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64" r:id="rId2"/>
    <p:sldId id="311" r:id="rId3"/>
    <p:sldId id="317" r:id="rId4"/>
    <p:sldId id="318" r:id="rId5"/>
    <p:sldId id="268" r:id="rId6"/>
    <p:sldId id="297" r:id="rId7"/>
    <p:sldId id="269" r:id="rId8"/>
    <p:sldId id="1319" r:id="rId9"/>
    <p:sldId id="422" r:id="rId10"/>
    <p:sldId id="273" r:id="rId11"/>
    <p:sldId id="274" r:id="rId12"/>
    <p:sldId id="276" r:id="rId13"/>
    <p:sldId id="283" r:id="rId14"/>
    <p:sldId id="284" r:id="rId15"/>
    <p:sldId id="272" r:id="rId16"/>
    <p:sldId id="278" r:id="rId17"/>
    <p:sldId id="279" r:id="rId18"/>
    <p:sldId id="280" r:id="rId19"/>
    <p:sldId id="281" r:id="rId20"/>
    <p:sldId id="282" r:id="rId21"/>
    <p:sldId id="301" r:id="rId22"/>
    <p:sldId id="288" r:id="rId23"/>
    <p:sldId id="326" r:id="rId24"/>
    <p:sldId id="291" r:id="rId25"/>
    <p:sldId id="1318" r:id="rId26"/>
    <p:sldId id="299" r:id="rId27"/>
    <p:sldId id="327" r:id="rId28"/>
    <p:sldId id="302" r:id="rId29"/>
    <p:sldId id="314" r:id="rId30"/>
    <p:sldId id="328" r:id="rId31"/>
    <p:sldId id="304" r:id="rId32"/>
    <p:sldId id="329" r:id="rId33"/>
    <p:sldId id="571" r:id="rId34"/>
    <p:sldId id="572" r:id="rId35"/>
    <p:sldId id="573" r:id="rId36"/>
    <p:sldId id="305" r:id="rId37"/>
    <p:sldId id="574" r:id="rId38"/>
    <p:sldId id="307" r:id="rId39"/>
    <p:sldId id="315" r:id="rId40"/>
    <p:sldId id="575" r:id="rId41"/>
    <p:sldId id="313" r:id="rId42"/>
    <p:sldId id="576" r:id="rId43"/>
    <p:sldId id="1313" r:id="rId44"/>
    <p:sldId id="1229" r:id="rId45"/>
    <p:sldId id="1315" r:id="rId46"/>
    <p:sldId id="308" r:id="rId47"/>
    <p:sldId id="1316" r:id="rId48"/>
    <p:sldId id="1317" r:id="rId49"/>
    <p:sldId id="310" r:id="rId50"/>
    <p:sldId id="265" r:id="rId51"/>
  </p:sldIdLst>
  <p:sldSz cx="12192000" cy="6858000"/>
  <p:notesSz cx="6858000" cy="9144000"/>
  <p:defaultTextStyle>
    <a:defPPr>
      <a:defRPr lang="pt-BR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pos="325" userDrawn="1">
          <p15:clr>
            <a:srgbClr val="A4A3A4"/>
          </p15:clr>
        </p15:guide>
        <p15:guide id="4" pos="7663" userDrawn="1">
          <p15:clr>
            <a:srgbClr val="A4A3A4"/>
          </p15:clr>
        </p15:guide>
        <p15:guide id="5" orient="horz" pos="28" userDrawn="1">
          <p15:clr>
            <a:srgbClr val="A4A3A4"/>
          </p15:clr>
        </p15:guide>
        <p15:guide id="6" orient="horz" pos="431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ELO DORIGATTI" initials="MD" lastIdx="1" clrIdx="0">
    <p:extLst>
      <p:ext uri="{19B8F6BF-5375-455C-9EA6-DF929625EA0E}">
        <p15:presenceInfo xmlns:p15="http://schemas.microsoft.com/office/powerpoint/2012/main" userId="S::marcelod@fiesc.com.br::b6b29bba-5f3f-4d8a-b9e9-f2d9622519b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AE8C"/>
    <a:srgbClr val="FFFFFF"/>
    <a:srgbClr val="7F7F7F"/>
    <a:srgbClr val="007744"/>
    <a:srgbClr val="50B8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Estilo Escuro 1 - Ênfase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1" autoAdjust="0"/>
    <p:restoredTop sz="87978" autoAdjust="0"/>
  </p:normalViewPr>
  <p:slideViewPr>
    <p:cSldViewPr snapToGrid="0" showGuides="1">
      <p:cViewPr varScale="1">
        <p:scale>
          <a:sx n="100" d="100"/>
          <a:sy n="100" d="100"/>
        </p:scale>
        <p:origin x="762" y="90"/>
      </p:cViewPr>
      <p:guideLst>
        <p:guide orient="horz" pos="2160"/>
        <p:guide pos="3817"/>
        <p:guide pos="325"/>
        <p:guide pos="7663"/>
        <p:guide orient="horz" pos="28"/>
        <p:guide orient="horz" pos="431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3AC-40EF-B7DD-FCA92C204524}"/>
              </c:ext>
            </c:extLst>
          </c:dPt>
          <c:dPt>
            <c:idx val="5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977D-46B9-AA90-D1521F1501F2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3AC-40EF-B7DD-FCA92C204524}"/>
              </c:ext>
            </c:extLst>
          </c:dPt>
          <c:dPt>
            <c:idx val="10"/>
            <c:invertIfNegative val="0"/>
            <c:bubble3D val="0"/>
            <c:spPr>
              <a:solidFill>
                <a:srgbClr val="3CAE8C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977D-46B9-AA90-D1521F1501F2}"/>
              </c:ext>
            </c:extLst>
          </c:dPt>
          <c:dLbls>
            <c:dLbl>
              <c:idx val="9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3AC-40EF-B7DD-FCA92C2045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Planilha1!$A$2:$A$12</c:f>
              <c:strCache>
                <c:ptCount val="11"/>
                <c:pt idx="0">
                  <c:v>Guiana</c:v>
                </c:pt>
                <c:pt idx="1">
                  <c:v>Suriname</c:v>
                </c:pt>
                <c:pt idx="2">
                  <c:v>Venezuela</c:v>
                </c:pt>
                <c:pt idx="3">
                  <c:v>Uruguai</c:v>
                </c:pt>
                <c:pt idx="4">
                  <c:v>Argentina</c:v>
                </c:pt>
                <c:pt idx="5">
                  <c:v>Santa Catarina</c:v>
                </c:pt>
                <c:pt idx="6">
                  <c:v>Equador</c:v>
                </c:pt>
                <c:pt idx="7">
                  <c:v>Peru</c:v>
                </c:pt>
                <c:pt idx="8">
                  <c:v>Colombia</c:v>
                </c:pt>
                <c:pt idx="9">
                  <c:v>Chile</c:v>
                </c:pt>
                <c:pt idx="10">
                  <c:v>Brasil</c:v>
                </c:pt>
              </c:strCache>
            </c:strRef>
          </c:cat>
          <c:val>
            <c:numRef>
              <c:f>Planilha1!$B$2:$B$12</c:f>
              <c:numCache>
                <c:formatCode>#,##0</c:formatCode>
                <c:ptCount val="11"/>
                <c:pt idx="0">
                  <c:v>51360</c:v>
                </c:pt>
                <c:pt idx="1">
                  <c:v>110659</c:v>
                </c:pt>
                <c:pt idx="2">
                  <c:v>179529</c:v>
                </c:pt>
                <c:pt idx="3">
                  <c:v>749562</c:v>
                </c:pt>
                <c:pt idx="4">
                  <c:v>1998822</c:v>
                </c:pt>
                <c:pt idx="5">
                  <c:v>2027288</c:v>
                </c:pt>
                <c:pt idx="6">
                  <c:v>2096300</c:v>
                </c:pt>
                <c:pt idx="7">
                  <c:v>2330362</c:v>
                </c:pt>
                <c:pt idx="8">
                  <c:v>4254900</c:v>
                </c:pt>
                <c:pt idx="9">
                  <c:v>4658310</c:v>
                </c:pt>
                <c:pt idx="10">
                  <c:v>10982131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3AC-40EF-B7DD-FCA92C2045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shape val="box"/>
        <c:axId val="1746267584"/>
        <c:axId val="1746273408"/>
        <c:axId val="0"/>
      </c:bar3DChart>
      <c:catAx>
        <c:axId val="1746267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46273408"/>
        <c:crosses val="autoZero"/>
        <c:auto val="1"/>
        <c:lblAlgn val="ctr"/>
        <c:lblOffset val="100"/>
        <c:noMultiLvlLbl val="0"/>
      </c:catAx>
      <c:valAx>
        <c:axId val="17462734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46267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663505192688403"/>
          <c:y val="3.9028970559485378E-2"/>
          <c:w val="0.65294832045587836"/>
          <c:h val="0.8480924383792599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178-4B46-BB4F-FBF9FDF60059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178-4B46-BB4F-FBF9FDF6005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178-4B46-BB4F-FBF9FDF60059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5178-4B46-BB4F-FBF9FDF60059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5178-4B46-BB4F-FBF9FDF60059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5178-4B46-BB4F-FBF9FDF60059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5178-4B46-BB4F-FBF9FDF60059}"/>
              </c:ext>
            </c:extLst>
          </c:dPt>
          <c:dPt>
            <c:idx val="8"/>
            <c:invertIfNegative val="0"/>
            <c:bubble3D val="0"/>
            <c:spPr>
              <a:solidFill>
                <a:srgbClr val="3CAE8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B941-4FCD-BFEE-BDF5256773BA}"/>
              </c:ext>
            </c:extLst>
          </c:dPt>
          <c:dLbls>
            <c:dLbl>
              <c:idx val="1"/>
              <c:layout>
                <c:manualLayout>
                  <c:x val="2.9026205467950644E-3"/>
                  <c:y val="-3.002228504575908E-3"/>
                </c:manualLayout>
              </c:layout>
              <c:spPr/>
              <c:txPr>
                <a:bodyPr/>
                <a:lstStyle/>
                <a:p>
                  <a:pPr>
                    <a:defRPr sz="1100" b="1"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178-4B46-BB4F-FBF9FDF60059}"/>
                </c:ext>
              </c:extLst>
            </c:dLbl>
            <c:dLbl>
              <c:idx val="2"/>
              <c:layout>
                <c:manualLayout>
                  <c:x val="9.8996341108759014E-4"/>
                  <c:y val="3.002228504575798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178-4B46-BB4F-FBF9FDF60059}"/>
                </c:ext>
              </c:extLst>
            </c:dLbl>
            <c:dLbl>
              <c:idx val="3"/>
              <c:layout>
                <c:manualLayout>
                  <c:x val="3.0675943200713421E-3"/>
                  <c:y val="-1.1008044017580749E-16"/>
                </c:manualLayout>
              </c:layout>
              <c:spPr/>
              <c:txPr>
                <a:bodyPr/>
                <a:lstStyle/>
                <a:p>
                  <a:pPr>
                    <a:defRPr sz="1100" b="0"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178-4B46-BB4F-FBF9FDF60059}"/>
                </c:ext>
              </c:extLst>
            </c:dLbl>
            <c:dLbl>
              <c:idx val="4"/>
              <c:layout>
                <c:manualLayout>
                  <c:x val="3.0675943200712298E-3"/>
                  <c:y val="6.00445700915159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178-4B46-BB4F-FBF9FDF60059}"/>
                </c:ext>
              </c:extLst>
            </c:dLbl>
            <c:dLbl>
              <c:idx val="5"/>
              <c:layout>
                <c:manualLayout>
                  <c:x val="1.3804174440321039E-2"/>
                  <c:y val="9.00668551372733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178-4B46-BB4F-FBF9FDF60059}"/>
                </c:ext>
              </c:extLst>
            </c:dLbl>
            <c:dLbl>
              <c:idx val="6"/>
              <c:layout>
                <c:manualLayout>
                  <c:x val="5.7752897789678352E-4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178-4B46-BB4F-FBF9FDF60059}"/>
                </c:ext>
              </c:extLst>
            </c:dLbl>
            <c:dLbl>
              <c:idx val="7"/>
              <c:layout>
                <c:manualLayout>
                  <c:x val="9.202782960214026E-3"/>
                  <c:y val="-2.3639594524218883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178-4B46-BB4F-FBF9FDF60059}"/>
                </c:ext>
              </c:extLst>
            </c:dLbl>
            <c:dLbl>
              <c:idx val="8"/>
              <c:layout>
                <c:manualLayout>
                  <c:x val="4.6013914801069011E-3"/>
                  <c:y val="-6.8800275109879681E-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941-4FCD-BFEE-BDF5256773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Plan1!$A$2:$A$10</c:f>
              <c:strCache>
                <c:ptCount val="9"/>
                <c:pt idx="0">
                  <c:v>Espírito Santo</c:v>
                </c:pt>
                <c:pt idx="1">
                  <c:v>Brasil </c:v>
                </c:pt>
                <c:pt idx="2">
                  <c:v>Minas Gerais</c:v>
                </c:pt>
                <c:pt idx="3">
                  <c:v>Mato Grosso do Sul</c:v>
                </c:pt>
                <c:pt idx="4">
                  <c:v>Paraná</c:v>
                </c:pt>
                <c:pt idx="5">
                  <c:v>Amazonas</c:v>
                </c:pt>
                <c:pt idx="6">
                  <c:v>Rio Grande do Sul</c:v>
                </c:pt>
                <c:pt idx="7">
                  <c:v>São Paulo</c:v>
                </c:pt>
                <c:pt idx="8">
                  <c:v>Santa Catarina</c:v>
                </c:pt>
              </c:strCache>
            </c:strRef>
          </c:cat>
          <c:val>
            <c:numRef>
              <c:f>Plan1!$B$2:$B$10</c:f>
              <c:numCache>
                <c:formatCode>_("R$"* #,##0.00_);_("R$"* \(#,##0.00\);_("R$"* "-"??_);_(@_)</c:formatCode>
                <c:ptCount val="9"/>
                <c:pt idx="0">
                  <c:v>3330.24</c:v>
                </c:pt>
                <c:pt idx="1">
                  <c:v>3536.91</c:v>
                </c:pt>
                <c:pt idx="2">
                  <c:v>3597.04</c:v>
                </c:pt>
                <c:pt idx="3">
                  <c:v>4401.3500000000004</c:v>
                </c:pt>
                <c:pt idx="4">
                  <c:v>5168.59</c:v>
                </c:pt>
                <c:pt idx="5">
                  <c:v>5329.84</c:v>
                </c:pt>
                <c:pt idx="6">
                  <c:v>5659.86</c:v>
                </c:pt>
                <c:pt idx="7">
                  <c:v>6112.62</c:v>
                </c:pt>
                <c:pt idx="8">
                  <c:v>6897.33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178-4B46-BB4F-FBF9FDF600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-1898519776"/>
        <c:axId val="-1898522496"/>
      </c:barChart>
      <c:catAx>
        <c:axId val="-189851977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-1898522496"/>
        <c:crosses val="autoZero"/>
        <c:auto val="1"/>
        <c:lblAlgn val="ctr"/>
        <c:lblOffset val="100"/>
        <c:noMultiLvlLbl val="0"/>
      </c:catAx>
      <c:valAx>
        <c:axId val="-1898522496"/>
        <c:scaling>
          <c:orientation val="minMax"/>
        </c:scaling>
        <c:delete val="0"/>
        <c:axPos val="b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_(&quot;R$&quot;* #,##0_);_(&quot;R$&quot;* \(#,##0\);_(&quot;R$&quot;* &quot;-&quot;_);_(@_)" sourceLinked="0"/>
        <c:majorTickMark val="out"/>
        <c:minorTickMark val="none"/>
        <c:tickLblPos val="nextTo"/>
        <c:txPr>
          <a:bodyPr/>
          <a:lstStyle/>
          <a:p>
            <a:pPr>
              <a:defRPr sz="900" b="0"/>
            </a:pPr>
            <a:endParaRPr lang="pt-BR"/>
          </a:p>
        </c:txPr>
        <c:crossAx val="-18985197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663505192688403"/>
          <c:y val="3.9028970559485378E-2"/>
          <c:w val="0.65294832045587836"/>
          <c:h val="0.8480924383792599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178-4B46-BB4F-FBF9FDF6005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5178-4B46-BB4F-FBF9FDF60059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178-4B46-BB4F-FBF9FDF6005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178-4B46-BB4F-FBF9FDF60059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5178-4B46-BB4F-FBF9FDF60059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5178-4B46-BB4F-FBF9FDF60059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5178-4B46-BB4F-FBF9FDF60059}"/>
              </c:ext>
            </c:extLst>
          </c:dPt>
          <c:dPt>
            <c:idx val="7"/>
            <c:invertIfNegative val="0"/>
            <c:bubble3D val="0"/>
            <c:spPr>
              <a:solidFill>
                <a:srgbClr val="3CAE8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5178-4B46-BB4F-FBF9FDF60059}"/>
              </c:ext>
            </c:extLst>
          </c:dPt>
          <c:dLbls>
            <c:dLbl>
              <c:idx val="0"/>
              <c:layout>
                <c:manualLayout>
                  <c:x val="2.9026205467950644E-3"/>
                  <c:y val="-3.002228504575908E-3"/>
                </c:manualLayout>
              </c:layout>
              <c:spPr/>
              <c:txPr>
                <a:bodyPr/>
                <a:lstStyle/>
                <a:p>
                  <a:pPr>
                    <a:defRPr sz="1100" b="0"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78-4B46-BB4F-FBF9FDF60059}"/>
                </c:ext>
              </c:extLst>
            </c:dLbl>
            <c:dLbl>
              <c:idx val="1"/>
              <c:layout>
                <c:manualLayout>
                  <c:x val="9.8996341108759014E-4"/>
                  <c:y val="3.002228504575798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178-4B46-BB4F-FBF9FDF60059}"/>
                </c:ext>
              </c:extLst>
            </c:dLbl>
            <c:dLbl>
              <c:idx val="2"/>
              <c:layout>
                <c:manualLayout>
                  <c:x val="3.0675943200713421E-3"/>
                  <c:y val="-1.1008044017580749E-16"/>
                </c:manualLayout>
              </c:layout>
              <c:spPr/>
              <c:txPr>
                <a:bodyPr/>
                <a:lstStyle/>
                <a:p>
                  <a:pPr>
                    <a:defRPr sz="1100" b="0"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178-4B46-BB4F-FBF9FDF60059}"/>
                </c:ext>
              </c:extLst>
            </c:dLbl>
            <c:dLbl>
              <c:idx val="3"/>
              <c:layout>
                <c:manualLayout>
                  <c:x val="3.0675943200712298E-3"/>
                  <c:y val="6.00445700915159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178-4B46-BB4F-FBF9FDF60059}"/>
                </c:ext>
              </c:extLst>
            </c:dLbl>
            <c:dLbl>
              <c:idx val="4"/>
              <c:layout>
                <c:manualLayout>
                  <c:x val="1.3804174440321039E-2"/>
                  <c:y val="9.00668551372733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178-4B46-BB4F-FBF9FDF60059}"/>
                </c:ext>
              </c:extLst>
            </c:dLbl>
            <c:dLbl>
              <c:idx val="5"/>
              <c:layout>
                <c:manualLayout>
                  <c:x val="5.7752897789678352E-4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178-4B46-BB4F-FBF9FDF60059}"/>
                </c:ext>
              </c:extLst>
            </c:dLbl>
            <c:dLbl>
              <c:idx val="6"/>
              <c:layout>
                <c:manualLayout>
                  <c:x val="9.202782960214026E-3"/>
                  <c:y val="-2.3639594524218883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178-4B46-BB4F-FBF9FDF60059}"/>
                </c:ext>
              </c:extLst>
            </c:dLbl>
            <c:dLbl>
              <c:idx val="7"/>
              <c:layout>
                <c:manualLayout>
                  <c:x val="4.6013914801069011E-3"/>
                  <c:y val="-6.8800275109879681E-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178-4B46-BB4F-FBF9FDF600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Plan1!$A$2:$A$9</c:f>
              <c:strCache>
                <c:ptCount val="8"/>
                <c:pt idx="0">
                  <c:v>Mato Grosso do Sul</c:v>
                </c:pt>
                <c:pt idx="1">
                  <c:v>Goiás</c:v>
                </c:pt>
                <c:pt idx="2">
                  <c:v>Brasil</c:v>
                </c:pt>
                <c:pt idx="3">
                  <c:v>Minas Gerais</c:v>
                </c:pt>
                <c:pt idx="4">
                  <c:v>São Paulo</c:v>
                </c:pt>
                <c:pt idx="5">
                  <c:v>Rio Grande do Sul</c:v>
                </c:pt>
                <c:pt idx="6">
                  <c:v>Paraná</c:v>
                </c:pt>
                <c:pt idx="7">
                  <c:v>Santa Catarina</c:v>
                </c:pt>
              </c:strCache>
            </c:strRef>
          </c:cat>
          <c:val>
            <c:numRef>
              <c:f>Plan1!$B$2:$B$9</c:f>
              <c:numCache>
                <c:formatCode>0.0</c:formatCode>
                <c:ptCount val="8"/>
                <c:pt idx="0">
                  <c:v>4.4293134258322997</c:v>
                </c:pt>
                <c:pt idx="1">
                  <c:v>4.5349094673765391</c:v>
                </c:pt>
                <c:pt idx="2">
                  <c:v>4.6270007262768882</c:v>
                </c:pt>
                <c:pt idx="3">
                  <c:v>5.3944696227573887</c:v>
                </c:pt>
                <c:pt idx="4">
                  <c:v>6.364252012274906</c:v>
                </c:pt>
                <c:pt idx="5">
                  <c:v>6.8320705928740706</c:v>
                </c:pt>
                <c:pt idx="6">
                  <c:v>6.9322457658359218</c:v>
                </c:pt>
                <c:pt idx="7">
                  <c:v>11.232656151165951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178-4B46-BB4F-FBF9FDF600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-1898519776"/>
        <c:axId val="-1898522496"/>
      </c:barChart>
      <c:catAx>
        <c:axId val="-189851977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-1898522496"/>
        <c:crosses val="autoZero"/>
        <c:auto val="1"/>
        <c:lblAlgn val="ctr"/>
        <c:lblOffset val="100"/>
        <c:noMultiLvlLbl val="0"/>
      </c:catAx>
      <c:valAx>
        <c:axId val="-1898522496"/>
        <c:scaling>
          <c:orientation val="minMax"/>
        </c:scaling>
        <c:delete val="0"/>
        <c:axPos val="b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 b="0"/>
            </a:pPr>
            <a:endParaRPr lang="pt-BR"/>
          </a:p>
        </c:txPr>
        <c:crossAx val="-18985197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0.12132</cdr:x>
      <cdr:y>0.89542</cdr:y>
    </cdr:from>
    <cdr:to>
      <cdr:x>0.32338</cdr:x>
      <cdr:y>0.96748</cdr:y>
    </cdr:to>
    <cdr:sp macro="" textlink="">
      <cdr:nvSpPr>
        <cdr:cNvPr id="2" name="Retângulo 1"/>
        <cdr:cNvSpPr/>
      </cdr:nvSpPr>
      <cdr:spPr>
        <a:xfrm xmlns:a="http://schemas.openxmlformats.org/drawingml/2006/main">
          <a:off x="770804" y="4785502"/>
          <a:ext cx="1283850" cy="38511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0.19701</cdr:x>
      <cdr:y>0.88365</cdr:y>
    </cdr:from>
    <cdr:to>
      <cdr:x>0.30018</cdr:x>
      <cdr:y>0.97011</cdr:y>
    </cdr:to>
    <cdr:sp macro="" textlink="">
      <cdr:nvSpPr>
        <cdr:cNvPr id="3" name="CaixaDeTexto 2"/>
        <cdr:cNvSpPr txBox="1"/>
      </cdr:nvSpPr>
      <cdr:spPr>
        <a:xfrm xmlns:a="http://schemas.openxmlformats.org/drawingml/2006/main">
          <a:off x="1251749" y="4722597"/>
          <a:ext cx="655497" cy="4620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BR" sz="2400" b="1" dirty="0"/>
            <a:t>R$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10903-7A72-4FE5-8041-0E9EDC847822}" type="datetimeFigureOut">
              <a:rPr lang="pt-BR" smtClean="0"/>
              <a:t>17/05/2021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FE0083-A643-4AC6-8AD3-2CA529AE72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933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E0083-A643-4AC6-8AD3-2CA529AE72F2}" type="slidenum">
              <a:rPr lang="pt-BR" smtClean="0"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49406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E0083-A643-4AC6-8AD3-2CA529AE72F2}" type="slidenum">
              <a:rPr lang="pt-BR" smtClean="0">
                <a:solidFill>
                  <a:prstClr val="black"/>
                </a:solidFill>
              </a:rPr>
              <a:pPr/>
              <a:t>20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91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E0083-A643-4AC6-8AD3-2CA529AE72F2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0738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E0083-A643-4AC6-8AD3-2CA529AE72F2}" type="slidenum">
              <a:rPr lang="pt-BR" smtClean="0">
                <a:solidFill>
                  <a:prstClr val="black"/>
                </a:solidFill>
              </a:rPr>
              <a:pPr/>
              <a:t>26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31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E0083-A643-4AC6-8AD3-2CA529AE72F2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3878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E0083-A643-4AC6-8AD3-2CA529AE72F2}" type="slidenum">
              <a:rPr lang="pt-BR" smtClean="0"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6876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E0083-A643-4AC6-8AD3-2CA529AE72F2}" type="slidenum">
              <a:rPr lang="pt-BR" smtClean="0">
                <a:solidFill>
                  <a:prstClr val="black"/>
                </a:solidFill>
              </a:rPr>
              <a:pPr/>
              <a:t>8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288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E0083-A643-4AC6-8AD3-2CA529AE72F2}" type="slidenum">
              <a:rPr lang="pt-BR" smtClean="0">
                <a:solidFill>
                  <a:prstClr val="black"/>
                </a:solidFill>
              </a:rPr>
              <a:pPr/>
              <a:t>9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210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E0083-A643-4AC6-8AD3-2CA529AE72F2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9206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E0083-A643-4AC6-8AD3-2CA529AE72F2}" type="slidenum">
              <a:rPr lang="pt-BR" smtClean="0"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76514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E0083-A643-4AC6-8AD3-2CA529AE72F2}" type="slidenum">
              <a:rPr lang="pt-BR" smtClean="0"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5805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E0083-A643-4AC6-8AD3-2CA529AE72F2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0797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aseline="0" dirty="0"/>
          </a:p>
          <a:p>
            <a:r>
              <a:rPr lang="pt-BR" dirty="0"/>
              <a:t>Em 2016, a região tem oscilado na</a:t>
            </a:r>
            <a:r>
              <a:rPr lang="pt-BR" baseline="0" dirty="0"/>
              <a:t> geração de emprego. O Saldo é negativo em 41 vagas, mas que se manteve positivo até o mês de maio.</a:t>
            </a:r>
            <a:endParaRPr lang="pt-BR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E0083-A643-4AC6-8AD3-2CA529AE72F2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8799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Campanha FI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AutoShape 403"/>
          <p:cNvSpPr>
            <a:spLocks noChangeAspect="1" noChangeArrowheads="1" noTextEdit="1"/>
          </p:cNvSpPr>
          <p:nvPr userDrawn="1"/>
        </p:nvSpPr>
        <p:spPr bwMode="auto">
          <a:xfrm>
            <a:off x="0" y="2"/>
            <a:ext cx="12192000" cy="68752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800"/>
          </a:p>
        </p:txBody>
      </p:sp>
      <p:pic>
        <p:nvPicPr>
          <p:cNvPr id="58" name="Imagem 5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571" y="-814125"/>
            <a:ext cx="11956768" cy="3829025"/>
          </a:xfrm>
          <a:prstGeom prst="rect">
            <a:avLst/>
          </a:prstGeom>
        </p:spPr>
      </p:pic>
      <p:pic>
        <p:nvPicPr>
          <p:cNvPr id="61" name="Imagem 6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16"/>
          <a:stretch/>
        </p:blipFill>
        <p:spPr>
          <a:xfrm>
            <a:off x="3022725" y="919005"/>
            <a:ext cx="3341500" cy="6201091"/>
          </a:xfrm>
          <a:prstGeom prst="rect">
            <a:avLst/>
          </a:prstGeom>
        </p:spPr>
      </p:pic>
      <p:sp>
        <p:nvSpPr>
          <p:cNvPr id="62" name="TextBox 5"/>
          <p:cNvSpPr txBox="1"/>
          <p:nvPr userDrawn="1"/>
        </p:nvSpPr>
        <p:spPr>
          <a:xfrm>
            <a:off x="5233525" y="4209846"/>
            <a:ext cx="4994788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1867" b="1" dirty="0">
                <a:solidFill>
                  <a:srgbClr val="006C3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Federação das Indústrias do</a:t>
            </a:r>
          </a:p>
          <a:p>
            <a:pPr lvl="0">
              <a:defRPr/>
            </a:pPr>
            <a:r>
              <a:rPr lang="pt-BR" sz="1867" b="1" dirty="0">
                <a:solidFill>
                  <a:srgbClr val="006C3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Estado de Santa Catarina</a:t>
            </a:r>
          </a:p>
          <a:p>
            <a:r>
              <a:rPr lang="en-US" sz="1867" dirty="0" err="1">
                <a:solidFill>
                  <a:srgbClr val="007744"/>
                </a:solidFill>
                <a:latin typeface="Century Gothic" panose="020B0502020202020204" pitchFamily="34" charset="0"/>
                <a:cs typeface="Arial"/>
              </a:rPr>
              <a:t>Rodovia</a:t>
            </a:r>
            <a:r>
              <a:rPr lang="en-US" sz="1867" dirty="0">
                <a:solidFill>
                  <a:srgbClr val="007744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867" dirty="0" err="1">
                <a:solidFill>
                  <a:srgbClr val="007744"/>
                </a:solidFill>
                <a:latin typeface="Century Gothic" panose="020B0502020202020204" pitchFamily="34" charset="0"/>
                <a:cs typeface="Arial"/>
              </a:rPr>
              <a:t>Admar</a:t>
            </a:r>
            <a:r>
              <a:rPr lang="en-US" sz="1867" dirty="0">
                <a:solidFill>
                  <a:srgbClr val="007744"/>
                </a:solidFill>
                <a:latin typeface="Century Gothic" panose="020B0502020202020204" pitchFamily="34" charset="0"/>
                <a:cs typeface="Arial"/>
              </a:rPr>
              <a:t> Gonzaga, 2765   </a:t>
            </a:r>
            <a:r>
              <a:rPr lang="en-US" sz="1867" dirty="0" err="1">
                <a:solidFill>
                  <a:srgbClr val="007744"/>
                </a:solidFill>
                <a:latin typeface="Century Gothic" panose="020B0502020202020204" pitchFamily="34" charset="0"/>
                <a:cs typeface="Arial"/>
              </a:rPr>
              <a:t>Itacorubi</a:t>
            </a:r>
            <a:r>
              <a:rPr lang="en-US" sz="1867" dirty="0">
                <a:solidFill>
                  <a:srgbClr val="007744"/>
                </a:solidFill>
                <a:latin typeface="Century Gothic" panose="020B0502020202020204" pitchFamily="34" charset="0"/>
                <a:cs typeface="Arial"/>
              </a:rPr>
              <a:t> - 88034-001 - </a:t>
            </a:r>
            <a:r>
              <a:rPr lang="en-US" sz="1867" dirty="0" err="1">
                <a:solidFill>
                  <a:srgbClr val="007744"/>
                </a:solidFill>
                <a:latin typeface="Century Gothic" panose="020B0502020202020204" pitchFamily="34" charset="0"/>
                <a:cs typeface="Arial"/>
              </a:rPr>
              <a:t>Florianópolis</a:t>
            </a:r>
            <a:r>
              <a:rPr lang="en-US" sz="1867" dirty="0">
                <a:solidFill>
                  <a:srgbClr val="007744"/>
                </a:solidFill>
                <a:latin typeface="Century Gothic" panose="020B0502020202020204" pitchFamily="34" charset="0"/>
                <a:cs typeface="Arial"/>
              </a:rPr>
              <a:t>, SC</a:t>
            </a:r>
          </a:p>
        </p:txBody>
      </p:sp>
      <p:sp>
        <p:nvSpPr>
          <p:cNvPr id="64" name="Forma Livre 63"/>
          <p:cNvSpPr/>
          <p:nvPr userDrawn="1"/>
        </p:nvSpPr>
        <p:spPr>
          <a:xfrm>
            <a:off x="0" y="4019551"/>
            <a:ext cx="6045448" cy="2844800"/>
          </a:xfrm>
          <a:custGeom>
            <a:avLst/>
            <a:gdLst>
              <a:gd name="connsiteX0" fmla="*/ 0 w 4333693"/>
              <a:gd name="connsiteY0" fmla="*/ 2961636 h 2998392"/>
              <a:gd name="connsiteX1" fmla="*/ 52973 w 4333693"/>
              <a:gd name="connsiteY1" fmla="*/ 2998392 h 2998392"/>
              <a:gd name="connsiteX2" fmla="*/ 6420 w 4333693"/>
              <a:gd name="connsiteY2" fmla="*/ 2998392 h 2998392"/>
              <a:gd name="connsiteX3" fmla="*/ 0 w 4333693"/>
              <a:gd name="connsiteY3" fmla="*/ 2993939 h 2998392"/>
              <a:gd name="connsiteX4" fmla="*/ 0 w 4333693"/>
              <a:gd name="connsiteY4" fmla="*/ 2886065 h 2998392"/>
              <a:gd name="connsiteX5" fmla="*/ 162009 w 4333693"/>
              <a:gd name="connsiteY5" fmla="*/ 2998392 h 2998392"/>
              <a:gd name="connsiteX6" fmla="*/ 110425 w 4333693"/>
              <a:gd name="connsiteY6" fmla="*/ 2998392 h 2998392"/>
              <a:gd name="connsiteX7" fmla="*/ 0 w 4333693"/>
              <a:gd name="connsiteY7" fmla="*/ 2921806 h 2998392"/>
              <a:gd name="connsiteX8" fmla="*/ 0 w 4333693"/>
              <a:gd name="connsiteY8" fmla="*/ 2815687 h 2998392"/>
              <a:gd name="connsiteX9" fmla="*/ 263489 w 4333693"/>
              <a:gd name="connsiteY9" fmla="*/ 2998392 h 2998392"/>
              <a:gd name="connsiteX10" fmla="*/ 218840 w 4333693"/>
              <a:gd name="connsiteY10" fmla="*/ 2998392 h 2998392"/>
              <a:gd name="connsiteX11" fmla="*/ 0 w 4333693"/>
              <a:gd name="connsiteY11" fmla="*/ 2846594 h 2998392"/>
              <a:gd name="connsiteX12" fmla="*/ 0 w 4333693"/>
              <a:gd name="connsiteY12" fmla="*/ 2742339 h 2998392"/>
              <a:gd name="connsiteX13" fmla="*/ 369186 w 4333693"/>
              <a:gd name="connsiteY13" fmla="*/ 2998392 h 2998392"/>
              <a:gd name="connsiteX14" fmla="*/ 322226 w 4333693"/>
              <a:gd name="connsiteY14" fmla="*/ 2998392 h 2998392"/>
              <a:gd name="connsiteX15" fmla="*/ 0 w 4333693"/>
              <a:gd name="connsiteY15" fmla="*/ 2774958 h 2998392"/>
              <a:gd name="connsiteX16" fmla="*/ 0 w 4333693"/>
              <a:gd name="connsiteY16" fmla="*/ 2671285 h 2998392"/>
              <a:gd name="connsiteX17" fmla="*/ 471785 w 4333693"/>
              <a:gd name="connsiteY17" fmla="*/ 2998392 h 2998392"/>
              <a:gd name="connsiteX18" fmla="*/ 424750 w 4333693"/>
              <a:gd name="connsiteY18" fmla="*/ 2998392 h 2998392"/>
              <a:gd name="connsiteX19" fmla="*/ 0 w 4333693"/>
              <a:gd name="connsiteY19" fmla="*/ 2703801 h 2998392"/>
              <a:gd name="connsiteX20" fmla="*/ 0 w 4333693"/>
              <a:gd name="connsiteY20" fmla="*/ 2598690 h 2998392"/>
              <a:gd name="connsiteX21" fmla="*/ 576431 w 4333693"/>
              <a:gd name="connsiteY21" fmla="*/ 2998392 h 2998392"/>
              <a:gd name="connsiteX22" fmla="*/ 530522 w 4333693"/>
              <a:gd name="connsiteY22" fmla="*/ 2998392 h 2998392"/>
              <a:gd name="connsiteX23" fmla="*/ 0 w 4333693"/>
              <a:gd name="connsiteY23" fmla="*/ 2630561 h 2998392"/>
              <a:gd name="connsiteX24" fmla="*/ 0 w 4333693"/>
              <a:gd name="connsiteY24" fmla="*/ 2527509 h 2998392"/>
              <a:gd name="connsiteX25" fmla="*/ 678933 w 4333693"/>
              <a:gd name="connsiteY25" fmla="*/ 2998392 h 2998392"/>
              <a:gd name="connsiteX26" fmla="*/ 632601 w 4333693"/>
              <a:gd name="connsiteY26" fmla="*/ 2998392 h 2998392"/>
              <a:gd name="connsiteX27" fmla="*/ 0 w 4333693"/>
              <a:gd name="connsiteY27" fmla="*/ 2559643 h 2998392"/>
              <a:gd name="connsiteX28" fmla="*/ 0 w 4333693"/>
              <a:gd name="connsiteY28" fmla="*/ 2456261 h 2998392"/>
              <a:gd name="connsiteX29" fmla="*/ 781312 w 4333693"/>
              <a:gd name="connsiteY29" fmla="*/ 2998392 h 2998392"/>
              <a:gd name="connsiteX30" fmla="*/ 735694 w 4333693"/>
              <a:gd name="connsiteY30" fmla="*/ 2998392 h 2998392"/>
              <a:gd name="connsiteX31" fmla="*/ 0 w 4333693"/>
              <a:gd name="connsiteY31" fmla="*/ 2487914 h 2998392"/>
              <a:gd name="connsiteX32" fmla="*/ 0 w 4333693"/>
              <a:gd name="connsiteY32" fmla="*/ 2380178 h 2998392"/>
              <a:gd name="connsiteX33" fmla="*/ 891359 w 4333693"/>
              <a:gd name="connsiteY33" fmla="*/ 2998392 h 2998392"/>
              <a:gd name="connsiteX34" fmla="*/ 838862 w 4333693"/>
              <a:gd name="connsiteY34" fmla="*/ 2998392 h 2998392"/>
              <a:gd name="connsiteX35" fmla="*/ 0 w 4333693"/>
              <a:gd name="connsiteY35" fmla="*/ 2416589 h 2998392"/>
              <a:gd name="connsiteX36" fmla="*/ 0 w 4333693"/>
              <a:gd name="connsiteY36" fmla="*/ 2309760 h 2998392"/>
              <a:gd name="connsiteX37" fmla="*/ 993432 w 4333693"/>
              <a:gd name="connsiteY37" fmla="*/ 2998392 h 2998392"/>
              <a:gd name="connsiteX38" fmla="*/ 948094 w 4333693"/>
              <a:gd name="connsiteY38" fmla="*/ 2998392 h 2998392"/>
              <a:gd name="connsiteX39" fmla="*/ 0 w 4333693"/>
              <a:gd name="connsiteY39" fmla="*/ 2340535 h 2998392"/>
              <a:gd name="connsiteX40" fmla="*/ 0 w 4333693"/>
              <a:gd name="connsiteY40" fmla="*/ 2237121 h 2998392"/>
              <a:gd name="connsiteX41" fmla="*/ 1097624 w 4333693"/>
              <a:gd name="connsiteY41" fmla="*/ 2998392 h 2998392"/>
              <a:gd name="connsiteX42" fmla="*/ 1052170 w 4333693"/>
              <a:gd name="connsiteY42" fmla="*/ 2998392 h 2998392"/>
              <a:gd name="connsiteX43" fmla="*/ 0 w 4333693"/>
              <a:gd name="connsiteY43" fmla="*/ 2269044 h 2998392"/>
              <a:gd name="connsiteX44" fmla="*/ 0 w 4333693"/>
              <a:gd name="connsiteY44" fmla="*/ 2165350 h 2998392"/>
              <a:gd name="connsiteX45" fmla="*/ 1201105 w 4333693"/>
              <a:gd name="connsiteY45" fmla="*/ 2998392 h 2998392"/>
              <a:gd name="connsiteX46" fmla="*/ 1153186 w 4333693"/>
              <a:gd name="connsiteY46" fmla="*/ 2998392 h 2998392"/>
              <a:gd name="connsiteX47" fmla="*/ 0 w 4333693"/>
              <a:gd name="connsiteY47" fmla="*/ 2198585 h 2998392"/>
              <a:gd name="connsiteX48" fmla="*/ 0 w 4333693"/>
              <a:gd name="connsiteY48" fmla="*/ 2092225 h 2998392"/>
              <a:gd name="connsiteX49" fmla="*/ 1306960 w 4333693"/>
              <a:gd name="connsiteY49" fmla="*/ 2998392 h 2998392"/>
              <a:gd name="connsiteX50" fmla="*/ 1259843 w 4333693"/>
              <a:gd name="connsiteY50" fmla="*/ 2998392 h 2998392"/>
              <a:gd name="connsiteX51" fmla="*/ 0 w 4333693"/>
              <a:gd name="connsiteY51" fmla="*/ 2124612 h 2998392"/>
              <a:gd name="connsiteX52" fmla="*/ 0 w 4333693"/>
              <a:gd name="connsiteY52" fmla="*/ 2022293 h 2998392"/>
              <a:gd name="connsiteX53" fmla="*/ 1407369 w 4333693"/>
              <a:gd name="connsiteY53" fmla="*/ 2998392 h 2998392"/>
              <a:gd name="connsiteX54" fmla="*/ 1362523 w 4333693"/>
              <a:gd name="connsiteY54" fmla="*/ 2998392 h 2998392"/>
              <a:gd name="connsiteX55" fmla="*/ 0 w 4333693"/>
              <a:gd name="connsiteY55" fmla="*/ 2053701 h 2998392"/>
              <a:gd name="connsiteX56" fmla="*/ 0 w 4333693"/>
              <a:gd name="connsiteY56" fmla="*/ 1949300 h 2998392"/>
              <a:gd name="connsiteX57" fmla="*/ 1511936 w 4333693"/>
              <a:gd name="connsiteY57" fmla="*/ 2998392 h 2998392"/>
              <a:gd name="connsiteX58" fmla="*/ 1464031 w 4333693"/>
              <a:gd name="connsiteY58" fmla="*/ 2998392 h 2998392"/>
              <a:gd name="connsiteX59" fmla="*/ 0 w 4333693"/>
              <a:gd name="connsiteY59" fmla="*/ 1982540 h 2998392"/>
              <a:gd name="connsiteX60" fmla="*/ 0 w 4333693"/>
              <a:gd name="connsiteY60" fmla="*/ 1874960 h 2998392"/>
              <a:gd name="connsiteX61" fmla="*/ 1619799 w 4333693"/>
              <a:gd name="connsiteY61" fmla="*/ 2998392 h 2998392"/>
              <a:gd name="connsiteX62" fmla="*/ 1569589 w 4333693"/>
              <a:gd name="connsiteY62" fmla="*/ 2998392 h 2998392"/>
              <a:gd name="connsiteX63" fmla="*/ 0 w 4333693"/>
              <a:gd name="connsiteY63" fmla="*/ 1909783 h 2998392"/>
              <a:gd name="connsiteX64" fmla="*/ 0 w 4333693"/>
              <a:gd name="connsiteY64" fmla="*/ 1803822 h 2998392"/>
              <a:gd name="connsiteX65" fmla="*/ 1722751 w 4333693"/>
              <a:gd name="connsiteY65" fmla="*/ 2998392 h 2998392"/>
              <a:gd name="connsiteX66" fmla="*/ 1676430 w 4333693"/>
              <a:gd name="connsiteY66" fmla="*/ 2998392 h 2998392"/>
              <a:gd name="connsiteX67" fmla="*/ 0 w 4333693"/>
              <a:gd name="connsiteY67" fmla="*/ 1835162 h 2998392"/>
              <a:gd name="connsiteX68" fmla="*/ 0 w 4333693"/>
              <a:gd name="connsiteY68" fmla="*/ 1731247 h 2998392"/>
              <a:gd name="connsiteX69" fmla="*/ 1827597 w 4333693"/>
              <a:gd name="connsiteY69" fmla="*/ 2998392 h 2998392"/>
              <a:gd name="connsiteX70" fmla="*/ 1781488 w 4333693"/>
              <a:gd name="connsiteY70" fmla="*/ 2998392 h 2998392"/>
              <a:gd name="connsiteX71" fmla="*/ 0 w 4333693"/>
              <a:gd name="connsiteY71" fmla="*/ 1763094 h 2998392"/>
              <a:gd name="connsiteX72" fmla="*/ 0 w 4333693"/>
              <a:gd name="connsiteY72" fmla="*/ 1660133 h 2998392"/>
              <a:gd name="connsiteX73" fmla="*/ 1929542 w 4333693"/>
              <a:gd name="connsiteY73" fmla="*/ 2998392 h 2998392"/>
              <a:gd name="connsiteX74" fmla="*/ 1883160 w 4333693"/>
              <a:gd name="connsiteY74" fmla="*/ 2998392 h 2998392"/>
              <a:gd name="connsiteX75" fmla="*/ 0 w 4333693"/>
              <a:gd name="connsiteY75" fmla="*/ 1692722 h 2998392"/>
              <a:gd name="connsiteX76" fmla="*/ 0 w 4333693"/>
              <a:gd name="connsiteY76" fmla="*/ 1584978 h 2998392"/>
              <a:gd name="connsiteX77" fmla="*/ 2043775 w 4333693"/>
              <a:gd name="connsiteY77" fmla="*/ 2998392 h 2998392"/>
              <a:gd name="connsiteX78" fmla="*/ 1995763 w 4333693"/>
              <a:gd name="connsiteY78" fmla="*/ 2998392 h 2998392"/>
              <a:gd name="connsiteX79" fmla="*/ 0 w 4333693"/>
              <a:gd name="connsiteY79" fmla="*/ 1618181 h 2998392"/>
              <a:gd name="connsiteX80" fmla="*/ 0 w 4333693"/>
              <a:gd name="connsiteY80" fmla="*/ 1514679 h 2998392"/>
              <a:gd name="connsiteX81" fmla="*/ 2144469 w 4333693"/>
              <a:gd name="connsiteY81" fmla="*/ 2998392 h 2998392"/>
              <a:gd name="connsiteX82" fmla="*/ 2100353 w 4333693"/>
              <a:gd name="connsiteY82" fmla="*/ 2998392 h 2998392"/>
              <a:gd name="connsiteX83" fmla="*/ 0 w 4333693"/>
              <a:gd name="connsiteY83" fmla="*/ 1545202 h 2998392"/>
              <a:gd name="connsiteX84" fmla="*/ 0 w 4333693"/>
              <a:gd name="connsiteY84" fmla="*/ 1443028 h 2998392"/>
              <a:gd name="connsiteX85" fmla="*/ 2248029 w 4333693"/>
              <a:gd name="connsiteY85" fmla="*/ 2998392 h 2998392"/>
              <a:gd name="connsiteX86" fmla="*/ 2200031 w 4333693"/>
              <a:gd name="connsiteY86" fmla="*/ 2998392 h 2998392"/>
              <a:gd name="connsiteX87" fmla="*/ 0 w 4333693"/>
              <a:gd name="connsiteY87" fmla="*/ 1476237 h 2998392"/>
              <a:gd name="connsiteX88" fmla="*/ 0 w 4333693"/>
              <a:gd name="connsiteY88" fmla="*/ 1368027 h 2998392"/>
              <a:gd name="connsiteX89" fmla="*/ 2357951 w 4333693"/>
              <a:gd name="connsiteY89" fmla="*/ 2998392 h 2998392"/>
              <a:gd name="connsiteX90" fmla="*/ 2306765 w 4333693"/>
              <a:gd name="connsiteY90" fmla="*/ 2998392 h 2998392"/>
              <a:gd name="connsiteX91" fmla="*/ 0 w 4333693"/>
              <a:gd name="connsiteY91" fmla="*/ 1402389 h 2998392"/>
              <a:gd name="connsiteX92" fmla="*/ 0 w 4333693"/>
              <a:gd name="connsiteY92" fmla="*/ 1298383 h 2998392"/>
              <a:gd name="connsiteX93" fmla="*/ 2458126 w 4333693"/>
              <a:gd name="connsiteY93" fmla="*/ 2998392 h 2998392"/>
              <a:gd name="connsiteX94" fmla="*/ 2413513 w 4333693"/>
              <a:gd name="connsiteY94" fmla="*/ 2998392 h 2998392"/>
              <a:gd name="connsiteX95" fmla="*/ 0 w 4333693"/>
              <a:gd name="connsiteY95" fmla="*/ 1329610 h 2998392"/>
              <a:gd name="connsiteX96" fmla="*/ 0 w 4333693"/>
              <a:gd name="connsiteY96" fmla="*/ 1224636 h 2998392"/>
              <a:gd name="connsiteX97" fmla="*/ 2564824 w 4333693"/>
              <a:gd name="connsiteY97" fmla="*/ 2998392 h 2998392"/>
              <a:gd name="connsiteX98" fmla="*/ 2515907 w 4333693"/>
              <a:gd name="connsiteY98" fmla="*/ 2998392 h 2998392"/>
              <a:gd name="connsiteX99" fmla="*/ 0 w 4333693"/>
              <a:gd name="connsiteY99" fmla="*/ 1259199 h 2998392"/>
              <a:gd name="connsiteX100" fmla="*/ 0 w 4333693"/>
              <a:gd name="connsiteY100" fmla="*/ 1152600 h 2998392"/>
              <a:gd name="connsiteX101" fmla="*/ 2668656 w 4333693"/>
              <a:gd name="connsiteY101" fmla="*/ 2998392 h 2998392"/>
              <a:gd name="connsiteX102" fmla="*/ 2621328 w 4333693"/>
              <a:gd name="connsiteY102" fmla="*/ 2998392 h 2998392"/>
              <a:gd name="connsiteX103" fmla="*/ 0 w 4333693"/>
              <a:gd name="connsiteY103" fmla="*/ 1184750 h 2998392"/>
              <a:gd name="connsiteX104" fmla="*/ 0 w 4333693"/>
              <a:gd name="connsiteY104" fmla="*/ 1080769 h 2998392"/>
              <a:gd name="connsiteX105" fmla="*/ 2772852 w 4333693"/>
              <a:gd name="connsiteY105" fmla="*/ 2998392 h 2998392"/>
              <a:gd name="connsiteX106" fmla="*/ 2726466 w 4333693"/>
              <a:gd name="connsiteY106" fmla="*/ 2998392 h 2998392"/>
              <a:gd name="connsiteX107" fmla="*/ 0 w 4333693"/>
              <a:gd name="connsiteY107" fmla="*/ 1113457 h 2998392"/>
              <a:gd name="connsiteX108" fmla="*/ 0 w 4333693"/>
              <a:gd name="connsiteY108" fmla="*/ 1008728 h 2998392"/>
              <a:gd name="connsiteX109" fmla="*/ 2875739 w 4333693"/>
              <a:gd name="connsiteY109" fmla="*/ 2998392 h 2998392"/>
              <a:gd name="connsiteX110" fmla="*/ 2829329 w 4333693"/>
              <a:gd name="connsiteY110" fmla="*/ 2998392 h 2998392"/>
              <a:gd name="connsiteX111" fmla="*/ 0 w 4333693"/>
              <a:gd name="connsiteY111" fmla="*/ 1040838 h 2998392"/>
              <a:gd name="connsiteX112" fmla="*/ 0 w 4333693"/>
              <a:gd name="connsiteY112" fmla="*/ 938665 h 2998392"/>
              <a:gd name="connsiteX113" fmla="*/ 2977004 w 4333693"/>
              <a:gd name="connsiteY113" fmla="*/ 2998392 h 2998392"/>
              <a:gd name="connsiteX114" fmla="*/ 2931301 w 4333693"/>
              <a:gd name="connsiteY114" fmla="*/ 2998392 h 2998392"/>
              <a:gd name="connsiteX115" fmla="*/ 0 w 4333693"/>
              <a:gd name="connsiteY115" fmla="*/ 970286 h 2998392"/>
              <a:gd name="connsiteX116" fmla="*/ 0 w 4333693"/>
              <a:gd name="connsiteY116" fmla="*/ 863891 h 2998392"/>
              <a:gd name="connsiteX117" fmla="*/ 3087070 w 4333693"/>
              <a:gd name="connsiteY117" fmla="*/ 2998392 h 2998392"/>
              <a:gd name="connsiteX118" fmla="*/ 3035742 w 4333693"/>
              <a:gd name="connsiteY118" fmla="*/ 2998392 h 2998392"/>
              <a:gd name="connsiteX119" fmla="*/ 0 w 4333693"/>
              <a:gd name="connsiteY119" fmla="*/ 898025 h 2998392"/>
              <a:gd name="connsiteX120" fmla="*/ 0 w 4333693"/>
              <a:gd name="connsiteY120" fmla="*/ 793720 h 2998392"/>
              <a:gd name="connsiteX121" fmla="*/ 3188874 w 4333693"/>
              <a:gd name="connsiteY121" fmla="*/ 2998392 h 2998392"/>
              <a:gd name="connsiteX122" fmla="*/ 3142635 w 4333693"/>
              <a:gd name="connsiteY122" fmla="*/ 2998392 h 2998392"/>
              <a:gd name="connsiteX123" fmla="*/ 0 w 4333693"/>
              <a:gd name="connsiteY123" fmla="*/ 825471 h 2998392"/>
              <a:gd name="connsiteX124" fmla="*/ 0 w 4333693"/>
              <a:gd name="connsiteY124" fmla="*/ 720427 h 2998392"/>
              <a:gd name="connsiteX125" fmla="*/ 3293902 w 4333693"/>
              <a:gd name="connsiteY125" fmla="*/ 2998392 h 2998392"/>
              <a:gd name="connsiteX126" fmla="*/ 3246755 w 4333693"/>
              <a:gd name="connsiteY126" fmla="*/ 2998392 h 2998392"/>
              <a:gd name="connsiteX127" fmla="*/ 0 w 4333693"/>
              <a:gd name="connsiteY127" fmla="*/ 754704 h 2998392"/>
              <a:gd name="connsiteX128" fmla="*/ 0 w 4333693"/>
              <a:gd name="connsiteY128" fmla="*/ 647178 h 2998392"/>
              <a:gd name="connsiteX129" fmla="*/ 3398302 w 4333693"/>
              <a:gd name="connsiteY129" fmla="*/ 2998392 h 2998392"/>
              <a:gd name="connsiteX130" fmla="*/ 3350305 w 4333693"/>
              <a:gd name="connsiteY130" fmla="*/ 2998392 h 2998392"/>
              <a:gd name="connsiteX131" fmla="*/ 0 w 4333693"/>
              <a:gd name="connsiteY131" fmla="*/ 680386 h 2998392"/>
              <a:gd name="connsiteX132" fmla="*/ 0 w 4333693"/>
              <a:gd name="connsiteY132" fmla="*/ 576562 h 2998392"/>
              <a:gd name="connsiteX133" fmla="*/ 3501928 w 4333693"/>
              <a:gd name="connsiteY133" fmla="*/ 2998392 h 2998392"/>
              <a:gd name="connsiteX134" fmla="*/ 3456212 w 4333693"/>
              <a:gd name="connsiteY134" fmla="*/ 2998392 h 2998392"/>
              <a:gd name="connsiteX135" fmla="*/ 0 w 4333693"/>
              <a:gd name="connsiteY135" fmla="*/ 608178 h 2998392"/>
              <a:gd name="connsiteX136" fmla="*/ 0 w 4333693"/>
              <a:gd name="connsiteY136" fmla="*/ 504364 h 2998392"/>
              <a:gd name="connsiteX137" fmla="*/ 3604716 w 4333693"/>
              <a:gd name="connsiteY137" fmla="*/ 2998392 h 2998392"/>
              <a:gd name="connsiteX138" fmla="*/ 3558305 w 4333693"/>
              <a:gd name="connsiteY138" fmla="*/ 2998392 h 2998392"/>
              <a:gd name="connsiteX139" fmla="*/ 0 w 4333693"/>
              <a:gd name="connsiteY139" fmla="*/ 536475 h 2998392"/>
              <a:gd name="connsiteX140" fmla="*/ 0 w 4333693"/>
              <a:gd name="connsiteY140" fmla="*/ 431979 h 2998392"/>
              <a:gd name="connsiteX141" fmla="*/ 3711731 w 4333693"/>
              <a:gd name="connsiteY141" fmla="*/ 2998392 h 2998392"/>
              <a:gd name="connsiteX142" fmla="*/ 3660278 w 4333693"/>
              <a:gd name="connsiteY142" fmla="*/ 2998392 h 2998392"/>
              <a:gd name="connsiteX143" fmla="*/ 0 w 4333693"/>
              <a:gd name="connsiteY143" fmla="*/ 465922 h 2998392"/>
              <a:gd name="connsiteX144" fmla="*/ 0 w 4333693"/>
              <a:gd name="connsiteY144" fmla="*/ 359752 h 2998392"/>
              <a:gd name="connsiteX145" fmla="*/ 3816191 w 4333693"/>
              <a:gd name="connsiteY145" fmla="*/ 2998392 h 2998392"/>
              <a:gd name="connsiteX146" fmla="*/ 3770469 w 4333693"/>
              <a:gd name="connsiteY146" fmla="*/ 2998392 h 2998392"/>
              <a:gd name="connsiteX147" fmla="*/ 0 w 4333693"/>
              <a:gd name="connsiteY147" fmla="*/ 391366 h 2998392"/>
              <a:gd name="connsiteX148" fmla="*/ 0 w 4333693"/>
              <a:gd name="connsiteY148" fmla="*/ 288133 h 2998392"/>
              <a:gd name="connsiteX149" fmla="*/ 3919772 w 4333693"/>
              <a:gd name="connsiteY149" fmla="*/ 2998392 h 2998392"/>
              <a:gd name="connsiteX150" fmla="*/ 3871754 w 4333693"/>
              <a:gd name="connsiteY150" fmla="*/ 2998392 h 2998392"/>
              <a:gd name="connsiteX151" fmla="*/ 0 w 4333693"/>
              <a:gd name="connsiteY151" fmla="*/ 321333 h 2998392"/>
              <a:gd name="connsiteX152" fmla="*/ 0 w 4333693"/>
              <a:gd name="connsiteY152" fmla="*/ 215901 h 2998392"/>
              <a:gd name="connsiteX153" fmla="*/ 4024735 w 4333693"/>
              <a:gd name="connsiteY153" fmla="*/ 2998392 h 2998392"/>
              <a:gd name="connsiteX154" fmla="*/ 3976544 w 4333693"/>
              <a:gd name="connsiteY154" fmla="*/ 2998392 h 2998392"/>
              <a:gd name="connsiteX155" fmla="*/ 0 w 4333693"/>
              <a:gd name="connsiteY155" fmla="*/ 249493 h 2998392"/>
              <a:gd name="connsiteX156" fmla="*/ 0 w 4333693"/>
              <a:gd name="connsiteY156" fmla="*/ 142814 h 2998392"/>
              <a:gd name="connsiteX157" fmla="*/ 4127279 w 4333693"/>
              <a:gd name="connsiteY157" fmla="*/ 2998392 h 2998392"/>
              <a:gd name="connsiteX158" fmla="*/ 4081039 w 4333693"/>
              <a:gd name="connsiteY158" fmla="*/ 2998392 h 2998392"/>
              <a:gd name="connsiteX159" fmla="*/ 0 w 4333693"/>
              <a:gd name="connsiteY159" fmla="*/ 175716 h 2998392"/>
              <a:gd name="connsiteX160" fmla="*/ 0 w 4333693"/>
              <a:gd name="connsiteY160" fmla="*/ 70766 h 2998392"/>
              <a:gd name="connsiteX161" fmla="*/ 4233300 w 4333693"/>
              <a:gd name="connsiteY161" fmla="*/ 2998392 h 2998392"/>
              <a:gd name="connsiteX162" fmla="*/ 4185288 w 4333693"/>
              <a:gd name="connsiteY162" fmla="*/ 2998392 h 2998392"/>
              <a:gd name="connsiteX163" fmla="*/ 0 w 4333693"/>
              <a:gd name="connsiteY163" fmla="*/ 103970 h 2998392"/>
              <a:gd name="connsiteX164" fmla="*/ 0 w 4333693"/>
              <a:gd name="connsiteY164" fmla="*/ 0 h 2998392"/>
              <a:gd name="connsiteX165" fmla="*/ 4333693 w 4333693"/>
              <a:gd name="connsiteY165" fmla="*/ 2998392 h 2998392"/>
              <a:gd name="connsiteX166" fmla="*/ 4289578 w 4333693"/>
              <a:gd name="connsiteY166" fmla="*/ 2998392 h 2998392"/>
              <a:gd name="connsiteX167" fmla="*/ 0 w 4333693"/>
              <a:gd name="connsiteY167" fmla="*/ 30523 h 299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4333693" h="2998392">
                <a:moveTo>
                  <a:pt x="0" y="2961636"/>
                </a:moveTo>
                <a:lnTo>
                  <a:pt x="52973" y="2998392"/>
                </a:lnTo>
                <a:lnTo>
                  <a:pt x="6420" y="2998392"/>
                </a:lnTo>
                <a:lnTo>
                  <a:pt x="0" y="2993939"/>
                </a:lnTo>
                <a:close/>
                <a:moveTo>
                  <a:pt x="0" y="2886065"/>
                </a:moveTo>
                <a:lnTo>
                  <a:pt x="162009" y="2998392"/>
                </a:lnTo>
                <a:lnTo>
                  <a:pt x="110425" y="2998392"/>
                </a:lnTo>
                <a:lnTo>
                  <a:pt x="0" y="2921806"/>
                </a:lnTo>
                <a:close/>
                <a:moveTo>
                  <a:pt x="0" y="2815687"/>
                </a:moveTo>
                <a:lnTo>
                  <a:pt x="263489" y="2998392"/>
                </a:lnTo>
                <a:lnTo>
                  <a:pt x="218840" y="2998392"/>
                </a:lnTo>
                <a:lnTo>
                  <a:pt x="0" y="2846594"/>
                </a:lnTo>
                <a:close/>
                <a:moveTo>
                  <a:pt x="0" y="2742339"/>
                </a:moveTo>
                <a:lnTo>
                  <a:pt x="369186" y="2998392"/>
                </a:lnTo>
                <a:lnTo>
                  <a:pt x="322226" y="2998392"/>
                </a:lnTo>
                <a:lnTo>
                  <a:pt x="0" y="2774958"/>
                </a:lnTo>
                <a:close/>
                <a:moveTo>
                  <a:pt x="0" y="2671285"/>
                </a:moveTo>
                <a:lnTo>
                  <a:pt x="471785" y="2998392"/>
                </a:lnTo>
                <a:lnTo>
                  <a:pt x="424750" y="2998392"/>
                </a:lnTo>
                <a:lnTo>
                  <a:pt x="0" y="2703801"/>
                </a:lnTo>
                <a:close/>
                <a:moveTo>
                  <a:pt x="0" y="2598690"/>
                </a:moveTo>
                <a:lnTo>
                  <a:pt x="576431" y="2998392"/>
                </a:lnTo>
                <a:lnTo>
                  <a:pt x="530522" y="2998392"/>
                </a:lnTo>
                <a:lnTo>
                  <a:pt x="0" y="2630561"/>
                </a:lnTo>
                <a:close/>
                <a:moveTo>
                  <a:pt x="0" y="2527509"/>
                </a:moveTo>
                <a:lnTo>
                  <a:pt x="678933" y="2998392"/>
                </a:lnTo>
                <a:lnTo>
                  <a:pt x="632601" y="2998392"/>
                </a:lnTo>
                <a:lnTo>
                  <a:pt x="0" y="2559643"/>
                </a:lnTo>
                <a:close/>
                <a:moveTo>
                  <a:pt x="0" y="2456261"/>
                </a:moveTo>
                <a:lnTo>
                  <a:pt x="781312" y="2998392"/>
                </a:lnTo>
                <a:lnTo>
                  <a:pt x="735694" y="2998392"/>
                </a:lnTo>
                <a:lnTo>
                  <a:pt x="0" y="2487914"/>
                </a:lnTo>
                <a:close/>
                <a:moveTo>
                  <a:pt x="0" y="2380178"/>
                </a:moveTo>
                <a:lnTo>
                  <a:pt x="891359" y="2998392"/>
                </a:lnTo>
                <a:lnTo>
                  <a:pt x="838862" y="2998392"/>
                </a:lnTo>
                <a:lnTo>
                  <a:pt x="0" y="2416589"/>
                </a:lnTo>
                <a:close/>
                <a:moveTo>
                  <a:pt x="0" y="2309760"/>
                </a:moveTo>
                <a:lnTo>
                  <a:pt x="993432" y="2998392"/>
                </a:lnTo>
                <a:lnTo>
                  <a:pt x="948094" y="2998392"/>
                </a:lnTo>
                <a:lnTo>
                  <a:pt x="0" y="2340535"/>
                </a:lnTo>
                <a:close/>
                <a:moveTo>
                  <a:pt x="0" y="2237121"/>
                </a:moveTo>
                <a:lnTo>
                  <a:pt x="1097624" y="2998392"/>
                </a:lnTo>
                <a:lnTo>
                  <a:pt x="1052170" y="2998392"/>
                </a:lnTo>
                <a:lnTo>
                  <a:pt x="0" y="2269044"/>
                </a:lnTo>
                <a:close/>
                <a:moveTo>
                  <a:pt x="0" y="2165350"/>
                </a:moveTo>
                <a:lnTo>
                  <a:pt x="1201105" y="2998392"/>
                </a:lnTo>
                <a:lnTo>
                  <a:pt x="1153186" y="2998392"/>
                </a:lnTo>
                <a:lnTo>
                  <a:pt x="0" y="2198585"/>
                </a:lnTo>
                <a:close/>
                <a:moveTo>
                  <a:pt x="0" y="2092225"/>
                </a:moveTo>
                <a:lnTo>
                  <a:pt x="1306960" y="2998392"/>
                </a:lnTo>
                <a:lnTo>
                  <a:pt x="1259843" y="2998392"/>
                </a:lnTo>
                <a:lnTo>
                  <a:pt x="0" y="2124612"/>
                </a:lnTo>
                <a:close/>
                <a:moveTo>
                  <a:pt x="0" y="2022293"/>
                </a:moveTo>
                <a:lnTo>
                  <a:pt x="1407369" y="2998392"/>
                </a:lnTo>
                <a:lnTo>
                  <a:pt x="1362523" y="2998392"/>
                </a:lnTo>
                <a:lnTo>
                  <a:pt x="0" y="2053701"/>
                </a:lnTo>
                <a:close/>
                <a:moveTo>
                  <a:pt x="0" y="1949300"/>
                </a:moveTo>
                <a:lnTo>
                  <a:pt x="1511936" y="2998392"/>
                </a:lnTo>
                <a:lnTo>
                  <a:pt x="1464031" y="2998392"/>
                </a:lnTo>
                <a:lnTo>
                  <a:pt x="0" y="1982540"/>
                </a:lnTo>
                <a:close/>
                <a:moveTo>
                  <a:pt x="0" y="1874960"/>
                </a:moveTo>
                <a:lnTo>
                  <a:pt x="1619799" y="2998392"/>
                </a:lnTo>
                <a:lnTo>
                  <a:pt x="1569589" y="2998392"/>
                </a:lnTo>
                <a:lnTo>
                  <a:pt x="0" y="1909783"/>
                </a:lnTo>
                <a:close/>
                <a:moveTo>
                  <a:pt x="0" y="1803822"/>
                </a:moveTo>
                <a:lnTo>
                  <a:pt x="1722751" y="2998392"/>
                </a:lnTo>
                <a:lnTo>
                  <a:pt x="1676430" y="2998392"/>
                </a:lnTo>
                <a:lnTo>
                  <a:pt x="0" y="1835162"/>
                </a:lnTo>
                <a:close/>
                <a:moveTo>
                  <a:pt x="0" y="1731247"/>
                </a:moveTo>
                <a:lnTo>
                  <a:pt x="1827597" y="2998392"/>
                </a:lnTo>
                <a:lnTo>
                  <a:pt x="1781488" y="2998392"/>
                </a:lnTo>
                <a:lnTo>
                  <a:pt x="0" y="1763094"/>
                </a:lnTo>
                <a:close/>
                <a:moveTo>
                  <a:pt x="0" y="1660133"/>
                </a:moveTo>
                <a:lnTo>
                  <a:pt x="1929542" y="2998392"/>
                </a:lnTo>
                <a:lnTo>
                  <a:pt x="1883160" y="2998392"/>
                </a:lnTo>
                <a:lnTo>
                  <a:pt x="0" y="1692722"/>
                </a:lnTo>
                <a:close/>
                <a:moveTo>
                  <a:pt x="0" y="1584978"/>
                </a:moveTo>
                <a:lnTo>
                  <a:pt x="2043775" y="2998392"/>
                </a:lnTo>
                <a:lnTo>
                  <a:pt x="1995763" y="2998392"/>
                </a:lnTo>
                <a:lnTo>
                  <a:pt x="0" y="1618181"/>
                </a:lnTo>
                <a:close/>
                <a:moveTo>
                  <a:pt x="0" y="1514679"/>
                </a:moveTo>
                <a:lnTo>
                  <a:pt x="2144469" y="2998392"/>
                </a:lnTo>
                <a:lnTo>
                  <a:pt x="2100353" y="2998392"/>
                </a:lnTo>
                <a:lnTo>
                  <a:pt x="0" y="1545202"/>
                </a:lnTo>
                <a:close/>
                <a:moveTo>
                  <a:pt x="0" y="1443028"/>
                </a:moveTo>
                <a:lnTo>
                  <a:pt x="2248029" y="2998392"/>
                </a:lnTo>
                <a:lnTo>
                  <a:pt x="2200031" y="2998392"/>
                </a:lnTo>
                <a:lnTo>
                  <a:pt x="0" y="1476237"/>
                </a:lnTo>
                <a:close/>
                <a:moveTo>
                  <a:pt x="0" y="1368027"/>
                </a:moveTo>
                <a:lnTo>
                  <a:pt x="2357951" y="2998392"/>
                </a:lnTo>
                <a:lnTo>
                  <a:pt x="2306765" y="2998392"/>
                </a:lnTo>
                <a:lnTo>
                  <a:pt x="0" y="1402389"/>
                </a:lnTo>
                <a:close/>
                <a:moveTo>
                  <a:pt x="0" y="1298383"/>
                </a:moveTo>
                <a:lnTo>
                  <a:pt x="2458126" y="2998392"/>
                </a:lnTo>
                <a:lnTo>
                  <a:pt x="2413513" y="2998392"/>
                </a:lnTo>
                <a:lnTo>
                  <a:pt x="0" y="1329610"/>
                </a:lnTo>
                <a:close/>
                <a:moveTo>
                  <a:pt x="0" y="1224636"/>
                </a:moveTo>
                <a:lnTo>
                  <a:pt x="2564824" y="2998392"/>
                </a:lnTo>
                <a:lnTo>
                  <a:pt x="2515907" y="2998392"/>
                </a:lnTo>
                <a:lnTo>
                  <a:pt x="0" y="1259199"/>
                </a:lnTo>
                <a:close/>
                <a:moveTo>
                  <a:pt x="0" y="1152600"/>
                </a:moveTo>
                <a:lnTo>
                  <a:pt x="2668656" y="2998392"/>
                </a:lnTo>
                <a:lnTo>
                  <a:pt x="2621328" y="2998392"/>
                </a:lnTo>
                <a:lnTo>
                  <a:pt x="0" y="1184750"/>
                </a:lnTo>
                <a:close/>
                <a:moveTo>
                  <a:pt x="0" y="1080769"/>
                </a:moveTo>
                <a:lnTo>
                  <a:pt x="2772852" y="2998392"/>
                </a:lnTo>
                <a:lnTo>
                  <a:pt x="2726466" y="2998392"/>
                </a:lnTo>
                <a:lnTo>
                  <a:pt x="0" y="1113457"/>
                </a:lnTo>
                <a:close/>
                <a:moveTo>
                  <a:pt x="0" y="1008728"/>
                </a:moveTo>
                <a:lnTo>
                  <a:pt x="2875739" y="2998392"/>
                </a:lnTo>
                <a:lnTo>
                  <a:pt x="2829329" y="2998392"/>
                </a:lnTo>
                <a:lnTo>
                  <a:pt x="0" y="1040838"/>
                </a:lnTo>
                <a:close/>
                <a:moveTo>
                  <a:pt x="0" y="938665"/>
                </a:moveTo>
                <a:lnTo>
                  <a:pt x="2977004" y="2998392"/>
                </a:lnTo>
                <a:lnTo>
                  <a:pt x="2931301" y="2998392"/>
                </a:lnTo>
                <a:lnTo>
                  <a:pt x="0" y="970286"/>
                </a:lnTo>
                <a:close/>
                <a:moveTo>
                  <a:pt x="0" y="863891"/>
                </a:moveTo>
                <a:lnTo>
                  <a:pt x="3087070" y="2998392"/>
                </a:lnTo>
                <a:lnTo>
                  <a:pt x="3035742" y="2998392"/>
                </a:lnTo>
                <a:lnTo>
                  <a:pt x="0" y="898025"/>
                </a:lnTo>
                <a:close/>
                <a:moveTo>
                  <a:pt x="0" y="793720"/>
                </a:moveTo>
                <a:lnTo>
                  <a:pt x="3188874" y="2998392"/>
                </a:lnTo>
                <a:lnTo>
                  <a:pt x="3142635" y="2998392"/>
                </a:lnTo>
                <a:lnTo>
                  <a:pt x="0" y="825471"/>
                </a:lnTo>
                <a:close/>
                <a:moveTo>
                  <a:pt x="0" y="720427"/>
                </a:moveTo>
                <a:lnTo>
                  <a:pt x="3293902" y="2998392"/>
                </a:lnTo>
                <a:lnTo>
                  <a:pt x="3246755" y="2998392"/>
                </a:lnTo>
                <a:lnTo>
                  <a:pt x="0" y="754704"/>
                </a:lnTo>
                <a:close/>
                <a:moveTo>
                  <a:pt x="0" y="647178"/>
                </a:moveTo>
                <a:lnTo>
                  <a:pt x="3398302" y="2998392"/>
                </a:lnTo>
                <a:lnTo>
                  <a:pt x="3350305" y="2998392"/>
                </a:lnTo>
                <a:lnTo>
                  <a:pt x="0" y="680386"/>
                </a:lnTo>
                <a:close/>
                <a:moveTo>
                  <a:pt x="0" y="576562"/>
                </a:moveTo>
                <a:lnTo>
                  <a:pt x="3501928" y="2998392"/>
                </a:lnTo>
                <a:lnTo>
                  <a:pt x="3456212" y="2998392"/>
                </a:lnTo>
                <a:lnTo>
                  <a:pt x="0" y="608178"/>
                </a:lnTo>
                <a:close/>
                <a:moveTo>
                  <a:pt x="0" y="504364"/>
                </a:moveTo>
                <a:lnTo>
                  <a:pt x="3604716" y="2998392"/>
                </a:lnTo>
                <a:lnTo>
                  <a:pt x="3558305" y="2998392"/>
                </a:lnTo>
                <a:lnTo>
                  <a:pt x="0" y="536475"/>
                </a:lnTo>
                <a:close/>
                <a:moveTo>
                  <a:pt x="0" y="431979"/>
                </a:moveTo>
                <a:lnTo>
                  <a:pt x="3711731" y="2998392"/>
                </a:lnTo>
                <a:lnTo>
                  <a:pt x="3660278" y="2998392"/>
                </a:lnTo>
                <a:lnTo>
                  <a:pt x="0" y="465922"/>
                </a:lnTo>
                <a:close/>
                <a:moveTo>
                  <a:pt x="0" y="359752"/>
                </a:moveTo>
                <a:lnTo>
                  <a:pt x="3816191" y="2998392"/>
                </a:lnTo>
                <a:lnTo>
                  <a:pt x="3770469" y="2998392"/>
                </a:lnTo>
                <a:lnTo>
                  <a:pt x="0" y="391366"/>
                </a:lnTo>
                <a:close/>
                <a:moveTo>
                  <a:pt x="0" y="288133"/>
                </a:moveTo>
                <a:lnTo>
                  <a:pt x="3919772" y="2998392"/>
                </a:lnTo>
                <a:lnTo>
                  <a:pt x="3871754" y="2998392"/>
                </a:lnTo>
                <a:lnTo>
                  <a:pt x="0" y="321333"/>
                </a:lnTo>
                <a:close/>
                <a:moveTo>
                  <a:pt x="0" y="215901"/>
                </a:moveTo>
                <a:lnTo>
                  <a:pt x="4024735" y="2998392"/>
                </a:lnTo>
                <a:lnTo>
                  <a:pt x="3976544" y="2998392"/>
                </a:lnTo>
                <a:lnTo>
                  <a:pt x="0" y="249493"/>
                </a:lnTo>
                <a:close/>
                <a:moveTo>
                  <a:pt x="0" y="142814"/>
                </a:moveTo>
                <a:lnTo>
                  <a:pt x="4127279" y="2998392"/>
                </a:lnTo>
                <a:lnTo>
                  <a:pt x="4081039" y="2998392"/>
                </a:lnTo>
                <a:lnTo>
                  <a:pt x="0" y="175716"/>
                </a:lnTo>
                <a:close/>
                <a:moveTo>
                  <a:pt x="0" y="70766"/>
                </a:moveTo>
                <a:lnTo>
                  <a:pt x="4233300" y="2998392"/>
                </a:lnTo>
                <a:lnTo>
                  <a:pt x="4185288" y="2998392"/>
                </a:lnTo>
                <a:lnTo>
                  <a:pt x="0" y="103970"/>
                </a:lnTo>
                <a:close/>
                <a:moveTo>
                  <a:pt x="0" y="0"/>
                </a:moveTo>
                <a:lnTo>
                  <a:pt x="4333693" y="2998392"/>
                </a:lnTo>
                <a:lnTo>
                  <a:pt x="4289578" y="2998392"/>
                </a:lnTo>
                <a:lnTo>
                  <a:pt x="0" y="30523"/>
                </a:lnTo>
                <a:close/>
              </a:path>
            </a:pathLst>
          </a:custGeom>
          <a:gradFill>
            <a:gsLst>
              <a:gs pos="0">
                <a:srgbClr val="006C31"/>
              </a:gs>
              <a:gs pos="100000">
                <a:srgbClr val="036054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sz="1800">
              <a:solidFill>
                <a:sysClr val="windowText" lastClr="000000"/>
              </a:solidFill>
            </a:endParaRPr>
          </a:p>
        </p:txBody>
      </p:sp>
      <p:sp>
        <p:nvSpPr>
          <p:cNvPr id="65" name="Triângulo isósceles 64"/>
          <p:cNvSpPr/>
          <p:nvPr userDrawn="1"/>
        </p:nvSpPr>
        <p:spPr>
          <a:xfrm>
            <a:off x="0" y="5979888"/>
            <a:ext cx="12192000" cy="892629"/>
          </a:xfrm>
          <a:prstGeom prst="triangle">
            <a:avLst>
              <a:gd name="adj" fmla="val 100000"/>
            </a:avLst>
          </a:prstGeom>
          <a:solidFill>
            <a:srgbClr val="055D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358589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6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7000" decel="1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25 3.33333E-6 " pathEditMode="relative" rAng="0" ptsTypes="AA">
                                      <p:cBhvr>
                                        <p:cTn id="8" dur="76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Cinza FIESC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62402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Ceu FIESC">
    <p:bg>
      <p:bgPr>
        <a:solidFill>
          <a:srgbClr val="0077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"/>
          <a:stretch/>
        </p:blipFill>
        <p:spPr>
          <a:xfrm>
            <a:off x="-1" y="-16932"/>
            <a:ext cx="12192001" cy="687493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057403"/>
            <a:ext cx="10514012" cy="38115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7744"/>
                </a:solidFill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Freeform 15"/>
          <p:cNvSpPr>
            <a:spLocks noEditPoints="1"/>
          </p:cNvSpPr>
          <p:nvPr userDrawn="1"/>
        </p:nvSpPr>
        <p:spPr bwMode="auto">
          <a:xfrm>
            <a:off x="10823904" y="6559847"/>
            <a:ext cx="1125789" cy="231780"/>
          </a:xfrm>
          <a:custGeom>
            <a:avLst/>
            <a:gdLst>
              <a:gd name="T0" fmla="*/ 8033 w 12372"/>
              <a:gd name="T1" fmla="*/ 863 h 2549"/>
              <a:gd name="T2" fmla="*/ 8737 w 12372"/>
              <a:gd name="T3" fmla="*/ 311 h 2549"/>
              <a:gd name="T4" fmla="*/ 9588 w 12372"/>
              <a:gd name="T5" fmla="*/ 550 h 2549"/>
              <a:gd name="T6" fmla="*/ 8972 w 12372"/>
              <a:gd name="T7" fmla="*/ 697 h 2549"/>
              <a:gd name="T8" fmla="*/ 8599 w 12372"/>
              <a:gd name="T9" fmla="*/ 905 h 2549"/>
              <a:gd name="T10" fmla="*/ 9462 w 12372"/>
              <a:gd name="T11" fmla="*/ 1345 h 2549"/>
              <a:gd name="T12" fmla="*/ 9045 w 12372"/>
              <a:gd name="T13" fmla="*/ 2171 h 2549"/>
              <a:gd name="T14" fmla="*/ 7893 w 12372"/>
              <a:gd name="T15" fmla="*/ 1992 h 2549"/>
              <a:gd name="T16" fmla="*/ 8404 w 12372"/>
              <a:gd name="T17" fmla="*/ 1774 h 2549"/>
              <a:gd name="T18" fmla="*/ 8930 w 12372"/>
              <a:gd name="T19" fmla="*/ 1724 h 2549"/>
              <a:gd name="T20" fmla="*/ 8356 w 12372"/>
              <a:gd name="T21" fmla="*/ 1384 h 2549"/>
              <a:gd name="T22" fmla="*/ 8019 w 12372"/>
              <a:gd name="T23" fmla="*/ 993 h 2549"/>
              <a:gd name="T24" fmla="*/ 10232 w 12372"/>
              <a:gd name="T25" fmla="*/ 484 h 2549"/>
              <a:gd name="T26" fmla="*/ 11327 w 12372"/>
              <a:gd name="T27" fmla="*/ 318 h 2549"/>
              <a:gd name="T28" fmla="*/ 11151 w 12372"/>
              <a:gd name="T29" fmla="*/ 858 h 2549"/>
              <a:gd name="T30" fmla="*/ 10767 w 12372"/>
              <a:gd name="T31" fmla="*/ 635 h 2549"/>
              <a:gd name="T32" fmla="*/ 10357 w 12372"/>
              <a:gd name="T33" fmla="*/ 1306 h 2549"/>
              <a:gd name="T34" fmla="*/ 10645 w 12372"/>
              <a:gd name="T35" fmla="*/ 1872 h 2549"/>
              <a:gd name="T36" fmla="*/ 11533 w 12372"/>
              <a:gd name="T37" fmla="*/ 1720 h 2549"/>
              <a:gd name="T38" fmla="*/ 10617 w 12372"/>
              <a:gd name="T39" fmla="*/ 2256 h 2549"/>
              <a:gd name="T40" fmla="*/ 9806 w 12372"/>
              <a:gd name="T41" fmla="*/ 1812 h 2549"/>
              <a:gd name="T42" fmla="*/ 318 w 12372"/>
              <a:gd name="T43" fmla="*/ 1117 h 2549"/>
              <a:gd name="T44" fmla="*/ 1349 w 12372"/>
              <a:gd name="T45" fmla="*/ 603 h 2549"/>
              <a:gd name="T46" fmla="*/ 1611 w 12372"/>
              <a:gd name="T47" fmla="*/ 479 h 2549"/>
              <a:gd name="T48" fmla="*/ 1566 w 12372"/>
              <a:gd name="T49" fmla="*/ 518 h 2549"/>
              <a:gd name="T50" fmla="*/ 1384 w 12372"/>
              <a:gd name="T51" fmla="*/ 608 h 2549"/>
              <a:gd name="T52" fmla="*/ 1524 w 12372"/>
              <a:gd name="T53" fmla="*/ 576 h 2549"/>
              <a:gd name="T54" fmla="*/ 1645 w 12372"/>
              <a:gd name="T55" fmla="*/ 495 h 2549"/>
              <a:gd name="T56" fmla="*/ 1810 w 12372"/>
              <a:gd name="T57" fmla="*/ 479 h 2549"/>
              <a:gd name="T58" fmla="*/ 1717 w 12372"/>
              <a:gd name="T59" fmla="*/ 602 h 2549"/>
              <a:gd name="T60" fmla="*/ 1756 w 12372"/>
              <a:gd name="T61" fmla="*/ 658 h 2549"/>
              <a:gd name="T62" fmla="*/ 883 w 12372"/>
              <a:gd name="T63" fmla="*/ 799 h 2549"/>
              <a:gd name="T64" fmla="*/ 978 w 12372"/>
              <a:gd name="T65" fmla="*/ 821 h 2549"/>
              <a:gd name="T66" fmla="*/ 938 w 12372"/>
              <a:gd name="T67" fmla="*/ 980 h 2549"/>
              <a:gd name="T68" fmla="*/ 883 w 12372"/>
              <a:gd name="T69" fmla="*/ 1026 h 2549"/>
              <a:gd name="T70" fmla="*/ 1451 w 12372"/>
              <a:gd name="T71" fmla="*/ 817 h 2549"/>
              <a:gd name="T72" fmla="*/ 1568 w 12372"/>
              <a:gd name="T73" fmla="*/ 837 h 2549"/>
              <a:gd name="T74" fmla="*/ 1625 w 12372"/>
              <a:gd name="T75" fmla="*/ 928 h 2549"/>
              <a:gd name="T76" fmla="*/ 1413 w 12372"/>
              <a:gd name="T77" fmla="*/ 951 h 2549"/>
              <a:gd name="T78" fmla="*/ 1485 w 12372"/>
              <a:gd name="T79" fmla="*/ 919 h 2549"/>
              <a:gd name="T80" fmla="*/ 1721 w 12372"/>
              <a:gd name="T81" fmla="*/ 799 h 2549"/>
              <a:gd name="T82" fmla="*/ 1817 w 12372"/>
              <a:gd name="T83" fmla="*/ 821 h 2549"/>
              <a:gd name="T84" fmla="*/ 1777 w 12372"/>
              <a:gd name="T85" fmla="*/ 980 h 2549"/>
              <a:gd name="T86" fmla="*/ 1721 w 12372"/>
              <a:gd name="T87" fmla="*/ 1026 h 2549"/>
              <a:gd name="T88" fmla="*/ 1152 w 12372"/>
              <a:gd name="T89" fmla="*/ 1157 h 2549"/>
              <a:gd name="T90" fmla="*/ 1052 w 12372"/>
              <a:gd name="T91" fmla="*/ 1222 h 2549"/>
              <a:gd name="T92" fmla="*/ 1044 w 12372"/>
              <a:gd name="T93" fmla="*/ 1401 h 2549"/>
              <a:gd name="T94" fmla="*/ 1068 w 12372"/>
              <a:gd name="T95" fmla="*/ 1351 h 2549"/>
              <a:gd name="T96" fmla="*/ 983 w 12372"/>
              <a:gd name="T97" fmla="*/ 1262 h 2549"/>
              <a:gd name="T98" fmla="*/ 1582 w 12372"/>
              <a:gd name="T99" fmla="*/ 1148 h 2549"/>
              <a:gd name="T100" fmla="*/ 1524 w 12372"/>
              <a:gd name="T101" fmla="*/ 1208 h 2549"/>
              <a:gd name="T102" fmla="*/ 1553 w 12372"/>
              <a:gd name="T103" fmla="*/ 1397 h 2549"/>
              <a:gd name="T104" fmla="*/ 1521 w 12372"/>
              <a:gd name="T105" fmla="*/ 1353 h 2549"/>
              <a:gd name="T106" fmla="*/ 1462 w 12372"/>
              <a:gd name="T107" fmla="*/ 1277 h 2549"/>
              <a:gd name="T108" fmla="*/ 1010 w 12372"/>
              <a:gd name="T109" fmla="*/ 1536 h 2549"/>
              <a:gd name="T110" fmla="*/ 895 w 12372"/>
              <a:gd name="T111" fmla="*/ 1598 h 2549"/>
              <a:gd name="T112" fmla="*/ 861 w 12372"/>
              <a:gd name="T113" fmla="*/ 1770 h 2549"/>
              <a:gd name="T114" fmla="*/ 923 w 12372"/>
              <a:gd name="T115" fmla="*/ 1717 h 2549"/>
              <a:gd name="T116" fmla="*/ 821 w 12372"/>
              <a:gd name="T117" fmla="*/ 1616 h 2549"/>
              <a:gd name="T118" fmla="*/ 1639 w 12372"/>
              <a:gd name="T119" fmla="*/ 1669 h 2549"/>
              <a:gd name="T120" fmla="*/ 2969 w 12372"/>
              <a:gd name="T121" fmla="*/ 1804 h 2549"/>
              <a:gd name="T122" fmla="*/ 12372 w 12372"/>
              <a:gd name="T123" fmla="*/ 1432 h 2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372" h="2549">
                <a:moveTo>
                  <a:pt x="12372" y="0"/>
                </a:moveTo>
                <a:lnTo>
                  <a:pt x="2969" y="0"/>
                </a:lnTo>
                <a:lnTo>
                  <a:pt x="2969" y="2549"/>
                </a:lnTo>
                <a:lnTo>
                  <a:pt x="12372" y="2549"/>
                </a:lnTo>
                <a:lnTo>
                  <a:pt x="12372" y="0"/>
                </a:lnTo>
                <a:close/>
                <a:moveTo>
                  <a:pt x="3620" y="2215"/>
                </a:moveTo>
                <a:lnTo>
                  <a:pt x="4007" y="334"/>
                </a:lnTo>
                <a:lnTo>
                  <a:pt x="5338" y="334"/>
                </a:lnTo>
                <a:lnTo>
                  <a:pt x="5278" y="701"/>
                </a:lnTo>
                <a:lnTo>
                  <a:pt x="4460" y="701"/>
                </a:lnTo>
                <a:lnTo>
                  <a:pt x="4377" y="1112"/>
                </a:lnTo>
                <a:lnTo>
                  <a:pt x="5135" y="1112"/>
                </a:lnTo>
                <a:lnTo>
                  <a:pt x="5052" y="1498"/>
                </a:lnTo>
                <a:lnTo>
                  <a:pt x="4296" y="1498"/>
                </a:lnTo>
                <a:lnTo>
                  <a:pt x="4153" y="2215"/>
                </a:lnTo>
                <a:lnTo>
                  <a:pt x="3620" y="2215"/>
                </a:lnTo>
                <a:close/>
                <a:moveTo>
                  <a:pt x="5194" y="2215"/>
                </a:moveTo>
                <a:lnTo>
                  <a:pt x="5603" y="334"/>
                </a:lnTo>
                <a:lnTo>
                  <a:pt x="6135" y="334"/>
                </a:lnTo>
                <a:lnTo>
                  <a:pt x="5749" y="2215"/>
                </a:lnTo>
                <a:lnTo>
                  <a:pt x="5194" y="2215"/>
                </a:lnTo>
                <a:close/>
                <a:moveTo>
                  <a:pt x="6034" y="2215"/>
                </a:moveTo>
                <a:lnTo>
                  <a:pt x="6424" y="334"/>
                </a:lnTo>
                <a:lnTo>
                  <a:pt x="7875" y="334"/>
                </a:lnTo>
                <a:lnTo>
                  <a:pt x="7792" y="701"/>
                </a:lnTo>
                <a:lnTo>
                  <a:pt x="6894" y="701"/>
                </a:lnTo>
                <a:lnTo>
                  <a:pt x="6810" y="1069"/>
                </a:lnTo>
                <a:lnTo>
                  <a:pt x="7650" y="1069"/>
                </a:lnTo>
                <a:lnTo>
                  <a:pt x="7569" y="1459"/>
                </a:lnTo>
                <a:lnTo>
                  <a:pt x="6730" y="1459"/>
                </a:lnTo>
                <a:lnTo>
                  <a:pt x="6647" y="1825"/>
                </a:lnTo>
                <a:lnTo>
                  <a:pt x="7569" y="1825"/>
                </a:lnTo>
                <a:lnTo>
                  <a:pt x="7485" y="2215"/>
                </a:lnTo>
                <a:lnTo>
                  <a:pt x="6034" y="2215"/>
                </a:lnTo>
                <a:close/>
                <a:moveTo>
                  <a:pt x="8018" y="968"/>
                </a:moveTo>
                <a:lnTo>
                  <a:pt x="8023" y="925"/>
                </a:lnTo>
                <a:lnTo>
                  <a:pt x="8030" y="884"/>
                </a:lnTo>
                <a:lnTo>
                  <a:pt x="8033" y="863"/>
                </a:lnTo>
                <a:lnTo>
                  <a:pt x="8037" y="844"/>
                </a:lnTo>
                <a:lnTo>
                  <a:pt x="8043" y="824"/>
                </a:lnTo>
                <a:lnTo>
                  <a:pt x="8048" y="805"/>
                </a:lnTo>
                <a:lnTo>
                  <a:pt x="8054" y="786"/>
                </a:lnTo>
                <a:lnTo>
                  <a:pt x="8060" y="767"/>
                </a:lnTo>
                <a:lnTo>
                  <a:pt x="8067" y="750"/>
                </a:lnTo>
                <a:lnTo>
                  <a:pt x="8074" y="731"/>
                </a:lnTo>
                <a:lnTo>
                  <a:pt x="8082" y="714"/>
                </a:lnTo>
                <a:lnTo>
                  <a:pt x="8090" y="698"/>
                </a:lnTo>
                <a:lnTo>
                  <a:pt x="8099" y="681"/>
                </a:lnTo>
                <a:lnTo>
                  <a:pt x="8108" y="664"/>
                </a:lnTo>
                <a:lnTo>
                  <a:pt x="8117" y="649"/>
                </a:lnTo>
                <a:lnTo>
                  <a:pt x="8127" y="634"/>
                </a:lnTo>
                <a:lnTo>
                  <a:pt x="8138" y="619"/>
                </a:lnTo>
                <a:lnTo>
                  <a:pt x="8149" y="604"/>
                </a:lnTo>
                <a:lnTo>
                  <a:pt x="8161" y="590"/>
                </a:lnTo>
                <a:lnTo>
                  <a:pt x="8173" y="576"/>
                </a:lnTo>
                <a:lnTo>
                  <a:pt x="8185" y="562"/>
                </a:lnTo>
                <a:lnTo>
                  <a:pt x="8198" y="549"/>
                </a:lnTo>
                <a:lnTo>
                  <a:pt x="8211" y="536"/>
                </a:lnTo>
                <a:lnTo>
                  <a:pt x="8225" y="524"/>
                </a:lnTo>
                <a:lnTo>
                  <a:pt x="8239" y="511"/>
                </a:lnTo>
                <a:lnTo>
                  <a:pt x="8255" y="500"/>
                </a:lnTo>
                <a:lnTo>
                  <a:pt x="8270" y="488"/>
                </a:lnTo>
                <a:lnTo>
                  <a:pt x="8286" y="478"/>
                </a:lnTo>
                <a:lnTo>
                  <a:pt x="8302" y="467"/>
                </a:lnTo>
                <a:lnTo>
                  <a:pt x="8318" y="456"/>
                </a:lnTo>
                <a:lnTo>
                  <a:pt x="8353" y="437"/>
                </a:lnTo>
                <a:lnTo>
                  <a:pt x="8387" y="419"/>
                </a:lnTo>
                <a:lnTo>
                  <a:pt x="8424" y="402"/>
                </a:lnTo>
                <a:lnTo>
                  <a:pt x="8461" y="386"/>
                </a:lnTo>
                <a:lnTo>
                  <a:pt x="8498" y="372"/>
                </a:lnTo>
                <a:lnTo>
                  <a:pt x="8535" y="359"/>
                </a:lnTo>
                <a:lnTo>
                  <a:pt x="8574" y="347"/>
                </a:lnTo>
                <a:lnTo>
                  <a:pt x="8614" y="336"/>
                </a:lnTo>
                <a:lnTo>
                  <a:pt x="8654" y="326"/>
                </a:lnTo>
                <a:lnTo>
                  <a:pt x="8696" y="318"/>
                </a:lnTo>
                <a:lnTo>
                  <a:pt x="8737" y="311"/>
                </a:lnTo>
                <a:lnTo>
                  <a:pt x="8781" y="306"/>
                </a:lnTo>
                <a:lnTo>
                  <a:pt x="8824" y="302"/>
                </a:lnTo>
                <a:lnTo>
                  <a:pt x="8868" y="298"/>
                </a:lnTo>
                <a:lnTo>
                  <a:pt x="8914" y="296"/>
                </a:lnTo>
                <a:lnTo>
                  <a:pt x="8959" y="295"/>
                </a:lnTo>
                <a:lnTo>
                  <a:pt x="8975" y="295"/>
                </a:lnTo>
                <a:lnTo>
                  <a:pt x="8990" y="296"/>
                </a:lnTo>
                <a:lnTo>
                  <a:pt x="9006" y="296"/>
                </a:lnTo>
                <a:lnTo>
                  <a:pt x="9023" y="297"/>
                </a:lnTo>
                <a:lnTo>
                  <a:pt x="9039" y="297"/>
                </a:lnTo>
                <a:lnTo>
                  <a:pt x="9055" y="298"/>
                </a:lnTo>
                <a:lnTo>
                  <a:pt x="9070" y="299"/>
                </a:lnTo>
                <a:lnTo>
                  <a:pt x="9086" y="300"/>
                </a:lnTo>
                <a:lnTo>
                  <a:pt x="9111" y="303"/>
                </a:lnTo>
                <a:lnTo>
                  <a:pt x="9136" y="306"/>
                </a:lnTo>
                <a:lnTo>
                  <a:pt x="9160" y="309"/>
                </a:lnTo>
                <a:lnTo>
                  <a:pt x="9185" y="313"/>
                </a:lnTo>
                <a:lnTo>
                  <a:pt x="9208" y="318"/>
                </a:lnTo>
                <a:lnTo>
                  <a:pt x="9231" y="323"/>
                </a:lnTo>
                <a:lnTo>
                  <a:pt x="9255" y="329"/>
                </a:lnTo>
                <a:lnTo>
                  <a:pt x="9278" y="335"/>
                </a:lnTo>
                <a:lnTo>
                  <a:pt x="9300" y="341"/>
                </a:lnTo>
                <a:lnTo>
                  <a:pt x="9323" y="349"/>
                </a:lnTo>
                <a:lnTo>
                  <a:pt x="9346" y="357"/>
                </a:lnTo>
                <a:lnTo>
                  <a:pt x="9367" y="365"/>
                </a:lnTo>
                <a:lnTo>
                  <a:pt x="9389" y="375"/>
                </a:lnTo>
                <a:lnTo>
                  <a:pt x="9410" y="385"/>
                </a:lnTo>
                <a:lnTo>
                  <a:pt x="9432" y="394"/>
                </a:lnTo>
                <a:lnTo>
                  <a:pt x="9453" y="406"/>
                </a:lnTo>
                <a:lnTo>
                  <a:pt x="9473" y="417"/>
                </a:lnTo>
                <a:lnTo>
                  <a:pt x="9491" y="430"/>
                </a:lnTo>
                <a:lnTo>
                  <a:pt x="9509" y="444"/>
                </a:lnTo>
                <a:lnTo>
                  <a:pt x="9525" y="459"/>
                </a:lnTo>
                <a:lnTo>
                  <a:pt x="9540" y="475"/>
                </a:lnTo>
                <a:lnTo>
                  <a:pt x="9554" y="493"/>
                </a:lnTo>
                <a:lnTo>
                  <a:pt x="9567" y="510"/>
                </a:lnTo>
                <a:lnTo>
                  <a:pt x="9578" y="529"/>
                </a:lnTo>
                <a:lnTo>
                  <a:pt x="9588" y="550"/>
                </a:lnTo>
                <a:lnTo>
                  <a:pt x="9596" y="572"/>
                </a:lnTo>
                <a:lnTo>
                  <a:pt x="9604" y="593"/>
                </a:lnTo>
                <a:lnTo>
                  <a:pt x="9610" y="617"/>
                </a:lnTo>
                <a:lnTo>
                  <a:pt x="9615" y="642"/>
                </a:lnTo>
                <a:lnTo>
                  <a:pt x="9618" y="667"/>
                </a:lnTo>
                <a:lnTo>
                  <a:pt x="9620" y="694"/>
                </a:lnTo>
                <a:lnTo>
                  <a:pt x="9621" y="722"/>
                </a:lnTo>
                <a:lnTo>
                  <a:pt x="9621" y="742"/>
                </a:lnTo>
                <a:lnTo>
                  <a:pt x="9620" y="764"/>
                </a:lnTo>
                <a:lnTo>
                  <a:pt x="9618" y="786"/>
                </a:lnTo>
                <a:lnTo>
                  <a:pt x="9615" y="810"/>
                </a:lnTo>
                <a:lnTo>
                  <a:pt x="9611" y="833"/>
                </a:lnTo>
                <a:lnTo>
                  <a:pt x="9606" y="858"/>
                </a:lnTo>
                <a:lnTo>
                  <a:pt x="9601" y="883"/>
                </a:lnTo>
                <a:lnTo>
                  <a:pt x="9593" y="908"/>
                </a:lnTo>
                <a:lnTo>
                  <a:pt x="9060" y="906"/>
                </a:lnTo>
                <a:lnTo>
                  <a:pt x="9065" y="890"/>
                </a:lnTo>
                <a:lnTo>
                  <a:pt x="9067" y="875"/>
                </a:lnTo>
                <a:lnTo>
                  <a:pt x="9068" y="860"/>
                </a:lnTo>
                <a:lnTo>
                  <a:pt x="9068" y="846"/>
                </a:lnTo>
                <a:lnTo>
                  <a:pt x="9068" y="835"/>
                </a:lnTo>
                <a:lnTo>
                  <a:pt x="9068" y="824"/>
                </a:lnTo>
                <a:lnTo>
                  <a:pt x="9067" y="813"/>
                </a:lnTo>
                <a:lnTo>
                  <a:pt x="9065" y="804"/>
                </a:lnTo>
                <a:lnTo>
                  <a:pt x="9063" y="794"/>
                </a:lnTo>
                <a:lnTo>
                  <a:pt x="9060" y="785"/>
                </a:lnTo>
                <a:lnTo>
                  <a:pt x="9057" y="777"/>
                </a:lnTo>
                <a:lnTo>
                  <a:pt x="9054" y="768"/>
                </a:lnTo>
                <a:lnTo>
                  <a:pt x="9050" y="759"/>
                </a:lnTo>
                <a:lnTo>
                  <a:pt x="9045" y="752"/>
                </a:lnTo>
                <a:lnTo>
                  <a:pt x="9040" y="745"/>
                </a:lnTo>
                <a:lnTo>
                  <a:pt x="9033" y="738"/>
                </a:lnTo>
                <a:lnTo>
                  <a:pt x="9028" y="731"/>
                </a:lnTo>
                <a:lnTo>
                  <a:pt x="9020" y="726"/>
                </a:lnTo>
                <a:lnTo>
                  <a:pt x="9014" y="721"/>
                </a:lnTo>
                <a:lnTo>
                  <a:pt x="9005" y="715"/>
                </a:lnTo>
                <a:lnTo>
                  <a:pt x="8989" y="705"/>
                </a:lnTo>
                <a:lnTo>
                  <a:pt x="8972" y="697"/>
                </a:lnTo>
                <a:lnTo>
                  <a:pt x="8955" y="690"/>
                </a:lnTo>
                <a:lnTo>
                  <a:pt x="8936" y="685"/>
                </a:lnTo>
                <a:lnTo>
                  <a:pt x="8918" y="681"/>
                </a:lnTo>
                <a:lnTo>
                  <a:pt x="8898" y="677"/>
                </a:lnTo>
                <a:lnTo>
                  <a:pt x="8878" y="675"/>
                </a:lnTo>
                <a:lnTo>
                  <a:pt x="8857" y="675"/>
                </a:lnTo>
                <a:lnTo>
                  <a:pt x="8850" y="675"/>
                </a:lnTo>
                <a:lnTo>
                  <a:pt x="8842" y="675"/>
                </a:lnTo>
                <a:lnTo>
                  <a:pt x="8834" y="675"/>
                </a:lnTo>
                <a:lnTo>
                  <a:pt x="8824" y="675"/>
                </a:lnTo>
                <a:lnTo>
                  <a:pt x="8802" y="677"/>
                </a:lnTo>
                <a:lnTo>
                  <a:pt x="8782" y="682"/>
                </a:lnTo>
                <a:lnTo>
                  <a:pt x="8761" y="686"/>
                </a:lnTo>
                <a:lnTo>
                  <a:pt x="8741" y="694"/>
                </a:lnTo>
                <a:lnTo>
                  <a:pt x="8721" y="701"/>
                </a:lnTo>
                <a:lnTo>
                  <a:pt x="8702" y="711"/>
                </a:lnTo>
                <a:lnTo>
                  <a:pt x="8682" y="721"/>
                </a:lnTo>
                <a:lnTo>
                  <a:pt x="8664" y="734"/>
                </a:lnTo>
                <a:lnTo>
                  <a:pt x="8655" y="740"/>
                </a:lnTo>
                <a:lnTo>
                  <a:pt x="8647" y="746"/>
                </a:lnTo>
                <a:lnTo>
                  <a:pt x="8639" y="753"/>
                </a:lnTo>
                <a:lnTo>
                  <a:pt x="8632" y="761"/>
                </a:lnTo>
                <a:lnTo>
                  <a:pt x="8625" y="768"/>
                </a:lnTo>
                <a:lnTo>
                  <a:pt x="8619" y="776"/>
                </a:lnTo>
                <a:lnTo>
                  <a:pt x="8613" y="783"/>
                </a:lnTo>
                <a:lnTo>
                  <a:pt x="8609" y="792"/>
                </a:lnTo>
                <a:lnTo>
                  <a:pt x="8605" y="800"/>
                </a:lnTo>
                <a:lnTo>
                  <a:pt x="8600" y="809"/>
                </a:lnTo>
                <a:lnTo>
                  <a:pt x="8597" y="818"/>
                </a:lnTo>
                <a:lnTo>
                  <a:pt x="8595" y="827"/>
                </a:lnTo>
                <a:lnTo>
                  <a:pt x="8593" y="837"/>
                </a:lnTo>
                <a:lnTo>
                  <a:pt x="8592" y="847"/>
                </a:lnTo>
                <a:lnTo>
                  <a:pt x="8591" y="857"/>
                </a:lnTo>
                <a:lnTo>
                  <a:pt x="8591" y="866"/>
                </a:lnTo>
                <a:lnTo>
                  <a:pt x="8591" y="876"/>
                </a:lnTo>
                <a:lnTo>
                  <a:pt x="8593" y="886"/>
                </a:lnTo>
                <a:lnTo>
                  <a:pt x="8595" y="896"/>
                </a:lnTo>
                <a:lnTo>
                  <a:pt x="8599" y="905"/>
                </a:lnTo>
                <a:lnTo>
                  <a:pt x="8605" y="914"/>
                </a:lnTo>
                <a:lnTo>
                  <a:pt x="8611" y="923"/>
                </a:lnTo>
                <a:lnTo>
                  <a:pt x="8619" y="932"/>
                </a:lnTo>
                <a:lnTo>
                  <a:pt x="8627" y="941"/>
                </a:lnTo>
                <a:lnTo>
                  <a:pt x="8637" y="950"/>
                </a:lnTo>
                <a:lnTo>
                  <a:pt x="8649" y="958"/>
                </a:lnTo>
                <a:lnTo>
                  <a:pt x="8661" y="966"/>
                </a:lnTo>
                <a:lnTo>
                  <a:pt x="8674" y="974"/>
                </a:lnTo>
                <a:lnTo>
                  <a:pt x="8689" y="982"/>
                </a:lnTo>
                <a:lnTo>
                  <a:pt x="8704" y="991"/>
                </a:lnTo>
                <a:lnTo>
                  <a:pt x="8721" y="998"/>
                </a:lnTo>
                <a:lnTo>
                  <a:pt x="8740" y="1006"/>
                </a:lnTo>
                <a:lnTo>
                  <a:pt x="8777" y="1021"/>
                </a:lnTo>
                <a:lnTo>
                  <a:pt x="8818" y="1036"/>
                </a:lnTo>
                <a:lnTo>
                  <a:pt x="8861" y="1050"/>
                </a:lnTo>
                <a:lnTo>
                  <a:pt x="8905" y="1063"/>
                </a:lnTo>
                <a:lnTo>
                  <a:pt x="8951" y="1077"/>
                </a:lnTo>
                <a:lnTo>
                  <a:pt x="8999" y="1089"/>
                </a:lnTo>
                <a:lnTo>
                  <a:pt x="9050" y="1102"/>
                </a:lnTo>
                <a:lnTo>
                  <a:pt x="9101" y="1114"/>
                </a:lnTo>
                <a:lnTo>
                  <a:pt x="9144" y="1123"/>
                </a:lnTo>
                <a:lnTo>
                  <a:pt x="9184" y="1135"/>
                </a:lnTo>
                <a:lnTo>
                  <a:pt x="9220" y="1148"/>
                </a:lnTo>
                <a:lnTo>
                  <a:pt x="9254" y="1161"/>
                </a:lnTo>
                <a:lnTo>
                  <a:pt x="9270" y="1169"/>
                </a:lnTo>
                <a:lnTo>
                  <a:pt x="9285" y="1176"/>
                </a:lnTo>
                <a:lnTo>
                  <a:pt x="9300" y="1184"/>
                </a:lnTo>
                <a:lnTo>
                  <a:pt x="9314" y="1193"/>
                </a:lnTo>
                <a:lnTo>
                  <a:pt x="9327" y="1201"/>
                </a:lnTo>
                <a:lnTo>
                  <a:pt x="9340" y="1210"/>
                </a:lnTo>
                <a:lnTo>
                  <a:pt x="9352" y="1218"/>
                </a:lnTo>
                <a:lnTo>
                  <a:pt x="9363" y="1228"/>
                </a:lnTo>
                <a:lnTo>
                  <a:pt x="9383" y="1247"/>
                </a:lnTo>
                <a:lnTo>
                  <a:pt x="9403" y="1266"/>
                </a:lnTo>
                <a:lnTo>
                  <a:pt x="9420" y="1285"/>
                </a:lnTo>
                <a:lnTo>
                  <a:pt x="9436" y="1305"/>
                </a:lnTo>
                <a:lnTo>
                  <a:pt x="9450" y="1325"/>
                </a:lnTo>
                <a:lnTo>
                  <a:pt x="9462" y="1345"/>
                </a:lnTo>
                <a:lnTo>
                  <a:pt x="9472" y="1365"/>
                </a:lnTo>
                <a:lnTo>
                  <a:pt x="9481" y="1386"/>
                </a:lnTo>
                <a:lnTo>
                  <a:pt x="9488" y="1406"/>
                </a:lnTo>
                <a:lnTo>
                  <a:pt x="9495" y="1426"/>
                </a:lnTo>
                <a:lnTo>
                  <a:pt x="9499" y="1445"/>
                </a:lnTo>
                <a:lnTo>
                  <a:pt x="9503" y="1466"/>
                </a:lnTo>
                <a:lnTo>
                  <a:pt x="9505" y="1485"/>
                </a:lnTo>
                <a:lnTo>
                  <a:pt x="9508" y="1505"/>
                </a:lnTo>
                <a:lnTo>
                  <a:pt x="9509" y="1524"/>
                </a:lnTo>
                <a:lnTo>
                  <a:pt x="9510" y="1542"/>
                </a:lnTo>
                <a:lnTo>
                  <a:pt x="9509" y="1576"/>
                </a:lnTo>
                <a:lnTo>
                  <a:pt x="9505" y="1610"/>
                </a:lnTo>
                <a:lnTo>
                  <a:pt x="9501" y="1644"/>
                </a:lnTo>
                <a:lnTo>
                  <a:pt x="9495" y="1676"/>
                </a:lnTo>
                <a:lnTo>
                  <a:pt x="9486" y="1709"/>
                </a:lnTo>
                <a:lnTo>
                  <a:pt x="9475" y="1741"/>
                </a:lnTo>
                <a:lnTo>
                  <a:pt x="9462" y="1772"/>
                </a:lnTo>
                <a:lnTo>
                  <a:pt x="9448" y="1804"/>
                </a:lnTo>
                <a:lnTo>
                  <a:pt x="9432" y="1834"/>
                </a:lnTo>
                <a:lnTo>
                  <a:pt x="9414" y="1864"/>
                </a:lnTo>
                <a:lnTo>
                  <a:pt x="9393" y="1895"/>
                </a:lnTo>
                <a:lnTo>
                  <a:pt x="9372" y="1924"/>
                </a:lnTo>
                <a:lnTo>
                  <a:pt x="9348" y="1953"/>
                </a:lnTo>
                <a:lnTo>
                  <a:pt x="9322" y="1981"/>
                </a:lnTo>
                <a:lnTo>
                  <a:pt x="9294" y="2009"/>
                </a:lnTo>
                <a:lnTo>
                  <a:pt x="9265" y="2037"/>
                </a:lnTo>
                <a:lnTo>
                  <a:pt x="9248" y="2050"/>
                </a:lnTo>
                <a:lnTo>
                  <a:pt x="9232" y="2064"/>
                </a:lnTo>
                <a:lnTo>
                  <a:pt x="9216" y="2076"/>
                </a:lnTo>
                <a:lnTo>
                  <a:pt x="9199" y="2089"/>
                </a:lnTo>
                <a:lnTo>
                  <a:pt x="9181" y="2100"/>
                </a:lnTo>
                <a:lnTo>
                  <a:pt x="9163" y="2112"/>
                </a:lnTo>
                <a:lnTo>
                  <a:pt x="9145" y="2122"/>
                </a:lnTo>
                <a:lnTo>
                  <a:pt x="9126" y="2133"/>
                </a:lnTo>
                <a:lnTo>
                  <a:pt x="9107" y="2143"/>
                </a:lnTo>
                <a:lnTo>
                  <a:pt x="9086" y="2153"/>
                </a:lnTo>
                <a:lnTo>
                  <a:pt x="9067" y="2162"/>
                </a:lnTo>
                <a:lnTo>
                  <a:pt x="9045" y="2171"/>
                </a:lnTo>
                <a:lnTo>
                  <a:pt x="9024" y="2179"/>
                </a:lnTo>
                <a:lnTo>
                  <a:pt x="9002" y="2187"/>
                </a:lnTo>
                <a:lnTo>
                  <a:pt x="8981" y="2195"/>
                </a:lnTo>
                <a:lnTo>
                  <a:pt x="8958" y="2201"/>
                </a:lnTo>
                <a:lnTo>
                  <a:pt x="8910" y="2214"/>
                </a:lnTo>
                <a:lnTo>
                  <a:pt x="8862" y="2226"/>
                </a:lnTo>
                <a:lnTo>
                  <a:pt x="8811" y="2235"/>
                </a:lnTo>
                <a:lnTo>
                  <a:pt x="8758" y="2242"/>
                </a:lnTo>
                <a:lnTo>
                  <a:pt x="8703" y="2249"/>
                </a:lnTo>
                <a:lnTo>
                  <a:pt x="8647" y="2253"/>
                </a:lnTo>
                <a:lnTo>
                  <a:pt x="8588" y="2255"/>
                </a:lnTo>
                <a:lnTo>
                  <a:pt x="8528" y="2256"/>
                </a:lnTo>
                <a:lnTo>
                  <a:pt x="8476" y="2256"/>
                </a:lnTo>
                <a:lnTo>
                  <a:pt x="8425" y="2254"/>
                </a:lnTo>
                <a:lnTo>
                  <a:pt x="8379" y="2251"/>
                </a:lnTo>
                <a:lnTo>
                  <a:pt x="8333" y="2248"/>
                </a:lnTo>
                <a:lnTo>
                  <a:pt x="8290" y="2242"/>
                </a:lnTo>
                <a:lnTo>
                  <a:pt x="8250" y="2236"/>
                </a:lnTo>
                <a:lnTo>
                  <a:pt x="8211" y="2228"/>
                </a:lnTo>
                <a:lnTo>
                  <a:pt x="8176" y="2220"/>
                </a:lnTo>
                <a:lnTo>
                  <a:pt x="8142" y="2210"/>
                </a:lnTo>
                <a:lnTo>
                  <a:pt x="8111" y="2199"/>
                </a:lnTo>
                <a:lnTo>
                  <a:pt x="8082" y="2186"/>
                </a:lnTo>
                <a:lnTo>
                  <a:pt x="8055" y="2173"/>
                </a:lnTo>
                <a:lnTo>
                  <a:pt x="8043" y="2166"/>
                </a:lnTo>
                <a:lnTo>
                  <a:pt x="8031" y="2159"/>
                </a:lnTo>
                <a:lnTo>
                  <a:pt x="8019" y="2152"/>
                </a:lnTo>
                <a:lnTo>
                  <a:pt x="8009" y="2143"/>
                </a:lnTo>
                <a:lnTo>
                  <a:pt x="7999" y="2135"/>
                </a:lnTo>
                <a:lnTo>
                  <a:pt x="7989" y="2127"/>
                </a:lnTo>
                <a:lnTo>
                  <a:pt x="7980" y="2117"/>
                </a:lnTo>
                <a:lnTo>
                  <a:pt x="7972" y="2108"/>
                </a:lnTo>
                <a:lnTo>
                  <a:pt x="7956" y="2090"/>
                </a:lnTo>
                <a:lnTo>
                  <a:pt x="7941" y="2071"/>
                </a:lnTo>
                <a:lnTo>
                  <a:pt x="7927" y="2051"/>
                </a:lnTo>
                <a:lnTo>
                  <a:pt x="7915" y="2032"/>
                </a:lnTo>
                <a:lnTo>
                  <a:pt x="7904" y="2012"/>
                </a:lnTo>
                <a:lnTo>
                  <a:pt x="7893" y="1992"/>
                </a:lnTo>
                <a:lnTo>
                  <a:pt x="7883" y="1971"/>
                </a:lnTo>
                <a:lnTo>
                  <a:pt x="7874" y="1950"/>
                </a:lnTo>
                <a:lnTo>
                  <a:pt x="7867" y="1929"/>
                </a:lnTo>
                <a:lnTo>
                  <a:pt x="7860" y="1907"/>
                </a:lnTo>
                <a:lnTo>
                  <a:pt x="7855" y="1885"/>
                </a:lnTo>
                <a:lnTo>
                  <a:pt x="7850" y="1863"/>
                </a:lnTo>
                <a:lnTo>
                  <a:pt x="7846" y="1841"/>
                </a:lnTo>
                <a:lnTo>
                  <a:pt x="7844" y="1818"/>
                </a:lnTo>
                <a:lnTo>
                  <a:pt x="7842" y="1794"/>
                </a:lnTo>
                <a:lnTo>
                  <a:pt x="7842" y="1770"/>
                </a:lnTo>
                <a:lnTo>
                  <a:pt x="7842" y="1761"/>
                </a:lnTo>
                <a:lnTo>
                  <a:pt x="7842" y="1750"/>
                </a:lnTo>
                <a:lnTo>
                  <a:pt x="7843" y="1740"/>
                </a:lnTo>
                <a:lnTo>
                  <a:pt x="7843" y="1729"/>
                </a:lnTo>
                <a:lnTo>
                  <a:pt x="7844" y="1718"/>
                </a:lnTo>
                <a:lnTo>
                  <a:pt x="7844" y="1709"/>
                </a:lnTo>
                <a:lnTo>
                  <a:pt x="7844" y="1698"/>
                </a:lnTo>
                <a:lnTo>
                  <a:pt x="7844" y="1687"/>
                </a:lnTo>
                <a:lnTo>
                  <a:pt x="7846" y="1677"/>
                </a:lnTo>
                <a:lnTo>
                  <a:pt x="7847" y="1667"/>
                </a:lnTo>
                <a:lnTo>
                  <a:pt x="7848" y="1657"/>
                </a:lnTo>
                <a:lnTo>
                  <a:pt x="7850" y="1646"/>
                </a:lnTo>
                <a:lnTo>
                  <a:pt x="7851" y="1635"/>
                </a:lnTo>
                <a:lnTo>
                  <a:pt x="7853" y="1626"/>
                </a:lnTo>
                <a:lnTo>
                  <a:pt x="7854" y="1615"/>
                </a:lnTo>
                <a:lnTo>
                  <a:pt x="7855" y="1604"/>
                </a:lnTo>
                <a:lnTo>
                  <a:pt x="8385" y="1602"/>
                </a:lnTo>
                <a:lnTo>
                  <a:pt x="8383" y="1610"/>
                </a:lnTo>
                <a:lnTo>
                  <a:pt x="8383" y="1619"/>
                </a:lnTo>
                <a:lnTo>
                  <a:pt x="8382" y="1627"/>
                </a:lnTo>
                <a:lnTo>
                  <a:pt x="8382" y="1634"/>
                </a:lnTo>
                <a:lnTo>
                  <a:pt x="8382" y="1648"/>
                </a:lnTo>
                <a:lnTo>
                  <a:pt x="8382" y="1661"/>
                </a:lnTo>
                <a:lnTo>
                  <a:pt x="8383" y="1686"/>
                </a:lnTo>
                <a:lnTo>
                  <a:pt x="8385" y="1710"/>
                </a:lnTo>
                <a:lnTo>
                  <a:pt x="8390" y="1733"/>
                </a:lnTo>
                <a:lnTo>
                  <a:pt x="8396" y="1753"/>
                </a:lnTo>
                <a:lnTo>
                  <a:pt x="8404" y="1774"/>
                </a:lnTo>
                <a:lnTo>
                  <a:pt x="8413" y="1792"/>
                </a:lnTo>
                <a:lnTo>
                  <a:pt x="8424" y="1810"/>
                </a:lnTo>
                <a:lnTo>
                  <a:pt x="8437" y="1826"/>
                </a:lnTo>
                <a:lnTo>
                  <a:pt x="8444" y="1834"/>
                </a:lnTo>
                <a:lnTo>
                  <a:pt x="8451" y="1842"/>
                </a:lnTo>
                <a:lnTo>
                  <a:pt x="8460" y="1848"/>
                </a:lnTo>
                <a:lnTo>
                  <a:pt x="8468" y="1855"/>
                </a:lnTo>
                <a:lnTo>
                  <a:pt x="8477" y="1860"/>
                </a:lnTo>
                <a:lnTo>
                  <a:pt x="8487" y="1865"/>
                </a:lnTo>
                <a:lnTo>
                  <a:pt x="8497" y="1870"/>
                </a:lnTo>
                <a:lnTo>
                  <a:pt x="8507" y="1874"/>
                </a:lnTo>
                <a:lnTo>
                  <a:pt x="8518" y="1878"/>
                </a:lnTo>
                <a:lnTo>
                  <a:pt x="8530" y="1882"/>
                </a:lnTo>
                <a:lnTo>
                  <a:pt x="8542" y="1884"/>
                </a:lnTo>
                <a:lnTo>
                  <a:pt x="8555" y="1886"/>
                </a:lnTo>
                <a:lnTo>
                  <a:pt x="8582" y="1889"/>
                </a:lnTo>
                <a:lnTo>
                  <a:pt x="8611" y="1890"/>
                </a:lnTo>
                <a:lnTo>
                  <a:pt x="8625" y="1890"/>
                </a:lnTo>
                <a:lnTo>
                  <a:pt x="8640" y="1889"/>
                </a:lnTo>
                <a:lnTo>
                  <a:pt x="8658" y="1887"/>
                </a:lnTo>
                <a:lnTo>
                  <a:pt x="8676" y="1884"/>
                </a:lnTo>
                <a:lnTo>
                  <a:pt x="8695" y="1880"/>
                </a:lnTo>
                <a:lnTo>
                  <a:pt x="8715" y="1875"/>
                </a:lnTo>
                <a:lnTo>
                  <a:pt x="8734" y="1871"/>
                </a:lnTo>
                <a:lnTo>
                  <a:pt x="8754" y="1864"/>
                </a:lnTo>
                <a:lnTo>
                  <a:pt x="8771" y="1858"/>
                </a:lnTo>
                <a:lnTo>
                  <a:pt x="8788" y="1851"/>
                </a:lnTo>
                <a:lnTo>
                  <a:pt x="8804" y="1844"/>
                </a:lnTo>
                <a:lnTo>
                  <a:pt x="8821" y="1835"/>
                </a:lnTo>
                <a:lnTo>
                  <a:pt x="8837" y="1825"/>
                </a:lnTo>
                <a:lnTo>
                  <a:pt x="8852" y="1816"/>
                </a:lnTo>
                <a:lnTo>
                  <a:pt x="8866" y="1806"/>
                </a:lnTo>
                <a:lnTo>
                  <a:pt x="8881" y="1794"/>
                </a:lnTo>
                <a:lnTo>
                  <a:pt x="8894" y="1782"/>
                </a:lnTo>
                <a:lnTo>
                  <a:pt x="8906" y="1769"/>
                </a:lnTo>
                <a:lnTo>
                  <a:pt x="8916" y="1755"/>
                </a:lnTo>
                <a:lnTo>
                  <a:pt x="8924" y="1740"/>
                </a:lnTo>
                <a:lnTo>
                  <a:pt x="8930" y="1724"/>
                </a:lnTo>
                <a:lnTo>
                  <a:pt x="8934" y="1707"/>
                </a:lnTo>
                <a:lnTo>
                  <a:pt x="8937" y="1688"/>
                </a:lnTo>
                <a:lnTo>
                  <a:pt x="8938" y="1670"/>
                </a:lnTo>
                <a:lnTo>
                  <a:pt x="8938" y="1663"/>
                </a:lnTo>
                <a:lnTo>
                  <a:pt x="8938" y="1658"/>
                </a:lnTo>
                <a:lnTo>
                  <a:pt x="8938" y="1652"/>
                </a:lnTo>
                <a:lnTo>
                  <a:pt x="8938" y="1646"/>
                </a:lnTo>
                <a:lnTo>
                  <a:pt x="8937" y="1639"/>
                </a:lnTo>
                <a:lnTo>
                  <a:pt x="8936" y="1630"/>
                </a:lnTo>
                <a:lnTo>
                  <a:pt x="8935" y="1622"/>
                </a:lnTo>
                <a:lnTo>
                  <a:pt x="8932" y="1615"/>
                </a:lnTo>
                <a:lnTo>
                  <a:pt x="8929" y="1607"/>
                </a:lnTo>
                <a:lnTo>
                  <a:pt x="8924" y="1601"/>
                </a:lnTo>
                <a:lnTo>
                  <a:pt x="8919" y="1593"/>
                </a:lnTo>
                <a:lnTo>
                  <a:pt x="8914" y="1587"/>
                </a:lnTo>
                <a:lnTo>
                  <a:pt x="8907" y="1579"/>
                </a:lnTo>
                <a:lnTo>
                  <a:pt x="8899" y="1573"/>
                </a:lnTo>
                <a:lnTo>
                  <a:pt x="8892" y="1566"/>
                </a:lnTo>
                <a:lnTo>
                  <a:pt x="8882" y="1561"/>
                </a:lnTo>
                <a:lnTo>
                  <a:pt x="8863" y="1548"/>
                </a:lnTo>
                <a:lnTo>
                  <a:pt x="8839" y="1537"/>
                </a:lnTo>
                <a:lnTo>
                  <a:pt x="8814" y="1526"/>
                </a:lnTo>
                <a:lnTo>
                  <a:pt x="8789" y="1515"/>
                </a:lnTo>
                <a:lnTo>
                  <a:pt x="8762" y="1506"/>
                </a:lnTo>
                <a:lnTo>
                  <a:pt x="8735" y="1495"/>
                </a:lnTo>
                <a:lnTo>
                  <a:pt x="8708" y="1486"/>
                </a:lnTo>
                <a:lnTo>
                  <a:pt x="8680" y="1477"/>
                </a:lnTo>
                <a:lnTo>
                  <a:pt x="8651" y="1468"/>
                </a:lnTo>
                <a:lnTo>
                  <a:pt x="8621" y="1459"/>
                </a:lnTo>
                <a:lnTo>
                  <a:pt x="8584" y="1448"/>
                </a:lnTo>
                <a:lnTo>
                  <a:pt x="8547" y="1439"/>
                </a:lnTo>
                <a:lnTo>
                  <a:pt x="8511" y="1429"/>
                </a:lnTo>
                <a:lnTo>
                  <a:pt x="8476" y="1420"/>
                </a:lnTo>
                <a:lnTo>
                  <a:pt x="8443" y="1411"/>
                </a:lnTo>
                <a:lnTo>
                  <a:pt x="8411" y="1402"/>
                </a:lnTo>
                <a:lnTo>
                  <a:pt x="8383" y="1392"/>
                </a:lnTo>
                <a:lnTo>
                  <a:pt x="8359" y="1384"/>
                </a:lnTo>
                <a:lnTo>
                  <a:pt x="8356" y="1384"/>
                </a:lnTo>
                <a:lnTo>
                  <a:pt x="8352" y="1383"/>
                </a:lnTo>
                <a:lnTo>
                  <a:pt x="8349" y="1380"/>
                </a:lnTo>
                <a:lnTo>
                  <a:pt x="8345" y="1378"/>
                </a:lnTo>
                <a:lnTo>
                  <a:pt x="8345" y="1378"/>
                </a:lnTo>
                <a:lnTo>
                  <a:pt x="8344" y="1378"/>
                </a:lnTo>
                <a:lnTo>
                  <a:pt x="8343" y="1378"/>
                </a:lnTo>
                <a:lnTo>
                  <a:pt x="8343" y="1378"/>
                </a:lnTo>
                <a:lnTo>
                  <a:pt x="8330" y="1374"/>
                </a:lnTo>
                <a:lnTo>
                  <a:pt x="8316" y="1369"/>
                </a:lnTo>
                <a:lnTo>
                  <a:pt x="8303" y="1363"/>
                </a:lnTo>
                <a:lnTo>
                  <a:pt x="8289" y="1359"/>
                </a:lnTo>
                <a:lnTo>
                  <a:pt x="8274" y="1355"/>
                </a:lnTo>
                <a:lnTo>
                  <a:pt x="8260" y="1349"/>
                </a:lnTo>
                <a:lnTo>
                  <a:pt x="8245" y="1344"/>
                </a:lnTo>
                <a:lnTo>
                  <a:pt x="8229" y="1337"/>
                </a:lnTo>
                <a:lnTo>
                  <a:pt x="8209" y="1328"/>
                </a:lnTo>
                <a:lnTo>
                  <a:pt x="8191" y="1318"/>
                </a:lnTo>
                <a:lnTo>
                  <a:pt x="8173" y="1306"/>
                </a:lnTo>
                <a:lnTo>
                  <a:pt x="8154" y="1292"/>
                </a:lnTo>
                <a:lnTo>
                  <a:pt x="8136" y="1278"/>
                </a:lnTo>
                <a:lnTo>
                  <a:pt x="8118" y="1262"/>
                </a:lnTo>
                <a:lnTo>
                  <a:pt x="8101" y="1244"/>
                </a:lnTo>
                <a:lnTo>
                  <a:pt x="8085" y="1225"/>
                </a:lnTo>
                <a:lnTo>
                  <a:pt x="8076" y="1215"/>
                </a:lnTo>
                <a:lnTo>
                  <a:pt x="8069" y="1204"/>
                </a:lnTo>
                <a:lnTo>
                  <a:pt x="8062" y="1193"/>
                </a:lnTo>
                <a:lnTo>
                  <a:pt x="8056" y="1181"/>
                </a:lnTo>
                <a:lnTo>
                  <a:pt x="8049" y="1167"/>
                </a:lnTo>
                <a:lnTo>
                  <a:pt x="8044" y="1153"/>
                </a:lnTo>
                <a:lnTo>
                  <a:pt x="8040" y="1139"/>
                </a:lnTo>
                <a:lnTo>
                  <a:pt x="8035" y="1122"/>
                </a:lnTo>
                <a:lnTo>
                  <a:pt x="8031" y="1106"/>
                </a:lnTo>
                <a:lnTo>
                  <a:pt x="8028" y="1089"/>
                </a:lnTo>
                <a:lnTo>
                  <a:pt x="8025" y="1072"/>
                </a:lnTo>
                <a:lnTo>
                  <a:pt x="8022" y="1053"/>
                </a:lnTo>
                <a:lnTo>
                  <a:pt x="8021" y="1034"/>
                </a:lnTo>
                <a:lnTo>
                  <a:pt x="8019" y="1013"/>
                </a:lnTo>
                <a:lnTo>
                  <a:pt x="8019" y="993"/>
                </a:lnTo>
                <a:lnTo>
                  <a:pt x="8018" y="971"/>
                </a:lnTo>
                <a:lnTo>
                  <a:pt x="8018" y="968"/>
                </a:lnTo>
                <a:close/>
                <a:moveTo>
                  <a:pt x="9774" y="1539"/>
                </a:moveTo>
                <a:lnTo>
                  <a:pt x="9774" y="1514"/>
                </a:lnTo>
                <a:lnTo>
                  <a:pt x="9776" y="1487"/>
                </a:lnTo>
                <a:lnTo>
                  <a:pt x="9777" y="1460"/>
                </a:lnTo>
                <a:lnTo>
                  <a:pt x="9779" y="1432"/>
                </a:lnTo>
                <a:lnTo>
                  <a:pt x="9781" y="1403"/>
                </a:lnTo>
                <a:lnTo>
                  <a:pt x="9783" y="1374"/>
                </a:lnTo>
                <a:lnTo>
                  <a:pt x="9786" y="1344"/>
                </a:lnTo>
                <a:lnTo>
                  <a:pt x="9791" y="1312"/>
                </a:lnTo>
                <a:lnTo>
                  <a:pt x="9795" y="1281"/>
                </a:lnTo>
                <a:lnTo>
                  <a:pt x="9799" y="1250"/>
                </a:lnTo>
                <a:lnTo>
                  <a:pt x="9805" y="1217"/>
                </a:lnTo>
                <a:lnTo>
                  <a:pt x="9811" y="1186"/>
                </a:lnTo>
                <a:lnTo>
                  <a:pt x="9819" y="1155"/>
                </a:lnTo>
                <a:lnTo>
                  <a:pt x="9826" y="1122"/>
                </a:lnTo>
                <a:lnTo>
                  <a:pt x="9835" y="1091"/>
                </a:lnTo>
                <a:lnTo>
                  <a:pt x="9845" y="1059"/>
                </a:lnTo>
                <a:lnTo>
                  <a:pt x="9857" y="1023"/>
                </a:lnTo>
                <a:lnTo>
                  <a:pt x="9870" y="987"/>
                </a:lnTo>
                <a:lnTo>
                  <a:pt x="9885" y="953"/>
                </a:lnTo>
                <a:lnTo>
                  <a:pt x="9900" y="918"/>
                </a:lnTo>
                <a:lnTo>
                  <a:pt x="9917" y="884"/>
                </a:lnTo>
                <a:lnTo>
                  <a:pt x="9935" y="849"/>
                </a:lnTo>
                <a:lnTo>
                  <a:pt x="9955" y="816"/>
                </a:lnTo>
                <a:lnTo>
                  <a:pt x="9975" y="782"/>
                </a:lnTo>
                <a:lnTo>
                  <a:pt x="9997" y="749"/>
                </a:lnTo>
                <a:lnTo>
                  <a:pt x="10020" y="716"/>
                </a:lnTo>
                <a:lnTo>
                  <a:pt x="10045" y="684"/>
                </a:lnTo>
                <a:lnTo>
                  <a:pt x="10069" y="653"/>
                </a:lnTo>
                <a:lnTo>
                  <a:pt x="10096" y="620"/>
                </a:lnTo>
                <a:lnTo>
                  <a:pt x="10124" y="589"/>
                </a:lnTo>
                <a:lnTo>
                  <a:pt x="10154" y="559"/>
                </a:lnTo>
                <a:lnTo>
                  <a:pt x="10184" y="528"/>
                </a:lnTo>
                <a:lnTo>
                  <a:pt x="10200" y="513"/>
                </a:lnTo>
                <a:lnTo>
                  <a:pt x="10216" y="498"/>
                </a:lnTo>
                <a:lnTo>
                  <a:pt x="10232" y="484"/>
                </a:lnTo>
                <a:lnTo>
                  <a:pt x="10250" y="471"/>
                </a:lnTo>
                <a:lnTo>
                  <a:pt x="10268" y="458"/>
                </a:lnTo>
                <a:lnTo>
                  <a:pt x="10286" y="445"/>
                </a:lnTo>
                <a:lnTo>
                  <a:pt x="10305" y="433"/>
                </a:lnTo>
                <a:lnTo>
                  <a:pt x="10324" y="421"/>
                </a:lnTo>
                <a:lnTo>
                  <a:pt x="10344" y="410"/>
                </a:lnTo>
                <a:lnTo>
                  <a:pt x="10364" y="399"/>
                </a:lnTo>
                <a:lnTo>
                  <a:pt x="10385" y="388"/>
                </a:lnTo>
                <a:lnTo>
                  <a:pt x="10406" y="378"/>
                </a:lnTo>
                <a:lnTo>
                  <a:pt x="10428" y="368"/>
                </a:lnTo>
                <a:lnTo>
                  <a:pt x="10451" y="360"/>
                </a:lnTo>
                <a:lnTo>
                  <a:pt x="10473" y="351"/>
                </a:lnTo>
                <a:lnTo>
                  <a:pt x="10497" y="344"/>
                </a:lnTo>
                <a:lnTo>
                  <a:pt x="10521" y="335"/>
                </a:lnTo>
                <a:lnTo>
                  <a:pt x="10546" y="329"/>
                </a:lnTo>
                <a:lnTo>
                  <a:pt x="10571" y="321"/>
                </a:lnTo>
                <a:lnTo>
                  <a:pt x="10595" y="316"/>
                </a:lnTo>
                <a:lnTo>
                  <a:pt x="10621" y="309"/>
                </a:lnTo>
                <a:lnTo>
                  <a:pt x="10648" y="304"/>
                </a:lnTo>
                <a:lnTo>
                  <a:pt x="10675" y="299"/>
                </a:lnTo>
                <a:lnTo>
                  <a:pt x="10702" y="294"/>
                </a:lnTo>
                <a:lnTo>
                  <a:pt x="10760" y="286"/>
                </a:lnTo>
                <a:lnTo>
                  <a:pt x="10818" y="281"/>
                </a:lnTo>
                <a:lnTo>
                  <a:pt x="10878" y="277"/>
                </a:lnTo>
                <a:lnTo>
                  <a:pt x="10941" y="275"/>
                </a:lnTo>
                <a:lnTo>
                  <a:pt x="10971" y="275"/>
                </a:lnTo>
                <a:lnTo>
                  <a:pt x="11003" y="276"/>
                </a:lnTo>
                <a:lnTo>
                  <a:pt x="11035" y="277"/>
                </a:lnTo>
                <a:lnTo>
                  <a:pt x="11069" y="279"/>
                </a:lnTo>
                <a:lnTo>
                  <a:pt x="11102" y="281"/>
                </a:lnTo>
                <a:lnTo>
                  <a:pt x="11137" y="284"/>
                </a:lnTo>
                <a:lnTo>
                  <a:pt x="11171" y="289"/>
                </a:lnTo>
                <a:lnTo>
                  <a:pt x="11206" y="293"/>
                </a:lnTo>
                <a:lnTo>
                  <a:pt x="11231" y="297"/>
                </a:lnTo>
                <a:lnTo>
                  <a:pt x="11255" y="302"/>
                </a:lnTo>
                <a:lnTo>
                  <a:pt x="11279" y="306"/>
                </a:lnTo>
                <a:lnTo>
                  <a:pt x="11303" y="311"/>
                </a:lnTo>
                <a:lnTo>
                  <a:pt x="11327" y="318"/>
                </a:lnTo>
                <a:lnTo>
                  <a:pt x="11349" y="324"/>
                </a:lnTo>
                <a:lnTo>
                  <a:pt x="11373" y="332"/>
                </a:lnTo>
                <a:lnTo>
                  <a:pt x="11396" y="339"/>
                </a:lnTo>
                <a:lnTo>
                  <a:pt x="11419" y="347"/>
                </a:lnTo>
                <a:lnTo>
                  <a:pt x="11440" y="356"/>
                </a:lnTo>
                <a:lnTo>
                  <a:pt x="11463" y="365"/>
                </a:lnTo>
                <a:lnTo>
                  <a:pt x="11484" y="375"/>
                </a:lnTo>
                <a:lnTo>
                  <a:pt x="11506" y="386"/>
                </a:lnTo>
                <a:lnTo>
                  <a:pt x="11528" y="397"/>
                </a:lnTo>
                <a:lnTo>
                  <a:pt x="11549" y="408"/>
                </a:lnTo>
                <a:lnTo>
                  <a:pt x="11570" y="420"/>
                </a:lnTo>
                <a:lnTo>
                  <a:pt x="11590" y="433"/>
                </a:lnTo>
                <a:lnTo>
                  <a:pt x="11609" y="446"/>
                </a:lnTo>
                <a:lnTo>
                  <a:pt x="11626" y="461"/>
                </a:lnTo>
                <a:lnTo>
                  <a:pt x="11642" y="478"/>
                </a:lnTo>
                <a:lnTo>
                  <a:pt x="11657" y="494"/>
                </a:lnTo>
                <a:lnTo>
                  <a:pt x="11671" y="512"/>
                </a:lnTo>
                <a:lnTo>
                  <a:pt x="11683" y="530"/>
                </a:lnTo>
                <a:lnTo>
                  <a:pt x="11694" y="550"/>
                </a:lnTo>
                <a:lnTo>
                  <a:pt x="11704" y="570"/>
                </a:lnTo>
                <a:lnTo>
                  <a:pt x="11712" y="592"/>
                </a:lnTo>
                <a:lnTo>
                  <a:pt x="11720" y="615"/>
                </a:lnTo>
                <a:lnTo>
                  <a:pt x="11725" y="638"/>
                </a:lnTo>
                <a:lnTo>
                  <a:pt x="11730" y="663"/>
                </a:lnTo>
                <a:lnTo>
                  <a:pt x="11733" y="688"/>
                </a:lnTo>
                <a:lnTo>
                  <a:pt x="11735" y="715"/>
                </a:lnTo>
                <a:lnTo>
                  <a:pt x="11736" y="742"/>
                </a:lnTo>
                <a:lnTo>
                  <a:pt x="11736" y="759"/>
                </a:lnTo>
                <a:lnTo>
                  <a:pt x="11735" y="777"/>
                </a:lnTo>
                <a:lnTo>
                  <a:pt x="11734" y="794"/>
                </a:lnTo>
                <a:lnTo>
                  <a:pt x="11732" y="812"/>
                </a:lnTo>
                <a:lnTo>
                  <a:pt x="11730" y="831"/>
                </a:lnTo>
                <a:lnTo>
                  <a:pt x="11726" y="849"/>
                </a:lnTo>
                <a:lnTo>
                  <a:pt x="11723" y="869"/>
                </a:lnTo>
                <a:lnTo>
                  <a:pt x="11718" y="888"/>
                </a:lnTo>
                <a:lnTo>
                  <a:pt x="11146" y="885"/>
                </a:lnTo>
                <a:lnTo>
                  <a:pt x="11148" y="872"/>
                </a:lnTo>
                <a:lnTo>
                  <a:pt x="11151" y="858"/>
                </a:lnTo>
                <a:lnTo>
                  <a:pt x="11151" y="845"/>
                </a:lnTo>
                <a:lnTo>
                  <a:pt x="11152" y="833"/>
                </a:lnTo>
                <a:lnTo>
                  <a:pt x="11151" y="810"/>
                </a:lnTo>
                <a:lnTo>
                  <a:pt x="11148" y="790"/>
                </a:lnTo>
                <a:lnTo>
                  <a:pt x="11144" y="770"/>
                </a:lnTo>
                <a:lnTo>
                  <a:pt x="11138" y="752"/>
                </a:lnTo>
                <a:lnTo>
                  <a:pt x="11134" y="743"/>
                </a:lnTo>
                <a:lnTo>
                  <a:pt x="11131" y="736"/>
                </a:lnTo>
                <a:lnTo>
                  <a:pt x="11126" y="728"/>
                </a:lnTo>
                <a:lnTo>
                  <a:pt x="11121" y="721"/>
                </a:lnTo>
                <a:lnTo>
                  <a:pt x="11116" y="714"/>
                </a:lnTo>
                <a:lnTo>
                  <a:pt x="11111" y="708"/>
                </a:lnTo>
                <a:lnTo>
                  <a:pt x="11104" y="701"/>
                </a:lnTo>
                <a:lnTo>
                  <a:pt x="11098" y="696"/>
                </a:lnTo>
                <a:lnTo>
                  <a:pt x="11085" y="685"/>
                </a:lnTo>
                <a:lnTo>
                  <a:pt x="11071" y="675"/>
                </a:lnTo>
                <a:lnTo>
                  <a:pt x="11057" y="667"/>
                </a:lnTo>
                <a:lnTo>
                  <a:pt x="11043" y="658"/>
                </a:lnTo>
                <a:lnTo>
                  <a:pt x="11029" y="651"/>
                </a:lnTo>
                <a:lnTo>
                  <a:pt x="11013" y="645"/>
                </a:lnTo>
                <a:lnTo>
                  <a:pt x="10998" y="640"/>
                </a:lnTo>
                <a:lnTo>
                  <a:pt x="10982" y="635"/>
                </a:lnTo>
                <a:lnTo>
                  <a:pt x="10966" y="632"/>
                </a:lnTo>
                <a:lnTo>
                  <a:pt x="10950" y="629"/>
                </a:lnTo>
                <a:lnTo>
                  <a:pt x="10932" y="627"/>
                </a:lnTo>
                <a:lnTo>
                  <a:pt x="10916" y="626"/>
                </a:lnTo>
                <a:lnTo>
                  <a:pt x="10901" y="624"/>
                </a:lnTo>
                <a:lnTo>
                  <a:pt x="10886" y="623"/>
                </a:lnTo>
                <a:lnTo>
                  <a:pt x="10873" y="623"/>
                </a:lnTo>
                <a:lnTo>
                  <a:pt x="10860" y="622"/>
                </a:lnTo>
                <a:lnTo>
                  <a:pt x="10849" y="623"/>
                </a:lnTo>
                <a:lnTo>
                  <a:pt x="10837" y="623"/>
                </a:lnTo>
                <a:lnTo>
                  <a:pt x="10826" y="624"/>
                </a:lnTo>
                <a:lnTo>
                  <a:pt x="10814" y="627"/>
                </a:lnTo>
                <a:lnTo>
                  <a:pt x="10802" y="629"/>
                </a:lnTo>
                <a:lnTo>
                  <a:pt x="10790" y="631"/>
                </a:lnTo>
                <a:lnTo>
                  <a:pt x="10779" y="633"/>
                </a:lnTo>
                <a:lnTo>
                  <a:pt x="10767" y="635"/>
                </a:lnTo>
                <a:lnTo>
                  <a:pt x="10752" y="641"/>
                </a:lnTo>
                <a:lnTo>
                  <a:pt x="10738" y="646"/>
                </a:lnTo>
                <a:lnTo>
                  <a:pt x="10724" y="653"/>
                </a:lnTo>
                <a:lnTo>
                  <a:pt x="10709" y="660"/>
                </a:lnTo>
                <a:lnTo>
                  <a:pt x="10695" y="669"/>
                </a:lnTo>
                <a:lnTo>
                  <a:pt x="10681" y="677"/>
                </a:lnTo>
                <a:lnTo>
                  <a:pt x="10667" y="688"/>
                </a:lnTo>
                <a:lnTo>
                  <a:pt x="10652" y="698"/>
                </a:lnTo>
                <a:lnTo>
                  <a:pt x="10638" y="710"/>
                </a:lnTo>
                <a:lnTo>
                  <a:pt x="10624" y="723"/>
                </a:lnTo>
                <a:lnTo>
                  <a:pt x="10609" y="736"/>
                </a:lnTo>
                <a:lnTo>
                  <a:pt x="10597" y="750"/>
                </a:lnTo>
                <a:lnTo>
                  <a:pt x="10582" y="764"/>
                </a:lnTo>
                <a:lnTo>
                  <a:pt x="10568" y="780"/>
                </a:lnTo>
                <a:lnTo>
                  <a:pt x="10554" y="796"/>
                </a:lnTo>
                <a:lnTo>
                  <a:pt x="10541" y="813"/>
                </a:lnTo>
                <a:lnTo>
                  <a:pt x="10527" y="832"/>
                </a:lnTo>
                <a:lnTo>
                  <a:pt x="10514" y="851"/>
                </a:lnTo>
                <a:lnTo>
                  <a:pt x="10501" y="872"/>
                </a:lnTo>
                <a:lnTo>
                  <a:pt x="10490" y="893"/>
                </a:lnTo>
                <a:lnTo>
                  <a:pt x="10478" y="916"/>
                </a:lnTo>
                <a:lnTo>
                  <a:pt x="10466" y="940"/>
                </a:lnTo>
                <a:lnTo>
                  <a:pt x="10455" y="964"/>
                </a:lnTo>
                <a:lnTo>
                  <a:pt x="10443" y="989"/>
                </a:lnTo>
                <a:lnTo>
                  <a:pt x="10433" y="1016"/>
                </a:lnTo>
                <a:lnTo>
                  <a:pt x="10423" y="1045"/>
                </a:lnTo>
                <a:lnTo>
                  <a:pt x="10413" y="1074"/>
                </a:lnTo>
                <a:lnTo>
                  <a:pt x="10403" y="1104"/>
                </a:lnTo>
                <a:lnTo>
                  <a:pt x="10395" y="1135"/>
                </a:lnTo>
                <a:lnTo>
                  <a:pt x="10386" y="1168"/>
                </a:lnTo>
                <a:lnTo>
                  <a:pt x="10377" y="1201"/>
                </a:lnTo>
                <a:lnTo>
                  <a:pt x="10370" y="1236"/>
                </a:lnTo>
                <a:lnTo>
                  <a:pt x="10368" y="1248"/>
                </a:lnTo>
                <a:lnTo>
                  <a:pt x="10364" y="1259"/>
                </a:lnTo>
                <a:lnTo>
                  <a:pt x="10362" y="1270"/>
                </a:lnTo>
                <a:lnTo>
                  <a:pt x="10360" y="1282"/>
                </a:lnTo>
                <a:lnTo>
                  <a:pt x="10359" y="1294"/>
                </a:lnTo>
                <a:lnTo>
                  <a:pt x="10357" y="1306"/>
                </a:lnTo>
                <a:lnTo>
                  <a:pt x="10356" y="1318"/>
                </a:lnTo>
                <a:lnTo>
                  <a:pt x="10353" y="1330"/>
                </a:lnTo>
                <a:lnTo>
                  <a:pt x="10350" y="1353"/>
                </a:lnTo>
                <a:lnTo>
                  <a:pt x="10347" y="1378"/>
                </a:lnTo>
                <a:lnTo>
                  <a:pt x="10345" y="1402"/>
                </a:lnTo>
                <a:lnTo>
                  <a:pt x="10343" y="1426"/>
                </a:lnTo>
                <a:lnTo>
                  <a:pt x="10340" y="1448"/>
                </a:lnTo>
                <a:lnTo>
                  <a:pt x="10339" y="1471"/>
                </a:lnTo>
                <a:lnTo>
                  <a:pt x="10338" y="1494"/>
                </a:lnTo>
                <a:lnTo>
                  <a:pt x="10338" y="1517"/>
                </a:lnTo>
                <a:lnTo>
                  <a:pt x="10339" y="1552"/>
                </a:lnTo>
                <a:lnTo>
                  <a:pt x="10342" y="1588"/>
                </a:lnTo>
                <a:lnTo>
                  <a:pt x="10347" y="1621"/>
                </a:lnTo>
                <a:lnTo>
                  <a:pt x="10353" y="1654"/>
                </a:lnTo>
                <a:lnTo>
                  <a:pt x="10361" y="1684"/>
                </a:lnTo>
                <a:lnTo>
                  <a:pt x="10371" y="1713"/>
                </a:lnTo>
                <a:lnTo>
                  <a:pt x="10377" y="1727"/>
                </a:lnTo>
                <a:lnTo>
                  <a:pt x="10383" y="1741"/>
                </a:lnTo>
                <a:lnTo>
                  <a:pt x="10390" y="1755"/>
                </a:lnTo>
                <a:lnTo>
                  <a:pt x="10397" y="1768"/>
                </a:lnTo>
                <a:lnTo>
                  <a:pt x="10404" y="1781"/>
                </a:lnTo>
                <a:lnTo>
                  <a:pt x="10413" y="1793"/>
                </a:lnTo>
                <a:lnTo>
                  <a:pt x="10423" y="1804"/>
                </a:lnTo>
                <a:lnTo>
                  <a:pt x="10432" y="1814"/>
                </a:lnTo>
                <a:lnTo>
                  <a:pt x="10443" y="1823"/>
                </a:lnTo>
                <a:lnTo>
                  <a:pt x="10455" y="1832"/>
                </a:lnTo>
                <a:lnTo>
                  <a:pt x="10468" y="1839"/>
                </a:lnTo>
                <a:lnTo>
                  <a:pt x="10481" y="1846"/>
                </a:lnTo>
                <a:lnTo>
                  <a:pt x="10495" y="1852"/>
                </a:lnTo>
                <a:lnTo>
                  <a:pt x="10510" y="1858"/>
                </a:lnTo>
                <a:lnTo>
                  <a:pt x="10525" y="1862"/>
                </a:lnTo>
                <a:lnTo>
                  <a:pt x="10542" y="1865"/>
                </a:lnTo>
                <a:lnTo>
                  <a:pt x="10560" y="1869"/>
                </a:lnTo>
                <a:lnTo>
                  <a:pt x="10578" y="1871"/>
                </a:lnTo>
                <a:lnTo>
                  <a:pt x="10597" y="1872"/>
                </a:lnTo>
                <a:lnTo>
                  <a:pt x="10616" y="1872"/>
                </a:lnTo>
                <a:lnTo>
                  <a:pt x="10630" y="1872"/>
                </a:lnTo>
                <a:lnTo>
                  <a:pt x="10645" y="1872"/>
                </a:lnTo>
                <a:lnTo>
                  <a:pt x="10660" y="1872"/>
                </a:lnTo>
                <a:lnTo>
                  <a:pt x="10676" y="1870"/>
                </a:lnTo>
                <a:lnTo>
                  <a:pt x="10689" y="1869"/>
                </a:lnTo>
                <a:lnTo>
                  <a:pt x="10702" y="1868"/>
                </a:lnTo>
                <a:lnTo>
                  <a:pt x="10715" y="1865"/>
                </a:lnTo>
                <a:lnTo>
                  <a:pt x="10729" y="1863"/>
                </a:lnTo>
                <a:lnTo>
                  <a:pt x="10743" y="1859"/>
                </a:lnTo>
                <a:lnTo>
                  <a:pt x="10757" y="1855"/>
                </a:lnTo>
                <a:lnTo>
                  <a:pt x="10773" y="1849"/>
                </a:lnTo>
                <a:lnTo>
                  <a:pt x="10788" y="1844"/>
                </a:lnTo>
                <a:lnTo>
                  <a:pt x="10806" y="1834"/>
                </a:lnTo>
                <a:lnTo>
                  <a:pt x="10824" y="1824"/>
                </a:lnTo>
                <a:lnTo>
                  <a:pt x="10843" y="1814"/>
                </a:lnTo>
                <a:lnTo>
                  <a:pt x="10860" y="1801"/>
                </a:lnTo>
                <a:lnTo>
                  <a:pt x="10878" y="1788"/>
                </a:lnTo>
                <a:lnTo>
                  <a:pt x="10895" y="1774"/>
                </a:lnTo>
                <a:lnTo>
                  <a:pt x="10912" y="1757"/>
                </a:lnTo>
                <a:lnTo>
                  <a:pt x="10928" y="1741"/>
                </a:lnTo>
                <a:lnTo>
                  <a:pt x="10943" y="1724"/>
                </a:lnTo>
                <a:lnTo>
                  <a:pt x="10957" y="1706"/>
                </a:lnTo>
                <a:lnTo>
                  <a:pt x="10969" y="1686"/>
                </a:lnTo>
                <a:lnTo>
                  <a:pt x="10979" y="1668"/>
                </a:lnTo>
                <a:lnTo>
                  <a:pt x="10988" y="1647"/>
                </a:lnTo>
                <a:lnTo>
                  <a:pt x="10995" y="1627"/>
                </a:lnTo>
                <a:lnTo>
                  <a:pt x="11001" y="1605"/>
                </a:lnTo>
                <a:lnTo>
                  <a:pt x="11004" y="1583"/>
                </a:lnTo>
                <a:lnTo>
                  <a:pt x="11555" y="1581"/>
                </a:lnTo>
                <a:lnTo>
                  <a:pt x="11557" y="1589"/>
                </a:lnTo>
                <a:lnTo>
                  <a:pt x="11558" y="1595"/>
                </a:lnTo>
                <a:lnTo>
                  <a:pt x="11559" y="1602"/>
                </a:lnTo>
                <a:lnTo>
                  <a:pt x="11559" y="1609"/>
                </a:lnTo>
                <a:lnTo>
                  <a:pt x="11559" y="1622"/>
                </a:lnTo>
                <a:lnTo>
                  <a:pt x="11557" y="1635"/>
                </a:lnTo>
                <a:lnTo>
                  <a:pt x="11555" y="1649"/>
                </a:lnTo>
                <a:lnTo>
                  <a:pt x="11551" y="1666"/>
                </a:lnTo>
                <a:lnTo>
                  <a:pt x="11546" y="1683"/>
                </a:lnTo>
                <a:lnTo>
                  <a:pt x="11541" y="1700"/>
                </a:lnTo>
                <a:lnTo>
                  <a:pt x="11533" y="1720"/>
                </a:lnTo>
                <a:lnTo>
                  <a:pt x="11525" y="1740"/>
                </a:lnTo>
                <a:lnTo>
                  <a:pt x="11517" y="1761"/>
                </a:lnTo>
                <a:lnTo>
                  <a:pt x="11506" y="1781"/>
                </a:lnTo>
                <a:lnTo>
                  <a:pt x="11494" y="1803"/>
                </a:lnTo>
                <a:lnTo>
                  <a:pt x="11481" y="1824"/>
                </a:lnTo>
                <a:lnTo>
                  <a:pt x="11467" y="1847"/>
                </a:lnTo>
                <a:lnTo>
                  <a:pt x="11452" y="1869"/>
                </a:lnTo>
                <a:lnTo>
                  <a:pt x="11435" y="1891"/>
                </a:lnTo>
                <a:lnTo>
                  <a:pt x="11416" y="1914"/>
                </a:lnTo>
                <a:lnTo>
                  <a:pt x="11402" y="1930"/>
                </a:lnTo>
                <a:lnTo>
                  <a:pt x="11387" y="1945"/>
                </a:lnTo>
                <a:lnTo>
                  <a:pt x="11372" y="1961"/>
                </a:lnTo>
                <a:lnTo>
                  <a:pt x="11356" y="1977"/>
                </a:lnTo>
                <a:lnTo>
                  <a:pt x="11339" y="1993"/>
                </a:lnTo>
                <a:lnTo>
                  <a:pt x="11321" y="2008"/>
                </a:lnTo>
                <a:lnTo>
                  <a:pt x="11303" y="2023"/>
                </a:lnTo>
                <a:lnTo>
                  <a:pt x="11284" y="2038"/>
                </a:lnTo>
                <a:lnTo>
                  <a:pt x="11264" y="2052"/>
                </a:lnTo>
                <a:lnTo>
                  <a:pt x="11244" y="2067"/>
                </a:lnTo>
                <a:lnTo>
                  <a:pt x="11222" y="2081"/>
                </a:lnTo>
                <a:lnTo>
                  <a:pt x="11199" y="2095"/>
                </a:lnTo>
                <a:lnTo>
                  <a:pt x="11153" y="2123"/>
                </a:lnTo>
                <a:lnTo>
                  <a:pt x="11103" y="2150"/>
                </a:lnTo>
                <a:lnTo>
                  <a:pt x="11077" y="2162"/>
                </a:lnTo>
                <a:lnTo>
                  <a:pt x="11050" y="2175"/>
                </a:lnTo>
                <a:lnTo>
                  <a:pt x="11023" y="2186"/>
                </a:lnTo>
                <a:lnTo>
                  <a:pt x="10994" y="2197"/>
                </a:lnTo>
                <a:lnTo>
                  <a:pt x="10965" y="2207"/>
                </a:lnTo>
                <a:lnTo>
                  <a:pt x="10934" y="2215"/>
                </a:lnTo>
                <a:lnTo>
                  <a:pt x="10902" y="2223"/>
                </a:lnTo>
                <a:lnTo>
                  <a:pt x="10870" y="2229"/>
                </a:lnTo>
                <a:lnTo>
                  <a:pt x="10836" y="2236"/>
                </a:lnTo>
                <a:lnTo>
                  <a:pt x="10803" y="2241"/>
                </a:lnTo>
                <a:lnTo>
                  <a:pt x="10767" y="2247"/>
                </a:lnTo>
                <a:lnTo>
                  <a:pt x="10732" y="2250"/>
                </a:lnTo>
                <a:lnTo>
                  <a:pt x="10694" y="2253"/>
                </a:lnTo>
                <a:lnTo>
                  <a:pt x="10656" y="2255"/>
                </a:lnTo>
                <a:lnTo>
                  <a:pt x="10617" y="2256"/>
                </a:lnTo>
                <a:lnTo>
                  <a:pt x="10577" y="2256"/>
                </a:lnTo>
                <a:lnTo>
                  <a:pt x="10567" y="2256"/>
                </a:lnTo>
                <a:lnTo>
                  <a:pt x="10557" y="2256"/>
                </a:lnTo>
                <a:lnTo>
                  <a:pt x="10546" y="2256"/>
                </a:lnTo>
                <a:lnTo>
                  <a:pt x="10533" y="2256"/>
                </a:lnTo>
                <a:lnTo>
                  <a:pt x="10480" y="2256"/>
                </a:lnTo>
                <a:lnTo>
                  <a:pt x="10429" y="2254"/>
                </a:lnTo>
                <a:lnTo>
                  <a:pt x="10379" y="2250"/>
                </a:lnTo>
                <a:lnTo>
                  <a:pt x="10333" y="2246"/>
                </a:lnTo>
                <a:lnTo>
                  <a:pt x="10289" y="2239"/>
                </a:lnTo>
                <a:lnTo>
                  <a:pt x="10247" y="2231"/>
                </a:lnTo>
                <a:lnTo>
                  <a:pt x="10207" y="2222"/>
                </a:lnTo>
                <a:lnTo>
                  <a:pt x="10169" y="2212"/>
                </a:lnTo>
                <a:lnTo>
                  <a:pt x="10133" y="2200"/>
                </a:lnTo>
                <a:lnTo>
                  <a:pt x="10101" y="2186"/>
                </a:lnTo>
                <a:lnTo>
                  <a:pt x="10084" y="2180"/>
                </a:lnTo>
                <a:lnTo>
                  <a:pt x="10069" y="2172"/>
                </a:lnTo>
                <a:lnTo>
                  <a:pt x="10055" y="2163"/>
                </a:lnTo>
                <a:lnTo>
                  <a:pt x="10041" y="2156"/>
                </a:lnTo>
                <a:lnTo>
                  <a:pt x="10027" y="2147"/>
                </a:lnTo>
                <a:lnTo>
                  <a:pt x="10014" y="2139"/>
                </a:lnTo>
                <a:lnTo>
                  <a:pt x="10002" y="2129"/>
                </a:lnTo>
                <a:lnTo>
                  <a:pt x="9991" y="2119"/>
                </a:lnTo>
                <a:lnTo>
                  <a:pt x="9979" y="2109"/>
                </a:lnTo>
                <a:lnTo>
                  <a:pt x="9968" y="2099"/>
                </a:lnTo>
                <a:lnTo>
                  <a:pt x="9958" y="2088"/>
                </a:lnTo>
                <a:lnTo>
                  <a:pt x="9948" y="2077"/>
                </a:lnTo>
                <a:lnTo>
                  <a:pt x="9931" y="2054"/>
                </a:lnTo>
                <a:lnTo>
                  <a:pt x="9914" y="2032"/>
                </a:lnTo>
                <a:lnTo>
                  <a:pt x="9898" y="2009"/>
                </a:lnTo>
                <a:lnTo>
                  <a:pt x="9882" y="1985"/>
                </a:lnTo>
                <a:lnTo>
                  <a:pt x="9868" y="1961"/>
                </a:lnTo>
                <a:lnTo>
                  <a:pt x="9855" y="1938"/>
                </a:lnTo>
                <a:lnTo>
                  <a:pt x="9844" y="1913"/>
                </a:lnTo>
                <a:lnTo>
                  <a:pt x="9833" y="1888"/>
                </a:lnTo>
                <a:lnTo>
                  <a:pt x="9822" y="1863"/>
                </a:lnTo>
                <a:lnTo>
                  <a:pt x="9813" y="1838"/>
                </a:lnTo>
                <a:lnTo>
                  <a:pt x="9806" y="1812"/>
                </a:lnTo>
                <a:lnTo>
                  <a:pt x="9798" y="1787"/>
                </a:lnTo>
                <a:lnTo>
                  <a:pt x="9792" y="1761"/>
                </a:lnTo>
                <a:lnTo>
                  <a:pt x="9787" y="1734"/>
                </a:lnTo>
                <a:lnTo>
                  <a:pt x="9783" y="1707"/>
                </a:lnTo>
                <a:lnTo>
                  <a:pt x="9780" y="1680"/>
                </a:lnTo>
                <a:lnTo>
                  <a:pt x="9779" y="1663"/>
                </a:lnTo>
                <a:lnTo>
                  <a:pt x="9778" y="1646"/>
                </a:lnTo>
                <a:lnTo>
                  <a:pt x="9777" y="1629"/>
                </a:lnTo>
                <a:lnTo>
                  <a:pt x="9776" y="1610"/>
                </a:lnTo>
                <a:lnTo>
                  <a:pt x="9776" y="1593"/>
                </a:lnTo>
                <a:lnTo>
                  <a:pt x="9774" y="1576"/>
                </a:lnTo>
                <a:lnTo>
                  <a:pt x="9774" y="1559"/>
                </a:lnTo>
                <a:lnTo>
                  <a:pt x="9774" y="1542"/>
                </a:lnTo>
                <a:lnTo>
                  <a:pt x="9774" y="1539"/>
                </a:lnTo>
                <a:close/>
                <a:moveTo>
                  <a:pt x="0" y="0"/>
                </a:moveTo>
                <a:lnTo>
                  <a:pt x="2708" y="0"/>
                </a:lnTo>
                <a:lnTo>
                  <a:pt x="2708" y="2549"/>
                </a:lnTo>
                <a:lnTo>
                  <a:pt x="0" y="2549"/>
                </a:lnTo>
                <a:lnTo>
                  <a:pt x="0" y="0"/>
                </a:lnTo>
                <a:close/>
                <a:moveTo>
                  <a:pt x="318" y="2175"/>
                </a:moveTo>
                <a:lnTo>
                  <a:pt x="2389" y="2175"/>
                </a:lnTo>
                <a:lnTo>
                  <a:pt x="2389" y="2230"/>
                </a:lnTo>
                <a:lnTo>
                  <a:pt x="318" y="2230"/>
                </a:lnTo>
                <a:lnTo>
                  <a:pt x="318" y="2175"/>
                </a:lnTo>
                <a:close/>
                <a:moveTo>
                  <a:pt x="318" y="1804"/>
                </a:moveTo>
                <a:lnTo>
                  <a:pt x="2389" y="1804"/>
                </a:lnTo>
                <a:lnTo>
                  <a:pt x="2389" y="1859"/>
                </a:lnTo>
                <a:lnTo>
                  <a:pt x="318" y="1859"/>
                </a:lnTo>
                <a:lnTo>
                  <a:pt x="318" y="1804"/>
                </a:lnTo>
                <a:close/>
                <a:moveTo>
                  <a:pt x="318" y="1432"/>
                </a:moveTo>
                <a:lnTo>
                  <a:pt x="2389" y="1432"/>
                </a:lnTo>
                <a:lnTo>
                  <a:pt x="2389" y="1487"/>
                </a:lnTo>
                <a:lnTo>
                  <a:pt x="318" y="1487"/>
                </a:lnTo>
                <a:lnTo>
                  <a:pt x="318" y="1432"/>
                </a:lnTo>
                <a:close/>
                <a:moveTo>
                  <a:pt x="318" y="1061"/>
                </a:moveTo>
                <a:lnTo>
                  <a:pt x="2389" y="1061"/>
                </a:lnTo>
                <a:lnTo>
                  <a:pt x="2389" y="1117"/>
                </a:lnTo>
                <a:lnTo>
                  <a:pt x="318" y="1117"/>
                </a:lnTo>
                <a:lnTo>
                  <a:pt x="318" y="1061"/>
                </a:lnTo>
                <a:close/>
                <a:moveTo>
                  <a:pt x="318" y="690"/>
                </a:moveTo>
                <a:lnTo>
                  <a:pt x="2389" y="690"/>
                </a:lnTo>
                <a:lnTo>
                  <a:pt x="2389" y="745"/>
                </a:lnTo>
                <a:lnTo>
                  <a:pt x="318" y="745"/>
                </a:lnTo>
                <a:lnTo>
                  <a:pt x="318" y="690"/>
                </a:lnTo>
                <a:close/>
                <a:moveTo>
                  <a:pt x="318" y="319"/>
                </a:moveTo>
                <a:lnTo>
                  <a:pt x="2389" y="319"/>
                </a:lnTo>
                <a:lnTo>
                  <a:pt x="2389" y="374"/>
                </a:lnTo>
                <a:lnTo>
                  <a:pt x="318" y="374"/>
                </a:lnTo>
                <a:lnTo>
                  <a:pt x="318" y="319"/>
                </a:lnTo>
                <a:close/>
                <a:moveTo>
                  <a:pt x="839" y="654"/>
                </a:moveTo>
                <a:lnTo>
                  <a:pt x="890" y="411"/>
                </a:lnTo>
                <a:lnTo>
                  <a:pt x="1060" y="411"/>
                </a:lnTo>
                <a:lnTo>
                  <a:pt x="1053" y="458"/>
                </a:lnTo>
                <a:lnTo>
                  <a:pt x="948" y="458"/>
                </a:lnTo>
                <a:lnTo>
                  <a:pt x="937" y="511"/>
                </a:lnTo>
                <a:lnTo>
                  <a:pt x="1034" y="511"/>
                </a:lnTo>
                <a:lnTo>
                  <a:pt x="1024" y="561"/>
                </a:lnTo>
                <a:lnTo>
                  <a:pt x="926" y="561"/>
                </a:lnTo>
                <a:lnTo>
                  <a:pt x="908" y="654"/>
                </a:lnTo>
                <a:lnTo>
                  <a:pt x="839" y="654"/>
                </a:lnTo>
                <a:close/>
                <a:moveTo>
                  <a:pt x="1042" y="654"/>
                </a:moveTo>
                <a:lnTo>
                  <a:pt x="1095" y="411"/>
                </a:lnTo>
                <a:lnTo>
                  <a:pt x="1164" y="411"/>
                </a:lnTo>
                <a:lnTo>
                  <a:pt x="1113" y="654"/>
                </a:lnTo>
                <a:lnTo>
                  <a:pt x="1042" y="654"/>
                </a:lnTo>
                <a:close/>
                <a:moveTo>
                  <a:pt x="1150" y="654"/>
                </a:moveTo>
                <a:lnTo>
                  <a:pt x="1201" y="411"/>
                </a:lnTo>
                <a:lnTo>
                  <a:pt x="1388" y="411"/>
                </a:lnTo>
                <a:lnTo>
                  <a:pt x="1377" y="458"/>
                </a:lnTo>
                <a:lnTo>
                  <a:pt x="1261" y="458"/>
                </a:lnTo>
                <a:lnTo>
                  <a:pt x="1251" y="506"/>
                </a:lnTo>
                <a:lnTo>
                  <a:pt x="1359" y="506"/>
                </a:lnTo>
                <a:lnTo>
                  <a:pt x="1349" y="555"/>
                </a:lnTo>
                <a:lnTo>
                  <a:pt x="1241" y="555"/>
                </a:lnTo>
                <a:lnTo>
                  <a:pt x="1230" y="603"/>
                </a:lnTo>
                <a:lnTo>
                  <a:pt x="1349" y="603"/>
                </a:lnTo>
                <a:lnTo>
                  <a:pt x="1338" y="654"/>
                </a:lnTo>
                <a:lnTo>
                  <a:pt x="1150" y="654"/>
                </a:lnTo>
                <a:close/>
                <a:moveTo>
                  <a:pt x="1406" y="493"/>
                </a:moveTo>
                <a:lnTo>
                  <a:pt x="1408" y="482"/>
                </a:lnTo>
                <a:lnTo>
                  <a:pt x="1410" y="471"/>
                </a:lnTo>
                <a:lnTo>
                  <a:pt x="1414" y="462"/>
                </a:lnTo>
                <a:lnTo>
                  <a:pt x="1418" y="454"/>
                </a:lnTo>
                <a:lnTo>
                  <a:pt x="1423" y="445"/>
                </a:lnTo>
                <a:lnTo>
                  <a:pt x="1430" y="439"/>
                </a:lnTo>
                <a:lnTo>
                  <a:pt x="1436" y="432"/>
                </a:lnTo>
                <a:lnTo>
                  <a:pt x="1445" y="427"/>
                </a:lnTo>
                <a:lnTo>
                  <a:pt x="1454" y="421"/>
                </a:lnTo>
                <a:lnTo>
                  <a:pt x="1463" y="417"/>
                </a:lnTo>
                <a:lnTo>
                  <a:pt x="1473" y="414"/>
                </a:lnTo>
                <a:lnTo>
                  <a:pt x="1483" y="411"/>
                </a:lnTo>
                <a:lnTo>
                  <a:pt x="1494" y="408"/>
                </a:lnTo>
                <a:lnTo>
                  <a:pt x="1504" y="407"/>
                </a:lnTo>
                <a:lnTo>
                  <a:pt x="1516" y="406"/>
                </a:lnTo>
                <a:lnTo>
                  <a:pt x="1528" y="406"/>
                </a:lnTo>
                <a:lnTo>
                  <a:pt x="1531" y="406"/>
                </a:lnTo>
                <a:lnTo>
                  <a:pt x="1536" y="406"/>
                </a:lnTo>
                <a:lnTo>
                  <a:pt x="1540" y="406"/>
                </a:lnTo>
                <a:lnTo>
                  <a:pt x="1544" y="406"/>
                </a:lnTo>
                <a:lnTo>
                  <a:pt x="1556" y="408"/>
                </a:lnTo>
                <a:lnTo>
                  <a:pt x="1569" y="411"/>
                </a:lnTo>
                <a:lnTo>
                  <a:pt x="1580" y="415"/>
                </a:lnTo>
                <a:lnTo>
                  <a:pt x="1591" y="420"/>
                </a:lnTo>
                <a:lnTo>
                  <a:pt x="1596" y="424"/>
                </a:lnTo>
                <a:lnTo>
                  <a:pt x="1600" y="427"/>
                </a:lnTo>
                <a:lnTo>
                  <a:pt x="1605" y="431"/>
                </a:lnTo>
                <a:lnTo>
                  <a:pt x="1607" y="437"/>
                </a:lnTo>
                <a:lnTo>
                  <a:pt x="1610" y="441"/>
                </a:lnTo>
                <a:lnTo>
                  <a:pt x="1611" y="447"/>
                </a:lnTo>
                <a:lnTo>
                  <a:pt x="1612" y="454"/>
                </a:lnTo>
                <a:lnTo>
                  <a:pt x="1613" y="460"/>
                </a:lnTo>
                <a:lnTo>
                  <a:pt x="1612" y="467"/>
                </a:lnTo>
                <a:lnTo>
                  <a:pt x="1612" y="472"/>
                </a:lnTo>
                <a:lnTo>
                  <a:pt x="1611" y="479"/>
                </a:lnTo>
                <a:lnTo>
                  <a:pt x="1609" y="485"/>
                </a:lnTo>
                <a:lnTo>
                  <a:pt x="1541" y="484"/>
                </a:lnTo>
                <a:lnTo>
                  <a:pt x="1541" y="483"/>
                </a:lnTo>
                <a:lnTo>
                  <a:pt x="1541" y="481"/>
                </a:lnTo>
                <a:lnTo>
                  <a:pt x="1542" y="479"/>
                </a:lnTo>
                <a:lnTo>
                  <a:pt x="1542" y="476"/>
                </a:lnTo>
                <a:lnTo>
                  <a:pt x="1541" y="471"/>
                </a:lnTo>
                <a:lnTo>
                  <a:pt x="1540" y="467"/>
                </a:lnTo>
                <a:lnTo>
                  <a:pt x="1537" y="462"/>
                </a:lnTo>
                <a:lnTo>
                  <a:pt x="1534" y="460"/>
                </a:lnTo>
                <a:lnTo>
                  <a:pt x="1529" y="458"/>
                </a:lnTo>
                <a:lnTo>
                  <a:pt x="1525" y="456"/>
                </a:lnTo>
                <a:lnTo>
                  <a:pt x="1519" y="455"/>
                </a:lnTo>
                <a:lnTo>
                  <a:pt x="1514" y="455"/>
                </a:lnTo>
                <a:lnTo>
                  <a:pt x="1514" y="455"/>
                </a:lnTo>
                <a:lnTo>
                  <a:pt x="1513" y="455"/>
                </a:lnTo>
                <a:lnTo>
                  <a:pt x="1512" y="455"/>
                </a:lnTo>
                <a:lnTo>
                  <a:pt x="1510" y="455"/>
                </a:lnTo>
                <a:lnTo>
                  <a:pt x="1504" y="456"/>
                </a:lnTo>
                <a:lnTo>
                  <a:pt x="1500" y="457"/>
                </a:lnTo>
                <a:lnTo>
                  <a:pt x="1495" y="459"/>
                </a:lnTo>
                <a:lnTo>
                  <a:pt x="1489" y="462"/>
                </a:lnTo>
                <a:lnTo>
                  <a:pt x="1486" y="466"/>
                </a:lnTo>
                <a:lnTo>
                  <a:pt x="1483" y="470"/>
                </a:lnTo>
                <a:lnTo>
                  <a:pt x="1481" y="474"/>
                </a:lnTo>
                <a:lnTo>
                  <a:pt x="1481" y="480"/>
                </a:lnTo>
                <a:lnTo>
                  <a:pt x="1481" y="482"/>
                </a:lnTo>
                <a:lnTo>
                  <a:pt x="1482" y="484"/>
                </a:lnTo>
                <a:lnTo>
                  <a:pt x="1483" y="486"/>
                </a:lnTo>
                <a:lnTo>
                  <a:pt x="1485" y="489"/>
                </a:lnTo>
                <a:lnTo>
                  <a:pt x="1491" y="494"/>
                </a:lnTo>
                <a:lnTo>
                  <a:pt x="1499" y="497"/>
                </a:lnTo>
                <a:lnTo>
                  <a:pt x="1510" y="501"/>
                </a:lnTo>
                <a:lnTo>
                  <a:pt x="1521" y="505"/>
                </a:lnTo>
                <a:lnTo>
                  <a:pt x="1532" y="508"/>
                </a:lnTo>
                <a:lnTo>
                  <a:pt x="1546" y="511"/>
                </a:lnTo>
                <a:lnTo>
                  <a:pt x="1556" y="514"/>
                </a:lnTo>
                <a:lnTo>
                  <a:pt x="1566" y="518"/>
                </a:lnTo>
                <a:lnTo>
                  <a:pt x="1573" y="522"/>
                </a:lnTo>
                <a:lnTo>
                  <a:pt x="1580" y="526"/>
                </a:lnTo>
                <a:lnTo>
                  <a:pt x="1585" y="530"/>
                </a:lnTo>
                <a:lnTo>
                  <a:pt x="1589" y="536"/>
                </a:lnTo>
                <a:lnTo>
                  <a:pt x="1593" y="541"/>
                </a:lnTo>
                <a:lnTo>
                  <a:pt x="1595" y="547"/>
                </a:lnTo>
                <a:lnTo>
                  <a:pt x="1596" y="551"/>
                </a:lnTo>
                <a:lnTo>
                  <a:pt x="1598" y="556"/>
                </a:lnTo>
                <a:lnTo>
                  <a:pt x="1598" y="562"/>
                </a:lnTo>
                <a:lnTo>
                  <a:pt x="1598" y="566"/>
                </a:lnTo>
                <a:lnTo>
                  <a:pt x="1598" y="575"/>
                </a:lnTo>
                <a:lnTo>
                  <a:pt x="1596" y="583"/>
                </a:lnTo>
                <a:lnTo>
                  <a:pt x="1594" y="592"/>
                </a:lnTo>
                <a:lnTo>
                  <a:pt x="1591" y="601"/>
                </a:lnTo>
                <a:lnTo>
                  <a:pt x="1586" y="608"/>
                </a:lnTo>
                <a:lnTo>
                  <a:pt x="1581" y="616"/>
                </a:lnTo>
                <a:lnTo>
                  <a:pt x="1575" y="623"/>
                </a:lnTo>
                <a:lnTo>
                  <a:pt x="1567" y="630"/>
                </a:lnTo>
                <a:lnTo>
                  <a:pt x="1558" y="637"/>
                </a:lnTo>
                <a:lnTo>
                  <a:pt x="1549" y="643"/>
                </a:lnTo>
                <a:lnTo>
                  <a:pt x="1539" y="647"/>
                </a:lnTo>
                <a:lnTo>
                  <a:pt x="1527" y="651"/>
                </a:lnTo>
                <a:lnTo>
                  <a:pt x="1515" y="655"/>
                </a:lnTo>
                <a:lnTo>
                  <a:pt x="1502" y="657"/>
                </a:lnTo>
                <a:lnTo>
                  <a:pt x="1487" y="658"/>
                </a:lnTo>
                <a:lnTo>
                  <a:pt x="1472" y="659"/>
                </a:lnTo>
                <a:lnTo>
                  <a:pt x="1459" y="658"/>
                </a:lnTo>
                <a:lnTo>
                  <a:pt x="1447" y="658"/>
                </a:lnTo>
                <a:lnTo>
                  <a:pt x="1436" y="656"/>
                </a:lnTo>
                <a:lnTo>
                  <a:pt x="1427" y="654"/>
                </a:lnTo>
                <a:lnTo>
                  <a:pt x="1418" y="651"/>
                </a:lnTo>
                <a:lnTo>
                  <a:pt x="1411" y="648"/>
                </a:lnTo>
                <a:lnTo>
                  <a:pt x="1405" y="644"/>
                </a:lnTo>
                <a:lnTo>
                  <a:pt x="1401" y="640"/>
                </a:lnTo>
                <a:lnTo>
                  <a:pt x="1393" y="630"/>
                </a:lnTo>
                <a:lnTo>
                  <a:pt x="1388" y="619"/>
                </a:lnTo>
                <a:lnTo>
                  <a:pt x="1386" y="614"/>
                </a:lnTo>
                <a:lnTo>
                  <a:pt x="1384" y="608"/>
                </a:lnTo>
                <a:lnTo>
                  <a:pt x="1383" y="602"/>
                </a:lnTo>
                <a:lnTo>
                  <a:pt x="1383" y="596"/>
                </a:lnTo>
                <a:lnTo>
                  <a:pt x="1383" y="593"/>
                </a:lnTo>
                <a:lnTo>
                  <a:pt x="1383" y="591"/>
                </a:lnTo>
                <a:lnTo>
                  <a:pt x="1384" y="588"/>
                </a:lnTo>
                <a:lnTo>
                  <a:pt x="1384" y="586"/>
                </a:lnTo>
                <a:lnTo>
                  <a:pt x="1384" y="582"/>
                </a:lnTo>
                <a:lnTo>
                  <a:pt x="1384" y="580"/>
                </a:lnTo>
                <a:lnTo>
                  <a:pt x="1384" y="577"/>
                </a:lnTo>
                <a:lnTo>
                  <a:pt x="1386" y="575"/>
                </a:lnTo>
                <a:lnTo>
                  <a:pt x="1454" y="575"/>
                </a:lnTo>
                <a:lnTo>
                  <a:pt x="1454" y="577"/>
                </a:lnTo>
                <a:lnTo>
                  <a:pt x="1454" y="578"/>
                </a:lnTo>
                <a:lnTo>
                  <a:pt x="1454" y="580"/>
                </a:lnTo>
                <a:lnTo>
                  <a:pt x="1454" y="582"/>
                </a:lnTo>
                <a:lnTo>
                  <a:pt x="1454" y="588"/>
                </a:lnTo>
                <a:lnTo>
                  <a:pt x="1455" y="594"/>
                </a:lnTo>
                <a:lnTo>
                  <a:pt x="1457" y="599"/>
                </a:lnTo>
                <a:lnTo>
                  <a:pt x="1460" y="603"/>
                </a:lnTo>
                <a:lnTo>
                  <a:pt x="1464" y="607"/>
                </a:lnTo>
                <a:lnTo>
                  <a:pt x="1470" y="609"/>
                </a:lnTo>
                <a:lnTo>
                  <a:pt x="1475" y="610"/>
                </a:lnTo>
                <a:lnTo>
                  <a:pt x="1483" y="611"/>
                </a:lnTo>
                <a:lnTo>
                  <a:pt x="1486" y="611"/>
                </a:lnTo>
                <a:lnTo>
                  <a:pt x="1491" y="610"/>
                </a:lnTo>
                <a:lnTo>
                  <a:pt x="1496" y="609"/>
                </a:lnTo>
                <a:lnTo>
                  <a:pt x="1501" y="608"/>
                </a:lnTo>
                <a:lnTo>
                  <a:pt x="1510" y="604"/>
                </a:lnTo>
                <a:lnTo>
                  <a:pt x="1517" y="599"/>
                </a:lnTo>
                <a:lnTo>
                  <a:pt x="1521" y="595"/>
                </a:lnTo>
                <a:lnTo>
                  <a:pt x="1523" y="592"/>
                </a:lnTo>
                <a:lnTo>
                  <a:pt x="1525" y="588"/>
                </a:lnTo>
                <a:lnTo>
                  <a:pt x="1525" y="583"/>
                </a:lnTo>
                <a:lnTo>
                  <a:pt x="1525" y="582"/>
                </a:lnTo>
                <a:lnTo>
                  <a:pt x="1525" y="581"/>
                </a:lnTo>
                <a:lnTo>
                  <a:pt x="1525" y="580"/>
                </a:lnTo>
                <a:lnTo>
                  <a:pt x="1525" y="580"/>
                </a:lnTo>
                <a:lnTo>
                  <a:pt x="1524" y="576"/>
                </a:lnTo>
                <a:lnTo>
                  <a:pt x="1522" y="573"/>
                </a:lnTo>
                <a:lnTo>
                  <a:pt x="1517" y="569"/>
                </a:lnTo>
                <a:lnTo>
                  <a:pt x="1512" y="566"/>
                </a:lnTo>
                <a:lnTo>
                  <a:pt x="1499" y="561"/>
                </a:lnTo>
                <a:lnTo>
                  <a:pt x="1484" y="555"/>
                </a:lnTo>
                <a:lnTo>
                  <a:pt x="1474" y="553"/>
                </a:lnTo>
                <a:lnTo>
                  <a:pt x="1465" y="551"/>
                </a:lnTo>
                <a:lnTo>
                  <a:pt x="1457" y="549"/>
                </a:lnTo>
                <a:lnTo>
                  <a:pt x="1450" y="546"/>
                </a:lnTo>
                <a:lnTo>
                  <a:pt x="1450" y="546"/>
                </a:lnTo>
                <a:lnTo>
                  <a:pt x="1449" y="546"/>
                </a:lnTo>
                <a:lnTo>
                  <a:pt x="1449" y="546"/>
                </a:lnTo>
                <a:lnTo>
                  <a:pt x="1448" y="546"/>
                </a:lnTo>
                <a:lnTo>
                  <a:pt x="1448" y="546"/>
                </a:lnTo>
                <a:lnTo>
                  <a:pt x="1448" y="546"/>
                </a:lnTo>
                <a:lnTo>
                  <a:pt x="1448" y="546"/>
                </a:lnTo>
                <a:lnTo>
                  <a:pt x="1448" y="546"/>
                </a:lnTo>
                <a:lnTo>
                  <a:pt x="1445" y="545"/>
                </a:lnTo>
                <a:lnTo>
                  <a:pt x="1442" y="543"/>
                </a:lnTo>
                <a:lnTo>
                  <a:pt x="1437" y="541"/>
                </a:lnTo>
                <a:lnTo>
                  <a:pt x="1433" y="540"/>
                </a:lnTo>
                <a:lnTo>
                  <a:pt x="1429" y="538"/>
                </a:lnTo>
                <a:lnTo>
                  <a:pt x="1423" y="535"/>
                </a:lnTo>
                <a:lnTo>
                  <a:pt x="1419" y="530"/>
                </a:lnTo>
                <a:lnTo>
                  <a:pt x="1415" y="526"/>
                </a:lnTo>
                <a:lnTo>
                  <a:pt x="1411" y="520"/>
                </a:lnTo>
                <a:lnTo>
                  <a:pt x="1408" y="512"/>
                </a:lnTo>
                <a:lnTo>
                  <a:pt x="1407" y="503"/>
                </a:lnTo>
                <a:lnTo>
                  <a:pt x="1406" y="493"/>
                </a:lnTo>
                <a:lnTo>
                  <a:pt x="1406" y="493"/>
                </a:lnTo>
                <a:close/>
                <a:moveTo>
                  <a:pt x="1633" y="566"/>
                </a:moveTo>
                <a:lnTo>
                  <a:pt x="1633" y="552"/>
                </a:lnTo>
                <a:lnTo>
                  <a:pt x="1635" y="537"/>
                </a:lnTo>
                <a:lnTo>
                  <a:pt x="1636" y="528"/>
                </a:lnTo>
                <a:lnTo>
                  <a:pt x="1637" y="521"/>
                </a:lnTo>
                <a:lnTo>
                  <a:pt x="1639" y="512"/>
                </a:lnTo>
                <a:lnTo>
                  <a:pt x="1642" y="505"/>
                </a:lnTo>
                <a:lnTo>
                  <a:pt x="1645" y="495"/>
                </a:lnTo>
                <a:lnTo>
                  <a:pt x="1649" y="486"/>
                </a:lnTo>
                <a:lnTo>
                  <a:pt x="1653" y="478"/>
                </a:lnTo>
                <a:lnTo>
                  <a:pt x="1659" y="469"/>
                </a:lnTo>
                <a:lnTo>
                  <a:pt x="1664" y="460"/>
                </a:lnTo>
                <a:lnTo>
                  <a:pt x="1671" y="452"/>
                </a:lnTo>
                <a:lnTo>
                  <a:pt x="1678" y="444"/>
                </a:lnTo>
                <a:lnTo>
                  <a:pt x="1686" y="435"/>
                </a:lnTo>
                <a:lnTo>
                  <a:pt x="1694" y="429"/>
                </a:lnTo>
                <a:lnTo>
                  <a:pt x="1703" y="422"/>
                </a:lnTo>
                <a:lnTo>
                  <a:pt x="1714" y="416"/>
                </a:lnTo>
                <a:lnTo>
                  <a:pt x="1726" y="412"/>
                </a:lnTo>
                <a:lnTo>
                  <a:pt x="1739" y="408"/>
                </a:lnTo>
                <a:lnTo>
                  <a:pt x="1753" y="405"/>
                </a:lnTo>
                <a:lnTo>
                  <a:pt x="1767" y="404"/>
                </a:lnTo>
                <a:lnTo>
                  <a:pt x="1783" y="403"/>
                </a:lnTo>
                <a:lnTo>
                  <a:pt x="1791" y="403"/>
                </a:lnTo>
                <a:lnTo>
                  <a:pt x="1799" y="404"/>
                </a:lnTo>
                <a:lnTo>
                  <a:pt x="1808" y="404"/>
                </a:lnTo>
                <a:lnTo>
                  <a:pt x="1818" y="405"/>
                </a:lnTo>
                <a:lnTo>
                  <a:pt x="1830" y="407"/>
                </a:lnTo>
                <a:lnTo>
                  <a:pt x="1841" y="412"/>
                </a:lnTo>
                <a:lnTo>
                  <a:pt x="1853" y="416"/>
                </a:lnTo>
                <a:lnTo>
                  <a:pt x="1864" y="421"/>
                </a:lnTo>
                <a:lnTo>
                  <a:pt x="1869" y="426"/>
                </a:lnTo>
                <a:lnTo>
                  <a:pt x="1874" y="429"/>
                </a:lnTo>
                <a:lnTo>
                  <a:pt x="1877" y="433"/>
                </a:lnTo>
                <a:lnTo>
                  <a:pt x="1880" y="439"/>
                </a:lnTo>
                <a:lnTo>
                  <a:pt x="1882" y="444"/>
                </a:lnTo>
                <a:lnTo>
                  <a:pt x="1885" y="449"/>
                </a:lnTo>
                <a:lnTo>
                  <a:pt x="1886" y="456"/>
                </a:lnTo>
                <a:lnTo>
                  <a:pt x="1886" y="464"/>
                </a:lnTo>
                <a:lnTo>
                  <a:pt x="1886" y="468"/>
                </a:lnTo>
                <a:lnTo>
                  <a:pt x="1885" y="472"/>
                </a:lnTo>
                <a:lnTo>
                  <a:pt x="1885" y="478"/>
                </a:lnTo>
                <a:lnTo>
                  <a:pt x="1884" y="482"/>
                </a:lnTo>
                <a:lnTo>
                  <a:pt x="1810" y="482"/>
                </a:lnTo>
                <a:lnTo>
                  <a:pt x="1810" y="480"/>
                </a:lnTo>
                <a:lnTo>
                  <a:pt x="1810" y="479"/>
                </a:lnTo>
                <a:lnTo>
                  <a:pt x="1810" y="476"/>
                </a:lnTo>
                <a:lnTo>
                  <a:pt x="1810" y="475"/>
                </a:lnTo>
                <a:lnTo>
                  <a:pt x="1810" y="470"/>
                </a:lnTo>
                <a:lnTo>
                  <a:pt x="1809" y="465"/>
                </a:lnTo>
                <a:lnTo>
                  <a:pt x="1807" y="460"/>
                </a:lnTo>
                <a:lnTo>
                  <a:pt x="1804" y="457"/>
                </a:lnTo>
                <a:lnTo>
                  <a:pt x="1796" y="453"/>
                </a:lnTo>
                <a:lnTo>
                  <a:pt x="1788" y="449"/>
                </a:lnTo>
                <a:lnTo>
                  <a:pt x="1784" y="448"/>
                </a:lnTo>
                <a:lnTo>
                  <a:pt x="1780" y="448"/>
                </a:lnTo>
                <a:lnTo>
                  <a:pt x="1777" y="448"/>
                </a:lnTo>
                <a:lnTo>
                  <a:pt x="1772" y="448"/>
                </a:lnTo>
                <a:lnTo>
                  <a:pt x="1770" y="448"/>
                </a:lnTo>
                <a:lnTo>
                  <a:pt x="1767" y="448"/>
                </a:lnTo>
                <a:lnTo>
                  <a:pt x="1764" y="449"/>
                </a:lnTo>
                <a:lnTo>
                  <a:pt x="1760" y="449"/>
                </a:lnTo>
                <a:lnTo>
                  <a:pt x="1753" y="453"/>
                </a:lnTo>
                <a:lnTo>
                  <a:pt x="1746" y="458"/>
                </a:lnTo>
                <a:lnTo>
                  <a:pt x="1739" y="465"/>
                </a:lnTo>
                <a:lnTo>
                  <a:pt x="1731" y="472"/>
                </a:lnTo>
                <a:lnTo>
                  <a:pt x="1725" y="483"/>
                </a:lnTo>
                <a:lnTo>
                  <a:pt x="1719" y="495"/>
                </a:lnTo>
                <a:lnTo>
                  <a:pt x="1714" y="510"/>
                </a:lnTo>
                <a:lnTo>
                  <a:pt x="1710" y="527"/>
                </a:lnTo>
                <a:lnTo>
                  <a:pt x="1709" y="530"/>
                </a:lnTo>
                <a:lnTo>
                  <a:pt x="1709" y="533"/>
                </a:lnTo>
                <a:lnTo>
                  <a:pt x="1707" y="536"/>
                </a:lnTo>
                <a:lnTo>
                  <a:pt x="1707" y="539"/>
                </a:lnTo>
                <a:lnTo>
                  <a:pt x="1706" y="546"/>
                </a:lnTo>
                <a:lnTo>
                  <a:pt x="1706" y="551"/>
                </a:lnTo>
                <a:lnTo>
                  <a:pt x="1705" y="557"/>
                </a:lnTo>
                <a:lnTo>
                  <a:pt x="1705" y="563"/>
                </a:lnTo>
                <a:lnTo>
                  <a:pt x="1706" y="573"/>
                </a:lnTo>
                <a:lnTo>
                  <a:pt x="1707" y="581"/>
                </a:lnTo>
                <a:lnTo>
                  <a:pt x="1710" y="589"/>
                </a:lnTo>
                <a:lnTo>
                  <a:pt x="1713" y="595"/>
                </a:lnTo>
                <a:lnTo>
                  <a:pt x="1715" y="599"/>
                </a:lnTo>
                <a:lnTo>
                  <a:pt x="1717" y="602"/>
                </a:lnTo>
                <a:lnTo>
                  <a:pt x="1720" y="604"/>
                </a:lnTo>
                <a:lnTo>
                  <a:pt x="1724" y="606"/>
                </a:lnTo>
                <a:lnTo>
                  <a:pt x="1731" y="608"/>
                </a:lnTo>
                <a:lnTo>
                  <a:pt x="1741" y="609"/>
                </a:lnTo>
                <a:lnTo>
                  <a:pt x="1743" y="609"/>
                </a:lnTo>
                <a:lnTo>
                  <a:pt x="1745" y="609"/>
                </a:lnTo>
                <a:lnTo>
                  <a:pt x="1747" y="609"/>
                </a:lnTo>
                <a:lnTo>
                  <a:pt x="1748" y="608"/>
                </a:lnTo>
                <a:lnTo>
                  <a:pt x="1753" y="608"/>
                </a:lnTo>
                <a:lnTo>
                  <a:pt x="1756" y="608"/>
                </a:lnTo>
                <a:lnTo>
                  <a:pt x="1759" y="607"/>
                </a:lnTo>
                <a:lnTo>
                  <a:pt x="1764" y="605"/>
                </a:lnTo>
                <a:lnTo>
                  <a:pt x="1768" y="603"/>
                </a:lnTo>
                <a:lnTo>
                  <a:pt x="1772" y="600"/>
                </a:lnTo>
                <a:lnTo>
                  <a:pt x="1778" y="596"/>
                </a:lnTo>
                <a:lnTo>
                  <a:pt x="1782" y="592"/>
                </a:lnTo>
                <a:lnTo>
                  <a:pt x="1785" y="588"/>
                </a:lnTo>
                <a:lnTo>
                  <a:pt x="1788" y="582"/>
                </a:lnTo>
                <a:lnTo>
                  <a:pt x="1790" y="577"/>
                </a:lnTo>
                <a:lnTo>
                  <a:pt x="1792" y="572"/>
                </a:lnTo>
                <a:lnTo>
                  <a:pt x="1862" y="572"/>
                </a:lnTo>
                <a:lnTo>
                  <a:pt x="1863" y="573"/>
                </a:lnTo>
                <a:lnTo>
                  <a:pt x="1863" y="574"/>
                </a:lnTo>
                <a:lnTo>
                  <a:pt x="1863" y="575"/>
                </a:lnTo>
                <a:lnTo>
                  <a:pt x="1863" y="575"/>
                </a:lnTo>
                <a:lnTo>
                  <a:pt x="1862" y="582"/>
                </a:lnTo>
                <a:lnTo>
                  <a:pt x="1859" y="592"/>
                </a:lnTo>
                <a:lnTo>
                  <a:pt x="1853" y="603"/>
                </a:lnTo>
                <a:lnTo>
                  <a:pt x="1845" y="615"/>
                </a:lnTo>
                <a:lnTo>
                  <a:pt x="1837" y="622"/>
                </a:lnTo>
                <a:lnTo>
                  <a:pt x="1827" y="630"/>
                </a:lnTo>
                <a:lnTo>
                  <a:pt x="1817" y="637"/>
                </a:lnTo>
                <a:lnTo>
                  <a:pt x="1804" y="645"/>
                </a:lnTo>
                <a:lnTo>
                  <a:pt x="1797" y="648"/>
                </a:lnTo>
                <a:lnTo>
                  <a:pt x="1790" y="650"/>
                </a:lnTo>
                <a:lnTo>
                  <a:pt x="1782" y="654"/>
                </a:lnTo>
                <a:lnTo>
                  <a:pt x="1774" y="655"/>
                </a:lnTo>
                <a:lnTo>
                  <a:pt x="1756" y="658"/>
                </a:lnTo>
                <a:lnTo>
                  <a:pt x="1737" y="659"/>
                </a:lnTo>
                <a:lnTo>
                  <a:pt x="1734" y="659"/>
                </a:lnTo>
                <a:lnTo>
                  <a:pt x="1733" y="659"/>
                </a:lnTo>
                <a:lnTo>
                  <a:pt x="1732" y="659"/>
                </a:lnTo>
                <a:lnTo>
                  <a:pt x="1730" y="659"/>
                </a:lnTo>
                <a:lnTo>
                  <a:pt x="1717" y="658"/>
                </a:lnTo>
                <a:lnTo>
                  <a:pt x="1705" y="657"/>
                </a:lnTo>
                <a:lnTo>
                  <a:pt x="1693" y="656"/>
                </a:lnTo>
                <a:lnTo>
                  <a:pt x="1684" y="653"/>
                </a:lnTo>
                <a:lnTo>
                  <a:pt x="1675" y="649"/>
                </a:lnTo>
                <a:lnTo>
                  <a:pt x="1667" y="646"/>
                </a:lnTo>
                <a:lnTo>
                  <a:pt x="1661" y="641"/>
                </a:lnTo>
                <a:lnTo>
                  <a:pt x="1656" y="635"/>
                </a:lnTo>
                <a:lnTo>
                  <a:pt x="1647" y="623"/>
                </a:lnTo>
                <a:lnTo>
                  <a:pt x="1640" y="611"/>
                </a:lnTo>
                <a:lnTo>
                  <a:pt x="1636" y="599"/>
                </a:lnTo>
                <a:lnTo>
                  <a:pt x="1634" y="584"/>
                </a:lnTo>
                <a:lnTo>
                  <a:pt x="1633" y="580"/>
                </a:lnTo>
                <a:lnTo>
                  <a:pt x="1633" y="576"/>
                </a:lnTo>
                <a:lnTo>
                  <a:pt x="1633" y="570"/>
                </a:lnTo>
                <a:lnTo>
                  <a:pt x="1633" y="566"/>
                </a:lnTo>
                <a:lnTo>
                  <a:pt x="1633" y="566"/>
                </a:lnTo>
                <a:close/>
                <a:moveTo>
                  <a:pt x="822" y="938"/>
                </a:moveTo>
                <a:lnTo>
                  <a:pt x="823" y="924"/>
                </a:lnTo>
                <a:lnTo>
                  <a:pt x="824" y="907"/>
                </a:lnTo>
                <a:lnTo>
                  <a:pt x="825" y="900"/>
                </a:lnTo>
                <a:lnTo>
                  <a:pt x="827" y="891"/>
                </a:lnTo>
                <a:lnTo>
                  <a:pt x="829" y="884"/>
                </a:lnTo>
                <a:lnTo>
                  <a:pt x="831" y="875"/>
                </a:lnTo>
                <a:lnTo>
                  <a:pt x="835" y="866"/>
                </a:lnTo>
                <a:lnTo>
                  <a:pt x="838" y="857"/>
                </a:lnTo>
                <a:lnTo>
                  <a:pt x="843" y="848"/>
                </a:lnTo>
                <a:lnTo>
                  <a:pt x="848" y="839"/>
                </a:lnTo>
                <a:lnTo>
                  <a:pt x="854" y="831"/>
                </a:lnTo>
                <a:lnTo>
                  <a:pt x="861" y="823"/>
                </a:lnTo>
                <a:lnTo>
                  <a:pt x="867" y="815"/>
                </a:lnTo>
                <a:lnTo>
                  <a:pt x="875" y="807"/>
                </a:lnTo>
                <a:lnTo>
                  <a:pt x="883" y="799"/>
                </a:lnTo>
                <a:lnTo>
                  <a:pt x="893" y="793"/>
                </a:lnTo>
                <a:lnTo>
                  <a:pt x="904" y="788"/>
                </a:lnTo>
                <a:lnTo>
                  <a:pt x="916" y="783"/>
                </a:lnTo>
                <a:lnTo>
                  <a:pt x="928" y="779"/>
                </a:lnTo>
                <a:lnTo>
                  <a:pt x="942" y="777"/>
                </a:lnTo>
                <a:lnTo>
                  <a:pt x="957" y="775"/>
                </a:lnTo>
                <a:lnTo>
                  <a:pt x="973" y="775"/>
                </a:lnTo>
                <a:lnTo>
                  <a:pt x="980" y="775"/>
                </a:lnTo>
                <a:lnTo>
                  <a:pt x="989" y="775"/>
                </a:lnTo>
                <a:lnTo>
                  <a:pt x="998" y="776"/>
                </a:lnTo>
                <a:lnTo>
                  <a:pt x="1006" y="777"/>
                </a:lnTo>
                <a:lnTo>
                  <a:pt x="1019" y="779"/>
                </a:lnTo>
                <a:lnTo>
                  <a:pt x="1031" y="782"/>
                </a:lnTo>
                <a:lnTo>
                  <a:pt x="1042" y="788"/>
                </a:lnTo>
                <a:lnTo>
                  <a:pt x="1054" y="793"/>
                </a:lnTo>
                <a:lnTo>
                  <a:pt x="1058" y="796"/>
                </a:lnTo>
                <a:lnTo>
                  <a:pt x="1063" y="800"/>
                </a:lnTo>
                <a:lnTo>
                  <a:pt x="1067" y="805"/>
                </a:lnTo>
                <a:lnTo>
                  <a:pt x="1069" y="809"/>
                </a:lnTo>
                <a:lnTo>
                  <a:pt x="1072" y="815"/>
                </a:lnTo>
                <a:lnTo>
                  <a:pt x="1073" y="821"/>
                </a:lnTo>
                <a:lnTo>
                  <a:pt x="1074" y="827"/>
                </a:lnTo>
                <a:lnTo>
                  <a:pt x="1074" y="834"/>
                </a:lnTo>
                <a:lnTo>
                  <a:pt x="1074" y="838"/>
                </a:lnTo>
                <a:lnTo>
                  <a:pt x="1074" y="844"/>
                </a:lnTo>
                <a:lnTo>
                  <a:pt x="1073" y="848"/>
                </a:lnTo>
                <a:lnTo>
                  <a:pt x="1072" y="853"/>
                </a:lnTo>
                <a:lnTo>
                  <a:pt x="999" y="852"/>
                </a:lnTo>
                <a:lnTo>
                  <a:pt x="999" y="851"/>
                </a:lnTo>
                <a:lnTo>
                  <a:pt x="1000" y="849"/>
                </a:lnTo>
                <a:lnTo>
                  <a:pt x="1000" y="848"/>
                </a:lnTo>
                <a:lnTo>
                  <a:pt x="1000" y="846"/>
                </a:lnTo>
                <a:lnTo>
                  <a:pt x="999" y="840"/>
                </a:lnTo>
                <a:lnTo>
                  <a:pt x="998" y="836"/>
                </a:lnTo>
                <a:lnTo>
                  <a:pt x="996" y="832"/>
                </a:lnTo>
                <a:lnTo>
                  <a:pt x="992" y="829"/>
                </a:lnTo>
                <a:lnTo>
                  <a:pt x="986" y="823"/>
                </a:lnTo>
                <a:lnTo>
                  <a:pt x="978" y="821"/>
                </a:lnTo>
                <a:lnTo>
                  <a:pt x="974" y="820"/>
                </a:lnTo>
                <a:lnTo>
                  <a:pt x="970" y="819"/>
                </a:lnTo>
                <a:lnTo>
                  <a:pt x="965" y="819"/>
                </a:lnTo>
                <a:lnTo>
                  <a:pt x="962" y="819"/>
                </a:lnTo>
                <a:lnTo>
                  <a:pt x="959" y="819"/>
                </a:lnTo>
                <a:lnTo>
                  <a:pt x="956" y="820"/>
                </a:lnTo>
                <a:lnTo>
                  <a:pt x="953" y="820"/>
                </a:lnTo>
                <a:lnTo>
                  <a:pt x="950" y="821"/>
                </a:lnTo>
                <a:lnTo>
                  <a:pt x="943" y="824"/>
                </a:lnTo>
                <a:lnTo>
                  <a:pt x="935" y="829"/>
                </a:lnTo>
                <a:lnTo>
                  <a:pt x="928" y="835"/>
                </a:lnTo>
                <a:lnTo>
                  <a:pt x="921" y="844"/>
                </a:lnTo>
                <a:lnTo>
                  <a:pt x="915" y="853"/>
                </a:lnTo>
                <a:lnTo>
                  <a:pt x="908" y="866"/>
                </a:lnTo>
                <a:lnTo>
                  <a:pt x="903" y="881"/>
                </a:lnTo>
                <a:lnTo>
                  <a:pt x="898" y="898"/>
                </a:lnTo>
                <a:lnTo>
                  <a:pt x="898" y="901"/>
                </a:lnTo>
                <a:lnTo>
                  <a:pt x="897" y="904"/>
                </a:lnTo>
                <a:lnTo>
                  <a:pt x="897" y="907"/>
                </a:lnTo>
                <a:lnTo>
                  <a:pt x="896" y="910"/>
                </a:lnTo>
                <a:lnTo>
                  <a:pt x="896" y="916"/>
                </a:lnTo>
                <a:lnTo>
                  <a:pt x="895" y="923"/>
                </a:lnTo>
                <a:lnTo>
                  <a:pt x="895" y="928"/>
                </a:lnTo>
                <a:lnTo>
                  <a:pt x="895" y="934"/>
                </a:lnTo>
                <a:lnTo>
                  <a:pt x="895" y="943"/>
                </a:lnTo>
                <a:lnTo>
                  <a:pt x="896" y="952"/>
                </a:lnTo>
                <a:lnTo>
                  <a:pt x="899" y="959"/>
                </a:lnTo>
                <a:lnTo>
                  <a:pt x="903" y="967"/>
                </a:lnTo>
                <a:lnTo>
                  <a:pt x="905" y="970"/>
                </a:lnTo>
                <a:lnTo>
                  <a:pt x="907" y="972"/>
                </a:lnTo>
                <a:lnTo>
                  <a:pt x="910" y="974"/>
                </a:lnTo>
                <a:lnTo>
                  <a:pt x="913" y="977"/>
                </a:lnTo>
                <a:lnTo>
                  <a:pt x="921" y="979"/>
                </a:lnTo>
                <a:lnTo>
                  <a:pt x="931" y="980"/>
                </a:lnTo>
                <a:lnTo>
                  <a:pt x="932" y="980"/>
                </a:lnTo>
                <a:lnTo>
                  <a:pt x="934" y="980"/>
                </a:lnTo>
                <a:lnTo>
                  <a:pt x="936" y="980"/>
                </a:lnTo>
                <a:lnTo>
                  <a:pt x="938" y="980"/>
                </a:lnTo>
                <a:lnTo>
                  <a:pt x="942" y="980"/>
                </a:lnTo>
                <a:lnTo>
                  <a:pt x="945" y="979"/>
                </a:lnTo>
                <a:lnTo>
                  <a:pt x="949" y="978"/>
                </a:lnTo>
                <a:lnTo>
                  <a:pt x="952" y="977"/>
                </a:lnTo>
                <a:lnTo>
                  <a:pt x="958" y="974"/>
                </a:lnTo>
                <a:lnTo>
                  <a:pt x="962" y="971"/>
                </a:lnTo>
                <a:lnTo>
                  <a:pt x="966" y="967"/>
                </a:lnTo>
                <a:lnTo>
                  <a:pt x="971" y="964"/>
                </a:lnTo>
                <a:lnTo>
                  <a:pt x="974" y="958"/>
                </a:lnTo>
                <a:lnTo>
                  <a:pt x="977" y="954"/>
                </a:lnTo>
                <a:lnTo>
                  <a:pt x="979" y="948"/>
                </a:lnTo>
                <a:lnTo>
                  <a:pt x="980" y="943"/>
                </a:lnTo>
                <a:lnTo>
                  <a:pt x="1052" y="943"/>
                </a:lnTo>
                <a:lnTo>
                  <a:pt x="1052" y="943"/>
                </a:lnTo>
                <a:lnTo>
                  <a:pt x="1052" y="944"/>
                </a:lnTo>
                <a:lnTo>
                  <a:pt x="1052" y="945"/>
                </a:lnTo>
                <a:lnTo>
                  <a:pt x="1052" y="946"/>
                </a:lnTo>
                <a:lnTo>
                  <a:pt x="1051" y="954"/>
                </a:lnTo>
                <a:lnTo>
                  <a:pt x="1047" y="962"/>
                </a:lnTo>
                <a:lnTo>
                  <a:pt x="1042" y="974"/>
                </a:lnTo>
                <a:lnTo>
                  <a:pt x="1033" y="985"/>
                </a:lnTo>
                <a:lnTo>
                  <a:pt x="1026" y="994"/>
                </a:lnTo>
                <a:lnTo>
                  <a:pt x="1016" y="1001"/>
                </a:lnTo>
                <a:lnTo>
                  <a:pt x="1005" y="1009"/>
                </a:lnTo>
                <a:lnTo>
                  <a:pt x="993" y="1015"/>
                </a:lnTo>
                <a:lnTo>
                  <a:pt x="987" y="1019"/>
                </a:lnTo>
                <a:lnTo>
                  <a:pt x="979" y="1022"/>
                </a:lnTo>
                <a:lnTo>
                  <a:pt x="972" y="1024"/>
                </a:lnTo>
                <a:lnTo>
                  <a:pt x="963" y="1026"/>
                </a:lnTo>
                <a:lnTo>
                  <a:pt x="946" y="1028"/>
                </a:lnTo>
                <a:lnTo>
                  <a:pt x="925" y="1029"/>
                </a:lnTo>
                <a:lnTo>
                  <a:pt x="924" y="1029"/>
                </a:lnTo>
                <a:lnTo>
                  <a:pt x="923" y="1029"/>
                </a:lnTo>
                <a:lnTo>
                  <a:pt x="921" y="1029"/>
                </a:lnTo>
                <a:lnTo>
                  <a:pt x="920" y="1029"/>
                </a:lnTo>
                <a:lnTo>
                  <a:pt x="906" y="1029"/>
                </a:lnTo>
                <a:lnTo>
                  <a:pt x="894" y="1028"/>
                </a:lnTo>
                <a:lnTo>
                  <a:pt x="883" y="1026"/>
                </a:lnTo>
                <a:lnTo>
                  <a:pt x="872" y="1024"/>
                </a:lnTo>
                <a:lnTo>
                  <a:pt x="864" y="1021"/>
                </a:lnTo>
                <a:lnTo>
                  <a:pt x="856" y="1016"/>
                </a:lnTo>
                <a:lnTo>
                  <a:pt x="850" y="1012"/>
                </a:lnTo>
                <a:lnTo>
                  <a:pt x="844" y="1007"/>
                </a:lnTo>
                <a:lnTo>
                  <a:pt x="836" y="995"/>
                </a:lnTo>
                <a:lnTo>
                  <a:pt x="829" y="982"/>
                </a:lnTo>
                <a:lnTo>
                  <a:pt x="825" y="969"/>
                </a:lnTo>
                <a:lnTo>
                  <a:pt x="823" y="955"/>
                </a:lnTo>
                <a:lnTo>
                  <a:pt x="823" y="951"/>
                </a:lnTo>
                <a:lnTo>
                  <a:pt x="823" y="946"/>
                </a:lnTo>
                <a:lnTo>
                  <a:pt x="822" y="942"/>
                </a:lnTo>
                <a:lnTo>
                  <a:pt x="822" y="938"/>
                </a:lnTo>
                <a:lnTo>
                  <a:pt x="822" y="938"/>
                </a:lnTo>
                <a:close/>
                <a:moveTo>
                  <a:pt x="1070" y="1024"/>
                </a:moveTo>
                <a:lnTo>
                  <a:pt x="1123" y="782"/>
                </a:lnTo>
                <a:lnTo>
                  <a:pt x="1191" y="782"/>
                </a:lnTo>
                <a:lnTo>
                  <a:pt x="1141" y="1024"/>
                </a:lnTo>
                <a:lnTo>
                  <a:pt x="1070" y="1024"/>
                </a:lnTo>
                <a:close/>
                <a:moveTo>
                  <a:pt x="1178" y="1024"/>
                </a:moveTo>
                <a:lnTo>
                  <a:pt x="1229" y="782"/>
                </a:lnTo>
                <a:lnTo>
                  <a:pt x="1416" y="782"/>
                </a:lnTo>
                <a:lnTo>
                  <a:pt x="1405" y="829"/>
                </a:lnTo>
                <a:lnTo>
                  <a:pt x="1289" y="829"/>
                </a:lnTo>
                <a:lnTo>
                  <a:pt x="1279" y="876"/>
                </a:lnTo>
                <a:lnTo>
                  <a:pt x="1387" y="876"/>
                </a:lnTo>
                <a:lnTo>
                  <a:pt x="1376" y="927"/>
                </a:lnTo>
                <a:lnTo>
                  <a:pt x="1268" y="927"/>
                </a:lnTo>
                <a:lnTo>
                  <a:pt x="1257" y="974"/>
                </a:lnTo>
                <a:lnTo>
                  <a:pt x="1376" y="974"/>
                </a:lnTo>
                <a:lnTo>
                  <a:pt x="1365" y="1024"/>
                </a:lnTo>
                <a:lnTo>
                  <a:pt x="1178" y="1024"/>
                </a:lnTo>
                <a:close/>
                <a:moveTo>
                  <a:pt x="1434" y="863"/>
                </a:moveTo>
                <a:lnTo>
                  <a:pt x="1435" y="852"/>
                </a:lnTo>
                <a:lnTo>
                  <a:pt x="1438" y="843"/>
                </a:lnTo>
                <a:lnTo>
                  <a:pt x="1442" y="833"/>
                </a:lnTo>
                <a:lnTo>
                  <a:pt x="1446" y="824"/>
                </a:lnTo>
                <a:lnTo>
                  <a:pt x="1451" y="817"/>
                </a:lnTo>
                <a:lnTo>
                  <a:pt x="1457" y="809"/>
                </a:lnTo>
                <a:lnTo>
                  <a:pt x="1464" y="803"/>
                </a:lnTo>
                <a:lnTo>
                  <a:pt x="1473" y="797"/>
                </a:lnTo>
                <a:lnTo>
                  <a:pt x="1482" y="793"/>
                </a:lnTo>
                <a:lnTo>
                  <a:pt x="1491" y="789"/>
                </a:lnTo>
                <a:lnTo>
                  <a:pt x="1501" y="785"/>
                </a:lnTo>
                <a:lnTo>
                  <a:pt x="1511" y="782"/>
                </a:lnTo>
                <a:lnTo>
                  <a:pt x="1522" y="780"/>
                </a:lnTo>
                <a:lnTo>
                  <a:pt x="1532" y="778"/>
                </a:lnTo>
                <a:lnTo>
                  <a:pt x="1543" y="777"/>
                </a:lnTo>
                <a:lnTo>
                  <a:pt x="1555" y="777"/>
                </a:lnTo>
                <a:lnTo>
                  <a:pt x="1559" y="777"/>
                </a:lnTo>
                <a:lnTo>
                  <a:pt x="1564" y="777"/>
                </a:lnTo>
                <a:lnTo>
                  <a:pt x="1568" y="777"/>
                </a:lnTo>
                <a:lnTo>
                  <a:pt x="1571" y="778"/>
                </a:lnTo>
                <a:lnTo>
                  <a:pt x="1584" y="779"/>
                </a:lnTo>
                <a:lnTo>
                  <a:pt x="1596" y="782"/>
                </a:lnTo>
                <a:lnTo>
                  <a:pt x="1608" y="785"/>
                </a:lnTo>
                <a:lnTo>
                  <a:pt x="1619" y="791"/>
                </a:lnTo>
                <a:lnTo>
                  <a:pt x="1624" y="794"/>
                </a:lnTo>
                <a:lnTo>
                  <a:pt x="1629" y="798"/>
                </a:lnTo>
                <a:lnTo>
                  <a:pt x="1632" y="803"/>
                </a:lnTo>
                <a:lnTo>
                  <a:pt x="1635" y="807"/>
                </a:lnTo>
                <a:lnTo>
                  <a:pt x="1637" y="812"/>
                </a:lnTo>
                <a:lnTo>
                  <a:pt x="1639" y="818"/>
                </a:lnTo>
                <a:lnTo>
                  <a:pt x="1640" y="824"/>
                </a:lnTo>
                <a:lnTo>
                  <a:pt x="1640" y="832"/>
                </a:lnTo>
                <a:lnTo>
                  <a:pt x="1640" y="837"/>
                </a:lnTo>
                <a:lnTo>
                  <a:pt x="1640" y="843"/>
                </a:lnTo>
                <a:lnTo>
                  <a:pt x="1638" y="849"/>
                </a:lnTo>
                <a:lnTo>
                  <a:pt x="1637" y="856"/>
                </a:lnTo>
                <a:lnTo>
                  <a:pt x="1568" y="856"/>
                </a:lnTo>
                <a:lnTo>
                  <a:pt x="1569" y="853"/>
                </a:lnTo>
                <a:lnTo>
                  <a:pt x="1569" y="851"/>
                </a:lnTo>
                <a:lnTo>
                  <a:pt x="1569" y="849"/>
                </a:lnTo>
                <a:lnTo>
                  <a:pt x="1569" y="848"/>
                </a:lnTo>
                <a:lnTo>
                  <a:pt x="1569" y="843"/>
                </a:lnTo>
                <a:lnTo>
                  <a:pt x="1568" y="837"/>
                </a:lnTo>
                <a:lnTo>
                  <a:pt x="1565" y="834"/>
                </a:lnTo>
                <a:lnTo>
                  <a:pt x="1562" y="831"/>
                </a:lnTo>
                <a:lnTo>
                  <a:pt x="1557" y="829"/>
                </a:lnTo>
                <a:lnTo>
                  <a:pt x="1553" y="827"/>
                </a:lnTo>
                <a:lnTo>
                  <a:pt x="1548" y="826"/>
                </a:lnTo>
                <a:lnTo>
                  <a:pt x="1542" y="825"/>
                </a:lnTo>
                <a:lnTo>
                  <a:pt x="1541" y="825"/>
                </a:lnTo>
                <a:lnTo>
                  <a:pt x="1540" y="825"/>
                </a:lnTo>
                <a:lnTo>
                  <a:pt x="1539" y="825"/>
                </a:lnTo>
                <a:lnTo>
                  <a:pt x="1538" y="825"/>
                </a:lnTo>
                <a:lnTo>
                  <a:pt x="1532" y="826"/>
                </a:lnTo>
                <a:lnTo>
                  <a:pt x="1527" y="829"/>
                </a:lnTo>
                <a:lnTo>
                  <a:pt x="1523" y="831"/>
                </a:lnTo>
                <a:lnTo>
                  <a:pt x="1517" y="833"/>
                </a:lnTo>
                <a:lnTo>
                  <a:pt x="1513" y="837"/>
                </a:lnTo>
                <a:lnTo>
                  <a:pt x="1510" y="840"/>
                </a:lnTo>
                <a:lnTo>
                  <a:pt x="1509" y="846"/>
                </a:lnTo>
                <a:lnTo>
                  <a:pt x="1508" y="850"/>
                </a:lnTo>
                <a:lnTo>
                  <a:pt x="1509" y="853"/>
                </a:lnTo>
                <a:lnTo>
                  <a:pt x="1509" y="856"/>
                </a:lnTo>
                <a:lnTo>
                  <a:pt x="1511" y="858"/>
                </a:lnTo>
                <a:lnTo>
                  <a:pt x="1513" y="860"/>
                </a:lnTo>
                <a:lnTo>
                  <a:pt x="1518" y="864"/>
                </a:lnTo>
                <a:lnTo>
                  <a:pt x="1527" y="869"/>
                </a:lnTo>
                <a:lnTo>
                  <a:pt x="1537" y="872"/>
                </a:lnTo>
                <a:lnTo>
                  <a:pt x="1549" y="876"/>
                </a:lnTo>
                <a:lnTo>
                  <a:pt x="1561" y="879"/>
                </a:lnTo>
                <a:lnTo>
                  <a:pt x="1573" y="883"/>
                </a:lnTo>
                <a:lnTo>
                  <a:pt x="1584" y="885"/>
                </a:lnTo>
                <a:lnTo>
                  <a:pt x="1593" y="888"/>
                </a:lnTo>
                <a:lnTo>
                  <a:pt x="1602" y="892"/>
                </a:lnTo>
                <a:lnTo>
                  <a:pt x="1607" y="897"/>
                </a:lnTo>
                <a:lnTo>
                  <a:pt x="1612" y="902"/>
                </a:lnTo>
                <a:lnTo>
                  <a:pt x="1617" y="907"/>
                </a:lnTo>
                <a:lnTo>
                  <a:pt x="1620" y="912"/>
                </a:lnTo>
                <a:lnTo>
                  <a:pt x="1623" y="917"/>
                </a:lnTo>
                <a:lnTo>
                  <a:pt x="1624" y="923"/>
                </a:lnTo>
                <a:lnTo>
                  <a:pt x="1625" y="928"/>
                </a:lnTo>
                <a:lnTo>
                  <a:pt x="1626" y="932"/>
                </a:lnTo>
                <a:lnTo>
                  <a:pt x="1626" y="938"/>
                </a:lnTo>
                <a:lnTo>
                  <a:pt x="1626" y="946"/>
                </a:lnTo>
                <a:lnTo>
                  <a:pt x="1624" y="955"/>
                </a:lnTo>
                <a:lnTo>
                  <a:pt x="1622" y="964"/>
                </a:lnTo>
                <a:lnTo>
                  <a:pt x="1619" y="971"/>
                </a:lnTo>
                <a:lnTo>
                  <a:pt x="1615" y="979"/>
                </a:lnTo>
                <a:lnTo>
                  <a:pt x="1608" y="986"/>
                </a:lnTo>
                <a:lnTo>
                  <a:pt x="1603" y="994"/>
                </a:lnTo>
                <a:lnTo>
                  <a:pt x="1595" y="1001"/>
                </a:lnTo>
                <a:lnTo>
                  <a:pt x="1586" y="1008"/>
                </a:lnTo>
                <a:lnTo>
                  <a:pt x="1577" y="1013"/>
                </a:lnTo>
                <a:lnTo>
                  <a:pt x="1567" y="1019"/>
                </a:lnTo>
                <a:lnTo>
                  <a:pt x="1555" y="1023"/>
                </a:lnTo>
                <a:lnTo>
                  <a:pt x="1543" y="1025"/>
                </a:lnTo>
                <a:lnTo>
                  <a:pt x="1529" y="1027"/>
                </a:lnTo>
                <a:lnTo>
                  <a:pt x="1515" y="1029"/>
                </a:lnTo>
                <a:lnTo>
                  <a:pt x="1500" y="1029"/>
                </a:lnTo>
                <a:lnTo>
                  <a:pt x="1487" y="1029"/>
                </a:lnTo>
                <a:lnTo>
                  <a:pt x="1475" y="1028"/>
                </a:lnTo>
                <a:lnTo>
                  <a:pt x="1464" y="1027"/>
                </a:lnTo>
                <a:lnTo>
                  <a:pt x="1455" y="1025"/>
                </a:lnTo>
                <a:lnTo>
                  <a:pt x="1446" y="1022"/>
                </a:lnTo>
                <a:lnTo>
                  <a:pt x="1438" y="1019"/>
                </a:lnTo>
                <a:lnTo>
                  <a:pt x="1433" y="1015"/>
                </a:lnTo>
                <a:lnTo>
                  <a:pt x="1428" y="1010"/>
                </a:lnTo>
                <a:lnTo>
                  <a:pt x="1421" y="1000"/>
                </a:lnTo>
                <a:lnTo>
                  <a:pt x="1416" y="991"/>
                </a:lnTo>
                <a:lnTo>
                  <a:pt x="1414" y="984"/>
                </a:lnTo>
                <a:lnTo>
                  <a:pt x="1413" y="979"/>
                </a:lnTo>
                <a:lnTo>
                  <a:pt x="1411" y="973"/>
                </a:lnTo>
                <a:lnTo>
                  <a:pt x="1411" y="967"/>
                </a:lnTo>
                <a:lnTo>
                  <a:pt x="1411" y="965"/>
                </a:lnTo>
                <a:lnTo>
                  <a:pt x="1411" y="961"/>
                </a:lnTo>
                <a:lnTo>
                  <a:pt x="1411" y="959"/>
                </a:lnTo>
                <a:lnTo>
                  <a:pt x="1411" y="956"/>
                </a:lnTo>
                <a:lnTo>
                  <a:pt x="1413" y="954"/>
                </a:lnTo>
                <a:lnTo>
                  <a:pt x="1413" y="951"/>
                </a:lnTo>
                <a:lnTo>
                  <a:pt x="1413" y="948"/>
                </a:lnTo>
                <a:lnTo>
                  <a:pt x="1414" y="945"/>
                </a:lnTo>
                <a:lnTo>
                  <a:pt x="1482" y="945"/>
                </a:lnTo>
                <a:lnTo>
                  <a:pt x="1482" y="947"/>
                </a:lnTo>
                <a:lnTo>
                  <a:pt x="1481" y="950"/>
                </a:lnTo>
                <a:lnTo>
                  <a:pt x="1481" y="952"/>
                </a:lnTo>
                <a:lnTo>
                  <a:pt x="1481" y="953"/>
                </a:lnTo>
                <a:lnTo>
                  <a:pt x="1482" y="959"/>
                </a:lnTo>
                <a:lnTo>
                  <a:pt x="1483" y="965"/>
                </a:lnTo>
                <a:lnTo>
                  <a:pt x="1485" y="970"/>
                </a:lnTo>
                <a:lnTo>
                  <a:pt x="1488" y="974"/>
                </a:lnTo>
                <a:lnTo>
                  <a:pt x="1492" y="978"/>
                </a:lnTo>
                <a:lnTo>
                  <a:pt x="1497" y="981"/>
                </a:lnTo>
                <a:lnTo>
                  <a:pt x="1503" y="982"/>
                </a:lnTo>
                <a:lnTo>
                  <a:pt x="1511" y="982"/>
                </a:lnTo>
                <a:lnTo>
                  <a:pt x="1514" y="982"/>
                </a:lnTo>
                <a:lnTo>
                  <a:pt x="1518" y="982"/>
                </a:lnTo>
                <a:lnTo>
                  <a:pt x="1524" y="981"/>
                </a:lnTo>
                <a:lnTo>
                  <a:pt x="1529" y="979"/>
                </a:lnTo>
                <a:lnTo>
                  <a:pt x="1538" y="975"/>
                </a:lnTo>
                <a:lnTo>
                  <a:pt x="1545" y="970"/>
                </a:lnTo>
                <a:lnTo>
                  <a:pt x="1549" y="967"/>
                </a:lnTo>
                <a:lnTo>
                  <a:pt x="1551" y="962"/>
                </a:lnTo>
                <a:lnTo>
                  <a:pt x="1552" y="958"/>
                </a:lnTo>
                <a:lnTo>
                  <a:pt x="1553" y="954"/>
                </a:lnTo>
                <a:lnTo>
                  <a:pt x="1553" y="953"/>
                </a:lnTo>
                <a:lnTo>
                  <a:pt x="1553" y="953"/>
                </a:lnTo>
                <a:lnTo>
                  <a:pt x="1553" y="952"/>
                </a:lnTo>
                <a:lnTo>
                  <a:pt x="1553" y="951"/>
                </a:lnTo>
                <a:lnTo>
                  <a:pt x="1552" y="947"/>
                </a:lnTo>
                <a:lnTo>
                  <a:pt x="1550" y="943"/>
                </a:lnTo>
                <a:lnTo>
                  <a:pt x="1545" y="940"/>
                </a:lnTo>
                <a:lnTo>
                  <a:pt x="1540" y="937"/>
                </a:lnTo>
                <a:lnTo>
                  <a:pt x="1527" y="931"/>
                </a:lnTo>
                <a:lnTo>
                  <a:pt x="1512" y="927"/>
                </a:lnTo>
                <a:lnTo>
                  <a:pt x="1502" y="925"/>
                </a:lnTo>
                <a:lnTo>
                  <a:pt x="1494" y="921"/>
                </a:lnTo>
                <a:lnTo>
                  <a:pt x="1485" y="919"/>
                </a:lnTo>
                <a:lnTo>
                  <a:pt x="1478" y="917"/>
                </a:lnTo>
                <a:lnTo>
                  <a:pt x="1477" y="917"/>
                </a:lnTo>
                <a:lnTo>
                  <a:pt x="1477" y="917"/>
                </a:lnTo>
                <a:lnTo>
                  <a:pt x="1476" y="917"/>
                </a:lnTo>
                <a:lnTo>
                  <a:pt x="1476" y="916"/>
                </a:lnTo>
                <a:lnTo>
                  <a:pt x="1476" y="916"/>
                </a:lnTo>
                <a:lnTo>
                  <a:pt x="1476" y="916"/>
                </a:lnTo>
                <a:lnTo>
                  <a:pt x="1476" y="916"/>
                </a:lnTo>
                <a:lnTo>
                  <a:pt x="1476" y="916"/>
                </a:lnTo>
                <a:lnTo>
                  <a:pt x="1473" y="915"/>
                </a:lnTo>
                <a:lnTo>
                  <a:pt x="1469" y="914"/>
                </a:lnTo>
                <a:lnTo>
                  <a:pt x="1465" y="913"/>
                </a:lnTo>
                <a:lnTo>
                  <a:pt x="1461" y="911"/>
                </a:lnTo>
                <a:lnTo>
                  <a:pt x="1457" y="908"/>
                </a:lnTo>
                <a:lnTo>
                  <a:pt x="1451" y="905"/>
                </a:lnTo>
                <a:lnTo>
                  <a:pt x="1447" y="901"/>
                </a:lnTo>
                <a:lnTo>
                  <a:pt x="1443" y="897"/>
                </a:lnTo>
                <a:lnTo>
                  <a:pt x="1438" y="891"/>
                </a:lnTo>
                <a:lnTo>
                  <a:pt x="1436" y="884"/>
                </a:lnTo>
                <a:lnTo>
                  <a:pt x="1435" y="874"/>
                </a:lnTo>
                <a:lnTo>
                  <a:pt x="1434" y="864"/>
                </a:lnTo>
                <a:lnTo>
                  <a:pt x="1434" y="863"/>
                </a:lnTo>
                <a:close/>
                <a:moveTo>
                  <a:pt x="1661" y="938"/>
                </a:moveTo>
                <a:lnTo>
                  <a:pt x="1661" y="924"/>
                </a:lnTo>
                <a:lnTo>
                  <a:pt x="1662" y="907"/>
                </a:lnTo>
                <a:lnTo>
                  <a:pt x="1664" y="900"/>
                </a:lnTo>
                <a:lnTo>
                  <a:pt x="1665" y="891"/>
                </a:lnTo>
                <a:lnTo>
                  <a:pt x="1667" y="884"/>
                </a:lnTo>
                <a:lnTo>
                  <a:pt x="1670" y="875"/>
                </a:lnTo>
                <a:lnTo>
                  <a:pt x="1673" y="866"/>
                </a:lnTo>
                <a:lnTo>
                  <a:pt x="1677" y="857"/>
                </a:lnTo>
                <a:lnTo>
                  <a:pt x="1682" y="848"/>
                </a:lnTo>
                <a:lnTo>
                  <a:pt x="1687" y="839"/>
                </a:lnTo>
                <a:lnTo>
                  <a:pt x="1692" y="831"/>
                </a:lnTo>
                <a:lnTo>
                  <a:pt x="1699" y="823"/>
                </a:lnTo>
                <a:lnTo>
                  <a:pt x="1705" y="815"/>
                </a:lnTo>
                <a:lnTo>
                  <a:pt x="1713" y="807"/>
                </a:lnTo>
                <a:lnTo>
                  <a:pt x="1721" y="799"/>
                </a:lnTo>
                <a:lnTo>
                  <a:pt x="1731" y="793"/>
                </a:lnTo>
                <a:lnTo>
                  <a:pt x="1742" y="788"/>
                </a:lnTo>
                <a:lnTo>
                  <a:pt x="1754" y="783"/>
                </a:lnTo>
                <a:lnTo>
                  <a:pt x="1767" y="779"/>
                </a:lnTo>
                <a:lnTo>
                  <a:pt x="1780" y="777"/>
                </a:lnTo>
                <a:lnTo>
                  <a:pt x="1795" y="775"/>
                </a:lnTo>
                <a:lnTo>
                  <a:pt x="1811" y="775"/>
                </a:lnTo>
                <a:lnTo>
                  <a:pt x="1819" y="775"/>
                </a:lnTo>
                <a:lnTo>
                  <a:pt x="1827" y="775"/>
                </a:lnTo>
                <a:lnTo>
                  <a:pt x="1836" y="776"/>
                </a:lnTo>
                <a:lnTo>
                  <a:pt x="1845" y="777"/>
                </a:lnTo>
                <a:lnTo>
                  <a:pt x="1858" y="779"/>
                </a:lnTo>
                <a:lnTo>
                  <a:pt x="1869" y="782"/>
                </a:lnTo>
                <a:lnTo>
                  <a:pt x="1881" y="788"/>
                </a:lnTo>
                <a:lnTo>
                  <a:pt x="1892" y="793"/>
                </a:lnTo>
                <a:lnTo>
                  <a:pt x="1896" y="796"/>
                </a:lnTo>
                <a:lnTo>
                  <a:pt x="1902" y="800"/>
                </a:lnTo>
                <a:lnTo>
                  <a:pt x="1905" y="805"/>
                </a:lnTo>
                <a:lnTo>
                  <a:pt x="1908" y="809"/>
                </a:lnTo>
                <a:lnTo>
                  <a:pt x="1911" y="815"/>
                </a:lnTo>
                <a:lnTo>
                  <a:pt x="1912" y="821"/>
                </a:lnTo>
                <a:lnTo>
                  <a:pt x="1913" y="827"/>
                </a:lnTo>
                <a:lnTo>
                  <a:pt x="1914" y="834"/>
                </a:lnTo>
                <a:lnTo>
                  <a:pt x="1914" y="838"/>
                </a:lnTo>
                <a:lnTo>
                  <a:pt x="1913" y="844"/>
                </a:lnTo>
                <a:lnTo>
                  <a:pt x="1913" y="848"/>
                </a:lnTo>
                <a:lnTo>
                  <a:pt x="1911" y="853"/>
                </a:lnTo>
                <a:lnTo>
                  <a:pt x="1837" y="852"/>
                </a:lnTo>
                <a:lnTo>
                  <a:pt x="1838" y="851"/>
                </a:lnTo>
                <a:lnTo>
                  <a:pt x="1838" y="849"/>
                </a:lnTo>
                <a:lnTo>
                  <a:pt x="1838" y="848"/>
                </a:lnTo>
                <a:lnTo>
                  <a:pt x="1838" y="846"/>
                </a:lnTo>
                <a:lnTo>
                  <a:pt x="1838" y="840"/>
                </a:lnTo>
                <a:lnTo>
                  <a:pt x="1836" y="836"/>
                </a:lnTo>
                <a:lnTo>
                  <a:pt x="1834" y="832"/>
                </a:lnTo>
                <a:lnTo>
                  <a:pt x="1832" y="829"/>
                </a:lnTo>
                <a:lnTo>
                  <a:pt x="1824" y="823"/>
                </a:lnTo>
                <a:lnTo>
                  <a:pt x="1817" y="821"/>
                </a:lnTo>
                <a:lnTo>
                  <a:pt x="1812" y="820"/>
                </a:lnTo>
                <a:lnTo>
                  <a:pt x="1808" y="819"/>
                </a:lnTo>
                <a:lnTo>
                  <a:pt x="1804" y="819"/>
                </a:lnTo>
                <a:lnTo>
                  <a:pt x="1800" y="819"/>
                </a:lnTo>
                <a:lnTo>
                  <a:pt x="1797" y="819"/>
                </a:lnTo>
                <a:lnTo>
                  <a:pt x="1795" y="820"/>
                </a:lnTo>
                <a:lnTo>
                  <a:pt x="1792" y="820"/>
                </a:lnTo>
                <a:lnTo>
                  <a:pt x="1788" y="821"/>
                </a:lnTo>
                <a:lnTo>
                  <a:pt x="1781" y="824"/>
                </a:lnTo>
                <a:lnTo>
                  <a:pt x="1773" y="829"/>
                </a:lnTo>
                <a:lnTo>
                  <a:pt x="1767" y="835"/>
                </a:lnTo>
                <a:lnTo>
                  <a:pt x="1759" y="844"/>
                </a:lnTo>
                <a:lnTo>
                  <a:pt x="1753" y="853"/>
                </a:lnTo>
                <a:lnTo>
                  <a:pt x="1746" y="866"/>
                </a:lnTo>
                <a:lnTo>
                  <a:pt x="1742" y="881"/>
                </a:lnTo>
                <a:lnTo>
                  <a:pt x="1738" y="898"/>
                </a:lnTo>
                <a:lnTo>
                  <a:pt x="1737" y="901"/>
                </a:lnTo>
                <a:lnTo>
                  <a:pt x="1737" y="904"/>
                </a:lnTo>
                <a:lnTo>
                  <a:pt x="1736" y="907"/>
                </a:lnTo>
                <a:lnTo>
                  <a:pt x="1736" y="910"/>
                </a:lnTo>
                <a:lnTo>
                  <a:pt x="1734" y="916"/>
                </a:lnTo>
                <a:lnTo>
                  <a:pt x="1733" y="923"/>
                </a:lnTo>
                <a:lnTo>
                  <a:pt x="1733" y="928"/>
                </a:lnTo>
                <a:lnTo>
                  <a:pt x="1733" y="934"/>
                </a:lnTo>
                <a:lnTo>
                  <a:pt x="1733" y="943"/>
                </a:lnTo>
                <a:lnTo>
                  <a:pt x="1736" y="952"/>
                </a:lnTo>
                <a:lnTo>
                  <a:pt x="1738" y="959"/>
                </a:lnTo>
                <a:lnTo>
                  <a:pt x="1741" y="967"/>
                </a:lnTo>
                <a:lnTo>
                  <a:pt x="1743" y="970"/>
                </a:lnTo>
                <a:lnTo>
                  <a:pt x="1745" y="972"/>
                </a:lnTo>
                <a:lnTo>
                  <a:pt x="1748" y="974"/>
                </a:lnTo>
                <a:lnTo>
                  <a:pt x="1752" y="977"/>
                </a:lnTo>
                <a:lnTo>
                  <a:pt x="1759" y="979"/>
                </a:lnTo>
                <a:lnTo>
                  <a:pt x="1769" y="980"/>
                </a:lnTo>
                <a:lnTo>
                  <a:pt x="1771" y="980"/>
                </a:lnTo>
                <a:lnTo>
                  <a:pt x="1772" y="980"/>
                </a:lnTo>
                <a:lnTo>
                  <a:pt x="1774" y="980"/>
                </a:lnTo>
                <a:lnTo>
                  <a:pt x="1777" y="980"/>
                </a:lnTo>
                <a:lnTo>
                  <a:pt x="1780" y="980"/>
                </a:lnTo>
                <a:lnTo>
                  <a:pt x="1784" y="979"/>
                </a:lnTo>
                <a:lnTo>
                  <a:pt x="1787" y="978"/>
                </a:lnTo>
                <a:lnTo>
                  <a:pt x="1791" y="977"/>
                </a:lnTo>
                <a:lnTo>
                  <a:pt x="1796" y="974"/>
                </a:lnTo>
                <a:lnTo>
                  <a:pt x="1800" y="971"/>
                </a:lnTo>
                <a:lnTo>
                  <a:pt x="1805" y="967"/>
                </a:lnTo>
                <a:lnTo>
                  <a:pt x="1809" y="964"/>
                </a:lnTo>
                <a:lnTo>
                  <a:pt x="1813" y="958"/>
                </a:lnTo>
                <a:lnTo>
                  <a:pt x="1815" y="954"/>
                </a:lnTo>
                <a:lnTo>
                  <a:pt x="1818" y="948"/>
                </a:lnTo>
                <a:lnTo>
                  <a:pt x="1819" y="943"/>
                </a:lnTo>
                <a:lnTo>
                  <a:pt x="1890" y="943"/>
                </a:lnTo>
                <a:lnTo>
                  <a:pt x="1890" y="943"/>
                </a:lnTo>
                <a:lnTo>
                  <a:pt x="1890" y="944"/>
                </a:lnTo>
                <a:lnTo>
                  <a:pt x="1891" y="945"/>
                </a:lnTo>
                <a:lnTo>
                  <a:pt x="1891" y="946"/>
                </a:lnTo>
                <a:lnTo>
                  <a:pt x="1890" y="954"/>
                </a:lnTo>
                <a:lnTo>
                  <a:pt x="1887" y="962"/>
                </a:lnTo>
                <a:lnTo>
                  <a:pt x="1880" y="974"/>
                </a:lnTo>
                <a:lnTo>
                  <a:pt x="1873" y="985"/>
                </a:lnTo>
                <a:lnTo>
                  <a:pt x="1864" y="994"/>
                </a:lnTo>
                <a:lnTo>
                  <a:pt x="1855" y="1001"/>
                </a:lnTo>
                <a:lnTo>
                  <a:pt x="1845" y="1009"/>
                </a:lnTo>
                <a:lnTo>
                  <a:pt x="1832" y="1015"/>
                </a:lnTo>
                <a:lnTo>
                  <a:pt x="1825" y="1019"/>
                </a:lnTo>
                <a:lnTo>
                  <a:pt x="1818" y="1022"/>
                </a:lnTo>
                <a:lnTo>
                  <a:pt x="1810" y="1024"/>
                </a:lnTo>
                <a:lnTo>
                  <a:pt x="1801" y="1026"/>
                </a:lnTo>
                <a:lnTo>
                  <a:pt x="1784" y="1028"/>
                </a:lnTo>
                <a:lnTo>
                  <a:pt x="1764" y="1029"/>
                </a:lnTo>
                <a:lnTo>
                  <a:pt x="1763" y="1029"/>
                </a:lnTo>
                <a:lnTo>
                  <a:pt x="1761" y="1029"/>
                </a:lnTo>
                <a:lnTo>
                  <a:pt x="1760" y="1029"/>
                </a:lnTo>
                <a:lnTo>
                  <a:pt x="1758" y="1029"/>
                </a:lnTo>
                <a:lnTo>
                  <a:pt x="1745" y="1029"/>
                </a:lnTo>
                <a:lnTo>
                  <a:pt x="1732" y="1028"/>
                </a:lnTo>
                <a:lnTo>
                  <a:pt x="1721" y="1026"/>
                </a:lnTo>
                <a:lnTo>
                  <a:pt x="1712" y="1024"/>
                </a:lnTo>
                <a:lnTo>
                  <a:pt x="1702" y="1021"/>
                </a:lnTo>
                <a:lnTo>
                  <a:pt x="1694" y="1016"/>
                </a:lnTo>
                <a:lnTo>
                  <a:pt x="1688" y="1012"/>
                </a:lnTo>
                <a:lnTo>
                  <a:pt x="1683" y="1007"/>
                </a:lnTo>
                <a:lnTo>
                  <a:pt x="1674" y="995"/>
                </a:lnTo>
                <a:lnTo>
                  <a:pt x="1669" y="982"/>
                </a:lnTo>
                <a:lnTo>
                  <a:pt x="1663" y="969"/>
                </a:lnTo>
                <a:lnTo>
                  <a:pt x="1661" y="955"/>
                </a:lnTo>
                <a:lnTo>
                  <a:pt x="1661" y="951"/>
                </a:lnTo>
                <a:lnTo>
                  <a:pt x="1661" y="946"/>
                </a:lnTo>
                <a:lnTo>
                  <a:pt x="1661" y="942"/>
                </a:lnTo>
                <a:lnTo>
                  <a:pt x="1661" y="938"/>
                </a:lnTo>
                <a:lnTo>
                  <a:pt x="1661" y="938"/>
                </a:lnTo>
                <a:close/>
                <a:moveTo>
                  <a:pt x="978" y="1235"/>
                </a:moveTo>
                <a:lnTo>
                  <a:pt x="979" y="1224"/>
                </a:lnTo>
                <a:lnTo>
                  <a:pt x="982" y="1213"/>
                </a:lnTo>
                <a:lnTo>
                  <a:pt x="985" y="1204"/>
                </a:lnTo>
                <a:lnTo>
                  <a:pt x="990" y="1196"/>
                </a:lnTo>
                <a:lnTo>
                  <a:pt x="995" y="1187"/>
                </a:lnTo>
                <a:lnTo>
                  <a:pt x="1001" y="1181"/>
                </a:lnTo>
                <a:lnTo>
                  <a:pt x="1009" y="1174"/>
                </a:lnTo>
                <a:lnTo>
                  <a:pt x="1017" y="1169"/>
                </a:lnTo>
                <a:lnTo>
                  <a:pt x="1026" y="1163"/>
                </a:lnTo>
                <a:lnTo>
                  <a:pt x="1036" y="1159"/>
                </a:lnTo>
                <a:lnTo>
                  <a:pt x="1045" y="1156"/>
                </a:lnTo>
                <a:lnTo>
                  <a:pt x="1055" y="1153"/>
                </a:lnTo>
                <a:lnTo>
                  <a:pt x="1066" y="1150"/>
                </a:lnTo>
                <a:lnTo>
                  <a:pt x="1077" y="1149"/>
                </a:lnTo>
                <a:lnTo>
                  <a:pt x="1087" y="1148"/>
                </a:lnTo>
                <a:lnTo>
                  <a:pt x="1099" y="1148"/>
                </a:lnTo>
                <a:lnTo>
                  <a:pt x="1104" y="1148"/>
                </a:lnTo>
                <a:lnTo>
                  <a:pt x="1108" y="1148"/>
                </a:lnTo>
                <a:lnTo>
                  <a:pt x="1111" y="1148"/>
                </a:lnTo>
                <a:lnTo>
                  <a:pt x="1115" y="1148"/>
                </a:lnTo>
                <a:lnTo>
                  <a:pt x="1128" y="1150"/>
                </a:lnTo>
                <a:lnTo>
                  <a:pt x="1140" y="1153"/>
                </a:lnTo>
                <a:lnTo>
                  <a:pt x="1152" y="1157"/>
                </a:lnTo>
                <a:lnTo>
                  <a:pt x="1163" y="1162"/>
                </a:lnTo>
                <a:lnTo>
                  <a:pt x="1168" y="1166"/>
                </a:lnTo>
                <a:lnTo>
                  <a:pt x="1173" y="1169"/>
                </a:lnTo>
                <a:lnTo>
                  <a:pt x="1176" y="1173"/>
                </a:lnTo>
                <a:lnTo>
                  <a:pt x="1179" y="1177"/>
                </a:lnTo>
                <a:lnTo>
                  <a:pt x="1181" y="1183"/>
                </a:lnTo>
                <a:lnTo>
                  <a:pt x="1184" y="1189"/>
                </a:lnTo>
                <a:lnTo>
                  <a:pt x="1185" y="1196"/>
                </a:lnTo>
                <a:lnTo>
                  <a:pt x="1185" y="1202"/>
                </a:lnTo>
                <a:lnTo>
                  <a:pt x="1185" y="1209"/>
                </a:lnTo>
                <a:lnTo>
                  <a:pt x="1184" y="1214"/>
                </a:lnTo>
                <a:lnTo>
                  <a:pt x="1182" y="1221"/>
                </a:lnTo>
                <a:lnTo>
                  <a:pt x="1181" y="1227"/>
                </a:lnTo>
                <a:lnTo>
                  <a:pt x="1112" y="1226"/>
                </a:lnTo>
                <a:lnTo>
                  <a:pt x="1113" y="1225"/>
                </a:lnTo>
                <a:lnTo>
                  <a:pt x="1113" y="1223"/>
                </a:lnTo>
                <a:lnTo>
                  <a:pt x="1113" y="1221"/>
                </a:lnTo>
                <a:lnTo>
                  <a:pt x="1113" y="1218"/>
                </a:lnTo>
                <a:lnTo>
                  <a:pt x="1113" y="1213"/>
                </a:lnTo>
                <a:lnTo>
                  <a:pt x="1111" y="1209"/>
                </a:lnTo>
                <a:lnTo>
                  <a:pt x="1109" y="1204"/>
                </a:lnTo>
                <a:lnTo>
                  <a:pt x="1106" y="1202"/>
                </a:lnTo>
                <a:lnTo>
                  <a:pt x="1101" y="1200"/>
                </a:lnTo>
                <a:lnTo>
                  <a:pt x="1096" y="1198"/>
                </a:lnTo>
                <a:lnTo>
                  <a:pt x="1092" y="1197"/>
                </a:lnTo>
                <a:lnTo>
                  <a:pt x="1086" y="1197"/>
                </a:lnTo>
                <a:lnTo>
                  <a:pt x="1085" y="1197"/>
                </a:lnTo>
                <a:lnTo>
                  <a:pt x="1084" y="1197"/>
                </a:lnTo>
                <a:lnTo>
                  <a:pt x="1083" y="1197"/>
                </a:lnTo>
                <a:lnTo>
                  <a:pt x="1082" y="1197"/>
                </a:lnTo>
                <a:lnTo>
                  <a:pt x="1077" y="1198"/>
                </a:lnTo>
                <a:lnTo>
                  <a:pt x="1071" y="1199"/>
                </a:lnTo>
                <a:lnTo>
                  <a:pt x="1066" y="1201"/>
                </a:lnTo>
                <a:lnTo>
                  <a:pt x="1061" y="1204"/>
                </a:lnTo>
                <a:lnTo>
                  <a:pt x="1057" y="1208"/>
                </a:lnTo>
                <a:lnTo>
                  <a:pt x="1054" y="1212"/>
                </a:lnTo>
                <a:lnTo>
                  <a:pt x="1053" y="1216"/>
                </a:lnTo>
                <a:lnTo>
                  <a:pt x="1052" y="1222"/>
                </a:lnTo>
                <a:lnTo>
                  <a:pt x="1052" y="1224"/>
                </a:lnTo>
                <a:lnTo>
                  <a:pt x="1053" y="1226"/>
                </a:lnTo>
                <a:lnTo>
                  <a:pt x="1055" y="1228"/>
                </a:lnTo>
                <a:lnTo>
                  <a:pt x="1056" y="1231"/>
                </a:lnTo>
                <a:lnTo>
                  <a:pt x="1063" y="1236"/>
                </a:lnTo>
                <a:lnTo>
                  <a:pt x="1071" y="1239"/>
                </a:lnTo>
                <a:lnTo>
                  <a:pt x="1081" y="1243"/>
                </a:lnTo>
                <a:lnTo>
                  <a:pt x="1093" y="1247"/>
                </a:lnTo>
                <a:lnTo>
                  <a:pt x="1105" y="1250"/>
                </a:lnTo>
                <a:lnTo>
                  <a:pt x="1118" y="1253"/>
                </a:lnTo>
                <a:lnTo>
                  <a:pt x="1128" y="1256"/>
                </a:lnTo>
                <a:lnTo>
                  <a:pt x="1137" y="1259"/>
                </a:lnTo>
                <a:lnTo>
                  <a:pt x="1145" y="1264"/>
                </a:lnTo>
                <a:lnTo>
                  <a:pt x="1151" y="1268"/>
                </a:lnTo>
                <a:lnTo>
                  <a:pt x="1157" y="1272"/>
                </a:lnTo>
                <a:lnTo>
                  <a:pt x="1161" y="1278"/>
                </a:lnTo>
                <a:lnTo>
                  <a:pt x="1164" y="1283"/>
                </a:lnTo>
                <a:lnTo>
                  <a:pt x="1166" y="1289"/>
                </a:lnTo>
                <a:lnTo>
                  <a:pt x="1168" y="1293"/>
                </a:lnTo>
                <a:lnTo>
                  <a:pt x="1169" y="1298"/>
                </a:lnTo>
                <a:lnTo>
                  <a:pt x="1171" y="1304"/>
                </a:lnTo>
                <a:lnTo>
                  <a:pt x="1171" y="1308"/>
                </a:lnTo>
                <a:lnTo>
                  <a:pt x="1169" y="1317"/>
                </a:lnTo>
                <a:lnTo>
                  <a:pt x="1168" y="1325"/>
                </a:lnTo>
                <a:lnTo>
                  <a:pt x="1166" y="1334"/>
                </a:lnTo>
                <a:lnTo>
                  <a:pt x="1162" y="1343"/>
                </a:lnTo>
                <a:lnTo>
                  <a:pt x="1158" y="1350"/>
                </a:lnTo>
                <a:lnTo>
                  <a:pt x="1152" y="1358"/>
                </a:lnTo>
                <a:lnTo>
                  <a:pt x="1146" y="1365"/>
                </a:lnTo>
                <a:lnTo>
                  <a:pt x="1138" y="1372"/>
                </a:lnTo>
                <a:lnTo>
                  <a:pt x="1131" y="1379"/>
                </a:lnTo>
                <a:lnTo>
                  <a:pt x="1121" y="1385"/>
                </a:lnTo>
                <a:lnTo>
                  <a:pt x="1110" y="1389"/>
                </a:lnTo>
                <a:lnTo>
                  <a:pt x="1099" y="1393"/>
                </a:lnTo>
                <a:lnTo>
                  <a:pt x="1086" y="1397"/>
                </a:lnTo>
                <a:lnTo>
                  <a:pt x="1073" y="1399"/>
                </a:lnTo>
                <a:lnTo>
                  <a:pt x="1059" y="1400"/>
                </a:lnTo>
                <a:lnTo>
                  <a:pt x="1044" y="1401"/>
                </a:lnTo>
                <a:lnTo>
                  <a:pt x="1030" y="1400"/>
                </a:lnTo>
                <a:lnTo>
                  <a:pt x="1018" y="1400"/>
                </a:lnTo>
                <a:lnTo>
                  <a:pt x="1007" y="1398"/>
                </a:lnTo>
                <a:lnTo>
                  <a:pt x="999" y="1396"/>
                </a:lnTo>
                <a:lnTo>
                  <a:pt x="990" y="1393"/>
                </a:lnTo>
                <a:lnTo>
                  <a:pt x="983" y="1390"/>
                </a:lnTo>
                <a:lnTo>
                  <a:pt x="977" y="1386"/>
                </a:lnTo>
                <a:lnTo>
                  <a:pt x="972" y="1382"/>
                </a:lnTo>
                <a:lnTo>
                  <a:pt x="964" y="1372"/>
                </a:lnTo>
                <a:lnTo>
                  <a:pt x="960" y="1361"/>
                </a:lnTo>
                <a:lnTo>
                  <a:pt x="958" y="1356"/>
                </a:lnTo>
                <a:lnTo>
                  <a:pt x="957" y="1350"/>
                </a:lnTo>
                <a:lnTo>
                  <a:pt x="956" y="1344"/>
                </a:lnTo>
                <a:lnTo>
                  <a:pt x="956" y="1338"/>
                </a:lnTo>
                <a:lnTo>
                  <a:pt x="956" y="1335"/>
                </a:lnTo>
                <a:lnTo>
                  <a:pt x="956" y="1333"/>
                </a:lnTo>
                <a:lnTo>
                  <a:pt x="956" y="1330"/>
                </a:lnTo>
                <a:lnTo>
                  <a:pt x="956" y="1328"/>
                </a:lnTo>
                <a:lnTo>
                  <a:pt x="956" y="1324"/>
                </a:lnTo>
                <a:lnTo>
                  <a:pt x="957" y="1322"/>
                </a:lnTo>
                <a:lnTo>
                  <a:pt x="957" y="1319"/>
                </a:lnTo>
                <a:lnTo>
                  <a:pt x="957" y="1317"/>
                </a:lnTo>
                <a:lnTo>
                  <a:pt x="1026" y="1317"/>
                </a:lnTo>
                <a:lnTo>
                  <a:pt x="1025" y="1319"/>
                </a:lnTo>
                <a:lnTo>
                  <a:pt x="1025" y="1320"/>
                </a:lnTo>
                <a:lnTo>
                  <a:pt x="1025" y="1322"/>
                </a:lnTo>
                <a:lnTo>
                  <a:pt x="1025" y="1324"/>
                </a:lnTo>
                <a:lnTo>
                  <a:pt x="1026" y="1330"/>
                </a:lnTo>
                <a:lnTo>
                  <a:pt x="1027" y="1336"/>
                </a:lnTo>
                <a:lnTo>
                  <a:pt x="1029" y="1340"/>
                </a:lnTo>
                <a:lnTo>
                  <a:pt x="1032" y="1345"/>
                </a:lnTo>
                <a:lnTo>
                  <a:pt x="1036" y="1349"/>
                </a:lnTo>
                <a:lnTo>
                  <a:pt x="1041" y="1351"/>
                </a:lnTo>
                <a:lnTo>
                  <a:pt x="1047" y="1352"/>
                </a:lnTo>
                <a:lnTo>
                  <a:pt x="1055" y="1353"/>
                </a:lnTo>
                <a:lnTo>
                  <a:pt x="1058" y="1353"/>
                </a:lnTo>
                <a:lnTo>
                  <a:pt x="1063" y="1352"/>
                </a:lnTo>
                <a:lnTo>
                  <a:pt x="1068" y="1351"/>
                </a:lnTo>
                <a:lnTo>
                  <a:pt x="1073" y="1350"/>
                </a:lnTo>
                <a:lnTo>
                  <a:pt x="1082" y="1346"/>
                </a:lnTo>
                <a:lnTo>
                  <a:pt x="1090" y="1340"/>
                </a:lnTo>
                <a:lnTo>
                  <a:pt x="1093" y="1337"/>
                </a:lnTo>
                <a:lnTo>
                  <a:pt x="1095" y="1334"/>
                </a:lnTo>
                <a:lnTo>
                  <a:pt x="1096" y="1330"/>
                </a:lnTo>
                <a:lnTo>
                  <a:pt x="1097" y="1325"/>
                </a:lnTo>
                <a:lnTo>
                  <a:pt x="1097" y="1324"/>
                </a:lnTo>
                <a:lnTo>
                  <a:pt x="1097" y="1323"/>
                </a:lnTo>
                <a:lnTo>
                  <a:pt x="1097" y="1322"/>
                </a:lnTo>
                <a:lnTo>
                  <a:pt x="1097" y="1322"/>
                </a:lnTo>
                <a:lnTo>
                  <a:pt x="1096" y="1318"/>
                </a:lnTo>
                <a:lnTo>
                  <a:pt x="1094" y="1315"/>
                </a:lnTo>
                <a:lnTo>
                  <a:pt x="1090" y="1311"/>
                </a:lnTo>
                <a:lnTo>
                  <a:pt x="1084" y="1308"/>
                </a:lnTo>
                <a:lnTo>
                  <a:pt x="1070" y="1303"/>
                </a:lnTo>
                <a:lnTo>
                  <a:pt x="1056" y="1297"/>
                </a:lnTo>
                <a:lnTo>
                  <a:pt x="1046" y="1295"/>
                </a:lnTo>
                <a:lnTo>
                  <a:pt x="1037" y="1293"/>
                </a:lnTo>
                <a:lnTo>
                  <a:pt x="1029" y="1291"/>
                </a:lnTo>
                <a:lnTo>
                  <a:pt x="1022" y="1288"/>
                </a:lnTo>
                <a:lnTo>
                  <a:pt x="1022" y="1288"/>
                </a:lnTo>
                <a:lnTo>
                  <a:pt x="1022" y="1288"/>
                </a:lnTo>
                <a:lnTo>
                  <a:pt x="1020" y="1288"/>
                </a:lnTo>
                <a:lnTo>
                  <a:pt x="1020" y="1288"/>
                </a:lnTo>
                <a:lnTo>
                  <a:pt x="1020" y="1288"/>
                </a:lnTo>
                <a:lnTo>
                  <a:pt x="1020" y="1288"/>
                </a:lnTo>
                <a:lnTo>
                  <a:pt x="1020" y="1288"/>
                </a:lnTo>
                <a:lnTo>
                  <a:pt x="1020" y="1288"/>
                </a:lnTo>
                <a:lnTo>
                  <a:pt x="1016" y="1286"/>
                </a:lnTo>
                <a:lnTo>
                  <a:pt x="1013" y="1285"/>
                </a:lnTo>
                <a:lnTo>
                  <a:pt x="1010" y="1283"/>
                </a:lnTo>
                <a:lnTo>
                  <a:pt x="1005" y="1282"/>
                </a:lnTo>
                <a:lnTo>
                  <a:pt x="1000" y="1280"/>
                </a:lnTo>
                <a:lnTo>
                  <a:pt x="996" y="1277"/>
                </a:lnTo>
                <a:lnTo>
                  <a:pt x="991" y="1272"/>
                </a:lnTo>
                <a:lnTo>
                  <a:pt x="987" y="1268"/>
                </a:lnTo>
                <a:lnTo>
                  <a:pt x="983" y="1262"/>
                </a:lnTo>
                <a:lnTo>
                  <a:pt x="980" y="1254"/>
                </a:lnTo>
                <a:lnTo>
                  <a:pt x="978" y="1245"/>
                </a:lnTo>
                <a:lnTo>
                  <a:pt x="978" y="1235"/>
                </a:lnTo>
                <a:lnTo>
                  <a:pt x="978" y="1235"/>
                </a:lnTo>
                <a:close/>
                <a:moveTo>
                  <a:pt x="1189" y="1396"/>
                </a:moveTo>
                <a:lnTo>
                  <a:pt x="1239" y="1153"/>
                </a:lnTo>
                <a:lnTo>
                  <a:pt x="1427" y="1153"/>
                </a:lnTo>
                <a:lnTo>
                  <a:pt x="1416" y="1200"/>
                </a:lnTo>
                <a:lnTo>
                  <a:pt x="1299" y="1200"/>
                </a:lnTo>
                <a:lnTo>
                  <a:pt x="1289" y="1248"/>
                </a:lnTo>
                <a:lnTo>
                  <a:pt x="1397" y="1248"/>
                </a:lnTo>
                <a:lnTo>
                  <a:pt x="1387" y="1297"/>
                </a:lnTo>
                <a:lnTo>
                  <a:pt x="1279" y="1297"/>
                </a:lnTo>
                <a:lnTo>
                  <a:pt x="1268" y="1345"/>
                </a:lnTo>
                <a:lnTo>
                  <a:pt x="1387" y="1345"/>
                </a:lnTo>
                <a:lnTo>
                  <a:pt x="1376" y="1396"/>
                </a:lnTo>
                <a:lnTo>
                  <a:pt x="1189" y="1396"/>
                </a:lnTo>
                <a:close/>
                <a:moveTo>
                  <a:pt x="1445" y="1235"/>
                </a:moveTo>
                <a:lnTo>
                  <a:pt x="1446" y="1224"/>
                </a:lnTo>
                <a:lnTo>
                  <a:pt x="1448" y="1213"/>
                </a:lnTo>
                <a:lnTo>
                  <a:pt x="1451" y="1204"/>
                </a:lnTo>
                <a:lnTo>
                  <a:pt x="1456" y="1196"/>
                </a:lnTo>
                <a:lnTo>
                  <a:pt x="1461" y="1187"/>
                </a:lnTo>
                <a:lnTo>
                  <a:pt x="1468" y="1181"/>
                </a:lnTo>
                <a:lnTo>
                  <a:pt x="1475" y="1174"/>
                </a:lnTo>
                <a:lnTo>
                  <a:pt x="1483" y="1169"/>
                </a:lnTo>
                <a:lnTo>
                  <a:pt x="1492" y="1163"/>
                </a:lnTo>
                <a:lnTo>
                  <a:pt x="1501" y="1159"/>
                </a:lnTo>
                <a:lnTo>
                  <a:pt x="1511" y="1156"/>
                </a:lnTo>
                <a:lnTo>
                  <a:pt x="1522" y="1153"/>
                </a:lnTo>
                <a:lnTo>
                  <a:pt x="1532" y="1150"/>
                </a:lnTo>
                <a:lnTo>
                  <a:pt x="1543" y="1149"/>
                </a:lnTo>
                <a:lnTo>
                  <a:pt x="1554" y="1148"/>
                </a:lnTo>
                <a:lnTo>
                  <a:pt x="1566" y="1148"/>
                </a:lnTo>
                <a:lnTo>
                  <a:pt x="1570" y="1148"/>
                </a:lnTo>
                <a:lnTo>
                  <a:pt x="1575" y="1148"/>
                </a:lnTo>
                <a:lnTo>
                  <a:pt x="1578" y="1148"/>
                </a:lnTo>
                <a:lnTo>
                  <a:pt x="1582" y="1148"/>
                </a:lnTo>
                <a:lnTo>
                  <a:pt x="1595" y="1150"/>
                </a:lnTo>
                <a:lnTo>
                  <a:pt x="1607" y="1153"/>
                </a:lnTo>
                <a:lnTo>
                  <a:pt x="1619" y="1157"/>
                </a:lnTo>
                <a:lnTo>
                  <a:pt x="1630" y="1162"/>
                </a:lnTo>
                <a:lnTo>
                  <a:pt x="1634" y="1166"/>
                </a:lnTo>
                <a:lnTo>
                  <a:pt x="1638" y="1169"/>
                </a:lnTo>
                <a:lnTo>
                  <a:pt x="1643" y="1173"/>
                </a:lnTo>
                <a:lnTo>
                  <a:pt x="1646" y="1177"/>
                </a:lnTo>
                <a:lnTo>
                  <a:pt x="1648" y="1183"/>
                </a:lnTo>
                <a:lnTo>
                  <a:pt x="1650" y="1189"/>
                </a:lnTo>
                <a:lnTo>
                  <a:pt x="1651" y="1196"/>
                </a:lnTo>
                <a:lnTo>
                  <a:pt x="1651" y="1202"/>
                </a:lnTo>
                <a:lnTo>
                  <a:pt x="1651" y="1209"/>
                </a:lnTo>
                <a:lnTo>
                  <a:pt x="1650" y="1214"/>
                </a:lnTo>
                <a:lnTo>
                  <a:pt x="1649" y="1221"/>
                </a:lnTo>
                <a:lnTo>
                  <a:pt x="1648" y="1227"/>
                </a:lnTo>
                <a:lnTo>
                  <a:pt x="1579" y="1226"/>
                </a:lnTo>
                <a:lnTo>
                  <a:pt x="1579" y="1225"/>
                </a:lnTo>
                <a:lnTo>
                  <a:pt x="1580" y="1223"/>
                </a:lnTo>
                <a:lnTo>
                  <a:pt x="1580" y="1221"/>
                </a:lnTo>
                <a:lnTo>
                  <a:pt x="1580" y="1218"/>
                </a:lnTo>
                <a:lnTo>
                  <a:pt x="1580" y="1213"/>
                </a:lnTo>
                <a:lnTo>
                  <a:pt x="1578" y="1209"/>
                </a:lnTo>
                <a:lnTo>
                  <a:pt x="1576" y="1204"/>
                </a:lnTo>
                <a:lnTo>
                  <a:pt x="1571" y="1202"/>
                </a:lnTo>
                <a:lnTo>
                  <a:pt x="1567" y="1200"/>
                </a:lnTo>
                <a:lnTo>
                  <a:pt x="1563" y="1198"/>
                </a:lnTo>
                <a:lnTo>
                  <a:pt x="1558" y="1197"/>
                </a:lnTo>
                <a:lnTo>
                  <a:pt x="1553" y="1197"/>
                </a:lnTo>
                <a:lnTo>
                  <a:pt x="1552" y="1197"/>
                </a:lnTo>
                <a:lnTo>
                  <a:pt x="1551" y="1197"/>
                </a:lnTo>
                <a:lnTo>
                  <a:pt x="1550" y="1197"/>
                </a:lnTo>
                <a:lnTo>
                  <a:pt x="1549" y="1197"/>
                </a:lnTo>
                <a:lnTo>
                  <a:pt x="1543" y="1198"/>
                </a:lnTo>
                <a:lnTo>
                  <a:pt x="1538" y="1199"/>
                </a:lnTo>
                <a:lnTo>
                  <a:pt x="1532" y="1201"/>
                </a:lnTo>
                <a:lnTo>
                  <a:pt x="1528" y="1204"/>
                </a:lnTo>
                <a:lnTo>
                  <a:pt x="1524" y="1208"/>
                </a:lnTo>
                <a:lnTo>
                  <a:pt x="1521" y="1212"/>
                </a:lnTo>
                <a:lnTo>
                  <a:pt x="1518" y="1216"/>
                </a:lnTo>
                <a:lnTo>
                  <a:pt x="1518" y="1222"/>
                </a:lnTo>
                <a:lnTo>
                  <a:pt x="1518" y="1224"/>
                </a:lnTo>
                <a:lnTo>
                  <a:pt x="1519" y="1226"/>
                </a:lnTo>
                <a:lnTo>
                  <a:pt x="1521" y="1228"/>
                </a:lnTo>
                <a:lnTo>
                  <a:pt x="1523" y="1231"/>
                </a:lnTo>
                <a:lnTo>
                  <a:pt x="1529" y="1236"/>
                </a:lnTo>
                <a:lnTo>
                  <a:pt x="1538" y="1239"/>
                </a:lnTo>
                <a:lnTo>
                  <a:pt x="1548" y="1243"/>
                </a:lnTo>
                <a:lnTo>
                  <a:pt x="1558" y="1247"/>
                </a:lnTo>
                <a:lnTo>
                  <a:pt x="1571" y="1250"/>
                </a:lnTo>
                <a:lnTo>
                  <a:pt x="1584" y="1253"/>
                </a:lnTo>
                <a:lnTo>
                  <a:pt x="1595" y="1256"/>
                </a:lnTo>
                <a:lnTo>
                  <a:pt x="1604" y="1259"/>
                </a:lnTo>
                <a:lnTo>
                  <a:pt x="1611" y="1264"/>
                </a:lnTo>
                <a:lnTo>
                  <a:pt x="1618" y="1268"/>
                </a:lnTo>
                <a:lnTo>
                  <a:pt x="1623" y="1272"/>
                </a:lnTo>
                <a:lnTo>
                  <a:pt x="1628" y="1278"/>
                </a:lnTo>
                <a:lnTo>
                  <a:pt x="1631" y="1283"/>
                </a:lnTo>
                <a:lnTo>
                  <a:pt x="1633" y="1289"/>
                </a:lnTo>
                <a:lnTo>
                  <a:pt x="1635" y="1293"/>
                </a:lnTo>
                <a:lnTo>
                  <a:pt x="1636" y="1298"/>
                </a:lnTo>
                <a:lnTo>
                  <a:pt x="1636" y="1304"/>
                </a:lnTo>
                <a:lnTo>
                  <a:pt x="1637" y="1308"/>
                </a:lnTo>
                <a:lnTo>
                  <a:pt x="1636" y="1317"/>
                </a:lnTo>
                <a:lnTo>
                  <a:pt x="1635" y="1325"/>
                </a:lnTo>
                <a:lnTo>
                  <a:pt x="1632" y="1334"/>
                </a:lnTo>
                <a:lnTo>
                  <a:pt x="1629" y="1343"/>
                </a:lnTo>
                <a:lnTo>
                  <a:pt x="1624" y="1350"/>
                </a:lnTo>
                <a:lnTo>
                  <a:pt x="1619" y="1358"/>
                </a:lnTo>
                <a:lnTo>
                  <a:pt x="1612" y="1365"/>
                </a:lnTo>
                <a:lnTo>
                  <a:pt x="1605" y="1372"/>
                </a:lnTo>
                <a:lnTo>
                  <a:pt x="1597" y="1379"/>
                </a:lnTo>
                <a:lnTo>
                  <a:pt x="1588" y="1385"/>
                </a:lnTo>
                <a:lnTo>
                  <a:pt x="1577" y="1389"/>
                </a:lnTo>
                <a:lnTo>
                  <a:pt x="1566" y="1393"/>
                </a:lnTo>
                <a:lnTo>
                  <a:pt x="1553" y="1397"/>
                </a:lnTo>
                <a:lnTo>
                  <a:pt x="1540" y="1399"/>
                </a:lnTo>
                <a:lnTo>
                  <a:pt x="1526" y="1400"/>
                </a:lnTo>
                <a:lnTo>
                  <a:pt x="1510" y="1401"/>
                </a:lnTo>
                <a:lnTo>
                  <a:pt x="1497" y="1400"/>
                </a:lnTo>
                <a:lnTo>
                  <a:pt x="1485" y="1400"/>
                </a:lnTo>
                <a:lnTo>
                  <a:pt x="1474" y="1398"/>
                </a:lnTo>
                <a:lnTo>
                  <a:pt x="1464" y="1396"/>
                </a:lnTo>
                <a:lnTo>
                  <a:pt x="1457" y="1393"/>
                </a:lnTo>
                <a:lnTo>
                  <a:pt x="1449" y="1390"/>
                </a:lnTo>
                <a:lnTo>
                  <a:pt x="1444" y="1386"/>
                </a:lnTo>
                <a:lnTo>
                  <a:pt x="1438" y="1382"/>
                </a:lnTo>
                <a:lnTo>
                  <a:pt x="1431" y="1372"/>
                </a:lnTo>
                <a:lnTo>
                  <a:pt x="1426" y="1361"/>
                </a:lnTo>
                <a:lnTo>
                  <a:pt x="1424" y="1356"/>
                </a:lnTo>
                <a:lnTo>
                  <a:pt x="1423" y="1350"/>
                </a:lnTo>
                <a:lnTo>
                  <a:pt x="1422" y="1344"/>
                </a:lnTo>
                <a:lnTo>
                  <a:pt x="1422" y="1338"/>
                </a:lnTo>
                <a:lnTo>
                  <a:pt x="1422" y="1335"/>
                </a:lnTo>
                <a:lnTo>
                  <a:pt x="1422" y="1333"/>
                </a:lnTo>
                <a:lnTo>
                  <a:pt x="1422" y="1330"/>
                </a:lnTo>
                <a:lnTo>
                  <a:pt x="1422" y="1328"/>
                </a:lnTo>
                <a:lnTo>
                  <a:pt x="1422" y="1324"/>
                </a:lnTo>
                <a:lnTo>
                  <a:pt x="1423" y="1322"/>
                </a:lnTo>
                <a:lnTo>
                  <a:pt x="1423" y="1319"/>
                </a:lnTo>
                <a:lnTo>
                  <a:pt x="1423" y="1317"/>
                </a:lnTo>
                <a:lnTo>
                  <a:pt x="1491" y="1317"/>
                </a:lnTo>
                <a:lnTo>
                  <a:pt x="1491" y="1319"/>
                </a:lnTo>
                <a:lnTo>
                  <a:pt x="1491" y="1320"/>
                </a:lnTo>
                <a:lnTo>
                  <a:pt x="1491" y="1322"/>
                </a:lnTo>
                <a:lnTo>
                  <a:pt x="1491" y="1324"/>
                </a:lnTo>
                <a:lnTo>
                  <a:pt x="1491" y="1330"/>
                </a:lnTo>
                <a:lnTo>
                  <a:pt x="1494" y="1336"/>
                </a:lnTo>
                <a:lnTo>
                  <a:pt x="1496" y="1340"/>
                </a:lnTo>
                <a:lnTo>
                  <a:pt x="1499" y="1345"/>
                </a:lnTo>
                <a:lnTo>
                  <a:pt x="1502" y="1349"/>
                </a:lnTo>
                <a:lnTo>
                  <a:pt x="1508" y="1351"/>
                </a:lnTo>
                <a:lnTo>
                  <a:pt x="1514" y="1352"/>
                </a:lnTo>
                <a:lnTo>
                  <a:pt x="1521" y="1353"/>
                </a:lnTo>
                <a:lnTo>
                  <a:pt x="1525" y="1353"/>
                </a:lnTo>
                <a:lnTo>
                  <a:pt x="1529" y="1352"/>
                </a:lnTo>
                <a:lnTo>
                  <a:pt x="1535" y="1351"/>
                </a:lnTo>
                <a:lnTo>
                  <a:pt x="1539" y="1350"/>
                </a:lnTo>
                <a:lnTo>
                  <a:pt x="1548" y="1346"/>
                </a:lnTo>
                <a:lnTo>
                  <a:pt x="1556" y="1340"/>
                </a:lnTo>
                <a:lnTo>
                  <a:pt x="1559" y="1337"/>
                </a:lnTo>
                <a:lnTo>
                  <a:pt x="1562" y="1334"/>
                </a:lnTo>
                <a:lnTo>
                  <a:pt x="1563" y="1330"/>
                </a:lnTo>
                <a:lnTo>
                  <a:pt x="1563" y="1325"/>
                </a:lnTo>
                <a:lnTo>
                  <a:pt x="1563" y="1324"/>
                </a:lnTo>
                <a:lnTo>
                  <a:pt x="1563" y="1323"/>
                </a:lnTo>
                <a:lnTo>
                  <a:pt x="1563" y="1322"/>
                </a:lnTo>
                <a:lnTo>
                  <a:pt x="1563" y="1322"/>
                </a:lnTo>
                <a:lnTo>
                  <a:pt x="1563" y="1318"/>
                </a:lnTo>
                <a:lnTo>
                  <a:pt x="1559" y="1315"/>
                </a:lnTo>
                <a:lnTo>
                  <a:pt x="1556" y="1311"/>
                </a:lnTo>
                <a:lnTo>
                  <a:pt x="1551" y="1308"/>
                </a:lnTo>
                <a:lnTo>
                  <a:pt x="1537" y="1303"/>
                </a:lnTo>
                <a:lnTo>
                  <a:pt x="1523" y="1297"/>
                </a:lnTo>
                <a:lnTo>
                  <a:pt x="1513" y="1295"/>
                </a:lnTo>
                <a:lnTo>
                  <a:pt x="1503" y="1293"/>
                </a:lnTo>
                <a:lnTo>
                  <a:pt x="1496" y="1291"/>
                </a:lnTo>
                <a:lnTo>
                  <a:pt x="1488" y="1288"/>
                </a:lnTo>
                <a:lnTo>
                  <a:pt x="1488" y="1288"/>
                </a:lnTo>
                <a:lnTo>
                  <a:pt x="1487" y="1288"/>
                </a:lnTo>
                <a:lnTo>
                  <a:pt x="1487" y="1288"/>
                </a:lnTo>
                <a:lnTo>
                  <a:pt x="1487" y="1288"/>
                </a:lnTo>
                <a:lnTo>
                  <a:pt x="1487" y="1288"/>
                </a:lnTo>
                <a:lnTo>
                  <a:pt x="1487" y="1288"/>
                </a:lnTo>
                <a:lnTo>
                  <a:pt x="1486" y="1288"/>
                </a:lnTo>
                <a:lnTo>
                  <a:pt x="1486" y="1288"/>
                </a:lnTo>
                <a:lnTo>
                  <a:pt x="1483" y="1286"/>
                </a:lnTo>
                <a:lnTo>
                  <a:pt x="1480" y="1285"/>
                </a:lnTo>
                <a:lnTo>
                  <a:pt x="1475" y="1283"/>
                </a:lnTo>
                <a:lnTo>
                  <a:pt x="1472" y="1282"/>
                </a:lnTo>
                <a:lnTo>
                  <a:pt x="1467" y="1280"/>
                </a:lnTo>
                <a:lnTo>
                  <a:pt x="1462" y="1277"/>
                </a:lnTo>
                <a:lnTo>
                  <a:pt x="1458" y="1272"/>
                </a:lnTo>
                <a:lnTo>
                  <a:pt x="1454" y="1268"/>
                </a:lnTo>
                <a:lnTo>
                  <a:pt x="1449" y="1262"/>
                </a:lnTo>
                <a:lnTo>
                  <a:pt x="1447" y="1254"/>
                </a:lnTo>
                <a:lnTo>
                  <a:pt x="1445" y="1245"/>
                </a:lnTo>
                <a:lnTo>
                  <a:pt x="1445" y="1235"/>
                </a:lnTo>
                <a:lnTo>
                  <a:pt x="1445" y="1235"/>
                </a:lnTo>
                <a:close/>
                <a:moveTo>
                  <a:pt x="1658" y="1396"/>
                </a:moveTo>
                <a:lnTo>
                  <a:pt x="1711" y="1153"/>
                </a:lnTo>
                <a:lnTo>
                  <a:pt x="1779" y="1153"/>
                </a:lnTo>
                <a:lnTo>
                  <a:pt x="1729" y="1396"/>
                </a:lnTo>
                <a:lnTo>
                  <a:pt x="1658" y="1396"/>
                </a:lnTo>
                <a:close/>
                <a:moveTo>
                  <a:pt x="820" y="1605"/>
                </a:moveTo>
                <a:lnTo>
                  <a:pt x="821" y="1594"/>
                </a:lnTo>
                <a:lnTo>
                  <a:pt x="824" y="1585"/>
                </a:lnTo>
                <a:lnTo>
                  <a:pt x="827" y="1575"/>
                </a:lnTo>
                <a:lnTo>
                  <a:pt x="831" y="1566"/>
                </a:lnTo>
                <a:lnTo>
                  <a:pt x="837" y="1559"/>
                </a:lnTo>
                <a:lnTo>
                  <a:pt x="843" y="1551"/>
                </a:lnTo>
                <a:lnTo>
                  <a:pt x="850" y="1545"/>
                </a:lnTo>
                <a:lnTo>
                  <a:pt x="858" y="1539"/>
                </a:lnTo>
                <a:lnTo>
                  <a:pt x="867" y="1535"/>
                </a:lnTo>
                <a:lnTo>
                  <a:pt x="877" y="1531"/>
                </a:lnTo>
                <a:lnTo>
                  <a:pt x="886" y="1527"/>
                </a:lnTo>
                <a:lnTo>
                  <a:pt x="896" y="1524"/>
                </a:lnTo>
                <a:lnTo>
                  <a:pt x="907" y="1522"/>
                </a:lnTo>
                <a:lnTo>
                  <a:pt x="918" y="1520"/>
                </a:lnTo>
                <a:lnTo>
                  <a:pt x="930" y="1519"/>
                </a:lnTo>
                <a:lnTo>
                  <a:pt x="940" y="1519"/>
                </a:lnTo>
                <a:lnTo>
                  <a:pt x="945" y="1519"/>
                </a:lnTo>
                <a:lnTo>
                  <a:pt x="949" y="1519"/>
                </a:lnTo>
                <a:lnTo>
                  <a:pt x="953" y="1519"/>
                </a:lnTo>
                <a:lnTo>
                  <a:pt x="958" y="1520"/>
                </a:lnTo>
                <a:lnTo>
                  <a:pt x="970" y="1521"/>
                </a:lnTo>
                <a:lnTo>
                  <a:pt x="982" y="1524"/>
                </a:lnTo>
                <a:lnTo>
                  <a:pt x="993" y="1527"/>
                </a:lnTo>
                <a:lnTo>
                  <a:pt x="1004" y="1533"/>
                </a:lnTo>
                <a:lnTo>
                  <a:pt x="1010" y="1536"/>
                </a:lnTo>
                <a:lnTo>
                  <a:pt x="1014" y="1540"/>
                </a:lnTo>
                <a:lnTo>
                  <a:pt x="1017" y="1545"/>
                </a:lnTo>
                <a:lnTo>
                  <a:pt x="1020" y="1549"/>
                </a:lnTo>
                <a:lnTo>
                  <a:pt x="1023" y="1554"/>
                </a:lnTo>
                <a:lnTo>
                  <a:pt x="1025" y="1560"/>
                </a:lnTo>
                <a:lnTo>
                  <a:pt x="1026" y="1566"/>
                </a:lnTo>
                <a:lnTo>
                  <a:pt x="1026" y="1574"/>
                </a:lnTo>
                <a:lnTo>
                  <a:pt x="1026" y="1579"/>
                </a:lnTo>
                <a:lnTo>
                  <a:pt x="1026" y="1585"/>
                </a:lnTo>
                <a:lnTo>
                  <a:pt x="1025" y="1591"/>
                </a:lnTo>
                <a:lnTo>
                  <a:pt x="1023" y="1598"/>
                </a:lnTo>
                <a:lnTo>
                  <a:pt x="953" y="1598"/>
                </a:lnTo>
                <a:lnTo>
                  <a:pt x="955" y="1595"/>
                </a:lnTo>
                <a:lnTo>
                  <a:pt x="955" y="1593"/>
                </a:lnTo>
                <a:lnTo>
                  <a:pt x="955" y="1591"/>
                </a:lnTo>
                <a:lnTo>
                  <a:pt x="955" y="1590"/>
                </a:lnTo>
                <a:lnTo>
                  <a:pt x="955" y="1585"/>
                </a:lnTo>
                <a:lnTo>
                  <a:pt x="953" y="1579"/>
                </a:lnTo>
                <a:lnTo>
                  <a:pt x="950" y="1576"/>
                </a:lnTo>
                <a:lnTo>
                  <a:pt x="947" y="1573"/>
                </a:lnTo>
                <a:lnTo>
                  <a:pt x="943" y="1571"/>
                </a:lnTo>
                <a:lnTo>
                  <a:pt x="938" y="1569"/>
                </a:lnTo>
                <a:lnTo>
                  <a:pt x="933" y="1568"/>
                </a:lnTo>
                <a:lnTo>
                  <a:pt x="928" y="1567"/>
                </a:lnTo>
                <a:lnTo>
                  <a:pt x="926" y="1567"/>
                </a:lnTo>
                <a:lnTo>
                  <a:pt x="925" y="1567"/>
                </a:lnTo>
                <a:lnTo>
                  <a:pt x="924" y="1567"/>
                </a:lnTo>
                <a:lnTo>
                  <a:pt x="923" y="1567"/>
                </a:lnTo>
                <a:lnTo>
                  <a:pt x="918" y="1568"/>
                </a:lnTo>
                <a:lnTo>
                  <a:pt x="912" y="1571"/>
                </a:lnTo>
                <a:lnTo>
                  <a:pt x="908" y="1573"/>
                </a:lnTo>
                <a:lnTo>
                  <a:pt x="903" y="1575"/>
                </a:lnTo>
                <a:lnTo>
                  <a:pt x="898" y="1579"/>
                </a:lnTo>
                <a:lnTo>
                  <a:pt x="896" y="1582"/>
                </a:lnTo>
                <a:lnTo>
                  <a:pt x="894" y="1588"/>
                </a:lnTo>
                <a:lnTo>
                  <a:pt x="893" y="1592"/>
                </a:lnTo>
                <a:lnTo>
                  <a:pt x="894" y="1595"/>
                </a:lnTo>
                <a:lnTo>
                  <a:pt x="895" y="1598"/>
                </a:lnTo>
                <a:lnTo>
                  <a:pt x="896" y="1600"/>
                </a:lnTo>
                <a:lnTo>
                  <a:pt x="898" y="1602"/>
                </a:lnTo>
                <a:lnTo>
                  <a:pt x="904" y="1606"/>
                </a:lnTo>
                <a:lnTo>
                  <a:pt x="912" y="1610"/>
                </a:lnTo>
                <a:lnTo>
                  <a:pt x="923" y="1614"/>
                </a:lnTo>
                <a:lnTo>
                  <a:pt x="934" y="1618"/>
                </a:lnTo>
                <a:lnTo>
                  <a:pt x="946" y="1621"/>
                </a:lnTo>
                <a:lnTo>
                  <a:pt x="959" y="1625"/>
                </a:lnTo>
                <a:lnTo>
                  <a:pt x="970" y="1627"/>
                </a:lnTo>
                <a:lnTo>
                  <a:pt x="979" y="1630"/>
                </a:lnTo>
                <a:lnTo>
                  <a:pt x="987" y="1634"/>
                </a:lnTo>
                <a:lnTo>
                  <a:pt x="993" y="1639"/>
                </a:lnTo>
                <a:lnTo>
                  <a:pt x="998" y="1644"/>
                </a:lnTo>
                <a:lnTo>
                  <a:pt x="1002" y="1649"/>
                </a:lnTo>
                <a:lnTo>
                  <a:pt x="1005" y="1654"/>
                </a:lnTo>
                <a:lnTo>
                  <a:pt x="1009" y="1659"/>
                </a:lnTo>
                <a:lnTo>
                  <a:pt x="1010" y="1664"/>
                </a:lnTo>
                <a:lnTo>
                  <a:pt x="1011" y="1670"/>
                </a:lnTo>
                <a:lnTo>
                  <a:pt x="1012" y="1674"/>
                </a:lnTo>
                <a:lnTo>
                  <a:pt x="1012" y="1680"/>
                </a:lnTo>
                <a:lnTo>
                  <a:pt x="1012" y="1688"/>
                </a:lnTo>
                <a:lnTo>
                  <a:pt x="1010" y="1697"/>
                </a:lnTo>
                <a:lnTo>
                  <a:pt x="1007" y="1706"/>
                </a:lnTo>
                <a:lnTo>
                  <a:pt x="1004" y="1713"/>
                </a:lnTo>
                <a:lnTo>
                  <a:pt x="1000" y="1721"/>
                </a:lnTo>
                <a:lnTo>
                  <a:pt x="995" y="1728"/>
                </a:lnTo>
                <a:lnTo>
                  <a:pt x="988" y="1736"/>
                </a:lnTo>
                <a:lnTo>
                  <a:pt x="980" y="1743"/>
                </a:lnTo>
                <a:lnTo>
                  <a:pt x="972" y="1750"/>
                </a:lnTo>
                <a:lnTo>
                  <a:pt x="962" y="1755"/>
                </a:lnTo>
                <a:lnTo>
                  <a:pt x="952" y="1761"/>
                </a:lnTo>
                <a:lnTo>
                  <a:pt x="940" y="1765"/>
                </a:lnTo>
                <a:lnTo>
                  <a:pt x="929" y="1767"/>
                </a:lnTo>
                <a:lnTo>
                  <a:pt x="915" y="1769"/>
                </a:lnTo>
                <a:lnTo>
                  <a:pt x="901" y="1771"/>
                </a:lnTo>
                <a:lnTo>
                  <a:pt x="885" y="1771"/>
                </a:lnTo>
                <a:lnTo>
                  <a:pt x="872" y="1771"/>
                </a:lnTo>
                <a:lnTo>
                  <a:pt x="861" y="1770"/>
                </a:lnTo>
                <a:lnTo>
                  <a:pt x="850" y="1769"/>
                </a:lnTo>
                <a:lnTo>
                  <a:pt x="840" y="1767"/>
                </a:lnTo>
                <a:lnTo>
                  <a:pt x="831" y="1764"/>
                </a:lnTo>
                <a:lnTo>
                  <a:pt x="825" y="1761"/>
                </a:lnTo>
                <a:lnTo>
                  <a:pt x="818" y="1757"/>
                </a:lnTo>
                <a:lnTo>
                  <a:pt x="814" y="1752"/>
                </a:lnTo>
                <a:lnTo>
                  <a:pt x="807" y="1742"/>
                </a:lnTo>
                <a:lnTo>
                  <a:pt x="801" y="1733"/>
                </a:lnTo>
                <a:lnTo>
                  <a:pt x="799" y="1726"/>
                </a:lnTo>
                <a:lnTo>
                  <a:pt x="798" y="1721"/>
                </a:lnTo>
                <a:lnTo>
                  <a:pt x="797" y="1715"/>
                </a:lnTo>
                <a:lnTo>
                  <a:pt x="797" y="1709"/>
                </a:lnTo>
                <a:lnTo>
                  <a:pt x="797" y="1707"/>
                </a:lnTo>
                <a:lnTo>
                  <a:pt x="797" y="1703"/>
                </a:lnTo>
                <a:lnTo>
                  <a:pt x="797" y="1701"/>
                </a:lnTo>
                <a:lnTo>
                  <a:pt x="797" y="1698"/>
                </a:lnTo>
                <a:lnTo>
                  <a:pt x="798" y="1696"/>
                </a:lnTo>
                <a:lnTo>
                  <a:pt x="798" y="1693"/>
                </a:lnTo>
                <a:lnTo>
                  <a:pt x="798" y="1690"/>
                </a:lnTo>
                <a:lnTo>
                  <a:pt x="799" y="1687"/>
                </a:lnTo>
                <a:lnTo>
                  <a:pt x="867" y="1687"/>
                </a:lnTo>
                <a:lnTo>
                  <a:pt x="867" y="1689"/>
                </a:lnTo>
                <a:lnTo>
                  <a:pt x="867" y="1691"/>
                </a:lnTo>
                <a:lnTo>
                  <a:pt x="867" y="1694"/>
                </a:lnTo>
                <a:lnTo>
                  <a:pt x="867" y="1695"/>
                </a:lnTo>
                <a:lnTo>
                  <a:pt x="867" y="1701"/>
                </a:lnTo>
                <a:lnTo>
                  <a:pt x="868" y="1707"/>
                </a:lnTo>
                <a:lnTo>
                  <a:pt x="870" y="1712"/>
                </a:lnTo>
                <a:lnTo>
                  <a:pt x="874" y="1716"/>
                </a:lnTo>
                <a:lnTo>
                  <a:pt x="878" y="1720"/>
                </a:lnTo>
                <a:lnTo>
                  <a:pt x="883" y="1723"/>
                </a:lnTo>
                <a:lnTo>
                  <a:pt x="889" y="1724"/>
                </a:lnTo>
                <a:lnTo>
                  <a:pt x="896" y="1724"/>
                </a:lnTo>
                <a:lnTo>
                  <a:pt x="899" y="1724"/>
                </a:lnTo>
                <a:lnTo>
                  <a:pt x="905" y="1724"/>
                </a:lnTo>
                <a:lnTo>
                  <a:pt x="909" y="1723"/>
                </a:lnTo>
                <a:lnTo>
                  <a:pt x="915" y="1721"/>
                </a:lnTo>
                <a:lnTo>
                  <a:pt x="923" y="1717"/>
                </a:lnTo>
                <a:lnTo>
                  <a:pt x="931" y="1712"/>
                </a:lnTo>
                <a:lnTo>
                  <a:pt x="934" y="1709"/>
                </a:lnTo>
                <a:lnTo>
                  <a:pt x="936" y="1704"/>
                </a:lnTo>
                <a:lnTo>
                  <a:pt x="937" y="1700"/>
                </a:lnTo>
                <a:lnTo>
                  <a:pt x="938" y="1696"/>
                </a:lnTo>
                <a:lnTo>
                  <a:pt x="938" y="1695"/>
                </a:lnTo>
                <a:lnTo>
                  <a:pt x="938" y="1695"/>
                </a:lnTo>
                <a:lnTo>
                  <a:pt x="938" y="1694"/>
                </a:lnTo>
                <a:lnTo>
                  <a:pt x="938" y="1693"/>
                </a:lnTo>
                <a:lnTo>
                  <a:pt x="937" y="1689"/>
                </a:lnTo>
                <a:lnTo>
                  <a:pt x="935" y="1685"/>
                </a:lnTo>
                <a:lnTo>
                  <a:pt x="931" y="1682"/>
                </a:lnTo>
                <a:lnTo>
                  <a:pt x="925" y="1679"/>
                </a:lnTo>
                <a:lnTo>
                  <a:pt x="912" y="1673"/>
                </a:lnTo>
                <a:lnTo>
                  <a:pt x="897" y="1669"/>
                </a:lnTo>
                <a:lnTo>
                  <a:pt x="888" y="1667"/>
                </a:lnTo>
                <a:lnTo>
                  <a:pt x="879" y="1663"/>
                </a:lnTo>
                <a:lnTo>
                  <a:pt x="870" y="1661"/>
                </a:lnTo>
                <a:lnTo>
                  <a:pt x="864" y="1659"/>
                </a:lnTo>
                <a:lnTo>
                  <a:pt x="863" y="1659"/>
                </a:lnTo>
                <a:lnTo>
                  <a:pt x="863" y="1659"/>
                </a:lnTo>
                <a:lnTo>
                  <a:pt x="863" y="1659"/>
                </a:lnTo>
                <a:lnTo>
                  <a:pt x="862" y="1658"/>
                </a:lnTo>
                <a:lnTo>
                  <a:pt x="862" y="1658"/>
                </a:lnTo>
                <a:lnTo>
                  <a:pt x="862" y="1658"/>
                </a:lnTo>
                <a:lnTo>
                  <a:pt x="862" y="1658"/>
                </a:lnTo>
                <a:lnTo>
                  <a:pt x="862" y="1658"/>
                </a:lnTo>
                <a:lnTo>
                  <a:pt x="858" y="1657"/>
                </a:lnTo>
                <a:lnTo>
                  <a:pt x="854" y="1656"/>
                </a:lnTo>
                <a:lnTo>
                  <a:pt x="851" y="1655"/>
                </a:lnTo>
                <a:lnTo>
                  <a:pt x="847" y="1653"/>
                </a:lnTo>
                <a:lnTo>
                  <a:pt x="842" y="1650"/>
                </a:lnTo>
                <a:lnTo>
                  <a:pt x="837" y="1647"/>
                </a:lnTo>
                <a:lnTo>
                  <a:pt x="832" y="1643"/>
                </a:lnTo>
                <a:lnTo>
                  <a:pt x="828" y="1639"/>
                </a:lnTo>
                <a:lnTo>
                  <a:pt x="825" y="1633"/>
                </a:lnTo>
                <a:lnTo>
                  <a:pt x="822" y="1626"/>
                </a:lnTo>
                <a:lnTo>
                  <a:pt x="821" y="1616"/>
                </a:lnTo>
                <a:lnTo>
                  <a:pt x="820" y="1606"/>
                </a:lnTo>
                <a:lnTo>
                  <a:pt x="820" y="1605"/>
                </a:lnTo>
                <a:close/>
                <a:moveTo>
                  <a:pt x="1030" y="1766"/>
                </a:moveTo>
                <a:lnTo>
                  <a:pt x="1081" y="1524"/>
                </a:lnTo>
                <a:lnTo>
                  <a:pt x="1268" y="1524"/>
                </a:lnTo>
                <a:lnTo>
                  <a:pt x="1257" y="1571"/>
                </a:lnTo>
                <a:lnTo>
                  <a:pt x="1141" y="1571"/>
                </a:lnTo>
                <a:lnTo>
                  <a:pt x="1131" y="1618"/>
                </a:lnTo>
                <a:lnTo>
                  <a:pt x="1239" y="1618"/>
                </a:lnTo>
                <a:lnTo>
                  <a:pt x="1228" y="1669"/>
                </a:lnTo>
                <a:lnTo>
                  <a:pt x="1120" y="1669"/>
                </a:lnTo>
                <a:lnTo>
                  <a:pt x="1109" y="1716"/>
                </a:lnTo>
                <a:lnTo>
                  <a:pt x="1228" y="1716"/>
                </a:lnTo>
                <a:lnTo>
                  <a:pt x="1217" y="1766"/>
                </a:lnTo>
                <a:lnTo>
                  <a:pt x="1030" y="1766"/>
                </a:lnTo>
                <a:close/>
                <a:moveTo>
                  <a:pt x="1255" y="1766"/>
                </a:moveTo>
                <a:lnTo>
                  <a:pt x="1305" y="1524"/>
                </a:lnTo>
                <a:lnTo>
                  <a:pt x="1402" y="1524"/>
                </a:lnTo>
                <a:lnTo>
                  <a:pt x="1444" y="1698"/>
                </a:lnTo>
                <a:lnTo>
                  <a:pt x="1484" y="1524"/>
                </a:lnTo>
                <a:lnTo>
                  <a:pt x="1548" y="1524"/>
                </a:lnTo>
                <a:lnTo>
                  <a:pt x="1495" y="1766"/>
                </a:lnTo>
                <a:lnTo>
                  <a:pt x="1400" y="1766"/>
                </a:lnTo>
                <a:lnTo>
                  <a:pt x="1354" y="1581"/>
                </a:lnTo>
                <a:lnTo>
                  <a:pt x="1317" y="1766"/>
                </a:lnTo>
                <a:lnTo>
                  <a:pt x="1255" y="1766"/>
                </a:lnTo>
                <a:close/>
                <a:moveTo>
                  <a:pt x="1518" y="1766"/>
                </a:moveTo>
                <a:lnTo>
                  <a:pt x="1663" y="1524"/>
                </a:lnTo>
                <a:lnTo>
                  <a:pt x="1747" y="1524"/>
                </a:lnTo>
                <a:lnTo>
                  <a:pt x="1793" y="1766"/>
                </a:lnTo>
                <a:lnTo>
                  <a:pt x="1716" y="1766"/>
                </a:lnTo>
                <a:lnTo>
                  <a:pt x="1709" y="1718"/>
                </a:lnTo>
                <a:lnTo>
                  <a:pt x="1613" y="1718"/>
                </a:lnTo>
                <a:lnTo>
                  <a:pt x="1586" y="1766"/>
                </a:lnTo>
                <a:lnTo>
                  <a:pt x="1518" y="1766"/>
                </a:lnTo>
                <a:close/>
                <a:moveTo>
                  <a:pt x="1703" y="1669"/>
                </a:moveTo>
                <a:lnTo>
                  <a:pt x="1692" y="1566"/>
                </a:lnTo>
                <a:lnTo>
                  <a:pt x="1639" y="1669"/>
                </a:lnTo>
                <a:lnTo>
                  <a:pt x="1703" y="1669"/>
                </a:lnTo>
                <a:close/>
                <a:moveTo>
                  <a:pt x="1817" y="1766"/>
                </a:moveTo>
                <a:lnTo>
                  <a:pt x="1868" y="1524"/>
                </a:lnTo>
                <a:lnTo>
                  <a:pt x="1938" y="1524"/>
                </a:lnTo>
                <a:lnTo>
                  <a:pt x="1888" y="1766"/>
                </a:lnTo>
                <a:lnTo>
                  <a:pt x="1817" y="1766"/>
                </a:lnTo>
                <a:close/>
                <a:moveTo>
                  <a:pt x="1088" y="2138"/>
                </a:moveTo>
                <a:lnTo>
                  <a:pt x="1141" y="1895"/>
                </a:lnTo>
                <a:lnTo>
                  <a:pt x="1209" y="1895"/>
                </a:lnTo>
                <a:lnTo>
                  <a:pt x="1160" y="2138"/>
                </a:lnTo>
                <a:lnTo>
                  <a:pt x="1088" y="2138"/>
                </a:lnTo>
                <a:close/>
                <a:moveTo>
                  <a:pt x="1196" y="2138"/>
                </a:moveTo>
                <a:lnTo>
                  <a:pt x="1247" y="1895"/>
                </a:lnTo>
                <a:lnTo>
                  <a:pt x="1434" y="1895"/>
                </a:lnTo>
                <a:lnTo>
                  <a:pt x="1423" y="1942"/>
                </a:lnTo>
                <a:lnTo>
                  <a:pt x="1308" y="1942"/>
                </a:lnTo>
                <a:lnTo>
                  <a:pt x="1297" y="1990"/>
                </a:lnTo>
                <a:lnTo>
                  <a:pt x="1405" y="1990"/>
                </a:lnTo>
                <a:lnTo>
                  <a:pt x="1394" y="2039"/>
                </a:lnTo>
                <a:lnTo>
                  <a:pt x="1286" y="2039"/>
                </a:lnTo>
                <a:lnTo>
                  <a:pt x="1275" y="2087"/>
                </a:lnTo>
                <a:lnTo>
                  <a:pt x="1394" y="2087"/>
                </a:lnTo>
                <a:lnTo>
                  <a:pt x="1384" y="2138"/>
                </a:lnTo>
                <a:lnTo>
                  <a:pt x="1196" y="2138"/>
                </a:lnTo>
                <a:close/>
                <a:moveTo>
                  <a:pt x="1421" y="2138"/>
                </a:moveTo>
                <a:lnTo>
                  <a:pt x="1471" y="1895"/>
                </a:lnTo>
                <a:lnTo>
                  <a:pt x="1542" y="1895"/>
                </a:lnTo>
                <a:lnTo>
                  <a:pt x="1500" y="2085"/>
                </a:lnTo>
                <a:lnTo>
                  <a:pt x="1610" y="2085"/>
                </a:lnTo>
                <a:lnTo>
                  <a:pt x="1600" y="2138"/>
                </a:lnTo>
                <a:lnTo>
                  <a:pt x="1421" y="2138"/>
                </a:lnTo>
                <a:close/>
                <a:moveTo>
                  <a:pt x="3452" y="2175"/>
                </a:moveTo>
                <a:lnTo>
                  <a:pt x="2969" y="2175"/>
                </a:lnTo>
                <a:lnTo>
                  <a:pt x="2969" y="2230"/>
                </a:lnTo>
                <a:lnTo>
                  <a:pt x="3452" y="2230"/>
                </a:lnTo>
                <a:lnTo>
                  <a:pt x="3452" y="2175"/>
                </a:lnTo>
                <a:close/>
                <a:moveTo>
                  <a:pt x="3452" y="1804"/>
                </a:moveTo>
                <a:lnTo>
                  <a:pt x="2969" y="1804"/>
                </a:lnTo>
                <a:lnTo>
                  <a:pt x="2969" y="1859"/>
                </a:lnTo>
                <a:lnTo>
                  <a:pt x="3452" y="1859"/>
                </a:lnTo>
                <a:lnTo>
                  <a:pt x="3452" y="1804"/>
                </a:lnTo>
                <a:close/>
                <a:moveTo>
                  <a:pt x="3452" y="1432"/>
                </a:moveTo>
                <a:lnTo>
                  <a:pt x="2969" y="1432"/>
                </a:lnTo>
                <a:lnTo>
                  <a:pt x="2969" y="1487"/>
                </a:lnTo>
                <a:lnTo>
                  <a:pt x="3452" y="1487"/>
                </a:lnTo>
                <a:lnTo>
                  <a:pt x="3452" y="1432"/>
                </a:lnTo>
                <a:close/>
                <a:moveTo>
                  <a:pt x="3452" y="1062"/>
                </a:moveTo>
                <a:lnTo>
                  <a:pt x="2969" y="1062"/>
                </a:lnTo>
                <a:lnTo>
                  <a:pt x="2969" y="1117"/>
                </a:lnTo>
                <a:lnTo>
                  <a:pt x="3452" y="1117"/>
                </a:lnTo>
                <a:lnTo>
                  <a:pt x="3452" y="1062"/>
                </a:lnTo>
                <a:close/>
                <a:moveTo>
                  <a:pt x="3452" y="690"/>
                </a:moveTo>
                <a:lnTo>
                  <a:pt x="2969" y="690"/>
                </a:lnTo>
                <a:lnTo>
                  <a:pt x="2969" y="745"/>
                </a:lnTo>
                <a:lnTo>
                  <a:pt x="3452" y="745"/>
                </a:lnTo>
                <a:lnTo>
                  <a:pt x="3452" y="690"/>
                </a:lnTo>
                <a:close/>
                <a:moveTo>
                  <a:pt x="3452" y="319"/>
                </a:moveTo>
                <a:lnTo>
                  <a:pt x="2969" y="319"/>
                </a:lnTo>
                <a:lnTo>
                  <a:pt x="2969" y="374"/>
                </a:lnTo>
                <a:lnTo>
                  <a:pt x="3452" y="374"/>
                </a:lnTo>
                <a:lnTo>
                  <a:pt x="3452" y="319"/>
                </a:lnTo>
                <a:close/>
                <a:moveTo>
                  <a:pt x="12372" y="2175"/>
                </a:moveTo>
                <a:lnTo>
                  <a:pt x="11890" y="2175"/>
                </a:lnTo>
                <a:lnTo>
                  <a:pt x="11890" y="2230"/>
                </a:lnTo>
                <a:lnTo>
                  <a:pt x="12372" y="2230"/>
                </a:lnTo>
                <a:lnTo>
                  <a:pt x="12372" y="2175"/>
                </a:lnTo>
                <a:close/>
                <a:moveTo>
                  <a:pt x="12372" y="1804"/>
                </a:moveTo>
                <a:lnTo>
                  <a:pt x="11890" y="1804"/>
                </a:lnTo>
                <a:lnTo>
                  <a:pt x="11890" y="1859"/>
                </a:lnTo>
                <a:lnTo>
                  <a:pt x="12372" y="1859"/>
                </a:lnTo>
                <a:lnTo>
                  <a:pt x="12372" y="1804"/>
                </a:lnTo>
                <a:close/>
                <a:moveTo>
                  <a:pt x="12372" y="1432"/>
                </a:moveTo>
                <a:lnTo>
                  <a:pt x="11890" y="1432"/>
                </a:lnTo>
                <a:lnTo>
                  <a:pt x="11890" y="1487"/>
                </a:lnTo>
                <a:lnTo>
                  <a:pt x="12372" y="1487"/>
                </a:lnTo>
                <a:lnTo>
                  <a:pt x="12372" y="1432"/>
                </a:lnTo>
                <a:close/>
                <a:moveTo>
                  <a:pt x="12372" y="1062"/>
                </a:moveTo>
                <a:lnTo>
                  <a:pt x="11890" y="1062"/>
                </a:lnTo>
                <a:lnTo>
                  <a:pt x="11890" y="1117"/>
                </a:lnTo>
                <a:lnTo>
                  <a:pt x="12372" y="1117"/>
                </a:lnTo>
                <a:lnTo>
                  <a:pt x="12372" y="1062"/>
                </a:lnTo>
                <a:close/>
                <a:moveTo>
                  <a:pt x="12372" y="690"/>
                </a:moveTo>
                <a:lnTo>
                  <a:pt x="11890" y="690"/>
                </a:lnTo>
                <a:lnTo>
                  <a:pt x="11890" y="745"/>
                </a:lnTo>
                <a:lnTo>
                  <a:pt x="12372" y="745"/>
                </a:lnTo>
                <a:lnTo>
                  <a:pt x="12372" y="690"/>
                </a:lnTo>
                <a:close/>
                <a:moveTo>
                  <a:pt x="12372" y="319"/>
                </a:moveTo>
                <a:lnTo>
                  <a:pt x="11890" y="319"/>
                </a:lnTo>
                <a:lnTo>
                  <a:pt x="11890" y="374"/>
                </a:lnTo>
                <a:lnTo>
                  <a:pt x="12372" y="374"/>
                </a:lnTo>
                <a:lnTo>
                  <a:pt x="12372" y="319"/>
                </a:lnTo>
                <a:close/>
              </a:path>
            </a:pathLst>
          </a:custGeom>
          <a:solidFill>
            <a:srgbClr val="0077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pt-BR" sz="3200"/>
          </a:p>
        </p:txBody>
      </p:sp>
    </p:spTree>
    <p:extLst>
      <p:ext uri="{BB962C8B-B14F-4D97-AF65-F5344CB8AC3E}">
        <p14:creationId xmlns:p14="http://schemas.microsoft.com/office/powerpoint/2010/main" val="4220964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 FIESC">
    <p:bg>
      <p:bgPr>
        <a:solidFill>
          <a:srgbClr val="0077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057403"/>
            <a:ext cx="10514012" cy="38115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Freeform 15"/>
          <p:cNvSpPr>
            <a:spLocks noEditPoints="1"/>
          </p:cNvSpPr>
          <p:nvPr userDrawn="1"/>
        </p:nvSpPr>
        <p:spPr bwMode="auto">
          <a:xfrm>
            <a:off x="10823904" y="6559847"/>
            <a:ext cx="1125789" cy="231780"/>
          </a:xfrm>
          <a:custGeom>
            <a:avLst/>
            <a:gdLst>
              <a:gd name="T0" fmla="*/ 8033 w 12372"/>
              <a:gd name="T1" fmla="*/ 863 h 2549"/>
              <a:gd name="T2" fmla="*/ 8737 w 12372"/>
              <a:gd name="T3" fmla="*/ 311 h 2549"/>
              <a:gd name="T4" fmla="*/ 9588 w 12372"/>
              <a:gd name="T5" fmla="*/ 550 h 2549"/>
              <a:gd name="T6" fmla="*/ 8972 w 12372"/>
              <a:gd name="T7" fmla="*/ 697 h 2549"/>
              <a:gd name="T8" fmla="*/ 8599 w 12372"/>
              <a:gd name="T9" fmla="*/ 905 h 2549"/>
              <a:gd name="T10" fmla="*/ 9462 w 12372"/>
              <a:gd name="T11" fmla="*/ 1345 h 2549"/>
              <a:gd name="T12" fmla="*/ 9045 w 12372"/>
              <a:gd name="T13" fmla="*/ 2171 h 2549"/>
              <a:gd name="T14" fmla="*/ 7893 w 12372"/>
              <a:gd name="T15" fmla="*/ 1992 h 2549"/>
              <a:gd name="T16" fmla="*/ 8404 w 12372"/>
              <a:gd name="T17" fmla="*/ 1774 h 2549"/>
              <a:gd name="T18" fmla="*/ 8930 w 12372"/>
              <a:gd name="T19" fmla="*/ 1724 h 2549"/>
              <a:gd name="T20" fmla="*/ 8356 w 12372"/>
              <a:gd name="T21" fmla="*/ 1384 h 2549"/>
              <a:gd name="T22" fmla="*/ 8019 w 12372"/>
              <a:gd name="T23" fmla="*/ 993 h 2549"/>
              <a:gd name="T24" fmla="*/ 10232 w 12372"/>
              <a:gd name="T25" fmla="*/ 484 h 2549"/>
              <a:gd name="T26" fmla="*/ 11327 w 12372"/>
              <a:gd name="T27" fmla="*/ 318 h 2549"/>
              <a:gd name="T28" fmla="*/ 11151 w 12372"/>
              <a:gd name="T29" fmla="*/ 858 h 2549"/>
              <a:gd name="T30" fmla="*/ 10767 w 12372"/>
              <a:gd name="T31" fmla="*/ 635 h 2549"/>
              <a:gd name="T32" fmla="*/ 10357 w 12372"/>
              <a:gd name="T33" fmla="*/ 1306 h 2549"/>
              <a:gd name="T34" fmla="*/ 10645 w 12372"/>
              <a:gd name="T35" fmla="*/ 1872 h 2549"/>
              <a:gd name="T36" fmla="*/ 11533 w 12372"/>
              <a:gd name="T37" fmla="*/ 1720 h 2549"/>
              <a:gd name="T38" fmla="*/ 10617 w 12372"/>
              <a:gd name="T39" fmla="*/ 2256 h 2549"/>
              <a:gd name="T40" fmla="*/ 9806 w 12372"/>
              <a:gd name="T41" fmla="*/ 1812 h 2549"/>
              <a:gd name="T42" fmla="*/ 318 w 12372"/>
              <a:gd name="T43" fmla="*/ 1117 h 2549"/>
              <a:gd name="T44" fmla="*/ 1349 w 12372"/>
              <a:gd name="T45" fmla="*/ 603 h 2549"/>
              <a:gd name="T46" fmla="*/ 1611 w 12372"/>
              <a:gd name="T47" fmla="*/ 479 h 2549"/>
              <a:gd name="T48" fmla="*/ 1566 w 12372"/>
              <a:gd name="T49" fmla="*/ 518 h 2549"/>
              <a:gd name="T50" fmla="*/ 1384 w 12372"/>
              <a:gd name="T51" fmla="*/ 608 h 2549"/>
              <a:gd name="T52" fmla="*/ 1524 w 12372"/>
              <a:gd name="T53" fmla="*/ 576 h 2549"/>
              <a:gd name="T54" fmla="*/ 1645 w 12372"/>
              <a:gd name="T55" fmla="*/ 495 h 2549"/>
              <a:gd name="T56" fmla="*/ 1810 w 12372"/>
              <a:gd name="T57" fmla="*/ 479 h 2549"/>
              <a:gd name="T58" fmla="*/ 1717 w 12372"/>
              <a:gd name="T59" fmla="*/ 602 h 2549"/>
              <a:gd name="T60" fmla="*/ 1756 w 12372"/>
              <a:gd name="T61" fmla="*/ 658 h 2549"/>
              <a:gd name="T62" fmla="*/ 883 w 12372"/>
              <a:gd name="T63" fmla="*/ 799 h 2549"/>
              <a:gd name="T64" fmla="*/ 978 w 12372"/>
              <a:gd name="T65" fmla="*/ 821 h 2549"/>
              <a:gd name="T66" fmla="*/ 938 w 12372"/>
              <a:gd name="T67" fmla="*/ 980 h 2549"/>
              <a:gd name="T68" fmla="*/ 883 w 12372"/>
              <a:gd name="T69" fmla="*/ 1026 h 2549"/>
              <a:gd name="T70" fmla="*/ 1451 w 12372"/>
              <a:gd name="T71" fmla="*/ 817 h 2549"/>
              <a:gd name="T72" fmla="*/ 1568 w 12372"/>
              <a:gd name="T73" fmla="*/ 837 h 2549"/>
              <a:gd name="T74" fmla="*/ 1625 w 12372"/>
              <a:gd name="T75" fmla="*/ 928 h 2549"/>
              <a:gd name="T76" fmla="*/ 1413 w 12372"/>
              <a:gd name="T77" fmla="*/ 951 h 2549"/>
              <a:gd name="T78" fmla="*/ 1485 w 12372"/>
              <a:gd name="T79" fmla="*/ 919 h 2549"/>
              <a:gd name="T80" fmla="*/ 1721 w 12372"/>
              <a:gd name="T81" fmla="*/ 799 h 2549"/>
              <a:gd name="T82" fmla="*/ 1817 w 12372"/>
              <a:gd name="T83" fmla="*/ 821 h 2549"/>
              <a:gd name="T84" fmla="*/ 1777 w 12372"/>
              <a:gd name="T85" fmla="*/ 980 h 2549"/>
              <a:gd name="T86" fmla="*/ 1721 w 12372"/>
              <a:gd name="T87" fmla="*/ 1026 h 2549"/>
              <a:gd name="T88" fmla="*/ 1152 w 12372"/>
              <a:gd name="T89" fmla="*/ 1157 h 2549"/>
              <a:gd name="T90" fmla="*/ 1052 w 12372"/>
              <a:gd name="T91" fmla="*/ 1222 h 2549"/>
              <a:gd name="T92" fmla="*/ 1044 w 12372"/>
              <a:gd name="T93" fmla="*/ 1401 h 2549"/>
              <a:gd name="T94" fmla="*/ 1068 w 12372"/>
              <a:gd name="T95" fmla="*/ 1351 h 2549"/>
              <a:gd name="T96" fmla="*/ 983 w 12372"/>
              <a:gd name="T97" fmla="*/ 1262 h 2549"/>
              <a:gd name="T98" fmla="*/ 1582 w 12372"/>
              <a:gd name="T99" fmla="*/ 1148 h 2549"/>
              <a:gd name="T100" fmla="*/ 1524 w 12372"/>
              <a:gd name="T101" fmla="*/ 1208 h 2549"/>
              <a:gd name="T102" fmla="*/ 1553 w 12372"/>
              <a:gd name="T103" fmla="*/ 1397 h 2549"/>
              <a:gd name="T104" fmla="*/ 1521 w 12372"/>
              <a:gd name="T105" fmla="*/ 1353 h 2549"/>
              <a:gd name="T106" fmla="*/ 1462 w 12372"/>
              <a:gd name="T107" fmla="*/ 1277 h 2549"/>
              <a:gd name="T108" fmla="*/ 1010 w 12372"/>
              <a:gd name="T109" fmla="*/ 1536 h 2549"/>
              <a:gd name="T110" fmla="*/ 895 w 12372"/>
              <a:gd name="T111" fmla="*/ 1598 h 2549"/>
              <a:gd name="T112" fmla="*/ 861 w 12372"/>
              <a:gd name="T113" fmla="*/ 1770 h 2549"/>
              <a:gd name="T114" fmla="*/ 923 w 12372"/>
              <a:gd name="T115" fmla="*/ 1717 h 2549"/>
              <a:gd name="T116" fmla="*/ 821 w 12372"/>
              <a:gd name="T117" fmla="*/ 1616 h 2549"/>
              <a:gd name="T118" fmla="*/ 1639 w 12372"/>
              <a:gd name="T119" fmla="*/ 1669 h 2549"/>
              <a:gd name="T120" fmla="*/ 2969 w 12372"/>
              <a:gd name="T121" fmla="*/ 1804 h 2549"/>
              <a:gd name="T122" fmla="*/ 12372 w 12372"/>
              <a:gd name="T123" fmla="*/ 1432 h 2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372" h="2549">
                <a:moveTo>
                  <a:pt x="12372" y="0"/>
                </a:moveTo>
                <a:lnTo>
                  <a:pt x="2969" y="0"/>
                </a:lnTo>
                <a:lnTo>
                  <a:pt x="2969" y="2549"/>
                </a:lnTo>
                <a:lnTo>
                  <a:pt x="12372" y="2549"/>
                </a:lnTo>
                <a:lnTo>
                  <a:pt x="12372" y="0"/>
                </a:lnTo>
                <a:close/>
                <a:moveTo>
                  <a:pt x="3620" y="2215"/>
                </a:moveTo>
                <a:lnTo>
                  <a:pt x="4007" y="334"/>
                </a:lnTo>
                <a:lnTo>
                  <a:pt x="5338" y="334"/>
                </a:lnTo>
                <a:lnTo>
                  <a:pt x="5278" y="701"/>
                </a:lnTo>
                <a:lnTo>
                  <a:pt x="4460" y="701"/>
                </a:lnTo>
                <a:lnTo>
                  <a:pt x="4377" y="1112"/>
                </a:lnTo>
                <a:lnTo>
                  <a:pt x="5135" y="1112"/>
                </a:lnTo>
                <a:lnTo>
                  <a:pt x="5052" y="1498"/>
                </a:lnTo>
                <a:lnTo>
                  <a:pt x="4296" y="1498"/>
                </a:lnTo>
                <a:lnTo>
                  <a:pt x="4153" y="2215"/>
                </a:lnTo>
                <a:lnTo>
                  <a:pt x="3620" y="2215"/>
                </a:lnTo>
                <a:close/>
                <a:moveTo>
                  <a:pt x="5194" y="2215"/>
                </a:moveTo>
                <a:lnTo>
                  <a:pt x="5603" y="334"/>
                </a:lnTo>
                <a:lnTo>
                  <a:pt x="6135" y="334"/>
                </a:lnTo>
                <a:lnTo>
                  <a:pt x="5749" y="2215"/>
                </a:lnTo>
                <a:lnTo>
                  <a:pt x="5194" y="2215"/>
                </a:lnTo>
                <a:close/>
                <a:moveTo>
                  <a:pt x="6034" y="2215"/>
                </a:moveTo>
                <a:lnTo>
                  <a:pt x="6424" y="334"/>
                </a:lnTo>
                <a:lnTo>
                  <a:pt x="7875" y="334"/>
                </a:lnTo>
                <a:lnTo>
                  <a:pt x="7792" y="701"/>
                </a:lnTo>
                <a:lnTo>
                  <a:pt x="6894" y="701"/>
                </a:lnTo>
                <a:lnTo>
                  <a:pt x="6810" y="1069"/>
                </a:lnTo>
                <a:lnTo>
                  <a:pt x="7650" y="1069"/>
                </a:lnTo>
                <a:lnTo>
                  <a:pt x="7569" y="1459"/>
                </a:lnTo>
                <a:lnTo>
                  <a:pt x="6730" y="1459"/>
                </a:lnTo>
                <a:lnTo>
                  <a:pt x="6647" y="1825"/>
                </a:lnTo>
                <a:lnTo>
                  <a:pt x="7569" y="1825"/>
                </a:lnTo>
                <a:lnTo>
                  <a:pt x="7485" y="2215"/>
                </a:lnTo>
                <a:lnTo>
                  <a:pt x="6034" y="2215"/>
                </a:lnTo>
                <a:close/>
                <a:moveTo>
                  <a:pt x="8018" y="968"/>
                </a:moveTo>
                <a:lnTo>
                  <a:pt x="8023" y="925"/>
                </a:lnTo>
                <a:lnTo>
                  <a:pt x="8030" y="884"/>
                </a:lnTo>
                <a:lnTo>
                  <a:pt x="8033" y="863"/>
                </a:lnTo>
                <a:lnTo>
                  <a:pt x="8037" y="844"/>
                </a:lnTo>
                <a:lnTo>
                  <a:pt x="8043" y="824"/>
                </a:lnTo>
                <a:lnTo>
                  <a:pt x="8048" y="805"/>
                </a:lnTo>
                <a:lnTo>
                  <a:pt x="8054" y="786"/>
                </a:lnTo>
                <a:lnTo>
                  <a:pt x="8060" y="767"/>
                </a:lnTo>
                <a:lnTo>
                  <a:pt x="8067" y="750"/>
                </a:lnTo>
                <a:lnTo>
                  <a:pt x="8074" y="731"/>
                </a:lnTo>
                <a:lnTo>
                  <a:pt x="8082" y="714"/>
                </a:lnTo>
                <a:lnTo>
                  <a:pt x="8090" y="698"/>
                </a:lnTo>
                <a:lnTo>
                  <a:pt x="8099" y="681"/>
                </a:lnTo>
                <a:lnTo>
                  <a:pt x="8108" y="664"/>
                </a:lnTo>
                <a:lnTo>
                  <a:pt x="8117" y="649"/>
                </a:lnTo>
                <a:lnTo>
                  <a:pt x="8127" y="634"/>
                </a:lnTo>
                <a:lnTo>
                  <a:pt x="8138" y="619"/>
                </a:lnTo>
                <a:lnTo>
                  <a:pt x="8149" y="604"/>
                </a:lnTo>
                <a:lnTo>
                  <a:pt x="8161" y="590"/>
                </a:lnTo>
                <a:lnTo>
                  <a:pt x="8173" y="576"/>
                </a:lnTo>
                <a:lnTo>
                  <a:pt x="8185" y="562"/>
                </a:lnTo>
                <a:lnTo>
                  <a:pt x="8198" y="549"/>
                </a:lnTo>
                <a:lnTo>
                  <a:pt x="8211" y="536"/>
                </a:lnTo>
                <a:lnTo>
                  <a:pt x="8225" y="524"/>
                </a:lnTo>
                <a:lnTo>
                  <a:pt x="8239" y="511"/>
                </a:lnTo>
                <a:lnTo>
                  <a:pt x="8255" y="500"/>
                </a:lnTo>
                <a:lnTo>
                  <a:pt x="8270" y="488"/>
                </a:lnTo>
                <a:lnTo>
                  <a:pt x="8286" y="478"/>
                </a:lnTo>
                <a:lnTo>
                  <a:pt x="8302" y="467"/>
                </a:lnTo>
                <a:lnTo>
                  <a:pt x="8318" y="456"/>
                </a:lnTo>
                <a:lnTo>
                  <a:pt x="8353" y="437"/>
                </a:lnTo>
                <a:lnTo>
                  <a:pt x="8387" y="419"/>
                </a:lnTo>
                <a:lnTo>
                  <a:pt x="8424" y="402"/>
                </a:lnTo>
                <a:lnTo>
                  <a:pt x="8461" y="386"/>
                </a:lnTo>
                <a:lnTo>
                  <a:pt x="8498" y="372"/>
                </a:lnTo>
                <a:lnTo>
                  <a:pt x="8535" y="359"/>
                </a:lnTo>
                <a:lnTo>
                  <a:pt x="8574" y="347"/>
                </a:lnTo>
                <a:lnTo>
                  <a:pt x="8614" y="336"/>
                </a:lnTo>
                <a:lnTo>
                  <a:pt x="8654" y="326"/>
                </a:lnTo>
                <a:lnTo>
                  <a:pt x="8696" y="318"/>
                </a:lnTo>
                <a:lnTo>
                  <a:pt x="8737" y="311"/>
                </a:lnTo>
                <a:lnTo>
                  <a:pt x="8781" y="306"/>
                </a:lnTo>
                <a:lnTo>
                  <a:pt x="8824" y="302"/>
                </a:lnTo>
                <a:lnTo>
                  <a:pt x="8868" y="298"/>
                </a:lnTo>
                <a:lnTo>
                  <a:pt x="8914" y="296"/>
                </a:lnTo>
                <a:lnTo>
                  <a:pt x="8959" y="295"/>
                </a:lnTo>
                <a:lnTo>
                  <a:pt x="8975" y="295"/>
                </a:lnTo>
                <a:lnTo>
                  <a:pt x="8990" y="296"/>
                </a:lnTo>
                <a:lnTo>
                  <a:pt x="9006" y="296"/>
                </a:lnTo>
                <a:lnTo>
                  <a:pt x="9023" y="297"/>
                </a:lnTo>
                <a:lnTo>
                  <a:pt x="9039" y="297"/>
                </a:lnTo>
                <a:lnTo>
                  <a:pt x="9055" y="298"/>
                </a:lnTo>
                <a:lnTo>
                  <a:pt x="9070" y="299"/>
                </a:lnTo>
                <a:lnTo>
                  <a:pt x="9086" y="300"/>
                </a:lnTo>
                <a:lnTo>
                  <a:pt x="9111" y="303"/>
                </a:lnTo>
                <a:lnTo>
                  <a:pt x="9136" y="306"/>
                </a:lnTo>
                <a:lnTo>
                  <a:pt x="9160" y="309"/>
                </a:lnTo>
                <a:lnTo>
                  <a:pt x="9185" y="313"/>
                </a:lnTo>
                <a:lnTo>
                  <a:pt x="9208" y="318"/>
                </a:lnTo>
                <a:lnTo>
                  <a:pt x="9231" y="323"/>
                </a:lnTo>
                <a:lnTo>
                  <a:pt x="9255" y="329"/>
                </a:lnTo>
                <a:lnTo>
                  <a:pt x="9278" y="335"/>
                </a:lnTo>
                <a:lnTo>
                  <a:pt x="9300" y="341"/>
                </a:lnTo>
                <a:lnTo>
                  <a:pt x="9323" y="349"/>
                </a:lnTo>
                <a:lnTo>
                  <a:pt x="9346" y="357"/>
                </a:lnTo>
                <a:lnTo>
                  <a:pt x="9367" y="365"/>
                </a:lnTo>
                <a:lnTo>
                  <a:pt x="9389" y="375"/>
                </a:lnTo>
                <a:lnTo>
                  <a:pt x="9410" y="385"/>
                </a:lnTo>
                <a:lnTo>
                  <a:pt x="9432" y="394"/>
                </a:lnTo>
                <a:lnTo>
                  <a:pt x="9453" y="406"/>
                </a:lnTo>
                <a:lnTo>
                  <a:pt x="9473" y="417"/>
                </a:lnTo>
                <a:lnTo>
                  <a:pt x="9491" y="430"/>
                </a:lnTo>
                <a:lnTo>
                  <a:pt x="9509" y="444"/>
                </a:lnTo>
                <a:lnTo>
                  <a:pt x="9525" y="459"/>
                </a:lnTo>
                <a:lnTo>
                  <a:pt x="9540" y="475"/>
                </a:lnTo>
                <a:lnTo>
                  <a:pt x="9554" y="493"/>
                </a:lnTo>
                <a:lnTo>
                  <a:pt x="9567" y="510"/>
                </a:lnTo>
                <a:lnTo>
                  <a:pt x="9578" y="529"/>
                </a:lnTo>
                <a:lnTo>
                  <a:pt x="9588" y="550"/>
                </a:lnTo>
                <a:lnTo>
                  <a:pt x="9596" y="572"/>
                </a:lnTo>
                <a:lnTo>
                  <a:pt x="9604" y="593"/>
                </a:lnTo>
                <a:lnTo>
                  <a:pt x="9610" y="617"/>
                </a:lnTo>
                <a:lnTo>
                  <a:pt x="9615" y="642"/>
                </a:lnTo>
                <a:lnTo>
                  <a:pt x="9618" y="667"/>
                </a:lnTo>
                <a:lnTo>
                  <a:pt x="9620" y="694"/>
                </a:lnTo>
                <a:lnTo>
                  <a:pt x="9621" y="722"/>
                </a:lnTo>
                <a:lnTo>
                  <a:pt x="9621" y="742"/>
                </a:lnTo>
                <a:lnTo>
                  <a:pt x="9620" y="764"/>
                </a:lnTo>
                <a:lnTo>
                  <a:pt x="9618" y="786"/>
                </a:lnTo>
                <a:lnTo>
                  <a:pt x="9615" y="810"/>
                </a:lnTo>
                <a:lnTo>
                  <a:pt x="9611" y="833"/>
                </a:lnTo>
                <a:lnTo>
                  <a:pt x="9606" y="858"/>
                </a:lnTo>
                <a:lnTo>
                  <a:pt x="9601" y="883"/>
                </a:lnTo>
                <a:lnTo>
                  <a:pt x="9593" y="908"/>
                </a:lnTo>
                <a:lnTo>
                  <a:pt x="9060" y="906"/>
                </a:lnTo>
                <a:lnTo>
                  <a:pt x="9065" y="890"/>
                </a:lnTo>
                <a:lnTo>
                  <a:pt x="9067" y="875"/>
                </a:lnTo>
                <a:lnTo>
                  <a:pt x="9068" y="860"/>
                </a:lnTo>
                <a:lnTo>
                  <a:pt x="9068" y="846"/>
                </a:lnTo>
                <a:lnTo>
                  <a:pt x="9068" y="835"/>
                </a:lnTo>
                <a:lnTo>
                  <a:pt x="9068" y="824"/>
                </a:lnTo>
                <a:lnTo>
                  <a:pt x="9067" y="813"/>
                </a:lnTo>
                <a:lnTo>
                  <a:pt x="9065" y="804"/>
                </a:lnTo>
                <a:lnTo>
                  <a:pt x="9063" y="794"/>
                </a:lnTo>
                <a:lnTo>
                  <a:pt x="9060" y="785"/>
                </a:lnTo>
                <a:lnTo>
                  <a:pt x="9057" y="777"/>
                </a:lnTo>
                <a:lnTo>
                  <a:pt x="9054" y="768"/>
                </a:lnTo>
                <a:lnTo>
                  <a:pt x="9050" y="759"/>
                </a:lnTo>
                <a:lnTo>
                  <a:pt x="9045" y="752"/>
                </a:lnTo>
                <a:lnTo>
                  <a:pt x="9040" y="745"/>
                </a:lnTo>
                <a:lnTo>
                  <a:pt x="9033" y="738"/>
                </a:lnTo>
                <a:lnTo>
                  <a:pt x="9028" y="731"/>
                </a:lnTo>
                <a:lnTo>
                  <a:pt x="9020" y="726"/>
                </a:lnTo>
                <a:lnTo>
                  <a:pt x="9014" y="721"/>
                </a:lnTo>
                <a:lnTo>
                  <a:pt x="9005" y="715"/>
                </a:lnTo>
                <a:lnTo>
                  <a:pt x="8989" y="705"/>
                </a:lnTo>
                <a:lnTo>
                  <a:pt x="8972" y="697"/>
                </a:lnTo>
                <a:lnTo>
                  <a:pt x="8955" y="690"/>
                </a:lnTo>
                <a:lnTo>
                  <a:pt x="8936" y="685"/>
                </a:lnTo>
                <a:lnTo>
                  <a:pt x="8918" y="681"/>
                </a:lnTo>
                <a:lnTo>
                  <a:pt x="8898" y="677"/>
                </a:lnTo>
                <a:lnTo>
                  <a:pt x="8878" y="675"/>
                </a:lnTo>
                <a:lnTo>
                  <a:pt x="8857" y="675"/>
                </a:lnTo>
                <a:lnTo>
                  <a:pt x="8850" y="675"/>
                </a:lnTo>
                <a:lnTo>
                  <a:pt x="8842" y="675"/>
                </a:lnTo>
                <a:lnTo>
                  <a:pt x="8834" y="675"/>
                </a:lnTo>
                <a:lnTo>
                  <a:pt x="8824" y="675"/>
                </a:lnTo>
                <a:lnTo>
                  <a:pt x="8802" y="677"/>
                </a:lnTo>
                <a:lnTo>
                  <a:pt x="8782" y="682"/>
                </a:lnTo>
                <a:lnTo>
                  <a:pt x="8761" y="686"/>
                </a:lnTo>
                <a:lnTo>
                  <a:pt x="8741" y="694"/>
                </a:lnTo>
                <a:lnTo>
                  <a:pt x="8721" y="701"/>
                </a:lnTo>
                <a:lnTo>
                  <a:pt x="8702" y="711"/>
                </a:lnTo>
                <a:lnTo>
                  <a:pt x="8682" y="721"/>
                </a:lnTo>
                <a:lnTo>
                  <a:pt x="8664" y="734"/>
                </a:lnTo>
                <a:lnTo>
                  <a:pt x="8655" y="740"/>
                </a:lnTo>
                <a:lnTo>
                  <a:pt x="8647" y="746"/>
                </a:lnTo>
                <a:lnTo>
                  <a:pt x="8639" y="753"/>
                </a:lnTo>
                <a:lnTo>
                  <a:pt x="8632" y="761"/>
                </a:lnTo>
                <a:lnTo>
                  <a:pt x="8625" y="768"/>
                </a:lnTo>
                <a:lnTo>
                  <a:pt x="8619" y="776"/>
                </a:lnTo>
                <a:lnTo>
                  <a:pt x="8613" y="783"/>
                </a:lnTo>
                <a:lnTo>
                  <a:pt x="8609" y="792"/>
                </a:lnTo>
                <a:lnTo>
                  <a:pt x="8605" y="800"/>
                </a:lnTo>
                <a:lnTo>
                  <a:pt x="8600" y="809"/>
                </a:lnTo>
                <a:lnTo>
                  <a:pt x="8597" y="818"/>
                </a:lnTo>
                <a:lnTo>
                  <a:pt x="8595" y="827"/>
                </a:lnTo>
                <a:lnTo>
                  <a:pt x="8593" y="837"/>
                </a:lnTo>
                <a:lnTo>
                  <a:pt x="8592" y="847"/>
                </a:lnTo>
                <a:lnTo>
                  <a:pt x="8591" y="857"/>
                </a:lnTo>
                <a:lnTo>
                  <a:pt x="8591" y="866"/>
                </a:lnTo>
                <a:lnTo>
                  <a:pt x="8591" y="876"/>
                </a:lnTo>
                <a:lnTo>
                  <a:pt x="8593" y="886"/>
                </a:lnTo>
                <a:lnTo>
                  <a:pt x="8595" y="896"/>
                </a:lnTo>
                <a:lnTo>
                  <a:pt x="8599" y="905"/>
                </a:lnTo>
                <a:lnTo>
                  <a:pt x="8605" y="914"/>
                </a:lnTo>
                <a:lnTo>
                  <a:pt x="8611" y="923"/>
                </a:lnTo>
                <a:lnTo>
                  <a:pt x="8619" y="932"/>
                </a:lnTo>
                <a:lnTo>
                  <a:pt x="8627" y="941"/>
                </a:lnTo>
                <a:lnTo>
                  <a:pt x="8637" y="950"/>
                </a:lnTo>
                <a:lnTo>
                  <a:pt x="8649" y="958"/>
                </a:lnTo>
                <a:lnTo>
                  <a:pt x="8661" y="966"/>
                </a:lnTo>
                <a:lnTo>
                  <a:pt x="8674" y="974"/>
                </a:lnTo>
                <a:lnTo>
                  <a:pt x="8689" y="982"/>
                </a:lnTo>
                <a:lnTo>
                  <a:pt x="8704" y="991"/>
                </a:lnTo>
                <a:lnTo>
                  <a:pt x="8721" y="998"/>
                </a:lnTo>
                <a:lnTo>
                  <a:pt x="8740" y="1006"/>
                </a:lnTo>
                <a:lnTo>
                  <a:pt x="8777" y="1021"/>
                </a:lnTo>
                <a:lnTo>
                  <a:pt x="8818" y="1036"/>
                </a:lnTo>
                <a:lnTo>
                  <a:pt x="8861" y="1050"/>
                </a:lnTo>
                <a:lnTo>
                  <a:pt x="8905" y="1063"/>
                </a:lnTo>
                <a:lnTo>
                  <a:pt x="8951" y="1077"/>
                </a:lnTo>
                <a:lnTo>
                  <a:pt x="8999" y="1089"/>
                </a:lnTo>
                <a:lnTo>
                  <a:pt x="9050" y="1102"/>
                </a:lnTo>
                <a:lnTo>
                  <a:pt x="9101" y="1114"/>
                </a:lnTo>
                <a:lnTo>
                  <a:pt x="9144" y="1123"/>
                </a:lnTo>
                <a:lnTo>
                  <a:pt x="9184" y="1135"/>
                </a:lnTo>
                <a:lnTo>
                  <a:pt x="9220" y="1148"/>
                </a:lnTo>
                <a:lnTo>
                  <a:pt x="9254" y="1161"/>
                </a:lnTo>
                <a:lnTo>
                  <a:pt x="9270" y="1169"/>
                </a:lnTo>
                <a:lnTo>
                  <a:pt x="9285" y="1176"/>
                </a:lnTo>
                <a:lnTo>
                  <a:pt x="9300" y="1184"/>
                </a:lnTo>
                <a:lnTo>
                  <a:pt x="9314" y="1193"/>
                </a:lnTo>
                <a:lnTo>
                  <a:pt x="9327" y="1201"/>
                </a:lnTo>
                <a:lnTo>
                  <a:pt x="9340" y="1210"/>
                </a:lnTo>
                <a:lnTo>
                  <a:pt x="9352" y="1218"/>
                </a:lnTo>
                <a:lnTo>
                  <a:pt x="9363" y="1228"/>
                </a:lnTo>
                <a:lnTo>
                  <a:pt x="9383" y="1247"/>
                </a:lnTo>
                <a:lnTo>
                  <a:pt x="9403" y="1266"/>
                </a:lnTo>
                <a:lnTo>
                  <a:pt x="9420" y="1285"/>
                </a:lnTo>
                <a:lnTo>
                  <a:pt x="9436" y="1305"/>
                </a:lnTo>
                <a:lnTo>
                  <a:pt x="9450" y="1325"/>
                </a:lnTo>
                <a:lnTo>
                  <a:pt x="9462" y="1345"/>
                </a:lnTo>
                <a:lnTo>
                  <a:pt x="9472" y="1365"/>
                </a:lnTo>
                <a:lnTo>
                  <a:pt x="9481" y="1386"/>
                </a:lnTo>
                <a:lnTo>
                  <a:pt x="9488" y="1406"/>
                </a:lnTo>
                <a:lnTo>
                  <a:pt x="9495" y="1426"/>
                </a:lnTo>
                <a:lnTo>
                  <a:pt x="9499" y="1445"/>
                </a:lnTo>
                <a:lnTo>
                  <a:pt x="9503" y="1466"/>
                </a:lnTo>
                <a:lnTo>
                  <a:pt x="9505" y="1485"/>
                </a:lnTo>
                <a:lnTo>
                  <a:pt x="9508" y="1505"/>
                </a:lnTo>
                <a:lnTo>
                  <a:pt x="9509" y="1524"/>
                </a:lnTo>
                <a:lnTo>
                  <a:pt x="9510" y="1542"/>
                </a:lnTo>
                <a:lnTo>
                  <a:pt x="9509" y="1576"/>
                </a:lnTo>
                <a:lnTo>
                  <a:pt x="9505" y="1610"/>
                </a:lnTo>
                <a:lnTo>
                  <a:pt x="9501" y="1644"/>
                </a:lnTo>
                <a:lnTo>
                  <a:pt x="9495" y="1676"/>
                </a:lnTo>
                <a:lnTo>
                  <a:pt x="9486" y="1709"/>
                </a:lnTo>
                <a:lnTo>
                  <a:pt x="9475" y="1741"/>
                </a:lnTo>
                <a:lnTo>
                  <a:pt x="9462" y="1772"/>
                </a:lnTo>
                <a:lnTo>
                  <a:pt x="9448" y="1804"/>
                </a:lnTo>
                <a:lnTo>
                  <a:pt x="9432" y="1834"/>
                </a:lnTo>
                <a:lnTo>
                  <a:pt x="9414" y="1864"/>
                </a:lnTo>
                <a:lnTo>
                  <a:pt x="9393" y="1895"/>
                </a:lnTo>
                <a:lnTo>
                  <a:pt x="9372" y="1924"/>
                </a:lnTo>
                <a:lnTo>
                  <a:pt x="9348" y="1953"/>
                </a:lnTo>
                <a:lnTo>
                  <a:pt x="9322" y="1981"/>
                </a:lnTo>
                <a:lnTo>
                  <a:pt x="9294" y="2009"/>
                </a:lnTo>
                <a:lnTo>
                  <a:pt x="9265" y="2037"/>
                </a:lnTo>
                <a:lnTo>
                  <a:pt x="9248" y="2050"/>
                </a:lnTo>
                <a:lnTo>
                  <a:pt x="9232" y="2064"/>
                </a:lnTo>
                <a:lnTo>
                  <a:pt x="9216" y="2076"/>
                </a:lnTo>
                <a:lnTo>
                  <a:pt x="9199" y="2089"/>
                </a:lnTo>
                <a:lnTo>
                  <a:pt x="9181" y="2100"/>
                </a:lnTo>
                <a:lnTo>
                  <a:pt x="9163" y="2112"/>
                </a:lnTo>
                <a:lnTo>
                  <a:pt x="9145" y="2122"/>
                </a:lnTo>
                <a:lnTo>
                  <a:pt x="9126" y="2133"/>
                </a:lnTo>
                <a:lnTo>
                  <a:pt x="9107" y="2143"/>
                </a:lnTo>
                <a:lnTo>
                  <a:pt x="9086" y="2153"/>
                </a:lnTo>
                <a:lnTo>
                  <a:pt x="9067" y="2162"/>
                </a:lnTo>
                <a:lnTo>
                  <a:pt x="9045" y="2171"/>
                </a:lnTo>
                <a:lnTo>
                  <a:pt x="9024" y="2179"/>
                </a:lnTo>
                <a:lnTo>
                  <a:pt x="9002" y="2187"/>
                </a:lnTo>
                <a:lnTo>
                  <a:pt x="8981" y="2195"/>
                </a:lnTo>
                <a:lnTo>
                  <a:pt x="8958" y="2201"/>
                </a:lnTo>
                <a:lnTo>
                  <a:pt x="8910" y="2214"/>
                </a:lnTo>
                <a:lnTo>
                  <a:pt x="8862" y="2226"/>
                </a:lnTo>
                <a:lnTo>
                  <a:pt x="8811" y="2235"/>
                </a:lnTo>
                <a:lnTo>
                  <a:pt x="8758" y="2242"/>
                </a:lnTo>
                <a:lnTo>
                  <a:pt x="8703" y="2249"/>
                </a:lnTo>
                <a:lnTo>
                  <a:pt x="8647" y="2253"/>
                </a:lnTo>
                <a:lnTo>
                  <a:pt x="8588" y="2255"/>
                </a:lnTo>
                <a:lnTo>
                  <a:pt x="8528" y="2256"/>
                </a:lnTo>
                <a:lnTo>
                  <a:pt x="8476" y="2256"/>
                </a:lnTo>
                <a:lnTo>
                  <a:pt x="8425" y="2254"/>
                </a:lnTo>
                <a:lnTo>
                  <a:pt x="8379" y="2251"/>
                </a:lnTo>
                <a:lnTo>
                  <a:pt x="8333" y="2248"/>
                </a:lnTo>
                <a:lnTo>
                  <a:pt x="8290" y="2242"/>
                </a:lnTo>
                <a:lnTo>
                  <a:pt x="8250" y="2236"/>
                </a:lnTo>
                <a:lnTo>
                  <a:pt x="8211" y="2228"/>
                </a:lnTo>
                <a:lnTo>
                  <a:pt x="8176" y="2220"/>
                </a:lnTo>
                <a:lnTo>
                  <a:pt x="8142" y="2210"/>
                </a:lnTo>
                <a:lnTo>
                  <a:pt x="8111" y="2199"/>
                </a:lnTo>
                <a:lnTo>
                  <a:pt x="8082" y="2186"/>
                </a:lnTo>
                <a:lnTo>
                  <a:pt x="8055" y="2173"/>
                </a:lnTo>
                <a:lnTo>
                  <a:pt x="8043" y="2166"/>
                </a:lnTo>
                <a:lnTo>
                  <a:pt x="8031" y="2159"/>
                </a:lnTo>
                <a:lnTo>
                  <a:pt x="8019" y="2152"/>
                </a:lnTo>
                <a:lnTo>
                  <a:pt x="8009" y="2143"/>
                </a:lnTo>
                <a:lnTo>
                  <a:pt x="7999" y="2135"/>
                </a:lnTo>
                <a:lnTo>
                  <a:pt x="7989" y="2127"/>
                </a:lnTo>
                <a:lnTo>
                  <a:pt x="7980" y="2117"/>
                </a:lnTo>
                <a:lnTo>
                  <a:pt x="7972" y="2108"/>
                </a:lnTo>
                <a:lnTo>
                  <a:pt x="7956" y="2090"/>
                </a:lnTo>
                <a:lnTo>
                  <a:pt x="7941" y="2071"/>
                </a:lnTo>
                <a:lnTo>
                  <a:pt x="7927" y="2051"/>
                </a:lnTo>
                <a:lnTo>
                  <a:pt x="7915" y="2032"/>
                </a:lnTo>
                <a:lnTo>
                  <a:pt x="7904" y="2012"/>
                </a:lnTo>
                <a:lnTo>
                  <a:pt x="7893" y="1992"/>
                </a:lnTo>
                <a:lnTo>
                  <a:pt x="7883" y="1971"/>
                </a:lnTo>
                <a:lnTo>
                  <a:pt x="7874" y="1950"/>
                </a:lnTo>
                <a:lnTo>
                  <a:pt x="7867" y="1929"/>
                </a:lnTo>
                <a:lnTo>
                  <a:pt x="7860" y="1907"/>
                </a:lnTo>
                <a:lnTo>
                  <a:pt x="7855" y="1885"/>
                </a:lnTo>
                <a:lnTo>
                  <a:pt x="7850" y="1863"/>
                </a:lnTo>
                <a:lnTo>
                  <a:pt x="7846" y="1841"/>
                </a:lnTo>
                <a:lnTo>
                  <a:pt x="7844" y="1818"/>
                </a:lnTo>
                <a:lnTo>
                  <a:pt x="7842" y="1794"/>
                </a:lnTo>
                <a:lnTo>
                  <a:pt x="7842" y="1770"/>
                </a:lnTo>
                <a:lnTo>
                  <a:pt x="7842" y="1761"/>
                </a:lnTo>
                <a:lnTo>
                  <a:pt x="7842" y="1750"/>
                </a:lnTo>
                <a:lnTo>
                  <a:pt x="7843" y="1740"/>
                </a:lnTo>
                <a:lnTo>
                  <a:pt x="7843" y="1729"/>
                </a:lnTo>
                <a:lnTo>
                  <a:pt x="7844" y="1718"/>
                </a:lnTo>
                <a:lnTo>
                  <a:pt x="7844" y="1709"/>
                </a:lnTo>
                <a:lnTo>
                  <a:pt x="7844" y="1698"/>
                </a:lnTo>
                <a:lnTo>
                  <a:pt x="7844" y="1687"/>
                </a:lnTo>
                <a:lnTo>
                  <a:pt x="7846" y="1677"/>
                </a:lnTo>
                <a:lnTo>
                  <a:pt x="7847" y="1667"/>
                </a:lnTo>
                <a:lnTo>
                  <a:pt x="7848" y="1657"/>
                </a:lnTo>
                <a:lnTo>
                  <a:pt x="7850" y="1646"/>
                </a:lnTo>
                <a:lnTo>
                  <a:pt x="7851" y="1635"/>
                </a:lnTo>
                <a:lnTo>
                  <a:pt x="7853" y="1626"/>
                </a:lnTo>
                <a:lnTo>
                  <a:pt x="7854" y="1615"/>
                </a:lnTo>
                <a:lnTo>
                  <a:pt x="7855" y="1604"/>
                </a:lnTo>
                <a:lnTo>
                  <a:pt x="8385" y="1602"/>
                </a:lnTo>
                <a:lnTo>
                  <a:pt x="8383" y="1610"/>
                </a:lnTo>
                <a:lnTo>
                  <a:pt x="8383" y="1619"/>
                </a:lnTo>
                <a:lnTo>
                  <a:pt x="8382" y="1627"/>
                </a:lnTo>
                <a:lnTo>
                  <a:pt x="8382" y="1634"/>
                </a:lnTo>
                <a:lnTo>
                  <a:pt x="8382" y="1648"/>
                </a:lnTo>
                <a:lnTo>
                  <a:pt x="8382" y="1661"/>
                </a:lnTo>
                <a:lnTo>
                  <a:pt x="8383" y="1686"/>
                </a:lnTo>
                <a:lnTo>
                  <a:pt x="8385" y="1710"/>
                </a:lnTo>
                <a:lnTo>
                  <a:pt x="8390" y="1733"/>
                </a:lnTo>
                <a:lnTo>
                  <a:pt x="8396" y="1753"/>
                </a:lnTo>
                <a:lnTo>
                  <a:pt x="8404" y="1774"/>
                </a:lnTo>
                <a:lnTo>
                  <a:pt x="8413" y="1792"/>
                </a:lnTo>
                <a:lnTo>
                  <a:pt x="8424" y="1810"/>
                </a:lnTo>
                <a:lnTo>
                  <a:pt x="8437" y="1826"/>
                </a:lnTo>
                <a:lnTo>
                  <a:pt x="8444" y="1834"/>
                </a:lnTo>
                <a:lnTo>
                  <a:pt x="8451" y="1842"/>
                </a:lnTo>
                <a:lnTo>
                  <a:pt x="8460" y="1848"/>
                </a:lnTo>
                <a:lnTo>
                  <a:pt x="8468" y="1855"/>
                </a:lnTo>
                <a:lnTo>
                  <a:pt x="8477" y="1860"/>
                </a:lnTo>
                <a:lnTo>
                  <a:pt x="8487" y="1865"/>
                </a:lnTo>
                <a:lnTo>
                  <a:pt x="8497" y="1870"/>
                </a:lnTo>
                <a:lnTo>
                  <a:pt x="8507" y="1874"/>
                </a:lnTo>
                <a:lnTo>
                  <a:pt x="8518" y="1878"/>
                </a:lnTo>
                <a:lnTo>
                  <a:pt x="8530" y="1882"/>
                </a:lnTo>
                <a:lnTo>
                  <a:pt x="8542" y="1884"/>
                </a:lnTo>
                <a:lnTo>
                  <a:pt x="8555" y="1886"/>
                </a:lnTo>
                <a:lnTo>
                  <a:pt x="8582" y="1889"/>
                </a:lnTo>
                <a:lnTo>
                  <a:pt x="8611" y="1890"/>
                </a:lnTo>
                <a:lnTo>
                  <a:pt x="8625" y="1890"/>
                </a:lnTo>
                <a:lnTo>
                  <a:pt x="8640" y="1889"/>
                </a:lnTo>
                <a:lnTo>
                  <a:pt x="8658" y="1887"/>
                </a:lnTo>
                <a:lnTo>
                  <a:pt x="8676" y="1884"/>
                </a:lnTo>
                <a:lnTo>
                  <a:pt x="8695" y="1880"/>
                </a:lnTo>
                <a:lnTo>
                  <a:pt x="8715" y="1875"/>
                </a:lnTo>
                <a:lnTo>
                  <a:pt x="8734" y="1871"/>
                </a:lnTo>
                <a:lnTo>
                  <a:pt x="8754" y="1864"/>
                </a:lnTo>
                <a:lnTo>
                  <a:pt x="8771" y="1858"/>
                </a:lnTo>
                <a:lnTo>
                  <a:pt x="8788" y="1851"/>
                </a:lnTo>
                <a:lnTo>
                  <a:pt x="8804" y="1844"/>
                </a:lnTo>
                <a:lnTo>
                  <a:pt x="8821" y="1835"/>
                </a:lnTo>
                <a:lnTo>
                  <a:pt x="8837" y="1825"/>
                </a:lnTo>
                <a:lnTo>
                  <a:pt x="8852" y="1816"/>
                </a:lnTo>
                <a:lnTo>
                  <a:pt x="8866" y="1806"/>
                </a:lnTo>
                <a:lnTo>
                  <a:pt x="8881" y="1794"/>
                </a:lnTo>
                <a:lnTo>
                  <a:pt x="8894" y="1782"/>
                </a:lnTo>
                <a:lnTo>
                  <a:pt x="8906" y="1769"/>
                </a:lnTo>
                <a:lnTo>
                  <a:pt x="8916" y="1755"/>
                </a:lnTo>
                <a:lnTo>
                  <a:pt x="8924" y="1740"/>
                </a:lnTo>
                <a:lnTo>
                  <a:pt x="8930" y="1724"/>
                </a:lnTo>
                <a:lnTo>
                  <a:pt x="8934" y="1707"/>
                </a:lnTo>
                <a:lnTo>
                  <a:pt x="8937" y="1688"/>
                </a:lnTo>
                <a:lnTo>
                  <a:pt x="8938" y="1670"/>
                </a:lnTo>
                <a:lnTo>
                  <a:pt x="8938" y="1663"/>
                </a:lnTo>
                <a:lnTo>
                  <a:pt x="8938" y="1658"/>
                </a:lnTo>
                <a:lnTo>
                  <a:pt x="8938" y="1652"/>
                </a:lnTo>
                <a:lnTo>
                  <a:pt x="8938" y="1646"/>
                </a:lnTo>
                <a:lnTo>
                  <a:pt x="8937" y="1639"/>
                </a:lnTo>
                <a:lnTo>
                  <a:pt x="8936" y="1630"/>
                </a:lnTo>
                <a:lnTo>
                  <a:pt x="8935" y="1622"/>
                </a:lnTo>
                <a:lnTo>
                  <a:pt x="8932" y="1615"/>
                </a:lnTo>
                <a:lnTo>
                  <a:pt x="8929" y="1607"/>
                </a:lnTo>
                <a:lnTo>
                  <a:pt x="8924" y="1601"/>
                </a:lnTo>
                <a:lnTo>
                  <a:pt x="8919" y="1593"/>
                </a:lnTo>
                <a:lnTo>
                  <a:pt x="8914" y="1587"/>
                </a:lnTo>
                <a:lnTo>
                  <a:pt x="8907" y="1579"/>
                </a:lnTo>
                <a:lnTo>
                  <a:pt x="8899" y="1573"/>
                </a:lnTo>
                <a:lnTo>
                  <a:pt x="8892" y="1566"/>
                </a:lnTo>
                <a:lnTo>
                  <a:pt x="8882" y="1561"/>
                </a:lnTo>
                <a:lnTo>
                  <a:pt x="8863" y="1548"/>
                </a:lnTo>
                <a:lnTo>
                  <a:pt x="8839" y="1537"/>
                </a:lnTo>
                <a:lnTo>
                  <a:pt x="8814" y="1526"/>
                </a:lnTo>
                <a:lnTo>
                  <a:pt x="8789" y="1515"/>
                </a:lnTo>
                <a:lnTo>
                  <a:pt x="8762" y="1506"/>
                </a:lnTo>
                <a:lnTo>
                  <a:pt x="8735" y="1495"/>
                </a:lnTo>
                <a:lnTo>
                  <a:pt x="8708" y="1486"/>
                </a:lnTo>
                <a:lnTo>
                  <a:pt x="8680" y="1477"/>
                </a:lnTo>
                <a:lnTo>
                  <a:pt x="8651" y="1468"/>
                </a:lnTo>
                <a:lnTo>
                  <a:pt x="8621" y="1459"/>
                </a:lnTo>
                <a:lnTo>
                  <a:pt x="8584" y="1448"/>
                </a:lnTo>
                <a:lnTo>
                  <a:pt x="8547" y="1439"/>
                </a:lnTo>
                <a:lnTo>
                  <a:pt x="8511" y="1429"/>
                </a:lnTo>
                <a:lnTo>
                  <a:pt x="8476" y="1420"/>
                </a:lnTo>
                <a:lnTo>
                  <a:pt x="8443" y="1411"/>
                </a:lnTo>
                <a:lnTo>
                  <a:pt x="8411" y="1402"/>
                </a:lnTo>
                <a:lnTo>
                  <a:pt x="8383" y="1392"/>
                </a:lnTo>
                <a:lnTo>
                  <a:pt x="8359" y="1384"/>
                </a:lnTo>
                <a:lnTo>
                  <a:pt x="8356" y="1384"/>
                </a:lnTo>
                <a:lnTo>
                  <a:pt x="8352" y="1383"/>
                </a:lnTo>
                <a:lnTo>
                  <a:pt x="8349" y="1380"/>
                </a:lnTo>
                <a:lnTo>
                  <a:pt x="8345" y="1378"/>
                </a:lnTo>
                <a:lnTo>
                  <a:pt x="8345" y="1378"/>
                </a:lnTo>
                <a:lnTo>
                  <a:pt x="8344" y="1378"/>
                </a:lnTo>
                <a:lnTo>
                  <a:pt x="8343" y="1378"/>
                </a:lnTo>
                <a:lnTo>
                  <a:pt x="8343" y="1378"/>
                </a:lnTo>
                <a:lnTo>
                  <a:pt x="8330" y="1374"/>
                </a:lnTo>
                <a:lnTo>
                  <a:pt x="8316" y="1369"/>
                </a:lnTo>
                <a:lnTo>
                  <a:pt x="8303" y="1363"/>
                </a:lnTo>
                <a:lnTo>
                  <a:pt x="8289" y="1359"/>
                </a:lnTo>
                <a:lnTo>
                  <a:pt x="8274" y="1355"/>
                </a:lnTo>
                <a:lnTo>
                  <a:pt x="8260" y="1349"/>
                </a:lnTo>
                <a:lnTo>
                  <a:pt x="8245" y="1344"/>
                </a:lnTo>
                <a:lnTo>
                  <a:pt x="8229" y="1337"/>
                </a:lnTo>
                <a:lnTo>
                  <a:pt x="8209" y="1328"/>
                </a:lnTo>
                <a:lnTo>
                  <a:pt x="8191" y="1318"/>
                </a:lnTo>
                <a:lnTo>
                  <a:pt x="8173" y="1306"/>
                </a:lnTo>
                <a:lnTo>
                  <a:pt x="8154" y="1292"/>
                </a:lnTo>
                <a:lnTo>
                  <a:pt x="8136" y="1278"/>
                </a:lnTo>
                <a:lnTo>
                  <a:pt x="8118" y="1262"/>
                </a:lnTo>
                <a:lnTo>
                  <a:pt x="8101" y="1244"/>
                </a:lnTo>
                <a:lnTo>
                  <a:pt x="8085" y="1225"/>
                </a:lnTo>
                <a:lnTo>
                  <a:pt x="8076" y="1215"/>
                </a:lnTo>
                <a:lnTo>
                  <a:pt x="8069" y="1204"/>
                </a:lnTo>
                <a:lnTo>
                  <a:pt x="8062" y="1193"/>
                </a:lnTo>
                <a:lnTo>
                  <a:pt x="8056" y="1181"/>
                </a:lnTo>
                <a:lnTo>
                  <a:pt x="8049" y="1167"/>
                </a:lnTo>
                <a:lnTo>
                  <a:pt x="8044" y="1153"/>
                </a:lnTo>
                <a:lnTo>
                  <a:pt x="8040" y="1139"/>
                </a:lnTo>
                <a:lnTo>
                  <a:pt x="8035" y="1122"/>
                </a:lnTo>
                <a:lnTo>
                  <a:pt x="8031" y="1106"/>
                </a:lnTo>
                <a:lnTo>
                  <a:pt x="8028" y="1089"/>
                </a:lnTo>
                <a:lnTo>
                  <a:pt x="8025" y="1072"/>
                </a:lnTo>
                <a:lnTo>
                  <a:pt x="8022" y="1053"/>
                </a:lnTo>
                <a:lnTo>
                  <a:pt x="8021" y="1034"/>
                </a:lnTo>
                <a:lnTo>
                  <a:pt x="8019" y="1013"/>
                </a:lnTo>
                <a:lnTo>
                  <a:pt x="8019" y="993"/>
                </a:lnTo>
                <a:lnTo>
                  <a:pt x="8018" y="971"/>
                </a:lnTo>
                <a:lnTo>
                  <a:pt x="8018" y="968"/>
                </a:lnTo>
                <a:close/>
                <a:moveTo>
                  <a:pt x="9774" y="1539"/>
                </a:moveTo>
                <a:lnTo>
                  <a:pt x="9774" y="1514"/>
                </a:lnTo>
                <a:lnTo>
                  <a:pt x="9776" y="1487"/>
                </a:lnTo>
                <a:lnTo>
                  <a:pt x="9777" y="1460"/>
                </a:lnTo>
                <a:lnTo>
                  <a:pt x="9779" y="1432"/>
                </a:lnTo>
                <a:lnTo>
                  <a:pt x="9781" y="1403"/>
                </a:lnTo>
                <a:lnTo>
                  <a:pt x="9783" y="1374"/>
                </a:lnTo>
                <a:lnTo>
                  <a:pt x="9786" y="1344"/>
                </a:lnTo>
                <a:lnTo>
                  <a:pt x="9791" y="1312"/>
                </a:lnTo>
                <a:lnTo>
                  <a:pt x="9795" y="1281"/>
                </a:lnTo>
                <a:lnTo>
                  <a:pt x="9799" y="1250"/>
                </a:lnTo>
                <a:lnTo>
                  <a:pt x="9805" y="1217"/>
                </a:lnTo>
                <a:lnTo>
                  <a:pt x="9811" y="1186"/>
                </a:lnTo>
                <a:lnTo>
                  <a:pt x="9819" y="1155"/>
                </a:lnTo>
                <a:lnTo>
                  <a:pt x="9826" y="1122"/>
                </a:lnTo>
                <a:lnTo>
                  <a:pt x="9835" y="1091"/>
                </a:lnTo>
                <a:lnTo>
                  <a:pt x="9845" y="1059"/>
                </a:lnTo>
                <a:lnTo>
                  <a:pt x="9857" y="1023"/>
                </a:lnTo>
                <a:lnTo>
                  <a:pt x="9870" y="987"/>
                </a:lnTo>
                <a:lnTo>
                  <a:pt x="9885" y="953"/>
                </a:lnTo>
                <a:lnTo>
                  <a:pt x="9900" y="918"/>
                </a:lnTo>
                <a:lnTo>
                  <a:pt x="9917" y="884"/>
                </a:lnTo>
                <a:lnTo>
                  <a:pt x="9935" y="849"/>
                </a:lnTo>
                <a:lnTo>
                  <a:pt x="9955" y="816"/>
                </a:lnTo>
                <a:lnTo>
                  <a:pt x="9975" y="782"/>
                </a:lnTo>
                <a:lnTo>
                  <a:pt x="9997" y="749"/>
                </a:lnTo>
                <a:lnTo>
                  <a:pt x="10020" y="716"/>
                </a:lnTo>
                <a:lnTo>
                  <a:pt x="10045" y="684"/>
                </a:lnTo>
                <a:lnTo>
                  <a:pt x="10069" y="653"/>
                </a:lnTo>
                <a:lnTo>
                  <a:pt x="10096" y="620"/>
                </a:lnTo>
                <a:lnTo>
                  <a:pt x="10124" y="589"/>
                </a:lnTo>
                <a:lnTo>
                  <a:pt x="10154" y="559"/>
                </a:lnTo>
                <a:lnTo>
                  <a:pt x="10184" y="528"/>
                </a:lnTo>
                <a:lnTo>
                  <a:pt x="10200" y="513"/>
                </a:lnTo>
                <a:lnTo>
                  <a:pt x="10216" y="498"/>
                </a:lnTo>
                <a:lnTo>
                  <a:pt x="10232" y="484"/>
                </a:lnTo>
                <a:lnTo>
                  <a:pt x="10250" y="471"/>
                </a:lnTo>
                <a:lnTo>
                  <a:pt x="10268" y="458"/>
                </a:lnTo>
                <a:lnTo>
                  <a:pt x="10286" y="445"/>
                </a:lnTo>
                <a:lnTo>
                  <a:pt x="10305" y="433"/>
                </a:lnTo>
                <a:lnTo>
                  <a:pt x="10324" y="421"/>
                </a:lnTo>
                <a:lnTo>
                  <a:pt x="10344" y="410"/>
                </a:lnTo>
                <a:lnTo>
                  <a:pt x="10364" y="399"/>
                </a:lnTo>
                <a:lnTo>
                  <a:pt x="10385" y="388"/>
                </a:lnTo>
                <a:lnTo>
                  <a:pt x="10406" y="378"/>
                </a:lnTo>
                <a:lnTo>
                  <a:pt x="10428" y="368"/>
                </a:lnTo>
                <a:lnTo>
                  <a:pt x="10451" y="360"/>
                </a:lnTo>
                <a:lnTo>
                  <a:pt x="10473" y="351"/>
                </a:lnTo>
                <a:lnTo>
                  <a:pt x="10497" y="344"/>
                </a:lnTo>
                <a:lnTo>
                  <a:pt x="10521" y="335"/>
                </a:lnTo>
                <a:lnTo>
                  <a:pt x="10546" y="329"/>
                </a:lnTo>
                <a:lnTo>
                  <a:pt x="10571" y="321"/>
                </a:lnTo>
                <a:lnTo>
                  <a:pt x="10595" y="316"/>
                </a:lnTo>
                <a:lnTo>
                  <a:pt x="10621" y="309"/>
                </a:lnTo>
                <a:lnTo>
                  <a:pt x="10648" y="304"/>
                </a:lnTo>
                <a:lnTo>
                  <a:pt x="10675" y="299"/>
                </a:lnTo>
                <a:lnTo>
                  <a:pt x="10702" y="294"/>
                </a:lnTo>
                <a:lnTo>
                  <a:pt x="10760" y="286"/>
                </a:lnTo>
                <a:lnTo>
                  <a:pt x="10818" y="281"/>
                </a:lnTo>
                <a:lnTo>
                  <a:pt x="10878" y="277"/>
                </a:lnTo>
                <a:lnTo>
                  <a:pt x="10941" y="275"/>
                </a:lnTo>
                <a:lnTo>
                  <a:pt x="10971" y="275"/>
                </a:lnTo>
                <a:lnTo>
                  <a:pt x="11003" y="276"/>
                </a:lnTo>
                <a:lnTo>
                  <a:pt x="11035" y="277"/>
                </a:lnTo>
                <a:lnTo>
                  <a:pt x="11069" y="279"/>
                </a:lnTo>
                <a:lnTo>
                  <a:pt x="11102" y="281"/>
                </a:lnTo>
                <a:lnTo>
                  <a:pt x="11137" y="284"/>
                </a:lnTo>
                <a:lnTo>
                  <a:pt x="11171" y="289"/>
                </a:lnTo>
                <a:lnTo>
                  <a:pt x="11206" y="293"/>
                </a:lnTo>
                <a:lnTo>
                  <a:pt x="11231" y="297"/>
                </a:lnTo>
                <a:lnTo>
                  <a:pt x="11255" y="302"/>
                </a:lnTo>
                <a:lnTo>
                  <a:pt x="11279" y="306"/>
                </a:lnTo>
                <a:lnTo>
                  <a:pt x="11303" y="311"/>
                </a:lnTo>
                <a:lnTo>
                  <a:pt x="11327" y="318"/>
                </a:lnTo>
                <a:lnTo>
                  <a:pt x="11349" y="324"/>
                </a:lnTo>
                <a:lnTo>
                  <a:pt x="11373" y="332"/>
                </a:lnTo>
                <a:lnTo>
                  <a:pt x="11396" y="339"/>
                </a:lnTo>
                <a:lnTo>
                  <a:pt x="11419" y="347"/>
                </a:lnTo>
                <a:lnTo>
                  <a:pt x="11440" y="356"/>
                </a:lnTo>
                <a:lnTo>
                  <a:pt x="11463" y="365"/>
                </a:lnTo>
                <a:lnTo>
                  <a:pt x="11484" y="375"/>
                </a:lnTo>
                <a:lnTo>
                  <a:pt x="11506" y="386"/>
                </a:lnTo>
                <a:lnTo>
                  <a:pt x="11528" y="397"/>
                </a:lnTo>
                <a:lnTo>
                  <a:pt x="11549" y="408"/>
                </a:lnTo>
                <a:lnTo>
                  <a:pt x="11570" y="420"/>
                </a:lnTo>
                <a:lnTo>
                  <a:pt x="11590" y="433"/>
                </a:lnTo>
                <a:lnTo>
                  <a:pt x="11609" y="446"/>
                </a:lnTo>
                <a:lnTo>
                  <a:pt x="11626" y="461"/>
                </a:lnTo>
                <a:lnTo>
                  <a:pt x="11642" y="478"/>
                </a:lnTo>
                <a:lnTo>
                  <a:pt x="11657" y="494"/>
                </a:lnTo>
                <a:lnTo>
                  <a:pt x="11671" y="512"/>
                </a:lnTo>
                <a:lnTo>
                  <a:pt x="11683" y="530"/>
                </a:lnTo>
                <a:lnTo>
                  <a:pt x="11694" y="550"/>
                </a:lnTo>
                <a:lnTo>
                  <a:pt x="11704" y="570"/>
                </a:lnTo>
                <a:lnTo>
                  <a:pt x="11712" y="592"/>
                </a:lnTo>
                <a:lnTo>
                  <a:pt x="11720" y="615"/>
                </a:lnTo>
                <a:lnTo>
                  <a:pt x="11725" y="638"/>
                </a:lnTo>
                <a:lnTo>
                  <a:pt x="11730" y="663"/>
                </a:lnTo>
                <a:lnTo>
                  <a:pt x="11733" y="688"/>
                </a:lnTo>
                <a:lnTo>
                  <a:pt x="11735" y="715"/>
                </a:lnTo>
                <a:lnTo>
                  <a:pt x="11736" y="742"/>
                </a:lnTo>
                <a:lnTo>
                  <a:pt x="11736" y="759"/>
                </a:lnTo>
                <a:lnTo>
                  <a:pt x="11735" y="777"/>
                </a:lnTo>
                <a:lnTo>
                  <a:pt x="11734" y="794"/>
                </a:lnTo>
                <a:lnTo>
                  <a:pt x="11732" y="812"/>
                </a:lnTo>
                <a:lnTo>
                  <a:pt x="11730" y="831"/>
                </a:lnTo>
                <a:lnTo>
                  <a:pt x="11726" y="849"/>
                </a:lnTo>
                <a:lnTo>
                  <a:pt x="11723" y="869"/>
                </a:lnTo>
                <a:lnTo>
                  <a:pt x="11718" y="888"/>
                </a:lnTo>
                <a:lnTo>
                  <a:pt x="11146" y="885"/>
                </a:lnTo>
                <a:lnTo>
                  <a:pt x="11148" y="872"/>
                </a:lnTo>
                <a:lnTo>
                  <a:pt x="11151" y="858"/>
                </a:lnTo>
                <a:lnTo>
                  <a:pt x="11151" y="845"/>
                </a:lnTo>
                <a:lnTo>
                  <a:pt x="11152" y="833"/>
                </a:lnTo>
                <a:lnTo>
                  <a:pt x="11151" y="810"/>
                </a:lnTo>
                <a:lnTo>
                  <a:pt x="11148" y="790"/>
                </a:lnTo>
                <a:lnTo>
                  <a:pt x="11144" y="770"/>
                </a:lnTo>
                <a:lnTo>
                  <a:pt x="11138" y="752"/>
                </a:lnTo>
                <a:lnTo>
                  <a:pt x="11134" y="743"/>
                </a:lnTo>
                <a:lnTo>
                  <a:pt x="11131" y="736"/>
                </a:lnTo>
                <a:lnTo>
                  <a:pt x="11126" y="728"/>
                </a:lnTo>
                <a:lnTo>
                  <a:pt x="11121" y="721"/>
                </a:lnTo>
                <a:lnTo>
                  <a:pt x="11116" y="714"/>
                </a:lnTo>
                <a:lnTo>
                  <a:pt x="11111" y="708"/>
                </a:lnTo>
                <a:lnTo>
                  <a:pt x="11104" y="701"/>
                </a:lnTo>
                <a:lnTo>
                  <a:pt x="11098" y="696"/>
                </a:lnTo>
                <a:lnTo>
                  <a:pt x="11085" y="685"/>
                </a:lnTo>
                <a:lnTo>
                  <a:pt x="11071" y="675"/>
                </a:lnTo>
                <a:lnTo>
                  <a:pt x="11057" y="667"/>
                </a:lnTo>
                <a:lnTo>
                  <a:pt x="11043" y="658"/>
                </a:lnTo>
                <a:lnTo>
                  <a:pt x="11029" y="651"/>
                </a:lnTo>
                <a:lnTo>
                  <a:pt x="11013" y="645"/>
                </a:lnTo>
                <a:lnTo>
                  <a:pt x="10998" y="640"/>
                </a:lnTo>
                <a:lnTo>
                  <a:pt x="10982" y="635"/>
                </a:lnTo>
                <a:lnTo>
                  <a:pt x="10966" y="632"/>
                </a:lnTo>
                <a:lnTo>
                  <a:pt x="10950" y="629"/>
                </a:lnTo>
                <a:lnTo>
                  <a:pt x="10932" y="627"/>
                </a:lnTo>
                <a:lnTo>
                  <a:pt x="10916" y="626"/>
                </a:lnTo>
                <a:lnTo>
                  <a:pt x="10901" y="624"/>
                </a:lnTo>
                <a:lnTo>
                  <a:pt x="10886" y="623"/>
                </a:lnTo>
                <a:lnTo>
                  <a:pt x="10873" y="623"/>
                </a:lnTo>
                <a:lnTo>
                  <a:pt x="10860" y="622"/>
                </a:lnTo>
                <a:lnTo>
                  <a:pt x="10849" y="623"/>
                </a:lnTo>
                <a:lnTo>
                  <a:pt x="10837" y="623"/>
                </a:lnTo>
                <a:lnTo>
                  <a:pt x="10826" y="624"/>
                </a:lnTo>
                <a:lnTo>
                  <a:pt x="10814" y="627"/>
                </a:lnTo>
                <a:lnTo>
                  <a:pt x="10802" y="629"/>
                </a:lnTo>
                <a:lnTo>
                  <a:pt x="10790" y="631"/>
                </a:lnTo>
                <a:lnTo>
                  <a:pt x="10779" y="633"/>
                </a:lnTo>
                <a:lnTo>
                  <a:pt x="10767" y="635"/>
                </a:lnTo>
                <a:lnTo>
                  <a:pt x="10752" y="641"/>
                </a:lnTo>
                <a:lnTo>
                  <a:pt x="10738" y="646"/>
                </a:lnTo>
                <a:lnTo>
                  <a:pt x="10724" y="653"/>
                </a:lnTo>
                <a:lnTo>
                  <a:pt x="10709" y="660"/>
                </a:lnTo>
                <a:lnTo>
                  <a:pt x="10695" y="669"/>
                </a:lnTo>
                <a:lnTo>
                  <a:pt x="10681" y="677"/>
                </a:lnTo>
                <a:lnTo>
                  <a:pt x="10667" y="688"/>
                </a:lnTo>
                <a:lnTo>
                  <a:pt x="10652" y="698"/>
                </a:lnTo>
                <a:lnTo>
                  <a:pt x="10638" y="710"/>
                </a:lnTo>
                <a:lnTo>
                  <a:pt x="10624" y="723"/>
                </a:lnTo>
                <a:lnTo>
                  <a:pt x="10609" y="736"/>
                </a:lnTo>
                <a:lnTo>
                  <a:pt x="10597" y="750"/>
                </a:lnTo>
                <a:lnTo>
                  <a:pt x="10582" y="764"/>
                </a:lnTo>
                <a:lnTo>
                  <a:pt x="10568" y="780"/>
                </a:lnTo>
                <a:lnTo>
                  <a:pt x="10554" y="796"/>
                </a:lnTo>
                <a:lnTo>
                  <a:pt x="10541" y="813"/>
                </a:lnTo>
                <a:lnTo>
                  <a:pt x="10527" y="832"/>
                </a:lnTo>
                <a:lnTo>
                  <a:pt x="10514" y="851"/>
                </a:lnTo>
                <a:lnTo>
                  <a:pt x="10501" y="872"/>
                </a:lnTo>
                <a:lnTo>
                  <a:pt x="10490" y="893"/>
                </a:lnTo>
                <a:lnTo>
                  <a:pt x="10478" y="916"/>
                </a:lnTo>
                <a:lnTo>
                  <a:pt x="10466" y="940"/>
                </a:lnTo>
                <a:lnTo>
                  <a:pt x="10455" y="964"/>
                </a:lnTo>
                <a:lnTo>
                  <a:pt x="10443" y="989"/>
                </a:lnTo>
                <a:lnTo>
                  <a:pt x="10433" y="1016"/>
                </a:lnTo>
                <a:lnTo>
                  <a:pt x="10423" y="1045"/>
                </a:lnTo>
                <a:lnTo>
                  <a:pt x="10413" y="1074"/>
                </a:lnTo>
                <a:lnTo>
                  <a:pt x="10403" y="1104"/>
                </a:lnTo>
                <a:lnTo>
                  <a:pt x="10395" y="1135"/>
                </a:lnTo>
                <a:lnTo>
                  <a:pt x="10386" y="1168"/>
                </a:lnTo>
                <a:lnTo>
                  <a:pt x="10377" y="1201"/>
                </a:lnTo>
                <a:lnTo>
                  <a:pt x="10370" y="1236"/>
                </a:lnTo>
                <a:lnTo>
                  <a:pt x="10368" y="1248"/>
                </a:lnTo>
                <a:lnTo>
                  <a:pt x="10364" y="1259"/>
                </a:lnTo>
                <a:lnTo>
                  <a:pt x="10362" y="1270"/>
                </a:lnTo>
                <a:lnTo>
                  <a:pt x="10360" y="1282"/>
                </a:lnTo>
                <a:lnTo>
                  <a:pt x="10359" y="1294"/>
                </a:lnTo>
                <a:lnTo>
                  <a:pt x="10357" y="1306"/>
                </a:lnTo>
                <a:lnTo>
                  <a:pt x="10356" y="1318"/>
                </a:lnTo>
                <a:lnTo>
                  <a:pt x="10353" y="1330"/>
                </a:lnTo>
                <a:lnTo>
                  <a:pt x="10350" y="1353"/>
                </a:lnTo>
                <a:lnTo>
                  <a:pt x="10347" y="1378"/>
                </a:lnTo>
                <a:lnTo>
                  <a:pt x="10345" y="1402"/>
                </a:lnTo>
                <a:lnTo>
                  <a:pt x="10343" y="1426"/>
                </a:lnTo>
                <a:lnTo>
                  <a:pt x="10340" y="1448"/>
                </a:lnTo>
                <a:lnTo>
                  <a:pt x="10339" y="1471"/>
                </a:lnTo>
                <a:lnTo>
                  <a:pt x="10338" y="1494"/>
                </a:lnTo>
                <a:lnTo>
                  <a:pt x="10338" y="1517"/>
                </a:lnTo>
                <a:lnTo>
                  <a:pt x="10339" y="1552"/>
                </a:lnTo>
                <a:lnTo>
                  <a:pt x="10342" y="1588"/>
                </a:lnTo>
                <a:lnTo>
                  <a:pt x="10347" y="1621"/>
                </a:lnTo>
                <a:lnTo>
                  <a:pt x="10353" y="1654"/>
                </a:lnTo>
                <a:lnTo>
                  <a:pt x="10361" y="1684"/>
                </a:lnTo>
                <a:lnTo>
                  <a:pt x="10371" y="1713"/>
                </a:lnTo>
                <a:lnTo>
                  <a:pt x="10377" y="1727"/>
                </a:lnTo>
                <a:lnTo>
                  <a:pt x="10383" y="1741"/>
                </a:lnTo>
                <a:lnTo>
                  <a:pt x="10390" y="1755"/>
                </a:lnTo>
                <a:lnTo>
                  <a:pt x="10397" y="1768"/>
                </a:lnTo>
                <a:lnTo>
                  <a:pt x="10404" y="1781"/>
                </a:lnTo>
                <a:lnTo>
                  <a:pt x="10413" y="1793"/>
                </a:lnTo>
                <a:lnTo>
                  <a:pt x="10423" y="1804"/>
                </a:lnTo>
                <a:lnTo>
                  <a:pt x="10432" y="1814"/>
                </a:lnTo>
                <a:lnTo>
                  <a:pt x="10443" y="1823"/>
                </a:lnTo>
                <a:lnTo>
                  <a:pt x="10455" y="1832"/>
                </a:lnTo>
                <a:lnTo>
                  <a:pt x="10468" y="1839"/>
                </a:lnTo>
                <a:lnTo>
                  <a:pt x="10481" y="1846"/>
                </a:lnTo>
                <a:lnTo>
                  <a:pt x="10495" y="1852"/>
                </a:lnTo>
                <a:lnTo>
                  <a:pt x="10510" y="1858"/>
                </a:lnTo>
                <a:lnTo>
                  <a:pt x="10525" y="1862"/>
                </a:lnTo>
                <a:lnTo>
                  <a:pt x="10542" y="1865"/>
                </a:lnTo>
                <a:lnTo>
                  <a:pt x="10560" y="1869"/>
                </a:lnTo>
                <a:lnTo>
                  <a:pt x="10578" y="1871"/>
                </a:lnTo>
                <a:lnTo>
                  <a:pt x="10597" y="1872"/>
                </a:lnTo>
                <a:lnTo>
                  <a:pt x="10616" y="1872"/>
                </a:lnTo>
                <a:lnTo>
                  <a:pt x="10630" y="1872"/>
                </a:lnTo>
                <a:lnTo>
                  <a:pt x="10645" y="1872"/>
                </a:lnTo>
                <a:lnTo>
                  <a:pt x="10660" y="1872"/>
                </a:lnTo>
                <a:lnTo>
                  <a:pt x="10676" y="1870"/>
                </a:lnTo>
                <a:lnTo>
                  <a:pt x="10689" y="1869"/>
                </a:lnTo>
                <a:lnTo>
                  <a:pt x="10702" y="1868"/>
                </a:lnTo>
                <a:lnTo>
                  <a:pt x="10715" y="1865"/>
                </a:lnTo>
                <a:lnTo>
                  <a:pt x="10729" y="1863"/>
                </a:lnTo>
                <a:lnTo>
                  <a:pt x="10743" y="1859"/>
                </a:lnTo>
                <a:lnTo>
                  <a:pt x="10757" y="1855"/>
                </a:lnTo>
                <a:lnTo>
                  <a:pt x="10773" y="1849"/>
                </a:lnTo>
                <a:lnTo>
                  <a:pt x="10788" y="1844"/>
                </a:lnTo>
                <a:lnTo>
                  <a:pt x="10806" y="1834"/>
                </a:lnTo>
                <a:lnTo>
                  <a:pt x="10824" y="1824"/>
                </a:lnTo>
                <a:lnTo>
                  <a:pt x="10843" y="1814"/>
                </a:lnTo>
                <a:lnTo>
                  <a:pt x="10860" y="1801"/>
                </a:lnTo>
                <a:lnTo>
                  <a:pt x="10878" y="1788"/>
                </a:lnTo>
                <a:lnTo>
                  <a:pt x="10895" y="1774"/>
                </a:lnTo>
                <a:lnTo>
                  <a:pt x="10912" y="1757"/>
                </a:lnTo>
                <a:lnTo>
                  <a:pt x="10928" y="1741"/>
                </a:lnTo>
                <a:lnTo>
                  <a:pt x="10943" y="1724"/>
                </a:lnTo>
                <a:lnTo>
                  <a:pt x="10957" y="1706"/>
                </a:lnTo>
                <a:lnTo>
                  <a:pt x="10969" y="1686"/>
                </a:lnTo>
                <a:lnTo>
                  <a:pt x="10979" y="1668"/>
                </a:lnTo>
                <a:lnTo>
                  <a:pt x="10988" y="1647"/>
                </a:lnTo>
                <a:lnTo>
                  <a:pt x="10995" y="1627"/>
                </a:lnTo>
                <a:lnTo>
                  <a:pt x="11001" y="1605"/>
                </a:lnTo>
                <a:lnTo>
                  <a:pt x="11004" y="1583"/>
                </a:lnTo>
                <a:lnTo>
                  <a:pt x="11555" y="1581"/>
                </a:lnTo>
                <a:lnTo>
                  <a:pt x="11557" y="1589"/>
                </a:lnTo>
                <a:lnTo>
                  <a:pt x="11558" y="1595"/>
                </a:lnTo>
                <a:lnTo>
                  <a:pt x="11559" y="1602"/>
                </a:lnTo>
                <a:lnTo>
                  <a:pt x="11559" y="1609"/>
                </a:lnTo>
                <a:lnTo>
                  <a:pt x="11559" y="1622"/>
                </a:lnTo>
                <a:lnTo>
                  <a:pt x="11557" y="1635"/>
                </a:lnTo>
                <a:lnTo>
                  <a:pt x="11555" y="1649"/>
                </a:lnTo>
                <a:lnTo>
                  <a:pt x="11551" y="1666"/>
                </a:lnTo>
                <a:lnTo>
                  <a:pt x="11546" y="1683"/>
                </a:lnTo>
                <a:lnTo>
                  <a:pt x="11541" y="1700"/>
                </a:lnTo>
                <a:lnTo>
                  <a:pt x="11533" y="1720"/>
                </a:lnTo>
                <a:lnTo>
                  <a:pt x="11525" y="1740"/>
                </a:lnTo>
                <a:lnTo>
                  <a:pt x="11517" y="1761"/>
                </a:lnTo>
                <a:lnTo>
                  <a:pt x="11506" y="1781"/>
                </a:lnTo>
                <a:lnTo>
                  <a:pt x="11494" y="1803"/>
                </a:lnTo>
                <a:lnTo>
                  <a:pt x="11481" y="1824"/>
                </a:lnTo>
                <a:lnTo>
                  <a:pt x="11467" y="1847"/>
                </a:lnTo>
                <a:lnTo>
                  <a:pt x="11452" y="1869"/>
                </a:lnTo>
                <a:lnTo>
                  <a:pt x="11435" y="1891"/>
                </a:lnTo>
                <a:lnTo>
                  <a:pt x="11416" y="1914"/>
                </a:lnTo>
                <a:lnTo>
                  <a:pt x="11402" y="1930"/>
                </a:lnTo>
                <a:lnTo>
                  <a:pt x="11387" y="1945"/>
                </a:lnTo>
                <a:lnTo>
                  <a:pt x="11372" y="1961"/>
                </a:lnTo>
                <a:lnTo>
                  <a:pt x="11356" y="1977"/>
                </a:lnTo>
                <a:lnTo>
                  <a:pt x="11339" y="1993"/>
                </a:lnTo>
                <a:lnTo>
                  <a:pt x="11321" y="2008"/>
                </a:lnTo>
                <a:lnTo>
                  <a:pt x="11303" y="2023"/>
                </a:lnTo>
                <a:lnTo>
                  <a:pt x="11284" y="2038"/>
                </a:lnTo>
                <a:lnTo>
                  <a:pt x="11264" y="2052"/>
                </a:lnTo>
                <a:lnTo>
                  <a:pt x="11244" y="2067"/>
                </a:lnTo>
                <a:lnTo>
                  <a:pt x="11222" y="2081"/>
                </a:lnTo>
                <a:lnTo>
                  <a:pt x="11199" y="2095"/>
                </a:lnTo>
                <a:lnTo>
                  <a:pt x="11153" y="2123"/>
                </a:lnTo>
                <a:lnTo>
                  <a:pt x="11103" y="2150"/>
                </a:lnTo>
                <a:lnTo>
                  <a:pt x="11077" y="2162"/>
                </a:lnTo>
                <a:lnTo>
                  <a:pt x="11050" y="2175"/>
                </a:lnTo>
                <a:lnTo>
                  <a:pt x="11023" y="2186"/>
                </a:lnTo>
                <a:lnTo>
                  <a:pt x="10994" y="2197"/>
                </a:lnTo>
                <a:lnTo>
                  <a:pt x="10965" y="2207"/>
                </a:lnTo>
                <a:lnTo>
                  <a:pt x="10934" y="2215"/>
                </a:lnTo>
                <a:lnTo>
                  <a:pt x="10902" y="2223"/>
                </a:lnTo>
                <a:lnTo>
                  <a:pt x="10870" y="2229"/>
                </a:lnTo>
                <a:lnTo>
                  <a:pt x="10836" y="2236"/>
                </a:lnTo>
                <a:lnTo>
                  <a:pt x="10803" y="2241"/>
                </a:lnTo>
                <a:lnTo>
                  <a:pt x="10767" y="2247"/>
                </a:lnTo>
                <a:lnTo>
                  <a:pt x="10732" y="2250"/>
                </a:lnTo>
                <a:lnTo>
                  <a:pt x="10694" y="2253"/>
                </a:lnTo>
                <a:lnTo>
                  <a:pt x="10656" y="2255"/>
                </a:lnTo>
                <a:lnTo>
                  <a:pt x="10617" y="2256"/>
                </a:lnTo>
                <a:lnTo>
                  <a:pt x="10577" y="2256"/>
                </a:lnTo>
                <a:lnTo>
                  <a:pt x="10567" y="2256"/>
                </a:lnTo>
                <a:lnTo>
                  <a:pt x="10557" y="2256"/>
                </a:lnTo>
                <a:lnTo>
                  <a:pt x="10546" y="2256"/>
                </a:lnTo>
                <a:lnTo>
                  <a:pt x="10533" y="2256"/>
                </a:lnTo>
                <a:lnTo>
                  <a:pt x="10480" y="2256"/>
                </a:lnTo>
                <a:lnTo>
                  <a:pt x="10429" y="2254"/>
                </a:lnTo>
                <a:lnTo>
                  <a:pt x="10379" y="2250"/>
                </a:lnTo>
                <a:lnTo>
                  <a:pt x="10333" y="2246"/>
                </a:lnTo>
                <a:lnTo>
                  <a:pt x="10289" y="2239"/>
                </a:lnTo>
                <a:lnTo>
                  <a:pt x="10247" y="2231"/>
                </a:lnTo>
                <a:lnTo>
                  <a:pt x="10207" y="2222"/>
                </a:lnTo>
                <a:lnTo>
                  <a:pt x="10169" y="2212"/>
                </a:lnTo>
                <a:lnTo>
                  <a:pt x="10133" y="2200"/>
                </a:lnTo>
                <a:lnTo>
                  <a:pt x="10101" y="2186"/>
                </a:lnTo>
                <a:lnTo>
                  <a:pt x="10084" y="2180"/>
                </a:lnTo>
                <a:lnTo>
                  <a:pt x="10069" y="2172"/>
                </a:lnTo>
                <a:lnTo>
                  <a:pt x="10055" y="2163"/>
                </a:lnTo>
                <a:lnTo>
                  <a:pt x="10041" y="2156"/>
                </a:lnTo>
                <a:lnTo>
                  <a:pt x="10027" y="2147"/>
                </a:lnTo>
                <a:lnTo>
                  <a:pt x="10014" y="2139"/>
                </a:lnTo>
                <a:lnTo>
                  <a:pt x="10002" y="2129"/>
                </a:lnTo>
                <a:lnTo>
                  <a:pt x="9991" y="2119"/>
                </a:lnTo>
                <a:lnTo>
                  <a:pt x="9979" y="2109"/>
                </a:lnTo>
                <a:lnTo>
                  <a:pt x="9968" y="2099"/>
                </a:lnTo>
                <a:lnTo>
                  <a:pt x="9958" y="2088"/>
                </a:lnTo>
                <a:lnTo>
                  <a:pt x="9948" y="2077"/>
                </a:lnTo>
                <a:lnTo>
                  <a:pt x="9931" y="2054"/>
                </a:lnTo>
                <a:lnTo>
                  <a:pt x="9914" y="2032"/>
                </a:lnTo>
                <a:lnTo>
                  <a:pt x="9898" y="2009"/>
                </a:lnTo>
                <a:lnTo>
                  <a:pt x="9882" y="1985"/>
                </a:lnTo>
                <a:lnTo>
                  <a:pt x="9868" y="1961"/>
                </a:lnTo>
                <a:lnTo>
                  <a:pt x="9855" y="1938"/>
                </a:lnTo>
                <a:lnTo>
                  <a:pt x="9844" y="1913"/>
                </a:lnTo>
                <a:lnTo>
                  <a:pt x="9833" y="1888"/>
                </a:lnTo>
                <a:lnTo>
                  <a:pt x="9822" y="1863"/>
                </a:lnTo>
                <a:lnTo>
                  <a:pt x="9813" y="1838"/>
                </a:lnTo>
                <a:lnTo>
                  <a:pt x="9806" y="1812"/>
                </a:lnTo>
                <a:lnTo>
                  <a:pt x="9798" y="1787"/>
                </a:lnTo>
                <a:lnTo>
                  <a:pt x="9792" y="1761"/>
                </a:lnTo>
                <a:lnTo>
                  <a:pt x="9787" y="1734"/>
                </a:lnTo>
                <a:lnTo>
                  <a:pt x="9783" y="1707"/>
                </a:lnTo>
                <a:lnTo>
                  <a:pt x="9780" y="1680"/>
                </a:lnTo>
                <a:lnTo>
                  <a:pt x="9779" y="1663"/>
                </a:lnTo>
                <a:lnTo>
                  <a:pt x="9778" y="1646"/>
                </a:lnTo>
                <a:lnTo>
                  <a:pt x="9777" y="1629"/>
                </a:lnTo>
                <a:lnTo>
                  <a:pt x="9776" y="1610"/>
                </a:lnTo>
                <a:lnTo>
                  <a:pt x="9776" y="1593"/>
                </a:lnTo>
                <a:lnTo>
                  <a:pt x="9774" y="1576"/>
                </a:lnTo>
                <a:lnTo>
                  <a:pt x="9774" y="1559"/>
                </a:lnTo>
                <a:lnTo>
                  <a:pt x="9774" y="1542"/>
                </a:lnTo>
                <a:lnTo>
                  <a:pt x="9774" y="1539"/>
                </a:lnTo>
                <a:close/>
                <a:moveTo>
                  <a:pt x="0" y="0"/>
                </a:moveTo>
                <a:lnTo>
                  <a:pt x="2708" y="0"/>
                </a:lnTo>
                <a:lnTo>
                  <a:pt x="2708" y="2549"/>
                </a:lnTo>
                <a:lnTo>
                  <a:pt x="0" y="2549"/>
                </a:lnTo>
                <a:lnTo>
                  <a:pt x="0" y="0"/>
                </a:lnTo>
                <a:close/>
                <a:moveTo>
                  <a:pt x="318" y="2175"/>
                </a:moveTo>
                <a:lnTo>
                  <a:pt x="2389" y="2175"/>
                </a:lnTo>
                <a:lnTo>
                  <a:pt x="2389" y="2230"/>
                </a:lnTo>
                <a:lnTo>
                  <a:pt x="318" y="2230"/>
                </a:lnTo>
                <a:lnTo>
                  <a:pt x="318" y="2175"/>
                </a:lnTo>
                <a:close/>
                <a:moveTo>
                  <a:pt x="318" y="1804"/>
                </a:moveTo>
                <a:lnTo>
                  <a:pt x="2389" y="1804"/>
                </a:lnTo>
                <a:lnTo>
                  <a:pt x="2389" y="1859"/>
                </a:lnTo>
                <a:lnTo>
                  <a:pt x="318" y="1859"/>
                </a:lnTo>
                <a:lnTo>
                  <a:pt x="318" y="1804"/>
                </a:lnTo>
                <a:close/>
                <a:moveTo>
                  <a:pt x="318" y="1432"/>
                </a:moveTo>
                <a:lnTo>
                  <a:pt x="2389" y="1432"/>
                </a:lnTo>
                <a:lnTo>
                  <a:pt x="2389" y="1487"/>
                </a:lnTo>
                <a:lnTo>
                  <a:pt x="318" y="1487"/>
                </a:lnTo>
                <a:lnTo>
                  <a:pt x="318" y="1432"/>
                </a:lnTo>
                <a:close/>
                <a:moveTo>
                  <a:pt x="318" y="1061"/>
                </a:moveTo>
                <a:lnTo>
                  <a:pt x="2389" y="1061"/>
                </a:lnTo>
                <a:lnTo>
                  <a:pt x="2389" y="1117"/>
                </a:lnTo>
                <a:lnTo>
                  <a:pt x="318" y="1117"/>
                </a:lnTo>
                <a:lnTo>
                  <a:pt x="318" y="1061"/>
                </a:lnTo>
                <a:close/>
                <a:moveTo>
                  <a:pt x="318" y="690"/>
                </a:moveTo>
                <a:lnTo>
                  <a:pt x="2389" y="690"/>
                </a:lnTo>
                <a:lnTo>
                  <a:pt x="2389" y="745"/>
                </a:lnTo>
                <a:lnTo>
                  <a:pt x="318" y="745"/>
                </a:lnTo>
                <a:lnTo>
                  <a:pt x="318" y="690"/>
                </a:lnTo>
                <a:close/>
                <a:moveTo>
                  <a:pt x="318" y="319"/>
                </a:moveTo>
                <a:lnTo>
                  <a:pt x="2389" y="319"/>
                </a:lnTo>
                <a:lnTo>
                  <a:pt x="2389" y="374"/>
                </a:lnTo>
                <a:lnTo>
                  <a:pt x="318" y="374"/>
                </a:lnTo>
                <a:lnTo>
                  <a:pt x="318" y="319"/>
                </a:lnTo>
                <a:close/>
                <a:moveTo>
                  <a:pt x="839" y="654"/>
                </a:moveTo>
                <a:lnTo>
                  <a:pt x="890" y="411"/>
                </a:lnTo>
                <a:lnTo>
                  <a:pt x="1060" y="411"/>
                </a:lnTo>
                <a:lnTo>
                  <a:pt x="1053" y="458"/>
                </a:lnTo>
                <a:lnTo>
                  <a:pt x="948" y="458"/>
                </a:lnTo>
                <a:lnTo>
                  <a:pt x="937" y="511"/>
                </a:lnTo>
                <a:lnTo>
                  <a:pt x="1034" y="511"/>
                </a:lnTo>
                <a:lnTo>
                  <a:pt x="1024" y="561"/>
                </a:lnTo>
                <a:lnTo>
                  <a:pt x="926" y="561"/>
                </a:lnTo>
                <a:lnTo>
                  <a:pt x="908" y="654"/>
                </a:lnTo>
                <a:lnTo>
                  <a:pt x="839" y="654"/>
                </a:lnTo>
                <a:close/>
                <a:moveTo>
                  <a:pt x="1042" y="654"/>
                </a:moveTo>
                <a:lnTo>
                  <a:pt x="1095" y="411"/>
                </a:lnTo>
                <a:lnTo>
                  <a:pt x="1164" y="411"/>
                </a:lnTo>
                <a:lnTo>
                  <a:pt x="1113" y="654"/>
                </a:lnTo>
                <a:lnTo>
                  <a:pt x="1042" y="654"/>
                </a:lnTo>
                <a:close/>
                <a:moveTo>
                  <a:pt x="1150" y="654"/>
                </a:moveTo>
                <a:lnTo>
                  <a:pt x="1201" y="411"/>
                </a:lnTo>
                <a:lnTo>
                  <a:pt x="1388" y="411"/>
                </a:lnTo>
                <a:lnTo>
                  <a:pt x="1377" y="458"/>
                </a:lnTo>
                <a:lnTo>
                  <a:pt x="1261" y="458"/>
                </a:lnTo>
                <a:lnTo>
                  <a:pt x="1251" y="506"/>
                </a:lnTo>
                <a:lnTo>
                  <a:pt x="1359" y="506"/>
                </a:lnTo>
                <a:lnTo>
                  <a:pt x="1349" y="555"/>
                </a:lnTo>
                <a:lnTo>
                  <a:pt x="1241" y="555"/>
                </a:lnTo>
                <a:lnTo>
                  <a:pt x="1230" y="603"/>
                </a:lnTo>
                <a:lnTo>
                  <a:pt x="1349" y="603"/>
                </a:lnTo>
                <a:lnTo>
                  <a:pt x="1338" y="654"/>
                </a:lnTo>
                <a:lnTo>
                  <a:pt x="1150" y="654"/>
                </a:lnTo>
                <a:close/>
                <a:moveTo>
                  <a:pt x="1406" y="493"/>
                </a:moveTo>
                <a:lnTo>
                  <a:pt x="1408" y="482"/>
                </a:lnTo>
                <a:lnTo>
                  <a:pt x="1410" y="471"/>
                </a:lnTo>
                <a:lnTo>
                  <a:pt x="1414" y="462"/>
                </a:lnTo>
                <a:lnTo>
                  <a:pt x="1418" y="454"/>
                </a:lnTo>
                <a:lnTo>
                  <a:pt x="1423" y="445"/>
                </a:lnTo>
                <a:lnTo>
                  <a:pt x="1430" y="439"/>
                </a:lnTo>
                <a:lnTo>
                  <a:pt x="1436" y="432"/>
                </a:lnTo>
                <a:lnTo>
                  <a:pt x="1445" y="427"/>
                </a:lnTo>
                <a:lnTo>
                  <a:pt x="1454" y="421"/>
                </a:lnTo>
                <a:lnTo>
                  <a:pt x="1463" y="417"/>
                </a:lnTo>
                <a:lnTo>
                  <a:pt x="1473" y="414"/>
                </a:lnTo>
                <a:lnTo>
                  <a:pt x="1483" y="411"/>
                </a:lnTo>
                <a:lnTo>
                  <a:pt x="1494" y="408"/>
                </a:lnTo>
                <a:lnTo>
                  <a:pt x="1504" y="407"/>
                </a:lnTo>
                <a:lnTo>
                  <a:pt x="1516" y="406"/>
                </a:lnTo>
                <a:lnTo>
                  <a:pt x="1528" y="406"/>
                </a:lnTo>
                <a:lnTo>
                  <a:pt x="1531" y="406"/>
                </a:lnTo>
                <a:lnTo>
                  <a:pt x="1536" y="406"/>
                </a:lnTo>
                <a:lnTo>
                  <a:pt x="1540" y="406"/>
                </a:lnTo>
                <a:lnTo>
                  <a:pt x="1544" y="406"/>
                </a:lnTo>
                <a:lnTo>
                  <a:pt x="1556" y="408"/>
                </a:lnTo>
                <a:lnTo>
                  <a:pt x="1569" y="411"/>
                </a:lnTo>
                <a:lnTo>
                  <a:pt x="1580" y="415"/>
                </a:lnTo>
                <a:lnTo>
                  <a:pt x="1591" y="420"/>
                </a:lnTo>
                <a:lnTo>
                  <a:pt x="1596" y="424"/>
                </a:lnTo>
                <a:lnTo>
                  <a:pt x="1600" y="427"/>
                </a:lnTo>
                <a:lnTo>
                  <a:pt x="1605" y="431"/>
                </a:lnTo>
                <a:lnTo>
                  <a:pt x="1607" y="437"/>
                </a:lnTo>
                <a:lnTo>
                  <a:pt x="1610" y="441"/>
                </a:lnTo>
                <a:lnTo>
                  <a:pt x="1611" y="447"/>
                </a:lnTo>
                <a:lnTo>
                  <a:pt x="1612" y="454"/>
                </a:lnTo>
                <a:lnTo>
                  <a:pt x="1613" y="460"/>
                </a:lnTo>
                <a:lnTo>
                  <a:pt x="1612" y="467"/>
                </a:lnTo>
                <a:lnTo>
                  <a:pt x="1612" y="472"/>
                </a:lnTo>
                <a:lnTo>
                  <a:pt x="1611" y="479"/>
                </a:lnTo>
                <a:lnTo>
                  <a:pt x="1609" y="485"/>
                </a:lnTo>
                <a:lnTo>
                  <a:pt x="1541" y="484"/>
                </a:lnTo>
                <a:lnTo>
                  <a:pt x="1541" y="483"/>
                </a:lnTo>
                <a:lnTo>
                  <a:pt x="1541" y="481"/>
                </a:lnTo>
                <a:lnTo>
                  <a:pt x="1542" y="479"/>
                </a:lnTo>
                <a:lnTo>
                  <a:pt x="1542" y="476"/>
                </a:lnTo>
                <a:lnTo>
                  <a:pt x="1541" y="471"/>
                </a:lnTo>
                <a:lnTo>
                  <a:pt x="1540" y="467"/>
                </a:lnTo>
                <a:lnTo>
                  <a:pt x="1537" y="462"/>
                </a:lnTo>
                <a:lnTo>
                  <a:pt x="1534" y="460"/>
                </a:lnTo>
                <a:lnTo>
                  <a:pt x="1529" y="458"/>
                </a:lnTo>
                <a:lnTo>
                  <a:pt x="1525" y="456"/>
                </a:lnTo>
                <a:lnTo>
                  <a:pt x="1519" y="455"/>
                </a:lnTo>
                <a:lnTo>
                  <a:pt x="1514" y="455"/>
                </a:lnTo>
                <a:lnTo>
                  <a:pt x="1514" y="455"/>
                </a:lnTo>
                <a:lnTo>
                  <a:pt x="1513" y="455"/>
                </a:lnTo>
                <a:lnTo>
                  <a:pt x="1512" y="455"/>
                </a:lnTo>
                <a:lnTo>
                  <a:pt x="1510" y="455"/>
                </a:lnTo>
                <a:lnTo>
                  <a:pt x="1504" y="456"/>
                </a:lnTo>
                <a:lnTo>
                  <a:pt x="1500" y="457"/>
                </a:lnTo>
                <a:lnTo>
                  <a:pt x="1495" y="459"/>
                </a:lnTo>
                <a:lnTo>
                  <a:pt x="1489" y="462"/>
                </a:lnTo>
                <a:lnTo>
                  <a:pt x="1486" y="466"/>
                </a:lnTo>
                <a:lnTo>
                  <a:pt x="1483" y="470"/>
                </a:lnTo>
                <a:lnTo>
                  <a:pt x="1481" y="474"/>
                </a:lnTo>
                <a:lnTo>
                  <a:pt x="1481" y="480"/>
                </a:lnTo>
                <a:lnTo>
                  <a:pt x="1481" y="482"/>
                </a:lnTo>
                <a:lnTo>
                  <a:pt x="1482" y="484"/>
                </a:lnTo>
                <a:lnTo>
                  <a:pt x="1483" y="486"/>
                </a:lnTo>
                <a:lnTo>
                  <a:pt x="1485" y="489"/>
                </a:lnTo>
                <a:lnTo>
                  <a:pt x="1491" y="494"/>
                </a:lnTo>
                <a:lnTo>
                  <a:pt x="1499" y="497"/>
                </a:lnTo>
                <a:lnTo>
                  <a:pt x="1510" y="501"/>
                </a:lnTo>
                <a:lnTo>
                  <a:pt x="1521" y="505"/>
                </a:lnTo>
                <a:lnTo>
                  <a:pt x="1532" y="508"/>
                </a:lnTo>
                <a:lnTo>
                  <a:pt x="1546" y="511"/>
                </a:lnTo>
                <a:lnTo>
                  <a:pt x="1556" y="514"/>
                </a:lnTo>
                <a:lnTo>
                  <a:pt x="1566" y="518"/>
                </a:lnTo>
                <a:lnTo>
                  <a:pt x="1573" y="522"/>
                </a:lnTo>
                <a:lnTo>
                  <a:pt x="1580" y="526"/>
                </a:lnTo>
                <a:lnTo>
                  <a:pt x="1585" y="530"/>
                </a:lnTo>
                <a:lnTo>
                  <a:pt x="1589" y="536"/>
                </a:lnTo>
                <a:lnTo>
                  <a:pt x="1593" y="541"/>
                </a:lnTo>
                <a:lnTo>
                  <a:pt x="1595" y="547"/>
                </a:lnTo>
                <a:lnTo>
                  <a:pt x="1596" y="551"/>
                </a:lnTo>
                <a:lnTo>
                  <a:pt x="1598" y="556"/>
                </a:lnTo>
                <a:lnTo>
                  <a:pt x="1598" y="562"/>
                </a:lnTo>
                <a:lnTo>
                  <a:pt x="1598" y="566"/>
                </a:lnTo>
                <a:lnTo>
                  <a:pt x="1598" y="575"/>
                </a:lnTo>
                <a:lnTo>
                  <a:pt x="1596" y="583"/>
                </a:lnTo>
                <a:lnTo>
                  <a:pt x="1594" y="592"/>
                </a:lnTo>
                <a:lnTo>
                  <a:pt x="1591" y="601"/>
                </a:lnTo>
                <a:lnTo>
                  <a:pt x="1586" y="608"/>
                </a:lnTo>
                <a:lnTo>
                  <a:pt x="1581" y="616"/>
                </a:lnTo>
                <a:lnTo>
                  <a:pt x="1575" y="623"/>
                </a:lnTo>
                <a:lnTo>
                  <a:pt x="1567" y="630"/>
                </a:lnTo>
                <a:lnTo>
                  <a:pt x="1558" y="637"/>
                </a:lnTo>
                <a:lnTo>
                  <a:pt x="1549" y="643"/>
                </a:lnTo>
                <a:lnTo>
                  <a:pt x="1539" y="647"/>
                </a:lnTo>
                <a:lnTo>
                  <a:pt x="1527" y="651"/>
                </a:lnTo>
                <a:lnTo>
                  <a:pt x="1515" y="655"/>
                </a:lnTo>
                <a:lnTo>
                  <a:pt x="1502" y="657"/>
                </a:lnTo>
                <a:lnTo>
                  <a:pt x="1487" y="658"/>
                </a:lnTo>
                <a:lnTo>
                  <a:pt x="1472" y="659"/>
                </a:lnTo>
                <a:lnTo>
                  <a:pt x="1459" y="658"/>
                </a:lnTo>
                <a:lnTo>
                  <a:pt x="1447" y="658"/>
                </a:lnTo>
                <a:lnTo>
                  <a:pt x="1436" y="656"/>
                </a:lnTo>
                <a:lnTo>
                  <a:pt x="1427" y="654"/>
                </a:lnTo>
                <a:lnTo>
                  <a:pt x="1418" y="651"/>
                </a:lnTo>
                <a:lnTo>
                  <a:pt x="1411" y="648"/>
                </a:lnTo>
                <a:lnTo>
                  <a:pt x="1405" y="644"/>
                </a:lnTo>
                <a:lnTo>
                  <a:pt x="1401" y="640"/>
                </a:lnTo>
                <a:lnTo>
                  <a:pt x="1393" y="630"/>
                </a:lnTo>
                <a:lnTo>
                  <a:pt x="1388" y="619"/>
                </a:lnTo>
                <a:lnTo>
                  <a:pt x="1386" y="614"/>
                </a:lnTo>
                <a:lnTo>
                  <a:pt x="1384" y="608"/>
                </a:lnTo>
                <a:lnTo>
                  <a:pt x="1383" y="602"/>
                </a:lnTo>
                <a:lnTo>
                  <a:pt x="1383" y="596"/>
                </a:lnTo>
                <a:lnTo>
                  <a:pt x="1383" y="593"/>
                </a:lnTo>
                <a:lnTo>
                  <a:pt x="1383" y="591"/>
                </a:lnTo>
                <a:lnTo>
                  <a:pt x="1384" y="588"/>
                </a:lnTo>
                <a:lnTo>
                  <a:pt x="1384" y="586"/>
                </a:lnTo>
                <a:lnTo>
                  <a:pt x="1384" y="582"/>
                </a:lnTo>
                <a:lnTo>
                  <a:pt x="1384" y="580"/>
                </a:lnTo>
                <a:lnTo>
                  <a:pt x="1384" y="577"/>
                </a:lnTo>
                <a:lnTo>
                  <a:pt x="1386" y="575"/>
                </a:lnTo>
                <a:lnTo>
                  <a:pt x="1454" y="575"/>
                </a:lnTo>
                <a:lnTo>
                  <a:pt x="1454" y="577"/>
                </a:lnTo>
                <a:lnTo>
                  <a:pt x="1454" y="578"/>
                </a:lnTo>
                <a:lnTo>
                  <a:pt x="1454" y="580"/>
                </a:lnTo>
                <a:lnTo>
                  <a:pt x="1454" y="582"/>
                </a:lnTo>
                <a:lnTo>
                  <a:pt x="1454" y="588"/>
                </a:lnTo>
                <a:lnTo>
                  <a:pt x="1455" y="594"/>
                </a:lnTo>
                <a:lnTo>
                  <a:pt x="1457" y="599"/>
                </a:lnTo>
                <a:lnTo>
                  <a:pt x="1460" y="603"/>
                </a:lnTo>
                <a:lnTo>
                  <a:pt x="1464" y="607"/>
                </a:lnTo>
                <a:lnTo>
                  <a:pt x="1470" y="609"/>
                </a:lnTo>
                <a:lnTo>
                  <a:pt x="1475" y="610"/>
                </a:lnTo>
                <a:lnTo>
                  <a:pt x="1483" y="611"/>
                </a:lnTo>
                <a:lnTo>
                  <a:pt x="1486" y="611"/>
                </a:lnTo>
                <a:lnTo>
                  <a:pt x="1491" y="610"/>
                </a:lnTo>
                <a:lnTo>
                  <a:pt x="1496" y="609"/>
                </a:lnTo>
                <a:lnTo>
                  <a:pt x="1501" y="608"/>
                </a:lnTo>
                <a:lnTo>
                  <a:pt x="1510" y="604"/>
                </a:lnTo>
                <a:lnTo>
                  <a:pt x="1517" y="599"/>
                </a:lnTo>
                <a:lnTo>
                  <a:pt x="1521" y="595"/>
                </a:lnTo>
                <a:lnTo>
                  <a:pt x="1523" y="592"/>
                </a:lnTo>
                <a:lnTo>
                  <a:pt x="1525" y="588"/>
                </a:lnTo>
                <a:lnTo>
                  <a:pt x="1525" y="583"/>
                </a:lnTo>
                <a:lnTo>
                  <a:pt x="1525" y="582"/>
                </a:lnTo>
                <a:lnTo>
                  <a:pt x="1525" y="581"/>
                </a:lnTo>
                <a:lnTo>
                  <a:pt x="1525" y="580"/>
                </a:lnTo>
                <a:lnTo>
                  <a:pt x="1525" y="580"/>
                </a:lnTo>
                <a:lnTo>
                  <a:pt x="1524" y="576"/>
                </a:lnTo>
                <a:lnTo>
                  <a:pt x="1522" y="573"/>
                </a:lnTo>
                <a:lnTo>
                  <a:pt x="1517" y="569"/>
                </a:lnTo>
                <a:lnTo>
                  <a:pt x="1512" y="566"/>
                </a:lnTo>
                <a:lnTo>
                  <a:pt x="1499" y="561"/>
                </a:lnTo>
                <a:lnTo>
                  <a:pt x="1484" y="555"/>
                </a:lnTo>
                <a:lnTo>
                  <a:pt x="1474" y="553"/>
                </a:lnTo>
                <a:lnTo>
                  <a:pt x="1465" y="551"/>
                </a:lnTo>
                <a:lnTo>
                  <a:pt x="1457" y="549"/>
                </a:lnTo>
                <a:lnTo>
                  <a:pt x="1450" y="546"/>
                </a:lnTo>
                <a:lnTo>
                  <a:pt x="1450" y="546"/>
                </a:lnTo>
                <a:lnTo>
                  <a:pt x="1449" y="546"/>
                </a:lnTo>
                <a:lnTo>
                  <a:pt x="1449" y="546"/>
                </a:lnTo>
                <a:lnTo>
                  <a:pt x="1448" y="546"/>
                </a:lnTo>
                <a:lnTo>
                  <a:pt x="1448" y="546"/>
                </a:lnTo>
                <a:lnTo>
                  <a:pt x="1448" y="546"/>
                </a:lnTo>
                <a:lnTo>
                  <a:pt x="1448" y="546"/>
                </a:lnTo>
                <a:lnTo>
                  <a:pt x="1448" y="546"/>
                </a:lnTo>
                <a:lnTo>
                  <a:pt x="1445" y="545"/>
                </a:lnTo>
                <a:lnTo>
                  <a:pt x="1442" y="543"/>
                </a:lnTo>
                <a:lnTo>
                  <a:pt x="1437" y="541"/>
                </a:lnTo>
                <a:lnTo>
                  <a:pt x="1433" y="540"/>
                </a:lnTo>
                <a:lnTo>
                  <a:pt x="1429" y="538"/>
                </a:lnTo>
                <a:lnTo>
                  <a:pt x="1423" y="535"/>
                </a:lnTo>
                <a:lnTo>
                  <a:pt x="1419" y="530"/>
                </a:lnTo>
                <a:lnTo>
                  <a:pt x="1415" y="526"/>
                </a:lnTo>
                <a:lnTo>
                  <a:pt x="1411" y="520"/>
                </a:lnTo>
                <a:lnTo>
                  <a:pt x="1408" y="512"/>
                </a:lnTo>
                <a:lnTo>
                  <a:pt x="1407" y="503"/>
                </a:lnTo>
                <a:lnTo>
                  <a:pt x="1406" y="493"/>
                </a:lnTo>
                <a:lnTo>
                  <a:pt x="1406" y="493"/>
                </a:lnTo>
                <a:close/>
                <a:moveTo>
                  <a:pt x="1633" y="566"/>
                </a:moveTo>
                <a:lnTo>
                  <a:pt x="1633" y="552"/>
                </a:lnTo>
                <a:lnTo>
                  <a:pt x="1635" y="537"/>
                </a:lnTo>
                <a:lnTo>
                  <a:pt x="1636" y="528"/>
                </a:lnTo>
                <a:lnTo>
                  <a:pt x="1637" y="521"/>
                </a:lnTo>
                <a:lnTo>
                  <a:pt x="1639" y="512"/>
                </a:lnTo>
                <a:lnTo>
                  <a:pt x="1642" y="505"/>
                </a:lnTo>
                <a:lnTo>
                  <a:pt x="1645" y="495"/>
                </a:lnTo>
                <a:lnTo>
                  <a:pt x="1649" y="486"/>
                </a:lnTo>
                <a:lnTo>
                  <a:pt x="1653" y="478"/>
                </a:lnTo>
                <a:lnTo>
                  <a:pt x="1659" y="469"/>
                </a:lnTo>
                <a:lnTo>
                  <a:pt x="1664" y="460"/>
                </a:lnTo>
                <a:lnTo>
                  <a:pt x="1671" y="452"/>
                </a:lnTo>
                <a:lnTo>
                  <a:pt x="1678" y="444"/>
                </a:lnTo>
                <a:lnTo>
                  <a:pt x="1686" y="435"/>
                </a:lnTo>
                <a:lnTo>
                  <a:pt x="1694" y="429"/>
                </a:lnTo>
                <a:lnTo>
                  <a:pt x="1703" y="422"/>
                </a:lnTo>
                <a:lnTo>
                  <a:pt x="1714" y="416"/>
                </a:lnTo>
                <a:lnTo>
                  <a:pt x="1726" y="412"/>
                </a:lnTo>
                <a:lnTo>
                  <a:pt x="1739" y="408"/>
                </a:lnTo>
                <a:lnTo>
                  <a:pt x="1753" y="405"/>
                </a:lnTo>
                <a:lnTo>
                  <a:pt x="1767" y="404"/>
                </a:lnTo>
                <a:lnTo>
                  <a:pt x="1783" y="403"/>
                </a:lnTo>
                <a:lnTo>
                  <a:pt x="1791" y="403"/>
                </a:lnTo>
                <a:lnTo>
                  <a:pt x="1799" y="404"/>
                </a:lnTo>
                <a:lnTo>
                  <a:pt x="1808" y="404"/>
                </a:lnTo>
                <a:lnTo>
                  <a:pt x="1818" y="405"/>
                </a:lnTo>
                <a:lnTo>
                  <a:pt x="1830" y="407"/>
                </a:lnTo>
                <a:lnTo>
                  <a:pt x="1841" y="412"/>
                </a:lnTo>
                <a:lnTo>
                  <a:pt x="1853" y="416"/>
                </a:lnTo>
                <a:lnTo>
                  <a:pt x="1864" y="421"/>
                </a:lnTo>
                <a:lnTo>
                  <a:pt x="1869" y="426"/>
                </a:lnTo>
                <a:lnTo>
                  <a:pt x="1874" y="429"/>
                </a:lnTo>
                <a:lnTo>
                  <a:pt x="1877" y="433"/>
                </a:lnTo>
                <a:lnTo>
                  <a:pt x="1880" y="439"/>
                </a:lnTo>
                <a:lnTo>
                  <a:pt x="1882" y="444"/>
                </a:lnTo>
                <a:lnTo>
                  <a:pt x="1885" y="449"/>
                </a:lnTo>
                <a:lnTo>
                  <a:pt x="1886" y="456"/>
                </a:lnTo>
                <a:lnTo>
                  <a:pt x="1886" y="464"/>
                </a:lnTo>
                <a:lnTo>
                  <a:pt x="1886" y="468"/>
                </a:lnTo>
                <a:lnTo>
                  <a:pt x="1885" y="472"/>
                </a:lnTo>
                <a:lnTo>
                  <a:pt x="1885" y="478"/>
                </a:lnTo>
                <a:lnTo>
                  <a:pt x="1884" y="482"/>
                </a:lnTo>
                <a:lnTo>
                  <a:pt x="1810" y="482"/>
                </a:lnTo>
                <a:lnTo>
                  <a:pt x="1810" y="480"/>
                </a:lnTo>
                <a:lnTo>
                  <a:pt x="1810" y="479"/>
                </a:lnTo>
                <a:lnTo>
                  <a:pt x="1810" y="476"/>
                </a:lnTo>
                <a:lnTo>
                  <a:pt x="1810" y="475"/>
                </a:lnTo>
                <a:lnTo>
                  <a:pt x="1810" y="470"/>
                </a:lnTo>
                <a:lnTo>
                  <a:pt x="1809" y="465"/>
                </a:lnTo>
                <a:lnTo>
                  <a:pt x="1807" y="460"/>
                </a:lnTo>
                <a:lnTo>
                  <a:pt x="1804" y="457"/>
                </a:lnTo>
                <a:lnTo>
                  <a:pt x="1796" y="453"/>
                </a:lnTo>
                <a:lnTo>
                  <a:pt x="1788" y="449"/>
                </a:lnTo>
                <a:lnTo>
                  <a:pt x="1784" y="448"/>
                </a:lnTo>
                <a:lnTo>
                  <a:pt x="1780" y="448"/>
                </a:lnTo>
                <a:lnTo>
                  <a:pt x="1777" y="448"/>
                </a:lnTo>
                <a:lnTo>
                  <a:pt x="1772" y="448"/>
                </a:lnTo>
                <a:lnTo>
                  <a:pt x="1770" y="448"/>
                </a:lnTo>
                <a:lnTo>
                  <a:pt x="1767" y="448"/>
                </a:lnTo>
                <a:lnTo>
                  <a:pt x="1764" y="449"/>
                </a:lnTo>
                <a:lnTo>
                  <a:pt x="1760" y="449"/>
                </a:lnTo>
                <a:lnTo>
                  <a:pt x="1753" y="453"/>
                </a:lnTo>
                <a:lnTo>
                  <a:pt x="1746" y="458"/>
                </a:lnTo>
                <a:lnTo>
                  <a:pt x="1739" y="465"/>
                </a:lnTo>
                <a:lnTo>
                  <a:pt x="1731" y="472"/>
                </a:lnTo>
                <a:lnTo>
                  <a:pt x="1725" y="483"/>
                </a:lnTo>
                <a:lnTo>
                  <a:pt x="1719" y="495"/>
                </a:lnTo>
                <a:lnTo>
                  <a:pt x="1714" y="510"/>
                </a:lnTo>
                <a:lnTo>
                  <a:pt x="1710" y="527"/>
                </a:lnTo>
                <a:lnTo>
                  <a:pt x="1709" y="530"/>
                </a:lnTo>
                <a:lnTo>
                  <a:pt x="1709" y="533"/>
                </a:lnTo>
                <a:lnTo>
                  <a:pt x="1707" y="536"/>
                </a:lnTo>
                <a:lnTo>
                  <a:pt x="1707" y="539"/>
                </a:lnTo>
                <a:lnTo>
                  <a:pt x="1706" y="546"/>
                </a:lnTo>
                <a:lnTo>
                  <a:pt x="1706" y="551"/>
                </a:lnTo>
                <a:lnTo>
                  <a:pt x="1705" y="557"/>
                </a:lnTo>
                <a:lnTo>
                  <a:pt x="1705" y="563"/>
                </a:lnTo>
                <a:lnTo>
                  <a:pt x="1706" y="573"/>
                </a:lnTo>
                <a:lnTo>
                  <a:pt x="1707" y="581"/>
                </a:lnTo>
                <a:lnTo>
                  <a:pt x="1710" y="589"/>
                </a:lnTo>
                <a:lnTo>
                  <a:pt x="1713" y="595"/>
                </a:lnTo>
                <a:lnTo>
                  <a:pt x="1715" y="599"/>
                </a:lnTo>
                <a:lnTo>
                  <a:pt x="1717" y="602"/>
                </a:lnTo>
                <a:lnTo>
                  <a:pt x="1720" y="604"/>
                </a:lnTo>
                <a:lnTo>
                  <a:pt x="1724" y="606"/>
                </a:lnTo>
                <a:lnTo>
                  <a:pt x="1731" y="608"/>
                </a:lnTo>
                <a:lnTo>
                  <a:pt x="1741" y="609"/>
                </a:lnTo>
                <a:lnTo>
                  <a:pt x="1743" y="609"/>
                </a:lnTo>
                <a:lnTo>
                  <a:pt x="1745" y="609"/>
                </a:lnTo>
                <a:lnTo>
                  <a:pt x="1747" y="609"/>
                </a:lnTo>
                <a:lnTo>
                  <a:pt x="1748" y="608"/>
                </a:lnTo>
                <a:lnTo>
                  <a:pt x="1753" y="608"/>
                </a:lnTo>
                <a:lnTo>
                  <a:pt x="1756" y="608"/>
                </a:lnTo>
                <a:lnTo>
                  <a:pt x="1759" y="607"/>
                </a:lnTo>
                <a:lnTo>
                  <a:pt x="1764" y="605"/>
                </a:lnTo>
                <a:lnTo>
                  <a:pt x="1768" y="603"/>
                </a:lnTo>
                <a:lnTo>
                  <a:pt x="1772" y="600"/>
                </a:lnTo>
                <a:lnTo>
                  <a:pt x="1778" y="596"/>
                </a:lnTo>
                <a:lnTo>
                  <a:pt x="1782" y="592"/>
                </a:lnTo>
                <a:lnTo>
                  <a:pt x="1785" y="588"/>
                </a:lnTo>
                <a:lnTo>
                  <a:pt x="1788" y="582"/>
                </a:lnTo>
                <a:lnTo>
                  <a:pt x="1790" y="577"/>
                </a:lnTo>
                <a:lnTo>
                  <a:pt x="1792" y="572"/>
                </a:lnTo>
                <a:lnTo>
                  <a:pt x="1862" y="572"/>
                </a:lnTo>
                <a:lnTo>
                  <a:pt x="1863" y="573"/>
                </a:lnTo>
                <a:lnTo>
                  <a:pt x="1863" y="574"/>
                </a:lnTo>
                <a:lnTo>
                  <a:pt x="1863" y="575"/>
                </a:lnTo>
                <a:lnTo>
                  <a:pt x="1863" y="575"/>
                </a:lnTo>
                <a:lnTo>
                  <a:pt x="1862" y="582"/>
                </a:lnTo>
                <a:lnTo>
                  <a:pt x="1859" y="592"/>
                </a:lnTo>
                <a:lnTo>
                  <a:pt x="1853" y="603"/>
                </a:lnTo>
                <a:lnTo>
                  <a:pt x="1845" y="615"/>
                </a:lnTo>
                <a:lnTo>
                  <a:pt x="1837" y="622"/>
                </a:lnTo>
                <a:lnTo>
                  <a:pt x="1827" y="630"/>
                </a:lnTo>
                <a:lnTo>
                  <a:pt x="1817" y="637"/>
                </a:lnTo>
                <a:lnTo>
                  <a:pt x="1804" y="645"/>
                </a:lnTo>
                <a:lnTo>
                  <a:pt x="1797" y="648"/>
                </a:lnTo>
                <a:lnTo>
                  <a:pt x="1790" y="650"/>
                </a:lnTo>
                <a:lnTo>
                  <a:pt x="1782" y="654"/>
                </a:lnTo>
                <a:lnTo>
                  <a:pt x="1774" y="655"/>
                </a:lnTo>
                <a:lnTo>
                  <a:pt x="1756" y="658"/>
                </a:lnTo>
                <a:lnTo>
                  <a:pt x="1737" y="659"/>
                </a:lnTo>
                <a:lnTo>
                  <a:pt x="1734" y="659"/>
                </a:lnTo>
                <a:lnTo>
                  <a:pt x="1733" y="659"/>
                </a:lnTo>
                <a:lnTo>
                  <a:pt x="1732" y="659"/>
                </a:lnTo>
                <a:lnTo>
                  <a:pt x="1730" y="659"/>
                </a:lnTo>
                <a:lnTo>
                  <a:pt x="1717" y="658"/>
                </a:lnTo>
                <a:lnTo>
                  <a:pt x="1705" y="657"/>
                </a:lnTo>
                <a:lnTo>
                  <a:pt x="1693" y="656"/>
                </a:lnTo>
                <a:lnTo>
                  <a:pt x="1684" y="653"/>
                </a:lnTo>
                <a:lnTo>
                  <a:pt x="1675" y="649"/>
                </a:lnTo>
                <a:lnTo>
                  <a:pt x="1667" y="646"/>
                </a:lnTo>
                <a:lnTo>
                  <a:pt x="1661" y="641"/>
                </a:lnTo>
                <a:lnTo>
                  <a:pt x="1656" y="635"/>
                </a:lnTo>
                <a:lnTo>
                  <a:pt x="1647" y="623"/>
                </a:lnTo>
                <a:lnTo>
                  <a:pt x="1640" y="611"/>
                </a:lnTo>
                <a:lnTo>
                  <a:pt x="1636" y="599"/>
                </a:lnTo>
                <a:lnTo>
                  <a:pt x="1634" y="584"/>
                </a:lnTo>
                <a:lnTo>
                  <a:pt x="1633" y="580"/>
                </a:lnTo>
                <a:lnTo>
                  <a:pt x="1633" y="576"/>
                </a:lnTo>
                <a:lnTo>
                  <a:pt x="1633" y="570"/>
                </a:lnTo>
                <a:lnTo>
                  <a:pt x="1633" y="566"/>
                </a:lnTo>
                <a:lnTo>
                  <a:pt x="1633" y="566"/>
                </a:lnTo>
                <a:close/>
                <a:moveTo>
                  <a:pt x="822" y="938"/>
                </a:moveTo>
                <a:lnTo>
                  <a:pt x="823" y="924"/>
                </a:lnTo>
                <a:lnTo>
                  <a:pt x="824" y="907"/>
                </a:lnTo>
                <a:lnTo>
                  <a:pt x="825" y="900"/>
                </a:lnTo>
                <a:lnTo>
                  <a:pt x="827" y="891"/>
                </a:lnTo>
                <a:lnTo>
                  <a:pt x="829" y="884"/>
                </a:lnTo>
                <a:lnTo>
                  <a:pt x="831" y="875"/>
                </a:lnTo>
                <a:lnTo>
                  <a:pt x="835" y="866"/>
                </a:lnTo>
                <a:lnTo>
                  <a:pt x="838" y="857"/>
                </a:lnTo>
                <a:lnTo>
                  <a:pt x="843" y="848"/>
                </a:lnTo>
                <a:lnTo>
                  <a:pt x="848" y="839"/>
                </a:lnTo>
                <a:lnTo>
                  <a:pt x="854" y="831"/>
                </a:lnTo>
                <a:lnTo>
                  <a:pt x="861" y="823"/>
                </a:lnTo>
                <a:lnTo>
                  <a:pt x="867" y="815"/>
                </a:lnTo>
                <a:lnTo>
                  <a:pt x="875" y="807"/>
                </a:lnTo>
                <a:lnTo>
                  <a:pt x="883" y="799"/>
                </a:lnTo>
                <a:lnTo>
                  <a:pt x="893" y="793"/>
                </a:lnTo>
                <a:lnTo>
                  <a:pt x="904" y="788"/>
                </a:lnTo>
                <a:lnTo>
                  <a:pt x="916" y="783"/>
                </a:lnTo>
                <a:lnTo>
                  <a:pt x="928" y="779"/>
                </a:lnTo>
                <a:lnTo>
                  <a:pt x="942" y="777"/>
                </a:lnTo>
                <a:lnTo>
                  <a:pt x="957" y="775"/>
                </a:lnTo>
                <a:lnTo>
                  <a:pt x="973" y="775"/>
                </a:lnTo>
                <a:lnTo>
                  <a:pt x="980" y="775"/>
                </a:lnTo>
                <a:lnTo>
                  <a:pt x="989" y="775"/>
                </a:lnTo>
                <a:lnTo>
                  <a:pt x="998" y="776"/>
                </a:lnTo>
                <a:lnTo>
                  <a:pt x="1006" y="777"/>
                </a:lnTo>
                <a:lnTo>
                  <a:pt x="1019" y="779"/>
                </a:lnTo>
                <a:lnTo>
                  <a:pt x="1031" y="782"/>
                </a:lnTo>
                <a:lnTo>
                  <a:pt x="1042" y="788"/>
                </a:lnTo>
                <a:lnTo>
                  <a:pt x="1054" y="793"/>
                </a:lnTo>
                <a:lnTo>
                  <a:pt x="1058" y="796"/>
                </a:lnTo>
                <a:lnTo>
                  <a:pt x="1063" y="800"/>
                </a:lnTo>
                <a:lnTo>
                  <a:pt x="1067" y="805"/>
                </a:lnTo>
                <a:lnTo>
                  <a:pt x="1069" y="809"/>
                </a:lnTo>
                <a:lnTo>
                  <a:pt x="1072" y="815"/>
                </a:lnTo>
                <a:lnTo>
                  <a:pt x="1073" y="821"/>
                </a:lnTo>
                <a:lnTo>
                  <a:pt x="1074" y="827"/>
                </a:lnTo>
                <a:lnTo>
                  <a:pt x="1074" y="834"/>
                </a:lnTo>
                <a:lnTo>
                  <a:pt x="1074" y="838"/>
                </a:lnTo>
                <a:lnTo>
                  <a:pt x="1074" y="844"/>
                </a:lnTo>
                <a:lnTo>
                  <a:pt x="1073" y="848"/>
                </a:lnTo>
                <a:lnTo>
                  <a:pt x="1072" y="853"/>
                </a:lnTo>
                <a:lnTo>
                  <a:pt x="999" y="852"/>
                </a:lnTo>
                <a:lnTo>
                  <a:pt x="999" y="851"/>
                </a:lnTo>
                <a:lnTo>
                  <a:pt x="1000" y="849"/>
                </a:lnTo>
                <a:lnTo>
                  <a:pt x="1000" y="848"/>
                </a:lnTo>
                <a:lnTo>
                  <a:pt x="1000" y="846"/>
                </a:lnTo>
                <a:lnTo>
                  <a:pt x="999" y="840"/>
                </a:lnTo>
                <a:lnTo>
                  <a:pt x="998" y="836"/>
                </a:lnTo>
                <a:lnTo>
                  <a:pt x="996" y="832"/>
                </a:lnTo>
                <a:lnTo>
                  <a:pt x="992" y="829"/>
                </a:lnTo>
                <a:lnTo>
                  <a:pt x="986" y="823"/>
                </a:lnTo>
                <a:lnTo>
                  <a:pt x="978" y="821"/>
                </a:lnTo>
                <a:lnTo>
                  <a:pt x="974" y="820"/>
                </a:lnTo>
                <a:lnTo>
                  <a:pt x="970" y="819"/>
                </a:lnTo>
                <a:lnTo>
                  <a:pt x="965" y="819"/>
                </a:lnTo>
                <a:lnTo>
                  <a:pt x="962" y="819"/>
                </a:lnTo>
                <a:lnTo>
                  <a:pt x="959" y="819"/>
                </a:lnTo>
                <a:lnTo>
                  <a:pt x="956" y="820"/>
                </a:lnTo>
                <a:lnTo>
                  <a:pt x="953" y="820"/>
                </a:lnTo>
                <a:lnTo>
                  <a:pt x="950" y="821"/>
                </a:lnTo>
                <a:lnTo>
                  <a:pt x="943" y="824"/>
                </a:lnTo>
                <a:lnTo>
                  <a:pt x="935" y="829"/>
                </a:lnTo>
                <a:lnTo>
                  <a:pt x="928" y="835"/>
                </a:lnTo>
                <a:lnTo>
                  <a:pt x="921" y="844"/>
                </a:lnTo>
                <a:lnTo>
                  <a:pt x="915" y="853"/>
                </a:lnTo>
                <a:lnTo>
                  <a:pt x="908" y="866"/>
                </a:lnTo>
                <a:lnTo>
                  <a:pt x="903" y="881"/>
                </a:lnTo>
                <a:lnTo>
                  <a:pt x="898" y="898"/>
                </a:lnTo>
                <a:lnTo>
                  <a:pt x="898" y="901"/>
                </a:lnTo>
                <a:lnTo>
                  <a:pt x="897" y="904"/>
                </a:lnTo>
                <a:lnTo>
                  <a:pt x="897" y="907"/>
                </a:lnTo>
                <a:lnTo>
                  <a:pt x="896" y="910"/>
                </a:lnTo>
                <a:lnTo>
                  <a:pt x="896" y="916"/>
                </a:lnTo>
                <a:lnTo>
                  <a:pt x="895" y="923"/>
                </a:lnTo>
                <a:lnTo>
                  <a:pt x="895" y="928"/>
                </a:lnTo>
                <a:lnTo>
                  <a:pt x="895" y="934"/>
                </a:lnTo>
                <a:lnTo>
                  <a:pt x="895" y="943"/>
                </a:lnTo>
                <a:lnTo>
                  <a:pt x="896" y="952"/>
                </a:lnTo>
                <a:lnTo>
                  <a:pt x="899" y="959"/>
                </a:lnTo>
                <a:lnTo>
                  <a:pt x="903" y="967"/>
                </a:lnTo>
                <a:lnTo>
                  <a:pt x="905" y="970"/>
                </a:lnTo>
                <a:lnTo>
                  <a:pt x="907" y="972"/>
                </a:lnTo>
                <a:lnTo>
                  <a:pt x="910" y="974"/>
                </a:lnTo>
                <a:lnTo>
                  <a:pt x="913" y="977"/>
                </a:lnTo>
                <a:lnTo>
                  <a:pt x="921" y="979"/>
                </a:lnTo>
                <a:lnTo>
                  <a:pt x="931" y="980"/>
                </a:lnTo>
                <a:lnTo>
                  <a:pt x="932" y="980"/>
                </a:lnTo>
                <a:lnTo>
                  <a:pt x="934" y="980"/>
                </a:lnTo>
                <a:lnTo>
                  <a:pt x="936" y="980"/>
                </a:lnTo>
                <a:lnTo>
                  <a:pt x="938" y="980"/>
                </a:lnTo>
                <a:lnTo>
                  <a:pt x="942" y="980"/>
                </a:lnTo>
                <a:lnTo>
                  <a:pt x="945" y="979"/>
                </a:lnTo>
                <a:lnTo>
                  <a:pt x="949" y="978"/>
                </a:lnTo>
                <a:lnTo>
                  <a:pt x="952" y="977"/>
                </a:lnTo>
                <a:lnTo>
                  <a:pt x="958" y="974"/>
                </a:lnTo>
                <a:lnTo>
                  <a:pt x="962" y="971"/>
                </a:lnTo>
                <a:lnTo>
                  <a:pt x="966" y="967"/>
                </a:lnTo>
                <a:lnTo>
                  <a:pt x="971" y="964"/>
                </a:lnTo>
                <a:lnTo>
                  <a:pt x="974" y="958"/>
                </a:lnTo>
                <a:lnTo>
                  <a:pt x="977" y="954"/>
                </a:lnTo>
                <a:lnTo>
                  <a:pt x="979" y="948"/>
                </a:lnTo>
                <a:lnTo>
                  <a:pt x="980" y="943"/>
                </a:lnTo>
                <a:lnTo>
                  <a:pt x="1052" y="943"/>
                </a:lnTo>
                <a:lnTo>
                  <a:pt x="1052" y="943"/>
                </a:lnTo>
                <a:lnTo>
                  <a:pt x="1052" y="944"/>
                </a:lnTo>
                <a:lnTo>
                  <a:pt x="1052" y="945"/>
                </a:lnTo>
                <a:lnTo>
                  <a:pt x="1052" y="946"/>
                </a:lnTo>
                <a:lnTo>
                  <a:pt x="1051" y="954"/>
                </a:lnTo>
                <a:lnTo>
                  <a:pt x="1047" y="962"/>
                </a:lnTo>
                <a:lnTo>
                  <a:pt x="1042" y="974"/>
                </a:lnTo>
                <a:lnTo>
                  <a:pt x="1033" y="985"/>
                </a:lnTo>
                <a:lnTo>
                  <a:pt x="1026" y="994"/>
                </a:lnTo>
                <a:lnTo>
                  <a:pt x="1016" y="1001"/>
                </a:lnTo>
                <a:lnTo>
                  <a:pt x="1005" y="1009"/>
                </a:lnTo>
                <a:lnTo>
                  <a:pt x="993" y="1015"/>
                </a:lnTo>
                <a:lnTo>
                  <a:pt x="987" y="1019"/>
                </a:lnTo>
                <a:lnTo>
                  <a:pt x="979" y="1022"/>
                </a:lnTo>
                <a:lnTo>
                  <a:pt x="972" y="1024"/>
                </a:lnTo>
                <a:lnTo>
                  <a:pt x="963" y="1026"/>
                </a:lnTo>
                <a:lnTo>
                  <a:pt x="946" y="1028"/>
                </a:lnTo>
                <a:lnTo>
                  <a:pt x="925" y="1029"/>
                </a:lnTo>
                <a:lnTo>
                  <a:pt x="924" y="1029"/>
                </a:lnTo>
                <a:lnTo>
                  <a:pt x="923" y="1029"/>
                </a:lnTo>
                <a:lnTo>
                  <a:pt x="921" y="1029"/>
                </a:lnTo>
                <a:lnTo>
                  <a:pt x="920" y="1029"/>
                </a:lnTo>
                <a:lnTo>
                  <a:pt x="906" y="1029"/>
                </a:lnTo>
                <a:lnTo>
                  <a:pt x="894" y="1028"/>
                </a:lnTo>
                <a:lnTo>
                  <a:pt x="883" y="1026"/>
                </a:lnTo>
                <a:lnTo>
                  <a:pt x="872" y="1024"/>
                </a:lnTo>
                <a:lnTo>
                  <a:pt x="864" y="1021"/>
                </a:lnTo>
                <a:lnTo>
                  <a:pt x="856" y="1016"/>
                </a:lnTo>
                <a:lnTo>
                  <a:pt x="850" y="1012"/>
                </a:lnTo>
                <a:lnTo>
                  <a:pt x="844" y="1007"/>
                </a:lnTo>
                <a:lnTo>
                  <a:pt x="836" y="995"/>
                </a:lnTo>
                <a:lnTo>
                  <a:pt x="829" y="982"/>
                </a:lnTo>
                <a:lnTo>
                  <a:pt x="825" y="969"/>
                </a:lnTo>
                <a:lnTo>
                  <a:pt x="823" y="955"/>
                </a:lnTo>
                <a:lnTo>
                  <a:pt x="823" y="951"/>
                </a:lnTo>
                <a:lnTo>
                  <a:pt x="823" y="946"/>
                </a:lnTo>
                <a:lnTo>
                  <a:pt x="822" y="942"/>
                </a:lnTo>
                <a:lnTo>
                  <a:pt x="822" y="938"/>
                </a:lnTo>
                <a:lnTo>
                  <a:pt x="822" y="938"/>
                </a:lnTo>
                <a:close/>
                <a:moveTo>
                  <a:pt x="1070" y="1024"/>
                </a:moveTo>
                <a:lnTo>
                  <a:pt x="1123" y="782"/>
                </a:lnTo>
                <a:lnTo>
                  <a:pt x="1191" y="782"/>
                </a:lnTo>
                <a:lnTo>
                  <a:pt x="1141" y="1024"/>
                </a:lnTo>
                <a:lnTo>
                  <a:pt x="1070" y="1024"/>
                </a:lnTo>
                <a:close/>
                <a:moveTo>
                  <a:pt x="1178" y="1024"/>
                </a:moveTo>
                <a:lnTo>
                  <a:pt x="1229" y="782"/>
                </a:lnTo>
                <a:lnTo>
                  <a:pt x="1416" y="782"/>
                </a:lnTo>
                <a:lnTo>
                  <a:pt x="1405" y="829"/>
                </a:lnTo>
                <a:lnTo>
                  <a:pt x="1289" y="829"/>
                </a:lnTo>
                <a:lnTo>
                  <a:pt x="1279" y="876"/>
                </a:lnTo>
                <a:lnTo>
                  <a:pt x="1387" y="876"/>
                </a:lnTo>
                <a:lnTo>
                  <a:pt x="1376" y="927"/>
                </a:lnTo>
                <a:lnTo>
                  <a:pt x="1268" y="927"/>
                </a:lnTo>
                <a:lnTo>
                  <a:pt x="1257" y="974"/>
                </a:lnTo>
                <a:lnTo>
                  <a:pt x="1376" y="974"/>
                </a:lnTo>
                <a:lnTo>
                  <a:pt x="1365" y="1024"/>
                </a:lnTo>
                <a:lnTo>
                  <a:pt x="1178" y="1024"/>
                </a:lnTo>
                <a:close/>
                <a:moveTo>
                  <a:pt x="1434" y="863"/>
                </a:moveTo>
                <a:lnTo>
                  <a:pt x="1435" y="852"/>
                </a:lnTo>
                <a:lnTo>
                  <a:pt x="1438" y="843"/>
                </a:lnTo>
                <a:lnTo>
                  <a:pt x="1442" y="833"/>
                </a:lnTo>
                <a:lnTo>
                  <a:pt x="1446" y="824"/>
                </a:lnTo>
                <a:lnTo>
                  <a:pt x="1451" y="817"/>
                </a:lnTo>
                <a:lnTo>
                  <a:pt x="1457" y="809"/>
                </a:lnTo>
                <a:lnTo>
                  <a:pt x="1464" y="803"/>
                </a:lnTo>
                <a:lnTo>
                  <a:pt x="1473" y="797"/>
                </a:lnTo>
                <a:lnTo>
                  <a:pt x="1482" y="793"/>
                </a:lnTo>
                <a:lnTo>
                  <a:pt x="1491" y="789"/>
                </a:lnTo>
                <a:lnTo>
                  <a:pt x="1501" y="785"/>
                </a:lnTo>
                <a:lnTo>
                  <a:pt x="1511" y="782"/>
                </a:lnTo>
                <a:lnTo>
                  <a:pt x="1522" y="780"/>
                </a:lnTo>
                <a:lnTo>
                  <a:pt x="1532" y="778"/>
                </a:lnTo>
                <a:lnTo>
                  <a:pt x="1543" y="777"/>
                </a:lnTo>
                <a:lnTo>
                  <a:pt x="1555" y="777"/>
                </a:lnTo>
                <a:lnTo>
                  <a:pt x="1559" y="777"/>
                </a:lnTo>
                <a:lnTo>
                  <a:pt x="1564" y="777"/>
                </a:lnTo>
                <a:lnTo>
                  <a:pt x="1568" y="777"/>
                </a:lnTo>
                <a:lnTo>
                  <a:pt x="1571" y="778"/>
                </a:lnTo>
                <a:lnTo>
                  <a:pt x="1584" y="779"/>
                </a:lnTo>
                <a:lnTo>
                  <a:pt x="1596" y="782"/>
                </a:lnTo>
                <a:lnTo>
                  <a:pt x="1608" y="785"/>
                </a:lnTo>
                <a:lnTo>
                  <a:pt x="1619" y="791"/>
                </a:lnTo>
                <a:lnTo>
                  <a:pt x="1624" y="794"/>
                </a:lnTo>
                <a:lnTo>
                  <a:pt x="1629" y="798"/>
                </a:lnTo>
                <a:lnTo>
                  <a:pt x="1632" y="803"/>
                </a:lnTo>
                <a:lnTo>
                  <a:pt x="1635" y="807"/>
                </a:lnTo>
                <a:lnTo>
                  <a:pt x="1637" y="812"/>
                </a:lnTo>
                <a:lnTo>
                  <a:pt x="1639" y="818"/>
                </a:lnTo>
                <a:lnTo>
                  <a:pt x="1640" y="824"/>
                </a:lnTo>
                <a:lnTo>
                  <a:pt x="1640" y="832"/>
                </a:lnTo>
                <a:lnTo>
                  <a:pt x="1640" y="837"/>
                </a:lnTo>
                <a:lnTo>
                  <a:pt x="1640" y="843"/>
                </a:lnTo>
                <a:lnTo>
                  <a:pt x="1638" y="849"/>
                </a:lnTo>
                <a:lnTo>
                  <a:pt x="1637" y="856"/>
                </a:lnTo>
                <a:lnTo>
                  <a:pt x="1568" y="856"/>
                </a:lnTo>
                <a:lnTo>
                  <a:pt x="1569" y="853"/>
                </a:lnTo>
                <a:lnTo>
                  <a:pt x="1569" y="851"/>
                </a:lnTo>
                <a:lnTo>
                  <a:pt x="1569" y="849"/>
                </a:lnTo>
                <a:lnTo>
                  <a:pt x="1569" y="848"/>
                </a:lnTo>
                <a:lnTo>
                  <a:pt x="1569" y="843"/>
                </a:lnTo>
                <a:lnTo>
                  <a:pt x="1568" y="837"/>
                </a:lnTo>
                <a:lnTo>
                  <a:pt x="1565" y="834"/>
                </a:lnTo>
                <a:lnTo>
                  <a:pt x="1562" y="831"/>
                </a:lnTo>
                <a:lnTo>
                  <a:pt x="1557" y="829"/>
                </a:lnTo>
                <a:lnTo>
                  <a:pt x="1553" y="827"/>
                </a:lnTo>
                <a:lnTo>
                  <a:pt x="1548" y="826"/>
                </a:lnTo>
                <a:lnTo>
                  <a:pt x="1542" y="825"/>
                </a:lnTo>
                <a:lnTo>
                  <a:pt x="1541" y="825"/>
                </a:lnTo>
                <a:lnTo>
                  <a:pt x="1540" y="825"/>
                </a:lnTo>
                <a:lnTo>
                  <a:pt x="1539" y="825"/>
                </a:lnTo>
                <a:lnTo>
                  <a:pt x="1538" y="825"/>
                </a:lnTo>
                <a:lnTo>
                  <a:pt x="1532" y="826"/>
                </a:lnTo>
                <a:lnTo>
                  <a:pt x="1527" y="829"/>
                </a:lnTo>
                <a:lnTo>
                  <a:pt x="1523" y="831"/>
                </a:lnTo>
                <a:lnTo>
                  <a:pt x="1517" y="833"/>
                </a:lnTo>
                <a:lnTo>
                  <a:pt x="1513" y="837"/>
                </a:lnTo>
                <a:lnTo>
                  <a:pt x="1510" y="840"/>
                </a:lnTo>
                <a:lnTo>
                  <a:pt x="1509" y="846"/>
                </a:lnTo>
                <a:lnTo>
                  <a:pt x="1508" y="850"/>
                </a:lnTo>
                <a:lnTo>
                  <a:pt x="1509" y="853"/>
                </a:lnTo>
                <a:lnTo>
                  <a:pt x="1509" y="856"/>
                </a:lnTo>
                <a:lnTo>
                  <a:pt x="1511" y="858"/>
                </a:lnTo>
                <a:lnTo>
                  <a:pt x="1513" y="860"/>
                </a:lnTo>
                <a:lnTo>
                  <a:pt x="1518" y="864"/>
                </a:lnTo>
                <a:lnTo>
                  <a:pt x="1527" y="869"/>
                </a:lnTo>
                <a:lnTo>
                  <a:pt x="1537" y="872"/>
                </a:lnTo>
                <a:lnTo>
                  <a:pt x="1549" y="876"/>
                </a:lnTo>
                <a:lnTo>
                  <a:pt x="1561" y="879"/>
                </a:lnTo>
                <a:lnTo>
                  <a:pt x="1573" y="883"/>
                </a:lnTo>
                <a:lnTo>
                  <a:pt x="1584" y="885"/>
                </a:lnTo>
                <a:lnTo>
                  <a:pt x="1593" y="888"/>
                </a:lnTo>
                <a:lnTo>
                  <a:pt x="1602" y="892"/>
                </a:lnTo>
                <a:lnTo>
                  <a:pt x="1607" y="897"/>
                </a:lnTo>
                <a:lnTo>
                  <a:pt x="1612" y="902"/>
                </a:lnTo>
                <a:lnTo>
                  <a:pt x="1617" y="907"/>
                </a:lnTo>
                <a:lnTo>
                  <a:pt x="1620" y="912"/>
                </a:lnTo>
                <a:lnTo>
                  <a:pt x="1623" y="917"/>
                </a:lnTo>
                <a:lnTo>
                  <a:pt x="1624" y="923"/>
                </a:lnTo>
                <a:lnTo>
                  <a:pt x="1625" y="928"/>
                </a:lnTo>
                <a:lnTo>
                  <a:pt x="1626" y="932"/>
                </a:lnTo>
                <a:lnTo>
                  <a:pt x="1626" y="938"/>
                </a:lnTo>
                <a:lnTo>
                  <a:pt x="1626" y="946"/>
                </a:lnTo>
                <a:lnTo>
                  <a:pt x="1624" y="955"/>
                </a:lnTo>
                <a:lnTo>
                  <a:pt x="1622" y="964"/>
                </a:lnTo>
                <a:lnTo>
                  <a:pt x="1619" y="971"/>
                </a:lnTo>
                <a:lnTo>
                  <a:pt x="1615" y="979"/>
                </a:lnTo>
                <a:lnTo>
                  <a:pt x="1608" y="986"/>
                </a:lnTo>
                <a:lnTo>
                  <a:pt x="1603" y="994"/>
                </a:lnTo>
                <a:lnTo>
                  <a:pt x="1595" y="1001"/>
                </a:lnTo>
                <a:lnTo>
                  <a:pt x="1586" y="1008"/>
                </a:lnTo>
                <a:lnTo>
                  <a:pt x="1577" y="1013"/>
                </a:lnTo>
                <a:lnTo>
                  <a:pt x="1567" y="1019"/>
                </a:lnTo>
                <a:lnTo>
                  <a:pt x="1555" y="1023"/>
                </a:lnTo>
                <a:lnTo>
                  <a:pt x="1543" y="1025"/>
                </a:lnTo>
                <a:lnTo>
                  <a:pt x="1529" y="1027"/>
                </a:lnTo>
                <a:lnTo>
                  <a:pt x="1515" y="1029"/>
                </a:lnTo>
                <a:lnTo>
                  <a:pt x="1500" y="1029"/>
                </a:lnTo>
                <a:lnTo>
                  <a:pt x="1487" y="1029"/>
                </a:lnTo>
                <a:lnTo>
                  <a:pt x="1475" y="1028"/>
                </a:lnTo>
                <a:lnTo>
                  <a:pt x="1464" y="1027"/>
                </a:lnTo>
                <a:lnTo>
                  <a:pt x="1455" y="1025"/>
                </a:lnTo>
                <a:lnTo>
                  <a:pt x="1446" y="1022"/>
                </a:lnTo>
                <a:lnTo>
                  <a:pt x="1438" y="1019"/>
                </a:lnTo>
                <a:lnTo>
                  <a:pt x="1433" y="1015"/>
                </a:lnTo>
                <a:lnTo>
                  <a:pt x="1428" y="1010"/>
                </a:lnTo>
                <a:lnTo>
                  <a:pt x="1421" y="1000"/>
                </a:lnTo>
                <a:lnTo>
                  <a:pt x="1416" y="991"/>
                </a:lnTo>
                <a:lnTo>
                  <a:pt x="1414" y="984"/>
                </a:lnTo>
                <a:lnTo>
                  <a:pt x="1413" y="979"/>
                </a:lnTo>
                <a:lnTo>
                  <a:pt x="1411" y="973"/>
                </a:lnTo>
                <a:lnTo>
                  <a:pt x="1411" y="967"/>
                </a:lnTo>
                <a:lnTo>
                  <a:pt x="1411" y="965"/>
                </a:lnTo>
                <a:lnTo>
                  <a:pt x="1411" y="961"/>
                </a:lnTo>
                <a:lnTo>
                  <a:pt x="1411" y="959"/>
                </a:lnTo>
                <a:lnTo>
                  <a:pt x="1411" y="956"/>
                </a:lnTo>
                <a:lnTo>
                  <a:pt x="1413" y="954"/>
                </a:lnTo>
                <a:lnTo>
                  <a:pt x="1413" y="951"/>
                </a:lnTo>
                <a:lnTo>
                  <a:pt x="1413" y="948"/>
                </a:lnTo>
                <a:lnTo>
                  <a:pt x="1414" y="945"/>
                </a:lnTo>
                <a:lnTo>
                  <a:pt x="1482" y="945"/>
                </a:lnTo>
                <a:lnTo>
                  <a:pt x="1482" y="947"/>
                </a:lnTo>
                <a:lnTo>
                  <a:pt x="1481" y="950"/>
                </a:lnTo>
                <a:lnTo>
                  <a:pt x="1481" y="952"/>
                </a:lnTo>
                <a:lnTo>
                  <a:pt x="1481" y="953"/>
                </a:lnTo>
                <a:lnTo>
                  <a:pt x="1482" y="959"/>
                </a:lnTo>
                <a:lnTo>
                  <a:pt x="1483" y="965"/>
                </a:lnTo>
                <a:lnTo>
                  <a:pt x="1485" y="970"/>
                </a:lnTo>
                <a:lnTo>
                  <a:pt x="1488" y="974"/>
                </a:lnTo>
                <a:lnTo>
                  <a:pt x="1492" y="978"/>
                </a:lnTo>
                <a:lnTo>
                  <a:pt x="1497" y="981"/>
                </a:lnTo>
                <a:lnTo>
                  <a:pt x="1503" y="982"/>
                </a:lnTo>
                <a:lnTo>
                  <a:pt x="1511" y="982"/>
                </a:lnTo>
                <a:lnTo>
                  <a:pt x="1514" y="982"/>
                </a:lnTo>
                <a:lnTo>
                  <a:pt x="1518" y="982"/>
                </a:lnTo>
                <a:lnTo>
                  <a:pt x="1524" y="981"/>
                </a:lnTo>
                <a:lnTo>
                  <a:pt x="1529" y="979"/>
                </a:lnTo>
                <a:lnTo>
                  <a:pt x="1538" y="975"/>
                </a:lnTo>
                <a:lnTo>
                  <a:pt x="1545" y="970"/>
                </a:lnTo>
                <a:lnTo>
                  <a:pt x="1549" y="967"/>
                </a:lnTo>
                <a:lnTo>
                  <a:pt x="1551" y="962"/>
                </a:lnTo>
                <a:lnTo>
                  <a:pt x="1552" y="958"/>
                </a:lnTo>
                <a:lnTo>
                  <a:pt x="1553" y="954"/>
                </a:lnTo>
                <a:lnTo>
                  <a:pt x="1553" y="953"/>
                </a:lnTo>
                <a:lnTo>
                  <a:pt x="1553" y="953"/>
                </a:lnTo>
                <a:lnTo>
                  <a:pt x="1553" y="952"/>
                </a:lnTo>
                <a:lnTo>
                  <a:pt x="1553" y="951"/>
                </a:lnTo>
                <a:lnTo>
                  <a:pt x="1552" y="947"/>
                </a:lnTo>
                <a:lnTo>
                  <a:pt x="1550" y="943"/>
                </a:lnTo>
                <a:lnTo>
                  <a:pt x="1545" y="940"/>
                </a:lnTo>
                <a:lnTo>
                  <a:pt x="1540" y="937"/>
                </a:lnTo>
                <a:lnTo>
                  <a:pt x="1527" y="931"/>
                </a:lnTo>
                <a:lnTo>
                  <a:pt x="1512" y="927"/>
                </a:lnTo>
                <a:lnTo>
                  <a:pt x="1502" y="925"/>
                </a:lnTo>
                <a:lnTo>
                  <a:pt x="1494" y="921"/>
                </a:lnTo>
                <a:lnTo>
                  <a:pt x="1485" y="919"/>
                </a:lnTo>
                <a:lnTo>
                  <a:pt x="1478" y="917"/>
                </a:lnTo>
                <a:lnTo>
                  <a:pt x="1477" y="917"/>
                </a:lnTo>
                <a:lnTo>
                  <a:pt x="1477" y="917"/>
                </a:lnTo>
                <a:lnTo>
                  <a:pt x="1476" y="917"/>
                </a:lnTo>
                <a:lnTo>
                  <a:pt x="1476" y="916"/>
                </a:lnTo>
                <a:lnTo>
                  <a:pt x="1476" y="916"/>
                </a:lnTo>
                <a:lnTo>
                  <a:pt x="1476" y="916"/>
                </a:lnTo>
                <a:lnTo>
                  <a:pt x="1476" y="916"/>
                </a:lnTo>
                <a:lnTo>
                  <a:pt x="1476" y="916"/>
                </a:lnTo>
                <a:lnTo>
                  <a:pt x="1473" y="915"/>
                </a:lnTo>
                <a:lnTo>
                  <a:pt x="1469" y="914"/>
                </a:lnTo>
                <a:lnTo>
                  <a:pt x="1465" y="913"/>
                </a:lnTo>
                <a:lnTo>
                  <a:pt x="1461" y="911"/>
                </a:lnTo>
                <a:lnTo>
                  <a:pt x="1457" y="908"/>
                </a:lnTo>
                <a:lnTo>
                  <a:pt x="1451" y="905"/>
                </a:lnTo>
                <a:lnTo>
                  <a:pt x="1447" y="901"/>
                </a:lnTo>
                <a:lnTo>
                  <a:pt x="1443" y="897"/>
                </a:lnTo>
                <a:lnTo>
                  <a:pt x="1438" y="891"/>
                </a:lnTo>
                <a:lnTo>
                  <a:pt x="1436" y="884"/>
                </a:lnTo>
                <a:lnTo>
                  <a:pt x="1435" y="874"/>
                </a:lnTo>
                <a:lnTo>
                  <a:pt x="1434" y="864"/>
                </a:lnTo>
                <a:lnTo>
                  <a:pt x="1434" y="863"/>
                </a:lnTo>
                <a:close/>
                <a:moveTo>
                  <a:pt x="1661" y="938"/>
                </a:moveTo>
                <a:lnTo>
                  <a:pt x="1661" y="924"/>
                </a:lnTo>
                <a:lnTo>
                  <a:pt x="1662" y="907"/>
                </a:lnTo>
                <a:lnTo>
                  <a:pt x="1664" y="900"/>
                </a:lnTo>
                <a:lnTo>
                  <a:pt x="1665" y="891"/>
                </a:lnTo>
                <a:lnTo>
                  <a:pt x="1667" y="884"/>
                </a:lnTo>
                <a:lnTo>
                  <a:pt x="1670" y="875"/>
                </a:lnTo>
                <a:lnTo>
                  <a:pt x="1673" y="866"/>
                </a:lnTo>
                <a:lnTo>
                  <a:pt x="1677" y="857"/>
                </a:lnTo>
                <a:lnTo>
                  <a:pt x="1682" y="848"/>
                </a:lnTo>
                <a:lnTo>
                  <a:pt x="1687" y="839"/>
                </a:lnTo>
                <a:lnTo>
                  <a:pt x="1692" y="831"/>
                </a:lnTo>
                <a:lnTo>
                  <a:pt x="1699" y="823"/>
                </a:lnTo>
                <a:lnTo>
                  <a:pt x="1705" y="815"/>
                </a:lnTo>
                <a:lnTo>
                  <a:pt x="1713" y="807"/>
                </a:lnTo>
                <a:lnTo>
                  <a:pt x="1721" y="799"/>
                </a:lnTo>
                <a:lnTo>
                  <a:pt x="1731" y="793"/>
                </a:lnTo>
                <a:lnTo>
                  <a:pt x="1742" y="788"/>
                </a:lnTo>
                <a:lnTo>
                  <a:pt x="1754" y="783"/>
                </a:lnTo>
                <a:lnTo>
                  <a:pt x="1767" y="779"/>
                </a:lnTo>
                <a:lnTo>
                  <a:pt x="1780" y="777"/>
                </a:lnTo>
                <a:lnTo>
                  <a:pt x="1795" y="775"/>
                </a:lnTo>
                <a:lnTo>
                  <a:pt x="1811" y="775"/>
                </a:lnTo>
                <a:lnTo>
                  <a:pt x="1819" y="775"/>
                </a:lnTo>
                <a:lnTo>
                  <a:pt x="1827" y="775"/>
                </a:lnTo>
                <a:lnTo>
                  <a:pt x="1836" y="776"/>
                </a:lnTo>
                <a:lnTo>
                  <a:pt x="1845" y="777"/>
                </a:lnTo>
                <a:lnTo>
                  <a:pt x="1858" y="779"/>
                </a:lnTo>
                <a:lnTo>
                  <a:pt x="1869" y="782"/>
                </a:lnTo>
                <a:lnTo>
                  <a:pt x="1881" y="788"/>
                </a:lnTo>
                <a:lnTo>
                  <a:pt x="1892" y="793"/>
                </a:lnTo>
                <a:lnTo>
                  <a:pt x="1896" y="796"/>
                </a:lnTo>
                <a:lnTo>
                  <a:pt x="1902" y="800"/>
                </a:lnTo>
                <a:lnTo>
                  <a:pt x="1905" y="805"/>
                </a:lnTo>
                <a:lnTo>
                  <a:pt x="1908" y="809"/>
                </a:lnTo>
                <a:lnTo>
                  <a:pt x="1911" y="815"/>
                </a:lnTo>
                <a:lnTo>
                  <a:pt x="1912" y="821"/>
                </a:lnTo>
                <a:lnTo>
                  <a:pt x="1913" y="827"/>
                </a:lnTo>
                <a:lnTo>
                  <a:pt x="1914" y="834"/>
                </a:lnTo>
                <a:lnTo>
                  <a:pt x="1914" y="838"/>
                </a:lnTo>
                <a:lnTo>
                  <a:pt x="1913" y="844"/>
                </a:lnTo>
                <a:lnTo>
                  <a:pt x="1913" y="848"/>
                </a:lnTo>
                <a:lnTo>
                  <a:pt x="1911" y="853"/>
                </a:lnTo>
                <a:lnTo>
                  <a:pt x="1837" y="852"/>
                </a:lnTo>
                <a:lnTo>
                  <a:pt x="1838" y="851"/>
                </a:lnTo>
                <a:lnTo>
                  <a:pt x="1838" y="849"/>
                </a:lnTo>
                <a:lnTo>
                  <a:pt x="1838" y="848"/>
                </a:lnTo>
                <a:lnTo>
                  <a:pt x="1838" y="846"/>
                </a:lnTo>
                <a:lnTo>
                  <a:pt x="1838" y="840"/>
                </a:lnTo>
                <a:lnTo>
                  <a:pt x="1836" y="836"/>
                </a:lnTo>
                <a:lnTo>
                  <a:pt x="1834" y="832"/>
                </a:lnTo>
                <a:lnTo>
                  <a:pt x="1832" y="829"/>
                </a:lnTo>
                <a:lnTo>
                  <a:pt x="1824" y="823"/>
                </a:lnTo>
                <a:lnTo>
                  <a:pt x="1817" y="821"/>
                </a:lnTo>
                <a:lnTo>
                  <a:pt x="1812" y="820"/>
                </a:lnTo>
                <a:lnTo>
                  <a:pt x="1808" y="819"/>
                </a:lnTo>
                <a:lnTo>
                  <a:pt x="1804" y="819"/>
                </a:lnTo>
                <a:lnTo>
                  <a:pt x="1800" y="819"/>
                </a:lnTo>
                <a:lnTo>
                  <a:pt x="1797" y="819"/>
                </a:lnTo>
                <a:lnTo>
                  <a:pt x="1795" y="820"/>
                </a:lnTo>
                <a:lnTo>
                  <a:pt x="1792" y="820"/>
                </a:lnTo>
                <a:lnTo>
                  <a:pt x="1788" y="821"/>
                </a:lnTo>
                <a:lnTo>
                  <a:pt x="1781" y="824"/>
                </a:lnTo>
                <a:lnTo>
                  <a:pt x="1773" y="829"/>
                </a:lnTo>
                <a:lnTo>
                  <a:pt x="1767" y="835"/>
                </a:lnTo>
                <a:lnTo>
                  <a:pt x="1759" y="844"/>
                </a:lnTo>
                <a:lnTo>
                  <a:pt x="1753" y="853"/>
                </a:lnTo>
                <a:lnTo>
                  <a:pt x="1746" y="866"/>
                </a:lnTo>
                <a:lnTo>
                  <a:pt x="1742" y="881"/>
                </a:lnTo>
                <a:lnTo>
                  <a:pt x="1738" y="898"/>
                </a:lnTo>
                <a:lnTo>
                  <a:pt x="1737" y="901"/>
                </a:lnTo>
                <a:lnTo>
                  <a:pt x="1737" y="904"/>
                </a:lnTo>
                <a:lnTo>
                  <a:pt x="1736" y="907"/>
                </a:lnTo>
                <a:lnTo>
                  <a:pt x="1736" y="910"/>
                </a:lnTo>
                <a:lnTo>
                  <a:pt x="1734" y="916"/>
                </a:lnTo>
                <a:lnTo>
                  <a:pt x="1733" y="923"/>
                </a:lnTo>
                <a:lnTo>
                  <a:pt x="1733" y="928"/>
                </a:lnTo>
                <a:lnTo>
                  <a:pt x="1733" y="934"/>
                </a:lnTo>
                <a:lnTo>
                  <a:pt x="1733" y="943"/>
                </a:lnTo>
                <a:lnTo>
                  <a:pt x="1736" y="952"/>
                </a:lnTo>
                <a:lnTo>
                  <a:pt x="1738" y="959"/>
                </a:lnTo>
                <a:lnTo>
                  <a:pt x="1741" y="967"/>
                </a:lnTo>
                <a:lnTo>
                  <a:pt x="1743" y="970"/>
                </a:lnTo>
                <a:lnTo>
                  <a:pt x="1745" y="972"/>
                </a:lnTo>
                <a:lnTo>
                  <a:pt x="1748" y="974"/>
                </a:lnTo>
                <a:lnTo>
                  <a:pt x="1752" y="977"/>
                </a:lnTo>
                <a:lnTo>
                  <a:pt x="1759" y="979"/>
                </a:lnTo>
                <a:lnTo>
                  <a:pt x="1769" y="980"/>
                </a:lnTo>
                <a:lnTo>
                  <a:pt x="1771" y="980"/>
                </a:lnTo>
                <a:lnTo>
                  <a:pt x="1772" y="980"/>
                </a:lnTo>
                <a:lnTo>
                  <a:pt x="1774" y="980"/>
                </a:lnTo>
                <a:lnTo>
                  <a:pt x="1777" y="980"/>
                </a:lnTo>
                <a:lnTo>
                  <a:pt x="1780" y="980"/>
                </a:lnTo>
                <a:lnTo>
                  <a:pt x="1784" y="979"/>
                </a:lnTo>
                <a:lnTo>
                  <a:pt x="1787" y="978"/>
                </a:lnTo>
                <a:lnTo>
                  <a:pt x="1791" y="977"/>
                </a:lnTo>
                <a:lnTo>
                  <a:pt x="1796" y="974"/>
                </a:lnTo>
                <a:lnTo>
                  <a:pt x="1800" y="971"/>
                </a:lnTo>
                <a:lnTo>
                  <a:pt x="1805" y="967"/>
                </a:lnTo>
                <a:lnTo>
                  <a:pt x="1809" y="964"/>
                </a:lnTo>
                <a:lnTo>
                  <a:pt x="1813" y="958"/>
                </a:lnTo>
                <a:lnTo>
                  <a:pt x="1815" y="954"/>
                </a:lnTo>
                <a:lnTo>
                  <a:pt x="1818" y="948"/>
                </a:lnTo>
                <a:lnTo>
                  <a:pt x="1819" y="943"/>
                </a:lnTo>
                <a:lnTo>
                  <a:pt x="1890" y="943"/>
                </a:lnTo>
                <a:lnTo>
                  <a:pt x="1890" y="943"/>
                </a:lnTo>
                <a:lnTo>
                  <a:pt x="1890" y="944"/>
                </a:lnTo>
                <a:lnTo>
                  <a:pt x="1891" y="945"/>
                </a:lnTo>
                <a:lnTo>
                  <a:pt x="1891" y="946"/>
                </a:lnTo>
                <a:lnTo>
                  <a:pt x="1890" y="954"/>
                </a:lnTo>
                <a:lnTo>
                  <a:pt x="1887" y="962"/>
                </a:lnTo>
                <a:lnTo>
                  <a:pt x="1880" y="974"/>
                </a:lnTo>
                <a:lnTo>
                  <a:pt x="1873" y="985"/>
                </a:lnTo>
                <a:lnTo>
                  <a:pt x="1864" y="994"/>
                </a:lnTo>
                <a:lnTo>
                  <a:pt x="1855" y="1001"/>
                </a:lnTo>
                <a:lnTo>
                  <a:pt x="1845" y="1009"/>
                </a:lnTo>
                <a:lnTo>
                  <a:pt x="1832" y="1015"/>
                </a:lnTo>
                <a:lnTo>
                  <a:pt x="1825" y="1019"/>
                </a:lnTo>
                <a:lnTo>
                  <a:pt x="1818" y="1022"/>
                </a:lnTo>
                <a:lnTo>
                  <a:pt x="1810" y="1024"/>
                </a:lnTo>
                <a:lnTo>
                  <a:pt x="1801" y="1026"/>
                </a:lnTo>
                <a:lnTo>
                  <a:pt x="1784" y="1028"/>
                </a:lnTo>
                <a:lnTo>
                  <a:pt x="1764" y="1029"/>
                </a:lnTo>
                <a:lnTo>
                  <a:pt x="1763" y="1029"/>
                </a:lnTo>
                <a:lnTo>
                  <a:pt x="1761" y="1029"/>
                </a:lnTo>
                <a:lnTo>
                  <a:pt x="1760" y="1029"/>
                </a:lnTo>
                <a:lnTo>
                  <a:pt x="1758" y="1029"/>
                </a:lnTo>
                <a:lnTo>
                  <a:pt x="1745" y="1029"/>
                </a:lnTo>
                <a:lnTo>
                  <a:pt x="1732" y="1028"/>
                </a:lnTo>
                <a:lnTo>
                  <a:pt x="1721" y="1026"/>
                </a:lnTo>
                <a:lnTo>
                  <a:pt x="1712" y="1024"/>
                </a:lnTo>
                <a:lnTo>
                  <a:pt x="1702" y="1021"/>
                </a:lnTo>
                <a:lnTo>
                  <a:pt x="1694" y="1016"/>
                </a:lnTo>
                <a:lnTo>
                  <a:pt x="1688" y="1012"/>
                </a:lnTo>
                <a:lnTo>
                  <a:pt x="1683" y="1007"/>
                </a:lnTo>
                <a:lnTo>
                  <a:pt x="1674" y="995"/>
                </a:lnTo>
                <a:lnTo>
                  <a:pt x="1669" y="982"/>
                </a:lnTo>
                <a:lnTo>
                  <a:pt x="1663" y="969"/>
                </a:lnTo>
                <a:lnTo>
                  <a:pt x="1661" y="955"/>
                </a:lnTo>
                <a:lnTo>
                  <a:pt x="1661" y="951"/>
                </a:lnTo>
                <a:lnTo>
                  <a:pt x="1661" y="946"/>
                </a:lnTo>
                <a:lnTo>
                  <a:pt x="1661" y="942"/>
                </a:lnTo>
                <a:lnTo>
                  <a:pt x="1661" y="938"/>
                </a:lnTo>
                <a:lnTo>
                  <a:pt x="1661" y="938"/>
                </a:lnTo>
                <a:close/>
                <a:moveTo>
                  <a:pt x="978" y="1235"/>
                </a:moveTo>
                <a:lnTo>
                  <a:pt x="979" y="1224"/>
                </a:lnTo>
                <a:lnTo>
                  <a:pt x="982" y="1213"/>
                </a:lnTo>
                <a:lnTo>
                  <a:pt x="985" y="1204"/>
                </a:lnTo>
                <a:lnTo>
                  <a:pt x="990" y="1196"/>
                </a:lnTo>
                <a:lnTo>
                  <a:pt x="995" y="1187"/>
                </a:lnTo>
                <a:lnTo>
                  <a:pt x="1001" y="1181"/>
                </a:lnTo>
                <a:lnTo>
                  <a:pt x="1009" y="1174"/>
                </a:lnTo>
                <a:lnTo>
                  <a:pt x="1017" y="1169"/>
                </a:lnTo>
                <a:lnTo>
                  <a:pt x="1026" y="1163"/>
                </a:lnTo>
                <a:lnTo>
                  <a:pt x="1036" y="1159"/>
                </a:lnTo>
                <a:lnTo>
                  <a:pt x="1045" y="1156"/>
                </a:lnTo>
                <a:lnTo>
                  <a:pt x="1055" y="1153"/>
                </a:lnTo>
                <a:lnTo>
                  <a:pt x="1066" y="1150"/>
                </a:lnTo>
                <a:lnTo>
                  <a:pt x="1077" y="1149"/>
                </a:lnTo>
                <a:lnTo>
                  <a:pt x="1087" y="1148"/>
                </a:lnTo>
                <a:lnTo>
                  <a:pt x="1099" y="1148"/>
                </a:lnTo>
                <a:lnTo>
                  <a:pt x="1104" y="1148"/>
                </a:lnTo>
                <a:lnTo>
                  <a:pt x="1108" y="1148"/>
                </a:lnTo>
                <a:lnTo>
                  <a:pt x="1111" y="1148"/>
                </a:lnTo>
                <a:lnTo>
                  <a:pt x="1115" y="1148"/>
                </a:lnTo>
                <a:lnTo>
                  <a:pt x="1128" y="1150"/>
                </a:lnTo>
                <a:lnTo>
                  <a:pt x="1140" y="1153"/>
                </a:lnTo>
                <a:lnTo>
                  <a:pt x="1152" y="1157"/>
                </a:lnTo>
                <a:lnTo>
                  <a:pt x="1163" y="1162"/>
                </a:lnTo>
                <a:lnTo>
                  <a:pt x="1168" y="1166"/>
                </a:lnTo>
                <a:lnTo>
                  <a:pt x="1173" y="1169"/>
                </a:lnTo>
                <a:lnTo>
                  <a:pt x="1176" y="1173"/>
                </a:lnTo>
                <a:lnTo>
                  <a:pt x="1179" y="1177"/>
                </a:lnTo>
                <a:lnTo>
                  <a:pt x="1181" y="1183"/>
                </a:lnTo>
                <a:lnTo>
                  <a:pt x="1184" y="1189"/>
                </a:lnTo>
                <a:lnTo>
                  <a:pt x="1185" y="1196"/>
                </a:lnTo>
                <a:lnTo>
                  <a:pt x="1185" y="1202"/>
                </a:lnTo>
                <a:lnTo>
                  <a:pt x="1185" y="1209"/>
                </a:lnTo>
                <a:lnTo>
                  <a:pt x="1184" y="1214"/>
                </a:lnTo>
                <a:lnTo>
                  <a:pt x="1182" y="1221"/>
                </a:lnTo>
                <a:lnTo>
                  <a:pt x="1181" y="1227"/>
                </a:lnTo>
                <a:lnTo>
                  <a:pt x="1112" y="1226"/>
                </a:lnTo>
                <a:lnTo>
                  <a:pt x="1113" y="1225"/>
                </a:lnTo>
                <a:lnTo>
                  <a:pt x="1113" y="1223"/>
                </a:lnTo>
                <a:lnTo>
                  <a:pt x="1113" y="1221"/>
                </a:lnTo>
                <a:lnTo>
                  <a:pt x="1113" y="1218"/>
                </a:lnTo>
                <a:lnTo>
                  <a:pt x="1113" y="1213"/>
                </a:lnTo>
                <a:lnTo>
                  <a:pt x="1111" y="1209"/>
                </a:lnTo>
                <a:lnTo>
                  <a:pt x="1109" y="1204"/>
                </a:lnTo>
                <a:lnTo>
                  <a:pt x="1106" y="1202"/>
                </a:lnTo>
                <a:lnTo>
                  <a:pt x="1101" y="1200"/>
                </a:lnTo>
                <a:lnTo>
                  <a:pt x="1096" y="1198"/>
                </a:lnTo>
                <a:lnTo>
                  <a:pt x="1092" y="1197"/>
                </a:lnTo>
                <a:lnTo>
                  <a:pt x="1086" y="1197"/>
                </a:lnTo>
                <a:lnTo>
                  <a:pt x="1085" y="1197"/>
                </a:lnTo>
                <a:lnTo>
                  <a:pt x="1084" y="1197"/>
                </a:lnTo>
                <a:lnTo>
                  <a:pt x="1083" y="1197"/>
                </a:lnTo>
                <a:lnTo>
                  <a:pt x="1082" y="1197"/>
                </a:lnTo>
                <a:lnTo>
                  <a:pt x="1077" y="1198"/>
                </a:lnTo>
                <a:lnTo>
                  <a:pt x="1071" y="1199"/>
                </a:lnTo>
                <a:lnTo>
                  <a:pt x="1066" y="1201"/>
                </a:lnTo>
                <a:lnTo>
                  <a:pt x="1061" y="1204"/>
                </a:lnTo>
                <a:lnTo>
                  <a:pt x="1057" y="1208"/>
                </a:lnTo>
                <a:lnTo>
                  <a:pt x="1054" y="1212"/>
                </a:lnTo>
                <a:lnTo>
                  <a:pt x="1053" y="1216"/>
                </a:lnTo>
                <a:lnTo>
                  <a:pt x="1052" y="1222"/>
                </a:lnTo>
                <a:lnTo>
                  <a:pt x="1052" y="1224"/>
                </a:lnTo>
                <a:lnTo>
                  <a:pt x="1053" y="1226"/>
                </a:lnTo>
                <a:lnTo>
                  <a:pt x="1055" y="1228"/>
                </a:lnTo>
                <a:lnTo>
                  <a:pt x="1056" y="1231"/>
                </a:lnTo>
                <a:lnTo>
                  <a:pt x="1063" y="1236"/>
                </a:lnTo>
                <a:lnTo>
                  <a:pt x="1071" y="1239"/>
                </a:lnTo>
                <a:lnTo>
                  <a:pt x="1081" y="1243"/>
                </a:lnTo>
                <a:lnTo>
                  <a:pt x="1093" y="1247"/>
                </a:lnTo>
                <a:lnTo>
                  <a:pt x="1105" y="1250"/>
                </a:lnTo>
                <a:lnTo>
                  <a:pt x="1118" y="1253"/>
                </a:lnTo>
                <a:lnTo>
                  <a:pt x="1128" y="1256"/>
                </a:lnTo>
                <a:lnTo>
                  <a:pt x="1137" y="1259"/>
                </a:lnTo>
                <a:lnTo>
                  <a:pt x="1145" y="1264"/>
                </a:lnTo>
                <a:lnTo>
                  <a:pt x="1151" y="1268"/>
                </a:lnTo>
                <a:lnTo>
                  <a:pt x="1157" y="1272"/>
                </a:lnTo>
                <a:lnTo>
                  <a:pt x="1161" y="1278"/>
                </a:lnTo>
                <a:lnTo>
                  <a:pt x="1164" y="1283"/>
                </a:lnTo>
                <a:lnTo>
                  <a:pt x="1166" y="1289"/>
                </a:lnTo>
                <a:lnTo>
                  <a:pt x="1168" y="1293"/>
                </a:lnTo>
                <a:lnTo>
                  <a:pt x="1169" y="1298"/>
                </a:lnTo>
                <a:lnTo>
                  <a:pt x="1171" y="1304"/>
                </a:lnTo>
                <a:lnTo>
                  <a:pt x="1171" y="1308"/>
                </a:lnTo>
                <a:lnTo>
                  <a:pt x="1169" y="1317"/>
                </a:lnTo>
                <a:lnTo>
                  <a:pt x="1168" y="1325"/>
                </a:lnTo>
                <a:lnTo>
                  <a:pt x="1166" y="1334"/>
                </a:lnTo>
                <a:lnTo>
                  <a:pt x="1162" y="1343"/>
                </a:lnTo>
                <a:lnTo>
                  <a:pt x="1158" y="1350"/>
                </a:lnTo>
                <a:lnTo>
                  <a:pt x="1152" y="1358"/>
                </a:lnTo>
                <a:lnTo>
                  <a:pt x="1146" y="1365"/>
                </a:lnTo>
                <a:lnTo>
                  <a:pt x="1138" y="1372"/>
                </a:lnTo>
                <a:lnTo>
                  <a:pt x="1131" y="1379"/>
                </a:lnTo>
                <a:lnTo>
                  <a:pt x="1121" y="1385"/>
                </a:lnTo>
                <a:lnTo>
                  <a:pt x="1110" y="1389"/>
                </a:lnTo>
                <a:lnTo>
                  <a:pt x="1099" y="1393"/>
                </a:lnTo>
                <a:lnTo>
                  <a:pt x="1086" y="1397"/>
                </a:lnTo>
                <a:lnTo>
                  <a:pt x="1073" y="1399"/>
                </a:lnTo>
                <a:lnTo>
                  <a:pt x="1059" y="1400"/>
                </a:lnTo>
                <a:lnTo>
                  <a:pt x="1044" y="1401"/>
                </a:lnTo>
                <a:lnTo>
                  <a:pt x="1030" y="1400"/>
                </a:lnTo>
                <a:lnTo>
                  <a:pt x="1018" y="1400"/>
                </a:lnTo>
                <a:lnTo>
                  <a:pt x="1007" y="1398"/>
                </a:lnTo>
                <a:lnTo>
                  <a:pt x="999" y="1396"/>
                </a:lnTo>
                <a:lnTo>
                  <a:pt x="990" y="1393"/>
                </a:lnTo>
                <a:lnTo>
                  <a:pt x="983" y="1390"/>
                </a:lnTo>
                <a:lnTo>
                  <a:pt x="977" y="1386"/>
                </a:lnTo>
                <a:lnTo>
                  <a:pt x="972" y="1382"/>
                </a:lnTo>
                <a:lnTo>
                  <a:pt x="964" y="1372"/>
                </a:lnTo>
                <a:lnTo>
                  <a:pt x="960" y="1361"/>
                </a:lnTo>
                <a:lnTo>
                  <a:pt x="958" y="1356"/>
                </a:lnTo>
                <a:lnTo>
                  <a:pt x="957" y="1350"/>
                </a:lnTo>
                <a:lnTo>
                  <a:pt x="956" y="1344"/>
                </a:lnTo>
                <a:lnTo>
                  <a:pt x="956" y="1338"/>
                </a:lnTo>
                <a:lnTo>
                  <a:pt x="956" y="1335"/>
                </a:lnTo>
                <a:lnTo>
                  <a:pt x="956" y="1333"/>
                </a:lnTo>
                <a:lnTo>
                  <a:pt x="956" y="1330"/>
                </a:lnTo>
                <a:lnTo>
                  <a:pt x="956" y="1328"/>
                </a:lnTo>
                <a:lnTo>
                  <a:pt x="956" y="1324"/>
                </a:lnTo>
                <a:lnTo>
                  <a:pt x="957" y="1322"/>
                </a:lnTo>
                <a:lnTo>
                  <a:pt x="957" y="1319"/>
                </a:lnTo>
                <a:lnTo>
                  <a:pt x="957" y="1317"/>
                </a:lnTo>
                <a:lnTo>
                  <a:pt x="1026" y="1317"/>
                </a:lnTo>
                <a:lnTo>
                  <a:pt x="1025" y="1319"/>
                </a:lnTo>
                <a:lnTo>
                  <a:pt x="1025" y="1320"/>
                </a:lnTo>
                <a:lnTo>
                  <a:pt x="1025" y="1322"/>
                </a:lnTo>
                <a:lnTo>
                  <a:pt x="1025" y="1324"/>
                </a:lnTo>
                <a:lnTo>
                  <a:pt x="1026" y="1330"/>
                </a:lnTo>
                <a:lnTo>
                  <a:pt x="1027" y="1336"/>
                </a:lnTo>
                <a:lnTo>
                  <a:pt x="1029" y="1340"/>
                </a:lnTo>
                <a:lnTo>
                  <a:pt x="1032" y="1345"/>
                </a:lnTo>
                <a:lnTo>
                  <a:pt x="1036" y="1349"/>
                </a:lnTo>
                <a:lnTo>
                  <a:pt x="1041" y="1351"/>
                </a:lnTo>
                <a:lnTo>
                  <a:pt x="1047" y="1352"/>
                </a:lnTo>
                <a:lnTo>
                  <a:pt x="1055" y="1353"/>
                </a:lnTo>
                <a:lnTo>
                  <a:pt x="1058" y="1353"/>
                </a:lnTo>
                <a:lnTo>
                  <a:pt x="1063" y="1352"/>
                </a:lnTo>
                <a:lnTo>
                  <a:pt x="1068" y="1351"/>
                </a:lnTo>
                <a:lnTo>
                  <a:pt x="1073" y="1350"/>
                </a:lnTo>
                <a:lnTo>
                  <a:pt x="1082" y="1346"/>
                </a:lnTo>
                <a:lnTo>
                  <a:pt x="1090" y="1340"/>
                </a:lnTo>
                <a:lnTo>
                  <a:pt x="1093" y="1337"/>
                </a:lnTo>
                <a:lnTo>
                  <a:pt x="1095" y="1334"/>
                </a:lnTo>
                <a:lnTo>
                  <a:pt x="1096" y="1330"/>
                </a:lnTo>
                <a:lnTo>
                  <a:pt x="1097" y="1325"/>
                </a:lnTo>
                <a:lnTo>
                  <a:pt x="1097" y="1324"/>
                </a:lnTo>
                <a:lnTo>
                  <a:pt x="1097" y="1323"/>
                </a:lnTo>
                <a:lnTo>
                  <a:pt x="1097" y="1322"/>
                </a:lnTo>
                <a:lnTo>
                  <a:pt x="1097" y="1322"/>
                </a:lnTo>
                <a:lnTo>
                  <a:pt x="1096" y="1318"/>
                </a:lnTo>
                <a:lnTo>
                  <a:pt x="1094" y="1315"/>
                </a:lnTo>
                <a:lnTo>
                  <a:pt x="1090" y="1311"/>
                </a:lnTo>
                <a:lnTo>
                  <a:pt x="1084" y="1308"/>
                </a:lnTo>
                <a:lnTo>
                  <a:pt x="1070" y="1303"/>
                </a:lnTo>
                <a:lnTo>
                  <a:pt x="1056" y="1297"/>
                </a:lnTo>
                <a:lnTo>
                  <a:pt x="1046" y="1295"/>
                </a:lnTo>
                <a:lnTo>
                  <a:pt x="1037" y="1293"/>
                </a:lnTo>
                <a:lnTo>
                  <a:pt x="1029" y="1291"/>
                </a:lnTo>
                <a:lnTo>
                  <a:pt x="1022" y="1288"/>
                </a:lnTo>
                <a:lnTo>
                  <a:pt x="1022" y="1288"/>
                </a:lnTo>
                <a:lnTo>
                  <a:pt x="1022" y="1288"/>
                </a:lnTo>
                <a:lnTo>
                  <a:pt x="1020" y="1288"/>
                </a:lnTo>
                <a:lnTo>
                  <a:pt x="1020" y="1288"/>
                </a:lnTo>
                <a:lnTo>
                  <a:pt x="1020" y="1288"/>
                </a:lnTo>
                <a:lnTo>
                  <a:pt x="1020" y="1288"/>
                </a:lnTo>
                <a:lnTo>
                  <a:pt x="1020" y="1288"/>
                </a:lnTo>
                <a:lnTo>
                  <a:pt x="1020" y="1288"/>
                </a:lnTo>
                <a:lnTo>
                  <a:pt x="1016" y="1286"/>
                </a:lnTo>
                <a:lnTo>
                  <a:pt x="1013" y="1285"/>
                </a:lnTo>
                <a:lnTo>
                  <a:pt x="1010" y="1283"/>
                </a:lnTo>
                <a:lnTo>
                  <a:pt x="1005" y="1282"/>
                </a:lnTo>
                <a:lnTo>
                  <a:pt x="1000" y="1280"/>
                </a:lnTo>
                <a:lnTo>
                  <a:pt x="996" y="1277"/>
                </a:lnTo>
                <a:lnTo>
                  <a:pt x="991" y="1272"/>
                </a:lnTo>
                <a:lnTo>
                  <a:pt x="987" y="1268"/>
                </a:lnTo>
                <a:lnTo>
                  <a:pt x="983" y="1262"/>
                </a:lnTo>
                <a:lnTo>
                  <a:pt x="980" y="1254"/>
                </a:lnTo>
                <a:lnTo>
                  <a:pt x="978" y="1245"/>
                </a:lnTo>
                <a:lnTo>
                  <a:pt x="978" y="1235"/>
                </a:lnTo>
                <a:lnTo>
                  <a:pt x="978" y="1235"/>
                </a:lnTo>
                <a:close/>
                <a:moveTo>
                  <a:pt x="1189" y="1396"/>
                </a:moveTo>
                <a:lnTo>
                  <a:pt x="1239" y="1153"/>
                </a:lnTo>
                <a:lnTo>
                  <a:pt x="1427" y="1153"/>
                </a:lnTo>
                <a:lnTo>
                  <a:pt x="1416" y="1200"/>
                </a:lnTo>
                <a:lnTo>
                  <a:pt x="1299" y="1200"/>
                </a:lnTo>
                <a:lnTo>
                  <a:pt x="1289" y="1248"/>
                </a:lnTo>
                <a:lnTo>
                  <a:pt x="1397" y="1248"/>
                </a:lnTo>
                <a:lnTo>
                  <a:pt x="1387" y="1297"/>
                </a:lnTo>
                <a:lnTo>
                  <a:pt x="1279" y="1297"/>
                </a:lnTo>
                <a:lnTo>
                  <a:pt x="1268" y="1345"/>
                </a:lnTo>
                <a:lnTo>
                  <a:pt x="1387" y="1345"/>
                </a:lnTo>
                <a:lnTo>
                  <a:pt x="1376" y="1396"/>
                </a:lnTo>
                <a:lnTo>
                  <a:pt x="1189" y="1396"/>
                </a:lnTo>
                <a:close/>
                <a:moveTo>
                  <a:pt x="1445" y="1235"/>
                </a:moveTo>
                <a:lnTo>
                  <a:pt x="1446" y="1224"/>
                </a:lnTo>
                <a:lnTo>
                  <a:pt x="1448" y="1213"/>
                </a:lnTo>
                <a:lnTo>
                  <a:pt x="1451" y="1204"/>
                </a:lnTo>
                <a:lnTo>
                  <a:pt x="1456" y="1196"/>
                </a:lnTo>
                <a:lnTo>
                  <a:pt x="1461" y="1187"/>
                </a:lnTo>
                <a:lnTo>
                  <a:pt x="1468" y="1181"/>
                </a:lnTo>
                <a:lnTo>
                  <a:pt x="1475" y="1174"/>
                </a:lnTo>
                <a:lnTo>
                  <a:pt x="1483" y="1169"/>
                </a:lnTo>
                <a:lnTo>
                  <a:pt x="1492" y="1163"/>
                </a:lnTo>
                <a:lnTo>
                  <a:pt x="1501" y="1159"/>
                </a:lnTo>
                <a:lnTo>
                  <a:pt x="1511" y="1156"/>
                </a:lnTo>
                <a:lnTo>
                  <a:pt x="1522" y="1153"/>
                </a:lnTo>
                <a:lnTo>
                  <a:pt x="1532" y="1150"/>
                </a:lnTo>
                <a:lnTo>
                  <a:pt x="1543" y="1149"/>
                </a:lnTo>
                <a:lnTo>
                  <a:pt x="1554" y="1148"/>
                </a:lnTo>
                <a:lnTo>
                  <a:pt x="1566" y="1148"/>
                </a:lnTo>
                <a:lnTo>
                  <a:pt x="1570" y="1148"/>
                </a:lnTo>
                <a:lnTo>
                  <a:pt x="1575" y="1148"/>
                </a:lnTo>
                <a:lnTo>
                  <a:pt x="1578" y="1148"/>
                </a:lnTo>
                <a:lnTo>
                  <a:pt x="1582" y="1148"/>
                </a:lnTo>
                <a:lnTo>
                  <a:pt x="1595" y="1150"/>
                </a:lnTo>
                <a:lnTo>
                  <a:pt x="1607" y="1153"/>
                </a:lnTo>
                <a:lnTo>
                  <a:pt x="1619" y="1157"/>
                </a:lnTo>
                <a:lnTo>
                  <a:pt x="1630" y="1162"/>
                </a:lnTo>
                <a:lnTo>
                  <a:pt x="1634" y="1166"/>
                </a:lnTo>
                <a:lnTo>
                  <a:pt x="1638" y="1169"/>
                </a:lnTo>
                <a:lnTo>
                  <a:pt x="1643" y="1173"/>
                </a:lnTo>
                <a:lnTo>
                  <a:pt x="1646" y="1177"/>
                </a:lnTo>
                <a:lnTo>
                  <a:pt x="1648" y="1183"/>
                </a:lnTo>
                <a:lnTo>
                  <a:pt x="1650" y="1189"/>
                </a:lnTo>
                <a:lnTo>
                  <a:pt x="1651" y="1196"/>
                </a:lnTo>
                <a:lnTo>
                  <a:pt x="1651" y="1202"/>
                </a:lnTo>
                <a:lnTo>
                  <a:pt x="1651" y="1209"/>
                </a:lnTo>
                <a:lnTo>
                  <a:pt x="1650" y="1214"/>
                </a:lnTo>
                <a:lnTo>
                  <a:pt x="1649" y="1221"/>
                </a:lnTo>
                <a:lnTo>
                  <a:pt x="1648" y="1227"/>
                </a:lnTo>
                <a:lnTo>
                  <a:pt x="1579" y="1226"/>
                </a:lnTo>
                <a:lnTo>
                  <a:pt x="1579" y="1225"/>
                </a:lnTo>
                <a:lnTo>
                  <a:pt x="1580" y="1223"/>
                </a:lnTo>
                <a:lnTo>
                  <a:pt x="1580" y="1221"/>
                </a:lnTo>
                <a:lnTo>
                  <a:pt x="1580" y="1218"/>
                </a:lnTo>
                <a:lnTo>
                  <a:pt x="1580" y="1213"/>
                </a:lnTo>
                <a:lnTo>
                  <a:pt x="1578" y="1209"/>
                </a:lnTo>
                <a:lnTo>
                  <a:pt x="1576" y="1204"/>
                </a:lnTo>
                <a:lnTo>
                  <a:pt x="1571" y="1202"/>
                </a:lnTo>
                <a:lnTo>
                  <a:pt x="1567" y="1200"/>
                </a:lnTo>
                <a:lnTo>
                  <a:pt x="1563" y="1198"/>
                </a:lnTo>
                <a:lnTo>
                  <a:pt x="1558" y="1197"/>
                </a:lnTo>
                <a:lnTo>
                  <a:pt x="1553" y="1197"/>
                </a:lnTo>
                <a:lnTo>
                  <a:pt x="1552" y="1197"/>
                </a:lnTo>
                <a:lnTo>
                  <a:pt x="1551" y="1197"/>
                </a:lnTo>
                <a:lnTo>
                  <a:pt x="1550" y="1197"/>
                </a:lnTo>
                <a:lnTo>
                  <a:pt x="1549" y="1197"/>
                </a:lnTo>
                <a:lnTo>
                  <a:pt x="1543" y="1198"/>
                </a:lnTo>
                <a:lnTo>
                  <a:pt x="1538" y="1199"/>
                </a:lnTo>
                <a:lnTo>
                  <a:pt x="1532" y="1201"/>
                </a:lnTo>
                <a:lnTo>
                  <a:pt x="1528" y="1204"/>
                </a:lnTo>
                <a:lnTo>
                  <a:pt x="1524" y="1208"/>
                </a:lnTo>
                <a:lnTo>
                  <a:pt x="1521" y="1212"/>
                </a:lnTo>
                <a:lnTo>
                  <a:pt x="1518" y="1216"/>
                </a:lnTo>
                <a:lnTo>
                  <a:pt x="1518" y="1222"/>
                </a:lnTo>
                <a:lnTo>
                  <a:pt x="1518" y="1224"/>
                </a:lnTo>
                <a:lnTo>
                  <a:pt x="1519" y="1226"/>
                </a:lnTo>
                <a:lnTo>
                  <a:pt x="1521" y="1228"/>
                </a:lnTo>
                <a:lnTo>
                  <a:pt x="1523" y="1231"/>
                </a:lnTo>
                <a:lnTo>
                  <a:pt x="1529" y="1236"/>
                </a:lnTo>
                <a:lnTo>
                  <a:pt x="1538" y="1239"/>
                </a:lnTo>
                <a:lnTo>
                  <a:pt x="1548" y="1243"/>
                </a:lnTo>
                <a:lnTo>
                  <a:pt x="1558" y="1247"/>
                </a:lnTo>
                <a:lnTo>
                  <a:pt x="1571" y="1250"/>
                </a:lnTo>
                <a:lnTo>
                  <a:pt x="1584" y="1253"/>
                </a:lnTo>
                <a:lnTo>
                  <a:pt x="1595" y="1256"/>
                </a:lnTo>
                <a:lnTo>
                  <a:pt x="1604" y="1259"/>
                </a:lnTo>
                <a:lnTo>
                  <a:pt x="1611" y="1264"/>
                </a:lnTo>
                <a:lnTo>
                  <a:pt x="1618" y="1268"/>
                </a:lnTo>
                <a:lnTo>
                  <a:pt x="1623" y="1272"/>
                </a:lnTo>
                <a:lnTo>
                  <a:pt x="1628" y="1278"/>
                </a:lnTo>
                <a:lnTo>
                  <a:pt x="1631" y="1283"/>
                </a:lnTo>
                <a:lnTo>
                  <a:pt x="1633" y="1289"/>
                </a:lnTo>
                <a:lnTo>
                  <a:pt x="1635" y="1293"/>
                </a:lnTo>
                <a:lnTo>
                  <a:pt x="1636" y="1298"/>
                </a:lnTo>
                <a:lnTo>
                  <a:pt x="1636" y="1304"/>
                </a:lnTo>
                <a:lnTo>
                  <a:pt x="1637" y="1308"/>
                </a:lnTo>
                <a:lnTo>
                  <a:pt x="1636" y="1317"/>
                </a:lnTo>
                <a:lnTo>
                  <a:pt x="1635" y="1325"/>
                </a:lnTo>
                <a:lnTo>
                  <a:pt x="1632" y="1334"/>
                </a:lnTo>
                <a:lnTo>
                  <a:pt x="1629" y="1343"/>
                </a:lnTo>
                <a:lnTo>
                  <a:pt x="1624" y="1350"/>
                </a:lnTo>
                <a:lnTo>
                  <a:pt x="1619" y="1358"/>
                </a:lnTo>
                <a:lnTo>
                  <a:pt x="1612" y="1365"/>
                </a:lnTo>
                <a:lnTo>
                  <a:pt x="1605" y="1372"/>
                </a:lnTo>
                <a:lnTo>
                  <a:pt x="1597" y="1379"/>
                </a:lnTo>
                <a:lnTo>
                  <a:pt x="1588" y="1385"/>
                </a:lnTo>
                <a:lnTo>
                  <a:pt x="1577" y="1389"/>
                </a:lnTo>
                <a:lnTo>
                  <a:pt x="1566" y="1393"/>
                </a:lnTo>
                <a:lnTo>
                  <a:pt x="1553" y="1397"/>
                </a:lnTo>
                <a:lnTo>
                  <a:pt x="1540" y="1399"/>
                </a:lnTo>
                <a:lnTo>
                  <a:pt x="1526" y="1400"/>
                </a:lnTo>
                <a:lnTo>
                  <a:pt x="1510" y="1401"/>
                </a:lnTo>
                <a:lnTo>
                  <a:pt x="1497" y="1400"/>
                </a:lnTo>
                <a:lnTo>
                  <a:pt x="1485" y="1400"/>
                </a:lnTo>
                <a:lnTo>
                  <a:pt x="1474" y="1398"/>
                </a:lnTo>
                <a:lnTo>
                  <a:pt x="1464" y="1396"/>
                </a:lnTo>
                <a:lnTo>
                  <a:pt x="1457" y="1393"/>
                </a:lnTo>
                <a:lnTo>
                  <a:pt x="1449" y="1390"/>
                </a:lnTo>
                <a:lnTo>
                  <a:pt x="1444" y="1386"/>
                </a:lnTo>
                <a:lnTo>
                  <a:pt x="1438" y="1382"/>
                </a:lnTo>
                <a:lnTo>
                  <a:pt x="1431" y="1372"/>
                </a:lnTo>
                <a:lnTo>
                  <a:pt x="1426" y="1361"/>
                </a:lnTo>
                <a:lnTo>
                  <a:pt x="1424" y="1356"/>
                </a:lnTo>
                <a:lnTo>
                  <a:pt x="1423" y="1350"/>
                </a:lnTo>
                <a:lnTo>
                  <a:pt x="1422" y="1344"/>
                </a:lnTo>
                <a:lnTo>
                  <a:pt x="1422" y="1338"/>
                </a:lnTo>
                <a:lnTo>
                  <a:pt x="1422" y="1335"/>
                </a:lnTo>
                <a:lnTo>
                  <a:pt x="1422" y="1333"/>
                </a:lnTo>
                <a:lnTo>
                  <a:pt x="1422" y="1330"/>
                </a:lnTo>
                <a:lnTo>
                  <a:pt x="1422" y="1328"/>
                </a:lnTo>
                <a:lnTo>
                  <a:pt x="1422" y="1324"/>
                </a:lnTo>
                <a:lnTo>
                  <a:pt x="1423" y="1322"/>
                </a:lnTo>
                <a:lnTo>
                  <a:pt x="1423" y="1319"/>
                </a:lnTo>
                <a:lnTo>
                  <a:pt x="1423" y="1317"/>
                </a:lnTo>
                <a:lnTo>
                  <a:pt x="1491" y="1317"/>
                </a:lnTo>
                <a:lnTo>
                  <a:pt x="1491" y="1319"/>
                </a:lnTo>
                <a:lnTo>
                  <a:pt x="1491" y="1320"/>
                </a:lnTo>
                <a:lnTo>
                  <a:pt x="1491" y="1322"/>
                </a:lnTo>
                <a:lnTo>
                  <a:pt x="1491" y="1324"/>
                </a:lnTo>
                <a:lnTo>
                  <a:pt x="1491" y="1330"/>
                </a:lnTo>
                <a:lnTo>
                  <a:pt x="1494" y="1336"/>
                </a:lnTo>
                <a:lnTo>
                  <a:pt x="1496" y="1340"/>
                </a:lnTo>
                <a:lnTo>
                  <a:pt x="1499" y="1345"/>
                </a:lnTo>
                <a:lnTo>
                  <a:pt x="1502" y="1349"/>
                </a:lnTo>
                <a:lnTo>
                  <a:pt x="1508" y="1351"/>
                </a:lnTo>
                <a:lnTo>
                  <a:pt x="1514" y="1352"/>
                </a:lnTo>
                <a:lnTo>
                  <a:pt x="1521" y="1353"/>
                </a:lnTo>
                <a:lnTo>
                  <a:pt x="1525" y="1353"/>
                </a:lnTo>
                <a:lnTo>
                  <a:pt x="1529" y="1352"/>
                </a:lnTo>
                <a:lnTo>
                  <a:pt x="1535" y="1351"/>
                </a:lnTo>
                <a:lnTo>
                  <a:pt x="1539" y="1350"/>
                </a:lnTo>
                <a:lnTo>
                  <a:pt x="1548" y="1346"/>
                </a:lnTo>
                <a:lnTo>
                  <a:pt x="1556" y="1340"/>
                </a:lnTo>
                <a:lnTo>
                  <a:pt x="1559" y="1337"/>
                </a:lnTo>
                <a:lnTo>
                  <a:pt x="1562" y="1334"/>
                </a:lnTo>
                <a:lnTo>
                  <a:pt x="1563" y="1330"/>
                </a:lnTo>
                <a:lnTo>
                  <a:pt x="1563" y="1325"/>
                </a:lnTo>
                <a:lnTo>
                  <a:pt x="1563" y="1324"/>
                </a:lnTo>
                <a:lnTo>
                  <a:pt x="1563" y="1323"/>
                </a:lnTo>
                <a:lnTo>
                  <a:pt x="1563" y="1322"/>
                </a:lnTo>
                <a:lnTo>
                  <a:pt x="1563" y="1322"/>
                </a:lnTo>
                <a:lnTo>
                  <a:pt x="1563" y="1318"/>
                </a:lnTo>
                <a:lnTo>
                  <a:pt x="1559" y="1315"/>
                </a:lnTo>
                <a:lnTo>
                  <a:pt x="1556" y="1311"/>
                </a:lnTo>
                <a:lnTo>
                  <a:pt x="1551" y="1308"/>
                </a:lnTo>
                <a:lnTo>
                  <a:pt x="1537" y="1303"/>
                </a:lnTo>
                <a:lnTo>
                  <a:pt x="1523" y="1297"/>
                </a:lnTo>
                <a:lnTo>
                  <a:pt x="1513" y="1295"/>
                </a:lnTo>
                <a:lnTo>
                  <a:pt x="1503" y="1293"/>
                </a:lnTo>
                <a:lnTo>
                  <a:pt x="1496" y="1291"/>
                </a:lnTo>
                <a:lnTo>
                  <a:pt x="1488" y="1288"/>
                </a:lnTo>
                <a:lnTo>
                  <a:pt x="1488" y="1288"/>
                </a:lnTo>
                <a:lnTo>
                  <a:pt x="1487" y="1288"/>
                </a:lnTo>
                <a:lnTo>
                  <a:pt x="1487" y="1288"/>
                </a:lnTo>
                <a:lnTo>
                  <a:pt x="1487" y="1288"/>
                </a:lnTo>
                <a:lnTo>
                  <a:pt x="1487" y="1288"/>
                </a:lnTo>
                <a:lnTo>
                  <a:pt x="1487" y="1288"/>
                </a:lnTo>
                <a:lnTo>
                  <a:pt x="1486" y="1288"/>
                </a:lnTo>
                <a:lnTo>
                  <a:pt x="1486" y="1288"/>
                </a:lnTo>
                <a:lnTo>
                  <a:pt x="1483" y="1286"/>
                </a:lnTo>
                <a:lnTo>
                  <a:pt x="1480" y="1285"/>
                </a:lnTo>
                <a:lnTo>
                  <a:pt x="1475" y="1283"/>
                </a:lnTo>
                <a:lnTo>
                  <a:pt x="1472" y="1282"/>
                </a:lnTo>
                <a:lnTo>
                  <a:pt x="1467" y="1280"/>
                </a:lnTo>
                <a:lnTo>
                  <a:pt x="1462" y="1277"/>
                </a:lnTo>
                <a:lnTo>
                  <a:pt x="1458" y="1272"/>
                </a:lnTo>
                <a:lnTo>
                  <a:pt x="1454" y="1268"/>
                </a:lnTo>
                <a:lnTo>
                  <a:pt x="1449" y="1262"/>
                </a:lnTo>
                <a:lnTo>
                  <a:pt x="1447" y="1254"/>
                </a:lnTo>
                <a:lnTo>
                  <a:pt x="1445" y="1245"/>
                </a:lnTo>
                <a:lnTo>
                  <a:pt x="1445" y="1235"/>
                </a:lnTo>
                <a:lnTo>
                  <a:pt x="1445" y="1235"/>
                </a:lnTo>
                <a:close/>
                <a:moveTo>
                  <a:pt x="1658" y="1396"/>
                </a:moveTo>
                <a:lnTo>
                  <a:pt x="1711" y="1153"/>
                </a:lnTo>
                <a:lnTo>
                  <a:pt x="1779" y="1153"/>
                </a:lnTo>
                <a:lnTo>
                  <a:pt x="1729" y="1396"/>
                </a:lnTo>
                <a:lnTo>
                  <a:pt x="1658" y="1396"/>
                </a:lnTo>
                <a:close/>
                <a:moveTo>
                  <a:pt x="820" y="1605"/>
                </a:moveTo>
                <a:lnTo>
                  <a:pt x="821" y="1594"/>
                </a:lnTo>
                <a:lnTo>
                  <a:pt x="824" y="1585"/>
                </a:lnTo>
                <a:lnTo>
                  <a:pt x="827" y="1575"/>
                </a:lnTo>
                <a:lnTo>
                  <a:pt x="831" y="1566"/>
                </a:lnTo>
                <a:lnTo>
                  <a:pt x="837" y="1559"/>
                </a:lnTo>
                <a:lnTo>
                  <a:pt x="843" y="1551"/>
                </a:lnTo>
                <a:lnTo>
                  <a:pt x="850" y="1545"/>
                </a:lnTo>
                <a:lnTo>
                  <a:pt x="858" y="1539"/>
                </a:lnTo>
                <a:lnTo>
                  <a:pt x="867" y="1535"/>
                </a:lnTo>
                <a:lnTo>
                  <a:pt x="877" y="1531"/>
                </a:lnTo>
                <a:lnTo>
                  <a:pt x="886" y="1527"/>
                </a:lnTo>
                <a:lnTo>
                  <a:pt x="896" y="1524"/>
                </a:lnTo>
                <a:lnTo>
                  <a:pt x="907" y="1522"/>
                </a:lnTo>
                <a:lnTo>
                  <a:pt x="918" y="1520"/>
                </a:lnTo>
                <a:lnTo>
                  <a:pt x="930" y="1519"/>
                </a:lnTo>
                <a:lnTo>
                  <a:pt x="940" y="1519"/>
                </a:lnTo>
                <a:lnTo>
                  <a:pt x="945" y="1519"/>
                </a:lnTo>
                <a:lnTo>
                  <a:pt x="949" y="1519"/>
                </a:lnTo>
                <a:lnTo>
                  <a:pt x="953" y="1519"/>
                </a:lnTo>
                <a:lnTo>
                  <a:pt x="958" y="1520"/>
                </a:lnTo>
                <a:lnTo>
                  <a:pt x="970" y="1521"/>
                </a:lnTo>
                <a:lnTo>
                  <a:pt x="982" y="1524"/>
                </a:lnTo>
                <a:lnTo>
                  <a:pt x="993" y="1527"/>
                </a:lnTo>
                <a:lnTo>
                  <a:pt x="1004" y="1533"/>
                </a:lnTo>
                <a:lnTo>
                  <a:pt x="1010" y="1536"/>
                </a:lnTo>
                <a:lnTo>
                  <a:pt x="1014" y="1540"/>
                </a:lnTo>
                <a:lnTo>
                  <a:pt x="1017" y="1545"/>
                </a:lnTo>
                <a:lnTo>
                  <a:pt x="1020" y="1549"/>
                </a:lnTo>
                <a:lnTo>
                  <a:pt x="1023" y="1554"/>
                </a:lnTo>
                <a:lnTo>
                  <a:pt x="1025" y="1560"/>
                </a:lnTo>
                <a:lnTo>
                  <a:pt x="1026" y="1566"/>
                </a:lnTo>
                <a:lnTo>
                  <a:pt x="1026" y="1574"/>
                </a:lnTo>
                <a:lnTo>
                  <a:pt x="1026" y="1579"/>
                </a:lnTo>
                <a:lnTo>
                  <a:pt x="1026" y="1585"/>
                </a:lnTo>
                <a:lnTo>
                  <a:pt x="1025" y="1591"/>
                </a:lnTo>
                <a:lnTo>
                  <a:pt x="1023" y="1598"/>
                </a:lnTo>
                <a:lnTo>
                  <a:pt x="953" y="1598"/>
                </a:lnTo>
                <a:lnTo>
                  <a:pt x="955" y="1595"/>
                </a:lnTo>
                <a:lnTo>
                  <a:pt x="955" y="1593"/>
                </a:lnTo>
                <a:lnTo>
                  <a:pt x="955" y="1591"/>
                </a:lnTo>
                <a:lnTo>
                  <a:pt x="955" y="1590"/>
                </a:lnTo>
                <a:lnTo>
                  <a:pt x="955" y="1585"/>
                </a:lnTo>
                <a:lnTo>
                  <a:pt x="953" y="1579"/>
                </a:lnTo>
                <a:lnTo>
                  <a:pt x="950" y="1576"/>
                </a:lnTo>
                <a:lnTo>
                  <a:pt x="947" y="1573"/>
                </a:lnTo>
                <a:lnTo>
                  <a:pt x="943" y="1571"/>
                </a:lnTo>
                <a:lnTo>
                  <a:pt x="938" y="1569"/>
                </a:lnTo>
                <a:lnTo>
                  <a:pt x="933" y="1568"/>
                </a:lnTo>
                <a:lnTo>
                  <a:pt x="928" y="1567"/>
                </a:lnTo>
                <a:lnTo>
                  <a:pt x="926" y="1567"/>
                </a:lnTo>
                <a:lnTo>
                  <a:pt x="925" y="1567"/>
                </a:lnTo>
                <a:lnTo>
                  <a:pt x="924" y="1567"/>
                </a:lnTo>
                <a:lnTo>
                  <a:pt x="923" y="1567"/>
                </a:lnTo>
                <a:lnTo>
                  <a:pt x="918" y="1568"/>
                </a:lnTo>
                <a:lnTo>
                  <a:pt x="912" y="1571"/>
                </a:lnTo>
                <a:lnTo>
                  <a:pt x="908" y="1573"/>
                </a:lnTo>
                <a:lnTo>
                  <a:pt x="903" y="1575"/>
                </a:lnTo>
                <a:lnTo>
                  <a:pt x="898" y="1579"/>
                </a:lnTo>
                <a:lnTo>
                  <a:pt x="896" y="1582"/>
                </a:lnTo>
                <a:lnTo>
                  <a:pt x="894" y="1588"/>
                </a:lnTo>
                <a:lnTo>
                  <a:pt x="893" y="1592"/>
                </a:lnTo>
                <a:lnTo>
                  <a:pt x="894" y="1595"/>
                </a:lnTo>
                <a:lnTo>
                  <a:pt x="895" y="1598"/>
                </a:lnTo>
                <a:lnTo>
                  <a:pt x="896" y="1600"/>
                </a:lnTo>
                <a:lnTo>
                  <a:pt x="898" y="1602"/>
                </a:lnTo>
                <a:lnTo>
                  <a:pt x="904" y="1606"/>
                </a:lnTo>
                <a:lnTo>
                  <a:pt x="912" y="1610"/>
                </a:lnTo>
                <a:lnTo>
                  <a:pt x="923" y="1614"/>
                </a:lnTo>
                <a:lnTo>
                  <a:pt x="934" y="1618"/>
                </a:lnTo>
                <a:lnTo>
                  <a:pt x="946" y="1621"/>
                </a:lnTo>
                <a:lnTo>
                  <a:pt x="959" y="1625"/>
                </a:lnTo>
                <a:lnTo>
                  <a:pt x="970" y="1627"/>
                </a:lnTo>
                <a:lnTo>
                  <a:pt x="979" y="1630"/>
                </a:lnTo>
                <a:lnTo>
                  <a:pt x="987" y="1634"/>
                </a:lnTo>
                <a:lnTo>
                  <a:pt x="993" y="1639"/>
                </a:lnTo>
                <a:lnTo>
                  <a:pt x="998" y="1644"/>
                </a:lnTo>
                <a:lnTo>
                  <a:pt x="1002" y="1649"/>
                </a:lnTo>
                <a:lnTo>
                  <a:pt x="1005" y="1654"/>
                </a:lnTo>
                <a:lnTo>
                  <a:pt x="1009" y="1659"/>
                </a:lnTo>
                <a:lnTo>
                  <a:pt x="1010" y="1664"/>
                </a:lnTo>
                <a:lnTo>
                  <a:pt x="1011" y="1670"/>
                </a:lnTo>
                <a:lnTo>
                  <a:pt x="1012" y="1674"/>
                </a:lnTo>
                <a:lnTo>
                  <a:pt x="1012" y="1680"/>
                </a:lnTo>
                <a:lnTo>
                  <a:pt x="1012" y="1688"/>
                </a:lnTo>
                <a:lnTo>
                  <a:pt x="1010" y="1697"/>
                </a:lnTo>
                <a:lnTo>
                  <a:pt x="1007" y="1706"/>
                </a:lnTo>
                <a:lnTo>
                  <a:pt x="1004" y="1713"/>
                </a:lnTo>
                <a:lnTo>
                  <a:pt x="1000" y="1721"/>
                </a:lnTo>
                <a:lnTo>
                  <a:pt x="995" y="1728"/>
                </a:lnTo>
                <a:lnTo>
                  <a:pt x="988" y="1736"/>
                </a:lnTo>
                <a:lnTo>
                  <a:pt x="980" y="1743"/>
                </a:lnTo>
                <a:lnTo>
                  <a:pt x="972" y="1750"/>
                </a:lnTo>
                <a:lnTo>
                  <a:pt x="962" y="1755"/>
                </a:lnTo>
                <a:lnTo>
                  <a:pt x="952" y="1761"/>
                </a:lnTo>
                <a:lnTo>
                  <a:pt x="940" y="1765"/>
                </a:lnTo>
                <a:lnTo>
                  <a:pt x="929" y="1767"/>
                </a:lnTo>
                <a:lnTo>
                  <a:pt x="915" y="1769"/>
                </a:lnTo>
                <a:lnTo>
                  <a:pt x="901" y="1771"/>
                </a:lnTo>
                <a:lnTo>
                  <a:pt x="885" y="1771"/>
                </a:lnTo>
                <a:lnTo>
                  <a:pt x="872" y="1771"/>
                </a:lnTo>
                <a:lnTo>
                  <a:pt x="861" y="1770"/>
                </a:lnTo>
                <a:lnTo>
                  <a:pt x="850" y="1769"/>
                </a:lnTo>
                <a:lnTo>
                  <a:pt x="840" y="1767"/>
                </a:lnTo>
                <a:lnTo>
                  <a:pt x="831" y="1764"/>
                </a:lnTo>
                <a:lnTo>
                  <a:pt x="825" y="1761"/>
                </a:lnTo>
                <a:lnTo>
                  <a:pt x="818" y="1757"/>
                </a:lnTo>
                <a:lnTo>
                  <a:pt x="814" y="1752"/>
                </a:lnTo>
                <a:lnTo>
                  <a:pt x="807" y="1742"/>
                </a:lnTo>
                <a:lnTo>
                  <a:pt x="801" y="1733"/>
                </a:lnTo>
                <a:lnTo>
                  <a:pt x="799" y="1726"/>
                </a:lnTo>
                <a:lnTo>
                  <a:pt x="798" y="1721"/>
                </a:lnTo>
                <a:lnTo>
                  <a:pt x="797" y="1715"/>
                </a:lnTo>
                <a:lnTo>
                  <a:pt x="797" y="1709"/>
                </a:lnTo>
                <a:lnTo>
                  <a:pt x="797" y="1707"/>
                </a:lnTo>
                <a:lnTo>
                  <a:pt x="797" y="1703"/>
                </a:lnTo>
                <a:lnTo>
                  <a:pt x="797" y="1701"/>
                </a:lnTo>
                <a:lnTo>
                  <a:pt x="797" y="1698"/>
                </a:lnTo>
                <a:lnTo>
                  <a:pt x="798" y="1696"/>
                </a:lnTo>
                <a:lnTo>
                  <a:pt x="798" y="1693"/>
                </a:lnTo>
                <a:lnTo>
                  <a:pt x="798" y="1690"/>
                </a:lnTo>
                <a:lnTo>
                  <a:pt x="799" y="1687"/>
                </a:lnTo>
                <a:lnTo>
                  <a:pt x="867" y="1687"/>
                </a:lnTo>
                <a:lnTo>
                  <a:pt x="867" y="1689"/>
                </a:lnTo>
                <a:lnTo>
                  <a:pt x="867" y="1691"/>
                </a:lnTo>
                <a:lnTo>
                  <a:pt x="867" y="1694"/>
                </a:lnTo>
                <a:lnTo>
                  <a:pt x="867" y="1695"/>
                </a:lnTo>
                <a:lnTo>
                  <a:pt x="867" y="1701"/>
                </a:lnTo>
                <a:lnTo>
                  <a:pt x="868" y="1707"/>
                </a:lnTo>
                <a:lnTo>
                  <a:pt x="870" y="1712"/>
                </a:lnTo>
                <a:lnTo>
                  <a:pt x="874" y="1716"/>
                </a:lnTo>
                <a:lnTo>
                  <a:pt x="878" y="1720"/>
                </a:lnTo>
                <a:lnTo>
                  <a:pt x="883" y="1723"/>
                </a:lnTo>
                <a:lnTo>
                  <a:pt x="889" y="1724"/>
                </a:lnTo>
                <a:lnTo>
                  <a:pt x="896" y="1724"/>
                </a:lnTo>
                <a:lnTo>
                  <a:pt x="899" y="1724"/>
                </a:lnTo>
                <a:lnTo>
                  <a:pt x="905" y="1724"/>
                </a:lnTo>
                <a:lnTo>
                  <a:pt x="909" y="1723"/>
                </a:lnTo>
                <a:lnTo>
                  <a:pt x="915" y="1721"/>
                </a:lnTo>
                <a:lnTo>
                  <a:pt x="923" y="1717"/>
                </a:lnTo>
                <a:lnTo>
                  <a:pt x="931" y="1712"/>
                </a:lnTo>
                <a:lnTo>
                  <a:pt x="934" y="1709"/>
                </a:lnTo>
                <a:lnTo>
                  <a:pt x="936" y="1704"/>
                </a:lnTo>
                <a:lnTo>
                  <a:pt x="937" y="1700"/>
                </a:lnTo>
                <a:lnTo>
                  <a:pt x="938" y="1696"/>
                </a:lnTo>
                <a:lnTo>
                  <a:pt x="938" y="1695"/>
                </a:lnTo>
                <a:lnTo>
                  <a:pt x="938" y="1695"/>
                </a:lnTo>
                <a:lnTo>
                  <a:pt x="938" y="1694"/>
                </a:lnTo>
                <a:lnTo>
                  <a:pt x="938" y="1693"/>
                </a:lnTo>
                <a:lnTo>
                  <a:pt x="937" y="1689"/>
                </a:lnTo>
                <a:lnTo>
                  <a:pt x="935" y="1685"/>
                </a:lnTo>
                <a:lnTo>
                  <a:pt x="931" y="1682"/>
                </a:lnTo>
                <a:lnTo>
                  <a:pt x="925" y="1679"/>
                </a:lnTo>
                <a:lnTo>
                  <a:pt x="912" y="1673"/>
                </a:lnTo>
                <a:lnTo>
                  <a:pt x="897" y="1669"/>
                </a:lnTo>
                <a:lnTo>
                  <a:pt x="888" y="1667"/>
                </a:lnTo>
                <a:lnTo>
                  <a:pt x="879" y="1663"/>
                </a:lnTo>
                <a:lnTo>
                  <a:pt x="870" y="1661"/>
                </a:lnTo>
                <a:lnTo>
                  <a:pt x="864" y="1659"/>
                </a:lnTo>
                <a:lnTo>
                  <a:pt x="863" y="1659"/>
                </a:lnTo>
                <a:lnTo>
                  <a:pt x="863" y="1659"/>
                </a:lnTo>
                <a:lnTo>
                  <a:pt x="863" y="1659"/>
                </a:lnTo>
                <a:lnTo>
                  <a:pt x="862" y="1658"/>
                </a:lnTo>
                <a:lnTo>
                  <a:pt x="862" y="1658"/>
                </a:lnTo>
                <a:lnTo>
                  <a:pt x="862" y="1658"/>
                </a:lnTo>
                <a:lnTo>
                  <a:pt x="862" y="1658"/>
                </a:lnTo>
                <a:lnTo>
                  <a:pt x="862" y="1658"/>
                </a:lnTo>
                <a:lnTo>
                  <a:pt x="858" y="1657"/>
                </a:lnTo>
                <a:lnTo>
                  <a:pt x="854" y="1656"/>
                </a:lnTo>
                <a:lnTo>
                  <a:pt x="851" y="1655"/>
                </a:lnTo>
                <a:lnTo>
                  <a:pt x="847" y="1653"/>
                </a:lnTo>
                <a:lnTo>
                  <a:pt x="842" y="1650"/>
                </a:lnTo>
                <a:lnTo>
                  <a:pt x="837" y="1647"/>
                </a:lnTo>
                <a:lnTo>
                  <a:pt x="832" y="1643"/>
                </a:lnTo>
                <a:lnTo>
                  <a:pt x="828" y="1639"/>
                </a:lnTo>
                <a:lnTo>
                  <a:pt x="825" y="1633"/>
                </a:lnTo>
                <a:lnTo>
                  <a:pt x="822" y="1626"/>
                </a:lnTo>
                <a:lnTo>
                  <a:pt x="821" y="1616"/>
                </a:lnTo>
                <a:lnTo>
                  <a:pt x="820" y="1606"/>
                </a:lnTo>
                <a:lnTo>
                  <a:pt x="820" y="1605"/>
                </a:lnTo>
                <a:close/>
                <a:moveTo>
                  <a:pt x="1030" y="1766"/>
                </a:moveTo>
                <a:lnTo>
                  <a:pt x="1081" y="1524"/>
                </a:lnTo>
                <a:lnTo>
                  <a:pt x="1268" y="1524"/>
                </a:lnTo>
                <a:lnTo>
                  <a:pt x="1257" y="1571"/>
                </a:lnTo>
                <a:lnTo>
                  <a:pt x="1141" y="1571"/>
                </a:lnTo>
                <a:lnTo>
                  <a:pt x="1131" y="1618"/>
                </a:lnTo>
                <a:lnTo>
                  <a:pt x="1239" y="1618"/>
                </a:lnTo>
                <a:lnTo>
                  <a:pt x="1228" y="1669"/>
                </a:lnTo>
                <a:lnTo>
                  <a:pt x="1120" y="1669"/>
                </a:lnTo>
                <a:lnTo>
                  <a:pt x="1109" y="1716"/>
                </a:lnTo>
                <a:lnTo>
                  <a:pt x="1228" y="1716"/>
                </a:lnTo>
                <a:lnTo>
                  <a:pt x="1217" y="1766"/>
                </a:lnTo>
                <a:lnTo>
                  <a:pt x="1030" y="1766"/>
                </a:lnTo>
                <a:close/>
                <a:moveTo>
                  <a:pt x="1255" y="1766"/>
                </a:moveTo>
                <a:lnTo>
                  <a:pt x="1305" y="1524"/>
                </a:lnTo>
                <a:lnTo>
                  <a:pt x="1402" y="1524"/>
                </a:lnTo>
                <a:lnTo>
                  <a:pt x="1444" y="1698"/>
                </a:lnTo>
                <a:lnTo>
                  <a:pt x="1484" y="1524"/>
                </a:lnTo>
                <a:lnTo>
                  <a:pt x="1548" y="1524"/>
                </a:lnTo>
                <a:lnTo>
                  <a:pt x="1495" y="1766"/>
                </a:lnTo>
                <a:lnTo>
                  <a:pt x="1400" y="1766"/>
                </a:lnTo>
                <a:lnTo>
                  <a:pt x="1354" y="1581"/>
                </a:lnTo>
                <a:lnTo>
                  <a:pt x="1317" y="1766"/>
                </a:lnTo>
                <a:lnTo>
                  <a:pt x="1255" y="1766"/>
                </a:lnTo>
                <a:close/>
                <a:moveTo>
                  <a:pt x="1518" y="1766"/>
                </a:moveTo>
                <a:lnTo>
                  <a:pt x="1663" y="1524"/>
                </a:lnTo>
                <a:lnTo>
                  <a:pt x="1747" y="1524"/>
                </a:lnTo>
                <a:lnTo>
                  <a:pt x="1793" y="1766"/>
                </a:lnTo>
                <a:lnTo>
                  <a:pt x="1716" y="1766"/>
                </a:lnTo>
                <a:lnTo>
                  <a:pt x="1709" y="1718"/>
                </a:lnTo>
                <a:lnTo>
                  <a:pt x="1613" y="1718"/>
                </a:lnTo>
                <a:lnTo>
                  <a:pt x="1586" y="1766"/>
                </a:lnTo>
                <a:lnTo>
                  <a:pt x="1518" y="1766"/>
                </a:lnTo>
                <a:close/>
                <a:moveTo>
                  <a:pt x="1703" y="1669"/>
                </a:moveTo>
                <a:lnTo>
                  <a:pt x="1692" y="1566"/>
                </a:lnTo>
                <a:lnTo>
                  <a:pt x="1639" y="1669"/>
                </a:lnTo>
                <a:lnTo>
                  <a:pt x="1703" y="1669"/>
                </a:lnTo>
                <a:close/>
                <a:moveTo>
                  <a:pt x="1817" y="1766"/>
                </a:moveTo>
                <a:lnTo>
                  <a:pt x="1868" y="1524"/>
                </a:lnTo>
                <a:lnTo>
                  <a:pt x="1938" y="1524"/>
                </a:lnTo>
                <a:lnTo>
                  <a:pt x="1888" y="1766"/>
                </a:lnTo>
                <a:lnTo>
                  <a:pt x="1817" y="1766"/>
                </a:lnTo>
                <a:close/>
                <a:moveTo>
                  <a:pt x="1088" y="2138"/>
                </a:moveTo>
                <a:lnTo>
                  <a:pt x="1141" y="1895"/>
                </a:lnTo>
                <a:lnTo>
                  <a:pt x="1209" y="1895"/>
                </a:lnTo>
                <a:lnTo>
                  <a:pt x="1160" y="2138"/>
                </a:lnTo>
                <a:lnTo>
                  <a:pt x="1088" y="2138"/>
                </a:lnTo>
                <a:close/>
                <a:moveTo>
                  <a:pt x="1196" y="2138"/>
                </a:moveTo>
                <a:lnTo>
                  <a:pt x="1247" y="1895"/>
                </a:lnTo>
                <a:lnTo>
                  <a:pt x="1434" y="1895"/>
                </a:lnTo>
                <a:lnTo>
                  <a:pt x="1423" y="1942"/>
                </a:lnTo>
                <a:lnTo>
                  <a:pt x="1308" y="1942"/>
                </a:lnTo>
                <a:lnTo>
                  <a:pt x="1297" y="1990"/>
                </a:lnTo>
                <a:lnTo>
                  <a:pt x="1405" y="1990"/>
                </a:lnTo>
                <a:lnTo>
                  <a:pt x="1394" y="2039"/>
                </a:lnTo>
                <a:lnTo>
                  <a:pt x="1286" y="2039"/>
                </a:lnTo>
                <a:lnTo>
                  <a:pt x="1275" y="2087"/>
                </a:lnTo>
                <a:lnTo>
                  <a:pt x="1394" y="2087"/>
                </a:lnTo>
                <a:lnTo>
                  <a:pt x="1384" y="2138"/>
                </a:lnTo>
                <a:lnTo>
                  <a:pt x="1196" y="2138"/>
                </a:lnTo>
                <a:close/>
                <a:moveTo>
                  <a:pt x="1421" y="2138"/>
                </a:moveTo>
                <a:lnTo>
                  <a:pt x="1471" y="1895"/>
                </a:lnTo>
                <a:lnTo>
                  <a:pt x="1542" y="1895"/>
                </a:lnTo>
                <a:lnTo>
                  <a:pt x="1500" y="2085"/>
                </a:lnTo>
                <a:lnTo>
                  <a:pt x="1610" y="2085"/>
                </a:lnTo>
                <a:lnTo>
                  <a:pt x="1600" y="2138"/>
                </a:lnTo>
                <a:lnTo>
                  <a:pt x="1421" y="2138"/>
                </a:lnTo>
                <a:close/>
                <a:moveTo>
                  <a:pt x="3452" y="2175"/>
                </a:moveTo>
                <a:lnTo>
                  <a:pt x="2969" y="2175"/>
                </a:lnTo>
                <a:lnTo>
                  <a:pt x="2969" y="2230"/>
                </a:lnTo>
                <a:lnTo>
                  <a:pt x="3452" y="2230"/>
                </a:lnTo>
                <a:lnTo>
                  <a:pt x="3452" y="2175"/>
                </a:lnTo>
                <a:close/>
                <a:moveTo>
                  <a:pt x="3452" y="1804"/>
                </a:moveTo>
                <a:lnTo>
                  <a:pt x="2969" y="1804"/>
                </a:lnTo>
                <a:lnTo>
                  <a:pt x="2969" y="1859"/>
                </a:lnTo>
                <a:lnTo>
                  <a:pt x="3452" y="1859"/>
                </a:lnTo>
                <a:lnTo>
                  <a:pt x="3452" y="1804"/>
                </a:lnTo>
                <a:close/>
                <a:moveTo>
                  <a:pt x="3452" y="1432"/>
                </a:moveTo>
                <a:lnTo>
                  <a:pt x="2969" y="1432"/>
                </a:lnTo>
                <a:lnTo>
                  <a:pt x="2969" y="1487"/>
                </a:lnTo>
                <a:lnTo>
                  <a:pt x="3452" y="1487"/>
                </a:lnTo>
                <a:lnTo>
                  <a:pt x="3452" y="1432"/>
                </a:lnTo>
                <a:close/>
                <a:moveTo>
                  <a:pt x="3452" y="1062"/>
                </a:moveTo>
                <a:lnTo>
                  <a:pt x="2969" y="1062"/>
                </a:lnTo>
                <a:lnTo>
                  <a:pt x="2969" y="1117"/>
                </a:lnTo>
                <a:lnTo>
                  <a:pt x="3452" y="1117"/>
                </a:lnTo>
                <a:lnTo>
                  <a:pt x="3452" y="1062"/>
                </a:lnTo>
                <a:close/>
                <a:moveTo>
                  <a:pt x="3452" y="690"/>
                </a:moveTo>
                <a:lnTo>
                  <a:pt x="2969" y="690"/>
                </a:lnTo>
                <a:lnTo>
                  <a:pt x="2969" y="745"/>
                </a:lnTo>
                <a:lnTo>
                  <a:pt x="3452" y="745"/>
                </a:lnTo>
                <a:lnTo>
                  <a:pt x="3452" y="690"/>
                </a:lnTo>
                <a:close/>
                <a:moveTo>
                  <a:pt x="3452" y="319"/>
                </a:moveTo>
                <a:lnTo>
                  <a:pt x="2969" y="319"/>
                </a:lnTo>
                <a:lnTo>
                  <a:pt x="2969" y="374"/>
                </a:lnTo>
                <a:lnTo>
                  <a:pt x="3452" y="374"/>
                </a:lnTo>
                <a:lnTo>
                  <a:pt x="3452" y="319"/>
                </a:lnTo>
                <a:close/>
                <a:moveTo>
                  <a:pt x="12372" y="2175"/>
                </a:moveTo>
                <a:lnTo>
                  <a:pt x="11890" y="2175"/>
                </a:lnTo>
                <a:lnTo>
                  <a:pt x="11890" y="2230"/>
                </a:lnTo>
                <a:lnTo>
                  <a:pt x="12372" y="2230"/>
                </a:lnTo>
                <a:lnTo>
                  <a:pt x="12372" y="2175"/>
                </a:lnTo>
                <a:close/>
                <a:moveTo>
                  <a:pt x="12372" y="1804"/>
                </a:moveTo>
                <a:lnTo>
                  <a:pt x="11890" y="1804"/>
                </a:lnTo>
                <a:lnTo>
                  <a:pt x="11890" y="1859"/>
                </a:lnTo>
                <a:lnTo>
                  <a:pt x="12372" y="1859"/>
                </a:lnTo>
                <a:lnTo>
                  <a:pt x="12372" y="1804"/>
                </a:lnTo>
                <a:close/>
                <a:moveTo>
                  <a:pt x="12372" y="1432"/>
                </a:moveTo>
                <a:lnTo>
                  <a:pt x="11890" y="1432"/>
                </a:lnTo>
                <a:lnTo>
                  <a:pt x="11890" y="1487"/>
                </a:lnTo>
                <a:lnTo>
                  <a:pt x="12372" y="1487"/>
                </a:lnTo>
                <a:lnTo>
                  <a:pt x="12372" y="1432"/>
                </a:lnTo>
                <a:close/>
                <a:moveTo>
                  <a:pt x="12372" y="1062"/>
                </a:moveTo>
                <a:lnTo>
                  <a:pt x="11890" y="1062"/>
                </a:lnTo>
                <a:lnTo>
                  <a:pt x="11890" y="1117"/>
                </a:lnTo>
                <a:lnTo>
                  <a:pt x="12372" y="1117"/>
                </a:lnTo>
                <a:lnTo>
                  <a:pt x="12372" y="1062"/>
                </a:lnTo>
                <a:close/>
                <a:moveTo>
                  <a:pt x="12372" y="690"/>
                </a:moveTo>
                <a:lnTo>
                  <a:pt x="11890" y="690"/>
                </a:lnTo>
                <a:lnTo>
                  <a:pt x="11890" y="745"/>
                </a:lnTo>
                <a:lnTo>
                  <a:pt x="12372" y="745"/>
                </a:lnTo>
                <a:lnTo>
                  <a:pt x="12372" y="690"/>
                </a:lnTo>
                <a:close/>
                <a:moveTo>
                  <a:pt x="12372" y="319"/>
                </a:moveTo>
                <a:lnTo>
                  <a:pt x="11890" y="319"/>
                </a:lnTo>
                <a:lnTo>
                  <a:pt x="11890" y="374"/>
                </a:lnTo>
                <a:lnTo>
                  <a:pt x="12372" y="374"/>
                </a:lnTo>
                <a:lnTo>
                  <a:pt x="12372" y="3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pt-BR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749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inatura Final FI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987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8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8"/>
          </a:xfrm>
        </p:spPr>
        <p:txBody>
          <a:bodyPr/>
          <a:lstStyle>
            <a:lvl1pPr marL="0" indent="0" algn="ctr">
              <a:buNone/>
              <a:defRPr sz="1662"/>
            </a:lvl1pPr>
            <a:lvl2pPr marL="185686" indent="0">
              <a:buNone/>
              <a:defRPr sz="831"/>
            </a:lvl2pPr>
            <a:lvl3pPr marL="371373" indent="0">
              <a:buNone/>
              <a:defRPr sz="738"/>
            </a:lvl3pPr>
            <a:lvl4pPr marL="557059" indent="0">
              <a:buNone/>
              <a:defRPr sz="646"/>
            </a:lvl4pPr>
            <a:lvl5pPr marL="742746" indent="0">
              <a:buNone/>
              <a:defRPr sz="646"/>
            </a:lvl5pPr>
            <a:lvl6pPr marL="928432" indent="0">
              <a:buNone/>
              <a:defRPr sz="646"/>
            </a:lvl6pPr>
            <a:lvl7pPr marL="1114119" indent="0">
              <a:buNone/>
              <a:defRPr sz="646"/>
            </a:lvl7pPr>
            <a:lvl8pPr marL="1299805" indent="0">
              <a:buNone/>
              <a:defRPr sz="646"/>
            </a:lvl8pPr>
            <a:lvl9pPr marL="1485492" indent="0">
              <a:buNone/>
              <a:defRPr sz="646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610366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539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 FI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47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47B16-8153-4200-A418-324929244187}" type="datetimeFigureOut">
              <a:rPr lang="pt-BR" smtClean="0"/>
              <a:t>17/05/2021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B586D-989B-484D-B996-DC7FFC3D08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1858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e Nome palestrante">
    <p:bg>
      <p:bgPr>
        <a:solidFill>
          <a:srgbClr val="0077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4953000"/>
            <a:ext cx="12192000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180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764333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19" name="Subtítulo 2"/>
          <p:cNvSpPr>
            <a:spLocks noGrp="1"/>
          </p:cNvSpPr>
          <p:nvPr>
            <p:ph type="subTitle" idx="1"/>
          </p:nvPr>
        </p:nvSpPr>
        <p:spPr>
          <a:xfrm>
            <a:off x="838210" y="2345673"/>
            <a:ext cx="7481711" cy="165576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pt-BR" dirty="0"/>
          </a:p>
        </p:txBody>
      </p:sp>
      <p:sp>
        <p:nvSpPr>
          <p:cNvPr id="20" name="Freeform 15"/>
          <p:cNvSpPr>
            <a:spLocks noEditPoints="1"/>
          </p:cNvSpPr>
          <p:nvPr userDrawn="1"/>
        </p:nvSpPr>
        <p:spPr bwMode="auto">
          <a:xfrm>
            <a:off x="7791442" y="5508877"/>
            <a:ext cx="3562359" cy="733427"/>
          </a:xfrm>
          <a:custGeom>
            <a:avLst/>
            <a:gdLst>
              <a:gd name="T0" fmla="*/ 8033 w 12372"/>
              <a:gd name="T1" fmla="*/ 863 h 2549"/>
              <a:gd name="T2" fmla="*/ 8737 w 12372"/>
              <a:gd name="T3" fmla="*/ 311 h 2549"/>
              <a:gd name="T4" fmla="*/ 9588 w 12372"/>
              <a:gd name="T5" fmla="*/ 550 h 2549"/>
              <a:gd name="T6" fmla="*/ 8972 w 12372"/>
              <a:gd name="T7" fmla="*/ 697 h 2549"/>
              <a:gd name="T8" fmla="*/ 8599 w 12372"/>
              <a:gd name="T9" fmla="*/ 905 h 2549"/>
              <a:gd name="T10" fmla="*/ 9462 w 12372"/>
              <a:gd name="T11" fmla="*/ 1345 h 2549"/>
              <a:gd name="T12" fmla="*/ 9045 w 12372"/>
              <a:gd name="T13" fmla="*/ 2171 h 2549"/>
              <a:gd name="T14" fmla="*/ 7893 w 12372"/>
              <a:gd name="T15" fmla="*/ 1992 h 2549"/>
              <a:gd name="T16" fmla="*/ 8404 w 12372"/>
              <a:gd name="T17" fmla="*/ 1774 h 2549"/>
              <a:gd name="T18" fmla="*/ 8930 w 12372"/>
              <a:gd name="T19" fmla="*/ 1724 h 2549"/>
              <a:gd name="T20" fmla="*/ 8356 w 12372"/>
              <a:gd name="T21" fmla="*/ 1384 h 2549"/>
              <a:gd name="T22" fmla="*/ 8019 w 12372"/>
              <a:gd name="T23" fmla="*/ 993 h 2549"/>
              <a:gd name="T24" fmla="*/ 10232 w 12372"/>
              <a:gd name="T25" fmla="*/ 484 h 2549"/>
              <a:gd name="T26" fmla="*/ 11327 w 12372"/>
              <a:gd name="T27" fmla="*/ 318 h 2549"/>
              <a:gd name="T28" fmla="*/ 11151 w 12372"/>
              <a:gd name="T29" fmla="*/ 858 h 2549"/>
              <a:gd name="T30" fmla="*/ 10767 w 12372"/>
              <a:gd name="T31" fmla="*/ 635 h 2549"/>
              <a:gd name="T32" fmla="*/ 10357 w 12372"/>
              <a:gd name="T33" fmla="*/ 1306 h 2549"/>
              <a:gd name="T34" fmla="*/ 10645 w 12372"/>
              <a:gd name="T35" fmla="*/ 1872 h 2549"/>
              <a:gd name="T36" fmla="*/ 11533 w 12372"/>
              <a:gd name="T37" fmla="*/ 1720 h 2549"/>
              <a:gd name="T38" fmla="*/ 10617 w 12372"/>
              <a:gd name="T39" fmla="*/ 2256 h 2549"/>
              <a:gd name="T40" fmla="*/ 9806 w 12372"/>
              <a:gd name="T41" fmla="*/ 1812 h 2549"/>
              <a:gd name="T42" fmla="*/ 318 w 12372"/>
              <a:gd name="T43" fmla="*/ 1117 h 2549"/>
              <a:gd name="T44" fmla="*/ 1349 w 12372"/>
              <a:gd name="T45" fmla="*/ 603 h 2549"/>
              <a:gd name="T46" fmla="*/ 1611 w 12372"/>
              <a:gd name="T47" fmla="*/ 479 h 2549"/>
              <a:gd name="T48" fmla="*/ 1566 w 12372"/>
              <a:gd name="T49" fmla="*/ 518 h 2549"/>
              <a:gd name="T50" fmla="*/ 1384 w 12372"/>
              <a:gd name="T51" fmla="*/ 608 h 2549"/>
              <a:gd name="T52" fmla="*/ 1524 w 12372"/>
              <a:gd name="T53" fmla="*/ 576 h 2549"/>
              <a:gd name="T54" fmla="*/ 1645 w 12372"/>
              <a:gd name="T55" fmla="*/ 495 h 2549"/>
              <a:gd name="T56" fmla="*/ 1810 w 12372"/>
              <a:gd name="T57" fmla="*/ 479 h 2549"/>
              <a:gd name="T58" fmla="*/ 1717 w 12372"/>
              <a:gd name="T59" fmla="*/ 602 h 2549"/>
              <a:gd name="T60" fmla="*/ 1756 w 12372"/>
              <a:gd name="T61" fmla="*/ 658 h 2549"/>
              <a:gd name="T62" fmla="*/ 883 w 12372"/>
              <a:gd name="T63" fmla="*/ 799 h 2549"/>
              <a:gd name="T64" fmla="*/ 978 w 12372"/>
              <a:gd name="T65" fmla="*/ 821 h 2549"/>
              <a:gd name="T66" fmla="*/ 938 w 12372"/>
              <a:gd name="T67" fmla="*/ 980 h 2549"/>
              <a:gd name="T68" fmla="*/ 883 w 12372"/>
              <a:gd name="T69" fmla="*/ 1026 h 2549"/>
              <a:gd name="T70" fmla="*/ 1451 w 12372"/>
              <a:gd name="T71" fmla="*/ 817 h 2549"/>
              <a:gd name="T72" fmla="*/ 1568 w 12372"/>
              <a:gd name="T73" fmla="*/ 837 h 2549"/>
              <a:gd name="T74" fmla="*/ 1625 w 12372"/>
              <a:gd name="T75" fmla="*/ 928 h 2549"/>
              <a:gd name="T76" fmla="*/ 1413 w 12372"/>
              <a:gd name="T77" fmla="*/ 951 h 2549"/>
              <a:gd name="T78" fmla="*/ 1485 w 12372"/>
              <a:gd name="T79" fmla="*/ 919 h 2549"/>
              <a:gd name="T80" fmla="*/ 1721 w 12372"/>
              <a:gd name="T81" fmla="*/ 799 h 2549"/>
              <a:gd name="T82" fmla="*/ 1817 w 12372"/>
              <a:gd name="T83" fmla="*/ 821 h 2549"/>
              <a:gd name="T84" fmla="*/ 1777 w 12372"/>
              <a:gd name="T85" fmla="*/ 980 h 2549"/>
              <a:gd name="T86" fmla="*/ 1721 w 12372"/>
              <a:gd name="T87" fmla="*/ 1026 h 2549"/>
              <a:gd name="T88" fmla="*/ 1152 w 12372"/>
              <a:gd name="T89" fmla="*/ 1157 h 2549"/>
              <a:gd name="T90" fmla="*/ 1052 w 12372"/>
              <a:gd name="T91" fmla="*/ 1222 h 2549"/>
              <a:gd name="T92" fmla="*/ 1044 w 12372"/>
              <a:gd name="T93" fmla="*/ 1401 h 2549"/>
              <a:gd name="T94" fmla="*/ 1068 w 12372"/>
              <a:gd name="T95" fmla="*/ 1351 h 2549"/>
              <a:gd name="T96" fmla="*/ 983 w 12372"/>
              <a:gd name="T97" fmla="*/ 1262 h 2549"/>
              <a:gd name="T98" fmla="*/ 1582 w 12372"/>
              <a:gd name="T99" fmla="*/ 1148 h 2549"/>
              <a:gd name="T100" fmla="*/ 1524 w 12372"/>
              <a:gd name="T101" fmla="*/ 1208 h 2549"/>
              <a:gd name="T102" fmla="*/ 1553 w 12372"/>
              <a:gd name="T103" fmla="*/ 1397 h 2549"/>
              <a:gd name="T104" fmla="*/ 1521 w 12372"/>
              <a:gd name="T105" fmla="*/ 1353 h 2549"/>
              <a:gd name="T106" fmla="*/ 1462 w 12372"/>
              <a:gd name="T107" fmla="*/ 1277 h 2549"/>
              <a:gd name="T108" fmla="*/ 1010 w 12372"/>
              <a:gd name="T109" fmla="*/ 1536 h 2549"/>
              <a:gd name="T110" fmla="*/ 895 w 12372"/>
              <a:gd name="T111" fmla="*/ 1598 h 2549"/>
              <a:gd name="T112" fmla="*/ 861 w 12372"/>
              <a:gd name="T113" fmla="*/ 1770 h 2549"/>
              <a:gd name="T114" fmla="*/ 923 w 12372"/>
              <a:gd name="T115" fmla="*/ 1717 h 2549"/>
              <a:gd name="T116" fmla="*/ 821 w 12372"/>
              <a:gd name="T117" fmla="*/ 1616 h 2549"/>
              <a:gd name="T118" fmla="*/ 1639 w 12372"/>
              <a:gd name="T119" fmla="*/ 1669 h 2549"/>
              <a:gd name="T120" fmla="*/ 2969 w 12372"/>
              <a:gd name="T121" fmla="*/ 1804 h 2549"/>
              <a:gd name="T122" fmla="*/ 12372 w 12372"/>
              <a:gd name="T123" fmla="*/ 1432 h 2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372" h="2549">
                <a:moveTo>
                  <a:pt x="12372" y="0"/>
                </a:moveTo>
                <a:lnTo>
                  <a:pt x="2969" y="0"/>
                </a:lnTo>
                <a:lnTo>
                  <a:pt x="2969" y="2549"/>
                </a:lnTo>
                <a:lnTo>
                  <a:pt x="12372" y="2549"/>
                </a:lnTo>
                <a:lnTo>
                  <a:pt x="12372" y="0"/>
                </a:lnTo>
                <a:close/>
                <a:moveTo>
                  <a:pt x="3620" y="2215"/>
                </a:moveTo>
                <a:lnTo>
                  <a:pt x="4007" y="334"/>
                </a:lnTo>
                <a:lnTo>
                  <a:pt x="5338" y="334"/>
                </a:lnTo>
                <a:lnTo>
                  <a:pt x="5278" y="701"/>
                </a:lnTo>
                <a:lnTo>
                  <a:pt x="4460" y="701"/>
                </a:lnTo>
                <a:lnTo>
                  <a:pt x="4377" y="1112"/>
                </a:lnTo>
                <a:lnTo>
                  <a:pt x="5135" y="1112"/>
                </a:lnTo>
                <a:lnTo>
                  <a:pt x="5052" y="1498"/>
                </a:lnTo>
                <a:lnTo>
                  <a:pt x="4296" y="1498"/>
                </a:lnTo>
                <a:lnTo>
                  <a:pt x="4153" y="2215"/>
                </a:lnTo>
                <a:lnTo>
                  <a:pt x="3620" y="2215"/>
                </a:lnTo>
                <a:close/>
                <a:moveTo>
                  <a:pt x="5194" y="2215"/>
                </a:moveTo>
                <a:lnTo>
                  <a:pt x="5603" y="334"/>
                </a:lnTo>
                <a:lnTo>
                  <a:pt x="6135" y="334"/>
                </a:lnTo>
                <a:lnTo>
                  <a:pt x="5749" y="2215"/>
                </a:lnTo>
                <a:lnTo>
                  <a:pt x="5194" y="2215"/>
                </a:lnTo>
                <a:close/>
                <a:moveTo>
                  <a:pt x="6034" y="2215"/>
                </a:moveTo>
                <a:lnTo>
                  <a:pt x="6424" y="334"/>
                </a:lnTo>
                <a:lnTo>
                  <a:pt x="7875" y="334"/>
                </a:lnTo>
                <a:lnTo>
                  <a:pt x="7792" y="701"/>
                </a:lnTo>
                <a:lnTo>
                  <a:pt x="6894" y="701"/>
                </a:lnTo>
                <a:lnTo>
                  <a:pt x="6810" y="1069"/>
                </a:lnTo>
                <a:lnTo>
                  <a:pt x="7650" y="1069"/>
                </a:lnTo>
                <a:lnTo>
                  <a:pt x="7569" y="1459"/>
                </a:lnTo>
                <a:lnTo>
                  <a:pt x="6730" y="1459"/>
                </a:lnTo>
                <a:lnTo>
                  <a:pt x="6647" y="1825"/>
                </a:lnTo>
                <a:lnTo>
                  <a:pt x="7569" y="1825"/>
                </a:lnTo>
                <a:lnTo>
                  <a:pt x="7485" y="2215"/>
                </a:lnTo>
                <a:lnTo>
                  <a:pt x="6034" y="2215"/>
                </a:lnTo>
                <a:close/>
                <a:moveTo>
                  <a:pt x="8018" y="968"/>
                </a:moveTo>
                <a:lnTo>
                  <a:pt x="8023" y="925"/>
                </a:lnTo>
                <a:lnTo>
                  <a:pt x="8030" y="884"/>
                </a:lnTo>
                <a:lnTo>
                  <a:pt x="8033" y="863"/>
                </a:lnTo>
                <a:lnTo>
                  <a:pt x="8037" y="844"/>
                </a:lnTo>
                <a:lnTo>
                  <a:pt x="8043" y="824"/>
                </a:lnTo>
                <a:lnTo>
                  <a:pt x="8048" y="805"/>
                </a:lnTo>
                <a:lnTo>
                  <a:pt x="8054" y="786"/>
                </a:lnTo>
                <a:lnTo>
                  <a:pt x="8060" y="767"/>
                </a:lnTo>
                <a:lnTo>
                  <a:pt x="8067" y="750"/>
                </a:lnTo>
                <a:lnTo>
                  <a:pt x="8074" y="731"/>
                </a:lnTo>
                <a:lnTo>
                  <a:pt x="8082" y="714"/>
                </a:lnTo>
                <a:lnTo>
                  <a:pt x="8090" y="698"/>
                </a:lnTo>
                <a:lnTo>
                  <a:pt x="8099" y="681"/>
                </a:lnTo>
                <a:lnTo>
                  <a:pt x="8108" y="664"/>
                </a:lnTo>
                <a:lnTo>
                  <a:pt x="8117" y="649"/>
                </a:lnTo>
                <a:lnTo>
                  <a:pt x="8127" y="634"/>
                </a:lnTo>
                <a:lnTo>
                  <a:pt x="8138" y="619"/>
                </a:lnTo>
                <a:lnTo>
                  <a:pt x="8149" y="604"/>
                </a:lnTo>
                <a:lnTo>
                  <a:pt x="8161" y="590"/>
                </a:lnTo>
                <a:lnTo>
                  <a:pt x="8173" y="576"/>
                </a:lnTo>
                <a:lnTo>
                  <a:pt x="8185" y="562"/>
                </a:lnTo>
                <a:lnTo>
                  <a:pt x="8198" y="549"/>
                </a:lnTo>
                <a:lnTo>
                  <a:pt x="8211" y="536"/>
                </a:lnTo>
                <a:lnTo>
                  <a:pt x="8225" y="524"/>
                </a:lnTo>
                <a:lnTo>
                  <a:pt x="8239" y="511"/>
                </a:lnTo>
                <a:lnTo>
                  <a:pt x="8255" y="500"/>
                </a:lnTo>
                <a:lnTo>
                  <a:pt x="8270" y="488"/>
                </a:lnTo>
                <a:lnTo>
                  <a:pt x="8286" y="478"/>
                </a:lnTo>
                <a:lnTo>
                  <a:pt x="8302" y="467"/>
                </a:lnTo>
                <a:lnTo>
                  <a:pt x="8318" y="456"/>
                </a:lnTo>
                <a:lnTo>
                  <a:pt x="8353" y="437"/>
                </a:lnTo>
                <a:lnTo>
                  <a:pt x="8387" y="419"/>
                </a:lnTo>
                <a:lnTo>
                  <a:pt x="8424" y="402"/>
                </a:lnTo>
                <a:lnTo>
                  <a:pt x="8461" y="386"/>
                </a:lnTo>
                <a:lnTo>
                  <a:pt x="8498" y="372"/>
                </a:lnTo>
                <a:lnTo>
                  <a:pt x="8535" y="359"/>
                </a:lnTo>
                <a:lnTo>
                  <a:pt x="8574" y="347"/>
                </a:lnTo>
                <a:lnTo>
                  <a:pt x="8614" y="336"/>
                </a:lnTo>
                <a:lnTo>
                  <a:pt x="8654" y="326"/>
                </a:lnTo>
                <a:lnTo>
                  <a:pt x="8696" y="318"/>
                </a:lnTo>
                <a:lnTo>
                  <a:pt x="8737" y="311"/>
                </a:lnTo>
                <a:lnTo>
                  <a:pt x="8781" y="306"/>
                </a:lnTo>
                <a:lnTo>
                  <a:pt x="8824" y="302"/>
                </a:lnTo>
                <a:lnTo>
                  <a:pt x="8868" y="298"/>
                </a:lnTo>
                <a:lnTo>
                  <a:pt x="8914" y="296"/>
                </a:lnTo>
                <a:lnTo>
                  <a:pt x="8959" y="295"/>
                </a:lnTo>
                <a:lnTo>
                  <a:pt x="8975" y="295"/>
                </a:lnTo>
                <a:lnTo>
                  <a:pt x="8990" y="296"/>
                </a:lnTo>
                <a:lnTo>
                  <a:pt x="9006" y="296"/>
                </a:lnTo>
                <a:lnTo>
                  <a:pt x="9023" y="297"/>
                </a:lnTo>
                <a:lnTo>
                  <a:pt x="9039" y="297"/>
                </a:lnTo>
                <a:lnTo>
                  <a:pt x="9055" y="298"/>
                </a:lnTo>
                <a:lnTo>
                  <a:pt x="9070" y="299"/>
                </a:lnTo>
                <a:lnTo>
                  <a:pt x="9086" y="300"/>
                </a:lnTo>
                <a:lnTo>
                  <a:pt x="9111" y="303"/>
                </a:lnTo>
                <a:lnTo>
                  <a:pt x="9136" y="306"/>
                </a:lnTo>
                <a:lnTo>
                  <a:pt x="9160" y="309"/>
                </a:lnTo>
                <a:lnTo>
                  <a:pt x="9185" y="313"/>
                </a:lnTo>
                <a:lnTo>
                  <a:pt x="9208" y="318"/>
                </a:lnTo>
                <a:lnTo>
                  <a:pt x="9231" y="323"/>
                </a:lnTo>
                <a:lnTo>
                  <a:pt x="9255" y="329"/>
                </a:lnTo>
                <a:lnTo>
                  <a:pt x="9278" y="335"/>
                </a:lnTo>
                <a:lnTo>
                  <a:pt x="9300" y="341"/>
                </a:lnTo>
                <a:lnTo>
                  <a:pt x="9323" y="349"/>
                </a:lnTo>
                <a:lnTo>
                  <a:pt x="9346" y="357"/>
                </a:lnTo>
                <a:lnTo>
                  <a:pt x="9367" y="365"/>
                </a:lnTo>
                <a:lnTo>
                  <a:pt x="9389" y="375"/>
                </a:lnTo>
                <a:lnTo>
                  <a:pt x="9410" y="385"/>
                </a:lnTo>
                <a:lnTo>
                  <a:pt x="9432" y="394"/>
                </a:lnTo>
                <a:lnTo>
                  <a:pt x="9453" y="406"/>
                </a:lnTo>
                <a:lnTo>
                  <a:pt x="9473" y="417"/>
                </a:lnTo>
                <a:lnTo>
                  <a:pt x="9491" y="430"/>
                </a:lnTo>
                <a:lnTo>
                  <a:pt x="9509" y="444"/>
                </a:lnTo>
                <a:lnTo>
                  <a:pt x="9525" y="459"/>
                </a:lnTo>
                <a:lnTo>
                  <a:pt x="9540" y="475"/>
                </a:lnTo>
                <a:lnTo>
                  <a:pt x="9554" y="493"/>
                </a:lnTo>
                <a:lnTo>
                  <a:pt x="9567" y="510"/>
                </a:lnTo>
                <a:lnTo>
                  <a:pt x="9578" y="529"/>
                </a:lnTo>
                <a:lnTo>
                  <a:pt x="9588" y="550"/>
                </a:lnTo>
                <a:lnTo>
                  <a:pt x="9596" y="572"/>
                </a:lnTo>
                <a:lnTo>
                  <a:pt x="9604" y="593"/>
                </a:lnTo>
                <a:lnTo>
                  <a:pt x="9610" y="617"/>
                </a:lnTo>
                <a:lnTo>
                  <a:pt x="9615" y="642"/>
                </a:lnTo>
                <a:lnTo>
                  <a:pt x="9618" y="667"/>
                </a:lnTo>
                <a:lnTo>
                  <a:pt x="9620" y="694"/>
                </a:lnTo>
                <a:lnTo>
                  <a:pt x="9621" y="722"/>
                </a:lnTo>
                <a:lnTo>
                  <a:pt x="9621" y="742"/>
                </a:lnTo>
                <a:lnTo>
                  <a:pt x="9620" y="764"/>
                </a:lnTo>
                <a:lnTo>
                  <a:pt x="9618" y="786"/>
                </a:lnTo>
                <a:lnTo>
                  <a:pt x="9615" y="810"/>
                </a:lnTo>
                <a:lnTo>
                  <a:pt x="9611" y="833"/>
                </a:lnTo>
                <a:lnTo>
                  <a:pt x="9606" y="858"/>
                </a:lnTo>
                <a:lnTo>
                  <a:pt x="9601" y="883"/>
                </a:lnTo>
                <a:lnTo>
                  <a:pt x="9593" y="908"/>
                </a:lnTo>
                <a:lnTo>
                  <a:pt x="9060" y="906"/>
                </a:lnTo>
                <a:lnTo>
                  <a:pt x="9065" y="890"/>
                </a:lnTo>
                <a:lnTo>
                  <a:pt x="9067" y="875"/>
                </a:lnTo>
                <a:lnTo>
                  <a:pt x="9068" y="860"/>
                </a:lnTo>
                <a:lnTo>
                  <a:pt x="9068" y="846"/>
                </a:lnTo>
                <a:lnTo>
                  <a:pt x="9068" y="835"/>
                </a:lnTo>
                <a:lnTo>
                  <a:pt x="9068" y="824"/>
                </a:lnTo>
                <a:lnTo>
                  <a:pt x="9067" y="813"/>
                </a:lnTo>
                <a:lnTo>
                  <a:pt x="9065" y="804"/>
                </a:lnTo>
                <a:lnTo>
                  <a:pt x="9063" y="794"/>
                </a:lnTo>
                <a:lnTo>
                  <a:pt x="9060" y="785"/>
                </a:lnTo>
                <a:lnTo>
                  <a:pt x="9057" y="777"/>
                </a:lnTo>
                <a:lnTo>
                  <a:pt x="9054" y="768"/>
                </a:lnTo>
                <a:lnTo>
                  <a:pt x="9050" y="759"/>
                </a:lnTo>
                <a:lnTo>
                  <a:pt x="9045" y="752"/>
                </a:lnTo>
                <a:lnTo>
                  <a:pt x="9040" y="745"/>
                </a:lnTo>
                <a:lnTo>
                  <a:pt x="9033" y="738"/>
                </a:lnTo>
                <a:lnTo>
                  <a:pt x="9028" y="731"/>
                </a:lnTo>
                <a:lnTo>
                  <a:pt x="9020" y="726"/>
                </a:lnTo>
                <a:lnTo>
                  <a:pt x="9014" y="721"/>
                </a:lnTo>
                <a:lnTo>
                  <a:pt x="9005" y="715"/>
                </a:lnTo>
                <a:lnTo>
                  <a:pt x="8989" y="705"/>
                </a:lnTo>
                <a:lnTo>
                  <a:pt x="8972" y="697"/>
                </a:lnTo>
                <a:lnTo>
                  <a:pt x="8955" y="690"/>
                </a:lnTo>
                <a:lnTo>
                  <a:pt x="8936" y="685"/>
                </a:lnTo>
                <a:lnTo>
                  <a:pt x="8918" y="681"/>
                </a:lnTo>
                <a:lnTo>
                  <a:pt x="8898" y="677"/>
                </a:lnTo>
                <a:lnTo>
                  <a:pt x="8878" y="675"/>
                </a:lnTo>
                <a:lnTo>
                  <a:pt x="8857" y="675"/>
                </a:lnTo>
                <a:lnTo>
                  <a:pt x="8850" y="675"/>
                </a:lnTo>
                <a:lnTo>
                  <a:pt x="8842" y="675"/>
                </a:lnTo>
                <a:lnTo>
                  <a:pt x="8834" y="675"/>
                </a:lnTo>
                <a:lnTo>
                  <a:pt x="8824" y="675"/>
                </a:lnTo>
                <a:lnTo>
                  <a:pt x="8802" y="677"/>
                </a:lnTo>
                <a:lnTo>
                  <a:pt x="8782" y="682"/>
                </a:lnTo>
                <a:lnTo>
                  <a:pt x="8761" y="686"/>
                </a:lnTo>
                <a:lnTo>
                  <a:pt x="8741" y="694"/>
                </a:lnTo>
                <a:lnTo>
                  <a:pt x="8721" y="701"/>
                </a:lnTo>
                <a:lnTo>
                  <a:pt x="8702" y="711"/>
                </a:lnTo>
                <a:lnTo>
                  <a:pt x="8682" y="721"/>
                </a:lnTo>
                <a:lnTo>
                  <a:pt x="8664" y="734"/>
                </a:lnTo>
                <a:lnTo>
                  <a:pt x="8655" y="740"/>
                </a:lnTo>
                <a:lnTo>
                  <a:pt x="8647" y="746"/>
                </a:lnTo>
                <a:lnTo>
                  <a:pt x="8639" y="753"/>
                </a:lnTo>
                <a:lnTo>
                  <a:pt x="8632" y="761"/>
                </a:lnTo>
                <a:lnTo>
                  <a:pt x="8625" y="768"/>
                </a:lnTo>
                <a:lnTo>
                  <a:pt x="8619" y="776"/>
                </a:lnTo>
                <a:lnTo>
                  <a:pt x="8613" y="783"/>
                </a:lnTo>
                <a:lnTo>
                  <a:pt x="8609" y="792"/>
                </a:lnTo>
                <a:lnTo>
                  <a:pt x="8605" y="800"/>
                </a:lnTo>
                <a:lnTo>
                  <a:pt x="8600" y="809"/>
                </a:lnTo>
                <a:lnTo>
                  <a:pt x="8597" y="818"/>
                </a:lnTo>
                <a:lnTo>
                  <a:pt x="8595" y="827"/>
                </a:lnTo>
                <a:lnTo>
                  <a:pt x="8593" y="837"/>
                </a:lnTo>
                <a:lnTo>
                  <a:pt x="8592" y="847"/>
                </a:lnTo>
                <a:lnTo>
                  <a:pt x="8591" y="857"/>
                </a:lnTo>
                <a:lnTo>
                  <a:pt x="8591" y="866"/>
                </a:lnTo>
                <a:lnTo>
                  <a:pt x="8591" y="876"/>
                </a:lnTo>
                <a:lnTo>
                  <a:pt x="8593" y="886"/>
                </a:lnTo>
                <a:lnTo>
                  <a:pt x="8595" y="896"/>
                </a:lnTo>
                <a:lnTo>
                  <a:pt x="8599" y="905"/>
                </a:lnTo>
                <a:lnTo>
                  <a:pt x="8605" y="914"/>
                </a:lnTo>
                <a:lnTo>
                  <a:pt x="8611" y="923"/>
                </a:lnTo>
                <a:lnTo>
                  <a:pt x="8619" y="932"/>
                </a:lnTo>
                <a:lnTo>
                  <a:pt x="8627" y="941"/>
                </a:lnTo>
                <a:lnTo>
                  <a:pt x="8637" y="950"/>
                </a:lnTo>
                <a:lnTo>
                  <a:pt x="8649" y="958"/>
                </a:lnTo>
                <a:lnTo>
                  <a:pt x="8661" y="966"/>
                </a:lnTo>
                <a:lnTo>
                  <a:pt x="8674" y="974"/>
                </a:lnTo>
                <a:lnTo>
                  <a:pt x="8689" y="982"/>
                </a:lnTo>
                <a:lnTo>
                  <a:pt x="8704" y="991"/>
                </a:lnTo>
                <a:lnTo>
                  <a:pt x="8721" y="998"/>
                </a:lnTo>
                <a:lnTo>
                  <a:pt x="8740" y="1006"/>
                </a:lnTo>
                <a:lnTo>
                  <a:pt x="8777" y="1021"/>
                </a:lnTo>
                <a:lnTo>
                  <a:pt x="8818" y="1036"/>
                </a:lnTo>
                <a:lnTo>
                  <a:pt x="8861" y="1050"/>
                </a:lnTo>
                <a:lnTo>
                  <a:pt x="8905" y="1063"/>
                </a:lnTo>
                <a:lnTo>
                  <a:pt x="8951" y="1077"/>
                </a:lnTo>
                <a:lnTo>
                  <a:pt x="8999" y="1089"/>
                </a:lnTo>
                <a:lnTo>
                  <a:pt x="9050" y="1102"/>
                </a:lnTo>
                <a:lnTo>
                  <a:pt x="9101" y="1114"/>
                </a:lnTo>
                <a:lnTo>
                  <a:pt x="9144" y="1123"/>
                </a:lnTo>
                <a:lnTo>
                  <a:pt x="9184" y="1135"/>
                </a:lnTo>
                <a:lnTo>
                  <a:pt x="9220" y="1148"/>
                </a:lnTo>
                <a:lnTo>
                  <a:pt x="9254" y="1161"/>
                </a:lnTo>
                <a:lnTo>
                  <a:pt x="9270" y="1169"/>
                </a:lnTo>
                <a:lnTo>
                  <a:pt x="9285" y="1176"/>
                </a:lnTo>
                <a:lnTo>
                  <a:pt x="9300" y="1184"/>
                </a:lnTo>
                <a:lnTo>
                  <a:pt x="9314" y="1193"/>
                </a:lnTo>
                <a:lnTo>
                  <a:pt x="9327" y="1201"/>
                </a:lnTo>
                <a:lnTo>
                  <a:pt x="9340" y="1210"/>
                </a:lnTo>
                <a:lnTo>
                  <a:pt x="9352" y="1218"/>
                </a:lnTo>
                <a:lnTo>
                  <a:pt x="9363" y="1228"/>
                </a:lnTo>
                <a:lnTo>
                  <a:pt x="9383" y="1247"/>
                </a:lnTo>
                <a:lnTo>
                  <a:pt x="9403" y="1266"/>
                </a:lnTo>
                <a:lnTo>
                  <a:pt x="9420" y="1285"/>
                </a:lnTo>
                <a:lnTo>
                  <a:pt x="9436" y="1305"/>
                </a:lnTo>
                <a:lnTo>
                  <a:pt x="9450" y="1325"/>
                </a:lnTo>
                <a:lnTo>
                  <a:pt x="9462" y="1345"/>
                </a:lnTo>
                <a:lnTo>
                  <a:pt x="9472" y="1365"/>
                </a:lnTo>
                <a:lnTo>
                  <a:pt x="9481" y="1386"/>
                </a:lnTo>
                <a:lnTo>
                  <a:pt x="9488" y="1406"/>
                </a:lnTo>
                <a:lnTo>
                  <a:pt x="9495" y="1426"/>
                </a:lnTo>
                <a:lnTo>
                  <a:pt x="9499" y="1445"/>
                </a:lnTo>
                <a:lnTo>
                  <a:pt x="9503" y="1466"/>
                </a:lnTo>
                <a:lnTo>
                  <a:pt x="9505" y="1485"/>
                </a:lnTo>
                <a:lnTo>
                  <a:pt x="9508" y="1505"/>
                </a:lnTo>
                <a:lnTo>
                  <a:pt x="9509" y="1524"/>
                </a:lnTo>
                <a:lnTo>
                  <a:pt x="9510" y="1542"/>
                </a:lnTo>
                <a:lnTo>
                  <a:pt x="9509" y="1576"/>
                </a:lnTo>
                <a:lnTo>
                  <a:pt x="9505" y="1610"/>
                </a:lnTo>
                <a:lnTo>
                  <a:pt x="9501" y="1644"/>
                </a:lnTo>
                <a:lnTo>
                  <a:pt x="9495" y="1676"/>
                </a:lnTo>
                <a:lnTo>
                  <a:pt x="9486" y="1709"/>
                </a:lnTo>
                <a:lnTo>
                  <a:pt x="9475" y="1741"/>
                </a:lnTo>
                <a:lnTo>
                  <a:pt x="9462" y="1772"/>
                </a:lnTo>
                <a:lnTo>
                  <a:pt x="9448" y="1804"/>
                </a:lnTo>
                <a:lnTo>
                  <a:pt x="9432" y="1834"/>
                </a:lnTo>
                <a:lnTo>
                  <a:pt x="9414" y="1864"/>
                </a:lnTo>
                <a:lnTo>
                  <a:pt x="9393" y="1895"/>
                </a:lnTo>
                <a:lnTo>
                  <a:pt x="9372" y="1924"/>
                </a:lnTo>
                <a:lnTo>
                  <a:pt x="9348" y="1953"/>
                </a:lnTo>
                <a:lnTo>
                  <a:pt x="9322" y="1981"/>
                </a:lnTo>
                <a:lnTo>
                  <a:pt x="9294" y="2009"/>
                </a:lnTo>
                <a:lnTo>
                  <a:pt x="9265" y="2037"/>
                </a:lnTo>
                <a:lnTo>
                  <a:pt x="9248" y="2050"/>
                </a:lnTo>
                <a:lnTo>
                  <a:pt x="9232" y="2064"/>
                </a:lnTo>
                <a:lnTo>
                  <a:pt x="9216" y="2076"/>
                </a:lnTo>
                <a:lnTo>
                  <a:pt x="9199" y="2089"/>
                </a:lnTo>
                <a:lnTo>
                  <a:pt x="9181" y="2100"/>
                </a:lnTo>
                <a:lnTo>
                  <a:pt x="9163" y="2112"/>
                </a:lnTo>
                <a:lnTo>
                  <a:pt x="9145" y="2122"/>
                </a:lnTo>
                <a:lnTo>
                  <a:pt x="9126" y="2133"/>
                </a:lnTo>
                <a:lnTo>
                  <a:pt x="9107" y="2143"/>
                </a:lnTo>
                <a:lnTo>
                  <a:pt x="9086" y="2153"/>
                </a:lnTo>
                <a:lnTo>
                  <a:pt x="9067" y="2162"/>
                </a:lnTo>
                <a:lnTo>
                  <a:pt x="9045" y="2171"/>
                </a:lnTo>
                <a:lnTo>
                  <a:pt x="9024" y="2179"/>
                </a:lnTo>
                <a:lnTo>
                  <a:pt x="9002" y="2187"/>
                </a:lnTo>
                <a:lnTo>
                  <a:pt x="8981" y="2195"/>
                </a:lnTo>
                <a:lnTo>
                  <a:pt x="8958" y="2201"/>
                </a:lnTo>
                <a:lnTo>
                  <a:pt x="8910" y="2214"/>
                </a:lnTo>
                <a:lnTo>
                  <a:pt x="8862" y="2226"/>
                </a:lnTo>
                <a:lnTo>
                  <a:pt x="8811" y="2235"/>
                </a:lnTo>
                <a:lnTo>
                  <a:pt x="8758" y="2242"/>
                </a:lnTo>
                <a:lnTo>
                  <a:pt x="8703" y="2249"/>
                </a:lnTo>
                <a:lnTo>
                  <a:pt x="8647" y="2253"/>
                </a:lnTo>
                <a:lnTo>
                  <a:pt x="8588" y="2255"/>
                </a:lnTo>
                <a:lnTo>
                  <a:pt x="8528" y="2256"/>
                </a:lnTo>
                <a:lnTo>
                  <a:pt x="8476" y="2256"/>
                </a:lnTo>
                <a:lnTo>
                  <a:pt x="8425" y="2254"/>
                </a:lnTo>
                <a:lnTo>
                  <a:pt x="8379" y="2251"/>
                </a:lnTo>
                <a:lnTo>
                  <a:pt x="8333" y="2248"/>
                </a:lnTo>
                <a:lnTo>
                  <a:pt x="8290" y="2242"/>
                </a:lnTo>
                <a:lnTo>
                  <a:pt x="8250" y="2236"/>
                </a:lnTo>
                <a:lnTo>
                  <a:pt x="8211" y="2228"/>
                </a:lnTo>
                <a:lnTo>
                  <a:pt x="8176" y="2220"/>
                </a:lnTo>
                <a:lnTo>
                  <a:pt x="8142" y="2210"/>
                </a:lnTo>
                <a:lnTo>
                  <a:pt x="8111" y="2199"/>
                </a:lnTo>
                <a:lnTo>
                  <a:pt x="8082" y="2186"/>
                </a:lnTo>
                <a:lnTo>
                  <a:pt x="8055" y="2173"/>
                </a:lnTo>
                <a:lnTo>
                  <a:pt x="8043" y="2166"/>
                </a:lnTo>
                <a:lnTo>
                  <a:pt x="8031" y="2159"/>
                </a:lnTo>
                <a:lnTo>
                  <a:pt x="8019" y="2152"/>
                </a:lnTo>
                <a:lnTo>
                  <a:pt x="8009" y="2143"/>
                </a:lnTo>
                <a:lnTo>
                  <a:pt x="7999" y="2135"/>
                </a:lnTo>
                <a:lnTo>
                  <a:pt x="7989" y="2127"/>
                </a:lnTo>
                <a:lnTo>
                  <a:pt x="7980" y="2117"/>
                </a:lnTo>
                <a:lnTo>
                  <a:pt x="7972" y="2108"/>
                </a:lnTo>
                <a:lnTo>
                  <a:pt x="7956" y="2090"/>
                </a:lnTo>
                <a:lnTo>
                  <a:pt x="7941" y="2071"/>
                </a:lnTo>
                <a:lnTo>
                  <a:pt x="7927" y="2051"/>
                </a:lnTo>
                <a:lnTo>
                  <a:pt x="7915" y="2032"/>
                </a:lnTo>
                <a:lnTo>
                  <a:pt x="7904" y="2012"/>
                </a:lnTo>
                <a:lnTo>
                  <a:pt x="7893" y="1992"/>
                </a:lnTo>
                <a:lnTo>
                  <a:pt x="7883" y="1971"/>
                </a:lnTo>
                <a:lnTo>
                  <a:pt x="7874" y="1950"/>
                </a:lnTo>
                <a:lnTo>
                  <a:pt x="7867" y="1929"/>
                </a:lnTo>
                <a:lnTo>
                  <a:pt x="7860" y="1907"/>
                </a:lnTo>
                <a:lnTo>
                  <a:pt x="7855" y="1885"/>
                </a:lnTo>
                <a:lnTo>
                  <a:pt x="7850" y="1863"/>
                </a:lnTo>
                <a:lnTo>
                  <a:pt x="7846" y="1841"/>
                </a:lnTo>
                <a:lnTo>
                  <a:pt x="7844" y="1818"/>
                </a:lnTo>
                <a:lnTo>
                  <a:pt x="7842" y="1794"/>
                </a:lnTo>
                <a:lnTo>
                  <a:pt x="7842" y="1770"/>
                </a:lnTo>
                <a:lnTo>
                  <a:pt x="7842" y="1761"/>
                </a:lnTo>
                <a:lnTo>
                  <a:pt x="7842" y="1750"/>
                </a:lnTo>
                <a:lnTo>
                  <a:pt x="7843" y="1740"/>
                </a:lnTo>
                <a:lnTo>
                  <a:pt x="7843" y="1729"/>
                </a:lnTo>
                <a:lnTo>
                  <a:pt x="7844" y="1718"/>
                </a:lnTo>
                <a:lnTo>
                  <a:pt x="7844" y="1709"/>
                </a:lnTo>
                <a:lnTo>
                  <a:pt x="7844" y="1698"/>
                </a:lnTo>
                <a:lnTo>
                  <a:pt x="7844" y="1687"/>
                </a:lnTo>
                <a:lnTo>
                  <a:pt x="7846" y="1677"/>
                </a:lnTo>
                <a:lnTo>
                  <a:pt x="7847" y="1667"/>
                </a:lnTo>
                <a:lnTo>
                  <a:pt x="7848" y="1657"/>
                </a:lnTo>
                <a:lnTo>
                  <a:pt x="7850" y="1646"/>
                </a:lnTo>
                <a:lnTo>
                  <a:pt x="7851" y="1635"/>
                </a:lnTo>
                <a:lnTo>
                  <a:pt x="7853" y="1626"/>
                </a:lnTo>
                <a:lnTo>
                  <a:pt x="7854" y="1615"/>
                </a:lnTo>
                <a:lnTo>
                  <a:pt x="7855" y="1604"/>
                </a:lnTo>
                <a:lnTo>
                  <a:pt x="8385" y="1602"/>
                </a:lnTo>
                <a:lnTo>
                  <a:pt x="8383" y="1610"/>
                </a:lnTo>
                <a:lnTo>
                  <a:pt x="8383" y="1619"/>
                </a:lnTo>
                <a:lnTo>
                  <a:pt x="8382" y="1627"/>
                </a:lnTo>
                <a:lnTo>
                  <a:pt x="8382" y="1634"/>
                </a:lnTo>
                <a:lnTo>
                  <a:pt x="8382" y="1648"/>
                </a:lnTo>
                <a:lnTo>
                  <a:pt x="8382" y="1661"/>
                </a:lnTo>
                <a:lnTo>
                  <a:pt x="8383" y="1686"/>
                </a:lnTo>
                <a:lnTo>
                  <a:pt x="8385" y="1710"/>
                </a:lnTo>
                <a:lnTo>
                  <a:pt x="8390" y="1733"/>
                </a:lnTo>
                <a:lnTo>
                  <a:pt x="8396" y="1753"/>
                </a:lnTo>
                <a:lnTo>
                  <a:pt x="8404" y="1774"/>
                </a:lnTo>
                <a:lnTo>
                  <a:pt x="8413" y="1792"/>
                </a:lnTo>
                <a:lnTo>
                  <a:pt x="8424" y="1810"/>
                </a:lnTo>
                <a:lnTo>
                  <a:pt x="8437" y="1826"/>
                </a:lnTo>
                <a:lnTo>
                  <a:pt x="8444" y="1834"/>
                </a:lnTo>
                <a:lnTo>
                  <a:pt x="8451" y="1842"/>
                </a:lnTo>
                <a:lnTo>
                  <a:pt x="8460" y="1848"/>
                </a:lnTo>
                <a:lnTo>
                  <a:pt x="8468" y="1855"/>
                </a:lnTo>
                <a:lnTo>
                  <a:pt x="8477" y="1860"/>
                </a:lnTo>
                <a:lnTo>
                  <a:pt x="8487" y="1865"/>
                </a:lnTo>
                <a:lnTo>
                  <a:pt x="8497" y="1870"/>
                </a:lnTo>
                <a:lnTo>
                  <a:pt x="8507" y="1874"/>
                </a:lnTo>
                <a:lnTo>
                  <a:pt x="8518" y="1878"/>
                </a:lnTo>
                <a:lnTo>
                  <a:pt x="8530" y="1882"/>
                </a:lnTo>
                <a:lnTo>
                  <a:pt x="8542" y="1884"/>
                </a:lnTo>
                <a:lnTo>
                  <a:pt x="8555" y="1886"/>
                </a:lnTo>
                <a:lnTo>
                  <a:pt x="8582" y="1889"/>
                </a:lnTo>
                <a:lnTo>
                  <a:pt x="8611" y="1890"/>
                </a:lnTo>
                <a:lnTo>
                  <a:pt x="8625" y="1890"/>
                </a:lnTo>
                <a:lnTo>
                  <a:pt x="8640" y="1889"/>
                </a:lnTo>
                <a:lnTo>
                  <a:pt x="8658" y="1887"/>
                </a:lnTo>
                <a:lnTo>
                  <a:pt x="8676" y="1884"/>
                </a:lnTo>
                <a:lnTo>
                  <a:pt x="8695" y="1880"/>
                </a:lnTo>
                <a:lnTo>
                  <a:pt x="8715" y="1875"/>
                </a:lnTo>
                <a:lnTo>
                  <a:pt x="8734" y="1871"/>
                </a:lnTo>
                <a:lnTo>
                  <a:pt x="8754" y="1864"/>
                </a:lnTo>
                <a:lnTo>
                  <a:pt x="8771" y="1858"/>
                </a:lnTo>
                <a:lnTo>
                  <a:pt x="8788" y="1851"/>
                </a:lnTo>
                <a:lnTo>
                  <a:pt x="8804" y="1844"/>
                </a:lnTo>
                <a:lnTo>
                  <a:pt x="8821" y="1835"/>
                </a:lnTo>
                <a:lnTo>
                  <a:pt x="8837" y="1825"/>
                </a:lnTo>
                <a:lnTo>
                  <a:pt x="8852" y="1816"/>
                </a:lnTo>
                <a:lnTo>
                  <a:pt x="8866" y="1806"/>
                </a:lnTo>
                <a:lnTo>
                  <a:pt x="8881" y="1794"/>
                </a:lnTo>
                <a:lnTo>
                  <a:pt x="8894" y="1782"/>
                </a:lnTo>
                <a:lnTo>
                  <a:pt x="8906" y="1769"/>
                </a:lnTo>
                <a:lnTo>
                  <a:pt x="8916" y="1755"/>
                </a:lnTo>
                <a:lnTo>
                  <a:pt x="8924" y="1740"/>
                </a:lnTo>
                <a:lnTo>
                  <a:pt x="8930" y="1724"/>
                </a:lnTo>
                <a:lnTo>
                  <a:pt x="8934" y="1707"/>
                </a:lnTo>
                <a:lnTo>
                  <a:pt x="8937" y="1688"/>
                </a:lnTo>
                <a:lnTo>
                  <a:pt x="8938" y="1670"/>
                </a:lnTo>
                <a:lnTo>
                  <a:pt x="8938" y="1663"/>
                </a:lnTo>
                <a:lnTo>
                  <a:pt x="8938" y="1658"/>
                </a:lnTo>
                <a:lnTo>
                  <a:pt x="8938" y="1652"/>
                </a:lnTo>
                <a:lnTo>
                  <a:pt x="8938" y="1646"/>
                </a:lnTo>
                <a:lnTo>
                  <a:pt x="8937" y="1639"/>
                </a:lnTo>
                <a:lnTo>
                  <a:pt x="8936" y="1630"/>
                </a:lnTo>
                <a:lnTo>
                  <a:pt x="8935" y="1622"/>
                </a:lnTo>
                <a:lnTo>
                  <a:pt x="8932" y="1615"/>
                </a:lnTo>
                <a:lnTo>
                  <a:pt x="8929" y="1607"/>
                </a:lnTo>
                <a:lnTo>
                  <a:pt x="8924" y="1601"/>
                </a:lnTo>
                <a:lnTo>
                  <a:pt x="8919" y="1593"/>
                </a:lnTo>
                <a:lnTo>
                  <a:pt x="8914" y="1587"/>
                </a:lnTo>
                <a:lnTo>
                  <a:pt x="8907" y="1579"/>
                </a:lnTo>
                <a:lnTo>
                  <a:pt x="8899" y="1573"/>
                </a:lnTo>
                <a:lnTo>
                  <a:pt x="8892" y="1566"/>
                </a:lnTo>
                <a:lnTo>
                  <a:pt x="8882" y="1561"/>
                </a:lnTo>
                <a:lnTo>
                  <a:pt x="8863" y="1548"/>
                </a:lnTo>
                <a:lnTo>
                  <a:pt x="8839" y="1537"/>
                </a:lnTo>
                <a:lnTo>
                  <a:pt x="8814" y="1526"/>
                </a:lnTo>
                <a:lnTo>
                  <a:pt x="8789" y="1515"/>
                </a:lnTo>
                <a:lnTo>
                  <a:pt x="8762" y="1506"/>
                </a:lnTo>
                <a:lnTo>
                  <a:pt x="8735" y="1495"/>
                </a:lnTo>
                <a:lnTo>
                  <a:pt x="8708" y="1486"/>
                </a:lnTo>
                <a:lnTo>
                  <a:pt x="8680" y="1477"/>
                </a:lnTo>
                <a:lnTo>
                  <a:pt x="8651" y="1468"/>
                </a:lnTo>
                <a:lnTo>
                  <a:pt x="8621" y="1459"/>
                </a:lnTo>
                <a:lnTo>
                  <a:pt x="8584" y="1448"/>
                </a:lnTo>
                <a:lnTo>
                  <a:pt x="8547" y="1439"/>
                </a:lnTo>
                <a:lnTo>
                  <a:pt x="8511" y="1429"/>
                </a:lnTo>
                <a:lnTo>
                  <a:pt x="8476" y="1420"/>
                </a:lnTo>
                <a:lnTo>
                  <a:pt x="8443" y="1411"/>
                </a:lnTo>
                <a:lnTo>
                  <a:pt x="8411" y="1402"/>
                </a:lnTo>
                <a:lnTo>
                  <a:pt x="8383" y="1392"/>
                </a:lnTo>
                <a:lnTo>
                  <a:pt x="8359" y="1384"/>
                </a:lnTo>
                <a:lnTo>
                  <a:pt x="8356" y="1384"/>
                </a:lnTo>
                <a:lnTo>
                  <a:pt x="8352" y="1383"/>
                </a:lnTo>
                <a:lnTo>
                  <a:pt x="8349" y="1380"/>
                </a:lnTo>
                <a:lnTo>
                  <a:pt x="8345" y="1378"/>
                </a:lnTo>
                <a:lnTo>
                  <a:pt x="8345" y="1378"/>
                </a:lnTo>
                <a:lnTo>
                  <a:pt x="8344" y="1378"/>
                </a:lnTo>
                <a:lnTo>
                  <a:pt x="8343" y="1378"/>
                </a:lnTo>
                <a:lnTo>
                  <a:pt x="8343" y="1378"/>
                </a:lnTo>
                <a:lnTo>
                  <a:pt x="8330" y="1374"/>
                </a:lnTo>
                <a:lnTo>
                  <a:pt x="8316" y="1369"/>
                </a:lnTo>
                <a:lnTo>
                  <a:pt x="8303" y="1363"/>
                </a:lnTo>
                <a:lnTo>
                  <a:pt x="8289" y="1359"/>
                </a:lnTo>
                <a:lnTo>
                  <a:pt x="8274" y="1355"/>
                </a:lnTo>
                <a:lnTo>
                  <a:pt x="8260" y="1349"/>
                </a:lnTo>
                <a:lnTo>
                  <a:pt x="8245" y="1344"/>
                </a:lnTo>
                <a:lnTo>
                  <a:pt x="8229" y="1337"/>
                </a:lnTo>
                <a:lnTo>
                  <a:pt x="8209" y="1328"/>
                </a:lnTo>
                <a:lnTo>
                  <a:pt x="8191" y="1318"/>
                </a:lnTo>
                <a:lnTo>
                  <a:pt x="8173" y="1306"/>
                </a:lnTo>
                <a:lnTo>
                  <a:pt x="8154" y="1292"/>
                </a:lnTo>
                <a:lnTo>
                  <a:pt x="8136" y="1278"/>
                </a:lnTo>
                <a:lnTo>
                  <a:pt x="8118" y="1262"/>
                </a:lnTo>
                <a:lnTo>
                  <a:pt x="8101" y="1244"/>
                </a:lnTo>
                <a:lnTo>
                  <a:pt x="8085" y="1225"/>
                </a:lnTo>
                <a:lnTo>
                  <a:pt x="8076" y="1215"/>
                </a:lnTo>
                <a:lnTo>
                  <a:pt x="8069" y="1204"/>
                </a:lnTo>
                <a:lnTo>
                  <a:pt x="8062" y="1193"/>
                </a:lnTo>
                <a:lnTo>
                  <a:pt x="8056" y="1181"/>
                </a:lnTo>
                <a:lnTo>
                  <a:pt x="8049" y="1167"/>
                </a:lnTo>
                <a:lnTo>
                  <a:pt x="8044" y="1153"/>
                </a:lnTo>
                <a:lnTo>
                  <a:pt x="8040" y="1139"/>
                </a:lnTo>
                <a:lnTo>
                  <a:pt x="8035" y="1122"/>
                </a:lnTo>
                <a:lnTo>
                  <a:pt x="8031" y="1106"/>
                </a:lnTo>
                <a:lnTo>
                  <a:pt x="8028" y="1089"/>
                </a:lnTo>
                <a:lnTo>
                  <a:pt x="8025" y="1072"/>
                </a:lnTo>
                <a:lnTo>
                  <a:pt x="8022" y="1053"/>
                </a:lnTo>
                <a:lnTo>
                  <a:pt x="8021" y="1034"/>
                </a:lnTo>
                <a:lnTo>
                  <a:pt x="8019" y="1013"/>
                </a:lnTo>
                <a:lnTo>
                  <a:pt x="8019" y="993"/>
                </a:lnTo>
                <a:lnTo>
                  <a:pt x="8018" y="971"/>
                </a:lnTo>
                <a:lnTo>
                  <a:pt x="8018" y="968"/>
                </a:lnTo>
                <a:close/>
                <a:moveTo>
                  <a:pt x="9774" y="1539"/>
                </a:moveTo>
                <a:lnTo>
                  <a:pt x="9774" y="1514"/>
                </a:lnTo>
                <a:lnTo>
                  <a:pt x="9776" y="1487"/>
                </a:lnTo>
                <a:lnTo>
                  <a:pt x="9777" y="1460"/>
                </a:lnTo>
                <a:lnTo>
                  <a:pt x="9779" y="1432"/>
                </a:lnTo>
                <a:lnTo>
                  <a:pt x="9781" y="1403"/>
                </a:lnTo>
                <a:lnTo>
                  <a:pt x="9783" y="1374"/>
                </a:lnTo>
                <a:lnTo>
                  <a:pt x="9786" y="1344"/>
                </a:lnTo>
                <a:lnTo>
                  <a:pt x="9791" y="1312"/>
                </a:lnTo>
                <a:lnTo>
                  <a:pt x="9795" y="1281"/>
                </a:lnTo>
                <a:lnTo>
                  <a:pt x="9799" y="1250"/>
                </a:lnTo>
                <a:lnTo>
                  <a:pt x="9805" y="1217"/>
                </a:lnTo>
                <a:lnTo>
                  <a:pt x="9811" y="1186"/>
                </a:lnTo>
                <a:lnTo>
                  <a:pt x="9819" y="1155"/>
                </a:lnTo>
                <a:lnTo>
                  <a:pt x="9826" y="1122"/>
                </a:lnTo>
                <a:lnTo>
                  <a:pt x="9835" y="1091"/>
                </a:lnTo>
                <a:lnTo>
                  <a:pt x="9845" y="1059"/>
                </a:lnTo>
                <a:lnTo>
                  <a:pt x="9857" y="1023"/>
                </a:lnTo>
                <a:lnTo>
                  <a:pt x="9870" y="987"/>
                </a:lnTo>
                <a:lnTo>
                  <a:pt x="9885" y="953"/>
                </a:lnTo>
                <a:lnTo>
                  <a:pt x="9900" y="918"/>
                </a:lnTo>
                <a:lnTo>
                  <a:pt x="9917" y="884"/>
                </a:lnTo>
                <a:lnTo>
                  <a:pt x="9935" y="849"/>
                </a:lnTo>
                <a:lnTo>
                  <a:pt x="9955" y="816"/>
                </a:lnTo>
                <a:lnTo>
                  <a:pt x="9975" y="782"/>
                </a:lnTo>
                <a:lnTo>
                  <a:pt x="9997" y="749"/>
                </a:lnTo>
                <a:lnTo>
                  <a:pt x="10020" y="716"/>
                </a:lnTo>
                <a:lnTo>
                  <a:pt x="10045" y="684"/>
                </a:lnTo>
                <a:lnTo>
                  <a:pt x="10069" y="653"/>
                </a:lnTo>
                <a:lnTo>
                  <a:pt x="10096" y="620"/>
                </a:lnTo>
                <a:lnTo>
                  <a:pt x="10124" y="589"/>
                </a:lnTo>
                <a:lnTo>
                  <a:pt x="10154" y="559"/>
                </a:lnTo>
                <a:lnTo>
                  <a:pt x="10184" y="528"/>
                </a:lnTo>
                <a:lnTo>
                  <a:pt x="10200" y="513"/>
                </a:lnTo>
                <a:lnTo>
                  <a:pt x="10216" y="498"/>
                </a:lnTo>
                <a:lnTo>
                  <a:pt x="10232" y="484"/>
                </a:lnTo>
                <a:lnTo>
                  <a:pt x="10250" y="471"/>
                </a:lnTo>
                <a:lnTo>
                  <a:pt x="10268" y="458"/>
                </a:lnTo>
                <a:lnTo>
                  <a:pt x="10286" y="445"/>
                </a:lnTo>
                <a:lnTo>
                  <a:pt x="10305" y="433"/>
                </a:lnTo>
                <a:lnTo>
                  <a:pt x="10324" y="421"/>
                </a:lnTo>
                <a:lnTo>
                  <a:pt x="10344" y="410"/>
                </a:lnTo>
                <a:lnTo>
                  <a:pt x="10364" y="399"/>
                </a:lnTo>
                <a:lnTo>
                  <a:pt x="10385" y="388"/>
                </a:lnTo>
                <a:lnTo>
                  <a:pt x="10406" y="378"/>
                </a:lnTo>
                <a:lnTo>
                  <a:pt x="10428" y="368"/>
                </a:lnTo>
                <a:lnTo>
                  <a:pt x="10451" y="360"/>
                </a:lnTo>
                <a:lnTo>
                  <a:pt x="10473" y="351"/>
                </a:lnTo>
                <a:lnTo>
                  <a:pt x="10497" y="344"/>
                </a:lnTo>
                <a:lnTo>
                  <a:pt x="10521" y="335"/>
                </a:lnTo>
                <a:lnTo>
                  <a:pt x="10546" y="329"/>
                </a:lnTo>
                <a:lnTo>
                  <a:pt x="10571" y="321"/>
                </a:lnTo>
                <a:lnTo>
                  <a:pt x="10595" y="316"/>
                </a:lnTo>
                <a:lnTo>
                  <a:pt x="10621" y="309"/>
                </a:lnTo>
                <a:lnTo>
                  <a:pt x="10648" y="304"/>
                </a:lnTo>
                <a:lnTo>
                  <a:pt x="10675" y="299"/>
                </a:lnTo>
                <a:lnTo>
                  <a:pt x="10702" y="294"/>
                </a:lnTo>
                <a:lnTo>
                  <a:pt x="10760" y="286"/>
                </a:lnTo>
                <a:lnTo>
                  <a:pt x="10818" y="281"/>
                </a:lnTo>
                <a:lnTo>
                  <a:pt x="10878" y="277"/>
                </a:lnTo>
                <a:lnTo>
                  <a:pt x="10941" y="275"/>
                </a:lnTo>
                <a:lnTo>
                  <a:pt x="10971" y="275"/>
                </a:lnTo>
                <a:lnTo>
                  <a:pt x="11003" y="276"/>
                </a:lnTo>
                <a:lnTo>
                  <a:pt x="11035" y="277"/>
                </a:lnTo>
                <a:lnTo>
                  <a:pt x="11069" y="279"/>
                </a:lnTo>
                <a:lnTo>
                  <a:pt x="11102" y="281"/>
                </a:lnTo>
                <a:lnTo>
                  <a:pt x="11137" y="284"/>
                </a:lnTo>
                <a:lnTo>
                  <a:pt x="11171" y="289"/>
                </a:lnTo>
                <a:lnTo>
                  <a:pt x="11206" y="293"/>
                </a:lnTo>
                <a:lnTo>
                  <a:pt x="11231" y="297"/>
                </a:lnTo>
                <a:lnTo>
                  <a:pt x="11255" y="302"/>
                </a:lnTo>
                <a:lnTo>
                  <a:pt x="11279" y="306"/>
                </a:lnTo>
                <a:lnTo>
                  <a:pt x="11303" y="311"/>
                </a:lnTo>
                <a:lnTo>
                  <a:pt x="11327" y="318"/>
                </a:lnTo>
                <a:lnTo>
                  <a:pt x="11349" y="324"/>
                </a:lnTo>
                <a:lnTo>
                  <a:pt x="11373" y="332"/>
                </a:lnTo>
                <a:lnTo>
                  <a:pt x="11396" y="339"/>
                </a:lnTo>
                <a:lnTo>
                  <a:pt x="11419" y="347"/>
                </a:lnTo>
                <a:lnTo>
                  <a:pt x="11440" y="356"/>
                </a:lnTo>
                <a:lnTo>
                  <a:pt x="11463" y="365"/>
                </a:lnTo>
                <a:lnTo>
                  <a:pt x="11484" y="375"/>
                </a:lnTo>
                <a:lnTo>
                  <a:pt x="11506" y="386"/>
                </a:lnTo>
                <a:lnTo>
                  <a:pt x="11528" y="397"/>
                </a:lnTo>
                <a:lnTo>
                  <a:pt x="11549" y="408"/>
                </a:lnTo>
                <a:lnTo>
                  <a:pt x="11570" y="420"/>
                </a:lnTo>
                <a:lnTo>
                  <a:pt x="11590" y="433"/>
                </a:lnTo>
                <a:lnTo>
                  <a:pt x="11609" y="446"/>
                </a:lnTo>
                <a:lnTo>
                  <a:pt x="11626" y="461"/>
                </a:lnTo>
                <a:lnTo>
                  <a:pt x="11642" y="478"/>
                </a:lnTo>
                <a:lnTo>
                  <a:pt x="11657" y="494"/>
                </a:lnTo>
                <a:lnTo>
                  <a:pt x="11671" y="512"/>
                </a:lnTo>
                <a:lnTo>
                  <a:pt x="11683" y="530"/>
                </a:lnTo>
                <a:lnTo>
                  <a:pt x="11694" y="550"/>
                </a:lnTo>
                <a:lnTo>
                  <a:pt x="11704" y="570"/>
                </a:lnTo>
                <a:lnTo>
                  <a:pt x="11712" y="592"/>
                </a:lnTo>
                <a:lnTo>
                  <a:pt x="11720" y="615"/>
                </a:lnTo>
                <a:lnTo>
                  <a:pt x="11725" y="638"/>
                </a:lnTo>
                <a:lnTo>
                  <a:pt x="11730" y="663"/>
                </a:lnTo>
                <a:lnTo>
                  <a:pt x="11733" y="688"/>
                </a:lnTo>
                <a:lnTo>
                  <a:pt x="11735" y="715"/>
                </a:lnTo>
                <a:lnTo>
                  <a:pt x="11736" y="742"/>
                </a:lnTo>
                <a:lnTo>
                  <a:pt x="11736" y="759"/>
                </a:lnTo>
                <a:lnTo>
                  <a:pt x="11735" y="777"/>
                </a:lnTo>
                <a:lnTo>
                  <a:pt x="11734" y="794"/>
                </a:lnTo>
                <a:lnTo>
                  <a:pt x="11732" y="812"/>
                </a:lnTo>
                <a:lnTo>
                  <a:pt x="11730" y="831"/>
                </a:lnTo>
                <a:lnTo>
                  <a:pt x="11726" y="849"/>
                </a:lnTo>
                <a:lnTo>
                  <a:pt x="11723" y="869"/>
                </a:lnTo>
                <a:lnTo>
                  <a:pt x="11718" y="888"/>
                </a:lnTo>
                <a:lnTo>
                  <a:pt x="11146" y="885"/>
                </a:lnTo>
                <a:lnTo>
                  <a:pt x="11148" y="872"/>
                </a:lnTo>
                <a:lnTo>
                  <a:pt x="11151" y="858"/>
                </a:lnTo>
                <a:lnTo>
                  <a:pt x="11151" y="845"/>
                </a:lnTo>
                <a:lnTo>
                  <a:pt x="11152" y="833"/>
                </a:lnTo>
                <a:lnTo>
                  <a:pt x="11151" y="810"/>
                </a:lnTo>
                <a:lnTo>
                  <a:pt x="11148" y="790"/>
                </a:lnTo>
                <a:lnTo>
                  <a:pt x="11144" y="770"/>
                </a:lnTo>
                <a:lnTo>
                  <a:pt x="11138" y="752"/>
                </a:lnTo>
                <a:lnTo>
                  <a:pt x="11134" y="743"/>
                </a:lnTo>
                <a:lnTo>
                  <a:pt x="11131" y="736"/>
                </a:lnTo>
                <a:lnTo>
                  <a:pt x="11126" y="728"/>
                </a:lnTo>
                <a:lnTo>
                  <a:pt x="11121" y="721"/>
                </a:lnTo>
                <a:lnTo>
                  <a:pt x="11116" y="714"/>
                </a:lnTo>
                <a:lnTo>
                  <a:pt x="11111" y="708"/>
                </a:lnTo>
                <a:lnTo>
                  <a:pt x="11104" y="701"/>
                </a:lnTo>
                <a:lnTo>
                  <a:pt x="11098" y="696"/>
                </a:lnTo>
                <a:lnTo>
                  <a:pt x="11085" y="685"/>
                </a:lnTo>
                <a:lnTo>
                  <a:pt x="11071" y="675"/>
                </a:lnTo>
                <a:lnTo>
                  <a:pt x="11057" y="667"/>
                </a:lnTo>
                <a:lnTo>
                  <a:pt x="11043" y="658"/>
                </a:lnTo>
                <a:lnTo>
                  <a:pt x="11029" y="651"/>
                </a:lnTo>
                <a:lnTo>
                  <a:pt x="11013" y="645"/>
                </a:lnTo>
                <a:lnTo>
                  <a:pt x="10998" y="640"/>
                </a:lnTo>
                <a:lnTo>
                  <a:pt x="10982" y="635"/>
                </a:lnTo>
                <a:lnTo>
                  <a:pt x="10966" y="632"/>
                </a:lnTo>
                <a:lnTo>
                  <a:pt x="10950" y="629"/>
                </a:lnTo>
                <a:lnTo>
                  <a:pt x="10932" y="627"/>
                </a:lnTo>
                <a:lnTo>
                  <a:pt x="10916" y="626"/>
                </a:lnTo>
                <a:lnTo>
                  <a:pt x="10901" y="624"/>
                </a:lnTo>
                <a:lnTo>
                  <a:pt x="10886" y="623"/>
                </a:lnTo>
                <a:lnTo>
                  <a:pt x="10873" y="623"/>
                </a:lnTo>
                <a:lnTo>
                  <a:pt x="10860" y="622"/>
                </a:lnTo>
                <a:lnTo>
                  <a:pt x="10849" y="623"/>
                </a:lnTo>
                <a:lnTo>
                  <a:pt x="10837" y="623"/>
                </a:lnTo>
                <a:lnTo>
                  <a:pt x="10826" y="624"/>
                </a:lnTo>
                <a:lnTo>
                  <a:pt x="10814" y="627"/>
                </a:lnTo>
                <a:lnTo>
                  <a:pt x="10802" y="629"/>
                </a:lnTo>
                <a:lnTo>
                  <a:pt x="10790" y="631"/>
                </a:lnTo>
                <a:lnTo>
                  <a:pt x="10779" y="633"/>
                </a:lnTo>
                <a:lnTo>
                  <a:pt x="10767" y="635"/>
                </a:lnTo>
                <a:lnTo>
                  <a:pt x="10752" y="641"/>
                </a:lnTo>
                <a:lnTo>
                  <a:pt x="10738" y="646"/>
                </a:lnTo>
                <a:lnTo>
                  <a:pt x="10724" y="653"/>
                </a:lnTo>
                <a:lnTo>
                  <a:pt x="10709" y="660"/>
                </a:lnTo>
                <a:lnTo>
                  <a:pt x="10695" y="669"/>
                </a:lnTo>
                <a:lnTo>
                  <a:pt x="10681" y="677"/>
                </a:lnTo>
                <a:lnTo>
                  <a:pt x="10667" y="688"/>
                </a:lnTo>
                <a:lnTo>
                  <a:pt x="10652" y="698"/>
                </a:lnTo>
                <a:lnTo>
                  <a:pt x="10638" y="710"/>
                </a:lnTo>
                <a:lnTo>
                  <a:pt x="10624" y="723"/>
                </a:lnTo>
                <a:lnTo>
                  <a:pt x="10609" y="736"/>
                </a:lnTo>
                <a:lnTo>
                  <a:pt x="10597" y="750"/>
                </a:lnTo>
                <a:lnTo>
                  <a:pt x="10582" y="764"/>
                </a:lnTo>
                <a:lnTo>
                  <a:pt x="10568" y="780"/>
                </a:lnTo>
                <a:lnTo>
                  <a:pt x="10554" y="796"/>
                </a:lnTo>
                <a:lnTo>
                  <a:pt x="10541" y="813"/>
                </a:lnTo>
                <a:lnTo>
                  <a:pt x="10527" y="832"/>
                </a:lnTo>
                <a:lnTo>
                  <a:pt x="10514" y="851"/>
                </a:lnTo>
                <a:lnTo>
                  <a:pt x="10501" y="872"/>
                </a:lnTo>
                <a:lnTo>
                  <a:pt x="10490" y="893"/>
                </a:lnTo>
                <a:lnTo>
                  <a:pt x="10478" y="916"/>
                </a:lnTo>
                <a:lnTo>
                  <a:pt x="10466" y="940"/>
                </a:lnTo>
                <a:lnTo>
                  <a:pt x="10455" y="964"/>
                </a:lnTo>
                <a:lnTo>
                  <a:pt x="10443" y="989"/>
                </a:lnTo>
                <a:lnTo>
                  <a:pt x="10433" y="1016"/>
                </a:lnTo>
                <a:lnTo>
                  <a:pt x="10423" y="1045"/>
                </a:lnTo>
                <a:lnTo>
                  <a:pt x="10413" y="1074"/>
                </a:lnTo>
                <a:lnTo>
                  <a:pt x="10403" y="1104"/>
                </a:lnTo>
                <a:lnTo>
                  <a:pt x="10395" y="1135"/>
                </a:lnTo>
                <a:lnTo>
                  <a:pt x="10386" y="1168"/>
                </a:lnTo>
                <a:lnTo>
                  <a:pt x="10377" y="1201"/>
                </a:lnTo>
                <a:lnTo>
                  <a:pt x="10370" y="1236"/>
                </a:lnTo>
                <a:lnTo>
                  <a:pt x="10368" y="1248"/>
                </a:lnTo>
                <a:lnTo>
                  <a:pt x="10364" y="1259"/>
                </a:lnTo>
                <a:lnTo>
                  <a:pt x="10362" y="1270"/>
                </a:lnTo>
                <a:lnTo>
                  <a:pt x="10360" y="1282"/>
                </a:lnTo>
                <a:lnTo>
                  <a:pt x="10359" y="1294"/>
                </a:lnTo>
                <a:lnTo>
                  <a:pt x="10357" y="1306"/>
                </a:lnTo>
                <a:lnTo>
                  <a:pt x="10356" y="1318"/>
                </a:lnTo>
                <a:lnTo>
                  <a:pt x="10353" y="1330"/>
                </a:lnTo>
                <a:lnTo>
                  <a:pt x="10350" y="1353"/>
                </a:lnTo>
                <a:lnTo>
                  <a:pt x="10347" y="1378"/>
                </a:lnTo>
                <a:lnTo>
                  <a:pt x="10345" y="1402"/>
                </a:lnTo>
                <a:lnTo>
                  <a:pt x="10343" y="1426"/>
                </a:lnTo>
                <a:lnTo>
                  <a:pt x="10340" y="1448"/>
                </a:lnTo>
                <a:lnTo>
                  <a:pt x="10339" y="1471"/>
                </a:lnTo>
                <a:lnTo>
                  <a:pt x="10338" y="1494"/>
                </a:lnTo>
                <a:lnTo>
                  <a:pt x="10338" y="1517"/>
                </a:lnTo>
                <a:lnTo>
                  <a:pt x="10339" y="1552"/>
                </a:lnTo>
                <a:lnTo>
                  <a:pt x="10342" y="1588"/>
                </a:lnTo>
                <a:lnTo>
                  <a:pt x="10347" y="1621"/>
                </a:lnTo>
                <a:lnTo>
                  <a:pt x="10353" y="1654"/>
                </a:lnTo>
                <a:lnTo>
                  <a:pt x="10361" y="1684"/>
                </a:lnTo>
                <a:lnTo>
                  <a:pt x="10371" y="1713"/>
                </a:lnTo>
                <a:lnTo>
                  <a:pt x="10377" y="1727"/>
                </a:lnTo>
                <a:lnTo>
                  <a:pt x="10383" y="1741"/>
                </a:lnTo>
                <a:lnTo>
                  <a:pt x="10390" y="1755"/>
                </a:lnTo>
                <a:lnTo>
                  <a:pt x="10397" y="1768"/>
                </a:lnTo>
                <a:lnTo>
                  <a:pt x="10404" y="1781"/>
                </a:lnTo>
                <a:lnTo>
                  <a:pt x="10413" y="1793"/>
                </a:lnTo>
                <a:lnTo>
                  <a:pt x="10423" y="1804"/>
                </a:lnTo>
                <a:lnTo>
                  <a:pt x="10432" y="1814"/>
                </a:lnTo>
                <a:lnTo>
                  <a:pt x="10443" y="1823"/>
                </a:lnTo>
                <a:lnTo>
                  <a:pt x="10455" y="1832"/>
                </a:lnTo>
                <a:lnTo>
                  <a:pt x="10468" y="1839"/>
                </a:lnTo>
                <a:lnTo>
                  <a:pt x="10481" y="1846"/>
                </a:lnTo>
                <a:lnTo>
                  <a:pt x="10495" y="1852"/>
                </a:lnTo>
                <a:lnTo>
                  <a:pt x="10510" y="1858"/>
                </a:lnTo>
                <a:lnTo>
                  <a:pt x="10525" y="1862"/>
                </a:lnTo>
                <a:lnTo>
                  <a:pt x="10542" y="1865"/>
                </a:lnTo>
                <a:lnTo>
                  <a:pt x="10560" y="1869"/>
                </a:lnTo>
                <a:lnTo>
                  <a:pt x="10578" y="1871"/>
                </a:lnTo>
                <a:lnTo>
                  <a:pt x="10597" y="1872"/>
                </a:lnTo>
                <a:lnTo>
                  <a:pt x="10616" y="1872"/>
                </a:lnTo>
                <a:lnTo>
                  <a:pt x="10630" y="1872"/>
                </a:lnTo>
                <a:lnTo>
                  <a:pt x="10645" y="1872"/>
                </a:lnTo>
                <a:lnTo>
                  <a:pt x="10660" y="1872"/>
                </a:lnTo>
                <a:lnTo>
                  <a:pt x="10676" y="1870"/>
                </a:lnTo>
                <a:lnTo>
                  <a:pt x="10689" y="1869"/>
                </a:lnTo>
                <a:lnTo>
                  <a:pt x="10702" y="1868"/>
                </a:lnTo>
                <a:lnTo>
                  <a:pt x="10715" y="1865"/>
                </a:lnTo>
                <a:lnTo>
                  <a:pt x="10729" y="1863"/>
                </a:lnTo>
                <a:lnTo>
                  <a:pt x="10743" y="1859"/>
                </a:lnTo>
                <a:lnTo>
                  <a:pt x="10757" y="1855"/>
                </a:lnTo>
                <a:lnTo>
                  <a:pt x="10773" y="1849"/>
                </a:lnTo>
                <a:lnTo>
                  <a:pt x="10788" y="1844"/>
                </a:lnTo>
                <a:lnTo>
                  <a:pt x="10806" y="1834"/>
                </a:lnTo>
                <a:lnTo>
                  <a:pt x="10824" y="1824"/>
                </a:lnTo>
                <a:lnTo>
                  <a:pt x="10843" y="1814"/>
                </a:lnTo>
                <a:lnTo>
                  <a:pt x="10860" y="1801"/>
                </a:lnTo>
                <a:lnTo>
                  <a:pt x="10878" y="1788"/>
                </a:lnTo>
                <a:lnTo>
                  <a:pt x="10895" y="1774"/>
                </a:lnTo>
                <a:lnTo>
                  <a:pt x="10912" y="1757"/>
                </a:lnTo>
                <a:lnTo>
                  <a:pt x="10928" y="1741"/>
                </a:lnTo>
                <a:lnTo>
                  <a:pt x="10943" y="1724"/>
                </a:lnTo>
                <a:lnTo>
                  <a:pt x="10957" y="1706"/>
                </a:lnTo>
                <a:lnTo>
                  <a:pt x="10969" y="1686"/>
                </a:lnTo>
                <a:lnTo>
                  <a:pt x="10979" y="1668"/>
                </a:lnTo>
                <a:lnTo>
                  <a:pt x="10988" y="1647"/>
                </a:lnTo>
                <a:lnTo>
                  <a:pt x="10995" y="1627"/>
                </a:lnTo>
                <a:lnTo>
                  <a:pt x="11001" y="1605"/>
                </a:lnTo>
                <a:lnTo>
                  <a:pt x="11004" y="1583"/>
                </a:lnTo>
                <a:lnTo>
                  <a:pt x="11555" y="1581"/>
                </a:lnTo>
                <a:lnTo>
                  <a:pt x="11557" y="1589"/>
                </a:lnTo>
                <a:lnTo>
                  <a:pt x="11558" y="1595"/>
                </a:lnTo>
                <a:lnTo>
                  <a:pt x="11559" y="1602"/>
                </a:lnTo>
                <a:lnTo>
                  <a:pt x="11559" y="1609"/>
                </a:lnTo>
                <a:lnTo>
                  <a:pt x="11559" y="1622"/>
                </a:lnTo>
                <a:lnTo>
                  <a:pt x="11557" y="1635"/>
                </a:lnTo>
                <a:lnTo>
                  <a:pt x="11555" y="1649"/>
                </a:lnTo>
                <a:lnTo>
                  <a:pt x="11551" y="1666"/>
                </a:lnTo>
                <a:lnTo>
                  <a:pt x="11546" y="1683"/>
                </a:lnTo>
                <a:lnTo>
                  <a:pt x="11541" y="1700"/>
                </a:lnTo>
                <a:lnTo>
                  <a:pt x="11533" y="1720"/>
                </a:lnTo>
                <a:lnTo>
                  <a:pt x="11525" y="1740"/>
                </a:lnTo>
                <a:lnTo>
                  <a:pt x="11517" y="1761"/>
                </a:lnTo>
                <a:lnTo>
                  <a:pt x="11506" y="1781"/>
                </a:lnTo>
                <a:lnTo>
                  <a:pt x="11494" y="1803"/>
                </a:lnTo>
                <a:lnTo>
                  <a:pt x="11481" y="1824"/>
                </a:lnTo>
                <a:lnTo>
                  <a:pt x="11467" y="1847"/>
                </a:lnTo>
                <a:lnTo>
                  <a:pt x="11452" y="1869"/>
                </a:lnTo>
                <a:lnTo>
                  <a:pt x="11435" y="1891"/>
                </a:lnTo>
                <a:lnTo>
                  <a:pt x="11416" y="1914"/>
                </a:lnTo>
                <a:lnTo>
                  <a:pt x="11402" y="1930"/>
                </a:lnTo>
                <a:lnTo>
                  <a:pt x="11387" y="1945"/>
                </a:lnTo>
                <a:lnTo>
                  <a:pt x="11372" y="1961"/>
                </a:lnTo>
                <a:lnTo>
                  <a:pt x="11356" y="1977"/>
                </a:lnTo>
                <a:lnTo>
                  <a:pt x="11339" y="1993"/>
                </a:lnTo>
                <a:lnTo>
                  <a:pt x="11321" y="2008"/>
                </a:lnTo>
                <a:lnTo>
                  <a:pt x="11303" y="2023"/>
                </a:lnTo>
                <a:lnTo>
                  <a:pt x="11284" y="2038"/>
                </a:lnTo>
                <a:lnTo>
                  <a:pt x="11264" y="2052"/>
                </a:lnTo>
                <a:lnTo>
                  <a:pt x="11244" y="2067"/>
                </a:lnTo>
                <a:lnTo>
                  <a:pt x="11222" y="2081"/>
                </a:lnTo>
                <a:lnTo>
                  <a:pt x="11199" y="2095"/>
                </a:lnTo>
                <a:lnTo>
                  <a:pt x="11153" y="2123"/>
                </a:lnTo>
                <a:lnTo>
                  <a:pt x="11103" y="2150"/>
                </a:lnTo>
                <a:lnTo>
                  <a:pt x="11077" y="2162"/>
                </a:lnTo>
                <a:lnTo>
                  <a:pt x="11050" y="2175"/>
                </a:lnTo>
                <a:lnTo>
                  <a:pt x="11023" y="2186"/>
                </a:lnTo>
                <a:lnTo>
                  <a:pt x="10994" y="2197"/>
                </a:lnTo>
                <a:lnTo>
                  <a:pt x="10965" y="2207"/>
                </a:lnTo>
                <a:lnTo>
                  <a:pt x="10934" y="2215"/>
                </a:lnTo>
                <a:lnTo>
                  <a:pt x="10902" y="2223"/>
                </a:lnTo>
                <a:lnTo>
                  <a:pt x="10870" y="2229"/>
                </a:lnTo>
                <a:lnTo>
                  <a:pt x="10836" y="2236"/>
                </a:lnTo>
                <a:lnTo>
                  <a:pt x="10803" y="2241"/>
                </a:lnTo>
                <a:lnTo>
                  <a:pt x="10767" y="2247"/>
                </a:lnTo>
                <a:lnTo>
                  <a:pt x="10732" y="2250"/>
                </a:lnTo>
                <a:lnTo>
                  <a:pt x="10694" y="2253"/>
                </a:lnTo>
                <a:lnTo>
                  <a:pt x="10656" y="2255"/>
                </a:lnTo>
                <a:lnTo>
                  <a:pt x="10617" y="2256"/>
                </a:lnTo>
                <a:lnTo>
                  <a:pt x="10577" y="2256"/>
                </a:lnTo>
                <a:lnTo>
                  <a:pt x="10567" y="2256"/>
                </a:lnTo>
                <a:lnTo>
                  <a:pt x="10557" y="2256"/>
                </a:lnTo>
                <a:lnTo>
                  <a:pt x="10546" y="2256"/>
                </a:lnTo>
                <a:lnTo>
                  <a:pt x="10533" y="2256"/>
                </a:lnTo>
                <a:lnTo>
                  <a:pt x="10480" y="2256"/>
                </a:lnTo>
                <a:lnTo>
                  <a:pt x="10429" y="2254"/>
                </a:lnTo>
                <a:lnTo>
                  <a:pt x="10379" y="2250"/>
                </a:lnTo>
                <a:lnTo>
                  <a:pt x="10333" y="2246"/>
                </a:lnTo>
                <a:lnTo>
                  <a:pt x="10289" y="2239"/>
                </a:lnTo>
                <a:lnTo>
                  <a:pt x="10247" y="2231"/>
                </a:lnTo>
                <a:lnTo>
                  <a:pt x="10207" y="2222"/>
                </a:lnTo>
                <a:lnTo>
                  <a:pt x="10169" y="2212"/>
                </a:lnTo>
                <a:lnTo>
                  <a:pt x="10133" y="2200"/>
                </a:lnTo>
                <a:lnTo>
                  <a:pt x="10101" y="2186"/>
                </a:lnTo>
                <a:lnTo>
                  <a:pt x="10084" y="2180"/>
                </a:lnTo>
                <a:lnTo>
                  <a:pt x="10069" y="2172"/>
                </a:lnTo>
                <a:lnTo>
                  <a:pt x="10055" y="2163"/>
                </a:lnTo>
                <a:lnTo>
                  <a:pt x="10041" y="2156"/>
                </a:lnTo>
                <a:lnTo>
                  <a:pt x="10027" y="2147"/>
                </a:lnTo>
                <a:lnTo>
                  <a:pt x="10014" y="2139"/>
                </a:lnTo>
                <a:lnTo>
                  <a:pt x="10002" y="2129"/>
                </a:lnTo>
                <a:lnTo>
                  <a:pt x="9991" y="2119"/>
                </a:lnTo>
                <a:lnTo>
                  <a:pt x="9979" y="2109"/>
                </a:lnTo>
                <a:lnTo>
                  <a:pt x="9968" y="2099"/>
                </a:lnTo>
                <a:lnTo>
                  <a:pt x="9958" y="2088"/>
                </a:lnTo>
                <a:lnTo>
                  <a:pt x="9948" y="2077"/>
                </a:lnTo>
                <a:lnTo>
                  <a:pt x="9931" y="2054"/>
                </a:lnTo>
                <a:lnTo>
                  <a:pt x="9914" y="2032"/>
                </a:lnTo>
                <a:lnTo>
                  <a:pt x="9898" y="2009"/>
                </a:lnTo>
                <a:lnTo>
                  <a:pt x="9882" y="1985"/>
                </a:lnTo>
                <a:lnTo>
                  <a:pt x="9868" y="1961"/>
                </a:lnTo>
                <a:lnTo>
                  <a:pt x="9855" y="1938"/>
                </a:lnTo>
                <a:lnTo>
                  <a:pt x="9844" y="1913"/>
                </a:lnTo>
                <a:lnTo>
                  <a:pt x="9833" y="1888"/>
                </a:lnTo>
                <a:lnTo>
                  <a:pt x="9822" y="1863"/>
                </a:lnTo>
                <a:lnTo>
                  <a:pt x="9813" y="1838"/>
                </a:lnTo>
                <a:lnTo>
                  <a:pt x="9806" y="1812"/>
                </a:lnTo>
                <a:lnTo>
                  <a:pt x="9798" y="1787"/>
                </a:lnTo>
                <a:lnTo>
                  <a:pt x="9792" y="1761"/>
                </a:lnTo>
                <a:lnTo>
                  <a:pt x="9787" y="1734"/>
                </a:lnTo>
                <a:lnTo>
                  <a:pt x="9783" y="1707"/>
                </a:lnTo>
                <a:lnTo>
                  <a:pt x="9780" y="1680"/>
                </a:lnTo>
                <a:lnTo>
                  <a:pt x="9779" y="1663"/>
                </a:lnTo>
                <a:lnTo>
                  <a:pt x="9778" y="1646"/>
                </a:lnTo>
                <a:lnTo>
                  <a:pt x="9777" y="1629"/>
                </a:lnTo>
                <a:lnTo>
                  <a:pt x="9776" y="1610"/>
                </a:lnTo>
                <a:lnTo>
                  <a:pt x="9776" y="1593"/>
                </a:lnTo>
                <a:lnTo>
                  <a:pt x="9774" y="1576"/>
                </a:lnTo>
                <a:lnTo>
                  <a:pt x="9774" y="1559"/>
                </a:lnTo>
                <a:lnTo>
                  <a:pt x="9774" y="1542"/>
                </a:lnTo>
                <a:lnTo>
                  <a:pt x="9774" y="1539"/>
                </a:lnTo>
                <a:close/>
                <a:moveTo>
                  <a:pt x="0" y="0"/>
                </a:moveTo>
                <a:lnTo>
                  <a:pt x="2708" y="0"/>
                </a:lnTo>
                <a:lnTo>
                  <a:pt x="2708" y="2549"/>
                </a:lnTo>
                <a:lnTo>
                  <a:pt x="0" y="2549"/>
                </a:lnTo>
                <a:lnTo>
                  <a:pt x="0" y="0"/>
                </a:lnTo>
                <a:close/>
                <a:moveTo>
                  <a:pt x="318" y="2175"/>
                </a:moveTo>
                <a:lnTo>
                  <a:pt x="2389" y="2175"/>
                </a:lnTo>
                <a:lnTo>
                  <a:pt x="2389" y="2230"/>
                </a:lnTo>
                <a:lnTo>
                  <a:pt x="318" y="2230"/>
                </a:lnTo>
                <a:lnTo>
                  <a:pt x="318" y="2175"/>
                </a:lnTo>
                <a:close/>
                <a:moveTo>
                  <a:pt x="318" y="1804"/>
                </a:moveTo>
                <a:lnTo>
                  <a:pt x="2389" y="1804"/>
                </a:lnTo>
                <a:lnTo>
                  <a:pt x="2389" y="1859"/>
                </a:lnTo>
                <a:lnTo>
                  <a:pt x="318" y="1859"/>
                </a:lnTo>
                <a:lnTo>
                  <a:pt x="318" y="1804"/>
                </a:lnTo>
                <a:close/>
                <a:moveTo>
                  <a:pt x="318" y="1432"/>
                </a:moveTo>
                <a:lnTo>
                  <a:pt x="2389" y="1432"/>
                </a:lnTo>
                <a:lnTo>
                  <a:pt x="2389" y="1487"/>
                </a:lnTo>
                <a:lnTo>
                  <a:pt x="318" y="1487"/>
                </a:lnTo>
                <a:lnTo>
                  <a:pt x="318" y="1432"/>
                </a:lnTo>
                <a:close/>
                <a:moveTo>
                  <a:pt x="318" y="1061"/>
                </a:moveTo>
                <a:lnTo>
                  <a:pt x="2389" y="1061"/>
                </a:lnTo>
                <a:lnTo>
                  <a:pt x="2389" y="1117"/>
                </a:lnTo>
                <a:lnTo>
                  <a:pt x="318" y="1117"/>
                </a:lnTo>
                <a:lnTo>
                  <a:pt x="318" y="1061"/>
                </a:lnTo>
                <a:close/>
                <a:moveTo>
                  <a:pt x="318" y="690"/>
                </a:moveTo>
                <a:lnTo>
                  <a:pt x="2389" y="690"/>
                </a:lnTo>
                <a:lnTo>
                  <a:pt x="2389" y="745"/>
                </a:lnTo>
                <a:lnTo>
                  <a:pt x="318" y="745"/>
                </a:lnTo>
                <a:lnTo>
                  <a:pt x="318" y="690"/>
                </a:lnTo>
                <a:close/>
                <a:moveTo>
                  <a:pt x="318" y="319"/>
                </a:moveTo>
                <a:lnTo>
                  <a:pt x="2389" y="319"/>
                </a:lnTo>
                <a:lnTo>
                  <a:pt x="2389" y="374"/>
                </a:lnTo>
                <a:lnTo>
                  <a:pt x="318" y="374"/>
                </a:lnTo>
                <a:lnTo>
                  <a:pt x="318" y="319"/>
                </a:lnTo>
                <a:close/>
                <a:moveTo>
                  <a:pt x="839" y="654"/>
                </a:moveTo>
                <a:lnTo>
                  <a:pt x="890" y="411"/>
                </a:lnTo>
                <a:lnTo>
                  <a:pt x="1060" y="411"/>
                </a:lnTo>
                <a:lnTo>
                  <a:pt x="1053" y="458"/>
                </a:lnTo>
                <a:lnTo>
                  <a:pt x="948" y="458"/>
                </a:lnTo>
                <a:lnTo>
                  <a:pt x="937" y="511"/>
                </a:lnTo>
                <a:lnTo>
                  <a:pt x="1034" y="511"/>
                </a:lnTo>
                <a:lnTo>
                  <a:pt x="1024" y="561"/>
                </a:lnTo>
                <a:lnTo>
                  <a:pt x="926" y="561"/>
                </a:lnTo>
                <a:lnTo>
                  <a:pt x="908" y="654"/>
                </a:lnTo>
                <a:lnTo>
                  <a:pt x="839" y="654"/>
                </a:lnTo>
                <a:close/>
                <a:moveTo>
                  <a:pt x="1042" y="654"/>
                </a:moveTo>
                <a:lnTo>
                  <a:pt x="1095" y="411"/>
                </a:lnTo>
                <a:lnTo>
                  <a:pt x="1164" y="411"/>
                </a:lnTo>
                <a:lnTo>
                  <a:pt x="1113" y="654"/>
                </a:lnTo>
                <a:lnTo>
                  <a:pt x="1042" y="654"/>
                </a:lnTo>
                <a:close/>
                <a:moveTo>
                  <a:pt x="1150" y="654"/>
                </a:moveTo>
                <a:lnTo>
                  <a:pt x="1201" y="411"/>
                </a:lnTo>
                <a:lnTo>
                  <a:pt x="1388" y="411"/>
                </a:lnTo>
                <a:lnTo>
                  <a:pt x="1377" y="458"/>
                </a:lnTo>
                <a:lnTo>
                  <a:pt x="1261" y="458"/>
                </a:lnTo>
                <a:lnTo>
                  <a:pt x="1251" y="506"/>
                </a:lnTo>
                <a:lnTo>
                  <a:pt x="1359" y="506"/>
                </a:lnTo>
                <a:lnTo>
                  <a:pt x="1349" y="555"/>
                </a:lnTo>
                <a:lnTo>
                  <a:pt x="1241" y="555"/>
                </a:lnTo>
                <a:lnTo>
                  <a:pt x="1230" y="603"/>
                </a:lnTo>
                <a:lnTo>
                  <a:pt x="1349" y="603"/>
                </a:lnTo>
                <a:lnTo>
                  <a:pt x="1338" y="654"/>
                </a:lnTo>
                <a:lnTo>
                  <a:pt x="1150" y="654"/>
                </a:lnTo>
                <a:close/>
                <a:moveTo>
                  <a:pt x="1406" y="493"/>
                </a:moveTo>
                <a:lnTo>
                  <a:pt x="1408" y="482"/>
                </a:lnTo>
                <a:lnTo>
                  <a:pt x="1410" y="471"/>
                </a:lnTo>
                <a:lnTo>
                  <a:pt x="1414" y="462"/>
                </a:lnTo>
                <a:lnTo>
                  <a:pt x="1418" y="454"/>
                </a:lnTo>
                <a:lnTo>
                  <a:pt x="1423" y="445"/>
                </a:lnTo>
                <a:lnTo>
                  <a:pt x="1430" y="439"/>
                </a:lnTo>
                <a:lnTo>
                  <a:pt x="1436" y="432"/>
                </a:lnTo>
                <a:lnTo>
                  <a:pt x="1445" y="427"/>
                </a:lnTo>
                <a:lnTo>
                  <a:pt x="1454" y="421"/>
                </a:lnTo>
                <a:lnTo>
                  <a:pt x="1463" y="417"/>
                </a:lnTo>
                <a:lnTo>
                  <a:pt x="1473" y="414"/>
                </a:lnTo>
                <a:lnTo>
                  <a:pt x="1483" y="411"/>
                </a:lnTo>
                <a:lnTo>
                  <a:pt x="1494" y="408"/>
                </a:lnTo>
                <a:lnTo>
                  <a:pt x="1504" y="407"/>
                </a:lnTo>
                <a:lnTo>
                  <a:pt x="1516" y="406"/>
                </a:lnTo>
                <a:lnTo>
                  <a:pt x="1528" y="406"/>
                </a:lnTo>
                <a:lnTo>
                  <a:pt x="1531" y="406"/>
                </a:lnTo>
                <a:lnTo>
                  <a:pt x="1536" y="406"/>
                </a:lnTo>
                <a:lnTo>
                  <a:pt x="1540" y="406"/>
                </a:lnTo>
                <a:lnTo>
                  <a:pt x="1544" y="406"/>
                </a:lnTo>
                <a:lnTo>
                  <a:pt x="1556" y="408"/>
                </a:lnTo>
                <a:lnTo>
                  <a:pt x="1569" y="411"/>
                </a:lnTo>
                <a:lnTo>
                  <a:pt x="1580" y="415"/>
                </a:lnTo>
                <a:lnTo>
                  <a:pt x="1591" y="420"/>
                </a:lnTo>
                <a:lnTo>
                  <a:pt x="1596" y="424"/>
                </a:lnTo>
                <a:lnTo>
                  <a:pt x="1600" y="427"/>
                </a:lnTo>
                <a:lnTo>
                  <a:pt x="1605" y="431"/>
                </a:lnTo>
                <a:lnTo>
                  <a:pt x="1607" y="437"/>
                </a:lnTo>
                <a:lnTo>
                  <a:pt x="1610" y="441"/>
                </a:lnTo>
                <a:lnTo>
                  <a:pt x="1611" y="447"/>
                </a:lnTo>
                <a:lnTo>
                  <a:pt x="1612" y="454"/>
                </a:lnTo>
                <a:lnTo>
                  <a:pt x="1613" y="460"/>
                </a:lnTo>
                <a:lnTo>
                  <a:pt x="1612" y="467"/>
                </a:lnTo>
                <a:lnTo>
                  <a:pt x="1612" y="472"/>
                </a:lnTo>
                <a:lnTo>
                  <a:pt x="1611" y="479"/>
                </a:lnTo>
                <a:lnTo>
                  <a:pt x="1609" y="485"/>
                </a:lnTo>
                <a:lnTo>
                  <a:pt x="1541" y="484"/>
                </a:lnTo>
                <a:lnTo>
                  <a:pt x="1541" y="483"/>
                </a:lnTo>
                <a:lnTo>
                  <a:pt x="1541" y="481"/>
                </a:lnTo>
                <a:lnTo>
                  <a:pt x="1542" y="479"/>
                </a:lnTo>
                <a:lnTo>
                  <a:pt x="1542" y="476"/>
                </a:lnTo>
                <a:lnTo>
                  <a:pt x="1541" y="471"/>
                </a:lnTo>
                <a:lnTo>
                  <a:pt x="1540" y="467"/>
                </a:lnTo>
                <a:lnTo>
                  <a:pt x="1537" y="462"/>
                </a:lnTo>
                <a:lnTo>
                  <a:pt x="1534" y="460"/>
                </a:lnTo>
                <a:lnTo>
                  <a:pt x="1529" y="458"/>
                </a:lnTo>
                <a:lnTo>
                  <a:pt x="1525" y="456"/>
                </a:lnTo>
                <a:lnTo>
                  <a:pt x="1519" y="455"/>
                </a:lnTo>
                <a:lnTo>
                  <a:pt x="1514" y="455"/>
                </a:lnTo>
                <a:lnTo>
                  <a:pt x="1514" y="455"/>
                </a:lnTo>
                <a:lnTo>
                  <a:pt x="1513" y="455"/>
                </a:lnTo>
                <a:lnTo>
                  <a:pt x="1512" y="455"/>
                </a:lnTo>
                <a:lnTo>
                  <a:pt x="1510" y="455"/>
                </a:lnTo>
                <a:lnTo>
                  <a:pt x="1504" y="456"/>
                </a:lnTo>
                <a:lnTo>
                  <a:pt x="1500" y="457"/>
                </a:lnTo>
                <a:lnTo>
                  <a:pt x="1495" y="459"/>
                </a:lnTo>
                <a:lnTo>
                  <a:pt x="1489" y="462"/>
                </a:lnTo>
                <a:lnTo>
                  <a:pt x="1486" y="466"/>
                </a:lnTo>
                <a:lnTo>
                  <a:pt x="1483" y="470"/>
                </a:lnTo>
                <a:lnTo>
                  <a:pt x="1481" y="474"/>
                </a:lnTo>
                <a:lnTo>
                  <a:pt x="1481" y="480"/>
                </a:lnTo>
                <a:lnTo>
                  <a:pt x="1481" y="482"/>
                </a:lnTo>
                <a:lnTo>
                  <a:pt x="1482" y="484"/>
                </a:lnTo>
                <a:lnTo>
                  <a:pt x="1483" y="486"/>
                </a:lnTo>
                <a:lnTo>
                  <a:pt x="1485" y="489"/>
                </a:lnTo>
                <a:lnTo>
                  <a:pt x="1491" y="494"/>
                </a:lnTo>
                <a:lnTo>
                  <a:pt x="1499" y="497"/>
                </a:lnTo>
                <a:lnTo>
                  <a:pt x="1510" y="501"/>
                </a:lnTo>
                <a:lnTo>
                  <a:pt x="1521" y="505"/>
                </a:lnTo>
                <a:lnTo>
                  <a:pt x="1532" y="508"/>
                </a:lnTo>
                <a:lnTo>
                  <a:pt x="1546" y="511"/>
                </a:lnTo>
                <a:lnTo>
                  <a:pt x="1556" y="514"/>
                </a:lnTo>
                <a:lnTo>
                  <a:pt x="1566" y="518"/>
                </a:lnTo>
                <a:lnTo>
                  <a:pt x="1573" y="522"/>
                </a:lnTo>
                <a:lnTo>
                  <a:pt x="1580" y="526"/>
                </a:lnTo>
                <a:lnTo>
                  <a:pt x="1585" y="530"/>
                </a:lnTo>
                <a:lnTo>
                  <a:pt x="1589" y="536"/>
                </a:lnTo>
                <a:lnTo>
                  <a:pt x="1593" y="541"/>
                </a:lnTo>
                <a:lnTo>
                  <a:pt x="1595" y="547"/>
                </a:lnTo>
                <a:lnTo>
                  <a:pt x="1596" y="551"/>
                </a:lnTo>
                <a:lnTo>
                  <a:pt x="1598" y="556"/>
                </a:lnTo>
                <a:lnTo>
                  <a:pt x="1598" y="562"/>
                </a:lnTo>
                <a:lnTo>
                  <a:pt x="1598" y="566"/>
                </a:lnTo>
                <a:lnTo>
                  <a:pt x="1598" y="575"/>
                </a:lnTo>
                <a:lnTo>
                  <a:pt x="1596" y="583"/>
                </a:lnTo>
                <a:lnTo>
                  <a:pt x="1594" y="592"/>
                </a:lnTo>
                <a:lnTo>
                  <a:pt x="1591" y="601"/>
                </a:lnTo>
                <a:lnTo>
                  <a:pt x="1586" y="608"/>
                </a:lnTo>
                <a:lnTo>
                  <a:pt x="1581" y="616"/>
                </a:lnTo>
                <a:lnTo>
                  <a:pt x="1575" y="623"/>
                </a:lnTo>
                <a:lnTo>
                  <a:pt x="1567" y="630"/>
                </a:lnTo>
                <a:lnTo>
                  <a:pt x="1558" y="637"/>
                </a:lnTo>
                <a:lnTo>
                  <a:pt x="1549" y="643"/>
                </a:lnTo>
                <a:lnTo>
                  <a:pt x="1539" y="647"/>
                </a:lnTo>
                <a:lnTo>
                  <a:pt x="1527" y="651"/>
                </a:lnTo>
                <a:lnTo>
                  <a:pt x="1515" y="655"/>
                </a:lnTo>
                <a:lnTo>
                  <a:pt x="1502" y="657"/>
                </a:lnTo>
                <a:lnTo>
                  <a:pt x="1487" y="658"/>
                </a:lnTo>
                <a:lnTo>
                  <a:pt x="1472" y="659"/>
                </a:lnTo>
                <a:lnTo>
                  <a:pt x="1459" y="658"/>
                </a:lnTo>
                <a:lnTo>
                  <a:pt x="1447" y="658"/>
                </a:lnTo>
                <a:lnTo>
                  <a:pt x="1436" y="656"/>
                </a:lnTo>
                <a:lnTo>
                  <a:pt x="1427" y="654"/>
                </a:lnTo>
                <a:lnTo>
                  <a:pt x="1418" y="651"/>
                </a:lnTo>
                <a:lnTo>
                  <a:pt x="1411" y="648"/>
                </a:lnTo>
                <a:lnTo>
                  <a:pt x="1405" y="644"/>
                </a:lnTo>
                <a:lnTo>
                  <a:pt x="1401" y="640"/>
                </a:lnTo>
                <a:lnTo>
                  <a:pt x="1393" y="630"/>
                </a:lnTo>
                <a:lnTo>
                  <a:pt x="1388" y="619"/>
                </a:lnTo>
                <a:lnTo>
                  <a:pt x="1386" y="614"/>
                </a:lnTo>
                <a:lnTo>
                  <a:pt x="1384" y="608"/>
                </a:lnTo>
                <a:lnTo>
                  <a:pt x="1383" y="602"/>
                </a:lnTo>
                <a:lnTo>
                  <a:pt x="1383" y="596"/>
                </a:lnTo>
                <a:lnTo>
                  <a:pt x="1383" y="593"/>
                </a:lnTo>
                <a:lnTo>
                  <a:pt x="1383" y="591"/>
                </a:lnTo>
                <a:lnTo>
                  <a:pt x="1384" y="588"/>
                </a:lnTo>
                <a:lnTo>
                  <a:pt x="1384" y="586"/>
                </a:lnTo>
                <a:lnTo>
                  <a:pt x="1384" y="582"/>
                </a:lnTo>
                <a:lnTo>
                  <a:pt x="1384" y="580"/>
                </a:lnTo>
                <a:lnTo>
                  <a:pt x="1384" y="577"/>
                </a:lnTo>
                <a:lnTo>
                  <a:pt x="1386" y="575"/>
                </a:lnTo>
                <a:lnTo>
                  <a:pt x="1454" y="575"/>
                </a:lnTo>
                <a:lnTo>
                  <a:pt x="1454" y="577"/>
                </a:lnTo>
                <a:lnTo>
                  <a:pt x="1454" y="578"/>
                </a:lnTo>
                <a:lnTo>
                  <a:pt x="1454" y="580"/>
                </a:lnTo>
                <a:lnTo>
                  <a:pt x="1454" y="582"/>
                </a:lnTo>
                <a:lnTo>
                  <a:pt x="1454" y="588"/>
                </a:lnTo>
                <a:lnTo>
                  <a:pt x="1455" y="594"/>
                </a:lnTo>
                <a:lnTo>
                  <a:pt x="1457" y="599"/>
                </a:lnTo>
                <a:lnTo>
                  <a:pt x="1460" y="603"/>
                </a:lnTo>
                <a:lnTo>
                  <a:pt x="1464" y="607"/>
                </a:lnTo>
                <a:lnTo>
                  <a:pt x="1470" y="609"/>
                </a:lnTo>
                <a:lnTo>
                  <a:pt x="1475" y="610"/>
                </a:lnTo>
                <a:lnTo>
                  <a:pt x="1483" y="611"/>
                </a:lnTo>
                <a:lnTo>
                  <a:pt x="1486" y="611"/>
                </a:lnTo>
                <a:lnTo>
                  <a:pt x="1491" y="610"/>
                </a:lnTo>
                <a:lnTo>
                  <a:pt x="1496" y="609"/>
                </a:lnTo>
                <a:lnTo>
                  <a:pt x="1501" y="608"/>
                </a:lnTo>
                <a:lnTo>
                  <a:pt x="1510" y="604"/>
                </a:lnTo>
                <a:lnTo>
                  <a:pt x="1517" y="599"/>
                </a:lnTo>
                <a:lnTo>
                  <a:pt x="1521" y="595"/>
                </a:lnTo>
                <a:lnTo>
                  <a:pt x="1523" y="592"/>
                </a:lnTo>
                <a:lnTo>
                  <a:pt x="1525" y="588"/>
                </a:lnTo>
                <a:lnTo>
                  <a:pt x="1525" y="583"/>
                </a:lnTo>
                <a:lnTo>
                  <a:pt x="1525" y="582"/>
                </a:lnTo>
                <a:lnTo>
                  <a:pt x="1525" y="581"/>
                </a:lnTo>
                <a:lnTo>
                  <a:pt x="1525" y="580"/>
                </a:lnTo>
                <a:lnTo>
                  <a:pt x="1525" y="580"/>
                </a:lnTo>
                <a:lnTo>
                  <a:pt x="1524" y="576"/>
                </a:lnTo>
                <a:lnTo>
                  <a:pt x="1522" y="573"/>
                </a:lnTo>
                <a:lnTo>
                  <a:pt x="1517" y="569"/>
                </a:lnTo>
                <a:lnTo>
                  <a:pt x="1512" y="566"/>
                </a:lnTo>
                <a:lnTo>
                  <a:pt x="1499" y="561"/>
                </a:lnTo>
                <a:lnTo>
                  <a:pt x="1484" y="555"/>
                </a:lnTo>
                <a:lnTo>
                  <a:pt x="1474" y="553"/>
                </a:lnTo>
                <a:lnTo>
                  <a:pt x="1465" y="551"/>
                </a:lnTo>
                <a:lnTo>
                  <a:pt x="1457" y="549"/>
                </a:lnTo>
                <a:lnTo>
                  <a:pt x="1450" y="546"/>
                </a:lnTo>
                <a:lnTo>
                  <a:pt x="1450" y="546"/>
                </a:lnTo>
                <a:lnTo>
                  <a:pt x="1449" y="546"/>
                </a:lnTo>
                <a:lnTo>
                  <a:pt x="1449" y="546"/>
                </a:lnTo>
                <a:lnTo>
                  <a:pt x="1448" y="546"/>
                </a:lnTo>
                <a:lnTo>
                  <a:pt x="1448" y="546"/>
                </a:lnTo>
                <a:lnTo>
                  <a:pt x="1448" y="546"/>
                </a:lnTo>
                <a:lnTo>
                  <a:pt x="1448" y="546"/>
                </a:lnTo>
                <a:lnTo>
                  <a:pt x="1448" y="546"/>
                </a:lnTo>
                <a:lnTo>
                  <a:pt x="1445" y="545"/>
                </a:lnTo>
                <a:lnTo>
                  <a:pt x="1442" y="543"/>
                </a:lnTo>
                <a:lnTo>
                  <a:pt x="1437" y="541"/>
                </a:lnTo>
                <a:lnTo>
                  <a:pt x="1433" y="540"/>
                </a:lnTo>
                <a:lnTo>
                  <a:pt x="1429" y="538"/>
                </a:lnTo>
                <a:lnTo>
                  <a:pt x="1423" y="535"/>
                </a:lnTo>
                <a:lnTo>
                  <a:pt x="1419" y="530"/>
                </a:lnTo>
                <a:lnTo>
                  <a:pt x="1415" y="526"/>
                </a:lnTo>
                <a:lnTo>
                  <a:pt x="1411" y="520"/>
                </a:lnTo>
                <a:lnTo>
                  <a:pt x="1408" y="512"/>
                </a:lnTo>
                <a:lnTo>
                  <a:pt x="1407" y="503"/>
                </a:lnTo>
                <a:lnTo>
                  <a:pt x="1406" y="493"/>
                </a:lnTo>
                <a:lnTo>
                  <a:pt x="1406" y="493"/>
                </a:lnTo>
                <a:close/>
                <a:moveTo>
                  <a:pt x="1633" y="566"/>
                </a:moveTo>
                <a:lnTo>
                  <a:pt x="1633" y="552"/>
                </a:lnTo>
                <a:lnTo>
                  <a:pt x="1635" y="537"/>
                </a:lnTo>
                <a:lnTo>
                  <a:pt x="1636" y="528"/>
                </a:lnTo>
                <a:lnTo>
                  <a:pt x="1637" y="521"/>
                </a:lnTo>
                <a:lnTo>
                  <a:pt x="1639" y="512"/>
                </a:lnTo>
                <a:lnTo>
                  <a:pt x="1642" y="505"/>
                </a:lnTo>
                <a:lnTo>
                  <a:pt x="1645" y="495"/>
                </a:lnTo>
                <a:lnTo>
                  <a:pt x="1649" y="486"/>
                </a:lnTo>
                <a:lnTo>
                  <a:pt x="1653" y="478"/>
                </a:lnTo>
                <a:lnTo>
                  <a:pt x="1659" y="469"/>
                </a:lnTo>
                <a:lnTo>
                  <a:pt x="1664" y="460"/>
                </a:lnTo>
                <a:lnTo>
                  <a:pt x="1671" y="452"/>
                </a:lnTo>
                <a:lnTo>
                  <a:pt x="1678" y="444"/>
                </a:lnTo>
                <a:lnTo>
                  <a:pt x="1686" y="435"/>
                </a:lnTo>
                <a:lnTo>
                  <a:pt x="1694" y="429"/>
                </a:lnTo>
                <a:lnTo>
                  <a:pt x="1703" y="422"/>
                </a:lnTo>
                <a:lnTo>
                  <a:pt x="1714" y="416"/>
                </a:lnTo>
                <a:lnTo>
                  <a:pt x="1726" y="412"/>
                </a:lnTo>
                <a:lnTo>
                  <a:pt x="1739" y="408"/>
                </a:lnTo>
                <a:lnTo>
                  <a:pt x="1753" y="405"/>
                </a:lnTo>
                <a:lnTo>
                  <a:pt x="1767" y="404"/>
                </a:lnTo>
                <a:lnTo>
                  <a:pt x="1783" y="403"/>
                </a:lnTo>
                <a:lnTo>
                  <a:pt x="1791" y="403"/>
                </a:lnTo>
                <a:lnTo>
                  <a:pt x="1799" y="404"/>
                </a:lnTo>
                <a:lnTo>
                  <a:pt x="1808" y="404"/>
                </a:lnTo>
                <a:lnTo>
                  <a:pt x="1818" y="405"/>
                </a:lnTo>
                <a:lnTo>
                  <a:pt x="1830" y="407"/>
                </a:lnTo>
                <a:lnTo>
                  <a:pt x="1841" y="412"/>
                </a:lnTo>
                <a:lnTo>
                  <a:pt x="1853" y="416"/>
                </a:lnTo>
                <a:lnTo>
                  <a:pt x="1864" y="421"/>
                </a:lnTo>
                <a:lnTo>
                  <a:pt x="1869" y="426"/>
                </a:lnTo>
                <a:lnTo>
                  <a:pt x="1874" y="429"/>
                </a:lnTo>
                <a:lnTo>
                  <a:pt x="1877" y="433"/>
                </a:lnTo>
                <a:lnTo>
                  <a:pt x="1880" y="439"/>
                </a:lnTo>
                <a:lnTo>
                  <a:pt x="1882" y="444"/>
                </a:lnTo>
                <a:lnTo>
                  <a:pt x="1885" y="449"/>
                </a:lnTo>
                <a:lnTo>
                  <a:pt x="1886" y="456"/>
                </a:lnTo>
                <a:lnTo>
                  <a:pt x="1886" y="464"/>
                </a:lnTo>
                <a:lnTo>
                  <a:pt x="1886" y="468"/>
                </a:lnTo>
                <a:lnTo>
                  <a:pt x="1885" y="472"/>
                </a:lnTo>
                <a:lnTo>
                  <a:pt x="1885" y="478"/>
                </a:lnTo>
                <a:lnTo>
                  <a:pt x="1884" y="482"/>
                </a:lnTo>
                <a:lnTo>
                  <a:pt x="1810" y="482"/>
                </a:lnTo>
                <a:lnTo>
                  <a:pt x="1810" y="480"/>
                </a:lnTo>
                <a:lnTo>
                  <a:pt x="1810" y="479"/>
                </a:lnTo>
                <a:lnTo>
                  <a:pt x="1810" y="476"/>
                </a:lnTo>
                <a:lnTo>
                  <a:pt x="1810" y="475"/>
                </a:lnTo>
                <a:lnTo>
                  <a:pt x="1810" y="470"/>
                </a:lnTo>
                <a:lnTo>
                  <a:pt x="1809" y="465"/>
                </a:lnTo>
                <a:lnTo>
                  <a:pt x="1807" y="460"/>
                </a:lnTo>
                <a:lnTo>
                  <a:pt x="1804" y="457"/>
                </a:lnTo>
                <a:lnTo>
                  <a:pt x="1796" y="453"/>
                </a:lnTo>
                <a:lnTo>
                  <a:pt x="1788" y="449"/>
                </a:lnTo>
                <a:lnTo>
                  <a:pt x="1784" y="448"/>
                </a:lnTo>
                <a:lnTo>
                  <a:pt x="1780" y="448"/>
                </a:lnTo>
                <a:lnTo>
                  <a:pt x="1777" y="448"/>
                </a:lnTo>
                <a:lnTo>
                  <a:pt x="1772" y="448"/>
                </a:lnTo>
                <a:lnTo>
                  <a:pt x="1770" y="448"/>
                </a:lnTo>
                <a:lnTo>
                  <a:pt x="1767" y="448"/>
                </a:lnTo>
                <a:lnTo>
                  <a:pt x="1764" y="449"/>
                </a:lnTo>
                <a:lnTo>
                  <a:pt x="1760" y="449"/>
                </a:lnTo>
                <a:lnTo>
                  <a:pt x="1753" y="453"/>
                </a:lnTo>
                <a:lnTo>
                  <a:pt x="1746" y="458"/>
                </a:lnTo>
                <a:lnTo>
                  <a:pt x="1739" y="465"/>
                </a:lnTo>
                <a:lnTo>
                  <a:pt x="1731" y="472"/>
                </a:lnTo>
                <a:lnTo>
                  <a:pt x="1725" y="483"/>
                </a:lnTo>
                <a:lnTo>
                  <a:pt x="1719" y="495"/>
                </a:lnTo>
                <a:lnTo>
                  <a:pt x="1714" y="510"/>
                </a:lnTo>
                <a:lnTo>
                  <a:pt x="1710" y="527"/>
                </a:lnTo>
                <a:lnTo>
                  <a:pt x="1709" y="530"/>
                </a:lnTo>
                <a:lnTo>
                  <a:pt x="1709" y="533"/>
                </a:lnTo>
                <a:lnTo>
                  <a:pt x="1707" y="536"/>
                </a:lnTo>
                <a:lnTo>
                  <a:pt x="1707" y="539"/>
                </a:lnTo>
                <a:lnTo>
                  <a:pt x="1706" y="546"/>
                </a:lnTo>
                <a:lnTo>
                  <a:pt x="1706" y="551"/>
                </a:lnTo>
                <a:lnTo>
                  <a:pt x="1705" y="557"/>
                </a:lnTo>
                <a:lnTo>
                  <a:pt x="1705" y="563"/>
                </a:lnTo>
                <a:lnTo>
                  <a:pt x="1706" y="573"/>
                </a:lnTo>
                <a:lnTo>
                  <a:pt x="1707" y="581"/>
                </a:lnTo>
                <a:lnTo>
                  <a:pt x="1710" y="589"/>
                </a:lnTo>
                <a:lnTo>
                  <a:pt x="1713" y="595"/>
                </a:lnTo>
                <a:lnTo>
                  <a:pt x="1715" y="599"/>
                </a:lnTo>
                <a:lnTo>
                  <a:pt x="1717" y="602"/>
                </a:lnTo>
                <a:lnTo>
                  <a:pt x="1720" y="604"/>
                </a:lnTo>
                <a:lnTo>
                  <a:pt x="1724" y="606"/>
                </a:lnTo>
                <a:lnTo>
                  <a:pt x="1731" y="608"/>
                </a:lnTo>
                <a:lnTo>
                  <a:pt x="1741" y="609"/>
                </a:lnTo>
                <a:lnTo>
                  <a:pt x="1743" y="609"/>
                </a:lnTo>
                <a:lnTo>
                  <a:pt x="1745" y="609"/>
                </a:lnTo>
                <a:lnTo>
                  <a:pt x="1747" y="609"/>
                </a:lnTo>
                <a:lnTo>
                  <a:pt x="1748" y="608"/>
                </a:lnTo>
                <a:lnTo>
                  <a:pt x="1753" y="608"/>
                </a:lnTo>
                <a:lnTo>
                  <a:pt x="1756" y="608"/>
                </a:lnTo>
                <a:lnTo>
                  <a:pt x="1759" y="607"/>
                </a:lnTo>
                <a:lnTo>
                  <a:pt x="1764" y="605"/>
                </a:lnTo>
                <a:lnTo>
                  <a:pt x="1768" y="603"/>
                </a:lnTo>
                <a:lnTo>
                  <a:pt x="1772" y="600"/>
                </a:lnTo>
                <a:lnTo>
                  <a:pt x="1778" y="596"/>
                </a:lnTo>
                <a:lnTo>
                  <a:pt x="1782" y="592"/>
                </a:lnTo>
                <a:lnTo>
                  <a:pt x="1785" y="588"/>
                </a:lnTo>
                <a:lnTo>
                  <a:pt x="1788" y="582"/>
                </a:lnTo>
                <a:lnTo>
                  <a:pt x="1790" y="577"/>
                </a:lnTo>
                <a:lnTo>
                  <a:pt x="1792" y="572"/>
                </a:lnTo>
                <a:lnTo>
                  <a:pt x="1862" y="572"/>
                </a:lnTo>
                <a:lnTo>
                  <a:pt x="1863" y="573"/>
                </a:lnTo>
                <a:lnTo>
                  <a:pt x="1863" y="574"/>
                </a:lnTo>
                <a:lnTo>
                  <a:pt x="1863" y="575"/>
                </a:lnTo>
                <a:lnTo>
                  <a:pt x="1863" y="575"/>
                </a:lnTo>
                <a:lnTo>
                  <a:pt x="1862" y="582"/>
                </a:lnTo>
                <a:lnTo>
                  <a:pt x="1859" y="592"/>
                </a:lnTo>
                <a:lnTo>
                  <a:pt x="1853" y="603"/>
                </a:lnTo>
                <a:lnTo>
                  <a:pt x="1845" y="615"/>
                </a:lnTo>
                <a:lnTo>
                  <a:pt x="1837" y="622"/>
                </a:lnTo>
                <a:lnTo>
                  <a:pt x="1827" y="630"/>
                </a:lnTo>
                <a:lnTo>
                  <a:pt x="1817" y="637"/>
                </a:lnTo>
                <a:lnTo>
                  <a:pt x="1804" y="645"/>
                </a:lnTo>
                <a:lnTo>
                  <a:pt x="1797" y="648"/>
                </a:lnTo>
                <a:lnTo>
                  <a:pt x="1790" y="650"/>
                </a:lnTo>
                <a:lnTo>
                  <a:pt x="1782" y="654"/>
                </a:lnTo>
                <a:lnTo>
                  <a:pt x="1774" y="655"/>
                </a:lnTo>
                <a:lnTo>
                  <a:pt x="1756" y="658"/>
                </a:lnTo>
                <a:lnTo>
                  <a:pt x="1737" y="659"/>
                </a:lnTo>
                <a:lnTo>
                  <a:pt x="1734" y="659"/>
                </a:lnTo>
                <a:lnTo>
                  <a:pt x="1733" y="659"/>
                </a:lnTo>
                <a:lnTo>
                  <a:pt x="1732" y="659"/>
                </a:lnTo>
                <a:lnTo>
                  <a:pt x="1730" y="659"/>
                </a:lnTo>
                <a:lnTo>
                  <a:pt x="1717" y="658"/>
                </a:lnTo>
                <a:lnTo>
                  <a:pt x="1705" y="657"/>
                </a:lnTo>
                <a:lnTo>
                  <a:pt x="1693" y="656"/>
                </a:lnTo>
                <a:lnTo>
                  <a:pt x="1684" y="653"/>
                </a:lnTo>
                <a:lnTo>
                  <a:pt x="1675" y="649"/>
                </a:lnTo>
                <a:lnTo>
                  <a:pt x="1667" y="646"/>
                </a:lnTo>
                <a:lnTo>
                  <a:pt x="1661" y="641"/>
                </a:lnTo>
                <a:lnTo>
                  <a:pt x="1656" y="635"/>
                </a:lnTo>
                <a:lnTo>
                  <a:pt x="1647" y="623"/>
                </a:lnTo>
                <a:lnTo>
                  <a:pt x="1640" y="611"/>
                </a:lnTo>
                <a:lnTo>
                  <a:pt x="1636" y="599"/>
                </a:lnTo>
                <a:lnTo>
                  <a:pt x="1634" y="584"/>
                </a:lnTo>
                <a:lnTo>
                  <a:pt x="1633" y="580"/>
                </a:lnTo>
                <a:lnTo>
                  <a:pt x="1633" y="576"/>
                </a:lnTo>
                <a:lnTo>
                  <a:pt x="1633" y="570"/>
                </a:lnTo>
                <a:lnTo>
                  <a:pt x="1633" y="566"/>
                </a:lnTo>
                <a:lnTo>
                  <a:pt x="1633" y="566"/>
                </a:lnTo>
                <a:close/>
                <a:moveTo>
                  <a:pt x="822" y="938"/>
                </a:moveTo>
                <a:lnTo>
                  <a:pt x="823" y="924"/>
                </a:lnTo>
                <a:lnTo>
                  <a:pt x="824" y="907"/>
                </a:lnTo>
                <a:lnTo>
                  <a:pt x="825" y="900"/>
                </a:lnTo>
                <a:lnTo>
                  <a:pt x="827" y="891"/>
                </a:lnTo>
                <a:lnTo>
                  <a:pt x="829" y="884"/>
                </a:lnTo>
                <a:lnTo>
                  <a:pt x="831" y="875"/>
                </a:lnTo>
                <a:lnTo>
                  <a:pt x="835" y="866"/>
                </a:lnTo>
                <a:lnTo>
                  <a:pt x="838" y="857"/>
                </a:lnTo>
                <a:lnTo>
                  <a:pt x="843" y="848"/>
                </a:lnTo>
                <a:lnTo>
                  <a:pt x="848" y="839"/>
                </a:lnTo>
                <a:lnTo>
                  <a:pt x="854" y="831"/>
                </a:lnTo>
                <a:lnTo>
                  <a:pt x="861" y="823"/>
                </a:lnTo>
                <a:lnTo>
                  <a:pt x="867" y="815"/>
                </a:lnTo>
                <a:lnTo>
                  <a:pt x="875" y="807"/>
                </a:lnTo>
                <a:lnTo>
                  <a:pt x="883" y="799"/>
                </a:lnTo>
                <a:lnTo>
                  <a:pt x="893" y="793"/>
                </a:lnTo>
                <a:lnTo>
                  <a:pt x="904" y="788"/>
                </a:lnTo>
                <a:lnTo>
                  <a:pt x="916" y="783"/>
                </a:lnTo>
                <a:lnTo>
                  <a:pt x="928" y="779"/>
                </a:lnTo>
                <a:lnTo>
                  <a:pt x="942" y="777"/>
                </a:lnTo>
                <a:lnTo>
                  <a:pt x="957" y="775"/>
                </a:lnTo>
                <a:lnTo>
                  <a:pt x="973" y="775"/>
                </a:lnTo>
                <a:lnTo>
                  <a:pt x="980" y="775"/>
                </a:lnTo>
                <a:lnTo>
                  <a:pt x="989" y="775"/>
                </a:lnTo>
                <a:lnTo>
                  <a:pt x="998" y="776"/>
                </a:lnTo>
                <a:lnTo>
                  <a:pt x="1006" y="777"/>
                </a:lnTo>
                <a:lnTo>
                  <a:pt x="1019" y="779"/>
                </a:lnTo>
                <a:lnTo>
                  <a:pt x="1031" y="782"/>
                </a:lnTo>
                <a:lnTo>
                  <a:pt x="1042" y="788"/>
                </a:lnTo>
                <a:lnTo>
                  <a:pt x="1054" y="793"/>
                </a:lnTo>
                <a:lnTo>
                  <a:pt x="1058" y="796"/>
                </a:lnTo>
                <a:lnTo>
                  <a:pt x="1063" y="800"/>
                </a:lnTo>
                <a:lnTo>
                  <a:pt x="1067" y="805"/>
                </a:lnTo>
                <a:lnTo>
                  <a:pt x="1069" y="809"/>
                </a:lnTo>
                <a:lnTo>
                  <a:pt x="1072" y="815"/>
                </a:lnTo>
                <a:lnTo>
                  <a:pt x="1073" y="821"/>
                </a:lnTo>
                <a:lnTo>
                  <a:pt x="1074" y="827"/>
                </a:lnTo>
                <a:lnTo>
                  <a:pt x="1074" y="834"/>
                </a:lnTo>
                <a:lnTo>
                  <a:pt x="1074" y="838"/>
                </a:lnTo>
                <a:lnTo>
                  <a:pt x="1074" y="844"/>
                </a:lnTo>
                <a:lnTo>
                  <a:pt x="1073" y="848"/>
                </a:lnTo>
                <a:lnTo>
                  <a:pt x="1072" y="853"/>
                </a:lnTo>
                <a:lnTo>
                  <a:pt x="999" y="852"/>
                </a:lnTo>
                <a:lnTo>
                  <a:pt x="999" y="851"/>
                </a:lnTo>
                <a:lnTo>
                  <a:pt x="1000" y="849"/>
                </a:lnTo>
                <a:lnTo>
                  <a:pt x="1000" y="848"/>
                </a:lnTo>
                <a:lnTo>
                  <a:pt x="1000" y="846"/>
                </a:lnTo>
                <a:lnTo>
                  <a:pt x="999" y="840"/>
                </a:lnTo>
                <a:lnTo>
                  <a:pt x="998" y="836"/>
                </a:lnTo>
                <a:lnTo>
                  <a:pt x="996" y="832"/>
                </a:lnTo>
                <a:lnTo>
                  <a:pt x="992" y="829"/>
                </a:lnTo>
                <a:lnTo>
                  <a:pt x="986" y="823"/>
                </a:lnTo>
                <a:lnTo>
                  <a:pt x="978" y="821"/>
                </a:lnTo>
                <a:lnTo>
                  <a:pt x="974" y="820"/>
                </a:lnTo>
                <a:lnTo>
                  <a:pt x="970" y="819"/>
                </a:lnTo>
                <a:lnTo>
                  <a:pt x="965" y="819"/>
                </a:lnTo>
                <a:lnTo>
                  <a:pt x="962" y="819"/>
                </a:lnTo>
                <a:lnTo>
                  <a:pt x="959" y="819"/>
                </a:lnTo>
                <a:lnTo>
                  <a:pt x="956" y="820"/>
                </a:lnTo>
                <a:lnTo>
                  <a:pt x="953" y="820"/>
                </a:lnTo>
                <a:lnTo>
                  <a:pt x="950" y="821"/>
                </a:lnTo>
                <a:lnTo>
                  <a:pt x="943" y="824"/>
                </a:lnTo>
                <a:lnTo>
                  <a:pt x="935" y="829"/>
                </a:lnTo>
                <a:lnTo>
                  <a:pt x="928" y="835"/>
                </a:lnTo>
                <a:lnTo>
                  <a:pt x="921" y="844"/>
                </a:lnTo>
                <a:lnTo>
                  <a:pt x="915" y="853"/>
                </a:lnTo>
                <a:lnTo>
                  <a:pt x="908" y="866"/>
                </a:lnTo>
                <a:lnTo>
                  <a:pt x="903" y="881"/>
                </a:lnTo>
                <a:lnTo>
                  <a:pt x="898" y="898"/>
                </a:lnTo>
                <a:lnTo>
                  <a:pt x="898" y="901"/>
                </a:lnTo>
                <a:lnTo>
                  <a:pt x="897" y="904"/>
                </a:lnTo>
                <a:lnTo>
                  <a:pt x="897" y="907"/>
                </a:lnTo>
                <a:lnTo>
                  <a:pt x="896" y="910"/>
                </a:lnTo>
                <a:lnTo>
                  <a:pt x="896" y="916"/>
                </a:lnTo>
                <a:lnTo>
                  <a:pt x="895" y="923"/>
                </a:lnTo>
                <a:lnTo>
                  <a:pt x="895" y="928"/>
                </a:lnTo>
                <a:lnTo>
                  <a:pt x="895" y="934"/>
                </a:lnTo>
                <a:lnTo>
                  <a:pt x="895" y="943"/>
                </a:lnTo>
                <a:lnTo>
                  <a:pt x="896" y="952"/>
                </a:lnTo>
                <a:lnTo>
                  <a:pt x="899" y="959"/>
                </a:lnTo>
                <a:lnTo>
                  <a:pt x="903" y="967"/>
                </a:lnTo>
                <a:lnTo>
                  <a:pt x="905" y="970"/>
                </a:lnTo>
                <a:lnTo>
                  <a:pt x="907" y="972"/>
                </a:lnTo>
                <a:lnTo>
                  <a:pt x="910" y="974"/>
                </a:lnTo>
                <a:lnTo>
                  <a:pt x="913" y="977"/>
                </a:lnTo>
                <a:lnTo>
                  <a:pt x="921" y="979"/>
                </a:lnTo>
                <a:lnTo>
                  <a:pt x="931" y="980"/>
                </a:lnTo>
                <a:lnTo>
                  <a:pt x="932" y="980"/>
                </a:lnTo>
                <a:lnTo>
                  <a:pt x="934" y="980"/>
                </a:lnTo>
                <a:lnTo>
                  <a:pt x="936" y="980"/>
                </a:lnTo>
                <a:lnTo>
                  <a:pt x="938" y="980"/>
                </a:lnTo>
                <a:lnTo>
                  <a:pt x="942" y="980"/>
                </a:lnTo>
                <a:lnTo>
                  <a:pt x="945" y="979"/>
                </a:lnTo>
                <a:lnTo>
                  <a:pt x="949" y="978"/>
                </a:lnTo>
                <a:lnTo>
                  <a:pt x="952" y="977"/>
                </a:lnTo>
                <a:lnTo>
                  <a:pt x="958" y="974"/>
                </a:lnTo>
                <a:lnTo>
                  <a:pt x="962" y="971"/>
                </a:lnTo>
                <a:lnTo>
                  <a:pt x="966" y="967"/>
                </a:lnTo>
                <a:lnTo>
                  <a:pt x="971" y="964"/>
                </a:lnTo>
                <a:lnTo>
                  <a:pt x="974" y="958"/>
                </a:lnTo>
                <a:lnTo>
                  <a:pt x="977" y="954"/>
                </a:lnTo>
                <a:lnTo>
                  <a:pt x="979" y="948"/>
                </a:lnTo>
                <a:lnTo>
                  <a:pt x="980" y="943"/>
                </a:lnTo>
                <a:lnTo>
                  <a:pt x="1052" y="943"/>
                </a:lnTo>
                <a:lnTo>
                  <a:pt x="1052" y="943"/>
                </a:lnTo>
                <a:lnTo>
                  <a:pt x="1052" y="944"/>
                </a:lnTo>
                <a:lnTo>
                  <a:pt x="1052" y="945"/>
                </a:lnTo>
                <a:lnTo>
                  <a:pt x="1052" y="946"/>
                </a:lnTo>
                <a:lnTo>
                  <a:pt x="1051" y="954"/>
                </a:lnTo>
                <a:lnTo>
                  <a:pt x="1047" y="962"/>
                </a:lnTo>
                <a:lnTo>
                  <a:pt x="1042" y="974"/>
                </a:lnTo>
                <a:lnTo>
                  <a:pt x="1033" y="985"/>
                </a:lnTo>
                <a:lnTo>
                  <a:pt x="1026" y="994"/>
                </a:lnTo>
                <a:lnTo>
                  <a:pt x="1016" y="1001"/>
                </a:lnTo>
                <a:lnTo>
                  <a:pt x="1005" y="1009"/>
                </a:lnTo>
                <a:lnTo>
                  <a:pt x="993" y="1015"/>
                </a:lnTo>
                <a:lnTo>
                  <a:pt x="987" y="1019"/>
                </a:lnTo>
                <a:lnTo>
                  <a:pt x="979" y="1022"/>
                </a:lnTo>
                <a:lnTo>
                  <a:pt x="972" y="1024"/>
                </a:lnTo>
                <a:lnTo>
                  <a:pt x="963" y="1026"/>
                </a:lnTo>
                <a:lnTo>
                  <a:pt x="946" y="1028"/>
                </a:lnTo>
                <a:lnTo>
                  <a:pt x="925" y="1029"/>
                </a:lnTo>
                <a:lnTo>
                  <a:pt x="924" y="1029"/>
                </a:lnTo>
                <a:lnTo>
                  <a:pt x="923" y="1029"/>
                </a:lnTo>
                <a:lnTo>
                  <a:pt x="921" y="1029"/>
                </a:lnTo>
                <a:lnTo>
                  <a:pt x="920" y="1029"/>
                </a:lnTo>
                <a:lnTo>
                  <a:pt x="906" y="1029"/>
                </a:lnTo>
                <a:lnTo>
                  <a:pt x="894" y="1028"/>
                </a:lnTo>
                <a:lnTo>
                  <a:pt x="883" y="1026"/>
                </a:lnTo>
                <a:lnTo>
                  <a:pt x="872" y="1024"/>
                </a:lnTo>
                <a:lnTo>
                  <a:pt x="864" y="1021"/>
                </a:lnTo>
                <a:lnTo>
                  <a:pt x="856" y="1016"/>
                </a:lnTo>
                <a:lnTo>
                  <a:pt x="850" y="1012"/>
                </a:lnTo>
                <a:lnTo>
                  <a:pt x="844" y="1007"/>
                </a:lnTo>
                <a:lnTo>
                  <a:pt x="836" y="995"/>
                </a:lnTo>
                <a:lnTo>
                  <a:pt x="829" y="982"/>
                </a:lnTo>
                <a:lnTo>
                  <a:pt x="825" y="969"/>
                </a:lnTo>
                <a:lnTo>
                  <a:pt x="823" y="955"/>
                </a:lnTo>
                <a:lnTo>
                  <a:pt x="823" y="951"/>
                </a:lnTo>
                <a:lnTo>
                  <a:pt x="823" y="946"/>
                </a:lnTo>
                <a:lnTo>
                  <a:pt x="822" y="942"/>
                </a:lnTo>
                <a:lnTo>
                  <a:pt x="822" y="938"/>
                </a:lnTo>
                <a:lnTo>
                  <a:pt x="822" y="938"/>
                </a:lnTo>
                <a:close/>
                <a:moveTo>
                  <a:pt x="1070" y="1024"/>
                </a:moveTo>
                <a:lnTo>
                  <a:pt x="1123" y="782"/>
                </a:lnTo>
                <a:lnTo>
                  <a:pt x="1191" y="782"/>
                </a:lnTo>
                <a:lnTo>
                  <a:pt x="1141" y="1024"/>
                </a:lnTo>
                <a:lnTo>
                  <a:pt x="1070" y="1024"/>
                </a:lnTo>
                <a:close/>
                <a:moveTo>
                  <a:pt x="1178" y="1024"/>
                </a:moveTo>
                <a:lnTo>
                  <a:pt x="1229" y="782"/>
                </a:lnTo>
                <a:lnTo>
                  <a:pt x="1416" y="782"/>
                </a:lnTo>
                <a:lnTo>
                  <a:pt x="1405" y="829"/>
                </a:lnTo>
                <a:lnTo>
                  <a:pt x="1289" y="829"/>
                </a:lnTo>
                <a:lnTo>
                  <a:pt x="1279" y="876"/>
                </a:lnTo>
                <a:lnTo>
                  <a:pt x="1387" y="876"/>
                </a:lnTo>
                <a:lnTo>
                  <a:pt x="1376" y="927"/>
                </a:lnTo>
                <a:lnTo>
                  <a:pt x="1268" y="927"/>
                </a:lnTo>
                <a:lnTo>
                  <a:pt x="1257" y="974"/>
                </a:lnTo>
                <a:lnTo>
                  <a:pt x="1376" y="974"/>
                </a:lnTo>
                <a:lnTo>
                  <a:pt x="1365" y="1024"/>
                </a:lnTo>
                <a:lnTo>
                  <a:pt x="1178" y="1024"/>
                </a:lnTo>
                <a:close/>
                <a:moveTo>
                  <a:pt x="1434" y="863"/>
                </a:moveTo>
                <a:lnTo>
                  <a:pt x="1435" y="852"/>
                </a:lnTo>
                <a:lnTo>
                  <a:pt x="1438" y="843"/>
                </a:lnTo>
                <a:lnTo>
                  <a:pt x="1442" y="833"/>
                </a:lnTo>
                <a:lnTo>
                  <a:pt x="1446" y="824"/>
                </a:lnTo>
                <a:lnTo>
                  <a:pt x="1451" y="817"/>
                </a:lnTo>
                <a:lnTo>
                  <a:pt x="1457" y="809"/>
                </a:lnTo>
                <a:lnTo>
                  <a:pt x="1464" y="803"/>
                </a:lnTo>
                <a:lnTo>
                  <a:pt x="1473" y="797"/>
                </a:lnTo>
                <a:lnTo>
                  <a:pt x="1482" y="793"/>
                </a:lnTo>
                <a:lnTo>
                  <a:pt x="1491" y="789"/>
                </a:lnTo>
                <a:lnTo>
                  <a:pt x="1501" y="785"/>
                </a:lnTo>
                <a:lnTo>
                  <a:pt x="1511" y="782"/>
                </a:lnTo>
                <a:lnTo>
                  <a:pt x="1522" y="780"/>
                </a:lnTo>
                <a:lnTo>
                  <a:pt x="1532" y="778"/>
                </a:lnTo>
                <a:lnTo>
                  <a:pt x="1543" y="777"/>
                </a:lnTo>
                <a:lnTo>
                  <a:pt x="1555" y="777"/>
                </a:lnTo>
                <a:lnTo>
                  <a:pt x="1559" y="777"/>
                </a:lnTo>
                <a:lnTo>
                  <a:pt x="1564" y="777"/>
                </a:lnTo>
                <a:lnTo>
                  <a:pt x="1568" y="777"/>
                </a:lnTo>
                <a:lnTo>
                  <a:pt x="1571" y="778"/>
                </a:lnTo>
                <a:lnTo>
                  <a:pt x="1584" y="779"/>
                </a:lnTo>
                <a:lnTo>
                  <a:pt x="1596" y="782"/>
                </a:lnTo>
                <a:lnTo>
                  <a:pt x="1608" y="785"/>
                </a:lnTo>
                <a:lnTo>
                  <a:pt x="1619" y="791"/>
                </a:lnTo>
                <a:lnTo>
                  <a:pt x="1624" y="794"/>
                </a:lnTo>
                <a:lnTo>
                  <a:pt x="1629" y="798"/>
                </a:lnTo>
                <a:lnTo>
                  <a:pt x="1632" y="803"/>
                </a:lnTo>
                <a:lnTo>
                  <a:pt x="1635" y="807"/>
                </a:lnTo>
                <a:lnTo>
                  <a:pt x="1637" y="812"/>
                </a:lnTo>
                <a:lnTo>
                  <a:pt x="1639" y="818"/>
                </a:lnTo>
                <a:lnTo>
                  <a:pt x="1640" y="824"/>
                </a:lnTo>
                <a:lnTo>
                  <a:pt x="1640" y="832"/>
                </a:lnTo>
                <a:lnTo>
                  <a:pt x="1640" y="837"/>
                </a:lnTo>
                <a:lnTo>
                  <a:pt x="1640" y="843"/>
                </a:lnTo>
                <a:lnTo>
                  <a:pt x="1638" y="849"/>
                </a:lnTo>
                <a:lnTo>
                  <a:pt x="1637" y="856"/>
                </a:lnTo>
                <a:lnTo>
                  <a:pt x="1568" y="856"/>
                </a:lnTo>
                <a:lnTo>
                  <a:pt x="1569" y="853"/>
                </a:lnTo>
                <a:lnTo>
                  <a:pt x="1569" y="851"/>
                </a:lnTo>
                <a:lnTo>
                  <a:pt x="1569" y="849"/>
                </a:lnTo>
                <a:lnTo>
                  <a:pt x="1569" y="848"/>
                </a:lnTo>
                <a:lnTo>
                  <a:pt x="1569" y="843"/>
                </a:lnTo>
                <a:lnTo>
                  <a:pt x="1568" y="837"/>
                </a:lnTo>
                <a:lnTo>
                  <a:pt x="1565" y="834"/>
                </a:lnTo>
                <a:lnTo>
                  <a:pt x="1562" y="831"/>
                </a:lnTo>
                <a:lnTo>
                  <a:pt x="1557" y="829"/>
                </a:lnTo>
                <a:lnTo>
                  <a:pt x="1553" y="827"/>
                </a:lnTo>
                <a:lnTo>
                  <a:pt x="1548" y="826"/>
                </a:lnTo>
                <a:lnTo>
                  <a:pt x="1542" y="825"/>
                </a:lnTo>
                <a:lnTo>
                  <a:pt x="1541" y="825"/>
                </a:lnTo>
                <a:lnTo>
                  <a:pt x="1540" y="825"/>
                </a:lnTo>
                <a:lnTo>
                  <a:pt x="1539" y="825"/>
                </a:lnTo>
                <a:lnTo>
                  <a:pt x="1538" y="825"/>
                </a:lnTo>
                <a:lnTo>
                  <a:pt x="1532" y="826"/>
                </a:lnTo>
                <a:lnTo>
                  <a:pt x="1527" y="829"/>
                </a:lnTo>
                <a:lnTo>
                  <a:pt x="1523" y="831"/>
                </a:lnTo>
                <a:lnTo>
                  <a:pt x="1517" y="833"/>
                </a:lnTo>
                <a:lnTo>
                  <a:pt x="1513" y="837"/>
                </a:lnTo>
                <a:lnTo>
                  <a:pt x="1510" y="840"/>
                </a:lnTo>
                <a:lnTo>
                  <a:pt x="1509" y="846"/>
                </a:lnTo>
                <a:lnTo>
                  <a:pt x="1508" y="850"/>
                </a:lnTo>
                <a:lnTo>
                  <a:pt x="1509" y="853"/>
                </a:lnTo>
                <a:lnTo>
                  <a:pt x="1509" y="856"/>
                </a:lnTo>
                <a:lnTo>
                  <a:pt x="1511" y="858"/>
                </a:lnTo>
                <a:lnTo>
                  <a:pt x="1513" y="860"/>
                </a:lnTo>
                <a:lnTo>
                  <a:pt x="1518" y="864"/>
                </a:lnTo>
                <a:lnTo>
                  <a:pt x="1527" y="869"/>
                </a:lnTo>
                <a:lnTo>
                  <a:pt x="1537" y="872"/>
                </a:lnTo>
                <a:lnTo>
                  <a:pt x="1549" y="876"/>
                </a:lnTo>
                <a:lnTo>
                  <a:pt x="1561" y="879"/>
                </a:lnTo>
                <a:lnTo>
                  <a:pt x="1573" y="883"/>
                </a:lnTo>
                <a:lnTo>
                  <a:pt x="1584" y="885"/>
                </a:lnTo>
                <a:lnTo>
                  <a:pt x="1593" y="888"/>
                </a:lnTo>
                <a:lnTo>
                  <a:pt x="1602" y="892"/>
                </a:lnTo>
                <a:lnTo>
                  <a:pt x="1607" y="897"/>
                </a:lnTo>
                <a:lnTo>
                  <a:pt x="1612" y="902"/>
                </a:lnTo>
                <a:lnTo>
                  <a:pt x="1617" y="907"/>
                </a:lnTo>
                <a:lnTo>
                  <a:pt x="1620" y="912"/>
                </a:lnTo>
                <a:lnTo>
                  <a:pt x="1623" y="917"/>
                </a:lnTo>
                <a:lnTo>
                  <a:pt x="1624" y="923"/>
                </a:lnTo>
                <a:lnTo>
                  <a:pt x="1625" y="928"/>
                </a:lnTo>
                <a:lnTo>
                  <a:pt x="1626" y="932"/>
                </a:lnTo>
                <a:lnTo>
                  <a:pt x="1626" y="938"/>
                </a:lnTo>
                <a:lnTo>
                  <a:pt x="1626" y="946"/>
                </a:lnTo>
                <a:lnTo>
                  <a:pt x="1624" y="955"/>
                </a:lnTo>
                <a:lnTo>
                  <a:pt x="1622" y="964"/>
                </a:lnTo>
                <a:lnTo>
                  <a:pt x="1619" y="971"/>
                </a:lnTo>
                <a:lnTo>
                  <a:pt x="1615" y="979"/>
                </a:lnTo>
                <a:lnTo>
                  <a:pt x="1608" y="986"/>
                </a:lnTo>
                <a:lnTo>
                  <a:pt x="1603" y="994"/>
                </a:lnTo>
                <a:lnTo>
                  <a:pt x="1595" y="1001"/>
                </a:lnTo>
                <a:lnTo>
                  <a:pt x="1586" y="1008"/>
                </a:lnTo>
                <a:lnTo>
                  <a:pt x="1577" y="1013"/>
                </a:lnTo>
                <a:lnTo>
                  <a:pt x="1567" y="1019"/>
                </a:lnTo>
                <a:lnTo>
                  <a:pt x="1555" y="1023"/>
                </a:lnTo>
                <a:lnTo>
                  <a:pt x="1543" y="1025"/>
                </a:lnTo>
                <a:lnTo>
                  <a:pt x="1529" y="1027"/>
                </a:lnTo>
                <a:lnTo>
                  <a:pt x="1515" y="1029"/>
                </a:lnTo>
                <a:lnTo>
                  <a:pt x="1500" y="1029"/>
                </a:lnTo>
                <a:lnTo>
                  <a:pt x="1487" y="1029"/>
                </a:lnTo>
                <a:lnTo>
                  <a:pt x="1475" y="1028"/>
                </a:lnTo>
                <a:lnTo>
                  <a:pt x="1464" y="1027"/>
                </a:lnTo>
                <a:lnTo>
                  <a:pt x="1455" y="1025"/>
                </a:lnTo>
                <a:lnTo>
                  <a:pt x="1446" y="1022"/>
                </a:lnTo>
                <a:lnTo>
                  <a:pt x="1438" y="1019"/>
                </a:lnTo>
                <a:lnTo>
                  <a:pt x="1433" y="1015"/>
                </a:lnTo>
                <a:lnTo>
                  <a:pt x="1428" y="1010"/>
                </a:lnTo>
                <a:lnTo>
                  <a:pt x="1421" y="1000"/>
                </a:lnTo>
                <a:lnTo>
                  <a:pt x="1416" y="991"/>
                </a:lnTo>
                <a:lnTo>
                  <a:pt x="1414" y="984"/>
                </a:lnTo>
                <a:lnTo>
                  <a:pt x="1413" y="979"/>
                </a:lnTo>
                <a:lnTo>
                  <a:pt x="1411" y="973"/>
                </a:lnTo>
                <a:lnTo>
                  <a:pt x="1411" y="967"/>
                </a:lnTo>
                <a:lnTo>
                  <a:pt x="1411" y="965"/>
                </a:lnTo>
                <a:lnTo>
                  <a:pt x="1411" y="961"/>
                </a:lnTo>
                <a:lnTo>
                  <a:pt x="1411" y="959"/>
                </a:lnTo>
                <a:lnTo>
                  <a:pt x="1411" y="956"/>
                </a:lnTo>
                <a:lnTo>
                  <a:pt x="1413" y="954"/>
                </a:lnTo>
                <a:lnTo>
                  <a:pt x="1413" y="951"/>
                </a:lnTo>
                <a:lnTo>
                  <a:pt x="1413" y="948"/>
                </a:lnTo>
                <a:lnTo>
                  <a:pt x="1414" y="945"/>
                </a:lnTo>
                <a:lnTo>
                  <a:pt x="1482" y="945"/>
                </a:lnTo>
                <a:lnTo>
                  <a:pt x="1482" y="947"/>
                </a:lnTo>
                <a:lnTo>
                  <a:pt x="1481" y="950"/>
                </a:lnTo>
                <a:lnTo>
                  <a:pt x="1481" y="952"/>
                </a:lnTo>
                <a:lnTo>
                  <a:pt x="1481" y="953"/>
                </a:lnTo>
                <a:lnTo>
                  <a:pt x="1482" y="959"/>
                </a:lnTo>
                <a:lnTo>
                  <a:pt x="1483" y="965"/>
                </a:lnTo>
                <a:lnTo>
                  <a:pt x="1485" y="970"/>
                </a:lnTo>
                <a:lnTo>
                  <a:pt x="1488" y="974"/>
                </a:lnTo>
                <a:lnTo>
                  <a:pt x="1492" y="978"/>
                </a:lnTo>
                <a:lnTo>
                  <a:pt x="1497" y="981"/>
                </a:lnTo>
                <a:lnTo>
                  <a:pt x="1503" y="982"/>
                </a:lnTo>
                <a:lnTo>
                  <a:pt x="1511" y="982"/>
                </a:lnTo>
                <a:lnTo>
                  <a:pt x="1514" y="982"/>
                </a:lnTo>
                <a:lnTo>
                  <a:pt x="1518" y="982"/>
                </a:lnTo>
                <a:lnTo>
                  <a:pt x="1524" y="981"/>
                </a:lnTo>
                <a:lnTo>
                  <a:pt x="1529" y="979"/>
                </a:lnTo>
                <a:lnTo>
                  <a:pt x="1538" y="975"/>
                </a:lnTo>
                <a:lnTo>
                  <a:pt x="1545" y="970"/>
                </a:lnTo>
                <a:lnTo>
                  <a:pt x="1549" y="967"/>
                </a:lnTo>
                <a:lnTo>
                  <a:pt x="1551" y="962"/>
                </a:lnTo>
                <a:lnTo>
                  <a:pt x="1552" y="958"/>
                </a:lnTo>
                <a:lnTo>
                  <a:pt x="1553" y="954"/>
                </a:lnTo>
                <a:lnTo>
                  <a:pt x="1553" y="953"/>
                </a:lnTo>
                <a:lnTo>
                  <a:pt x="1553" y="953"/>
                </a:lnTo>
                <a:lnTo>
                  <a:pt x="1553" y="952"/>
                </a:lnTo>
                <a:lnTo>
                  <a:pt x="1553" y="951"/>
                </a:lnTo>
                <a:lnTo>
                  <a:pt x="1552" y="947"/>
                </a:lnTo>
                <a:lnTo>
                  <a:pt x="1550" y="943"/>
                </a:lnTo>
                <a:lnTo>
                  <a:pt x="1545" y="940"/>
                </a:lnTo>
                <a:lnTo>
                  <a:pt x="1540" y="937"/>
                </a:lnTo>
                <a:lnTo>
                  <a:pt x="1527" y="931"/>
                </a:lnTo>
                <a:lnTo>
                  <a:pt x="1512" y="927"/>
                </a:lnTo>
                <a:lnTo>
                  <a:pt x="1502" y="925"/>
                </a:lnTo>
                <a:lnTo>
                  <a:pt x="1494" y="921"/>
                </a:lnTo>
                <a:lnTo>
                  <a:pt x="1485" y="919"/>
                </a:lnTo>
                <a:lnTo>
                  <a:pt x="1478" y="917"/>
                </a:lnTo>
                <a:lnTo>
                  <a:pt x="1477" y="917"/>
                </a:lnTo>
                <a:lnTo>
                  <a:pt x="1477" y="917"/>
                </a:lnTo>
                <a:lnTo>
                  <a:pt x="1476" y="917"/>
                </a:lnTo>
                <a:lnTo>
                  <a:pt x="1476" y="916"/>
                </a:lnTo>
                <a:lnTo>
                  <a:pt x="1476" y="916"/>
                </a:lnTo>
                <a:lnTo>
                  <a:pt x="1476" y="916"/>
                </a:lnTo>
                <a:lnTo>
                  <a:pt x="1476" y="916"/>
                </a:lnTo>
                <a:lnTo>
                  <a:pt x="1476" y="916"/>
                </a:lnTo>
                <a:lnTo>
                  <a:pt x="1473" y="915"/>
                </a:lnTo>
                <a:lnTo>
                  <a:pt x="1469" y="914"/>
                </a:lnTo>
                <a:lnTo>
                  <a:pt x="1465" y="913"/>
                </a:lnTo>
                <a:lnTo>
                  <a:pt x="1461" y="911"/>
                </a:lnTo>
                <a:lnTo>
                  <a:pt x="1457" y="908"/>
                </a:lnTo>
                <a:lnTo>
                  <a:pt x="1451" y="905"/>
                </a:lnTo>
                <a:lnTo>
                  <a:pt x="1447" y="901"/>
                </a:lnTo>
                <a:lnTo>
                  <a:pt x="1443" y="897"/>
                </a:lnTo>
                <a:lnTo>
                  <a:pt x="1438" y="891"/>
                </a:lnTo>
                <a:lnTo>
                  <a:pt x="1436" y="884"/>
                </a:lnTo>
                <a:lnTo>
                  <a:pt x="1435" y="874"/>
                </a:lnTo>
                <a:lnTo>
                  <a:pt x="1434" y="864"/>
                </a:lnTo>
                <a:lnTo>
                  <a:pt x="1434" y="863"/>
                </a:lnTo>
                <a:close/>
                <a:moveTo>
                  <a:pt x="1661" y="938"/>
                </a:moveTo>
                <a:lnTo>
                  <a:pt x="1661" y="924"/>
                </a:lnTo>
                <a:lnTo>
                  <a:pt x="1662" y="907"/>
                </a:lnTo>
                <a:lnTo>
                  <a:pt x="1664" y="900"/>
                </a:lnTo>
                <a:lnTo>
                  <a:pt x="1665" y="891"/>
                </a:lnTo>
                <a:lnTo>
                  <a:pt x="1667" y="884"/>
                </a:lnTo>
                <a:lnTo>
                  <a:pt x="1670" y="875"/>
                </a:lnTo>
                <a:lnTo>
                  <a:pt x="1673" y="866"/>
                </a:lnTo>
                <a:lnTo>
                  <a:pt x="1677" y="857"/>
                </a:lnTo>
                <a:lnTo>
                  <a:pt x="1682" y="848"/>
                </a:lnTo>
                <a:lnTo>
                  <a:pt x="1687" y="839"/>
                </a:lnTo>
                <a:lnTo>
                  <a:pt x="1692" y="831"/>
                </a:lnTo>
                <a:lnTo>
                  <a:pt x="1699" y="823"/>
                </a:lnTo>
                <a:lnTo>
                  <a:pt x="1705" y="815"/>
                </a:lnTo>
                <a:lnTo>
                  <a:pt x="1713" y="807"/>
                </a:lnTo>
                <a:lnTo>
                  <a:pt x="1721" y="799"/>
                </a:lnTo>
                <a:lnTo>
                  <a:pt x="1731" y="793"/>
                </a:lnTo>
                <a:lnTo>
                  <a:pt x="1742" y="788"/>
                </a:lnTo>
                <a:lnTo>
                  <a:pt x="1754" y="783"/>
                </a:lnTo>
                <a:lnTo>
                  <a:pt x="1767" y="779"/>
                </a:lnTo>
                <a:lnTo>
                  <a:pt x="1780" y="777"/>
                </a:lnTo>
                <a:lnTo>
                  <a:pt x="1795" y="775"/>
                </a:lnTo>
                <a:lnTo>
                  <a:pt x="1811" y="775"/>
                </a:lnTo>
                <a:lnTo>
                  <a:pt x="1819" y="775"/>
                </a:lnTo>
                <a:lnTo>
                  <a:pt x="1827" y="775"/>
                </a:lnTo>
                <a:lnTo>
                  <a:pt x="1836" y="776"/>
                </a:lnTo>
                <a:lnTo>
                  <a:pt x="1845" y="777"/>
                </a:lnTo>
                <a:lnTo>
                  <a:pt x="1858" y="779"/>
                </a:lnTo>
                <a:lnTo>
                  <a:pt x="1869" y="782"/>
                </a:lnTo>
                <a:lnTo>
                  <a:pt x="1881" y="788"/>
                </a:lnTo>
                <a:lnTo>
                  <a:pt x="1892" y="793"/>
                </a:lnTo>
                <a:lnTo>
                  <a:pt x="1896" y="796"/>
                </a:lnTo>
                <a:lnTo>
                  <a:pt x="1902" y="800"/>
                </a:lnTo>
                <a:lnTo>
                  <a:pt x="1905" y="805"/>
                </a:lnTo>
                <a:lnTo>
                  <a:pt x="1908" y="809"/>
                </a:lnTo>
                <a:lnTo>
                  <a:pt x="1911" y="815"/>
                </a:lnTo>
                <a:lnTo>
                  <a:pt x="1912" y="821"/>
                </a:lnTo>
                <a:lnTo>
                  <a:pt x="1913" y="827"/>
                </a:lnTo>
                <a:lnTo>
                  <a:pt x="1914" y="834"/>
                </a:lnTo>
                <a:lnTo>
                  <a:pt x="1914" y="838"/>
                </a:lnTo>
                <a:lnTo>
                  <a:pt x="1913" y="844"/>
                </a:lnTo>
                <a:lnTo>
                  <a:pt x="1913" y="848"/>
                </a:lnTo>
                <a:lnTo>
                  <a:pt x="1911" y="853"/>
                </a:lnTo>
                <a:lnTo>
                  <a:pt x="1837" y="852"/>
                </a:lnTo>
                <a:lnTo>
                  <a:pt x="1838" y="851"/>
                </a:lnTo>
                <a:lnTo>
                  <a:pt x="1838" y="849"/>
                </a:lnTo>
                <a:lnTo>
                  <a:pt x="1838" y="848"/>
                </a:lnTo>
                <a:lnTo>
                  <a:pt x="1838" y="846"/>
                </a:lnTo>
                <a:lnTo>
                  <a:pt x="1838" y="840"/>
                </a:lnTo>
                <a:lnTo>
                  <a:pt x="1836" y="836"/>
                </a:lnTo>
                <a:lnTo>
                  <a:pt x="1834" y="832"/>
                </a:lnTo>
                <a:lnTo>
                  <a:pt x="1832" y="829"/>
                </a:lnTo>
                <a:lnTo>
                  <a:pt x="1824" y="823"/>
                </a:lnTo>
                <a:lnTo>
                  <a:pt x="1817" y="821"/>
                </a:lnTo>
                <a:lnTo>
                  <a:pt x="1812" y="820"/>
                </a:lnTo>
                <a:lnTo>
                  <a:pt x="1808" y="819"/>
                </a:lnTo>
                <a:lnTo>
                  <a:pt x="1804" y="819"/>
                </a:lnTo>
                <a:lnTo>
                  <a:pt x="1800" y="819"/>
                </a:lnTo>
                <a:lnTo>
                  <a:pt x="1797" y="819"/>
                </a:lnTo>
                <a:lnTo>
                  <a:pt x="1795" y="820"/>
                </a:lnTo>
                <a:lnTo>
                  <a:pt x="1792" y="820"/>
                </a:lnTo>
                <a:lnTo>
                  <a:pt x="1788" y="821"/>
                </a:lnTo>
                <a:lnTo>
                  <a:pt x="1781" y="824"/>
                </a:lnTo>
                <a:lnTo>
                  <a:pt x="1773" y="829"/>
                </a:lnTo>
                <a:lnTo>
                  <a:pt x="1767" y="835"/>
                </a:lnTo>
                <a:lnTo>
                  <a:pt x="1759" y="844"/>
                </a:lnTo>
                <a:lnTo>
                  <a:pt x="1753" y="853"/>
                </a:lnTo>
                <a:lnTo>
                  <a:pt x="1746" y="866"/>
                </a:lnTo>
                <a:lnTo>
                  <a:pt x="1742" y="881"/>
                </a:lnTo>
                <a:lnTo>
                  <a:pt x="1738" y="898"/>
                </a:lnTo>
                <a:lnTo>
                  <a:pt x="1737" y="901"/>
                </a:lnTo>
                <a:lnTo>
                  <a:pt x="1737" y="904"/>
                </a:lnTo>
                <a:lnTo>
                  <a:pt x="1736" y="907"/>
                </a:lnTo>
                <a:lnTo>
                  <a:pt x="1736" y="910"/>
                </a:lnTo>
                <a:lnTo>
                  <a:pt x="1734" y="916"/>
                </a:lnTo>
                <a:lnTo>
                  <a:pt x="1733" y="923"/>
                </a:lnTo>
                <a:lnTo>
                  <a:pt x="1733" y="928"/>
                </a:lnTo>
                <a:lnTo>
                  <a:pt x="1733" y="934"/>
                </a:lnTo>
                <a:lnTo>
                  <a:pt x="1733" y="943"/>
                </a:lnTo>
                <a:lnTo>
                  <a:pt x="1736" y="952"/>
                </a:lnTo>
                <a:lnTo>
                  <a:pt x="1738" y="959"/>
                </a:lnTo>
                <a:lnTo>
                  <a:pt x="1741" y="967"/>
                </a:lnTo>
                <a:lnTo>
                  <a:pt x="1743" y="970"/>
                </a:lnTo>
                <a:lnTo>
                  <a:pt x="1745" y="972"/>
                </a:lnTo>
                <a:lnTo>
                  <a:pt x="1748" y="974"/>
                </a:lnTo>
                <a:lnTo>
                  <a:pt x="1752" y="977"/>
                </a:lnTo>
                <a:lnTo>
                  <a:pt x="1759" y="979"/>
                </a:lnTo>
                <a:lnTo>
                  <a:pt x="1769" y="980"/>
                </a:lnTo>
                <a:lnTo>
                  <a:pt x="1771" y="980"/>
                </a:lnTo>
                <a:lnTo>
                  <a:pt x="1772" y="980"/>
                </a:lnTo>
                <a:lnTo>
                  <a:pt x="1774" y="980"/>
                </a:lnTo>
                <a:lnTo>
                  <a:pt x="1777" y="980"/>
                </a:lnTo>
                <a:lnTo>
                  <a:pt x="1780" y="980"/>
                </a:lnTo>
                <a:lnTo>
                  <a:pt x="1784" y="979"/>
                </a:lnTo>
                <a:lnTo>
                  <a:pt x="1787" y="978"/>
                </a:lnTo>
                <a:lnTo>
                  <a:pt x="1791" y="977"/>
                </a:lnTo>
                <a:lnTo>
                  <a:pt x="1796" y="974"/>
                </a:lnTo>
                <a:lnTo>
                  <a:pt x="1800" y="971"/>
                </a:lnTo>
                <a:lnTo>
                  <a:pt x="1805" y="967"/>
                </a:lnTo>
                <a:lnTo>
                  <a:pt x="1809" y="964"/>
                </a:lnTo>
                <a:lnTo>
                  <a:pt x="1813" y="958"/>
                </a:lnTo>
                <a:lnTo>
                  <a:pt x="1815" y="954"/>
                </a:lnTo>
                <a:lnTo>
                  <a:pt x="1818" y="948"/>
                </a:lnTo>
                <a:lnTo>
                  <a:pt x="1819" y="943"/>
                </a:lnTo>
                <a:lnTo>
                  <a:pt x="1890" y="943"/>
                </a:lnTo>
                <a:lnTo>
                  <a:pt x="1890" y="943"/>
                </a:lnTo>
                <a:lnTo>
                  <a:pt x="1890" y="944"/>
                </a:lnTo>
                <a:lnTo>
                  <a:pt x="1891" y="945"/>
                </a:lnTo>
                <a:lnTo>
                  <a:pt x="1891" y="946"/>
                </a:lnTo>
                <a:lnTo>
                  <a:pt x="1890" y="954"/>
                </a:lnTo>
                <a:lnTo>
                  <a:pt x="1887" y="962"/>
                </a:lnTo>
                <a:lnTo>
                  <a:pt x="1880" y="974"/>
                </a:lnTo>
                <a:lnTo>
                  <a:pt x="1873" y="985"/>
                </a:lnTo>
                <a:lnTo>
                  <a:pt x="1864" y="994"/>
                </a:lnTo>
                <a:lnTo>
                  <a:pt x="1855" y="1001"/>
                </a:lnTo>
                <a:lnTo>
                  <a:pt x="1845" y="1009"/>
                </a:lnTo>
                <a:lnTo>
                  <a:pt x="1832" y="1015"/>
                </a:lnTo>
                <a:lnTo>
                  <a:pt x="1825" y="1019"/>
                </a:lnTo>
                <a:lnTo>
                  <a:pt x="1818" y="1022"/>
                </a:lnTo>
                <a:lnTo>
                  <a:pt x="1810" y="1024"/>
                </a:lnTo>
                <a:lnTo>
                  <a:pt x="1801" y="1026"/>
                </a:lnTo>
                <a:lnTo>
                  <a:pt x="1784" y="1028"/>
                </a:lnTo>
                <a:lnTo>
                  <a:pt x="1764" y="1029"/>
                </a:lnTo>
                <a:lnTo>
                  <a:pt x="1763" y="1029"/>
                </a:lnTo>
                <a:lnTo>
                  <a:pt x="1761" y="1029"/>
                </a:lnTo>
                <a:lnTo>
                  <a:pt x="1760" y="1029"/>
                </a:lnTo>
                <a:lnTo>
                  <a:pt x="1758" y="1029"/>
                </a:lnTo>
                <a:lnTo>
                  <a:pt x="1745" y="1029"/>
                </a:lnTo>
                <a:lnTo>
                  <a:pt x="1732" y="1028"/>
                </a:lnTo>
                <a:lnTo>
                  <a:pt x="1721" y="1026"/>
                </a:lnTo>
                <a:lnTo>
                  <a:pt x="1712" y="1024"/>
                </a:lnTo>
                <a:lnTo>
                  <a:pt x="1702" y="1021"/>
                </a:lnTo>
                <a:lnTo>
                  <a:pt x="1694" y="1016"/>
                </a:lnTo>
                <a:lnTo>
                  <a:pt x="1688" y="1012"/>
                </a:lnTo>
                <a:lnTo>
                  <a:pt x="1683" y="1007"/>
                </a:lnTo>
                <a:lnTo>
                  <a:pt x="1674" y="995"/>
                </a:lnTo>
                <a:lnTo>
                  <a:pt x="1669" y="982"/>
                </a:lnTo>
                <a:lnTo>
                  <a:pt x="1663" y="969"/>
                </a:lnTo>
                <a:lnTo>
                  <a:pt x="1661" y="955"/>
                </a:lnTo>
                <a:lnTo>
                  <a:pt x="1661" y="951"/>
                </a:lnTo>
                <a:lnTo>
                  <a:pt x="1661" y="946"/>
                </a:lnTo>
                <a:lnTo>
                  <a:pt x="1661" y="942"/>
                </a:lnTo>
                <a:lnTo>
                  <a:pt x="1661" y="938"/>
                </a:lnTo>
                <a:lnTo>
                  <a:pt x="1661" y="938"/>
                </a:lnTo>
                <a:close/>
                <a:moveTo>
                  <a:pt x="978" y="1235"/>
                </a:moveTo>
                <a:lnTo>
                  <a:pt x="979" y="1224"/>
                </a:lnTo>
                <a:lnTo>
                  <a:pt x="982" y="1213"/>
                </a:lnTo>
                <a:lnTo>
                  <a:pt x="985" y="1204"/>
                </a:lnTo>
                <a:lnTo>
                  <a:pt x="990" y="1196"/>
                </a:lnTo>
                <a:lnTo>
                  <a:pt x="995" y="1187"/>
                </a:lnTo>
                <a:lnTo>
                  <a:pt x="1001" y="1181"/>
                </a:lnTo>
                <a:lnTo>
                  <a:pt x="1009" y="1174"/>
                </a:lnTo>
                <a:lnTo>
                  <a:pt x="1017" y="1169"/>
                </a:lnTo>
                <a:lnTo>
                  <a:pt x="1026" y="1163"/>
                </a:lnTo>
                <a:lnTo>
                  <a:pt x="1036" y="1159"/>
                </a:lnTo>
                <a:lnTo>
                  <a:pt x="1045" y="1156"/>
                </a:lnTo>
                <a:lnTo>
                  <a:pt x="1055" y="1153"/>
                </a:lnTo>
                <a:lnTo>
                  <a:pt x="1066" y="1150"/>
                </a:lnTo>
                <a:lnTo>
                  <a:pt x="1077" y="1149"/>
                </a:lnTo>
                <a:lnTo>
                  <a:pt x="1087" y="1148"/>
                </a:lnTo>
                <a:lnTo>
                  <a:pt x="1099" y="1148"/>
                </a:lnTo>
                <a:lnTo>
                  <a:pt x="1104" y="1148"/>
                </a:lnTo>
                <a:lnTo>
                  <a:pt x="1108" y="1148"/>
                </a:lnTo>
                <a:lnTo>
                  <a:pt x="1111" y="1148"/>
                </a:lnTo>
                <a:lnTo>
                  <a:pt x="1115" y="1148"/>
                </a:lnTo>
                <a:lnTo>
                  <a:pt x="1128" y="1150"/>
                </a:lnTo>
                <a:lnTo>
                  <a:pt x="1140" y="1153"/>
                </a:lnTo>
                <a:lnTo>
                  <a:pt x="1152" y="1157"/>
                </a:lnTo>
                <a:lnTo>
                  <a:pt x="1163" y="1162"/>
                </a:lnTo>
                <a:lnTo>
                  <a:pt x="1168" y="1166"/>
                </a:lnTo>
                <a:lnTo>
                  <a:pt x="1173" y="1169"/>
                </a:lnTo>
                <a:lnTo>
                  <a:pt x="1176" y="1173"/>
                </a:lnTo>
                <a:lnTo>
                  <a:pt x="1179" y="1177"/>
                </a:lnTo>
                <a:lnTo>
                  <a:pt x="1181" y="1183"/>
                </a:lnTo>
                <a:lnTo>
                  <a:pt x="1184" y="1189"/>
                </a:lnTo>
                <a:lnTo>
                  <a:pt x="1185" y="1196"/>
                </a:lnTo>
                <a:lnTo>
                  <a:pt x="1185" y="1202"/>
                </a:lnTo>
                <a:lnTo>
                  <a:pt x="1185" y="1209"/>
                </a:lnTo>
                <a:lnTo>
                  <a:pt x="1184" y="1214"/>
                </a:lnTo>
                <a:lnTo>
                  <a:pt x="1182" y="1221"/>
                </a:lnTo>
                <a:lnTo>
                  <a:pt x="1181" y="1227"/>
                </a:lnTo>
                <a:lnTo>
                  <a:pt x="1112" y="1226"/>
                </a:lnTo>
                <a:lnTo>
                  <a:pt x="1113" y="1225"/>
                </a:lnTo>
                <a:lnTo>
                  <a:pt x="1113" y="1223"/>
                </a:lnTo>
                <a:lnTo>
                  <a:pt x="1113" y="1221"/>
                </a:lnTo>
                <a:lnTo>
                  <a:pt x="1113" y="1218"/>
                </a:lnTo>
                <a:lnTo>
                  <a:pt x="1113" y="1213"/>
                </a:lnTo>
                <a:lnTo>
                  <a:pt x="1111" y="1209"/>
                </a:lnTo>
                <a:lnTo>
                  <a:pt x="1109" y="1204"/>
                </a:lnTo>
                <a:lnTo>
                  <a:pt x="1106" y="1202"/>
                </a:lnTo>
                <a:lnTo>
                  <a:pt x="1101" y="1200"/>
                </a:lnTo>
                <a:lnTo>
                  <a:pt x="1096" y="1198"/>
                </a:lnTo>
                <a:lnTo>
                  <a:pt x="1092" y="1197"/>
                </a:lnTo>
                <a:lnTo>
                  <a:pt x="1086" y="1197"/>
                </a:lnTo>
                <a:lnTo>
                  <a:pt x="1085" y="1197"/>
                </a:lnTo>
                <a:lnTo>
                  <a:pt x="1084" y="1197"/>
                </a:lnTo>
                <a:lnTo>
                  <a:pt x="1083" y="1197"/>
                </a:lnTo>
                <a:lnTo>
                  <a:pt x="1082" y="1197"/>
                </a:lnTo>
                <a:lnTo>
                  <a:pt x="1077" y="1198"/>
                </a:lnTo>
                <a:lnTo>
                  <a:pt x="1071" y="1199"/>
                </a:lnTo>
                <a:lnTo>
                  <a:pt x="1066" y="1201"/>
                </a:lnTo>
                <a:lnTo>
                  <a:pt x="1061" y="1204"/>
                </a:lnTo>
                <a:lnTo>
                  <a:pt x="1057" y="1208"/>
                </a:lnTo>
                <a:lnTo>
                  <a:pt x="1054" y="1212"/>
                </a:lnTo>
                <a:lnTo>
                  <a:pt x="1053" y="1216"/>
                </a:lnTo>
                <a:lnTo>
                  <a:pt x="1052" y="1222"/>
                </a:lnTo>
                <a:lnTo>
                  <a:pt x="1052" y="1224"/>
                </a:lnTo>
                <a:lnTo>
                  <a:pt x="1053" y="1226"/>
                </a:lnTo>
                <a:lnTo>
                  <a:pt x="1055" y="1228"/>
                </a:lnTo>
                <a:lnTo>
                  <a:pt x="1056" y="1231"/>
                </a:lnTo>
                <a:lnTo>
                  <a:pt x="1063" y="1236"/>
                </a:lnTo>
                <a:lnTo>
                  <a:pt x="1071" y="1239"/>
                </a:lnTo>
                <a:lnTo>
                  <a:pt x="1081" y="1243"/>
                </a:lnTo>
                <a:lnTo>
                  <a:pt x="1093" y="1247"/>
                </a:lnTo>
                <a:lnTo>
                  <a:pt x="1105" y="1250"/>
                </a:lnTo>
                <a:lnTo>
                  <a:pt x="1118" y="1253"/>
                </a:lnTo>
                <a:lnTo>
                  <a:pt x="1128" y="1256"/>
                </a:lnTo>
                <a:lnTo>
                  <a:pt x="1137" y="1259"/>
                </a:lnTo>
                <a:lnTo>
                  <a:pt x="1145" y="1264"/>
                </a:lnTo>
                <a:lnTo>
                  <a:pt x="1151" y="1268"/>
                </a:lnTo>
                <a:lnTo>
                  <a:pt x="1157" y="1272"/>
                </a:lnTo>
                <a:lnTo>
                  <a:pt x="1161" y="1278"/>
                </a:lnTo>
                <a:lnTo>
                  <a:pt x="1164" y="1283"/>
                </a:lnTo>
                <a:lnTo>
                  <a:pt x="1166" y="1289"/>
                </a:lnTo>
                <a:lnTo>
                  <a:pt x="1168" y="1293"/>
                </a:lnTo>
                <a:lnTo>
                  <a:pt x="1169" y="1298"/>
                </a:lnTo>
                <a:lnTo>
                  <a:pt x="1171" y="1304"/>
                </a:lnTo>
                <a:lnTo>
                  <a:pt x="1171" y="1308"/>
                </a:lnTo>
                <a:lnTo>
                  <a:pt x="1169" y="1317"/>
                </a:lnTo>
                <a:lnTo>
                  <a:pt x="1168" y="1325"/>
                </a:lnTo>
                <a:lnTo>
                  <a:pt x="1166" y="1334"/>
                </a:lnTo>
                <a:lnTo>
                  <a:pt x="1162" y="1343"/>
                </a:lnTo>
                <a:lnTo>
                  <a:pt x="1158" y="1350"/>
                </a:lnTo>
                <a:lnTo>
                  <a:pt x="1152" y="1358"/>
                </a:lnTo>
                <a:lnTo>
                  <a:pt x="1146" y="1365"/>
                </a:lnTo>
                <a:lnTo>
                  <a:pt x="1138" y="1372"/>
                </a:lnTo>
                <a:lnTo>
                  <a:pt x="1131" y="1379"/>
                </a:lnTo>
                <a:lnTo>
                  <a:pt x="1121" y="1385"/>
                </a:lnTo>
                <a:lnTo>
                  <a:pt x="1110" y="1389"/>
                </a:lnTo>
                <a:lnTo>
                  <a:pt x="1099" y="1393"/>
                </a:lnTo>
                <a:lnTo>
                  <a:pt x="1086" y="1397"/>
                </a:lnTo>
                <a:lnTo>
                  <a:pt x="1073" y="1399"/>
                </a:lnTo>
                <a:lnTo>
                  <a:pt x="1059" y="1400"/>
                </a:lnTo>
                <a:lnTo>
                  <a:pt x="1044" y="1401"/>
                </a:lnTo>
                <a:lnTo>
                  <a:pt x="1030" y="1400"/>
                </a:lnTo>
                <a:lnTo>
                  <a:pt x="1018" y="1400"/>
                </a:lnTo>
                <a:lnTo>
                  <a:pt x="1007" y="1398"/>
                </a:lnTo>
                <a:lnTo>
                  <a:pt x="999" y="1396"/>
                </a:lnTo>
                <a:lnTo>
                  <a:pt x="990" y="1393"/>
                </a:lnTo>
                <a:lnTo>
                  <a:pt x="983" y="1390"/>
                </a:lnTo>
                <a:lnTo>
                  <a:pt x="977" y="1386"/>
                </a:lnTo>
                <a:lnTo>
                  <a:pt x="972" y="1382"/>
                </a:lnTo>
                <a:lnTo>
                  <a:pt x="964" y="1372"/>
                </a:lnTo>
                <a:lnTo>
                  <a:pt x="960" y="1361"/>
                </a:lnTo>
                <a:lnTo>
                  <a:pt x="958" y="1356"/>
                </a:lnTo>
                <a:lnTo>
                  <a:pt x="957" y="1350"/>
                </a:lnTo>
                <a:lnTo>
                  <a:pt x="956" y="1344"/>
                </a:lnTo>
                <a:lnTo>
                  <a:pt x="956" y="1338"/>
                </a:lnTo>
                <a:lnTo>
                  <a:pt x="956" y="1335"/>
                </a:lnTo>
                <a:lnTo>
                  <a:pt x="956" y="1333"/>
                </a:lnTo>
                <a:lnTo>
                  <a:pt x="956" y="1330"/>
                </a:lnTo>
                <a:lnTo>
                  <a:pt x="956" y="1328"/>
                </a:lnTo>
                <a:lnTo>
                  <a:pt x="956" y="1324"/>
                </a:lnTo>
                <a:lnTo>
                  <a:pt x="957" y="1322"/>
                </a:lnTo>
                <a:lnTo>
                  <a:pt x="957" y="1319"/>
                </a:lnTo>
                <a:lnTo>
                  <a:pt x="957" y="1317"/>
                </a:lnTo>
                <a:lnTo>
                  <a:pt x="1026" y="1317"/>
                </a:lnTo>
                <a:lnTo>
                  <a:pt x="1025" y="1319"/>
                </a:lnTo>
                <a:lnTo>
                  <a:pt x="1025" y="1320"/>
                </a:lnTo>
                <a:lnTo>
                  <a:pt x="1025" y="1322"/>
                </a:lnTo>
                <a:lnTo>
                  <a:pt x="1025" y="1324"/>
                </a:lnTo>
                <a:lnTo>
                  <a:pt x="1026" y="1330"/>
                </a:lnTo>
                <a:lnTo>
                  <a:pt x="1027" y="1336"/>
                </a:lnTo>
                <a:lnTo>
                  <a:pt x="1029" y="1340"/>
                </a:lnTo>
                <a:lnTo>
                  <a:pt x="1032" y="1345"/>
                </a:lnTo>
                <a:lnTo>
                  <a:pt x="1036" y="1349"/>
                </a:lnTo>
                <a:lnTo>
                  <a:pt x="1041" y="1351"/>
                </a:lnTo>
                <a:lnTo>
                  <a:pt x="1047" y="1352"/>
                </a:lnTo>
                <a:lnTo>
                  <a:pt x="1055" y="1353"/>
                </a:lnTo>
                <a:lnTo>
                  <a:pt x="1058" y="1353"/>
                </a:lnTo>
                <a:lnTo>
                  <a:pt x="1063" y="1352"/>
                </a:lnTo>
                <a:lnTo>
                  <a:pt x="1068" y="1351"/>
                </a:lnTo>
                <a:lnTo>
                  <a:pt x="1073" y="1350"/>
                </a:lnTo>
                <a:lnTo>
                  <a:pt x="1082" y="1346"/>
                </a:lnTo>
                <a:lnTo>
                  <a:pt x="1090" y="1340"/>
                </a:lnTo>
                <a:lnTo>
                  <a:pt x="1093" y="1337"/>
                </a:lnTo>
                <a:lnTo>
                  <a:pt x="1095" y="1334"/>
                </a:lnTo>
                <a:lnTo>
                  <a:pt x="1096" y="1330"/>
                </a:lnTo>
                <a:lnTo>
                  <a:pt x="1097" y="1325"/>
                </a:lnTo>
                <a:lnTo>
                  <a:pt x="1097" y="1324"/>
                </a:lnTo>
                <a:lnTo>
                  <a:pt x="1097" y="1323"/>
                </a:lnTo>
                <a:lnTo>
                  <a:pt x="1097" y="1322"/>
                </a:lnTo>
                <a:lnTo>
                  <a:pt x="1097" y="1322"/>
                </a:lnTo>
                <a:lnTo>
                  <a:pt x="1096" y="1318"/>
                </a:lnTo>
                <a:lnTo>
                  <a:pt x="1094" y="1315"/>
                </a:lnTo>
                <a:lnTo>
                  <a:pt x="1090" y="1311"/>
                </a:lnTo>
                <a:lnTo>
                  <a:pt x="1084" y="1308"/>
                </a:lnTo>
                <a:lnTo>
                  <a:pt x="1070" y="1303"/>
                </a:lnTo>
                <a:lnTo>
                  <a:pt x="1056" y="1297"/>
                </a:lnTo>
                <a:lnTo>
                  <a:pt x="1046" y="1295"/>
                </a:lnTo>
                <a:lnTo>
                  <a:pt x="1037" y="1293"/>
                </a:lnTo>
                <a:lnTo>
                  <a:pt x="1029" y="1291"/>
                </a:lnTo>
                <a:lnTo>
                  <a:pt x="1022" y="1288"/>
                </a:lnTo>
                <a:lnTo>
                  <a:pt x="1022" y="1288"/>
                </a:lnTo>
                <a:lnTo>
                  <a:pt x="1022" y="1288"/>
                </a:lnTo>
                <a:lnTo>
                  <a:pt x="1020" y="1288"/>
                </a:lnTo>
                <a:lnTo>
                  <a:pt x="1020" y="1288"/>
                </a:lnTo>
                <a:lnTo>
                  <a:pt x="1020" y="1288"/>
                </a:lnTo>
                <a:lnTo>
                  <a:pt x="1020" y="1288"/>
                </a:lnTo>
                <a:lnTo>
                  <a:pt x="1020" y="1288"/>
                </a:lnTo>
                <a:lnTo>
                  <a:pt x="1020" y="1288"/>
                </a:lnTo>
                <a:lnTo>
                  <a:pt x="1016" y="1286"/>
                </a:lnTo>
                <a:lnTo>
                  <a:pt x="1013" y="1285"/>
                </a:lnTo>
                <a:lnTo>
                  <a:pt x="1010" y="1283"/>
                </a:lnTo>
                <a:lnTo>
                  <a:pt x="1005" y="1282"/>
                </a:lnTo>
                <a:lnTo>
                  <a:pt x="1000" y="1280"/>
                </a:lnTo>
                <a:lnTo>
                  <a:pt x="996" y="1277"/>
                </a:lnTo>
                <a:lnTo>
                  <a:pt x="991" y="1272"/>
                </a:lnTo>
                <a:lnTo>
                  <a:pt x="987" y="1268"/>
                </a:lnTo>
                <a:lnTo>
                  <a:pt x="983" y="1262"/>
                </a:lnTo>
                <a:lnTo>
                  <a:pt x="980" y="1254"/>
                </a:lnTo>
                <a:lnTo>
                  <a:pt x="978" y="1245"/>
                </a:lnTo>
                <a:lnTo>
                  <a:pt x="978" y="1235"/>
                </a:lnTo>
                <a:lnTo>
                  <a:pt x="978" y="1235"/>
                </a:lnTo>
                <a:close/>
                <a:moveTo>
                  <a:pt x="1189" y="1396"/>
                </a:moveTo>
                <a:lnTo>
                  <a:pt x="1239" y="1153"/>
                </a:lnTo>
                <a:lnTo>
                  <a:pt x="1427" y="1153"/>
                </a:lnTo>
                <a:lnTo>
                  <a:pt x="1416" y="1200"/>
                </a:lnTo>
                <a:lnTo>
                  <a:pt x="1299" y="1200"/>
                </a:lnTo>
                <a:lnTo>
                  <a:pt x="1289" y="1248"/>
                </a:lnTo>
                <a:lnTo>
                  <a:pt x="1397" y="1248"/>
                </a:lnTo>
                <a:lnTo>
                  <a:pt x="1387" y="1297"/>
                </a:lnTo>
                <a:lnTo>
                  <a:pt x="1279" y="1297"/>
                </a:lnTo>
                <a:lnTo>
                  <a:pt x="1268" y="1345"/>
                </a:lnTo>
                <a:lnTo>
                  <a:pt x="1387" y="1345"/>
                </a:lnTo>
                <a:lnTo>
                  <a:pt x="1376" y="1396"/>
                </a:lnTo>
                <a:lnTo>
                  <a:pt x="1189" y="1396"/>
                </a:lnTo>
                <a:close/>
                <a:moveTo>
                  <a:pt x="1445" y="1235"/>
                </a:moveTo>
                <a:lnTo>
                  <a:pt x="1446" y="1224"/>
                </a:lnTo>
                <a:lnTo>
                  <a:pt x="1448" y="1213"/>
                </a:lnTo>
                <a:lnTo>
                  <a:pt x="1451" y="1204"/>
                </a:lnTo>
                <a:lnTo>
                  <a:pt x="1456" y="1196"/>
                </a:lnTo>
                <a:lnTo>
                  <a:pt x="1461" y="1187"/>
                </a:lnTo>
                <a:lnTo>
                  <a:pt x="1468" y="1181"/>
                </a:lnTo>
                <a:lnTo>
                  <a:pt x="1475" y="1174"/>
                </a:lnTo>
                <a:lnTo>
                  <a:pt x="1483" y="1169"/>
                </a:lnTo>
                <a:lnTo>
                  <a:pt x="1492" y="1163"/>
                </a:lnTo>
                <a:lnTo>
                  <a:pt x="1501" y="1159"/>
                </a:lnTo>
                <a:lnTo>
                  <a:pt x="1511" y="1156"/>
                </a:lnTo>
                <a:lnTo>
                  <a:pt x="1522" y="1153"/>
                </a:lnTo>
                <a:lnTo>
                  <a:pt x="1532" y="1150"/>
                </a:lnTo>
                <a:lnTo>
                  <a:pt x="1543" y="1149"/>
                </a:lnTo>
                <a:lnTo>
                  <a:pt x="1554" y="1148"/>
                </a:lnTo>
                <a:lnTo>
                  <a:pt x="1566" y="1148"/>
                </a:lnTo>
                <a:lnTo>
                  <a:pt x="1570" y="1148"/>
                </a:lnTo>
                <a:lnTo>
                  <a:pt x="1575" y="1148"/>
                </a:lnTo>
                <a:lnTo>
                  <a:pt x="1578" y="1148"/>
                </a:lnTo>
                <a:lnTo>
                  <a:pt x="1582" y="1148"/>
                </a:lnTo>
                <a:lnTo>
                  <a:pt x="1595" y="1150"/>
                </a:lnTo>
                <a:lnTo>
                  <a:pt x="1607" y="1153"/>
                </a:lnTo>
                <a:lnTo>
                  <a:pt x="1619" y="1157"/>
                </a:lnTo>
                <a:lnTo>
                  <a:pt x="1630" y="1162"/>
                </a:lnTo>
                <a:lnTo>
                  <a:pt x="1634" y="1166"/>
                </a:lnTo>
                <a:lnTo>
                  <a:pt x="1638" y="1169"/>
                </a:lnTo>
                <a:lnTo>
                  <a:pt x="1643" y="1173"/>
                </a:lnTo>
                <a:lnTo>
                  <a:pt x="1646" y="1177"/>
                </a:lnTo>
                <a:lnTo>
                  <a:pt x="1648" y="1183"/>
                </a:lnTo>
                <a:lnTo>
                  <a:pt x="1650" y="1189"/>
                </a:lnTo>
                <a:lnTo>
                  <a:pt x="1651" y="1196"/>
                </a:lnTo>
                <a:lnTo>
                  <a:pt x="1651" y="1202"/>
                </a:lnTo>
                <a:lnTo>
                  <a:pt x="1651" y="1209"/>
                </a:lnTo>
                <a:lnTo>
                  <a:pt x="1650" y="1214"/>
                </a:lnTo>
                <a:lnTo>
                  <a:pt x="1649" y="1221"/>
                </a:lnTo>
                <a:lnTo>
                  <a:pt x="1648" y="1227"/>
                </a:lnTo>
                <a:lnTo>
                  <a:pt x="1579" y="1226"/>
                </a:lnTo>
                <a:lnTo>
                  <a:pt x="1579" y="1225"/>
                </a:lnTo>
                <a:lnTo>
                  <a:pt x="1580" y="1223"/>
                </a:lnTo>
                <a:lnTo>
                  <a:pt x="1580" y="1221"/>
                </a:lnTo>
                <a:lnTo>
                  <a:pt x="1580" y="1218"/>
                </a:lnTo>
                <a:lnTo>
                  <a:pt x="1580" y="1213"/>
                </a:lnTo>
                <a:lnTo>
                  <a:pt x="1578" y="1209"/>
                </a:lnTo>
                <a:lnTo>
                  <a:pt x="1576" y="1204"/>
                </a:lnTo>
                <a:lnTo>
                  <a:pt x="1571" y="1202"/>
                </a:lnTo>
                <a:lnTo>
                  <a:pt x="1567" y="1200"/>
                </a:lnTo>
                <a:lnTo>
                  <a:pt x="1563" y="1198"/>
                </a:lnTo>
                <a:lnTo>
                  <a:pt x="1558" y="1197"/>
                </a:lnTo>
                <a:lnTo>
                  <a:pt x="1553" y="1197"/>
                </a:lnTo>
                <a:lnTo>
                  <a:pt x="1552" y="1197"/>
                </a:lnTo>
                <a:lnTo>
                  <a:pt x="1551" y="1197"/>
                </a:lnTo>
                <a:lnTo>
                  <a:pt x="1550" y="1197"/>
                </a:lnTo>
                <a:lnTo>
                  <a:pt x="1549" y="1197"/>
                </a:lnTo>
                <a:lnTo>
                  <a:pt x="1543" y="1198"/>
                </a:lnTo>
                <a:lnTo>
                  <a:pt x="1538" y="1199"/>
                </a:lnTo>
                <a:lnTo>
                  <a:pt x="1532" y="1201"/>
                </a:lnTo>
                <a:lnTo>
                  <a:pt x="1528" y="1204"/>
                </a:lnTo>
                <a:lnTo>
                  <a:pt x="1524" y="1208"/>
                </a:lnTo>
                <a:lnTo>
                  <a:pt x="1521" y="1212"/>
                </a:lnTo>
                <a:lnTo>
                  <a:pt x="1518" y="1216"/>
                </a:lnTo>
                <a:lnTo>
                  <a:pt x="1518" y="1222"/>
                </a:lnTo>
                <a:lnTo>
                  <a:pt x="1518" y="1224"/>
                </a:lnTo>
                <a:lnTo>
                  <a:pt x="1519" y="1226"/>
                </a:lnTo>
                <a:lnTo>
                  <a:pt x="1521" y="1228"/>
                </a:lnTo>
                <a:lnTo>
                  <a:pt x="1523" y="1231"/>
                </a:lnTo>
                <a:lnTo>
                  <a:pt x="1529" y="1236"/>
                </a:lnTo>
                <a:lnTo>
                  <a:pt x="1538" y="1239"/>
                </a:lnTo>
                <a:lnTo>
                  <a:pt x="1548" y="1243"/>
                </a:lnTo>
                <a:lnTo>
                  <a:pt x="1558" y="1247"/>
                </a:lnTo>
                <a:lnTo>
                  <a:pt x="1571" y="1250"/>
                </a:lnTo>
                <a:lnTo>
                  <a:pt x="1584" y="1253"/>
                </a:lnTo>
                <a:lnTo>
                  <a:pt x="1595" y="1256"/>
                </a:lnTo>
                <a:lnTo>
                  <a:pt x="1604" y="1259"/>
                </a:lnTo>
                <a:lnTo>
                  <a:pt x="1611" y="1264"/>
                </a:lnTo>
                <a:lnTo>
                  <a:pt x="1618" y="1268"/>
                </a:lnTo>
                <a:lnTo>
                  <a:pt x="1623" y="1272"/>
                </a:lnTo>
                <a:lnTo>
                  <a:pt x="1628" y="1278"/>
                </a:lnTo>
                <a:lnTo>
                  <a:pt x="1631" y="1283"/>
                </a:lnTo>
                <a:lnTo>
                  <a:pt x="1633" y="1289"/>
                </a:lnTo>
                <a:lnTo>
                  <a:pt x="1635" y="1293"/>
                </a:lnTo>
                <a:lnTo>
                  <a:pt x="1636" y="1298"/>
                </a:lnTo>
                <a:lnTo>
                  <a:pt x="1636" y="1304"/>
                </a:lnTo>
                <a:lnTo>
                  <a:pt x="1637" y="1308"/>
                </a:lnTo>
                <a:lnTo>
                  <a:pt x="1636" y="1317"/>
                </a:lnTo>
                <a:lnTo>
                  <a:pt x="1635" y="1325"/>
                </a:lnTo>
                <a:lnTo>
                  <a:pt x="1632" y="1334"/>
                </a:lnTo>
                <a:lnTo>
                  <a:pt x="1629" y="1343"/>
                </a:lnTo>
                <a:lnTo>
                  <a:pt x="1624" y="1350"/>
                </a:lnTo>
                <a:lnTo>
                  <a:pt x="1619" y="1358"/>
                </a:lnTo>
                <a:lnTo>
                  <a:pt x="1612" y="1365"/>
                </a:lnTo>
                <a:lnTo>
                  <a:pt x="1605" y="1372"/>
                </a:lnTo>
                <a:lnTo>
                  <a:pt x="1597" y="1379"/>
                </a:lnTo>
                <a:lnTo>
                  <a:pt x="1588" y="1385"/>
                </a:lnTo>
                <a:lnTo>
                  <a:pt x="1577" y="1389"/>
                </a:lnTo>
                <a:lnTo>
                  <a:pt x="1566" y="1393"/>
                </a:lnTo>
                <a:lnTo>
                  <a:pt x="1553" y="1397"/>
                </a:lnTo>
                <a:lnTo>
                  <a:pt x="1540" y="1399"/>
                </a:lnTo>
                <a:lnTo>
                  <a:pt x="1526" y="1400"/>
                </a:lnTo>
                <a:lnTo>
                  <a:pt x="1510" y="1401"/>
                </a:lnTo>
                <a:lnTo>
                  <a:pt x="1497" y="1400"/>
                </a:lnTo>
                <a:lnTo>
                  <a:pt x="1485" y="1400"/>
                </a:lnTo>
                <a:lnTo>
                  <a:pt x="1474" y="1398"/>
                </a:lnTo>
                <a:lnTo>
                  <a:pt x="1464" y="1396"/>
                </a:lnTo>
                <a:lnTo>
                  <a:pt x="1457" y="1393"/>
                </a:lnTo>
                <a:lnTo>
                  <a:pt x="1449" y="1390"/>
                </a:lnTo>
                <a:lnTo>
                  <a:pt x="1444" y="1386"/>
                </a:lnTo>
                <a:lnTo>
                  <a:pt x="1438" y="1382"/>
                </a:lnTo>
                <a:lnTo>
                  <a:pt x="1431" y="1372"/>
                </a:lnTo>
                <a:lnTo>
                  <a:pt x="1426" y="1361"/>
                </a:lnTo>
                <a:lnTo>
                  <a:pt x="1424" y="1356"/>
                </a:lnTo>
                <a:lnTo>
                  <a:pt x="1423" y="1350"/>
                </a:lnTo>
                <a:lnTo>
                  <a:pt x="1422" y="1344"/>
                </a:lnTo>
                <a:lnTo>
                  <a:pt x="1422" y="1338"/>
                </a:lnTo>
                <a:lnTo>
                  <a:pt x="1422" y="1335"/>
                </a:lnTo>
                <a:lnTo>
                  <a:pt x="1422" y="1333"/>
                </a:lnTo>
                <a:lnTo>
                  <a:pt x="1422" y="1330"/>
                </a:lnTo>
                <a:lnTo>
                  <a:pt x="1422" y="1328"/>
                </a:lnTo>
                <a:lnTo>
                  <a:pt x="1422" y="1324"/>
                </a:lnTo>
                <a:lnTo>
                  <a:pt x="1423" y="1322"/>
                </a:lnTo>
                <a:lnTo>
                  <a:pt x="1423" y="1319"/>
                </a:lnTo>
                <a:lnTo>
                  <a:pt x="1423" y="1317"/>
                </a:lnTo>
                <a:lnTo>
                  <a:pt x="1491" y="1317"/>
                </a:lnTo>
                <a:lnTo>
                  <a:pt x="1491" y="1319"/>
                </a:lnTo>
                <a:lnTo>
                  <a:pt x="1491" y="1320"/>
                </a:lnTo>
                <a:lnTo>
                  <a:pt x="1491" y="1322"/>
                </a:lnTo>
                <a:lnTo>
                  <a:pt x="1491" y="1324"/>
                </a:lnTo>
                <a:lnTo>
                  <a:pt x="1491" y="1330"/>
                </a:lnTo>
                <a:lnTo>
                  <a:pt x="1494" y="1336"/>
                </a:lnTo>
                <a:lnTo>
                  <a:pt x="1496" y="1340"/>
                </a:lnTo>
                <a:lnTo>
                  <a:pt x="1499" y="1345"/>
                </a:lnTo>
                <a:lnTo>
                  <a:pt x="1502" y="1349"/>
                </a:lnTo>
                <a:lnTo>
                  <a:pt x="1508" y="1351"/>
                </a:lnTo>
                <a:lnTo>
                  <a:pt x="1514" y="1352"/>
                </a:lnTo>
                <a:lnTo>
                  <a:pt x="1521" y="1353"/>
                </a:lnTo>
                <a:lnTo>
                  <a:pt x="1525" y="1353"/>
                </a:lnTo>
                <a:lnTo>
                  <a:pt x="1529" y="1352"/>
                </a:lnTo>
                <a:lnTo>
                  <a:pt x="1535" y="1351"/>
                </a:lnTo>
                <a:lnTo>
                  <a:pt x="1539" y="1350"/>
                </a:lnTo>
                <a:lnTo>
                  <a:pt x="1548" y="1346"/>
                </a:lnTo>
                <a:lnTo>
                  <a:pt x="1556" y="1340"/>
                </a:lnTo>
                <a:lnTo>
                  <a:pt x="1559" y="1337"/>
                </a:lnTo>
                <a:lnTo>
                  <a:pt x="1562" y="1334"/>
                </a:lnTo>
                <a:lnTo>
                  <a:pt x="1563" y="1330"/>
                </a:lnTo>
                <a:lnTo>
                  <a:pt x="1563" y="1325"/>
                </a:lnTo>
                <a:lnTo>
                  <a:pt x="1563" y="1324"/>
                </a:lnTo>
                <a:lnTo>
                  <a:pt x="1563" y="1323"/>
                </a:lnTo>
                <a:lnTo>
                  <a:pt x="1563" y="1322"/>
                </a:lnTo>
                <a:lnTo>
                  <a:pt x="1563" y="1322"/>
                </a:lnTo>
                <a:lnTo>
                  <a:pt x="1563" y="1318"/>
                </a:lnTo>
                <a:lnTo>
                  <a:pt x="1559" y="1315"/>
                </a:lnTo>
                <a:lnTo>
                  <a:pt x="1556" y="1311"/>
                </a:lnTo>
                <a:lnTo>
                  <a:pt x="1551" y="1308"/>
                </a:lnTo>
                <a:lnTo>
                  <a:pt x="1537" y="1303"/>
                </a:lnTo>
                <a:lnTo>
                  <a:pt x="1523" y="1297"/>
                </a:lnTo>
                <a:lnTo>
                  <a:pt x="1513" y="1295"/>
                </a:lnTo>
                <a:lnTo>
                  <a:pt x="1503" y="1293"/>
                </a:lnTo>
                <a:lnTo>
                  <a:pt x="1496" y="1291"/>
                </a:lnTo>
                <a:lnTo>
                  <a:pt x="1488" y="1288"/>
                </a:lnTo>
                <a:lnTo>
                  <a:pt x="1488" y="1288"/>
                </a:lnTo>
                <a:lnTo>
                  <a:pt x="1487" y="1288"/>
                </a:lnTo>
                <a:lnTo>
                  <a:pt x="1487" y="1288"/>
                </a:lnTo>
                <a:lnTo>
                  <a:pt x="1487" y="1288"/>
                </a:lnTo>
                <a:lnTo>
                  <a:pt x="1487" y="1288"/>
                </a:lnTo>
                <a:lnTo>
                  <a:pt x="1487" y="1288"/>
                </a:lnTo>
                <a:lnTo>
                  <a:pt x="1486" y="1288"/>
                </a:lnTo>
                <a:lnTo>
                  <a:pt x="1486" y="1288"/>
                </a:lnTo>
                <a:lnTo>
                  <a:pt x="1483" y="1286"/>
                </a:lnTo>
                <a:lnTo>
                  <a:pt x="1480" y="1285"/>
                </a:lnTo>
                <a:lnTo>
                  <a:pt x="1475" y="1283"/>
                </a:lnTo>
                <a:lnTo>
                  <a:pt x="1472" y="1282"/>
                </a:lnTo>
                <a:lnTo>
                  <a:pt x="1467" y="1280"/>
                </a:lnTo>
                <a:lnTo>
                  <a:pt x="1462" y="1277"/>
                </a:lnTo>
                <a:lnTo>
                  <a:pt x="1458" y="1272"/>
                </a:lnTo>
                <a:lnTo>
                  <a:pt x="1454" y="1268"/>
                </a:lnTo>
                <a:lnTo>
                  <a:pt x="1449" y="1262"/>
                </a:lnTo>
                <a:lnTo>
                  <a:pt x="1447" y="1254"/>
                </a:lnTo>
                <a:lnTo>
                  <a:pt x="1445" y="1245"/>
                </a:lnTo>
                <a:lnTo>
                  <a:pt x="1445" y="1235"/>
                </a:lnTo>
                <a:lnTo>
                  <a:pt x="1445" y="1235"/>
                </a:lnTo>
                <a:close/>
                <a:moveTo>
                  <a:pt x="1658" y="1396"/>
                </a:moveTo>
                <a:lnTo>
                  <a:pt x="1711" y="1153"/>
                </a:lnTo>
                <a:lnTo>
                  <a:pt x="1779" y="1153"/>
                </a:lnTo>
                <a:lnTo>
                  <a:pt x="1729" y="1396"/>
                </a:lnTo>
                <a:lnTo>
                  <a:pt x="1658" y="1396"/>
                </a:lnTo>
                <a:close/>
                <a:moveTo>
                  <a:pt x="820" y="1605"/>
                </a:moveTo>
                <a:lnTo>
                  <a:pt x="821" y="1594"/>
                </a:lnTo>
                <a:lnTo>
                  <a:pt x="824" y="1585"/>
                </a:lnTo>
                <a:lnTo>
                  <a:pt x="827" y="1575"/>
                </a:lnTo>
                <a:lnTo>
                  <a:pt x="831" y="1566"/>
                </a:lnTo>
                <a:lnTo>
                  <a:pt x="837" y="1559"/>
                </a:lnTo>
                <a:lnTo>
                  <a:pt x="843" y="1551"/>
                </a:lnTo>
                <a:lnTo>
                  <a:pt x="850" y="1545"/>
                </a:lnTo>
                <a:lnTo>
                  <a:pt x="858" y="1539"/>
                </a:lnTo>
                <a:lnTo>
                  <a:pt x="867" y="1535"/>
                </a:lnTo>
                <a:lnTo>
                  <a:pt x="877" y="1531"/>
                </a:lnTo>
                <a:lnTo>
                  <a:pt x="886" y="1527"/>
                </a:lnTo>
                <a:lnTo>
                  <a:pt x="896" y="1524"/>
                </a:lnTo>
                <a:lnTo>
                  <a:pt x="907" y="1522"/>
                </a:lnTo>
                <a:lnTo>
                  <a:pt x="918" y="1520"/>
                </a:lnTo>
                <a:lnTo>
                  <a:pt x="930" y="1519"/>
                </a:lnTo>
                <a:lnTo>
                  <a:pt x="940" y="1519"/>
                </a:lnTo>
                <a:lnTo>
                  <a:pt x="945" y="1519"/>
                </a:lnTo>
                <a:lnTo>
                  <a:pt x="949" y="1519"/>
                </a:lnTo>
                <a:lnTo>
                  <a:pt x="953" y="1519"/>
                </a:lnTo>
                <a:lnTo>
                  <a:pt x="958" y="1520"/>
                </a:lnTo>
                <a:lnTo>
                  <a:pt x="970" y="1521"/>
                </a:lnTo>
                <a:lnTo>
                  <a:pt x="982" y="1524"/>
                </a:lnTo>
                <a:lnTo>
                  <a:pt x="993" y="1527"/>
                </a:lnTo>
                <a:lnTo>
                  <a:pt x="1004" y="1533"/>
                </a:lnTo>
                <a:lnTo>
                  <a:pt x="1010" y="1536"/>
                </a:lnTo>
                <a:lnTo>
                  <a:pt x="1014" y="1540"/>
                </a:lnTo>
                <a:lnTo>
                  <a:pt x="1017" y="1545"/>
                </a:lnTo>
                <a:lnTo>
                  <a:pt x="1020" y="1549"/>
                </a:lnTo>
                <a:lnTo>
                  <a:pt x="1023" y="1554"/>
                </a:lnTo>
                <a:lnTo>
                  <a:pt x="1025" y="1560"/>
                </a:lnTo>
                <a:lnTo>
                  <a:pt x="1026" y="1566"/>
                </a:lnTo>
                <a:lnTo>
                  <a:pt x="1026" y="1574"/>
                </a:lnTo>
                <a:lnTo>
                  <a:pt x="1026" y="1579"/>
                </a:lnTo>
                <a:lnTo>
                  <a:pt x="1026" y="1585"/>
                </a:lnTo>
                <a:lnTo>
                  <a:pt x="1025" y="1591"/>
                </a:lnTo>
                <a:lnTo>
                  <a:pt x="1023" y="1598"/>
                </a:lnTo>
                <a:lnTo>
                  <a:pt x="953" y="1598"/>
                </a:lnTo>
                <a:lnTo>
                  <a:pt x="955" y="1595"/>
                </a:lnTo>
                <a:lnTo>
                  <a:pt x="955" y="1593"/>
                </a:lnTo>
                <a:lnTo>
                  <a:pt x="955" y="1591"/>
                </a:lnTo>
                <a:lnTo>
                  <a:pt x="955" y="1590"/>
                </a:lnTo>
                <a:lnTo>
                  <a:pt x="955" y="1585"/>
                </a:lnTo>
                <a:lnTo>
                  <a:pt x="953" y="1579"/>
                </a:lnTo>
                <a:lnTo>
                  <a:pt x="950" y="1576"/>
                </a:lnTo>
                <a:lnTo>
                  <a:pt x="947" y="1573"/>
                </a:lnTo>
                <a:lnTo>
                  <a:pt x="943" y="1571"/>
                </a:lnTo>
                <a:lnTo>
                  <a:pt x="938" y="1569"/>
                </a:lnTo>
                <a:lnTo>
                  <a:pt x="933" y="1568"/>
                </a:lnTo>
                <a:lnTo>
                  <a:pt x="928" y="1567"/>
                </a:lnTo>
                <a:lnTo>
                  <a:pt x="926" y="1567"/>
                </a:lnTo>
                <a:lnTo>
                  <a:pt x="925" y="1567"/>
                </a:lnTo>
                <a:lnTo>
                  <a:pt x="924" y="1567"/>
                </a:lnTo>
                <a:lnTo>
                  <a:pt x="923" y="1567"/>
                </a:lnTo>
                <a:lnTo>
                  <a:pt x="918" y="1568"/>
                </a:lnTo>
                <a:lnTo>
                  <a:pt x="912" y="1571"/>
                </a:lnTo>
                <a:lnTo>
                  <a:pt x="908" y="1573"/>
                </a:lnTo>
                <a:lnTo>
                  <a:pt x="903" y="1575"/>
                </a:lnTo>
                <a:lnTo>
                  <a:pt x="898" y="1579"/>
                </a:lnTo>
                <a:lnTo>
                  <a:pt x="896" y="1582"/>
                </a:lnTo>
                <a:lnTo>
                  <a:pt x="894" y="1588"/>
                </a:lnTo>
                <a:lnTo>
                  <a:pt x="893" y="1592"/>
                </a:lnTo>
                <a:lnTo>
                  <a:pt x="894" y="1595"/>
                </a:lnTo>
                <a:lnTo>
                  <a:pt x="895" y="1598"/>
                </a:lnTo>
                <a:lnTo>
                  <a:pt x="896" y="1600"/>
                </a:lnTo>
                <a:lnTo>
                  <a:pt x="898" y="1602"/>
                </a:lnTo>
                <a:lnTo>
                  <a:pt x="904" y="1606"/>
                </a:lnTo>
                <a:lnTo>
                  <a:pt x="912" y="1610"/>
                </a:lnTo>
                <a:lnTo>
                  <a:pt x="923" y="1614"/>
                </a:lnTo>
                <a:lnTo>
                  <a:pt x="934" y="1618"/>
                </a:lnTo>
                <a:lnTo>
                  <a:pt x="946" y="1621"/>
                </a:lnTo>
                <a:lnTo>
                  <a:pt x="959" y="1625"/>
                </a:lnTo>
                <a:lnTo>
                  <a:pt x="970" y="1627"/>
                </a:lnTo>
                <a:lnTo>
                  <a:pt x="979" y="1630"/>
                </a:lnTo>
                <a:lnTo>
                  <a:pt x="987" y="1634"/>
                </a:lnTo>
                <a:lnTo>
                  <a:pt x="993" y="1639"/>
                </a:lnTo>
                <a:lnTo>
                  <a:pt x="998" y="1644"/>
                </a:lnTo>
                <a:lnTo>
                  <a:pt x="1002" y="1649"/>
                </a:lnTo>
                <a:lnTo>
                  <a:pt x="1005" y="1654"/>
                </a:lnTo>
                <a:lnTo>
                  <a:pt x="1009" y="1659"/>
                </a:lnTo>
                <a:lnTo>
                  <a:pt x="1010" y="1664"/>
                </a:lnTo>
                <a:lnTo>
                  <a:pt x="1011" y="1670"/>
                </a:lnTo>
                <a:lnTo>
                  <a:pt x="1012" y="1674"/>
                </a:lnTo>
                <a:lnTo>
                  <a:pt x="1012" y="1680"/>
                </a:lnTo>
                <a:lnTo>
                  <a:pt x="1012" y="1688"/>
                </a:lnTo>
                <a:lnTo>
                  <a:pt x="1010" y="1697"/>
                </a:lnTo>
                <a:lnTo>
                  <a:pt x="1007" y="1706"/>
                </a:lnTo>
                <a:lnTo>
                  <a:pt x="1004" y="1713"/>
                </a:lnTo>
                <a:lnTo>
                  <a:pt x="1000" y="1721"/>
                </a:lnTo>
                <a:lnTo>
                  <a:pt x="995" y="1728"/>
                </a:lnTo>
                <a:lnTo>
                  <a:pt x="988" y="1736"/>
                </a:lnTo>
                <a:lnTo>
                  <a:pt x="980" y="1743"/>
                </a:lnTo>
                <a:lnTo>
                  <a:pt x="972" y="1750"/>
                </a:lnTo>
                <a:lnTo>
                  <a:pt x="962" y="1755"/>
                </a:lnTo>
                <a:lnTo>
                  <a:pt x="952" y="1761"/>
                </a:lnTo>
                <a:lnTo>
                  <a:pt x="940" y="1765"/>
                </a:lnTo>
                <a:lnTo>
                  <a:pt x="929" y="1767"/>
                </a:lnTo>
                <a:lnTo>
                  <a:pt x="915" y="1769"/>
                </a:lnTo>
                <a:lnTo>
                  <a:pt x="901" y="1771"/>
                </a:lnTo>
                <a:lnTo>
                  <a:pt x="885" y="1771"/>
                </a:lnTo>
                <a:lnTo>
                  <a:pt x="872" y="1771"/>
                </a:lnTo>
                <a:lnTo>
                  <a:pt x="861" y="1770"/>
                </a:lnTo>
                <a:lnTo>
                  <a:pt x="850" y="1769"/>
                </a:lnTo>
                <a:lnTo>
                  <a:pt x="840" y="1767"/>
                </a:lnTo>
                <a:lnTo>
                  <a:pt x="831" y="1764"/>
                </a:lnTo>
                <a:lnTo>
                  <a:pt x="825" y="1761"/>
                </a:lnTo>
                <a:lnTo>
                  <a:pt x="818" y="1757"/>
                </a:lnTo>
                <a:lnTo>
                  <a:pt x="814" y="1752"/>
                </a:lnTo>
                <a:lnTo>
                  <a:pt x="807" y="1742"/>
                </a:lnTo>
                <a:lnTo>
                  <a:pt x="801" y="1733"/>
                </a:lnTo>
                <a:lnTo>
                  <a:pt x="799" y="1726"/>
                </a:lnTo>
                <a:lnTo>
                  <a:pt x="798" y="1721"/>
                </a:lnTo>
                <a:lnTo>
                  <a:pt x="797" y="1715"/>
                </a:lnTo>
                <a:lnTo>
                  <a:pt x="797" y="1709"/>
                </a:lnTo>
                <a:lnTo>
                  <a:pt x="797" y="1707"/>
                </a:lnTo>
                <a:lnTo>
                  <a:pt x="797" y="1703"/>
                </a:lnTo>
                <a:lnTo>
                  <a:pt x="797" y="1701"/>
                </a:lnTo>
                <a:lnTo>
                  <a:pt x="797" y="1698"/>
                </a:lnTo>
                <a:lnTo>
                  <a:pt x="798" y="1696"/>
                </a:lnTo>
                <a:lnTo>
                  <a:pt x="798" y="1693"/>
                </a:lnTo>
                <a:lnTo>
                  <a:pt x="798" y="1690"/>
                </a:lnTo>
                <a:lnTo>
                  <a:pt x="799" y="1687"/>
                </a:lnTo>
                <a:lnTo>
                  <a:pt x="867" y="1687"/>
                </a:lnTo>
                <a:lnTo>
                  <a:pt x="867" y="1689"/>
                </a:lnTo>
                <a:lnTo>
                  <a:pt x="867" y="1691"/>
                </a:lnTo>
                <a:lnTo>
                  <a:pt x="867" y="1694"/>
                </a:lnTo>
                <a:lnTo>
                  <a:pt x="867" y="1695"/>
                </a:lnTo>
                <a:lnTo>
                  <a:pt x="867" y="1701"/>
                </a:lnTo>
                <a:lnTo>
                  <a:pt x="868" y="1707"/>
                </a:lnTo>
                <a:lnTo>
                  <a:pt x="870" y="1712"/>
                </a:lnTo>
                <a:lnTo>
                  <a:pt x="874" y="1716"/>
                </a:lnTo>
                <a:lnTo>
                  <a:pt x="878" y="1720"/>
                </a:lnTo>
                <a:lnTo>
                  <a:pt x="883" y="1723"/>
                </a:lnTo>
                <a:lnTo>
                  <a:pt x="889" y="1724"/>
                </a:lnTo>
                <a:lnTo>
                  <a:pt x="896" y="1724"/>
                </a:lnTo>
                <a:lnTo>
                  <a:pt x="899" y="1724"/>
                </a:lnTo>
                <a:lnTo>
                  <a:pt x="905" y="1724"/>
                </a:lnTo>
                <a:lnTo>
                  <a:pt x="909" y="1723"/>
                </a:lnTo>
                <a:lnTo>
                  <a:pt x="915" y="1721"/>
                </a:lnTo>
                <a:lnTo>
                  <a:pt x="923" y="1717"/>
                </a:lnTo>
                <a:lnTo>
                  <a:pt x="931" y="1712"/>
                </a:lnTo>
                <a:lnTo>
                  <a:pt x="934" y="1709"/>
                </a:lnTo>
                <a:lnTo>
                  <a:pt x="936" y="1704"/>
                </a:lnTo>
                <a:lnTo>
                  <a:pt x="937" y="1700"/>
                </a:lnTo>
                <a:lnTo>
                  <a:pt x="938" y="1696"/>
                </a:lnTo>
                <a:lnTo>
                  <a:pt x="938" y="1695"/>
                </a:lnTo>
                <a:lnTo>
                  <a:pt x="938" y="1695"/>
                </a:lnTo>
                <a:lnTo>
                  <a:pt x="938" y="1694"/>
                </a:lnTo>
                <a:lnTo>
                  <a:pt x="938" y="1693"/>
                </a:lnTo>
                <a:lnTo>
                  <a:pt x="937" y="1689"/>
                </a:lnTo>
                <a:lnTo>
                  <a:pt x="935" y="1685"/>
                </a:lnTo>
                <a:lnTo>
                  <a:pt x="931" y="1682"/>
                </a:lnTo>
                <a:lnTo>
                  <a:pt x="925" y="1679"/>
                </a:lnTo>
                <a:lnTo>
                  <a:pt x="912" y="1673"/>
                </a:lnTo>
                <a:lnTo>
                  <a:pt x="897" y="1669"/>
                </a:lnTo>
                <a:lnTo>
                  <a:pt x="888" y="1667"/>
                </a:lnTo>
                <a:lnTo>
                  <a:pt x="879" y="1663"/>
                </a:lnTo>
                <a:lnTo>
                  <a:pt x="870" y="1661"/>
                </a:lnTo>
                <a:lnTo>
                  <a:pt x="864" y="1659"/>
                </a:lnTo>
                <a:lnTo>
                  <a:pt x="863" y="1659"/>
                </a:lnTo>
                <a:lnTo>
                  <a:pt x="863" y="1659"/>
                </a:lnTo>
                <a:lnTo>
                  <a:pt x="863" y="1659"/>
                </a:lnTo>
                <a:lnTo>
                  <a:pt x="862" y="1658"/>
                </a:lnTo>
                <a:lnTo>
                  <a:pt x="862" y="1658"/>
                </a:lnTo>
                <a:lnTo>
                  <a:pt x="862" y="1658"/>
                </a:lnTo>
                <a:lnTo>
                  <a:pt x="862" y="1658"/>
                </a:lnTo>
                <a:lnTo>
                  <a:pt x="862" y="1658"/>
                </a:lnTo>
                <a:lnTo>
                  <a:pt x="858" y="1657"/>
                </a:lnTo>
                <a:lnTo>
                  <a:pt x="854" y="1656"/>
                </a:lnTo>
                <a:lnTo>
                  <a:pt x="851" y="1655"/>
                </a:lnTo>
                <a:lnTo>
                  <a:pt x="847" y="1653"/>
                </a:lnTo>
                <a:lnTo>
                  <a:pt x="842" y="1650"/>
                </a:lnTo>
                <a:lnTo>
                  <a:pt x="837" y="1647"/>
                </a:lnTo>
                <a:lnTo>
                  <a:pt x="832" y="1643"/>
                </a:lnTo>
                <a:lnTo>
                  <a:pt x="828" y="1639"/>
                </a:lnTo>
                <a:lnTo>
                  <a:pt x="825" y="1633"/>
                </a:lnTo>
                <a:lnTo>
                  <a:pt x="822" y="1626"/>
                </a:lnTo>
                <a:lnTo>
                  <a:pt x="821" y="1616"/>
                </a:lnTo>
                <a:lnTo>
                  <a:pt x="820" y="1606"/>
                </a:lnTo>
                <a:lnTo>
                  <a:pt x="820" y="1605"/>
                </a:lnTo>
                <a:close/>
                <a:moveTo>
                  <a:pt x="1030" y="1766"/>
                </a:moveTo>
                <a:lnTo>
                  <a:pt x="1081" y="1524"/>
                </a:lnTo>
                <a:lnTo>
                  <a:pt x="1268" y="1524"/>
                </a:lnTo>
                <a:lnTo>
                  <a:pt x="1257" y="1571"/>
                </a:lnTo>
                <a:lnTo>
                  <a:pt x="1141" y="1571"/>
                </a:lnTo>
                <a:lnTo>
                  <a:pt x="1131" y="1618"/>
                </a:lnTo>
                <a:lnTo>
                  <a:pt x="1239" y="1618"/>
                </a:lnTo>
                <a:lnTo>
                  <a:pt x="1228" y="1669"/>
                </a:lnTo>
                <a:lnTo>
                  <a:pt x="1120" y="1669"/>
                </a:lnTo>
                <a:lnTo>
                  <a:pt x="1109" y="1716"/>
                </a:lnTo>
                <a:lnTo>
                  <a:pt x="1228" y="1716"/>
                </a:lnTo>
                <a:lnTo>
                  <a:pt x="1217" y="1766"/>
                </a:lnTo>
                <a:lnTo>
                  <a:pt x="1030" y="1766"/>
                </a:lnTo>
                <a:close/>
                <a:moveTo>
                  <a:pt x="1255" y="1766"/>
                </a:moveTo>
                <a:lnTo>
                  <a:pt x="1305" y="1524"/>
                </a:lnTo>
                <a:lnTo>
                  <a:pt x="1402" y="1524"/>
                </a:lnTo>
                <a:lnTo>
                  <a:pt x="1444" y="1698"/>
                </a:lnTo>
                <a:lnTo>
                  <a:pt x="1484" y="1524"/>
                </a:lnTo>
                <a:lnTo>
                  <a:pt x="1548" y="1524"/>
                </a:lnTo>
                <a:lnTo>
                  <a:pt x="1495" y="1766"/>
                </a:lnTo>
                <a:lnTo>
                  <a:pt x="1400" y="1766"/>
                </a:lnTo>
                <a:lnTo>
                  <a:pt x="1354" y="1581"/>
                </a:lnTo>
                <a:lnTo>
                  <a:pt x="1317" y="1766"/>
                </a:lnTo>
                <a:lnTo>
                  <a:pt x="1255" y="1766"/>
                </a:lnTo>
                <a:close/>
                <a:moveTo>
                  <a:pt x="1518" y="1766"/>
                </a:moveTo>
                <a:lnTo>
                  <a:pt x="1663" y="1524"/>
                </a:lnTo>
                <a:lnTo>
                  <a:pt x="1747" y="1524"/>
                </a:lnTo>
                <a:lnTo>
                  <a:pt x="1793" y="1766"/>
                </a:lnTo>
                <a:lnTo>
                  <a:pt x="1716" y="1766"/>
                </a:lnTo>
                <a:lnTo>
                  <a:pt x="1709" y="1718"/>
                </a:lnTo>
                <a:lnTo>
                  <a:pt x="1613" y="1718"/>
                </a:lnTo>
                <a:lnTo>
                  <a:pt x="1586" y="1766"/>
                </a:lnTo>
                <a:lnTo>
                  <a:pt x="1518" y="1766"/>
                </a:lnTo>
                <a:close/>
                <a:moveTo>
                  <a:pt x="1703" y="1669"/>
                </a:moveTo>
                <a:lnTo>
                  <a:pt x="1692" y="1566"/>
                </a:lnTo>
                <a:lnTo>
                  <a:pt x="1639" y="1669"/>
                </a:lnTo>
                <a:lnTo>
                  <a:pt x="1703" y="1669"/>
                </a:lnTo>
                <a:close/>
                <a:moveTo>
                  <a:pt x="1817" y="1766"/>
                </a:moveTo>
                <a:lnTo>
                  <a:pt x="1868" y="1524"/>
                </a:lnTo>
                <a:lnTo>
                  <a:pt x="1938" y="1524"/>
                </a:lnTo>
                <a:lnTo>
                  <a:pt x="1888" y="1766"/>
                </a:lnTo>
                <a:lnTo>
                  <a:pt x="1817" y="1766"/>
                </a:lnTo>
                <a:close/>
                <a:moveTo>
                  <a:pt x="1088" y="2138"/>
                </a:moveTo>
                <a:lnTo>
                  <a:pt x="1141" y="1895"/>
                </a:lnTo>
                <a:lnTo>
                  <a:pt x="1209" y="1895"/>
                </a:lnTo>
                <a:lnTo>
                  <a:pt x="1160" y="2138"/>
                </a:lnTo>
                <a:lnTo>
                  <a:pt x="1088" y="2138"/>
                </a:lnTo>
                <a:close/>
                <a:moveTo>
                  <a:pt x="1196" y="2138"/>
                </a:moveTo>
                <a:lnTo>
                  <a:pt x="1247" y="1895"/>
                </a:lnTo>
                <a:lnTo>
                  <a:pt x="1434" y="1895"/>
                </a:lnTo>
                <a:lnTo>
                  <a:pt x="1423" y="1942"/>
                </a:lnTo>
                <a:lnTo>
                  <a:pt x="1308" y="1942"/>
                </a:lnTo>
                <a:lnTo>
                  <a:pt x="1297" y="1990"/>
                </a:lnTo>
                <a:lnTo>
                  <a:pt x="1405" y="1990"/>
                </a:lnTo>
                <a:lnTo>
                  <a:pt x="1394" y="2039"/>
                </a:lnTo>
                <a:lnTo>
                  <a:pt x="1286" y="2039"/>
                </a:lnTo>
                <a:lnTo>
                  <a:pt x="1275" y="2087"/>
                </a:lnTo>
                <a:lnTo>
                  <a:pt x="1394" y="2087"/>
                </a:lnTo>
                <a:lnTo>
                  <a:pt x="1384" y="2138"/>
                </a:lnTo>
                <a:lnTo>
                  <a:pt x="1196" y="2138"/>
                </a:lnTo>
                <a:close/>
                <a:moveTo>
                  <a:pt x="1421" y="2138"/>
                </a:moveTo>
                <a:lnTo>
                  <a:pt x="1471" y="1895"/>
                </a:lnTo>
                <a:lnTo>
                  <a:pt x="1542" y="1895"/>
                </a:lnTo>
                <a:lnTo>
                  <a:pt x="1500" y="2085"/>
                </a:lnTo>
                <a:lnTo>
                  <a:pt x="1610" y="2085"/>
                </a:lnTo>
                <a:lnTo>
                  <a:pt x="1600" y="2138"/>
                </a:lnTo>
                <a:lnTo>
                  <a:pt x="1421" y="2138"/>
                </a:lnTo>
                <a:close/>
                <a:moveTo>
                  <a:pt x="3452" y="2175"/>
                </a:moveTo>
                <a:lnTo>
                  <a:pt x="2969" y="2175"/>
                </a:lnTo>
                <a:lnTo>
                  <a:pt x="2969" y="2230"/>
                </a:lnTo>
                <a:lnTo>
                  <a:pt x="3452" y="2230"/>
                </a:lnTo>
                <a:lnTo>
                  <a:pt x="3452" y="2175"/>
                </a:lnTo>
                <a:close/>
                <a:moveTo>
                  <a:pt x="3452" y="1804"/>
                </a:moveTo>
                <a:lnTo>
                  <a:pt x="2969" y="1804"/>
                </a:lnTo>
                <a:lnTo>
                  <a:pt x="2969" y="1859"/>
                </a:lnTo>
                <a:lnTo>
                  <a:pt x="3452" y="1859"/>
                </a:lnTo>
                <a:lnTo>
                  <a:pt x="3452" y="1804"/>
                </a:lnTo>
                <a:close/>
                <a:moveTo>
                  <a:pt x="3452" y="1432"/>
                </a:moveTo>
                <a:lnTo>
                  <a:pt x="2969" y="1432"/>
                </a:lnTo>
                <a:lnTo>
                  <a:pt x="2969" y="1487"/>
                </a:lnTo>
                <a:lnTo>
                  <a:pt x="3452" y="1487"/>
                </a:lnTo>
                <a:lnTo>
                  <a:pt x="3452" y="1432"/>
                </a:lnTo>
                <a:close/>
                <a:moveTo>
                  <a:pt x="3452" y="1062"/>
                </a:moveTo>
                <a:lnTo>
                  <a:pt x="2969" y="1062"/>
                </a:lnTo>
                <a:lnTo>
                  <a:pt x="2969" y="1117"/>
                </a:lnTo>
                <a:lnTo>
                  <a:pt x="3452" y="1117"/>
                </a:lnTo>
                <a:lnTo>
                  <a:pt x="3452" y="1062"/>
                </a:lnTo>
                <a:close/>
                <a:moveTo>
                  <a:pt x="3452" y="690"/>
                </a:moveTo>
                <a:lnTo>
                  <a:pt x="2969" y="690"/>
                </a:lnTo>
                <a:lnTo>
                  <a:pt x="2969" y="745"/>
                </a:lnTo>
                <a:lnTo>
                  <a:pt x="3452" y="745"/>
                </a:lnTo>
                <a:lnTo>
                  <a:pt x="3452" y="690"/>
                </a:lnTo>
                <a:close/>
                <a:moveTo>
                  <a:pt x="3452" y="319"/>
                </a:moveTo>
                <a:lnTo>
                  <a:pt x="2969" y="319"/>
                </a:lnTo>
                <a:lnTo>
                  <a:pt x="2969" y="374"/>
                </a:lnTo>
                <a:lnTo>
                  <a:pt x="3452" y="374"/>
                </a:lnTo>
                <a:lnTo>
                  <a:pt x="3452" y="319"/>
                </a:lnTo>
                <a:close/>
                <a:moveTo>
                  <a:pt x="12372" y="2175"/>
                </a:moveTo>
                <a:lnTo>
                  <a:pt x="11890" y="2175"/>
                </a:lnTo>
                <a:lnTo>
                  <a:pt x="11890" y="2230"/>
                </a:lnTo>
                <a:lnTo>
                  <a:pt x="12372" y="2230"/>
                </a:lnTo>
                <a:lnTo>
                  <a:pt x="12372" y="2175"/>
                </a:lnTo>
                <a:close/>
                <a:moveTo>
                  <a:pt x="12372" y="1804"/>
                </a:moveTo>
                <a:lnTo>
                  <a:pt x="11890" y="1804"/>
                </a:lnTo>
                <a:lnTo>
                  <a:pt x="11890" y="1859"/>
                </a:lnTo>
                <a:lnTo>
                  <a:pt x="12372" y="1859"/>
                </a:lnTo>
                <a:lnTo>
                  <a:pt x="12372" y="1804"/>
                </a:lnTo>
                <a:close/>
                <a:moveTo>
                  <a:pt x="12372" y="1432"/>
                </a:moveTo>
                <a:lnTo>
                  <a:pt x="11890" y="1432"/>
                </a:lnTo>
                <a:lnTo>
                  <a:pt x="11890" y="1487"/>
                </a:lnTo>
                <a:lnTo>
                  <a:pt x="12372" y="1487"/>
                </a:lnTo>
                <a:lnTo>
                  <a:pt x="12372" y="1432"/>
                </a:lnTo>
                <a:close/>
                <a:moveTo>
                  <a:pt x="12372" y="1062"/>
                </a:moveTo>
                <a:lnTo>
                  <a:pt x="11890" y="1062"/>
                </a:lnTo>
                <a:lnTo>
                  <a:pt x="11890" y="1117"/>
                </a:lnTo>
                <a:lnTo>
                  <a:pt x="12372" y="1117"/>
                </a:lnTo>
                <a:lnTo>
                  <a:pt x="12372" y="1062"/>
                </a:lnTo>
                <a:close/>
                <a:moveTo>
                  <a:pt x="12372" y="690"/>
                </a:moveTo>
                <a:lnTo>
                  <a:pt x="11890" y="690"/>
                </a:lnTo>
                <a:lnTo>
                  <a:pt x="11890" y="745"/>
                </a:lnTo>
                <a:lnTo>
                  <a:pt x="12372" y="745"/>
                </a:lnTo>
                <a:lnTo>
                  <a:pt x="12372" y="690"/>
                </a:lnTo>
                <a:close/>
                <a:moveTo>
                  <a:pt x="12372" y="319"/>
                </a:moveTo>
                <a:lnTo>
                  <a:pt x="11890" y="319"/>
                </a:lnTo>
                <a:lnTo>
                  <a:pt x="11890" y="374"/>
                </a:lnTo>
                <a:lnTo>
                  <a:pt x="12372" y="374"/>
                </a:lnTo>
                <a:lnTo>
                  <a:pt x="12372" y="319"/>
                </a:lnTo>
                <a:close/>
              </a:path>
            </a:pathLst>
          </a:custGeom>
          <a:solidFill>
            <a:srgbClr val="0077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pt-BR" sz="3200"/>
          </a:p>
        </p:txBody>
      </p:sp>
    </p:spTree>
    <p:extLst>
      <p:ext uri="{BB962C8B-B14F-4D97-AF65-F5344CB8AC3E}">
        <p14:creationId xmlns:p14="http://schemas.microsoft.com/office/powerpoint/2010/main" val="1609237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 FI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7744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727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 FI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027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 FI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 FI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742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 FI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9377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 FI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12402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 FI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26143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cxnSp>
        <p:nvCxnSpPr>
          <p:cNvPr id="9" name="Conector reto 8"/>
          <p:cNvCxnSpPr/>
          <p:nvPr userDrawn="1"/>
        </p:nvCxnSpPr>
        <p:spPr>
          <a:xfrm>
            <a:off x="0" y="6484295"/>
            <a:ext cx="12192000" cy="0"/>
          </a:xfrm>
          <a:prstGeom prst="line">
            <a:avLst/>
          </a:prstGeom>
          <a:ln>
            <a:solidFill>
              <a:srgbClr val="055D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5"/>
          <p:cNvSpPr>
            <a:spLocks noEditPoints="1"/>
          </p:cNvSpPr>
          <p:nvPr userDrawn="1"/>
        </p:nvSpPr>
        <p:spPr bwMode="auto">
          <a:xfrm>
            <a:off x="10823904" y="6559847"/>
            <a:ext cx="1125789" cy="231780"/>
          </a:xfrm>
          <a:custGeom>
            <a:avLst/>
            <a:gdLst>
              <a:gd name="T0" fmla="*/ 8033 w 12372"/>
              <a:gd name="T1" fmla="*/ 863 h 2549"/>
              <a:gd name="T2" fmla="*/ 8737 w 12372"/>
              <a:gd name="T3" fmla="*/ 311 h 2549"/>
              <a:gd name="T4" fmla="*/ 9588 w 12372"/>
              <a:gd name="T5" fmla="*/ 550 h 2549"/>
              <a:gd name="T6" fmla="*/ 8972 w 12372"/>
              <a:gd name="T7" fmla="*/ 697 h 2549"/>
              <a:gd name="T8" fmla="*/ 8599 w 12372"/>
              <a:gd name="T9" fmla="*/ 905 h 2549"/>
              <a:gd name="T10" fmla="*/ 9462 w 12372"/>
              <a:gd name="T11" fmla="*/ 1345 h 2549"/>
              <a:gd name="T12" fmla="*/ 9045 w 12372"/>
              <a:gd name="T13" fmla="*/ 2171 h 2549"/>
              <a:gd name="T14" fmla="*/ 7893 w 12372"/>
              <a:gd name="T15" fmla="*/ 1992 h 2549"/>
              <a:gd name="T16" fmla="*/ 8404 w 12372"/>
              <a:gd name="T17" fmla="*/ 1774 h 2549"/>
              <a:gd name="T18" fmla="*/ 8930 w 12372"/>
              <a:gd name="T19" fmla="*/ 1724 h 2549"/>
              <a:gd name="T20" fmla="*/ 8356 w 12372"/>
              <a:gd name="T21" fmla="*/ 1384 h 2549"/>
              <a:gd name="T22" fmla="*/ 8019 w 12372"/>
              <a:gd name="T23" fmla="*/ 993 h 2549"/>
              <a:gd name="T24" fmla="*/ 10232 w 12372"/>
              <a:gd name="T25" fmla="*/ 484 h 2549"/>
              <a:gd name="T26" fmla="*/ 11327 w 12372"/>
              <a:gd name="T27" fmla="*/ 318 h 2549"/>
              <a:gd name="T28" fmla="*/ 11151 w 12372"/>
              <a:gd name="T29" fmla="*/ 858 h 2549"/>
              <a:gd name="T30" fmla="*/ 10767 w 12372"/>
              <a:gd name="T31" fmla="*/ 635 h 2549"/>
              <a:gd name="T32" fmla="*/ 10357 w 12372"/>
              <a:gd name="T33" fmla="*/ 1306 h 2549"/>
              <a:gd name="T34" fmla="*/ 10645 w 12372"/>
              <a:gd name="T35" fmla="*/ 1872 h 2549"/>
              <a:gd name="T36" fmla="*/ 11533 w 12372"/>
              <a:gd name="T37" fmla="*/ 1720 h 2549"/>
              <a:gd name="T38" fmla="*/ 10617 w 12372"/>
              <a:gd name="T39" fmla="*/ 2256 h 2549"/>
              <a:gd name="T40" fmla="*/ 9806 w 12372"/>
              <a:gd name="T41" fmla="*/ 1812 h 2549"/>
              <a:gd name="T42" fmla="*/ 318 w 12372"/>
              <a:gd name="T43" fmla="*/ 1117 h 2549"/>
              <a:gd name="T44" fmla="*/ 1349 w 12372"/>
              <a:gd name="T45" fmla="*/ 603 h 2549"/>
              <a:gd name="T46" fmla="*/ 1611 w 12372"/>
              <a:gd name="T47" fmla="*/ 479 h 2549"/>
              <a:gd name="T48" fmla="*/ 1566 w 12372"/>
              <a:gd name="T49" fmla="*/ 518 h 2549"/>
              <a:gd name="T50" fmla="*/ 1384 w 12372"/>
              <a:gd name="T51" fmla="*/ 608 h 2549"/>
              <a:gd name="T52" fmla="*/ 1524 w 12372"/>
              <a:gd name="T53" fmla="*/ 576 h 2549"/>
              <a:gd name="T54" fmla="*/ 1645 w 12372"/>
              <a:gd name="T55" fmla="*/ 495 h 2549"/>
              <a:gd name="T56" fmla="*/ 1810 w 12372"/>
              <a:gd name="T57" fmla="*/ 479 h 2549"/>
              <a:gd name="T58" fmla="*/ 1717 w 12372"/>
              <a:gd name="T59" fmla="*/ 602 h 2549"/>
              <a:gd name="T60" fmla="*/ 1756 w 12372"/>
              <a:gd name="T61" fmla="*/ 658 h 2549"/>
              <a:gd name="T62" fmla="*/ 883 w 12372"/>
              <a:gd name="T63" fmla="*/ 799 h 2549"/>
              <a:gd name="T64" fmla="*/ 978 w 12372"/>
              <a:gd name="T65" fmla="*/ 821 h 2549"/>
              <a:gd name="T66" fmla="*/ 938 w 12372"/>
              <a:gd name="T67" fmla="*/ 980 h 2549"/>
              <a:gd name="T68" fmla="*/ 883 w 12372"/>
              <a:gd name="T69" fmla="*/ 1026 h 2549"/>
              <a:gd name="T70" fmla="*/ 1451 w 12372"/>
              <a:gd name="T71" fmla="*/ 817 h 2549"/>
              <a:gd name="T72" fmla="*/ 1568 w 12372"/>
              <a:gd name="T73" fmla="*/ 837 h 2549"/>
              <a:gd name="T74" fmla="*/ 1625 w 12372"/>
              <a:gd name="T75" fmla="*/ 928 h 2549"/>
              <a:gd name="T76" fmla="*/ 1413 w 12372"/>
              <a:gd name="T77" fmla="*/ 951 h 2549"/>
              <a:gd name="T78" fmla="*/ 1485 w 12372"/>
              <a:gd name="T79" fmla="*/ 919 h 2549"/>
              <a:gd name="T80" fmla="*/ 1721 w 12372"/>
              <a:gd name="T81" fmla="*/ 799 h 2549"/>
              <a:gd name="T82" fmla="*/ 1817 w 12372"/>
              <a:gd name="T83" fmla="*/ 821 h 2549"/>
              <a:gd name="T84" fmla="*/ 1777 w 12372"/>
              <a:gd name="T85" fmla="*/ 980 h 2549"/>
              <a:gd name="T86" fmla="*/ 1721 w 12372"/>
              <a:gd name="T87" fmla="*/ 1026 h 2549"/>
              <a:gd name="T88" fmla="*/ 1152 w 12372"/>
              <a:gd name="T89" fmla="*/ 1157 h 2549"/>
              <a:gd name="T90" fmla="*/ 1052 w 12372"/>
              <a:gd name="T91" fmla="*/ 1222 h 2549"/>
              <a:gd name="T92" fmla="*/ 1044 w 12372"/>
              <a:gd name="T93" fmla="*/ 1401 h 2549"/>
              <a:gd name="T94" fmla="*/ 1068 w 12372"/>
              <a:gd name="T95" fmla="*/ 1351 h 2549"/>
              <a:gd name="T96" fmla="*/ 983 w 12372"/>
              <a:gd name="T97" fmla="*/ 1262 h 2549"/>
              <a:gd name="T98" fmla="*/ 1582 w 12372"/>
              <a:gd name="T99" fmla="*/ 1148 h 2549"/>
              <a:gd name="T100" fmla="*/ 1524 w 12372"/>
              <a:gd name="T101" fmla="*/ 1208 h 2549"/>
              <a:gd name="T102" fmla="*/ 1553 w 12372"/>
              <a:gd name="T103" fmla="*/ 1397 h 2549"/>
              <a:gd name="T104" fmla="*/ 1521 w 12372"/>
              <a:gd name="T105" fmla="*/ 1353 h 2549"/>
              <a:gd name="T106" fmla="*/ 1462 w 12372"/>
              <a:gd name="T107" fmla="*/ 1277 h 2549"/>
              <a:gd name="T108" fmla="*/ 1010 w 12372"/>
              <a:gd name="T109" fmla="*/ 1536 h 2549"/>
              <a:gd name="T110" fmla="*/ 895 w 12372"/>
              <a:gd name="T111" fmla="*/ 1598 h 2549"/>
              <a:gd name="T112" fmla="*/ 861 w 12372"/>
              <a:gd name="T113" fmla="*/ 1770 h 2549"/>
              <a:gd name="T114" fmla="*/ 923 w 12372"/>
              <a:gd name="T115" fmla="*/ 1717 h 2549"/>
              <a:gd name="T116" fmla="*/ 821 w 12372"/>
              <a:gd name="T117" fmla="*/ 1616 h 2549"/>
              <a:gd name="T118" fmla="*/ 1639 w 12372"/>
              <a:gd name="T119" fmla="*/ 1669 h 2549"/>
              <a:gd name="T120" fmla="*/ 2969 w 12372"/>
              <a:gd name="T121" fmla="*/ 1804 h 2549"/>
              <a:gd name="T122" fmla="*/ 12372 w 12372"/>
              <a:gd name="T123" fmla="*/ 1432 h 2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372" h="2549">
                <a:moveTo>
                  <a:pt x="12372" y="0"/>
                </a:moveTo>
                <a:lnTo>
                  <a:pt x="2969" y="0"/>
                </a:lnTo>
                <a:lnTo>
                  <a:pt x="2969" y="2549"/>
                </a:lnTo>
                <a:lnTo>
                  <a:pt x="12372" y="2549"/>
                </a:lnTo>
                <a:lnTo>
                  <a:pt x="12372" y="0"/>
                </a:lnTo>
                <a:close/>
                <a:moveTo>
                  <a:pt x="3620" y="2215"/>
                </a:moveTo>
                <a:lnTo>
                  <a:pt x="4007" y="334"/>
                </a:lnTo>
                <a:lnTo>
                  <a:pt x="5338" y="334"/>
                </a:lnTo>
                <a:lnTo>
                  <a:pt x="5278" y="701"/>
                </a:lnTo>
                <a:lnTo>
                  <a:pt x="4460" y="701"/>
                </a:lnTo>
                <a:lnTo>
                  <a:pt x="4377" y="1112"/>
                </a:lnTo>
                <a:lnTo>
                  <a:pt x="5135" y="1112"/>
                </a:lnTo>
                <a:lnTo>
                  <a:pt x="5052" y="1498"/>
                </a:lnTo>
                <a:lnTo>
                  <a:pt x="4296" y="1498"/>
                </a:lnTo>
                <a:lnTo>
                  <a:pt x="4153" y="2215"/>
                </a:lnTo>
                <a:lnTo>
                  <a:pt x="3620" y="2215"/>
                </a:lnTo>
                <a:close/>
                <a:moveTo>
                  <a:pt x="5194" y="2215"/>
                </a:moveTo>
                <a:lnTo>
                  <a:pt x="5603" y="334"/>
                </a:lnTo>
                <a:lnTo>
                  <a:pt x="6135" y="334"/>
                </a:lnTo>
                <a:lnTo>
                  <a:pt x="5749" y="2215"/>
                </a:lnTo>
                <a:lnTo>
                  <a:pt x="5194" y="2215"/>
                </a:lnTo>
                <a:close/>
                <a:moveTo>
                  <a:pt x="6034" y="2215"/>
                </a:moveTo>
                <a:lnTo>
                  <a:pt x="6424" y="334"/>
                </a:lnTo>
                <a:lnTo>
                  <a:pt x="7875" y="334"/>
                </a:lnTo>
                <a:lnTo>
                  <a:pt x="7792" y="701"/>
                </a:lnTo>
                <a:lnTo>
                  <a:pt x="6894" y="701"/>
                </a:lnTo>
                <a:lnTo>
                  <a:pt x="6810" y="1069"/>
                </a:lnTo>
                <a:lnTo>
                  <a:pt x="7650" y="1069"/>
                </a:lnTo>
                <a:lnTo>
                  <a:pt x="7569" y="1459"/>
                </a:lnTo>
                <a:lnTo>
                  <a:pt x="6730" y="1459"/>
                </a:lnTo>
                <a:lnTo>
                  <a:pt x="6647" y="1825"/>
                </a:lnTo>
                <a:lnTo>
                  <a:pt x="7569" y="1825"/>
                </a:lnTo>
                <a:lnTo>
                  <a:pt x="7485" y="2215"/>
                </a:lnTo>
                <a:lnTo>
                  <a:pt x="6034" y="2215"/>
                </a:lnTo>
                <a:close/>
                <a:moveTo>
                  <a:pt x="8018" y="968"/>
                </a:moveTo>
                <a:lnTo>
                  <a:pt x="8023" y="925"/>
                </a:lnTo>
                <a:lnTo>
                  <a:pt x="8030" y="884"/>
                </a:lnTo>
                <a:lnTo>
                  <a:pt x="8033" y="863"/>
                </a:lnTo>
                <a:lnTo>
                  <a:pt x="8037" y="844"/>
                </a:lnTo>
                <a:lnTo>
                  <a:pt x="8043" y="824"/>
                </a:lnTo>
                <a:lnTo>
                  <a:pt x="8048" y="805"/>
                </a:lnTo>
                <a:lnTo>
                  <a:pt x="8054" y="786"/>
                </a:lnTo>
                <a:lnTo>
                  <a:pt x="8060" y="767"/>
                </a:lnTo>
                <a:lnTo>
                  <a:pt x="8067" y="750"/>
                </a:lnTo>
                <a:lnTo>
                  <a:pt x="8074" y="731"/>
                </a:lnTo>
                <a:lnTo>
                  <a:pt x="8082" y="714"/>
                </a:lnTo>
                <a:lnTo>
                  <a:pt x="8090" y="698"/>
                </a:lnTo>
                <a:lnTo>
                  <a:pt x="8099" y="681"/>
                </a:lnTo>
                <a:lnTo>
                  <a:pt x="8108" y="664"/>
                </a:lnTo>
                <a:lnTo>
                  <a:pt x="8117" y="649"/>
                </a:lnTo>
                <a:lnTo>
                  <a:pt x="8127" y="634"/>
                </a:lnTo>
                <a:lnTo>
                  <a:pt x="8138" y="619"/>
                </a:lnTo>
                <a:lnTo>
                  <a:pt x="8149" y="604"/>
                </a:lnTo>
                <a:lnTo>
                  <a:pt x="8161" y="590"/>
                </a:lnTo>
                <a:lnTo>
                  <a:pt x="8173" y="576"/>
                </a:lnTo>
                <a:lnTo>
                  <a:pt x="8185" y="562"/>
                </a:lnTo>
                <a:lnTo>
                  <a:pt x="8198" y="549"/>
                </a:lnTo>
                <a:lnTo>
                  <a:pt x="8211" y="536"/>
                </a:lnTo>
                <a:lnTo>
                  <a:pt x="8225" y="524"/>
                </a:lnTo>
                <a:lnTo>
                  <a:pt x="8239" y="511"/>
                </a:lnTo>
                <a:lnTo>
                  <a:pt x="8255" y="500"/>
                </a:lnTo>
                <a:lnTo>
                  <a:pt x="8270" y="488"/>
                </a:lnTo>
                <a:lnTo>
                  <a:pt x="8286" y="478"/>
                </a:lnTo>
                <a:lnTo>
                  <a:pt x="8302" y="467"/>
                </a:lnTo>
                <a:lnTo>
                  <a:pt x="8318" y="456"/>
                </a:lnTo>
                <a:lnTo>
                  <a:pt x="8353" y="437"/>
                </a:lnTo>
                <a:lnTo>
                  <a:pt x="8387" y="419"/>
                </a:lnTo>
                <a:lnTo>
                  <a:pt x="8424" y="402"/>
                </a:lnTo>
                <a:lnTo>
                  <a:pt x="8461" y="386"/>
                </a:lnTo>
                <a:lnTo>
                  <a:pt x="8498" y="372"/>
                </a:lnTo>
                <a:lnTo>
                  <a:pt x="8535" y="359"/>
                </a:lnTo>
                <a:lnTo>
                  <a:pt x="8574" y="347"/>
                </a:lnTo>
                <a:lnTo>
                  <a:pt x="8614" y="336"/>
                </a:lnTo>
                <a:lnTo>
                  <a:pt x="8654" y="326"/>
                </a:lnTo>
                <a:lnTo>
                  <a:pt x="8696" y="318"/>
                </a:lnTo>
                <a:lnTo>
                  <a:pt x="8737" y="311"/>
                </a:lnTo>
                <a:lnTo>
                  <a:pt x="8781" y="306"/>
                </a:lnTo>
                <a:lnTo>
                  <a:pt x="8824" y="302"/>
                </a:lnTo>
                <a:lnTo>
                  <a:pt x="8868" y="298"/>
                </a:lnTo>
                <a:lnTo>
                  <a:pt x="8914" y="296"/>
                </a:lnTo>
                <a:lnTo>
                  <a:pt x="8959" y="295"/>
                </a:lnTo>
                <a:lnTo>
                  <a:pt x="8975" y="295"/>
                </a:lnTo>
                <a:lnTo>
                  <a:pt x="8990" y="296"/>
                </a:lnTo>
                <a:lnTo>
                  <a:pt x="9006" y="296"/>
                </a:lnTo>
                <a:lnTo>
                  <a:pt x="9023" y="297"/>
                </a:lnTo>
                <a:lnTo>
                  <a:pt x="9039" y="297"/>
                </a:lnTo>
                <a:lnTo>
                  <a:pt x="9055" y="298"/>
                </a:lnTo>
                <a:lnTo>
                  <a:pt x="9070" y="299"/>
                </a:lnTo>
                <a:lnTo>
                  <a:pt x="9086" y="300"/>
                </a:lnTo>
                <a:lnTo>
                  <a:pt x="9111" y="303"/>
                </a:lnTo>
                <a:lnTo>
                  <a:pt x="9136" y="306"/>
                </a:lnTo>
                <a:lnTo>
                  <a:pt x="9160" y="309"/>
                </a:lnTo>
                <a:lnTo>
                  <a:pt x="9185" y="313"/>
                </a:lnTo>
                <a:lnTo>
                  <a:pt x="9208" y="318"/>
                </a:lnTo>
                <a:lnTo>
                  <a:pt x="9231" y="323"/>
                </a:lnTo>
                <a:lnTo>
                  <a:pt x="9255" y="329"/>
                </a:lnTo>
                <a:lnTo>
                  <a:pt x="9278" y="335"/>
                </a:lnTo>
                <a:lnTo>
                  <a:pt x="9300" y="341"/>
                </a:lnTo>
                <a:lnTo>
                  <a:pt x="9323" y="349"/>
                </a:lnTo>
                <a:lnTo>
                  <a:pt x="9346" y="357"/>
                </a:lnTo>
                <a:lnTo>
                  <a:pt x="9367" y="365"/>
                </a:lnTo>
                <a:lnTo>
                  <a:pt x="9389" y="375"/>
                </a:lnTo>
                <a:lnTo>
                  <a:pt x="9410" y="385"/>
                </a:lnTo>
                <a:lnTo>
                  <a:pt x="9432" y="394"/>
                </a:lnTo>
                <a:lnTo>
                  <a:pt x="9453" y="406"/>
                </a:lnTo>
                <a:lnTo>
                  <a:pt x="9473" y="417"/>
                </a:lnTo>
                <a:lnTo>
                  <a:pt x="9491" y="430"/>
                </a:lnTo>
                <a:lnTo>
                  <a:pt x="9509" y="444"/>
                </a:lnTo>
                <a:lnTo>
                  <a:pt x="9525" y="459"/>
                </a:lnTo>
                <a:lnTo>
                  <a:pt x="9540" y="475"/>
                </a:lnTo>
                <a:lnTo>
                  <a:pt x="9554" y="493"/>
                </a:lnTo>
                <a:lnTo>
                  <a:pt x="9567" y="510"/>
                </a:lnTo>
                <a:lnTo>
                  <a:pt x="9578" y="529"/>
                </a:lnTo>
                <a:lnTo>
                  <a:pt x="9588" y="550"/>
                </a:lnTo>
                <a:lnTo>
                  <a:pt x="9596" y="572"/>
                </a:lnTo>
                <a:lnTo>
                  <a:pt x="9604" y="593"/>
                </a:lnTo>
                <a:lnTo>
                  <a:pt x="9610" y="617"/>
                </a:lnTo>
                <a:lnTo>
                  <a:pt x="9615" y="642"/>
                </a:lnTo>
                <a:lnTo>
                  <a:pt x="9618" y="667"/>
                </a:lnTo>
                <a:lnTo>
                  <a:pt x="9620" y="694"/>
                </a:lnTo>
                <a:lnTo>
                  <a:pt x="9621" y="722"/>
                </a:lnTo>
                <a:lnTo>
                  <a:pt x="9621" y="742"/>
                </a:lnTo>
                <a:lnTo>
                  <a:pt x="9620" y="764"/>
                </a:lnTo>
                <a:lnTo>
                  <a:pt x="9618" y="786"/>
                </a:lnTo>
                <a:lnTo>
                  <a:pt x="9615" y="810"/>
                </a:lnTo>
                <a:lnTo>
                  <a:pt x="9611" y="833"/>
                </a:lnTo>
                <a:lnTo>
                  <a:pt x="9606" y="858"/>
                </a:lnTo>
                <a:lnTo>
                  <a:pt x="9601" y="883"/>
                </a:lnTo>
                <a:lnTo>
                  <a:pt x="9593" y="908"/>
                </a:lnTo>
                <a:lnTo>
                  <a:pt x="9060" y="906"/>
                </a:lnTo>
                <a:lnTo>
                  <a:pt x="9065" y="890"/>
                </a:lnTo>
                <a:lnTo>
                  <a:pt x="9067" y="875"/>
                </a:lnTo>
                <a:lnTo>
                  <a:pt x="9068" y="860"/>
                </a:lnTo>
                <a:lnTo>
                  <a:pt x="9068" y="846"/>
                </a:lnTo>
                <a:lnTo>
                  <a:pt x="9068" y="835"/>
                </a:lnTo>
                <a:lnTo>
                  <a:pt x="9068" y="824"/>
                </a:lnTo>
                <a:lnTo>
                  <a:pt x="9067" y="813"/>
                </a:lnTo>
                <a:lnTo>
                  <a:pt x="9065" y="804"/>
                </a:lnTo>
                <a:lnTo>
                  <a:pt x="9063" y="794"/>
                </a:lnTo>
                <a:lnTo>
                  <a:pt x="9060" y="785"/>
                </a:lnTo>
                <a:lnTo>
                  <a:pt x="9057" y="777"/>
                </a:lnTo>
                <a:lnTo>
                  <a:pt x="9054" y="768"/>
                </a:lnTo>
                <a:lnTo>
                  <a:pt x="9050" y="759"/>
                </a:lnTo>
                <a:lnTo>
                  <a:pt x="9045" y="752"/>
                </a:lnTo>
                <a:lnTo>
                  <a:pt x="9040" y="745"/>
                </a:lnTo>
                <a:lnTo>
                  <a:pt x="9033" y="738"/>
                </a:lnTo>
                <a:lnTo>
                  <a:pt x="9028" y="731"/>
                </a:lnTo>
                <a:lnTo>
                  <a:pt x="9020" y="726"/>
                </a:lnTo>
                <a:lnTo>
                  <a:pt x="9014" y="721"/>
                </a:lnTo>
                <a:lnTo>
                  <a:pt x="9005" y="715"/>
                </a:lnTo>
                <a:lnTo>
                  <a:pt x="8989" y="705"/>
                </a:lnTo>
                <a:lnTo>
                  <a:pt x="8972" y="697"/>
                </a:lnTo>
                <a:lnTo>
                  <a:pt x="8955" y="690"/>
                </a:lnTo>
                <a:lnTo>
                  <a:pt x="8936" y="685"/>
                </a:lnTo>
                <a:lnTo>
                  <a:pt x="8918" y="681"/>
                </a:lnTo>
                <a:lnTo>
                  <a:pt x="8898" y="677"/>
                </a:lnTo>
                <a:lnTo>
                  <a:pt x="8878" y="675"/>
                </a:lnTo>
                <a:lnTo>
                  <a:pt x="8857" y="675"/>
                </a:lnTo>
                <a:lnTo>
                  <a:pt x="8850" y="675"/>
                </a:lnTo>
                <a:lnTo>
                  <a:pt x="8842" y="675"/>
                </a:lnTo>
                <a:lnTo>
                  <a:pt x="8834" y="675"/>
                </a:lnTo>
                <a:lnTo>
                  <a:pt x="8824" y="675"/>
                </a:lnTo>
                <a:lnTo>
                  <a:pt x="8802" y="677"/>
                </a:lnTo>
                <a:lnTo>
                  <a:pt x="8782" y="682"/>
                </a:lnTo>
                <a:lnTo>
                  <a:pt x="8761" y="686"/>
                </a:lnTo>
                <a:lnTo>
                  <a:pt x="8741" y="694"/>
                </a:lnTo>
                <a:lnTo>
                  <a:pt x="8721" y="701"/>
                </a:lnTo>
                <a:lnTo>
                  <a:pt x="8702" y="711"/>
                </a:lnTo>
                <a:lnTo>
                  <a:pt x="8682" y="721"/>
                </a:lnTo>
                <a:lnTo>
                  <a:pt x="8664" y="734"/>
                </a:lnTo>
                <a:lnTo>
                  <a:pt x="8655" y="740"/>
                </a:lnTo>
                <a:lnTo>
                  <a:pt x="8647" y="746"/>
                </a:lnTo>
                <a:lnTo>
                  <a:pt x="8639" y="753"/>
                </a:lnTo>
                <a:lnTo>
                  <a:pt x="8632" y="761"/>
                </a:lnTo>
                <a:lnTo>
                  <a:pt x="8625" y="768"/>
                </a:lnTo>
                <a:lnTo>
                  <a:pt x="8619" y="776"/>
                </a:lnTo>
                <a:lnTo>
                  <a:pt x="8613" y="783"/>
                </a:lnTo>
                <a:lnTo>
                  <a:pt x="8609" y="792"/>
                </a:lnTo>
                <a:lnTo>
                  <a:pt x="8605" y="800"/>
                </a:lnTo>
                <a:lnTo>
                  <a:pt x="8600" y="809"/>
                </a:lnTo>
                <a:lnTo>
                  <a:pt x="8597" y="818"/>
                </a:lnTo>
                <a:lnTo>
                  <a:pt x="8595" y="827"/>
                </a:lnTo>
                <a:lnTo>
                  <a:pt x="8593" y="837"/>
                </a:lnTo>
                <a:lnTo>
                  <a:pt x="8592" y="847"/>
                </a:lnTo>
                <a:lnTo>
                  <a:pt x="8591" y="857"/>
                </a:lnTo>
                <a:lnTo>
                  <a:pt x="8591" y="866"/>
                </a:lnTo>
                <a:lnTo>
                  <a:pt x="8591" y="876"/>
                </a:lnTo>
                <a:lnTo>
                  <a:pt x="8593" y="886"/>
                </a:lnTo>
                <a:lnTo>
                  <a:pt x="8595" y="896"/>
                </a:lnTo>
                <a:lnTo>
                  <a:pt x="8599" y="905"/>
                </a:lnTo>
                <a:lnTo>
                  <a:pt x="8605" y="914"/>
                </a:lnTo>
                <a:lnTo>
                  <a:pt x="8611" y="923"/>
                </a:lnTo>
                <a:lnTo>
                  <a:pt x="8619" y="932"/>
                </a:lnTo>
                <a:lnTo>
                  <a:pt x="8627" y="941"/>
                </a:lnTo>
                <a:lnTo>
                  <a:pt x="8637" y="950"/>
                </a:lnTo>
                <a:lnTo>
                  <a:pt x="8649" y="958"/>
                </a:lnTo>
                <a:lnTo>
                  <a:pt x="8661" y="966"/>
                </a:lnTo>
                <a:lnTo>
                  <a:pt x="8674" y="974"/>
                </a:lnTo>
                <a:lnTo>
                  <a:pt x="8689" y="982"/>
                </a:lnTo>
                <a:lnTo>
                  <a:pt x="8704" y="991"/>
                </a:lnTo>
                <a:lnTo>
                  <a:pt x="8721" y="998"/>
                </a:lnTo>
                <a:lnTo>
                  <a:pt x="8740" y="1006"/>
                </a:lnTo>
                <a:lnTo>
                  <a:pt x="8777" y="1021"/>
                </a:lnTo>
                <a:lnTo>
                  <a:pt x="8818" y="1036"/>
                </a:lnTo>
                <a:lnTo>
                  <a:pt x="8861" y="1050"/>
                </a:lnTo>
                <a:lnTo>
                  <a:pt x="8905" y="1063"/>
                </a:lnTo>
                <a:lnTo>
                  <a:pt x="8951" y="1077"/>
                </a:lnTo>
                <a:lnTo>
                  <a:pt x="8999" y="1089"/>
                </a:lnTo>
                <a:lnTo>
                  <a:pt x="9050" y="1102"/>
                </a:lnTo>
                <a:lnTo>
                  <a:pt x="9101" y="1114"/>
                </a:lnTo>
                <a:lnTo>
                  <a:pt x="9144" y="1123"/>
                </a:lnTo>
                <a:lnTo>
                  <a:pt x="9184" y="1135"/>
                </a:lnTo>
                <a:lnTo>
                  <a:pt x="9220" y="1148"/>
                </a:lnTo>
                <a:lnTo>
                  <a:pt x="9254" y="1161"/>
                </a:lnTo>
                <a:lnTo>
                  <a:pt x="9270" y="1169"/>
                </a:lnTo>
                <a:lnTo>
                  <a:pt x="9285" y="1176"/>
                </a:lnTo>
                <a:lnTo>
                  <a:pt x="9300" y="1184"/>
                </a:lnTo>
                <a:lnTo>
                  <a:pt x="9314" y="1193"/>
                </a:lnTo>
                <a:lnTo>
                  <a:pt x="9327" y="1201"/>
                </a:lnTo>
                <a:lnTo>
                  <a:pt x="9340" y="1210"/>
                </a:lnTo>
                <a:lnTo>
                  <a:pt x="9352" y="1218"/>
                </a:lnTo>
                <a:lnTo>
                  <a:pt x="9363" y="1228"/>
                </a:lnTo>
                <a:lnTo>
                  <a:pt x="9383" y="1247"/>
                </a:lnTo>
                <a:lnTo>
                  <a:pt x="9403" y="1266"/>
                </a:lnTo>
                <a:lnTo>
                  <a:pt x="9420" y="1285"/>
                </a:lnTo>
                <a:lnTo>
                  <a:pt x="9436" y="1305"/>
                </a:lnTo>
                <a:lnTo>
                  <a:pt x="9450" y="1325"/>
                </a:lnTo>
                <a:lnTo>
                  <a:pt x="9462" y="1345"/>
                </a:lnTo>
                <a:lnTo>
                  <a:pt x="9472" y="1365"/>
                </a:lnTo>
                <a:lnTo>
                  <a:pt x="9481" y="1386"/>
                </a:lnTo>
                <a:lnTo>
                  <a:pt x="9488" y="1406"/>
                </a:lnTo>
                <a:lnTo>
                  <a:pt x="9495" y="1426"/>
                </a:lnTo>
                <a:lnTo>
                  <a:pt x="9499" y="1445"/>
                </a:lnTo>
                <a:lnTo>
                  <a:pt x="9503" y="1466"/>
                </a:lnTo>
                <a:lnTo>
                  <a:pt x="9505" y="1485"/>
                </a:lnTo>
                <a:lnTo>
                  <a:pt x="9508" y="1505"/>
                </a:lnTo>
                <a:lnTo>
                  <a:pt x="9509" y="1524"/>
                </a:lnTo>
                <a:lnTo>
                  <a:pt x="9510" y="1542"/>
                </a:lnTo>
                <a:lnTo>
                  <a:pt x="9509" y="1576"/>
                </a:lnTo>
                <a:lnTo>
                  <a:pt x="9505" y="1610"/>
                </a:lnTo>
                <a:lnTo>
                  <a:pt x="9501" y="1644"/>
                </a:lnTo>
                <a:lnTo>
                  <a:pt x="9495" y="1676"/>
                </a:lnTo>
                <a:lnTo>
                  <a:pt x="9486" y="1709"/>
                </a:lnTo>
                <a:lnTo>
                  <a:pt x="9475" y="1741"/>
                </a:lnTo>
                <a:lnTo>
                  <a:pt x="9462" y="1772"/>
                </a:lnTo>
                <a:lnTo>
                  <a:pt x="9448" y="1804"/>
                </a:lnTo>
                <a:lnTo>
                  <a:pt x="9432" y="1834"/>
                </a:lnTo>
                <a:lnTo>
                  <a:pt x="9414" y="1864"/>
                </a:lnTo>
                <a:lnTo>
                  <a:pt x="9393" y="1895"/>
                </a:lnTo>
                <a:lnTo>
                  <a:pt x="9372" y="1924"/>
                </a:lnTo>
                <a:lnTo>
                  <a:pt x="9348" y="1953"/>
                </a:lnTo>
                <a:lnTo>
                  <a:pt x="9322" y="1981"/>
                </a:lnTo>
                <a:lnTo>
                  <a:pt x="9294" y="2009"/>
                </a:lnTo>
                <a:lnTo>
                  <a:pt x="9265" y="2037"/>
                </a:lnTo>
                <a:lnTo>
                  <a:pt x="9248" y="2050"/>
                </a:lnTo>
                <a:lnTo>
                  <a:pt x="9232" y="2064"/>
                </a:lnTo>
                <a:lnTo>
                  <a:pt x="9216" y="2076"/>
                </a:lnTo>
                <a:lnTo>
                  <a:pt x="9199" y="2089"/>
                </a:lnTo>
                <a:lnTo>
                  <a:pt x="9181" y="2100"/>
                </a:lnTo>
                <a:lnTo>
                  <a:pt x="9163" y="2112"/>
                </a:lnTo>
                <a:lnTo>
                  <a:pt x="9145" y="2122"/>
                </a:lnTo>
                <a:lnTo>
                  <a:pt x="9126" y="2133"/>
                </a:lnTo>
                <a:lnTo>
                  <a:pt x="9107" y="2143"/>
                </a:lnTo>
                <a:lnTo>
                  <a:pt x="9086" y="2153"/>
                </a:lnTo>
                <a:lnTo>
                  <a:pt x="9067" y="2162"/>
                </a:lnTo>
                <a:lnTo>
                  <a:pt x="9045" y="2171"/>
                </a:lnTo>
                <a:lnTo>
                  <a:pt x="9024" y="2179"/>
                </a:lnTo>
                <a:lnTo>
                  <a:pt x="9002" y="2187"/>
                </a:lnTo>
                <a:lnTo>
                  <a:pt x="8981" y="2195"/>
                </a:lnTo>
                <a:lnTo>
                  <a:pt x="8958" y="2201"/>
                </a:lnTo>
                <a:lnTo>
                  <a:pt x="8910" y="2214"/>
                </a:lnTo>
                <a:lnTo>
                  <a:pt x="8862" y="2226"/>
                </a:lnTo>
                <a:lnTo>
                  <a:pt x="8811" y="2235"/>
                </a:lnTo>
                <a:lnTo>
                  <a:pt x="8758" y="2242"/>
                </a:lnTo>
                <a:lnTo>
                  <a:pt x="8703" y="2249"/>
                </a:lnTo>
                <a:lnTo>
                  <a:pt x="8647" y="2253"/>
                </a:lnTo>
                <a:lnTo>
                  <a:pt x="8588" y="2255"/>
                </a:lnTo>
                <a:lnTo>
                  <a:pt x="8528" y="2256"/>
                </a:lnTo>
                <a:lnTo>
                  <a:pt x="8476" y="2256"/>
                </a:lnTo>
                <a:lnTo>
                  <a:pt x="8425" y="2254"/>
                </a:lnTo>
                <a:lnTo>
                  <a:pt x="8379" y="2251"/>
                </a:lnTo>
                <a:lnTo>
                  <a:pt x="8333" y="2248"/>
                </a:lnTo>
                <a:lnTo>
                  <a:pt x="8290" y="2242"/>
                </a:lnTo>
                <a:lnTo>
                  <a:pt x="8250" y="2236"/>
                </a:lnTo>
                <a:lnTo>
                  <a:pt x="8211" y="2228"/>
                </a:lnTo>
                <a:lnTo>
                  <a:pt x="8176" y="2220"/>
                </a:lnTo>
                <a:lnTo>
                  <a:pt x="8142" y="2210"/>
                </a:lnTo>
                <a:lnTo>
                  <a:pt x="8111" y="2199"/>
                </a:lnTo>
                <a:lnTo>
                  <a:pt x="8082" y="2186"/>
                </a:lnTo>
                <a:lnTo>
                  <a:pt x="8055" y="2173"/>
                </a:lnTo>
                <a:lnTo>
                  <a:pt x="8043" y="2166"/>
                </a:lnTo>
                <a:lnTo>
                  <a:pt x="8031" y="2159"/>
                </a:lnTo>
                <a:lnTo>
                  <a:pt x="8019" y="2152"/>
                </a:lnTo>
                <a:lnTo>
                  <a:pt x="8009" y="2143"/>
                </a:lnTo>
                <a:lnTo>
                  <a:pt x="7999" y="2135"/>
                </a:lnTo>
                <a:lnTo>
                  <a:pt x="7989" y="2127"/>
                </a:lnTo>
                <a:lnTo>
                  <a:pt x="7980" y="2117"/>
                </a:lnTo>
                <a:lnTo>
                  <a:pt x="7972" y="2108"/>
                </a:lnTo>
                <a:lnTo>
                  <a:pt x="7956" y="2090"/>
                </a:lnTo>
                <a:lnTo>
                  <a:pt x="7941" y="2071"/>
                </a:lnTo>
                <a:lnTo>
                  <a:pt x="7927" y="2051"/>
                </a:lnTo>
                <a:lnTo>
                  <a:pt x="7915" y="2032"/>
                </a:lnTo>
                <a:lnTo>
                  <a:pt x="7904" y="2012"/>
                </a:lnTo>
                <a:lnTo>
                  <a:pt x="7893" y="1992"/>
                </a:lnTo>
                <a:lnTo>
                  <a:pt x="7883" y="1971"/>
                </a:lnTo>
                <a:lnTo>
                  <a:pt x="7874" y="1950"/>
                </a:lnTo>
                <a:lnTo>
                  <a:pt x="7867" y="1929"/>
                </a:lnTo>
                <a:lnTo>
                  <a:pt x="7860" y="1907"/>
                </a:lnTo>
                <a:lnTo>
                  <a:pt x="7855" y="1885"/>
                </a:lnTo>
                <a:lnTo>
                  <a:pt x="7850" y="1863"/>
                </a:lnTo>
                <a:lnTo>
                  <a:pt x="7846" y="1841"/>
                </a:lnTo>
                <a:lnTo>
                  <a:pt x="7844" y="1818"/>
                </a:lnTo>
                <a:lnTo>
                  <a:pt x="7842" y="1794"/>
                </a:lnTo>
                <a:lnTo>
                  <a:pt x="7842" y="1770"/>
                </a:lnTo>
                <a:lnTo>
                  <a:pt x="7842" y="1761"/>
                </a:lnTo>
                <a:lnTo>
                  <a:pt x="7842" y="1750"/>
                </a:lnTo>
                <a:lnTo>
                  <a:pt x="7843" y="1740"/>
                </a:lnTo>
                <a:lnTo>
                  <a:pt x="7843" y="1729"/>
                </a:lnTo>
                <a:lnTo>
                  <a:pt x="7844" y="1718"/>
                </a:lnTo>
                <a:lnTo>
                  <a:pt x="7844" y="1709"/>
                </a:lnTo>
                <a:lnTo>
                  <a:pt x="7844" y="1698"/>
                </a:lnTo>
                <a:lnTo>
                  <a:pt x="7844" y="1687"/>
                </a:lnTo>
                <a:lnTo>
                  <a:pt x="7846" y="1677"/>
                </a:lnTo>
                <a:lnTo>
                  <a:pt x="7847" y="1667"/>
                </a:lnTo>
                <a:lnTo>
                  <a:pt x="7848" y="1657"/>
                </a:lnTo>
                <a:lnTo>
                  <a:pt x="7850" y="1646"/>
                </a:lnTo>
                <a:lnTo>
                  <a:pt x="7851" y="1635"/>
                </a:lnTo>
                <a:lnTo>
                  <a:pt x="7853" y="1626"/>
                </a:lnTo>
                <a:lnTo>
                  <a:pt x="7854" y="1615"/>
                </a:lnTo>
                <a:lnTo>
                  <a:pt x="7855" y="1604"/>
                </a:lnTo>
                <a:lnTo>
                  <a:pt x="8385" y="1602"/>
                </a:lnTo>
                <a:lnTo>
                  <a:pt x="8383" y="1610"/>
                </a:lnTo>
                <a:lnTo>
                  <a:pt x="8383" y="1619"/>
                </a:lnTo>
                <a:lnTo>
                  <a:pt x="8382" y="1627"/>
                </a:lnTo>
                <a:lnTo>
                  <a:pt x="8382" y="1634"/>
                </a:lnTo>
                <a:lnTo>
                  <a:pt x="8382" y="1648"/>
                </a:lnTo>
                <a:lnTo>
                  <a:pt x="8382" y="1661"/>
                </a:lnTo>
                <a:lnTo>
                  <a:pt x="8383" y="1686"/>
                </a:lnTo>
                <a:lnTo>
                  <a:pt x="8385" y="1710"/>
                </a:lnTo>
                <a:lnTo>
                  <a:pt x="8390" y="1733"/>
                </a:lnTo>
                <a:lnTo>
                  <a:pt x="8396" y="1753"/>
                </a:lnTo>
                <a:lnTo>
                  <a:pt x="8404" y="1774"/>
                </a:lnTo>
                <a:lnTo>
                  <a:pt x="8413" y="1792"/>
                </a:lnTo>
                <a:lnTo>
                  <a:pt x="8424" y="1810"/>
                </a:lnTo>
                <a:lnTo>
                  <a:pt x="8437" y="1826"/>
                </a:lnTo>
                <a:lnTo>
                  <a:pt x="8444" y="1834"/>
                </a:lnTo>
                <a:lnTo>
                  <a:pt x="8451" y="1842"/>
                </a:lnTo>
                <a:lnTo>
                  <a:pt x="8460" y="1848"/>
                </a:lnTo>
                <a:lnTo>
                  <a:pt x="8468" y="1855"/>
                </a:lnTo>
                <a:lnTo>
                  <a:pt x="8477" y="1860"/>
                </a:lnTo>
                <a:lnTo>
                  <a:pt x="8487" y="1865"/>
                </a:lnTo>
                <a:lnTo>
                  <a:pt x="8497" y="1870"/>
                </a:lnTo>
                <a:lnTo>
                  <a:pt x="8507" y="1874"/>
                </a:lnTo>
                <a:lnTo>
                  <a:pt x="8518" y="1878"/>
                </a:lnTo>
                <a:lnTo>
                  <a:pt x="8530" y="1882"/>
                </a:lnTo>
                <a:lnTo>
                  <a:pt x="8542" y="1884"/>
                </a:lnTo>
                <a:lnTo>
                  <a:pt x="8555" y="1886"/>
                </a:lnTo>
                <a:lnTo>
                  <a:pt x="8582" y="1889"/>
                </a:lnTo>
                <a:lnTo>
                  <a:pt x="8611" y="1890"/>
                </a:lnTo>
                <a:lnTo>
                  <a:pt x="8625" y="1890"/>
                </a:lnTo>
                <a:lnTo>
                  <a:pt x="8640" y="1889"/>
                </a:lnTo>
                <a:lnTo>
                  <a:pt x="8658" y="1887"/>
                </a:lnTo>
                <a:lnTo>
                  <a:pt x="8676" y="1884"/>
                </a:lnTo>
                <a:lnTo>
                  <a:pt x="8695" y="1880"/>
                </a:lnTo>
                <a:lnTo>
                  <a:pt x="8715" y="1875"/>
                </a:lnTo>
                <a:lnTo>
                  <a:pt x="8734" y="1871"/>
                </a:lnTo>
                <a:lnTo>
                  <a:pt x="8754" y="1864"/>
                </a:lnTo>
                <a:lnTo>
                  <a:pt x="8771" y="1858"/>
                </a:lnTo>
                <a:lnTo>
                  <a:pt x="8788" y="1851"/>
                </a:lnTo>
                <a:lnTo>
                  <a:pt x="8804" y="1844"/>
                </a:lnTo>
                <a:lnTo>
                  <a:pt x="8821" y="1835"/>
                </a:lnTo>
                <a:lnTo>
                  <a:pt x="8837" y="1825"/>
                </a:lnTo>
                <a:lnTo>
                  <a:pt x="8852" y="1816"/>
                </a:lnTo>
                <a:lnTo>
                  <a:pt x="8866" y="1806"/>
                </a:lnTo>
                <a:lnTo>
                  <a:pt x="8881" y="1794"/>
                </a:lnTo>
                <a:lnTo>
                  <a:pt x="8894" y="1782"/>
                </a:lnTo>
                <a:lnTo>
                  <a:pt x="8906" y="1769"/>
                </a:lnTo>
                <a:lnTo>
                  <a:pt x="8916" y="1755"/>
                </a:lnTo>
                <a:lnTo>
                  <a:pt x="8924" y="1740"/>
                </a:lnTo>
                <a:lnTo>
                  <a:pt x="8930" y="1724"/>
                </a:lnTo>
                <a:lnTo>
                  <a:pt x="8934" y="1707"/>
                </a:lnTo>
                <a:lnTo>
                  <a:pt x="8937" y="1688"/>
                </a:lnTo>
                <a:lnTo>
                  <a:pt x="8938" y="1670"/>
                </a:lnTo>
                <a:lnTo>
                  <a:pt x="8938" y="1663"/>
                </a:lnTo>
                <a:lnTo>
                  <a:pt x="8938" y="1658"/>
                </a:lnTo>
                <a:lnTo>
                  <a:pt x="8938" y="1652"/>
                </a:lnTo>
                <a:lnTo>
                  <a:pt x="8938" y="1646"/>
                </a:lnTo>
                <a:lnTo>
                  <a:pt x="8937" y="1639"/>
                </a:lnTo>
                <a:lnTo>
                  <a:pt x="8936" y="1630"/>
                </a:lnTo>
                <a:lnTo>
                  <a:pt x="8935" y="1622"/>
                </a:lnTo>
                <a:lnTo>
                  <a:pt x="8932" y="1615"/>
                </a:lnTo>
                <a:lnTo>
                  <a:pt x="8929" y="1607"/>
                </a:lnTo>
                <a:lnTo>
                  <a:pt x="8924" y="1601"/>
                </a:lnTo>
                <a:lnTo>
                  <a:pt x="8919" y="1593"/>
                </a:lnTo>
                <a:lnTo>
                  <a:pt x="8914" y="1587"/>
                </a:lnTo>
                <a:lnTo>
                  <a:pt x="8907" y="1579"/>
                </a:lnTo>
                <a:lnTo>
                  <a:pt x="8899" y="1573"/>
                </a:lnTo>
                <a:lnTo>
                  <a:pt x="8892" y="1566"/>
                </a:lnTo>
                <a:lnTo>
                  <a:pt x="8882" y="1561"/>
                </a:lnTo>
                <a:lnTo>
                  <a:pt x="8863" y="1548"/>
                </a:lnTo>
                <a:lnTo>
                  <a:pt x="8839" y="1537"/>
                </a:lnTo>
                <a:lnTo>
                  <a:pt x="8814" y="1526"/>
                </a:lnTo>
                <a:lnTo>
                  <a:pt x="8789" y="1515"/>
                </a:lnTo>
                <a:lnTo>
                  <a:pt x="8762" y="1506"/>
                </a:lnTo>
                <a:lnTo>
                  <a:pt x="8735" y="1495"/>
                </a:lnTo>
                <a:lnTo>
                  <a:pt x="8708" y="1486"/>
                </a:lnTo>
                <a:lnTo>
                  <a:pt x="8680" y="1477"/>
                </a:lnTo>
                <a:lnTo>
                  <a:pt x="8651" y="1468"/>
                </a:lnTo>
                <a:lnTo>
                  <a:pt x="8621" y="1459"/>
                </a:lnTo>
                <a:lnTo>
                  <a:pt x="8584" y="1448"/>
                </a:lnTo>
                <a:lnTo>
                  <a:pt x="8547" y="1439"/>
                </a:lnTo>
                <a:lnTo>
                  <a:pt x="8511" y="1429"/>
                </a:lnTo>
                <a:lnTo>
                  <a:pt x="8476" y="1420"/>
                </a:lnTo>
                <a:lnTo>
                  <a:pt x="8443" y="1411"/>
                </a:lnTo>
                <a:lnTo>
                  <a:pt x="8411" y="1402"/>
                </a:lnTo>
                <a:lnTo>
                  <a:pt x="8383" y="1392"/>
                </a:lnTo>
                <a:lnTo>
                  <a:pt x="8359" y="1384"/>
                </a:lnTo>
                <a:lnTo>
                  <a:pt x="8356" y="1384"/>
                </a:lnTo>
                <a:lnTo>
                  <a:pt x="8352" y="1383"/>
                </a:lnTo>
                <a:lnTo>
                  <a:pt x="8349" y="1380"/>
                </a:lnTo>
                <a:lnTo>
                  <a:pt x="8345" y="1378"/>
                </a:lnTo>
                <a:lnTo>
                  <a:pt x="8345" y="1378"/>
                </a:lnTo>
                <a:lnTo>
                  <a:pt x="8344" y="1378"/>
                </a:lnTo>
                <a:lnTo>
                  <a:pt x="8343" y="1378"/>
                </a:lnTo>
                <a:lnTo>
                  <a:pt x="8343" y="1378"/>
                </a:lnTo>
                <a:lnTo>
                  <a:pt x="8330" y="1374"/>
                </a:lnTo>
                <a:lnTo>
                  <a:pt x="8316" y="1369"/>
                </a:lnTo>
                <a:lnTo>
                  <a:pt x="8303" y="1363"/>
                </a:lnTo>
                <a:lnTo>
                  <a:pt x="8289" y="1359"/>
                </a:lnTo>
                <a:lnTo>
                  <a:pt x="8274" y="1355"/>
                </a:lnTo>
                <a:lnTo>
                  <a:pt x="8260" y="1349"/>
                </a:lnTo>
                <a:lnTo>
                  <a:pt x="8245" y="1344"/>
                </a:lnTo>
                <a:lnTo>
                  <a:pt x="8229" y="1337"/>
                </a:lnTo>
                <a:lnTo>
                  <a:pt x="8209" y="1328"/>
                </a:lnTo>
                <a:lnTo>
                  <a:pt x="8191" y="1318"/>
                </a:lnTo>
                <a:lnTo>
                  <a:pt x="8173" y="1306"/>
                </a:lnTo>
                <a:lnTo>
                  <a:pt x="8154" y="1292"/>
                </a:lnTo>
                <a:lnTo>
                  <a:pt x="8136" y="1278"/>
                </a:lnTo>
                <a:lnTo>
                  <a:pt x="8118" y="1262"/>
                </a:lnTo>
                <a:lnTo>
                  <a:pt x="8101" y="1244"/>
                </a:lnTo>
                <a:lnTo>
                  <a:pt x="8085" y="1225"/>
                </a:lnTo>
                <a:lnTo>
                  <a:pt x="8076" y="1215"/>
                </a:lnTo>
                <a:lnTo>
                  <a:pt x="8069" y="1204"/>
                </a:lnTo>
                <a:lnTo>
                  <a:pt x="8062" y="1193"/>
                </a:lnTo>
                <a:lnTo>
                  <a:pt x="8056" y="1181"/>
                </a:lnTo>
                <a:lnTo>
                  <a:pt x="8049" y="1167"/>
                </a:lnTo>
                <a:lnTo>
                  <a:pt x="8044" y="1153"/>
                </a:lnTo>
                <a:lnTo>
                  <a:pt x="8040" y="1139"/>
                </a:lnTo>
                <a:lnTo>
                  <a:pt x="8035" y="1122"/>
                </a:lnTo>
                <a:lnTo>
                  <a:pt x="8031" y="1106"/>
                </a:lnTo>
                <a:lnTo>
                  <a:pt x="8028" y="1089"/>
                </a:lnTo>
                <a:lnTo>
                  <a:pt x="8025" y="1072"/>
                </a:lnTo>
                <a:lnTo>
                  <a:pt x="8022" y="1053"/>
                </a:lnTo>
                <a:lnTo>
                  <a:pt x="8021" y="1034"/>
                </a:lnTo>
                <a:lnTo>
                  <a:pt x="8019" y="1013"/>
                </a:lnTo>
                <a:lnTo>
                  <a:pt x="8019" y="993"/>
                </a:lnTo>
                <a:lnTo>
                  <a:pt x="8018" y="971"/>
                </a:lnTo>
                <a:lnTo>
                  <a:pt x="8018" y="968"/>
                </a:lnTo>
                <a:close/>
                <a:moveTo>
                  <a:pt x="9774" y="1539"/>
                </a:moveTo>
                <a:lnTo>
                  <a:pt x="9774" y="1514"/>
                </a:lnTo>
                <a:lnTo>
                  <a:pt x="9776" y="1487"/>
                </a:lnTo>
                <a:lnTo>
                  <a:pt x="9777" y="1460"/>
                </a:lnTo>
                <a:lnTo>
                  <a:pt x="9779" y="1432"/>
                </a:lnTo>
                <a:lnTo>
                  <a:pt x="9781" y="1403"/>
                </a:lnTo>
                <a:lnTo>
                  <a:pt x="9783" y="1374"/>
                </a:lnTo>
                <a:lnTo>
                  <a:pt x="9786" y="1344"/>
                </a:lnTo>
                <a:lnTo>
                  <a:pt x="9791" y="1312"/>
                </a:lnTo>
                <a:lnTo>
                  <a:pt x="9795" y="1281"/>
                </a:lnTo>
                <a:lnTo>
                  <a:pt x="9799" y="1250"/>
                </a:lnTo>
                <a:lnTo>
                  <a:pt x="9805" y="1217"/>
                </a:lnTo>
                <a:lnTo>
                  <a:pt x="9811" y="1186"/>
                </a:lnTo>
                <a:lnTo>
                  <a:pt x="9819" y="1155"/>
                </a:lnTo>
                <a:lnTo>
                  <a:pt x="9826" y="1122"/>
                </a:lnTo>
                <a:lnTo>
                  <a:pt x="9835" y="1091"/>
                </a:lnTo>
                <a:lnTo>
                  <a:pt x="9845" y="1059"/>
                </a:lnTo>
                <a:lnTo>
                  <a:pt x="9857" y="1023"/>
                </a:lnTo>
                <a:lnTo>
                  <a:pt x="9870" y="987"/>
                </a:lnTo>
                <a:lnTo>
                  <a:pt x="9885" y="953"/>
                </a:lnTo>
                <a:lnTo>
                  <a:pt x="9900" y="918"/>
                </a:lnTo>
                <a:lnTo>
                  <a:pt x="9917" y="884"/>
                </a:lnTo>
                <a:lnTo>
                  <a:pt x="9935" y="849"/>
                </a:lnTo>
                <a:lnTo>
                  <a:pt x="9955" y="816"/>
                </a:lnTo>
                <a:lnTo>
                  <a:pt x="9975" y="782"/>
                </a:lnTo>
                <a:lnTo>
                  <a:pt x="9997" y="749"/>
                </a:lnTo>
                <a:lnTo>
                  <a:pt x="10020" y="716"/>
                </a:lnTo>
                <a:lnTo>
                  <a:pt x="10045" y="684"/>
                </a:lnTo>
                <a:lnTo>
                  <a:pt x="10069" y="653"/>
                </a:lnTo>
                <a:lnTo>
                  <a:pt x="10096" y="620"/>
                </a:lnTo>
                <a:lnTo>
                  <a:pt x="10124" y="589"/>
                </a:lnTo>
                <a:lnTo>
                  <a:pt x="10154" y="559"/>
                </a:lnTo>
                <a:lnTo>
                  <a:pt x="10184" y="528"/>
                </a:lnTo>
                <a:lnTo>
                  <a:pt x="10200" y="513"/>
                </a:lnTo>
                <a:lnTo>
                  <a:pt x="10216" y="498"/>
                </a:lnTo>
                <a:lnTo>
                  <a:pt x="10232" y="484"/>
                </a:lnTo>
                <a:lnTo>
                  <a:pt x="10250" y="471"/>
                </a:lnTo>
                <a:lnTo>
                  <a:pt x="10268" y="458"/>
                </a:lnTo>
                <a:lnTo>
                  <a:pt x="10286" y="445"/>
                </a:lnTo>
                <a:lnTo>
                  <a:pt x="10305" y="433"/>
                </a:lnTo>
                <a:lnTo>
                  <a:pt x="10324" y="421"/>
                </a:lnTo>
                <a:lnTo>
                  <a:pt x="10344" y="410"/>
                </a:lnTo>
                <a:lnTo>
                  <a:pt x="10364" y="399"/>
                </a:lnTo>
                <a:lnTo>
                  <a:pt x="10385" y="388"/>
                </a:lnTo>
                <a:lnTo>
                  <a:pt x="10406" y="378"/>
                </a:lnTo>
                <a:lnTo>
                  <a:pt x="10428" y="368"/>
                </a:lnTo>
                <a:lnTo>
                  <a:pt x="10451" y="360"/>
                </a:lnTo>
                <a:lnTo>
                  <a:pt x="10473" y="351"/>
                </a:lnTo>
                <a:lnTo>
                  <a:pt x="10497" y="344"/>
                </a:lnTo>
                <a:lnTo>
                  <a:pt x="10521" y="335"/>
                </a:lnTo>
                <a:lnTo>
                  <a:pt x="10546" y="329"/>
                </a:lnTo>
                <a:lnTo>
                  <a:pt x="10571" y="321"/>
                </a:lnTo>
                <a:lnTo>
                  <a:pt x="10595" y="316"/>
                </a:lnTo>
                <a:lnTo>
                  <a:pt x="10621" y="309"/>
                </a:lnTo>
                <a:lnTo>
                  <a:pt x="10648" y="304"/>
                </a:lnTo>
                <a:lnTo>
                  <a:pt x="10675" y="299"/>
                </a:lnTo>
                <a:lnTo>
                  <a:pt x="10702" y="294"/>
                </a:lnTo>
                <a:lnTo>
                  <a:pt x="10760" y="286"/>
                </a:lnTo>
                <a:lnTo>
                  <a:pt x="10818" y="281"/>
                </a:lnTo>
                <a:lnTo>
                  <a:pt x="10878" y="277"/>
                </a:lnTo>
                <a:lnTo>
                  <a:pt x="10941" y="275"/>
                </a:lnTo>
                <a:lnTo>
                  <a:pt x="10971" y="275"/>
                </a:lnTo>
                <a:lnTo>
                  <a:pt x="11003" y="276"/>
                </a:lnTo>
                <a:lnTo>
                  <a:pt x="11035" y="277"/>
                </a:lnTo>
                <a:lnTo>
                  <a:pt x="11069" y="279"/>
                </a:lnTo>
                <a:lnTo>
                  <a:pt x="11102" y="281"/>
                </a:lnTo>
                <a:lnTo>
                  <a:pt x="11137" y="284"/>
                </a:lnTo>
                <a:lnTo>
                  <a:pt x="11171" y="289"/>
                </a:lnTo>
                <a:lnTo>
                  <a:pt x="11206" y="293"/>
                </a:lnTo>
                <a:lnTo>
                  <a:pt x="11231" y="297"/>
                </a:lnTo>
                <a:lnTo>
                  <a:pt x="11255" y="302"/>
                </a:lnTo>
                <a:lnTo>
                  <a:pt x="11279" y="306"/>
                </a:lnTo>
                <a:lnTo>
                  <a:pt x="11303" y="311"/>
                </a:lnTo>
                <a:lnTo>
                  <a:pt x="11327" y="318"/>
                </a:lnTo>
                <a:lnTo>
                  <a:pt x="11349" y="324"/>
                </a:lnTo>
                <a:lnTo>
                  <a:pt x="11373" y="332"/>
                </a:lnTo>
                <a:lnTo>
                  <a:pt x="11396" y="339"/>
                </a:lnTo>
                <a:lnTo>
                  <a:pt x="11419" y="347"/>
                </a:lnTo>
                <a:lnTo>
                  <a:pt x="11440" y="356"/>
                </a:lnTo>
                <a:lnTo>
                  <a:pt x="11463" y="365"/>
                </a:lnTo>
                <a:lnTo>
                  <a:pt x="11484" y="375"/>
                </a:lnTo>
                <a:lnTo>
                  <a:pt x="11506" y="386"/>
                </a:lnTo>
                <a:lnTo>
                  <a:pt x="11528" y="397"/>
                </a:lnTo>
                <a:lnTo>
                  <a:pt x="11549" y="408"/>
                </a:lnTo>
                <a:lnTo>
                  <a:pt x="11570" y="420"/>
                </a:lnTo>
                <a:lnTo>
                  <a:pt x="11590" y="433"/>
                </a:lnTo>
                <a:lnTo>
                  <a:pt x="11609" y="446"/>
                </a:lnTo>
                <a:lnTo>
                  <a:pt x="11626" y="461"/>
                </a:lnTo>
                <a:lnTo>
                  <a:pt x="11642" y="478"/>
                </a:lnTo>
                <a:lnTo>
                  <a:pt x="11657" y="494"/>
                </a:lnTo>
                <a:lnTo>
                  <a:pt x="11671" y="512"/>
                </a:lnTo>
                <a:lnTo>
                  <a:pt x="11683" y="530"/>
                </a:lnTo>
                <a:lnTo>
                  <a:pt x="11694" y="550"/>
                </a:lnTo>
                <a:lnTo>
                  <a:pt x="11704" y="570"/>
                </a:lnTo>
                <a:lnTo>
                  <a:pt x="11712" y="592"/>
                </a:lnTo>
                <a:lnTo>
                  <a:pt x="11720" y="615"/>
                </a:lnTo>
                <a:lnTo>
                  <a:pt x="11725" y="638"/>
                </a:lnTo>
                <a:lnTo>
                  <a:pt x="11730" y="663"/>
                </a:lnTo>
                <a:lnTo>
                  <a:pt x="11733" y="688"/>
                </a:lnTo>
                <a:lnTo>
                  <a:pt x="11735" y="715"/>
                </a:lnTo>
                <a:lnTo>
                  <a:pt x="11736" y="742"/>
                </a:lnTo>
                <a:lnTo>
                  <a:pt x="11736" y="759"/>
                </a:lnTo>
                <a:lnTo>
                  <a:pt x="11735" y="777"/>
                </a:lnTo>
                <a:lnTo>
                  <a:pt x="11734" y="794"/>
                </a:lnTo>
                <a:lnTo>
                  <a:pt x="11732" y="812"/>
                </a:lnTo>
                <a:lnTo>
                  <a:pt x="11730" y="831"/>
                </a:lnTo>
                <a:lnTo>
                  <a:pt x="11726" y="849"/>
                </a:lnTo>
                <a:lnTo>
                  <a:pt x="11723" y="869"/>
                </a:lnTo>
                <a:lnTo>
                  <a:pt x="11718" y="888"/>
                </a:lnTo>
                <a:lnTo>
                  <a:pt x="11146" y="885"/>
                </a:lnTo>
                <a:lnTo>
                  <a:pt x="11148" y="872"/>
                </a:lnTo>
                <a:lnTo>
                  <a:pt x="11151" y="858"/>
                </a:lnTo>
                <a:lnTo>
                  <a:pt x="11151" y="845"/>
                </a:lnTo>
                <a:lnTo>
                  <a:pt x="11152" y="833"/>
                </a:lnTo>
                <a:lnTo>
                  <a:pt x="11151" y="810"/>
                </a:lnTo>
                <a:lnTo>
                  <a:pt x="11148" y="790"/>
                </a:lnTo>
                <a:lnTo>
                  <a:pt x="11144" y="770"/>
                </a:lnTo>
                <a:lnTo>
                  <a:pt x="11138" y="752"/>
                </a:lnTo>
                <a:lnTo>
                  <a:pt x="11134" y="743"/>
                </a:lnTo>
                <a:lnTo>
                  <a:pt x="11131" y="736"/>
                </a:lnTo>
                <a:lnTo>
                  <a:pt x="11126" y="728"/>
                </a:lnTo>
                <a:lnTo>
                  <a:pt x="11121" y="721"/>
                </a:lnTo>
                <a:lnTo>
                  <a:pt x="11116" y="714"/>
                </a:lnTo>
                <a:lnTo>
                  <a:pt x="11111" y="708"/>
                </a:lnTo>
                <a:lnTo>
                  <a:pt x="11104" y="701"/>
                </a:lnTo>
                <a:lnTo>
                  <a:pt x="11098" y="696"/>
                </a:lnTo>
                <a:lnTo>
                  <a:pt x="11085" y="685"/>
                </a:lnTo>
                <a:lnTo>
                  <a:pt x="11071" y="675"/>
                </a:lnTo>
                <a:lnTo>
                  <a:pt x="11057" y="667"/>
                </a:lnTo>
                <a:lnTo>
                  <a:pt x="11043" y="658"/>
                </a:lnTo>
                <a:lnTo>
                  <a:pt x="11029" y="651"/>
                </a:lnTo>
                <a:lnTo>
                  <a:pt x="11013" y="645"/>
                </a:lnTo>
                <a:lnTo>
                  <a:pt x="10998" y="640"/>
                </a:lnTo>
                <a:lnTo>
                  <a:pt x="10982" y="635"/>
                </a:lnTo>
                <a:lnTo>
                  <a:pt x="10966" y="632"/>
                </a:lnTo>
                <a:lnTo>
                  <a:pt x="10950" y="629"/>
                </a:lnTo>
                <a:lnTo>
                  <a:pt x="10932" y="627"/>
                </a:lnTo>
                <a:lnTo>
                  <a:pt x="10916" y="626"/>
                </a:lnTo>
                <a:lnTo>
                  <a:pt x="10901" y="624"/>
                </a:lnTo>
                <a:lnTo>
                  <a:pt x="10886" y="623"/>
                </a:lnTo>
                <a:lnTo>
                  <a:pt x="10873" y="623"/>
                </a:lnTo>
                <a:lnTo>
                  <a:pt x="10860" y="622"/>
                </a:lnTo>
                <a:lnTo>
                  <a:pt x="10849" y="623"/>
                </a:lnTo>
                <a:lnTo>
                  <a:pt x="10837" y="623"/>
                </a:lnTo>
                <a:lnTo>
                  <a:pt x="10826" y="624"/>
                </a:lnTo>
                <a:lnTo>
                  <a:pt x="10814" y="627"/>
                </a:lnTo>
                <a:lnTo>
                  <a:pt x="10802" y="629"/>
                </a:lnTo>
                <a:lnTo>
                  <a:pt x="10790" y="631"/>
                </a:lnTo>
                <a:lnTo>
                  <a:pt x="10779" y="633"/>
                </a:lnTo>
                <a:lnTo>
                  <a:pt x="10767" y="635"/>
                </a:lnTo>
                <a:lnTo>
                  <a:pt x="10752" y="641"/>
                </a:lnTo>
                <a:lnTo>
                  <a:pt x="10738" y="646"/>
                </a:lnTo>
                <a:lnTo>
                  <a:pt x="10724" y="653"/>
                </a:lnTo>
                <a:lnTo>
                  <a:pt x="10709" y="660"/>
                </a:lnTo>
                <a:lnTo>
                  <a:pt x="10695" y="669"/>
                </a:lnTo>
                <a:lnTo>
                  <a:pt x="10681" y="677"/>
                </a:lnTo>
                <a:lnTo>
                  <a:pt x="10667" y="688"/>
                </a:lnTo>
                <a:lnTo>
                  <a:pt x="10652" y="698"/>
                </a:lnTo>
                <a:lnTo>
                  <a:pt x="10638" y="710"/>
                </a:lnTo>
                <a:lnTo>
                  <a:pt x="10624" y="723"/>
                </a:lnTo>
                <a:lnTo>
                  <a:pt x="10609" y="736"/>
                </a:lnTo>
                <a:lnTo>
                  <a:pt x="10597" y="750"/>
                </a:lnTo>
                <a:lnTo>
                  <a:pt x="10582" y="764"/>
                </a:lnTo>
                <a:lnTo>
                  <a:pt x="10568" y="780"/>
                </a:lnTo>
                <a:lnTo>
                  <a:pt x="10554" y="796"/>
                </a:lnTo>
                <a:lnTo>
                  <a:pt x="10541" y="813"/>
                </a:lnTo>
                <a:lnTo>
                  <a:pt x="10527" y="832"/>
                </a:lnTo>
                <a:lnTo>
                  <a:pt x="10514" y="851"/>
                </a:lnTo>
                <a:lnTo>
                  <a:pt x="10501" y="872"/>
                </a:lnTo>
                <a:lnTo>
                  <a:pt x="10490" y="893"/>
                </a:lnTo>
                <a:lnTo>
                  <a:pt x="10478" y="916"/>
                </a:lnTo>
                <a:lnTo>
                  <a:pt x="10466" y="940"/>
                </a:lnTo>
                <a:lnTo>
                  <a:pt x="10455" y="964"/>
                </a:lnTo>
                <a:lnTo>
                  <a:pt x="10443" y="989"/>
                </a:lnTo>
                <a:lnTo>
                  <a:pt x="10433" y="1016"/>
                </a:lnTo>
                <a:lnTo>
                  <a:pt x="10423" y="1045"/>
                </a:lnTo>
                <a:lnTo>
                  <a:pt x="10413" y="1074"/>
                </a:lnTo>
                <a:lnTo>
                  <a:pt x="10403" y="1104"/>
                </a:lnTo>
                <a:lnTo>
                  <a:pt x="10395" y="1135"/>
                </a:lnTo>
                <a:lnTo>
                  <a:pt x="10386" y="1168"/>
                </a:lnTo>
                <a:lnTo>
                  <a:pt x="10377" y="1201"/>
                </a:lnTo>
                <a:lnTo>
                  <a:pt x="10370" y="1236"/>
                </a:lnTo>
                <a:lnTo>
                  <a:pt x="10368" y="1248"/>
                </a:lnTo>
                <a:lnTo>
                  <a:pt x="10364" y="1259"/>
                </a:lnTo>
                <a:lnTo>
                  <a:pt x="10362" y="1270"/>
                </a:lnTo>
                <a:lnTo>
                  <a:pt x="10360" y="1282"/>
                </a:lnTo>
                <a:lnTo>
                  <a:pt x="10359" y="1294"/>
                </a:lnTo>
                <a:lnTo>
                  <a:pt x="10357" y="1306"/>
                </a:lnTo>
                <a:lnTo>
                  <a:pt x="10356" y="1318"/>
                </a:lnTo>
                <a:lnTo>
                  <a:pt x="10353" y="1330"/>
                </a:lnTo>
                <a:lnTo>
                  <a:pt x="10350" y="1353"/>
                </a:lnTo>
                <a:lnTo>
                  <a:pt x="10347" y="1378"/>
                </a:lnTo>
                <a:lnTo>
                  <a:pt x="10345" y="1402"/>
                </a:lnTo>
                <a:lnTo>
                  <a:pt x="10343" y="1426"/>
                </a:lnTo>
                <a:lnTo>
                  <a:pt x="10340" y="1448"/>
                </a:lnTo>
                <a:lnTo>
                  <a:pt x="10339" y="1471"/>
                </a:lnTo>
                <a:lnTo>
                  <a:pt x="10338" y="1494"/>
                </a:lnTo>
                <a:lnTo>
                  <a:pt x="10338" y="1517"/>
                </a:lnTo>
                <a:lnTo>
                  <a:pt x="10339" y="1552"/>
                </a:lnTo>
                <a:lnTo>
                  <a:pt x="10342" y="1588"/>
                </a:lnTo>
                <a:lnTo>
                  <a:pt x="10347" y="1621"/>
                </a:lnTo>
                <a:lnTo>
                  <a:pt x="10353" y="1654"/>
                </a:lnTo>
                <a:lnTo>
                  <a:pt x="10361" y="1684"/>
                </a:lnTo>
                <a:lnTo>
                  <a:pt x="10371" y="1713"/>
                </a:lnTo>
                <a:lnTo>
                  <a:pt x="10377" y="1727"/>
                </a:lnTo>
                <a:lnTo>
                  <a:pt x="10383" y="1741"/>
                </a:lnTo>
                <a:lnTo>
                  <a:pt x="10390" y="1755"/>
                </a:lnTo>
                <a:lnTo>
                  <a:pt x="10397" y="1768"/>
                </a:lnTo>
                <a:lnTo>
                  <a:pt x="10404" y="1781"/>
                </a:lnTo>
                <a:lnTo>
                  <a:pt x="10413" y="1793"/>
                </a:lnTo>
                <a:lnTo>
                  <a:pt x="10423" y="1804"/>
                </a:lnTo>
                <a:lnTo>
                  <a:pt x="10432" y="1814"/>
                </a:lnTo>
                <a:lnTo>
                  <a:pt x="10443" y="1823"/>
                </a:lnTo>
                <a:lnTo>
                  <a:pt x="10455" y="1832"/>
                </a:lnTo>
                <a:lnTo>
                  <a:pt x="10468" y="1839"/>
                </a:lnTo>
                <a:lnTo>
                  <a:pt x="10481" y="1846"/>
                </a:lnTo>
                <a:lnTo>
                  <a:pt x="10495" y="1852"/>
                </a:lnTo>
                <a:lnTo>
                  <a:pt x="10510" y="1858"/>
                </a:lnTo>
                <a:lnTo>
                  <a:pt x="10525" y="1862"/>
                </a:lnTo>
                <a:lnTo>
                  <a:pt x="10542" y="1865"/>
                </a:lnTo>
                <a:lnTo>
                  <a:pt x="10560" y="1869"/>
                </a:lnTo>
                <a:lnTo>
                  <a:pt x="10578" y="1871"/>
                </a:lnTo>
                <a:lnTo>
                  <a:pt x="10597" y="1872"/>
                </a:lnTo>
                <a:lnTo>
                  <a:pt x="10616" y="1872"/>
                </a:lnTo>
                <a:lnTo>
                  <a:pt x="10630" y="1872"/>
                </a:lnTo>
                <a:lnTo>
                  <a:pt x="10645" y="1872"/>
                </a:lnTo>
                <a:lnTo>
                  <a:pt x="10660" y="1872"/>
                </a:lnTo>
                <a:lnTo>
                  <a:pt x="10676" y="1870"/>
                </a:lnTo>
                <a:lnTo>
                  <a:pt x="10689" y="1869"/>
                </a:lnTo>
                <a:lnTo>
                  <a:pt x="10702" y="1868"/>
                </a:lnTo>
                <a:lnTo>
                  <a:pt x="10715" y="1865"/>
                </a:lnTo>
                <a:lnTo>
                  <a:pt x="10729" y="1863"/>
                </a:lnTo>
                <a:lnTo>
                  <a:pt x="10743" y="1859"/>
                </a:lnTo>
                <a:lnTo>
                  <a:pt x="10757" y="1855"/>
                </a:lnTo>
                <a:lnTo>
                  <a:pt x="10773" y="1849"/>
                </a:lnTo>
                <a:lnTo>
                  <a:pt x="10788" y="1844"/>
                </a:lnTo>
                <a:lnTo>
                  <a:pt x="10806" y="1834"/>
                </a:lnTo>
                <a:lnTo>
                  <a:pt x="10824" y="1824"/>
                </a:lnTo>
                <a:lnTo>
                  <a:pt x="10843" y="1814"/>
                </a:lnTo>
                <a:lnTo>
                  <a:pt x="10860" y="1801"/>
                </a:lnTo>
                <a:lnTo>
                  <a:pt x="10878" y="1788"/>
                </a:lnTo>
                <a:lnTo>
                  <a:pt x="10895" y="1774"/>
                </a:lnTo>
                <a:lnTo>
                  <a:pt x="10912" y="1757"/>
                </a:lnTo>
                <a:lnTo>
                  <a:pt x="10928" y="1741"/>
                </a:lnTo>
                <a:lnTo>
                  <a:pt x="10943" y="1724"/>
                </a:lnTo>
                <a:lnTo>
                  <a:pt x="10957" y="1706"/>
                </a:lnTo>
                <a:lnTo>
                  <a:pt x="10969" y="1686"/>
                </a:lnTo>
                <a:lnTo>
                  <a:pt x="10979" y="1668"/>
                </a:lnTo>
                <a:lnTo>
                  <a:pt x="10988" y="1647"/>
                </a:lnTo>
                <a:lnTo>
                  <a:pt x="10995" y="1627"/>
                </a:lnTo>
                <a:lnTo>
                  <a:pt x="11001" y="1605"/>
                </a:lnTo>
                <a:lnTo>
                  <a:pt x="11004" y="1583"/>
                </a:lnTo>
                <a:lnTo>
                  <a:pt x="11555" y="1581"/>
                </a:lnTo>
                <a:lnTo>
                  <a:pt x="11557" y="1589"/>
                </a:lnTo>
                <a:lnTo>
                  <a:pt x="11558" y="1595"/>
                </a:lnTo>
                <a:lnTo>
                  <a:pt x="11559" y="1602"/>
                </a:lnTo>
                <a:lnTo>
                  <a:pt x="11559" y="1609"/>
                </a:lnTo>
                <a:lnTo>
                  <a:pt x="11559" y="1622"/>
                </a:lnTo>
                <a:lnTo>
                  <a:pt x="11557" y="1635"/>
                </a:lnTo>
                <a:lnTo>
                  <a:pt x="11555" y="1649"/>
                </a:lnTo>
                <a:lnTo>
                  <a:pt x="11551" y="1666"/>
                </a:lnTo>
                <a:lnTo>
                  <a:pt x="11546" y="1683"/>
                </a:lnTo>
                <a:lnTo>
                  <a:pt x="11541" y="1700"/>
                </a:lnTo>
                <a:lnTo>
                  <a:pt x="11533" y="1720"/>
                </a:lnTo>
                <a:lnTo>
                  <a:pt x="11525" y="1740"/>
                </a:lnTo>
                <a:lnTo>
                  <a:pt x="11517" y="1761"/>
                </a:lnTo>
                <a:lnTo>
                  <a:pt x="11506" y="1781"/>
                </a:lnTo>
                <a:lnTo>
                  <a:pt x="11494" y="1803"/>
                </a:lnTo>
                <a:lnTo>
                  <a:pt x="11481" y="1824"/>
                </a:lnTo>
                <a:lnTo>
                  <a:pt x="11467" y="1847"/>
                </a:lnTo>
                <a:lnTo>
                  <a:pt x="11452" y="1869"/>
                </a:lnTo>
                <a:lnTo>
                  <a:pt x="11435" y="1891"/>
                </a:lnTo>
                <a:lnTo>
                  <a:pt x="11416" y="1914"/>
                </a:lnTo>
                <a:lnTo>
                  <a:pt x="11402" y="1930"/>
                </a:lnTo>
                <a:lnTo>
                  <a:pt x="11387" y="1945"/>
                </a:lnTo>
                <a:lnTo>
                  <a:pt x="11372" y="1961"/>
                </a:lnTo>
                <a:lnTo>
                  <a:pt x="11356" y="1977"/>
                </a:lnTo>
                <a:lnTo>
                  <a:pt x="11339" y="1993"/>
                </a:lnTo>
                <a:lnTo>
                  <a:pt x="11321" y="2008"/>
                </a:lnTo>
                <a:lnTo>
                  <a:pt x="11303" y="2023"/>
                </a:lnTo>
                <a:lnTo>
                  <a:pt x="11284" y="2038"/>
                </a:lnTo>
                <a:lnTo>
                  <a:pt x="11264" y="2052"/>
                </a:lnTo>
                <a:lnTo>
                  <a:pt x="11244" y="2067"/>
                </a:lnTo>
                <a:lnTo>
                  <a:pt x="11222" y="2081"/>
                </a:lnTo>
                <a:lnTo>
                  <a:pt x="11199" y="2095"/>
                </a:lnTo>
                <a:lnTo>
                  <a:pt x="11153" y="2123"/>
                </a:lnTo>
                <a:lnTo>
                  <a:pt x="11103" y="2150"/>
                </a:lnTo>
                <a:lnTo>
                  <a:pt x="11077" y="2162"/>
                </a:lnTo>
                <a:lnTo>
                  <a:pt x="11050" y="2175"/>
                </a:lnTo>
                <a:lnTo>
                  <a:pt x="11023" y="2186"/>
                </a:lnTo>
                <a:lnTo>
                  <a:pt x="10994" y="2197"/>
                </a:lnTo>
                <a:lnTo>
                  <a:pt x="10965" y="2207"/>
                </a:lnTo>
                <a:lnTo>
                  <a:pt x="10934" y="2215"/>
                </a:lnTo>
                <a:lnTo>
                  <a:pt x="10902" y="2223"/>
                </a:lnTo>
                <a:lnTo>
                  <a:pt x="10870" y="2229"/>
                </a:lnTo>
                <a:lnTo>
                  <a:pt x="10836" y="2236"/>
                </a:lnTo>
                <a:lnTo>
                  <a:pt x="10803" y="2241"/>
                </a:lnTo>
                <a:lnTo>
                  <a:pt x="10767" y="2247"/>
                </a:lnTo>
                <a:lnTo>
                  <a:pt x="10732" y="2250"/>
                </a:lnTo>
                <a:lnTo>
                  <a:pt x="10694" y="2253"/>
                </a:lnTo>
                <a:lnTo>
                  <a:pt x="10656" y="2255"/>
                </a:lnTo>
                <a:lnTo>
                  <a:pt x="10617" y="2256"/>
                </a:lnTo>
                <a:lnTo>
                  <a:pt x="10577" y="2256"/>
                </a:lnTo>
                <a:lnTo>
                  <a:pt x="10567" y="2256"/>
                </a:lnTo>
                <a:lnTo>
                  <a:pt x="10557" y="2256"/>
                </a:lnTo>
                <a:lnTo>
                  <a:pt x="10546" y="2256"/>
                </a:lnTo>
                <a:lnTo>
                  <a:pt x="10533" y="2256"/>
                </a:lnTo>
                <a:lnTo>
                  <a:pt x="10480" y="2256"/>
                </a:lnTo>
                <a:lnTo>
                  <a:pt x="10429" y="2254"/>
                </a:lnTo>
                <a:lnTo>
                  <a:pt x="10379" y="2250"/>
                </a:lnTo>
                <a:lnTo>
                  <a:pt x="10333" y="2246"/>
                </a:lnTo>
                <a:lnTo>
                  <a:pt x="10289" y="2239"/>
                </a:lnTo>
                <a:lnTo>
                  <a:pt x="10247" y="2231"/>
                </a:lnTo>
                <a:lnTo>
                  <a:pt x="10207" y="2222"/>
                </a:lnTo>
                <a:lnTo>
                  <a:pt x="10169" y="2212"/>
                </a:lnTo>
                <a:lnTo>
                  <a:pt x="10133" y="2200"/>
                </a:lnTo>
                <a:lnTo>
                  <a:pt x="10101" y="2186"/>
                </a:lnTo>
                <a:lnTo>
                  <a:pt x="10084" y="2180"/>
                </a:lnTo>
                <a:lnTo>
                  <a:pt x="10069" y="2172"/>
                </a:lnTo>
                <a:lnTo>
                  <a:pt x="10055" y="2163"/>
                </a:lnTo>
                <a:lnTo>
                  <a:pt x="10041" y="2156"/>
                </a:lnTo>
                <a:lnTo>
                  <a:pt x="10027" y="2147"/>
                </a:lnTo>
                <a:lnTo>
                  <a:pt x="10014" y="2139"/>
                </a:lnTo>
                <a:lnTo>
                  <a:pt x="10002" y="2129"/>
                </a:lnTo>
                <a:lnTo>
                  <a:pt x="9991" y="2119"/>
                </a:lnTo>
                <a:lnTo>
                  <a:pt x="9979" y="2109"/>
                </a:lnTo>
                <a:lnTo>
                  <a:pt x="9968" y="2099"/>
                </a:lnTo>
                <a:lnTo>
                  <a:pt x="9958" y="2088"/>
                </a:lnTo>
                <a:lnTo>
                  <a:pt x="9948" y="2077"/>
                </a:lnTo>
                <a:lnTo>
                  <a:pt x="9931" y="2054"/>
                </a:lnTo>
                <a:lnTo>
                  <a:pt x="9914" y="2032"/>
                </a:lnTo>
                <a:lnTo>
                  <a:pt x="9898" y="2009"/>
                </a:lnTo>
                <a:lnTo>
                  <a:pt x="9882" y="1985"/>
                </a:lnTo>
                <a:lnTo>
                  <a:pt x="9868" y="1961"/>
                </a:lnTo>
                <a:lnTo>
                  <a:pt x="9855" y="1938"/>
                </a:lnTo>
                <a:lnTo>
                  <a:pt x="9844" y="1913"/>
                </a:lnTo>
                <a:lnTo>
                  <a:pt x="9833" y="1888"/>
                </a:lnTo>
                <a:lnTo>
                  <a:pt x="9822" y="1863"/>
                </a:lnTo>
                <a:lnTo>
                  <a:pt x="9813" y="1838"/>
                </a:lnTo>
                <a:lnTo>
                  <a:pt x="9806" y="1812"/>
                </a:lnTo>
                <a:lnTo>
                  <a:pt x="9798" y="1787"/>
                </a:lnTo>
                <a:lnTo>
                  <a:pt x="9792" y="1761"/>
                </a:lnTo>
                <a:lnTo>
                  <a:pt x="9787" y="1734"/>
                </a:lnTo>
                <a:lnTo>
                  <a:pt x="9783" y="1707"/>
                </a:lnTo>
                <a:lnTo>
                  <a:pt x="9780" y="1680"/>
                </a:lnTo>
                <a:lnTo>
                  <a:pt x="9779" y="1663"/>
                </a:lnTo>
                <a:lnTo>
                  <a:pt x="9778" y="1646"/>
                </a:lnTo>
                <a:lnTo>
                  <a:pt x="9777" y="1629"/>
                </a:lnTo>
                <a:lnTo>
                  <a:pt x="9776" y="1610"/>
                </a:lnTo>
                <a:lnTo>
                  <a:pt x="9776" y="1593"/>
                </a:lnTo>
                <a:lnTo>
                  <a:pt x="9774" y="1576"/>
                </a:lnTo>
                <a:lnTo>
                  <a:pt x="9774" y="1559"/>
                </a:lnTo>
                <a:lnTo>
                  <a:pt x="9774" y="1542"/>
                </a:lnTo>
                <a:lnTo>
                  <a:pt x="9774" y="1539"/>
                </a:lnTo>
                <a:close/>
                <a:moveTo>
                  <a:pt x="0" y="0"/>
                </a:moveTo>
                <a:lnTo>
                  <a:pt x="2708" y="0"/>
                </a:lnTo>
                <a:lnTo>
                  <a:pt x="2708" y="2549"/>
                </a:lnTo>
                <a:lnTo>
                  <a:pt x="0" y="2549"/>
                </a:lnTo>
                <a:lnTo>
                  <a:pt x="0" y="0"/>
                </a:lnTo>
                <a:close/>
                <a:moveTo>
                  <a:pt x="318" y="2175"/>
                </a:moveTo>
                <a:lnTo>
                  <a:pt x="2389" y="2175"/>
                </a:lnTo>
                <a:lnTo>
                  <a:pt x="2389" y="2230"/>
                </a:lnTo>
                <a:lnTo>
                  <a:pt x="318" y="2230"/>
                </a:lnTo>
                <a:lnTo>
                  <a:pt x="318" y="2175"/>
                </a:lnTo>
                <a:close/>
                <a:moveTo>
                  <a:pt x="318" y="1804"/>
                </a:moveTo>
                <a:lnTo>
                  <a:pt x="2389" y="1804"/>
                </a:lnTo>
                <a:lnTo>
                  <a:pt x="2389" y="1859"/>
                </a:lnTo>
                <a:lnTo>
                  <a:pt x="318" y="1859"/>
                </a:lnTo>
                <a:lnTo>
                  <a:pt x="318" y="1804"/>
                </a:lnTo>
                <a:close/>
                <a:moveTo>
                  <a:pt x="318" y="1432"/>
                </a:moveTo>
                <a:lnTo>
                  <a:pt x="2389" y="1432"/>
                </a:lnTo>
                <a:lnTo>
                  <a:pt x="2389" y="1487"/>
                </a:lnTo>
                <a:lnTo>
                  <a:pt x="318" y="1487"/>
                </a:lnTo>
                <a:lnTo>
                  <a:pt x="318" y="1432"/>
                </a:lnTo>
                <a:close/>
                <a:moveTo>
                  <a:pt x="318" y="1061"/>
                </a:moveTo>
                <a:lnTo>
                  <a:pt x="2389" y="1061"/>
                </a:lnTo>
                <a:lnTo>
                  <a:pt x="2389" y="1117"/>
                </a:lnTo>
                <a:lnTo>
                  <a:pt x="318" y="1117"/>
                </a:lnTo>
                <a:lnTo>
                  <a:pt x="318" y="1061"/>
                </a:lnTo>
                <a:close/>
                <a:moveTo>
                  <a:pt x="318" y="690"/>
                </a:moveTo>
                <a:lnTo>
                  <a:pt x="2389" y="690"/>
                </a:lnTo>
                <a:lnTo>
                  <a:pt x="2389" y="745"/>
                </a:lnTo>
                <a:lnTo>
                  <a:pt x="318" y="745"/>
                </a:lnTo>
                <a:lnTo>
                  <a:pt x="318" y="690"/>
                </a:lnTo>
                <a:close/>
                <a:moveTo>
                  <a:pt x="318" y="319"/>
                </a:moveTo>
                <a:lnTo>
                  <a:pt x="2389" y="319"/>
                </a:lnTo>
                <a:lnTo>
                  <a:pt x="2389" y="374"/>
                </a:lnTo>
                <a:lnTo>
                  <a:pt x="318" y="374"/>
                </a:lnTo>
                <a:lnTo>
                  <a:pt x="318" y="319"/>
                </a:lnTo>
                <a:close/>
                <a:moveTo>
                  <a:pt x="839" y="654"/>
                </a:moveTo>
                <a:lnTo>
                  <a:pt x="890" y="411"/>
                </a:lnTo>
                <a:lnTo>
                  <a:pt x="1060" y="411"/>
                </a:lnTo>
                <a:lnTo>
                  <a:pt x="1053" y="458"/>
                </a:lnTo>
                <a:lnTo>
                  <a:pt x="948" y="458"/>
                </a:lnTo>
                <a:lnTo>
                  <a:pt x="937" y="511"/>
                </a:lnTo>
                <a:lnTo>
                  <a:pt x="1034" y="511"/>
                </a:lnTo>
                <a:lnTo>
                  <a:pt x="1024" y="561"/>
                </a:lnTo>
                <a:lnTo>
                  <a:pt x="926" y="561"/>
                </a:lnTo>
                <a:lnTo>
                  <a:pt x="908" y="654"/>
                </a:lnTo>
                <a:lnTo>
                  <a:pt x="839" y="654"/>
                </a:lnTo>
                <a:close/>
                <a:moveTo>
                  <a:pt x="1042" y="654"/>
                </a:moveTo>
                <a:lnTo>
                  <a:pt x="1095" y="411"/>
                </a:lnTo>
                <a:lnTo>
                  <a:pt x="1164" y="411"/>
                </a:lnTo>
                <a:lnTo>
                  <a:pt x="1113" y="654"/>
                </a:lnTo>
                <a:lnTo>
                  <a:pt x="1042" y="654"/>
                </a:lnTo>
                <a:close/>
                <a:moveTo>
                  <a:pt x="1150" y="654"/>
                </a:moveTo>
                <a:lnTo>
                  <a:pt x="1201" y="411"/>
                </a:lnTo>
                <a:lnTo>
                  <a:pt x="1388" y="411"/>
                </a:lnTo>
                <a:lnTo>
                  <a:pt x="1377" y="458"/>
                </a:lnTo>
                <a:lnTo>
                  <a:pt x="1261" y="458"/>
                </a:lnTo>
                <a:lnTo>
                  <a:pt x="1251" y="506"/>
                </a:lnTo>
                <a:lnTo>
                  <a:pt x="1359" y="506"/>
                </a:lnTo>
                <a:lnTo>
                  <a:pt x="1349" y="555"/>
                </a:lnTo>
                <a:lnTo>
                  <a:pt x="1241" y="555"/>
                </a:lnTo>
                <a:lnTo>
                  <a:pt x="1230" y="603"/>
                </a:lnTo>
                <a:lnTo>
                  <a:pt x="1349" y="603"/>
                </a:lnTo>
                <a:lnTo>
                  <a:pt x="1338" y="654"/>
                </a:lnTo>
                <a:lnTo>
                  <a:pt x="1150" y="654"/>
                </a:lnTo>
                <a:close/>
                <a:moveTo>
                  <a:pt x="1406" y="493"/>
                </a:moveTo>
                <a:lnTo>
                  <a:pt x="1408" y="482"/>
                </a:lnTo>
                <a:lnTo>
                  <a:pt x="1410" y="471"/>
                </a:lnTo>
                <a:lnTo>
                  <a:pt x="1414" y="462"/>
                </a:lnTo>
                <a:lnTo>
                  <a:pt x="1418" y="454"/>
                </a:lnTo>
                <a:lnTo>
                  <a:pt x="1423" y="445"/>
                </a:lnTo>
                <a:lnTo>
                  <a:pt x="1430" y="439"/>
                </a:lnTo>
                <a:lnTo>
                  <a:pt x="1436" y="432"/>
                </a:lnTo>
                <a:lnTo>
                  <a:pt x="1445" y="427"/>
                </a:lnTo>
                <a:lnTo>
                  <a:pt x="1454" y="421"/>
                </a:lnTo>
                <a:lnTo>
                  <a:pt x="1463" y="417"/>
                </a:lnTo>
                <a:lnTo>
                  <a:pt x="1473" y="414"/>
                </a:lnTo>
                <a:lnTo>
                  <a:pt x="1483" y="411"/>
                </a:lnTo>
                <a:lnTo>
                  <a:pt x="1494" y="408"/>
                </a:lnTo>
                <a:lnTo>
                  <a:pt x="1504" y="407"/>
                </a:lnTo>
                <a:lnTo>
                  <a:pt x="1516" y="406"/>
                </a:lnTo>
                <a:lnTo>
                  <a:pt x="1528" y="406"/>
                </a:lnTo>
                <a:lnTo>
                  <a:pt x="1531" y="406"/>
                </a:lnTo>
                <a:lnTo>
                  <a:pt x="1536" y="406"/>
                </a:lnTo>
                <a:lnTo>
                  <a:pt x="1540" y="406"/>
                </a:lnTo>
                <a:lnTo>
                  <a:pt x="1544" y="406"/>
                </a:lnTo>
                <a:lnTo>
                  <a:pt x="1556" y="408"/>
                </a:lnTo>
                <a:lnTo>
                  <a:pt x="1569" y="411"/>
                </a:lnTo>
                <a:lnTo>
                  <a:pt x="1580" y="415"/>
                </a:lnTo>
                <a:lnTo>
                  <a:pt x="1591" y="420"/>
                </a:lnTo>
                <a:lnTo>
                  <a:pt x="1596" y="424"/>
                </a:lnTo>
                <a:lnTo>
                  <a:pt x="1600" y="427"/>
                </a:lnTo>
                <a:lnTo>
                  <a:pt x="1605" y="431"/>
                </a:lnTo>
                <a:lnTo>
                  <a:pt x="1607" y="437"/>
                </a:lnTo>
                <a:lnTo>
                  <a:pt x="1610" y="441"/>
                </a:lnTo>
                <a:lnTo>
                  <a:pt x="1611" y="447"/>
                </a:lnTo>
                <a:lnTo>
                  <a:pt x="1612" y="454"/>
                </a:lnTo>
                <a:lnTo>
                  <a:pt x="1613" y="460"/>
                </a:lnTo>
                <a:lnTo>
                  <a:pt x="1612" y="467"/>
                </a:lnTo>
                <a:lnTo>
                  <a:pt x="1612" y="472"/>
                </a:lnTo>
                <a:lnTo>
                  <a:pt x="1611" y="479"/>
                </a:lnTo>
                <a:lnTo>
                  <a:pt x="1609" y="485"/>
                </a:lnTo>
                <a:lnTo>
                  <a:pt x="1541" y="484"/>
                </a:lnTo>
                <a:lnTo>
                  <a:pt x="1541" y="483"/>
                </a:lnTo>
                <a:lnTo>
                  <a:pt x="1541" y="481"/>
                </a:lnTo>
                <a:lnTo>
                  <a:pt x="1542" y="479"/>
                </a:lnTo>
                <a:lnTo>
                  <a:pt x="1542" y="476"/>
                </a:lnTo>
                <a:lnTo>
                  <a:pt x="1541" y="471"/>
                </a:lnTo>
                <a:lnTo>
                  <a:pt x="1540" y="467"/>
                </a:lnTo>
                <a:lnTo>
                  <a:pt x="1537" y="462"/>
                </a:lnTo>
                <a:lnTo>
                  <a:pt x="1534" y="460"/>
                </a:lnTo>
                <a:lnTo>
                  <a:pt x="1529" y="458"/>
                </a:lnTo>
                <a:lnTo>
                  <a:pt x="1525" y="456"/>
                </a:lnTo>
                <a:lnTo>
                  <a:pt x="1519" y="455"/>
                </a:lnTo>
                <a:lnTo>
                  <a:pt x="1514" y="455"/>
                </a:lnTo>
                <a:lnTo>
                  <a:pt x="1514" y="455"/>
                </a:lnTo>
                <a:lnTo>
                  <a:pt x="1513" y="455"/>
                </a:lnTo>
                <a:lnTo>
                  <a:pt x="1512" y="455"/>
                </a:lnTo>
                <a:lnTo>
                  <a:pt x="1510" y="455"/>
                </a:lnTo>
                <a:lnTo>
                  <a:pt x="1504" y="456"/>
                </a:lnTo>
                <a:lnTo>
                  <a:pt x="1500" y="457"/>
                </a:lnTo>
                <a:lnTo>
                  <a:pt x="1495" y="459"/>
                </a:lnTo>
                <a:lnTo>
                  <a:pt x="1489" y="462"/>
                </a:lnTo>
                <a:lnTo>
                  <a:pt x="1486" y="466"/>
                </a:lnTo>
                <a:lnTo>
                  <a:pt x="1483" y="470"/>
                </a:lnTo>
                <a:lnTo>
                  <a:pt x="1481" y="474"/>
                </a:lnTo>
                <a:lnTo>
                  <a:pt x="1481" y="480"/>
                </a:lnTo>
                <a:lnTo>
                  <a:pt x="1481" y="482"/>
                </a:lnTo>
                <a:lnTo>
                  <a:pt x="1482" y="484"/>
                </a:lnTo>
                <a:lnTo>
                  <a:pt x="1483" y="486"/>
                </a:lnTo>
                <a:lnTo>
                  <a:pt x="1485" y="489"/>
                </a:lnTo>
                <a:lnTo>
                  <a:pt x="1491" y="494"/>
                </a:lnTo>
                <a:lnTo>
                  <a:pt x="1499" y="497"/>
                </a:lnTo>
                <a:lnTo>
                  <a:pt x="1510" y="501"/>
                </a:lnTo>
                <a:lnTo>
                  <a:pt x="1521" y="505"/>
                </a:lnTo>
                <a:lnTo>
                  <a:pt x="1532" y="508"/>
                </a:lnTo>
                <a:lnTo>
                  <a:pt x="1546" y="511"/>
                </a:lnTo>
                <a:lnTo>
                  <a:pt x="1556" y="514"/>
                </a:lnTo>
                <a:lnTo>
                  <a:pt x="1566" y="518"/>
                </a:lnTo>
                <a:lnTo>
                  <a:pt x="1573" y="522"/>
                </a:lnTo>
                <a:lnTo>
                  <a:pt x="1580" y="526"/>
                </a:lnTo>
                <a:lnTo>
                  <a:pt x="1585" y="530"/>
                </a:lnTo>
                <a:lnTo>
                  <a:pt x="1589" y="536"/>
                </a:lnTo>
                <a:lnTo>
                  <a:pt x="1593" y="541"/>
                </a:lnTo>
                <a:lnTo>
                  <a:pt x="1595" y="547"/>
                </a:lnTo>
                <a:lnTo>
                  <a:pt x="1596" y="551"/>
                </a:lnTo>
                <a:lnTo>
                  <a:pt x="1598" y="556"/>
                </a:lnTo>
                <a:lnTo>
                  <a:pt x="1598" y="562"/>
                </a:lnTo>
                <a:lnTo>
                  <a:pt x="1598" y="566"/>
                </a:lnTo>
                <a:lnTo>
                  <a:pt x="1598" y="575"/>
                </a:lnTo>
                <a:lnTo>
                  <a:pt x="1596" y="583"/>
                </a:lnTo>
                <a:lnTo>
                  <a:pt x="1594" y="592"/>
                </a:lnTo>
                <a:lnTo>
                  <a:pt x="1591" y="601"/>
                </a:lnTo>
                <a:lnTo>
                  <a:pt x="1586" y="608"/>
                </a:lnTo>
                <a:lnTo>
                  <a:pt x="1581" y="616"/>
                </a:lnTo>
                <a:lnTo>
                  <a:pt x="1575" y="623"/>
                </a:lnTo>
                <a:lnTo>
                  <a:pt x="1567" y="630"/>
                </a:lnTo>
                <a:lnTo>
                  <a:pt x="1558" y="637"/>
                </a:lnTo>
                <a:lnTo>
                  <a:pt x="1549" y="643"/>
                </a:lnTo>
                <a:lnTo>
                  <a:pt x="1539" y="647"/>
                </a:lnTo>
                <a:lnTo>
                  <a:pt x="1527" y="651"/>
                </a:lnTo>
                <a:lnTo>
                  <a:pt x="1515" y="655"/>
                </a:lnTo>
                <a:lnTo>
                  <a:pt x="1502" y="657"/>
                </a:lnTo>
                <a:lnTo>
                  <a:pt x="1487" y="658"/>
                </a:lnTo>
                <a:lnTo>
                  <a:pt x="1472" y="659"/>
                </a:lnTo>
                <a:lnTo>
                  <a:pt x="1459" y="658"/>
                </a:lnTo>
                <a:lnTo>
                  <a:pt x="1447" y="658"/>
                </a:lnTo>
                <a:lnTo>
                  <a:pt x="1436" y="656"/>
                </a:lnTo>
                <a:lnTo>
                  <a:pt x="1427" y="654"/>
                </a:lnTo>
                <a:lnTo>
                  <a:pt x="1418" y="651"/>
                </a:lnTo>
                <a:lnTo>
                  <a:pt x="1411" y="648"/>
                </a:lnTo>
                <a:lnTo>
                  <a:pt x="1405" y="644"/>
                </a:lnTo>
                <a:lnTo>
                  <a:pt x="1401" y="640"/>
                </a:lnTo>
                <a:lnTo>
                  <a:pt x="1393" y="630"/>
                </a:lnTo>
                <a:lnTo>
                  <a:pt x="1388" y="619"/>
                </a:lnTo>
                <a:lnTo>
                  <a:pt x="1386" y="614"/>
                </a:lnTo>
                <a:lnTo>
                  <a:pt x="1384" y="608"/>
                </a:lnTo>
                <a:lnTo>
                  <a:pt x="1383" y="602"/>
                </a:lnTo>
                <a:lnTo>
                  <a:pt x="1383" y="596"/>
                </a:lnTo>
                <a:lnTo>
                  <a:pt x="1383" y="593"/>
                </a:lnTo>
                <a:lnTo>
                  <a:pt x="1383" y="591"/>
                </a:lnTo>
                <a:lnTo>
                  <a:pt x="1384" y="588"/>
                </a:lnTo>
                <a:lnTo>
                  <a:pt x="1384" y="586"/>
                </a:lnTo>
                <a:lnTo>
                  <a:pt x="1384" y="582"/>
                </a:lnTo>
                <a:lnTo>
                  <a:pt x="1384" y="580"/>
                </a:lnTo>
                <a:lnTo>
                  <a:pt x="1384" y="577"/>
                </a:lnTo>
                <a:lnTo>
                  <a:pt x="1386" y="575"/>
                </a:lnTo>
                <a:lnTo>
                  <a:pt x="1454" y="575"/>
                </a:lnTo>
                <a:lnTo>
                  <a:pt x="1454" y="577"/>
                </a:lnTo>
                <a:lnTo>
                  <a:pt x="1454" y="578"/>
                </a:lnTo>
                <a:lnTo>
                  <a:pt x="1454" y="580"/>
                </a:lnTo>
                <a:lnTo>
                  <a:pt x="1454" y="582"/>
                </a:lnTo>
                <a:lnTo>
                  <a:pt x="1454" y="588"/>
                </a:lnTo>
                <a:lnTo>
                  <a:pt x="1455" y="594"/>
                </a:lnTo>
                <a:lnTo>
                  <a:pt x="1457" y="599"/>
                </a:lnTo>
                <a:lnTo>
                  <a:pt x="1460" y="603"/>
                </a:lnTo>
                <a:lnTo>
                  <a:pt x="1464" y="607"/>
                </a:lnTo>
                <a:lnTo>
                  <a:pt x="1470" y="609"/>
                </a:lnTo>
                <a:lnTo>
                  <a:pt x="1475" y="610"/>
                </a:lnTo>
                <a:lnTo>
                  <a:pt x="1483" y="611"/>
                </a:lnTo>
                <a:lnTo>
                  <a:pt x="1486" y="611"/>
                </a:lnTo>
                <a:lnTo>
                  <a:pt x="1491" y="610"/>
                </a:lnTo>
                <a:lnTo>
                  <a:pt x="1496" y="609"/>
                </a:lnTo>
                <a:lnTo>
                  <a:pt x="1501" y="608"/>
                </a:lnTo>
                <a:lnTo>
                  <a:pt x="1510" y="604"/>
                </a:lnTo>
                <a:lnTo>
                  <a:pt x="1517" y="599"/>
                </a:lnTo>
                <a:lnTo>
                  <a:pt x="1521" y="595"/>
                </a:lnTo>
                <a:lnTo>
                  <a:pt x="1523" y="592"/>
                </a:lnTo>
                <a:lnTo>
                  <a:pt x="1525" y="588"/>
                </a:lnTo>
                <a:lnTo>
                  <a:pt x="1525" y="583"/>
                </a:lnTo>
                <a:lnTo>
                  <a:pt x="1525" y="582"/>
                </a:lnTo>
                <a:lnTo>
                  <a:pt x="1525" y="581"/>
                </a:lnTo>
                <a:lnTo>
                  <a:pt x="1525" y="580"/>
                </a:lnTo>
                <a:lnTo>
                  <a:pt x="1525" y="580"/>
                </a:lnTo>
                <a:lnTo>
                  <a:pt x="1524" y="576"/>
                </a:lnTo>
                <a:lnTo>
                  <a:pt x="1522" y="573"/>
                </a:lnTo>
                <a:lnTo>
                  <a:pt x="1517" y="569"/>
                </a:lnTo>
                <a:lnTo>
                  <a:pt x="1512" y="566"/>
                </a:lnTo>
                <a:lnTo>
                  <a:pt x="1499" y="561"/>
                </a:lnTo>
                <a:lnTo>
                  <a:pt x="1484" y="555"/>
                </a:lnTo>
                <a:lnTo>
                  <a:pt x="1474" y="553"/>
                </a:lnTo>
                <a:lnTo>
                  <a:pt x="1465" y="551"/>
                </a:lnTo>
                <a:lnTo>
                  <a:pt x="1457" y="549"/>
                </a:lnTo>
                <a:lnTo>
                  <a:pt x="1450" y="546"/>
                </a:lnTo>
                <a:lnTo>
                  <a:pt x="1450" y="546"/>
                </a:lnTo>
                <a:lnTo>
                  <a:pt x="1449" y="546"/>
                </a:lnTo>
                <a:lnTo>
                  <a:pt x="1449" y="546"/>
                </a:lnTo>
                <a:lnTo>
                  <a:pt x="1448" y="546"/>
                </a:lnTo>
                <a:lnTo>
                  <a:pt x="1448" y="546"/>
                </a:lnTo>
                <a:lnTo>
                  <a:pt x="1448" y="546"/>
                </a:lnTo>
                <a:lnTo>
                  <a:pt x="1448" y="546"/>
                </a:lnTo>
                <a:lnTo>
                  <a:pt x="1448" y="546"/>
                </a:lnTo>
                <a:lnTo>
                  <a:pt x="1445" y="545"/>
                </a:lnTo>
                <a:lnTo>
                  <a:pt x="1442" y="543"/>
                </a:lnTo>
                <a:lnTo>
                  <a:pt x="1437" y="541"/>
                </a:lnTo>
                <a:lnTo>
                  <a:pt x="1433" y="540"/>
                </a:lnTo>
                <a:lnTo>
                  <a:pt x="1429" y="538"/>
                </a:lnTo>
                <a:lnTo>
                  <a:pt x="1423" y="535"/>
                </a:lnTo>
                <a:lnTo>
                  <a:pt x="1419" y="530"/>
                </a:lnTo>
                <a:lnTo>
                  <a:pt x="1415" y="526"/>
                </a:lnTo>
                <a:lnTo>
                  <a:pt x="1411" y="520"/>
                </a:lnTo>
                <a:lnTo>
                  <a:pt x="1408" y="512"/>
                </a:lnTo>
                <a:lnTo>
                  <a:pt x="1407" y="503"/>
                </a:lnTo>
                <a:lnTo>
                  <a:pt x="1406" y="493"/>
                </a:lnTo>
                <a:lnTo>
                  <a:pt x="1406" y="493"/>
                </a:lnTo>
                <a:close/>
                <a:moveTo>
                  <a:pt x="1633" y="566"/>
                </a:moveTo>
                <a:lnTo>
                  <a:pt x="1633" y="552"/>
                </a:lnTo>
                <a:lnTo>
                  <a:pt x="1635" y="537"/>
                </a:lnTo>
                <a:lnTo>
                  <a:pt x="1636" y="528"/>
                </a:lnTo>
                <a:lnTo>
                  <a:pt x="1637" y="521"/>
                </a:lnTo>
                <a:lnTo>
                  <a:pt x="1639" y="512"/>
                </a:lnTo>
                <a:lnTo>
                  <a:pt x="1642" y="505"/>
                </a:lnTo>
                <a:lnTo>
                  <a:pt x="1645" y="495"/>
                </a:lnTo>
                <a:lnTo>
                  <a:pt x="1649" y="486"/>
                </a:lnTo>
                <a:lnTo>
                  <a:pt x="1653" y="478"/>
                </a:lnTo>
                <a:lnTo>
                  <a:pt x="1659" y="469"/>
                </a:lnTo>
                <a:lnTo>
                  <a:pt x="1664" y="460"/>
                </a:lnTo>
                <a:lnTo>
                  <a:pt x="1671" y="452"/>
                </a:lnTo>
                <a:lnTo>
                  <a:pt x="1678" y="444"/>
                </a:lnTo>
                <a:lnTo>
                  <a:pt x="1686" y="435"/>
                </a:lnTo>
                <a:lnTo>
                  <a:pt x="1694" y="429"/>
                </a:lnTo>
                <a:lnTo>
                  <a:pt x="1703" y="422"/>
                </a:lnTo>
                <a:lnTo>
                  <a:pt x="1714" y="416"/>
                </a:lnTo>
                <a:lnTo>
                  <a:pt x="1726" y="412"/>
                </a:lnTo>
                <a:lnTo>
                  <a:pt x="1739" y="408"/>
                </a:lnTo>
                <a:lnTo>
                  <a:pt x="1753" y="405"/>
                </a:lnTo>
                <a:lnTo>
                  <a:pt x="1767" y="404"/>
                </a:lnTo>
                <a:lnTo>
                  <a:pt x="1783" y="403"/>
                </a:lnTo>
                <a:lnTo>
                  <a:pt x="1791" y="403"/>
                </a:lnTo>
                <a:lnTo>
                  <a:pt x="1799" y="404"/>
                </a:lnTo>
                <a:lnTo>
                  <a:pt x="1808" y="404"/>
                </a:lnTo>
                <a:lnTo>
                  <a:pt x="1818" y="405"/>
                </a:lnTo>
                <a:lnTo>
                  <a:pt x="1830" y="407"/>
                </a:lnTo>
                <a:lnTo>
                  <a:pt x="1841" y="412"/>
                </a:lnTo>
                <a:lnTo>
                  <a:pt x="1853" y="416"/>
                </a:lnTo>
                <a:lnTo>
                  <a:pt x="1864" y="421"/>
                </a:lnTo>
                <a:lnTo>
                  <a:pt x="1869" y="426"/>
                </a:lnTo>
                <a:lnTo>
                  <a:pt x="1874" y="429"/>
                </a:lnTo>
                <a:lnTo>
                  <a:pt x="1877" y="433"/>
                </a:lnTo>
                <a:lnTo>
                  <a:pt x="1880" y="439"/>
                </a:lnTo>
                <a:lnTo>
                  <a:pt x="1882" y="444"/>
                </a:lnTo>
                <a:lnTo>
                  <a:pt x="1885" y="449"/>
                </a:lnTo>
                <a:lnTo>
                  <a:pt x="1886" y="456"/>
                </a:lnTo>
                <a:lnTo>
                  <a:pt x="1886" y="464"/>
                </a:lnTo>
                <a:lnTo>
                  <a:pt x="1886" y="468"/>
                </a:lnTo>
                <a:lnTo>
                  <a:pt x="1885" y="472"/>
                </a:lnTo>
                <a:lnTo>
                  <a:pt x="1885" y="478"/>
                </a:lnTo>
                <a:lnTo>
                  <a:pt x="1884" y="482"/>
                </a:lnTo>
                <a:lnTo>
                  <a:pt x="1810" y="482"/>
                </a:lnTo>
                <a:lnTo>
                  <a:pt x="1810" y="480"/>
                </a:lnTo>
                <a:lnTo>
                  <a:pt x="1810" y="479"/>
                </a:lnTo>
                <a:lnTo>
                  <a:pt x="1810" y="476"/>
                </a:lnTo>
                <a:lnTo>
                  <a:pt x="1810" y="475"/>
                </a:lnTo>
                <a:lnTo>
                  <a:pt x="1810" y="470"/>
                </a:lnTo>
                <a:lnTo>
                  <a:pt x="1809" y="465"/>
                </a:lnTo>
                <a:lnTo>
                  <a:pt x="1807" y="460"/>
                </a:lnTo>
                <a:lnTo>
                  <a:pt x="1804" y="457"/>
                </a:lnTo>
                <a:lnTo>
                  <a:pt x="1796" y="453"/>
                </a:lnTo>
                <a:lnTo>
                  <a:pt x="1788" y="449"/>
                </a:lnTo>
                <a:lnTo>
                  <a:pt x="1784" y="448"/>
                </a:lnTo>
                <a:lnTo>
                  <a:pt x="1780" y="448"/>
                </a:lnTo>
                <a:lnTo>
                  <a:pt x="1777" y="448"/>
                </a:lnTo>
                <a:lnTo>
                  <a:pt x="1772" y="448"/>
                </a:lnTo>
                <a:lnTo>
                  <a:pt x="1770" y="448"/>
                </a:lnTo>
                <a:lnTo>
                  <a:pt x="1767" y="448"/>
                </a:lnTo>
                <a:lnTo>
                  <a:pt x="1764" y="449"/>
                </a:lnTo>
                <a:lnTo>
                  <a:pt x="1760" y="449"/>
                </a:lnTo>
                <a:lnTo>
                  <a:pt x="1753" y="453"/>
                </a:lnTo>
                <a:lnTo>
                  <a:pt x="1746" y="458"/>
                </a:lnTo>
                <a:lnTo>
                  <a:pt x="1739" y="465"/>
                </a:lnTo>
                <a:lnTo>
                  <a:pt x="1731" y="472"/>
                </a:lnTo>
                <a:lnTo>
                  <a:pt x="1725" y="483"/>
                </a:lnTo>
                <a:lnTo>
                  <a:pt x="1719" y="495"/>
                </a:lnTo>
                <a:lnTo>
                  <a:pt x="1714" y="510"/>
                </a:lnTo>
                <a:lnTo>
                  <a:pt x="1710" y="527"/>
                </a:lnTo>
                <a:lnTo>
                  <a:pt x="1709" y="530"/>
                </a:lnTo>
                <a:lnTo>
                  <a:pt x="1709" y="533"/>
                </a:lnTo>
                <a:lnTo>
                  <a:pt x="1707" y="536"/>
                </a:lnTo>
                <a:lnTo>
                  <a:pt x="1707" y="539"/>
                </a:lnTo>
                <a:lnTo>
                  <a:pt x="1706" y="546"/>
                </a:lnTo>
                <a:lnTo>
                  <a:pt x="1706" y="551"/>
                </a:lnTo>
                <a:lnTo>
                  <a:pt x="1705" y="557"/>
                </a:lnTo>
                <a:lnTo>
                  <a:pt x="1705" y="563"/>
                </a:lnTo>
                <a:lnTo>
                  <a:pt x="1706" y="573"/>
                </a:lnTo>
                <a:lnTo>
                  <a:pt x="1707" y="581"/>
                </a:lnTo>
                <a:lnTo>
                  <a:pt x="1710" y="589"/>
                </a:lnTo>
                <a:lnTo>
                  <a:pt x="1713" y="595"/>
                </a:lnTo>
                <a:lnTo>
                  <a:pt x="1715" y="599"/>
                </a:lnTo>
                <a:lnTo>
                  <a:pt x="1717" y="602"/>
                </a:lnTo>
                <a:lnTo>
                  <a:pt x="1720" y="604"/>
                </a:lnTo>
                <a:lnTo>
                  <a:pt x="1724" y="606"/>
                </a:lnTo>
                <a:lnTo>
                  <a:pt x="1731" y="608"/>
                </a:lnTo>
                <a:lnTo>
                  <a:pt x="1741" y="609"/>
                </a:lnTo>
                <a:lnTo>
                  <a:pt x="1743" y="609"/>
                </a:lnTo>
                <a:lnTo>
                  <a:pt x="1745" y="609"/>
                </a:lnTo>
                <a:lnTo>
                  <a:pt x="1747" y="609"/>
                </a:lnTo>
                <a:lnTo>
                  <a:pt x="1748" y="608"/>
                </a:lnTo>
                <a:lnTo>
                  <a:pt x="1753" y="608"/>
                </a:lnTo>
                <a:lnTo>
                  <a:pt x="1756" y="608"/>
                </a:lnTo>
                <a:lnTo>
                  <a:pt x="1759" y="607"/>
                </a:lnTo>
                <a:lnTo>
                  <a:pt x="1764" y="605"/>
                </a:lnTo>
                <a:lnTo>
                  <a:pt x="1768" y="603"/>
                </a:lnTo>
                <a:lnTo>
                  <a:pt x="1772" y="600"/>
                </a:lnTo>
                <a:lnTo>
                  <a:pt x="1778" y="596"/>
                </a:lnTo>
                <a:lnTo>
                  <a:pt x="1782" y="592"/>
                </a:lnTo>
                <a:lnTo>
                  <a:pt x="1785" y="588"/>
                </a:lnTo>
                <a:lnTo>
                  <a:pt x="1788" y="582"/>
                </a:lnTo>
                <a:lnTo>
                  <a:pt x="1790" y="577"/>
                </a:lnTo>
                <a:lnTo>
                  <a:pt x="1792" y="572"/>
                </a:lnTo>
                <a:lnTo>
                  <a:pt x="1862" y="572"/>
                </a:lnTo>
                <a:lnTo>
                  <a:pt x="1863" y="573"/>
                </a:lnTo>
                <a:lnTo>
                  <a:pt x="1863" y="574"/>
                </a:lnTo>
                <a:lnTo>
                  <a:pt x="1863" y="575"/>
                </a:lnTo>
                <a:lnTo>
                  <a:pt x="1863" y="575"/>
                </a:lnTo>
                <a:lnTo>
                  <a:pt x="1862" y="582"/>
                </a:lnTo>
                <a:lnTo>
                  <a:pt x="1859" y="592"/>
                </a:lnTo>
                <a:lnTo>
                  <a:pt x="1853" y="603"/>
                </a:lnTo>
                <a:lnTo>
                  <a:pt x="1845" y="615"/>
                </a:lnTo>
                <a:lnTo>
                  <a:pt x="1837" y="622"/>
                </a:lnTo>
                <a:lnTo>
                  <a:pt x="1827" y="630"/>
                </a:lnTo>
                <a:lnTo>
                  <a:pt x="1817" y="637"/>
                </a:lnTo>
                <a:lnTo>
                  <a:pt x="1804" y="645"/>
                </a:lnTo>
                <a:lnTo>
                  <a:pt x="1797" y="648"/>
                </a:lnTo>
                <a:lnTo>
                  <a:pt x="1790" y="650"/>
                </a:lnTo>
                <a:lnTo>
                  <a:pt x="1782" y="654"/>
                </a:lnTo>
                <a:lnTo>
                  <a:pt x="1774" y="655"/>
                </a:lnTo>
                <a:lnTo>
                  <a:pt x="1756" y="658"/>
                </a:lnTo>
                <a:lnTo>
                  <a:pt x="1737" y="659"/>
                </a:lnTo>
                <a:lnTo>
                  <a:pt x="1734" y="659"/>
                </a:lnTo>
                <a:lnTo>
                  <a:pt x="1733" y="659"/>
                </a:lnTo>
                <a:lnTo>
                  <a:pt x="1732" y="659"/>
                </a:lnTo>
                <a:lnTo>
                  <a:pt x="1730" y="659"/>
                </a:lnTo>
                <a:lnTo>
                  <a:pt x="1717" y="658"/>
                </a:lnTo>
                <a:lnTo>
                  <a:pt x="1705" y="657"/>
                </a:lnTo>
                <a:lnTo>
                  <a:pt x="1693" y="656"/>
                </a:lnTo>
                <a:lnTo>
                  <a:pt x="1684" y="653"/>
                </a:lnTo>
                <a:lnTo>
                  <a:pt x="1675" y="649"/>
                </a:lnTo>
                <a:lnTo>
                  <a:pt x="1667" y="646"/>
                </a:lnTo>
                <a:lnTo>
                  <a:pt x="1661" y="641"/>
                </a:lnTo>
                <a:lnTo>
                  <a:pt x="1656" y="635"/>
                </a:lnTo>
                <a:lnTo>
                  <a:pt x="1647" y="623"/>
                </a:lnTo>
                <a:lnTo>
                  <a:pt x="1640" y="611"/>
                </a:lnTo>
                <a:lnTo>
                  <a:pt x="1636" y="599"/>
                </a:lnTo>
                <a:lnTo>
                  <a:pt x="1634" y="584"/>
                </a:lnTo>
                <a:lnTo>
                  <a:pt x="1633" y="580"/>
                </a:lnTo>
                <a:lnTo>
                  <a:pt x="1633" y="576"/>
                </a:lnTo>
                <a:lnTo>
                  <a:pt x="1633" y="570"/>
                </a:lnTo>
                <a:lnTo>
                  <a:pt x="1633" y="566"/>
                </a:lnTo>
                <a:lnTo>
                  <a:pt x="1633" y="566"/>
                </a:lnTo>
                <a:close/>
                <a:moveTo>
                  <a:pt x="822" y="938"/>
                </a:moveTo>
                <a:lnTo>
                  <a:pt x="823" y="924"/>
                </a:lnTo>
                <a:lnTo>
                  <a:pt x="824" y="907"/>
                </a:lnTo>
                <a:lnTo>
                  <a:pt x="825" y="900"/>
                </a:lnTo>
                <a:lnTo>
                  <a:pt x="827" y="891"/>
                </a:lnTo>
                <a:lnTo>
                  <a:pt x="829" y="884"/>
                </a:lnTo>
                <a:lnTo>
                  <a:pt x="831" y="875"/>
                </a:lnTo>
                <a:lnTo>
                  <a:pt x="835" y="866"/>
                </a:lnTo>
                <a:lnTo>
                  <a:pt x="838" y="857"/>
                </a:lnTo>
                <a:lnTo>
                  <a:pt x="843" y="848"/>
                </a:lnTo>
                <a:lnTo>
                  <a:pt x="848" y="839"/>
                </a:lnTo>
                <a:lnTo>
                  <a:pt x="854" y="831"/>
                </a:lnTo>
                <a:lnTo>
                  <a:pt x="861" y="823"/>
                </a:lnTo>
                <a:lnTo>
                  <a:pt x="867" y="815"/>
                </a:lnTo>
                <a:lnTo>
                  <a:pt x="875" y="807"/>
                </a:lnTo>
                <a:lnTo>
                  <a:pt x="883" y="799"/>
                </a:lnTo>
                <a:lnTo>
                  <a:pt x="893" y="793"/>
                </a:lnTo>
                <a:lnTo>
                  <a:pt x="904" y="788"/>
                </a:lnTo>
                <a:lnTo>
                  <a:pt x="916" y="783"/>
                </a:lnTo>
                <a:lnTo>
                  <a:pt x="928" y="779"/>
                </a:lnTo>
                <a:lnTo>
                  <a:pt x="942" y="777"/>
                </a:lnTo>
                <a:lnTo>
                  <a:pt x="957" y="775"/>
                </a:lnTo>
                <a:lnTo>
                  <a:pt x="973" y="775"/>
                </a:lnTo>
                <a:lnTo>
                  <a:pt x="980" y="775"/>
                </a:lnTo>
                <a:lnTo>
                  <a:pt x="989" y="775"/>
                </a:lnTo>
                <a:lnTo>
                  <a:pt x="998" y="776"/>
                </a:lnTo>
                <a:lnTo>
                  <a:pt x="1006" y="777"/>
                </a:lnTo>
                <a:lnTo>
                  <a:pt x="1019" y="779"/>
                </a:lnTo>
                <a:lnTo>
                  <a:pt x="1031" y="782"/>
                </a:lnTo>
                <a:lnTo>
                  <a:pt x="1042" y="788"/>
                </a:lnTo>
                <a:lnTo>
                  <a:pt x="1054" y="793"/>
                </a:lnTo>
                <a:lnTo>
                  <a:pt x="1058" y="796"/>
                </a:lnTo>
                <a:lnTo>
                  <a:pt x="1063" y="800"/>
                </a:lnTo>
                <a:lnTo>
                  <a:pt x="1067" y="805"/>
                </a:lnTo>
                <a:lnTo>
                  <a:pt x="1069" y="809"/>
                </a:lnTo>
                <a:lnTo>
                  <a:pt x="1072" y="815"/>
                </a:lnTo>
                <a:lnTo>
                  <a:pt x="1073" y="821"/>
                </a:lnTo>
                <a:lnTo>
                  <a:pt x="1074" y="827"/>
                </a:lnTo>
                <a:lnTo>
                  <a:pt x="1074" y="834"/>
                </a:lnTo>
                <a:lnTo>
                  <a:pt x="1074" y="838"/>
                </a:lnTo>
                <a:lnTo>
                  <a:pt x="1074" y="844"/>
                </a:lnTo>
                <a:lnTo>
                  <a:pt x="1073" y="848"/>
                </a:lnTo>
                <a:lnTo>
                  <a:pt x="1072" y="853"/>
                </a:lnTo>
                <a:lnTo>
                  <a:pt x="999" y="852"/>
                </a:lnTo>
                <a:lnTo>
                  <a:pt x="999" y="851"/>
                </a:lnTo>
                <a:lnTo>
                  <a:pt x="1000" y="849"/>
                </a:lnTo>
                <a:lnTo>
                  <a:pt x="1000" y="848"/>
                </a:lnTo>
                <a:lnTo>
                  <a:pt x="1000" y="846"/>
                </a:lnTo>
                <a:lnTo>
                  <a:pt x="999" y="840"/>
                </a:lnTo>
                <a:lnTo>
                  <a:pt x="998" y="836"/>
                </a:lnTo>
                <a:lnTo>
                  <a:pt x="996" y="832"/>
                </a:lnTo>
                <a:lnTo>
                  <a:pt x="992" y="829"/>
                </a:lnTo>
                <a:lnTo>
                  <a:pt x="986" y="823"/>
                </a:lnTo>
                <a:lnTo>
                  <a:pt x="978" y="821"/>
                </a:lnTo>
                <a:lnTo>
                  <a:pt x="974" y="820"/>
                </a:lnTo>
                <a:lnTo>
                  <a:pt x="970" y="819"/>
                </a:lnTo>
                <a:lnTo>
                  <a:pt x="965" y="819"/>
                </a:lnTo>
                <a:lnTo>
                  <a:pt x="962" y="819"/>
                </a:lnTo>
                <a:lnTo>
                  <a:pt x="959" y="819"/>
                </a:lnTo>
                <a:lnTo>
                  <a:pt x="956" y="820"/>
                </a:lnTo>
                <a:lnTo>
                  <a:pt x="953" y="820"/>
                </a:lnTo>
                <a:lnTo>
                  <a:pt x="950" y="821"/>
                </a:lnTo>
                <a:lnTo>
                  <a:pt x="943" y="824"/>
                </a:lnTo>
                <a:lnTo>
                  <a:pt x="935" y="829"/>
                </a:lnTo>
                <a:lnTo>
                  <a:pt x="928" y="835"/>
                </a:lnTo>
                <a:lnTo>
                  <a:pt x="921" y="844"/>
                </a:lnTo>
                <a:lnTo>
                  <a:pt x="915" y="853"/>
                </a:lnTo>
                <a:lnTo>
                  <a:pt x="908" y="866"/>
                </a:lnTo>
                <a:lnTo>
                  <a:pt x="903" y="881"/>
                </a:lnTo>
                <a:lnTo>
                  <a:pt x="898" y="898"/>
                </a:lnTo>
                <a:lnTo>
                  <a:pt x="898" y="901"/>
                </a:lnTo>
                <a:lnTo>
                  <a:pt x="897" y="904"/>
                </a:lnTo>
                <a:lnTo>
                  <a:pt x="897" y="907"/>
                </a:lnTo>
                <a:lnTo>
                  <a:pt x="896" y="910"/>
                </a:lnTo>
                <a:lnTo>
                  <a:pt x="896" y="916"/>
                </a:lnTo>
                <a:lnTo>
                  <a:pt x="895" y="923"/>
                </a:lnTo>
                <a:lnTo>
                  <a:pt x="895" y="928"/>
                </a:lnTo>
                <a:lnTo>
                  <a:pt x="895" y="934"/>
                </a:lnTo>
                <a:lnTo>
                  <a:pt x="895" y="943"/>
                </a:lnTo>
                <a:lnTo>
                  <a:pt x="896" y="952"/>
                </a:lnTo>
                <a:lnTo>
                  <a:pt x="899" y="959"/>
                </a:lnTo>
                <a:lnTo>
                  <a:pt x="903" y="967"/>
                </a:lnTo>
                <a:lnTo>
                  <a:pt x="905" y="970"/>
                </a:lnTo>
                <a:lnTo>
                  <a:pt x="907" y="972"/>
                </a:lnTo>
                <a:lnTo>
                  <a:pt x="910" y="974"/>
                </a:lnTo>
                <a:lnTo>
                  <a:pt x="913" y="977"/>
                </a:lnTo>
                <a:lnTo>
                  <a:pt x="921" y="979"/>
                </a:lnTo>
                <a:lnTo>
                  <a:pt x="931" y="980"/>
                </a:lnTo>
                <a:lnTo>
                  <a:pt x="932" y="980"/>
                </a:lnTo>
                <a:lnTo>
                  <a:pt x="934" y="980"/>
                </a:lnTo>
                <a:lnTo>
                  <a:pt x="936" y="980"/>
                </a:lnTo>
                <a:lnTo>
                  <a:pt x="938" y="980"/>
                </a:lnTo>
                <a:lnTo>
                  <a:pt x="942" y="980"/>
                </a:lnTo>
                <a:lnTo>
                  <a:pt x="945" y="979"/>
                </a:lnTo>
                <a:lnTo>
                  <a:pt x="949" y="978"/>
                </a:lnTo>
                <a:lnTo>
                  <a:pt x="952" y="977"/>
                </a:lnTo>
                <a:lnTo>
                  <a:pt x="958" y="974"/>
                </a:lnTo>
                <a:lnTo>
                  <a:pt x="962" y="971"/>
                </a:lnTo>
                <a:lnTo>
                  <a:pt x="966" y="967"/>
                </a:lnTo>
                <a:lnTo>
                  <a:pt x="971" y="964"/>
                </a:lnTo>
                <a:lnTo>
                  <a:pt x="974" y="958"/>
                </a:lnTo>
                <a:lnTo>
                  <a:pt x="977" y="954"/>
                </a:lnTo>
                <a:lnTo>
                  <a:pt x="979" y="948"/>
                </a:lnTo>
                <a:lnTo>
                  <a:pt x="980" y="943"/>
                </a:lnTo>
                <a:lnTo>
                  <a:pt x="1052" y="943"/>
                </a:lnTo>
                <a:lnTo>
                  <a:pt x="1052" y="943"/>
                </a:lnTo>
                <a:lnTo>
                  <a:pt x="1052" y="944"/>
                </a:lnTo>
                <a:lnTo>
                  <a:pt x="1052" y="945"/>
                </a:lnTo>
                <a:lnTo>
                  <a:pt x="1052" y="946"/>
                </a:lnTo>
                <a:lnTo>
                  <a:pt x="1051" y="954"/>
                </a:lnTo>
                <a:lnTo>
                  <a:pt x="1047" y="962"/>
                </a:lnTo>
                <a:lnTo>
                  <a:pt x="1042" y="974"/>
                </a:lnTo>
                <a:lnTo>
                  <a:pt x="1033" y="985"/>
                </a:lnTo>
                <a:lnTo>
                  <a:pt x="1026" y="994"/>
                </a:lnTo>
                <a:lnTo>
                  <a:pt x="1016" y="1001"/>
                </a:lnTo>
                <a:lnTo>
                  <a:pt x="1005" y="1009"/>
                </a:lnTo>
                <a:lnTo>
                  <a:pt x="993" y="1015"/>
                </a:lnTo>
                <a:lnTo>
                  <a:pt x="987" y="1019"/>
                </a:lnTo>
                <a:lnTo>
                  <a:pt x="979" y="1022"/>
                </a:lnTo>
                <a:lnTo>
                  <a:pt x="972" y="1024"/>
                </a:lnTo>
                <a:lnTo>
                  <a:pt x="963" y="1026"/>
                </a:lnTo>
                <a:lnTo>
                  <a:pt x="946" y="1028"/>
                </a:lnTo>
                <a:lnTo>
                  <a:pt x="925" y="1029"/>
                </a:lnTo>
                <a:lnTo>
                  <a:pt x="924" y="1029"/>
                </a:lnTo>
                <a:lnTo>
                  <a:pt x="923" y="1029"/>
                </a:lnTo>
                <a:lnTo>
                  <a:pt x="921" y="1029"/>
                </a:lnTo>
                <a:lnTo>
                  <a:pt x="920" y="1029"/>
                </a:lnTo>
                <a:lnTo>
                  <a:pt x="906" y="1029"/>
                </a:lnTo>
                <a:lnTo>
                  <a:pt x="894" y="1028"/>
                </a:lnTo>
                <a:lnTo>
                  <a:pt x="883" y="1026"/>
                </a:lnTo>
                <a:lnTo>
                  <a:pt x="872" y="1024"/>
                </a:lnTo>
                <a:lnTo>
                  <a:pt x="864" y="1021"/>
                </a:lnTo>
                <a:lnTo>
                  <a:pt x="856" y="1016"/>
                </a:lnTo>
                <a:lnTo>
                  <a:pt x="850" y="1012"/>
                </a:lnTo>
                <a:lnTo>
                  <a:pt x="844" y="1007"/>
                </a:lnTo>
                <a:lnTo>
                  <a:pt x="836" y="995"/>
                </a:lnTo>
                <a:lnTo>
                  <a:pt x="829" y="982"/>
                </a:lnTo>
                <a:lnTo>
                  <a:pt x="825" y="969"/>
                </a:lnTo>
                <a:lnTo>
                  <a:pt x="823" y="955"/>
                </a:lnTo>
                <a:lnTo>
                  <a:pt x="823" y="951"/>
                </a:lnTo>
                <a:lnTo>
                  <a:pt x="823" y="946"/>
                </a:lnTo>
                <a:lnTo>
                  <a:pt x="822" y="942"/>
                </a:lnTo>
                <a:lnTo>
                  <a:pt x="822" y="938"/>
                </a:lnTo>
                <a:lnTo>
                  <a:pt x="822" y="938"/>
                </a:lnTo>
                <a:close/>
                <a:moveTo>
                  <a:pt x="1070" y="1024"/>
                </a:moveTo>
                <a:lnTo>
                  <a:pt x="1123" y="782"/>
                </a:lnTo>
                <a:lnTo>
                  <a:pt x="1191" y="782"/>
                </a:lnTo>
                <a:lnTo>
                  <a:pt x="1141" y="1024"/>
                </a:lnTo>
                <a:lnTo>
                  <a:pt x="1070" y="1024"/>
                </a:lnTo>
                <a:close/>
                <a:moveTo>
                  <a:pt x="1178" y="1024"/>
                </a:moveTo>
                <a:lnTo>
                  <a:pt x="1229" y="782"/>
                </a:lnTo>
                <a:lnTo>
                  <a:pt x="1416" y="782"/>
                </a:lnTo>
                <a:lnTo>
                  <a:pt x="1405" y="829"/>
                </a:lnTo>
                <a:lnTo>
                  <a:pt x="1289" y="829"/>
                </a:lnTo>
                <a:lnTo>
                  <a:pt x="1279" y="876"/>
                </a:lnTo>
                <a:lnTo>
                  <a:pt x="1387" y="876"/>
                </a:lnTo>
                <a:lnTo>
                  <a:pt x="1376" y="927"/>
                </a:lnTo>
                <a:lnTo>
                  <a:pt x="1268" y="927"/>
                </a:lnTo>
                <a:lnTo>
                  <a:pt x="1257" y="974"/>
                </a:lnTo>
                <a:lnTo>
                  <a:pt x="1376" y="974"/>
                </a:lnTo>
                <a:lnTo>
                  <a:pt x="1365" y="1024"/>
                </a:lnTo>
                <a:lnTo>
                  <a:pt x="1178" y="1024"/>
                </a:lnTo>
                <a:close/>
                <a:moveTo>
                  <a:pt x="1434" y="863"/>
                </a:moveTo>
                <a:lnTo>
                  <a:pt x="1435" y="852"/>
                </a:lnTo>
                <a:lnTo>
                  <a:pt x="1438" y="843"/>
                </a:lnTo>
                <a:lnTo>
                  <a:pt x="1442" y="833"/>
                </a:lnTo>
                <a:lnTo>
                  <a:pt x="1446" y="824"/>
                </a:lnTo>
                <a:lnTo>
                  <a:pt x="1451" y="817"/>
                </a:lnTo>
                <a:lnTo>
                  <a:pt x="1457" y="809"/>
                </a:lnTo>
                <a:lnTo>
                  <a:pt x="1464" y="803"/>
                </a:lnTo>
                <a:lnTo>
                  <a:pt x="1473" y="797"/>
                </a:lnTo>
                <a:lnTo>
                  <a:pt x="1482" y="793"/>
                </a:lnTo>
                <a:lnTo>
                  <a:pt x="1491" y="789"/>
                </a:lnTo>
                <a:lnTo>
                  <a:pt x="1501" y="785"/>
                </a:lnTo>
                <a:lnTo>
                  <a:pt x="1511" y="782"/>
                </a:lnTo>
                <a:lnTo>
                  <a:pt x="1522" y="780"/>
                </a:lnTo>
                <a:lnTo>
                  <a:pt x="1532" y="778"/>
                </a:lnTo>
                <a:lnTo>
                  <a:pt x="1543" y="777"/>
                </a:lnTo>
                <a:lnTo>
                  <a:pt x="1555" y="777"/>
                </a:lnTo>
                <a:lnTo>
                  <a:pt x="1559" y="777"/>
                </a:lnTo>
                <a:lnTo>
                  <a:pt x="1564" y="777"/>
                </a:lnTo>
                <a:lnTo>
                  <a:pt x="1568" y="777"/>
                </a:lnTo>
                <a:lnTo>
                  <a:pt x="1571" y="778"/>
                </a:lnTo>
                <a:lnTo>
                  <a:pt x="1584" y="779"/>
                </a:lnTo>
                <a:lnTo>
                  <a:pt x="1596" y="782"/>
                </a:lnTo>
                <a:lnTo>
                  <a:pt x="1608" y="785"/>
                </a:lnTo>
                <a:lnTo>
                  <a:pt x="1619" y="791"/>
                </a:lnTo>
                <a:lnTo>
                  <a:pt x="1624" y="794"/>
                </a:lnTo>
                <a:lnTo>
                  <a:pt x="1629" y="798"/>
                </a:lnTo>
                <a:lnTo>
                  <a:pt x="1632" y="803"/>
                </a:lnTo>
                <a:lnTo>
                  <a:pt x="1635" y="807"/>
                </a:lnTo>
                <a:lnTo>
                  <a:pt x="1637" y="812"/>
                </a:lnTo>
                <a:lnTo>
                  <a:pt x="1639" y="818"/>
                </a:lnTo>
                <a:lnTo>
                  <a:pt x="1640" y="824"/>
                </a:lnTo>
                <a:lnTo>
                  <a:pt x="1640" y="832"/>
                </a:lnTo>
                <a:lnTo>
                  <a:pt x="1640" y="837"/>
                </a:lnTo>
                <a:lnTo>
                  <a:pt x="1640" y="843"/>
                </a:lnTo>
                <a:lnTo>
                  <a:pt x="1638" y="849"/>
                </a:lnTo>
                <a:lnTo>
                  <a:pt x="1637" y="856"/>
                </a:lnTo>
                <a:lnTo>
                  <a:pt x="1568" y="856"/>
                </a:lnTo>
                <a:lnTo>
                  <a:pt x="1569" y="853"/>
                </a:lnTo>
                <a:lnTo>
                  <a:pt x="1569" y="851"/>
                </a:lnTo>
                <a:lnTo>
                  <a:pt x="1569" y="849"/>
                </a:lnTo>
                <a:lnTo>
                  <a:pt x="1569" y="848"/>
                </a:lnTo>
                <a:lnTo>
                  <a:pt x="1569" y="843"/>
                </a:lnTo>
                <a:lnTo>
                  <a:pt x="1568" y="837"/>
                </a:lnTo>
                <a:lnTo>
                  <a:pt x="1565" y="834"/>
                </a:lnTo>
                <a:lnTo>
                  <a:pt x="1562" y="831"/>
                </a:lnTo>
                <a:lnTo>
                  <a:pt x="1557" y="829"/>
                </a:lnTo>
                <a:lnTo>
                  <a:pt x="1553" y="827"/>
                </a:lnTo>
                <a:lnTo>
                  <a:pt x="1548" y="826"/>
                </a:lnTo>
                <a:lnTo>
                  <a:pt x="1542" y="825"/>
                </a:lnTo>
                <a:lnTo>
                  <a:pt x="1541" y="825"/>
                </a:lnTo>
                <a:lnTo>
                  <a:pt x="1540" y="825"/>
                </a:lnTo>
                <a:lnTo>
                  <a:pt x="1539" y="825"/>
                </a:lnTo>
                <a:lnTo>
                  <a:pt x="1538" y="825"/>
                </a:lnTo>
                <a:lnTo>
                  <a:pt x="1532" y="826"/>
                </a:lnTo>
                <a:lnTo>
                  <a:pt x="1527" y="829"/>
                </a:lnTo>
                <a:lnTo>
                  <a:pt x="1523" y="831"/>
                </a:lnTo>
                <a:lnTo>
                  <a:pt x="1517" y="833"/>
                </a:lnTo>
                <a:lnTo>
                  <a:pt x="1513" y="837"/>
                </a:lnTo>
                <a:lnTo>
                  <a:pt x="1510" y="840"/>
                </a:lnTo>
                <a:lnTo>
                  <a:pt x="1509" y="846"/>
                </a:lnTo>
                <a:lnTo>
                  <a:pt x="1508" y="850"/>
                </a:lnTo>
                <a:lnTo>
                  <a:pt x="1509" y="853"/>
                </a:lnTo>
                <a:lnTo>
                  <a:pt x="1509" y="856"/>
                </a:lnTo>
                <a:lnTo>
                  <a:pt x="1511" y="858"/>
                </a:lnTo>
                <a:lnTo>
                  <a:pt x="1513" y="860"/>
                </a:lnTo>
                <a:lnTo>
                  <a:pt x="1518" y="864"/>
                </a:lnTo>
                <a:lnTo>
                  <a:pt x="1527" y="869"/>
                </a:lnTo>
                <a:lnTo>
                  <a:pt x="1537" y="872"/>
                </a:lnTo>
                <a:lnTo>
                  <a:pt x="1549" y="876"/>
                </a:lnTo>
                <a:lnTo>
                  <a:pt x="1561" y="879"/>
                </a:lnTo>
                <a:lnTo>
                  <a:pt x="1573" y="883"/>
                </a:lnTo>
                <a:lnTo>
                  <a:pt x="1584" y="885"/>
                </a:lnTo>
                <a:lnTo>
                  <a:pt x="1593" y="888"/>
                </a:lnTo>
                <a:lnTo>
                  <a:pt x="1602" y="892"/>
                </a:lnTo>
                <a:lnTo>
                  <a:pt x="1607" y="897"/>
                </a:lnTo>
                <a:lnTo>
                  <a:pt x="1612" y="902"/>
                </a:lnTo>
                <a:lnTo>
                  <a:pt x="1617" y="907"/>
                </a:lnTo>
                <a:lnTo>
                  <a:pt x="1620" y="912"/>
                </a:lnTo>
                <a:lnTo>
                  <a:pt x="1623" y="917"/>
                </a:lnTo>
                <a:lnTo>
                  <a:pt x="1624" y="923"/>
                </a:lnTo>
                <a:lnTo>
                  <a:pt x="1625" y="928"/>
                </a:lnTo>
                <a:lnTo>
                  <a:pt x="1626" y="932"/>
                </a:lnTo>
                <a:lnTo>
                  <a:pt x="1626" y="938"/>
                </a:lnTo>
                <a:lnTo>
                  <a:pt x="1626" y="946"/>
                </a:lnTo>
                <a:lnTo>
                  <a:pt x="1624" y="955"/>
                </a:lnTo>
                <a:lnTo>
                  <a:pt x="1622" y="964"/>
                </a:lnTo>
                <a:lnTo>
                  <a:pt x="1619" y="971"/>
                </a:lnTo>
                <a:lnTo>
                  <a:pt x="1615" y="979"/>
                </a:lnTo>
                <a:lnTo>
                  <a:pt x="1608" y="986"/>
                </a:lnTo>
                <a:lnTo>
                  <a:pt x="1603" y="994"/>
                </a:lnTo>
                <a:lnTo>
                  <a:pt x="1595" y="1001"/>
                </a:lnTo>
                <a:lnTo>
                  <a:pt x="1586" y="1008"/>
                </a:lnTo>
                <a:lnTo>
                  <a:pt x="1577" y="1013"/>
                </a:lnTo>
                <a:lnTo>
                  <a:pt x="1567" y="1019"/>
                </a:lnTo>
                <a:lnTo>
                  <a:pt x="1555" y="1023"/>
                </a:lnTo>
                <a:lnTo>
                  <a:pt x="1543" y="1025"/>
                </a:lnTo>
                <a:lnTo>
                  <a:pt x="1529" y="1027"/>
                </a:lnTo>
                <a:lnTo>
                  <a:pt x="1515" y="1029"/>
                </a:lnTo>
                <a:lnTo>
                  <a:pt x="1500" y="1029"/>
                </a:lnTo>
                <a:lnTo>
                  <a:pt x="1487" y="1029"/>
                </a:lnTo>
                <a:lnTo>
                  <a:pt x="1475" y="1028"/>
                </a:lnTo>
                <a:lnTo>
                  <a:pt x="1464" y="1027"/>
                </a:lnTo>
                <a:lnTo>
                  <a:pt x="1455" y="1025"/>
                </a:lnTo>
                <a:lnTo>
                  <a:pt x="1446" y="1022"/>
                </a:lnTo>
                <a:lnTo>
                  <a:pt x="1438" y="1019"/>
                </a:lnTo>
                <a:lnTo>
                  <a:pt x="1433" y="1015"/>
                </a:lnTo>
                <a:lnTo>
                  <a:pt x="1428" y="1010"/>
                </a:lnTo>
                <a:lnTo>
                  <a:pt x="1421" y="1000"/>
                </a:lnTo>
                <a:lnTo>
                  <a:pt x="1416" y="991"/>
                </a:lnTo>
                <a:lnTo>
                  <a:pt x="1414" y="984"/>
                </a:lnTo>
                <a:lnTo>
                  <a:pt x="1413" y="979"/>
                </a:lnTo>
                <a:lnTo>
                  <a:pt x="1411" y="973"/>
                </a:lnTo>
                <a:lnTo>
                  <a:pt x="1411" y="967"/>
                </a:lnTo>
                <a:lnTo>
                  <a:pt x="1411" y="965"/>
                </a:lnTo>
                <a:lnTo>
                  <a:pt x="1411" y="961"/>
                </a:lnTo>
                <a:lnTo>
                  <a:pt x="1411" y="959"/>
                </a:lnTo>
                <a:lnTo>
                  <a:pt x="1411" y="956"/>
                </a:lnTo>
                <a:lnTo>
                  <a:pt x="1413" y="954"/>
                </a:lnTo>
                <a:lnTo>
                  <a:pt x="1413" y="951"/>
                </a:lnTo>
                <a:lnTo>
                  <a:pt x="1413" y="948"/>
                </a:lnTo>
                <a:lnTo>
                  <a:pt x="1414" y="945"/>
                </a:lnTo>
                <a:lnTo>
                  <a:pt x="1482" y="945"/>
                </a:lnTo>
                <a:lnTo>
                  <a:pt x="1482" y="947"/>
                </a:lnTo>
                <a:lnTo>
                  <a:pt x="1481" y="950"/>
                </a:lnTo>
                <a:lnTo>
                  <a:pt x="1481" y="952"/>
                </a:lnTo>
                <a:lnTo>
                  <a:pt x="1481" y="953"/>
                </a:lnTo>
                <a:lnTo>
                  <a:pt x="1482" y="959"/>
                </a:lnTo>
                <a:lnTo>
                  <a:pt x="1483" y="965"/>
                </a:lnTo>
                <a:lnTo>
                  <a:pt x="1485" y="970"/>
                </a:lnTo>
                <a:lnTo>
                  <a:pt x="1488" y="974"/>
                </a:lnTo>
                <a:lnTo>
                  <a:pt x="1492" y="978"/>
                </a:lnTo>
                <a:lnTo>
                  <a:pt x="1497" y="981"/>
                </a:lnTo>
                <a:lnTo>
                  <a:pt x="1503" y="982"/>
                </a:lnTo>
                <a:lnTo>
                  <a:pt x="1511" y="982"/>
                </a:lnTo>
                <a:lnTo>
                  <a:pt x="1514" y="982"/>
                </a:lnTo>
                <a:lnTo>
                  <a:pt x="1518" y="982"/>
                </a:lnTo>
                <a:lnTo>
                  <a:pt x="1524" y="981"/>
                </a:lnTo>
                <a:lnTo>
                  <a:pt x="1529" y="979"/>
                </a:lnTo>
                <a:lnTo>
                  <a:pt x="1538" y="975"/>
                </a:lnTo>
                <a:lnTo>
                  <a:pt x="1545" y="970"/>
                </a:lnTo>
                <a:lnTo>
                  <a:pt x="1549" y="967"/>
                </a:lnTo>
                <a:lnTo>
                  <a:pt x="1551" y="962"/>
                </a:lnTo>
                <a:lnTo>
                  <a:pt x="1552" y="958"/>
                </a:lnTo>
                <a:lnTo>
                  <a:pt x="1553" y="954"/>
                </a:lnTo>
                <a:lnTo>
                  <a:pt x="1553" y="953"/>
                </a:lnTo>
                <a:lnTo>
                  <a:pt x="1553" y="953"/>
                </a:lnTo>
                <a:lnTo>
                  <a:pt x="1553" y="952"/>
                </a:lnTo>
                <a:lnTo>
                  <a:pt x="1553" y="951"/>
                </a:lnTo>
                <a:lnTo>
                  <a:pt x="1552" y="947"/>
                </a:lnTo>
                <a:lnTo>
                  <a:pt x="1550" y="943"/>
                </a:lnTo>
                <a:lnTo>
                  <a:pt x="1545" y="940"/>
                </a:lnTo>
                <a:lnTo>
                  <a:pt x="1540" y="937"/>
                </a:lnTo>
                <a:lnTo>
                  <a:pt x="1527" y="931"/>
                </a:lnTo>
                <a:lnTo>
                  <a:pt x="1512" y="927"/>
                </a:lnTo>
                <a:lnTo>
                  <a:pt x="1502" y="925"/>
                </a:lnTo>
                <a:lnTo>
                  <a:pt x="1494" y="921"/>
                </a:lnTo>
                <a:lnTo>
                  <a:pt x="1485" y="919"/>
                </a:lnTo>
                <a:lnTo>
                  <a:pt x="1478" y="917"/>
                </a:lnTo>
                <a:lnTo>
                  <a:pt x="1477" y="917"/>
                </a:lnTo>
                <a:lnTo>
                  <a:pt x="1477" y="917"/>
                </a:lnTo>
                <a:lnTo>
                  <a:pt x="1476" y="917"/>
                </a:lnTo>
                <a:lnTo>
                  <a:pt x="1476" y="916"/>
                </a:lnTo>
                <a:lnTo>
                  <a:pt x="1476" y="916"/>
                </a:lnTo>
                <a:lnTo>
                  <a:pt x="1476" y="916"/>
                </a:lnTo>
                <a:lnTo>
                  <a:pt x="1476" y="916"/>
                </a:lnTo>
                <a:lnTo>
                  <a:pt x="1476" y="916"/>
                </a:lnTo>
                <a:lnTo>
                  <a:pt x="1473" y="915"/>
                </a:lnTo>
                <a:lnTo>
                  <a:pt x="1469" y="914"/>
                </a:lnTo>
                <a:lnTo>
                  <a:pt x="1465" y="913"/>
                </a:lnTo>
                <a:lnTo>
                  <a:pt x="1461" y="911"/>
                </a:lnTo>
                <a:lnTo>
                  <a:pt x="1457" y="908"/>
                </a:lnTo>
                <a:lnTo>
                  <a:pt x="1451" y="905"/>
                </a:lnTo>
                <a:lnTo>
                  <a:pt x="1447" y="901"/>
                </a:lnTo>
                <a:lnTo>
                  <a:pt x="1443" y="897"/>
                </a:lnTo>
                <a:lnTo>
                  <a:pt x="1438" y="891"/>
                </a:lnTo>
                <a:lnTo>
                  <a:pt x="1436" y="884"/>
                </a:lnTo>
                <a:lnTo>
                  <a:pt x="1435" y="874"/>
                </a:lnTo>
                <a:lnTo>
                  <a:pt x="1434" y="864"/>
                </a:lnTo>
                <a:lnTo>
                  <a:pt x="1434" y="863"/>
                </a:lnTo>
                <a:close/>
                <a:moveTo>
                  <a:pt x="1661" y="938"/>
                </a:moveTo>
                <a:lnTo>
                  <a:pt x="1661" y="924"/>
                </a:lnTo>
                <a:lnTo>
                  <a:pt x="1662" y="907"/>
                </a:lnTo>
                <a:lnTo>
                  <a:pt x="1664" y="900"/>
                </a:lnTo>
                <a:lnTo>
                  <a:pt x="1665" y="891"/>
                </a:lnTo>
                <a:lnTo>
                  <a:pt x="1667" y="884"/>
                </a:lnTo>
                <a:lnTo>
                  <a:pt x="1670" y="875"/>
                </a:lnTo>
                <a:lnTo>
                  <a:pt x="1673" y="866"/>
                </a:lnTo>
                <a:lnTo>
                  <a:pt x="1677" y="857"/>
                </a:lnTo>
                <a:lnTo>
                  <a:pt x="1682" y="848"/>
                </a:lnTo>
                <a:lnTo>
                  <a:pt x="1687" y="839"/>
                </a:lnTo>
                <a:lnTo>
                  <a:pt x="1692" y="831"/>
                </a:lnTo>
                <a:lnTo>
                  <a:pt x="1699" y="823"/>
                </a:lnTo>
                <a:lnTo>
                  <a:pt x="1705" y="815"/>
                </a:lnTo>
                <a:lnTo>
                  <a:pt x="1713" y="807"/>
                </a:lnTo>
                <a:lnTo>
                  <a:pt x="1721" y="799"/>
                </a:lnTo>
                <a:lnTo>
                  <a:pt x="1731" y="793"/>
                </a:lnTo>
                <a:lnTo>
                  <a:pt x="1742" y="788"/>
                </a:lnTo>
                <a:lnTo>
                  <a:pt x="1754" y="783"/>
                </a:lnTo>
                <a:lnTo>
                  <a:pt x="1767" y="779"/>
                </a:lnTo>
                <a:lnTo>
                  <a:pt x="1780" y="777"/>
                </a:lnTo>
                <a:lnTo>
                  <a:pt x="1795" y="775"/>
                </a:lnTo>
                <a:lnTo>
                  <a:pt x="1811" y="775"/>
                </a:lnTo>
                <a:lnTo>
                  <a:pt x="1819" y="775"/>
                </a:lnTo>
                <a:lnTo>
                  <a:pt x="1827" y="775"/>
                </a:lnTo>
                <a:lnTo>
                  <a:pt x="1836" y="776"/>
                </a:lnTo>
                <a:lnTo>
                  <a:pt x="1845" y="777"/>
                </a:lnTo>
                <a:lnTo>
                  <a:pt x="1858" y="779"/>
                </a:lnTo>
                <a:lnTo>
                  <a:pt x="1869" y="782"/>
                </a:lnTo>
                <a:lnTo>
                  <a:pt x="1881" y="788"/>
                </a:lnTo>
                <a:lnTo>
                  <a:pt x="1892" y="793"/>
                </a:lnTo>
                <a:lnTo>
                  <a:pt x="1896" y="796"/>
                </a:lnTo>
                <a:lnTo>
                  <a:pt x="1902" y="800"/>
                </a:lnTo>
                <a:lnTo>
                  <a:pt x="1905" y="805"/>
                </a:lnTo>
                <a:lnTo>
                  <a:pt x="1908" y="809"/>
                </a:lnTo>
                <a:lnTo>
                  <a:pt x="1911" y="815"/>
                </a:lnTo>
                <a:lnTo>
                  <a:pt x="1912" y="821"/>
                </a:lnTo>
                <a:lnTo>
                  <a:pt x="1913" y="827"/>
                </a:lnTo>
                <a:lnTo>
                  <a:pt x="1914" y="834"/>
                </a:lnTo>
                <a:lnTo>
                  <a:pt x="1914" y="838"/>
                </a:lnTo>
                <a:lnTo>
                  <a:pt x="1913" y="844"/>
                </a:lnTo>
                <a:lnTo>
                  <a:pt x="1913" y="848"/>
                </a:lnTo>
                <a:lnTo>
                  <a:pt x="1911" y="853"/>
                </a:lnTo>
                <a:lnTo>
                  <a:pt x="1837" y="852"/>
                </a:lnTo>
                <a:lnTo>
                  <a:pt x="1838" y="851"/>
                </a:lnTo>
                <a:lnTo>
                  <a:pt x="1838" y="849"/>
                </a:lnTo>
                <a:lnTo>
                  <a:pt x="1838" y="848"/>
                </a:lnTo>
                <a:lnTo>
                  <a:pt x="1838" y="846"/>
                </a:lnTo>
                <a:lnTo>
                  <a:pt x="1838" y="840"/>
                </a:lnTo>
                <a:lnTo>
                  <a:pt x="1836" y="836"/>
                </a:lnTo>
                <a:lnTo>
                  <a:pt x="1834" y="832"/>
                </a:lnTo>
                <a:lnTo>
                  <a:pt x="1832" y="829"/>
                </a:lnTo>
                <a:lnTo>
                  <a:pt x="1824" y="823"/>
                </a:lnTo>
                <a:lnTo>
                  <a:pt x="1817" y="821"/>
                </a:lnTo>
                <a:lnTo>
                  <a:pt x="1812" y="820"/>
                </a:lnTo>
                <a:lnTo>
                  <a:pt x="1808" y="819"/>
                </a:lnTo>
                <a:lnTo>
                  <a:pt x="1804" y="819"/>
                </a:lnTo>
                <a:lnTo>
                  <a:pt x="1800" y="819"/>
                </a:lnTo>
                <a:lnTo>
                  <a:pt x="1797" y="819"/>
                </a:lnTo>
                <a:lnTo>
                  <a:pt x="1795" y="820"/>
                </a:lnTo>
                <a:lnTo>
                  <a:pt x="1792" y="820"/>
                </a:lnTo>
                <a:lnTo>
                  <a:pt x="1788" y="821"/>
                </a:lnTo>
                <a:lnTo>
                  <a:pt x="1781" y="824"/>
                </a:lnTo>
                <a:lnTo>
                  <a:pt x="1773" y="829"/>
                </a:lnTo>
                <a:lnTo>
                  <a:pt x="1767" y="835"/>
                </a:lnTo>
                <a:lnTo>
                  <a:pt x="1759" y="844"/>
                </a:lnTo>
                <a:lnTo>
                  <a:pt x="1753" y="853"/>
                </a:lnTo>
                <a:lnTo>
                  <a:pt x="1746" y="866"/>
                </a:lnTo>
                <a:lnTo>
                  <a:pt x="1742" y="881"/>
                </a:lnTo>
                <a:lnTo>
                  <a:pt x="1738" y="898"/>
                </a:lnTo>
                <a:lnTo>
                  <a:pt x="1737" y="901"/>
                </a:lnTo>
                <a:lnTo>
                  <a:pt x="1737" y="904"/>
                </a:lnTo>
                <a:lnTo>
                  <a:pt x="1736" y="907"/>
                </a:lnTo>
                <a:lnTo>
                  <a:pt x="1736" y="910"/>
                </a:lnTo>
                <a:lnTo>
                  <a:pt x="1734" y="916"/>
                </a:lnTo>
                <a:lnTo>
                  <a:pt x="1733" y="923"/>
                </a:lnTo>
                <a:lnTo>
                  <a:pt x="1733" y="928"/>
                </a:lnTo>
                <a:lnTo>
                  <a:pt x="1733" y="934"/>
                </a:lnTo>
                <a:lnTo>
                  <a:pt x="1733" y="943"/>
                </a:lnTo>
                <a:lnTo>
                  <a:pt x="1736" y="952"/>
                </a:lnTo>
                <a:lnTo>
                  <a:pt x="1738" y="959"/>
                </a:lnTo>
                <a:lnTo>
                  <a:pt x="1741" y="967"/>
                </a:lnTo>
                <a:lnTo>
                  <a:pt x="1743" y="970"/>
                </a:lnTo>
                <a:lnTo>
                  <a:pt x="1745" y="972"/>
                </a:lnTo>
                <a:lnTo>
                  <a:pt x="1748" y="974"/>
                </a:lnTo>
                <a:lnTo>
                  <a:pt x="1752" y="977"/>
                </a:lnTo>
                <a:lnTo>
                  <a:pt x="1759" y="979"/>
                </a:lnTo>
                <a:lnTo>
                  <a:pt x="1769" y="980"/>
                </a:lnTo>
                <a:lnTo>
                  <a:pt x="1771" y="980"/>
                </a:lnTo>
                <a:lnTo>
                  <a:pt x="1772" y="980"/>
                </a:lnTo>
                <a:lnTo>
                  <a:pt x="1774" y="980"/>
                </a:lnTo>
                <a:lnTo>
                  <a:pt x="1777" y="980"/>
                </a:lnTo>
                <a:lnTo>
                  <a:pt x="1780" y="980"/>
                </a:lnTo>
                <a:lnTo>
                  <a:pt x="1784" y="979"/>
                </a:lnTo>
                <a:lnTo>
                  <a:pt x="1787" y="978"/>
                </a:lnTo>
                <a:lnTo>
                  <a:pt x="1791" y="977"/>
                </a:lnTo>
                <a:lnTo>
                  <a:pt x="1796" y="974"/>
                </a:lnTo>
                <a:lnTo>
                  <a:pt x="1800" y="971"/>
                </a:lnTo>
                <a:lnTo>
                  <a:pt x="1805" y="967"/>
                </a:lnTo>
                <a:lnTo>
                  <a:pt x="1809" y="964"/>
                </a:lnTo>
                <a:lnTo>
                  <a:pt x="1813" y="958"/>
                </a:lnTo>
                <a:lnTo>
                  <a:pt x="1815" y="954"/>
                </a:lnTo>
                <a:lnTo>
                  <a:pt x="1818" y="948"/>
                </a:lnTo>
                <a:lnTo>
                  <a:pt x="1819" y="943"/>
                </a:lnTo>
                <a:lnTo>
                  <a:pt x="1890" y="943"/>
                </a:lnTo>
                <a:lnTo>
                  <a:pt x="1890" y="943"/>
                </a:lnTo>
                <a:lnTo>
                  <a:pt x="1890" y="944"/>
                </a:lnTo>
                <a:lnTo>
                  <a:pt x="1891" y="945"/>
                </a:lnTo>
                <a:lnTo>
                  <a:pt x="1891" y="946"/>
                </a:lnTo>
                <a:lnTo>
                  <a:pt x="1890" y="954"/>
                </a:lnTo>
                <a:lnTo>
                  <a:pt x="1887" y="962"/>
                </a:lnTo>
                <a:lnTo>
                  <a:pt x="1880" y="974"/>
                </a:lnTo>
                <a:lnTo>
                  <a:pt x="1873" y="985"/>
                </a:lnTo>
                <a:lnTo>
                  <a:pt x="1864" y="994"/>
                </a:lnTo>
                <a:lnTo>
                  <a:pt x="1855" y="1001"/>
                </a:lnTo>
                <a:lnTo>
                  <a:pt x="1845" y="1009"/>
                </a:lnTo>
                <a:lnTo>
                  <a:pt x="1832" y="1015"/>
                </a:lnTo>
                <a:lnTo>
                  <a:pt x="1825" y="1019"/>
                </a:lnTo>
                <a:lnTo>
                  <a:pt x="1818" y="1022"/>
                </a:lnTo>
                <a:lnTo>
                  <a:pt x="1810" y="1024"/>
                </a:lnTo>
                <a:lnTo>
                  <a:pt x="1801" y="1026"/>
                </a:lnTo>
                <a:lnTo>
                  <a:pt x="1784" y="1028"/>
                </a:lnTo>
                <a:lnTo>
                  <a:pt x="1764" y="1029"/>
                </a:lnTo>
                <a:lnTo>
                  <a:pt x="1763" y="1029"/>
                </a:lnTo>
                <a:lnTo>
                  <a:pt x="1761" y="1029"/>
                </a:lnTo>
                <a:lnTo>
                  <a:pt x="1760" y="1029"/>
                </a:lnTo>
                <a:lnTo>
                  <a:pt x="1758" y="1029"/>
                </a:lnTo>
                <a:lnTo>
                  <a:pt x="1745" y="1029"/>
                </a:lnTo>
                <a:lnTo>
                  <a:pt x="1732" y="1028"/>
                </a:lnTo>
                <a:lnTo>
                  <a:pt x="1721" y="1026"/>
                </a:lnTo>
                <a:lnTo>
                  <a:pt x="1712" y="1024"/>
                </a:lnTo>
                <a:lnTo>
                  <a:pt x="1702" y="1021"/>
                </a:lnTo>
                <a:lnTo>
                  <a:pt x="1694" y="1016"/>
                </a:lnTo>
                <a:lnTo>
                  <a:pt x="1688" y="1012"/>
                </a:lnTo>
                <a:lnTo>
                  <a:pt x="1683" y="1007"/>
                </a:lnTo>
                <a:lnTo>
                  <a:pt x="1674" y="995"/>
                </a:lnTo>
                <a:lnTo>
                  <a:pt x="1669" y="982"/>
                </a:lnTo>
                <a:lnTo>
                  <a:pt x="1663" y="969"/>
                </a:lnTo>
                <a:lnTo>
                  <a:pt x="1661" y="955"/>
                </a:lnTo>
                <a:lnTo>
                  <a:pt x="1661" y="951"/>
                </a:lnTo>
                <a:lnTo>
                  <a:pt x="1661" y="946"/>
                </a:lnTo>
                <a:lnTo>
                  <a:pt x="1661" y="942"/>
                </a:lnTo>
                <a:lnTo>
                  <a:pt x="1661" y="938"/>
                </a:lnTo>
                <a:lnTo>
                  <a:pt x="1661" y="938"/>
                </a:lnTo>
                <a:close/>
                <a:moveTo>
                  <a:pt x="978" y="1235"/>
                </a:moveTo>
                <a:lnTo>
                  <a:pt x="979" y="1224"/>
                </a:lnTo>
                <a:lnTo>
                  <a:pt x="982" y="1213"/>
                </a:lnTo>
                <a:lnTo>
                  <a:pt x="985" y="1204"/>
                </a:lnTo>
                <a:lnTo>
                  <a:pt x="990" y="1196"/>
                </a:lnTo>
                <a:lnTo>
                  <a:pt x="995" y="1187"/>
                </a:lnTo>
                <a:lnTo>
                  <a:pt x="1001" y="1181"/>
                </a:lnTo>
                <a:lnTo>
                  <a:pt x="1009" y="1174"/>
                </a:lnTo>
                <a:lnTo>
                  <a:pt x="1017" y="1169"/>
                </a:lnTo>
                <a:lnTo>
                  <a:pt x="1026" y="1163"/>
                </a:lnTo>
                <a:lnTo>
                  <a:pt x="1036" y="1159"/>
                </a:lnTo>
                <a:lnTo>
                  <a:pt x="1045" y="1156"/>
                </a:lnTo>
                <a:lnTo>
                  <a:pt x="1055" y="1153"/>
                </a:lnTo>
                <a:lnTo>
                  <a:pt x="1066" y="1150"/>
                </a:lnTo>
                <a:lnTo>
                  <a:pt x="1077" y="1149"/>
                </a:lnTo>
                <a:lnTo>
                  <a:pt x="1087" y="1148"/>
                </a:lnTo>
                <a:lnTo>
                  <a:pt x="1099" y="1148"/>
                </a:lnTo>
                <a:lnTo>
                  <a:pt x="1104" y="1148"/>
                </a:lnTo>
                <a:lnTo>
                  <a:pt x="1108" y="1148"/>
                </a:lnTo>
                <a:lnTo>
                  <a:pt x="1111" y="1148"/>
                </a:lnTo>
                <a:lnTo>
                  <a:pt x="1115" y="1148"/>
                </a:lnTo>
                <a:lnTo>
                  <a:pt x="1128" y="1150"/>
                </a:lnTo>
                <a:lnTo>
                  <a:pt x="1140" y="1153"/>
                </a:lnTo>
                <a:lnTo>
                  <a:pt x="1152" y="1157"/>
                </a:lnTo>
                <a:lnTo>
                  <a:pt x="1163" y="1162"/>
                </a:lnTo>
                <a:lnTo>
                  <a:pt x="1168" y="1166"/>
                </a:lnTo>
                <a:lnTo>
                  <a:pt x="1173" y="1169"/>
                </a:lnTo>
                <a:lnTo>
                  <a:pt x="1176" y="1173"/>
                </a:lnTo>
                <a:lnTo>
                  <a:pt x="1179" y="1177"/>
                </a:lnTo>
                <a:lnTo>
                  <a:pt x="1181" y="1183"/>
                </a:lnTo>
                <a:lnTo>
                  <a:pt x="1184" y="1189"/>
                </a:lnTo>
                <a:lnTo>
                  <a:pt x="1185" y="1196"/>
                </a:lnTo>
                <a:lnTo>
                  <a:pt x="1185" y="1202"/>
                </a:lnTo>
                <a:lnTo>
                  <a:pt x="1185" y="1209"/>
                </a:lnTo>
                <a:lnTo>
                  <a:pt x="1184" y="1214"/>
                </a:lnTo>
                <a:lnTo>
                  <a:pt x="1182" y="1221"/>
                </a:lnTo>
                <a:lnTo>
                  <a:pt x="1181" y="1227"/>
                </a:lnTo>
                <a:lnTo>
                  <a:pt x="1112" y="1226"/>
                </a:lnTo>
                <a:lnTo>
                  <a:pt x="1113" y="1225"/>
                </a:lnTo>
                <a:lnTo>
                  <a:pt x="1113" y="1223"/>
                </a:lnTo>
                <a:lnTo>
                  <a:pt x="1113" y="1221"/>
                </a:lnTo>
                <a:lnTo>
                  <a:pt x="1113" y="1218"/>
                </a:lnTo>
                <a:lnTo>
                  <a:pt x="1113" y="1213"/>
                </a:lnTo>
                <a:lnTo>
                  <a:pt x="1111" y="1209"/>
                </a:lnTo>
                <a:lnTo>
                  <a:pt x="1109" y="1204"/>
                </a:lnTo>
                <a:lnTo>
                  <a:pt x="1106" y="1202"/>
                </a:lnTo>
                <a:lnTo>
                  <a:pt x="1101" y="1200"/>
                </a:lnTo>
                <a:lnTo>
                  <a:pt x="1096" y="1198"/>
                </a:lnTo>
                <a:lnTo>
                  <a:pt x="1092" y="1197"/>
                </a:lnTo>
                <a:lnTo>
                  <a:pt x="1086" y="1197"/>
                </a:lnTo>
                <a:lnTo>
                  <a:pt x="1085" y="1197"/>
                </a:lnTo>
                <a:lnTo>
                  <a:pt x="1084" y="1197"/>
                </a:lnTo>
                <a:lnTo>
                  <a:pt x="1083" y="1197"/>
                </a:lnTo>
                <a:lnTo>
                  <a:pt x="1082" y="1197"/>
                </a:lnTo>
                <a:lnTo>
                  <a:pt x="1077" y="1198"/>
                </a:lnTo>
                <a:lnTo>
                  <a:pt x="1071" y="1199"/>
                </a:lnTo>
                <a:lnTo>
                  <a:pt x="1066" y="1201"/>
                </a:lnTo>
                <a:lnTo>
                  <a:pt x="1061" y="1204"/>
                </a:lnTo>
                <a:lnTo>
                  <a:pt x="1057" y="1208"/>
                </a:lnTo>
                <a:lnTo>
                  <a:pt x="1054" y="1212"/>
                </a:lnTo>
                <a:lnTo>
                  <a:pt x="1053" y="1216"/>
                </a:lnTo>
                <a:lnTo>
                  <a:pt x="1052" y="1222"/>
                </a:lnTo>
                <a:lnTo>
                  <a:pt x="1052" y="1224"/>
                </a:lnTo>
                <a:lnTo>
                  <a:pt x="1053" y="1226"/>
                </a:lnTo>
                <a:lnTo>
                  <a:pt x="1055" y="1228"/>
                </a:lnTo>
                <a:lnTo>
                  <a:pt x="1056" y="1231"/>
                </a:lnTo>
                <a:lnTo>
                  <a:pt x="1063" y="1236"/>
                </a:lnTo>
                <a:lnTo>
                  <a:pt x="1071" y="1239"/>
                </a:lnTo>
                <a:lnTo>
                  <a:pt x="1081" y="1243"/>
                </a:lnTo>
                <a:lnTo>
                  <a:pt x="1093" y="1247"/>
                </a:lnTo>
                <a:lnTo>
                  <a:pt x="1105" y="1250"/>
                </a:lnTo>
                <a:lnTo>
                  <a:pt x="1118" y="1253"/>
                </a:lnTo>
                <a:lnTo>
                  <a:pt x="1128" y="1256"/>
                </a:lnTo>
                <a:lnTo>
                  <a:pt x="1137" y="1259"/>
                </a:lnTo>
                <a:lnTo>
                  <a:pt x="1145" y="1264"/>
                </a:lnTo>
                <a:lnTo>
                  <a:pt x="1151" y="1268"/>
                </a:lnTo>
                <a:lnTo>
                  <a:pt x="1157" y="1272"/>
                </a:lnTo>
                <a:lnTo>
                  <a:pt x="1161" y="1278"/>
                </a:lnTo>
                <a:lnTo>
                  <a:pt x="1164" y="1283"/>
                </a:lnTo>
                <a:lnTo>
                  <a:pt x="1166" y="1289"/>
                </a:lnTo>
                <a:lnTo>
                  <a:pt x="1168" y="1293"/>
                </a:lnTo>
                <a:lnTo>
                  <a:pt x="1169" y="1298"/>
                </a:lnTo>
                <a:lnTo>
                  <a:pt x="1171" y="1304"/>
                </a:lnTo>
                <a:lnTo>
                  <a:pt x="1171" y="1308"/>
                </a:lnTo>
                <a:lnTo>
                  <a:pt x="1169" y="1317"/>
                </a:lnTo>
                <a:lnTo>
                  <a:pt x="1168" y="1325"/>
                </a:lnTo>
                <a:lnTo>
                  <a:pt x="1166" y="1334"/>
                </a:lnTo>
                <a:lnTo>
                  <a:pt x="1162" y="1343"/>
                </a:lnTo>
                <a:lnTo>
                  <a:pt x="1158" y="1350"/>
                </a:lnTo>
                <a:lnTo>
                  <a:pt x="1152" y="1358"/>
                </a:lnTo>
                <a:lnTo>
                  <a:pt x="1146" y="1365"/>
                </a:lnTo>
                <a:lnTo>
                  <a:pt x="1138" y="1372"/>
                </a:lnTo>
                <a:lnTo>
                  <a:pt x="1131" y="1379"/>
                </a:lnTo>
                <a:lnTo>
                  <a:pt x="1121" y="1385"/>
                </a:lnTo>
                <a:lnTo>
                  <a:pt x="1110" y="1389"/>
                </a:lnTo>
                <a:lnTo>
                  <a:pt x="1099" y="1393"/>
                </a:lnTo>
                <a:lnTo>
                  <a:pt x="1086" y="1397"/>
                </a:lnTo>
                <a:lnTo>
                  <a:pt x="1073" y="1399"/>
                </a:lnTo>
                <a:lnTo>
                  <a:pt x="1059" y="1400"/>
                </a:lnTo>
                <a:lnTo>
                  <a:pt x="1044" y="1401"/>
                </a:lnTo>
                <a:lnTo>
                  <a:pt x="1030" y="1400"/>
                </a:lnTo>
                <a:lnTo>
                  <a:pt x="1018" y="1400"/>
                </a:lnTo>
                <a:lnTo>
                  <a:pt x="1007" y="1398"/>
                </a:lnTo>
                <a:lnTo>
                  <a:pt x="999" y="1396"/>
                </a:lnTo>
                <a:lnTo>
                  <a:pt x="990" y="1393"/>
                </a:lnTo>
                <a:lnTo>
                  <a:pt x="983" y="1390"/>
                </a:lnTo>
                <a:lnTo>
                  <a:pt x="977" y="1386"/>
                </a:lnTo>
                <a:lnTo>
                  <a:pt x="972" y="1382"/>
                </a:lnTo>
                <a:lnTo>
                  <a:pt x="964" y="1372"/>
                </a:lnTo>
                <a:lnTo>
                  <a:pt x="960" y="1361"/>
                </a:lnTo>
                <a:lnTo>
                  <a:pt x="958" y="1356"/>
                </a:lnTo>
                <a:lnTo>
                  <a:pt x="957" y="1350"/>
                </a:lnTo>
                <a:lnTo>
                  <a:pt x="956" y="1344"/>
                </a:lnTo>
                <a:lnTo>
                  <a:pt x="956" y="1338"/>
                </a:lnTo>
                <a:lnTo>
                  <a:pt x="956" y="1335"/>
                </a:lnTo>
                <a:lnTo>
                  <a:pt x="956" y="1333"/>
                </a:lnTo>
                <a:lnTo>
                  <a:pt x="956" y="1330"/>
                </a:lnTo>
                <a:lnTo>
                  <a:pt x="956" y="1328"/>
                </a:lnTo>
                <a:lnTo>
                  <a:pt x="956" y="1324"/>
                </a:lnTo>
                <a:lnTo>
                  <a:pt x="957" y="1322"/>
                </a:lnTo>
                <a:lnTo>
                  <a:pt x="957" y="1319"/>
                </a:lnTo>
                <a:lnTo>
                  <a:pt x="957" y="1317"/>
                </a:lnTo>
                <a:lnTo>
                  <a:pt x="1026" y="1317"/>
                </a:lnTo>
                <a:lnTo>
                  <a:pt x="1025" y="1319"/>
                </a:lnTo>
                <a:lnTo>
                  <a:pt x="1025" y="1320"/>
                </a:lnTo>
                <a:lnTo>
                  <a:pt x="1025" y="1322"/>
                </a:lnTo>
                <a:lnTo>
                  <a:pt x="1025" y="1324"/>
                </a:lnTo>
                <a:lnTo>
                  <a:pt x="1026" y="1330"/>
                </a:lnTo>
                <a:lnTo>
                  <a:pt x="1027" y="1336"/>
                </a:lnTo>
                <a:lnTo>
                  <a:pt x="1029" y="1340"/>
                </a:lnTo>
                <a:lnTo>
                  <a:pt x="1032" y="1345"/>
                </a:lnTo>
                <a:lnTo>
                  <a:pt x="1036" y="1349"/>
                </a:lnTo>
                <a:lnTo>
                  <a:pt x="1041" y="1351"/>
                </a:lnTo>
                <a:lnTo>
                  <a:pt x="1047" y="1352"/>
                </a:lnTo>
                <a:lnTo>
                  <a:pt x="1055" y="1353"/>
                </a:lnTo>
                <a:lnTo>
                  <a:pt x="1058" y="1353"/>
                </a:lnTo>
                <a:lnTo>
                  <a:pt x="1063" y="1352"/>
                </a:lnTo>
                <a:lnTo>
                  <a:pt x="1068" y="1351"/>
                </a:lnTo>
                <a:lnTo>
                  <a:pt x="1073" y="1350"/>
                </a:lnTo>
                <a:lnTo>
                  <a:pt x="1082" y="1346"/>
                </a:lnTo>
                <a:lnTo>
                  <a:pt x="1090" y="1340"/>
                </a:lnTo>
                <a:lnTo>
                  <a:pt x="1093" y="1337"/>
                </a:lnTo>
                <a:lnTo>
                  <a:pt x="1095" y="1334"/>
                </a:lnTo>
                <a:lnTo>
                  <a:pt x="1096" y="1330"/>
                </a:lnTo>
                <a:lnTo>
                  <a:pt x="1097" y="1325"/>
                </a:lnTo>
                <a:lnTo>
                  <a:pt x="1097" y="1324"/>
                </a:lnTo>
                <a:lnTo>
                  <a:pt x="1097" y="1323"/>
                </a:lnTo>
                <a:lnTo>
                  <a:pt x="1097" y="1322"/>
                </a:lnTo>
                <a:lnTo>
                  <a:pt x="1097" y="1322"/>
                </a:lnTo>
                <a:lnTo>
                  <a:pt x="1096" y="1318"/>
                </a:lnTo>
                <a:lnTo>
                  <a:pt x="1094" y="1315"/>
                </a:lnTo>
                <a:lnTo>
                  <a:pt x="1090" y="1311"/>
                </a:lnTo>
                <a:lnTo>
                  <a:pt x="1084" y="1308"/>
                </a:lnTo>
                <a:lnTo>
                  <a:pt x="1070" y="1303"/>
                </a:lnTo>
                <a:lnTo>
                  <a:pt x="1056" y="1297"/>
                </a:lnTo>
                <a:lnTo>
                  <a:pt x="1046" y="1295"/>
                </a:lnTo>
                <a:lnTo>
                  <a:pt x="1037" y="1293"/>
                </a:lnTo>
                <a:lnTo>
                  <a:pt x="1029" y="1291"/>
                </a:lnTo>
                <a:lnTo>
                  <a:pt x="1022" y="1288"/>
                </a:lnTo>
                <a:lnTo>
                  <a:pt x="1022" y="1288"/>
                </a:lnTo>
                <a:lnTo>
                  <a:pt x="1022" y="1288"/>
                </a:lnTo>
                <a:lnTo>
                  <a:pt x="1020" y="1288"/>
                </a:lnTo>
                <a:lnTo>
                  <a:pt x="1020" y="1288"/>
                </a:lnTo>
                <a:lnTo>
                  <a:pt x="1020" y="1288"/>
                </a:lnTo>
                <a:lnTo>
                  <a:pt x="1020" y="1288"/>
                </a:lnTo>
                <a:lnTo>
                  <a:pt x="1020" y="1288"/>
                </a:lnTo>
                <a:lnTo>
                  <a:pt x="1020" y="1288"/>
                </a:lnTo>
                <a:lnTo>
                  <a:pt x="1016" y="1286"/>
                </a:lnTo>
                <a:lnTo>
                  <a:pt x="1013" y="1285"/>
                </a:lnTo>
                <a:lnTo>
                  <a:pt x="1010" y="1283"/>
                </a:lnTo>
                <a:lnTo>
                  <a:pt x="1005" y="1282"/>
                </a:lnTo>
                <a:lnTo>
                  <a:pt x="1000" y="1280"/>
                </a:lnTo>
                <a:lnTo>
                  <a:pt x="996" y="1277"/>
                </a:lnTo>
                <a:lnTo>
                  <a:pt x="991" y="1272"/>
                </a:lnTo>
                <a:lnTo>
                  <a:pt x="987" y="1268"/>
                </a:lnTo>
                <a:lnTo>
                  <a:pt x="983" y="1262"/>
                </a:lnTo>
                <a:lnTo>
                  <a:pt x="980" y="1254"/>
                </a:lnTo>
                <a:lnTo>
                  <a:pt x="978" y="1245"/>
                </a:lnTo>
                <a:lnTo>
                  <a:pt x="978" y="1235"/>
                </a:lnTo>
                <a:lnTo>
                  <a:pt x="978" y="1235"/>
                </a:lnTo>
                <a:close/>
                <a:moveTo>
                  <a:pt x="1189" y="1396"/>
                </a:moveTo>
                <a:lnTo>
                  <a:pt x="1239" y="1153"/>
                </a:lnTo>
                <a:lnTo>
                  <a:pt x="1427" y="1153"/>
                </a:lnTo>
                <a:lnTo>
                  <a:pt x="1416" y="1200"/>
                </a:lnTo>
                <a:lnTo>
                  <a:pt x="1299" y="1200"/>
                </a:lnTo>
                <a:lnTo>
                  <a:pt x="1289" y="1248"/>
                </a:lnTo>
                <a:lnTo>
                  <a:pt x="1397" y="1248"/>
                </a:lnTo>
                <a:lnTo>
                  <a:pt x="1387" y="1297"/>
                </a:lnTo>
                <a:lnTo>
                  <a:pt x="1279" y="1297"/>
                </a:lnTo>
                <a:lnTo>
                  <a:pt x="1268" y="1345"/>
                </a:lnTo>
                <a:lnTo>
                  <a:pt x="1387" y="1345"/>
                </a:lnTo>
                <a:lnTo>
                  <a:pt x="1376" y="1396"/>
                </a:lnTo>
                <a:lnTo>
                  <a:pt x="1189" y="1396"/>
                </a:lnTo>
                <a:close/>
                <a:moveTo>
                  <a:pt x="1445" y="1235"/>
                </a:moveTo>
                <a:lnTo>
                  <a:pt x="1446" y="1224"/>
                </a:lnTo>
                <a:lnTo>
                  <a:pt x="1448" y="1213"/>
                </a:lnTo>
                <a:lnTo>
                  <a:pt x="1451" y="1204"/>
                </a:lnTo>
                <a:lnTo>
                  <a:pt x="1456" y="1196"/>
                </a:lnTo>
                <a:lnTo>
                  <a:pt x="1461" y="1187"/>
                </a:lnTo>
                <a:lnTo>
                  <a:pt x="1468" y="1181"/>
                </a:lnTo>
                <a:lnTo>
                  <a:pt x="1475" y="1174"/>
                </a:lnTo>
                <a:lnTo>
                  <a:pt x="1483" y="1169"/>
                </a:lnTo>
                <a:lnTo>
                  <a:pt x="1492" y="1163"/>
                </a:lnTo>
                <a:lnTo>
                  <a:pt x="1501" y="1159"/>
                </a:lnTo>
                <a:lnTo>
                  <a:pt x="1511" y="1156"/>
                </a:lnTo>
                <a:lnTo>
                  <a:pt x="1522" y="1153"/>
                </a:lnTo>
                <a:lnTo>
                  <a:pt x="1532" y="1150"/>
                </a:lnTo>
                <a:lnTo>
                  <a:pt x="1543" y="1149"/>
                </a:lnTo>
                <a:lnTo>
                  <a:pt x="1554" y="1148"/>
                </a:lnTo>
                <a:lnTo>
                  <a:pt x="1566" y="1148"/>
                </a:lnTo>
                <a:lnTo>
                  <a:pt x="1570" y="1148"/>
                </a:lnTo>
                <a:lnTo>
                  <a:pt x="1575" y="1148"/>
                </a:lnTo>
                <a:lnTo>
                  <a:pt x="1578" y="1148"/>
                </a:lnTo>
                <a:lnTo>
                  <a:pt x="1582" y="1148"/>
                </a:lnTo>
                <a:lnTo>
                  <a:pt x="1595" y="1150"/>
                </a:lnTo>
                <a:lnTo>
                  <a:pt x="1607" y="1153"/>
                </a:lnTo>
                <a:lnTo>
                  <a:pt x="1619" y="1157"/>
                </a:lnTo>
                <a:lnTo>
                  <a:pt x="1630" y="1162"/>
                </a:lnTo>
                <a:lnTo>
                  <a:pt x="1634" y="1166"/>
                </a:lnTo>
                <a:lnTo>
                  <a:pt x="1638" y="1169"/>
                </a:lnTo>
                <a:lnTo>
                  <a:pt x="1643" y="1173"/>
                </a:lnTo>
                <a:lnTo>
                  <a:pt x="1646" y="1177"/>
                </a:lnTo>
                <a:lnTo>
                  <a:pt x="1648" y="1183"/>
                </a:lnTo>
                <a:lnTo>
                  <a:pt x="1650" y="1189"/>
                </a:lnTo>
                <a:lnTo>
                  <a:pt x="1651" y="1196"/>
                </a:lnTo>
                <a:lnTo>
                  <a:pt x="1651" y="1202"/>
                </a:lnTo>
                <a:lnTo>
                  <a:pt x="1651" y="1209"/>
                </a:lnTo>
                <a:lnTo>
                  <a:pt x="1650" y="1214"/>
                </a:lnTo>
                <a:lnTo>
                  <a:pt x="1649" y="1221"/>
                </a:lnTo>
                <a:lnTo>
                  <a:pt x="1648" y="1227"/>
                </a:lnTo>
                <a:lnTo>
                  <a:pt x="1579" y="1226"/>
                </a:lnTo>
                <a:lnTo>
                  <a:pt x="1579" y="1225"/>
                </a:lnTo>
                <a:lnTo>
                  <a:pt x="1580" y="1223"/>
                </a:lnTo>
                <a:lnTo>
                  <a:pt x="1580" y="1221"/>
                </a:lnTo>
                <a:lnTo>
                  <a:pt x="1580" y="1218"/>
                </a:lnTo>
                <a:lnTo>
                  <a:pt x="1580" y="1213"/>
                </a:lnTo>
                <a:lnTo>
                  <a:pt x="1578" y="1209"/>
                </a:lnTo>
                <a:lnTo>
                  <a:pt x="1576" y="1204"/>
                </a:lnTo>
                <a:lnTo>
                  <a:pt x="1571" y="1202"/>
                </a:lnTo>
                <a:lnTo>
                  <a:pt x="1567" y="1200"/>
                </a:lnTo>
                <a:lnTo>
                  <a:pt x="1563" y="1198"/>
                </a:lnTo>
                <a:lnTo>
                  <a:pt x="1558" y="1197"/>
                </a:lnTo>
                <a:lnTo>
                  <a:pt x="1553" y="1197"/>
                </a:lnTo>
                <a:lnTo>
                  <a:pt x="1552" y="1197"/>
                </a:lnTo>
                <a:lnTo>
                  <a:pt x="1551" y="1197"/>
                </a:lnTo>
                <a:lnTo>
                  <a:pt x="1550" y="1197"/>
                </a:lnTo>
                <a:lnTo>
                  <a:pt x="1549" y="1197"/>
                </a:lnTo>
                <a:lnTo>
                  <a:pt x="1543" y="1198"/>
                </a:lnTo>
                <a:lnTo>
                  <a:pt x="1538" y="1199"/>
                </a:lnTo>
                <a:lnTo>
                  <a:pt x="1532" y="1201"/>
                </a:lnTo>
                <a:lnTo>
                  <a:pt x="1528" y="1204"/>
                </a:lnTo>
                <a:lnTo>
                  <a:pt x="1524" y="1208"/>
                </a:lnTo>
                <a:lnTo>
                  <a:pt x="1521" y="1212"/>
                </a:lnTo>
                <a:lnTo>
                  <a:pt x="1518" y="1216"/>
                </a:lnTo>
                <a:lnTo>
                  <a:pt x="1518" y="1222"/>
                </a:lnTo>
                <a:lnTo>
                  <a:pt x="1518" y="1224"/>
                </a:lnTo>
                <a:lnTo>
                  <a:pt x="1519" y="1226"/>
                </a:lnTo>
                <a:lnTo>
                  <a:pt x="1521" y="1228"/>
                </a:lnTo>
                <a:lnTo>
                  <a:pt x="1523" y="1231"/>
                </a:lnTo>
                <a:lnTo>
                  <a:pt x="1529" y="1236"/>
                </a:lnTo>
                <a:lnTo>
                  <a:pt x="1538" y="1239"/>
                </a:lnTo>
                <a:lnTo>
                  <a:pt x="1548" y="1243"/>
                </a:lnTo>
                <a:lnTo>
                  <a:pt x="1558" y="1247"/>
                </a:lnTo>
                <a:lnTo>
                  <a:pt x="1571" y="1250"/>
                </a:lnTo>
                <a:lnTo>
                  <a:pt x="1584" y="1253"/>
                </a:lnTo>
                <a:lnTo>
                  <a:pt x="1595" y="1256"/>
                </a:lnTo>
                <a:lnTo>
                  <a:pt x="1604" y="1259"/>
                </a:lnTo>
                <a:lnTo>
                  <a:pt x="1611" y="1264"/>
                </a:lnTo>
                <a:lnTo>
                  <a:pt x="1618" y="1268"/>
                </a:lnTo>
                <a:lnTo>
                  <a:pt x="1623" y="1272"/>
                </a:lnTo>
                <a:lnTo>
                  <a:pt x="1628" y="1278"/>
                </a:lnTo>
                <a:lnTo>
                  <a:pt x="1631" y="1283"/>
                </a:lnTo>
                <a:lnTo>
                  <a:pt x="1633" y="1289"/>
                </a:lnTo>
                <a:lnTo>
                  <a:pt x="1635" y="1293"/>
                </a:lnTo>
                <a:lnTo>
                  <a:pt x="1636" y="1298"/>
                </a:lnTo>
                <a:lnTo>
                  <a:pt x="1636" y="1304"/>
                </a:lnTo>
                <a:lnTo>
                  <a:pt x="1637" y="1308"/>
                </a:lnTo>
                <a:lnTo>
                  <a:pt x="1636" y="1317"/>
                </a:lnTo>
                <a:lnTo>
                  <a:pt x="1635" y="1325"/>
                </a:lnTo>
                <a:lnTo>
                  <a:pt x="1632" y="1334"/>
                </a:lnTo>
                <a:lnTo>
                  <a:pt x="1629" y="1343"/>
                </a:lnTo>
                <a:lnTo>
                  <a:pt x="1624" y="1350"/>
                </a:lnTo>
                <a:lnTo>
                  <a:pt x="1619" y="1358"/>
                </a:lnTo>
                <a:lnTo>
                  <a:pt x="1612" y="1365"/>
                </a:lnTo>
                <a:lnTo>
                  <a:pt x="1605" y="1372"/>
                </a:lnTo>
                <a:lnTo>
                  <a:pt x="1597" y="1379"/>
                </a:lnTo>
                <a:lnTo>
                  <a:pt x="1588" y="1385"/>
                </a:lnTo>
                <a:lnTo>
                  <a:pt x="1577" y="1389"/>
                </a:lnTo>
                <a:lnTo>
                  <a:pt x="1566" y="1393"/>
                </a:lnTo>
                <a:lnTo>
                  <a:pt x="1553" y="1397"/>
                </a:lnTo>
                <a:lnTo>
                  <a:pt x="1540" y="1399"/>
                </a:lnTo>
                <a:lnTo>
                  <a:pt x="1526" y="1400"/>
                </a:lnTo>
                <a:lnTo>
                  <a:pt x="1510" y="1401"/>
                </a:lnTo>
                <a:lnTo>
                  <a:pt x="1497" y="1400"/>
                </a:lnTo>
                <a:lnTo>
                  <a:pt x="1485" y="1400"/>
                </a:lnTo>
                <a:lnTo>
                  <a:pt x="1474" y="1398"/>
                </a:lnTo>
                <a:lnTo>
                  <a:pt x="1464" y="1396"/>
                </a:lnTo>
                <a:lnTo>
                  <a:pt x="1457" y="1393"/>
                </a:lnTo>
                <a:lnTo>
                  <a:pt x="1449" y="1390"/>
                </a:lnTo>
                <a:lnTo>
                  <a:pt x="1444" y="1386"/>
                </a:lnTo>
                <a:lnTo>
                  <a:pt x="1438" y="1382"/>
                </a:lnTo>
                <a:lnTo>
                  <a:pt x="1431" y="1372"/>
                </a:lnTo>
                <a:lnTo>
                  <a:pt x="1426" y="1361"/>
                </a:lnTo>
                <a:lnTo>
                  <a:pt x="1424" y="1356"/>
                </a:lnTo>
                <a:lnTo>
                  <a:pt x="1423" y="1350"/>
                </a:lnTo>
                <a:lnTo>
                  <a:pt x="1422" y="1344"/>
                </a:lnTo>
                <a:lnTo>
                  <a:pt x="1422" y="1338"/>
                </a:lnTo>
                <a:lnTo>
                  <a:pt x="1422" y="1335"/>
                </a:lnTo>
                <a:lnTo>
                  <a:pt x="1422" y="1333"/>
                </a:lnTo>
                <a:lnTo>
                  <a:pt x="1422" y="1330"/>
                </a:lnTo>
                <a:lnTo>
                  <a:pt x="1422" y="1328"/>
                </a:lnTo>
                <a:lnTo>
                  <a:pt x="1422" y="1324"/>
                </a:lnTo>
                <a:lnTo>
                  <a:pt x="1423" y="1322"/>
                </a:lnTo>
                <a:lnTo>
                  <a:pt x="1423" y="1319"/>
                </a:lnTo>
                <a:lnTo>
                  <a:pt x="1423" y="1317"/>
                </a:lnTo>
                <a:lnTo>
                  <a:pt x="1491" y="1317"/>
                </a:lnTo>
                <a:lnTo>
                  <a:pt x="1491" y="1319"/>
                </a:lnTo>
                <a:lnTo>
                  <a:pt x="1491" y="1320"/>
                </a:lnTo>
                <a:lnTo>
                  <a:pt x="1491" y="1322"/>
                </a:lnTo>
                <a:lnTo>
                  <a:pt x="1491" y="1324"/>
                </a:lnTo>
                <a:lnTo>
                  <a:pt x="1491" y="1330"/>
                </a:lnTo>
                <a:lnTo>
                  <a:pt x="1494" y="1336"/>
                </a:lnTo>
                <a:lnTo>
                  <a:pt x="1496" y="1340"/>
                </a:lnTo>
                <a:lnTo>
                  <a:pt x="1499" y="1345"/>
                </a:lnTo>
                <a:lnTo>
                  <a:pt x="1502" y="1349"/>
                </a:lnTo>
                <a:lnTo>
                  <a:pt x="1508" y="1351"/>
                </a:lnTo>
                <a:lnTo>
                  <a:pt x="1514" y="1352"/>
                </a:lnTo>
                <a:lnTo>
                  <a:pt x="1521" y="1353"/>
                </a:lnTo>
                <a:lnTo>
                  <a:pt x="1525" y="1353"/>
                </a:lnTo>
                <a:lnTo>
                  <a:pt x="1529" y="1352"/>
                </a:lnTo>
                <a:lnTo>
                  <a:pt x="1535" y="1351"/>
                </a:lnTo>
                <a:lnTo>
                  <a:pt x="1539" y="1350"/>
                </a:lnTo>
                <a:lnTo>
                  <a:pt x="1548" y="1346"/>
                </a:lnTo>
                <a:lnTo>
                  <a:pt x="1556" y="1340"/>
                </a:lnTo>
                <a:lnTo>
                  <a:pt x="1559" y="1337"/>
                </a:lnTo>
                <a:lnTo>
                  <a:pt x="1562" y="1334"/>
                </a:lnTo>
                <a:lnTo>
                  <a:pt x="1563" y="1330"/>
                </a:lnTo>
                <a:lnTo>
                  <a:pt x="1563" y="1325"/>
                </a:lnTo>
                <a:lnTo>
                  <a:pt x="1563" y="1324"/>
                </a:lnTo>
                <a:lnTo>
                  <a:pt x="1563" y="1323"/>
                </a:lnTo>
                <a:lnTo>
                  <a:pt x="1563" y="1322"/>
                </a:lnTo>
                <a:lnTo>
                  <a:pt x="1563" y="1322"/>
                </a:lnTo>
                <a:lnTo>
                  <a:pt x="1563" y="1318"/>
                </a:lnTo>
                <a:lnTo>
                  <a:pt x="1559" y="1315"/>
                </a:lnTo>
                <a:lnTo>
                  <a:pt x="1556" y="1311"/>
                </a:lnTo>
                <a:lnTo>
                  <a:pt x="1551" y="1308"/>
                </a:lnTo>
                <a:lnTo>
                  <a:pt x="1537" y="1303"/>
                </a:lnTo>
                <a:lnTo>
                  <a:pt x="1523" y="1297"/>
                </a:lnTo>
                <a:lnTo>
                  <a:pt x="1513" y="1295"/>
                </a:lnTo>
                <a:lnTo>
                  <a:pt x="1503" y="1293"/>
                </a:lnTo>
                <a:lnTo>
                  <a:pt x="1496" y="1291"/>
                </a:lnTo>
                <a:lnTo>
                  <a:pt x="1488" y="1288"/>
                </a:lnTo>
                <a:lnTo>
                  <a:pt x="1488" y="1288"/>
                </a:lnTo>
                <a:lnTo>
                  <a:pt x="1487" y="1288"/>
                </a:lnTo>
                <a:lnTo>
                  <a:pt x="1487" y="1288"/>
                </a:lnTo>
                <a:lnTo>
                  <a:pt x="1487" y="1288"/>
                </a:lnTo>
                <a:lnTo>
                  <a:pt x="1487" y="1288"/>
                </a:lnTo>
                <a:lnTo>
                  <a:pt x="1487" y="1288"/>
                </a:lnTo>
                <a:lnTo>
                  <a:pt x="1486" y="1288"/>
                </a:lnTo>
                <a:lnTo>
                  <a:pt x="1486" y="1288"/>
                </a:lnTo>
                <a:lnTo>
                  <a:pt x="1483" y="1286"/>
                </a:lnTo>
                <a:lnTo>
                  <a:pt x="1480" y="1285"/>
                </a:lnTo>
                <a:lnTo>
                  <a:pt x="1475" y="1283"/>
                </a:lnTo>
                <a:lnTo>
                  <a:pt x="1472" y="1282"/>
                </a:lnTo>
                <a:lnTo>
                  <a:pt x="1467" y="1280"/>
                </a:lnTo>
                <a:lnTo>
                  <a:pt x="1462" y="1277"/>
                </a:lnTo>
                <a:lnTo>
                  <a:pt x="1458" y="1272"/>
                </a:lnTo>
                <a:lnTo>
                  <a:pt x="1454" y="1268"/>
                </a:lnTo>
                <a:lnTo>
                  <a:pt x="1449" y="1262"/>
                </a:lnTo>
                <a:lnTo>
                  <a:pt x="1447" y="1254"/>
                </a:lnTo>
                <a:lnTo>
                  <a:pt x="1445" y="1245"/>
                </a:lnTo>
                <a:lnTo>
                  <a:pt x="1445" y="1235"/>
                </a:lnTo>
                <a:lnTo>
                  <a:pt x="1445" y="1235"/>
                </a:lnTo>
                <a:close/>
                <a:moveTo>
                  <a:pt x="1658" y="1396"/>
                </a:moveTo>
                <a:lnTo>
                  <a:pt x="1711" y="1153"/>
                </a:lnTo>
                <a:lnTo>
                  <a:pt x="1779" y="1153"/>
                </a:lnTo>
                <a:lnTo>
                  <a:pt x="1729" y="1396"/>
                </a:lnTo>
                <a:lnTo>
                  <a:pt x="1658" y="1396"/>
                </a:lnTo>
                <a:close/>
                <a:moveTo>
                  <a:pt x="820" y="1605"/>
                </a:moveTo>
                <a:lnTo>
                  <a:pt x="821" y="1594"/>
                </a:lnTo>
                <a:lnTo>
                  <a:pt x="824" y="1585"/>
                </a:lnTo>
                <a:lnTo>
                  <a:pt x="827" y="1575"/>
                </a:lnTo>
                <a:lnTo>
                  <a:pt x="831" y="1566"/>
                </a:lnTo>
                <a:lnTo>
                  <a:pt x="837" y="1559"/>
                </a:lnTo>
                <a:lnTo>
                  <a:pt x="843" y="1551"/>
                </a:lnTo>
                <a:lnTo>
                  <a:pt x="850" y="1545"/>
                </a:lnTo>
                <a:lnTo>
                  <a:pt x="858" y="1539"/>
                </a:lnTo>
                <a:lnTo>
                  <a:pt x="867" y="1535"/>
                </a:lnTo>
                <a:lnTo>
                  <a:pt x="877" y="1531"/>
                </a:lnTo>
                <a:lnTo>
                  <a:pt x="886" y="1527"/>
                </a:lnTo>
                <a:lnTo>
                  <a:pt x="896" y="1524"/>
                </a:lnTo>
                <a:lnTo>
                  <a:pt x="907" y="1522"/>
                </a:lnTo>
                <a:lnTo>
                  <a:pt x="918" y="1520"/>
                </a:lnTo>
                <a:lnTo>
                  <a:pt x="930" y="1519"/>
                </a:lnTo>
                <a:lnTo>
                  <a:pt x="940" y="1519"/>
                </a:lnTo>
                <a:lnTo>
                  <a:pt x="945" y="1519"/>
                </a:lnTo>
                <a:lnTo>
                  <a:pt x="949" y="1519"/>
                </a:lnTo>
                <a:lnTo>
                  <a:pt x="953" y="1519"/>
                </a:lnTo>
                <a:lnTo>
                  <a:pt x="958" y="1520"/>
                </a:lnTo>
                <a:lnTo>
                  <a:pt x="970" y="1521"/>
                </a:lnTo>
                <a:lnTo>
                  <a:pt x="982" y="1524"/>
                </a:lnTo>
                <a:lnTo>
                  <a:pt x="993" y="1527"/>
                </a:lnTo>
                <a:lnTo>
                  <a:pt x="1004" y="1533"/>
                </a:lnTo>
                <a:lnTo>
                  <a:pt x="1010" y="1536"/>
                </a:lnTo>
                <a:lnTo>
                  <a:pt x="1014" y="1540"/>
                </a:lnTo>
                <a:lnTo>
                  <a:pt x="1017" y="1545"/>
                </a:lnTo>
                <a:lnTo>
                  <a:pt x="1020" y="1549"/>
                </a:lnTo>
                <a:lnTo>
                  <a:pt x="1023" y="1554"/>
                </a:lnTo>
                <a:lnTo>
                  <a:pt x="1025" y="1560"/>
                </a:lnTo>
                <a:lnTo>
                  <a:pt x="1026" y="1566"/>
                </a:lnTo>
                <a:lnTo>
                  <a:pt x="1026" y="1574"/>
                </a:lnTo>
                <a:lnTo>
                  <a:pt x="1026" y="1579"/>
                </a:lnTo>
                <a:lnTo>
                  <a:pt x="1026" y="1585"/>
                </a:lnTo>
                <a:lnTo>
                  <a:pt x="1025" y="1591"/>
                </a:lnTo>
                <a:lnTo>
                  <a:pt x="1023" y="1598"/>
                </a:lnTo>
                <a:lnTo>
                  <a:pt x="953" y="1598"/>
                </a:lnTo>
                <a:lnTo>
                  <a:pt x="955" y="1595"/>
                </a:lnTo>
                <a:lnTo>
                  <a:pt x="955" y="1593"/>
                </a:lnTo>
                <a:lnTo>
                  <a:pt x="955" y="1591"/>
                </a:lnTo>
                <a:lnTo>
                  <a:pt x="955" y="1590"/>
                </a:lnTo>
                <a:lnTo>
                  <a:pt x="955" y="1585"/>
                </a:lnTo>
                <a:lnTo>
                  <a:pt x="953" y="1579"/>
                </a:lnTo>
                <a:lnTo>
                  <a:pt x="950" y="1576"/>
                </a:lnTo>
                <a:lnTo>
                  <a:pt x="947" y="1573"/>
                </a:lnTo>
                <a:lnTo>
                  <a:pt x="943" y="1571"/>
                </a:lnTo>
                <a:lnTo>
                  <a:pt x="938" y="1569"/>
                </a:lnTo>
                <a:lnTo>
                  <a:pt x="933" y="1568"/>
                </a:lnTo>
                <a:lnTo>
                  <a:pt x="928" y="1567"/>
                </a:lnTo>
                <a:lnTo>
                  <a:pt x="926" y="1567"/>
                </a:lnTo>
                <a:lnTo>
                  <a:pt x="925" y="1567"/>
                </a:lnTo>
                <a:lnTo>
                  <a:pt x="924" y="1567"/>
                </a:lnTo>
                <a:lnTo>
                  <a:pt x="923" y="1567"/>
                </a:lnTo>
                <a:lnTo>
                  <a:pt x="918" y="1568"/>
                </a:lnTo>
                <a:lnTo>
                  <a:pt x="912" y="1571"/>
                </a:lnTo>
                <a:lnTo>
                  <a:pt x="908" y="1573"/>
                </a:lnTo>
                <a:lnTo>
                  <a:pt x="903" y="1575"/>
                </a:lnTo>
                <a:lnTo>
                  <a:pt x="898" y="1579"/>
                </a:lnTo>
                <a:lnTo>
                  <a:pt x="896" y="1582"/>
                </a:lnTo>
                <a:lnTo>
                  <a:pt x="894" y="1588"/>
                </a:lnTo>
                <a:lnTo>
                  <a:pt x="893" y="1592"/>
                </a:lnTo>
                <a:lnTo>
                  <a:pt x="894" y="1595"/>
                </a:lnTo>
                <a:lnTo>
                  <a:pt x="895" y="1598"/>
                </a:lnTo>
                <a:lnTo>
                  <a:pt x="896" y="1600"/>
                </a:lnTo>
                <a:lnTo>
                  <a:pt x="898" y="1602"/>
                </a:lnTo>
                <a:lnTo>
                  <a:pt x="904" y="1606"/>
                </a:lnTo>
                <a:lnTo>
                  <a:pt x="912" y="1610"/>
                </a:lnTo>
                <a:lnTo>
                  <a:pt x="923" y="1614"/>
                </a:lnTo>
                <a:lnTo>
                  <a:pt x="934" y="1618"/>
                </a:lnTo>
                <a:lnTo>
                  <a:pt x="946" y="1621"/>
                </a:lnTo>
                <a:lnTo>
                  <a:pt x="959" y="1625"/>
                </a:lnTo>
                <a:lnTo>
                  <a:pt x="970" y="1627"/>
                </a:lnTo>
                <a:lnTo>
                  <a:pt x="979" y="1630"/>
                </a:lnTo>
                <a:lnTo>
                  <a:pt x="987" y="1634"/>
                </a:lnTo>
                <a:lnTo>
                  <a:pt x="993" y="1639"/>
                </a:lnTo>
                <a:lnTo>
                  <a:pt x="998" y="1644"/>
                </a:lnTo>
                <a:lnTo>
                  <a:pt x="1002" y="1649"/>
                </a:lnTo>
                <a:lnTo>
                  <a:pt x="1005" y="1654"/>
                </a:lnTo>
                <a:lnTo>
                  <a:pt x="1009" y="1659"/>
                </a:lnTo>
                <a:lnTo>
                  <a:pt x="1010" y="1664"/>
                </a:lnTo>
                <a:lnTo>
                  <a:pt x="1011" y="1670"/>
                </a:lnTo>
                <a:lnTo>
                  <a:pt x="1012" y="1674"/>
                </a:lnTo>
                <a:lnTo>
                  <a:pt x="1012" y="1680"/>
                </a:lnTo>
                <a:lnTo>
                  <a:pt x="1012" y="1688"/>
                </a:lnTo>
                <a:lnTo>
                  <a:pt x="1010" y="1697"/>
                </a:lnTo>
                <a:lnTo>
                  <a:pt x="1007" y="1706"/>
                </a:lnTo>
                <a:lnTo>
                  <a:pt x="1004" y="1713"/>
                </a:lnTo>
                <a:lnTo>
                  <a:pt x="1000" y="1721"/>
                </a:lnTo>
                <a:lnTo>
                  <a:pt x="995" y="1728"/>
                </a:lnTo>
                <a:lnTo>
                  <a:pt x="988" y="1736"/>
                </a:lnTo>
                <a:lnTo>
                  <a:pt x="980" y="1743"/>
                </a:lnTo>
                <a:lnTo>
                  <a:pt x="972" y="1750"/>
                </a:lnTo>
                <a:lnTo>
                  <a:pt x="962" y="1755"/>
                </a:lnTo>
                <a:lnTo>
                  <a:pt x="952" y="1761"/>
                </a:lnTo>
                <a:lnTo>
                  <a:pt x="940" y="1765"/>
                </a:lnTo>
                <a:lnTo>
                  <a:pt x="929" y="1767"/>
                </a:lnTo>
                <a:lnTo>
                  <a:pt x="915" y="1769"/>
                </a:lnTo>
                <a:lnTo>
                  <a:pt x="901" y="1771"/>
                </a:lnTo>
                <a:lnTo>
                  <a:pt x="885" y="1771"/>
                </a:lnTo>
                <a:lnTo>
                  <a:pt x="872" y="1771"/>
                </a:lnTo>
                <a:lnTo>
                  <a:pt x="861" y="1770"/>
                </a:lnTo>
                <a:lnTo>
                  <a:pt x="850" y="1769"/>
                </a:lnTo>
                <a:lnTo>
                  <a:pt x="840" y="1767"/>
                </a:lnTo>
                <a:lnTo>
                  <a:pt x="831" y="1764"/>
                </a:lnTo>
                <a:lnTo>
                  <a:pt x="825" y="1761"/>
                </a:lnTo>
                <a:lnTo>
                  <a:pt x="818" y="1757"/>
                </a:lnTo>
                <a:lnTo>
                  <a:pt x="814" y="1752"/>
                </a:lnTo>
                <a:lnTo>
                  <a:pt x="807" y="1742"/>
                </a:lnTo>
                <a:lnTo>
                  <a:pt x="801" y="1733"/>
                </a:lnTo>
                <a:lnTo>
                  <a:pt x="799" y="1726"/>
                </a:lnTo>
                <a:lnTo>
                  <a:pt x="798" y="1721"/>
                </a:lnTo>
                <a:lnTo>
                  <a:pt x="797" y="1715"/>
                </a:lnTo>
                <a:lnTo>
                  <a:pt x="797" y="1709"/>
                </a:lnTo>
                <a:lnTo>
                  <a:pt x="797" y="1707"/>
                </a:lnTo>
                <a:lnTo>
                  <a:pt x="797" y="1703"/>
                </a:lnTo>
                <a:lnTo>
                  <a:pt x="797" y="1701"/>
                </a:lnTo>
                <a:lnTo>
                  <a:pt x="797" y="1698"/>
                </a:lnTo>
                <a:lnTo>
                  <a:pt x="798" y="1696"/>
                </a:lnTo>
                <a:lnTo>
                  <a:pt x="798" y="1693"/>
                </a:lnTo>
                <a:lnTo>
                  <a:pt x="798" y="1690"/>
                </a:lnTo>
                <a:lnTo>
                  <a:pt x="799" y="1687"/>
                </a:lnTo>
                <a:lnTo>
                  <a:pt x="867" y="1687"/>
                </a:lnTo>
                <a:lnTo>
                  <a:pt x="867" y="1689"/>
                </a:lnTo>
                <a:lnTo>
                  <a:pt x="867" y="1691"/>
                </a:lnTo>
                <a:lnTo>
                  <a:pt x="867" y="1694"/>
                </a:lnTo>
                <a:lnTo>
                  <a:pt x="867" y="1695"/>
                </a:lnTo>
                <a:lnTo>
                  <a:pt x="867" y="1701"/>
                </a:lnTo>
                <a:lnTo>
                  <a:pt x="868" y="1707"/>
                </a:lnTo>
                <a:lnTo>
                  <a:pt x="870" y="1712"/>
                </a:lnTo>
                <a:lnTo>
                  <a:pt x="874" y="1716"/>
                </a:lnTo>
                <a:lnTo>
                  <a:pt x="878" y="1720"/>
                </a:lnTo>
                <a:lnTo>
                  <a:pt x="883" y="1723"/>
                </a:lnTo>
                <a:lnTo>
                  <a:pt x="889" y="1724"/>
                </a:lnTo>
                <a:lnTo>
                  <a:pt x="896" y="1724"/>
                </a:lnTo>
                <a:lnTo>
                  <a:pt x="899" y="1724"/>
                </a:lnTo>
                <a:lnTo>
                  <a:pt x="905" y="1724"/>
                </a:lnTo>
                <a:lnTo>
                  <a:pt x="909" y="1723"/>
                </a:lnTo>
                <a:lnTo>
                  <a:pt x="915" y="1721"/>
                </a:lnTo>
                <a:lnTo>
                  <a:pt x="923" y="1717"/>
                </a:lnTo>
                <a:lnTo>
                  <a:pt x="931" y="1712"/>
                </a:lnTo>
                <a:lnTo>
                  <a:pt x="934" y="1709"/>
                </a:lnTo>
                <a:lnTo>
                  <a:pt x="936" y="1704"/>
                </a:lnTo>
                <a:lnTo>
                  <a:pt x="937" y="1700"/>
                </a:lnTo>
                <a:lnTo>
                  <a:pt x="938" y="1696"/>
                </a:lnTo>
                <a:lnTo>
                  <a:pt x="938" y="1695"/>
                </a:lnTo>
                <a:lnTo>
                  <a:pt x="938" y="1695"/>
                </a:lnTo>
                <a:lnTo>
                  <a:pt x="938" y="1694"/>
                </a:lnTo>
                <a:lnTo>
                  <a:pt x="938" y="1693"/>
                </a:lnTo>
                <a:lnTo>
                  <a:pt x="937" y="1689"/>
                </a:lnTo>
                <a:lnTo>
                  <a:pt x="935" y="1685"/>
                </a:lnTo>
                <a:lnTo>
                  <a:pt x="931" y="1682"/>
                </a:lnTo>
                <a:lnTo>
                  <a:pt x="925" y="1679"/>
                </a:lnTo>
                <a:lnTo>
                  <a:pt x="912" y="1673"/>
                </a:lnTo>
                <a:lnTo>
                  <a:pt x="897" y="1669"/>
                </a:lnTo>
                <a:lnTo>
                  <a:pt x="888" y="1667"/>
                </a:lnTo>
                <a:lnTo>
                  <a:pt x="879" y="1663"/>
                </a:lnTo>
                <a:lnTo>
                  <a:pt x="870" y="1661"/>
                </a:lnTo>
                <a:lnTo>
                  <a:pt x="864" y="1659"/>
                </a:lnTo>
                <a:lnTo>
                  <a:pt x="863" y="1659"/>
                </a:lnTo>
                <a:lnTo>
                  <a:pt x="863" y="1659"/>
                </a:lnTo>
                <a:lnTo>
                  <a:pt x="863" y="1659"/>
                </a:lnTo>
                <a:lnTo>
                  <a:pt x="862" y="1658"/>
                </a:lnTo>
                <a:lnTo>
                  <a:pt x="862" y="1658"/>
                </a:lnTo>
                <a:lnTo>
                  <a:pt x="862" y="1658"/>
                </a:lnTo>
                <a:lnTo>
                  <a:pt x="862" y="1658"/>
                </a:lnTo>
                <a:lnTo>
                  <a:pt x="862" y="1658"/>
                </a:lnTo>
                <a:lnTo>
                  <a:pt x="858" y="1657"/>
                </a:lnTo>
                <a:lnTo>
                  <a:pt x="854" y="1656"/>
                </a:lnTo>
                <a:lnTo>
                  <a:pt x="851" y="1655"/>
                </a:lnTo>
                <a:lnTo>
                  <a:pt x="847" y="1653"/>
                </a:lnTo>
                <a:lnTo>
                  <a:pt x="842" y="1650"/>
                </a:lnTo>
                <a:lnTo>
                  <a:pt x="837" y="1647"/>
                </a:lnTo>
                <a:lnTo>
                  <a:pt x="832" y="1643"/>
                </a:lnTo>
                <a:lnTo>
                  <a:pt x="828" y="1639"/>
                </a:lnTo>
                <a:lnTo>
                  <a:pt x="825" y="1633"/>
                </a:lnTo>
                <a:lnTo>
                  <a:pt x="822" y="1626"/>
                </a:lnTo>
                <a:lnTo>
                  <a:pt x="821" y="1616"/>
                </a:lnTo>
                <a:lnTo>
                  <a:pt x="820" y="1606"/>
                </a:lnTo>
                <a:lnTo>
                  <a:pt x="820" y="1605"/>
                </a:lnTo>
                <a:close/>
                <a:moveTo>
                  <a:pt x="1030" y="1766"/>
                </a:moveTo>
                <a:lnTo>
                  <a:pt x="1081" y="1524"/>
                </a:lnTo>
                <a:lnTo>
                  <a:pt x="1268" y="1524"/>
                </a:lnTo>
                <a:lnTo>
                  <a:pt x="1257" y="1571"/>
                </a:lnTo>
                <a:lnTo>
                  <a:pt x="1141" y="1571"/>
                </a:lnTo>
                <a:lnTo>
                  <a:pt x="1131" y="1618"/>
                </a:lnTo>
                <a:lnTo>
                  <a:pt x="1239" y="1618"/>
                </a:lnTo>
                <a:lnTo>
                  <a:pt x="1228" y="1669"/>
                </a:lnTo>
                <a:lnTo>
                  <a:pt x="1120" y="1669"/>
                </a:lnTo>
                <a:lnTo>
                  <a:pt x="1109" y="1716"/>
                </a:lnTo>
                <a:lnTo>
                  <a:pt x="1228" y="1716"/>
                </a:lnTo>
                <a:lnTo>
                  <a:pt x="1217" y="1766"/>
                </a:lnTo>
                <a:lnTo>
                  <a:pt x="1030" y="1766"/>
                </a:lnTo>
                <a:close/>
                <a:moveTo>
                  <a:pt x="1255" y="1766"/>
                </a:moveTo>
                <a:lnTo>
                  <a:pt x="1305" y="1524"/>
                </a:lnTo>
                <a:lnTo>
                  <a:pt x="1402" y="1524"/>
                </a:lnTo>
                <a:lnTo>
                  <a:pt x="1444" y="1698"/>
                </a:lnTo>
                <a:lnTo>
                  <a:pt x="1484" y="1524"/>
                </a:lnTo>
                <a:lnTo>
                  <a:pt x="1548" y="1524"/>
                </a:lnTo>
                <a:lnTo>
                  <a:pt x="1495" y="1766"/>
                </a:lnTo>
                <a:lnTo>
                  <a:pt x="1400" y="1766"/>
                </a:lnTo>
                <a:lnTo>
                  <a:pt x="1354" y="1581"/>
                </a:lnTo>
                <a:lnTo>
                  <a:pt x="1317" y="1766"/>
                </a:lnTo>
                <a:lnTo>
                  <a:pt x="1255" y="1766"/>
                </a:lnTo>
                <a:close/>
                <a:moveTo>
                  <a:pt x="1518" y="1766"/>
                </a:moveTo>
                <a:lnTo>
                  <a:pt x="1663" y="1524"/>
                </a:lnTo>
                <a:lnTo>
                  <a:pt x="1747" y="1524"/>
                </a:lnTo>
                <a:lnTo>
                  <a:pt x="1793" y="1766"/>
                </a:lnTo>
                <a:lnTo>
                  <a:pt x="1716" y="1766"/>
                </a:lnTo>
                <a:lnTo>
                  <a:pt x="1709" y="1718"/>
                </a:lnTo>
                <a:lnTo>
                  <a:pt x="1613" y="1718"/>
                </a:lnTo>
                <a:lnTo>
                  <a:pt x="1586" y="1766"/>
                </a:lnTo>
                <a:lnTo>
                  <a:pt x="1518" y="1766"/>
                </a:lnTo>
                <a:close/>
                <a:moveTo>
                  <a:pt x="1703" y="1669"/>
                </a:moveTo>
                <a:lnTo>
                  <a:pt x="1692" y="1566"/>
                </a:lnTo>
                <a:lnTo>
                  <a:pt x="1639" y="1669"/>
                </a:lnTo>
                <a:lnTo>
                  <a:pt x="1703" y="1669"/>
                </a:lnTo>
                <a:close/>
                <a:moveTo>
                  <a:pt x="1817" y="1766"/>
                </a:moveTo>
                <a:lnTo>
                  <a:pt x="1868" y="1524"/>
                </a:lnTo>
                <a:lnTo>
                  <a:pt x="1938" y="1524"/>
                </a:lnTo>
                <a:lnTo>
                  <a:pt x="1888" y="1766"/>
                </a:lnTo>
                <a:lnTo>
                  <a:pt x="1817" y="1766"/>
                </a:lnTo>
                <a:close/>
                <a:moveTo>
                  <a:pt x="1088" y="2138"/>
                </a:moveTo>
                <a:lnTo>
                  <a:pt x="1141" y="1895"/>
                </a:lnTo>
                <a:lnTo>
                  <a:pt x="1209" y="1895"/>
                </a:lnTo>
                <a:lnTo>
                  <a:pt x="1160" y="2138"/>
                </a:lnTo>
                <a:lnTo>
                  <a:pt x="1088" y="2138"/>
                </a:lnTo>
                <a:close/>
                <a:moveTo>
                  <a:pt x="1196" y="2138"/>
                </a:moveTo>
                <a:lnTo>
                  <a:pt x="1247" y="1895"/>
                </a:lnTo>
                <a:lnTo>
                  <a:pt x="1434" y="1895"/>
                </a:lnTo>
                <a:lnTo>
                  <a:pt x="1423" y="1942"/>
                </a:lnTo>
                <a:lnTo>
                  <a:pt x="1308" y="1942"/>
                </a:lnTo>
                <a:lnTo>
                  <a:pt x="1297" y="1990"/>
                </a:lnTo>
                <a:lnTo>
                  <a:pt x="1405" y="1990"/>
                </a:lnTo>
                <a:lnTo>
                  <a:pt x="1394" y="2039"/>
                </a:lnTo>
                <a:lnTo>
                  <a:pt x="1286" y="2039"/>
                </a:lnTo>
                <a:lnTo>
                  <a:pt x="1275" y="2087"/>
                </a:lnTo>
                <a:lnTo>
                  <a:pt x="1394" y="2087"/>
                </a:lnTo>
                <a:lnTo>
                  <a:pt x="1384" y="2138"/>
                </a:lnTo>
                <a:lnTo>
                  <a:pt x="1196" y="2138"/>
                </a:lnTo>
                <a:close/>
                <a:moveTo>
                  <a:pt x="1421" y="2138"/>
                </a:moveTo>
                <a:lnTo>
                  <a:pt x="1471" y="1895"/>
                </a:lnTo>
                <a:lnTo>
                  <a:pt x="1542" y="1895"/>
                </a:lnTo>
                <a:lnTo>
                  <a:pt x="1500" y="2085"/>
                </a:lnTo>
                <a:lnTo>
                  <a:pt x="1610" y="2085"/>
                </a:lnTo>
                <a:lnTo>
                  <a:pt x="1600" y="2138"/>
                </a:lnTo>
                <a:lnTo>
                  <a:pt x="1421" y="2138"/>
                </a:lnTo>
                <a:close/>
                <a:moveTo>
                  <a:pt x="3452" y="2175"/>
                </a:moveTo>
                <a:lnTo>
                  <a:pt x="2969" y="2175"/>
                </a:lnTo>
                <a:lnTo>
                  <a:pt x="2969" y="2230"/>
                </a:lnTo>
                <a:lnTo>
                  <a:pt x="3452" y="2230"/>
                </a:lnTo>
                <a:lnTo>
                  <a:pt x="3452" y="2175"/>
                </a:lnTo>
                <a:close/>
                <a:moveTo>
                  <a:pt x="3452" y="1804"/>
                </a:moveTo>
                <a:lnTo>
                  <a:pt x="2969" y="1804"/>
                </a:lnTo>
                <a:lnTo>
                  <a:pt x="2969" y="1859"/>
                </a:lnTo>
                <a:lnTo>
                  <a:pt x="3452" y="1859"/>
                </a:lnTo>
                <a:lnTo>
                  <a:pt x="3452" y="1804"/>
                </a:lnTo>
                <a:close/>
                <a:moveTo>
                  <a:pt x="3452" y="1432"/>
                </a:moveTo>
                <a:lnTo>
                  <a:pt x="2969" y="1432"/>
                </a:lnTo>
                <a:lnTo>
                  <a:pt x="2969" y="1487"/>
                </a:lnTo>
                <a:lnTo>
                  <a:pt x="3452" y="1487"/>
                </a:lnTo>
                <a:lnTo>
                  <a:pt x="3452" y="1432"/>
                </a:lnTo>
                <a:close/>
                <a:moveTo>
                  <a:pt x="3452" y="1062"/>
                </a:moveTo>
                <a:lnTo>
                  <a:pt x="2969" y="1062"/>
                </a:lnTo>
                <a:lnTo>
                  <a:pt x="2969" y="1117"/>
                </a:lnTo>
                <a:lnTo>
                  <a:pt x="3452" y="1117"/>
                </a:lnTo>
                <a:lnTo>
                  <a:pt x="3452" y="1062"/>
                </a:lnTo>
                <a:close/>
                <a:moveTo>
                  <a:pt x="3452" y="690"/>
                </a:moveTo>
                <a:lnTo>
                  <a:pt x="2969" y="690"/>
                </a:lnTo>
                <a:lnTo>
                  <a:pt x="2969" y="745"/>
                </a:lnTo>
                <a:lnTo>
                  <a:pt x="3452" y="745"/>
                </a:lnTo>
                <a:lnTo>
                  <a:pt x="3452" y="690"/>
                </a:lnTo>
                <a:close/>
                <a:moveTo>
                  <a:pt x="3452" y="319"/>
                </a:moveTo>
                <a:lnTo>
                  <a:pt x="2969" y="319"/>
                </a:lnTo>
                <a:lnTo>
                  <a:pt x="2969" y="374"/>
                </a:lnTo>
                <a:lnTo>
                  <a:pt x="3452" y="374"/>
                </a:lnTo>
                <a:lnTo>
                  <a:pt x="3452" y="319"/>
                </a:lnTo>
                <a:close/>
                <a:moveTo>
                  <a:pt x="12372" y="2175"/>
                </a:moveTo>
                <a:lnTo>
                  <a:pt x="11890" y="2175"/>
                </a:lnTo>
                <a:lnTo>
                  <a:pt x="11890" y="2230"/>
                </a:lnTo>
                <a:lnTo>
                  <a:pt x="12372" y="2230"/>
                </a:lnTo>
                <a:lnTo>
                  <a:pt x="12372" y="2175"/>
                </a:lnTo>
                <a:close/>
                <a:moveTo>
                  <a:pt x="12372" y="1804"/>
                </a:moveTo>
                <a:lnTo>
                  <a:pt x="11890" y="1804"/>
                </a:lnTo>
                <a:lnTo>
                  <a:pt x="11890" y="1859"/>
                </a:lnTo>
                <a:lnTo>
                  <a:pt x="12372" y="1859"/>
                </a:lnTo>
                <a:lnTo>
                  <a:pt x="12372" y="1804"/>
                </a:lnTo>
                <a:close/>
                <a:moveTo>
                  <a:pt x="12372" y="1432"/>
                </a:moveTo>
                <a:lnTo>
                  <a:pt x="11890" y="1432"/>
                </a:lnTo>
                <a:lnTo>
                  <a:pt x="11890" y="1487"/>
                </a:lnTo>
                <a:lnTo>
                  <a:pt x="12372" y="1487"/>
                </a:lnTo>
                <a:lnTo>
                  <a:pt x="12372" y="1432"/>
                </a:lnTo>
                <a:close/>
                <a:moveTo>
                  <a:pt x="12372" y="1062"/>
                </a:moveTo>
                <a:lnTo>
                  <a:pt x="11890" y="1062"/>
                </a:lnTo>
                <a:lnTo>
                  <a:pt x="11890" y="1117"/>
                </a:lnTo>
                <a:lnTo>
                  <a:pt x="12372" y="1117"/>
                </a:lnTo>
                <a:lnTo>
                  <a:pt x="12372" y="1062"/>
                </a:lnTo>
                <a:close/>
                <a:moveTo>
                  <a:pt x="12372" y="690"/>
                </a:moveTo>
                <a:lnTo>
                  <a:pt x="11890" y="690"/>
                </a:lnTo>
                <a:lnTo>
                  <a:pt x="11890" y="745"/>
                </a:lnTo>
                <a:lnTo>
                  <a:pt x="12372" y="745"/>
                </a:lnTo>
                <a:lnTo>
                  <a:pt x="12372" y="690"/>
                </a:lnTo>
                <a:close/>
                <a:moveTo>
                  <a:pt x="12372" y="319"/>
                </a:moveTo>
                <a:lnTo>
                  <a:pt x="11890" y="319"/>
                </a:lnTo>
                <a:lnTo>
                  <a:pt x="11890" y="374"/>
                </a:lnTo>
                <a:lnTo>
                  <a:pt x="12372" y="374"/>
                </a:lnTo>
                <a:lnTo>
                  <a:pt x="12372" y="319"/>
                </a:lnTo>
                <a:close/>
              </a:path>
            </a:pathLst>
          </a:custGeom>
          <a:solidFill>
            <a:srgbClr val="0077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pt-BR" sz="3200"/>
          </a:p>
        </p:txBody>
      </p:sp>
    </p:spTree>
    <p:extLst>
      <p:ext uri="{BB962C8B-B14F-4D97-AF65-F5344CB8AC3E}">
        <p14:creationId xmlns:p14="http://schemas.microsoft.com/office/powerpoint/2010/main" val="143126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1" r:id="rId2"/>
    <p:sldLayoutId id="2147483662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  <p:sldLayoutId id="2147483672" r:id="rId11"/>
    <p:sldLayoutId id="2147483673" r:id="rId12"/>
    <p:sldLayoutId id="2147483675" r:id="rId13"/>
    <p:sldLayoutId id="2147483676" r:id="rId14"/>
    <p:sldLayoutId id="2147483677" r:id="rId15"/>
    <p:sldLayoutId id="2147483678" r:id="rId16"/>
    <p:sldLayoutId id="2147483679" r:id="rId17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7744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emf"/><Relationship Id="rId3" Type="http://schemas.openxmlformats.org/officeDocument/2006/relationships/image" Target="../media/image9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emf"/><Relationship Id="rId2" Type="http://schemas.openxmlformats.org/officeDocument/2006/relationships/image" Target="../media/image5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wmf"/><Relationship Id="rId24" Type="http://schemas.openxmlformats.org/officeDocument/2006/relationships/image" Target="../media/image32.emf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emf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emf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openxmlformats.org/officeDocument/2006/relationships/image" Target="../media/image19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42.png"/><Relationship Id="rId7" Type="http://schemas.openxmlformats.org/officeDocument/2006/relationships/image" Target="../media/image15.png"/><Relationship Id="rId12" Type="http://schemas.openxmlformats.org/officeDocument/2006/relationships/image" Target="../media/image26.png"/><Relationship Id="rId17" Type="http://schemas.openxmlformats.org/officeDocument/2006/relationships/image" Target="../media/image19.wmf"/><Relationship Id="rId2" Type="http://schemas.openxmlformats.org/officeDocument/2006/relationships/image" Target="../media/image4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9.png"/><Relationship Id="rId5" Type="http://schemas.openxmlformats.org/officeDocument/2006/relationships/image" Target="../media/image44.png"/><Relationship Id="rId15" Type="http://schemas.openxmlformats.org/officeDocument/2006/relationships/image" Target="../media/image9.png"/><Relationship Id="rId10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openxmlformats.org/officeDocument/2006/relationships/image" Target="../media/image21.png"/><Relationship Id="rId1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21.png"/><Relationship Id="rId5" Type="http://schemas.openxmlformats.org/officeDocument/2006/relationships/image" Target="../media/image19.wmf"/><Relationship Id="rId10" Type="http://schemas.openxmlformats.org/officeDocument/2006/relationships/image" Target="../media/image17.emf"/><Relationship Id="rId4" Type="http://schemas.openxmlformats.org/officeDocument/2006/relationships/image" Target="../media/image12.png"/><Relationship Id="rId9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3.png"/><Relationship Id="rId5" Type="http://schemas.openxmlformats.org/officeDocument/2006/relationships/image" Target="../media/image20.png"/><Relationship Id="rId10" Type="http://schemas.openxmlformats.org/officeDocument/2006/relationships/image" Target="../media/image52.png"/><Relationship Id="rId4" Type="http://schemas.openxmlformats.org/officeDocument/2006/relationships/image" Target="../media/image19.wmf"/><Relationship Id="rId9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51.png"/><Relationship Id="rId4" Type="http://schemas.openxmlformats.org/officeDocument/2006/relationships/image" Target="../media/image19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176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aixaDeTexto 127"/>
          <p:cNvSpPr txBox="1"/>
          <p:nvPr/>
        </p:nvSpPr>
        <p:spPr>
          <a:xfrm>
            <a:off x="7692254" y="3728270"/>
            <a:ext cx="583409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pt-BR" sz="2100" b="1" i="1" dirty="0">
                <a:solidFill>
                  <a:schemeClr val="bg1"/>
                </a:solidFill>
                <a:ea typeface="Verdana" panose="020B0604030504040204" pitchFamily="34" charset="0"/>
                <a:cs typeface="NeoSans"/>
              </a:rPr>
              <a:t>SC</a:t>
            </a:r>
          </a:p>
        </p:txBody>
      </p:sp>
      <p:sp>
        <p:nvSpPr>
          <p:cNvPr id="122" name="Retângulo 121"/>
          <p:cNvSpPr/>
          <p:nvPr/>
        </p:nvSpPr>
        <p:spPr>
          <a:xfrm>
            <a:off x="515938" y="3676487"/>
            <a:ext cx="213576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i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Movimentação de </a:t>
            </a:r>
            <a:r>
              <a:rPr lang="pt-BR" sz="2000" b="1" i="1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TEU’s</a:t>
            </a:r>
            <a:r>
              <a:rPr lang="pt-BR" sz="2000" b="1" i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nos </a:t>
            </a:r>
            <a:br>
              <a:rPr lang="pt-BR" sz="2000" b="1" i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</a:br>
            <a:r>
              <a:rPr lang="pt-BR" sz="2000" b="1" i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Portos da Região Sul em 2020</a:t>
            </a:r>
          </a:p>
        </p:txBody>
      </p:sp>
      <p:sp>
        <p:nvSpPr>
          <p:cNvPr id="10" name="Retângulo 9"/>
          <p:cNvSpPr/>
          <p:nvPr/>
        </p:nvSpPr>
        <p:spPr>
          <a:xfrm>
            <a:off x="515938" y="1522894"/>
            <a:ext cx="25602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i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Participação de Santa Catarina na Movimentação de </a:t>
            </a:r>
            <a:r>
              <a:rPr lang="pt-BR" sz="2000" b="1" i="1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TEU’s</a:t>
            </a:r>
            <a:r>
              <a:rPr lang="pt-BR" sz="2000" b="1" i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do Brasil em 2020</a:t>
            </a:r>
          </a:p>
        </p:txBody>
      </p:sp>
      <p:graphicFrame>
        <p:nvGraphicFramePr>
          <p:cNvPr id="11" name="Tabela 6">
            <a:extLst>
              <a:ext uri="{FF2B5EF4-FFF2-40B4-BE49-F238E27FC236}">
                <a16:creationId xmlns:a16="http://schemas.microsoft.com/office/drawing/2014/main" id="{C05BC9ED-9D07-47AD-94AB-D11D911655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204335"/>
              </p:ext>
            </p:extLst>
          </p:nvPr>
        </p:nvGraphicFramePr>
        <p:xfrm>
          <a:off x="3620821" y="1194761"/>
          <a:ext cx="8134176" cy="491461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11392">
                  <a:extLst>
                    <a:ext uri="{9D8B030D-6E8A-4147-A177-3AD203B41FA5}">
                      <a16:colId xmlns:a16="http://schemas.microsoft.com/office/drawing/2014/main" val="3358989983"/>
                    </a:ext>
                  </a:extLst>
                </a:gridCol>
                <a:gridCol w="2711392">
                  <a:extLst>
                    <a:ext uri="{9D8B030D-6E8A-4147-A177-3AD203B41FA5}">
                      <a16:colId xmlns:a16="http://schemas.microsoft.com/office/drawing/2014/main" val="3825884256"/>
                    </a:ext>
                  </a:extLst>
                </a:gridCol>
                <a:gridCol w="2711392">
                  <a:extLst>
                    <a:ext uri="{9D8B030D-6E8A-4147-A177-3AD203B41FA5}">
                      <a16:colId xmlns:a16="http://schemas.microsoft.com/office/drawing/2014/main" val="4128180268"/>
                    </a:ext>
                  </a:extLst>
                </a:gridCol>
              </a:tblGrid>
              <a:tr h="610137"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rgbClr val="7F7F7F"/>
                          </a:solidFill>
                        </a:rPr>
                        <a:t>UF e Brasil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>
                          <a:solidFill>
                            <a:srgbClr val="7F7F7F"/>
                          </a:solidFill>
                        </a:rPr>
                        <a:t>Movimentação</a:t>
                      </a:r>
                      <a:r>
                        <a:rPr lang="pt-BR" sz="1600" b="0" baseline="0" dirty="0">
                          <a:solidFill>
                            <a:srgbClr val="7F7F7F"/>
                          </a:solidFill>
                        </a:rPr>
                        <a:t> </a:t>
                      </a:r>
                      <a:br>
                        <a:rPr lang="pt-BR" sz="1600" b="0" baseline="0" dirty="0">
                          <a:solidFill>
                            <a:srgbClr val="7F7F7F"/>
                          </a:solidFill>
                        </a:rPr>
                      </a:br>
                      <a:r>
                        <a:rPr lang="pt-BR" sz="1600" b="0" baseline="0" dirty="0">
                          <a:solidFill>
                            <a:srgbClr val="7F7F7F"/>
                          </a:solidFill>
                        </a:rPr>
                        <a:t>de Contêineres</a:t>
                      </a:r>
                      <a:endParaRPr lang="pt-BR" sz="1600" b="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>
                          <a:solidFill>
                            <a:srgbClr val="7F7F7F"/>
                          </a:solidFill>
                        </a:rPr>
                        <a:t>Participação</a:t>
                      </a:r>
                      <a:r>
                        <a:rPr lang="pt-BR" sz="1600" b="0" baseline="0" dirty="0">
                          <a:solidFill>
                            <a:srgbClr val="7F7F7F"/>
                          </a:solidFill>
                        </a:rPr>
                        <a:t> de SC em Relação ao Total do BR</a:t>
                      </a:r>
                      <a:endParaRPr lang="pt-BR" sz="1600" b="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903540"/>
                  </a:ext>
                </a:extLst>
              </a:tr>
              <a:tr h="407216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rgbClr val="7F7F7F"/>
                          </a:solidFill>
                        </a:rPr>
                        <a:t>Santa</a:t>
                      </a:r>
                      <a:r>
                        <a:rPr lang="pt-BR" sz="1800" b="1" baseline="0" dirty="0">
                          <a:solidFill>
                            <a:srgbClr val="7F7F7F"/>
                          </a:solidFill>
                        </a:rPr>
                        <a:t> Catarina</a:t>
                      </a:r>
                      <a:endParaRPr lang="pt-BR" sz="1800" b="1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2.142.528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20,2%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0195828"/>
                  </a:ext>
                </a:extLst>
              </a:tr>
              <a:tr h="407216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rgbClr val="7F7F7F"/>
                          </a:solidFill>
                        </a:rPr>
                        <a:t>Total do</a:t>
                      </a:r>
                      <a:r>
                        <a:rPr lang="pt-BR" sz="1800" b="1" baseline="0" dirty="0">
                          <a:solidFill>
                            <a:srgbClr val="7F7F7F"/>
                          </a:solidFill>
                        </a:rPr>
                        <a:t> Brasil</a:t>
                      </a:r>
                      <a:endParaRPr lang="pt-BR" sz="1800" b="1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10.614.053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100,0%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2043606"/>
                  </a:ext>
                </a:extLst>
              </a:tr>
              <a:tr h="1038225">
                <a:tc>
                  <a:txBody>
                    <a:bodyPr/>
                    <a:lstStyle/>
                    <a:p>
                      <a:pPr algn="ctr"/>
                      <a:endParaRPr lang="pt-BR" sz="1800" b="1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1" i="0" u="none" strike="noStrike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1" i="0" u="none" strike="noStrike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3898434"/>
                  </a:ext>
                </a:extLst>
              </a:tr>
              <a:tr h="407216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rgbClr val="7F7F7F"/>
                          </a:solidFill>
                        </a:rPr>
                        <a:t>Estados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rgbClr val="7F7F7F"/>
                          </a:solidFill>
                        </a:rPr>
                        <a:t>Movimentação</a:t>
                      </a:r>
                      <a:r>
                        <a:rPr lang="pt-BR" sz="1600" baseline="0" dirty="0">
                          <a:solidFill>
                            <a:srgbClr val="7F7F7F"/>
                          </a:solidFill>
                        </a:rPr>
                        <a:t> </a:t>
                      </a:r>
                      <a:br>
                        <a:rPr lang="pt-BR" sz="1600" baseline="0" dirty="0">
                          <a:solidFill>
                            <a:srgbClr val="7F7F7F"/>
                          </a:solidFill>
                        </a:rPr>
                      </a:br>
                      <a:r>
                        <a:rPr lang="pt-BR" sz="1600" baseline="0" dirty="0">
                          <a:solidFill>
                            <a:srgbClr val="7F7F7F"/>
                          </a:solidFill>
                        </a:rPr>
                        <a:t>de Contêineres</a:t>
                      </a:r>
                      <a:endParaRPr lang="pt-BR" sz="160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rgbClr val="7F7F7F"/>
                          </a:solidFill>
                        </a:rPr>
                        <a:t>Participação</a:t>
                      </a:r>
                      <a:r>
                        <a:rPr lang="pt-BR" sz="1600" baseline="0" dirty="0">
                          <a:solidFill>
                            <a:srgbClr val="7F7F7F"/>
                          </a:solidFill>
                        </a:rPr>
                        <a:t> em Relação ao Total da Região Sul</a:t>
                      </a:r>
                      <a:endParaRPr lang="pt-BR" sz="160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4558847"/>
                  </a:ext>
                </a:extLst>
              </a:tr>
              <a:tr h="407216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rgbClr val="7F7F7F"/>
                          </a:solidFill>
                        </a:rPr>
                        <a:t>Santa</a:t>
                      </a:r>
                      <a:r>
                        <a:rPr lang="pt-BR" sz="1800" b="1" baseline="0" dirty="0">
                          <a:solidFill>
                            <a:srgbClr val="7F7F7F"/>
                          </a:solidFill>
                        </a:rPr>
                        <a:t> Catarina</a:t>
                      </a:r>
                      <a:endParaRPr lang="pt-BR" sz="1800" b="1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2.142.528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57,0%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1279693"/>
                  </a:ext>
                </a:extLst>
              </a:tr>
              <a:tr h="407216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rgbClr val="7F7F7F"/>
                          </a:solidFill>
                        </a:rPr>
                        <a:t>Paraná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925.157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24,6%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2077937"/>
                  </a:ext>
                </a:extLst>
              </a:tr>
              <a:tr h="407216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rgbClr val="7F7F7F"/>
                          </a:solidFill>
                        </a:rPr>
                        <a:t>Rio Grande do Sul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688.815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18,3%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08298"/>
                  </a:ext>
                </a:extLst>
              </a:tr>
              <a:tr h="407216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rgbClr val="7F7F7F"/>
                          </a:solidFill>
                        </a:rPr>
                        <a:t>Total da Região Sul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3.756.500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100,0%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6715089"/>
                  </a:ext>
                </a:extLst>
              </a:tr>
            </a:tbl>
          </a:graphicData>
        </a:graphic>
      </p:graphicFrame>
      <p:sp>
        <p:nvSpPr>
          <p:cNvPr id="9" name="CaixaDeTexto 8"/>
          <p:cNvSpPr txBox="1"/>
          <p:nvPr/>
        </p:nvSpPr>
        <p:spPr>
          <a:xfrm>
            <a:off x="515938" y="5804579"/>
            <a:ext cx="2450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latin typeface="+mj-lt"/>
                <a:cs typeface="Arial" panose="020B0604020202020204" pitchFamily="34" charset="0"/>
              </a:rPr>
              <a:t>Fonte: </a:t>
            </a:r>
            <a:r>
              <a:rPr lang="pt-BR" sz="1000" dirty="0" err="1">
                <a:latin typeface="+mj-lt"/>
                <a:cs typeface="Arial" panose="020B0604020202020204" pitchFamily="34" charset="0"/>
              </a:rPr>
              <a:t>ANTAQ</a:t>
            </a:r>
            <a:r>
              <a:rPr lang="pt-BR" sz="1000" dirty="0">
                <a:latin typeface="+mj-lt"/>
                <a:cs typeface="Arial" panose="020B0604020202020204" pitchFamily="34" charset="0"/>
              </a:rPr>
              <a:t> </a:t>
            </a:r>
          </a:p>
          <a:p>
            <a:r>
              <a:rPr lang="pt-BR" sz="1000" dirty="0">
                <a:latin typeface="+mj-lt"/>
                <a:cs typeface="Arial" panose="020B0604020202020204" pitchFamily="34" charset="0"/>
              </a:rPr>
              <a:t>Elaboração e compilação: FIESC/GETMS</a:t>
            </a:r>
          </a:p>
        </p:txBody>
      </p:sp>
      <p:grpSp>
        <p:nvGrpSpPr>
          <p:cNvPr id="12" name="Agrupar 11"/>
          <p:cNvGrpSpPr/>
          <p:nvPr/>
        </p:nvGrpSpPr>
        <p:grpSpPr>
          <a:xfrm>
            <a:off x="655638" y="678454"/>
            <a:ext cx="482600" cy="581026"/>
            <a:chOff x="7627938" y="3721100"/>
            <a:chExt cx="482600" cy="581026"/>
          </a:xfrm>
        </p:grpSpPr>
        <p:sp>
          <p:nvSpPr>
            <p:cNvPr id="13" name="Freeform 130"/>
            <p:cNvSpPr>
              <a:spLocks/>
            </p:cNvSpPr>
            <p:nvPr/>
          </p:nvSpPr>
          <p:spPr bwMode="auto">
            <a:xfrm>
              <a:off x="7627938" y="4030663"/>
              <a:ext cx="482600" cy="271463"/>
            </a:xfrm>
            <a:custGeom>
              <a:avLst/>
              <a:gdLst>
                <a:gd name="T0" fmla="*/ 1214 w 1214"/>
                <a:gd name="T1" fmla="*/ 138 h 682"/>
                <a:gd name="T2" fmla="*/ 1214 w 1214"/>
                <a:gd name="T3" fmla="*/ 0 h 682"/>
                <a:gd name="T4" fmla="*/ 1076 w 1214"/>
                <a:gd name="T5" fmla="*/ 0 h 682"/>
                <a:gd name="T6" fmla="*/ 1076 w 1214"/>
                <a:gd name="T7" fmla="*/ 43 h 682"/>
                <a:gd name="T8" fmla="*/ 136 w 1214"/>
                <a:gd name="T9" fmla="*/ 43 h 682"/>
                <a:gd name="T10" fmla="*/ 136 w 1214"/>
                <a:gd name="T11" fmla="*/ 0 h 682"/>
                <a:gd name="T12" fmla="*/ 0 w 1214"/>
                <a:gd name="T13" fmla="*/ 0 h 682"/>
                <a:gd name="T14" fmla="*/ 0 w 1214"/>
                <a:gd name="T15" fmla="*/ 138 h 682"/>
                <a:gd name="T16" fmla="*/ 42 w 1214"/>
                <a:gd name="T17" fmla="*/ 138 h 682"/>
                <a:gd name="T18" fmla="*/ 42 w 1214"/>
                <a:gd name="T19" fmla="*/ 546 h 682"/>
                <a:gd name="T20" fmla="*/ 0 w 1214"/>
                <a:gd name="T21" fmla="*/ 546 h 682"/>
                <a:gd name="T22" fmla="*/ 0 w 1214"/>
                <a:gd name="T23" fmla="*/ 682 h 682"/>
                <a:gd name="T24" fmla="*/ 136 w 1214"/>
                <a:gd name="T25" fmla="*/ 682 h 682"/>
                <a:gd name="T26" fmla="*/ 136 w 1214"/>
                <a:gd name="T27" fmla="*/ 640 h 682"/>
                <a:gd name="T28" fmla="*/ 1076 w 1214"/>
                <a:gd name="T29" fmla="*/ 640 h 682"/>
                <a:gd name="T30" fmla="*/ 1076 w 1214"/>
                <a:gd name="T31" fmla="*/ 682 h 682"/>
                <a:gd name="T32" fmla="*/ 1214 w 1214"/>
                <a:gd name="T33" fmla="*/ 682 h 682"/>
                <a:gd name="T34" fmla="*/ 1214 w 1214"/>
                <a:gd name="T35" fmla="*/ 546 h 682"/>
                <a:gd name="T36" fmla="*/ 1170 w 1214"/>
                <a:gd name="T37" fmla="*/ 546 h 682"/>
                <a:gd name="T38" fmla="*/ 1170 w 1214"/>
                <a:gd name="T39" fmla="*/ 138 h 682"/>
                <a:gd name="T40" fmla="*/ 1214 w 1214"/>
                <a:gd name="T41" fmla="*/ 138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14" h="682">
                  <a:moveTo>
                    <a:pt x="1214" y="138"/>
                  </a:moveTo>
                  <a:lnTo>
                    <a:pt x="1214" y="0"/>
                  </a:lnTo>
                  <a:lnTo>
                    <a:pt x="1076" y="0"/>
                  </a:lnTo>
                  <a:lnTo>
                    <a:pt x="1076" y="43"/>
                  </a:lnTo>
                  <a:lnTo>
                    <a:pt x="136" y="43"/>
                  </a:lnTo>
                  <a:lnTo>
                    <a:pt x="136" y="0"/>
                  </a:lnTo>
                  <a:lnTo>
                    <a:pt x="0" y="0"/>
                  </a:lnTo>
                  <a:lnTo>
                    <a:pt x="0" y="138"/>
                  </a:lnTo>
                  <a:lnTo>
                    <a:pt x="42" y="138"/>
                  </a:lnTo>
                  <a:lnTo>
                    <a:pt x="42" y="546"/>
                  </a:lnTo>
                  <a:lnTo>
                    <a:pt x="0" y="546"/>
                  </a:lnTo>
                  <a:lnTo>
                    <a:pt x="0" y="682"/>
                  </a:lnTo>
                  <a:lnTo>
                    <a:pt x="136" y="682"/>
                  </a:lnTo>
                  <a:lnTo>
                    <a:pt x="136" y="640"/>
                  </a:lnTo>
                  <a:lnTo>
                    <a:pt x="1076" y="640"/>
                  </a:lnTo>
                  <a:lnTo>
                    <a:pt x="1076" y="682"/>
                  </a:lnTo>
                  <a:lnTo>
                    <a:pt x="1214" y="682"/>
                  </a:lnTo>
                  <a:lnTo>
                    <a:pt x="1214" y="546"/>
                  </a:lnTo>
                  <a:lnTo>
                    <a:pt x="1170" y="546"/>
                  </a:lnTo>
                  <a:lnTo>
                    <a:pt x="1170" y="138"/>
                  </a:lnTo>
                  <a:lnTo>
                    <a:pt x="1214" y="138"/>
                  </a:lnTo>
                  <a:close/>
                </a:path>
              </a:pathLst>
            </a:custGeom>
            <a:noFill/>
            <a:ln w="19050">
              <a:solidFill>
                <a:srgbClr val="4A4B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Line 131"/>
            <p:cNvSpPr>
              <a:spLocks noChangeShapeType="1"/>
            </p:cNvSpPr>
            <p:nvPr/>
          </p:nvSpPr>
          <p:spPr bwMode="auto">
            <a:xfrm flipH="1" flipV="1">
              <a:off x="7954963" y="3962400"/>
              <a:ext cx="53975" cy="46038"/>
            </a:xfrm>
            <a:prstGeom prst="line">
              <a:avLst/>
            </a:prstGeom>
            <a:noFill/>
            <a:ln w="19050">
              <a:solidFill>
                <a:srgbClr val="4A4B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" name="Line 132"/>
            <p:cNvSpPr>
              <a:spLocks noChangeShapeType="1"/>
            </p:cNvSpPr>
            <p:nvPr/>
          </p:nvSpPr>
          <p:spPr bwMode="auto">
            <a:xfrm flipH="1">
              <a:off x="7729538" y="3890963"/>
              <a:ext cx="139700" cy="117475"/>
            </a:xfrm>
            <a:prstGeom prst="line">
              <a:avLst/>
            </a:prstGeom>
            <a:noFill/>
            <a:ln w="19050">
              <a:solidFill>
                <a:srgbClr val="4A4B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Freeform 133"/>
            <p:cNvSpPr>
              <a:spLocks/>
            </p:cNvSpPr>
            <p:nvPr/>
          </p:nvSpPr>
          <p:spPr bwMode="auto">
            <a:xfrm>
              <a:off x="7793038" y="3789363"/>
              <a:ext cx="92075" cy="125413"/>
            </a:xfrm>
            <a:custGeom>
              <a:avLst/>
              <a:gdLst>
                <a:gd name="T0" fmla="*/ 10 w 232"/>
                <a:gd name="T1" fmla="*/ 319 h 319"/>
                <a:gd name="T2" fmla="*/ 10 w 232"/>
                <a:gd name="T3" fmla="*/ 319 h 319"/>
                <a:gd name="T4" fmla="*/ 6 w 232"/>
                <a:gd name="T5" fmla="*/ 304 h 319"/>
                <a:gd name="T6" fmla="*/ 3 w 232"/>
                <a:gd name="T7" fmla="*/ 289 h 319"/>
                <a:gd name="T8" fmla="*/ 2 w 232"/>
                <a:gd name="T9" fmla="*/ 275 h 319"/>
                <a:gd name="T10" fmla="*/ 0 w 232"/>
                <a:gd name="T11" fmla="*/ 260 h 319"/>
                <a:gd name="T12" fmla="*/ 0 w 232"/>
                <a:gd name="T13" fmla="*/ 260 h 319"/>
                <a:gd name="T14" fmla="*/ 2 w 232"/>
                <a:gd name="T15" fmla="*/ 243 h 319"/>
                <a:gd name="T16" fmla="*/ 3 w 232"/>
                <a:gd name="T17" fmla="*/ 227 h 319"/>
                <a:gd name="T18" fmla="*/ 6 w 232"/>
                <a:gd name="T19" fmla="*/ 212 h 319"/>
                <a:gd name="T20" fmla="*/ 11 w 232"/>
                <a:gd name="T21" fmla="*/ 196 h 319"/>
                <a:gd name="T22" fmla="*/ 17 w 232"/>
                <a:gd name="T23" fmla="*/ 182 h 319"/>
                <a:gd name="T24" fmla="*/ 24 w 232"/>
                <a:gd name="T25" fmla="*/ 168 h 319"/>
                <a:gd name="T26" fmla="*/ 32 w 232"/>
                <a:gd name="T27" fmla="*/ 155 h 319"/>
                <a:gd name="T28" fmla="*/ 40 w 232"/>
                <a:gd name="T29" fmla="*/ 142 h 319"/>
                <a:gd name="T30" fmla="*/ 50 w 232"/>
                <a:gd name="T31" fmla="*/ 130 h 319"/>
                <a:gd name="T32" fmla="*/ 61 w 232"/>
                <a:gd name="T33" fmla="*/ 120 h 319"/>
                <a:gd name="T34" fmla="*/ 72 w 232"/>
                <a:gd name="T35" fmla="*/ 109 h 319"/>
                <a:gd name="T36" fmla="*/ 85 w 232"/>
                <a:gd name="T37" fmla="*/ 100 h 319"/>
                <a:gd name="T38" fmla="*/ 98 w 232"/>
                <a:gd name="T39" fmla="*/ 92 h 319"/>
                <a:gd name="T40" fmla="*/ 112 w 232"/>
                <a:gd name="T41" fmla="*/ 85 h 319"/>
                <a:gd name="T42" fmla="*/ 126 w 232"/>
                <a:gd name="T43" fmla="*/ 79 h 319"/>
                <a:gd name="T44" fmla="*/ 141 w 232"/>
                <a:gd name="T45" fmla="*/ 74 h 319"/>
                <a:gd name="T46" fmla="*/ 141 w 232"/>
                <a:gd name="T47" fmla="*/ 0 h 319"/>
                <a:gd name="T48" fmla="*/ 232 w 232"/>
                <a:gd name="T49" fmla="*/ 0 h 319"/>
                <a:gd name="T50" fmla="*/ 232 w 232"/>
                <a:gd name="T51" fmla="*/ 158 h 319"/>
                <a:gd name="T52" fmla="*/ 193 w 232"/>
                <a:gd name="T53" fmla="*/ 158 h 319"/>
                <a:gd name="T54" fmla="*/ 193 w 232"/>
                <a:gd name="T55" fmla="*/ 158 h 319"/>
                <a:gd name="T56" fmla="*/ 184 w 232"/>
                <a:gd name="T57" fmla="*/ 158 h 319"/>
                <a:gd name="T58" fmla="*/ 173 w 232"/>
                <a:gd name="T59" fmla="*/ 159 h 319"/>
                <a:gd name="T60" fmla="*/ 164 w 232"/>
                <a:gd name="T61" fmla="*/ 161 h 319"/>
                <a:gd name="T62" fmla="*/ 154 w 232"/>
                <a:gd name="T63" fmla="*/ 165 h 319"/>
                <a:gd name="T64" fmla="*/ 146 w 232"/>
                <a:gd name="T65" fmla="*/ 169 h 319"/>
                <a:gd name="T66" fmla="*/ 138 w 232"/>
                <a:gd name="T67" fmla="*/ 174 h 319"/>
                <a:gd name="T68" fmla="*/ 130 w 232"/>
                <a:gd name="T69" fmla="*/ 180 h 319"/>
                <a:gd name="T70" fmla="*/ 123 w 232"/>
                <a:gd name="T71" fmla="*/ 186 h 319"/>
                <a:gd name="T72" fmla="*/ 116 w 232"/>
                <a:gd name="T73" fmla="*/ 193 h 319"/>
                <a:gd name="T74" fmla="*/ 110 w 232"/>
                <a:gd name="T75" fmla="*/ 200 h 319"/>
                <a:gd name="T76" fmla="*/ 105 w 232"/>
                <a:gd name="T77" fmla="*/ 208 h 319"/>
                <a:gd name="T78" fmla="*/ 100 w 232"/>
                <a:gd name="T79" fmla="*/ 216 h 319"/>
                <a:gd name="T80" fmla="*/ 97 w 232"/>
                <a:gd name="T81" fmla="*/ 226 h 319"/>
                <a:gd name="T82" fmla="*/ 94 w 232"/>
                <a:gd name="T83" fmla="*/ 235 h 319"/>
                <a:gd name="T84" fmla="*/ 92 w 232"/>
                <a:gd name="T85" fmla="*/ 245 h 319"/>
                <a:gd name="T86" fmla="*/ 91 w 232"/>
                <a:gd name="T87" fmla="*/ 255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2" h="319">
                  <a:moveTo>
                    <a:pt x="10" y="319"/>
                  </a:moveTo>
                  <a:lnTo>
                    <a:pt x="10" y="319"/>
                  </a:lnTo>
                  <a:lnTo>
                    <a:pt x="6" y="304"/>
                  </a:lnTo>
                  <a:lnTo>
                    <a:pt x="3" y="289"/>
                  </a:lnTo>
                  <a:lnTo>
                    <a:pt x="2" y="275"/>
                  </a:lnTo>
                  <a:lnTo>
                    <a:pt x="0" y="260"/>
                  </a:lnTo>
                  <a:lnTo>
                    <a:pt x="0" y="260"/>
                  </a:lnTo>
                  <a:lnTo>
                    <a:pt x="2" y="243"/>
                  </a:lnTo>
                  <a:lnTo>
                    <a:pt x="3" y="227"/>
                  </a:lnTo>
                  <a:lnTo>
                    <a:pt x="6" y="212"/>
                  </a:lnTo>
                  <a:lnTo>
                    <a:pt x="11" y="196"/>
                  </a:lnTo>
                  <a:lnTo>
                    <a:pt x="17" y="182"/>
                  </a:lnTo>
                  <a:lnTo>
                    <a:pt x="24" y="168"/>
                  </a:lnTo>
                  <a:lnTo>
                    <a:pt x="32" y="155"/>
                  </a:lnTo>
                  <a:lnTo>
                    <a:pt x="40" y="142"/>
                  </a:lnTo>
                  <a:lnTo>
                    <a:pt x="50" y="130"/>
                  </a:lnTo>
                  <a:lnTo>
                    <a:pt x="61" y="120"/>
                  </a:lnTo>
                  <a:lnTo>
                    <a:pt x="72" y="109"/>
                  </a:lnTo>
                  <a:lnTo>
                    <a:pt x="85" y="100"/>
                  </a:lnTo>
                  <a:lnTo>
                    <a:pt x="98" y="92"/>
                  </a:lnTo>
                  <a:lnTo>
                    <a:pt x="112" y="85"/>
                  </a:lnTo>
                  <a:lnTo>
                    <a:pt x="126" y="79"/>
                  </a:lnTo>
                  <a:lnTo>
                    <a:pt x="141" y="74"/>
                  </a:lnTo>
                  <a:lnTo>
                    <a:pt x="141" y="0"/>
                  </a:lnTo>
                  <a:lnTo>
                    <a:pt x="232" y="0"/>
                  </a:lnTo>
                  <a:lnTo>
                    <a:pt x="232" y="158"/>
                  </a:lnTo>
                  <a:lnTo>
                    <a:pt x="193" y="158"/>
                  </a:lnTo>
                  <a:lnTo>
                    <a:pt x="193" y="158"/>
                  </a:lnTo>
                  <a:lnTo>
                    <a:pt x="184" y="158"/>
                  </a:lnTo>
                  <a:lnTo>
                    <a:pt x="173" y="159"/>
                  </a:lnTo>
                  <a:lnTo>
                    <a:pt x="164" y="161"/>
                  </a:lnTo>
                  <a:lnTo>
                    <a:pt x="154" y="165"/>
                  </a:lnTo>
                  <a:lnTo>
                    <a:pt x="146" y="169"/>
                  </a:lnTo>
                  <a:lnTo>
                    <a:pt x="138" y="174"/>
                  </a:lnTo>
                  <a:lnTo>
                    <a:pt x="130" y="180"/>
                  </a:lnTo>
                  <a:lnTo>
                    <a:pt x="123" y="186"/>
                  </a:lnTo>
                  <a:lnTo>
                    <a:pt x="116" y="193"/>
                  </a:lnTo>
                  <a:lnTo>
                    <a:pt x="110" y="200"/>
                  </a:lnTo>
                  <a:lnTo>
                    <a:pt x="105" y="208"/>
                  </a:lnTo>
                  <a:lnTo>
                    <a:pt x="100" y="216"/>
                  </a:lnTo>
                  <a:lnTo>
                    <a:pt x="97" y="226"/>
                  </a:lnTo>
                  <a:lnTo>
                    <a:pt x="94" y="235"/>
                  </a:lnTo>
                  <a:lnTo>
                    <a:pt x="92" y="245"/>
                  </a:lnTo>
                  <a:lnTo>
                    <a:pt x="91" y="255"/>
                  </a:lnTo>
                </a:path>
              </a:pathLst>
            </a:custGeom>
            <a:noFill/>
            <a:ln w="19050">
              <a:solidFill>
                <a:srgbClr val="4A4B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Freeform 134"/>
            <p:cNvSpPr>
              <a:spLocks/>
            </p:cNvSpPr>
            <p:nvPr/>
          </p:nvSpPr>
          <p:spPr bwMode="auto">
            <a:xfrm>
              <a:off x="7685088" y="4086225"/>
              <a:ext cx="33338" cy="161925"/>
            </a:xfrm>
            <a:custGeom>
              <a:avLst/>
              <a:gdLst>
                <a:gd name="T0" fmla="*/ 0 w 82"/>
                <a:gd name="T1" fmla="*/ 406 h 406"/>
                <a:gd name="T2" fmla="*/ 0 w 82"/>
                <a:gd name="T3" fmla="*/ 0 h 406"/>
                <a:gd name="T4" fmla="*/ 82 w 82"/>
                <a:gd name="T5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406">
                  <a:moveTo>
                    <a:pt x="0" y="406"/>
                  </a:moveTo>
                  <a:lnTo>
                    <a:pt x="0" y="0"/>
                  </a:lnTo>
                  <a:lnTo>
                    <a:pt x="82" y="0"/>
                  </a:lnTo>
                </a:path>
              </a:pathLst>
            </a:custGeom>
            <a:noFill/>
            <a:ln w="19050">
              <a:solidFill>
                <a:srgbClr val="4A4B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Freeform 135"/>
            <p:cNvSpPr>
              <a:spLocks/>
            </p:cNvSpPr>
            <p:nvPr/>
          </p:nvSpPr>
          <p:spPr bwMode="auto">
            <a:xfrm>
              <a:off x="7753350" y="4086225"/>
              <a:ext cx="33338" cy="161925"/>
            </a:xfrm>
            <a:custGeom>
              <a:avLst/>
              <a:gdLst>
                <a:gd name="T0" fmla="*/ 0 w 82"/>
                <a:gd name="T1" fmla="*/ 406 h 406"/>
                <a:gd name="T2" fmla="*/ 0 w 82"/>
                <a:gd name="T3" fmla="*/ 0 h 406"/>
                <a:gd name="T4" fmla="*/ 82 w 82"/>
                <a:gd name="T5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406">
                  <a:moveTo>
                    <a:pt x="0" y="406"/>
                  </a:moveTo>
                  <a:lnTo>
                    <a:pt x="0" y="0"/>
                  </a:lnTo>
                  <a:lnTo>
                    <a:pt x="82" y="0"/>
                  </a:lnTo>
                </a:path>
              </a:pathLst>
            </a:custGeom>
            <a:noFill/>
            <a:ln w="19050">
              <a:solidFill>
                <a:srgbClr val="4A4B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Freeform 136"/>
            <p:cNvSpPr>
              <a:spLocks/>
            </p:cNvSpPr>
            <p:nvPr/>
          </p:nvSpPr>
          <p:spPr bwMode="auto">
            <a:xfrm>
              <a:off x="7823200" y="4086225"/>
              <a:ext cx="31750" cy="161925"/>
            </a:xfrm>
            <a:custGeom>
              <a:avLst/>
              <a:gdLst>
                <a:gd name="T0" fmla="*/ 0 w 81"/>
                <a:gd name="T1" fmla="*/ 406 h 406"/>
                <a:gd name="T2" fmla="*/ 0 w 81"/>
                <a:gd name="T3" fmla="*/ 0 h 406"/>
                <a:gd name="T4" fmla="*/ 81 w 81"/>
                <a:gd name="T5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406">
                  <a:moveTo>
                    <a:pt x="0" y="406"/>
                  </a:moveTo>
                  <a:lnTo>
                    <a:pt x="0" y="0"/>
                  </a:lnTo>
                  <a:lnTo>
                    <a:pt x="81" y="0"/>
                  </a:lnTo>
                </a:path>
              </a:pathLst>
            </a:custGeom>
            <a:noFill/>
            <a:ln w="19050">
              <a:solidFill>
                <a:srgbClr val="4A4B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Freeform 137"/>
            <p:cNvSpPr>
              <a:spLocks/>
            </p:cNvSpPr>
            <p:nvPr/>
          </p:nvSpPr>
          <p:spPr bwMode="auto">
            <a:xfrm>
              <a:off x="7891463" y="4086225"/>
              <a:ext cx="31750" cy="161925"/>
            </a:xfrm>
            <a:custGeom>
              <a:avLst/>
              <a:gdLst>
                <a:gd name="T0" fmla="*/ 0 w 83"/>
                <a:gd name="T1" fmla="*/ 406 h 406"/>
                <a:gd name="T2" fmla="*/ 0 w 83"/>
                <a:gd name="T3" fmla="*/ 0 h 406"/>
                <a:gd name="T4" fmla="*/ 83 w 83"/>
                <a:gd name="T5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3" h="406">
                  <a:moveTo>
                    <a:pt x="0" y="406"/>
                  </a:moveTo>
                  <a:lnTo>
                    <a:pt x="0" y="0"/>
                  </a:lnTo>
                  <a:lnTo>
                    <a:pt x="83" y="0"/>
                  </a:lnTo>
                </a:path>
              </a:pathLst>
            </a:custGeom>
            <a:noFill/>
            <a:ln w="19050">
              <a:solidFill>
                <a:srgbClr val="4A4B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Freeform 138"/>
            <p:cNvSpPr>
              <a:spLocks/>
            </p:cNvSpPr>
            <p:nvPr/>
          </p:nvSpPr>
          <p:spPr bwMode="auto">
            <a:xfrm>
              <a:off x="7959725" y="4086225"/>
              <a:ext cx="33338" cy="161925"/>
            </a:xfrm>
            <a:custGeom>
              <a:avLst/>
              <a:gdLst>
                <a:gd name="T0" fmla="*/ 0 w 82"/>
                <a:gd name="T1" fmla="*/ 406 h 406"/>
                <a:gd name="T2" fmla="*/ 0 w 82"/>
                <a:gd name="T3" fmla="*/ 0 h 406"/>
                <a:gd name="T4" fmla="*/ 82 w 82"/>
                <a:gd name="T5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406">
                  <a:moveTo>
                    <a:pt x="0" y="406"/>
                  </a:moveTo>
                  <a:lnTo>
                    <a:pt x="0" y="0"/>
                  </a:lnTo>
                  <a:lnTo>
                    <a:pt x="82" y="0"/>
                  </a:lnTo>
                </a:path>
              </a:pathLst>
            </a:custGeom>
            <a:noFill/>
            <a:ln w="19050">
              <a:solidFill>
                <a:srgbClr val="4A4B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Freeform 139"/>
            <p:cNvSpPr>
              <a:spLocks/>
            </p:cNvSpPr>
            <p:nvPr/>
          </p:nvSpPr>
          <p:spPr bwMode="auto">
            <a:xfrm>
              <a:off x="8029575" y="4086225"/>
              <a:ext cx="31750" cy="161925"/>
            </a:xfrm>
            <a:custGeom>
              <a:avLst/>
              <a:gdLst>
                <a:gd name="T0" fmla="*/ 0 w 81"/>
                <a:gd name="T1" fmla="*/ 406 h 406"/>
                <a:gd name="T2" fmla="*/ 0 w 81"/>
                <a:gd name="T3" fmla="*/ 0 h 406"/>
                <a:gd name="T4" fmla="*/ 81 w 81"/>
                <a:gd name="T5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406">
                  <a:moveTo>
                    <a:pt x="0" y="406"/>
                  </a:moveTo>
                  <a:lnTo>
                    <a:pt x="0" y="0"/>
                  </a:lnTo>
                  <a:lnTo>
                    <a:pt x="81" y="0"/>
                  </a:lnTo>
                </a:path>
              </a:pathLst>
            </a:custGeom>
            <a:noFill/>
            <a:ln w="19050">
              <a:solidFill>
                <a:srgbClr val="4A4B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Rectangle 140"/>
            <p:cNvSpPr>
              <a:spLocks noChangeArrowheads="1"/>
            </p:cNvSpPr>
            <p:nvPr/>
          </p:nvSpPr>
          <p:spPr bwMode="auto">
            <a:xfrm>
              <a:off x="7826375" y="3721100"/>
              <a:ext cx="85725" cy="68263"/>
            </a:xfrm>
            <a:prstGeom prst="rect">
              <a:avLst/>
            </a:prstGeom>
            <a:noFill/>
            <a:ln w="19050">
              <a:solidFill>
                <a:srgbClr val="4A4B4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Freeform 141"/>
            <p:cNvSpPr>
              <a:spLocks/>
            </p:cNvSpPr>
            <p:nvPr/>
          </p:nvSpPr>
          <p:spPr bwMode="auto">
            <a:xfrm>
              <a:off x="7810500" y="3890963"/>
              <a:ext cx="134938" cy="77788"/>
            </a:xfrm>
            <a:custGeom>
              <a:avLst/>
              <a:gdLst>
                <a:gd name="T0" fmla="*/ 70 w 340"/>
                <a:gd name="T1" fmla="*/ 66 h 193"/>
                <a:gd name="T2" fmla="*/ 70 w 340"/>
                <a:gd name="T3" fmla="*/ 66 h 193"/>
                <a:gd name="T4" fmla="*/ 77 w 340"/>
                <a:gd name="T5" fmla="*/ 74 h 193"/>
                <a:gd name="T6" fmla="*/ 85 w 340"/>
                <a:gd name="T7" fmla="*/ 81 h 193"/>
                <a:gd name="T8" fmla="*/ 94 w 340"/>
                <a:gd name="T9" fmla="*/ 87 h 193"/>
                <a:gd name="T10" fmla="*/ 104 w 340"/>
                <a:gd name="T11" fmla="*/ 91 h 193"/>
                <a:gd name="T12" fmla="*/ 114 w 340"/>
                <a:gd name="T13" fmla="*/ 96 h 193"/>
                <a:gd name="T14" fmla="*/ 125 w 340"/>
                <a:gd name="T15" fmla="*/ 100 h 193"/>
                <a:gd name="T16" fmla="*/ 135 w 340"/>
                <a:gd name="T17" fmla="*/ 101 h 193"/>
                <a:gd name="T18" fmla="*/ 147 w 340"/>
                <a:gd name="T19" fmla="*/ 102 h 193"/>
                <a:gd name="T20" fmla="*/ 147 w 340"/>
                <a:gd name="T21" fmla="*/ 102 h 193"/>
                <a:gd name="T22" fmla="*/ 158 w 340"/>
                <a:gd name="T23" fmla="*/ 101 h 193"/>
                <a:gd name="T24" fmla="*/ 167 w 340"/>
                <a:gd name="T25" fmla="*/ 100 h 193"/>
                <a:gd name="T26" fmla="*/ 177 w 340"/>
                <a:gd name="T27" fmla="*/ 97 h 193"/>
                <a:gd name="T28" fmla="*/ 185 w 340"/>
                <a:gd name="T29" fmla="*/ 95 h 193"/>
                <a:gd name="T30" fmla="*/ 194 w 340"/>
                <a:gd name="T31" fmla="*/ 90 h 193"/>
                <a:gd name="T32" fmla="*/ 201 w 340"/>
                <a:gd name="T33" fmla="*/ 87 h 193"/>
                <a:gd name="T34" fmla="*/ 209 w 340"/>
                <a:gd name="T35" fmla="*/ 81 h 193"/>
                <a:gd name="T36" fmla="*/ 216 w 340"/>
                <a:gd name="T37" fmla="*/ 75 h 193"/>
                <a:gd name="T38" fmla="*/ 224 w 340"/>
                <a:gd name="T39" fmla="*/ 68 h 193"/>
                <a:gd name="T40" fmla="*/ 229 w 340"/>
                <a:gd name="T41" fmla="*/ 61 h 193"/>
                <a:gd name="T42" fmla="*/ 234 w 340"/>
                <a:gd name="T43" fmla="*/ 54 h 193"/>
                <a:gd name="T44" fmla="*/ 239 w 340"/>
                <a:gd name="T45" fmla="*/ 46 h 193"/>
                <a:gd name="T46" fmla="*/ 242 w 340"/>
                <a:gd name="T47" fmla="*/ 37 h 193"/>
                <a:gd name="T48" fmla="*/ 246 w 340"/>
                <a:gd name="T49" fmla="*/ 28 h 193"/>
                <a:gd name="T50" fmla="*/ 248 w 340"/>
                <a:gd name="T51" fmla="*/ 19 h 193"/>
                <a:gd name="T52" fmla="*/ 249 w 340"/>
                <a:gd name="T53" fmla="*/ 9 h 193"/>
                <a:gd name="T54" fmla="*/ 249 w 340"/>
                <a:gd name="T55" fmla="*/ 0 h 193"/>
                <a:gd name="T56" fmla="*/ 340 w 340"/>
                <a:gd name="T57" fmla="*/ 0 h 193"/>
                <a:gd name="T58" fmla="*/ 340 w 340"/>
                <a:gd name="T59" fmla="*/ 0 h 193"/>
                <a:gd name="T60" fmla="*/ 339 w 340"/>
                <a:gd name="T61" fmla="*/ 20 h 193"/>
                <a:gd name="T62" fmla="*/ 336 w 340"/>
                <a:gd name="T63" fmla="*/ 39 h 193"/>
                <a:gd name="T64" fmla="*/ 332 w 340"/>
                <a:gd name="T65" fmla="*/ 56 h 193"/>
                <a:gd name="T66" fmla="*/ 325 w 340"/>
                <a:gd name="T67" fmla="*/ 75 h 193"/>
                <a:gd name="T68" fmla="*/ 316 w 340"/>
                <a:gd name="T69" fmla="*/ 91 h 193"/>
                <a:gd name="T70" fmla="*/ 307 w 340"/>
                <a:gd name="T71" fmla="*/ 107 h 193"/>
                <a:gd name="T72" fmla="*/ 296 w 340"/>
                <a:gd name="T73" fmla="*/ 122 h 193"/>
                <a:gd name="T74" fmla="*/ 283 w 340"/>
                <a:gd name="T75" fmla="*/ 136 h 193"/>
                <a:gd name="T76" fmla="*/ 269 w 340"/>
                <a:gd name="T77" fmla="*/ 148 h 193"/>
                <a:gd name="T78" fmla="*/ 255 w 340"/>
                <a:gd name="T79" fmla="*/ 160 h 193"/>
                <a:gd name="T80" fmla="*/ 239 w 340"/>
                <a:gd name="T81" fmla="*/ 169 h 193"/>
                <a:gd name="T82" fmla="*/ 222 w 340"/>
                <a:gd name="T83" fmla="*/ 177 h 193"/>
                <a:gd name="T84" fmla="*/ 205 w 340"/>
                <a:gd name="T85" fmla="*/ 183 h 193"/>
                <a:gd name="T86" fmla="*/ 186 w 340"/>
                <a:gd name="T87" fmla="*/ 188 h 193"/>
                <a:gd name="T88" fmla="*/ 167 w 340"/>
                <a:gd name="T89" fmla="*/ 191 h 193"/>
                <a:gd name="T90" fmla="*/ 147 w 340"/>
                <a:gd name="T91" fmla="*/ 193 h 193"/>
                <a:gd name="T92" fmla="*/ 147 w 340"/>
                <a:gd name="T93" fmla="*/ 193 h 193"/>
                <a:gd name="T94" fmla="*/ 126 w 340"/>
                <a:gd name="T95" fmla="*/ 191 h 193"/>
                <a:gd name="T96" fmla="*/ 105 w 340"/>
                <a:gd name="T97" fmla="*/ 188 h 193"/>
                <a:gd name="T98" fmla="*/ 84 w 340"/>
                <a:gd name="T99" fmla="*/ 182 h 193"/>
                <a:gd name="T100" fmla="*/ 65 w 340"/>
                <a:gd name="T101" fmla="*/ 174 h 193"/>
                <a:gd name="T102" fmla="*/ 46 w 340"/>
                <a:gd name="T103" fmla="*/ 163 h 193"/>
                <a:gd name="T104" fmla="*/ 30 w 340"/>
                <a:gd name="T105" fmla="*/ 151 h 193"/>
                <a:gd name="T106" fmla="*/ 14 w 340"/>
                <a:gd name="T107" fmla="*/ 138 h 193"/>
                <a:gd name="T108" fmla="*/ 0 w 340"/>
                <a:gd name="T109" fmla="*/ 12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0" h="193">
                  <a:moveTo>
                    <a:pt x="70" y="66"/>
                  </a:moveTo>
                  <a:lnTo>
                    <a:pt x="70" y="66"/>
                  </a:lnTo>
                  <a:lnTo>
                    <a:pt x="77" y="74"/>
                  </a:lnTo>
                  <a:lnTo>
                    <a:pt x="85" y="81"/>
                  </a:lnTo>
                  <a:lnTo>
                    <a:pt x="94" y="87"/>
                  </a:lnTo>
                  <a:lnTo>
                    <a:pt x="104" y="91"/>
                  </a:lnTo>
                  <a:lnTo>
                    <a:pt x="114" y="96"/>
                  </a:lnTo>
                  <a:lnTo>
                    <a:pt x="125" y="100"/>
                  </a:lnTo>
                  <a:lnTo>
                    <a:pt x="135" y="101"/>
                  </a:lnTo>
                  <a:lnTo>
                    <a:pt x="147" y="102"/>
                  </a:lnTo>
                  <a:lnTo>
                    <a:pt x="147" y="102"/>
                  </a:lnTo>
                  <a:lnTo>
                    <a:pt x="158" y="101"/>
                  </a:lnTo>
                  <a:lnTo>
                    <a:pt x="167" y="100"/>
                  </a:lnTo>
                  <a:lnTo>
                    <a:pt x="177" y="97"/>
                  </a:lnTo>
                  <a:lnTo>
                    <a:pt x="185" y="95"/>
                  </a:lnTo>
                  <a:lnTo>
                    <a:pt x="194" y="90"/>
                  </a:lnTo>
                  <a:lnTo>
                    <a:pt x="201" y="87"/>
                  </a:lnTo>
                  <a:lnTo>
                    <a:pt x="209" y="81"/>
                  </a:lnTo>
                  <a:lnTo>
                    <a:pt x="216" y="75"/>
                  </a:lnTo>
                  <a:lnTo>
                    <a:pt x="224" y="68"/>
                  </a:lnTo>
                  <a:lnTo>
                    <a:pt x="229" y="61"/>
                  </a:lnTo>
                  <a:lnTo>
                    <a:pt x="234" y="54"/>
                  </a:lnTo>
                  <a:lnTo>
                    <a:pt x="239" y="46"/>
                  </a:lnTo>
                  <a:lnTo>
                    <a:pt x="242" y="37"/>
                  </a:lnTo>
                  <a:lnTo>
                    <a:pt x="246" y="28"/>
                  </a:lnTo>
                  <a:lnTo>
                    <a:pt x="248" y="19"/>
                  </a:lnTo>
                  <a:lnTo>
                    <a:pt x="249" y="9"/>
                  </a:lnTo>
                  <a:lnTo>
                    <a:pt x="249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39" y="20"/>
                  </a:lnTo>
                  <a:lnTo>
                    <a:pt x="336" y="39"/>
                  </a:lnTo>
                  <a:lnTo>
                    <a:pt x="332" y="56"/>
                  </a:lnTo>
                  <a:lnTo>
                    <a:pt x="325" y="75"/>
                  </a:lnTo>
                  <a:lnTo>
                    <a:pt x="316" y="91"/>
                  </a:lnTo>
                  <a:lnTo>
                    <a:pt x="307" y="107"/>
                  </a:lnTo>
                  <a:lnTo>
                    <a:pt x="296" y="122"/>
                  </a:lnTo>
                  <a:lnTo>
                    <a:pt x="283" y="136"/>
                  </a:lnTo>
                  <a:lnTo>
                    <a:pt x="269" y="148"/>
                  </a:lnTo>
                  <a:lnTo>
                    <a:pt x="255" y="160"/>
                  </a:lnTo>
                  <a:lnTo>
                    <a:pt x="239" y="169"/>
                  </a:lnTo>
                  <a:lnTo>
                    <a:pt x="222" y="177"/>
                  </a:lnTo>
                  <a:lnTo>
                    <a:pt x="205" y="183"/>
                  </a:lnTo>
                  <a:lnTo>
                    <a:pt x="186" y="188"/>
                  </a:lnTo>
                  <a:lnTo>
                    <a:pt x="167" y="191"/>
                  </a:lnTo>
                  <a:lnTo>
                    <a:pt x="147" y="193"/>
                  </a:lnTo>
                  <a:lnTo>
                    <a:pt x="147" y="193"/>
                  </a:lnTo>
                  <a:lnTo>
                    <a:pt x="126" y="191"/>
                  </a:lnTo>
                  <a:lnTo>
                    <a:pt x="105" y="188"/>
                  </a:lnTo>
                  <a:lnTo>
                    <a:pt x="84" y="182"/>
                  </a:lnTo>
                  <a:lnTo>
                    <a:pt x="65" y="174"/>
                  </a:lnTo>
                  <a:lnTo>
                    <a:pt x="46" y="163"/>
                  </a:lnTo>
                  <a:lnTo>
                    <a:pt x="30" y="151"/>
                  </a:lnTo>
                  <a:lnTo>
                    <a:pt x="14" y="138"/>
                  </a:lnTo>
                  <a:lnTo>
                    <a:pt x="0" y="123"/>
                  </a:lnTo>
                </a:path>
              </a:pathLst>
            </a:custGeom>
            <a:noFill/>
            <a:ln w="19050">
              <a:solidFill>
                <a:srgbClr val="4A4B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53EDBA60-0F18-483A-9434-FB7CF896E2CF}"/>
              </a:ext>
            </a:extLst>
          </p:cNvPr>
          <p:cNvSpPr txBox="1"/>
          <p:nvPr/>
        </p:nvSpPr>
        <p:spPr>
          <a:xfrm>
            <a:off x="3620821" y="176756"/>
            <a:ext cx="71089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5) CONTRIBUIÇÃO</a:t>
            </a:r>
            <a:r>
              <a:rPr lang="pt-BR" sz="2800" b="1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pt-BR" sz="2800" b="1" i="1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DA MOVIMENTAÇÃO CATARINENSE AO PROJETO</a:t>
            </a:r>
          </a:p>
        </p:txBody>
      </p:sp>
    </p:spTree>
    <p:extLst>
      <p:ext uri="{BB962C8B-B14F-4D97-AF65-F5344CB8AC3E}">
        <p14:creationId xmlns:p14="http://schemas.microsoft.com/office/powerpoint/2010/main" val="39509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3330" y="1726348"/>
            <a:ext cx="18935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70C0"/>
                </a:solidFill>
              </a:rPr>
              <a:t>Ranking da movimentação de </a:t>
            </a:r>
            <a:r>
              <a:rPr lang="pt-BR" sz="1800" b="1" dirty="0" err="1">
                <a:solidFill>
                  <a:srgbClr val="0070C0"/>
                </a:solidFill>
              </a:rPr>
              <a:t>TEU´s</a:t>
            </a:r>
            <a:r>
              <a:rPr lang="pt-BR" sz="1800" b="1" dirty="0">
                <a:solidFill>
                  <a:srgbClr val="0070C0"/>
                </a:solidFill>
              </a:rPr>
              <a:t> nos portos da América do Sul, em 2019</a:t>
            </a:r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637095972"/>
              </p:ext>
            </p:extLst>
          </p:nvPr>
        </p:nvGraphicFramePr>
        <p:xfrm>
          <a:off x="1452475" y="1444725"/>
          <a:ext cx="10609534" cy="4937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8392604" y="2946089"/>
            <a:ext cx="18935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70C0"/>
                </a:solidFill>
              </a:rPr>
              <a:t>18,5%</a:t>
            </a:r>
            <a:r>
              <a:rPr lang="pt-BR" sz="3600" b="1" u="sng" dirty="0">
                <a:solidFill>
                  <a:srgbClr val="0070C0"/>
                </a:solidFill>
              </a:rPr>
              <a:t> </a:t>
            </a:r>
          </a:p>
          <a:p>
            <a:r>
              <a:rPr lang="pt-BR" sz="2000" dirty="0"/>
              <a:t>Contribuição </a:t>
            </a:r>
          </a:p>
          <a:p>
            <a:r>
              <a:rPr lang="pt-BR" sz="2000" dirty="0"/>
              <a:t>de SC </a:t>
            </a:r>
          </a:p>
        </p:txBody>
      </p:sp>
      <p:cxnSp>
        <p:nvCxnSpPr>
          <p:cNvPr id="7" name="Conector reto 6"/>
          <p:cNvCxnSpPr/>
          <p:nvPr/>
        </p:nvCxnSpPr>
        <p:spPr>
          <a:xfrm>
            <a:off x="8480739" y="1671730"/>
            <a:ext cx="0" cy="118994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409" y="1444725"/>
            <a:ext cx="454011" cy="45401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38" y="3452658"/>
            <a:ext cx="414763" cy="414763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8445058" y="1686244"/>
            <a:ext cx="1827421" cy="24065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983" y="1427681"/>
            <a:ext cx="414763" cy="414763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515938" y="6049347"/>
            <a:ext cx="2450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latin typeface="+mj-lt"/>
                <a:cs typeface="Arial" panose="020B0604020202020204" pitchFamily="34" charset="0"/>
              </a:rPr>
              <a:t>Fonte: UNCTAD e ANTAQ </a:t>
            </a:r>
          </a:p>
          <a:p>
            <a:r>
              <a:rPr lang="pt-BR" sz="1000" dirty="0">
                <a:latin typeface="+mj-lt"/>
                <a:cs typeface="Arial" panose="020B0604020202020204" pitchFamily="34" charset="0"/>
              </a:rPr>
              <a:t>Elaboração e compilação: FIESC/GETMS</a:t>
            </a:r>
          </a:p>
        </p:txBody>
      </p:sp>
      <p:grpSp>
        <p:nvGrpSpPr>
          <p:cNvPr id="15" name="Agrupar 14"/>
          <p:cNvGrpSpPr/>
          <p:nvPr/>
        </p:nvGrpSpPr>
        <p:grpSpPr>
          <a:xfrm>
            <a:off x="696549" y="519888"/>
            <a:ext cx="587375" cy="576262"/>
            <a:chOff x="6689725" y="3713163"/>
            <a:chExt cx="587375" cy="576262"/>
          </a:xfrm>
        </p:grpSpPr>
        <p:sp>
          <p:nvSpPr>
            <p:cNvPr id="16" name="Freeform 142"/>
            <p:cNvSpPr>
              <a:spLocks/>
            </p:cNvSpPr>
            <p:nvPr/>
          </p:nvSpPr>
          <p:spPr bwMode="auto">
            <a:xfrm>
              <a:off x="6746875" y="3843338"/>
              <a:ext cx="530225" cy="74613"/>
            </a:xfrm>
            <a:custGeom>
              <a:avLst/>
              <a:gdLst>
                <a:gd name="T0" fmla="*/ 1338 w 1338"/>
                <a:gd name="T1" fmla="*/ 0 h 190"/>
                <a:gd name="T2" fmla="*/ 1338 w 1338"/>
                <a:gd name="T3" fmla="*/ 190 h 190"/>
                <a:gd name="T4" fmla="*/ 1115 w 1338"/>
                <a:gd name="T5" fmla="*/ 190 h 190"/>
                <a:gd name="T6" fmla="*/ 1115 w 1338"/>
                <a:gd name="T7" fmla="*/ 163 h 190"/>
                <a:gd name="T8" fmla="*/ 0 w 1338"/>
                <a:gd name="T9" fmla="*/ 163 h 190"/>
                <a:gd name="T10" fmla="*/ 0 w 1338"/>
                <a:gd name="T11" fmla="*/ 27 h 190"/>
                <a:gd name="T12" fmla="*/ 1115 w 1338"/>
                <a:gd name="T13" fmla="*/ 27 h 190"/>
                <a:gd name="T14" fmla="*/ 1115 w 1338"/>
                <a:gd name="T15" fmla="*/ 0 h 190"/>
                <a:gd name="T16" fmla="*/ 1338 w 1338"/>
                <a:gd name="T17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8" h="190">
                  <a:moveTo>
                    <a:pt x="1338" y="0"/>
                  </a:moveTo>
                  <a:lnTo>
                    <a:pt x="1338" y="190"/>
                  </a:lnTo>
                  <a:lnTo>
                    <a:pt x="1115" y="190"/>
                  </a:lnTo>
                  <a:lnTo>
                    <a:pt x="1115" y="163"/>
                  </a:lnTo>
                  <a:lnTo>
                    <a:pt x="0" y="163"/>
                  </a:lnTo>
                  <a:lnTo>
                    <a:pt x="0" y="27"/>
                  </a:lnTo>
                  <a:lnTo>
                    <a:pt x="1115" y="27"/>
                  </a:lnTo>
                  <a:lnTo>
                    <a:pt x="1115" y="0"/>
                  </a:lnTo>
                  <a:lnTo>
                    <a:pt x="1338" y="0"/>
                  </a:lnTo>
                  <a:close/>
                </a:path>
              </a:pathLst>
            </a:custGeom>
            <a:noFill/>
            <a:ln w="19050">
              <a:solidFill>
                <a:srgbClr val="4A4B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Line 143"/>
            <p:cNvSpPr>
              <a:spLocks noChangeShapeType="1"/>
            </p:cNvSpPr>
            <p:nvPr/>
          </p:nvSpPr>
          <p:spPr bwMode="auto">
            <a:xfrm flipH="1" flipV="1">
              <a:off x="7118350" y="3713163"/>
              <a:ext cx="142875" cy="130175"/>
            </a:xfrm>
            <a:prstGeom prst="line">
              <a:avLst/>
            </a:prstGeom>
            <a:noFill/>
            <a:ln w="19050">
              <a:solidFill>
                <a:srgbClr val="4A4B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Line 144"/>
            <p:cNvSpPr>
              <a:spLocks noChangeShapeType="1"/>
            </p:cNvSpPr>
            <p:nvPr/>
          </p:nvSpPr>
          <p:spPr bwMode="auto">
            <a:xfrm flipH="1">
              <a:off x="6829425" y="3713163"/>
              <a:ext cx="231775" cy="139700"/>
            </a:xfrm>
            <a:prstGeom prst="line">
              <a:avLst/>
            </a:prstGeom>
            <a:noFill/>
            <a:ln w="19050">
              <a:solidFill>
                <a:srgbClr val="4A4B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Freeform 145"/>
            <p:cNvSpPr>
              <a:spLocks/>
            </p:cNvSpPr>
            <p:nvPr/>
          </p:nvSpPr>
          <p:spPr bwMode="auto">
            <a:xfrm>
              <a:off x="6746875" y="4078288"/>
              <a:ext cx="49213" cy="6350"/>
            </a:xfrm>
            <a:custGeom>
              <a:avLst/>
              <a:gdLst>
                <a:gd name="T0" fmla="*/ 124 w 124"/>
                <a:gd name="T1" fmla="*/ 0 h 19"/>
                <a:gd name="T2" fmla="*/ 0 w 124"/>
                <a:gd name="T3" fmla="*/ 0 h 19"/>
                <a:gd name="T4" fmla="*/ 0 w 124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4" h="19">
                  <a:moveTo>
                    <a:pt x="124" y="0"/>
                  </a:moveTo>
                  <a:lnTo>
                    <a:pt x="0" y="0"/>
                  </a:lnTo>
                  <a:lnTo>
                    <a:pt x="0" y="19"/>
                  </a:lnTo>
                </a:path>
              </a:pathLst>
            </a:custGeom>
            <a:noFill/>
            <a:ln w="19050">
              <a:solidFill>
                <a:srgbClr val="4A4B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Freeform 146"/>
            <p:cNvSpPr>
              <a:spLocks/>
            </p:cNvSpPr>
            <p:nvPr/>
          </p:nvSpPr>
          <p:spPr bwMode="auto">
            <a:xfrm>
              <a:off x="6829425" y="4078288"/>
              <a:ext cx="49213" cy="6350"/>
            </a:xfrm>
            <a:custGeom>
              <a:avLst/>
              <a:gdLst>
                <a:gd name="T0" fmla="*/ 124 w 124"/>
                <a:gd name="T1" fmla="*/ 19 h 19"/>
                <a:gd name="T2" fmla="*/ 124 w 124"/>
                <a:gd name="T3" fmla="*/ 0 h 19"/>
                <a:gd name="T4" fmla="*/ 0 w 1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4" h="19">
                  <a:moveTo>
                    <a:pt x="124" y="19"/>
                  </a:moveTo>
                  <a:lnTo>
                    <a:pt x="124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4A4B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Rectangle 147"/>
            <p:cNvSpPr>
              <a:spLocks noChangeArrowheads="1"/>
            </p:cNvSpPr>
            <p:nvPr/>
          </p:nvSpPr>
          <p:spPr bwMode="auto">
            <a:xfrm>
              <a:off x="6746875" y="3994150"/>
              <a:ext cx="49213" cy="50800"/>
            </a:xfrm>
            <a:prstGeom prst="rect">
              <a:avLst/>
            </a:prstGeom>
            <a:noFill/>
            <a:ln w="19050">
              <a:solidFill>
                <a:srgbClr val="4A4B4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Rectangle 148"/>
            <p:cNvSpPr>
              <a:spLocks noChangeArrowheads="1"/>
            </p:cNvSpPr>
            <p:nvPr/>
          </p:nvSpPr>
          <p:spPr bwMode="auto">
            <a:xfrm>
              <a:off x="6829425" y="3994150"/>
              <a:ext cx="49213" cy="50800"/>
            </a:xfrm>
            <a:prstGeom prst="rect">
              <a:avLst/>
            </a:prstGeom>
            <a:noFill/>
            <a:ln w="19050">
              <a:solidFill>
                <a:srgbClr val="4A4B4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Freeform 149"/>
            <p:cNvSpPr>
              <a:spLocks/>
            </p:cNvSpPr>
            <p:nvPr/>
          </p:nvSpPr>
          <p:spPr bwMode="auto">
            <a:xfrm>
              <a:off x="6997700" y="3906838"/>
              <a:ext cx="120650" cy="330200"/>
            </a:xfrm>
            <a:custGeom>
              <a:avLst/>
              <a:gdLst>
                <a:gd name="T0" fmla="*/ 301 w 301"/>
                <a:gd name="T1" fmla="*/ 0 h 829"/>
                <a:gd name="T2" fmla="*/ 301 w 301"/>
                <a:gd name="T3" fmla="*/ 829 h 829"/>
                <a:gd name="T4" fmla="*/ 160 w 301"/>
                <a:gd name="T5" fmla="*/ 829 h 829"/>
                <a:gd name="T6" fmla="*/ 160 w 301"/>
                <a:gd name="T7" fmla="*/ 245 h 829"/>
                <a:gd name="T8" fmla="*/ 51 w 301"/>
                <a:gd name="T9" fmla="*/ 245 h 829"/>
                <a:gd name="T10" fmla="*/ 51 w 301"/>
                <a:gd name="T11" fmla="*/ 245 h 829"/>
                <a:gd name="T12" fmla="*/ 40 w 301"/>
                <a:gd name="T13" fmla="*/ 245 h 829"/>
                <a:gd name="T14" fmla="*/ 31 w 301"/>
                <a:gd name="T15" fmla="*/ 242 h 829"/>
                <a:gd name="T16" fmla="*/ 23 w 301"/>
                <a:gd name="T17" fmla="*/ 237 h 829"/>
                <a:gd name="T18" fmla="*/ 15 w 301"/>
                <a:gd name="T19" fmla="*/ 231 h 829"/>
                <a:gd name="T20" fmla="*/ 9 w 301"/>
                <a:gd name="T21" fmla="*/ 223 h 829"/>
                <a:gd name="T22" fmla="*/ 4 w 301"/>
                <a:gd name="T23" fmla="*/ 215 h 829"/>
                <a:gd name="T24" fmla="*/ 2 w 301"/>
                <a:gd name="T25" fmla="*/ 205 h 829"/>
                <a:gd name="T26" fmla="*/ 0 w 301"/>
                <a:gd name="T27" fmla="*/ 196 h 829"/>
                <a:gd name="T28" fmla="*/ 0 w 301"/>
                <a:gd name="T29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1" h="829">
                  <a:moveTo>
                    <a:pt x="301" y="0"/>
                  </a:moveTo>
                  <a:lnTo>
                    <a:pt x="301" y="829"/>
                  </a:lnTo>
                  <a:lnTo>
                    <a:pt x="160" y="829"/>
                  </a:lnTo>
                  <a:lnTo>
                    <a:pt x="160" y="245"/>
                  </a:lnTo>
                  <a:lnTo>
                    <a:pt x="51" y="245"/>
                  </a:lnTo>
                  <a:lnTo>
                    <a:pt x="51" y="245"/>
                  </a:lnTo>
                  <a:lnTo>
                    <a:pt x="40" y="245"/>
                  </a:lnTo>
                  <a:lnTo>
                    <a:pt x="31" y="242"/>
                  </a:lnTo>
                  <a:lnTo>
                    <a:pt x="23" y="237"/>
                  </a:lnTo>
                  <a:lnTo>
                    <a:pt x="15" y="231"/>
                  </a:lnTo>
                  <a:lnTo>
                    <a:pt x="9" y="223"/>
                  </a:lnTo>
                  <a:lnTo>
                    <a:pt x="4" y="215"/>
                  </a:lnTo>
                  <a:lnTo>
                    <a:pt x="2" y="205"/>
                  </a:lnTo>
                  <a:lnTo>
                    <a:pt x="0" y="196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4A4B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Freeform 150"/>
            <p:cNvSpPr>
              <a:spLocks/>
            </p:cNvSpPr>
            <p:nvPr/>
          </p:nvSpPr>
          <p:spPr bwMode="auto">
            <a:xfrm>
              <a:off x="7061200" y="3713163"/>
              <a:ext cx="57150" cy="139700"/>
            </a:xfrm>
            <a:custGeom>
              <a:avLst/>
              <a:gdLst>
                <a:gd name="T0" fmla="*/ 0 w 141"/>
                <a:gd name="T1" fmla="*/ 353 h 353"/>
                <a:gd name="T2" fmla="*/ 0 w 141"/>
                <a:gd name="T3" fmla="*/ 0 h 353"/>
                <a:gd name="T4" fmla="*/ 141 w 141"/>
                <a:gd name="T5" fmla="*/ 0 h 353"/>
                <a:gd name="T6" fmla="*/ 141 w 141"/>
                <a:gd name="T7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" h="353">
                  <a:moveTo>
                    <a:pt x="0" y="353"/>
                  </a:moveTo>
                  <a:lnTo>
                    <a:pt x="0" y="0"/>
                  </a:lnTo>
                  <a:lnTo>
                    <a:pt x="141" y="0"/>
                  </a:lnTo>
                  <a:lnTo>
                    <a:pt x="141" y="353"/>
                  </a:lnTo>
                </a:path>
              </a:pathLst>
            </a:custGeom>
            <a:noFill/>
            <a:ln w="19050">
              <a:solidFill>
                <a:srgbClr val="4A4B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Line 151"/>
            <p:cNvSpPr>
              <a:spLocks noChangeShapeType="1"/>
            </p:cNvSpPr>
            <p:nvPr/>
          </p:nvSpPr>
          <p:spPr bwMode="auto">
            <a:xfrm>
              <a:off x="6772275" y="3906838"/>
              <a:ext cx="0" cy="87313"/>
            </a:xfrm>
            <a:prstGeom prst="line">
              <a:avLst/>
            </a:prstGeom>
            <a:noFill/>
            <a:ln w="19050">
              <a:solidFill>
                <a:srgbClr val="4A4B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Rectangle 152"/>
            <p:cNvSpPr>
              <a:spLocks noChangeArrowheads="1"/>
            </p:cNvSpPr>
            <p:nvPr/>
          </p:nvSpPr>
          <p:spPr bwMode="auto">
            <a:xfrm>
              <a:off x="6983413" y="4237038"/>
              <a:ext cx="212725" cy="36513"/>
            </a:xfrm>
            <a:prstGeom prst="rect">
              <a:avLst/>
            </a:prstGeom>
            <a:noFill/>
            <a:ln w="19050">
              <a:solidFill>
                <a:srgbClr val="4A4B4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Freeform 153"/>
            <p:cNvSpPr>
              <a:spLocks/>
            </p:cNvSpPr>
            <p:nvPr/>
          </p:nvSpPr>
          <p:spPr bwMode="auto">
            <a:xfrm>
              <a:off x="6997700" y="3938588"/>
              <a:ext cx="46038" cy="23813"/>
            </a:xfrm>
            <a:custGeom>
              <a:avLst/>
              <a:gdLst>
                <a:gd name="T0" fmla="*/ 117 w 117"/>
                <a:gd name="T1" fmla="*/ 0 h 60"/>
                <a:gd name="T2" fmla="*/ 117 w 117"/>
                <a:gd name="T3" fmla="*/ 60 h 60"/>
                <a:gd name="T4" fmla="*/ 0 w 117"/>
                <a:gd name="T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60">
                  <a:moveTo>
                    <a:pt x="117" y="0"/>
                  </a:moveTo>
                  <a:lnTo>
                    <a:pt x="117" y="60"/>
                  </a:lnTo>
                  <a:lnTo>
                    <a:pt x="0" y="60"/>
                  </a:lnTo>
                </a:path>
              </a:pathLst>
            </a:custGeom>
            <a:noFill/>
            <a:ln w="19050">
              <a:solidFill>
                <a:srgbClr val="4A4B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Freeform 154"/>
            <p:cNvSpPr>
              <a:spLocks/>
            </p:cNvSpPr>
            <p:nvPr/>
          </p:nvSpPr>
          <p:spPr bwMode="auto">
            <a:xfrm>
              <a:off x="6726238" y="4110038"/>
              <a:ext cx="173038" cy="87313"/>
            </a:xfrm>
            <a:custGeom>
              <a:avLst/>
              <a:gdLst>
                <a:gd name="T0" fmla="*/ 58 w 435"/>
                <a:gd name="T1" fmla="*/ 217 h 217"/>
                <a:gd name="T2" fmla="*/ 54 w 435"/>
                <a:gd name="T3" fmla="*/ 206 h 217"/>
                <a:gd name="T4" fmla="*/ 54 w 435"/>
                <a:gd name="T5" fmla="*/ 206 h 217"/>
                <a:gd name="T6" fmla="*/ 0 w 435"/>
                <a:gd name="T7" fmla="*/ 48 h 217"/>
                <a:gd name="T8" fmla="*/ 0 w 435"/>
                <a:gd name="T9" fmla="*/ 48 h 217"/>
                <a:gd name="T10" fmla="*/ 13 w 435"/>
                <a:gd name="T11" fmla="*/ 48 h 217"/>
                <a:gd name="T12" fmla="*/ 27 w 435"/>
                <a:gd name="T13" fmla="*/ 46 h 217"/>
                <a:gd name="T14" fmla="*/ 40 w 435"/>
                <a:gd name="T15" fmla="*/ 44 h 217"/>
                <a:gd name="T16" fmla="*/ 54 w 435"/>
                <a:gd name="T17" fmla="*/ 41 h 217"/>
                <a:gd name="T18" fmla="*/ 81 w 435"/>
                <a:gd name="T19" fmla="*/ 33 h 217"/>
                <a:gd name="T20" fmla="*/ 108 w 435"/>
                <a:gd name="T21" fmla="*/ 24 h 217"/>
                <a:gd name="T22" fmla="*/ 135 w 435"/>
                <a:gd name="T23" fmla="*/ 15 h 217"/>
                <a:gd name="T24" fmla="*/ 163 w 435"/>
                <a:gd name="T25" fmla="*/ 7 h 217"/>
                <a:gd name="T26" fmla="*/ 177 w 435"/>
                <a:gd name="T27" fmla="*/ 5 h 217"/>
                <a:gd name="T28" fmla="*/ 191 w 435"/>
                <a:gd name="T29" fmla="*/ 2 h 217"/>
                <a:gd name="T30" fmla="*/ 204 w 435"/>
                <a:gd name="T31" fmla="*/ 0 h 217"/>
                <a:gd name="T32" fmla="*/ 218 w 435"/>
                <a:gd name="T33" fmla="*/ 0 h 217"/>
                <a:gd name="T34" fmla="*/ 218 w 435"/>
                <a:gd name="T35" fmla="*/ 0 h 217"/>
                <a:gd name="T36" fmla="*/ 231 w 435"/>
                <a:gd name="T37" fmla="*/ 0 h 217"/>
                <a:gd name="T38" fmla="*/ 245 w 435"/>
                <a:gd name="T39" fmla="*/ 2 h 217"/>
                <a:gd name="T40" fmla="*/ 258 w 435"/>
                <a:gd name="T41" fmla="*/ 5 h 217"/>
                <a:gd name="T42" fmla="*/ 272 w 435"/>
                <a:gd name="T43" fmla="*/ 7 h 217"/>
                <a:gd name="T44" fmla="*/ 299 w 435"/>
                <a:gd name="T45" fmla="*/ 15 h 217"/>
                <a:gd name="T46" fmla="*/ 326 w 435"/>
                <a:gd name="T47" fmla="*/ 24 h 217"/>
                <a:gd name="T48" fmla="*/ 353 w 435"/>
                <a:gd name="T49" fmla="*/ 33 h 217"/>
                <a:gd name="T50" fmla="*/ 381 w 435"/>
                <a:gd name="T51" fmla="*/ 41 h 217"/>
                <a:gd name="T52" fmla="*/ 394 w 435"/>
                <a:gd name="T53" fmla="*/ 44 h 217"/>
                <a:gd name="T54" fmla="*/ 408 w 435"/>
                <a:gd name="T55" fmla="*/ 46 h 217"/>
                <a:gd name="T56" fmla="*/ 421 w 435"/>
                <a:gd name="T57" fmla="*/ 48 h 217"/>
                <a:gd name="T58" fmla="*/ 435 w 435"/>
                <a:gd name="T59" fmla="*/ 48 h 217"/>
                <a:gd name="T60" fmla="*/ 435 w 435"/>
                <a:gd name="T61" fmla="*/ 48 h 217"/>
                <a:gd name="T62" fmla="*/ 403 w 435"/>
                <a:gd name="T63" fmla="*/ 141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5" h="217">
                  <a:moveTo>
                    <a:pt x="58" y="217"/>
                  </a:moveTo>
                  <a:lnTo>
                    <a:pt x="54" y="206"/>
                  </a:lnTo>
                  <a:lnTo>
                    <a:pt x="54" y="206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3" y="48"/>
                  </a:lnTo>
                  <a:lnTo>
                    <a:pt x="27" y="46"/>
                  </a:lnTo>
                  <a:lnTo>
                    <a:pt x="40" y="44"/>
                  </a:lnTo>
                  <a:lnTo>
                    <a:pt x="54" y="41"/>
                  </a:lnTo>
                  <a:lnTo>
                    <a:pt x="81" y="33"/>
                  </a:lnTo>
                  <a:lnTo>
                    <a:pt x="108" y="24"/>
                  </a:lnTo>
                  <a:lnTo>
                    <a:pt x="135" y="15"/>
                  </a:lnTo>
                  <a:lnTo>
                    <a:pt x="163" y="7"/>
                  </a:lnTo>
                  <a:lnTo>
                    <a:pt x="177" y="5"/>
                  </a:lnTo>
                  <a:lnTo>
                    <a:pt x="191" y="2"/>
                  </a:lnTo>
                  <a:lnTo>
                    <a:pt x="204" y="0"/>
                  </a:lnTo>
                  <a:lnTo>
                    <a:pt x="218" y="0"/>
                  </a:lnTo>
                  <a:lnTo>
                    <a:pt x="218" y="0"/>
                  </a:lnTo>
                  <a:lnTo>
                    <a:pt x="231" y="0"/>
                  </a:lnTo>
                  <a:lnTo>
                    <a:pt x="245" y="2"/>
                  </a:lnTo>
                  <a:lnTo>
                    <a:pt x="258" y="5"/>
                  </a:lnTo>
                  <a:lnTo>
                    <a:pt x="272" y="7"/>
                  </a:lnTo>
                  <a:lnTo>
                    <a:pt x="299" y="15"/>
                  </a:lnTo>
                  <a:lnTo>
                    <a:pt x="326" y="24"/>
                  </a:lnTo>
                  <a:lnTo>
                    <a:pt x="353" y="33"/>
                  </a:lnTo>
                  <a:lnTo>
                    <a:pt x="381" y="41"/>
                  </a:lnTo>
                  <a:lnTo>
                    <a:pt x="394" y="44"/>
                  </a:lnTo>
                  <a:lnTo>
                    <a:pt x="408" y="46"/>
                  </a:lnTo>
                  <a:lnTo>
                    <a:pt x="421" y="48"/>
                  </a:lnTo>
                  <a:lnTo>
                    <a:pt x="435" y="48"/>
                  </a:lnTo>
                  <a:lnTo>
                    <a:pt x="435" y="48"/>
                  </a:lnTo>
                  <a:lnTo>
                    <a:pt x="403" y="141"/>
                  </a:lnTo>
                </a:path>
              </a:pathLst>
            </a:custGeom>
            <a:noFill/>
            <a:ln w="19050">
              <a:solidFill>
                <a:srgbClr val="4A4B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Freeform 155"/>
            <p:cNvSpPr>
              <a:spLocks/>
            </p:cNvSpPr>
            <p:nvPr/>
          </p:nvSpPr>
          <p:spPr bwMode="auto">
            <a:xfrm>
              <a:off x="6689725" y="4205288"/>
              <a:ext cx="246063" cy="30163"/>
            </a:xfrm>
            <a:custGeom>
              <a:avLst/>
              <a:gdLst>
                <a:gd name="T0" fmla="*/ 617 w 617"/>
                <a:gd name="T1" fmla="*/ 35 h 77"/>
                <a:gd name="T2" fmla="*/ 617 w 617"/>
                <a:gd name="T3" fmla="*/ 35 h 77"/>
                <a:gd name="T4" fmla="*/ 604 w 617"/>
                <a:gd name="T5" fmla="*/ 27 h 77"/>
                <a:gd name="T6" fmla="*/ 590 w 617"/>
                <a:gd name="T7" fmla="*/ 20 h 77"/>
                <a:gd name="T8" fmla="*/ 574 w 617"/>
                <a:gd name="T9" fmla="*/ 14 h 77"/>
                <a:gd name="T10" fmla="*/ 558 w 617"/>
                <a:gd name="T11" fmla="*/ 9 h 77"/>
                <a:gd name="T12" fmla="*/ 542 w 617"/>
                <a:gd name="T13" fmla="*/ 6 h 77"/>
                <a:gd name="T14" fmla="*/ 524 w 617"/>
                <a:gd name="T15" fmla="*/ 2 h 77"/>
                <a:gd name="T16" fmla="*/ 505 w 617"/>
                <a:gd name="T17" fmla="*/ 1 h 77"/>
                <a:gd name="T18" fmla="*/ 486 w 617"/>
                <a:gd name="T19" fmla="*/ 0 h 77"/>
                <a:gd name="T20" fmla="*/ 466 w 617"/>
                <a:gd name="T21" fmla="*/ 1 h 77"/>
                <a:gd name="T22" fmla="*/ 446 w 617"/>
                <a:gd name="T23" fmla="*/ 2 h 77"/>
                <a:gd name="T24" fmla="*/ 425 w 617"/>
                <a:gd name="T25" fmla="*/ 6 h 77"/>
                <a:gd name="T26" fmla="*/ 404 w 617"/>
                <a:gd name="T27" fmla="*/ 9 h 77"/>
                <a:gd name="T28" fmla="*/ 382 w 617"/>
                <a:gd name="T29" fmla="*/ 14 h 77"/>
                <a:gd name="T30" fmla="*/ 359 w 617"/>
                <a:gd name="T31" fmla="*/ 21 h 77"/>
                <a:gd name="T32" fmla="*/ 336 w 617"/>
                <a:gd name="T33" fmla="*/ 28 h 77"/>
                <a:gd name="T34" fmla="*/ 313 w 617"/>
                <a:gd name="T35" fmla="*/ 37 h 77"/>
                <a:gd name="T36" fmla="*/ 313 w 617"/>
                <a:gd name="T37" fmla="*/ 37 h 77"/>
                <a:gd name="T38" fmla="*/ 288 w 617"/>
                <a:gd name="T39" fmla="*/ 47 h 77"/>
                <a:gd name="T40" fmla="*/ 263 w 617"/>
                <a:gd name="T41" fmla="*/ 55 h 77"/>
                <a:gd name="T42" fmla="*/ 239 w 617"/>
                <a:gd name="T43" fmla="*/ 62 h 77"/>
                <a:gd name="T44" fmla="*/ 216 w 617"/>
                <a:gd name="T45" fmla="*/ 68 h 77"/>
                <a:gd name="T46" fmla="*/ 194 w 617"/>
                <a:gd name="T47" fmla="*/ 73 h 77"/>
                <a:gd name="T48" fmla="*/ 172 w 617"/>
                <a:gd name="T49" fmla="*/ 75 h 77"/>
                <a:gd name="T50" fmla="*/ 151 w 617"/>
                <a:gd name="T51" fmla="*/ 77 h 77"/>
                <a:gd name="T52" fmla="*/ 131 w 617"/>
                <a:gd name="T53" fmla="*/ 77 h 77"/>
                <a:gd name="T54" fmla="*/ 111 w 617"/>
                <a:gd name="T55" fmla="*/ 77 h 77"/>
                <a:gd name="T56" fmla="*/ 94 w 617"/>
                <a:gd name="T57" fmla="*/ 75 h 77"/>
                <a:gd name="T58" fmla="*/ 76 w 617"/>
                <a:gd name="T59" fmla="*/ 73 h 77"/>
                <a:gd name="T60" fmla="*/ 58 w 617"/>
                <a:gd name="T61" fmla="*/ 68 h 77"/>
                <a:gd name="T62" fmla="*/ 43 w 617"/>
                <a:gd name="T63" fmla="*/ 63 h 77"/>
                <a:gd name="T64" fmla="*/ 28 w 617"/>
                <a:gd name="T65" fmla="*/ 56 h 77"/>
                <a:gd name="T66" fmla="*/ 14 w 617"/>
                <a:gd name="T67" fmla="*/ 48 h 77"/>
                <a:gd name="T68" fmla="*/ 0 w 617"/>
                <a:gd name="T69" fmla="*/ 4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17" h="77">
                  <a:moveTo>
                    <a:pt x="617" y="35"/>
                  </a:moveTo>
                  <a:lnTo>
                    <a:pt x="617" y="35"/>
                  </a:lnTo>
                  <a:lnTo>
                    <a:pt x="604" y="27"/>
                  </a:lnTo>
                  <a:lnTo>
                    <a:pt x="590" y="20"/>
                  </a:lnTo>
                  <a:lnTo>
                    <a:pt x="574" y="14"/>
                  </a:lnTo>
                  <a:lnTo>
                    <a:pt x="558" y="9"/>
                  </a:lnTo>
                  <a:lnTo>
                    <a:pt x="542" y="6"/>
                  </a:lnTo>
                  <a:lnTo>
                    <a:pt x="524" y="2"/>
                  </a:lnTo>
                  <a:lnTo>
                    <a:pt x="505" y="1"/>
                  </a:lnTo>
                  <a:lnTo>
                    <a:pt x="486" y="0"/>
                  </a:lnTo>
                  <a:lnTo>
                    <a:pt x="466" y="1"/>
                  </a:lnTo>
                  <a:lnTo>
                    <a:pt x="446" y="2"/>
                  </a:lnTo>
                  <a:lnTo>
                    <a:pt x="425" y="6"/>
                  </a:lnTo>
                  <a:lnTo>
                    <a:pt x="404" y="9"/>
                  </a:lnTo>
                  <a:lnTo>
                    <a:pt x="382" y="14"/>
                  </a:lnTo>
                  <a:lnTo>
                    <a:pt x="359" y="21"/>
                  </a:lnTo>
                  <a:lnTo>
                    <a:pt x="336" y="28"/>
                  </a:lnTo>
                  <a:lnTo>
                    <a:pt x="313" y="37"/>
                  </a:lnTo>
                  <a:lnTo>
                    <a:pt x="313" y="37"/>
                  </a:lnTo>
                  <a:lnTo>
                    <a:pt x="288" y="47"/>
                  </a:lnTo>
                  <a:lnTo>
                    <a:pt x="263" y="55"/>
                  </a:lnTo>
                  <a:lnTo>
                    <a:pt x="239" y="62"/>
                  </a:lnTo>
                  <a:lnTo>
                    <a:pt x="216" y="68"/>
                  </a:lnTo>
                  <a:lnTo>
                    <a:pt x="194" y="73"/>
                  </a:lnTo>
                  <a:lnTo>
                    <a:pt x="172" y="75"/>
                  </a:lnTo>
                  <a:lnTo>
                    <a:pt x="151" y="77"/>
                  </a:lnTo>
                  <a:lnTo>
                    <a:pt x="131" y="77"/>
                  </a:lnTo>
                  <a:lnTo>
                    <a:pt x="111" y="77"/>
                  </a:lnTo>
                  <a:lnTo>
                    <a:pt x="94" y="75"/>
                  </a:lnTo>
                  <a:lnTo>
                    <a:pt x="76" y="73"/>
                  </a:lnTo>
                  <a:lnTo>
                    <a:pt x="58" y="68"/>
                  </a:lnTo>
                  <a:lnTo>
                    <a:pt x="43" y="63"/>
                  </a:lnTo>
                  <a:lnTo>
                    <a:pt x="28" y="56"/>
                  </a:lnTo>
                  <a:lnTo>
                    <a:pt x="14" y="48"/>
                  </a:lnTo>
                  <a:lnTo>
                    <a:pt x="0" y="40"/>
                  </a:lnTo>
                </a:path>
              </a:pathLst>
            </a:custGeom>
            <a:noFill/>
            <a:ln w="19050">
              <a:solidFill>
                <a:srgbClr val="4A4B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Freeform 156"/>
            <p:cNvSpPr>
              <a:spLocks/>
            </p:cNvSpPr>
            <p:nvPr/>
          </p:nvSpPr>
          <p:spPr bwMode="auto">
            <a:xfrm>
              <a:off x="6689725" y="4257675"/>
              <a:ext cx="246063" cy="31750"/>
            </a:xfrm>
            <a:custGeom>
              <a:avLst/>
              <a:gdLst>
                <a:gd name="T0" fmla="*/ 617 w 617"/>
                <a:gd name="T1" fmla="*/ 35 h 77"/>
                <a:gd name="T2" fmla="*/ 617 w 617"/>
                <a:gd name="T3" fmla="*/ 35 h 77"/>
                <a:gd name="T4" fmla="*/ 604 w 617"/>
                <a:gd name="T5" fmla="*/ 27 h 77"/>
                <a:gd name="T6" fmla="*/ 590 w 617"/>
                <a:gd name="T7" fmla="*/ 20 h 77"/>
                <a:gd name="T8" fmla="*/ 574 w 617"/>
                <a:gd name="T9" fmla="*/ 14 h 77"/>
                <a:gd name="T10" fmla="*/ 558 w 617"/>
                <a:gd name="T11" fmla="*/ 9 h 77"/>
                <a:gd name="T12" fmla="*/ 542 w 617"/>
                <a:gd name="T13" fmla="*/ 6 h 77"/>
                <a:gd name="T14" fmla="*/ 524 w 617"/>
                <a:gd name="T15" fmla="*/ 2 h 77"/>
                <a:gd name="T16" fmla="*/ 505 w 617"/>
                <a:gd name="T17" fmla="*/ 1 h 77"/>
                <a:gd name="T18" fmla="*/ 486 w 617"/>
                <a:gd name="T19" fmla="*/ 0 h 77"/>
                <a:gd name="T20" fmla="*/ 466 w 617"/>
                <a:gd name="T21" fmla="*/ 1 h 77"/>
                <a:gd name="T22" fmla="*/ 446 w 617"/>
                <a:gd name="T23" fmla="*/ 2 h 77"/>
                <a:gd name="T24" fmla="*/ 425 w 617"/>
                <a:gd name="T25" fmla="*/ 6 h 77"/>
                <a:gd name="T26" fmla="*/ 404 w 617"/>
                <a:gd name="T27" fmla="*/ 9 h 77"/>
                <a:gd name="T28" fmla="*/ 382 w 617"/>
                <a:gd name="T29" fmla="*/ 14 h 77"/>
                <a:gd name="T30" fmla="*/ 359 w 617"/>
                <a:gd name="T31" fmla="*/ 21 h 77"/>
                <a:gd name="T32" fmla="*/ 336 w 617"/>
                <a:gd name="T33" fmla="*/ 28 h 77"/>
                <a:gd name="T34" fmla="*/ 313 w 617"/>
                <a:gd name="T35" fmla="*/ 37 h 77"/>
                <a:gd name="T36" fmla="*/ 313 w 617"/>
                <a:gd name="T37" fmla="*/ 37 h 77"/>
                <a:gd name="T38" fmla="*/ 288 w 617"/>
                <a:gd name="T39" fmla="*/ 47 h 77"/>
                <a:gd name="T40" fmla="*/ 263 w 617"/>
                <a:gd name="T41" fmla="*/ 55 h 77"/>
                <a:gd name="T42" fmla="*/ 239 w 617"/>
                <a:gd name="T43" fmla="*/ 62 h 77"/>
                <a:gd name="T44" fmla="*/ 216 w 617"/>
                <a:gd name="T45" fmla="*/ 68 h 77"/>
                <a:gd name="T46" fmla="*/ 194 w 617"/>
                <a:gd name="T47" fmla="*/ 73 h 77"/>
                <a:gd name="T48" fmla="*/ 172 w 617"/>
                <a:gd name="T49" fmla="*/ 75 h 77"/>
                <a:gd name="T50" fmla="*/ 151 w 617"/>
                <a:gd name="T51" fmla="*/ 77 h 77"/>
                <a:gd name="T52" fmla="*/ 131 w 617"/>
                <a:gd name="T53" fmla="*/ 77 h 77"/>
                <a:gd name="T54" fmla="*/ 111 w 617"/>
                <a:gd name="T55" fmla="*/ 77 h 77"/>
                <a:gd name="T56" fmla="*/ 94 w 617"/>
                <a:gd name="T57" fmla="*/ 75 h 77"/>
                <a:gd name="T58" fmla="*/ 76 w 617"/>
                <a:gd name="T59" fmla="*/ 73 h 77"/>
                <a:gd name="T60" fmla="*/ 58 w 617"/>
                <a:gd name="T61" fmla="*/ 68 h 77"/>
                <a:gd name="T62" fmla="*/ 43 w 617"/>
                <a:gd name="T63" fmla="*/ 63 h 77"/>
                <a:gd name="T64" fmla="*/ 28 w 617"/>
                <a:gd name="T65" fmla="*/ 56 h 77"/>
                <a:gd name="T66" fmla="*/ 14 w 617"/>
                <a:gd name="T67" fmla="*/ 48 h 77"/>
                <a:gd name="T68" fmla="*/ 0 w 617"/>
                <a:gd name="T69" fmla="*/ 4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17" h="77">
                  <a:moveTo>
                    <a:pt x="617" y="35"/>
                  </a:moveTo>
                  <a:lnTo>
                    <a:pt x="617" y="35"/>
                  </a:lnTo>
                  <a:lnTo>
                    <a:pt x="604" y="27"/>
                  </a:lnTo>
                  <a:lnTo>
                    <a:pt x="590" y="20"/>
                  </a:lnTo>
                  <a:lnTo>
                    <a:pt x="574" y="14"/>
                  </a:lnTo>
                  <a:lnTo>
                    <a:pt x="558" y="9"/>
                  </a:lnTo>
                  <a:lnTo>
                    <a:pt x="542" y="6"/>
                  </a:lnTo>
                  <a:lnTo>
                    <a:pt x="524" y="2"/>
                  </a:lnTo>
                  <a:lnTo>
                    <a:pt x="505" y="1"/>
                  </a:lnTo>
                  <a:lnTo>
                    <a:pt x="486" y="0"/>
                  </a:lnTo>
                  <a:lnTo>
                    <a:pt x="466" y="1"/>
                  </a:lnTo>
                  <a:lnTo>
                    <a:pt x="446" y="2"/>
                  </a:lnTo>
                  <a:lnTo>
                    <a:pt x="425" y="6"/>
                  </a:lnTo>
                  <a:lnTo>
                    <a:pt x="404" y="9"/>
                  </a:lnTo>
                  <a:lnTo>
                    <a:pt x="382" y="14"/>
                  </a:lnTo>
                  <a:lnTo>
                    <a:pt x="359" y="21"/>
                  </a:lnTo>
                  <a:lnTo>
                    <a:pt x="336" y="28"/>
                  </a:lnTo>
                  <a:lnTo>
                    <a:pt x="313" y="37"/>
                  </a:lnTo>
                  <a:lnTo>
                    <a:pt x="313" y="37"/>
                  </a:lnTo>
                  <a:lnTo>
                    <a:pt x="288" y="47"/>
                  </a:lnTo>
                  <a:lnTo>
                    <a:pt x="263" y="55"/>
                  </a:lnTo>
                  <a:lnTo>
                    <a:pt x="239" y="62"/>
                  </a:lnTo>
                  <a:lnTo>
                    <a:pt x="216" y="68"/>
                  </a:lnTo>
                  <a:lnTo>
                    <a:pt x="194" y="73"/>
                  </a:lnTo>
                  <a:lnTo>
                    <a:pt x="172" y="75"/>
                  </a:lnTo>
                  <a:lnTo>
                    <a:pt x="151" y="77"/>
                  </a:lnTo>
                  <a:lnTo>
                    <a:pt x="131" y="77"/>
                  </a:lnTo>
                  <a:lnTo>
                    <a:pt x="111" y="77"/>
                  </a:lnTo>
                  <a:lnTo>
                    <a:pt x="94" y="75"/>
                  </a:lnTo>
                  <a:lnTo>
                    <a:pt x="76" y="73"/>
                  </a:lnTo>
                  <a:lnTo>
                    <a:pt x="58" y="68"/>
                  </a:lnTo>
                  <a:lnTo>
                    <a:pt x="43" y="63"/>
                  </a:lnTo>
                  <a:lnTo>
                    <a:pt x="28" y="56"/>
                  </a:lnTo>
                  <a:lnTo>
                    <a:pt x="14" y="48"/>
                  </a:lnTo>
                  <a:lnTo>
                    <a:pt x="0" y="40"/>
                  </a:lnTo>
                </a:path>
              </a:pathLst>
            </a:custGeom>
            <a:noFill/>
            <a:ln w="19050">
              <a:solidFill>
                <a:srgbClr val="4A4B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3C227A4C-A45C-4141-859C-F0FBCA5B8D44}"/>
              </a:ext>
            </a:extLst>
          </p:cNvPr>
          <p:cNvSpPr txBox="1"/>
          <p:nvPr/>
        </p:nvSpPr>
        <p:spPr>
          <a:xfrm>
            <a:off x="2066850" y="182534"/>
            <a:ext cx="88627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5) CONTRIBUIÇÃO</a:t>
            </a:r>
            <a:r>
              <a:rPr lang="pt-BR" sz="2800" b="1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pt-BR" sz="2800" b="1" i="1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DA MOVIMENTAÇÃO CATARINENSE AO PROJETO</a:t>
            </a:r>
          </a:p>
        </p:txBody>
      </p:sp>
    </p:spTree>
    <p:extLst>
      <p:ext uri="{BB962C8B-B14F-4D97-AF65-F5344CB8AC3E}">
        <p14:creationId xmlns:p14="http://schemas.microsoft.com/office/powerpoint/2010/main" val="141059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6" presetClass="emph" presetSubtype="0" repeatCount="3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/>
      <p:bldP spid="4" grpId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5AA14E84-296E-4FB7-A398-6CD486275C7B}"/>
              </a:ext>
            </a:extLst>
          </p:cNvPr>
          <p:cNvSpPr/>
          <p:nvPr/>
        </p:nvSpPr>
        <p:spPr>
          <a:xfrm>
            <a:off x="454418" y="1192170"/>
            <a:ext cx="43967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i="1" dirty="0">
                <a:solidFill>
                  <a:srgbClr val="3CAE8C"/>
                </a:solidFill>
              </a:rPr>
              <a:t>Perspectivas da Capacidade dos Portos de SC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54418" y="3243803"/>
            <a:ext cx="31134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>
                <a:solidFill>
                  <a:srgbClr val="0070C0"/>
                </a:solidFill>
              </a:rPr>
              <a:t>Capacidade de Movimentação </a:t>
            </a:r>
            <a:br>
              <a:rPr lang="pt-BR" sz="2800" i="1" dirty="0">
                <a:solidFill>
                  <a:srgbClr val="0070C0"/>
                </a:solidFill>
              </a:rPr>
            </a:br>
            <a:r>
              <a:rPr lang="pt-BR" sz="2800" i="1" dirty="0">
                <a:solidFill>
                  <a:srgbClr val="0070C0"/>
                </a:solidFill>
              </a:rPr>
              <a:t>de TEU’S </a:t>
            </a:r>
          </a:p>
          <a:p>
            <a:r>
              <a:rPr lang="pt-BR" sz="2800" b="1" i="1" dirty="0">
                <a:solidFill>
                  <a:srgbClr val="0070C0"/>
                </a:solidFill>
              </a:rPr>
              <a:t>2025</a:t>
            </a:r>
          </a:p>
        </p:txBody>
      </p:sp>
      <p:graphicFrame>
        <p:nvGraphicFramePr>
          <p:cNvPr id="5" name="Tabela 9">
            <a:extLst>
              <a:ext uri="{FF2B5EF4-FFF2-40B4-BE49-F238E27FC236}">
                <a16:creationId xmlns:a16="http://schemas.microsoft.com/office/drawing/2014/main" id="{86C761B1-E1E0-4553-AE0D-7410CBB07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98716"/>
              </p:ext>
            </p:extLst>
          </p:nvPr>
        </p:nvGraphicFramePr>
        <p:xfrm>
          <a:off x="5266061" y="2219159"/>
          <a:ext cx="6676224" cy="3946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0141">
                  <a:extLst>
                    <a:ext uri="{9D8B030D-6E8A-4147-A177-3AD203B41FA5}">
                      <a16:colId xmlns:a16="http://schemas.microsoft.com/office/drawing/2014/main" val="2666712041"/>
                    </a:ext>
                  </a:extLst>
                </a:gridCol>
                <a:gridCol w="2666083">
                  <a:extLst>
                    <a:ext uri="{9D8B030D-6E8A-4147-A177-3AD203B41FA5}">
                      <a16:colId xmlns:a16="http://schemas.microsoft.com/office/drawing/2014/main" val="169798797"/>
                    </a:ext>
                  </a:extLst>
                </a:gridCol>
              </a:tblGrid>
              <a:tr h="615694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Porto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Capacidade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489799"/>
                  </a:ext>
                </a:extLst>
              </a:tr>
              <a:tr h="555071">
                <a:tc>
                  <a:txBody>
                    <a:bodyPr/>
                    <a:lstStyle/>
                    <a:p>
                      <a:pPr marL="0" algn="l" defTabSz="914377" rtl="0" eaLnBrk="1" fontAlgn="b" latinLnBrk="0" hangingPunct="1"/>
                      <a:r>
                        <a:rPr lang="pt-BR" sz="20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Itajaí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fontAlgn="b" latinLnBrk="0" hangingPunct="1"/>
                      <a:r>
                        <a:rPr lang="pt-BR" sz="20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1,2 milhão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4554235"/>
                  </a:ext>
                </a:extLst>
              </a:tr>
              <a:tr h="555071">
                <a:tc>
                  <a:txBody>
                    <a:bodyPr/>
                    <a:lstStyle/>
                    <a:p>
                      <a:pPr marL="0" algn="l" defTabSz="914377" rtl="0" eaLnBrk="1" fontAlgn="b" latinLnBrk="0" hangingPunct="1"/>
                      <a:r>
                        <a:rPr lang="pt-BR" sz="20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Navegantes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fontAlgn="b" latinLnBrk="0" hangingPunct="1"/>
                      <a:r>
                        <a:rPr lang="pt-BR" sz="20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milhões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1747363"/>
                  </a:ext>
                </a:extLst>
              </a:tr>
              <a:tr h="555071">
                <a:tc>
                  <a:txBody>
                    <a:bodyPr/>
                    <a:lstStyle/>
                    <a:p>
                      <a:pPr marL="0" algn="l" defTabSz="914377" rtl="0" eaLnBrk="1" fontAlgn="b" latinLnBrk="0" hangingPunct="1"/>
                      <a:r>
                        <a:rPr lang="pt-BR" sz="20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Imbituba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fontAlgn="b" latinLnBrk="0" hangingPunct="1"/>
                      <a:r>
                        <a:rPr lang="pt-BR" sz="20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 milhão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5854833"/>
                  </a:ext>
                </a:extLst>
              </a:tr>
              <a:tr h="555071">
                <a:tc>
                  <a:txBody>
                    <a:bodyPr/>
                    <a:lstStyle/>
                    <a:p>
                      <a:pPr marL="0" algn="l" defTabSz="914377" rtl="0" eaLnBrk="1" fontAlgn="b" latinLnBrk="0" hangingPunct="1"/>
                      <a:r>
                        <a:rPr lang="pt-BR" sz="20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Itapoá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fontAlgn="b" latinLnBrk="0" hangingPunct="1"/>
                      <a:r>
                        <a:rPr lang="pt-BR" sz="20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milhões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2416931"/>
                  </a:ext>
                </a:extLst>
              </a:tr>
              <a:tr h="555071">
                <a:tc>
                  <a:txBody>
                    <a:bodyPr/>
                    <a:lstStyle/>
                    <a:p>
                      <a:pPr marL="0" algn="l" defTabSz="914377" rtl="0" eaLnBrk="1" fontAlgn="b" latinLnBrk="0" hangingPunct="1"/>
                      <a:r>
                        <a:rPr lang="pt-BR" sz="20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São Francisco do Sul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fontAlgn="b" latinLnBrk="0" hangingPunct="1"/>
                      <a:r>
                        <a:rPr lang="pt-BR" sz="20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milhão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3703030"/>
                  </a:ext>
                </a:extLst>
              </a:tr>
              <a:tr h="555071">
                <a:tc>
                  <a:txBody>
                    <a:bodyPr/>
                    <a:lstStyle/>
                    <a:p>
                      <a:pPr marL="0" algn="l" defTabSz="914377" rtl="0" eaLnBrk="1" fontAlgn="b" latinLnBrk="0" hangingPunct="1"/>
                      <a:r>
                        <a:rPr lang="pt-BR" sz="2000" b="1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Portos de SC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fontAlgn="b" latinLnBrk="0" hangingPunct="1"/>
                      <a:r>
                        <a:rPr lang="pt-BR" sz="2000" b="1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7,7 milhões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0813104"/>
                  </a:ext>
                </a:extLst>
              </a:tr>
            </a:tbl>
          </a:graphicData>
        </a:graphic>
      </p:graphicFrame>
      <p:sp>
        <p:nvSpPr>
          <p:cNvPr id="11" name="CaixaDeTexto 10"/>
          <p:cNvSpPr txBox="1"/>
          <p:nvPr/>
        </p:nvSpPr>
        <p:spPr>
          <a:xfrm>
            <a:off x="515938" y="5651195"/>
            <a:ext cx="17976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latin typeface="+mj-lt"/>
                <a:cs typeface="Arial" panose="020B0604020202020204" pitchFamily="34" charset="0"/>
              </a:rPr>
              <a:t>Fonte: Portos de SC e FIESC - Elaboração e compilação FIESC/GETMS</a:t>
            </a:r>
          </a:p>
        </p:txBody>
      </p:sp>
      <p:grpSp>
        <p:nvGrpSpPr>
          <p:cNvPr id="12" name="Agrupar 11"/>
          <p:cNvGrpSpPr/>
          <p:nvPr/>
        </p:nvGrpSpPr>
        <p:grpSpPr>
          <a:xfrm>
            <a:off x="515938" y="453791"/>
            <a:ext cx="606854" cy="615950"/>
            <a:chOff x="7075489" y="5411788"/>
            <a:chExt cx="741363" cy="752475"/>
          </a:xfrm>
        </p:grpSpPr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7445376" y="5422900"/>
              <a:ext cx="73025" cy="120650"/>
            </a:xfrm>
            <a:custGeom>
              <a:avLst/>
              <a:gdLst>
                <a:gd name="T0" fmla="*/ 91 w 91"/>
                <a:gd name="T1" fmla="*/ 151 h 151"/>
                <a:gd name="T2" fmla="*/ 91 w 91"/>
                <a:gd name="T3" fmla="*/ 151 h 151"/>
                <a:gd name="T4" fmla="*/ 89 w 91"/>
                <a:gd name="T5" fmla="*/ 136 h 151"/>
                <a:gd name="T6" fmla="*/ 86 w 91"/>
                <a:gd name="T7" fmla="*/ 120 h 151"/>
                <a:gd name="T8" fmla="*/ 79 w 91"/>
                <a:gd name="T9" fmla="*/ 107 h 151"/>
                <a:gd name="T10" fmla="*/ 72 w 91"/>
                <a:gd name="T11" fmla="*/ 94 h 151"/>
                <a:gd name="T12" fmla="*/ 62 w 91"/>
                <a:gd name="T13" fmla="*/ 84 h 151"/>
                <a:gd name="T14" fmla="*/ 50 w 91"/>
                <a:gd name="T15" fmla="*/ 76 h 151"/>
                <a:gd name="T16" fmla="*/ 38 w 91"/>
                <a:gd name="T17" fmla="*/ 69 h 151"/>
                <a:gd name="T18" fmla="*/ 24 w 91"/>
                <a:gd name="T19" fmla="*/ 63 h 151"/>
                <a:gd name="T20" fmla="*/ 24 w 91"/>
                <a:gd name="T21" fmla="*/ 63 h 151"/>
                <a:gd name="T22" fmla="*/ 14 w 91"/>
                <a:gd name="T23" fmla="*/ 58 h 151"/>
                <a:gd name="T24" fmla="*/ 7 w 91"/>
                <a:gd name="T25" fmla="*/ 53 h 151"/>
                <a:gd name="T26" fmla="*/ 2 w 91"/>
                <a:gd name="T27" fmla="*/ 45 h 151"/>
                <a:gd name="T28" fmla="*/ 0 w 91"/>
                <a:gd name="T29" fmla="*/ 34 h 151"/>
                <a:gd name="T30" fmla="*/ 0 w 91"/>
                <a:gd name="T31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1" h="151">
                  <a:moveTo>
                    <a:pt x="91" y="151"/>
                  </a:moveTo>
                  <a:lnTo>
                    <a:pt x="91" y="151"/>
                  </a:lnTo>
                  <a:lnTo>
                    <a:pt x="89" y="136"/>
                  </a:lnTo>
                  <a:lnTo>
                    <a:pt x="86" y="120"/>
                  </a:lnTo>
                  <a:lnTo>
                    <a:pt x="79" y="107"/>
                  </a:lnTo>
                  <a:lnTo>
                    <a:pt x="72" y="94"/>
                  </a:lnTo>
                  <a:lnTo>
                    <a:pt x="62" y="84"/>
                  </a:lnTo>
                  <a:lnTo>
                    <a:pt x="50" y="76"/>
                  </a:lnTo>
                  <a:lnTo>
                    <a:pt x="38" y="69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14" y="58"/>
                  </a:lnTo>
                  <a:lnTo>
                    <a:pt x="7" y="53"/>
                  </a:lnTo>
                  <a:lnTo>
                    <a:pt x="2" y="45"/>
                  </a:lnTo>
                  <a:lnTo>
                    <a:pt x="0" y="34"/>
                  </a:lnTo>
                  <a:lnTo>
                    <a:pt x="0" y="0"/>
                  </a:lnTo>
                </a:path>
              </a:pathLst>
            </a:custGeom>
            <a:noFill/>
            <a:ln w="23813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7375526" y="5543550"/>
              <a:ext cx="69850" cy="71438"/>
            </a:xfrm>
            <a:custGeom>
              <a:avLst/>
              <a:gdLst>
                <a:gd name="T0" fmla="*/ 0 w 90"/>
                <a:gd name="T1" fmla="*/ 0 h 90"/>
                <a:gd name="T2" fmla="*/ 0 w 90"/>
                <a:gd name="T3" fmla="*/ 0 h 90"/>
                <a:gd name="T4" fmla="*/ 2 w 90"/>
                <a:gd name="T5" fmla="*/ 18 h 90"/>
                <a:gd name="T6" fmla="*/ 7 w 90"/>
                <a:gd name="T7" fmla="*/ 35 h 90"/>
                <a:gd name="T8" fmla="*/ 16 w 90"/>
                <a:gd name="T9" fmla="*/ 50 h 90"/>
                <a:gd name="T10" fmla="*/ 26 w 90"/>
                <a:gd name="T11" fmla="*/ 64 h 90"/>
                <a:gd name="T12" fmla="*/ 40 w 90"/>
                <a:gd name="T13" fmla="*/ 74 h 90"/>
                <a:gd name="T14" fmla="*/ 55 w 90"/>
                <a:gd name="T15" fmla="*/ 83 h 90"/>
                <a:gd name="T16" fmla="*/ 73 w 90"/>
                <a:gd name="T17" fmla="*/ 88 h 90"/>
                <a:gd name="T18" fmla="*/ 90 w 90"/>
                <a:gd name="T1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90">
                  <a:moveTo>
                    <a:pt x="0" y="0"/>
                  </a:moveTo>
                  <a:lnTo>
                    <a:pt x="0" y="0"/>
                  </a:lnTo>
                  <a:lnTo>
                    <a:pt x="2" y="18"/>
                  </a:lnTo>
                  <a:lnTo>
                    <a:pt x="7" y="35"/>
                  </a:lnTo>
                  <a:lnTo>
                    <a:pt x="16" y="50"/>
                  </a:lnTo>
                  <a:lnTo>
                    <a:pt x="26" y="64"/>
                  </a:lnTo>
                  <a:lnTo>
                    <a:pt x="40" y="74"/>
                  </a:lnTo>
                  <a:lnTo>
                    <a:pt x="55" y="83"/>
                  </a:lnTo>
                  <a:lnTo>
                    <a:pt x="73" y="88"/>
                  </a:lnTo>
                  <a:lnTo>
                    <a:pt x="90" y="90"/>
                  </a:lnTo>
                </a:path>
              </a:pathLst>
            </a:custGeom>
            <a:noFill/>
            <a:ln w="23813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>
              <a:off x="7445376" y="5567363"/>
              <a:ext cx="287338" cy="95250"/>
            </a:xfrm>
            <a:prstGeom prst="line">
              <a:avLst/>
            </a:prstGeom>
            <a:noFill/>
            <a:ln w="23813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V="1">
              <a:off x="7159626" y="5602288"/>
              <a:ext cx="190500" cy="60325"/>
            </a:xfrm>
            <a:prstGeom prst="line">
              <a:avLst/>
            </a:prstGeom>
            <a:noFill/>
            <a:ln w="23813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7445376" y="5411788"/>
              <a:ext cx="0" cy="11113"/>
            </a:xfrm>
            <a:prstGeom prst="line">
              <a:avLst/>
            </a:prstGeom>
            <a:noFill/>
            <a:ln w="23813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7075489" y="5722938"/>
              <a:ext cx="741363" cy="441325"/>
            </a:xfrm>
            <a:prstGeom prst="rect">
              <a:avLst/>
            </a:prstGeom>
            <a:noFill/>
            <a:ln w="23813">
              <a:solidFill>
                <a:srgbClr val="46464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7423151" y="5818188"/>
              <a:ext cx="47625" cy="250825"/>
            </a:xfrm>
            <a:custGeom>
              <a:avLst/>
              <a:gdLst>
                <a:gd name="T0" fmla="*/ 0 w 60"/>
                <a:gd name="T1" fmla="*/ 0 h 315"/>
                <a:gd name="T2" fmla="*/ 29 w 60"/>
                <a:gd name="T3" fmla="*/ 0 h 315"/>
                <a:gd name="T4" fmla="*/ 29 w 60"/>
                <a:gd name="T5" fmla="*/ 315 h 315"/>
                <a:gd name="T6" fmla="*/ 60 w 60"/>
                <a:gd name="T7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315">
                  <a:moveTo>
                    <a:pt x="0" y="0"/>
                  </a:moveTo>
                  <a:lnTo>
                    <a:pt x="29" y="0"/>
                  </a:lnTo>
                  <a:lnTo>
                    <a:pt x="29" y="315"/>
                  </a:lnTo>
                  <a:lnTo>
                    <a:pt x="60" y="315"/>
                  </a:lnTo>
                </a:path>
              </a:pathLst>
            </a:custGeom>
            <a:noFill/>
            <a:ln w="23813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7304089" y="5818188"/>
              <a:ext cx="46038" cy="250825"/>
            </a:xfrm>
            <a:custGeom>
              <a:avLst/>
              <a:gdLst>
                <a:gd name="T0" fmla="*/ 0 w 58"/>
                <a:gd name="T1" fmla="*/ 0 h 315"/>
                <a:gd name="T2" fmla="*/ 29 w 58"/>
                <a:gd name="T3" fmla="*/ 0 h 315"/>
                <a:gd name="T4" fmla="*/ 29 w 58"/>
                <a:gd name="T5" fmla="*/ 315 h 315"/>
                <a:gd name="T6" fmla="*/ 58 w 58"/>
                <a:gd name="T7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315">
                  <a:moveTo>
                    <a:pt x="0" y="0"/>
                  </a:moveTo>
                  <a:lnTo>
                    <a:pt x="29" y="0"/>
                  </a:lnTo>
                  <a:lnTo>
                    <a:pt x="29" y="315"/>
                  </a:lnTo>
                  <a:lnTo>
                    <a:pt x="58" y="315"/>
                  </a:lnTo>
                </a:path>
              </a:pathLst>
            </a:custGeom>
            <a:noFill/>
            <a:ln w="23813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7183439" y="5818188"/>
              <a:ext cx="47625" cy="250825"/>
            </a:xfrm>
            <a:custGeom>
              <a:avLst/>
              <a:gdLst>
                <a:gd name="T0" fmla="*/ 0 w 60"/>
                <a:gd name="T1" fmla="*/ 0 h 315"/>
                <a:gd name="T2" fmla="*/ 31 w 60"/>
                <a:gd name="T3" fmla="*/ 0 h 315"/>
                <a:gd name="T4" fmla="*/ 31 w 60"/>
                <a:gd name="T5" fmla="*/ 315 h 315"/>
                <a:gd name="T6" fmla="*/ 60 w 60"/>
                <a:gd name="T7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315">
                  <a:moveTo>
                    <a:pt x="0" y="0"/>
                  </a:moveTo>
                  <a:lnTo>
                    <a:pt x="31" y="0"/>
                  </a:lnTo>
                  <a:lnTo>
                    <a:pt x="31" y="315"/>
                  </a:lnTo>
                  <a:lnTo>
                    <a:pt x="60" y="315"/>
                  </a:lnTo>
                </a:path>
              </a:pathLst>
            </a:custGeom>
            <a:noFill/>
            <a:ln w="23813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7662864" y="5818188"/>
              <a:ext cx="47625" cy="250825"/>
            </a:xfrm>
            <a:custGeom>
              <a:avLst/>
              <a:gdLst>
                <a:gd name="T0" fmla="*/ 0 w 60"/>
                <a:gd name="T1" fmla="*/ 0 h 315"/>
                <a:gd name="T2" fmla="*/ 29 w 60"/>
                <a:gd name="T3" fmla="*/ 0 h 315"/>
                <a:gd name="T4" fmla="*/ 29 w 60"/>
                <a:gd name="T5" fmla="*/ 315 h 315"/>
                <a:gd name="T6" fmla="*/ 60 w 60"/>
                <a:gd name="T7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315">
                  <a:moveTo>
                    <a:pt x="0" y="0"/>
                  </a:moveTo>
                  <a:lnTo>
                    <a:pt x="29" y="0"/>
                  </a:lnTo>
                  <a:lnTo>
                    <a:pt x="29" y="315"/>
                  </a:lnTo>
                  <a:lnTo>
                    <a:pt x="60" y="315"/>
                  </a:lnTo>
                </a:path>
              </a:pathLst>
            </a:custGeom>
            <a:noFill/>
            <a:ln w="23813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7542214" y="5818188"/>
              <a:ext cx="47625" cy="250825"/>
            </a:xfrm>
            <a:custGeom>
              <a:avLst/>
              <a:gdLst>
                <a:gd name="T0" fmla="*/ 0 w 60"/>
                <a:gd name="T1" fmla="*/ 0 h 315"/>
                <a:gd name="T2" fmla="*/ 31 w 60"/>
                <a:gd name="T3" fmla="*/ 0 h 315"/>
                <a:gd name="T4" fmla="*/ 31 w 60"/>
                <a:gd name="T5" fmla="*/ 315 h 315"/>
                <a:gd name="T6" fmla="*/ 60 w 60"/>
                <a:gd name="T7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315">
                  <a:moveTo>
                    <a:pt x="0" y="0"/>
                  </a:moveTo>
                  <a:lnTo>
                    <a:pt x="31" y="0"/>
                  </a:lnTo>
                  <a:lnTo>
                    <a:pt x="31" y="315"/>
                  </a:lnTo>
                  <a:lnTo>
                    <a:pt x="60" y="315"/>
                  </a:lnTo>
                </a:path>
              </a:pathLst>
            </a:custGeom>
            <a:noFill/>
            <a:ln w="23813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7123114" y="5649913"/>
              <a:ext cx="73025" cy="73025"/>
            </a:xfrm>
            <a:custGeom>
              <a:avLst/>
              <a:gdLst>
                <a:gd name="T0" fmla="*/ 0 w 92"/>
                <a:gd name="T1" fmla="*/ 91 h 91"/>
                <a:gd name="T2" fmla="*/ 0 w 92"/>
                <a:gd name="T3" fmla="*/ 45 h 91"/>
                <a:gd name="T4" fmla="*/ 0 w 92"/>
                <a:gd name="T5" fmla="*/ 45 h 91"/>
                <a:gd name="T6" fmla="*/ 2 w 92"/>
                <a:gd name="T7" fmla="*/ 36 h 91"/>
                <a:gd name="T8" fmla="*/ 4 w 92"/>
                <a:gd name="T9" fmla="*/ 27 h 91"/>
                <a:gd name="T10" fmla="*/ 9 w 92"/>
                <a:gd name="T11" fmla="*/ 20 h 91"/>
                <a:gd name="T12" fmla="*/ 14 w 92"/>
                <a:gd name="T13" fmla="*/ 13 h 91"/>
                <a:gd name="T14" fmla="*/ 21 w 92"/>
                <a:gd name="T15" fmla="*/ 8 h 91"/>
                <a:gd name="T16" fmla="*/ 28 w 92"/>
                <a:gd name="T17" fmla="*/ 3 h 91"/>
                <a:gd name="T18" fmla="*/ 36 w 92"/>
                <a:gd name="T19" fmla="*/ 1 h 91"/>
                <a:gd name="T20" fmla="*/ 47 w 92"/>
                <a:gd name="T21" fmla="*/ 0 h 91"/>
                <a:gd name="T22" fmla="*/ 47 w 92"/>
                <a:gd name="T23" fmla="*/ 0 h 91"/>
                <a:gd name="T24" fmla="*/ 47 w 92"/>
                <a:gd name="T25" fmla="*/ 0 h 91"/>
                <a:gd name="T26" fmla="*/ 55 w 92"/>
                <a:gd name="T27" fmla="*/ 1 h 91"/>
                <a:gd name="T28" fmla="*/ 64 w 92"/>
                <a:gd name="T29" fmla="*/ 3 h 91"/>
                <a:gd name="T30" fmla="*/ 71 w 92"/>
                <a:gd name="T31" fmla="*/ 8 h 91"/>
                <a:gd name="T32" fmla="*/ 78 w 92"/>
                <a:gd name="T33" fmla="*/ 13 h 91"/>
                <a:gd name="T34" fmla="*/ 83 w 92"/>
                <a:gd name="T35" fmla="*/ 20 h 91"/>
                <a:gd name="T36" fmla="*/ 88 w 92"/>
                <a:gd name="T37" fmla="*/ 27 h 91"/>
                <a:gd name="T38" fmla="*/ 90 w 92"/>
                <a:gd name="T39" fmla="*/ 36 h 91"/>
                <a:gd name="T40" fmla="*/ 92 w 92"/>
                <a:gd name="T41" fmla="*/ 45 h 91"/>
                <a:gd name="T42" fmla="*/ 92 w 92"/>
                <a:gd name="T43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2" h="91">
                  <a:moveTo>
                    <a:pt x="0" y="91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" y="36"/>
                  </a:lnTo>
                  <a:lnTo>
                    <a:pt x="4" y="27"/>
                  </a:lnTo>
                  <a:lnTo>
                    <a:pt x="9" y="20"/>
                  </a:lnTo>
                  <a:lnTo>
                    <a:pt x="14" y="13"/>
                  </a:lnTo>
                  <a:lnTo>
                    <a:pt x="21" y="8"/>
                  </a:lnTo>
                  <a:lnTo>
                    <a:pt x="28" y="3"/>
                  </a:lnTo>
                  <a:lnTo>
                    <a:pt x="36" y="1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55" y="1"/>
                  </a:lnTo>
                  <a:lnTo>
                    <a:pt x="64" y="3"/>
                  </a:lnTo>
                  <a:lnTo>
                    <a:pt x="71" y="8"/>
                  </a:lnTo>
                  <a:lnTo>
                    <a:pt x="78" y="13"/>
                  </a:lnTo>
                  <a:lnTo>
                    <a:pt x="83" y="20"/>
                  </a:lnTo>
                  <a:lnTo>
                    <a:pt x="88" y="27"/>
                  </a:lnTo>
                  <a:lnTo>
                    <a:pt x="90" y="36"/>
                  </a:lnTo>
                  <a:lnTo>
                    <a:pt x="92" y="45"/>
                  </a:lnTo>
                  <a:lnTo>
                    <a:pt x="92" y="91"/>
                  </a:lnTo>
                </a:path>
              </a:pathLst>
            </a:custGeom>
            <a:noFill/>
            <a:ln w="23813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7697789" y="5649913"/>
              <a:ext cx="71438" cy="73025"/>
            </a:xfrm>
            <a:custGeom>
              <a:avLst/>
              <a:gdLst>
                <a:gd name="T0" fmla="*/ 0 w 90"/>
                <a:gd name="T1" fmla="*/ 91 h 91"/>
                <a:gd name="T2" fmla="*/ 0 w 90"/>
                <a:gd name="T3" fmla="*/ 45 h 91"/>
                <a:gd name="T4" fmla="*/ 0 w 90"/>
                <a:gd name="T5" fmla="*/ 45 h 91"/>
                <a:gd name="T6" fmla="*/ 0 w 90"/>
                <a:gd name="T7" fmla="*/ 36 h 91"/>
                <a:gd name="T8" fmla="*/ 3 w 90"/>
                <a:gd name="T9" fmla="*/ 27 h 91"/>
                <a:gd name="T10" fmla="*/ 7 w 90"/>
                <a:gd name="T11" fmla="*/ 20 h 91"/>
                <a:gd name="T12" fmla="*/ 14 w 90"/>
                <a:gd name="T13" fmla="*/ 13 h 91"/>
                <a:gd name="T14" fmla="*/ 21 w 90"/>
                <a:gd name="T15" fmla="*/ 8 h 91"/>
                <a:gd name="T16" fmla="*/ 28 w 90"/>
                <a:gd name="T17" fmla="*/ 3 h 91"/>
                <a:gd name="T18" fmla="*/ 36 w 90"/>
                <a:gd name="T19" fmla="*/ 1 h 91"/>
                <a:gd name="T20" fmla="*/ 45 w 90"/>
                <a:gd name="T21" fmla="*/ 0 h 91"/>
                <a:gd name="T22" fmla="*/ 45 w 90"/>
                <a:gd name="T23" fmla="*/ 0 h 91"/>
                <a:gd name="T24" fmla="*/ 45 w 90"/>
                <a:gd name="T25" fmla="*/ 0 h 91"/>
                <a:gd name="T26" fmla="*/ 53 w 90"/>
                <a:gd name="T27" fmla="*/ 1 h 91"/>
                <a:gd name="T28" fmla="*/ 62 w 90"/>
                <a:gd name="T29" fmla="*/ 3 h 91"/>
                <a:gd name="T30" fmla="*/ 71 w 90"/>
                <a:gd name="T31" fmla="*/ 8 h 91"/>
                <a:gd name="T32" fmla="*/ 78 w 90"/>
                <a:gd name="T33" fmla="*/ 13 h 91"/>
                <a:gd name="T34" fmla="*/ 83 w 90"/>
                <a:gd name="T35" fmla="*/ 20 h 91"/>
                <a:gd name="T36" fmla="*/ 86 w 90"/>
                <a:gd name="T37" fmla="*/ 27 h 91"/>
                <a:gd name="T38" fmla="*/ 90 w 90"/>
                <a:gd name="T39" fmla="*/ 36 h 91"/>
                <a:gd name="T40" fmla="*/ 90 w 90"/>
                <a:gd name="T41" fmla="*/ 45 h 91"/>
                <a:gd name="T42" fmla="*/ 90 w 90"/>
                <a:gd name="T43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0" h="91">
                  <a:moveTo>
                    <a:pt x="0" y="91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3" y="27"/>
                  </a:lnTo>
                  <a:lnTo>
                    <a:pt x="7" y="20"/>
                  </a:lnTo>
                  <a:lnTo>
                    <a:pt x="14" y="13"/>
                  </a:lnTo>
                  <a:lnTo>
                    <a:pt x="21" y="8"/>
                  </a:lnTo>
                  <a:lnTo>
                    <a:pt x="28" y="3"/>
                  </a:lnTo>
                  <a:lnTo>
                    <a:pt x="36" y="1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3" y="1"/>
                  </a:lnTo>
                  <a:lnTo>
                    <a:pt x="62" y="3"/>
                  </a:lnTo>
                  <a:lnTo>
                    <a:pt x="71" y="8"/>
                  </a:lnTo>
                  <a:lnTo>
                    <a:pt x="78" y="13"/>
                  </a:lnTo>
                  <a:lnTo>
                    <a:pt x="83" y="20"/>
                  </a:lnTo>
                  <a:lnTo>
                    <a:pt x="86" y="27"/>
                  </a:lnTo>
                  <a:lnTo>
                    <a:pt x="90" y="36"/>
                  </a:lnTo>
                  <a:lnTo>
                    <a:pt x="90" y="45"/>
                  </a:lnTo>
                  <a:lnTo>
                    <a:pt x="90" y="91"/>
                  </a:lnTo>
                </a:path>
              </a:pathLst>
            </a:custGeom>
            <a:noFill/>
            <a:ln w="23813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pic>
        <p:nvPicPr>
          <p:cNvPr id="27" name="Imagem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061" y="1568141"/>
            <a:ext cx="547955" cy="547955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7BC49066-583B-47FA-99F8-0A9007A78B98}"/>
              </a:ext>
            </a:extLst>
          </p:cNvPr>
          <p:cNvSpPr txBox="1"/>
          <p:nvPr/>
        </p:nvSpPr>
        <p:spPr>
          <a:xfrm>
            <a:off x="3514262" y="319529"/>
            <a:ext cx="7743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6) CRESCIMENTO </a:t>
            </a:r>
            <a:r>
              <a:rPr lang="pt-BR" sz="2800" b="1" i="1" dirty="0" err="1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TEU’s</a:t>
            </a:r>
            <a:r>
              <a:rPr lang="pt-BR" sz="2800" b="1" i="1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 PREVISTO PARA SC</a:t>
            </a:r>
            <a:endParaRPr lang="pt-BR" dirty="0">
              <a:solidFill>
                <a:srgbClr val="3CAE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15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e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014559"/>
              </p:ext>
            </p:extLst>
          </p:nvPr>
        </p:nvGraphicFramePr>
        <p:xfrm>
          <a:off x="4053139" y="958935"/>
          <a:ext cx="8138860" cy="5243557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815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0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58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7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99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66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3CAE8C"/>
                          </a:solidFill>
                          <a:effectLst/>
                          <a:latin typeface="Century Gothic" panose="020B0502020202020204" pitchFamily="34" charset="0"/>
                        </a:rPr>
                        <a:t>PORTOS </a:t>
                      </a:r>
                      <a:endParaRPr lang="pt-BR" sz="1600" b="1" dirty="0">
                        <a:solidFill>
                          <a:srgbClr val="3CAE8C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3CAE8C"/>
                          </a:solidFill>
                          <a:effectLst/>
                          <a:latin typeface="Century Gothic" panose="020B0502020202020204" pitchFamily="34" charset="0"/>
                        </a:rPr>
                        <a:t>RANKING </a:t>
                      </a:r>
                      <a:r>
                        <a:rPr lang="pt-BR" sz="1600" b="1" dirty="0" err="1">
                          <a:solidFill>
                            <a:srgbClr val="3CAE8C"/>
                          </a:solidFill>
                          <a:effectLst/>
                          <a:latin typeface="Century Gothic" panose="020B0502020202020204" pitchFamily="34" charset="0"/>
                        </a:rPr>
                        <a:t>TEUs</a:t>
                      </a:r>
                      <a:r>
                        <a:rPr lang="pt-BR" sz="1600" b="1" dirty="0">
                          <a:solidFill>
                            <a:srgbClr val="3CAE8C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pt-BR" sz="1600" b="1" dirty="0">
                        <a:solidFill>
                          <a:srgbClr val="3CAE8C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3CAE8C"/>
                          </a:solidFill>
                          <a:effectLst/>
                          <a:latin typeface="Century Gothic" panose="020B0502020202020204" pitchFamily="34" charset="0"/>
                        </a:rPr>
                        <a:t>FERROVIA</a:t>
                      </a:r>
                      <a:endParaRPr lang="pt-BR" sz="1600" b="1" dirty="0">
                        <a:solidFill>
                          <a:srgbClr val="3CAE8C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6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600" b="0" dirty="0">
                          <a:solidFill>
                            <a:srgbClr val="7F7F7F"/>
                          </a:solidFill>
                          <a:effectLst/>
                          <a:latin typeface="Century Gothic" panose="020B0502020202020204" pitchFamily="34" charset="0"/>
                        </a:rPr>
                        <a:t>SANTOS </a:t>
                      </a:r>
                      <a:endParaRPr lang="pt-BR" sz="1600" b="0" dirty="0">
                        <a:solidFill>
                          <a:srgbClr val="7F7F7F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0" dirty="0">
                          <a:solidFill>
                            <a:srgbClr val="7F7F7F"/>
                          </a:solidFill>
                          <a:effectLst/>
                          <a:latin typeface="Century Gothic" panose="020B0502020202020204" pitchFamily="34" charset="0"/>
                        </a:rPr>
                        <a:t>1º </a:t>
                      </a:r>
                      <a:endParaRPr lang="pt-BR" sz="1600" b="0" dirty="0">
                        <a:solidFill>
                          <a:srgbClr val="7F7F7F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1600" b="1" dirty="0">
                        <a:solidFill>
                          <a:srgbClr val="7F7F7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6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ITAJAÍ </a:t>
                      </a:r>
                      <a:endParaRPr lang="pt-BR" sz="1600" b="1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2º</a:t>
                      </a:r>
                      <a:endParaRPr lang="pt-BR" sz="1600" b="1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7F7F7F"/>
                          </a:solidFill>
                          <a:effectLst/>
                        </a:rPr>
                        <a:t> </a:t>
                      </a:r>
                      <a:endParaRPr lang="pt-BR" sz="1600" b="1" dirty="0">
                        <a:solidFill>
                          <a:srgbClr val="7F7F7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6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400" b="0" dirty="0">
                          <a:solidFill>
                            <a:srgbClr val="7F7F7F"/>
                          </a:solidFill>
                          <a:effectLst/>
                          <a:latin typeface="Century Gothic" panose="020B0502020202020204" pitchFamily="34" charset="0"/>
                        </a:rPr>
                        <a:t>PARANAGUÁ </a:t>
                      </a:r>
                      <a:endParaRPr lang="pt-BR" sz="1400" b="0" dirty="0">
                        <a:solidFill>
                          <a:srgbClr val="7F7F7F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0" dirty="0">
                          <a:solidFill>
                            <a:srgbClr val="7F7F7F"/>
                          </a:solidFill>
                          <a:effectLst/>
                          <a:latin typeface="Century Gothic" panose="020B0502020202020204" pitchFamily="34" charset="0"/>
                        </a:rPr>
                        <a:t>3º</a:t>
                      </a:r>
                      <a:endParaRPr lang="pt-BR" sz="1400" b="0" dirty="0">
                        <a:solidFill>
                          <a:srgbClr val="7F7F7F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1600" b="1" dirty="0">
                        <a:solidFill>
                          <a:srgbClr val="7F7F7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6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dirty="0">
                          <a:solidFill>
                            <a:srgbClr val="7F7F7F"/>
                          </a:solidFill>
                          <a:effectLst/>
                          <a:latin typeface="Century Gothic" panose="020B0502020202020204" pitchFamily="34" charset="0"/>
                        </a:rPr>
                        <a:t>DP</a:t>
                      </a:r>
                      <a:r>
                        <a:rPr lang="pt-BR" sz="1400" b="0" baseline="0" dirty="0">
                          <a:solidFill>
                            <a:srgbClr val="7F7F7F"/>
                          </a:solidFill>
                          <a:effectLst/>
                          <a:latin typeface="Century Gothic" panose="020B0502020202020204" pitchFamily="34" charset="0"/>
                        </a:rPr>
                        <a:t> WORD SANTOS</a:t>
                      </a:r>
                      <a:r>
                        <a:rPr lang="pt-BR" sz="1400" b="0" dirty="0">
                          <a:solidFill>
                            <a:srgbClr val="7F7F7F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pt-BR" sz="1400" b="0" dirty="0">
                        <a:solidFill>
                          <a:srgbClr val="7F7F7F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0" dirty="0">
                          <a:solidFill>
                            <a:srgbClr val="7F7F7F"/>
                          </a:solidFill>
                          <a:effectLst/>
                          <a:latin typeface="Century Gothic" panose="020B0502020202020204" pitchFamily="34" charset="0"/>
                        </a:rPr>
                        <a:t>4º</a:t>
                      </a:r>
                      <a:endParaRPr lang="pt-BR" sz="1400" b="0" dirty="0">
                        <a:solidFill>
                          <a:srgbClr val="7F7F7F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1600" b="1" dirty="0">
                        <a:solidFill>
                          <a:srgbClr val="7F7F7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66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ITAPOÁ</a:t>
                      </a:r>
                      <a:endParaRPr lang="pt-BR" sz="1600" b="1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5º</a:t>
                      </a:r>
                      <a:endParaRPr lang="pt-BR" sz="1600" b="1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1600" b="1" dirty="0">
                        <a:solidFill>
                          <a:srgbClr val="7F7F7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66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>
                          <a:solidFill>
                            <a:srgbClr val="7F7F7F"/>
                          </a:solidFill>
                          <a:effectLst/>
                          <a:latin typeface="Century Gothic" panose="020B0502020202020204" pitchFamily="34" charset="0"/>
                        </a:rPr>
                        <a:t>RIO GRANDE </a:t>
                      </a:r>
                      <a:endParaRPr lang="pt-BR" sz="1600" b="0" dirty="0">
                        <a:solidFill>
                          <a:srgbClr val="7F7F7F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0" dirty="0">
                          <a:solidFill>
                            <a:srgbClr val="7F7F7F"/>
                          </a:solidFill>
                          <a:effectLst/>
                          <a:latin typeface="Century Gothic" panose="020B0502020202020204" pitchFamily="34" charset="0"/>
                        </a:rPr>
                        <a:t>6º</a:t>
                      </a:r>
                      <a:endParaRPr lang="pt-BR" sz="1600" b="0" dirty="0">
                        <a:solidFill>
                          <a:srgbClr val="7F7F7F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1600" b="1" dirty="0">
                        <a:solidFill>
                          <a:srgbClr val="7F7F7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66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600" b="0" dirty="0">
                          <a:solidFill>
                            <a:srgbClr val="7F7F7F"/>
                          </a:solidFill>
                          <a:effectLst/>
                          <a:latin typeface="Century Gothic" panose="020B0502020202020204" pitchFamily="34" charset="0"/>
                        </a:rPr>
                        <a:t>CHIBATÃO</a:t>
                      </a:r>
                      <a:endParaRPr lang="pt-BR" sz="1600" b="0" dirty="0">
                        <a:solidFill>
                          <a:srgbClr val="7F7F7F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0" dirty="0">
                          <a:solidFill>
                            <a:srgbClr val="7F7F7F"/>
                          </a:solidFill>
                          <a:effectLst/>
                          <a:latin typeface="Century Gothic" panose="020B0502020202020204" pitchFamily="34" charset="0"/>
                        </a:rPr>
                        <a:t>7º </a:t>
                      </a:r>
                      <a:endParaRPr lang="pt-BR" sz="1600" b="0" dirty="0">
                        <a:solidFill>
                          <a:srgbClr val="7F7F7F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1600" b="1" dirty="0">
                        <a:solidFill>
                          <a:srgbClr val="7F7F7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66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600" b="0" dirty="0">
                          <a:solidFill>
                            <a:srgbClr val="7F7F7F"/>
                          </a:solidFill>
                          <a:effectLst/>
                          <a:latin typeface="Century Gothic" panose="020B0502020202020204" pitchFamily="34" charset="0"/>
                        </a:rPr>
                        <a:t>SUAPE</a:t>
                      </a:r>
                      <a:endParaRPr lang="pt-BR" sz="1600" b="0" dirty="0">
                        <a:solidFill>
                          <a:srgbClr val="7F7F7F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0" dirty="0">
                          <a:solidFill>
                            <a:srgbClr val="7F7F7F"/>
                          </a:solidFill>
                          <a:effectLst/>
                          <a:latin typeface="Century Gothic" panose="020B0502020202020204" pitchFamily="34" charset="0"/>
                        </a:rPr>
                        <a:t>8º</a:t>
                      </a:r>
                      <a:endParaRPr lang="pt-BR" sz="1600" b="0" dirty="0">
                        <a:solidFill>
                          <a:srgbClr val="7F7F7F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1600" b="1" dirty="0">
                        <a:solidFill>
                          <a:srgbClr val="7F7F7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66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>
                          <a:solidFill>
                            <a:srgbClr val="7F7F7F"/>
                          </a:solidFill>
                          <a:effectLst/>
                          <a:latin typeface="Century Gothic" panose="020B0502020202020204" pitchFamily="34" charset="0"/>
                        </a:rPr>
                        <a:t>RIO DE JANEIRO</a:t>
                      </a:r>
                      <a:endParaRPr lang="pt-BR" sz="1600" b="0" dirty="0">
                        <a:solidFill>
                          <a:srgbClr val="7F7F7F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0" dirty="0">
                          <a:solidFill>
                            <a:srgbClr val="7F7F7F"/>
                          </a:solidFill>
                          <a:effectLst/>
                          <a:latin typeface="Century Gothic" panose="020B0502020202020204" pitchFamily="34" charset="0"/>
                        </a:rPr>
                        <a:t> 9º</a:t>
                      </a:r>
                      <a:endParaRPr lang="pt-BR" sz="1600" b="0" dirty="0">
                        <a:solidFill>
                          <a:srgbClr val="7F7F7F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1600" b="1" dirty="0">
                        <a:solidFill>
                          <a:srgbClr val="7F7F7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66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>
                          <a:solidFill>
                            <a:srgbClr val="7F7F7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PECÉM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0" dirty="0">
                          <a:solidFill>
                            <a:srgbClr val="7F7F7F"/>
                          </a:solidFill>
                          <a:effectLst/>
                          <a:latin typeface="Century Gothic" panose="020B0502020202020204" pitchFamily="34" charset="0"/>
                        </a:rPr>
                        <a:t> 10º </a:t>
                      </a:r>
                      <a:endParaRPr lang="pt-BR" sz="1600" b="0" dirty="0">
                        <a:solidFill>
                          <a:srgbClr val="7F7F7F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1600" b="1" dirty="0">
                        <a:solidFill>
                          <a:srgbClr val="7F7F7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157" name="Agrupar 156"/>
          <p:cNvGrpSpPr/>
          <p:nvPr/>
        </p:nvGrpSpPr>
        <p:grpSpPr>
          <a:xfrm>
            <a:off x="9193956" y="2060365"/>
            <a:ext cx="1031062" cy="213246"/>
            <a:chOff x="9148783" y="1469213"/>
            <a:chExt cx="1031062" cy="213246"/>
          </a:xfrm>
          <a:solidFill>
            <a:schemeClr val="bg1">
              <a:lumMod val="95000"/>
            </a:schemeClr>
          </a:solidFill>
        </p:grpSpPr>
        <p:sp>
          <p:nvSpPr>
            <p:cNvPr id="158" name="Retângulo 157"/>
            <p:cNvSpPr/>
            <p:nvPr/>
          </p:nvSpPr>
          <p:spPr>
            <a:xfrm flipV="1">
              <a:off x="9148783" y="1494389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9" name="Retângulo 158"/>
            <p:cNvSpPr/>
            <p:nvPr/>
          </p:nvSpPr>
          <p:spPr>
            <a:xfrm flipV="1">
              <a:off x="9148783" y="1642026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0" name="Retângulo 159"/>
            <p:cNvSpPr/>
            <p:nvPr/>
          </p:nvSpPr>
          <p:spPr>
            <a:xfrm>
              <a:off x="9239270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1" name="Retângulo 160"/>
            <p:cNvSpPr/>
            <p:nvPr/>
          </p:nvSpPr>
          <p:spPr>
            <a:xfrm>
              <a:off x="938452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2" name="Retângulo 161"/>
            <p:cNvSpPr/>
            <p:nvPr/>
          </p:nvSpPr>
          <p:spPr>
            <a:xfrm>
              <a:off x="951787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3" name="Retângulo 162"/>
            <p:cNvSpPr/>
            <p:nvPr/>
          </p:nvSpPr>
          <p:spPr>
            <a:xfrm>
              <a:off x="9641701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4" name="Retângulo 163"/>
            <p:cNvSpPr/>
            <p:nvPr/>
          </p:nvSpPr>
          <p:spPr>
            <a:xfrm>
              <a:off x="978695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5" name="Retângulo 164"/>
            <p:cNvSpPr/>
            <p:nvPr/>
          </p:nvSpPr>
          <p:spPr>
            <a:xfrm>
              <a:off x="992030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6" name="Retângulo 165"/>
            <p:cNvSpPr/>
            <p:nvPr/>
          </p:nvSpPr>
          <p:spPr>
            <a:xfrm>
              <a:off x="10063182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67" name="Agrupar 166"/>
          <p:cNvGrpSpPr/>
          <p:nvPr/>
        </p:nvGrpSpPr>
        <p:grpSpPr>
          <a:xfrm>
            <a:off x="9193956" y="3516186"/>
            <a:ext cx="1031062" cy="213246"/>
            <a:chOff x="9148783" y="1469213"/>
            <a:chExt cx="1031062" cy="213246"/>
          </a:xfrm>
          <a:solidFill>
            <a:schemeClr val="bg1">
              <a:lumMod val="95000"/>
            </a:schemeClr>
          </a:solidFill>
        </p:grpSpPr>
        <p:sp>
          <p:nvSpPr>
            <p:cNvPr id="168" name="Retângulo 167"/>
            <p:cNvSpPr/>
            <p:nvPr/>
          </p:nvSpPr>
          <p:spPr>
            <a:xfrm flipV="1">
              <a:off x="9148783" y="1494389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9" name="Retângulo 168"/>
            <p:cNvSpPr/>
            <p:nvPr/>
          </p:nvSpPr>
          <p:spPr>
            <a:xfrm flipV="1">
              <a:off x="9148783" y="1642026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0" name="Retângulo 169"/>
            <p:cNvSpPr/>
            <p:nvPr/>
          </p:nvSpPr>
          <p:spPr>
            <a:xfrm>
              <a:off x="9239270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1" name="Retângulo 170"/>
            <p:cNvSpPr/>
            <p:nvPr/>
          </p:nvSpPr>
          <p:spPr>
            <a:xfrm>
              <a:off x="938452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2" name="Retângulo 171"/>
            <p:cNvSpPr/>
            <p:nvPr/>
          </p:nvSpPr>
          <p:spPr>
            <a:xfrm>
              <a:off x="951787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3" name="Retângulo 172"/>
            <p:cNvSpPr/>
            <p:nvPr/>
          </p:nvSpPr>
          <p:spPr>
            <a:xfrm>
              <a:off x="9641701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4" name="Retângulo 173"/>
            <p:cNvSpPr/>
            <p:nvPr/>
          </p:nvSpPr>
          <p:spPr>
            <a:xfrm>
              <a:off x="978695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5" name="Retângulo 174"/>
            <p:cNvSpPr/>
            <p:nvPr/>
          </p:nvSpPr>
          <p:spPr>
            <a:xfrm>
              <a:off x="992030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6" name="Retângulo 175"/>
            <p:cNvSpPr/>
            <p:nvPr/>
          </p:nvSpPr>
          <p:spPr>
            <a:xfrm>
              <a:off x="10063182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1" name="CaixaDeTexto 10"/>
          <p:cNvSpPr txBox="1"/>
          <p:nvPr/>
        </p:nvSpPr>
        <p:spPr>
          <a:xfrm>
            <a:off x="515938" y="1631311"/>
            <a:ext cx="29764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070C0"/>
                </a:solidFill>
                <a:cs typeface="Arial" panose="020B0604020202020204" pitchFamily="34" charset="0"/>
              </a:rPr>
              <a:t>A</a:t>
            </a:r>
            <a:r>
              <a:rPr lang="pt-BR" sz="2800" b="1" dirty="0">
                <a:solidFill>
                  <a:srgbClr val="0070C0"/>
                </a:solidFill>
                <a:cs typeface="Arial" panose="020B0604020202020204" pitchFamily="34" charset="0"/>
              </a:rPr>
              <a:t> Ferrovia </a:t>
            </a:r>
            <a:r>
              <a:rPr lang="pt-BR" sz="2800" dirty="0">
                <a:solidFill>
                  <a:srgbClr val="0070C0"/>
                </a:solidFill>
                <a:cs typeface="Arial" panose="020B0604020202020204" pitchFamily="34" charset="0"/>
              </a:rPr>
              <a:t>e </a:t>
            </a:r>
            <a:br>
              <a:rPr lang="pt-BR" sz="2800" dirty="0">
                <a:solidFill>
                  <a:srgbClr val="0070C0"/>
                </a:solidFill>
                <a:cs typeface="Arial" panose="020B0604020202020204" pitchFamily="34" charset="0"/>
              </a:rPr>
            </a:br>
            <a:r>
              <a:rPr lang="pt-BR" sz="2800" dirty="0">
                <a:solidFill>
                  <a:srgbClr val="0070C0"/>
                </a:solidFill>
                <a:cs typeface="Arial" panose="020B0604020202020204" pitchFamily="34" charset="0"/>
              </a:rPr>
              <a:t>os </a:t>
            </a:r>
            <a:r>
              <a:rPr lang="pt-BR" sz="2800" b="1" dirty="0">
                <a:solidFill>
                  <a:srgbClr val="0070C0"/>
                </a:solidFill>
                <a:cs typeface="Arial" panose="020B0604020202020204" pitchFamily="34" charset="0"/>
              </a:rPr>
              <a:t>10 maiores </a:t>
            </a:r>
            <a:r>
              <a:rPr lang="pt-BR" sz="2800" dirty="0">
                <a:solidFill>
                  <a:srgbClr val="0070C0"/>
                </a:solidFill>
                <a:cs typeface="Arial" panose="020B0604020202020204" pitchFamily="34" charset="0"/>
              </a:rPr>
              <a:t>portos do </a:t>
            </a:r>
            <a:br>
              <a:rPr lang="pt-BR" sz="2800" dirty="0">
                <a:solidFill>
                  <a:srgbClr val="0070C0"/>
                </a:solidFill>
                <a:cs typeface="Arial" panose="020B0604020202020204" pitchFamily="34" charset="0"/>
              </a:rPr>
            </a:br>
            <a:r>
              <a:rPr lang="pt-BR" sz="2800" dirty="0">
                <a:solidFill>
                  <a:srgbClr val="0070C0"/>
                </a:solidFill>
                <a:cs typeface="Arial" panose="020B0604020202020204" pitchFamily="34" charset="0"/>
              </a:rPr>
              <a:t>Brasil em movimentação de Contêineres 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418642" y="5648296"/>
            <a:ext cx="18838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/>
              <a:t>Fontes: Portos SC e ANTAQ; </a:t>
            </a:r>
            <a:br>
              <a:rPr lang="pt-BR" sz="1000" dirty="0"/>
            </a:br>
            <a:r>
              <a:rPr lang="pt-BR" sz="1000" dirty="0"/>
              <a:t>2020 – Elaboração e compilação FIESC/</a:t>
            </a:r>
            <a:r>
              <a:rPr lang="pt-BR" sz="1000" dirty="0">
                <a:cs typeface="Arial" panose="020B0604020202020204" pitchFamily="34" charset="0"/>
              </a:rPr>
              <a:t>GETMS</a:t>
            </a:r>
          </a:p>
          <a:p>
            <a:endParaRPr lang="pt-BR" sz="1000" dirty="0"/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081" y="3250069"/>
            <a:ext cx="544812" cy="711591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081" y="1815789"/>
            <a:ext cx="544812" cy="711591"/>
          </a:xfrm>
          <a:prstGeom prst="rect">
            <a:avLst/>
          </a:prstGeom>
        </p:spPr>
      </p:pic>
      <p:sp>
        <p:nvSpPr>
          <p:cNvPr id="30" name="CaixaDeTexto 29"/>
          <p:cNvSpPr txBox="1"/>
          <p:nvPr/>
        </p:nvSpPr>
        <p:spPr>
          <a:xfrm>
            <a:off x="9025411" y="4336169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solidFill>
                  <a:srgbClr val="7F7F7F"/>
                </a:solidFill>
              </a:rPr>
              <a:t>HIDROVIA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10322174" y="1939873"/>
            <a:ext cx="1789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rgbClr val="0070C0"/>
                </a:solidFill>
                <a:cs typeface="Arial" panose="020B0604020202020204" pitchFamily="34" charset="0"/>
              </a:rPr>
              <a:t>Não possui!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10272655" y="3405809"/>
            <a:ext cx="1789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rgbClr val="0070C0"/>
                </a:solidFill>
                <a:cs typeface="Arial" panose="020B0604020202020204" pitchFamily="34" charset="0"/>
              </a:rPr>
              <a:t>Não possui!</a:t>
            </a:r>
          </a:p>
        </p:txBody>
      </p:sp>
      <p:grpSp>
        <p:nvGrpSpPr>
          <p:cNvPr id="34" name="Agrupar 33"/>
          <p:cNvGrpSpPr/>
          <p:nvPr/>
        </p:nvGrpSpPr>
        <p:grpSpPr>
          <a:xfrm>
            <a:off x="1518575" y="865972"/>
            <a:ext cx="485567" cy="482600"/>
            <a:chOff x="7077076" y="3041650"/>
            <a:chExt cx="779463" cy="774700"/>
          </a:xfrm>
        </p:grpSpPr>
        <p:sp>
          <p:nvSpPr>
            <p:cNvPr id="35" name="Freeform 5"/>
            <p:cNvSpPr>
              <a:spLocks/>
            </p:cNvSpPr>
            <p:nvPr/>
          </p:nvSpPr>
          <p:spPr bwMode="auto">
            <a:xfrm>
              <a:off x="7083426" y="3468688"/>
              <a:ext cx="763588" cy="258763"/>
            </a:xfrm>
            <a:custGeom>
              <a:avLst/>
              <a:gdLst>
                <a:gd name="T0" fmla="*/ 447 w 481"/>
                <a:gd name="T1" fmla="*/ 163 h 163"/>
                <a:gd name="T2" fmla="*/ 481 w 481"/>
                <a:gd name="T3" fmla="*/ 48 h 163"/>
                <a:gd name="T4" fmla="*/ 481 w 481"/>
                <a:gd name="T5" fmla="*/ 48 h 163"/>
                <a:gd name="T6" fmla="*/ 481 w 481"/>
                <a:gd name="T7" fmla="*/ 40 h 163"/>
                <a:gd name="T8" fmla="*/ 479 w 481"/>
                <a:gd name="T9" fmla="*/ 34 h 163"/>
                <a:gd name="T10" fmla="*/ 475 w 481"/>
                <a:gd name="T11" fmla="*/ 30 h 163"/>
                <a:gd name="T12" fmla="*/ 469 w 481"/>
                <a:gd name="T13" fmla="*/ 28 h 163"/>
                <a:gd name="T14" fmla="*/ 266 w 481"/>
                <a:gd name="T15" fmla="*/ 2 h 163"/>
                <a:gd name="T16" fmla="*/ 266 w 481"/>
                <a:gd name="T17" fmla="*/ 2 h 163"/>
                <a:gd name="T18" fmla="*/ 240 w 481"/>
                <a:gd name="T19" fmla="*/ 0 h 163"/>
                <a:gd name="T20" fmla="*/ 214 w 481"/>
                <a:gd name="T21" fmla="*/ 2 h 163"/>
                <a:gd name="T22" fmla="*/ 14 w 481"/>
                <a:gd name="T23" fmla="*/ 28 h 163"/>
                <a:gd name="T24" fmla="*/ 14 w 481"/>
                <a:gd name="T25" fmla="*/ 28 h 163"/>
                <a:gd name="T26" fmla="*/ 8 w 481"/>
                <a:gd name="T27" fmla="*/ 30 h 163"/>
                <a:gd name="T28" fmla="*/ 2 w 481"/>
                <a:gd name="T29" fmla="*/ 34 h 163"/>
                <a:gd name="T30" fmla="*/ 0 w 481"/>
                <a:gd name="T31" fmla="*/ 40 h 163"/>
                <a:gd name="T32" fmla="*/ 0 w 481"/>
                <a:gd name="T33" fmla="*/ 48 h 163"/>
                <a:gd name="T34" fmla="*/ 36 w 481"/>
                <a:gd name="T35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1" h="163">
                  <a:moveTo>
                    <a:pt x="447" y="163"/>
                  </a:moveTo>
                  <a:lnTo>
                    <a:pt x="481" y="48"/>
                  </a:lnTo>
                  <a:lnTo>
                    <a:pt x="481" y="48"/>
                  </a:lnTo>
                  <a:lnTo>
                    <a:pt x="481" y="40"/>
                  </a:lnTo>
                  <a:lnTo>
                    <a:pt x="479" y="34"/>
                  </a:lnTo>
                  <a:lnTo>
                    <a:pt x="475" y="30"/>
                  </a:lnTo>
                  <a:lnTo>
                    <a:pt x="469" y="28"/>
                  </a:lnTo>
                  <a:lnTo>
                    <a:pt x="266" y="2"/>
                  </a:lnTo>
                  <a:lnTo>
                    <a:pt x="266" y="2"/>
                  </a:lnTo>
                  <a:lnTo>
                    <a:pt x="240" y="0"/>
                  </a:lnTo>
                  <a:lnTo>
                    <a:pt x="214" y="2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8" y="30"/>
                  </a:lnTo>
                  <a:lnTo>
                    <a:pt x="2" y="34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36" y="163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6" name="Freeform 6"/>
            <p:cNvSpPr>
              <a:spLocks/>
            </p:cNvSpPr>
            <p:nvPr/>
          </p:nvSpPr>
          <p:spPr bwMode="auto">
            <a:xfrm>
              <a:off x="7188201" y="3092450"/>
              <a:ext cx="554038" cy="98425"/>
            </a:xfrm>
            <a:custGeom>
              <a:avLst/>
              <a:gdLst>
                <a:gd name="T0" fmla="*/ 278 w 349"/>
                <a:gd name="T1" fmla="*/ 62 h 62"/>
                <a:gd name="T2" fmla="*/ 278 w 349"/>
                <a:gd name="T3" fmla="*/ 46 h 62"/>
                <a:gd name="T4" fmla="*/ 349 w 349"/>
                <a:gd name="T5" fmla="*/ 30 h 62"/>
                <a:gd name="T6" fmla="*/ 349 w 349"/>
                <a:gd name="T7" fmla="*/ 0 h 62"/>
                <a:gd name="T8" fmla="*/ 0 w 349"/>
                <a:gd name="T9" fmla="*/ 0 h 62"/>
                <a:gd name="T10" fmla="*/ 0 w 349"/>
                <a:gd name="T11" fmla="*/ 30 h 62"/>
                <a:gd name="T12" fmla="*/ 72 w 349"/>
                <a:gd name="T13" fmla="*/ 46 h 62"/>
                <a:gd name="T14" fmla="*/ 72 w 349"/>
                <a:gd name="T15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9" h="62">
                  <a:moveTo>
                    <a:pt x="278" y="62"/>
                  </a:moveTo>
                  <a:lnTo>
                    <a:pt x="278" y="46"/>
                  </a:lnTo>
                  <a:lnTo>
                    <a:pt x="349" y="30"/>
                  </a:lnTo>
                  <a:lnTo>
                    <a:pt x="34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72" y="46"/>
                  </a:lnTo>
                  <a:lnTo>
                    <a:pt x="72" y="62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7" name="Freeform 7"/>
            <p:cNvSpPr>
              <a:spLocks/>
            </p:cNvSpPr>
            <p:nvPr/>
          </p:nvSpPr>
          <p:spPr bwMode="auto">
            <a:xfrm>
              <a:off x="7413626" y="3041650"/>
              <a:ext cx="101600" cy="50800"/>
            </a:xfrm>
            <a:custGeom>
              <a:avLst/>
              <a:gdLst>
                <a:gd name="T0" fmla="*/ 0 w 64"/>
                <a:gd name="T1" fmla="*/ 0 h 32"/>
                <a:gd name="T2" fmla="*/ 0 w 64"/>
                <a:gd name="T3" fmla="*/ 32 h 32"/>
                <a:gd name="T4" fmla="*/ 64 w 64"/>
                <a:gd name="T5" fmla="*/ 32 h 32"/>
                <a:gd name="T6" fmla="*/ 64 w 64"/>
                <a:gd name="T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32">
                  <a:moveTo>
                    <a:pt x="0" y="0"/>
                  </a:moveTo>
                  <a:lnTo>
                    <a:pt x="0" y="32"/>
                  </a:lnTo>
                  <a:lnTo>
                    <a:pt x="64" y="32"/>
                  </a:lnTo>
                  <a:lnTo>
                    <a:pt x="64" y="0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8" name="Line 8"/>
            <p:cNvSpPr>
              <a:spLocks noChangeShapeType="1"/>
            </p:cNvSpPr>
            <p:nvPr/>
          </p:nvSpPr>
          <p:spPr bwMode="auto">
            <a:xfrm>
              <a:off x="7464426" y="3478213"/>
              <a:ext cx="0" cy="127000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9" name="Freeform 9"/>
            <p:cNvSpPr>
              <a:spLocks/>
            </p:cNvSpPr>
            <p:nvPr/>
          </p:nvSpPr>
          <p:spPr bwMode="auto">
            <a:xfrm>
              <a:off x="7553326" y="3541713"/>
              <a:ext cx="50800" cy="76200"/>
            </a:xfrm>
            <a:custGeom>
              <a:avLst/>
              <a:gdLst>
                <a:gd name="T0" fmla="*/ 32 w 32"/>
                <a:gd name="T1" fmla="*/ 24 h 48"/>
                <a:gd name="T2" fmla="*/ 32 w 32"/>
                <a:gd name="T3" fmla="*/ 24 h 48"/>
                <a:gd name="T4" fmla="*/ 30 w 32"/>
                <a:gd name="T5" fmla="*/ 32 h 48"/>
                <a:gd name="T6" fmla="*/ 26 w 32"/>
                <a:gd name="T7" fmla="*/ 40 h 48"/>
                <a:gd name="T8" fmla="*/ 22 w 32"/>
                <a:gd name="T9" fmla="*/ 46 h 48"/>
                <a:gd name="T10" fmla="*/ 16 w 32"/>
                <a:gd name="T11" fmla="*/ 48 h 48"/>
                <a:gd name="T12" fmla="*/ 16 w 32"/>
                <a:gd name="T13" fmla="*/ 48 h 48"/>
                <a:gd name="T14" fmla="*/ 10 w 32"/>
                <a:gd name="T15" fmla="*/ 46 h 48"/>
                <a:gd name="T16" fmla="*/ 4 w 32"/>
                <a:gd name="T17" fmla="*/ 40 h 48"/>
                <a:gd name="T18" fmla="*/ 2 w 32"/>
                <a:gd name="T19" fmla="*/ 32 h 48"/>
                <a:gd name="T20" fmla="*/ 0 w 32"/>
                <a:gd name="T21" fmla="*/ 24 h 48"/>
                <a:gd name="T22" fmla="*/ 0 w 32"/>
                <a:gd name="T23" fmla="*/ 24 h 48"/>
                <a:gd name="T24" fmla="*/ 2 w 32"/>
                <a:gd name="T25" fmla="*/ 14 h 48"/>
                <a:gd name="T26" fmla="*/ 4 w 32"/>
                <a:gd name="T27" fmla="*/ 6 h 48"/>
                <a:gd name="T28" fmla="*/ 10 w 32"/>
                <a:gd name="T29" fmla="*/ 2 h 48"/>
                <a:gd name="T30" fmla="*/ 16 w 32"/>
                <a:gd name="T31" fmla="*/ 0 h 48"/>
                <a:gd name="T32" fmla="*/ 16 w 32"/>
                <a:gd name="T33" fmla="*/ 0 h 48"/>
                <a:gd name="T34" fmla="*/ 22 w 32"/>
                <a:gd name="T35" fmla="*/ 2 h 48"/>
                <a:gd name="T36" fmla="*/ 26 w 32"/>
                <a:gd name="T37" fmla="*/ 6 h 48"/>
                <a:gd name="T38" fmla="*/ 30 w 32"/>
                <a:gd name="T39" fmla="*/ 14 h 48"/>
                <a:gd name="T40" fmla="*/ 32 w 32"/>
                <a:gd name="T41" fmla="*/ 24 h 48"/>
                <a:gd name="T42" fmla="*/ 32 w 32"/>
                <a:gd name="T43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48">
                  <a:moveTo>
                    <a:pt x="32" y="24"/>
                  </a:moveTo>
                  <a:lnTo>
                    <a:pt x="32" y="24"/>
                  </a:lnTo>
                  <a:lnTo>
                    <a:pt x="30" y="32"/>
                  </a:lnTo>
                  <a:lnTo>
                    <a:pt x="26" y="40"/>
                  </a:lnTo>
                  <a:lnTo>
                    <a:pt x="22" y="46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0" y="46"/>
                  </a:lnTo>
                  <a:lnTo>
                    <a:pt x="4" y="40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4" y="6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6" y="6"/>
                  </a:lnTo>
                  <a:lnTo>
                    <a:pt x="30" y="14"/>
                  </a:lnTo>
                  <a:lnTo>
                    <a:pt x="32" y="24"/>
                  </a:lnTo>
                  <a:lnTo>
                    <a:pt x="32" y="24"/>
                  </a:lnTo>
                  <a:close/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0" name="Freeform 10"/>
            <p:cNvSpPr>
              <a:spLocks/>
            </p:cNvSpPr>
            <p:nvPr/>
          </p:nvSpPr>
          <p:spPr bwMode="auto">
            <a:xfrm>
              <a:off x="7327901" y="3541713"/>
              <a:ext cx="50800" cy="76200"/>
            </a:xfrm>
            <a:custGeom>
              <a:avLst/>
              <a:gdLst>
                <a:gd name="T0" fmla="*/ 32 w 32"/>
                <a:gd name="T1" fmla="*/ 24 h 48"/>
                <a:gd name="T2" fmla="*/ 32 w 32"/>
                <a:gd name="T3" fmla="*/ 24 h 48"/>
                <a:gd name="T4" fmla="*/ 30 w 32"/>
                <a:gd name="T5" fmla="*/ 32 h 48"/>
                <a:gd name="T6" fmla="*/ 26 w 32"/>
                <a:gd name="T7" fmla="*/ 40 h 48"/>
                <a:gd name="T8" fmla="*/ 22 w 32"/>
                <a:gd name="T9" fmla="*/ 46 h 48"/>
                <a:gd name="T10" fmla="*/ 16 w 32"/>
                <a:gd name="T11" fmla="*/ 48 h 48"/>
                <a:gd name="T12" fmla="*/ 16 w 32"/>
                <a:gd name="T13" fmla="*/ 48 h 48"/>
                <a:gd name="T14" fmla="*/ 10 w 32"/>
                <a:gd name="T15" fmla="*/ 46 h 48"/>
                <a:gd name="T16" fmla="*/ 4 w 32"/>
                <a:gd name="T17" fmla="*/ 40 h 48"/>
                <a:gd name="T18" fmla="*/ 0 w 32"/>
                <a:gd name="T19" fmla="*/ 32 h 48"/>
                <a:gd name="T20" fmla="*/ 0 w 32"/>
                <a:gd name="T21" fmla="*/ 24 h 48"/>
                <a:gd name="T22" fmla="*/ 0 w 32"/>
                <a:gd name="T23" fmla="*/ 24 h 48"/>
                <a:gd name="T24" fmla="*/ 0 w 32"/>
                <a:gd name="T25" fmla="*/ 14 h 48"/>
                <a:gd name="T26" fmla="*/ 4 w 32"/>
                <a:gd name="T27" fmla="*/ 6 h 48"/>
                <a:gd name="T28" fmla="*/ 10 w 32"/>
                <a:gd name="T29" fmla="*/ 2 h 48"/>
                <a:gd name="T30" fmla="*/ 16 w 32"/>
                <a:gd name="T31" fmla="*/ 0 h 48"/>
                <a:gd name="T32" fmla="*/ 16 w 32"/>
                <a:gd name="T33" fmla="*/ 0 h 48"/>
                <a:gd name="T34" fmla="*/ 22 w 32"/>
                <a:gd name="T35" fmla="*/ 2 h 48"/>
                <a:gd name="T36" fmla="*/ 26 w 32"/>
                <a:gd name="T37" fmla="*/ 6 h 48"/>
                <a:gd name="T38" fmla="*/ 30 w 32"/>
                <a:gd name="T39" fmla="*/ 14 h 48"/>
                <a:gd name="T40" fmla="*/ 32 w 32"/>
                <a:gd name="T41" fmla="*/ 24 h 48"/>
                <a:gd name="T42" fmla="*/ 32 w 32"/>
                <a:gd name="T43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48">
                  <a:moveTo>
                    <a:pt x="32" y="24"/>
                  </a:moveTo>
                  <a:lnTo>
                    <a:pt x="32" y="24"/>
                  </a:lnTo>
                  <a:lnTo>
                    <a:pt x="30" y="32"/>
                  </a:lnTo>
                  <a:lnTo>
                    <a:pt x="26" y="40"/>
                  </a:lnTo>
                  <a:lnTo>
                    <a:pt x="22" y="46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0" y="46"/>
                  </a:lnTo>
                  <a:lnTo>
                    <a:pt x="4" y="40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4"/>
                  </a:lnTo>
                  <a:lnTo>
                    <a:pt x="4" y="6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6" y="6"/>
                  </a:lnTo>
                  <a:lnTo>
                    <a:pt x="30" y="14"/>
                  </a:lnTo>
                  <a:lnTo>
                    <a:pt x="32" y="24"/>
                  </a:lnTo>
                  <a:lnTo>
                    <a:pt x="32" y="24"/>
                  </a:lnTo>
                  <a:close/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1" name="Freeform 11"/>
            <p:cNvSpPr>
              <a:spLocks/>
            </p:cNvSpPr>
            <p:nvPr/>
          </p:nvSpPr>
          <p:spPr bwMode="auto">
            <a:xfrm>
              <a:off x="7077076" y="3756025"/>
              <a:ext cx="779463" cy="60325"/>
            </a:xfrm>
            <a:custGeom>
              <a:avLst/>
              <a:gdLst>
                <a:gd name="T0" fmla="*/ 0 w 491"/>
                <a:gd name="T1" fmla="*/ 38 h 38"/>
                <a:gd name="T2" fmla="*/ 36 w 491"/>
                <a:gd name="T3" fmla="*/ 22 h 38"/>
                <a:gd name="T4" fmla="*/ 36 w 491"/>
                <a:gd name="T5" fmla="*/ 22 h 38"/>
                <a:gd name="T6" fmla="*/ 60 w 491"/>
                <a:gd name="T7" fmla="*/ 14 h 38"/>
                <a:gd name="T8" fmla="*/ 84 w 491"/>
                <a:gd name="T9" fmla="*/ 8 h 38"/>
                <a:gd name="T10" fmla="*/ 110 w 491"/>
                <a:gd name="T11" fmla="*/ 2 h 38"/>
                <a:gd name="T12" fmla="*/ 134 w 491"/>
                <a:gd name="T13" fmla="*/ 0 h 38"/>
                <a:gd name="T14" fmla="*/ 160 w 491"/>
                <a:gd name="T15" fmla="*/ 0 h 38"/>
                <a:gd name="T16" fmla="*/ 184 w 491"/>
                <a:gd name="T17" fmla="*/ 2 h 38"/>
                <a:gd name="T18" fmla="*/ 210 w 491"/>
                <a:gd name="T19" fmla="*/ 8 h 38"/>
                <a:gd name="T20" fmla="*/ 234 w 491"/>
                <a:gd name="T21" fmla="*/ 14 h 38"/>
                <a:gd name="T22" fmla="*/ 268 w 491"/>
                <a:gd name="T23" fmla="*/ 24 h 38"/>
                <a:gd name="T24" fmla="*/ 268 w 491"/>
                <a:gd name="T25" fmla="*/ 24 h 38"/>
                <a:gd name="T26" fmla="*/ 290 w 491"/>
                <a:gd name="T27" fmla="*/ 30 h 38"/>
                <a:gd name="T28" fmla="*/ 314 w 491"/>
                <a:gd name="T29" fmla="*/ 34 h 38"/>
                <a:gd name="T30" fmla="*/ 338 w 491"/>
                <a:gd name="T31" fmla="*/ 36 h 38"/>
                <a:gd name="T32" fmla="*/ 362 w 491"/>
                <a:gd name="T33" fmla="*/ 36 h 38"/>
                <a:gd name="T34" fmla="*/ 387 w 491"/>
                <a:gd name="T35" fmla="*/ 36 h 38"/>
                <a:gd name="T36" fmla="*/ 411 w 491"/>
                <a:gd name="T37" fmla="*/ 32 h 38"/>
                <a:gd name="T38" fmla="*/ 435 w 491"/>
                <a:gd name="T39" fmla="*/ 26 h 38"/>
                <a:gd name="T40" fmla="*/ 457 w 491"/>
                <a:gd name="T41" fmla="*/ 18 h 38"/>
                <a:gd name="T42" fmla="*/ 491 w 491"/>
                <a:gd name="T43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1" h="38">
                  <a:moveTo>
                    <a:pt x="0" y="38"/>
                  </a:moveTo>
                  <a:lnTo>
                    <a:pt x="36" y="22"/>
                  </a:lnTo>
                  <a:lnTo>
                    <a:pt x="36" y="22"/>
                  </a:lnTo>
                  <a:lnTo>
                    <a:pt x="60" y="14"/>
                  </a:lnTo>
                  <a:lnTo>
                    <a:pt x="84" y="8"/>
                  </a:lnTo>
                  <a:lnTo>
                    <a:pt x="110" y="2"/>
                  </a:lnTo>
                  <a:lnTo>
                    <a:pt x="134" y="0"/>
                  </a:lnTo>
                  <a:lnTo>
                    <a:pt x="160" y="0"/>
                  </a:lnTo>
                  <a:lnTo>
                    <a:pt x="184" y="2"/>
                  </a:lnTo>
                  <a:lnTo>
                    <a:pt x="210" y="8"/>
                  </a:lnTo>
                  <a:lnTo>
                    <a:pt x="234" y="14"/>
                  </a:lnTo>
                  <a:lnTo>
                    <a:pt x="268" y="24"/>
                  </a:lnTo>
                  <a:lnTo>
                    <a:pt x="268" y="24"/>
                  </a:lnTo>
                  <a:lnTo>
                    <a:pt x="290" y="30"/>
                  </a:lnTo>
                  <a:lnTo>
                    <a:pt x="314" y="34"/>
                  </a:lnTo>
                  <a:lnTo>
                    <a:pt x="338" y="36"/>
                  </a:lnTo>
                  <a:lnTo>
                    <a:pt x="362" y="36"/>
                  </a:lnTo>
                  <a:lnTo>
                    <a:pt x="387" y="36"/>
                  </a:lnTo>
                  <a:lnTo>
                    <a:pt x="411" y="32"/>
                  </a:lnTo>
                  <a:lnTo>
                    <a:pt x="435" y="26"/>
                  </a:lnTo>
                  <a:lnTo>
                    <a:pt x="457" y="18"/>
                  </a:lnTo>
                  <a:lnTo>
                    <a:pt x="491" y="6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2" name="Line 12"/>
            <p:cNvSpPr>
              <a:spLocks noChangeShapeType="1"/>
            </p:cNvSpPr>
            <p:nvPr/>
          </p:nvSpPr>
          <p:spPr bwMode="auto">
            <a:xfrm>
              <a:off x="7540626" y="3389313"/>
              <a:ext cx="150813" cy="0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3" name="Freeform 13"/>
            <p:cNvSpPr>
              <a:spLocks/>
            </p:cNvSpPr>
            <p:nvPr/>
          </p:nvSpPr>
          <p:spPr bwMode="auto">
            <a:xfrm>
              <a:off x="7691438" y="3389313"/>
              <a:ext cx="152400" cy="63500"/>
            </a:xfrm>
            <a:custGeom>
              <a:avLst/>
              <a:gdLst>
                <a:gd name="T0" fmla="*/ 0 w 96"/>
                <a:gd name="T1" fmla="*/ 24 h 40"/>
                <a:gd name="T2" fmla="*/ 0 w 96"/>
                <a:gd name="T3" fmla="*/ 0 h 40"/>
                <a:gd name="T4" fmla="*/ 96 w 96"/>
                <a:gd name="T5" fmla="*/ 0 h 40"/>
                <a:gd name="T6" fmla="*/ 96 w 96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40">
                  <a:moveTo>
                    <a:pt x="0" y="2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40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4" name="Freeform 14"/>
            <p:cNvSpPr>
              <a:spLocks/>
            </p:cNvSpPr>
            <p:nvPr/>
          </p:nvSpPr>
          <p:spPr bwMode="auto">
            <a:xfrm>
              <a:off x="7391401" y="3389313"/>
              <a:ext cx="149225" cy="25400"/>
            </a:xfrm>
            <a:custGeom>
              <a:avLst/>
              <a:gdLst>
                <a:gd name="T0" fmla="*/ 0 w 94"/>
                <a:gd name="T1" fmla="*/ 0 h 16"/>
                <a:gd name="T2" fmla="*/ 94 w 94"/>
                <a:gd name="T3" fmla="*/ 0 h 16"/>
                <a:gd name="T4" fmla="*/ 94 w 94"/>
                <a:gd name="T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4" h="16">
                  <a:moveTo>
                    <a:pt x="0" y="0"/>
                  </a:moveTo>
                  <a:lnTo>
                    <a:pt x="94" y="0"/>
                  </a:lnTo>
                  <a:lnTo>
                    <a:pt x="94" y="16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5" name="Freeform 15"/>
            <p:cNvSpPr>
              <a:spLocks/>
            </p:cNvSpPr>
            <p:nvPr/>
          </p:nvSpPr>
          <p:spPr bwMode="auto">
            <a:xfrm>
              <a:off x="7239001" y="3389313"/>
              <a:ext cx="152400" cy="25400"/>
            </a:xfrm>
            <a:custGeom>
              <a:avLst/>
              <a:gdLst>
                <a:gd name="T0" fmla="*/ 0 w 96"/>
                <a:gd name="T1" fmla="*/ 0 h 16"/>
                <a:gd name="T2" fmla="*/ 96 w 96"/>
                <a:gd name="T3" fmla="*/ 0 h 16"/>
                <a:gd name="T4" fmla="*/ 96 w 96"/>
                <a:gd name="T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16">
                  <a:moveTo>
                    <a:pt x="0" y="0"/>
                  </a:moveTo>
                  <a:lnTo>
                    <a:pt x="96" y="0"/>
                  </a:lnTo>
                  <a:lnTo>
                    <a:pt x="96" y="16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6" name="Freeform 16"/>
            <p:cNvSpPr>
              <a:spLocks/>
            </p:cNvSpPr>
            <p:nvPr/>
          </p:nvSpPr>
          <p:spPr bwMode="auto">
            <a:xfrm>
              <a:off x="7089776" y="3389313"/>
              <a:ext cx="149225" cy="63500"/>
            </a:xfrm>
            <a:custGeom>
              <a:avLst/>
              <a:gdLst>
                <a:gd name="T0" fmla="*/ 0 w 94"/>
                <a:gd name="T1" fmla="*/ 40 h 40"/>
                <a:gd name="T2" fmla="*/ 0 w 94"/>
                <a:gd name="T3" fmla="*/ 0 h 40"/>
                <a:gd name="T4" fmla="*/ 94 w 94"/>
                <a:gd name="T5" fmla="*/ 0 h 40"/>
                <a:gd name="T6" fmla="*/ 94 w 94"/>
                <a:gd name="T7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40">
                  <a:moveTo>
                    <a:pt x="0" y="40"/>
                  </a:moveTo>
                  <a:lnTo>
                    <a:pt x="0" y="0"/>
                  </a:lnTo>
                  <a:lnTo>
                    <a:pt x="94" y="0"/>
                  </a:lnTo>
                  <a:lnTo>
                    <a:pt x="94" y="24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7" name="Line 17"/>
            <p:cNvSpPr>
              <a:spLocks noChangeShapeType="1"/>
            </p:cNvSpPr>
            <p:nvPr/>
          </p:nvSpPr>
          <p:spPr bwMode="auto">
            <a:xfrm>
              <a:off x="7540626" y="3240088"/>
              <a:ext cx="150813" cy="0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8" name="Freeform 18"/>
            <p:cNvSpPr>
              <a:spLocks/>
            </p:cNvSpPr>
            <p:nvPr/>
          </p:nvSpPr>
          <p:spPr bwMode="auto">
            <a:xfrm>
              <a:off x="7691438" y="3240088"/>
              <a:ext cx="152400" cy="149225"/>
            </a:xfrm>
            <a:custGeom>
              <a:avLst/>
              <a:gdLst>
                <a:gd name="T0" fmla="*/ 0 w 96"/>
                <a:gd name="T1" fmla="*/ 94 h 94"/>
                <a:gd name="T2" fmla="*/ 0 w 96"/>
                <a:gd name="T3" fmla="*/ 0 h 94"/>
                <a:gd name="T4" fmla="*/ 96 w 96"/>
                <a:gd name="T5" fmla="*/ 0 h 94"/>
                <a:gd name="T6" fmla="*/ 96 w 96"/>
                <a:gd name="T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94">
                  <a:moveTo>
                    <a:pt x="0" y="9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4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9" name="Freeform 19"/>
            <p:cNvSpPr>
              <a:spLocks/>
            </p:cNvSpPr>
            <p:nvPr/>
          </p:nvSpPr>
          <p:spPr bwMode="auto">
            <a:xfrm>
              <a:off x="7391401" y="3240088"/>
              <a:ext cx="149225" cy="149225"/>
            </a:xfrm>
            <a:custGeom>
              <a:avLst/>
              <a:gdLst>
                <a:gd name="T0" fmla="*/ 0 w 94"/>
                <a:gd name="T1" fmla="*/ 0 h 94"/>
                <a:gd name="T2" fmla="*/ 94 w 94"/>
                <a:gd name="T3" fmla="*/ 0 h 94"/>
                <a:gd name="T4" fmla="*/ 94 w 94"/>
                <a:gd name="T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4" h="94">
                  <a:moveTo>
                    <a:pt x="0" y="0"/>
                  </a:moveTo>
                  <a:lnTo>
                    <a:pt x="94" y="0"/>
                  </a:lnTo>
                  <a:lnTo>
                    <a:pt x="94" y="94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0" name="Freeform 20"/>
            <p:cNvSpPr>
              <a:spLocks/>
            </p:cNvSpPr>
            <p:nvPr/>
          </p:nvSpPr>
          <p:spPr bwMode="auto">
            <a:xfrm>
              <a:off x="7239001" y="3240088"/>
              <a:ext cx="152400" cy="149225"/>
            </a:xfrm>
            <a:custGeom>
              <a:avLst/>
              <a:gdLst>
                <a:gd name="T0" fmla="*/ 0 w 96"/>
                <a:gd name="T1" fmla="*/ 0 h 94"/>
                <a:gd name="T2" fmla="*/ 96 w 96"/>
                <a:gd name="T3" fmla="*/ 0 h 94"/>
                <a:gd name="T4" fmla="*/ 96 w 96"/>
                <a:gd name="T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94">
                  <a:moveTo>
                    <a:pt x="0" y="0"/>
                  </a:moveTo>
                  <a:lnTo>
                    <a:pt x="96" y="0"/>
                  </a:lnTo>
                  <a:lnTo>
                    <a:pt x="96" y="94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1" name="Freeform 21"/>
            <p:cNvSpPr>
              <a:spLocks/>
            </p:cNvSpPr>
            <p:nvPr/>
          </p:nvSpPr>
          <p:spPr bwMode="auto">
            <a:xfrm>
              <a:off x="7089776" y="3240088"/>
              <a:ext cx="149225" cy="149225"/>
            </a:xfrm>
            <a:custGeom>
              <a:avLst/>
              <a:gdLst>
                <a:gd name="T0" fmla="*/ 0 w 94"/>
                <a:gd name="T1" fmla="*/ 94 h 94"/>
                <a:gd name="T2" fmla="*/ 0 w 94"/>
                <a:gd name="T3" fmla="*/ 0 h 94"/>
                <a:gd name="T4" fmla="*/ 94 w 94"/>
                <a:gd name="T5" fmla="*/ 0 h 94"/>
                <a:gd name="T6" fmla="*/ 94 w 94"/>
                <a:gd name="T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94">
                  <a:moveTo>
                    <a:pt x="0" y="94"/>
                  </a:moveTo>
                  <a:lnTo>
                    <a:pt x="0" y="0"/>
                  </a:lnTo>
                  <a:lnTo>
                    <a:pt x="94" y="0"/>
                  </a:lnTo>
                  <a:lnTo>
                    <a:pt x="94" y="94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52" name="Agrupar 51"/>
          <p:cNvGrpSpPr/>
          <p:nvPr/>
        </p:nvGrpSpPr>
        <p:grpSpPr>
          <a:xfrm>
            <a:off x="673930" y="865972"/>
            <a:ext cx="485567" cy="482600"/>
            <a:chOff x="4354513" y="3041650"/>
            <a:chExt cx="779463" cy="774700"/>
          </a:xfrm>
        </p:grpSpPr>
        <p:sp>
          <p:nvSpPr>
            <p:cNvPr id="53" name="Line 32"/>
            <p:cNvSpPr>
              <a:spLocks noChangeShapeType="1"/>
            </p:cNvSpPr>
            <p:nvPr/>
          </p:nvSpPr>
          <p:spPr bwMode="auto">
            <a:xfrm>
              <a:off x="4746626" y="3790950"/>
              <a:ext cx="225425" cy="0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4" name="Line 33"/>
            <p:cNvSpPr>
              <a:spLocks noChangeShapeType="1"/>
            </p:cNvSpPr>
            <p:nvPr/>
          </p:nvSpPr>
          <p:spPr bwMode="auto">
            <a:xfrm>
              <a:off x="5010151" y="3714750"/>
              <a:ext cx="47625" cy="101600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5" name="Line 34"/>
            <p:cNvSpPr>
              <a:spLocks noChangeShapeType="1"/>
            </p:cNvSpPr>
            <p:nvPr/>
          </p:nvSpPr>
          <p:spPr bwMode="auto">
            <a:xfrm flipH="1">
              <a:off x="4657726" y="3714750"/>
              <a:ext cx="50800" cy="101600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4794251" y="3041650"/>
              <a:ext cx="101600" cy="98425"/>
            </a:xfrm>
            <a:custGeom>
              <a:avLst/>
              <a:gdLst>
                <a:gd name="T0" fmla="*/ 64 w 64"/>
                <a:gd name="T1" fmla="*/ 32 h 62"/>
                <a:gd name="T2" fmla="*/ 64 w 64"/>
                <a:gd name="T3" fmla="*/ 32 h 62"/>
                <a:gd name="T4" fmla="*/ 64 w 64"/>
                <a:gd name="T5" fmla="*/ 38 h 62"/>
                <a:gd name="T6" fmla="*/ 62 w 64"/>
                <a:gd name="T7" fmla="*/ 44 h 62"/>
                <a:gd name="T8" fmla="*/ 54 w 64"/>
                <a:gd name="T9" fmla="*/ 54 h 62"/>
                <a:gd name="T10" fmla="*/ 44 w 64"/>
                <a:gd name="T11" fmla="*/ 60 h 62"/>
                <a:gd name="T12" fmla="*/ 38 w 64"/>
                <a:gd name="T13" fmla="*/ 62 h 62"/>
                <a:gd name="T14" fmla="*/ 32 w 64"/>
                <a:gd name="T15" fmla="*/ 62 h 62"/>
                <a:gd name="T16" fmla="*/ 32 w 64"/>
                <a:gd name="T17" fmla="*/ 62 h 62"/>
                <a:gd name="T18" fmla="*/ 26 w 64"/>
                <a:gd name="T19" fmla="*/ 62 h 62"/>
                <a:gd name="T20" fmla="*/ 20 w 64"/>
                <a:gd name="T21" fmla="*/ 60 h 62"/>
                <a:gd name="T22" fmla="*/ 10 w 64"/>
                <a:gd name="T23" fmla="*/ 54 h 62"/>
                <a:gd name="T24" fmla="*/ 4 w 64"/>
                <a:gd name="T25" fmla="*/ 44 h 62"/>
                <a:gd name="T26" fmla="*/ 2 w 64"/>
                <a:gd name="T27" fmla="*/ 38 h 62"/>
                <a:gd name="T28" fmla="*/ 0 w 64"/>
                <a:gd name="T29" fmla="*/ 32 h 62"/>
                <a:gd name="T30" fmla="*/ 0 w 64"/>
                <a:gd name="T31" fmla="*/ 32 h 62"/>
                <a:gd name="T32" fmla="*/ 2 w 64"/>
                <a:gd name="T33" fmla="*/ 24 h 62"/>
                <a:gd name="T34" fmla="*/ 4 w 64"/>
                <a:gd name="T35" fmla="*/ 18 h 62"/>
                <a:gd name="T36" fmla="*/ 10 w 64"/>
                <a:gd name="T37" fmla="*/ 8 h 62"/>
                <a:gd name="T38" fmla="*/ 20 w 64"/>
                <a:gd name="T39" fmla="*/ 2 h 62"/>
                <a:gd name="T40" fmla="*/ 26 w 64"/>
                <a:gd name="T41" fmla="*/ 0 h 62"/>
                <a:gd name="T42" fmla="*/ 32 w 64"/>
                <a:gd name="T43" fmla="*/ 0 h 62"/>
                <a:gd name="T44" fmla="*/ 32 w 64"/>
                <a:gd name="T45" fmla="*/ 0 h 62"/>
                <a:gd name="T46" fmla="*/ 38 w 64"/>
                <a:gd name="T47" fmla="*/ 0 h 62"/>
                <a:gd name="T48" fmla="*/ 44 w 64"/>
                <a:gd name="T49" fmla="*/ 2 h 62"/>
                <a:gd name="T50" fmla="*/ 54 w 64"/>
                <a:gd name="T51" fmla="*/ 8 h 62"/>
                <a:gd name="T52" fmla="*/ 62 w 64"/>
                <a:gd name="T53" fmla="*/ 18 h 62"/>
                <a:gd name="T54" fmla="*/ 64 w 64"/>
                <a:gd name="T55" fmla="*/ 24 h 62"/>
                <a:gd name="T56" fmla="*/ 64 w 64"/>
                <a:gd name="T57" fmla="*/ 32 h 62"/>
                <a:gd name="T58" fmla="*/ 64 w 64"/>
                <a:gd name="T59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4" h="62">
                  <a:moveTo>
                    <a:pt x="64" y="32"/>
                  </a:moveTo>
                  <a:lnTo>
                    <a:pt x="64" y="32"/>
                  </a:lnTo>
                  <a:lnTo>
                    <a:pt x="64" y="38"/>
                  </a:lnTo>
                  <a:lnTo>
                    <a:pt x="62" y="44"/>
                  </a:lnTo>
                  <a:lnTo>
                    <a:pt x="54" y="54"/>
                  </a:lnTo>
                  <a:lnTo>
                    <a:pt x="44" y="60"/>
                  </a:lnTo>
                  <a:lnTo>
                    <a:pt x="38" y="62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26" y="62"/>
                  </a:lnTo>
                  <a:lnTo>
                    <a:pt x="20" y="60"/>
                  </a:lnTo>
                  <a:lnTo>
                    <a:pt x="10" y="54"/>
                  </a:lnTo>
                  <a:lnTo>
                    <a:pt x="4" y="44"/>
                  </a:lnTo>
                  <a:lnTo>
                    <a:pt x="2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24"/>
                  </a:lnTo>
                  <a:lnTo>
                    <a:pt x="4" y="18"/>
                  </a:lnTo>
                  <a:lnTo>
                    <a:pt x="10" y="8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54" y="8"/>
                  </a:lnTo>
                  <a:lnTo>
                    <a:pt x="62" y="18"/>
                  </a:lnTo>
                  <a:lnTo>
                    <a:pt x="64" y="24"/>
                  </a:lnTo>
                  <a:lnTo>
                    <a:pt x="64" y="32"/>
                  </a:lnTo>
                  <a:lnTo>
                    <a:pt x="64" y="32"/>
                  </a:lnTo>
                  <a:close/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7" name="Freeform 36"/>
            <p:cNvSpPr>
              <a:spLocks/>
            </p:cNvSpPr>
            <p:nvPr/>
          </p:nvSpPr>
          <p:spPr bwMode="auto">
            <a:xfrm>
              <a:off x="4556126" y="3092450"/>
              <a:ext cx="577850" cy="622300"/>
            </a:xfrm>
            <a:custGeom>
              <a:avLst/>
              <a:gdLst>
                <a:gd name="T0" fmla="*/ 112 w 364"/>
                <a:gd name="T1" fmla="*/ 0 h 392"/>
                <a:gd name="T2" fmla="*/ 104 w 364"/>
                <a:gd name="T3" fmla="*/ 0 h 392"/>
                <a:gd name="T4" fmla="*/ 44 w 364"/>
                <a:gd name="T5" fmla="*/ 26 h 392"/>
                <a:gd name="T6" fmla="*/ 44 w 364"/>
                <a:gd name="T7" fmla="*/ 26 h 392"/>
                <a:gd name="T8" fmla="*/ 32 w 364"/>
                <a:gd name="T9" fmla="*/ 34 h 392"/>
                <a:gd name="T10" fmla="*/ 24 w 364"/>
                <a:gd name="T11" fmla="*/ 44 h 392"/>
                <a:gd name="T12" fmla="*/ 18 w 364"/>
                <a:gd name="T13" fmla="*/ 56 h 392"/>
                <a:gd name="T14" fmla="*/ 16 w 364"/>
                <a:gd name="T15" fmla="*/ 70 h 392"/>
                <a:gd name="T16" fmla="*/ 16 w 364"/>
                <a:gd name="T17" fmla="*/ 141 h 392"/>
                <a:gd name="T18" fmla="*/ 0 w 364"/>
                <a:gd name="T19" fmla="*/ 181 h 392"/>
                <a:gd name="T20" fmla="*/ 0 w 364"/>
                <a:gd name="T21" fmla="*/ 315 h 392"/>
                <a:gd name="T22" fmla="*/ 0 w 364"/>
                <a:gd name="T23" fmla="*/ 315 h 392"/>
                <a:gd name="T24" fmla="*/ 8 w 364"/>
                <a:gd name="T25" fmla="*/ 321 h 392"/>
                <a:gd name="T26" fmla="*/ 26 w 364"/>
                <a:gd name="T27" fmla="*/ 337 h 392"/>
                <a:gd name="T28" fmla="*/ 36 w 364"/>
                <a:gd name="T29" fmla="*/ 346 h 392"/>
                <a:gd name="T30" fmla="*/ 44 w 364"/>
                <a:gd name="T31" fmla="*/ 360 h 392"/>
                <a:gd name="T32" fmla="*/ 52 w 364"/>
                <a:gd name="T33" fmla="*/ 376 h 392"/>
                <a:gd name="T34" fmla="*/ 56 w 364"/>
                <a:gd name="T35" fmla="*/ 392 h 392"/>
                <a:gd name="T36" fmla="*/ 310 w 364"/>
                <a:gd name="T37" fmla="*/ 392 h 392"/>
                <a:gd name="T38" fmla="*/ 310 w 364"/>
                <a:gd name="T39" fmla="*/ 392 h 392"/>
                <a:gd name="T40" fmla="*/ 316 w 364"/>
                <a:gd name="T41" fmla="*/ 374 h 392"/>
                <a:gd name="T42" fmla="*/ 324 w 364"/>
                <a:gd name="T43" fmla="*/ 356 h 392"/>
                <a:gd name="T44" fmla="*/ 334 w 364"/>
                <a:gd name="T45" fmla="*/ 344 h 392"/>
                <a:gd name="T46" fmla="*/ 342 w 364"/>
                <a:gd name="T47" fmla="*/ 333 h 392"/>
                <a:gd name="T48" fmla="*/ 358 w 364"/>
                <a:gd name="T49" fmla="*/ 319 h 392"/>
                <a:gd name="T50" fmla="*/ 364 w 364"/>
                <a:gd name="T51" fmla="*/ 315 h 392"/>
                <a:gd name="T52" fmla="*/ 364 w 364"/>
                <a:gd name="T53" fmla="*/ 181 h 392"/>
                <a:gd name="T54" fmla="*/ 348 w 364"/>
                <a:gd name="T55" fmla="*/ 141 h 392"/>
                <a:gd name="T56" fmla="*/ 348 w 364"/>
                <a:gd name="T57" fmla="*/ 68 h 392"/>
                <a:gd name="T58" fmla="*/ 348 w 364"/>
                <a:gd name="T59" fmla="*/ 68 h 392"/>
                <a:gd name="T60" fmla="*/ 346 w 364"/>
                <a:gd name="T61" fmla="*/ 54 h 392"/>
                <a:gd name="T62" fmla="*/ 342 w 364"/>
                <a:gd name="T63" fmla="*/ 44 h 392"/>
                <a:gd name="T64" fmla="*/ 334 w 364"/>
                <a:gd name="T65" fmla="*/ 34 h 392"/>
                <a:gd name="T66" fmla="*/ 322 w 364"/>
                <a:gd name="T67" fmla="*/ 26 h 392"/>
                <a:gd name="T68" fmla="*/ 270 w 364"/>
                <a:gd name="T69" fmla="*/ 0 h 392"/>
                <a:gd name="T70" fmla="*/ 254 w 364"/>
                <a:gd name="T71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64" h="392">
                  <a:moveTo>
                    <a:pt x="112" y="0"/>
                  </a:moveTo>
                  <a:lnTo>
                    <a:pt x="104" y="0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32" y="34"/>
                  </a:lnTo>
                  <a:lnTo>
                    <a:pt x="24" y="44"/>
                  </a:lnTo>
                  <a:lnTo>
                    <a:pt x="18" y="56"/>
                  </a:lnTo>
                  <a:lnTo>
                    <a:pt x="16" y="70"/>
                  </a:lnTo>
                  <a:lnTo>
                    <a:pt x="16" y="141"/>
                  </a:lnTo>
                  <a:lnTo>
                    <a:pt x="0" y="181"/>
                  </a:lnTo>
                  <a:lnTo>
                    <a:pt x="0" y="315"/>
                  </a:lnTo>
                  <a:lnTo>
                    <a:pt x="0" y="315"/>
                  </a:lnTo>
                  <a:lnTo>
                    <a:pt x="8" y="321"/>
                  </a:lnTo>
                  <a:lnTo>
                    <a:pt x="26" y="337"/>
                  </a:lnTo>
                  <a:lnTo>
                    <a:pt x="36" y="346"/>
                  </a:lnTo>
                  <a:lnTo>
                    <a:pt x="44" y="360"/>
                  </a:lnTo>
                  <a:lnTo>
                    <a:pt x="52" y="376"/>
                  </a:lnTo>
                  <a:lnTo>
                    <a:pt x="56" y="392"/>
                  </a:lnTo>
                  <a:lnTo>
                    <a:pt x="310" y="392"/>
                  </a:lnTo>
                  <a:lnTo>
                    <a:pt x="310" y="392"/>
                  </a:lnTo>
                  <a:lnTo>
                    <a:pt x="316" y="374"/>
                  </a:lnTo>
                  <a:lnTo>
                    <a:pt x="324" y="356"/>
                  </a:lnTo>
                  <a:lnTo>
                    <a:pt x="334" y="344"/>
                  </a:lnTo>
                  <a:lnTo>
                    <a:pt x="342" y="333"/>
                  </a:lnTo>
                  <a:lnTo>
                    <a:pt x="358" y="319"/>
                  </a:lnTo>
                  <a:lnTo>
                    <a:pt x="364" y="315"/>
                  </a:lnTo>
                  <a:lnTo>
                    <a:pt x="364" y="181"/>
                  </a:lnTo>
                  <a:lnTo>
                    <a:pt x="348" y="141"/>
                  </a:lnTo>
                  <a:lnTo>
                    <a:pt x="348" y="68"/>
                  </a:lnTo>
                  <a:lnTo>
                    <a:pt x="348" y="68"/>
                  </a:lnTo>
                  <a:lnTo>
                    <a:pt x="346" y="54"/>
                  </a:lnTo>
                  <a:lnTo>
                    <a:pt x="342" y="44"/>
                  </a:lnTo>
                  <a:lnTo>
                    <a:pt x="334" y="34"/>
                  </a:lnTo>
                  <a:lnTo>
                    <a:pt x="322" y="26"/>
                  </a:lnTo>
                  <a:lnTo>
                    <a:pt x="270" y="0"/>
                  </a:lnTo>
                  <a:lnTo>
                    <a:pt x="254" y="0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8" name="Rectangle 37"/>
            <p:cNvSpPr>
              <a:spLocks noChangeArrowheads="1"/>
            </p:cNvSpPr>
            <p:nvPr/>
          </p:nvSpPr>
          <p:spPr bwMode="auto">
            <a:xfrm>
              <a:off x="4670426" y="3203575"/>
              <a:ext cx="136525" cy="74613"/>
            </a:xfrm>
            <a:prstGeom prst="rect">
              <a:avLst/>
            </a:prstGeom>
            <a:noFill/>
            <a:ln w="19050">
              <a:solidFill>
                <a:srgbClr val="7F7F7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9" name="Rectangle 38"/>
            <p:cNvSpPr>
              <a:spLocks noChangeArrowheads="1"/>
            </p:cNvSpPr>
            <p:nvPr/>
          </p:nvSpPr>
          <p:spPr bwMode="auto">
            <a:xfrm>
              <a:off x="4883151" y="3203575"/>
              <a:ext cx="139700" cy="74613"/>
            </a:xfrm>
            <a:prstGeom prst="rect">
              <a:avLst/>
            </a:prstGeom>
            <a:noFill/>
            <a:ln w="19050">
              <a:solidFill>
                <a:srgbClr val="7F7F7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0" name="Freeform 39"/>
            <p:cNvSpPr>
              <a:spLocks/>
            </p:cNvSpPr>
            <p:nvPr/>
          </p:nvSpPr>
          <p:spPr bwMode="auto">
            <a:xfrm>
              <a:off x="4645026" y="3341688"/>
              <a:ext cx="403225" cy="38100"/>
            </a:xfrm>
            <a:custGeom>
              <a:avLst/>
              <a:gdLst>
                <a:gd name="T0" fmla="*/ 254 w 254"/>
                <a:gd name="T1" fmla="*/ 24 h 24"/>
                <a:gd name="T2" fmla="*/ 126 w 254"/>
                <a:gd name="T3" fmla="*/ 0 h 24"/>
                <a:gd name="T4" fmla="*/ 0 w 254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4" h="24">
                  <a:moveTo>
                    <a:pt x="254" y="24"/>
                  </a:moveTo>
                  <a:lnTo>
                    <a:pt x="126" y="0"/>
                  </a:lnTo>
                  <a:lnTo>
                    <a:pt x="0" y="24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1" name="Freeform 40"/>
            <p:cNvSpPr>
              <a:spLocks/>
            </p:cNvSpPr>
            <p:nvPr/>
          </p:nvSpPr>
          <p:spPr bwMode="auto">
            <a:xfrm>
              <a:off x="4806951" y="3490913"/>
              <a:ext cx="76200" cy="138113"/>
            </a:xfrm>
            <a:custGeom>
              <a:avLst/>
              <a:gdLst>
                <a:gd name="T0" fmla="*/ 24 w 48"/>
                <a:gd name="T1" fmla="*/ 87 h 87"/>
                <a:gd name="T2" fmla="*/ 24 w 48"/>
                <a:gd name="T3" fmla="*/ 87 h 87"/>
                <a:gd name="T4" fmla="*/ 24 w 48"/>
                <a:gd name="T5" fmla="*/ 87 h 87"/>
                <a:gd name="T6" fmla="*/ 16 w 48"/>
                <a:gd name="T7" fmla="*/ 86 h 87"/>
                <a:gd name="T8" fmla="*/ 8 w 48"/>
                <a:gd name="T9" fmla="*/ 80 h 87"/>
                <a:gd name="T10" fmla="*/ 2 w 48"/>
                <a:gd name="T11" fmla="*/ 72 h 87"/>
                <a:gd name="T12" fmla="*/ 0 w 48"/>
                <a:gd name="T13" fmla="*/ 64 h 87"/>
                <a:gd name="T14" fmla="*/ 0 w 48"/>
                <a:gd name="T15" fmla="*/ 24 h 87"/>
                <a:gd name="T16" fmla="*/ 0 w 48"/>
                <a:gd name="T17" fmla="*/ 24 h 87"/>
                <a:gd name="T18" fmla="*/ 2 w 48"/>
                <a:gd name="T19" fmla="*/ 14 h 87"/>
                <a:gd name="T20" fmla="*/ 8 w 48"/>
                <a:gd name="T21" fmla="*/ 8 h 87"/>
                <a:gd name="T22" fmla="*/ 16 w 48"/>
                <a:gd name="T23" fmla="*/ 2 h 87"/>
                <a:gd name="T24" fmla="*/ 24 w 48"/>
                <a:gd name="T25" fmla="*/ 0 h 87"/>
                <a:gd name="T26" fmla="*/ 24 w 48"/>
                <a:gd name="T27" fmla="*/ 0 h 87"/>
                <a:gd name="T28" fmla="*/ 24 w 48"/>
                <a:gd name="T29" fmla="*/ 0 h 87"/>
                <a:gd name="T30" fmla="*/ 34 w 48"/>
                <a:gd name="T31" fmla="*/ 2 h 87"/>
                <a:gd name="T32" fmla="*/ 42 w 48"/>
                <a:gd name="T33" fmla="*/ 8 h 87"/>
                <a:gd name="T34" fmla="*/ 46 w 48"/>
                <a:gd name="T35" fmla="*/ 14 h 87"/>
                <a:gd name="T36" fmla="*/ 48 w 48"/>
                <a:gd name="T37" fmla="*/ 24 h 87"/>
                <a:gd name="T38" fmla="*/ 48 w 48"/>
                <a:gd name="T39" fmla="*/ 64 h 87"/>
                <a:gd name="T40" fmla="*/ 48 w 48"/>
                <a:gd name="T41" fmla="*/ 64 h 87"/>
                <a:gd name="T42" fmla="*/ 46 w 48"/>
                <a:gd name="T43" fmla="*/ 72 h 87"/>
                <a:gd name="T44" fmla="*/ 42 w 48"/>
                <a:gd name="T45" fmla="*/ 80 h 87"/>
                <a:gd name="T46" fmla="*/ 34 w 48"/>
                <a:gd name="T47" fmla="*/ 86 h 87"/>
                <a:gd name="T48" fmla="*/ 24 w 48"/>
                <a:gd name="T49" fmla="*/ 87 h 87"/>
                <a:gd name="T50" fmla="*/ 24 w 48"/>
                <a:gd name="T5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" h="87">
                  <a:moveTo>
                    <a:pt x="24" y="87"/>
                  </a:moveTo>
                  <a:lnTo>
                    <a:pt x="24" y="87"/>
                  </a:lnTo>
                  <a:lnTo>
                    <a:pt x="24" y="87"/>
                  </a:lnTo>
                  <a:lnTo>
                    <a:pt x="16" y="86"/>
                  </a:lnTo>
                  <a:lnTo>
                    <a:pt x="8" y="80"/>
                  </a:lnTo>
                  <a:lnTo>
                    <a:pt x="2" y="72"/>
                  </a:lnTo>
                  <a:lnTo>
                    <a:pt x="0" y="6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8" y="8"/>
                  </a:lnTo>
                  <a:lnTo>
                    <a:pt x="16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8" y="24"/>
                  </a:lnTo>
                  <a:lnTo>
                    <a:pt x="48" y="64"/>
                  </a:lnTo>
                  <a:lnTo>
                    <a:pt x="48" y="64"/>
                  </a:lnTo>
                  <a:lnTo>
                    <a:pt x="46" y="72"/>
                  </a:lnTo>
                  <a:lnTo>
                    <a:pt x="42" y="80"/>
                  </a:lnTo>
                  <a:lnTo>
                    <a:pt x="34" y="86"/>
                  </a:lnTo>
                  <a:lnTo>
                    <a:pt x="24" y="87"/>
                  </a:lnTo>
                  <a:lnTo>
                    <a:pt x="24" y="87"/>
                  </a:lnTo>
                  <a:close/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2" name="Freeform 41"/>
            <p:cNvSpPr>
              <a:spLocks/>
            </p:cNvSpPr>
            <p:nvPr/>
          </p:nvSpPr>
          <p:spPr bwMode="auto">
            <a:xfrm>
              <a:off x="4670426" y="3490913"/>
              <a:ext cx="63500" cy="150813"/>
            </a:xfrm>
            <a:custGeom>
              <a:avLst/>
              <a:gdLst>
                <a:gd name="T0" fmla="*/ 0 w 40"/>
                <a:gd name="T1" fmla="*/ 0 h 95"/>
                <a:gd name="T2" fmla="*/ 0 w 40"/>
                <a:gd name="T3" fmla="*/ 40 h 95"/>
                <a:gd name="T4" fmla="*/ 0 w 40"/>
                <a:gd name="T5" fmla="*/ 40 h 95"/>
                <a:gd name="T6" fmla="*/ 4 w 40"/>
                <a:gd name="T7" fmla="*/ 44 h 95"/>
                <a:gd name="T8" fmla="*/ 16 w 40"/>
                <a:gd name="T9" fmla="*/ 56 h 95"/>
                <a:gd name="T10" fmla="*/ 30 w 40"/>
                <a:gd name="T11" fmla="*/ 74 h 95"/>
                <a:gd name="T12" fmla="*/ 36 w 40"/>
                <a:gd name="T13" fmla="*/ 84 h 95"/>
                <a:gd name="T14" fmla="*/ 40 w 40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95">
                  <a:moveTo>
                    <a:pt x="0" y="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4" y="44"/>
                  </a:lnTo>
                  <a:lnTo>
                    <a:pt x="16" y="56"/>
                  </a:lnTo>
                  <a:lnTo>
                    <a:pt x="30" y="74"/>
                  </a:lnTo>
                  <a:lnTo>
                    <a:pt x="36" y="84"/>
                  </a:lnTo>
                  <a:lnTo>
                    <a:pt x="40" y="95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3" name="Freeform 42"/>
            <p:cNvSpPr>
              <a:spLocks/>
            </p:cNvSpPr>
            <p:nvPr/>
          </p:nvSpPr>
          <p:spPr bwMode="auto">
            <a:xfrm>
              <a:off x="4959351" y="3490913"/>
              <a:ext cx="63500" cy="150813"/>
            </a:xfrm>
            <a:custGeom>
              <a:avLst/>
              <a:gdLst>
                <a:gd name="T0" fmla="*/ 40 w 40"/>
                <a:gd name="T1" fmla="*/ 0 h 95"/>
                <a:gd name="T2" fmla="*/ 40 w 40"/>
                <a:gd name="T3" fmla="*/ 40 h 95"/>
                <a:gd name="T4" fmla="*/ 40 w 40"/>
                <a:gd name="T5" fmla="*/ 40 h 95"/>
                <a:gd name="T6" fmla="*/ 34 w 40"/>
                <a:gd name="T7" fmla="*/ 44 h 95"/>
                <a:gd name="T8" fmla="*/ 22 w 40"/>
                <a:gd name="T9" fmla="*/ 56 h 95"/>
                <a:gd name="T10" fmla="*/ 10 w 40"/>
                <a:gd name="T11" fmla="*/ 74 h 95"/>
                <a:gd name="T12" fmla="*/ 4 w 40"/>
                <a:gd name="T13" fmla="*/ 84 h 95"/>
                <a:gd name="T14" fmla="*/ 0 w 40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95">
                  <a:moveTo>
                    <a:pt x="40" y="0"/>
                  </a:moveTo>
                  <a:lnTo>
                    <a:pt x="40" y="40"/>
                  </a:lnTo>
                  <a:lnTo>
                    <a:pt x="40" y="40"/>
                  </a:lnTo>
                  <a:lnTo>
                    <a:pt x="34" y="44"/>
                  </a:lnTo>
                  <a:lnTo>
                    <a:pt x="22" y="56"/>
                  </a:lnTo>
                  <a:lnTo>
                    <a:pt x="10" y="74"/>
                  </a:lnTo>
                  <a:lnTo>
                    <a:pt x="4" y="84"/>
                  </a:lnTo>
                  <a:lnTo>
                    <a:pt x="0" y="95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4" name="Freeform 43"/>
            <p:cNvSpPr>
              <a:spLocks/>
            </p:cNvSpPr>
            <p:nvPr/>
          </p:nvSpPr>
          <p:spPr bwMode="auto">
            <a:xfrm>
              <a:off x="4443413" y="3216275"/>
              <a:ext cx="76200" cy="447675"/>
            </a:xfrm>
            <a:custGeom>
              <a:avLst/>
              <a:gdLst>
                <a:gd name="T0" fmla="*/ 48 w 48"/>
                <a:gd name="T1" fmla="*/ 0 h 282"/>
                <a:gd name="T2" fmla="*/ 0 w 48"/>
                <a:gd name="T3" fmla="*/ 39 h 282"/>
                <a:gd name="T4" fmla="*/ 0 w 48"/>
                <a:gd name="T5" fmla="*/ 274 h 282"/>
                <a:gd name="T6" fmla="*/ 48 w 48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282">
                  <a:moveTo>
                    <a:pt x="48" y="0"/>
                  </a:moveTo>
                  <a:lnTo>
                    <a:pt x="0" y="39"/>
                  </a:lnTo>
                  <a:lnTo>
                    <a:pt x="0" y="274"/>
                  </a:lnTo>
                  <a:lnTo>
                    <a:pt x="48" y="282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5" name="Freeform 44"/>
            <p:cNvSpPr>
              <a:spLocks/>
            </p:cNvSpPr>
            <p:nvPr/>
          </p:nvSpPr>
          <p:spPr bwMode="auto">
            <a:xfrm>
              <a:off x="4354513" y="3714750"/>
              <a:ext cx="227013" cy="25400"/>
            </a:xfrm>
            <a:custGeom>
              <a:avLst/>
              <a:gdLst>
                <a:gd name="T0" fmla="*/ 0 w 143"/>
                <a:gd name="T1" fmla="*/ 0 h 16"/>
                <a:gd name="T2" fmla="*/ 48 w 143"/>
                <a:gd name="T3" fmla="*/ 0 h 16"/>
                <a:gd name="T4" fmla="*/ 143 w 143"/>
                <a:gd name="T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6">
                  <a:moveTo>
                    <a:pt x="0" y="0"/>
                  </a:moveTo>
                  <a:lnTo>
                    <a:pt x="48" y="0"/>
                  </a:lnTo>
                  <a:lnTo>
                    <a:pt x="143" y="16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6" name="Freeform 45"/>
            <p:cNvSpPr>
              <a:spLocks/>
            </p:cNvSpPr>
            <p:nvPr/>
          </p:nvSpPr>
          <p:spPr bwMode="auto">
            <a:xfrm>
              <a:off x="4354513" y="3303588"/>
              <a:ext cx="25400" cy="347663"/>
            </a:xfrm>
            <a:custGeom>
              <a:avLst/>
              <a:gdLst>
                <a:gd name="T0" fmla="*/ 0 w 16"/>
                <a:gd name="T1" fmla="*/ 8 h 219"/>
                <a:gd name="T2" fmla="*/ 16 w 16"/>
                <a:gd name="T3" fmla="*/ 0 h 219"/>
                <a:gd name="T4" fmla="*/ 16 w 16"/>
                <a:gd name="T5" fmla="*/ 219 h 219"/>
                <a:gd name="T6" fmla="*/ 0 w 16"/>
                <a:gd name="T7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219">
                  <a:moveTo>
                    <a:pt x="0" y="8"/>
                  </a:moveTo>
                  <a:lnTo>
                    <a:pt x="16" y="0"/>
                  </a:lnTo>
                  <a:lnTo>
                    <a:pt x="16" y="219"/>
                  </a:lnTo>
                  <a:lnTo>
                    <a:pt x="0" y="219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3" name="Agrupar 2"/>
          <p:cNvGrpSpPr/>
          <p:nvPr/>
        </p:nvGrpSpPr>
        <p:grpSpPr>
          <a:xfrm>
            <a:off x="9193956" y="1567070"/>
            <a:ext cx="1031062" cy="213246"/>
            <a:chOff x="9148783" y="1469213"/>
            <a:chExt cx="1031062" cy="213246"/>
          </a:xfrm>
          <a:solidFill>
            <a:srgbClr val="7F7F7F"/>
          </a:solidFill>
        </p:grpSpPr>
        <p:sp>
          <p:nvSpPr>
            <p:cNvPr id="2" name="Retângulo 1"/>
            <p:cNvSpPr/>
            <p:nvPr/>
          </p:nvSpPr>
          <p:spPr>
            <a:xfrm flipV="1">
              <a:off x="9148783" y="1494389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7" name="Retângulo 66"/>
            <p:cNvSpPr/>
            <p:nvPr/>
          </p:nvSpPr>
          <p:spPr>
            <a:xfrm flipV="1">
              <a:off x="9148783" y="1642026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8" name="Retângulo 67"/>
            <p:cNvSpPr/>
            <p:nvPr/>
          </p:nvSpPr>
          <p:spPr>
            <a:xfrm>
              <a:off x="9239270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9" name="Retângulo 68"/>
            <p:cNvSpPr/>
            <p:nvPr/>
          </p:nvSpPr>
          <p:spPr>
            <a:xfrm>
              <a:off x="938452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0" name="Retângulo 69"/>
            <p:cNvSpPr/>
            <p:nvPr/>
          </p:nvSpPr>
          <p:spPr>
            <a:xfrm>
              <a:off x="951787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" name="Retângulo 70"/>
            <p:cNvSpPr/>
            <p:nvPr/>
          </p:nvSpPr>
          <p:spPr>
            <a:xfrm>
              <a:off x="9641701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2" name="Retângulo 71"/>
            <p:cNvSpPr/>
            <p:nvPr/>
          </p:nvSpPr>
          <p:spPr>
            <a:xfrm>
              <a:off x="978695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3" name="Retângulo 72"/>
            <p:cNvSpPr/>
            <p:nvPr/>
          </p:nvSpPr>
          <p:spPr>
            <a:xfrm>
              <a:off x="992030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4" name="Retângulo 73"/>
            <p:cNvSpPr/>
            <p:nvPr/>
          </p:nvSpPr>
          <p:spPr>
            <a:xfrm>
              <a:off x="10063182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87" name="Agrupar 86"/>
          <p:cNvGrpSpPr/>
          <p:nvPr/>
        </p:nvGrpSpPr>
        <p:grpSpPr>
          <a:xfrm>
            <a:off x="9193956" y="2505533"/>
            <a:ext cx="1031062" cy="213246"/>
            <a:chOff x="9148783" y="1469213"/>
            <a:chExt cx="1031062" cy="213246"/>
          </a:xfrm>
          <a:solidFill>
            <a:srgbClr val="7F7F7F"/>
          </a:solidFill>
        </p:grpSpPr>
        <p:sp>
          <p:nvSpPr>
            <p:cNvPr id="88" name="Retângulo 87"/>
            <p:cNvSpPr/>
            <p:nvPr/>
          </p:nvSpPr>
          <p:spPr>
            <a:xfrm flipV="1">
              <a:off x="9148783" y="1494389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9" name="Retângulo 88"/>
            <p:cNvSpPr/>
            <p:nvPr/>
          </p:nvSpPr>
          <p:spPr>
            <a:xfrm flipV="1">
              <a:off x="9148783" y="1642026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0" name="Retângulo 89"/>
            <p:cNvSpPr/>
            <p:nvPr/>
          </p:nvSpPr>
          <p:spPr>
            <a:xfrm>
              <a:off x="9239270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1" name="Retângulo 90"/>
            <p:cNvSpPr/>
            <p:nvPr/>
          </p:nvSpPr>
          <p:spPr>
            <a:xfrm>
              <a:off x="938452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2" name="Retângulo 91"/>
            <p:cNvSpPr/>
            <p:nvPr/>
          </p:nvSpPr>
          <p:spPr>
            <a:xfrm>
              <a:off x="951787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3" name="Retângulo 92"/>
            <p:cNvSpPr/>
            <p:nvPr/>
          </p:nvSpPr>
          <p:spPr>
            <a:xfrm>
              <a:off x="9641701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4" name="Retângulo 93"/>
            <p:cNvSpPr/>
            <p:nvPr/>
          </p:nvSpPr>
          <p:spPr>
            <a:xfrm>
              <a:off x="978695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5" name="Retângulo 94"/>
            <p:cNvSpPr/>
            <p:nvPr/>
          </p:nvSpPr>
          <p:spPr>
            <a:xfrm>
              <a:off x="992030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6" name="Retângulo 95"/>
            <p:cNvSpPr/>
            <p:nvPr/>
          </p:nvSpPr>
          <p:spPr>
            <a:xfrm>
              <a:off x="10063182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97" name="Agrupar 96"/>
          <p:cNvGrpSpPr/>
          <p:nvPr/>
        </p:nvGrpSpPr>
        <p:grpSpPr>
          <a:xfrm>
            <a:off x="9193956" y="2986796"/>
            <a:ext cx="1031062" cy="213246"/>
            <a:chOff x="9148783" y="1469213"/>
            <a:chExt cx="1031062" cy="213246"/>
          </a:xfrm>
          <a:solidFill>
            <a:srgbClr val="7F7F7F"/>
          </a:solidFill>
        </p:grpSpPr>
        <p:sp>
          <p:nvSpPr>
            <p:cNvPr id="98" name="Retângulo 97"/>
            <p:cNvSpPr/>
            <p:nvPr/>
          </p:nvSpPr>
          <p:spPr>
            <a:xfrm flipV="1">
              <a:off x="9148783" y="1494389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9" name="Retângulo 98"/>
            <p:cNvSpPr/>
            <p:nvPr/>
          </p:nvSpPr>
          <p:spPr>
            <a:xfrm flipV="1">
              <a:off x="9148783" y="1642026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0" name="Retângulo 99"/>
            <p:cNvSpPr/>
            <p:nvPr/>
          </p:nvSpPr>
          <p:spPr>
            <a:xfrm>
              <a:off x="9239270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1" name="Retângulo 100"/>
            <p:cNvSpPr/>
            <p:nvPr/>
          </p:nvSpPr>
          <p:spPr>
            <a:xfrm>
              <a:off x="938452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2" name="Retângulo 101"/>
            <p:cNvSpPr/>
            <p:nvPr/>
          </p:nvSpPr>
          <p:spPr>
            <a:xfrm>
              <a:off x="951787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3" name="Retângulo 102"/>
            <p:cNvSpPr/>
            <p:nvPr/>
          </p:nvSpPr>
          <p:spPr>
            <a:xfrm>
              <a:off x="9641701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4" name="Retângulo 103"/>
            <p:cNvSpPr/>
            <p:nvPr/>
          </p:nvSpPr>
          <p:spPr>
            <a:xfrm>
              <a:off x="978695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5" name="Retângulo 104"/>
            <p:cNvSpPr/>
            <p:nvPr/>
          </p:nvSpPr>
          <p:spPr>
            <a:xfrm>
              <a:off x="992030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6" name="Retângulo 105"/>
            <p:cNvSpPr/>
            <p:nvPr/>
          </p:nvSpPr>
          <p:spPr>
            <a:xfrm>
              <a:off x="10063182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7" name="Agrupar 106"/>
          <p:cNvGrpSpPr/>
          <p:nvPr/>
        </p:nvGrpSpPr>
        <p:grpSpPr>
          <a:xfrm>
            <a:off x="9193956" y="3973619"/>
            <a:ext cx="1031062" cy="213246"/>
            <a:chOff x="9148783" y="1469213"/>
            <a:chExt cx="1031062" cy="213246"/>
          </a:xfrm>
          <a:solidFill>
            <a:srgbClr val="7F7F7F"/>
          </a:solidFill>
        </p:grpSpPr>
        <p:sp>
          <p:nvSpPr>
            <p:cNvPr id="108" name="Retângulo 107"/>
            <p:cNvSpPr/>
            <p:nvPr/>
          </p:nvSpPr>
          <p:spPr>
            <a:xfrm flipV="1">
              <a:off x="9148783" y="1494389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9" name="Retângulo 108"/>
            <p:cNvSpPr/>
            <p:nvPr/>
          </p:nvSpPr>
          <p:spPr>
            <a:xfrm flipV="1">
              <a:off x="9148783" y="1642026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0" name="Retângulo 109"/>
            <p:cNvSpPr/>
            <p:nvPr/>
          </p:nvSpPr>
          <p:spPr>
            <a:xfrm>
              <a:off x="9239270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1" name="Retângulo 110"/>
            <p:cNvSpPr/>
            <p:nvPr/>
          </p:nvSpPr>
          <p:spPr>
            <a:xfrm>
              <a:off x="938452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2" name="Retângulo 111"/>
            <p:cNvSpPr/>
            <p:nvPr/>
          </p:nvSpPr>
          <p:spPr>
            <a:xfrm>
              <a:off x="951787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3" name="Retângulo 112"/>
            <p:cNvSpPr/>
            <p:nvPr/>
          </p:nvSpPr>
          <p:spPr>
            <a:xfrm>
              <a:off x="9641701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4" name="Retângulo 113"/>
            <p:cNvSpPr/>
            <p:nvPr/>
          </p:nvSpPr>
          <p:spPr>
            <a:xfrm>
              <a:off x="978695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5" name="Retângulo 114"/>
            <p:cNvSpPr/>
            <p:nvPr/>
          </p:nvSpPr>
          <p:spPr>
            <a:xfrm>
              <a:off x="992030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6" name="Retângulo 115"/>
            <p:cNvSpPr/>
            <p:nvPr/>
          </p:nvSpPr>
          <p:spPr>
            <a:xfrm>
              <a:off x="10063182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17" name="Agrupar 116"/>
          <p:cNvGrpSpPr/>
          <p:nvPr/>
        </p:nvGrpSpPr>
        <p:grpSpPr>
          <a:xfrm>
            <a:off x="9193956" y="4875754"/>
            <a:ext cx="1031062" cy="213246"/>
            <a:chOff x="9148783" y="1469213"/>
            <a:chExt cx="1031062" cy="213246"/>
          </a:xfrm>
          <a:solidFill>
            <a:srgbClr val="7F7F7F"/>
          </a:solidFill>
        </p:grpSpPr>
        <p:sp>
          <p:nvSpPr>
            <p:cNvPr id="118" name="Retângulo 117"/>
            <p:cNvSpPr/>
            <p:nvPr/>
          </p:nvSpPr>
          <p:spPr>
            <a:xfrm flipV="1">
              <a:off x="9148783" y="1494389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9" name="Retângulo 118"/>
            <p:cNvSpPr/>
            <p:nvPr/>
          </p:nvSpPr>
          <p:spPr>
            <a:xfrm flipV="1">
              <a:off x="9148783" y="1642026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0" name="Retângulo 119"/>
            <p:cNvSpPr/>
            <p:nvPr/>
          </p:nvSpPr>
          <p:spPr>
            <a:xfrm>
              <a:off x="9239270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1" name="Retângulo 120"/>
            <p:cNvSpPr/>
            <p:nvPr/>
          </p:nvSpPr>
          <p:spPr>
            <a:xfrm>
              <a:off x="938452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2" name="Retângulo 121"/>
            <p:cNvSpPr/>
            <p:nvPr/>
          </p:nvSpPr>
          <p:spPr>
            <a:xfrm>
              <a:off x="951787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3" name="Retângulo 122"/>
            <p:cNvSpPr/>
            <p:nvPr/>
          </p:nvSpPr>
          <p:spPr>
            <a:xfrm>
              <a:off x="9641701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4" name="Retângulo 123"/>
            <p:cNvSpPr/>
            <p:nvPr/>
          </p:nvSpPr>
          <p:spPr>
            <a:xfrm>
              <a:off x="978695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5" name="Retângulo 124"/>
            <p:cNvSpPr/>
            <p:nvPr/>
          </p:nvSpPr>
          <p:spPr>
            <a:xfrm>
              <a:off x="992030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6" name="Retângulo 125"/>
            <p:cNvSpPr/>
            <p:nvPr/>
          </p:nvSpPr>
          <p:spPr>
            <a:xfrm>
              <a:off x="10063182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27" name="Agrupar 126"/>
          <p:cNvGrpSpPr/>
          <p:nvPr/>
        </p:nvGrpSpPr>
        <p:grpSpPr>
          <a:xfrm>
            <a:off x="9193956" y="5357017"/>
            <a:ext cx="1031062" cy="213246"/>
            <a:chOff x="9148783" y="1469213"/>
            <a:chExt cx="1031062" cy="213246"/>
          </a:xfrm>
          <a:solidFill>
            <a:srgbClr val="7F7F7F"/>
          </a:solidFill>
        </p:grpSpPr>
        <p:sp>
          <p:nvSpPr>
            <p:cNvPr id="128" name="Retângulo 127"/>
            <p:cNvSpPr/>
            <p:nvPr/>
          </p:nvSpPr>
          <p:spPr>
            <a:xfrm flipV="1">
              <a:off x="9148783" y="1494389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9" name="Retângulo 128"/>
            <p:cNvSpPr/>
            <p:nvPr/>
          </p:nvSpPr>
          <p:spPr>
            <a:xfrm flipV="1">
              <a:off x="9148783" y="1642026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0" name="Retângulo 129"/>
            <p:cNvSpPr/>
            <p:nvPr/>
          </p:nvSpPr>
          <p:spPr>
            <a:xfrm>
              <a:off x="9239270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1" name="Retângulo 130"/>
            <p:cNvSpPr/>
            <p:nvPr/>
          </p:nvSpPr>
          <p:spPr>
            <a:xfrm>
              <a:off x="938452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2" name="Retângulo 131"/>
            <p:cNvSpPr/>
            <p:nvPr/>
          </p:nvSpPr>
          <p:spPr>
            <a:xfrm>
              <a:off x="951787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3" name="Retângulo 132"/>
            <p:cNvSpPr/>
            <p:nvPr/>
          </p:nvSpPr>
          <p:spPr>
            <a:xfrm>
              <a:off x="9641701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4" name="Retângulo 133"/>
            <p:cNvSpPr/>
            <p:nvPr/>
          </p:nvSpPr>
          <p:spPr>
            <a:xfrm>
              <a:off x="978695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5" name="Retângulo 134"/>
            <p:cNvSpPr/>
            <p:nvPr/>
          </p:nvSpPr>
          <p:spPr>
            <a:xfrm>
              <a:off x="992030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6" name="Retângulo 135"/>
            <p:cNvSpPr/>
            <p:nvPr/>
          </p:nvSpPr>
          <p:spPr>
            <a:xfrm>
              <a:off x="10063182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7" name="Agrupar 136"/>
          <p:cNvGrpSpPr/>
          <p:nvPr/>
        </p:nvGrpSpPr>
        <p:grpSpPr>
          <a:xfrm>
            <a:off x="9193956" y="5838280"/>
            <a:ext cx="1031062" cy="213246"/>
            <a:chOff x="9148783" y="1469213"/>
            <a:chExt cx="1031062" cy="213246"/>
          </a:xfrm>
          <a:solidFill>
            <a:srgbClr val="7F7F7F"/>
          </a:solidFill>
        </p:grpSpPr>
        <p:sp>
          <p:nvSpPr>
            <p:cNvPr id="138" name="Retângulo 137"/>
            <p:cNvSpPr/>
            <p:nvPr/>
          </p:nvSpPr>
          <p:spPr>
            <a:xfrm flipV="1">
              <a:off x="9148783" y="1494389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9" name="Retângulo 138"/>
            <p:cNvSpPr/>
            <p:nvPr/>
          </p:nvSpPr>
          <p:spPr>
            <a:xfrm flipV="1">
              <a:off x="9148783" y="1642026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0" name="Retângulo 139"/>
            <p:cNvSpPr/>
            <p:nvPr/>
          </p:nvSpPr>
          <p:spPr>
            <a:xfrm>
              <a:off x="9239270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1" name="Retângulo 140"/>
            <p:cNvSpPr/>
            <p:nvPr/>
          </p:nvSpPr>
          <p:spPr>
            <a:xfrm>
              <a:off x="938452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2" name="Retângulo 141"/>
            <p:cNvSpPr/>
            <p:nvPr/>
          </p:nvSpPr>
          <p:spPr>
            <a:xfrm>
              <a:off x="951787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3" name="Retângulo 142"/>
            <p:cNvSpPr/>
            <p:nvPr/>
          </p:nvSpPr>
          <p:spPr>
            <a:xfrm>
              <a:off x="9641701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4" name="Retângulo 143"/>
            <p:cNvSpPr/>
            <p:nvPr/>
          </p:nvSpPr>
          <p:spPr>
            <a:xfrm>
              <a:off x="978695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5" name="Retângulo 144"/>
            <p:cNvSpPr/>
            <p:nvPr/>
          </p:nvSpPr>
          <p:spPr>
            <a:xfrm>
              <a:off x="992030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6" name="Retângulo 145"/>
            <p:cNvSpPr/>
            <p:nvPr/>
          </p:nvSpPr>
          <p:spPr>
            <a:xfrm>
              <a:off x="10063182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47" name="CaixaDeTexto 146">
            <a:extLst>
              <a:ext uri="{FF2B5EF4-FFF2-40B4-BE49-F238E27FC236}">
                <a16:creationId xmlns:a16="http://schemas.microsoft.com/office/drawing/2014/main" id="{A7092CC6-AA39-49FB-86A4-4545C8154605}"/>
              </a:ext>
            </a:extLst>
          </p:cNvPr>
          <p:cNvSpPr txBox="1"/>
          <p:nvPr/>
        </p:nvSpPr>
        <p:spPr>
          <a:xfrm>
            <a:off x="4053139" y="95255"/>
            <a:ext cx="7743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7) LIGAÇÃO FERROVIAS X PORTOS</a:t>
            </a:r>
          </a:p>
        </p:txBody>
      </p:sp>
    </p:spTree>
    <p:extLst>
      <p:ext uri="{BB962C8B-B14F-4D97-AF65-F5344CB8AC3E}">
        <p14:creationId xmlns:p14="http://schemas.microsoft.com/office/powerpoint/2010/main" val="245332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15938" y="1667700"/>
            <a:ext cx="33411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i="1" dirty="0">
                <a:solidFill>
                  <a:srgbClr val="0070C0"/>
                </a:solidFill>
                <a:cs typeface="Arial" panose="020B0604020202020204" pitchFamily="34" charset="0"/>
              </a:rPr>
              <a:t>Ferrovias </a:t>
            </a:r>
            <a:br>
              <a:rPr lang="pt-BR" sz="2800" b="1" i="1" dirty="0">
                <a:solidFill>
                  <a:srgbClr val="0070C0"/>
                </a:solidFill>
                <a:cs typeface="Arial" panose="020B0604020202020204" pitchFamily="34" charset="0"/>
              </a:rPr>
            </a:br>
            <a:r>
              <a:rPr lang="pt-BR" sz="2800" i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Portos com destaque na Europa, América Latina, América do Norte e Ásia</a:t>
            </a:r>
            <a:endParaRPr lang="pt-BR" sz="2800" i="1" dirty="0">
              <a:solidFill>
                <a:srgbClr val="0070C0"/>
              </a:solidFill>
              <a:latin typeface="+mj-lt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366047"/>
              </p:ext>
            </p:extLst>
          </p:nvPr>
        </p:nvGraphicFramePr>
        <p:xfrm>
          <a:off x="4316790" y="1160374"/>
          <a:ext cx="7713329" cy="5184000"/>
        </p:xfrm>
        <a:graphic>
          <a:graphicData uri="http://schemas.openxmlformats.org/drawingml/2006/table">
            <a:tbl>
              <a:tblPr firstRow="1" firstCol="1" bandRow="1"/>
              <a:tblGrid>
                <a:gridCol w="371679">
                  <a:extLst>
                    <a:ext uri="{9D8B030D-6E8A-4147-A177-3AD203B41FA5}">
                      <a16:colId xmlns:a16="http://schemas.microsoft.com/office/drawing/2014/main" val="228123927"/>
                    </a:ext>
                  </a:extLst>
                </a:gridCol>
                <a:gridCol w="4200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5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6238">
                  <a:extLst>
                    <a:ext uri="{9D8B030D-6E8A-4147-A177-3AD203B41FA5}">
                      <a16:colId xmlns:a16="http://schemas.microsoft.com/office/drawing/2014/main" val="311461250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 rtl="0" fontAlgn="ctr"/>
                      <a:endParaRPr lang="pt-BR" sz="1800" b="1" i="0" u="none" strike="noStrike" dirty="0">
                        <a:solidFill>
                          <a:srgbClr val="3CAE8C"/>
                        </a:solidFill>
                        <a:effectLst/>
                        <a:latin typeface="+mn-lt"/>
                      </a:endParaRP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800" b="1" i="0" u="none" strike="noStrike" dirty="0">
                          <a:solidFill>
                            <a:srgbClr val="3CAE8C"/>
                          </a:solidFill>
                          <a:effectLst/>
                          <a:latin typeface="+mn-lt"/>
                        </a:rPr>
                        <a:t>PORTOS </a:t>
                      </a: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rgbClr val="3CAE8C"/>
                          </a:solidFill>
                          <a:effectLst/>
                          <a:latin typeface="+mn-lt"/>
                        </a:rPr>
                        <a:t>FERROVIA</a:t>
                      </a: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800" b="0" i="0" u="none" strike="noStrike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rtl="0" fontAlgn="ctr"/>
                      <a:endParaRPr lang="pt-BR" sz="1800" b="0" i="0" u="none" strike="noStrike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Hong Kong - </a:t>
                      </a:r>
                      <a:r>
                        <a:rPr lang="pt-BR" sz="1600" b="1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China</a:t>
                      </a: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800" b="0" i="0" u="none" strike="noStrike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rtl="0" fontAlgn="ctr"/>
                      <a:endParaRPr lang="pt-BR" sz="1800" b="0" i="0" u="none" strike="noStrike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0" i="0" u="none" strike="noStrike" dirty="0" err="1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Busan</a:t>
                      </a:r>
                      <a:r>
                        <a:rPr lang="pt-BR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 - </a:t>
                      </a:r>
                      <a:r>
                        <a:rPr lang="pt-BR" sz="1600" b="1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Coréia do Sul</a:t>
                      </a: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800" b="0" i="0" u="none" strike="noStrike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rtl="0" fontAlgn="ctr"/>
                      <a:endParaRPr lang="pt-BR" sz="1800" b="0" i="0" u="none" strike="noStrike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0" i="0" u="none" strike="noStrike" dirty="0" err="1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Ningbo</a:t>
                      </a:r>
                      <a:r>
                        <a:rPr lang="pt-BR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 - </a:t>
                      </a:r>
                      <a:r>
                        <a:rPr lang="pt-BR" sz="1600" b="1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China</a:t>
                      </a: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800" b="0" i="0" u="none" strike="noStrike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rtl="0" fontAlgn="ctr"/>
                      <a:endParaRPr lang="pt-BR" sz="1800" b="0" i="0" u="none" strike="noStrike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Nova Jersey/Nova Iorque - </a:t>
                      </a:r>
                      <a:r>
                        <a:rPr lang="pt-BR" sz="1600" b="1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EUA</a:t>
                      </a: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800" b="0" i="0" u="none" strike="noStrike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rtl="0" fontAlgn="ctr"/>
                      <a:endParaRPr lang="pt-BR" sz="1800" b="0" i="0" u="none" strike="noStrike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Los Angeles - </a:t>
                      </a:r>
                      <a:r>
                        <a:rPr lang="pt-BR" sz="1600" b="1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EUA</a:t>
                      </a: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800" b="0" i="0" u="none" strike="noStrike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rtl="0" fontAlgn="ctr"/>
                      <a:endParaRPr lang="pt-BR" sz="1800" b="0" i="0" u="none" strike="noStrike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Valência - </a:t>
                      </a:r>
                      <a:r>
                        <a:rPr lang="pt-BR" sz="1600" b="1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Espanha</a:t>
                      </a:r>
                      <a:r>
                        <a:rPr lang="pt-BR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800" b="0" i="0" u="none" strike="noStrike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rtl="0" fontAlgn="ctr"/>
                      <a:endParaRPr lang="pt-BR" sz="1800" b="0" i="0" u="none" strike="noStrike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Roterdã - </a:t>
                      </a:r>
                      <a:r>
                        <a:rPr lang="pt-BR" sz="1600" b="1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Holanda</a:t>
                      </a: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800" b="0" i="0" u="none" strike="noStrike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rtl="0" fontAlgn="ctr"/>
                      <a:endParaRPr lang="pt-BR" sz="1800" b="0" i="0" u="none" strike="noStrike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Hamburgo – </a:t>
                      </a:r>
                      <a:r>
                        <a:rPr lang="pt-BR" sz="1600" b="1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Alemanha</a:t>
                      </a: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800" b="0" i="0" u="none" strike="noStrike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rtl="0" fontAlgn="ctr"/>
                      <a:endParaRPr lang="pt-BR" sz="1800" b="0" i="0" u="none" strike="noStrike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Barcelona - </a:t>
                      </a:r>
                      <a:r>
                        <a:rPr lang="pt-BR" sz="1600" b="1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Espanha</a:t>
                      </a: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800" b="0" i="0" u="none" strike="noStrike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rtl="0" fontAlgn="ctr"/>
                      <a:endParaRPr lang="pt-BR" sz="1800" b="0" i="0" u="none" strike="noStrike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Le Havre - </a:t>
                      </a:r>
                      <a:r>
                        <a:rPr lang="pt-BR" sz="1600" b="1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França</a:t>
                      </a: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800" b="0" i="0" u="none" strike="noStrike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rtl="0" fontAlgn="ctr"/>
                      <a:endParaRPr lang="pt-BR" sz="1800" b="0" i="0" u="none" strike="noStrike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Valparaiso - </a:t>
                      </a:r>
                      <a:r>
                        <a:rPr lang="pt-BR" sz="1600" b="1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Chile</a:t>
                      </a: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800" b="0" i="0" u="none" strike="noStrike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7363" marR="7363" marT="73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6" name="Retângulo 15"/>
          <p:cNvSpPr/>
          <p:nvPr/>
        </p:nvSpPr>
        <p:spPr>
          <a:xfrm>
            <a:off x="515938" y="5619206"/>
            <a:ext cx="19625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/>
              <a:t>Fontes: Portos SC e ANTAQ. Top 50 World Container </a:t>
            </a:r>
            <a:r>
              <a:rPr lang="pt-BR" sz="1000" dirty="0" err="1"/>
              <a:t>Ports</a:t>
            </a:r>
            <a:r>
              <a:rPr lang="pt-BR" sz="1000" dirty="0"/>
              <a:t>. Elaboração e compilação </a:t>
            </a:r>
            <a:r>
              <a:rPr lang="pt-BR" sz="1000" dirty="0" err="1"/>
              <a:t>FIESC</a:t>
            </a:r>
            <a:r>
              <a:rPr lang="pt-BR" sz="1000" dirty="0"/>
              <a:t>/</a:t>
            </a:r>
            <a:r>
              <a:rPr lang="pt-BR" sz="1000" dirty="0" err="1"/>
              <a:t>GETMS</a:t>
            </a:r>
            <a:endParaRPr lang="pt-BR" sz="1000" dirty="0"/>
          </a:p>
        </p:txBody>
      </p:sp>
      <p:grpSp>
        <p:nvGrpSpPr>
          <p:cNvPr id="17" name="Agrupar 16"/>
          <p:cNvGrpSpPr/>
          <p:nvPr/>
        </p:nvGrpSpPr>
        <p:grpSpPr>
          <a:xfrm>
            <a:off x="741949" y="766674"/>
            <a:ext cx="611188" cy="584200"/>
            <a:chOff x="7010401" y="4927600"/>
            <a:chExt cx="611188" cy="584200"/>
          </a:xfrm>
        </p:grpSpPr>
        <p:sp>
          <p:nvSpPr>
            <p:cNvPr id="18" name="Rectangle 128"/>
            <p:cNvSpPr>
              <a:spLocks noChangeArrowheads="1"/>
            </p:cNvSpPr>
            <p:nvPr/>
          </p:nvSpPr>
          <p:spPr bwMode="auto">
            <a:xfrm>
              <a:off x="7073901" y="5334000"/>
              <a:ext cx="484188" cy="50800"/>
            </a:xfrm>
            <a:prstGeom prst="rect">
              <a:avLst/>
            </a:prstGeom>
            <a:noFill/>
            <a:ln w="25400">
              <a:solidFill>
                <a:srgbClr val="5A5A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Freeform 129"/>
            <p:cNvSpPr>
              <a:spLocks/>
            </p:cNvSpPr>
            <p:nvPr/>
          </p:nvSpPr>
          <p:spPr bwMode="auto">
            <a:xfrm>
              <a:off x="7112001" y="5118100"/>
              <a:ext cx="407988" cy="177800"/>
            </a:xfrm>
            <a:custGeom>
              <a:avLst/>
              <a:gdLst>
                <a:gd name="T0" fmla="*/ 0 w 257"/>
                <a:gd name="T1" fmla="*/ 112 h 112"/>
                <a:gd name="T2" fmla="*/ 0 w 257"/>
                <a:gd name="T3" fmla="*/ 0 h 112"/>
                <a:gd name="T4" fmla="*/ 257 w 257"/>
                <a:gd name="T5" fmla="*/ 0 h 112"/>
                <a:gd name="T6" fmla="*/ 257 w 257"/>
                <a:gd name="T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7" h="112">
                  <a:moveTo>
                    <a:pt x="0" y="112"/>
                  </a:moveTo>
                  <a:lnTo>
                    <a:pt x="0" y="0"/>
                  </a:lnTo>
                  <a:lnTo>
                    <a:pt x="257" y="0"/>
                  </a:lnTo>
                  <a:lnTo>
                    <a:pt x="257" y="112"/>
                  </a:lnTo>
                </a:path>
              </a:pathLst>
            </a:custGeom>
            <a:noFill/>
            <a:ln w="25400">
              <a:solidFill>
                <a:srgbClr val="5A5A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Line 130"/>
            <p:cNvSpPr>
              <a:spLocks noChangeShapeType="1"/>
            </p:cNvSpPr>
            <p:nvPr/>
          </p:nvSpPr>
          <p:spPr bwMode="auto">
            <a:xfrm flipV="1">
              <a:off x="7023101" y="5321300"/>
              <a:ext cx="0" cy="76200"/>
            </a:xfrm>
            <a:prstGeom prst="line">
              <a:avLst/>
            </a:prstGeom>
            <a:noFill/>
            <a:ln w="25400">
              <a:solidFill>
                <a:srgbClr val="5A5A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Freeform 131"/>
            <p:cNvSpPr>
              <a:spLocks/>
            </p:cNvSpPr>
            <p:nvPr/>
          </p:nvSpPr>
          <p:spPr bwMode="auto">
            <a:xfrm>
              <a:off x="7023101" y="5359400"/>
              <a:ext cx="50800" cy="0"/>
            </a:xfrm>
            <a:custGeom>
              <a:avLst/>
              <a:gdLst>
                <a:gd name="T0" fmla="*/ 32 w 32"/>
                <a:gd name="T1" fmla="*/ 0 w 32"/>
                <a:gd name="T2" fmla="*/ 32 w 3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2">
                  <a:moveTo>
                    <a:pt x="32" y="0"/>
                  </a:moveTo>
                  <a:lnTo>
                    <a:pt x="0" y="0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25400">
              <a:solidFill>
                <a:srgbClr val="5A5A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Line 132"/>
            <p:cNvSpPr>
              <a:spLocks noChangeShapeType="1"/>
            </p:cNvSpPr>
            <p:nvPr/>
          </p:nvSpPr>
          <p:spPr bwMode="auto">
            <a:xfrm>
              <a:off x="7608888" y="5321300"/>
              <a:ext cx="0" cy="76200"/>
            </a:xfrm>
            <a:prstGeom prst="line">
              <a:avLst/>
            </a:prstGeom>
            <a:noFill/>
            <a:ln w="25400">
              <a:solidFill>
                <a:srgbClr val="5A5A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Freeform 133"/>
            <p:cNvSpPr>
              <a:spLocks/>
            </p:cNvSpPr>
            <p:nvPr/>
          </p:nvSpPr>
          <p:spPr bwMode="auto">
            <a:xfrm>
              <a:off x="7558088" y="5359400"/>
              <a:ext cx="50800" cy="0"/>
            </a:xfrm>
            <a:custGeom>
              <a:avLst/>
              <a:gdLst>
                <a:gd name="T0" fmla="*/ 32 w 32"/>
                <a:gd name="T1" fmla="*/ 0 w 32"/>
                <a:gd name="T2" fmla="*/ 32 w 3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2">
                  <a:moveTo>
                    <a:pt x="32" y="0"/>
                  </a:moveTo>
                  <a:lnTo>
                    <a:pt x="0" y="0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25400">
              <a:solidFill>
                <a:srgbClr val="5A5A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Freeform 134"/>
            <p:cNvSpPr>
              <a:spLocks/>
            </p:cNvSpPr>
            <p:nvPr/>
          </p:nvSpPr>
          <p:spPr bwMode="auto">
            <a:xfrm>
              <a:off x="7099301" y="5435600"/>
              <a:ext cx="50800" cy="50800"/>
            </a:xfrm>
            <a:custGeom>
              <a:avLst/>
              <a:gdLst>
                <a:gd name="T0" fmla="*/ 32 w 32"/>
                <a:gd name="T1" fmla="*/ 16 h 32"/>
                <a:gd name="T2" fmla="*/ 32 w 32"/>
                <a:gd name="T3" fmla="*/ 16 h 32"/>
                <a:gd name="T4" fmla="*/ 30 w 32"/>
                <a:gd name="T5" fmla="*/ 10 h 32"/>
                <a:gd name="T6" fmla="*/ 28 w 32"/>
                <a:gd name="T7" fmla="*/ 4 h 32"/>
                <a:gd name="T8" fmla="*/ 22 w 32"/>
                <a:gd name="T9" fmla="*/ 2 h 32"/>
                <a:gd name="T10" fmla="*/ 16 w 32"/>
                <a:gd name="T11" fmla="*/ 0 h 32"/>
                <a:gd name="T12" fmla="*/ 16 w 32"/>
                <a:gd name="T13" fmla="*/ 0 h 32"/>
                <a:gd name="T14" fmla="*/ 10 w 32"/>
                <a:gd name="T15" fmla="*/ 2 h 32"/>
                <a:gd name="T16" fmla="*/ 4 w 32"/>
                <a:gd name="T17" fmla="*/ 4 h 32"/>
                <a:gd name="T18" fmla="*/ 2 w 32"/>
                <a:gd name="T19" fmla="*/ 10 h 32"/>
                <a:gd name="T20" fmla="*/ 0 w 32"/>
                <a:gd name="T21" fmla="*/ 16 h 32"/>
                <a:gd name="T22" fmla="*/ 0 w 32"/>
                <a:gd name="T23" fmla="*/ 16 h 32"/>
                <a:gd name="T24" fmla="*/ 2 w 32"/>
                <a:gd name="T25" fmla="*/ 22 h 32"/>
                <a:gd name="T26" fmla="*/ 4 w 32"/>
                <a:gd name="T27" fmla="*/ 28 h 32"/>
                <a:gd name="T28" fmla="*/ 10 w 32"/>
                <a:gd name="T29" fmla="*/ 30 h 32"/>
                <a:gd name="T30" fmla="*/ 16 w 32"/>
                <a:gd name="T31" fmla="*/ 32 h 32"/>
                <a:gd name="T32" fmla="*/ 16 w 32"/>
                <a:gd name="T33" fmla="*/ 32 h 32"/>
                <a:gd name="T34" fmla="*/ 22 w 32"/>
                <a:gd name="T35" fmla="*/ 30 h 32"/>
                <a:gd name="T36" fmla="*/ 28 w 32"/>
                <a:gd name="T37" fmla="*/ 28 h 32"/>
                <a:gd name="T38" fmla="*/ 30 w 32"/>
                <a:gd name="T39" fmla="*/ 22 h 32"/>
                <a:gd name="T40" fmla="*/ 32 w 32"/>
                <a:gd name="T41" fmla="*/ 16 h 32"/>
                <a:gd name="T42" fmla="*/ 32 w 32"/>
                <a:gd name="T4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32">
                  <a:moveTo>
                    <a:pt x="32" y="16"/>
                  </a:moveTo>
                  <a:lnTo>
                    <a:pt x="32" y="16"/>
                  </a:lnTo>
                  <a:lnTo>
                    <a:pt x="30" y="10"/>
                  </a:lnTo>
                  <a:lnTo>
                    <a:pt x="28" y="4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22"/>
                  </a:lnTo>
                  <a:lnTo>
                    <a:pt x="4" y="28"/>
                  </a:lnTo>
                  <a:lnTo>
                    <a:pt x="10" y="30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22" y="30"/>
                  </a:lnTo>
                  <a:lnTo>
                    <a:pt x="28" y="28"/>
                  </a:lnTo>
                  <a:lnTo>
                    <a:pt x="30" y="22"/>
                  </a:lnTo>
                  <a:lnTo>
                    <a:pt x="32" y="16"/>
                  </a:lnTo>
                  <a:lnTo>
                    <a:pt x="32" y="16"/>
                  </a:lnTo>
                  <a:close/>
                </a:path>
              </a:pathLst>
            </a:custGeom>
            <a:noFill/>
            <a:ln w="25400">
              <a:solidFill>
                <a:srgbClr val="5A5A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Freeform 135"/>
            <p:cNvSpPr>
              <a:spLocks/>
            </p:cNvSpPr>
            <p:nvPr/>
          </p:nvSpPr>
          <p:spPr bwMode="auto">
            <a:xfrm>
              <a:off x="7200901" y="5435600"/>
              <a:ext cx="50800" cy="50800"/>
            </a:xfrm>
            <a:custGeom>
              <a:avLst/>
              <a:gdLst>
                <a:gd name="T0" fmla="*/ 32 w 32"/>
                <a:gd name="T1" fmla="*/ 16 h 32"/>
                <a:gd name="T2" fmla="*/ 32 w 32"/>
                <a:gd name="T3" fmla="*/ 16 h 32"/>
                <a:gd name="T4" fmla="*/ 30 w 32"/>
                <a:gd name="T5" fmla="*/ 10 h 32"/>
                <a:gd name="T6" fmla="*/ 28 w 32"/>
                <a:gd name="T7" fmla="*/ 4 h 32"/>
                <a:gd name="T8" fmla="*/ 22 w 32"/>
                <a:gd name="T9" fmla="*/ 2 h 32"/>
                <a:gd name="T10" fmla="*/ 16 w 32"/>
                <a:gd name="T11" fmla="*/ 0 h 32"/>
                <a:gd name="T12" fmla="*/ 16 w 32"/>
                <a:gd name="T13" fmla="*/ 0 h 32"/>
                <a:gd name="T14" fmla="*/ 10 w 32"/>
                <a:gd name="T15" fmla="*/ 2 h 32"/>
                <a:gd name="T16" fmla="*/ 4 w 32"/>
                <a:gd name="T17" fmla="*/ 4 h 32"/>
                <a:gd name="T18" fmla="*/ 2 w 32"/>
                <a:gd name="T19" fmla="*/ 10 h 32"/>
                <a:gd name="T20" fmla="*/ 0 w 32"/>
                <a:gd name="T21" fmla="*/ 16 h 32"/>
                <a:gd name="T22" fmla="*/ 0 w 32"/>
                <a:gd name="T23" fmla="*/ 16 h 32"/>
                <a:gd name="T24" fmla="*/ 2 w 32"/>
                <a:gd name="T25" fmla="*/ 22 h 32"/>
                <a:gd name="T26" fmla="*/ 4 w 32"/>
                <a:gd name="T27" fmla="*/ 28 h 32"/>
                <a:gd name="T28" fmla="*/ 10 w 32"/>
                <a:gd name="T29" fmla="*/ 30 h 32"/>
                <a:gd name="T30" fmla="*/ 16 w 32"/>
                <a:gd name="T31" fmla="*/ 32 h 32"/>
                <a:gd name="T32" fmla="*/ 16 w 32"/>
                <a:gd name="T33" fmla="*/ 32 h 32"/>
                <a:gd name="T34" fmla="*/ 22 w 32"/>
                <a:gd name="T35" fmla="*/ 30 h 32"/>
                <a:gd name="T36" fmla="*/ 28 w 32"/>
                <a:gd name="T37" fmla="*/ 28 h 32"/>
                <a:gd name="T38" fmla="*/ 30 w 32"/>
                <a:gd name="T39" fmla="*/ 22 h 32"/>
                <a:gd name="T40" fmla="*/ 32 w 32"/>
                <a:gd name="T41" fmla="*/ 16 h 32"/>
                <a:gd name="T42" fmla="*/ 32 w 32"/>
                <a:gd name="T4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32">
                  <a:moveTo>
                    <a:pt x="32" y="16"/>
                  </a:moveTo>
                  <a:lnTo>
                    <a:pt x="32" y="16"/>
                  </a:lnTo>
                  <a:lnTo>
                    <a:pt x="30" y="10"/>
                  </a:lnTo>
                  <a:lnTo>
                    <a:pt x="28" y="4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22"/>
                  </a:lnTo>
                  <a:lnTo>
                    <a:pt x="4" y="28"/>
                  </a:lnTo>
                  <a:lnTo>
                    <a:pt x="10" y="30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22" y="30"/>
                  </a:lnTo>
                  <a:lnTo>
                    <a:pt x="28" y="28"/>
                  </a:lnTo>
                  <a:lnTo>
                    <a:pt x="30" y="22"/>
                  </a:lnTo>
                  <a:lnTo>
                    <a:pt x="32" y="16"/>
                  </a:lnTo>
                  <a:lnTo>
                    <a:pt x="32" y="16"/>
                  </a:lnTo>
                  <a:close/>
                </a:path>
              </a:pathLst>
            </a:custGeom>
            <a:noFill/>
            <a:ln w="25400">
              <a:solidFill>
                <a:srgbClr val="5A5A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Line 136"/>
            <p:cNvSpPr>
              <a:spLocks noChangeShapeType="1"/>
            </p:cNvSpPr>
            <p:nvPr/>
          </p:nvSpPr>
          <p:spPr bwMode="auto">
            <a:xfrm>
              <a:off x="7150101" y="5461000"/>
              <a:ext cx="50800" cy="0"/>
            </a:xfrm>
            <a:prstGeom prst="line">
              <a:avLst/>
            </a:prstGeom>
            <a:noFill/>
            <a:ln w="25400">
              <a:solidFill>
                <a:srgbClr val="5A5A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Freeform 137"/>
            <p:cNvSpPr>
              <a:spLocks/>
            </p:cNvSpPr>
            <p:nvPr/>
          </p:nvSpPr>
          <p:spPr bwMode="auto">
            <a:xfrm>
              <a:off x="7378701" y="5435600"/>
              <a:ext cx="50800" cy="50800"/>
            </a:xfrm>
            <a:custGeom>
              <a:avLst/>
              <a:gdLst>
                <a:gd name="T0" fmla="*/ 32 w 32"/>
                <a:gd name="T1" fmla="*/ 16 h 32"/>
                <a:gd name="T2" fmla="*/ 32 w 32"/>
                <a:gd name="T3" fmla="*/ 16 h 32"/>
                <a:gd name="T4" fmla="*/ 30 w 32"/>
                <a:gd name="T5" fmla="*/ 10 h 32"/>
                <a:gd name="T6" fmla="*/ 28 w 32"/>
                <a:gd name="T7" fmla="*/ 4 h 32"/>
                <a:gd name="T8" fmla="*/ 22 w 32"/>
                <a:gd name="T9" fmla="*/ 2 h 32"/>
                <a:gd name="T10" fmla="*/ 16 w 32"/>
                <a:gd name="T11" fmla="*/ 0 h 32"/>
                <a:gd name="T12" fmla="*/ 16 w 32"/>
                <a:gd name="T13" fmla="*/ 0 h 32"/>
                <a:gd name="T14" fmla="*/ 10 w 32"/>
                <a:gd name="T15" fmla="*/ 2 h 32"/>
                <a:gd name="T16" fmla="*/ 4 w 32"/>
                <a:gd name="T17" fmla="*/ 4 h 32"/>
                <a:gd name="T18" fmla="*/ 2 w 32"/>
                <a:gd name="T19" fmla="*/ 10 h 32"/>
                <a:gd name="T20" fmla="*/ 0 w 32"/>
                <a:gd name="T21" fmla="*/ 16 h 32"/>
                <a:gd name="T22" fmla="*/ 0 w 32"/>
                <a:gd name="T23" fmla="*/ 16 h 32"/>
                <a:gd name="T24" fmla="*/ 2 w 32"/>
                <a:gd name="T25" fmla="*/ 22 h 32"/>
                <a:gd name="T26" fmla="*/ 4 w 32"/>
                <a:gd name="T27" fmla="*/ 28 h 32"/>
                <a:gd name="T28" fmla="*/ 10 w 32"/>
                <a:gd name="T29" fmla="*/ 30 h 32"/>
                <a:gd name="T30" fmla="*/ 16 w 32"/>
                <a:gd name="T31" fmla="*/ 32 h 32"/>
                <a:gd name="T32" fmla="*/ 16 w 32"/>
                <a:gd name="T33" fmla="*/ 32 h 32"/>
                <a:gd name="T34" fmla="*/ 22 w 32"/>
                <a:gd name="T35" fmla="*/ 30 h 32"/>
                <a:gd name="T36" fmla="*/ 28 w 32"/>
                <a:gd name="T37" fmla="*/ 28 h 32"/>
                <a:gd name="T38" fmla="*/ 30 w 32"/>
                <a:gd name="T39" fmla="*/ 22 h 32"/>
                <a:gd name="T40" fmla="*/ 32 w 32"/>
                <a:gd name="T41" fmla="*/ 16 h 32"/>
                <a:gd name="T42" fmla="*/ 32 w 32"/>
                <a:gd name="T4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32">
                  <a:moveTo>
                    <a:pt x="32" y="16"/>
                  </a:moveTo>
                  <a:lnTo>
                    <a:pt x="32" y="16"/>
                  </a:lnTo>
                  <a:lnTo>
                    <a:pt x="30" y="10"/>
                  </a:lnTo>
                  <a:lnTo>
                    <a:pt x="28" y="4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22"/>
                  </a:lnTo>
                  <a:lnTo>
                    <a:pt x="4" y="28"/>
                  </a:lnTo>
                  <a:lnTo>
                    <a:pt x="10" y="30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22" y="30"/>
                  </a:lnTo>
                  <a:lnTo>
                    <a:pt x="28" y="28"/>
                  </a:lnTo>
                  <a:lnTo>
                    <a:pt x="30" y="22"/>
                  </a:lnTo>
                  <a:lnTo>
                    <a:pt x="32" y="16"/>
                  </a:lnTo>
                  <a:lnTo>
                    <a:pt x="32" y="16"/>
                  </a:lnTo>
                  <a:close/>
                </a:path>
              </a:pathLst>
            </a:custGeom>
            <a:noFill/>
            <a:ln w="25400">
              <a:solidFill>
                <a:srgbClr val="5A5A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Freeform 138"/>
            <p:cNvSpPr>
              <a:spLocks/>
            </p:cNvSpPr>
            <p:nvPr/>
          </p:nvSpPr>
          <p:spPr bwMode="auto">
            <a:xfrm>
              <a:off x="7481888" y="5435600"/>
              <a:ext cx="50800" cy="50800"/>
            </a:xfrm>
            <a:custGeom>
              <a:avLst/>
              <a:gdLst>
                <a:gd name="T0" fmla="*/ 32 w 32"/>
                <a:gd name="T1" fmla="*/ 16 h 32"/>
                <a:gd name="T2" fmla="*/ 32 w 32"/>
                <a:gd name="T3" fmla="*/ 16 h 32"/>
                <a:gd name="T4" fmla="*/ 30 w 32"/>
                <a:gd name="T5" fmla="*/ 10 h 32"/>
                <a:gd name="T6" fmla="*/ 28 w 32"/>
                <a:gd name="T7" fmla="*/ 4 h 32"/>
                <a:gd name="T8" fmla="*/ 22 w 32"/>
                <a:gd name="T9" fmla="*/ 2 h 32"/>
                <a:gd name="T10" fmla="*/ 16 w 32"/>
                <a:gd name="T11" fmla="*/ 0 h 32"/>
                <a:gd name="T12" fmla="*/ 16 w 32"/>
                <a:gd name="T13" fmla="*/ 0 h 32"/>
                <a:gd name="T14" fmla="*/ 10 w 32"/>
                <a:gd name="T15" fmla="*/ 2 h 32"/>
                <a:gd name="T16" fmla="*/ 4 w 32"/>
                <a:gd name="T17" fmla="*/ 4 h 32"/>
                <a:gd name="T18" fmla="*/ 2 w 32"/>
                <a:gd name="T19" fmla="*/ 10 h 32"/>
                <a:gd name="T20" fmla="*/ 0 w 32"/>
                <a:gd name="T21" fmla="*/ 16 h 32"/>
                <a:gd name="T22" fmla="*/ 0 w 32"/>
                <a:gd name="T23" fmla="*/ 16 h 32"/>
                <a:gd name="T24" fmla="*/ 2 w 32"/>
                <a:gd name="T25" fmla="*/ 22 h 32"/>
                <a:gd name="T26" fmla="*/ 4 w 32"/>
                <a:gd name="T27" fmla="*/ 28 h 32"/>
                <a:gd name="T28" fmla="*/ 10 w 32"/>
                <a:gd name="T29" fmla="*/ 30 h 32"/>
                <a:gd name="T30" fmla="*/ 16 w 32"/>
                <a:gd name="T31" fmla="*/ 32 h 32"/>
                <a:gd name="T32" fmla="*/ 16 w 32"/>
                <a:gd name="T33" fmla="*/ 32 h 32"/>
                <a:gd name="T34" fmla="*/ 22 w 32"/>
                <a:gd name="T35" fmla="*/ 30 h 32"/>
                <a:gd name="T36" fmla="*/ 28 w 32"/>
                <a:gd name="T37" fmla="*/ 28 h 32"/>
                <a:gd name="T38" fmla="*/ 30 w 32"/>
                <a:gd name="T39" fmla="*/ 22 h 32"/>
                <a:gd name="T40" fmla="*/ 32 w 32"/>
                <a:gd name="T41" fmla="*/ 16 h 32"/>
                <a:gd name="T42" fmla="*/ 32 w 32"/>
                <a:gd name="T4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32">
                  <a:moveTo>
                    <a:pt x="32" y="16"/>
                  </a:moveTo>
                  <a:lnTo>
                    <a:pt x="32" y="16"/>
                  </a:lnTo>
                  <a:lnTo>
                    <a:pt x="30" y="10"/>
                  </a:lnTo>
                  <a:lnTo>
                    <a:pt x="28" y="4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22"/>
                  </a:lnTo>
                  <a:lnTo>
                    <a:pt x="4" y="28"/>
                  </a:lnTo>
                  <a:lnTo>
                    <a:pt x="10" y="30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22" y="30"/>
                  </a:lnTo>
                  <a:lnTo>
                    <a:pt x="28" y="28"/>
                  </a:lnTo>
                  <a:lnTo>
                    <a:pt x="30" y="22"/>
                  </a:lnTo>
                  <a:lnTo>
                    <a:pt x="32" y="16"/>
                  </a:lnTo>
                  <a:lnTo>
                    <a:pt x="32" y="16"/>
                  </a:lnTo>
                  <a:close/>
                </a:path>
              </a:pathLst>
            </a:custGeom>
            <a:noFill/>
            <a:ln w="25400">
              <a:solidFill>
                <a:srgbClr val="5A5A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Line 139"/>
            <p:cNvSpPr>
              <a:spLocks noChangeShapeType="1"/>
            </p:cNvSpPr>
            <p:nvPr/>
          </p:nvSpPr>
          <p:spPr bwMode="auto">
            <a:xfrm>
              <a:off x="7429501" y="5461000"/>
              <a:ext cx="52388" cy="0"/>
            </a:xfrm>
            <a:prstGeom prst="line">
              <a:avLst/>
            </a:prstGeom>
            <a:noFill/>
            <a:ln w="25400">
              <a:solidFill>
                <a:srgbClr val="5A5A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Line 140"/>
            <p:cNvSpPr>
              <a:spLocks noChangeShapeType="1"/>
            </p:cNvSpPr>
            <p:nvPr/>
          </p:nvSpPr>
          <p:spPr bwMode="auto">
            <a:xfrm flipV="1">
              <a:off x="7162801" y="5168900"/>
              <a:ext cx="0" cy="127000"/>
            </a:xfrm>
            <a:prstGeom prst="line">
              <a:avLst/>
            </a:prstGeom>
            <a:noFill/>
            <a:ln w="25400">
              <a:solidFill>
                <a:srgbClr val="5A5A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Line 141"/>
            <p:cNvSpPr>
              <a:spLocks noChangeShapeType="1"/>
            </p:cNvSpPr>
            <p:nvPr/>
          </p:nvSpPr>
          <p:spPr bwMode="auto">
            <a:xfrm flipV="1">
              <a:off x="7213601" y="5168900"/>
              <a:ext cx="0" cy="127000"/>
            </a:xfrm>
            <a:prstGeom prst="line">
              <a:avLst/>
            </a:prstGeom>
            <a:noFill/>
            <a:ln w="25400">
              <a:solidFill>
                <a:srgbClr val="5A5A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2" name="Line 142"/>
            <p:cNvSpPr>
              <a:spLocks noChangeShapeType="1"/>
            </p:cNvSpPr>
            <p:nvPr/>
          </p:nvSpPr>
          <p:spPr bwMode="auto">
            <a:xfrm flipV="1">
              <a:off x="7264401" y="5168900"/>
              <a:ext cx="0" cy="127000"/>
            </a:xfrm>
            <a:prstGeom prst="line">
              <a:avLst/>
            </a:prstGeom>
            <a:noFill/>
            <a:ln w="25400">
              <a:solidFill>
                <a:srgbClr val="5A5A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3" name="Line 143"/>
            <p:cNvSpPr>
              <a:spLocks noChangeShapeType="1"/>
            </p:cNvSpPr>
            <p:nvPr/>
          </p:nvSpPr>
          <p:spPr bwMode="auto">
            <a:xfrm flipV="1">
              <a:off x="7315201" y="5168900"/>
              <a:ext cx="0" cy="127000"/>
            </a:xfrm>
            <a:prstGeom prst="line">
              <a:avLst/>
            </a:prstGeom>
            <a:noFill/>
            <a:ln w="25400">
              <a:solidFill>
                <a:srgbClr val="5A5A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4" name="Line 144"/>
            <p:cNvSpPr>
              <a:spLocks noChangeShapeType="1"/>
            </p:cNvSpPr>
            <p:nvPr/>
          </p:nvSpPr>
          <p:spPr bwMode="auto">
            <a:xfrm flipV="1">
              <a:off x="7366001" y="5168900"/>
              <a:ext cx="0" cy="127000"/>
            </a:xfrm>
            <a:prstGeom prst="line">
              <a:avLst/>
            </a:prstGeom>
            <a:noFill/>
            <a:ln w="25400">
              <a:solidFill>
                <a:srgbClr val="5A5A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5" name="Line 145"/>
            <p:cNvSpPr>
              <a:spLocks noChangeShapeType="1"/>
            </p:cNvSpPr>
            <p:nvPr/>
          </p:nvSpPr>
          <p:spPr bwMode="auto">
            <a:xfrm flipV="1">
              <a:off x="7416801" y="5168900"/>
              <a:ext cx="0" cy="127000"/>
            </a:xfrm>
            <a:prstGeom prst="line">
              <a:avLst/>
            </a:prstGeom>
            <a:noFill/>
            <a:ln w="25400">
              <a:solidFill>
                <a:srgbClr val="5A5A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6" name="Line 146"/>
            <p:cNvSpPr>
              <a:spLocks noChangeShapeType="1"/>
            </p:cNvSpPr>
            <p:nvPr/>
          </p:nvSpPr>
          <p:spPr bwMode="auto">
            <a:xfrm flipV="1">
              <a:off x="7469188" y="5168900"/>
              <a:ext cx="0" cy="127000"/>
            </a:xfrm>
            <a:prstGeom prst="line">
              <a:avLst/>
            </a:prstGeom>
            <a:noFill/>
            <a:ln w="25400">
              <a:solidFill>
                <a:srgbClr val="5A5A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7" name="Line 155"/>
            <p:cNvSpPr>
              <a:spLocks noChangeShapeType="1"/>
            </p:cNvSpPr>
            <p:nvPr/>
          </p:nvSpPr>
          <p:spPr bwMode="auto">
            <a:xfrm>
              <a:off x="7010401" y="5511800"/>
              <a:ext cx="611188" cy="0"/>
            </a:xfrm>
            <a:prstGeom prst="line">
              <a:avLst/>
            </a:prstGeom>
            <a:noFill/>
            <a:ln w="25400">
              <a:solidFill>
                <a:srgbClr val="5A5A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8" name="Line 164"/>
            <p:cNvSpPr>
              <a:spLocks noChangeShapeType="1"/>
            </p:cNvSpPr>
            <p:nvPr/>
          </p:nvSpPr>
          <p:spPr bwMode="auto">
            <a:xfrm>
              <a:off x="7010401" y="4927600"/>
              <a:ext cx="292100" cy="0"/>
            </a:xfrm>
            <a:prstGeom prst="line">
              <a:avLst/>
            </a:prstGeom>
            <a:noFill/>
            <a:ln w="25400">
              <a:solidFill>
                <a:srgbClr val="5A5A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9" name="Line 165"/>
            <p:cNvSpPr>
              <a:spLocks noChangeShapeType="1"/>
            </p:cNvSpPr>
            <p:nvPr/>
          </p:nvSpPr>
          <p:spPr bwMode="auto">
            <a:xfrm>
              <a:off x="7010401" y="4978400"/>
              <a:ext cx="152400" cy="0"/>
            </a:xfrm>
            <a:prstGeom prst="line">
              <a:avLst/>
            </a:prstGeom>
            <a:noFill/>
            <a:ln w="25400">
              <a:solidFill>
                <a:srgbClr val="5A5A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0" name="Line 166"/>
            <p:cNvSpPr>
              <a:spLocks noChangeShapeType="1"/>
            </p:cNvSpPr>
            <p:nvPr/>
          </p:nvSpPr>
          <p:spPr bwMode="auto">
            <a:xfrm>
              <a:off x="7188201" y="4978400"/>
              <a:ext cx="63500" cy="0"/>
            </a:xfrm>
            <a:prstGeom prst="line">
              <a:avLst/>
            </a:prstGeom>
            <a:noFill/>
            <a:ln w="25400">
              <a:solidFill>
                <a:srgbClr val="5A5A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1" name="Freeform 167"/>
            <p:cNvSpPr>
              <a:spLocks/>
            </p:cNvSpPr>
            <p:nvPr/>
          </p:nvSpPr>
          <p:spPr bwMode="auto">
            <a:xfrm>
              <a:off x="7532688" y="4927600"/>
              <a:ext cx="76200" cy="76200"/>
            </a:xfrm>
            <a:custGeom>
              <a:avLst/>
              <a:gdLst>
                <a:gd name="T0" fmla="*/ 0 w 48"/>
                <a:gd name="T1" fmla="*/ 24 h 48"/>
                <a:gd name="T2" fmla="*/ 0 w 48"/>
                <a:gd name="T3" fmla="*/ 24 h 48"/>
                <a:gd name="T4" fmla="*/ 2 w 48"/>
                <a:gd name="T5" fmla="*/ 34 h 48"/>
                <a:gd name="T6" fmla="*/ 8 w 48"/>
                <a:gd name="T7" fmla="*/ 40 h 48"/>
                <a:gd name="T8" fmla="*/ 14 w 48"/>
                <a:gd name="T9" fmla="*/ 46 h 48"/>
                <a:gd name="T10" fmla="*/ 24 w 48"/>
                <a:gd name="T11" fmla="*/ 48 h 48"/>
                <a:gd name="T12" fmla="*/ 24 w 48"/>
                <a:gd name="T13" fmla="*/ 48 h 48"/>
                <a:gd name="T14" fmla="*/ 34 w 48"/>
                <a:gd name="T15" fmla="*/ 46 h 48"/>
                <a:gd name="T16" fmla="*/ 40 w 48"/>
                <a:gd name="T17" fmla="*/ 40 h 48"/>
                <a:gd name="T18" fmla="*/ 46 w 48"/>
                <a:gd name="T19" fmla="*/ 34 h 48"/>
                <a:gd name="T20" fmla="*/ 48 w 48"/>
                <a:gd name="T21" fmla="*/ 24 h 48"/>
                <a:gd name="T22" fmla="*/ 48 w 48"/>
                <a:gd name="T23" fmla="*/ 24 h 48"/>
                <a:gd name="T24" fmla="*/ 46 w 48"/>
                <a:gd name="T25" fmla="*/ 14 h 48"/>
                <a:gd name="T26" fmla="*/ 40 w 48"/>
                <a:gd name="T27" fmla="*/ 8 h 48"/>
                <a:gd name="T28" fmla="*/ 34 w 48"/>
                <a:gd name="T29" fmla="*/ 2 h 48"/>
                <a:gd name="T30" fmla="*/ 24 w 48"/>
                <a:gd name="T31" fmla="*/ 0 h 48"/>
                <a:gd name="T32" fmla="*/ 24 w 48"/>
                <a:gd name="T33" fmla="*/ 0 h 48"/>
                <a:gd name="T34" fmla="*/ 14 w 48"/>
                <a:gd name="T35" fmla="*/ 2 h 48"/>
                <a:gd name="T36" fmla="*/ 8 w 48"/>
                <a:gd name="T37" fmla="*/ 8 h 48"/>
                <a:gd name="T38" fmla="*/ 2 w 48"/>
                <a:gd name="T39" fmla="*/ 14 h 48"/>
                <a:gd name="T40" fmla="*/ 0 w 48"/>
                <a:gd name="T41" fmla="*/ 24 h 48"/>
                <a:gd name="T42" fmla="*/ 0 w 48"/>
                <a:gd name="T43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48">
                  <a:moveTo>
                    <a:pt x="0" y="24"/>
                  </a:moveTo>
                  <a:lnTo>
                    <a:pt x="0" y="24"/>
                  </a:lnTo>
                  <a:lnTo>
                    <a:pt x="2" y="34"/>
                  </a:lnTo>
                  <a:lnTo>
                    <a:pt x="8" y="40"/>
                  </a:lnTo>
                  <a:lnTo>
                    <a:pt x="14" y="46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34" y="46"/>
                  </a:lnTo>
                  <a:lnTo>
                    <a:pt x="40" y="40"/>
                  </a:lnTo>
                  <a:lnTo>
                    <a:pt x="46" y="3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6" y="14"/>
                  </a:lnTo>
                  <a:lnTo>
                    <a:pt x="40" y="8"/>
                  </a:lnTo>
                  <a:lnTo>
                    <a:pt x="34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4" y="2"/>
                  </a:lnTo>
                  <a:lnTo>
                    <a:pt x="8" y="8"/>
                  </a:lnTo>
                  <a:lnTo>
                    <a:pt x="2" y="14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noFill/>
            <a:ln w="25400">
              <a:solidFill>
                <a:srgbClr val="5A5A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43" name="Agrupar 42"/>
          <p:cNvGrpSpPr/>
          <p:nvPr/>
        </p:nvGrpSpPr>
        <p:grpSpPr>
          <a:xfrm>
            <a:off x="9239536" y="1744578"/>
            <a:ext cx="1031062" cy="213246"/>
            <a:chOff x="9148783" y="1469213"/>
            <a:chExt cx="1031062" cy="213246"/>
          </a:xfrm>
          <a:solidFill>
            <a:srgbClr val="7F7F7F"/>
          </a:solidFill>
        </p:grpSpPr>
        <p:sp>
          <p:nvSpPr>
            <p:cNvPr id="44" name="Retângulo 43"/>
            <p:cNvSpPr/>
            <p:nvPr/>
          </p:nvSpPr>
          <p:spPr>
            <a:xfrm flipV="1">
              <a:off x="9148783" y="1494389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/>
          </p:nvSpPr>
          <p:spPr>
            <a:xfrm flipV="1">
              <a:off x="9148783" y="1642026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/>
          </p:nvSpPr>
          <p:spPr>
            <a:xfrm>
              <a:off x="9239270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/>
          </p:nvSpPr>
          <p:spPr>
            <a:xfrm>
              <a:off x="938452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/>
          </p:nvSpPr>
          <p:spPr>
            <a:xfrm>
              <a:off x="951787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/>
          </p:nvSpPr>
          <p:spPr>
            <a:xfrm>
              <a:off x="9641701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/>
          </p:nvSpPr>
          <p:spPr>
            <a:xfrm>
              <a:off x="978695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/>
          </p:nvSpPr>
          <p:spPr>
            <a:xfrm>
              <a:off x="992030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/>
          </p:nvSpPr>
          <p:spPr>
            <a:xfrm>
              <a:off x="10063182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3" name="Agrupar 52"/>
          <p:cNvGrpSpPr/>
          <p:nvPr/>
        </p:nvGrpSpPr>
        <p:grpSpPr>
          <a:xfrm>
            <a:off x="9239536" y="2172902"/>
            <a:ext cx="1031062" cy="213246"/>
            <a:chOff x="9148783" y="1469213"/>
            <a:chExt cx="1031062" cy="213246"/>
          </a:xfrm>
          <a:solidFill>
            <a:srgbClr val="7F7F7F"/>
          </a:solidFill>
        </p:grpSpPr>
        <p:sp>
          <p:nvSpPr>
            <p:cNvPr id="54" name="Retângulo 53"/>
            <p:cNvSpPr/>
            <p:nvPr/>
          </p:nvSpPr>
          <p:spPr>
            <a:xfrm flipV="1">
              <a:off x="9148783" y="1494389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/>
            <p:cNvSpPr/>
            <p:nvPr/>
          </p:nvSpPr>
          <p:spPr>
            <a:xfrm flipV="1">
              <a:off x="9148783" y="1642026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/>
            <p:cNvSpPr/>
            <p:nvPr/>
          </p:nvSpPr>
          <p:spPr>
            <a:xfrm>
              <a:off x="9239270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/>
            <p:cNvSpPr/>
            <p:nvPr/>
          </p:nvSpPr>
          <p:spPr>
            <a:xfrm>
              <a:off x="938452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/>
            <p:cNvSpPr/>
            <p:nvPr/>
          </p:nvSpPr>
          <p:spPr>
            <a:xfrm>
              <a:off x="951787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/>
            <p:cNvSpPr/>
            <p:nvPr/>
          </p:nvSpPr>
          <p:spPr>
            <a:xfrm>
              <a:off x="9641701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/>
            <p:cNvSpPr/>
            <p:nvPr/>
          </p:nvSpPr>
          <p:spPr>
            <a:xfrm>
              <a:off x="978695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/>
            <p:cNvSpPr/>
            <p:nvPr/>
          </p:nvSpPr>
          <p:spPr>
            <a:xfrm>
              <a:off x="992030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Retângulo 61"/>
            <p:cNvSpPr/>
            <p:nvPr/>
          </p:nvSpPr>
          <p:spPr>
            <a:xfrm>
              <a:off x="10063182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3" name="Agrupar 62"/>
          <p:cNvGrpSpPr/>
          <p:nvPr/>
        </p:nvGrpSpPr>
        <p:grpSpPr>
          <a:xfrm>
            <a:off x="9239536" y="2601226"/>
            <a:ext cx="1031062" cy="213246"/>
            <a:chOff x="9148783" y="1469213"/>
            <a:chExt cx="1031062" cy="213246"/>
          </a:xfrm>
          <a:solidFill>
            <a:srgbClr val="7F7F7F"/>
          </a:solidFill>
        </p:grpSpPr>
        <p:sp>
          <p:nvSpPr>
            <p:cNvPr id="64" name="Retângulo 63"/>
            <p:cNvSpPr/>
            <p:nvPr/>
          </p:nvSpPr>
          <p:spPr>
            <a:xfrm flipV="1">
              <a:off x="9148783" y="1494389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Retângulo 64"/>
            <p:cNvSpPr/>
            <p:nvPr/>
          </p:nvSpPr>
          <p:spPr>
            <a:xfrm flipV="1">
              <a:off x="9148783" y="1642026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6" name="Retângulo 65"/>
            <p:cNvSpPr/>
            <p:nvPr/>
          </p:nvSpPr>
          <p:spPr>
            <a:xfrm>
              <a:off x="9239270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7" name="Retângulo 66"/>
            <p:cNvSpPr/>
            <p:nvPr/>
          </p:nvSpPr>
          <p:spPr>
            <a:xfrm>
              <a:off x="938452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8" name="Retângulo 67"/>
            <p:cNvSpPr/>
            <p:nvPr/>
          </p:nvSpPr>
          <p:spPr>
            <a:xfrm>
              <a:off x="951787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9" name="Retângulo 68"/>
            <p:cNvSpPr/>
            <p:nvPr/>
          </p:nvSpPr>
          <p:spPr>
            <a:xfrm>
              <a:off x="9641701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0" name="Retângulo 69"/>
            <p:cNvSpPr/>
            <p:nvPr/>
          </p:nvSpPr>
          <p:spPr>
            <a:xfrm>
              <a:off x="978695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" name="Retângulo 70"/>
            <p:cNvSpPr/>
            <p:nvPr/>
          </p:nvSpPr>
          <p:spPr>
            <a:xfrm>
              <a:off x="992030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2" name="Retângulo 71"/>
            <p:cNvSpPr/>
            <p:nvPr/>
          </p:nvSpPr>
          <p:spPr>
            <a:xfrm>
              <a:off x="10063182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3" name="Agrupar 72"/>
          <p:cNvGrpSpPr/>
          <p:nvPr/>
        </p:nvGrpSpPr>
        <p:grpSpPr>
          <a:xfrm>
            <a:off x="9239536" y="3029550"/>
            <a:ext cx="1031062" cy="213246"/>
            <a:chOff x="9148783" y="1469213"/>
            <a:chExt cx="1031062" cy="213246"/>
          </a:xfrm>
          <a:solidFill>
            <a:srgbClr val="7F7F7F"/>
          </a:solidFill>
        </p:grpSpPr>
        <p:sp>
          <p:nvSpPr>
            <p:cNvPr id="74" name="Retângulo 73"/>
            <p:cNvSpPr/>
            <p:nvPr/>
          </p:nvSpPr>
          <p:spPr>
            <a:xfrm flipV="1">
              <a:off x="9148783" y="1494389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5" name="Retângulo 74"/>
            <p:cNvSpPr/>
            <p:nvPr/>
          </p:nvSpPr>
          <p:spPr>
            <a:xfrm flipV="1">
              <a:off x="9148783" y="1642026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6" name="Retângulo 75"/>
            <p:cNvSpPr/>
            <p:nvPr/>
          </p:nvSpPr>
          <p:spPr>
            <a:xfrm>
              <a:off x="9239270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7" name="Retângulo 76"/>
            <p:cNvSpPr/>
            <p:nvPr/>
          </p:nvSpPr>
          <p:spPr>
            <a:xfrm>
              <a:off x="938452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8" name="Retângulo 77"/>
            <p:cNvSpPr/>
            <p:nvPr/>
          </p:nvSpPr>
          <p:spPr>
            <a:xfrm>
              <a:off x="951787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9" name="Retângulo 78"/>
            <p:cNvSpPr/>
            <p:nvPr/>
          </p:nvSpPr>
          <p:spPr>
            <a:xfrm>
              <a:off x="9641701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0" name="Retângulo 79"/>
            <p:cNvSpPr/>
            <p:nvPr/>
          </p:nvSpPr>
          <p:spPr>
            <a:xfrm>
              <a:off x="978695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1" name="Retângulo 80"/>
            <p:cNvSpPr/>
            <p:nvPr/>
          </p:nvSpPr>
          <p:spPr>
            <a:xfrm>
              <a:off x="992030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Retângulo 81"/>
            <p:cNvSpPr/>
            <p:nvPr/>
          </p:nvSpPr>
          <p:spPr>
            <a:xfrm>
              <a:off x="10063182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83" name="Agrupar 82"/>
          <p:cNvGrpSpPr/>
          <p:nvPr/>
        </p:nvGrpSpPr>
        <p:grpSpPr>
          <a:xfrm>
            <a:off x="9239536" y="3457874"/>
            <a:ext cx="1031062" cy="213246"/>
            <a:chOff x="9148783" y="1469213"/>
            <a:chExt cx="1031062" cy="213246"/>
          </a:xfrm>
          <a:solidFill>
            <a:srgbClr val="7F7F7F"/>
          </a:solidFill>
        </p:grpSpPr>
        <p:sp>
          <p:nvSpPr>
            <p:cNvPr id="84" name="Retângulo 83"/>
            <p:cNvSpPr/>
            <p:nvPr/>
          </p:nvSpPr>
          <p:spPr>
            <a:xfrm flipV="1">
              <a:off x="9148783" y="1494389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5" name="Retângulo 84"/>
            <p:cNvSpPr/>
            <p:nvPr/>
          </p:nvSpPr>
          <p:spPr>
            <a:xfrm flipV="1">
              <a:off x="9148783" y="1642026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6" name="Retângulo 85"/>
            <p:cNvSpPr/>
            <p:nvPr/>
          </p:nvSpPr>
          <p:spPr>
            <a:xfrm>
              <a:off x="9239270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7" name="Retângulo 86"/>
            <p:cNvSpPr/>
            <p:nvPr/>
          </p:nvSpPr>
          <p:spPr>
            <a:xfrm>
              <a:off x="938452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8" name="Retângulo 87"/>
            <p:cNvSpPr/>
            <p:nvPr/>
          </p:nvSpPr>
          <p:spPr>
            <a:xfrm>
              <a:off x="951787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9" name="Retângulo 88"/>
            <p:cNvSpPr/>
            <p:nvPr/>
          </p:nvSpPr>
          <p:spPr>
            <a:xfrm>
              <a:off x="9641701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0" name="Retângulo 89"/>
            <p:cNvSpPr/>
            <p:nvPr/>
          </p:nvSpPr>
          <p:spPr>
            <a:xfrm>
              <a:off x="978695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1" name="Retângulo 90"/>
            <p:cNvSpPr/>
            <p:nvPr/>
          </p:nvSpPr>
          <p:spPr>
            <a:xfrm>
              <a:off x="992030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2" name="Retângulo 91"/>
            <p:cNvSpPr/>
            <p:nvPr/>
          </p:nvSpPr>
          <p:spPr>
            <a:xfrm>
              <a:off x="10063182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93" name="Agrupar 92"/>
          <p:cNvGrpSpPr/>
          <p:nvPr/>
        </p:nvGrpSpPr>
        <p:grpSpPr>
          <a:xfrm>
            <a:off x="9239536" y="3886198"/>
            <a:ext cx="1031062" cy="213246"/>
            <a:chOff x="9148783" y="1469213"/>
            <a:chExt cx="1031062" cy="213246"/>
          </a:xfrm>
          <a:solidFill>
            <a:srgbClr val="7F7F7F"/>
          </a:solidFill>
        </p:grpSpPr>
        <p:sp>
          <p:nvSpPr>
            <p:cNvPr id="94" name="Retângulo 93"/>
            <p:cNvSpPr/>
            <p:nvPr/>
          </p:nvSpPr>
          <p:spPr>
            <a:xfrm flipV="1">
              <a:off x="9148783" y="1494389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5" name="Retângulo 94"/>
            <p:cNvSpPr/>
            <p:nvPr/>
          </p:nvSpPr>
          <p:spPr>
            <a:xfrm flipV="1">
              <a:off x="9148783" y="1642026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6" name="Retângulo 95"/>
            <p:cNvSpPr/>
            <p:nvPr/>
          </p:nvSpPr>
          <p:spPr>
            <a:xfrm>
              <a:off x="9239270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7" name="Retângulo 96"/>
            <p:cNvSpPr/>
            <p:nvPr/>
          </p:nvSpPr>
          <p:spPr>
            <a:xfrm>
              <a:off x="938452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8" name="Retângulo 97"/>
            <p:cNvSpPr/>
            <p:nvPr/>
          </p:nvSpPr>
          <p:spPr>
            <a:xfrm>
              <a:off x="951787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9" name="Retângulo 98"/>
            <p:cNvSpPr/>
            <p:nvPr/>
          </p:nvSpPr>
          <p:spPr>
            <a:xfrm>
              <a:off x="9641701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0" name="Retângulo 99"/>
            <p:cNvSpPr/>
            <p:nvPr/>
          </p:nvSpPr>
          <p:spPr>
            <a:xfrm>
              <a:off x="978695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1" name="Retângulo 100"/>
            <p:cNvSpPr/>
            <p:nvPr/>
          </p:nvSpPr>
          <p:spPr>
            <a:xfrm>
              <a:off x="992030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2" name="Retângulo 101"/>
            <p:cNvSpPr/>
            <p:nvPr/>
          </p:nvSpPr>
          <p:spPr>
            <a:xfrm>
              <a:off x="10063182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3" name="Agrupar 102"/>
          <p:cNvGrpSpPr/>
          <p:nvPr/>
        </p:nvGrpSpPr>
        <p:grpSpPr>
          <a:xfrm>
            <a:off x="9239536" y="4314522"/>
            <a:ext cx="1031062" cy="213246"/>
            <a:chOff x="9148783" y="1469213"/>
            <a:chExt cx="1031062" cy="213246"/>
          </a:xfrm>
          <a:solidFill>
            <a:srgbClr val="7F7F7F"/>
          </a:solidFill>
        </p:grpSpPr>
        <p:sp>
          <p:nvSpPr>
            <p:cNvPr id="104" name="Retângulo 103"/>
            <p:cNvSpPr/>
            <p:nvPr/>
          </p:nvSpPr>
          <p:spPr>
            <a:xfrm flipV="1">
              <a:off x="9148783" y="1494389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5" name="Retângulo 104"/>
            <p:cNvSpPr/>
            <p:nvPr/>
          </p:nvSpPr>
          <p:spPr>
            <a:xfrm flipV="1">
              <a:off x="9148783" y="1642026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6" name="Retângulo 105"/>
            <p:cNvSpPr/>
            <p:nvPr/>
          </p:nvSpPr>
          <p:spPr>
            <a:xfrm>
              <a:off x="9239270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7" name="Retângulo 106"/>
            <p:cNvSpPr/>
            <p:nvPr/>
          </p:nvSpPr>
          <p:spPr>
            <a:xfrm>
              <a:off x="938452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8" name="Retângulo 107"/>
            <p:cNvSpPr/>
            <p:nvPr/>
          </p:nvSpPr>
          <p:spPr>
            <a:xfrm>
              <a:off x="951787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9" name="Retângulo 108"/>
            <p:cNvSpPr/>
            <p:nvPr/>
          </p:nvSpPr>
          <p:spPr>
            <a:xfrm>
              <a:off x="9641701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0" name="Retângulo 109"/>
            <p:cNvSpPr/>
            <p:nvPr/>
          </p:nvSpPr>
          <p:spPr>
            <a:xfrm>
              <a:off x="978695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1" name="Retângulo 110"/>
            <p:cNvSpPr/>
            <p:nvPr/>
          </p:nvSpPr>
          <p:spPr>
            <a:xfrm>
              <a:off x="992030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2" name="Retângulo 111"/>
            <p:cNvSpPr/>
            <p:nvPr/>
          </p:nvSpPr>
          <p:spPr>
            <a:xfrm>
              <a:off x="10063182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13" name="Agrupar 112"/>
          <p:cNvGrpSpPr/>
          <p:nvPr/>
        </p:nvGrpSpPr>
        <p:grpSpPr>
          <a:xfrm>
            <a:off x="9239536" y="4742846"/>
            <a:ext cx="1031062" cy="213246"/>
            <a:chOff x="9148783" y="1469213"/>
            <a:chExt cx="1031062" cy="213246"/>
          </a:xfrm>
          <a:solidFill>
            <a:srgbClr val="7F7F7F"/>
          </a:solidFill>
        </p:grpSpPr>
        <p:sp>
          <p:nvSpPr>
            <p:cNvPr id="114" name="Retângulo 113"/>
            <p:cNvSpPr/>
            <p:nvPr/>
          </p:nvSpPr>
          <p:spPr>
            <a:xfrm flipV="1">
              <a:off x="9148783" y="1494389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5" name="Retângulo 114"/>
            <p:cNvSpPr/>
            <p:nvPr/>
          </p:nvSpPr>
          <p:spPr>
            <a:xfrm flipV="1">
              <a:off x="9148783" y="1642026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6" name="Retângulo 115"/>
            <p:cNvSpPr/>
            <p:nvPr/>
          </p:nvSpPr>
          <p:spPr>
            <a:xfrm>
              <a:off x="9239270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7" name="Retângulo 116"/>
            <p:cNvSpPr/>
            <p:nvPr/>
          </p:nvSpPr>
          <p:spPr>
            <a:xfrm>
              <a:off x="938452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8" name="Retângulo 117"/>
            <p:cNvSpPr/>
            <p:nvPr/>
          </p:nvSpPr>
          <p:spPr>
            <a:xfrm>
              <a:off x="951787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9" name="Retângulo 118"/>
            <p:cNvSpPr/>
            <p:nvPr/>
          </p:nvSpPr>
          <p:spPr>
            <a:xfrm>
              <a:off x="9641701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0" name="Retângulo 119"/>
            <p:cNvSpPr/>
            <p:nvPr/>
          </p:nvSpPr>
          <p:spPr>
            <a:xfrm>
              <a:off x="978695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1" name="Retângulo 120"/>
            <p:cNvSpPr/>
            <p:nvPr/>
          </p:nvSpPr>
          <p:spPr>
            <a:xfrm>
              <a:off x="992030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2" name="Retângulo 121"/>
            <p:cNvSpPr/>
            <p:nvPr/>
          </p:nvSpPr>
          <p:spPr>
            <a:xfrm>
              <a:off x="10063182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23" name="Agrupar 122"/>
          <p:cNvGrpSpPr/>
          <p:nvPr/>
        </p:nvGrpSpPr>
        <p:grpSpPr>
          <a:xfrm>
            <a:off x="9239536" y="5171170"/>
            <a:ext cx="1031062" cy="213246"/>
            <a:chOff x="9148783" y="1469213"/>
            <a:chExt cx="1031062" cy="213246"/>
          </a:xfrm>
          <a:solidFill>
            <a:srgbClr val="7F7F7F"/>
          </a:solidFill>
        </p:grpSpPr>
        <p:sp>
          <p:nvSpPr>
            <p:cNvPr id="124" name="Retângulo 123"/>
            <p:cNvSpPr/>
            <p:nvPr/>
          </p:nvSpPr>
          <p:spPr>
            <a:xfrm flipV="1">
              <a:off x="9148783" y="1494389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5" name="Retângulo 124"/>
            <p:cNvSpPr/>
            <p:nvPr/>
          </p:nvSpPr>
          <p:spPr>
            <a:xfrm flipV="1">
              <a:off x="9148783" y="1642026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6" name="Retângulo 125"/>
            <p:cNvSpPr/>
            <p:nvPr/>
          </p:nvSpPr>
          <p:spPr>
            <a:xfrm>
              <a:off x="9239270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7" name="Retângulo 126"/>
            <p:cNvSpPr/>
            <p:nvPr/>
          </p:nvSpPr>
          <p:spPr>
            <a:xfrm>
              <a:off x="938452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8" name="Retângulo 127"/>
            <p:cNvSpPr/>
            <p:nvPr/>
          </p:nvSpPr>
          <p:spPr>
            <a:xfrm>
              <a:off x="951787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9" name="Retângulo 128"/>
            <p:cNvSpPr/>
            <p:nvPr/>
          </p:nvSpPr>
          <p:spPr>
            <a:xfrm>
              <a:off x="9641701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0" name="Retângulo 129"/>
            <p:cNvSpPr/>
            <p:nvPr/>
          </p:nvSpPr>
          <p:spPr>
            <a:xfrm>
              <a:off x="978695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1" name="Retângulo 130"/>
            <p:cNvSpPr/>
            <p:nvPr/>
          </p:nvSpPr>
          <p:spPr>
            <a:xfrm>
              <a:off x="992030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2" name="Retângulo 131"/>
            <p:cNvSpPr/>
            <p:nvPr/>
          </p:nvSpPr>
          <p:spPr>
            <a:xfrm>
              <a:off x="10063182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3" name="Agrupar 132"/>
          <p:cNvGrpSpPr/>
          <p:nvPr/>
        </p:nvGrpSpPr>
        <p:grpSpPr>
          <a:xfrm>
            <a:off x="9239536" y="5599494"/>
            <a:ext cx="1031062" cy="213246"/>
            <a:chOff x="9148783" y="1469213"/>
            <a:chExt cx="1031062" cy="213246"/>
          </a:xfrm>
          <a:solidFill>
            <a:srgbClr val="7F7F7F"/>
          </a:solidFill>
        </p:grpSpPr>
        <p:sp>
          <p:nvSpPr>
            <p:cNvPr id="134" name="Retângulo 133"/>
            <p:cNvSpPr/>
            <p:nvPr/>
          </p:nvSpPr>
          <p:spPr>
            <a:xfrm flipV="1">
              <a:off x="9148783" y="1494389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5" name="Retângulo 134"/>
            <p:cNvSpPr/>
            <p:nvPr/>
          </p:nvSpPr>
          <p:spPr>
            <a:xfrm flipV="1">
              <a:off x="9148783" y="1642026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6" name="Retângulo 135"/>
            <p:cNvSpPr/>
            <p:nvPr/>
          </p:nvSpPr>
          <p:spPr>
            <a:xfrm>
              <a:off x="9239270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7" name="Retângulo 136"/>
            <p:cNvSpPr/>
            <p:nvPr/>
          </p:nvSpPr>
          <p:spPr>
            <a:xfrm>
              <a:off x="938452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8" name="Retângulo 137"/>
            <p:cNvSpPr/>
            <p:nvPr/>
          </p:nvSpPr>
          <p:spPr>
            <a:xfrm>
              <a:off x="951787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9" name="Retângulo 138"/>
            <p:cNvSpPr/>
            <p:nvPr/>
          </p:nvSpPr>
          <p:spPr>
            <a:xfrm>
              <a:off x="9641701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0" name="Retângulo 139"/>
            <p:cNvSpPr/>
            <p:nvPr/>
          </p:nvSpPr>
          <p:spPr>
            <a:xfrm>
              <a:off x="978695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1" name="Retângulo 140"/>
            <p:cNvSpPr/>
            <p:nvPr/>
          </p:nvSpPr>
          <p:spPr>
            <a:xfrm>
              <a:off x="992030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2" name="Retângulo 141"/>
            <p:cNvSpPr/>
            <p:nvPr/>
          </p:nvSpPr>
          <p:spPr>
            <a:xfrm>
              <a:off x="10063182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43" name="Agrupar 142"/>
          <p:cNvGrpSpPr/>
          <p:nvPr/>
        </p:nvGrpSpPr>
        <p:grpSpPr>
          <a:xfrm>
            <a:off x="9239536" y="6027818"/>
            <a:ext cx="1031062" cy="213246"/>
            <a:chOff x="9148783" y="1469213"/>
            <a:chExt cx="1031062" cy="213246"/>
          </a:xfrm>
          <a:solidFill>
            <a:srgbClr val="7F7F7F"/>
          </a:solidFill>
        </p:grpSpPr>
        <p:sp>
          <p:nvSpPr>
            <p:cNvPr id="144" name="Retângulo 143"/>
            <p:cNvSpPr/>
            <p:nvPr/>
          </p:nvSpPr>
          <p:spPr>
            <a:xfrm flipV="1">
              <a:off x="9148783" y="1494389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5" name="Retângulo 144"/>
            <p:cNvSpPr/>
            <p:nvPr/>
          </p:nvSpPr>
          <p:spPr>
            <a:xfrm flipV="1">
              <a:off x="9148783" y="1642026"/>
              <a:ext cx="1031062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6" name="Retângulo 145"/>
            <p:cNvSpPr/>
            <p:nvPr/>
          </p:nvSpPr>
          <p:spPr>
            <a:xfrm>
              <a:off x="9239270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7" name="Retângulo 146"/>
            <p:cNvSpPr/>
            <p:nvPr/>
          </p:nvSpPr>
          <p:spPr>
            <a:xfrm>
              <a:off x="938452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8" name="Retângulo 147"/>
            <p:cNvSpPr/>
            <p:nvPr/>
          </p:nvSpPr>
          <p:spPr>
            <a:xfrm>
              <a:off x="9517876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9" name="Retângulo 148"/>
            <p:cNvSpPr/>
            <p:nvPr/>
          </p:nvSpPr>
          <p:spPr>
            <a:xfrm>
              <a:off x="9641701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0" name="Retângulo 149"/>
            <p:cNvSpPr/>
            <p:nvPr/>
          </p:nvSpPr>
          <p:spPr>
            <a:xfrm>
              <a:off x="978695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1" name="Retângulo 150"/>
            <p:cNvSpPr/>
            <p:nvPr/>
          </p:nvSpPr>
          <p:spPr>
            <a:xfrm>
              <a:off x="9920307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2" name="Retângulo 151"/>
            <p:cNvSpPr/>
            <p:nvPr/>
          </p:nvSpPr>
          <p:spPr>
            <a:xfrm>
              <a:off x="10063182" y="1469213"/>
              <a:ext cx="45719" cy="213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53" name="CaixaDeTexto 152">
            <a:extLst>
              <a:ext uri="{FF2B5EF4-FFF2-40B4-BE49-F238E27FC236}">
                <a16:creationId xmlns:a16="http://schemas.microsoft.com/office/drawing/2014/main" id="{F145920F-8AF0-49A9-A6A1-FE019E2C8482}"/>
              </a:ext>
            </a:extLst>
          </p:cNvPr>
          <p:cNvSpPr txBox="1"/>
          <p:nvPr/>
        </p:nvSpPr>
        <p:spPr>
          <a:xfrm>
            <a:off x="4316790" y="235526"/>
            <a:ext cx="7743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7) LIGAÇÃO FERROVIAS X PORTOS</a:t>
            </a:r>
          </a:p>
        </p:txBody>
      </p:sp>
    </p:spTree>
    <p:extLst>
      <p:ext uri="{BB962C8B-B14F-4D97-AF65-F5344CB8AC3E}">
        <p14:creationId xmlns:p14="http://schemas.microsoft.com/office/powerpoint/2010/main" val="281243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/>
          <p:cNvSpPr txBox="1"/>
          <p:nvPr/>
        </p:nvSpPr>
        <p:spPr>
          <a:xfrm>
            <a:off x="515938" y="5992873"/>
            <a:ext cx="2450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latin typeface="+mj-lt"/>
                <a:cs typeface="Arial" panose="020B0604020202020204" pitchFamily="34" charset="0"/>
              </a:rPr>
              <a:t>Fonte: </a:t>
            </a:r>
            <a:r>
              <a:rPr lang="pt-BR" sz="1000" dirty="0" err="1">
                <a:latin typeface="+mj-lt"/>
                <a:cs typeface="Arial" panose="020B0604020202020204" pitchFamily="34" charset="0"/>
              </a:rPr>
              <a:t>ANTAQ</a:t>
            </a:r>
            <a:r>
              <a:rPr lang="pt-BR" sz="1000" dirty="0">
                <a:latin typeface="+mj-lt"/>
                <a:cs typeface="Arial" panose="020B0604020202020204" pitchFamily="34" charset="0"/>
              </a:rPr>
              <a:t> </a:t>
            </a:r>
          </a:p>
          <a:p>
            <a:r>
              <a:rPr lang="pt-BR" sz="1000" dirty="0">
                <a:latin typeface="+mj-lt"/>
                <a:cs typeface="Arial" panose="020B0604020202020204" pitchFamily="34" charset="0"/>
              </a:rPr>
              <a:t>Elaboração e compilação: FIESC/GETMS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27542" y="1344308"/>
            <a:ext cx="31872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>
                <a:solidFill>
                  <a:srgbClr val="0070C0"/>
                </a:solidFill>
                <a:latin typeface="+mj-lt"/>
              </a:rPr>
              <a:t>Transporte pela via de </a:t>
            </a:r>
            <a:br>
              <a:rPr lang="pt-BR" sz="3200" b="1" i="1" dirty="0">
                <a:solidFill>
                  <a:srgbClr val="0070C0"/>
                </a:solidFill>
                <a:latin typeface="+mj-lt"/>
              </a:rPr>
            </a:br>
            <a:r>
              <a:rPr lang="pt-BR" sz="3200" b="1" i="1" dirty="0">
                <a:solidFill>
                  <a:srgbClr val="0070C0"/>
                </a:solidFill>
                <a:latin typeface="+mj-lt"/>
              </a:rPr>
              <a:t>Cabotagem em SC</a:t>
            </a:r>
          </a:p>
        </p:txBody>
      </p:sp>
      <p:sp>
        <p:nvSpPr>
          <p:cNvPr id="2" name="Retângulo 1"/>
          <p:cNvSpPr/>
          <p:nvPr/>
        </p:nvSpPr>
        <p:spPr>
          <a:xfrm>
            <a:off x="527542" y="3591342"/>
            <a:ext cx="270874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3CAE8C"/>
                </a:solidFill>
              </a:rPr>
              <a:t>Participação </a:t>
            </a:r>
            <a:br>
              <a:rPr lang="pt-BR" sz="2000" dirty="0">
                <a:solidFill>
                  <a:srgbClr val="3CAE8C"/>
                </a:solidFill>
              </a:rPr>
            </a:br>
            <a:r>
              <a:rPr lang="pt-BR" sz="2000" dirty="0">
                <a:solidFill>
                  <a:srgbClr val="3CAE8C"/>
                </a:solidFill>
              </a:rPr>
              <a:t>de SC </a:t>
            </a:r>
            <a:br>
              <a:rPr lang="pt-BR" sz="2000" dirty="0">
                <a:solidFill>
                  <a:srgbClr val="3CAE8C"/>
                </a:solidFill>
              </a:rPr>
            </a:br>
            <a:r>
              <a:rPr lang="pt-BR" sz="2000" dirty="0">
                <a:solidFill>
                  <a:srgbClr val="3CAE8C"/>
                </a:solidFill>
              </a:rPr>
              <a:t>em Relação </a:t>
            </a:r>
            <a:br>
              <a:rPr lang="pt-BR" sz="2000" dirty="0">
                <a:solidFill>
                  <a:srgbClr val="3CAE8C"/>
                </a:solidFill>
              </a:rPr>
            </a:br>
            <a:r>
              <a:rPr lang="pt-BR" sz="2000" dirty="0">
                <a:solidFill>
                  <a:srgbClr val="3CAE8C"/>
                </a:solidFill>
              </a:rPr>
              <a:t>ao BR: </a:t>
            </a:r>
            <a:br>
              <a:rPr lang="pt-BR" sz="2000" dirty="0">
                <a:solidFill>
                  <a:srgbClr val="3CAE8C"/>
                </a:solidFill>
              </a:rPr>
            </a:br>
            <a:r>
              <a:rPr lang="pt-BR" sz="3600" b="1" dirty="0">
                <a:solidFill>
                  <a:srgbClr val="3CAE8C"/>
                </a:solidFill>
              </a:rPr>
              <a:t>12,5 %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350379"/>
              </p:ext>
            </p:extLst>
          </p:nvPr>
        </p:nvGraphicFramePr>
        <p:xfrm>
          <a:off x="3714752" y="735854"/>
          <a:ext cx="8477248" cy="5576275"/>
        </p:xfrm>
        <a:graphic>
          <a:graphicData uri="http://schemas.openxmlformats.org/drawingml/2006/table">
            <a:tbl>
              <a:tblPr/>
              <a:tblGrid>
                <a:gridCol w="382215">
                  <a:extLst>
                    <a:ext uri="{9D8B030D-6E8A-4147-A177-3AD203B41FA5}">
                      <a16:colId xmlns:a16="http://schemas.microsoft.com/office/drawing/2014/main" val="2956050533"/>
                    </a:ext>
                  </a:extLst>
                </a:gridCol>
                <a:gridCol w="4930597">
                  <a:extLst>
                    <a:ext uri="{9D8B030D-6E8A-4147-A177-3AD203B41FA5}">
                      <a16:colId xmlns:a16="http://schemas.microsoft.com/office/drawing/2014/main" val="2925611976"/>
                    </a:ext>
                  </a:extLst>
                </a:gridCol>
                <a:gridCol w="1289982">
                  <a:extLst>
                    <a:ext uri="{9D8B030D-6E8A-4147-A177-3AD203B41FA5}">
                      <a16:colId xmlns:a16="http://schemas.microsoft.com/office/drawing/2014/main" val="2407987654"/>
                    </a:ext>
                  </a:extLst>
                </a:gridCol>
                <a:gridCol w="554214">
                  <a:extLst>
                    <a:ext uri="{9D8B030D-6E8A-4147-A177-3AD203B41FA5}">
                      <a16:colId xmlns:a16="http://schemas.microsoft.com/office/drawing/2014/main" val="1603609752"/>
                    </a:ext>
                  </a:extLst>
                </a:gridCol>
                <a:gridCol w="1003319">
                  <a:extLst>
                    <a:ext uri="{9D8B030D-6E8A-4147-A177-3AD203B41FA5}">
                      <a16:colId xmlns:a16="http://schemas.microsoft.com/office/drawing/2014/main" val="3723799462"/>
                    </a:ext>
                  </a:extLst>
                </a:gridCol>
                <a:gridCol w="316921">
                  <a:extLst>
                    <a:ext uri="{9D8B030D-6E8A-4147-A177-3AD203B41FA5}">
                      <a16:colId xmlns:a16="http://schemas.microsoft.com/office/drawing/2014/main" val="292871823"/>
                    </a:ext>
                  </a:extLst>
                </a:gridCol>
              </a:tblGrid>
              <a:tr h="581930">
                <a:tc>
                  <a:txBody>
                    <a:bodyPr/>
                    <a:lstStyle/>
                    <a:p>
                      <a:pPr algn="l" fontAlgn="ctr"/>
                      <a:endParaRPr lang="pt-BR" sz="16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1" i="0" u="none" strike="noStrike" baseline="0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Cabotagem</a:t>
                      </a:r>
                    </a:p>
                    <a:p>
                      <a:pPr algn="l" fontAlgn="ctr"/>
                      <a:r>
                        <a:rPr lang="pt-B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Produtos Movimentados por SC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Toneladas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Variação (%) </a:t>
                      </a:r>
                      <a:br>
                        <a:rPr lang="pt-BR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mesmo mês</a:t>
                      </a:r>
                      <a:br>
                        <a:rPr lang="pt-BR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ano anterior</a:t>
                      </a: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pt-BR" sz="12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AE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2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464" marR="9464" marT="94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973536"/>
                  </a:ext>
                </a:extLst>
              </a:tr>
              <a:tr h="458634">
                <a:tc>
                  <a:txBody>
                    <a:bodyPr/>
                    <a:lstStyle/>
                    <a:p>
                      <a:pPr algn="l" fontAlgn="ctr"/>
                      <a:endParaRPr lang="pt-BR" sz="1200" b="0" i="0" u="none" strike="noStrike" dirty="0">
                        <a:solidFill>
                          <a:srgbClr val="363636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Cereais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546.305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▼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-10,86%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2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0351559"/>
                  </a:ext>
                </a:extLst>
              </a:tr>
              <a:tr h="458634">
                <a:tc>
                  <a:txBody>
                    <a:bodyPr/>
                    <a:lstStyle/>
                    <a:p>
                      <a:pPr algn="l" fontAlgn="ctr"/>
                      <a:endParaRPr lang="pt-BR" sz="1200" b="0" i="0" u="none" strike="noStrike" dirty="0">
                        <a:solidFill>
                          <a:srgbClr val="363636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Plásticos e Suas Obras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233.961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3CAE8C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▲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3CAE8C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1,69%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200" b="1" i="0" u="none" strike="noStrike">
                        <a:solidFill>
                          <a:srgbClr val="007744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3501936"/>
                  </a:ext>
                </a:extLst>
              </a:tr>
              <a:tr h="458634">
                <a:tc>
                  <a:txBody>
                    <a:bodyPr/>
                    <a:lstStyle/>
                    <a:p>
                      <a:pPr algn="l" fontAlgn="ctr"/>
                      <a:endParaRPr lang="pt-BR" sz="1200" b="0" i="0" u="none" strike="noStrike" dirty="0">
                        <a:solidFill>
                          <a:srgbClr val="363636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Madeira, Carvão Vegetal e Obras de Madeira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190.674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3CAE8C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▲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3CAE8C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9,55%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200" b="1" i="0" u="none" strike="noStrike" dirty="0">
                        <a:solidFill>
                          <a:srgbClr val="007744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4799634"/>
                  </a:ext>
                </a:extLst>
              </a:tr>
              <a:tr h="568661">
                <a:tc>
                  <a:txBody>
                    <a:bodyPr/>
                    <a:lstStyle/>
                    <a:p>
                      <a:pPr algn="l" fontAlgn="ctr"/>
                      <a:endParaRPr lang="pt-BR" sz="1200" b="0" i="0" u="none" strike="noStrike" dirty="0">
                        <a:solidFill>
                          <a:srgbClr val="363636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Papel e Cartão; Obras de Pasta de Celulose, </a:t>
                      </a:r>
                      <a:br>
                        <a:rPr lang="pt-BR" sz="14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</a:br>
                      <a:r>
                        <a:rPr lang="pt-BR" sz="14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de Papel ou de Cartão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179.249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▼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-10,40%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2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0050145"/>
                  </a:ext>
                </a:extLst>
              </a:tr>
              <a:tr h="458634">
                <a:tc>
                  <a:txBody>
                    <a:bodyPr/>
                    <a:lstStyle/>
                    <a:p>
                      <a:pPr algn="l" fontAlgn="ctr"/>
                      <a:endParaRPr lang="pt-BR" sz="1200" b="0" i="0" u="none" strike="noStrike" dirty="0">
                        <a:solidFill>
                          <a:srgbClr val="363636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Carnes E Miudezas, Comestíveis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175.017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3CAE8C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▲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3CAE8C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26,18%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200" b="1" i="0" u="none" strike="noStrike">
                        <a:solidFill>
                          <a:srgbClr val="007744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37665867"/>
                  </a:ext>
                </a:extLst>
              </a:tr>
              <a:tr h="602801">
                <a:tc>
                  <a:txBody>
                    <a:bodyPr/>
                    <a:lstStyle/>
                    <a:p>
                      <a:pPr algn="l" fontAlgn="ctr"/>
                      <a:endParaRPr lang="pt-BR" sz="1200" b="0" i="0" u="none" strike="noStrike" dirty="0">
                        <a:solidFill>
                          <a:srgbClr val="363636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Reatores Nucleares, Caldeiras, Máquinas, </a:t>
                      </a:r>
                      <a:br>
                        <a:rPr lang="pt-BR" sz="14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</a:br>
                      <a:r>
                        <a:rPr lang="pt-BR" sz="14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Aparelhos e Instrumentos Mecânicos e suas Partes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115.526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3CAE8C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▲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3CAE8C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38,19%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200" b="1" i="0" u="none" strike="noStrike" dirty="0">
                        <a:solidFill>
                          <a:srgbClr val="007744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247743"/>
                  </a:ext>
                </a:extLst>
              </a:tr>
              <a:tr h="458634">
                <a:tc>
                  <a:txBody>
                    <a:bodyPr/>
                    <a:lstStyle/>
                    <a:p>
                      <a:pPr algn="l" fontAlgn="ctr"/>
                      <a:endParaRPr lang="pt-BR" sz="1200" b="0" i="0" u="none" strike="noStrike" dirty="0">
                        <a:solidFill>
                          <a:srgbClr val="363636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Bebidas, Líquidos Alcoólicos e Vinagres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91.256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3CAE8C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▲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3CAE8C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123,40%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200" b="1" i="0" u="none" strike="noStrike" dirty="0">
                        <a:solidFill>
                          <a:srgbClr val="007744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2405880"/>
                  </a:ext>
                </a:extLst>
              </a:tr>
              <a:tr h="458634">
                <a:tc>
                  <a:txBody>
                    <a:bodyPr/>
                    <a:lstStyle/>
                    <a:p>
                      <a:pPr algn="l" fontAlgn="ctr"/>
                      <a:endParaRPr lang="pt-BR" sz="1200" b="0" i="0" u="none" strike="noStrike" dirty="0">
                        <a:solidFill>
                          <a:srgbClr val="363636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Sal; Enxofre; Terras E Pedras; Gesso, Cal e Cimento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86.373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▼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-5,62%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2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8799388"/>
                  </a:ext>
                </a:extLst>
              </a:tr>
              <a:tr h="612445">
                <a:tc>
                  <a:txBody>
                    <a:bodyPr/>
                    <a:lstStyle/>
                    <a:p>
                      <a:pPr algn="l" fontAlgn="ctr"/>
                      <a:endParaRPr lang="pt-BR" sz="1200" b="0" i="0" u="none" strike="noStrike" dirty="0">
                        <a:solidFill>
                          <a:srgbClr val="363636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Preparações de Carne, de Peixes ou de Crustáceos, </a:t>
                      </a:r>
                      <a:br>
                        <a:rPr lang="pt-BR" sz="14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</a:br>
                      <a:r>
                        <a:rPr lang="pt-BR" sz="14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Moluscos ou de outros Invertebrados Aquáticos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82.667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▼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-18,06%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2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3907461"/>
                  </a:ext>
                </a:extLst>
              </a:tr>
              <a:tr h="458634">
                <a:tc>
                  <a:txBody>
                    <a:bodyPr/>
                    <a:lstStyle/>
                    <a:p>
                      <a:pPr algn="l" fontAlgn="ctr"/>
                      <a:endParaRPr lang="pt-BR" sz="1200" b="0" i="0" u="none" strike="noStrike" dirty="0">
                        <a:solidFill>
                          <a:srgbClr val="363636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Produtos Cerâmicos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78.615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▼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-17,24%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2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460701"/>
                  </a:ext>
                </a:extLst>
              </a:tr>
            </a:tbl>
          </a:graphicData>
        </a:graphic>
      </p:graphicFrame>
      <p:grpSp>
        <p:nvGrpSpPr>
          <p:cNvPr id="13" name="Agrupar 12"/>
          <p:cNvGrpSpPr/>
          <p:nvPr/>
        </p:nvGrpSpPr>
        <p:grpSpPr>
          <a:xfrm>
            <a:off x="656739" y="704212"/>
            <a:ext cx="485567" cy="482600"/>
            <a:chOff x="7077076" y="3041650"/>
            <a:chExt cx="779463" cy="77470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083426" y="3468688"/>
              <a:ext cx="763588" cy="258763"/>
            </a:xfrm>
            <a:custGeom>
              <a:avLst/>
              <a:gdLst>
                <a:gd name="T0" fmla="*/ 447 w 481"/>
                <a:gd name="T1" fmla="*/ 163 h 163"/>
                <a:gd name="T2" fmla="*/ 481 w 481"/>
                <a:gd name="T3" fmla="*/ 48 h 163"/>
                <a:gd name="T4" fmla="*/ 481 w 481"/>
                <a:gd name="T5" fmla="*/ 48 h 163"/>
                <a:gd name="T6" fmla="*/ 481 w 481"/>
                <a:gd name="T7" fmla="*/ 40 h 163"/>
                <a:gd name="T8" fmla="*/ 479 w 481"/>
                <a:gd name="T9" fmla="*/ 34 h 163"/>
                <a:gd name="T10" fmla="*/ 475 w 481"/>
                <a:gd name="T11" fmla="*/ 30 h 163"/>
                <a:gd name="T12" fmla="*/ 469 w 481"/>
                <a:gd name="T13" fmla="*/ 28 h 163"/>
                <a:gd name="T14" fmla="*/ 266 w 481"/>
                <a:gd name="T15" fmla="*/ 2 h 163"/>
                <a:gd name="T16" fmla="*/ 266 w 481"/>
                <a:gd name="T17" fmla="*/ 2 h 163"/>
                <a:gd name="T18" fmla="*/ 240 w 481"/>
                <a:gd name="T19" fmla="*/ 0 h 163"/>
                <a:gd name="T20" fmla="*/ 214 w 481"/>
                <a:gd name="T21" fmla="*/ 2 h 163"/>
                <a:gd name="T22" fmla="*/ 14 w 481"/>
                <a:gd name="T23" fmla="*/ 28 h 163"/>
                <a:gd name="T24" fmla="*/ 14 w 481"/>
                <a:gd name="T25" fmla="*/ 28 h 163"/>
                <a:gd name="T26" fmla="*/ 8 w 481"/>
                <a:gd name="T27" fmla="*/ 30 h 163"/>
                <a:gd name="T28" fmla="*/ 2 w 481"/>
                <a:gd name="T29" fmla="*/ 34 h 163"/>
                <a:gd name="T30" fmla="*/ 0 w 481"/>
                <a:gd name="T31" fmla="*/ 40 h 163"/>
                <a:gd name="T32" fmla="*/ 0 w 481"/>
                <a:gd name="T33" fmla="*/ 48 h 163"/>
                <a:gd name="T34" fmla="*/ 36 w 481"/>
                <a:gd name="T35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1" h="163">
                  <a:moveTo>
                    <a:pt x="447" y="163"/>
                  </a:moveTo>
                  <a:lnTo>
                    <a:pt x="481" y="48"/>
                  </a:lnTo>
                  <a:lnTo>
                    <a:pt x="481" y="48"/>
                  </a:lnTo>
                  <a:lnTo>
                    <a:pt x="481" y="40"/>
                  </a:lnTo>
                  <a:lnTo>
                    <a:pt x="479" y="34"/>
                  </a:lnTo>
                  <a:lnTo>
                    <a:pt x="475" y="30"/>
                  </a:lnTo>
                  <a:lnTo>
                    <a:pt x="469" y="28"/>
                  </a:lnTo>
                  <a:lnTo>
                    <a:pt x="266" y="2"/>
                  </a:lnTo>
                  <a:lnTo>
                    <a:pt x="266" y="2"/>
                  </a:lnTo>
                  <a:lnTo>
                    <a:pt x="240" y="0"/>
                  </a:lnTo>
                  <a:lnTo>
                    <a:pt x="214" y="2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8" y="30"/>
                  </a:lnTo>
                  <a:lnTo>
                    <a:pt x="2" y="34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36" y="163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7188201" y="3092450"/>
              <a:ext cx="554038" cy="98425"/>
            </a:xfrm>
            <a:custGeom>
              <a:avLst/>
              <a:gdLst>
                <a:gd name="T0" fmla="*/ 278 w 349"/>
                <a:gd name="T1" fmla="*/ 62 h 62"/>
                <a:gd name="T2" fmla="*/ 278 w 349"/>
                <a:gd name="T3" fmla="*/ 46 h 62"/>
                <a:gd name="T4" fmla="*/ 349 w 349"/>
                <a:gd name="T5" fmla="*/ 30 h 62"/>
                <a:gd name="T6" fmla="*/ 349 w 349"/>
                <a:gd name="T7" fmla="*/ 0 h 62"/>
                <a:gd name="T8" fmla="*/ 0 w 349"/>
                <a:gd name="T9" fmla="*/ 0 h 62"/>
                <a:gd name="T10" fmla="*/ 0 w 349"/>
                <a:gd name="T11" fmla="*/ 30 h 62"/>
                <a:gd name="T12" fmla="*/ 72 w 349"/>
                <a:gd name="T13" fmla="*/ 46 h 62"/>
                <a:gd name="T14" fmla="*/ 72 w 349"/>
                <a:gd name="T15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9" h="62">
                  <a:moveTo>
                    <a:pt x="278" y="62"/>
                  </a:moveTo>
                  <a:lnTo>
                    <a:pt x="278" y="46"/>
                  </a:lnTo>
                  <a:lnTo>
                    <a:pt x="349" y="30"/>
                  </a:lnTo>
                  <a:lnTo>
                    <a:pt x="349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72" y="46"/>
                  </a:lnTo>
                  <a:lnTo>
                    <a:pt x="72" y="62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7413626" y="3041650"/>
              <a:ext cx="101600" cy="50800"/>
            </a:xfrm>
            <a:custGeom>
              <a:avLst/>
              <a:gdLst>
                <a:gd name="T0" fmla="*/ 0 w 64"/>
                <a:gd name="T1" fmla="*/ 0 h 32"/>
                <a:gd name="T2" fmla="*/ 0 w 64"/>
                <a:gd name="T3" fmla="*/ 32 h 32"/>
                <a:gd name="T4" fmla="*/ 64 w 64"/>
                <a:gd name="T5" fmla="*/ 32 h 32"/>
                <a:gd name="T6" fmla="*/ 64 w 64"/>
                <a:gd name="T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32">
                  <a:moveTo>
                    <a:pt x="0" y="0"/>
                  </a:moveTo>
                  <a:lnTo>
                    <a:pt x="0" y="32"/>
                  </a:lnTo>
                  <a:lnTo>
                    <a:pt x="64" y="32"/>
                  </a:lnTo>
                  <a:lnTo>
                    <a:pt x="64" y="0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>
              <a:off x="7464426" y="3478213"/>
              <a:ext cx="0" cy="127000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7553326" y="3541713"/>
              <a:ext cx="50800" cy="76200"/>
            </a:xfrm>
            <a:custGeom>
              <a:avLst/>
              <a:gdLst>
                <a:gd name="T0" fmla="*/ 32 w 32"/>
                <a:gd name="T1" fmla="*/ 24 h 48"/>
                <a:gd name="T2" fmla="*/ 32 w 32"/>
                <a:gd name="T3" fmla="*/ 24 h 48"/>
                <a:gd name="T4" fmla="*/ 30 w 32"/>
                <a:gd name="T5" fmla="*/ 32 h 48"/>
                <a:gd name="T6" fmla="*/ 26 w 32"/>
                <a:gd name="T7" fmla="*/ 40 h 48"/>
                <a:gd name="T8" fmla="*/ 22 w 32"/>
                <a:gd name="T9" fmla="*/ 46 h 48"/>
                <a:gd name="T10" fmla="*/ 16 w 32"/>
                <a:gd name="T11" fmla="*/ 48 h 48"/>
                <a:gd name="T12" fmla="*/ 16 w 32"/>
                <a:gd name="T13" fmla="*/ 48 h 48"/>
                <a:gd name="T14" fmla="*/ 10 w 32"/>
                <a:gd name="T15" fmla="*/ 46 h 48"/>
                <a:gd name="T16" fmla="*/ 4 w 32"/>
                <a:gd name="T17" fmla="*/ 40 h 48"/>
                <a:gd name="T18" fmla="*/ 2 w 32"/>
                <a:gd name="T19" fmla="*/ 32 h 48"/>
                <a:gd name="T20" fmla="*/ 0 w 32"/>
                <a:gd name="T21" fmla="*/ 24 h 48"/>
                <a:gd name="T22" fmla="*/ 0 w 32"/>
                <a:gd name="T23" fmla="*/ 24 h 48"/>
                <a:gd name="T24" fmla="*/ 2 w 32"/>
                <a:gd name="T25" fmla="*/ 14 h 48"/>
                <a:gd name="T26" fmla="*/ 4 w 32"/>
                <a:gd name="T27" fmla="*/ 6 h 48"/>
                <a:gd name="T28" fmla="*/ 10 w 32"/>
                <a:gd name="T29" fmla="*/ 2 h 48"/>
                <a:gd name="T30" fmla="*/ 16 w 32"/>
                <a:gd name="T31" fmla="*/ 0 h 48"/>
                <a:gd name="T32" fmla="*/ 16 w 32"/>
                <a:gd name="T33" fmla="*/ 0 h 48"/>
                <a:gd name="T34" fmla="*/ 22 w 32"/>
                <a:gd name="T35" fmla="*/ 2 h 48"/>
                <a:gd name="T36" fmla="*/ 26 w 32"/>
                <a:gd name="T37" fmla="*/ 6 h 48"/>
                <a:gd name="T38" fmla="*/ 30 w 32"/>
                <a:gd name="T39" fmla="*/ 14 h 48"/>
                <a:gd name="T40" fmla="*/ 32 w 32"/>
                <a:gd name="T41" fmla="*/ 24 h 48"/>
                <a:gd name="T42" fmla="*/ 32 w 32"/>
                <a:gd name="T43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48">
                  <a:moveTo>
                    <a:pt x="32" y="24"/>
                  </a:moveTo>
                  <a:lnTo>
                    <a:pt x="32" y="24"/>
                  </a:lnTo>
                  <a:lnTo>
                    <a:pt x="30" y="32"/>
                  </a:lnTo>
                  <a:lnTo>
                    <a:pt x="26" y="40"/>
                  </a:lnTo>
                  <a:lnTo>
                    <a:pt x="22" y="46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0" y="46"/>
                  </a:lnTo>
                  <a:lnTo>
                    <a:pt x="4" y="40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4" y="6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6" y="6"/>
                  </a:lnTo>
                  <a:lnTo>
                    <a:pt x="30" y="14"/>
                  </a:lnTo>
                  <a:lnTo>
                    <a:pt x="32" y="24"/>
                  </a:lnTo>
                  <a:lnTo>
                    <a:pt x="32" y="24"/>
                  </a:lnTo>
                  <a:close/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7327901" y="3541713"/>
              <a:ext cx="50800" cy="76200"/>
            </a:xfrm>
            <a:custGeom>
              <a:avLst/>
              <a:gdLst>
                <a:gd name="T0" fmla="*/ 32 w 32"/>
                <a:gd name="T1" fmla="*/ 24 h 48"/>
                <a:gd name="T2" fmla="*/ 32 w 32"/>
                <a:gd name="T3" fmla="*/ 24 h 48"/>
                <a:gd name="T4" fmla="*/ 30 w 32"/>
                <a:gd name="T5" fmla="*/ 32 h 48"/>
                <a:gd name="T6" fmla="*/ 26 w 32"/>
                <a:gd name="T7" fmla="*/ 40 h 48"/>
                <a:gd name="T8" fmla="*/ 22 w 32"/>
                <a:gd name="T9" fmla="*/ 46 h 48"/>
                <a:gd name="T10" fmla="*/ 16 w 32"/>
                <a:gd name="T11" fmla="*/ 48 h 48"/>
                <a:gd name="T12" fmla="*/ 16 w 32"/>
                <a:gd name="T13" fmla="*/ 48 h 48"/>
                <a:gd name="T14" fmla="*/ 10 w 32"/>
                <a:gd name="T15" fmla="*/ 46 h 48"/>
                <a:gd name="T16" fmla="*/ 4 w 32"/>
                <a:gd name="T17" fmla="*/ 40 h 48"/>
                <a:gd name="T18" fmla="*/ 0 w 32"/>
                <a:gd name="T19" fmla="*/ 32 h 48"/>
                <a:gd name="T20" fmla="*/ 0 w 32"/>
                <a:gd name="T21" fmla="*/ 24 h 48"/>
                <a:gd name="T22" fmla="*/ 0 w 32"/>
                <a:gd name="T23" fmla="*/ 24 h 48"/>
                <a:gd name="T24" fmla="*/ 0 w 32"/>
                <a:gd name="T25" fmla="*/ 14 h 48"/>
                <a:gd name="T26" fmla="*/ 4 w 32"/>
                <a:gd name="T27" fmla="*/ 6 h 48"/>
                <a:gd name="T28" fmla="*/ 10 w 32"/>
                <a:gd name="T29" fmla="*/ 2 h 48"/>
                <a:gd name="T30" fmla="*/ 16 w 32"/>
                <a:gd name="T31" fmla="*/ 0 h 48"/>
                <a:gd name="T32" fmla="*/ 16 w 32"/>
                <a:gd name="T33" fmla="*/ 0 h 48"/>
                <a:gd name="T34" fmla="*/ 22 w 32"/>
                <a:gd name="T35" fmla="*/ 2 h 48"/>
                <a:gd name="T36" fmla="*/ 26 w 32"/>
                <a:gd name="T37" fmla="*/ 6 h 48"/>
                <a:gd name="T38" fmla="*/ 30 w 32"/>
                <a:gd name="T39" fmla="*/ 14 h 48"/>
                <a:gd name="T40" fmla="*/ 32 w 32"/>
                <a:gd name="T41" fmla="*/ 24 h 48"/>
                <a:gd name="T42" fmla="*/ 32 w 32"/>
                <a:gd name="T43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48">
                  <a:moveTo>
                    <a:pt x="32" y="24"/>
                  </a:moveTo>
                  <a:lnTo>
                    <a:pt x="32" y="24"/>
                  </a:lnTo>
                  <a:lnTo>
                    <a:pt x="30" y="32"/>
                  </a:lnTo>
                  <a:lnTo>
                    <a:pt x="26" y="40"/>
                  </a:lnTo>
                  <a:lnTo>
                    <a:pt x="22" y="46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0" y="46"/>
                  </a:lnTo>
                  <a:lnTo>
                    <a:pt x="4" y="40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4"/>
                  </a:lnTo>
                  <a:lnTo>
                    <a:pt x="4" y="6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6" y="6"/>
                  </a:lnTo>
                  <a:lnTo>
                    <a:pt x="30" y="14"/>
                  </a:lnTo>
                  <a:lnTo>
                    <a:pt x="32" y="24"/>
                  </a:lnTo>
                  <a:lnTo>
                    <a:pt x="32" y="24"/>
                  </a:lnTo>
                  <a:close/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>
              <a:off x="7077076" y="3756025"/>
              <a:ext cx="779463" cy="60325"/>
            </a:xfrm>
            <a:custGeom>
              <a:avLst/>
              <a:gdLst>
                <a:gd name="T0" fmla="*/ 0 w 491"/>
                <a:gd name="T1" fmla="*/ 38 h 38"/>
                <a:gd name="T2" fmla="*/ 36 w 491"/>
                <a:gd name="T3" fmla="*/ 22 h 38"/>
                <a:gd name="T4" fmla="*/ 36 w 491"/>
                <a:gd name="T5" fmla="*/ 22 h 38"/>
                <a:gd name="T6" fmla="*/ 60 w 491"/>
                <a:gd name="T7" fmla="*/ 14 h 38"/>
                <a:gd name="T8" fmla="*/ 84 w 491"/>
                <a:gd name="T9" fmla="*/ 8 h 38"/>
                <a:gd name="T10" fmla="*/ 110 w 491"/>
                <a:gd name="T11" fmla="*/ 2 h 38"/>
                <a:gd name="T12" fmla="*/ 134 w 491"/>
                <a:gd name="T13" fmla="*/ 0 h 38"/>
                <a:gd name="T14" fmla="*/ 160 w 491"/>
                <a:gd name="T15" fmla="*/ 0 h 38"/>
                <a:gd name="T16" fmla="*/ 184 w 491"/>
                <a:gd name="T17" fmla="*/ 2 h 38"/>
                <a:gd name="T18" fmla="*/ 210 w 491"/>
                <a:gd name="T19" fmla="*/ 8 h 38"/>
                <a:gd name="T20" fmla="*/ 234 w 491"/>
                <a:gd name="T21" fmla="*/ 14 h 38"/>
                <a:gd name="T22" fmla="*/ 268 w 491"/>
                <a:gd name="T23" fmla="*/ 24 h 38"/>
                <a:gd name="T24" fmla="*/ 268 w 491"/>
                <a:gd name="T25" fmla="*/ 24 h 38"/>
                <a:gd name="T26" fmla="*/ 290 w 491"/>
                <a:gd name="T27" fmla="*/ 30 h 38"/>
                <a:gd name="T28" fmla="*/ 314 w 491"/>
                <a:gd name="T29" fmla="*/ 34 h 38"/>
                <a:gd name="T30" fmla="*/ 338 w 491"/>
                <a:gd name="T31" fmla="*/ 36 h 38"/>
                <a:gd name="T32" fmla="*/ 362 w 491"/>
                <a:gd name="T33" fmla="*/ 36 h 38"/>
                <a:gd name="T34" fmla="*/ 387 w 491"/>
                <a:gd name="T35" fmla="*/ 36 h 38"/>
                <a:gd name="T36" fmla="*/ 411 w 491"/>
                <a:gd name="T37" fmla="*/ 32 h 38"/>
                <a:gd name="T38" fmla="*/ 435 w 491"/>
                <a:gd name="T39" fmla="*/ 26 h 38"/>
                <a:gd name="T40" fmla="*/ 457 w 491"/>
                <a:gd name="T41" fmla="*/ 18 h 38"/>
                <a:gd name="T42" fmla="*/ 491 w 491"/>
                <a:gd name="T43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1" h="38">
                  <a:moveTo>
                    <a:pt x="0" y="38"/>
                  </a:moveTo>
                  <a:lnTo>
                    <a:pt x="36" y="22"/>
                  </a:lnTo>
                  <a:lnTo>
                    <a:pt x="36" y="22"/>
                  </a:lnTo>
                  <a:lnTo>
                    <a:pt x="60" y="14"/>
                  </a:lnTo>
                  <a:lnTo>
                    <a:pt x="84" y="8"/>
                  </a:lnTo>
                  <a:lnTo>
                    <a:pt x="110" y="2"/>
                  </a:lnTo>
                  <a:lnTo>
                    <a:pt x="134" y="0"/>
                  </a:lnTo>
                  <a:lnTo>
                    <a:pt x="160" y="0"/>
                  </a:lnTo>
                  <a:lnTo>
                    <a:pt x="184" y="2"/>
                  </a:lnTo>
                  <a:lnTo>
                    <a:pt x="210" y="8"/>
                  </a:lnTo>
                  <a:lnTo>
                    <a:pt x="234" y="14"/>
                  </a:lnTo>
                  <a:lnTo>
                    <a:pt x="268" y="24"/>
                  </a:lnTo>
                  <a:lnTo>
                    <a:pt x="268" y="24"/>
                  </a:lnTo>
                  <a:lnTo>
                    <a:pt x="290" y="30"/>
                  </a:lnTo>
                  <a:lnTo>
                    <a:pt x="314" y="34"/>
                  </a:lnTo>
                  <a:lnTo>
                    <a:pt x="338" y="36"/>
                  </a:lnTo>
                  <a:lnTo>
                    <a:pt x="362" y="36"/>
                  </a:lnTo>
                  <a:lnTo>
                    <a:pt x="387" y="36"/>
                  </a:lnTo>
                  <a:lnTo>
                    <a:pt x="411" y="32"/>
                  </a:lnTo>
                  <a:lnTo>
                    <a:pt x="435" y="26"/>
                  </a:lnTo>
                  <a:lnTo>
                    <a:pt x="457" y="18"/>
                  </a:lnTo>
                  <a:lnTo>
                    <a:pt x="491" y="6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Line 12"/>
            <p:cNvSpPr>
              <a:spLocks noChangeShapeType="1"/>
            </p:cNvSpPr>
            <p:nvPr/>
          </p:nvSpPr>
          <p:spPr bwMode="auto">
            <a:xfrm>
              <a:off x="7540626" y="3389313"/>
              <a:ext cx="150813" cy="0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7691438" y="3389313"/>
              <a:ext cx="152400" cy="63500"/>
            </a:xfrm>
            <a:custGeom>
              <a:avLst/>
              <a:gdLst>
                <a:gd name="T0" fmla="*/ 0 w 96"/>
                <a:gd name="T1" fmla="*/ 24 h 40"/>
                <a:gd name="T2" fmla="*/ 0 w 96"/>
                <a:gd name="T3" fmla="*/ 0 h 40"/>
                <a:gd name="T4" fmla="*/ 96 w 96"/>
                <a:gd name="T5" fmla="*/ 0 h 40"/>
                <a:gd name="T6" fmla="*/ 96 w 96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40">
                  <a:moveTo>
                    <a:pt x="0" y="2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40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Freeform 14"/>
            <p:cNvSpPr>
              <a:spLocks/>
            </p:cNvSpPr>
            <p:nvPr/>
          </p:nvSpPr>
          <p:spPr bwMode="auto">
            <a:xfrm>
              <a:off x="7391401" y="3389313"/>
              <a:ext cx="149225" cy="25400"/>
            </a:xfrm>
            <a:custGeom>
              <a:avLst/>
              <a:gdLst>
                <a:gd name="T0" fmla="*/ 0 w 94"/>
                <a:gd name="T1" fmla="*/ 0 h 16"/>
                <a:gd name="T2" fmla="*/ 94 w 94"/>
                <a:gd name="T3" fmla="*/ 0 h 16"/>
                <a:gd name="T4" fmla="*/ 94 w 94"/>
                <a:gd name="T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4" h="16">
                  <a:moveTo>
                    <a:pt x="0" y="0"/>
                  </a:moveTo>
                  <a:lnTo>
                    <a:pt x="94" y="0"/>
                  </a:lnTo>
                  <a:lnTo>
                    <a:pt x="94" y="16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Freeform 15"/>
            <p:cNvSpPr>
              <a:spLocks/>
            </p:cNvSpPr>
            <p:nvPr/>
          </p:nvSpPr>
          <p:spPr bwMode="auto">
            <a:xfrm>
              <a:off x="7239001" y="3389313"/>
              <a:ext cx="152400" cy="25400"/>
            </a:xfrm>
            <a:custGeom>
              <a:avLst/>
              <a:gdLst>
                <a:gd name="T0" fmla="*/ 0 w 96"/>
                <a:gd name="T1" fmla="*/ 0 h 16"/>
                <a:gd name="T2" fmla="*/ 96 w 96"/>
                <a:gd name="T3" fmla="*/ 0 h 16"/>
                <a:gd name="T4" fmla="*/ 96 w 96"/>
                <a:gd name="T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16">
                  <a:moveTo>
                    <a:pt x="0" y="0"/>
                  </a:moveTo>
                  <a:lnTo>
                    <a:pt x="96" y="0"/>
                  </a:lnTo>
                  <a:lnTo>
                    <a:pt x="96" y="16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Freeform 16"/>
            <p:cNvSpPr>
              <a:spLocks/>
            </p:cNvSpPr>
            <p:nvPr/>
          </p:nvSpPr>
          <p:spPr bwMode="auto">
            <a:xfrm>
              <a:off x="7089776" y="3389313"/>
              <a:ext cx="149225" cy="63500"/>
            </a:xfrm>
            <a:custGeom>
              <a:avLst/>
              <a:gdLst>
                <a:gd name="T0" fmla="*/ 0 w 94"/>
                <a:gd name="T1" fmla="*/ 40 h 40"/>
                <a:gd name="T2" fmla="*/ 0 w 94"/>
                <a:gd name="T3" fmla="*/ 0 h 40"/>
                <a:gd name="T4" fmla="*/ 94 w 94"/>
                <a:gd name="T5" fmla="*/ 0 h 40"/>
                <a:gd name="T6" fmla="*/ 94 w 94"/>
                <a:gd name="T7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40">
                  <a:moveTo>
                    <a:pt x="0" y="40"/>
                  </a:moveTo>
                  <a:lnTo>
                    <a:pt x="0" y="0"/>
                  </a:lnTo>
                  <a:lnTo>
                    <a:pt x="94" y="0"/>
                  </a:lnTo>
                  <a:lnTo>
                    <a:pt x="94" y="24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Line 17"/>
            <p:cNvSpPr>
              <a:spLocks noChangeShapeType="1"/>
            </p:cNvSpPr>
            <p:nvPr/>
          </p:nvSpPr>
          <p:spPr bwMode="auto">
            <a:xfrm>
              <a:off x="7540626" y="3240088"/>
              <a:ext cx="150813" cy="0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Freeform 18"/>
            <p:cNvSpPr>
              <a:spLocks/>
            </p:cNvSpPr>
            <p:nvPr/>
          </p:nvSpPr>
          <p:spPr bwMode="auto">
            <a:xfrm>
              <a:off x="7691438" y="3240088"/>
              <a:ext cx="152400" cy="149225"/>
            </a:xfrm>
            <a:custGeom>
              <a:avLst/>
              <a:gdLst>
                <a:gd name="T0" fmla="*/ 0 w 96"/>
                <a:gd name="T1" fmla="*/ 94 h 94"/>
                <a:gd name="T2" fmla="*/ 0 w 96"/>
                <a:gd name="T3" fmla="*/ 0 h 94"/>
                <a:gd name="T4" fmla="*/ 96 w 96"/>
                <a:gd name="T5" fmla="*/ 0 h 94"/>
                <a:gd name="T6" fmla="*/ 96 w 96"/>
                <a:gd name="T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94">
                  <a:moveTo>
                    <a:pt x="0" y="9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4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Freeform 19"/>
            <p:cNvSpPr>
              <a:spLocks/>
            </p:cNvSpPr>
            <p:nvPr/>
          </p:nvSpPr>
          <p:spPr bwMode="auto">
            <a:xfrm>
              <a:off x="7391401" y="3240088"/>
              <a:ext cx="149225" cy="149225"/>
            </a:xfrm>
            <a:custGeom>
              <a:avLst/>
              <a:gdLst>
                <a:gd name="T0" fmla="*/ 0 w 94"/>
                <a:gd name="T1" fmla="*/ 0 h 94"/>
                <a:gd name="T2" fmla="*/ 94 w 94"/>
                <a:gd name="T3" fmla="*/ 0 h 94"/>
                <a:gd name="T4" fmla="*/ 94 w 94"/>
                <a:gd name="T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4" h="94">
                  <a:moveTo>
                    <a:pt x="0" y="0"/>
                  </a:moveTo>
                  <a:lnTo>
                    <a:pt x="94" y="0"/>
                  </a:lnTo>
                  <a:lnTo>
                    <a:pt x="94" y="94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Freeform 20"/>
            <p:cNvSpPr>
              <a:spLocks/>
            </p:cNvSpPr>
            <p:nvPr/>
          </p:nvSpPr>
          <p:spPr bwMode="auto">
            <a:xfrm>
              <a:off x="7239001" y="3240088"/>
              <a:ext cx="152400" cy="149225"/>
            </a:xfrm>
            <a:custGeom>
              <a:avLst/>
              <a:gdLst>
                <a:gd name="T0" fmla="*/ 0 w 96"/>
                <a:gd name="T1" fmla="*/ 0 h 94"/>
                <a:gd name="T2" fmla="*/ 96 w 96"/>
                <a:gd name="T3" fmla="*/ 0 h 94"/>
                <a:gd name="T4" fmla="*/ 96 w 96"/>
                <a:gd name="T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94">
                  <a:moveTo>
                    <a:pt x="0" y="0"/>
                  </a:moveTo>
                  <a:lnTo>
                    <a:pt x="96" y="0"/>
                  </a:lnTo>
                  <a:lnTo>
                    <a:pt x="96" y="94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Freeform 21"/>
            <p:cNvSpPr>
              <a:spLocks/>
            </p:cNvSpPr>
            <p:nvPr/>
          </p:nvSpPr>
          <p:spPr bwMode="auto">
            <a:xfrm>
              <a:off x="7089776" y="3240088"/>
              <a:ext cx="149225" cy="149225"/>
            </a:xfrm>
            <a:custGeom>
              <a:avLst/>
              <a:gdLst>
                <a:gd name="T0" fmla="*/ 0 w 94"/>
                <a:gd name="T1" fmla="*/ 94 h 94"/>
                <a:gd name="T2" fmla="*/ 0 w 94"/>
                <a:gd name="T3" fmla="*/ 0 h 94"/>
                <a:gd name="T4" fmla="*/ 94 w 94"/>
                <a:gd name="T5" fmla="*/ 0 h 94"/>
                <a:gd name="T6" fmla="*/ 94 w 94"/>
                <a:gd name="T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94">
                  <a:moveTo>
                    <a:pt x="0" y="94"/>
                  </a:moveTo>
                  <a:lnTo>
                    <a:pt x="0" y="0"/>
                  </a:lnTo>
                  <a:lnTo>
                    <a:pt x="94" y="0"/>
                  </a:lnTo>
                  <a:lnTo>
                    <a:pt x="94" y="94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896F6A8D-A144-4BB9-8D63-7747B4DB66C4}"/>
              </a:ext>
            </a:extLst>
          </p:cNvPr>
          <p:cNvSpPr txBox="1"/>
          <p:nvPr/>
        </p:nvSpPr>
        <p:spPr>
          <a:xfrm>
            <a:off x="3714752" y="106197"/>
            <a:ext cx="7743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8) CABOTAGEM EM SC</a:t>
            </a:r>
          </a:p>
        </p:txBody>
      </p:sp>
    </p:spTree>
    <p:extLst>
      <p:ext uri="{BB962C8B-B14F-4D97-AF65-F5344CB8AC3E}">
        <p14:creationId xmlns:p14="http://schemas.microsoft.com/office/powerpoint/2010/main" val="250977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3228638" y="955809"/>
            <a:ext cx="412030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De acordo com o IBGE </a:t>
            </a:r>
            <a:r>
              <a:rPr lang="pt-BR" sz="18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(2018) </a:t>
            </a:r>
            <a:br>
              <a:rPr lang="pt-BR" sz="18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</a:br>
            <a:r>
              <a:rPr lang="pt-BR" sz="18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o Estado em relação ao país:</a:t>
            </a:r>
          </a:p>
          <a:p>
            <a:r>
              <a:rPr lang="pt-PT" sz="1800" b="1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6º </a:t>
            </a:r>
            <a:r>
              <a:rPr lang="pt-PT" sz="1800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maior </a:t>
            </a:r>
            <a:r>
              <a:rPr lang="pt-PT" sz="1800" b="1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PIB </a:t>
            </a:r>
            <a:r>
              <a:rPr lang="pt-PT" sz="1800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do país</a:t>
            </a:r>
          </a:p>
          <a:p>
            <a:r>
              <a:rPr lang="pt-PT" sz="1800" b="1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2ª</a:t>
            </a:r>
            <a:r>
              <a:rPr lang="pt-PT" sz="1800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 maior </a:t>
            </a:r>
            <a:r>
              <a:rPr lang="pt-PT" sz="1800" b="1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participação da indústria de transformação no PIB</a:t>
            </a:r>
          </a:p>
          <a:p>
            <a:r>
              <a:rPr lang="pt-PT" sz="1800" b="1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6º </a:t>
            </a:r>
            <a:r>
              <a:rPr lang="pt-PT" sz="1800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maior valor do </a:t>
            </a:r>
            <a:r>
              <a:rPr lang="pt-PT" sz="1800" b="1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PIB Industrial</a:t>
            </a:r>
          </a:p>
          <a:p>
            <a:endParaRPr lang="pt-PT" sz="1800" b="1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endParaRPr lang="pt-PT" sz="1800" b="1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r>
              <a:rPr lang="pt-PT" sz="1800" b="1" dirty="0">
                <a:solidFill>
                  <a:srgbClr val="0070C0"/>
                </a:solidFill>
                <a:cs typeface="Arial" panose="020B0604020202020204" pitchFamily="34" charset="0"/>
              </a:rPr>
              <a:t>De acordo com dados </a:t>
            </a:r>
            <a:br>
              <a:rPr lang="pt-PT" sz="1800" b="1" dirty="0">
                <a:solidFill>
                  <a:srgbClr val="0070C0"/>
                </a:solidFill>
                <a:cs typeface="Arial" panose="020B0604020202020204" pitchFamily="34" charset="0"/>
              </a:rPr>
            </a:br>
            <a:r>
              <a:rPr lang="pt-PT" sz="1800" b="1" dirty="0">
                <a:solidFill>
                  <a:srgbClr val="0070C0"/>
                </a:solidFill>
                <a:cs typeface="Arial" panose="020B0604020202020204" pitchFamily="34" charset="0"/>
              </a:rPr>
              <a:t>do MT-Rais de </a:t>
            </a:r>
            <a:r>
              <a:rPr lang="pt-PT" sz="1800" dirty="0">
                <a:solidFill>
                  <a:srgbClr val="0070C0"/>
                </a:solidFill>
                <a:cs typeface="Arial" panose="020B0604020202020204" pitchFamily="34" charset="0"/>
              </a:rPr>
              <a:t>2019</a:t>
            </a:r>
            <a:r>
              <a:rPr lang="pt-PT" sz="1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</a:p>
          <a:p>
            <a:r>
              <a:rPr lang="pt-PT" sz="1800" b="1" dirty="0">
                <a:solidFill>
                  <a:srgbClr val="3CAE8C"/>
                </a:solidFill>
                <a:cs typeface="Arial" panose="020B0604020202020204" pitchFamily="34" charset="0"/>
              </a:rPr>
              <a:t>Estabelecimentos industriais: </a:t>
            </a:r>
            <a:br>
              <a:rPr lang="pt-PT" sz="1800" b="1" dirty="0">
                <a:solidFill>
                  <a:srgbClr val="3CAE8C"/>
                </a:solidFill>
                <a:cs typeface="Arial" panose="020B0604020202020204" pitchFamily="34" charset="0"/>
              </a:rPr>
            </a:br>
            <a:r>
              <a:rPr lang="pt-PT" sz="1800" dirty="0">
                <a:solidFill>
                  <a:srgbClr val="3CAE8C"/>
                </a:solidFill>
                <a:cs typeface="Arial" panose="020B0604020202020204" pitchFamily="34" charset="0"/>
              </a:rPr>
              <a:t>50,8 mil. </a:t>
            </a:r>
            <a:r>
              <a:rPr lang="pt-PT" sz="1800" b="1" dirty="0">
                <a:solidFill>
                  <a:srgbClr val="3CAE8C"/>
                </a:solidFill>
                <a:cs typeface="Arial" panose="020B0604020202020204" pitchFamily="34" charset="0"/>
              </a:rPr>
              <a:t>4ª</a:t>
            </a:r>
            <a:r>
              <a:rPr lang="pt-PT" sz="1800" dirty="0">
                <a:solidFill>
                  <a:srgbClr val="3CAE8C"/>
                </a:solidFill>
                <a:cs typeface="Arial" panose="020B0604020202020204" pitchFamily="34" charset="0"/>
              </a:rPr>
              <a:t> maior do país em </a:t>
            </a:r>
            <a:br>
              <a:rPr lang="pt-PT" sz="1800" dirty="0">
                <a:solidFill>
                  <a:srgbClr val="3CAE8C"/>
                </a:solidFill>
                <a:cs typeface="Arial" panose="020B0604020202020204" pitchFamily="34" charset="0"/>
              </a:rPr>
            </a:br>
            <a:r>
              <a:rPr lang="pt-PT" sz="1800" dirty="0">
                <a:solidFill>
                  <a:srgbClr val="3CAE8C"/>
                </a:solidFill>
                <a:cs typeface="Arial" panose="020B0604020202020204" pitchFamily="34" charset="0"/>
              </a:rPr>
              <a:t>quantidade de </a:t>
            </a:r>
            <a:r>
              <a:rPr lang="pt-PT" sz="1800" b="1" dirty="0">
                <a:solidFill>
                  <a:srgbClr val="3CAE8C"/>
                </a:solidFill>
                <a:cs typeface="Arial" panose="020B0604020202020204" pitchFamily="34" charset="0"/>
              </a:rPr>
              <a:t>empresas </a:t>
            </a:r>
          </a:p>
          <a:p>
            <a:endParaRPr lang="pt-PT" sz="1800" b="1" dirty="0">
              <a:solidFill>
                <a:srgbClr val="3CAE8C"/>
              </a:solidFill>
              <a:cs typeface="Arial" panose="020B0604020202020204" pitchFamily="34" charset="0"/>
            </a:endParaRPr>
          </a:p>
          <a:p>
            <a:r>
              <a:rPr lang="pt-PT" sz="1800" b="1" dirty="0">
                <a:solidFill>
                  <a:srgbClr val="3CAE8C"/>
                </a:solidFill>
                <a:cs typeface="Arial" panose="020B0604020202020204" pitchFamily="34" charset="0"/>
              </a:rPr>
              <a:t>Trabalhadores na indústria: </a:t>
            </a:r>
            <a:br>
              <a:rPr lang="pt-PT" sz="1800" b="1" dirty="0">
                <a:solidFill>
                  <a:srgbClr val="3CAE8C"/>
                </a:solidFill>
                <a:cs typeface="Arial" panose="020B0604020202020204" pitchFamily="34" charset="0"/>
              </a:rPr>
            </a:br>
            <a:r>
              <a:rPr lang="pt-PT" sz="1800" dirty="0">
                <a:solidFill>
                  <a:srgbClr val="3CAE8C"/>
                </a:solidFill>
                <a:cs typeface="Arial" panose="020B0604020202020204" pitchFamily="34" charset="0"/>
              </a:rPr>
              <a:t>804,8 mil. </a:t>
            </a:r>
            <a:r>
              <a:rPr lang="pt-PT" sz="1800" b="1" dirty="0">
                <a:solidFill>
                  <a:srgbClr val="3CAE8C"/>
                </a:solidFill>
                <a:cs typeface="Arial" panose="020B0604020202020204" pitchFamily="34" charset="0"/>
              </a:rPr>
              <a:t>3ª</a:t>
            </a:r>
            <a:r>
              <a:rPr lang="pt-PT" sz="1800" dirty="0">
                <a:solidFill>
                  <a:srgbClr val="3CAE8C"/>
                </a:solidFill>
                <a:cs typeface="Arial" panose="020B0604020202020204" pitchFamily="34" charset="0"/>
              </a:rPr>
              <a:t> maior do país </a:t>
            </a:r>
          </a:p>
          <a:p>
            <a:r>
              <a:rPr lang="pt-PT" sz="1800" dirty="0">
                <a:solidFill>
                  <a:srgbClr val="3CAE8C"/>
                </a:solidFill>
                <a:cs typeface="Arial" panose="020B0604020202020204" pitchFamily="34" charset="0"/>
              </a:rPr>
              <a:t>em número de </a:t>
            </a:r>
            <a:r>
              <a:rPr lang="pt-PT" sz="1800" b="1" dirty="0">
                <a:solidFill>
                  <a:srgbClr val="3CAE8C"/>
                </a:solidFill>
                <a:cs typeface="Arial" panose="020B0604020202020204" pitchFamily="34" charset="0"/>
              </a:rPr>
              <a:t>trabalhadores</a:t>
            </a:r>
          </a:p>
          <a:p>
            <a:endParaRPr lang="pt-PT" sz="1800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endParaRPr lang="pt-PT" sz="1800" b="1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15938" y="5938124"/>
            <a:ext cx="25137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latin typeface="+mj-lt"/>
                <a:cs typeface="Arial" panose="020B0604020202020204" pitchFamily="34" charset="0"/>
              </a:rPr>
              <a:t>Fonte: IBGE, MT-</a:t>
            </a:r>
            <a:r>
              <a:rPr lang="pt-BR" sz="1000" dirty="0" err="1">
                <a:latin typeface="+mj-lt"/>
                <a:cs typeface="Arial" panose="020B0604020202020204" pitchFamily="34" charset="0"/>
              </a:rPr>
              <a:t>Rais</a:t>
            </a:r>
            <a:r>
              <a:rPr lang="pt-BR" sz="1000" dirty="0">
                <a:latin typeface="+mj-lt"/>
                <a:cs typeface="Arial" panose="020B0604020202020204" pitchFamily="34" charset="0"/>
              </a:rPr>
              <a:t> 2019, Receita Federal, Sefaz-SC e Ministério da Economia Elaboração e compilação FIESC/</a:t>
            </a:r>
            <a:r>
              <a:rPr lang="pt-BR" sz="1000" dirty="0"/>
              <a:t>GETMS</a:t>
            </a:r>
          </a:p>
          <a:p>
            <a:r>
              <a:rPr lang="pt-BR" sz="1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" name="Retângulo 1"/>
          <p:cNvSpPr/>
          <p:nvPr/>
        </p:nvSpPr>
        <p:spPr>
          <a:xfrm>
            <a:off x="7631019" y="955809"/>
            <a:ext cx="30663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800" b="1" dirty="0">
                <a:solidFill>
                  <a:srgbClr val="0070C0"/>
                </a:solidFill>
                <a:cs typeface="Arial" panose="020B0604020202020204" pitchFamily="34" charset="0"/>
              </a:rPr>
              <a:t>Dados da Receita Federal </a:t>
            </a:r>
            <a:br>
              <a:rPr lang="pt-PT" sz="1800" b="1" dirty="0">
                <a:solidFill>
                  <a:srgbClr val="0070C0"/>
                </a:solidFill>
                <a:cs typeface="Arial" panose="020B0604020202020204" pitchFamily="34" charset="0"/>
              </a:rPr>
            </a:br>
            <a:r>
              <a:rPr lang="pt-PT" sz="1800" dirty="0">
                <a:solidFill>
                  <a:srgbClr val="0070C0"/>
                </a:solidFill>
                <a:cs typeface="Arial" panose="020B0604020202020204" pitchFamily="34" charset="0"/>
              </a:rPr>
              <a:t>(2020)</a:t>
            </a:r>
          </a:p>
          <a:p>
            <a:r>
              <a:rPr lang="pt-PT" sz="1800" dirty="0">
                <a:solidFill>
                  <a:srgbClr val="3CAE8C"/>
                </a:solidFill>
                <a:cs typeface="Arial" panose="020B0604020202020204" pitchFamily="34" charset="0"/>
              </a:rPr>
              <a:t>Contribui para que SC ocupe </a:t>
            </a:r>
            <a:r>
              <a:rPr lang="pt-PT" sz="1800" b="1" dirty="0">
                <a:solidFill>
                  <a:srgbClr val="3CAE8C"/>
                </a:solidFill>
                <a:cs typeface="Arial" panose="020B0604020202020204" pitchFamily="34" charset="0"/>
              </a:rPr>
              <a:t>7ª</a:t>
            </a:r>
            <a:r>
              <a:rPr lang="pt-PT" sz="1800" dirty="0">
                <a:solidFill>
                  <a:srgbClr val="3CAE8C"/>
                </a:solidFill>
                <a:cs typeface="Arial" panose="020B0604020202020204" pitchFamily="34" charset="0"/>
              </a:rPr>
              <a:t> posição na arrecadação tributária, cerca de </a:t>
            </a:r>
            <a:r>
              <a:rPr lang="pt-PT" sz="1800" b="1" dirty="0">
                <a:solidFill>
                  <a:srgbClr val="3CAE8C"/>
                </a:solidFill>
                <a:cs typeface="Arial" panose="020B0604020202020204" pitchFamily="34" charset="0"/>
              </a:rPr>
              <a:t>R$ 69,8 bilhões</a:t>
            </a:r>
          </a:p>
          <a:p>
            <a:endParaRPr lang="pt-PT" sz="1800" b="1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endParaRPr lang="pt-PT" sz="1800" b="1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r>
              <a:rPr lang="pt-PT" sz="1800" b="1" dirty="0">
                <a:solidFill>
                  <a:srgbClr val="0070C0"/>
                </a:solidFill>
                <a:cs typeface="Arial" panose="020B0604020202020204" pitchFamily="34" charset="0"/>
              </a:rPr>
              <a:t>Dados da Receita Estadual </a:t>
            </a:r>
            <a:r>
              <a:rPr lang="pt-PT" sz="1800" dirty="0">
                <a:solidFill>
                  <a:srgbClr val="0070C0"/>
                </a:solidFill>
                <a:cs typeface="Arial" panose="020B0604020202020204" pitchFamily="34" charset="0"/>
              </a:rPr>
              <a:t>(2020)</a:t>
            </a:r>
          </a:p>
          <a:p>
            <a:r>
              <a:rPr lang="pt-BR" sz="1800" dirty="0">
                <a:solidFill>
                  <a:srgbClr val="3CAE8C"/>
                </a:solidFill>
                <a:cs typeface="Arial" panose="020B0604020202020204" pitchFamily="34" charset="0"/>
              </a:rPr>
              <a:t>A Indústria contribuiu com a geração de ICMS de </a:t>
            </a:r>
            <a:r>
              <a:rPr lang="pt-BR" sz="1800" b="1" dirty="0">
                <a:solidFill>
                  <a:srgbClr val="3CAE8C"/>
                </a:solidFill>
                <a:cs typeface="Arial" panose="020B0604020202020204" pitchFamily="34" charset="0"/>
              </a:rPr>
              <a:t>R$ 11,3 bilhões</a:t>
            </a:r>
            <a:r>
              <a:rPr lang="pt-BR" sz="1800" dirty="0">
                <a:solidFill>
                  <a:srgbClr val="3CAE8C"/>
                </a:solidFill>
                <a:cs typeface="Arial" panose="020B0604020202020204" pitchFamily="34" charset="0"/>
              </a:rPr>
              <a:t>, o que representou </a:t>
            </a:r>
            <a:r>
              <a:rPr lang="pt-BR" sz="1800" b="1" dirty="0">
                <a:solidFill>
                  <a:srgbClr val="3CAE8C"/>
                </a:solidFill>
                <a:cs typeface="Arial" panose="020B0604020202020204" pitchFamily="34" charset="0"/>
              </a:rPr>
              <a:t>48,8% </a:t>
            </a:r>
            <a:r>
              <a:rPr lang="pt-BR" sz="1800" dirty="0">
                <a:solidFill>
                  <a:srgbClr val="3CAE8C"/>
                </a:solidFill>
                <a:cs typeface="Arial" panose="020B0604020202020204" pitchFamily="34" charset="0"/>
              </a:rPr>
              <a:t>de toda arrecadação de ICMS do Estado. </a:t>
            </a:r>
            <a:endParaRPr lang="pt-PT" sz="1800" b="1" dirty="0">
              <a:solidFill>
                <a:srgbClr val="3CAE8C"/>
              </a:solidFill>
              <a:cs typeface="Arial" panose="020B0604020202020204" pitchFamily="34" charset="0"/>
            </a:endParaRPr>
          </a:p>
        </p:txBody>
      </p:sp>
      <p:grpSp>
        <p:nvGrpSpPr>
          <p:cNvPr id="5" name="Google Shape;256;p40"/>
          <p:cNvGrpSpPr/>
          <p:nvPr/>
        </p:nvGrpSpPr>
        <p:grpSpPr>
          <a:xfrm rot="10800000" flipH="1">
            <a:off x="662830" y="566899"/>
            <a:ext cx="1873892" cy="2038624"/>
            <a:chOff x="1199222" y="2772065"/>
            <a:chExt cx="1011238" cy="1100135"/>
          </a:xfrm>
          <a:solidFill>
            <a:srgbClr val="3CAE8C"/>
          </a:solidFill>
        </p:grpSpPr>
        <p:sp>
          <p:nvSpPr>
            <p:cNvPr id="6" name="Google Shape;257;p40"/>
            <p:cNvSpPr/>
            <p:nvPr/>
          </p:nvSpPr>
          <p:spPr>
            <a:xfrm>
              <a:off x="1199222" y="2772065"/>
              <a:ext cx="546098" cy="1028696"/>
            </a:xfrm>
            <a:custGeom>
              <a:avLst/>
              <a:gdLst/>
              <a:ahLst/>
              <a:cxnLst/>
              <a:rect l="l" t="t" r="r" b="b"/>
              <a:pathLst>
                <a:path w="1722" h="3238" extrusionOk="0">
                  <a:moveTo>
                    <a:pt x="81" y="1747"/>
                  </a:moveTo>
                  <a:lnTo>
                    <a:pt x="83" y="1674"/>
                  </a:lnTo>
                  <a:lnTo>
                    <a:pt x="88" y="1603"/>
                  </a:lnTo>
                  <a:lnTo>
                    <a:pt x="96" y="1532"/>
                  </a:lnTo>
                  <a:lnTo>
                    <a:pt x="109" y="1461"/>
                  </a:lnTo>
                  <a:lnTo>
                    <a:pt x="124" y="1392"/>
                  </a:lnTo>
                  <a:lnTo>
                    <a:pt x="141" y="1325"/>
                  </a:lnTo>
                  <a:lnTo>
                    <a:pt x="163" y="1258"/>
                  </a:lnTo>
                  <a:lnTo>
                    <a:pt x="188" y="1193"/>
                  </a:lnTo>
                  <a:lnTo>
                    <a:pt x="214" y="1130"/>
                  </a:lnTo>
                  <a:lnTo>
                    <a:pt x="245" y="1067"/>
                  </a:lnTo>
                  <a:lnTo>
                    <a:pt x="277" y="1007"/>
                  </a:lnTo>
                  <a:lnTo>
                    <a:pt x="313" y="949"/>
                  </a:lnTo>
                  <a:lnTo>
                    <a:pt x="352" y="892"/>
                  </a:lnTo>
                  <a:lnTo>
                    <a:pt x="391" y="836"/>
                  </a:lnTo>
                  <a:lnTo>
                    <a:pt x="434" y="782"/>
                  </a:lnTo>
                  <a:lnTo>
                    <a:pt x="480" y="731"/>
                  </a:lnTo>
                  <a:lnTo>
                    <a:pt x="527" y="682"/>
                  </a:lnTo>
                  <a:lnTo>
                    <a:pt x="577" y="635"/>
                  </a:lnTo>
                  <a:lnTo>
                    <a:pt x="630" y="590"/>
                  </a:lnTo>
                  <a:lnTo>
                    <a:pt x="683" y="547"/>
                  </a:lnTo>
                  <a:lnTo>
                    <a:pt x="739" y="507"/>
                  </a:lnTo>
                  <a:lnTo>
                    <a:pt x="797" y="469"/>
                  </a:lnTo>
                  <a:lnTo>
                    <a:pt x="856" y="433"/>
                  </a:lnTo>
                  <a:lnTo>
                    <a:pt x="918" y="401"/>
                  </a:lnTo>
                  <a:lnTo>
                    <a:pt x="981" y="371"/>
                  </a:lnTo>
                  <a:lnTo>
                    <a:pt x="1045" y="344"/>
                  </a:lnTo>
                  <a:lnTo>
                    <a:pt x="1111" y="319"/>
                  </a:lnTo>
                  <a:lnTo>
                    <a:pt x="1179" y="297"/>
                  </a:lnTo>
                  <a:lnTo>
                    <a:pt x="1247" y="279"/>
                  </a:lnTo>
                  <a:lnTo>
                    <a:pt x="1317" y="264"/>
                  </a:lnTo>
                  <a:lnTo>
                    <a:pt x="1388" y="251"/>
                  </a:lnTo>
                  <a:lnTo>
                    <a:pt x="1460" y="241"/>
                  </a:lnTo>
                  <a:lnTo>
                    <a:pt x="1319" y="317"/>
                  </a:lnTo>
                  <a:lnTo>
                    <a:pt x="1358" y="388"/>
                  </a:lnTo>
                  <a:lnTo>
                    <a:pt x="1722" y="194"/>
                  </a:lnTo>
                  <a:lnTo>
                    <a:pt x="1358" y="0"/>
                  </a:lnTo>
                  <a:lnTo>
                    <a:pt x="1319" y="70"/>
                  </a:lnTo>
                  <a:lnTo>
                    <a:pt x="1487" y="159"/>
                  </a:lnTo>
                  <a:lnTo>
                    <a:pt x="1410" y="167"/>
                  </a:lnTo>
                  <a:lnTo>
                    <a:pt x="1333" y="179"/>
                  </a:lnTo>
                  <a:lnTo>
                    <a:pt x="1259" y="194"/>
                  </a:lnTo>
                  <a:lnTo>
                    <a:pt x="1184" y="212"/>
                  </a:lnTo>
                  <a:lnTo>
                    <a:pt x="1112" y="235"/>
                  </a:lnTo>
                  <a:lnTo>
                    <a:pt x="1041" y="260"/>
                  </a:lnTo>
                  <a:lnTo>
                    <a:pt x="972" y="288"/>
                  </a:lnTo>
                  <a:lnTo>
                    <a:pt x="904" y="318"/>
                  </a:lnTo>
                  <a:lnTo>
                    <a:pt x="838" y="353"/>
                  </a:lnTo>
                  <a:lnTo>
                    <a:pt x="774" y="389"/>
                  </a:lnTo>
                  <a:lnTo>
                    <a:pt x="712" y="429"/>
                  </a:lnTo>
                  <a:lnTo>
                    <a:pt x="652" y="472"/>
                  </a:lnTo>
                  <a:lnTo>
                    <a:pt x="594" y="516"/>
                  </a:lnTo>
                  <a:lnTo>
                    <a:pt x="538" y="564"/>
                  </a:lnTo>
                  <a:lnTo>
                    <a:pt x="483" y="614"/>
                  </a:lnTo>
                  <a:lnTo>
                    <a:pt x="432" y="666"/>
                  </a:lnTo>
                  <a:lnTo>
                    <a:pt x="383" y="720"/>
                  </a:lnTo>
                  <a:lnTo>
                    <a:pt x="337" y="777"/>
                  </a:lnTo>
                  <a:lnTo>
                    <a:pt x="294" y="835"/>
                  </a:lnTo>
                  <a:lnTo>
                    <a:pt x="252" y="896"/>
                  </a:lnTo>
                  <a:lnTo>
                    <a:pt x="213" y="958"/>
                  </a:lnTo>
                  <a:lnTo>
                    <a:pt x="178" y="1023"/>
                  </a:lnTo>
                  <a:lnTo>
                    <a:pt x="146" y="1088"/>
                  </a:lnTo>
                  <a:lnTo>
                    <a:pt x="116" y="1157"/>
                  </a:lnTo>
                  <a:lnTo>
                    <a:pt x="90" y="1226"/>
                  </a:lnTo>
                  <a:lnTo>
                    <a:pt x="67" y="1297"/>
                  </a:lnTo>
                  <a:lnTo>
                    <a:pt x="47" y="1369"/>
                  </a:lnTo>
                  <a:lnTo>
                    <a:pt x="31" y="1442"/>
                  </a:lnTo>
                  <a:lnTo>
                    <a:pt x="18" y="1516"/>
                  </a:lnTo>
                  <a:lnTo>
                    <a:pt x="9" y="1592"/>
                  </a:lnTo>
                  <a:lnTo>
                    <a:pt x="3" y="1669"/>
                  </a:lnTo>
                  <a:lnTo>
                    <a:pt x="0" y="1747"/>
                  </a:lnTo>
                  <a:lnTo>
                    <a:pt x="2" y="1808"/>
                  </a:lnTo>
                  <a:lnTo>
                    <a:pt x="5" y="1870"/>
                  </a:lnTo>
                  <a:lnTo>
                    <a:pt x="11" y="1931"/>
                  </a:lnTo>
                  <a:lnTo>
                    <a:pt x="19" y="1991"/>
                  </a:lnTo>
                  <a:lnTo>
                    <a:pt x="29" y="2050"/>
                  </a:lnTo>
                  <a:lnTo>
                    <a:pt x="41" y="2110"/>
                  </a:lnTo>
                  <a:lnTo>
                    <a:pt x="56" y="2168"/>
                  </a:lnTo>
                  <a:lnTo>
                    <a:pt x="73" y="2225"/>
                  </a:lnTo>
                  <a:lnTo>
                    <a:pt x="91" y="2282"/>
                  </a:lnTo>
                  <a:lnTo>
                    <a:pt x="112" y="2338"/>
                  </a:lnTo>
                  <a:lnTo>
                    <a:pt x="134" y="2392"/>
                  </a:lnTo>
                  <a:lnTo>
                    <a:pt x="160" y="2446"/>
                  </a:lnTo>
                  <a:lnTo>
                    <a:pt x="185" y="2498"/>
                  </a:lnTo>
                  <a:lnTo>
                    <a:pt x="214" y="2551"/>
                  </a:lnTo>
                  <a:lnTo>
                    <a:pt x="245" y="2601"/>
                  </a:lnTo>
                  <a:lnTo>
                    <a:pt x="277" y="2651"/>
                  </a:lnTo>
                  <a:lnTo>
                    <a:pt x="311" y="2698"/>
                  </a:lnTo>
                  <a:lnTo>
                    <a:pt x="347" y="2745"/>
                  </a:lnTo>
                  <a:lnTo>
                    <a:pt x="384" y="2790"/>
                  </a:lnTo>
                  <a:lnTo>
                    <a:pt x="424" y="2834"/>
                  </a:lnTo>
                  <a:lnTo>
                    <a:pt x="464" y="2878"/>
                  </a:lnTo>
                  <a:lnTo>
                    <a:pt x="508" y="2918"/>
                  </a:lnTo>
                  <a:lnTo>
                    <a:pt x="552" y="2958"/>
                  </a:lnTo>
                  <a:lnTo>
                    <a:pt x="597" y="2996"/>
                  </a:lnTo>
                  <a:lnTo>
                    <a:pt x="645" y="3032"/>
                  </a:lnTo>
                  <a:lnTo>
                    <a:pt x="694" y="3067"/>
                  </a:lnTo>
                  <a:lnTo>
                    <a:pt x="744" y="3101"/>
                  </a:lnTo>
                  <a:lnTo>
                    <a:pt x="795" y="3132"/>
                  </a:lnTo>
                  <a:lnTo>
                    <a:pt x="848" y="3161"/>
                  </a:lnTo>
                  <a:lnTo>
                    <a:pt x="903" y="3189"/>
                  </a:lnTo>
                  <a:lnTo>
                    <a:pt x="959" y="3215"/>
                  </a:lnTo>
                  <a:lnTo>
                    <a:pt x="1016" y="3238"/>
                  </a:lnTo>
                  <a:lnTo>
                    <a:pt x="1046" y="3164"/>
                  </a:lnTo>
                  <a:lnTo>
                    <a:pt x="991" y="3142"/>
                  </a:lnTo>
                  <a:lnTo>
                    <a:pt x="938" y="3117"/>
                  </a:lnTo>
                  <a:lnTo>
                    <a:pt x="887" y="3090"/>
                  </a:lnTo>
                  <a:lnTo>
                    <a:pt x="836" y="3062"/>
                  </a:lnTo>
                  <a:lnTo>
                    <a:pt x="787" y="3033"/>
                  </a:lnTo>
                  <a:lnTo>
                    <a:pt x="739" y="3001"/>
                  </a:lnTo>
                  <a:lnTo>
                    <a:pt x="692" y="2968"/>
                  </a:lnTo>
                  <a:lnTo>
                    <a:pt x="647" y="2933"/>
                  </a:lnTo>
                  <a:lnTo>
                    <a:pt x="604" y="2897"/>
                  </a:lnTo>
                  <a:lnTo>
                    <a:pt x="562" y="2860"/>
                  </a:lnTo>
                  <a:lnTo>
                    <a:pt x="521" y="2821"/>
                  </a:lnTo>
                  <a:lnTo>
                    <a:pt x="483" y="2780"/>
                  </a:lnTo>
                  <a:lnTo>
                    <a:pt x="446" y="2738"/>
                  </a:lnTo>
                  <a:lnTo>
                    <a:pt x="410" y="2695"/>
                  </a:lnTo>
                  <a:lnTo>
                    <a:pt x="376" y="2651"/>
                  </a:lnTo>
                  <a:lnTo>
                    <a:pt x="344" y="2605"/>
                  </a:lnTo>
                  <a:lnTo>
                    <a:pt x="312" y="2558"/>
                  </a:lnTo>
                  <a:lnTo>
                    <a:pt x="284" y="2510"/>
                  </a:lnTo>
                  <a:lnTo>
                    <a:pt x="256" y="2461"/>
                  </a:lnTo>
                  <a:lnTo>
                    <a:pt x="232" y="2411"/>
                  </a:lnTo>
                  <a:lnTo>
                    <a:pt x="207" y="2360"/>
                  </a:lnTo>
                  <a:lnTo>
                    <a:pt x="187" y="2308"/>
                  </a:lnTo>
                  <a:lnTo>
                    <a:pt x="167" y="2255"/>
                  </a:lnTo>
                  <a:lnTo>
                    <a:pt x="149" y="2202"/>
                  </a:lnTo>
                  <a:lnTo>
                    <a:pt x="133" y="2147"/>
                  </a:lnTo>
                  <a:lnTo>
                    <a:pt x="119" y="2091"/>
                  </a:lnTo>
                  <a:lnTo>
                    <a:pt x="107" y="2035"/>
                  </a:lnTo>
                  <a:lnTo>
                    <a:pt x="98" y="1979"/>
                  </a:lnTo>
                  <a:lnTo>
                    <a:pt x="90" y="1921"/>
                  </a:lnTo>
                  <a:lnTo>
                    <a:pt x="85" y="1864"/>
                  </a:lnTo>
                  <a:lnTo>
                    <a:pt x="82" y="1805"/>
                  </a:lnTo>
                  <a:lnTo>
                    <a:pt x="81" y="17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r"/>
              <a:endParaRPr sz="1867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258;p40"/>
            <p:cNvSpPr/>
            <p:nvPr/>
          </p:nvSpPr>
          <p:spPr>
            <a:xfrm>
              <a:off x="1664360" y="2843502"/>
              <a:ext cx="546100" cy="1028698"/>
            </a:xfrm>
            <a:custGeom>
              <a:avLst/>
              <a:gdLst/>
              <a:ahLst/>
              <a:cxnLst/>
              <a:rect l="l" t="t" r="r" b="b"/>
              <a:pathLst>
                <a:path w="1720" h="3239" extrusionOk="0">
                  <a:moveTo>
                    <a:pt x="705" y="0"/>
                  </a:moveTo>
                  <a:lnTo>
                    <a:pt x="676" y="75"/>
                  </a:lnTo>
                  <a:lnTo>
                    <a:pt x="730" y="97"/>
                  </a:lnTo>
                  <a:lnTo>
                    <a:pt x="783" y="121"/>
                  </a:lnTo>
                  <a:lnTo>
                    <a:pt x="835" y="148"/>
                  </a:lnTo>
                  <a:lnTo>
                    <a:pt x="885" y="176"/>
                  </a:lnTo>
                  <a:lnTo>
                    <a:pt x="935" y="205"/>
                  </a:lnTo>
                  <a:lnTo>
                    <a:pt x="983" y="237"/>
                  </a:lnTo>
                  <a:lnTo>
                    <a:pt x="1029" y="270"/>
                  </a:lnTo>
                  <a:lnTo>
                    <a:pt x="1074" y="305"/>
                  </a:lnTo>
                  <a:lnTo>
                    <a:pt x="1118" y="341"/>
                  </a:lnTo>
                  <a:lnTo>
                    <a:pt x="1160" y="378"/>
                  </a:lnTo>
                  <a:lnTo>
                    <a:pt x="1199" y="418"/>
                  </a:lnTo>
                  <a:lnTo>
                    <a:pt x="1239" y="459"/>
                  </a:lnTo>
                  <a:lnTo>
                    <a:pt x="1276" y="501"/>
                  </a:lnTo>
                  <a:lnTo>
                    <a:pt x="1312" y="544"/>
                  </a:lnTo>
                  <a:lnTo>
                    <a:pt x="1346" y="588"/>
                  </a:lnTo>
                  <a:lnTo>
                    <a:pt x="1378" y="633"/>
                  </a:lnTo>
                  <a:lnTo>
                    <a:pt x="1408" y="680"/>
                  </a:lnTo>
                  <a:lnTo>
                    <a:pt x="1438" y="729"/>
                  </a:lnTo>
                  <a:lnTo>
                    <a:pt x="1464" y="777"/>
                  </a:lnTo>
                  <a:lnTo>
                    <a:pt x="1490" y="827"/>
                  </a:lnTo>
                  <a:lnTo>
                    <a:pt x="1513" y="879"/>
                  </a:lnTo>
                  <a:lnTo>
                    <a:pt x="1535" y="930"/>
                  </a:lnTo>
                  <a:lnTo>
                    <a:pt x="1554" y="983"/>
                  </a:lnTo>
                  <a:lnTo>
                    <a:pt x="1572" y="1037"/>
                  </a:lnTo>
                  <a:lnTo>
                    <a:pt x="1588" y="1092"/>
                  </a:lnTo>
                  <a:lnTo>
                    <a:pt x="1602" y="1146"/>
                  </a:lnTo>
                  <a:lnTo>
                    <a:pt x="1613" y="1203"/>
                  </a:lnTo>
                  <a:lnTo>
                    <a:pt x="1623" y="1259"/>
                  </a:lnTo>
                  <a:lnTo>
                    <a:pt x="1631" y="1317"/>
                  </a:lnTo>
                  <a:lnTo>
                    <a:pt x="1636" y="1374"/>
                  </a:lnTo>
                  <a:lnTo>
                    <a:pt x="1640" y="1432"/>
                  </a:lnTo>
                  <a:lnTo>
                    <a:pt x="1640" y="1492"/>
                  </a:lnTo>
                  <a:lnTo>
                    <a:pt x="1639" y="1565"/>
                  </a:lnTo>
                  <a:lnTo>
                    <a:pt x="1633" y="1636"/>
                  </a:lnTo>
                  <a:lnTo>
                    <a:pt x="1625" y="1707"/>
                  </a:lnTo>
                  <a:lnTo>
                    <a:pt x="1613" y="1777"/>
                  </a:lnTo>
                  <a:lnTo>
                    <a:pt x="1598" y="1847"/>
                  </a:lnTo>
                  <a:lnTo>
                    <a:pt x="1579" y="1914"/>
                  </a:lnTo>
                  <a:lnTo>
                    <a:pt x="1559" y="1980"/>
                  </a:lnTo>
                  <a:lnTo>
                    <a:pt x="1534" y="2045"/>
                  </a:lnTo>
                  <a:lnTo>
                    <a:pt x="1506" y="2108"/>
                  </a:lnTo>
                  <a:lnTo>
                    <a:pt x="1476" y="2171"/>
                  </a:lnTo>
                  <a:lnTo>
                    <a:pt x="1443" y="2230"/>
                  </a:lnTo>
                  <a:lnTo>
                    <a:pt x="1408" y="2290"/>
                  </a:lnTo>
                  <a:lnTo>
                    <a:pt x="1370" y="2347"/>
                  </a:lnTo>
                  <a:lnTo>
                    <a:pt x="1329" y="2403"/>
                  </a:lnTo>
                  <a:lnTo>
                    <a:pt x="1286" y="2455"/>
                  </a:lnTo>
                  <a:lnTo>
                    <a:pt x="1241" y="2507"/>
                  </a:lnTo>
                  <a:lnTo>
                    <a:pt x="1193" y="2556"/>
                  </a:lnTo>
                  <a:lnTo>
                    <a:pt x="1143" y="2604"/>
                  </a:lnTo>
                  <a:lnTo>
                    <a:pt x="1092" y="2648"/>
                  </a:lnTo>
                  <a:lnTo>
                    <a:pt x="1037" y="2691"/>
                  </a:lnTo>
                  <a:lnTo>
                    <a:pt x="982" y="2732"/>
                  </a:lnTo>
                  <a:lnTo>
                    <a:pt x="923" y="2769"/>
                  </a:lnTo>
                  <a:lnTo>
                    <a:pt x="864" y="2805"/>
                  </a:lnTo>
                  <a:lnTo>
                    <a:pt x="804" y="2838"/>
                  </a:lnTo>
                  <a:lnTo>
                    <a:pt x="741" y="2868"/>
                  </a:lnTo>
                  <a:lnTo>
                    <a:pt x="676" y="2895"/>
                  </a:lnTo>
                  <a:lnTo>
                    <a:pt x="609" y="2919"/>
                  </a:lnTo>
                  <a:lnTo>
                    <a:pt x="543" y="2941"/>
                  </a:lnTo>
                  <a:lnTo>
                    <a:pt x="475" y="2960"/>
                  </a:lnTo>
                  <a:lnTo>
                    <a:pt x="405" y="2975"/>
                  </a:lnTo>
                  <a:lnTo>
                    <a:pt x="333" y="2988"/>
                  </a:lnTo>
                  <a:lnTo>
                    <a:pt x="262" y="2996"/>
                  </a:lnTo>
                  <a:lnTo>
                    <a:pt x="401" y="2921"/>
                  </a:lnTo>
                  <a:lnTo>
                    <a:pt x="364" y="2850"/>
                  </a:lnTo>
                  <a:lnTo>
                    <a:pt x="0" y="3045"/>
                  </a:lnTo>
                  <a:lnTo>
                    <a:pt x="364" y="3239"/>
                  </a:lnTo>
                  <a:lnTo>
                    <a:pt x="401" y="3168"/>
                  </a:lnTo>
                  <a:lnTo>
                    <a:pt x="234" y="3078"/>
                  </a:lnTo>
                  <a:lnTo>
                    <a:pt x="312" y="3070"/>
                  </a:lnTo>
                  <a:lnTo>
                    <a:pt x="387" y="3059"/>
                  </a:lnTo>
                  <a:lnTo>
                    <a:pt x="463" y="3044"/>
                  </a:lnTo>
                  <a:lnTo>
                    <a:pt x="536" y="3026"/>
                  </a:lnTo>
                  <a:lnTo>
                    <a:pt x="609" y="3004"/>
                  </a:lnTo>
                  <a:lnTo>
                    <a:pt x="680" y="2978"/>
                  </a:lnTo>
                  <a:lnTo>
                    <a:pt x="749" y="2951"/>
                  </a:lnTo>
                  <a:lnTo>
                    <a:pt x="816" y="2919"/>
                  </a:lnTo>
                  <a:lnTo>
                    <a:pt x="883" y="2885"/>
                  </a:lnTo>
                  <a:lnTo>
                    <a:pt x="947" y="2849"/>
                  </a:lnTo>
                  <a:lnTo>
                    <a:pt x="1010" y="2809"/>
                  </a:lnTo>
                  <a:lnTo>
                    <a:pt x="1070" y="2767"/>
                  </a:lnTo>
                  <a:lnTo>
                    <a:pt x="1128" y="2722"/>
                  </a:lnTo>
                  <a:lnTo>
                    <a:pt x="1184" y="2675"/>
                  </a:lnTo>
                  <a:lnTo>
                    <a:pt x="1238" y="2625"/>
                  </a:lnTo>
                  <a:lnTo>
                    <a:pt x="1289" y="2572"/>
                  </a:lnTo>
                  <a:lnTo>
                    <a:pt x="1338" y="2518"/>
                  </a:lnTo>
                  <a:lnTo>
                    <a:pt x="1384" y="2462"/>
                  </a:lnTo>
                  <a:lnTo>
                    <a:pt x="1428" y="2403"/>
                  </a:lnTo>
                  <a:lnTo>
                    <a:pt x="1469" y="2342"/>
                  </a:lnTo>
                  <a:lnTo>
                    <a:pt x="1507" y="2280"/>
                  </a:lnTo>
                  <a:lnTo>
                    <a:pt x="1543" y="2215"/>
                  </a:lnTo>
                  <a:lnTo>
                    <a:pt x="1576" y="2150"/>
                  </a:lnTo>
                  <a:lnTo>
                    <a:pt x="1605" y="2082"/>
                  </a:lnTo>
                  <a:lnTo>
                    <a:pt x="1632" y="2013"/>
                  </a:lnTo>
                  <a:lnTo>
                    <a:pt x="1655" y="1942"/>
                  </a:lnTo>
                  <a:lnTo>
                    <a:pt x="1675" y="1870"/>
                  </a:lnTo>
                  <a:lnTo>
                    <a:pt x="1691" y="1797"/>
                  </a:lnTo>
                  <a:lnTo>
                    <a:pt x="1704" y="1722"/>
                  </a:lnTo>
                  <a:lnTo>
                    <a:pt x="1713" y="1646"/>
                  </a:lnTo>
                  <a:lnTo>
                    <a:pt x="1719" y="1570"/>
                  </a:lnTo>
                  <a:lnTo>
                    <a:pt x="1720" y="1492"/>
                  </a:lnTo>
                  <a:lnTo>
                    <a:pt x="1719" y="1430"/>
                  </a:lnTo>
                  <a:lnTo>
                    <a:pt x="1716" y="1368"/>
                  </a:lnTo>
                  <a:lnTo>
                    <a:pt x="1710" y="1308"/>
                  </a:lnTo>
                  <a:lnTo>
                    <a:pt x="1703" y="1247"/>
                  </a:lnTo>
                  <a:lnTo>
                    <a:pt x="1692" y="1188"/>
                  </a:lnTo>
                  <a:lnTo>
                    <a:pt x="1680" y="1129"/>
                  </a:lnTo>
                  <a:lnTo>
                    <a:pt x="1666" y="1071"/>
                  </a:lnTo>
                  <a:lnTo>
                    <a:pt x="1648" y="1014"/>
                  </a:lnTo>
                  <a:lnTo>
                    <a:pt x="1629" y="957"/>
                  </a:lnTo>
                  <a:lnTo>
                    <a:pt x="1610" y="901"/>
                  </a:lnTo>
                  <a:lnTo>
                    <a:pt x="1586" y="846"/>
                  </a:lnTo>
                  <a:lnTo>
                    <a:pt x="1562" y="793"/>
                  </a:lnTo>
                  <a:lnTo>
                    <a:pt x="1535" y="740"/>
                  </a:lnTo>
                  <a:lnTo>
                    <a:pt x="1507" y="688"/>
                  </a:lnTo>
                  <a:lnTo>
                    <a:pt x="1476" y="638"/>
                  </a:lnTo>
                  <a:lnTo>
                    <a:pt x="1445" y="588"/>
                  </a:lnTo>
                  <a:lnTo>
                    <a:pt x="1410" y="540"/>
                  </a:lnTo>
                  <a:lnTo>
                    <a:pt x="1375" y="494"/>
                  </a:lnTo>
                  <a:lnTo>
                    <a:pt x="1336" y="448"/>
                  </a:lnTo>
                  <a:lnTo>
                    <a:pt x="1298" y="404"/>
                  </a:lnTo>
                  <a:lnTo>
                    <a:pt x="1256" y="361"/>
                  </a:lnTo>
                  <a:lnTo>
                    <a:pt x="1214" y="320"/>
                  </a:lnTo>
                  <a:lnTo>
                    <a:pt x="1170" y="281"/>
                  </a:lnTo>
                  <a:lnTo>
                    <a:pt x="1124" y="242"/>
                  </a:lnTo>
                  <a:lnTo>
                    <a:pt x="1077" y="206"/>
                  </a:lnTo>
                  <a:lnTo>
                    <a:pt x="1028" y="171"/>
                  </a:lnTo>
                  <a:lnTo>
                    <a:pt x="978" y="138"/>
                  </a:lnTo>
                  <a:lnTo>
                    <a:pt x="926" y="106"/>
                  </a:lnTo>
                  <a:lnTo>
                    <a:pt x="872" y="77"/>
                  </a:lnTo>
                  <a:lnTo>
                    <a:pt x="818" y="49"/>
                  </a:lnTo>
                  <a:lnTo>
                    <a:pt x="762" y="24"/>
                  </a:lnTo>
                  <a:lnTo>
                    <a:pt x="7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r"/>
              <a:endParaRPr sz="1867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" name="Google Shape;259;p40"/>
          <p:cNvSpPr/>
          <p:nvPr/>
        </p:nvSpPr>
        <p:spPr>
          <a:xfrm>
            <a:off x="885808" y="1198195"/>
            <a:ext cx="1321648" cy="991383"/>
          </a:xfrm>
          <a:custGeom>
            <a:avLst/>
            <a:gdLst/>
            <a:ahLst/>
            <a:cxnLst/>
            <a:rect l="l" t="t" r="r" b="b"/>
            <a:pathLst>
              <a:path w="303" h="218" extrusionOk="0">
                <a:moveTo>
                  <a:pt x="219" y="201"/>
                </a:moveTo>
                <a:lnTo>
                  <a:pt x="213" y="206"/>
                </a:lnTo>
                <a:lnTo>
                  <a:pt x="210" y="204"/>
                </a:lnTo>
                <a:lnTo>
                  <a:pt x="211" y="207"/>
                </a:lnTo>
                <a:lnTo>
                  <a:pt x="208" y="207"/>
                </a:lnTo>
                <a:lnTo>
                  <a:pt x="207" y="204"/>
                </a:lnTo>
                <a:lnTo>
                  <a:pt x="205" y="210"/>
                </a:lnTo>
                <a:lnTo>
                  <a:pt x="211" y="218"/>
                </a:lnTo>
                <a:lnTo>
                  <a:pt x="213" y="216"/>
                </a:lnTo>
                <a:lnTo>
                  <a:pt x="210" y="212"/>
                </a:lnTo>
                <a:lnTo>
                  <a:pt x="219" y="206"/>
                </a:lnTo>
                <a:lnTo>
                  <a:pt x="222" y="209"/>
                </a:lnTo>
                <a:lnTo>
                  <a:pt x="222" y="213"/>
                </a:lnTo>
                <a:lnTo>
                  <a:pt x="231" y="216"/>
                </a:lnTo>
                <a:lnTo>
                  <a:pt x="264" y="177"/>
                </a:lnTo>
                <a:lnTo>
                  <a:pt x="282" y="165"/>
                </a:lnTo>
                <a:lnTo>
                  <a:pt x="282" y="157"/>
                </a:lnTo>
                <a:lnTo>
                  <a:pt x="289" y="121"/>
                </a:lnTo>
                <a:lnTo>
                  <a:pt x="292" y="117"/>
                </a:lnTo>
                <a:lnTo>
                  <a:pt x="295" y="117"/>
                </a:lnTo>
                <a:lnTo>
                  <a:pt x="297" y="114"/>
                </a:lnTo>
                <a:lnTo>
                  <a:pt x="294" y="112"/>
                </a:lnTo>
                <a:lnTo>
                  <a:pt x="303" y="92"/>
                </a:lnTo>
                <a:lnTo>
                  <a:pt x="295" y="88"/>
                </a:lnTo>
                <a:lnTo>
                  <a:pt x="291" y="95"/>
                </a:lnTo>
                <a:lnTo>
                  <a:pt x="288" y="94"/>
                </a:lnTo>
                <a:lnTo>
                  <a:pt x="291" y="91"/>
                </a:lnTo>
                <a:lnTo>
                  <a:pt x="291" y="86"/>
                </a:lnTo>
                <a:lnTo>
                  <a:pt x="288" y="82"/>
                </a:lnTo>
                <a:lnTo>
                  <a:pt x="289" y="77"/>
                </a:lnTo>
                <a:lnTo>
                  <a:pt x="294" y="79"/>
                </a:lnTo>
                <a:lnTo>
                  <a:pt x="294" y="73"/>
                </a:lnTo>
                <a:lnTo>
                  <a:pt x="289" y="74"/>
                </a:lnTo>
                <a:lnTo>
                  <a:pt x="288" y="73"/>
                </a:lnTo>
                <a:lnTo>
                  <a:pt x="291" y="67"/>
                </a:lnTo>
                <a:lnTo>
                  <a:pt x="288" y="65"/>
                </a:lnTo>
                <a:lnTo>
                  <a:pt x="286" y="62"/>
                </a:lnTo>
                <a:lnTo>
                  <a:pt x="286" y="55"/>
                </a:lnTo>
                <a:lnTo>
                  <a:pt x="289" y="51"/>
                </a:lnTo>
                <a:lnTo>
                  <a:pt x="288" y="50"/>
                </a:lnTo>
                <a:lnTo>
                  <a:pt x="283" y="51"/>
                </a:lnTo>
                <a:lnTo>
                  <a:pt x="282" y="48"/>
                </a:lnTo>
                <a:lnTo>
                  <a:pt x="294" y="14"/>
                </a:lnTo>
                <a:lnTo>
                  <a:pt x="294" y="12"/>
                </a:lnTo>
                <a:lnTo>
                  <a:pt x="289" y="14"/>
                </a:lnTo>
                <a:lnTo>
                  <a:pt x="288" y="11"/>
                </a:lnTo>
                <a:lnTo>
                  <a:pt x="286" y="0"/>
                </a:lnTo>
                <a:lnTo>
                  <a:pt x="255" y="3"/>
                </a:lnTo>
                <a:lnTo>
                  <a:pt x="235" y="18"/>
                </a:lnTo>
                <a:lnTo>
                  <a:pt x="228" y="17"/>
                </a:lnTo>
                <a:lnTo>
                  <a:pt x="214" y="6"/>
                </a:lnTo>
                <a:lnTo>
                  <a:pt x="193" y="6"/>
                </a:lnTo>
                <a:lnTo>
                  <a:pt x="190" y="11"/>
                </a:lnTo>
                <a:lnTo>
                  <a:pt x="188" y="9"/>
                </a:lnTo>
                <a:lnTo>
                  <a:pt x="182" y="8"/>
                </a:lnTo>
                <a:lnTo>
                  <a:pt x="178" y="9"/>
                </a:lnTo>
                <a:lnTo>
                  <a:pt x="176" y="8"/>
                </a:lnTo>
                <a:lnTo>
                  <a:pt x="169" y="20"/>
                </a:lnTo>
                <a:lnTo>
                  <a:pt x="160" y="24"/>
                </a:lnTo>
                <a:lnTo>
                  <a:pt x="157" y="21"/>
                </a:lnTo>
                <a:lnTo>
                  <a:pt x="149" y="21"/>
                </a:lnTo>
                <a:lnTo>
                  <a:pt x="139" y="32"/>
                </a:lnTo>
                <a:lnTo>
                  <a:pt x="140" y="35"/>
                </a:lnTo>
                <a:lnTo>
                  <a:pt x="140" y="38"/>
                </a:lnTo>
                <a:lnTo>
                  <a:pt x="142" y="41"/>
                </a:lnTo>
                <a:lnTo>
                  <a:pt x="140" y="47"/>
                </a:lnTo>
                <a:lnTo>
                  <a:pt x="133" y="47"/>
                </a:lnTo>
                <a:lnTo>
                  <a:pt x="131" y="51"/>
                </a:lnTo>
                <a:lnTo>
                  <a:pt x="127" y="44"/>
                </a:lnTo>
                <a:lnTo>
                  <a:pt x="104" y="44"/>
                </a:lnTo>
                <a:lnTo>
                  <a:pt x="93" y="36"/>
                </a:lnTo>
                <a:lnTo>
                  <a:pt x="74" y="35"/>
                </a:lnTo>
                <a:lnTo>
                  <a:pt x="71" y="33"/>
                </a:lnTo>
                <a:lnTo>
                  <a:pt x="65" y="33"/>
                </a:lnTo>
                <a:lnTo>
                  <a:pt x="62" y="30"/>
                </a:lnTo>
                <a:lnTo>
                  <a:pt x="42" y="32"/>
                </a:lnTo>
                <a:lnTo>
                  <a:pt x="39" y="35"/>
                </a:lnTo>
                <a:lnTo>
                  <a:pt x="27" y="24"/>
                </a:lnTo>
                <a:lnTo>
                  <a:pt x="23" y="24"/>
                </a:lnTo>
                <a:lnTo>
                  <a:pt x="14" y="29"/>
                </a:lnTo>
                <a:lnTo>
                  <a:pt x="11" y="26"/>
                </a:lnTo>
                <a:lnTo>
                  <a:pt x="9" y="26"/>
                </a:lnTo>
                <a:lnTo>
                  <a:pt x="5" y="33"/>
                </a:lnTo>
                <a:lnTo>
                  <a:pt x="5" y="41"/>
                </a:lnTo>
                <a:lnTo>
                  <a:pt x="2" y="56"/>
                </a:lnTo>
                <a:lnTo>
                  <a:pt x="6" y="61"/>
                </a:lnTo>
                <a:lnTo>
                  <a:pt x="6" y="70"/>
                </a:lnTo>
                <a:lnTo>
                  <a:pt x="0" y="76"/>
                </a:lnTo>
                <a:lnTo>
                  <a:pt x="0" y="83"/>
                </a:lnTo>
                <a:lnTo>
                  <a:pt x="3" y="85"/>
                </a:lnTo>
                <a:lnTo>
                  <a:pt x="8" y="82"/>
                </a:lnTo>
                <a:lnTo>
                  <a:pt x="9" y="85"/>
                </a:lnTo>
                <a:lnTo>
                  <a:pt x="17" y="83"/>
                </a:lnTo>
                <a:lnTo>
                  <a:pt x="23" y="79"/>
                </a:lnTo>
                <a:lnTo>
                  <a:pt x="27" y="79"/>
                </a:lnTo>
                <a:lnTo>
                  <a:pt x="27" y="85"/>
                </a:lnTo>
                <a:lnTo>
                  <a:pt x="41" y="82"/>
                </a:lnTo>
                <a:lnTo>
                  <a:pt x="41" y="82"/>
                </a:lnTo>
                <a:lnTo>
                  <a:pt x="41" y="77"/>
                </a:lnTo>
                <a:lnTo>
                  <a:pt x="41" y="77"/>
                </a:lnTo>
                <a:lnTo>
                  <a:pt x="44" y="77"/>
                </a:lnTo>
                <a:lnTo>
                  <a:pt x="44" y="80"/>
                </a:lnTo>
                <a:lnTo>
                  <a:pt x="47" y="83"/>
                </a:lnTo>
                <a:lnTo>
                  <a:pt x="54" y="83"/>
                </a:lnTo>
                <a:lnTo>
                  <a:pt x="62" y="89"/>
                </a:lnTo>
                <a:lnTo>
                  <a:pt x="65" y="86"/>
                </a:lnTo>
                <a:lnTo>
                  <a:pt x="77" y="86"/>
                </a:lnTo>
                <a:lnTo>
                  <a:pt x="81" y="89"/>
                </a:lnTo>
                <a:lnTo>
                  <a:pt x="89" y="88"/>
                </a:lnTo>
                <a:lnTo>
                  <a:pt x="107" y="103"/>
                </a:lnTo>
                <a:lnTo>
                  <a:pt x="122" y="101"/>
                </a:lnTo>
                <a:lnTo>
                  <a:pt x="133" y="111"/>
                </a:lnTo>
                <a:lnTo>
                  <a:pt x="139" y="111"/>
                </a:lnTo>
                <a:lnTo>
                  <a:pt x="163" y="133"/>
                </a:lnTo>
                <a:lnTo>
                  <a:pt x="163" y="138"/>
                </a:lnTo>
                <a:lnTo>
                  <a:pt x="164" y="141"/>
                </a:lnTo>
                <a:lnTo>
                  <a:pt x="169" y="141"/>
                </a:lnTo>
                <a:lnTo>
                  <a:pt x="179" y="157"/>
                </a:lnTo>
                <a:lnTo>
                  <a:pt x="202" y="160"/>
                </a:lnTo>
                <a:lnTo>
                  <a:pt x="205" y="162"/>
                </a:lnTo>
                <a:lnTo>
                  <a:pt x="225" y="160"/>
                </a:lnTo>
                <a:lnTo>
                  <a:pt x="231" y="167"/>
                </a:lnTo>
                <a:lnTo>
                  <a:pt x="231" y="171"/>
                </a:lnTo>
                <a:lnTo>
                  <a:pt x="226" y="170"/>
                </a:lnTo>
                <a:lnTo>
                  <a:pt x="217" y="176"/>
                </a:lnTo>
                <a:lnTo>
                  <a:pt x="216" y="189"/>
                </a:lnTo>
                <a:lnTo>
                  <a:pt x="219" y="192"/>
                </a:lnTo>
                <a:lnTo>
                  <a:pt x="219" y="201"/>
                </a:lnTo>
                <a:close/>
              </a:path>
            </a:pathLst>
          </a:custGeom>
          <a:solidFill>
            <a:srgbClr val="3CAE8C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 sz="1867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5AEEE62-C060-4A3A-BC12-1DD6B5C75721}"/>
              </a:ext>
            </a:extLst>
          </p:cNvPr>
          <p:cNvSpPr txBox="1"/>
          <p:nvPr/>
        </p:nvSpPr>
        <p:spPr>
          <a:xfrm>
            <a:off x="3228638" y="176952"/>
            <a:ext cx="6996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9) SC EM RELAÇÃO AO BRASIL</a:t>
            </a:r>
          </a:p>
        </p:txBody>
      </p:sp>
    </p:spTree>
    <p:extLst>
      <p:ext uri="{BB962C8B-B14F-4D97-AF65-F5344CB8AC3E}">
        <p14:creationId xmlns:p14="http://schemas.microsoft.com/office/powerpoint/2010/main" val="273113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712316" y="5788234"/>
            <a:ext cx="20559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pt-BR" sz="1100" dirty="0">
                <a:solidFill>
                  <a:prstClr val="black"/>
                </a:solidFill>
              </a:rPr>
              <a:t>Fonte: IBGE – Elaboração e compilação </a:t>
            </a:r>
            <a:r>
              <a:rPr lang="pt-BR" sz="1100" dirty="0" err="1">
                <a:solidFill>
                  <a:prstClr val="black"/>
                </a:solidFill>
              </a:rPr>
              <a:t>FIESC</a:t>
            </a:r>
            <a:r>
              <a:rPr lang="pt-BR" sz="1100" dirty="0">
                <a:solidFill>
                  <a:prstClr val="black"/>
                </a:solidFill>
              </a:rPr>
              <a:t>/</a:t>
            </a:r>
            <a:r>
              <a:rPr lang="pt-BR" sz="1100" dirty="0" err="1">
                <a:solidFill>
                  <a:prstClr val="black"/>
                </a:solidFill>
              </a:rPr>
              <a:t>GETMS</a:t>
            </a:r>
            <a:r>
              <a:rPr lang="pt-BR" sz="11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-974143" y="449098"/>
            <a:ext cx="2714429" cy="461665"/>
          </a:xfrm>
          <a:prstGeom prst="rect">
            <a:avLst/>
          </a:prstGeom>
          <a:solidFill>
            <a:srgbClr val="3CA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677321" y="1003380"/>
            <a:ext cx="309562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i="1" dirty="0">
                <a:solidFill>
                  <a:srgbClr val="3CAE8C"/>
                </a:solidFill>
                <a:latin typeface="Century Gothic" panose="020B0502020202020204" pitchFamily="34" charset="0"/>
              </a:rPr>
              <a:t>SANTA CATARINA</a:t>
            </a:r>
          </a:p>
          <a:p>
            <a:r>
              <a:rPr lang="pt-BR" sz="2800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Maior PIB Per capita da Indústria de Transformação do Brasil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265639" y="435689"/>
            <a:ext cx="1442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2018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9673214" y="756790"/>
            <a:ext cx="27208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4000" b="1" dirty="0">
                <a:solidFill>
                  <a:srgbClr val="3CAE8C"/>
                </a:solidFill>
                <a:latin typeface="Century Gothic" panose="020B0502020202020204" pitchFamily="34" charset="0"/>
              </a:rPr>
              <a:t>SC</a:t>
            </a:r>
            <a:r>
              <a:rPr lang="pt-BR" sz="2800" b="1" dirty="0">
                <a:solidFill>
                  <a:srgbClr val="3CAE8C"/>
                </a:solidFill>
                <a:latin typeface="Century Gothic" panose="020B0502020202020204" pitchFamily="34" charset="0"/>
              </a:rPr>
              <a:t> </a:t>
            </a:r>
            <a:br>
              <a:rPr lang="pt-BR" sz="2800" dirty="0">
                <a:solidFill>
                  <a:srgbClr val="3CAE8C"/>
                </a:solidFill>
                <a:latin typeface="Century Gothic" panose="020B0502020202020204" pitchFamily="34" charset="0"/>
              </a:rPr>
            </a:br>
            <a:r>
              <a:rPr lang="pt-BR" sz="2800" dirty="0">
                <a:solidFill>
                  <a:srgbClr val="3CAE8C"/>
                </a:solidFill>
                <a:latin typeface="Century Gothic" panose="020B0502020202020204" pitchFamily="34" charset="0"/>
              </a:rPr>
              <a:t>R$ 6.897,33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9483120" y="3892652"/>
            <a:ext cx="2751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pt-BR" sz="4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Brasil </a:t>
            </a:r>
          </a:p>
          <a:p>
            <a:pPr defTabSz="914400">
              <a:defRPr/>
            </a:pPr>
            <a:r>
              <a:rPr lang="pt-BR" sz="2800" dirty="0">
                <a:solidFill>
                  <a:srgbClr val="0070C0"/>
                </a:solidFill>
                <a:latin typeface="Century Gothic" panose="020B0502020202020204" pitchFamily="34" charset="0"/>
              </a:rPr>
              <a:t>R$ 3.536,91</a:t>
            </a:r>
          </a:p>
        </p:txBody>
      </p:sp>
      <p:graphicFrame>
        <p:nvGraphicFramePr>
          <p:cNvPr id="14" name="Gráfico 13"/>
          <p:cNvGraphicFramePr/>
          <p:nvPr/>
        </p:nvGraphicFramePr>
        <p:xfrm>
          <a:off x="3278902" y="756790"/>
          <a:ext cx="6353740" cy="5344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" name="Imagem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178" y="4235034"/>
            <a:ext cx="454011" cy="454011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184" y="679930"/>
            <a:ext cx="569608" cy="569608"/>
          </a:xfrm>
          <a:prstGeom prst="rect">
            <a:avLst/>
          </a:prstGeom>
        </p:spPr>
      </p:pic>
      <p:grpSp>
        <p:nvGrpSpPr>
          <p:cNvPr id="21" name="Agrupar 20"/>
          <p:cNvGrpSpPr/>
          <p:nvPr/>
        </p:nvGrpSpPr>
        <p:grpSpPr>
          <a:xfrm>
            <a:off x="822403" y="4787718"/>
            <a:ext cx="1202013" cy="587651"/>
            <a:chOff x="8021638" y="4373563"/>
            <a:chExt cx="857250" cy="419100"/>
          </a:xfrm>
        </p:grpSpPr>
        <p:sp>
          <p:nvSpPr>
            <p:cNvPr id="22" name="Freeform 143"/>
            <p:cNvSpPr>
              <a:spLocks noEditPoints="1"/>
            </p:cNvSpPr>
            <p:nvPr/>
          </p:nvSpPr>
          <p:spPr bwMode="auto">
            <a:xfrm>
              <a:off x="8021638" y="4373563"/>
              <a:ext cx="857250" cy="419100"/>
            </a:xfrm>
            <a:custGeom>
              <a:avLst/>
              <a:gdLst>
                <a:gd name="T0" fmla="*/ 1276 w 2160"/>
                <a:gd name="T1" fmla="*/ 437 h 1056"/>
                <a:gd name="T2" fmla="*/ 1290 w 2160"/>
                <a:gd name="T3" fmla="*/ 433 h 1056"/>
                <a:gd name="T4" fmla="*/ 1301 w 2160"/>
                <a:gd name="T5" fmla="*/ 417 h 1056"/>
                <a:gd name="T6" fmla="*/ 1301 w 2160"/>
                <a:gd name="T7" fmla="*/ 120 h 1056"/>
                <a:gd name="T8" fmla="*/ 1290 w 2160"/>
                <a:gd name="T9" fmla="*/ 105 h 1056"/>
                <a:gd name="T10" fmla="*/ 1094 w 2160"/>
                <a:gd name="T11" fmla="*/ 101 h 1056"/>
                <a:gd name="T12" fmla="*/ 1092 w 2160"/>
                <a:gd name="T13" fmla="*/ 15 h 1056"/>
                <a:gd name="T14" fmla="*/ 1079 w 2160"/>
                <a:gd name="T15" fmla="*/ 2 h 1056"/>
                <a:gd name="T16" fmla="*/ 25 w 2160"/>
                <a:gd name="T17" fmla="*/ 0 h 1056"/>
                <a:gd name="T18" fmla="*/ 6 w 2160"/>
                <a:gd name="T19" fmla="*/ 7 h 1056"/>
                <a:gd name="T20" fmla="*/ 0 w 2160"/>
                <a:gd name="T21" fmla="*/ 24 h 1056"/>
                <a:gd name="T22" fmla="*/ 1 w 2160"/>
                <a:gd name="T23" fmla="*/ 1041 h 1056"/>
                <a:gd name="T24" fmla="*/ 14 w 2160"/>
                <a:gd name="T25" fmla="*/ 1054 h 1056"/>
                <a:gd name="T26" fmla="*/ 1069 w 2160"/>
                <a:gd name="T27" fmla="*/ 1056 h 1056"/>
                <a:gd name="T28" fmla="*/ 1086 w 2160"/>
                <a:gd name="T29" fmla="*/ 1049 h 1056"/>
                <a:gd name="T30" fmla="*/ 1094 w 2160"/>
                <a:gd name="T31" fmla="*/ 1031 h 1056"/>
                <a:gd name="T32" fmla="*/ 1475 w 2160"/>
                <a:gd name="T33" fmla="*/ 1007 h 1056"/>
                <a:gd name="T34" fmla="*/ 1461 w 2160"/>
                <a:gd name="T35" fmla="*/ 1011 h 1056"/>
                <a:gd name="T36" fmla="*/ 1450 w 2160"/>
                <a:gd name="T37" fmla="*/ 1027 h 1056"/>
                <a:gd name="T38" fmla="*/ 1452 w 2160"/>
                <a:gd name="T39" fmla="*/ 1041 h 1056"/>
                <a:gd name="T40" fmla="*/ 1465 w 2160"/>
                <a:gd name="T41" fmla="*/ 1054 h 1056"/>
                <a:gd name="T42" fmla="*/ 1729 w 2160"/>
                <a:gd name="T43" fmla="*/ 1056 h 1056"/>
                <a:gd name="T44" fmla="*/ 1746 w 2160"/>
                <a:gd name="T45" fmla="*/ 1049 h 1056"/>
                <a:gd name="T46" fmla="*/ 1754 w 2160"/>
                <a:gd name="T47" fmla="*/ 1031 h 1056"/>
                <a:gd name="T48" fmla="*/ 1750 w 2160"/>
                <a:gd name="T49" fmla="*/ 1017 h 1056"/>
                <a:gd name="T50" fmla="*/ 1734 w 2160"/>
                <a:gd name="T51" fmla="*/ 1007 h 1056"/>
                <a:gd name="T52" fmla="*/ 2006 w 2160"/>
                <a:gd name="T53" fmla="*/ 768 h 1056"/>
                <a:gd name="T54" fmla="*/ 2051 w 2160"/>
                <a:gd name="T55" fmla="*/ 760 h 1056"/>
                <a:gd name="T56" fmla="*/ 2103 w 2160"/>
                <a:gd name="T57" fmla="*/ 732 h 1056"/>
                <a:gd name="T58" fmla="*/ 2140 w 2160"/>
                <a:gd name="T59" fmla="*/ 686 h 1056"/>
                <a:gd name="T60" fmla="*/ 2159 w 2160"/>
                <a:gd name="T61" fmla="*/ 630 h 1056"/>
                <a:gd name="T62" fmla="*/ 2156 w 2160"/>
                <a:gd name="T63" fmla="*/ 583 h 1056"/>
                <a:gd name="T64" fmla="*/ 2134 w 2160"/>
                <a:gd name="T65" fmla="*/ 528 h 1056"/>
                <a:gd name="T66" fmla="*/ 2092 w 2160"/>
                <a:gd name="T67" fmla="*/ 487 h 1056"/>
                <a:gd name="T68" fmla="*/ 2036 w 2160"/>
                <a:gd name="T69" fmla="*/ 463 h 1056"/>
                <a:gd name="T70" fmla="*/ 1094 w 2160"/>
                <a:gd name="T71" fmla="*/ 149 h 1056"/>
                <a:gd name="T72" fmla="*/ 1094 w 2160"/>
                <a:gd name="T73" fmla="*/ 149 h 1056"/>
                <a:gd name="T74" fmla="*/ 1044 w 2160"/>
                <a:gd name="T75" fmla="*/ 49 h 1056"/>
                <a:gd name="T76" fmla="*/ 1094 w 2160"/>
                <a:gd name="T77" fmla="*/ 509 h 1056"/>
                <a:gd name="T78" fmla="*/ 2027 w 2160"/>
                <a:gd name="T79" fmla="*/ 512 h 1056"/>
                <a:gd name="T80" fmla="*/ 2064 w 2160"/>
                <a:gd name="T81" fmla="*/ 528 h 1056"/>
                <a:gd name="T82" fmla="*/ 2092 w 2160"/>
                <a:gd name="T83" fmla="*/ 555 h 1056"/>
                <a:gd name="T84" fmla="*/ 2107 w 2160"/>
                <a:gd name="T85" fmla="*/ 593 h 1056"/>
                <a:gd name="T86" fmla="*/ 2110 w 2160"/>
                <a:gd name="T87" fmla="*/ 625 h 1056"/>
                <a:gd name="T88" fmla="*/ 2097 w 2160"/>
                <a:gd name="T89" fmla="*/ 663 h 1056"/>
                <a:gd name="T90" fmla="*/ 2072 w 2160"/>
                <a:gd name="T91" fmla="*/ 694 h 1056"/>
                <a:gd name="T92" fmla="*/ 2036 w 2160"/>
                <a:gd name="T93" fmla="*/ 713 h 1056"/>
                <a:gd name="T94" fmla="*/ 2006 w 2160"/>
                <a:gd name="T95" fmla="*/ 718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60" h="1056">
                  <a:moveTo>
                    <a:pt x="2006" y="461"/>
                  </a:moveTo>
                  <a:lnTo>
                    <a:pt x="1094" y="461"/>
                  </a:lnTo>
                  <a:lnTo>
                    <a:pt x="1094" y="437"/>
                  </a:lnTo>
                  <a:lnTo>
                    <a:pt x="1276" y="437"/>
                  </a:lnTo>
                  <a:lnTo>
                    <a:pt x="1276" y="437"/>
                  </a:lnTo>
                  <a:lnTo>
                    <a:pt x="1281" y="437"/>
                  </a:lnTo>
                  <a:lnTo>
                    <a:pt x="1286" y="436"/>
                  </a:lnTo>
                  <a:lnTo>
                    <a:pt x="1290" y="433"/>
                  </a:lnTo>
                  <a:lnTo>
                    <a:pt x="1294" y="430"/>
                  </a:lnTo>
                  <a:lnTo>
                    <a:pt x="1297" y="426"/>
                  </a:lnTo>
                  <a:lnTo>
                    <a:pt x="1299" y="422"/>
                  </a:lnTo>
                  <a:lnTo>
                    <a:pt x="1301" y="417"/>
                  </a:lnTo>
                  <a:lnTo>
                    <a:pt x="1301" y="413"/>
                  </a:lnTo>
                  <a:lnTo>
                    <a:pt x="1301" y="126"/>
                  </a:lnTo>
                  <a:lnTo>
                    <a:pt x="1301" y="126"/>
                  </a:lnTo>
                  <a:lnTo>
                    <a:pt x="1301" y="120"/>
                  </a:lnTo>
                  <a:lnTo>
                    <a:pt x="1299" y="115"/>
                  </a:lnTo>
                  <a:lnTo>
                    <a:pt x="1297" y="111"/>
                  </a:lnTo>
                  <a:lnTo>
                    <a:pt x="1294" y="107"/>
                  </a:lnTo>
                  <a:lnTo>
                    <a:pt x="1290" y="105"/>
                  </a:lnTo>
                  <a:lnTo>
                    <a:pt x="1286" y="102"/>
                  </a:lnTo>
                  <a:lnTo>
                    <a:pt x="1281" y="101"/>
                  </a:lnTo>
                  <a:lnTo>
                    <a:pt x="1276" y="101"/>
                  </a:lnTo>
                  <a:lnTo>
                    <a:pt x="1094" y="101"/>
                  </a:lnTo>
                  <a:lnTo>
                    <a:pt x="1094" y="24"/>
                  </a:lnTo>
                  <a:lnTo>
                    <a:pt x="1094" y="24"/>
                  </a:lnTo>
                  <a:lnTo>
                    <a:pt x="1093" y="19"/>
                  </a:lnTo>
                  <a:lnTo>
                    <a:pt x="1092" y="15"/>
                  </a:lnTo>
                  <a:lnTo>
                    <a:pt x="1089" y="11"/>
                  </a:lnTo>
                  <a:lnTo>
                    <a:pt x="1086" y="7"/>
                  </a:lnTo>
                  <a:lnTo>
                    <a:pt x="1083" y="3"/>
                  </a:lnTo>
                  <a:lnTo>
                    <a:pt x="1079" y="2"/>
                  </a:lnTo>
                  <a:lnTo>
                    <a:pt x="1075" y="1"/>
                  </a:lnTo>
                  <a:lnTo>
                    <a:pt x="1069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0" y="1"/>
                  </a:lnTo>
                  <a:lnTo>
                    <a:pt x="14" y="2"/>
                  </a:lnTo>
                  <a:lnTo>
                    <a:pt x="10" y="3"/>
                  </a:lnTo>
                  <a:lnTo>
                    <a:pt x="6" y="7"/>
                  </a:lnTo>
                  <a:lnTo>
                    <a:pt x="4" y="11"/>
                  </a:lnTo>
                  <a:lnTo>
                    <a:pt x="1" y="15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0" y="1031"/>
                  </a:lnTo>
                  <a:lnTo>
                    <a:pt x="0" y="1031"/>
                  </a:lnTo>
                  <a:lnTo>
                    <a:pt x="0" y="1036"/>
                  </a:lnTo>
                  <a:lnTo>
                    <a:pt x="1" y="1041"/>
                  </a:lnTo>
                  <a:lnTo>
                    <a:pt x="4" y="1045"/>
                  </a:lnTo>
                  <a:lnTo>
                    <a:pt x="6" y="1049"/>
                  </a:lnTo>
                  <a:lnTo>
                    <a:pt x="10" y="1052"/>
                  </a:lnTo>
                  <a:lnTo>
                    <a:pt x="14" y="1054"/>
                  </a:lnTo>
                  <a:lnTo>
                    <a:pt x="20" y="1056"/>
                  </a:lnTo>
                  <a:lnTo>
                    <a:pt x="25" y="1056"/>
                  </a:lnTo>
                  <a:lnTo>
                    <a:pt x="1069" y="1056"/>
                  </a:lnTo>
                  <a:lnTo>
                    <a:pt x="1069" y="1056"/>
                  </a:lnTo>
                  <a:lnTo>
                    <a:pt x="1075" y="1056"/>
                  </a:lnTo>
                  <a:lnTo>
                    <a:pt x="1079" y="1054"/>
                  </a:lnTo>
                  <a:lnTo>
                    <a:pt x="1083" y="1052"/>
                  </a:lnTo>
                  <a:lnTo>
                    <a:pt x="1086" y="1049"/>
                  </a:lnTo>
                  <a:lnTo>
                    <a:pt x="1089" y="1045"/>
                  </a:lnTo>
                  <a:lnTo>
                    <a:pt x="1092" y="1041"/>
                  </a:lnTo>
                  <a:lnTo>
                    <a:pt x="1093" y="1036"/>
                  </a:lnTo>
                  <a:lnTo>
                    <a:pt x="1094" y="1031"/>
                  </a:lnTo>
                  <a:lnTo>
                    <a:pt x="1094" y="768"/>
                  </a:lnTo>
                  <a:lnTo>
                    <a:pt x="1578" y="768"/>
                  </a:lnTo>
                  <a:lnTo>
                    <a:pt x="1578" y="1007"/>
                  </a:lnTo>
                  <a:lnTo>
                    <a:pt x="1475" y="1007"/>
                  </a:lnTo>
                  <a:lnTo>
                    <a:pt x="1475" y="1007"/>
                  </a:lnTo>
                  <a:lnTo>
                    <a:pt x="1470" y="1007"/>
                  </a:lnTo>
                  <a:lnTo>
                    <a:pt x="1465" y="1008"/>
                  </a:lnTo>
                  <a:lnTo>
                    <a:pt x="1461" y="1011"/>
                  </a:lnTo>
                  <a:lnTo>
                    <a:pt x="1457" y="1014"/>
                  </a:lnTo>
                  <a:lnTo>
                    <a:pt x="1454" y="1017"/>
                  </a:lnTo>
                  <a:lnTo>
                    <a:pt x="1452" y="1021"/>
                  </a:lnTo>
                  <a:lnTo>
                    <a:pt x="1450" y="1027"/>
                  </a:lnTo>
                  <a:lnTo>
                    <a:pt x="1450" y="1031"/>
                  </a:lnTo>
                  <a:lnTo>
                    <a:pt x="1450" y="1031"/>
                  </a:lnTo>
                  <a:lnTo>
                    <a:pt x="1450" y="1036"/>
                  </a:lnTo>
                  <a:lnTo>
                    <a:pt x="1452" y="1041"/>
                  </a:lnTo>
                  <a:lnTo>
                    <a:pt x="1454" y="1045"/>
                  </a:lnTo>
                  <a:lnTo>
                    <a:pt x="1457" y="1049"/>
                  </a:lnTo>
                  <a:lnTo>
                    <a:pt x="1461" y="1052"/>
                  </a:lnTo>
                  <a:lnTo>
                    <a:pt x="1465" y="1054"/>
                  </a:lnTo>
                  <a:lnTo>
                    <a:pt x="1470" y="1056"/>
                  </a:lnTo>
                  <a:lnTo>
                    <a:pt x="1475" y="1056"/>
                  </a:lnTo>
                  <a:lnTo>
                    <a:pt x="1729" y="1056"/>
                  </a:lnTo>
                  <a:lnTo>
                    <a:pt x="1729" y="1056"/>
                  </a:lnTo>
                  <a:lnTo>
                    <a:pt x="1734" y="1056"/>
                  </a:lnTo>
                  <a:lnTo>
                    <a:pt x="1738" y="1054"/>
                  </a:lnTo>
                  <a:lnTo>
                    <a:pt x="1743" y="1052"/>
                  </a:lnTo>
                  <a:lnTo>
                    <a:pt x="1746" y="1049"/>
                  </a:lnTo>
                  <a:lnTo>
                    <a:pt x="1750" y="1045"/>
                  </a:lnTo>
                  <a:lnTo>
                    <a:pt x="1751" y="1041"/>
                  </a:lnTo>
                  <a:lnTo>
                    <a:pt x="1754" y="1036"/>
                  </a:lnTo>
                  <a:lnTo>
                    <a:pt x="1754" y="1031"/>
                  </a:lnTo>
                  <a:lnTo>
                    <a:pt x="1754" y="1031"/>
                  </a:lnTo>
                  <a:lnTo>
                    <a:pt x="1754" y="1027"/>
                  </a:lnTo>
                  <a:lnTo>
                    <a:pt x="1751" y="1021"/>
                  </a:lnTo>
                  <a:lnTo>
                    <a:pt x="1750" y="1017"/>
                  </a:lnTo>
                  <a:lnTo>
                    <a:pt x="1746" y="1014"/>
                  </a:lnTo>
                  <a:lnTo>
                    <a:pt x="1743" y="1011"/>
                  </a:lnTo>
                  <a:lnTo>
                    <a:pt x="1738" y="1008"/>
                  </a:lnTo>
                  <a:lnTo>
                    <a:pt x="1734" y="1007"/>
                  </a:lnTo>
                  <a:lnTo>
                    <a:pt x="1729" y="1007"/>
                  </a:lnTo>
                  <a:lnTo>
                    <a:pt x="1627" y="1007"/>
                  </a:lnTo>
                  <a:lnTo>
                    <a:pt x="1627" y="768"/>
                  </a:lnTo>
                  <a:lnTo>
                    <a:pt x="2006" y="768"/>
                  </a:lnTo>
                  <a:lnTo>
                    <a:pt x="2006" y="768"/>
                  </a:lnTo>
                  <a:lnTo>
                    <a:pt x="2022" y="767"/>
                  </a:lnTo>
                  <a:lnTo>
                    <a:pt x="2036" y="764"/>
                  </a:lnTo>
                  <a:lnTo>
                    <a:pt x="2051" y="760"/>
                  </a:lnTo>
                  <a:lnTo>
                    <a:pt x="2065" y="755"/>
                  </a:lnTo>
                  <a:lnTo>
                    <a:pt x="2079" y="748"/>
                  </a:lnTo>
                  <a:lnTo>
                    <a:pt x="2092" y="742"/>
                  </a:lnTo>
                  <a:lnTo>
                    <a:pt x="2103" y="732"/>
                  </a:lnTo>
                  <a:lnTo>
                    <a:pt x="2114" y="722"/>
                  </a:lnTo>
                  <a:lnTo>
                    <a:pt x="2125" y="711"/>
                  </a:lnTo>
                  <a:lnTo>
                    <a:pt x="2134" y="700"/>
                  </a:lnTo>
                  <a:lnTo>
                    <a:pt x="2140" y="686"/>
                  </a:lnTo>
                  <a:lnTo>
                    <a:pt x="2147" y="673"/>
                  </a:lnTo>
                  <a:lnTo>
                    <a:pt x="2152" y="659"/>
                  </a:lnTo>
                  <a:lnTo>
                    <a:pt x="2156" y="644"/>
                  </a:lnTo>
                  <a:lnTo>
                    <a:pt x="2159" y="630"/>
                  </a:lnTo>
                  <a:lnTo>
                    <a:pt x="2160" y="614"/>
                  </a:lnTo>
                  <a:lnTo>
                    <a:pt x="2160" y="614"/>
                  </a:lnTo>
                  <a:lnTo>
                    <a:pt x="2159" y="598"/>
                  </a:lnTo>
                  <a:lnTo>
                    <a:pt x="2156" y="583"/>
                  </a:lnTo>
                  <a:lnTo>
                    <a:pt x="2152" y="568"/>
                  </a:lnTo>
                  <a:lnTo>
                    <a:pt x="2147" y="554"/>
                  </a:lnTo>
                  <a:lnTo>
                    <a:pt x="2140" y="541"/>
                  </a:lnTo>
                  <a:lnTo>
                    <a:pt x="2134" y="528"/>
                  </a:lnTo>
                  <a:lnTo>
                    <a:pt x="2125" y="516"/>
                  </a:lnTo>
                  <a:lnTo>
                    <a:pt x="2114" y="505"/>
                  </a:lnTo>
                  <a:lnTo>
                    <a:pt x="2103" y="495"/>
                  </a:lnTo>
                  <a:lnTo>
                    <a:pt x="2092" y="487"/>
                  </a:lnTo>
                  <a:lnTo>
                    <a:pt x="2079" y="479"/>
                  </a:lnTo>
                  <a:lnTo>
                    <a:pt x="2065" y="472"/>
                  </a:lnTo>
                  <a:lnTo>
                    <a:pt x="2051" y="467"/>
                  </a:lnTo>
                  <a:lnTo>
                    <a:pt x="2036" y="463"/>
                  </a:lnTo>
                  <a:lnTo>
                    <a:pt x="2022" y="461"/>
                  </a:lnTo>
                  <a:lnTo>
                    <a:pt x="2006" y="461"/>
                  </a:lnTo>
                  <a:lnTo>
                    <a:pt x="2006" y="461"/>
                  </a:lnTo>
                  <a:close/>
                  <a:moveTo>
                    <a:pt x="1094" y="149"/>
                  </a:moveTo>
                  <a:lnTo>
                    <a:pt x="1252" y="149"/>
                  </a:lnTo>
                  <a:lnTo>
                    <a:pt x="1252" y="388"/>
                  </a:lnTo>
                  <a:lnTo>
                    <a:pt x="1094" y="388"/>
                  </a:lnTo>
                  <a:lnTo>
                    <a:pt x="1094" y="149"/>
                  </a:lnTo>
                  <a:close/>
                  <a:moveTo>
                    <a:pt x="1044" y="1007"/>
                  </a:moveTo>
                  <a:lnTo>
                    <a:pt x="50" y="1007"/>
                  </a:lnTo>
                  <a:lnTo>
                    <a:pt x="50" y="49"/>
                  </a:lnTo>
                  <a:lnTo>
                    <a:pt x="1044" y="49"/>
                  </a:lnTo>
                  <a:lnTo>
                    <a:pt x="1044" y="1007"/>
                  </a:lnTo>
                  <a:close/>
                  <a:moveTo>
                    <a:pt x="2006" y="718"/>
                  </a:moveTo>
                  <a:lnTo>
                    <a:pt x="1094" y="718"/>
                  </a:lnTo>
                  <a:lnTo>
                    <a:pt x="1094" y="509"/>
                  </a:lnTo>
                  <a:lnTo>
                    <a:pt x="2006" y="509"/>
                  </a:lnTo>
                  <a:lnTo>
                    <a:pt x="2006" y="509"/>
                  </a:lnTo>
                  <a:lnTo>
                    <a:pt x="2017" y="510"/>
                  </a:lnTo>
                  <a:lnTo>
                    <a:pt x="2027" y="512"/>
                  </a:lnTo>
                  <a:lnTo>
                    <a:pt x="2036" y="514"/>
                  </a:lnTo>
                  <a:lnTo>
                    <a:pt x="2046" y="518"/>
                  </a:lnTo>
                  <a:lnTo>
                    <a:pt x="2055" y="522"/>
                  </a:lnTo>
                  <a:lnTo>
                    <a:pt x="2064" y="528"/>
                  </a:lnTo>
                  <a:lnTo>
                    <a:pt x="2072" y="534"/>
                  </a:lnTo>
                  <a:lnTo>
                    <a:pt x="2080" y="541"/>
                  </a:lnTo>
                  <a:lnTo>
                    <a:pt x="2086" y="547"/>
                  </a:lnTo>
                  <a:lnTo>
                    <a:pt x="2092" y="555"/>
                  </a:lnTo>
                  <a:lnTo>
                    <a:pt x="2097" y="564"/>
                  </a:lnTo>
                  <a:lnTo>
                    <a:pt x="2102" y="574"/>
                  </a:lnTo>
                  <a:lnTo>
                    <a:pt x="2105" y="583"/>
                  </a:lnTo>
                  <a:lnTo>
                    <a:pt x="2107" y="593"/>
                  </a:lnTo>
                  <a:lnTo>
                    <a:pt x="2110" y="604"/>
                  </a:lnTo>
                  <a:lnTo>
                    <a:pt x="2110" y="614"/>
                  </a:lnTo>
                  <a:lnTo>
                    <a:pt x="2110" y="614"/>
                  </a:lnTo>
                  <a:lnTo>
                    <a:pt x="2110" y="625"/>
                  </a:lnTo>
                  <a:lnTo>
                    <a:pt x="2107" y="635"/>
                  </a:lnTo>
                  <a:lnTo>
                    <a:pt x="2105" y="644"/>
                  </a:lnTo>
                  <a:lnTo>
                    <a:pt x="2102" y="654"/>
                  </a:lnTo>
                  <a:lnTo>
                    <a:pt x="2097" y="663"/>
                  </a:lnTo>
                  <a:lnTo>
                    <a:pt x="2092" y="672"/>
                  </a:lnTo>
                  <a:lnTo>
                    <a:pt x="2086" y="680"/>
                  </a:lnTo>
                  <a:lnTo>
                    <a:pt x="2080" y="688"/>
                  </a:lnTo>
                  <a:lnTo>
                    <a:pt x="2072" y="694"/>
                  </a:lnTo>
                  <a:lnTo>
                    <a:pt x="2064" y="700"/>
                  </a:lnTo>
                  <a:lnTo>
                    <a:pt x="2055" y="705"/>
                  </a:lnTo>
                  <a:lnTo>
                    <a:pt x="2046" y="710"/>
                  </a:lnTo>
                  <a:lnTo>
                    <a:pt x="2036" y="713"/>
                  </a:lnTo>
                  <a:lnTo>
                    <a:pt x="2027" y="715"/>
                  </a:lnTo>
                  <a:lnTo>
                    <a:pt x="2017" y="718"/>
                  </a:lnTo>
                  <a:lnTo>
                    <a:pt x="2006" y="718"/>
                  </a:lnTo>
                  <a:lnTo>
                    <a:pt x="2006" y="718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Freeform 144"/>
            <p:cNvSpPr>
              <a:spLocks/>
            </p:cNvSpPr>
            <p:nvPr/>
          </p:nvSpPr>
          <p:spPr bwMode="auto">
            <a:xfrm>
              <a:off x="8485188" y="4608513"/>
              <a:ext cx="19050" cy="19050"/>
            </a:xfrm>
            <a:custGeom>
              <a:avLst/>
              <a:gdLst>
                <a:gd name="T0" fmla="*/ 47 w 50"/>
                <a:gd name="T1" fmla="*/ 16 h 49"/>
                <a:gd name="T2" fmla="*/ 47 w 50"/>
                <a:gd name="T3" fmla="*/ 16 h 49"/>
                <a:gd name="T4" fmla="*/ 46 w 50"/>
                <a:gd name="T5" fmla="*/ 11 h 49"/>
                <a:gd name="T6" fmla="*/ 46 w 50"/>
                <a:gd name="T7" fmla="*/ 11 h 49"/>
                <a:gd name="T8" fmla="*/ 42 w 50"/>
                <a:gd name="T9" fmla="*/ 7 h 49"/>
                <a:gd name="T10" fmla="*/ 42 w 50"/>
                <a:gd name="T11" fmla="*/ 7 h 49"/>
                <a:gd name="T12" fmla="*/ 38 w 50"/>
                <a:gd name="T13" fmla="*/ 4 h 49"/>
                <a:gd name="T14" fmla="*/ 33 w 50"/>
                <a:gd name="T15" fmla="*/ 2 h 49"/>
                <a:gd name="T16" fmla="*/ 26 w 50"/>
                <a:gd name="T17" fmla="*/ 0 h 49"/>
                <a:gd name="T18" fmla="*/ 20 w 50"/>
                <a:gd name="T19" fmla="*/ 0 h 49"/>
                <a:gd name="T20" fmla="*/ 20 w 50"/>
                <a:gd name="T21" fmla="*/ 0 h 49"/>
                <a:gd name="T22" fmla="*/ 16 w 50"/>
                <a:gd name="T23" fmla="*/ 2 h 49"/>
                <a:gd name="T24" fmla="*/ 16 w 50"/>
                <a:gd name="T25" fmla="*/ 2 h 49"/>
                <a:gd name="T26" fmla="*/ 12 w 50"/>
                <a:gd name="T27" fmla="*/ 4 h 49"/>
                <a:gd name="T28" fmla="*/ 12 w 50"/>
                <a:gd name="T29" fmla="*/ 4 h 49"/>
                <a:gd name="T30" fmla="*/ 8 w 50"/>
                <a:gd name="T31" fmla="*/ 7 h 49"/>
                <a:gd name="T32" fmla="*/ 8 w 50"/>
                <a:gd name="T33" fmla="*/ 7 h 49"/>
                <a:gd name="T34" fmla="*/ 4 w 50"/>
                <a:gd name="T35" fmla="*/ 11 h 49"/>
                <a:gd name="T36" fmla="*/ 4 w 50"/>
                <a:gd name="T37" fmla="*/ 11 h 49"/>
                <a:gd name="T38" fmla="*/ 3 w 50"/>
                <a:gd name="T39" fmla="*/ 16 h 49"/>
                <a:gd name="T40" fmla="*/ 3 w 50"/>
                <a:gd name="T41" fmla="*/ 16 h 49"/>
                <a:gd name="T42" fmla="*/ 1 w 50"/>
                <a:gd name="T43" fmla="*/ 20 h 49"/>
                <a:gd name="T44" fmla="*/ 1 w 50"/>
                <a:gd name="T45" fmla="*/ 20 h 49"/>
                <a:gd name="T46" fmla="*/ 0 w 50"/>
                <a:gd name="T47" fmla="*/ 25 h 49"/>
                <a:gd name="T48" fmla="*/ 0 w 50"/>
                <a:gd name="T49" fmla="*/ 25 h 49"/>
                <a:gd name="T50" fmla="*/ 1 w 50"/>
                <a:gd name="T51" fmla="*/ 29 h 49"/>
                <a:gd name="T52" fmla="*/ 1 w 50"/>
                <a:gd name="T53" fmla="*/ 29 h 49"/>
                <a:gd name="T54" fmla="*/ 3 w 50"/>
                <a:gd name="T55" fmla="*/ 34 h 49"/>
                <a:gd name="T56" fmla="*/ 3 w 50"/>
                <a:gd name="T57" fmla="*/ 34 h 49"/>
                <a:gd name="T58" fmla="*/ 4 w 50"/>
                <a:gd name="T59" fmla="*/ 38 h 49"/>
                <a:gd name="T60" fmla="*/ 4 w 50"/>
                <a:gd name="T61" fmla="*/ 38 h 49"/>
                <a:gd name="T62" fmla="*/ 8 w 50"/>
                <a:gd name="T63" fmla="*/ 42 h 49"/>
                <a:gd name="T64" fmla="*/ 8 w 50"/>
                <a:gd name="T65" fmla="*/ 42 h 49"/>
                <a:gd name="T66" fmla="*/ 12 w 50"/>
                <a:gd name="T67" fmla="*/ 45 h 49"/>
                <a:gd name="T68" fmla="*/ 16 w 50"/>
                <a:gd name="T69" fmla="*/ 48 h 49"/>
                <a:gd name="T70" fmla="*/ 16 w 50"/>
                <a:gd name="T71" fmla="*/ 48 h 49"/>
                <a:gd name="T72" fmla="*/ 20 w 50"/>
                <a:gd name="T73" fmla="*/ 49 h 49"/>
                <a:gd name="T74" fmla="*/ 25 w 50"/>
                <a:gd name="T75" fmla="*/ 49 h 49"/>
                <a:gd name="T76" fmla="*/ 25 w 50"/>
                <a:gd name="T77" fmla="*/ 49 h 49"/>
                <a:gd name="T78" fmla="*/ 30 w 50"/>
                <a:gd name="T79" fmla="*/ 49 h 49"/>
                <a:gd name="T80" fmla="*/ 34 w 50"/>
                <a:gd name="T81" fmla="*/ 48 h 49"/>
                <a:gd name="T82" fmla="*/ 34 w 50"/>
                <a:gd name="T83" fmla="*/ 48 h 49"/>
                <a:gd name="T84" fmla="*/ 39 w 50"/>
                <a:gd name="T85" fmla="*/ 45 h 49"/>
                <a:gd name="T86" fmla="*/ 42 w 50"/>
                <a:gd name="T87" fmla="*/ 42 h 49"/>
                <a:gd name="T88" fmla="*/ 42 w 50"/>
                <a:gd name="T89" fmla="*/ 42 h 49"/>
                <a:gd name="T90" fmla="*/ 46 w 50"/>
                <a:gd name="T91" fmla="*/ 38 h 49"/>
                <a:gd name="T92" fmla="*/ 46 w 50"/>
                <a:gd name="T93" fmla="*/ 38 h 49"/>
                <a:gd name="T94" fmla="*/ 47 w 50"/>
                <a:gd name="T95" fmla="*/ 34 h 49"/>
                <a:gd name="T96" fmla="*/ 47 w 50"/>
                <a:gd name="T97" fmla="*/ 34 h 49"/>
                <a:gd name="T98" fmla="*/ 49 w 50"/>
                <a:gd name="T99" fmla="*/ 29 h 49"/>
                <a:gd name="T100" fmla="*/ 49 w 50"/>
                <a:gd name="T101" fmla="*/ 29 h 49"/>
                <a:gd name="T102" fmla="*/ 50 w 50"/>
                <a:gd name="T103" fmla="*/ 25 h 49"/>
                <a:gd name="T104" fmla="*/ 50 w 50"/>
                <a:gd name="T105" fmla="*/ 25 h 49"/>
                <a:gd name="T106" fmla="*/ 49 w 50"/>
                <a:gd name="T107" fmla="*/ 20 h 49"/>
                <a:gd name="T108" fmla="*/ 49 w 50"/>
                <a:gd name="T109" fmla="*/ 20 h 49"/>
                <a:gd name="T110" fmla="*/ 47 w 50"/>
                <a:gd name="T111" fmla="*/ 16 h 49"/>
                <a:gd name="T112" fmla="*/ 47 w 50"/>
                <a:gd name="T113" fmla="*/ 1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0" h="49">
                  <a:moveTo>
                    <a:pt x="47" y="16"/>
                  </a:moveTo>
                  <a:lnTo>
                    <a:pt x="47" y="16"/>
                  </a:lnTo>
                  <a:lnTo>
                    <a:pt x="46" y="11"/>
                  </a:lnTo>
                  <a:lnTo>
                    <a:pt x="46" y="11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38" y="4"/>
                  </a:lnTo>
                  <a:lnTo>
                    <a:pt x="33" y="2"/>
                  </a:lnTo>
                  <a:lnTo>
                    <a:pt x="2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8" y="7"/>
                  </a:lnTo>
                  <a:lnTo>
                    <a:pt x="8" y="7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12" y="45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20" y="49"/>
                  </a:lnTo>
                  <a:lnTo>
                    <a:pt x="25" y="49"/>
                  </a:lnTo>
                  <a:lnTo>
                    <a:pt x="25" y="49"/>
                  </a:lnTo>
                  <a:lnTo>
                    <a:pt x="30" y="49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9" y="45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49" y="20"/>
                  </a:lnTo>
                  <a:lnTo>
                    <a:pt x="49" y="20"/>
                  </a:lnTo>
                  <a:lnTo>
                    <a:pt x="47" y="16"/>
                  </a:lnTo>
                  <a:lnTo>
                    <a:pt x="47" y="16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Freeform 145"/>
            <p:cNvSpPr>
              <a:spLocks/>
            </p:cNvSpPr>
            <p:nvPr/>
          </p:nvSpPr>
          <p:spPr bwMode="auto">
            <a:xfrm>
              <a:off x="8559801" y="4608513"/>
              <a:ext cx="19050" cy="19050"/>
            </a:xfrm>
            <a:custGeom>
              <a:avLst/>
              <a:gdLst>
                <a:gd name="T0" fmla="*/ 8 w 50"/>
                <a:gd name="T1" fmla="*/ 7 h 49"/>
                <a:gd name="T2" fmla="*/ 8 w 50"/>
                <a:gd name="T3" fmla="*/ 7 h 49"/>
                <a:gd name="T4" fmla="*/ 5 w 50"/>
                <a:gd name="T5" fmla="*/ 11 h 49"/>
                <a:gd name="T6" fmla="*/ 2 w 50"/>
                <a:gd name="T7" fmla="*/ 15 h 49"/>
                <a:gd name="T8" fmla="*/ 1 w 50"/>
                <a:gd name="T9" fmla="*/ 20 h 49"/>
                <a:gd name="T10" fmla="*/ 0 w 50"/>
                <a:gd name="T11" fmla="*/ 25 h 49"/>
                <a:gd name="T12" fmla="*/ 0 w 50"/>
                <a:gd name="T13" fmla="*/ 25 h 49"/>
                <a:gd name="T14" fmla="*/ 1 w 50"/>
                <a:gd name="T15" fmla="*/ 29 h 49"/>
                <a:gd name="T16" fmla="*/ 2 w 50"/>
                <a:gd name="T17" fmla="*/ 34 h 49"/>
                <a:gd name="T18" fmla="*/ 5 w 50"/>
                <a:gd name="T19" fmla="*/ 38 h 49"/>
                <a:gd name="T20" fmla="*/ 8 w 50"/>
                <a:gd name="T21" fmla="*/ 42 h 49"/>
                <a:gd name="T22" fmla="*/ 8 w 50"/>
                <a:gd name="T23" fmla="*/ 42 h 49"/>
                <a:gd name="T24" fmla="*/ 12 w 50"/>
                <a:gd name="T25" fmla="*/ 45 h 49"/>
                <a:gd name="T26" fmla="*/ 16 w 50"/>
                <a:gd name="T27" fmla="*/ 48 h 49"/>
                <a:gd name="T28" fmla="*/ 21 w 50"/>
                <a:gd name="T29" fmla="*/ 49 h 49"/>
                <a:gd name="T30" fmla="*/ 25 w 50"/>
                <a:gd name="T31" fmla="*/ 49 h 49"/>
                <a:gd name="T32" fmla="*/ 25 w 50"/>
                <a:gd name="T33" fmla="*/ 49 h 49"/>
                <a:gd name="T34" fmla="*/ 30 w 50"/>
                <a:gd name="T35" fmla="*/ 49 h 49"/>
                <a:gd name="T36" fmla="*/ 34 w 50"/>
                <a:gd name="T37" fmla="*/ 48 h 49"/>
                <a:gd name="T38" fmla="*/ 39 w 50"/>
                <a:gd name="T39" fmla="*/ 45 h 49"/>
                <a:gd name="T40" fmla="*/ 43 w 50"/>
                <a:gd name="T41" fmla="*/ 42 h 49"/>
                <a:gd name="T42" fmla="*/ 43 w 50"/>
                <a:gd name="T43" fmla="*/ 42 h 49"/>
                <a:gd name="T44" fmla="*/ 46 w 50"/>
                <a:gd name="T45" fmla="*/ 38 h 49"/>
                <a:gd name="T46" fmla="*/ 48 w 50"/>
                <a:gd name="T47" fmla="*/ 34 h 49"/>
                <a:gd name="T48" fmla="*/ 50 w 50"/>
                <a:gd name="T49" fmla="*/ 29 h 49"/>
                <a:gd name="T50" fmla="*/ 50 w 50"/>
                <a:gd name="T51" fmla="*/ 25 h 49"/>
                <a:gd name="T52" fmla="*/ 50 w 50"/>
                <a:gd name="T53" fmla="*/ 25 h 49"/>
                <a:gd name="T54" fmla="*/ 50 w 50"/>
                <a:gd name="T55" fmla="*/ 20 h 49"/>
                <a:gd name="T56" fmla="*/ 48 w 50"/>
                <a:gd name="T57" fmla="*/ 15 h 49"/>
                <a:gd name="T58" fmla="*/ 46 w 50"/>
                <a:gd name="T59" fmla="*/ 11 h 49"/>
                <a:gd name="T60" fmla="*/ 43 w 50"/>
                <a:gd name="T61" fmla="*/ 7 h 49"/>
                <a:gd name="T62" fmla="*/ 43 w 50"/>
                <a:gd name="T63" fmla="*/ 7 h 49"/>
                <a:gd name="T64" fmla="*/ 39 w 50"/>
                <a:gd name="T65" fmla="*/ 4 h 49"/>
                <a:gd name="T66" fmla="*/ 34 w 50"/>
                <a:gd name="T67" fmla="*/ 2 h 49"/>
                <a:gd name="T68" fmla="*/ 30 w 50"/>
                <a:gd name="T69" fmla="*/ 0 h 49"/>
                <a:gd name="T70" fmla="*/ 25 w 50"/>
                <a:gd name="T71" fmla="*/ 0 h 49"/>
                <a:gd name="T72" fmla="*/ 21 w 50"/>
                <a:gd name="T73" fmla="*/ 0 h 49"/>
                <a:gd name="T74" fmla="*/ 16 w 50"/>
                <a:gd name="T75" fmla="*/ 2 h 49"/>
                <a:gd name="T76" fmla="*/ 12 w 50"/>
                <a:gd name="T77" fmla="*/ 4 h 49"/>
                <a:gd name="T78" fmla="*/ 8 w 50"/>
                <a:gd name="T79" fmla="*/ 7 h 49"/>
                <a:gd name="T80" fmla="*/ 8 w 50"/>
                <a:gd name="T81" fmla="*/ 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" h="49">
                  <a:moveTo>
                    <a:pt x="8" y="7"/>
                  </a:moveTo>
                  <a:lnTo>
                    <a:pt x="8" y="7"/>
                  </a:lnTo>
                  <a:lnTo>
                    <a:pt x="5" y="11"/>
                  </a:lnTo>
                  <a:lnTo>
                    <a:pt x="2" y="15"/>
                  </a:lnTo>
                  <a:lnTo>
                    <a:pt x="1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2" y="34"/>
                  </a:lnTo>
                  <a:lnTo>
                    <a:pt x="5" y="38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12" y="45"/>
                  </a:lnTo>
                  <a:lnTo>
                    <a:pt x="16" y="48"/>
                  </a:lnTo>
                  <a:lnTo>
                    <a:pt x="21" y="49"/>
                  </a:lnTo>
                  <a:lnTo>
                    <a:pt x="25" y="49"/>
                  </a:lnTo>
                  <a:lnTo>
                    <a:pt x="25" y="49"/>
                  </a:lnTo>
                  <a:lnTo>
                    <a:pt x="30" y="49"/>
                  </a:lnTo>
                  <a:lnTo>
                    <a:pt x="34" y="48"/>
                  </a:lnTo>
                  <a:lnTo>
                    <a:pt x="39" y="45"/>
                  </a:lnTo>
                  <a:lnTo>
                    <a:pt x="43" y="42"/>
                  </a:lnTo>
                  <a:lnTo>
                    <a:pt x="43" y="42"/>
                  </a:lnTo>
                  <a:lnTo>
                    <a:pt x="46" y="38"/>
                  </a:lnTo>
                  <a:lnTo>
                    <a:pt x="48" y="34"/>
                  </a:lnTo>
                  <a:lnTo>
                    <a:pt x="50" y="29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0" y="20"/>
                  </a:lnTo>
                  <a:lnTo>
                    <a:pt x="48" y="15"/>
                  </a:lnTo>
                  <a:lnTo>
                    <a:pt x="46" y="11"/>
                  </a:lnTo>
                  <a:lnTo>
                    <a:pt x="43" y="7"/>
                  </a:lnTo>
                  <a:lnTo>
                    <a:pt x="43" y="7"/>
                  </a:lnTo>
                  <a:lnTo>
                    <a:pt x="39" y="4"/>
                  </a:lnTo>
                  <a:lnTo>
                    <a:pt x="34" y="2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6" y="2"/>
                  </a:lnTo>
                  <a:lnTo>
                    <a:pt x="12" y="4"/>
                  </a:lnTo>
                  <a:lnTo>
                    <a:pt x="8" y="7"/>
                  </a:lnTo>
                  <a:lnTo>
                    <a:pt x="8" y="7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Freeform 146"/>
            <p:cNvSpPr>
              <a:spLocks/>
            </p:cNvSpPr>
            <p:nvPr/>
          </p:nvSpPr>
          <p:spPr bwMode="auto">
            <a:xfrm>
              <a:off x="8634413" y="4608513"/>
              <a:ext cx="19050" cy="19050"/>
            </a:xfrm>
            <a:custGeom>
              <a:avLst/>
              <a:gdLst>
                <a:gd name="T0" fmla="*/ 38 w 49"/>
                <a:gd name="T1" fmla="*/ 4 h 49"/>
                <a:gd name="T2" fmla="*/ 38 w 49"/>
                <a:gd name="T3" fmla="*/ 4 h 49"/>
                <a:gd name="T4" fmla="*/ 34 w 49"/>
                <a:gd name="T5" fmla="*/ 2 h 49"/>
                <a:gd name="T6" fmla="*/ 34 w 49"/>
                <a:gd name="T7" fmla="*/ 2 h 49"/>
                <a:gd name="T8" fmla="*/ 29 w 49"/>
                <a:gd name="T9" fmla="*/ 0 h 49"/>
                <a:gd name="T10" fmla="*/ 29 w 49"/>
                <a:gd name="T11" fmla="*/ 0 h 49"/>
                <a:gd name="T12" fmla="*/ 24 w 49"/>
                <a:gd name="T13" fmla="*/ 0 h 49"/>
                <a:gd name="T14" fmla="*/ 20 w 49"/>
                <a:gd name="T15" fmla="*/ 0 h 49"/>
                <a:gd name="T16" fmla="*/ 20 w 49"/>
                <a:gd name="T17" fmla="*/ 0 h 49"/>
                <a:gd name="T18" fmla="*/ 15 w 49"/>
                <a:gd name="T19" fmla="*/ 2 h 49"/>
                <a:gd name="T20" fmla="*/ 15 w 49"/>
                <a:gd name="T21" fmla="*/ 2 h 49"/>
                <a:gd name="T22" fmla="*/ 11 w 49"/>
                <a:gd name="T23" fmla="*/ 4 h 49"/>
                <a:gd name="T24" fmla="*/ 11 w 49"/>
                <a:gd name="T25" fmla="*/ 4 h 49"/>
                <a:gd name="T26" fmla="*/ 7 w 49"/>
                <a:gd name="T27" fmla="*/ 7 h 49"/>
                <a:gd name="T28" fmla="*/ 7 w 49"/>
                <a:gd name="T29" fmla="*/ 7 h 49"/>
                <a:gd name="T30" fmla="*/ 4 w 49"/>
                <a:gd name="T31" fmla="*/ 11 h 49"/>
                <a:gd name="T32" fmla="*/ 1 w 49"/>
                <a:gd name="T33" fmla="*/ 15 h 49"/>
                <a:gd name="T34" fmla="*/ 0 w 49"/>
                <a:gd name="T35" fmla="*/ 20 h 49"/>
                <a:gd name="T36" fmla="*/ 0 w 49"/>
                <a:gd name="T37" fmla="*/ 25 h 49"/>
                <a:gd name="T38" fmla="*/ 0 w 49"/>
                <a:gd name="T39" fmla="*/ 25 h 49"/>
                <a:gd name="T40" fmla="*/ 0 w 49"/>
                <a:gd name="T41" fmla="*/ 29 h 49"/>
                <a:gd name="T42" fmla="*/ 0 w 49"/>
                <a:gd name="T43" fmla="*/ 29 h 49"/>
                <a:gd name="T44" fmla="*/ 1 w 49"/>
                <a:gd name="T45" fmla="*/ 34 h 49"/>
                <a:gd name="T46" fmla="*/ 1 w 49"/>
                <a:gd name="T47" fmla="*/ 34 h 49"/>
                <a:gd name="T48" fmla="*/ 4 w 49"/>
                <a:gd name="T49" fmla="*/ 38 h 49"/>
                <a:gd name="T50" fmla="*/ 4 w 49"/>
                <a:gd name="T51" fmla="*/ 38 h 49"/>
                <a:gd name="T52" fmla="*/ 7 w 49"/>
                <a:gd name="T53" fmla="*/ 42 h 49"/>
                <a:gd name="T54" fmla="*/ 7 w 49"/>
                <a:gd name="T55" fmla="*/ 42 h 49"/>
                <a:gd name="T56" fmla="*/ 11 w 49"/>
                <a:gd name="T57" fmla="*/ 45 h 49"/>
                <a:gd name="T58" fmla="*/ 15 w 49"/>
                <a:gd name="T59" fmla="*/ 48 h 49"/>
                <a:gd name="T60" fmla="*/ 20 w 49"/>
                <a:gd name="T61" fmla="*/ 49 h 49"/>
                <a:gd name="T62" fmla="*/ 24 w 49"/>
                <a:gd name="T63" fmla="*/ 49 h 49"/>
                <a:gd name="T64" fmla="*/ 24 w 49"/>
                <a:gd name="T65" fmla="*/ 49 h 49"/>
                <a:gd name="T66" fmla="*/ 29 w 49"/>
                <a:gd name="T67" fmla="*/ 49 h 49"/>
                <a:gd name="T68" fmla="*/ 34 w 49"/>
                <a:gd name="T69" fmla="*/ 48 h 49"/>
                <a:gd name="T70" fmla="*/ 38 w 49"/>
                <a:gd name="T71" fmla="*/ 45 h 49"/>
                <a:gd name="T72" fmla="*/ 42 w 49"/>
                <a:gd name="T73" fmla="*/ 42 h 49"/>
                <a:gd name="T74" fmla="*/ 42 w 49"/>
                <a:gd name="T75" fmla="*/ 42 h 49"/>
                <a:gd name="T76" fmla="*/ 45 w 49"/>
                <a:gd name="T77" fmla="*/ 38 h 49"/>
                <a:gd name="T78" fmla="*/ 45 w 49"/>
                <a:gd name="T79" fmla="*/ 38 h 49"/>
                <a:gd name="T80" fmla="*/ 47 w 49"/>
                <a:gd name="T81" fmla="*/ 34 h 49"/>
                <a:gd name="T82" fmla="*/ 47 w 49"/>
                <a:gd name="T83" fmla="*/ 34 h 49"/>
                <a:gd name="T84" fmla="*/ 49 w 49"/>
                <a:gd name="T85" fmla="*/ 29 h 49"/>
                <a:gd name="T86" fmla="*/ 49 w 49"/>
                <a:gd name="T87" fmla="*/ 29 h 49"/>
                <a:gd name="T88" fmla="*/ 49 w 49"/>
                <a:gd name="T89" fmla="*/ 25 h 49"/>
                <a:gd name="T90" fmla="*/ 49 w 49"/>
                <a:gd name="T91" fmla="*/ 25 h 49"/>
                <a:gd name="T92" fmla="*/ 49 w 49"/>
                <a:gd name="T93" fmla="*/ 20 h 49"/>
                <a:gd name="T94" fmla="*/ 47 w 49"/>
                <a:gd name="T95" fmla="*/ 15 h 49"/>
                <a:gd name="T96" fmla="*/ 45 w 49"/>
                <a:gd name="T97" fmla="*/ 11 h 49"/>
                <a:gd name="T98" fmla="*/ 42 w 49"/>
                <a:gd name="T99" fmla="*/ 7 h 49"/>
                <a:gd name="T100" fmla="*/ 42 w 49"/>
                <a:gd name="T101" fmla="*/ 7 h 49"/>
                <a:gd name="T102" fmla="*/ 38 w 49"/>
                <a:gd name="T103" fmla="*/ 4 h 49"/>
                <a:gd name="T104" fmla="*/ 38 w 49"/>
                <a:gd name="T105" fmla="*/ 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9" h="49">
                  <a:moveTo>
                    <a:pt x="38" y="4"/>
                  </a:moveTo>
                  <a:lnTo>
                    <a:pt x="38" y="4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7" y="7"/>
                  </a:lnTo>
                  <a:lnTo>
                    <a:pt x="7" y="7"/>
                  </a:lnTo>
                  <a:lnTo>
                    <a:pt x="4" y="11"/>
                  </a:lnTo>
                  <a:lnTo>
                    <a:pt x="1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7" y="42"/>
                  </a:lnTo>
                  <a:lnTo>
                    <a:pt x="7" y="42"/>
                  </a:lnTo>
                  <a:lnTo>
                    <a:pt x="11" y="45"/>
                  </a:lnTo>
                  <a:lnTo>
                    <a:pt x="15" y="48"/>
                  </a:lnTo>
                  <a:lnTo>
                    <a:pt x="20" y="49"/>
                  </a:lnTo>
                  <a:lnTo>
                    <a:pt x="24" y="49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4" y="48"/>
                  </a:lnTo>
                  <a:lnTo>
                    <a:pt x="38" y="45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9" y="20"/>
                  </a:lnTo>
                  <a:lnTo>
                    <a:pt x="47" y="15"/>
                  </a:lnTo>
                  <a:lnTo>
                    <a:pt x="45" y="11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38" y="4"/>
                  </a:lnTo>
                  <a:lnTo>
                    <a:pt x="38" y="4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Freeform 147"/>
            <p:cNvSpPr>
              <a:spLocks/>
            </p:cNvSpPr>
            <p:nvPr/>
          </p:nvSpPr>
          <p:spPr bwMode="auto">
            <a:xfrm>
              <a:off x="8709026" y="4608513"/>
              <a:ext cx="19050" cy="19050"/>
            </a:xfrm>
            <a:custGeom>
              <a:avLst/>
              <a:gdLst>
                <a:gd name="T0" fmla="*/ 7 w 49"/>
                <a:gd name="T1" fmla="*/ 7 h 49"/>
                <a:gd name="T2" fmla="*/ 7 w 49"/>
                <a:gd name="T3" fmla="*/ 7 h 49"/>
                <a:gd name="T4" fmla="*/ 4 w 49"/>
                <a:gd name="T5" fmla="*/ 11 h 49"/>
                <a:gd name="T6" fmla="*/ 1 w 49"/>
                <a:gd name="T7" fmla="*/ 15 h 49"/>
                <a:gd name="T8" fmla="*/ 0 w 49"/>
                <a:gd name="T9" fmla="*/ 20 h 49"/>
                <a:gd name="T10" fmla="*/ 0 w 49"/>
                <a:gd name="T11" fmla="*/ 25 h 49"/>
                <a:gd name="T12" fmla="*/ 0 w 49"/>
                <a:gd name="T13" fmla="*/ 25 h 49"/>
                <a:gd name="T14" fmla="*/ 0 w 49"/>
                <a:gd name="T15" fmla="*/ 29 h 49"/>
                <a:gd name="T16" fmla="*/ 1 w 49"/>
                <a:gd name="T17" fmla="*/ 34 h 49"/>
                <a:gd name="T18" fmla="*/ 4 w 49"/>
                <a:gd name="T19" fmla="*/ 38 h 49"/>
                <a:gd name="T20" fmla="*/ 7 w 49"/>
                <a:gd name="T21" fmla="*/ 42 h 49"/>
                <a:gd name="T22" fmla="*/ 7 w 49"/>
                <a:gd name="T23" fmla="*/ 42 h 49"/>
                <a:gd name="T24" fmla="*/ 10 w 49"/>
                <a:gd name="T25" fmla="*/ 45 h 49"/>
                <a:gd name="T26" fmla="*/ 16 w 49"/>
                <a:gd name="T27" fmla="*/ 48 h 49"/>
                <a:gd name="T28" fmla="*/ 16 w 49"/>
                <a:gd name="T29" fmla="*/ 48 h 49"/>
                <a:gd name="T30" fmla="*/ 20 w 49"/>
                <a:gd name="T31" fmla="*/ 49 h 49"/>
                <a:gd name="T32" fmla="*/ 25 w 49"/>
                <a:gd name="T33" fmla="*/ 49 h 49"/>
                <a:gd name="T34" fmla="*/ 25 w 49"/>
                <a:gd name="T35" fmla="*/ 49 h 49"/>
                <a:gd name="T36" fmla="*/ 29 w 49"/>
                <a:gd name="T37" fmla="*/ 49 h 49"/>
                <a:gd name="T38" fmla="*/ 29 w 49"/>
                <a:gd name="T39" fmla="*/ 49 h 49"/>
                <a:gd name="T40" fmla="*/ 34 w 49"/>
                <a:gd name="T41" fmla="*/ 48 h 49"/>
                <a:gd name="T42" fmla="*/ 34 w 49"/>
                <a:gd name="T43" fmla="*/ 48 h 49"/>
                <a:gd name="T44" fmla="*/ 38 w 49"/>
                <a:gd name="T45" fmla="*/ 45 h 49"/>
                <a:gd name="T46" fmla="*/ 38 w 49"/>
                <a:gd name="T47" fmla="*/ 45 h 49"/>
                <a:gd name="T48" fmla="*/ 42 w 49"/>
                <a:gd name="T49" fmla="*/ 42 h 49"/>
                <a:gd name="T50" fmla="*/ 42 w 49"/>
                <a:gd name="T51" fmla="*/ 42 h 49"/>
                <a:gd name="T52" fmla="*/ 45 w 49"/>
                <a:gd name="T53" fmla="*/ 38 h 49"/>
                <a:gd name="T54" fmla="*/ 47 w 49"/>
                <a:gd name="T55" fmla="*/ 34 h 49"/>
                <a:gd name="T56" fmla="*/ 49 w 49"/>
                <a:gd name="T57" fmla="*/ 29 h 49"/>
                <a:gd name="T58" fmla="*/ 49 w 49"/>
                <a:gd name="T59" fmla="*/ 25 h 49"/>
                <a:gd name="T60" fmla="*/ 49 w 49"/>
                <a:gd name="T61" fmla="*/ 25 h 49"/>
                <a:gd name="T62" fmla="*/ 49 w 49"/>
                <a:gd name="T63" fmla="*/ 20 h 49"/>
                <a:gd name="T64" fmla="*/ 47 w 49"/>
                <a:gd name="T65" fmla="*/ 15 h 49"/>
                <a:gd name="T66" fmla="*/ 45 w 49"/>
                <a:gd name="T67" fmla="*/ 11 h 49"/>
                <a:gd name="T68" fmla="*/ 42 w 49"/>
                <a:gd name="T69" fmla="*/ 7 h 49"/>
                <a:gd name="T70" fmla="*/ 42 w 49"/>
                <a:gd name="T71" fmla="*/ 7 h 49"/>
                <a:gd name="T72" fmla="*/ 38 w 49"/>
                <a:gd name="T73" fmla="*/ 4 h 49"/>
                <a:gd name="T74" fmla="*/ 34 w 49"/>
                <a:gd name="T75" fmla="*/ 2 h 49"/>
                <a:gd name="T76" fmla="*/ 29 w 49"/>
                <a:gd name="T77" fmla="*/ 0 h 49"/>
                <a:gd name="T78" fmla="*/ 25 w 49"/>
                <a:gd name="T79" fmla="*/ 0 h 49"/>
                <a:gd name="T80" fmla="*/ 20 w 49"/>
                <a:gd name="T81" fmla="*/ 0 h 49"/>
                <a:gd name="T82" fmla="*/ 14 w 49"/>
                <a:gd name="T83" fmla="*/ 2 h 49"/>
                <a:gd name="T84" fmla="*/ 10 w 49"/>
                <a:gd name="T85" fmla="*/ 4 h 49"/>
                <a:gd name="T86" fmla="*/ 7 w 49"/>
                <a:gd name="T87" fmla="*/ 7 h 49"/>
                <a:gd name="T88" fmla="*/ 7 w 49"/>
                <a:gd name="T89" fmla="*/ 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9" h="49">
                  <a:moveTo>
                    <a:pt x="7" y="7"/>
                  </a:moveTo>
                  <a:lnTo>
                    <a:pt x="7" y="7"/>
                  </a:lnTo>
                  <a:lnTo>
                    <a:pt x="4" y="11"/>
                  </a:lnTo>
                  <a:lnTo>
                    <a:pt x="1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9"/>
                  </a:lnTo>
                  <a:lnTo>
                    <a:pt x="1" y="34"/>
                  </a:lnTo>
                  <a:lnTo>
                    <a:pt x="4" y="38"/>
                  </a:lnTo>
                  <a:lnTo>
                    <a:pt x="7" y="42"/>
                  </a:lnTo>
                  <a:lnTo>
                    <a:pt x="7" y="42"/>
                  </a:lnTo>
                  <a:lnTo>
                    <a:pt x="10" y="45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20" y="49"/>
                  </a:lnTo>
                  <a:lnTo>
                    <a:pt x="25" y="49"/>
                  </a:lnTo>
                  <a:lnTo>
                    <a:pt x="25" y="49"/>
                  </a:lnTo>
                  <a:lnTo>
                    <a:pt x="29" y="49"/>
                  </a:lnTo>
                  <a:lnTo>
                    <a:pt x="29" y="49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8" y="45"/>
                  </a:lnTo>
                  <a:lnTo>
                    <a:pt x="38" y="45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5" y="38"/>
                  </a:lnTo>
                  <a:lnTo>
                    <a:pt x="47" y="34"/>
                  </a:lnTo>
                  <a:lnTo>
                    <a:pt x="49" y="29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9" y="20"/>
                  </a:lnTo>
                  <a:lnTo>
                    <a:pt x="47" y="15"/>
                  </a:lnTo>
                  <a:lnTo>
                    <a:pt x="45" y="11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9" y="0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14" y="2"/>
                  </a:lnTo>
                  <a:lnTo>
                    <a:pt x="10" y="4"/>
                  </a:lnTo>
                  <a:lnTo>
                    <a:pt x="7" y="7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Freeform 148"/>
            <p:cNvSpPr>
              <a:spLocks/>
            </p:cNvSpPr>
            <p:nvPr/>
          </p:nvSpPr>
          <p:spPr bwMode="auto">
            <a:xfrm>
              <a:off x="8783638" y="4608513"/>
              <a:ext cx="20638" cy="19050"/>
            </a:xfrm>
            <a:custGeom>
              <a:avLst/>
              <a:gdLst>
                <a:gd name="T0" fmla="*/ 38 w 50"/>
                <a:gd name="T1" fmla="*/ 4 h 49"/>
                <a:gd name="T2" fmla="*/ 38 w 50"/>
                <a:gd name="T3" fmla="*/ 4 h 49"/>
                <a:gd name="T4" fmla="*/ 34 w 50"/>
                <a:gd name="T5" fmla="*/ 2 h 49"/>
                <a:gd name="T6" fmla="*/ 34 w 50"/>
                <a:gd name="T7" fmla="*/ 2 h 49"/>
                <a:gd name="T8" fmla="*/ 30 w 50"/>
                <a:gd name="T9" fmla="*/ 0 h 49"/>
                <a:gd name="T10" fmla="*/ 30 w 50"/>
                <a:gd name="T11" fmla="*/ 0 h 49"/>
                <a:gd name="T12" fmla="*/ 25 w 50"/>
                <a:gd name="T13" fmla="*/ 0 h 49"/>
                <a:gd name="T14" fmla="*/ 20 w 50"/>
                <a:gd name="T15" fmla="*/ 0 h 49"/>
                <a:gd name="T16" fmla="*/ 20 w 50"/>
                <a:gd name="T17" fmla="*/ 0 h 49"/>
                <a:gd name="T18" fmla="*/ 16 w 50"/>
                <a:gd name="T19" fmla="*/ 2 h 49"/>
                <a:gd name="T20" fmla="*/ 16 w 50"/>
                <a:gd name="T21" fmla="*/ 2 h 49"/>
                <a:gd name="T22" fmla="*/ 10 w 50"/>
                <a:gd name="T23" fmla="*/ 4 h 49"/>
                <a:gd name="T24" fmla="*/ 10 w 50"/>
                <a:gd name="T25" fmla="*/ 4 h 49"/>
                <a:gd name="T26" fmla="*/ 8 w 50"/>
                <a:gd name="T27" fmla="*/ 7 h 49"/>
                <a:gd name="T28" fmla="*/ 8 w 50"/>
                <a:gd name="T29" fmla="*/ 7 h 49"/>
                <a:gd name="T30" fmla="*/ 4 w 50"/>
                <a:gd name="T31" fmla="*/ 11 h 49"/>
                <a:gd name="T32" fmla="*/ 2 w 50"/>
                <a:gd name="T33" fmla="*/ 15 h 49"/>
                <a:gd name="T34" fmla="*/ 0 w 50"/>
                <a:gd name="T35" fmla="*/ 20 h 49"/>
                <a:gd name="T36" fmla="*/ 0 w 50"/>
                <a:gd name="T37" fmla="*/ 25 h 49"/>
                <a:gd name="T38" fmla="*/ 0 w 50"/>
                <a:gd name="T39" fmla="*/ 25 h 49"/>
                <a:gd name="T40" fmla="*/ 0 w 50"/>
                <a:gd name="T41" fmla="*/ 29 h 49"/>
                <a:gd name="T42" fmla="*/ 2 w 50"/>
                <a:gd name="T43" fmla="*/ 34 h 49"/>
                <a:gd name="T44" fmla="*/ 4 w 50"/>
                <a:gd name="T45" fmla="*/ 38 h 49"/>
                <a:gd name="T46" fmla="*/ 8 w 50"/>
                <a:gd name="T47" fmla="*/ 42 h 49"/>
                <a:gd name="T48" fmla="*/ 8 w 50"/>
                <a:gd name="T49" fmla="*/ 42 h 49"/>
                <a:gd name="T50" fmla="*/ 10 w 50"/>
                <a:gd name="T51" fmla="*/ 45 h 49"/>
                <a:gd name="T52" fmla="*/ 10 w 50"/>
                <a:gd name="T53" fmla="*/ 45 h 49"/>
                <a:gd name="T54" fmla="*/ 16 w 50"/>
                <a:gd name="T55" fmla="*/ 48 h 49"/>
                <a:gd name="T56" fmla="*/ 16 w 50"/>
                <a:gd name="T57" fmla="*/ 48 h 49"/>
                <a:gd name="T58" fmla="*/ 20 w 50"/>
                <a:gd name="T59" fmla="*/ 49 h 49"/>
                <a:gd name="T60" fmla="*/ 20 w 50"/>
                <a:gd name="T61" fmla="*/ 49 h 49"/>
                <a:gd name="T62" fmla="*/ 25 w 50"/>
                <a:gd name="T63" fmla="*/ 49 h 49"/>
                <a:gd name="T64" fmla="*/ 25 w 50"/>
                <a:gd name="T65" fmla="*/ 49 h 49"/>
                <a:gd name="T66" fmla="*/ 30 w 50"/>
                <a:gd name="T67" fmla="*/ 49 h 49"/>
                <a:gd name="T68" fmla="*/ 34 w 50"/>
                <a:gd name="T69" fmla="*/ 48 h 49"/>
                <a:gd name="T70" fmla="*/ 38 w 50"/>
                <a:gd name="T71" fmla="*/ 45 h 49"/>
                <a:gd name="T72" fmla="*/ 42 w 50"/>
                <a:gd name="T73" fmla="*/ 42 h 49"/>
                <a:gd name="T74" fmla="*/ 42 w 50"/>
                <a:gd name="T75" fmla="*/ 42 h 49"/>
                <a:gd name="T76" fmla="*/ 46 w 50"/>
                <a:gd name="T77" fmla="*/ 38 h 49"/>
                <a:gd name="T78" fmla="*/ 47 w 50"/>
                <a:gd name="T79" fmla="*/ 34 h 49"/>
                <a:gd name="T80" fmla="*/ 48 w 50"/>
                <a:gd name="T81" fmla="*/ 29 h 49"/>
                <a:gd name="T82" fmla="*/ 50 w 50"/>
                <a:gd name="T83" fmla="*/ 25 h 49"/>
                <a:gd name="T84" fmla="*/ 50 w 50"/>
                <a:gd name="T85" fmla="*/ 25 h 49"/>
                <a:gd name="T86" fmla="*/ 48 w 50"/>
                <a:gd name="T87" fmla="*/ 20 h 49"/>
                <a:gd name="T88" fmla="*/ 47 w 50"/>
                <a:gd name="T89" fmla="*/ 15 h 49"/>
                <a:gd name="T90" fmla="*/ 45 w 50"/>
                <a:gd name="T91" fmla="*/ 11 h 49"/>
                <a:gd name="T92" fmla="*/ 42 w 50"/>
                <a:gd name="T93" fmla="*/ 7 h 49"/>
                <a:gd name="T94" fmla="*/ 42 w 50"/>
                <a:gd name="T95" fmla="*/ 7 h 49"/>
                <a:gd name="T96" fmla="*/ 38 w 50"/>
                <a:gd name="T97" fmla="*/ 4 h 49"/>
                <a:gd name="T98" fmla="*/ 38 w 50"/>
                <a:gd name="T99" fmla="*/ 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0" h="49">
                  <a:moveTo>
                    <a:pt x="38" y="4"/>
                  </a:moveTo>
                  <a:lnTo>
                    <a:pt x="38" y="4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8" y="7"/>
                  </a:lnTo>
                  <a:lnTo>
                    <a:pt x="8" y="7"/>
                  </a:lnTo>
                  <a:lnTo>
                    <a:pt x="4" y="11"/>
                  </a:lnTo>
                  <a:lnTo>
                    <a:pt x="2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9"/>
                  </a:lnTo>
                  <a:lnTo>
                    <a:pt x="2" y="34"/>
                  </a:lnTo>
                  <a:lnTo>
                    <a:pt x="4" y="38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20" y="49"/>
                  </a:lnTo>
                  <a:lnTo>
                    <a:pt x="20" y="49"/>
                  </a:lnTo>
                  <a:lnTo>
                    <a:pt x="25" y="49"/>
                  </a:lnTo>
                  <a:lnTo>
                    <a:pt x="25" y="49"/>
                  </a:lnTo>
                  <a:lnTo>
                    <a:pt x="30" y="49"/>
                  </a:lnTo>
                  <a:lnTo>
                    <a:pt x="34" y="48"/>
                  </a:lnTo>
                  <a:lnTo>
                    <a:pt x="38" y="45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6" y="38"/>
                  </a:lnTo>
                  <a:lnTo>
                    <a:pt x="47" y="34"/>
                  </a:lnTo>
                  <a:lnTo>
                    <a:pt x="48" y="29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48" y="20"/>
                  </a:lnTo>
                  <a:lnTo>
                    <a:pt x="47" y="15"/>
                  </a:lnTo>
                  <a:lnTo>
                    <a:pt x="45" y="11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38" y="4"/>
                  </a:lnTo>
                  <a:lnTo>
                    <a:pt x="38" y="4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Freeform 149"/>
            <p:cNvSpPr>
              <a:spLocks noEditPoints="1"/>
            </p:cNvSpPr>
            <p:nvPr/>
          </p:nvSpPr>
          <p:spPr bwMode="auto">
            <a:xfrm>
              <a:off x="8074026" y="4427538"/>
              <a:ext cx="190500" cy="149225"/>
            </a:xfrm>
            <a:custGeom>
              <a:avLst/>
              <a:gdLst>
                <a:gd name="T0" fmla="*/ 25 w 479"/>
                <a:gd name="T1" fmla="*/ 376 h 376"/>
                <a:gd name="T2" fmla="*/ 454 w 479"/>
                <a:gd name="T3" fmla="*/ 376 h 376"/>
                <a:gd name="T4" fmla="*/ 454 w 479"/>
                <a:gd name="T5" fmla="*/ 376 h 376"/>
                <a:gd name="T6" fmla="*/ 458 w 479"/>
                <a:gd name="T7" fmla="*/ 376 h 376"/>
                <a:gd name="T8" fmla="*/ 464 w 479"/>
                <a:gd name="T9" fmla="*/ 375 h 376"/>
                <a:gd name="T10" fmla="*/ 468 w 479"/>
                <a:gd name="T11" fmla="*/ 372 h 376"/>
                <a:gd name="T12" fmla="*/ 472 w 479"/>
                <a:gd name="T13" fmla="*/ 370 h 376"/>
                <a:gd name="T14" fmla="*/ 474 w 479"/>
                <a:gd name="T15" fmla="*/ 366 h 376"/>
                <a:gd name="T16" fmla="*/ 477 w 479"/>
                <a:gd name="T17" fmla="*/ 362 h 376"/>
                <a:gd name="T18" fmla="*/ 478 w 479"/>
                <a:gd name="T19" fmla="*/ 356 h 376"/>
                <a:gd name="T20" fmla="*/ 479 w 479"/>
                <a:gd name="T21" fmla="*/ 353 h 376"/>
                <a:gd name="T22" fmla="*/ 479 w 479"/>
                <a:gd name="T23" fmla="*/ 25 h 376"/>
                <a:gd name="T24" fmla="*/ 479 w 479"/>
                <a:gd name="T25" fmla="*/ 25 h 376"/>
                <a:gd name="T26" fmla="*/ 478 w 479"/>
                <a:gd name="T27" fmla="*/ 20 h 376"/>
                <a:gd name="T28" fmla="*/ 477 w 479"/>
                <a:gd name="T29" fmla="*/ 16 h 376"/>
                <a:gd name="T30" fmla="*/ 474 w 479"/>
                <a:gd name="T31" fmla="*/ 12 h 376"/>
                <a:gd name="T32" fmla="*/ 472 w 479"/>
                <a:gd name="T33" fmla="*/ 8 h 376"/>
                <a:gd name="T34" fmla="*/ 468 w 479"/>
                <a:gd name="T35" fmla="*/ 4 h 376"/>
                <a:gd name="T36" fmla="*/ 464 w 479"/>
                <a:gd name="T37" fmla="*/ 3 h 376"/>
                <a:gd name="T38" fmla="*/ 458 w 479"/>
                <a:gd name="T39" fmla="*/ 2 h 376"/>
                <a:gd name="T40" fmla="*/ 454 w 479"/>
                <a:gd name="T41" fmla="*/ 0 h 376"/>
                <a:gd name="T42" fmla="*/ 25 w 479"/>
                <a:gd name="T43" fmla="*/ 0 h 376"/>
                <a:gd name="T44" fmla="*/ 25 w 479"/>
                <a:gd name="T45" fmla="*/ 0 h 376"/>
                <a:gd name="T46" fmla="*/ 20 w 479"/>
                <a:gd name="T47" fmla="*/ 2 h 376"/>
                <a:gd name="T48" fmla="*/ 14 w 479"/>
                <a:gd name="T49" fmla="*/ 3 h 376"/>
                <a:gd name="T50" fmla="*/ 10 w 479"/>
                <a:gd name="T51" fmla="*/ 4 h 376"/>
                <a:gd name="T52" fmla="*/ 6 w 479"/>
                <a:gd name="T53" fmla="*/ 8 h 376"/>
                <a:gd name="T54" fmla="*/ 4 w 479"/>
                <a:gd name="T55" fmla="*/ 12 h 376"/>
                <a:gd name="T56" fmla="*/ 1 w 479"/>
                <a:gd name="T57" fmla="*/ 16 h 376"/>
                <a:gd name="T58" fmla="*/ 0 w 479"/>
                <a:gd name="T59" fmla="*/ 20 h 376"/>
                <a:gd name="T60" fmla="*/ 0 w 479"/>
                <a:gd name="T61" fmla="*/ 25 h 376"/>
                <a:gd name="T62" fmla="*/ 0 w 479"/>
                <a:gd name="T63" fmla="*/ 353 h 376"/>
                <a:gd name="T64" fmla="*/ 0 w 479"/>
                <a:gd name="T65" fmla="*/ 353 h 376"/>
                <a:gd name="T66" fmla="*/ 0 w 479"/>
                <a:gd name="T67" fmla="*/ 356 h 376"/>
                <a:gd name="T68" fmla="*/ 1 w 479"/>
                <a:gd name="T69" fmla="*/ 362 h 376"/>
                <a:gd name="T70" fmla="*/ 4 w 479"/>
                <a:gd name="T71" fmla="*/ 366 h 376"/>
                <a:gd name="T72" fmla="*/ 6 w 479"/>
                <a:gd name="T73" fmla="*/ 370 h 376"/>
                <a:gd name="T74" fmla="*/ 10 w 479"/>
                <a:gd name="T75" fmla="*/ 372 h 376"/>
                <a:gd name="T76" fmla="*/ 14 w 479"/>
                <a:gd name="T77" fmla="*/ 375 h 376"/>
                <a:gd name="T78" fmla="*/ 20 w 479"/>
                <a:gd name="T79" fmla="*/ 376 h 376"/>
                <a:gd name="T80" fmla="*/ 25 w 479"/>
                <a:gd name="T81" fmla="*/ 376 h 376"/>
                <a:gd name="T82" fmla="*/ 25 w 479"/>
                <a:gd name="T83" fmla="*/ 376 h 376"/>
                <a:gd name="T84" fmla="*/ 50 w 479"/>
                <a:gd name="T85" fmla="*/ 50 h 376"/>
                <a:gd name="T86" fmla="*/ 430 w 479"/>
                <a:gd name="T87" fmla="*/ 50 h 376"/>
                <a:gd name="T88" fmla="*/ 430 w 479"/>
                <a:gd name="T89" fmla="*/ 328 h 376"/>
                <a:gd name="T90" fmla="*/ 50 w 479"/>
                <a:gd name="T91" fmla="*/ 328 h 376"/>
                <a:gd name="T92" fmla="*/ 50 w 479"/>
                <a:gd name="T93" fmla="*/ 5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79" h="376">
                  <a:moveTo>
                    <a:pt x="25" y="376"/>
                  </a:moveTo>
                  <a:lnTo>
                    <a:pt x="454" y="376"/>
                  </a:lnTo>
                  <a:lnTo>
                    <a:pt x="454" y="376"/>
                  </a:lnTo>
                  <a:lnTo>
                    <a:pt x="458" y="376"/>
                  </a:lnTo>
                  <a:lnTo>
                    <a:pt x="464" y="375"/>
                  </a:lnTo>
                  <a:lnTo>
                    <a:pt x="468" y="372"/>
                  </a:lnTo>
                  <a:lnTo>
                    <a:pt x="472" y="370"/>
                  </a:lnTo>
                  <a:lnTo>
                    <a:pt x="474" y="366"/>
                  </a:lnTo>
                  <a:lnTo>
                    <a:pt x="477" y="362"/>
                  </a:lnTo>
                  <a:lnTo>
                    <a:pt x="478" y="356"/>
                  </a:lnTo>
                  <a:lnTo>
                    <a:pt x="479" y="353"/>
                  </a:lnTo>
                  <a:lnTo>
                    <a:pt x="479" y="25"/>
                  </a:lnTo>
                  <a:lnTo>
                    <a:pt x="479" y="25"/>
                  </a:lnTo>
                  <a:lnTo>
                    <a:pt x="478" y="20"/>
                  </a:lnTo>
                  <a:lnTo>
                    <a:pt x="477" y="16"/>
                  </a:lnTo>
                  <a:lnTo>
                    <a:pt x="474" y="12"/>
                  </a:lnTo>
                  <a:lnTo>
                    <a:pt x="472" y="8"/>
                  </a:lnTo>
                  <a:lnTo>
                    <a:pt x="468" y="4"/>
                  </a:lnTo>
                  <a:lnTo>
                    <a:pt x="464" y="3"/>
                  </a:lnTo>
                  <a:lnTo>
                    <a:pt x="458" y="2"/>
                  </a:lnTo>
                  <a:lnTo>
                    <a:pt x="45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0" y="2"/>
                  </a:lnTo>
                  <a:lnTo>
                    <a:pt x="14" y="3"/>
                  </a:lnTo>
                  <a:lnTo>
                    <a:pt x="10" y="4"/>
                  </a:lnTo>
                  <a:lnTo>
                    <a:pt x="6" y="8"/>
                  </a:lnTo>
                  <a:lnTo>
                    <a:pt x="4" y="12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353"/>
                  </a:lnTo>
                  <a:lnTo>
                    <a:pt x="0" y="353"/>
                  </a:lnTo>
                  <a:lnTo>
                    <a:pt x="0" y="356"/>
                  </a:lnTo>
                  <a:lnTo>
                    <a:pt x="1" y="362"/>
                  </a:lnTo>
                  <a:lnTo>
                    <a:pt x="4" y="366"/>
                  </a:lnTo>
                  <a:lnTo>
                    <a:pt x="6" y="370"/>
                  </a:lnTo>
                  <a:lnTo>
                    <a:pt x="10" y="372"/>
                  </a:lnTo>
                  <a:lnTo>
                    <a:pt x="14" y="375"/>
                  </a:lnTo>
                  <a:lnTo>
                    <a:pt x="20" y="376"/>
                  </a:lnTo>
                  <a:lnTo>
                    <a:pt x="25" y="376"/>
                  </a:lnTo>
                  <a:lnTo>
                    <a:pt x="25" y="376"/>
                  </a:lnTo>
                  <a:close/>
                  <a:moveTo>
                    <a:pt x="50" y="50"/>
                  </a:moveTo>
                  <a:lnTo>
                    <a:pt x="430" y="50"/>
                  </a:lnTo>
                  <a:lnTo>
                    <a:pt x="430" y="328"/>
                  </a:lnTo>
                  <a:lnTo>
                    <a:pt x="50" y="328"/>
                  </a:lnTo>
                  <a:lnTo>
                    <a:pt x="50" y="50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Freeform 150"/>
            <p:cNvSpPr>
              <a:spLocks noEditPoints="1"/>
            </p:cNvSpPr>
            <p:nvPr/>
          </p:nvSpPr>
          <p:spPr bwMode="auto">
            <a:xfrm>
              <a:off x="8335963" y="4427538"/>
              <a:ext cx="60325" cy="60325"/>
            </a:xfrm>
            <a:custGeom>
              <a:avLst/>
              <a:gdLst>
                <a:gd name="T0" fmla="*/ 77 w 153"/>
                <a:gd name="T1" fmla="*/ 153 h 153"/>
                <a:gd name="T2" fmla="*/ 92 w 153"/>
                <a:gd name="T3" fmla="*/ 152 h 153"/>
                <a:gd name="T4" fmla="*/ 120 w 153"/>
                <a:gd name="T5" fmla="*/ 140 h 153"/>
                <a:gd name="T6" fmla="*/ 140 w 153"/>
                <a:gd name="T7" fmla="*/ 120 h 153"/>
                <a:gd name="T8" fmla="*/ 152 w 153"/>
                <a:gd name="T9" fmla="*/ 92 h 153"/>
                <a:gd name="T10" fmla="*/ 153 w 153"/>
                <a:gd name="T11" fmla="*/ 77 h 153"/>
                <a:gd name="T12" fmla="*/ 153 w 153"/>
                <a:gd name="T13" fmla="*/ 69 h 153"/>
                <a:gd name="T14" fmla="*/ 148 w 153"/>
                <a:gd name="T15" fmla="*/ 48 h 153"/>
                <a:gd name="T16" fmla="*/ 131 w 153"/>
                <a:gd name="T17" fmla="*/ 23 h 153"/>
                <a:gd name="T18" fmla="*/ 107 w 153"/>
                <a:gd name="T19" fmla="*/ 7 h 153"/>
                <a:gd name="T20" fmla="*/ 85 w 153"/>
                <a:gd name="T21" fmla="*/ 2 h 153"/>
                <a:gd name="T22" fmla="*/ 77 w 153"/>
                <a:gd name="T23" fmla="*/ 0 h 153"/>
                <a:gd name="T24" fmla="*/ 62 w 153"/>
                <a:gd name="T25" fmla="*/ 2 h 153"/>
                <a:gd name="T26" fmla="*/ 35 w 153"/>
                <a:gd name="T27" fmla="*/ 14 h 153"/>
                <a:gd name="T28" fmla="*/ 14 w 153"/>
                <a:gd name="T29" fmla="*/ 35 h 153"/>
                <a:gd name="T30" fmla="*/ 2 w 153"/>
                <a:gd name="T31" fmla="*/ 62 h 153"/>
                <a:gd name="T32" fmla="*/ 0 w 153"/>
                <a:gd name="T33" fmla="*/ 77 h 153"/>
                <a:gd name="T34" fmla="*/ 0 w 153"/>
                <a:gd name="T35" fmla="*/ 85 h 153"/>
                <a:gd name="T36" fmla="*/ 7 w 153"/>
                <a:gd name="T37" fmla="*/ 107 h 153"/>
                <a:gd name="T38" fmla="*/ 23 w 153"/>
                <a:gd name="T39" fmla="*/ 131 h 153"/>
                <a:gd name="T40" fmla="*/ 48 w 153"/>
                <a:gd name="T41" fmla="*/ 148 h 153"/>
                <a:gd name="T42" fmla="*/ 69 w 153"/>
                <a:gd name="T43" fmla="*/ 153 h 153"/>
                <a:gd name="T44" fmla="*/ 77 w 153"/>
                <a:gd name="T45" fmla="*/ 153 h 153"/>
                <a:gd name="T46" fmla="*/ 77 w 153"/>
                <a:gd name="T47" fmla="*/ 50 h 153"/>
                <a:gd name="T48" fmla="*/ 87 w 153"/>
                <a:gd name="T49" fmla="*/ 52 h 153"/>
                <a:gd name="T50" fmla="*/ 96 w 153"/>
                <a:gd name="T51" fmla="*/ 58 h 153"/>
                <a:gd name="T52" fmla="*/ 102 w 153"/>
                <a:gd name="T53" fmla="*/ 66 h 153"/>
                <a:gd name="T54" fmla="*/ 104 w 153"/>
                <a:gd name="T55" fmla="*/ 77 h 153"/>
                <a:gd name="T56" fmla="*/ 103 w 153"/>
                <a:gd name="T57" fmla="*/ 82 h 153"/>
                <a:gd name="T58" fmla="*/ 99 w 153"/>
                <a:gd name="T59" fmla="*/ 92 h 153"/>
                <a:gd name="T60" fmla="*/ 92 w 153"/>
                <a:gd name="T61" fmla="*/ 99 h 153"/>
                <a:gd name="T62" fmla="*/ 82 w 153"/>
                <a:gd name="T63" fmla="*/ 103 h 153"/>
                <a:gd name="T64" fmla="*/ 77 w 153"/>
                <a:gd name="T65" fmla="*/ 104 h 153"/>
                <a:gd name="T66" fmla="*/ 66 w 153"/>
                <a:gd name="T67" fmla="*/ 102 h 153"/>
                <a:gd name="T68" fmla="*/ 58 w 153"/>
                <a:gd name="T69" fmla="*/ 96 h 153"/>
                <a:gd name="T70" fmla="*/ 52 w 153"/>
                <a:gd name="T71" fmla="*/ 87 h 153"/>
                <a:gd name="T72" fmla="*/ 50 w 153"/>
                <a:gd name="T73" fmla="*/ 77 h 153"/>
                <a:gd name="T74" fmla="*/ 50 w 153"/>
                <a:gd name="T75" fmla="*/ 71 h 153"/>
                <a:gd name="T76" fmla="*/ 54 w 153"/>
                <a:gd name="T77" fmla="*/ 62 h 153"/>
                <a:gd name="T78" fmla="*/ 62 w 153"/>
                <a:gd name="T79" fmla="*/ 54 h 153"/>
                <a:gd name="T80" fmla="*/ 71 w 153"/>
                <a:gd name="T81" fmla="*/ 50 h 153"/>
                <a:gd name="T82" fmla="*/ 77 w 153"/>
                <a:gd name="T83" fmla="*/ 5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3" h="153">
                  <a:moveTo>
                    <a:pt x="77" y="153"/>
                  </a:moveTo>
                  <a:lnTo>
                    <a:pt x="77" y="153"/>
                  </a:lnTo>
                  <a:lnTo>
                    <a:pt x="85" y="153"/>
                  </a:lnTo>
                  <a:lnTo>
                    <a:pt x="92" y="152"/>
                  </a:lnTo>
                  <a:lnTo>
                    <a:pt x="107" y="148"/>
                  </a:lnTo>
                  <a:lnTo>
                    <a:pt x="120" y="140"/>
                  </a:lnTo>
                  <a:lnTo>
                    <a:pt x="131" y="131"/>
                  </a:lnTo>
                  <a:lnTo>
                    <a:pt x="140" y="120"/>
                  </a:lnTo>
                  <a:lnTo>
                    <a:pt x="148" y="107"/>
                  </a:lnTo>
                  <a:lnTo>
                    <a:pt x="152" y="92"/>
                  </a:lnTo>
                  <a:lnTo>
                    <a:pt x="153" y="85"/>
                  </a:lnTo>
                  <a:lnTo>
                    <a:pt x="153" y="77"/>
                  </a:lnTo>
                  <a:lnTo>
                    <a:pt x="153" y="77"/>
                  </a:lnTo>
                  <a:lnTo>
                    <a:pt x="153" y="69"/>
                  </a:lnTo>
                  <a:lnTo>
                    <a:pt x="152" y="62"/>
                  </a:lnTo>
                  <a:lnTo>
                    <a:pt x="148" y="48"/>
                  </a:lnTo>
                  <a:lnTo>
                    <a:pt x="140" y="35"/>
                  </a:lnTo>
                  <a:lnTo>
                    <a:pt x="131" y="23"/>
                  </a:lnTo>
                  <a:lnTo>
                    <a:pt x="120" y="14"/>
                  </a:lnTo>
                  <a:lnTo>
                    <a:pt x="107" y="7"/>
                  </a:lnTo>
                  <a:lnTo>
                    <a:pt x="92" y="2"/>
                  </a:lnTo>
                  <a:lnTo>
                    <a:pt x="85" y="2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69" y="2"/>
                  </a:lnTo>
                  <a:lnTo>
                    <a:pt x="62" y="2"/>
                  </a:lnTo>
                  <a:lnTo>
                    <a:pt x="48" y="7"/>
                  </a:lnTo>
                  <a:lnTo>
                    <a:pt x="35" y="14"/>
                  </a:lnTo>
                  <a:lnTo>
                    <a:pt x="23" y="23"/>
                  </a:lnTo>
                  <a:lnTo>
                    <a:pt x="14" y="35"/>
                  </a:lnTo>
                  <a:lnTo>
                    <a:pt x="7" y="48"/>
                  </a:lnTo>
                  <a:lnTo>
                    <a:pt x="2" y="62"/>
                  </a:lnTo>
                  <a:lnTo>
                    <a:pt x="0" y="69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85"/>
                  </a:lnTo>
                  <a:lnTo>
                    <a:pt x="2" y="92"/>
                  </a:lnTo>
                  <a:lnTo>
                    <a:pt x="7" y="107"/>
                  </a:lnTo>
                  <a:lnTo>
                    <a:pt x="14" y="120"/>
                  </a:lnTo>
                  <a:lnTo>
                    <a:pt x="23" y="131"/>
                  </a:lnTo>
                  <a:lnTo>
                    <a:pt x="35" y="140"/>
                  </a:lnTo>
                  <a:lnTo>
                    <a:pt x="48" y="148"/>
                  </a:lnTo>
                  <a:lnTo>
                    <a:pt x="62" y="152"/>
                  </a:lnTo>
                  <a:lnTo>
                    <a:pt x="69" y="153"/>
                  </a:lnTo>
                  <a:lnTo>
                    <a:pt x="77" y="153"/>
                  </a:lnTo>
                  <a:lnTo>
                    <a:pt x="77" y="153"/>
                  </a:lnTo>
                  <a:close/>
                  <a:moveTo>
                    <a:pt x="77" y="50"/>
                  </a:moveTo>
                  <a:lnTo>
                    <a:pt x="77" y="50"/>
                  </a:lnTo>
                  <a:lnTo>
                    <a:pt x="82" y="50"/>
                  </a:lnTo>
                  <a:lnTo>
                    <a:pt x="87" y="52"/>
                  </a:lnTo>
                  <a:lnTo>
                    <a:pt x="92" y="54"/>
                  </a:lnTo>
                  <a:lnTo>
                    <a:pt x="96" y="58"/>
                  </a:lnTo>
                  <a:lnTo>
                    <a:pt x="99" y="62"/>
                  </a:lnTo>
                  <a:lnTo>
                    <a:pt x="102" y="66"/>
                  </a:lnTo>
                  <a:lnTo>
                    <a:pt x="103" y="71"/>
                  </a:lnTo>
                  <a:lnTo>
                    <a:pt x="104" y="77"/>
                  </a:lnTo>
                  <a:lnTo>
                    <a:pt x="104" y="77"/>
                  </a:lnTo>
                  <a:lnTo>
                    <a:pt x="103" y="82"/>
                  </a:lnTo>
                  <a:lnTo>
                    <a:pt x="102" y="87"/>
                  </a:lnTo>
                  <a:lnTo>
                    <a:pt x="99" y="92"/>
                  </a:lnTo>
                  <a:lnTo>
                    <a:pt x="96" y="96"/>
                  </a:lnTo>
                  <a:lnTo>
                    <a:pt x="92" y="99"/>
                  </a:lnTo>
                  <a:lnTo>
                    <a:pt x="87" y="102"/>
                  </a:lnTo>
                  <a:lnTo>
                    <a:pt x="82" y="103"/>
                  </a:lnTo>
                  <a:lnTo>
                    <a:pt x="77" y="104"/>
                  </a:lnTo>
                  <a:lnTo>
                    <a:pt x="77" y="104"/>
                  </a:lnTo>
                  <a:lnTo>
                    <a:pt x="71" y="103"/>
                  </a:lnTo>
                  <a:lnTo>
                    <a:pt x="66" y="102"/>
                  </a:lnTo>
                  <a:lnTo>
                    <a:pt x="62" y="99"/>
                  </a:lnTo>
                  <a:lnTo>
                    <a:pt x="58" y="96"/>
                  </a:lnTo>
                  <a:lnTo>
                    <a:pt x="54" y="92"/>
                  </a:lnTo>
                  <a:lnTo>
                    <a:pt x="52" y="87"/>
                  </a:lnTo>
                  <a:lnTo>
                    <a:pt x="50" y="82"/>
                  </a:lnTo>
                  <a:lnTo>
                    <a:pt x="50" y="77"/>
                  </a:lnTo>
                  <a:lnTo>
                    <a:pt x="50" y="77"/>
                  </a:lnTo>
                  <a:lnTo>
                    <a:pt x="50" y="71"/>
                  </a:lnTo>
                  <a:lnTo>
                    <a:pt x="52" y="66"/>
                  </a:lnTo>
                  <a:lnTo>
                    <a:pt x="54" y="62"/>
                  </a:lnTo>
                  <a:lnTo>
                    <a:pt x="58" y="58"/>
                  </a:lnTo>
                  <a:lnTo>
                    <a:pt x="62" y="54"/>
                  </a:lnTo>
                  <a:lnTo>
                    <a:pt x="66" y="52"/>
                  </a:lnTo>
                  <a:lnTo>
                    <a:pt x="71" y="50"/>
                  </a:lnTo>
                  <a:lnTo>
                    <a:pt x="77" y="50"/>
                  </a:lnTo>
                  <a:lnTo>
                    <a:pt x="77" y="50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Freeform 151"/>
            <p:cNvSpPr>
              <a:spLocks noEditPoints="1"/>
            </p:cNvSpPr>
            <p:nvPr/>
          </p:nvSpPr>
          <p:spPr bwMode="auto">
            <a:xfrm>
              <a:off x="8335963" y="4514850"/>
              <a:ext cx="60325" cy="60325"/>
            </a:xfrm>
            <a:custGeom>
              <a:avLst/>
              <a:gdLst>
                <a:gd name="T0" fmla="*/ 77 w 153"/>
                <a:gd name="T1" fmla="*/ 153 h 153"/>
                <a:gd name="T2" fmla="*/ 92 w 153"/>
                <a:gd name="T3" fmla="*/ 151 h 153"/>
                <a:gd name="T4" fmla="*/ 120 w 153"/>
                <a:gd name="T5" fmla="*/ 139 h 153"/>
                <a:gd name="T6" fmla="*/ 140 w 153"/>
                <a:gd name="T7" fmla="*/ 118 h 153"/>
                <a:gd name="T8" fmla="*/ 152 w 153"/>
                <a:gd name="T9" fmla="*/ 91 h 153"/>
                <a:gd name="T10" fmla="*/ 153 w 153"/>
                <a:gd name="T11" fmla="*/ 76 h 153"/>
                <a:gd name="T12" fmla="*/ 153 w 153"/>
                <a:gd name="T13" fmla="*/ 68 h 153"/>
                <a:gd name="T14" fmla="*/ 148 w 153"/>
                <a:gd name="T15" fmla="*/ 46 h 153"/>
                <a:gd name="T16" fmla="*/ 131 w 153"/>
                <a:gd name="T17" fmla="*/ 22 h 153"/>
                <a:gd name="T18" fmla="*/ 107 w 153"/>
                <a:gd name="T19" fmla="*/ 5 h 153"/>
                <a:gd name="T20" fmla="*/ 85 w 153"/>
                <a:gd name="T21" fmla="*/ 0 h 153"/>
                <a:gd name="T22" fmla="*/ 77 w 153"/>
                <a:gd name="T23" fmla="*/ 0 h 153"/>
                <a:gd name="T24" fmla="*/ 62 w 153"/>
                <a:gd name="T25" fmla="*/ 1 h 153"/>
                <a:gd name="T26" fmla="*/ 35 w 153"/>
                <a:gd name="T27" fmla="*/ 13 h 153"/>
                <a:gd name="T28" fmla="*/ 14 w 153"/>
                <a:gd name="T29" fmla="*/ 33 h 153"/>
                <a:gd name="T30" fmla="*/ 2 w 153"/>
                <a:gd name="T31" fmla="*/ 61 h 153"/>
                <a:gd name="T32" fmla="*/ 0 w 153"/>
                <a:gd name="T33" fmla="*/ 76 h 153"/>
                <a:gd name="T34" fmla="*/ 0 w 153"/>
                <a:gd name="T35" fmla="*/ 84 h 153"/>
                <a:gd name="T36" fmla="*/ 7 w 153"/>
                <a:gd name="T37" fmla="*/ 105 h 153"/>
                <a:gd name="T38" fmla="*/ 23 w 153"/>
                <a:gd name="T39" fmla="*/ 130 h 153"/>
                <a:gd name="T40" fmla="*/ 48 w 153"/>
                <a:gd name="T41" fmla="*/ 146 h 153"/>
                <a:gd name="T42" fmla="*/ 69 w 153"/>
                <a:gd name="T43" fmla="*/ 151 h 153"/>
                <a:gd name="T44" fmla="*/ 77 w 153"/>
                <a:gd name="T45" fmla="*/ 153 h 153"/>
                <a:gd name="T46" fmla="*/ 77 w 153"/>
                <a:gd name="T47" fmla="*/ 49 h 153"/>
                <a:gd name="T48" fmla="*/ 87 w 153"/>
                <a:gd name="T49" fmla="*/ 51 h 153"/>
                <a:gd name="T50" fmla="*/ 96 w 153"/>
                <a:gd name="T51" fmla="*/ 57 h 153"/>
                <a:gd name="T52" fmla="*/ 102 w 153"/>
                <a:gd name="T53" fmla="*/ 66 h 153"/>
                <a:gd name="T54" fmla="*/ 104 w 153"/>
                <a:gd name="T55" fmla="*/ 76 h 153"/>
                <a:gd name="T56" fmla="*/ 103 w 153"/>
                <a:gd name="T57" fmla="*/ 82 h 153"/>
                <a:gd name="T58" fmla="*/ 99 w 153"/>
                <a:gd name="T59" fmla="*/ 91 h 153"/>
                <a:gd name="T60" fmla="*/ 92 w 153"/>
                <a:gd name="T61" fmla="*/ 99 h 153"/>
                <a:gd name="T62" fmla="*/ 82 w 153"/>
                <a:gd name="T63" fmla="*/ 103 h 153"/>
                <a:gd name="T64" fmla="*/ 77 w 153"/>
                <a:gd name="T65" fmla="*/ 103 h 153"/>
                <a:gd name="T66" fmla="*/ 66 w 153"/>
                <a:gd name="T67" fmla="*/ 101 h 153"/>
                <a:gd name="T68" fmla="*/ 58 w 153"/>
                <a:gd name="T69" fmla="*/ 95 h 153"/>
                <a:gd name="T70" fmla="*/ 52 w 153"/>
                <a:gd name="T71" fmla="*/ 87 h 153"/>
                <a:gd name="T72" fmla="*/ 50 w 153"/>
                <a:gd name="T73" fmla="*/ 76 h 153"/>
                <a:gd name="T74" fmla="*/ 50 w 153"/>
                <a:gd name="T75" fmla="*/ 71 h 153"/>
                <a:gd name="T76" fmla="*/ 54 w 153"/>
                <a:gd name="T77" fmla="*/ 61 h 153"/>
                <a:gd name="T78" fmla="*/ 62 w 153"/>
                <a:gd name="T79" fmla="*/ 54 h 153"/>
                <a:gd name="T80" fmla="*/ 71 w 153"/>
                <a:gd name="T81" fmla="*/ 50 h 153"/>
                <a:gd name="T82" fmla="*/ 77 w 153"/>
                <a:gd name="T83" fmla="*/ 4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3" h="153">
                  <a:moveTo>
                    <a:pt x="77" y="153"/>
                  </a:moveTo>
                  <a:lnTo>
                    <a:pt x="77" y="153"/>
                  </a:lnTo>
                  <a:lnTo>
                    <a:pt x="85" y="151"/>
                  </a:lnTo>
                  <a:lnTo>
                    <a:pt x="92" y="151"/>
                  </a:lnTo>
                  <a:lnTo>
                    <a:pt x="107" y="146"/>
                  </a:lnTo>
                  <a:lnTo>
                    <a:pt x="120" y="139"/>
                  </a:lnTo>
                  <a:lnTo>
                    <a:pt x="131" y="130"/>
                  </a:lnTo>
                  <a:lnTo>
                    <a:pt x="140" y="118"/>
                  </a:lnTo>
                  <a:lnTo>
                    <a:pt x="148" y="105"/>
                  </a:lnTo>
                  <a:lnTo>
                    <a:pt x="152" y="91"/>
                  </a:lnTo>
                  <a:lnTo>
                    <a:pt x="153" y="84"/>
                  </a:lnTo>
                  <a:lnTo>
                    <a:pt x="153" y="76"/>
                  </a:lnTo>
                  <a:lnTo>
                    <a:pt x="153" y="76"/>
                  </a:lnTo>
                  <a:lnTo>
                    <a:pt x="153" y="68"/>
                  </a:lnTo>
                  <a:lnTo>
                    <a:pt x="152" y="61"/>
                  </a:lnTo>
                  <a:lnTo>
                    <a:pt x="148" y="46"/>
                  </a:lnTo>
                  <a:lnTo>
                    <a:pt x="140" y="33"/>
                  </a:lnTo>
                  <a:lnTo>
                    <a:pt x="131" y="22"/>
                  </a:lnTo>
                  <a:lnTo>
                    <a:pt x="120" y="13"/>
                  </a:lnTo>
                  <a:lnTo>
                    <a:pt x="107" y="5"/>
                  </a:lnTo>
                  <a:lnTo>
                    <a:pt x="92" y="1"/>
                  </a:lnTo>
                  <a:lnTo>
                    <a:pt x="85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69" y="0"/>
                  </a:lnTo>
                  <a:lnTo>
                    <a:pt x="62" y="1"/>
                  </a:lnTo>
                  <a:lnTo>
                    <a:pt x="48" y="5"/>
                  </a:lnTo>
                  <a:lnTo>
                    <a:pt x="35" y="13"/>
                  </a:lnTo>
                  <a:lnTo>
                    <a:pt x="23" y="22"/>
                  </a:lnTo>
                  <a:lnTo>
                    <a:pt x="14" y="33"/>
                  </a:lnTo>
                  <a:lnTo>
                    <a:pt x="7" y="46"/>
                  </a:lnTo>
                  <a:lnTo>
                    <a:pt x="2" y="61"/>
                  </a:lnTo>
                  <a:lnTo>
                    <a:pt x="0" y="68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84"/>
                  </a:lnTo>
                  <a:lnTo>
                    <a:pt x="2" y="91"/>
                  </a:lnTo>
                  <a:lnTo>
                    <a:pt x="7" y="105"/>
                  </a:lnTo>
                  <a:lnTo>
                    <a:pt x="14" y="118"/>
                  </a:lnTo>
                  <a:lnTo>
                    <a:pt x="23" y="130"/>
                  </a:lnTo>
                  <a:lnTo>
                    <a:pt x="35" y="139"/>
                  </a:lnTo>
                  <a:lnTo>
                    <a:pt x="48" y="146"/>
                  </a:lnTo>
                  <a:lnTo>
                    <a:pt x="62" y="151"/>
                  </a:lnTo>
                  <a:lnTo>
                    <a:pt x="69" y="151"/>
                  </a:lnTo>
                  <a:lnTo>
                    <a:pt x="77" y="153"/>
                  </a:lnTo>
                  <a:lnTo>
                    <a:pt x="77" y="153"/>
                  </a:lnTo>
                  <a:close/>
                  <a:moveTo>
                    <a:pt x="77" y="49"/>
                  </a:moveTo>
                  <a:lnTo>
                    <a:pt x="77" y="49"/>
                  </a:lnTo>
                  <a:lnTo>
                    <a:pt x="82" y="50"/>
                  </a:lnTo>
                  <a:lnTo>
                    <a:pt x="87" y="51"/>
                  </a:lnTo>
                  <a:lnTo>
                    <a:pt x="92" y="54"/>
                  </a:lnTo>
                  <a:lnTo>
                    <a:pt x="96" y="57"/>
                  </a:lnTo>
                  <a:lnTo>
                    <a:pt x="99" y="61"/>
                  </a:lnTo>
                  <a:lnTo>
                    <a:pt x="102" y="66"/>
                  </a:lnTo>
                  <a:lnTo>
                    <a:pt x="103" y="71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3" y="82"/>
                  </a:lnTo>
                  <a:lnTo>
                    <a:pt x="102" y="87"/>
                  </a:lnTo>
                  <a:lnTo>
                    <a:pt x="99" y="91"/>
                  </a:lnTo>
                  <a:lnTo>
                    <a:pt x="96" y="95"/>
                  </a:lnTo>
                  <a:lnTo>
                    <a:pt x="92" y="99"/>
                  </a:lnTo>
                  <a:lnTo>
                    <a:pt x="87" y="101"/>
                  </a:lnTo>
                  <a:lnTo>
                    <a:pt x="82" y="103"/>
                  </a:lnTo>
                  <a:lnTo>
                    <a:pt x="77" y="103"/>
                  </a:lnTo>
                  <a:lnTo>
                    <a:pt x="77" y="103"/>
                  </a:lnTo>
                  <a:lnTo>
                    <a:pt x="71" y="103"/>
                  </a:lnTo>
                  <a:lnTo>
                    <a:pt x="66" y="101"/>
                  </a:lnTo>
                  <a:lnTo>
                    <a:pt x="62" y="99"/>
                  </a:lnTo>
                  <a:lnTo>
                    <a:pt x="58" y="95"/>
                  </a:lnTo>
                  <a:lnTo>
                    <a:pt x="54" y="91"/>
                  </a:lnTo>
                  <a:lnTo>
                    <a:pt x="52" y="87"/>
                  </a:lnTo>
                  <a:lnTo>
                    <a:pt x="50" y="82"/>
                  </a:lnTo>
                  <a:lnTo>
                    <a:pt x="50" y="76"/>
                  </a:lnTo>
                  <a:lnTo>
                    <a:pt x="50" y="76"/>
                  </a:lnTo>
                  <a:lnTo>
                    <a:pt x="50" y="71"/>
                  </a:lnTo>
                  <a:lnTo>
                    <a:pt x="52" y="66"/>
                  </a:lnTo>
                  <a:lnTo>
                    <a:pt x="54" y="61"/>
                  </a:lnTo>
                  <a:lnTo>
                    <a:pt x="58" y="57"/>
                  </a:lnTo>
                  <a:lnTo>
                    <a:pt x="62" y="54"/>
                  </a:lnTo>
                  <a:lnTo>
                    <a:pt x="66" y="51"/>
                  </a:lnTo>
                  <a:lnTo>
                    <a:pt x="71" y="50"/>
                  </a:lnTo>
                  <a:lnTo>
                    <a:pt x="77" y="49"/>
                  </a:lnTo>
                  <a:lnTo>
                    <a:pt x="77" y="49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Freeform 152"/>
            <p:cNvSpPr>
              <a:spLocks noEditPoints="1"/>
            </p:cNvSpPr>
            <p:nvPr/>
          </p:nvSpPr>
          <p:spPr bwMode="auto">
            <a:xfrm>
              <a:off x="8335963" y="4602163"/>
              <a:ext cx="60325" cy="60325"/>
            </a:xfrm>
            <a:custGeom>
              <a:avLst/>
              <a:gdLst>
                <a:gd name="T0" fmla="*/ 77 w 153"/>
                <a:gd name="T1" fmla="*/ 152 h 152"/>
                <a:gd name="T2" fmla="*/ 92 w 153"/>
                <a:gd name="T3" fmla="*/ 151 h 152"/>
                <a:gd name="T4" fmla="*/ 120 w 153"/>
                <a:gd name="T5" fmla="*/ 139 h 152"/>
                <a:gd name="T6" fmla="*/ 140 w 153"/>
                <a:gd name="T7" fmla="*/ 119 h 152"/>
                <a:gd name="T8" fmla="*/ 152 w 153"/>
                <a:gd name="T9" fmla="*/ 91 h 152"/>
                <a:gd name="T10" fmla="*/ 153 w 153"/>
                <a:gd name="T11" fmla="*/ 76 h 152"/>
                <a:gd name="T12" fmla="*/ 153 w 153"/>
                <a:gd name="T13" fmla="*/ 68 h 152"/>
                <a:gd name="T14" fmla="*/ 148 w 153"/>
                <a:gd name="T15" fmla="*/ 47 h 152"/>
                <a:gd name="T16" fmla="*/ 131 w 153"/>
                <a:gd name="T17" fmla="*/ 22 h 152"/>
                <a:gd name="T18" fmla="*/ 107 w 153"/>
                <a:gd name="T19" fmla="*/ 6 h 152"/>
                <a:gd name="T20" fmla="*/ 85 w 153"/>
                <a:gd name="T21" fmla="*/ 0 h 152"/>
                <a:gd name="T22" fmla="*/ 77 w 153"/>
                <a:gd name="T23" fmla="*/ 0 h 152"/>
                <a:gd name="T24" fmla="*/ 62 w 153"/>
                <a:gd name="T25" fmla="*/ 1 h 152"/>
                <a:gd name="T26" fmla="*/ 35 w 153"/>
                <a:gd name="T27" fmla="*/ 13 h 152"/>
                <a:gd name="T28" fmla="*/ 14 w 153"/>
                <a:gd name="T29" fmla="*/ 34 h 152"/>
                <a:gd name="T30" fmla="*/ 2 w 153"/>
                <a:gd name="T31" fmla="*/ 60 h 152"/>
                <a:gd name="T32" fmla="*/ 0 w 153"/>
                <a:gd name="T33" fmla="*/ 76 h 152"/>
                <a:gd name="T34" fmla="*/ 0 w 153"/>
                <a:gd name="T35" fmla="*/ 84 h 152"/>
                <a:gd name="T36" fmla="*/ 7 w 153"/>
                <a:gd name="T37" fmla="*/ 106 h 152"/>
                <a:gd name="T38" fmla="*/ 23 w 153"/>
                <a:gd name="T39" fmla="*/ 130 h 152"/>
                <a:gd name="T40" fmla="*/ 48 w 153"/>
                <a:gd name="T41" fmla="*/ 147 h 152"/>
                <a:gd name="T42" fmla="*/ 69 w 153"/>
                <a:gd name="T43" fmla="*/ 152 h 152"/>
                <a:gd name="T44" fmla="*/ 77 w 153"/>
                <a:gd name="T45" fmla="*/ 152 h 152"/>
                <a:gd name="T46" fmla="*/ 77 w 153"/>
                <a:gd name="T47" fmla="*/ 49 h 152"/>
                <a:gd name="T48" fmla="*/ 87 w 153"/>
                <a:gd name="T49" fmla="*/ 51 h 152"/>
                <a:gd name="T50" fmla="*/ 96 w 153"/>
                <a:gd name="T51" fmla="*/ 57 h 152"/>
                <a:gd name="T52" fmla="*/ 102 w 153"/>
                <a:gd name="T53" fmla="*/ 65 h 152"/>
                <a:gd name="T54" fmla="*/ 104 w 153"/>
                <a:gd name="T55" fmla="*/ 76 h 152"/>
                <a:gd name="T56" fmla="*/ 103 w 153"/>
                <a:gd name="T57" fmla="*/ 81 h 152"/>
                <a:gd name="T58" fmla="*/ 99 w 153"/>
                <a:gd name="T59" fmla="*/ 91 h 152"/>
                <a:gd name="T60" fmla="*/ 92 w 153"/>
                <a:gd name="T61" fmla="*/ 98 h 152"/>
                <a:gd name="T62" fmla="*/ 82 w 153"/>
                <a:gd name="T63" fmla="*/ 102 h 152"/>
                <a:gd name="T64" fmla="*/ 77 w 153"/>
                <a:gd name="T65" fmla="*/ 103 h 152"/>
                <a:gd name="T66" fmla="*/ 66 w 153"/>
                <a:gd name="T67" fmla="*/ 101 h 152"/>
                <a:gd name="T68" fmla="*/ 58 w 153"/>
                <a:gd name="T69" fmla="*/ 95 h 152"/>
                <a:gd name="T70" fmla="*/ 52 w 153"/>
                <a:gd name="T71" fmla="*/ 86 h 152"/>
                <a:gd name="T72" fmla="*/ 50 w 153"/>
                <a:gd name="T73" fmla="*/ 76 h 152"/>
                <a:gd name="T74" fmla="*/ 50 w 153"/>
                <a:gd name="T75" fmla="*/ 70 h 152"/>
                <a:gd name="T76" fmla="*/ 54 w 153"/>
                <a:gd name="T77" fmla="*/ 61 h 152"/>
                <a:gd name="T78" fmla="*/ 62 w 153"/>
                <a:gd name="T79" fmla="*/ 53 h 152"/>
                <a:gd name="T80" fmla="*/ 71 w 153"/>
                <a:gd name="T81" fmla="*/ 49 h 152"/>
                <a:gd name="T82" fmla="*/ 77 w 153"/>
                <a:gd name="T83" fmla="*/ 4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3" h="152">
                  <a:moveTo>
                    <a:pt x="77" y="152"/>
                  </a:moveTo>
                  <a:lnTo>
                    <a:pt x="77" y="152"/>
                  </a:lnTo>
                  <a:lnTo>
                    <a:pt x="85" y="152"/>
                  </a:lnTo>
                  <a:lnTo>
                    <a:pt x="92" y="151"/>
                  </a:lnTo>
                  <a:lnTo>
                    <a:pt x="107" y="147"/>
                  </a:lnTo>
                  <a:lnTo>
                    <a:pt x="120" y="139"/>
                  </a:lnTo>
                  <a:lnTo>
                    <a:pt x="131" y="130"/>
                  </a:lnTo>
                  <a:lnTo>
                    <a:pt x="140" y="119"/>
                  </a:lnTo>
                  <a:lnTo>
                    <a:pt x="148" y="106"/>
                  </a:lnTo>
                  <a:lnTo>
                    <a:pt x="152" y="91"/>
                  </a:lnTo>
                  <a:lnTo>
                    <a:pt x="153" y="84"/>
                  </a:lnTo>
                  <a:lnTo>
                    <a:pt x="153" y="76"/>
                  </a:lnTo>
                  <a:lnTo>
                    <a:pt x="153" y="76"/>
                  </a:lnTo>
                  <a:lnTo>
                    <a:pt x="153" y="68"/>
                  </a:lnTo>
                  <a:lnTo>
                    <a:pt x="152" y="60"/>
                  </a:lnTo>
                  <a:lnTo>
                    <a:pt x="148" y="47"/>
                  </a:lnTo>
                  <a:lnTo>
                    <a:pt x="140" y="34"/>
                  </a:lnTo>
                  <a:lnTo>
                    <a:pt x="131" y="22"/>
                  </a:lnTo>
                  <a:lnTo>
                    <a:pt x="120" y="13"/>
                  </a:lnTo>
                  <a:lnTo>
                    <a:pt x="107" y="6"/>
                  </a:lnTo>
                  <a:lnTo>
                    <a:pt x="92" y="1"/>
                  </a:lnTo>
                  <a:lnTo>
                    <a:pt x="85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69" y="0"/>
                  </a:lnTo>
                  <a:lnTo>
                    <a:pt x="62" y="1"/>
                  </a:lnTo>
                  <a:lnTo>
                    <a:pt x="48" y="6"/>
                  </a:lnTo>
                  <a:lnTo>
                    <a:pt x="35" y="13"/>
                  </a:lnTo>
                  <a:lnTo>
                    <a:pt x="23" y="22"/>
                  </a:lnTo>
                  <a:lnTo>
                    <a:pt x="14" y="34"/>
                  </a:lnTo>
                  <a:lnTo>
                    <a:pt x="7" y="47"/>
                  </a:lnTo>
                  <a:lnTo>
                    <a:pt x="2" y="60"/>
                  </a:lnTo>
                  <a:lnTo>
                    <a:pt x="0" y="68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84"/>
                  </a:lnTo>
                  <a:lnTo>
                    <a:pt x="2" y="91"/>
                  </a:lnTo>
                  <a:lnTo>
                    <a:pt x="7" y="106"/>
                  </a:lnTo>
                  <a:lnTo>
                    <a:pt x="14" y="119"/>
                  </a:lnTo>
                  <a:lnTo>
                    <a:pt x="23" y="130"/>
                  </a:lnTo>
                  <a:lnTo>
                    <a:pt x="35" y="139"/>
                  </a:lnTo>
                  <a:lnTo>
                    <a:pt x="48" y="147"/>
                  </a:lnTo>
                  <a:lnTo>
                    <a:pt x="62" y="151"/>
                  </a:lnTo>
                  <a:lnTo>
                    <a:pt x="69" y="152"/>
                  </a:lnTo>
                  <a:lnTo>
                    <a:pt x="77" y="152"/>
                  </a:lnTo>
                  <a:lnTo>
                    <a:pt x="77" y="152"/>
                  </a:lnTo>
                  <a:close/>
                  <a:moveTo>
                    <a:pt x="77" y="49"/>
                  </a:moveTo>
                  <a:lnTo>
                    <a:pt x="77" y="49"/>
                  </a:lnTo>
                  <a:lnTo>
                    <a:pt x="82" y="49"/>
                  </a:lnTo>
                  <a:lnTo>
                    <a:pt x="87" y="51"/>
                  </a:lnTo>
                  <a:lnTo>
                    <a:pt x="92" y="53"/>
                  </a:lnTo>
                  <a:lnTo>
                    <a:pt x="96" y="57"/>
                  </a:lnTo>
                  <a:lnTo>
                    <a:pt x="99" y="61"/>
                  </a:lnTo>
                  <a:lnTo>
                    <a:pt x="102" y="65"/>
                  </a:lnTo>
                  <a:lnTo>
                    <a:pt x="103" y="70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3" y="81"/>
                  </a:lnTo>
                  <a:lnTo>
                    <a:pt x="102" y="86"/>
                  </a:lnTo>
                  <a:lnTo>
                    <a:pt x="99" y="91"/>
                  </a:lnTo>
                  <a:lnTo>
                    <a:pt x="96" y="95"/>
                  </a:lnTo>
                  <a:lnTo>
                    <a:pt x="92" y="98"/>
                  </a:lnTo>
                  <a:lnTo>
                    <a:pt x="87" y="101"/>
                  </a:lnTo>
                  <a:lnTo>
                    <a:pt x="82" y="102"/>
                  </a:lnTo>
                  <a:lnTo>
                    <a:pt x="77" y="103"/>
                  </a:lnTo>
                  <a:lnTo>
                    <a:pt x="77" y="103"/>
                  </a:lnTo>
                  <a:lnTo>
                    <a:pt x="71" y="102"/>
                  </a:lnTo>
                  <a:lnTo>
                    <a:pt x="66" y="101"/>
                  </a:lnTo>
                  <a:lnTo>
                    <a:pt x="62" y="98"/>
                  </a:lnTo>
                  <a:lnTo>
                    <a:pt x="58" y="95"/>
                  </a:lnTo>
                  <a:lnTo>
                    <a:pt x="54" y="91"/>
                  </a:lnTo>
                  <a:lnTo>
                    <a:pt x="52" y="86"/>
                  </a:lnTo>
                  <a:lnTo>
                    <a:pt x="50" y="81"/>
                  </a:lnTo>
                  <a:lnTo>
                    <a:pt x="50" y="76"/>
                  </a:lnTo>
                  <a:lnTo>
                    <a:pt x="50" y="76"/>
                  </a:lnTo>
                  <a:lnTo>
                    <a:pt x="50" y="70"/>
                  </a:lnTo>
                  <a:lnTo>
                    <a:pt x="52" y="65"/>
                  </a:lnTo>
                  <a:lnTo>
                    <a:pt x="54" y="61"/>
                  </a:lnTo>
                  <a:lnTo>
                    <a:pt x="58" y="57"/>
                  </a:lnTo>
                  <a:lnTo>
                    <a:pt x="62" y="53"/>
                  </a:lnTo>
                  <a:lnTo>
                    <a:pt x="66" y="51"/>
                  </a:lnTo>
                  <a:lnTo>
                    <a:pt x="71" y="49"/>
                  </a:lnTo>
                  <a:lnTo>
                    <a:pt x="77" y="49"/>
                  </a:lnTo>
                  <a:lnTo>
                    <a:pt x="77" y="49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2" name="Freeform 153"/>
            <p:cNvSpPr>
              <a:spLocks/>
            </p:cNvSpPr>
            <p:nvPr/>
          </p:nvSpPr>
          <p:spPr bwMode="auto">
            <a:xfrm>
              <a:off x="8101013" y="4597400"/>
              <a:ext cx="20638" cy="19050"/>
            </a:xfrm>
            <a:custGeom>
              <a:avLst/>
              <a:gdLst>
                <a:gd name="T0" fmla="*/ 47 w 50"/>
                <a:gd name="T1" fmla="*/ 16 h 50"/>
                <a:gd name="T2" fmla="*/ 47 w 50"/>
                <a:gd name="T3" fmla="*/ 16 h 50"/>
                <a:gd name="T4" fmla="*/ 45 w 50"/>
                <a:gd name="T5" fmla="*/ 12 h 50"/>
                <a:gd name="T6" fmla="*/ 45 w 50"/>
                <a:gd name="T7" fmla="*/ 12 h 50"/>
                <a:gd name="T8" fmla="*/ 42 w 50"/>
                <a:gd name="T9" fmla="*/ 8 h 50"/>
                <a:gd name="T10" fmla="*/ 42 w 50"/>
                <a:gd name="T11" fmla="*/ 8 h 50"/>
                <a:gd name="T12" fmla="*/ 38 w 50"/>
                <a:gd name="T13" fmla="*/ 4 h 50"/>
                <a:gd name="T14" fmla="*/ 38 w 50"/>
                <a:gd name="T15" fmla="*/ 4 h 50"/>
                <a:gd name="T16" fmla="*/ 34 w 50"/>
                <a:gd name="T17" fmla="*/ 3 h 50"/>
                <a:gd name="T18" fmla="*/ 34 w 50"/>
                <a:gd name="T19" fmla="*/ 3 h 50"/>
                <a:gd name="T20" fmla="*/ 29 w 50"/>
                <a:gd name="T21" fmla="*/ 1 h 50"/>
                <a:gd name="T22" fmla="*/ 29 w 50"/>
                <a:gd name="T23" fmla="*/ 1 h 50"/>
                <a:gd name="T24" fmla="*/ 24 w 50"/>
                <a:gd name="T25" fmla="*/ 0 h 50"/>
                <a:gd name="T26" fmla="*/ 17 w 50"/>
                <a:gd name="T27" fmla="*/ 1 h 50"/>
                <a:gd name="T28" fmla="*/ 12 w 50"/>
                <a:gd name="T29" fmla="*/ 4 h 50"/>
                <a:gd name="T30" fmla="*/ 6 w 50"/>
                <a:gd name="T31" fmla="*/ 8 h 50"/>
                <a:gd name="T32" fmla="*/ 6 w 50"/>
                <a:gd name="T33" fmla="*/ 8 h 50"/>
                <a:gd name="T34" fmla="*/ 4 w 50"/>
                <a:gd name="T35" fmla="*/ 12 h 50"/>
                <a:gd name="T36" fmla="*/ 4 w 50"/>
                <a:gd name="T37" fmla="*/ 12 h 50"/>
                <a:gd name="T38" fmla="*/ 1 w 50"/>
                <a:gd name="T39" fmla="*/ 16 h 50"/>
                <a:gd name="T40" fmla="*/ 1 w 50"/>
                <a:gd name="T41" fmla="*/ 16 h 50"/>
                <a:gd name="T42" fmla="*/ 0 w 50"/>
                <a:gd name="T43" fmla="*/ 20 h 50"/>
                <a:gd name="T44" fmla="*/ 0 w 50"/>
                <a:gd name="T45" fmla="*/ 20 h 50"/>
                <a:gd name="T46" fmla="*/ 0 w 50"/>
                <a:gd name="T47" fmla="*/ 25 h 50"/>
                <a:gd name="T48" fmla="*/ 0 w 50"/>
                <a:gd name="T49" fmla="*/ 25 h 50"/>
                <a:gd name="T50" fmla="*/ 0 w 50"/>
                <a:gd name="T51" fmla="*/ 30 h 50"/>
                <a:gd name="T52" fmla="*/ 1 w 50"/>
                <a:gd name="T53" fmla="*/ 34 h 50"/>
                <a:gd name="T54" fmla="*/ 4 w 50"/>
                <a:gd name="T55" fmla="*/ 38 h 50"/>
                <a:gd name="T56" fmla="*/ 6 w 50"/>
                <a:gd name="T57" fmla="*/ 42 h 50"/>
                <a:gd name="T58" fmla="*/ 6 w 50"/>
                <a:gd name="T59" fmla="*/ 42 h 50"/>
                <a:gd name="T60" fmla="*/ 10 w 50"/>
                <a:gd name="T61" fmla="*/ 46 h 50"/>
                <a:gd name="T62" fmla="*/ 16 w 50"/>
                <a:gd name="T63" fmla="*/ 47 h 50"/>
                <a:gd name="T64" fmla="*/ 16 w 50"/>
                <a:gd name="T65" fmla="*/ 47 h 50"/>
                <a:gd name="T66" fmla="*/ 20 w 50"/>
                <a:gd name="T67" fmla="*/ 49 h 50"/>
                <a:gd name="T68" fmla="*/ 25 w 50"/>
                <a:gd name="T69" fmla="*/ 50 h 50"/>
                <a:gd name="T70" fmla="*/ 25 w 50"/>
                <a:gd name="T71" fmla="*/ 50 h 50"/>
                <a:gd name="T72" fmla="*/ 29 w 50"/>
                <a:gd name="T73" fmla="*/ 49 h 50"/>
                <a:gd name="T74" fmla="*/ 34 w 50"/>
                <a:gd name="T75" fmla="*/ 47 h 50"/>
                <a:gd name="T76" fmla="*/ 38 w 50"/>
                <a:gd name="T77" fmla="*/ 46 h 50"/>
                <a:gd name="T78" fmla="*/ 42 w 50"/>
                <a:gd name="T79" fmla="*/ 42 h 50"/>
                <a:gd name="T80" fmla="*/ 42 w 50"/>
                <a:gd name="T81" fmla="*/ 42 h 50"/>
                <a:gd name="T82" fmla="*/ 45 w 50"/>
                <a:gd name="T83" fmla="*/ 38 h 50"/>
                <a:gd name="T84" fmla="*/ 47 w 50"/>
                <a:gd name="T85" fmla="*/ 34 h 50"/>
                <a:gd name="T86" fmla="*/ 48 w 50"/>
                <a:gd name="T87" fmla="*/ 30 h 50"/>
                <a:gd name="T88" fmla="*/ 50 w 50"/>
                <a:gd name="T89" fmla="*/ 25 h 50"/>
                <a:gd name="T90" fmla="*/ 50 w 50"/>
                <a:gd name="T91" fmla="*/ 25 h 50"/>
                <a:gd name="T92" fmla="*/ 48 w 50"/>
                <a:gd name="T93" fmla="*/ 20 h 50"/>
                <a:gd name="T94" fmla="*/ 48 w 50"/>
                <a:gd name="T95" fmla="*/ 20 h 50"/>
                <a:gd name="T96" fmla="*/ 47 w 50"/>
                <a:gd name="T97" fmla="*/ 16 h 50"/>
                <a:gd name="T98" fmla="*/ 47 w 50"/>
                <a:gd name="T99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0" h="50">
                  <a:moveTo>
                    <a:pt x="47" y="16"/>
                  </a:moveTo>
                  <a:lnTo>
                    <a:pt x="47" y="16"/>
                  </a:lnTo>
                  <a:lnTo>
                    <a:pt x="45" y="12"/>
                  </a:lnTo>
                  <a:lnTo>
                    <a:pt x="45" y="12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4" y="0"/>
                  </a:lnTo>
                  <a:lnTo>
                    <a:pt x="17" y="1"/>
                  </a:lnTo>
                  <a:lnTo>
                    <a:pt x="12" y="4"/>
                  </a:lnTo>
                  <a:lnTo>
                    <a:pt x="6" y="8"/>
                  </a:lnTo>
                  <a:lnTo>
                    <a:pt x="6" y="8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1" y="34"/>
                  </a:lnTo>
                  <a:lnTo>
                    <a:pt x="4" y="38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10" y="46"/>
                  </a:lnTo>
                  <a:lnTo>
                    <a:pt x="16" y="47"/>
                  </a:lnTo>
                  <a:lnTo>
                    <a:pt x="16" y="47"/>
                  </a:lnTo>
                  <a:lnTo>
                    <a:pt x="20" y="49"/>
                  </a:lnTo>
                  <a:lnTo>
                    <a:pt x="25" y="50"/>
                  </a:lnTo>
                  <a:lnTo>
                    <a:pt x="25" y="50"/>
                  </a:lnTo>
                  <a:lnTo>
                    <a:pt x="29" y="49"/>
                  </a:lnTo>
                  <a:lnTo>
                    <a:pt x="34" y="47"/>
                  </a:lnTo>
                  <a:lnTo>
                    <a:pt x="38" y="46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5" y="38"/>
                  </a:lnTo>
                  <a:lnTo>
                    <a:pt x="47" y="34"/>
                  </a:lnTo>
                  <a:lnTo>
                    <a:pt x="48" y="30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7" y="16"/>
                  </a:lnTo>
                  <a:lnTo>
                    <a:pt x="47" y="16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3" name="Freeform 154"/>
            <p:cNvSpPr>
              <a:spLocks/>
            </p:cNvSpPr>
            <p:nvPr/>
          </p:nvSpPr>
          <p:spPr bwMode="auto">
            <a:xfrm>
              <a:off x="8159751" y="4597400"/>
              <a:ext cx="19050" cy="19050"/>
            </a:xfrm>
            <a:custGeom>
              <a:avLst/>
              <a:gdLst>
                <a:gd name="T0" fmla="*/ 39 w 50"/>
                <a:gd name="T1" fmla="*/ 4 h 50"/>
                <a:gd name="T2" fmla="*/ 39 w 50"/>
                <a:gd name="T3" fmla="*/ 4 h 50"/>
                <a:gd name="T4" fmla="*/ 34 w 50"/>
                <a:gd name="T5" fmla="*/ 3 h 50"/>
                <a:gd name="T6" fmla="*/ 34 w 50"/>
                <a:gd name="T7" fmla="*/ 3 h 50"/>
                <a:gd name="T8" fmla="*/ 30 w 50"/>
                <a:gd name="T9" fmla="*/ 1 h 50"/>
                <a:gd name="T10" fmla="*/ 30 w 50"/>
                <a:gd name="T11" fmla="*/ 1 h 50"/>
                <a:gd name="T12" fmla="*/ 24 w 50"/>
                <a:gd name="T13" fmla="*/ 0 h 50"/>
                <a:gd name="T14" fmla="*/ 18 w 50"/>
                <a:gd name="T15" fmla="*/ 1 h 50"/>
                <a:gd name="T16" fmla="*/ 13 w 50"/>
                <a:gd name="T17" fmla="*/ 4 h 50"/>
                <a:gd name="T18" fmla="*/ 8 w 50"/>
                <a:gd name="T19" fmla="*/ 8 h 50"/>
                <a:gd name="T20" fmla="*/ 8 w 50"/>
                <a:gd name="T21" fmla="*/ 8 h 50"/>
                <a:gd name="T22" fmla="*/ 5 w 50"/>
                <a:gd name="T23" fmla="*/ 12 h 50"/>
                <a:gd name="T24" fmla="*/ 5 w 50"/>
                <a:gd name="T25" fmla="*/ 12 h 50"/>
                <a:gd name="T26" fmla="*/ 3 w 50"/>
                <a:gd name="T27" fmla="*/ 16 h 50"/>
                <a:gd name="T28" fmla="*/ 3 w 50"/>
                <a:gd name="T29" fmla="*/ 16 h 50"/>
                <a:gd name="T30" fmla="*/ 1 w 50"/>
                <a:gd name="T31" fmla="*/ 20 h 50"/>
                <a:gd name="T32" fmla="*/ 1 w 50"/>
                <a:gd name="T33" fmla="*/ 20 h 50"/>
                <a:gd name="T34" fmla="*/ 0 w 50"/>
                <a:gd name="T35" fmla="*/ 25 h 50"/>
                <a:gd name="T36" fmla="*/ 0 w 50"/>
                <a:gd name="T37" fmla="*/ 25 h 50"/>
                <a:gd name="T38" fmla="*/ 1 w 50"/>
                <a:gd name="T39" fmla="*/ 30 h 50"/>
                <a:gd name="T40" fmla="*/ 3 w 50"/>
                <a:gd name="T41" fmla="*/ 34 h 50"/>
                <a:gd name="T42" fmla="*/ 5 w 50"/>
                <a:gd name="T43" fmla="*/ 38 h 50"/>
                <a:gd name="T44" fmla="*/ 8 w 50"/>
                <a:gd name="T45" fmla="*/ 42 h 50"/>
                <a:gd name="T46" fmla="*/ 8 w 50"/>
                <a:gd name="T47" fmla="*/ 42 h 50"/>
                <a:gd name="T48" fmla="*/ 12 w 50"/>
                <a:gd name="T49" fmla="*/ 46 h 50"/>
                <a:gd name="T50" fmla="*/ 16 w 50"/>
                <a:gd name="T51" fmla="*/ 47 h 50"/>
                <a:gd name="T52" fmla="*/ 21 w 50"/>
                <a:gd name="T53" fmla="*/ 49 h 50"/>
                <a:gd name="T54" fmla="*/ 25 w 50"/>
                <a:gd name="T55" fmla="*/ 50 h 50"/>
                <a:gd name="T56" fmla="*/ 25 w 50"/>
                <a:gd name="T57" fmla="*/ 50 h 50"/>
                <a:gd name="T58" fmla="*/ 30 w 50"/>
                <a:gd name="T59" fmla="*/ 49 h 50"/>
                <a:gd name="T60" fmla="*/ 34 w 50"/>
                <a:gd name="T61" fmla="*/ 47 h 50"/>
                <a:gd name="T62" fmla="*/ 39 w 50"/>
                <a:gd name="T63" fmla="*/ 46 h 50"/>
                <a:gd name="T64" fmla="*/ 42 w 50"/>
                <a:gd name="T65" fmla="*/ 42 h 50"/>
                <a:gd name="T66" fmla="*/ 42 w 50"/>
                <a:gd name="T67" fmla="*/ 42 h 50"/>
                <a:gd name="T68" fmla="*/ 46 w 50"/>
                <a:gd name="T69" fmla="*/ 38 h 50"/>
                <a:gd name="T70" fmla="*/ 49 w 50"/>
                <a:gd name="T71" fmla="*/ 34 h 50"/>
                <a:gd name="T72" fmla="*/ 50 w 50"/>
                <a:gd name="T73" fmla="*/ 30 h 50"/>
                <a:gd name="T74" fmla="*/ 50 w 50"/>
                <a:gd name="T75" fmla="*/ 25 h 50"/>
                <a:gd name="T76" fmla="*/ 50 w 50"/>
                <a:gd name="T77" fmla="*/ 25 h 50"/>
                <a:gd name="T78" fmla="*/ 50 w 50"/>
                <a:gd name="T79" fmla="*/ 20 h 50"/>
                <a:gd name="T80" fmla="*/ 49 w 50"/>
                <a:gd name="T81" fmla="*/ 16 h 50"/>
                <a:gd name="T82" fmla="*/ 46 w 50"/>
                <a:gd name="T83" fmla="*/ 12 h 50"/>
                <a:gd name="T84" fmla="*/ 42 w 50"/>
                <a:gd name="T85" fmla="*/ 8 h 50"/>
                <a:gd name="T86" fmla="*/ 42 w 50"/>
                <a:gd name="T87" fmla="*/ 8 h 50"/>
                <a:gd name="T88" fmla="*/ 39 w 50"/>
                <a:gd name="T89" fmla="*/ 4 h 50"/>
                <a:gd name="T90" fmla="*/ 39 w 50"/>
                <a:gd name="T91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0" h="50">
                  <a:moveTo>
                    <a:pt x="39" y="4"/>
                  </a:moveTo>
                  <a:lnTo>
                    <a:pt x="39" y="4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24" y="0"/>
                  </a:lnTo>
                  <a:lnTo>
                    <a:pt x="18" y="1"/>
                  </a:lnTo>
                  <a:lnTo>
                    <a:pt x="13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1" y="30"/>
                  </a:lnTo>
                  <a:lnTo>
                    <a:pt x="3" y="34"/>
                  </a:lnTo>
                  <a:lnTo>
                    <a:pt x="5" y="38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12" y="46"/>
                  </a:lnTo>
                  <a:lnTo>
                    <a:pt x="16" y="47"/>
                  </a:lnTo>
                  <a:lnTo>
                    <a:pt x="21" y="49"/>
                  </a:lnTo>
                  <a:lnTo>
                    <a:pt x="25" y="50"/>
                  </a:lnTo>
                  <a:lnTo>
                    <a:pt x="25" y="50"/>
                  </a:lnTo>
                  <a:lnTo>
                    <a:pt x="30" y="49"/>
                  </a:lnTo>
                  <a:lnTo>
                    <a:pt x="34" y="47"/>
                  </a:lnTo>
                  <a:lnTo>
                    <a:pt x="39" y="46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6" y="38"/>
                  </a:lnTo>
                  <a:lnTo>
                    <a:pt x="49" y="34"/>
                  </a:lnTo>
                  <a:lnTo>
                    <a:pt x="50" y="30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0" y="20"/>
                  </a:lnTo>
                  <a:lnTo>
                    <a:pt x="49" y="16"/>
                  </a:lnTo>
                  <a:lnTo>
                    <a:pt x="46" y="12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39" y="4"/>
                  </a:lnTo>
                  <a:lnTo>
                    <a:pt x="39" y="4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4" name="Freeform 155"/>
            <p:cNvSpPr>
              <a:spLocks/>
            </p:cNvSpPr>
            <p:nvPr/>
          </p:nvSpPr>
          <p:spPr bwMode="auto">
            <a:xfrm>
              <a:off x="8218488" y="4597400"/>
              <a:ext cx="19050" cy="19050"/>
            </a:xfrm>
            <a:custGeom>
              <a:avLst/>
              <a:gdLst>
                <a:gd name="T0" fmla="*/ 47 w 48"/>
                <a:gd name="T1" fmla="*/ 16 h 50"/>
                <a:gd name="T2" fmla="*/ 47 w 48"/>
                <a:gd name="T3" fmla="*/ 16 h 50"/>
                <a:gd name="T4" fmla="*/ 44 w 48"/>
                <a:gd name="T5" fmla="*/ 12 h 50"/>
                <a:gd name="T6" fmla="*/ 44 w 48"/>
                <a:gd name="T7" fmla="*/ 12 h 50"/>
                <a:gd name="T8" fmla="*/ 42 w 48"/>
                <a:gd name="T9" fmla="*/ 8 h 50"/>
                <a:gd name="T10" fmla="*/ 42 w 48"/>
                <a:gd name="T11" fmla="*/ 8 h 50"/>
                <a:gd name="T12" fmla="*/ 38 w 48"/>
                <a:gd name="T13" fmla="*/ 4 h 50"/>
                <a:gd name="T14" fmla="*/ 34 w 48"/>
                <a:gd name="T15" fmla="*/ 3 h 50"/>
                <a:gd name="T16" fmla="*/ 28 w 48"/>
                <a:gd name="T17" fmla="*/ 1 h 50"/>
                <a:gd name="T18" fmla="*/ 24 w 48"/>
                <a:gd name="T19" fmla="*/ 0 h 50"/>
                <a:gd name="T20" fmla="*/ 19 w 48"/>
                <a:gd name="T21" fmla="*/ 1 h 50"/>
                <a:gd name="T22" fmla="*/ 15 w 48"/>
                <a:gd name="T23" fmla="*/ 3 h 50"/>
                <a:gd name="T24" fmla="*/ 10 w 48"/>
                <a:gd name="T25" fmla="*/ 4 h 50"/>
                <a:gd name="T26" fmla="*/ 6 w 48"/>
                <a:gd name="T27" fmla="*/ 8 h 50"/>
                <a:gd name="T28" fmla="*/ 6 w 48"/>
                <a:gd name="T29" fmla="*/ 8 h 50"/>
                <a:gd name="T30" fmla="*/ 3 w 48"/>
                <a:gd name="T31" fmla="*/ 12 h 50"/>
                <a:gd name="T32" fmla="*/ 3 w 48"/>
                <a:gd name="T33" fmla="*/ 12 h 50"/>
                <a:gd name="T34" fmla="*/ 1 w 48"/>
                <a:gd name="T35" fmla="*/ 16 h 50"/>
                <a:gd name="T36" fmla="*/ 1 w 48"/>
                <a:gd name="T37" fmla="*/ 16 h 50"/>
                <a:gd name="T38" fmla="*/ 0 w 48"/>
                <a:gd name="T39" fmla="*/ 20 h 50"/>
                <a:gd name="T40" fmla="*/ 0 w 48"/>
                <a:gd name="T41" fmla="*/ 20 h 50"/>
                <a:gd name="T42" fmla="*/ 0 w 48"/>
                <a:gd name="T43" fmla="*/ 25 h 50"/>
                <a:gd name="T44" fmla="*/ 0 w 48"/>
                <a:gd name="T45" fmla="*/ 25 h 50"/>
                <a:gd name="T46" fmla="*/ 0 w 48"/>
                <a:gd name="T47" fmla="*/ 30 h 50"/>
                <a:gd name="T48" fmla="*/ 0 w 48"/>
                <a:gd name="T49" fmla="*/ 30 h 50"/>
                <a:gd name="T50" fmla="*/ 1 w 48"/>
                <a:gd name="T51" fmla="*/ 34 h 50"/>
                <a:gd name="T52" fmla="*/ 1 w 48"/>
                <a:gd name="T53" fmla="*/ 34 h 50"/>
                <a:gd name="T54" fmla="*/ 3 w 48"/>
                <a:gd name="T55" fmla="*/ 38 h 50"/>
                <a:gd name="T56" fmla="*/ 3 w 48"/>
                <a:gd name="T57" fmla="*/ 38 h 50"/>
                <a:gd name="T58" fmla="*/ 6 w 48"/>
                <a:gd name="T59" fmla="*/ 42 h 50"/>
                <a:gd name="T60" fmla="*/ 6 w 48"/>
                <a:gd name="T61" fmla="*/ 42 h 50"/>
                <a:gd name="T62" fmla="*/ 10 w 48"/>
                <a:gd name="T63" fmla="*/ 46 h 50"/>
                <a:gd name="T64" fmla="*/ 15 w 48"/>
                <a:gd name="T65" fmla="*/ 47 h 50"/>
                <a:gd name="T66" fmla="*/ 19 w 48"/>
                <a:gd name="T67" fmla="*/ 49 h 50"/>
                <a:gd name="T68" fmla="*/ 24 w 48"/>
                <a:gd name="T69" fmla="*/ 50 h 50"/>
                <a:gd name="T70" fmla="*/ 24 w 48"/>
                <a:gd name="T71" fmla="*/ 50 h 50"/>
                <a:gd name="T72" fmla="*/ 28 w 48"/>
                <a:gd name="T73" fmla="*/ 49 h 50"/>
                <a:gd name="T74" fmla="*/ 34 w 48"/>
                <a:gd name="T75" fmla="*/ 47 h 50"/>
                <a:gd name="T76" fmla="*/ 34 w 48"/>
                <a:gd name="T77" fmla="*/ 47 h 50"/>
                <a:gd name="T78" fmla="*/ 38 w 48"/>
                <a:gd name="T79" fmla="*/ 46 h 50"/>
                <a:gd name="T80" fmla="*/ 42 w 48"/>
                <a:gd name="T81" fmla="*/ 42 h 50"/>
                <a:gd name="T82" fmla="*/ 42 w 48"/>
                <a:gd name="T83" fmla="*/ 42 h 50"/>
                <a:gd name="T84" fmla="*/ 44 w 48"/>
                <a:gd name="T85" fmla="*/ 38 h 50"/>
                <a:gd name="T86" fmla="*/ 44 w 48"/>
                <a:gd name="T87" fmla="*/ 38 h 50"/>
                <a:gd name="T88" fmla="*/ 47 w 48"/>
                <a:gd name="T89" fmla="*/ 34 h 50"/>
                <a:gd name="T90" fmla="*/ 47 w 48"/>
                <a:gd name="T91" fmla="*/ 34 h 50"/>
                <a:gd name="T92" fmla="*/ 48 w 48"/>
                <a:gd name="T93" fmla="*/ 30 h 50"/>
                <a:gd name="T94" fmla="*/ 48 w 48"/>
                <a:gd name="T95" fmla="*/ 30 h 50"/>
                <a:gd name="T96" fmla="*/ 48 w 48"/>
                <a:gd name="T97" fmla="*/ 25 h 50"/>
                <a:gd name="T98" fmla="*/ 48 w 48"/>
                <a:gd name="T99" fmla="*/ 25 h 50"/>
                <a:gd name="T100" fmla="*/ 48 w 48"/>
                <a:gd name="T101" fmla="*/ 20 h 50"/>
                <a:gd name="T102" fmla="*/ 48 w 48"/>
                <a:gd name="T103" fmla="*/ 20 h 50"/>
                <a:gd name="T104" fmla="*/ 47 w 48"/>
                <a:gd name="T105" fmla="*/ 16 h 50"/>
                <a:gd name="T106" fmla="*/ 47 w 48"/>
                <a:gd name="T107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8" h="50">
                  <a:moveTo>
                    <a:pt x="47" y="16"/>
                  </a:moveTo>
                  <a:lnTo>
                    <a:pt x="47" y="16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38" y="4"/>
                  </a:lnTo>
                  <a:lnTo>
                    <a:pt x="34" y="3"/>
                  </a:lnTo>
                  <a:lnTo>
                    <a:pt x="28" y="1"/>
                  </a:lnTo>
                  <a:lnTo>
                    <a:pt x="24" y="0"/>
                  </a:lnTo>
                  <a:lnTo>
                    <a:pt x="19" y="1"/>
                  </a:lnTo>
                  <a:lnTo>
                    <a:pt x="15" y="3"/>
                  </a:lnTo>
                  <a:lnTo>
                    <a:pt x="10" y="4"/>
                  </a:lnTo>
                  <a:lnTo>
                    <a:pt x="6" y="8"/>
                  </a:lnTo>
                  <a:lnTo>
                    <a:pt x="6" y="8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10" y="46"/>
                  </a:lnTo>
                  <a:lnTo>
                    <a:pt x="15" y="47"/>
                  </a:lnTo>
                  <a:lnTo>
                    <a:pt x="19" y="49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8" y="49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38" y="46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7" y="16"/>
                  </a:lnTo>
                  <a:lnTo>
                    <a:pt x="47" y="16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5" name="Freeform 156"/>
            <p:cNvSpPr>
              <a:spLocks/>
            </p:cNvSpPr>
            <p:nvPr/>
          </p:nvSpPr>
          <p:spPr bwMode="auto">
            <a:xfrm>
              <a:off x="8101013" y="4652963"/>
              <a:ext cx="20638" cy="20638"/>
            </a:xfrm>
            <a:custGeom>
              <a:avLst/>
              <a:gdLst>
                <a:gd name="T0" fmla="*/ 47 w 50"/>
                <a:gd name="T1" fmla="*/ 14 h 48"/>
                <a:gd name="T2" fmla="*/ 47 w 50"/>
                <a:gd name="T3" fmla="*/ 14 h 48"/>
                <a:gd name="T4" fmla="*/ 45 w 50"/>
                <a:gd name="T5" fmla="*/ 10 h 48"/>
                <a:gd name="T6" fmla="*/ 45 w 50"/>
                <a:gd name="T7" fmla="*/ 10 h 48"/>
                <a:gd name="T8" fmla="*/ 42 w 50"/>
                <a:gd name="T9" fmla="*/ 6 h 48"/>
                <a:gd name="T10" fmla="*/ 42 w 50"/>
                <a:gd name="T11" fmla="*/ 6 h 48"/>
                <a:gd name="T12" fmla="*/ 38 w 50"/>
                <a:gd name="T13" fmla="*/ 4 h 48"/>
                <a:gd name="T14" fmla="*/ 38 w 50"/>
                <a:gd name="T15" fmla="*/ 4 h 48"/>
                <a:gd name="T16" fmla="*/ 34 w 50"/>
                <a:gd name="T17" fmla="*/ 1 h 48"/>
                <a:gd name="T18" fmla="*/ 34 w 50"/>
                <a:gd name="T19" fmla="*/ 1 h 48"/>
                <a:gd name="T20" fmla="*/ 29 w 50"/>
                <a:gd name="T21" fmla="*/ 0 h 48"/>
                <a:gd name="T22" fmla="*/ 29 w 50"/>
                <a:gd name="T23" fmla="*/ 0 h 48"/>
                <a:gd name="T24" fmla="*/ 24 w 50"/>
                <a:gd name="T25" fmla="*/ 0 h 48"/>
                <a:gd name="T26" fmla="*/ 17 w 50"/>
                <a:gd name="T27" fmla="*/ 0 h 48"/>
                <a:gd name="T28" fmla="*/ 12 w 50"/>
                <a:gd name="T29" fmla="*/ 3 h 48"/>
                <a:gd name="T30" fmla="*/ 6 w 50"/>
                <a:gd name="T31" fmla="*/ 6 h 48"/>
                <a:gd name="T32" fmla="*/ 6 w 50"/>
                <a:gd name="T33" fmla="*/ 6 h 48"/>
                <a:gd name="T34" fmla="*/ 4 w 50"/>
                <a:gd name="T35" fmla="*/ 10 h 48"/>
                <a:gd name="T36" fmla="*/ 4 w 50"/>
                <a:gd name="T37" fmla="*/ 10 h 48"/>
                <a:gd name="T38" fmla="*/ 1 w 50"/>
                <a:gd name="T39" fmla="*/ 14 h 48"/>
                <a:gd name="T40" fmla="*/ 1 w 50"/>
                <a:gd name="T41" fmla="*/ 14 h 48"/>
                <a:gd name="T42" fmla="*/ 0 w 50"/>
                <a:gd name="T43" fmla="*/ 20 h 48"/>
                <a:gd name="T44" fmla="*/ 0 w 50"/>
                <a:gd name="T45" fmla="*/ 20 h 48"/>
                <a:gd name="T46" fmla="*/ 0 w 50"/>
                <a:gd name="T47" fmla="*/ 24 h 48"/>
                <a:gd name="T48" fmla="*/ 0 w 50"/>
                <a:gd name="T49" fmla="*/ 24 h 48"/>
                <a:gd name="T50" fmla="*/ 0 w 50"/>
                <a:gd name="T51" fmla="*/ 29 h 48"/>
                <a:gd name="T52" fmla="*/ 1 w 50"/>
                <a:gd name="T53" fmla="*/ 34 h 48"/>
                <a:gd name="T54" fmla="*/ 1 w 50"/>
                <a:gd name="T55" fmla="*/ 34 h 48"/>
                <a:gd name="T56" fmla="*/ 4 w 50"/>
                <a:gd name="T57" fmla="*/ 38 h 48"/>
                <a:gd name="T58" fmla="*/ 6 w 50"/>
                <a:gd name="T59" fmla="*/ 42 h 48"/>
                <a:gd name="T60" fmla="*/ 6 w 50"/>
                <a:gd name="T61" fmla="*/ 42 h 48"/>
                <a:gd name="T62" fmla="*/ 10 w 50"/>
                <a:gd name="T63" fmla="*/ 45 h 48"/>
                <a:gd name="T64" fmla="*/ 16 w 50"/>
                <a:gd name="T65" fmla="*/ 47 h 48"/>
                <a:gd name="T66" fmla="*/ 16 w 50"/>
                <a:gd name="T67" fmla="*/ 47 h 48"/>
                <a:gd name="T68" fmla="*/ 20 w 50"/>
                <a:gd name="T69" fmla="*/ 48 h 48"/>
                <a:gd name="T70" fmla="*/ 25 w 50"/>
                <a:gd name="T71" fmla="*/ 48 h 48"/>
                <a:gd name="T72" fmla="*/ 25 w 50"/>
                <a:gd name="T73" fmla="*/ 48 h 48"/>
                <a:gd name="T74" fmla="*/ 29 w 50"/>
                <a:gd name="T75" fmla="*/ 48 h 48"/>
                <a:gd name="T76" fmla="*/ 34 w 50"/>
                <a:gd name="T77" fmla="*/ 47 h 48"/>
                <a:gd name="T78" fmla="*/ 38 w 50"/>
                <a:gd name="T79" fmla="*/ 45 h 48"/>
                <a:gd name="T80" fmla="*/ 42 w 50"/>
                <a:gd name="T81" fmla="*/ 42 h 48"/>
                <a:gd name="T82" fmla="*/ 42 w 50"/>
                <a:gd name="T83" fmla="*/ 42 h 48"/>
                <a:gd name="T84" fmla="*/ 45 w 50"/>
                <a:gd name="T85" fmla="*/ 38 h 48"/>
                <a:gd name="T86" fmla="*/ 47 w 50"/>
                <a:gd name="T87" fmla="*/ 33 h 48"/>
                <a:gd name="T88" fmla="*/ 48 w 50"/>
                <a:gd name="T89" fmla="*/ 29 h 48"/>
                <a:gd name="T90" fmla="*/ 50 w 50"/>
                <a:gd name="T91" fmla="*/ 24 h 48"/>
                <a:gd name="T92" fmla="*/ 50 w 50"/>
                <a:gd name="T93" fmla="*/ 24 h 48"/>
                <a:gd name="T94" fmla="*/ 48 w 50"/>
                <a:gd name="T95" fmla="*/ 20 h 48"/>
                <a:gd name="T96" fmla="*/ 48 w 50"/>
                <a:gd name="T97" fmla="*/ 20 h 48"/>
                <a:gd name="T98" fmla="*/ 47 w 50"/>
                <a:gd name="T99" fmla="*/ 14 h 48"/>
                <a:gd name="T100" fmla="*/ 47 w 50"/>
                <a:gd name="T101" fmla="*/ 1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0" h="48">
                  <a:moveTo>
                    <a:pt x="47" y="14"/>
                  </a:moveTo>
                  <a:lnTo>
                    <a:pt x="47" y="14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2" y="3"/>
                  </a:lnTo>
                  <a:lnTo>
                    <a:pt x="6" y="6"/>
                  </a:lnTo>
                  <a:lnTo>
                    <a:pt x="6" y="6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4" y="38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10" y="45"/>
                  </a:lnTo>
                  <a:lnTo>
                    <a:pt x="16" y="47"/>
                  </a:lnTo>
                  <a:lnTo>
                    <a:pt x="16" y="47"/>
                  </a:lnTo>
                  <a:lnTo>
                    <a:pt x="20" y="48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9" y="48"/>
                  </a:lnTo>
                  <a:lnTo>
                    <a:pt x="34" y="47"/>
                  </a:lnTo>
                  <a:lnTo>
                    <a:pt x="38" y="45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5" y="38"/>
                  </a:lnTo>
                  <a:lnTo>
                    <a:pt x="47" y="33"/>
                  </a:lnTo>
                  <a:lnTo>
                    <a:pt x="48" y="29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7" y="14"/>
                  </a:lnTo>
                  <a:lnTo>
                    <a:pt x="47" y="14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6" name="Freeform 157"/>
            <p:cNvSpPr>
              <a:spLocks/>
            </p:cNvSpPr>
            <p:nvPr/>
          </p:nvSpPr>
          <p:spPr bwMode="auto">
            <a:xfrm>
              <a:off x="8159751" y="4652963"/>
              <a:ext cx="19050" cy="20638"/>
            </a:xfrm>
            <a:custGeom>
              <a:avLst/>
              <a:gdLst>
                <a:gd name="T0" fmla="*/ 39 w 50"/>
                <a:gd name="T1" fmla="*/ 4 h 48"/>
                <a:gd name="T2" fmla="*/ 39 w 50"/>
                <a:gd name="T3" fmla="*/ 4 h 48"/>
                <a:gd name="T4" fmla="*/ 34 w 50"/>
                <a:gd name="T5" fmla="*/ 1 h 48"/>
                <a:gd name="T6" fmla="*/ 34 w 50"/>
                <a:gd name="T7" fmla="*/ 1 h 48"/>
                <a:gd name="T8" fmla="*/ 30 w 50"/>
                <a:gd name="T9" fmla="*/ 0 h 48"/>
                <a:gd name="T10" fmla="*/ 30 w 50"/>
                <a:gd name="T11" fmla="*/ 0 h 48"/>
                <a:gd name="T12" fmla="*/ 24 w 50"/>
                <a:gd name="T13" fmla="*/ 0 h 48"/>
                <a:gd name="T14" fmla="*/ 18 w 50"/>
                <a:gd name="T15" fmla="*/ 0 h 48"/>
                <a:gd name="T16" fmla="*/ 13 w 50"/>
                <a:gd name="T17" fmla="*/ 3 h 48"/>
                <a:gd name="T18" fmla="*/ 8 w 50"/>
                <a:gd name="T19" fmla="*/ 6 h 48"/>
                <a:gd name="T20" fmla="*/ 8 w 50"/>
                <a:gd name="T21" fmla="*/ 6 h 48"/>
                <a:gd name="T22" fmla="*/ 5 w 50"/>
                <a:gd name="T23" fmla="*/ 10 h 48"/>
                <a:gd name="T24" fmla="*/ 5 w 50"/>
                <a:gd name="T25" fmla="*/ 10 h 48"/>
                <a:gd name="T26" fmla="*/ 3 w 50"/>
                <a:gd name="T27" fmla="*/ 14 h 48"/>
                <a:gd name="T28" fmla="*/ 3 w 50"/>
                <a:gd name="T29" fmla="*/ 14 h 48"/>
                <a:gd name="T30" fmla="*/ 1 w 50"/>
                <a:gd name="T31" fmla="*/ 20 h 48"/>
                <a:gd name="T32" fmla="*/ 1 w 50"/>
                <a:gd name="T33" fmla="*/ 20 h 48"/>
                <a:gd name="T34" fmla="*/ 0 w 50"/>
                <a:gd name="T35" fmla="*/ 24 h 48"/>
                <a:gd name="T36" fmla="*/ 0 w 50"/>
                <a:gd name="T37" fmla="*/ 24 h 48"/>
                <a:gd name="T38" fmla="*/ 1 w 50"/>
                <a:gd name="T39" fmla="*/ 29 h 48"/>
                <a:gd name="T40" fmla="*/ 3 w 50"/>
                <a:gd name="T41" fmla="*/ 33 h 48"/>
                <a:gd name="T42" fmla="*/ 5 w 50"/>
                <a:gd name="T43" fmla="*/ 38 h 48"/>
                <a:gd name="T44" fmla="*/ 8 w 50"/>
                <a:gd name="T45" fmla="*/ 42 h 48"/>
                <a:gd name="T46" fmla="*/ 8 w 50"/>
                <a:gd name="T47" fmla="*/ 42 h 48"/>
                <a:gd name="T48" fmla="*/ 12 w 50"/>
                <a:gd name="T49" fmla="*/ 45 h 48"/>
                <a:gd name="T50" fmla="*/ 16 w 50"/>
                <a:gd name="T51" fmla="*/ 47 h 48"/>
                <a:gd name="T52" fmla="*/ 21 w 50"/>
                <a:gd name="T53" fmla="*/ 48 h 48"/>
                <a:gd name="T54" fmla="*/ 25 w 50"/>
                <a:gd name="T55" fmla="*/ 48 h 48"/>
                <a:gd name="T56" fmla="*/ 25 w 50"/>
                <a:gd name="T57" fmla="*/ 48 h 48"/>
                <a:gd name="T58" fmla="*/ 30 w 50"/>
                <a:gd name="T59" fmla="*/ 48 h 48"/>
                <a:gd name="T60" fmla="*/ 34 w 50"/>
                <a:gd name="T61" fmla="*/ 47 h 48"/>
                <a:gd name="T62" fmla="*/ 39 w 50"/>
                <a:gd name="T63" fmla="*/ 45 h 48"/>
                <a:gd name="T64" fmla="*/ 42 w 50"/>
                <a:gd name="T65" fmla="*/ 42 h 48"/>
                <a:gd name="T66" fmla="*/ 42 w 50"/>
                <a:gd name="T67" fmla="*/ 42 h 48"/>
                <a:gd name="T68" fmla="*/ 46 w 50"/>
                <a:gd name="T69" fmla="*/ 38 h 48"/>
                <a:gd name="T70" fmla="*/ 49 w 50"/>
                <a:gd name="T71" fmla="*/ 33 h 48"/>
                <a:gd name="T72" fmla="*/ 50 w 50"/>
                <a:gd name="T73" fmla="*/ 29 h 48"/>
                <a:gd name="T74" fmla="*/ 50 w 50"/>
                <a:gd name="T75" fmla="*/ 24 h 48"/>
                <a:gd name="T76" fmla="*/ 50 w 50"/>
                <a:gd name="T77" fmla="*/ 24 h 48"/>
                <a:gd name="T78" fmla="*/ 50 w 50"/>
                <a:gd name="T79" fmla="*/ 20 h 48"/>
                <a:gd name="T80" fmla="*/ 49 w 50"/>
                <a:gd name="T81" fmla="*/ 14 h 48"/>
                <a:gd name="T82" fmla="*/ 46 w 50"/>
                <a:gd name="T83" fmla="*/ 10 h 48"/>
                <a:gd name="T84" fmla="*/ 42 w 50"/>
                <a:gd name="T85" fmla="*/ 6 h 48"/>
                <a:gd name="T86" fmla="*/ 42 w 50"/>
                <a:gd name="T87" fmla="*/ 6 h 48"/>
                <a:gd name="T88" fmla="*/ 39 w 50"/>
                <a:gd name="T89" fmla="*/ 4 h 48"/>
                <a:gd name="T90" fmla="*/ 39 w 50"/>
                <a:gd name="T91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0" h="48">
                  <a:moveTo>
                    <a:pt x="39" y="4"/>
                  </a:moveTo>
                  <a:lnTo>
                    <a:pt x="39" y="4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3"/>
                  </a:lnTo>
                  <a:lnTo>
                    <a:pt x="8" y="6"/>
                  </a:lnTo>
                  <a:lnTo>
                    <a:pt x="8" y="6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3" y="33"/>
                  </a:lnTo>
                  <a:lnTo>
                    <a:pt x="5" y="38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12" y="45"/>
                  </a:lnTo>
                  <a:lnTo>
                    <a:pt x="16" y="47"/>
                  </a:lnTo>
                  <a:lnTo>
                    <a:pt x="21" y="48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30" y="48"/>
                  </a:lnTo>
                  <a:lnTo>
                    <a:pt x="34" y="47"/>
                  </a:lnTo>
                  <a:lnTo>
                    <a:pt x="39" y="45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6" y="38"/>
                  </a:lnTo>
                  <a:lnTo>
                    <a:pt x="49" y="33"/>
                  </a:lnTo>
                  <a:lnTo>
                    <a:pt x="50" y="29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0"/>
                  </a:lnTo>
                  <a:lnTo>
                    <a:pt x="49" y="14"/>
                  </a:lnTo>
                  <a:lnTo>
                    <a:pt x="46" y="10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39" y="4"/>
                  </a:lnTo>
                  <a:lnTo>
                    <a:pt x="39" y="4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7" name="Freeform 158"/>
            <p:cNvSpPr>
              <a:spLocks/>
            </p:cNvSpPr>
            <p:nvPr/>
          </p:nvSpPr>
          <p:spPr bwMode="auto">
            <a:xfrm>
              <a:off x="8218488" y="4652963"/>
              <a:ext cx="19050" cy="20638"/>
            </a:xfrm>
            <a:custGeom>
              <a:avLst/>
              <a:gdLst>
                <a:gd name="T0" fmla="*/ 6 w 48"/>
                <a:gd name="T1" fmla="*/ 6 h 48"/>
                <a:gd name="T2" fmla="*/ 6 w 48"/>
                <a:gd name="T3" fmla="*/ 6 h 48"/>
                <a:gd name="T4" fmla="*/ 3 w 48"/>
                <a:gd name="T5" fmla="*/ 10 h 48"/>
                <a:gd name="T6" fmla="*/ 3 w 48"/>
                <a:gd name="T7" fmla="*/ 10 h 48"/>
                <a:gd name="T8" fmla="*/ 1 w 48"/>
                <a:gd name="T9" fmla="*/ 14 h 48"/>
                <a:gd name="T10" fmla="*/ 1 w 48"/>
                <a:gd name="T11" fmla="*/ 14 h 48"/>
                <a:gd name="T12" fmla="*/ 0 w 48"/>
                <a:gd name="T13" fmla="*/ 20 h 48"/>
                <a:gd name="T14" fmla="*/ 0 w 48"/>
                <a:gd name="T15" fmla="*/ 20 h 48"/>
                <a:gd name="T16" fmla="*/ 0 w 48"/>
                <a:gd name="T17" fmla="*/ 24 h 48"/>
                <a:gd name="T18" fmla="*/ 0 w 48"/>
                <a:gd name="T19" fmla="*/ 24 h 48"/>
                <a:gd name="T20" fmla="*/ 0 w 48"/>
                <a:gd name="T21" fmla="*/ 29 h 48"/>
                <a:gd name="T22" fmla="*/ 1 w 48"/>
                <a:gd name="T23" fmla="*/ 33 h 48"/>
                <a:gd name="T24" fmla="*/ 3 w 48"/>
                <a:gd name="T25" fmla="*/ 38 h 48"/>
                <a:gd name="T26" fmla="*/ 6 w 48"/>
                <a:gd name="T27" fmla="*/ 42 h 48"/>
                <a:gd name="T28" fmla="*/ 6 w 48"/>
                <a:gd name="T29" fmla="*/ 42 h 48"/>
                <a:gd name="T30" fmla="*/ 10 w 48"/>
                <a:gd name="T31" fmla="*/ 45 h 48"/>
                <a:gd name="T32" fmla="*/ 15 w 48"/>
                <a:gd name="T33" fmla="*/ 47 h 48"/>
                <a:gd name="T34" fmla="*/ 19 w 48"/>
                <a:gd name="T35" fmla="*/ 48 h 48"/>
                <a:gd name="T36" fmla="*/ 24 w 48"/>
                <a:gd name="T37" fmla="*/ 48 h 48"/>
                <a:gd name="T38" fmla="*/ 24 w 48"/>
                <a:gd name="T39" fmla="*/ 48 h 48"/>
                <a:gd name="T40" fmla="*/ 28 w 48"/>
                <a:gd name="T41" fmla="*/ 48 h 48"/>
                <a:gd name="T42" fmla="*/ 34 w 48"/>
                <a:gd name="T43" fmla="*/ 47 h 48"/>
                <a:gd name="T44" fmla="*/ 34 w 48"/>
                <a:gd name="T45" fmla="*/ 47 h 48"/>
                <a:gd name="T46" fmla="*/ 38 w 48"/>
                <a:gd name="T47" fmla="*/ 45 h 48"/>
                <a:gd name="T48" fmla="*/ 42 w 48"/>
                <a:gd name="T49" fmla="*/ 42 h 48"/>
                <a:gd name="T50" fmla="*/ 42 w 48"/>
                <a:gd name="T51" fmla="*/ 42 h 48"/>
                <a:gd name="T52" fmla="*/ 44 w 48"/>
                <a:gd name="T53" fmla="*/ 38 h 48"/>
                <a:gd name="T54" fmla="*/ 47 w 48"/>
                <a:gd name="T55" fmla="*/ 33 h 48"/>
                <a:gd name="T56" fmla="*/ 48 w 48"/>
                <a:gd name="T57" fmla="*/ 29 h 48"/>
                <a:gd name="T58" fmla="*/ 48 w 48"/>
                <a:gd name="T59" fmla="*/ 24 h 48"/>
                <a:gd name="T60" fmla="*/ 48 w 48"/>
                <a:gd name="T61" fmla="*/ 24 h 48"/>
                <a:gd name="T62" fmla="*/ 48 w 48"/>
                <a:gd name="T63" fmla="*/ 20 h 48"/>
                <a:gd name="T64" fmla="*/ 47 w 48"/>
                <a:gd name="T65" fmla="*/ 14 h 48"/>
                <a:gd name="T66" fmla="*/ 44 w 48"/>
                <a:gd name="T67" fmla="*/ 10 h 48"/>
                <a:gd name="T68" fmla="*/ 42 w 48"/>
                <a:gd name="T69" fmla="*/ 6 h 48"/>
                <a:gd name="T70" fmla="*/ 42 w 48"/>
                <a:gd name="T71" fmla="*/ 6 h 48"/>
                <a:gd name="T72" fmla="*/ 38 w 48"/>
                <a:gd name="T73" fmla="*/ 4 h 48"/>
                <a:gd name="T74" fmla="*/ 34 w 48"/>
                <a:gd name="T75" fmla="*/ 1 h 48"/>
                <a:gd name="T76" fmla="*/ 28 w 48"/>
                <a:gd name="T77" fmla="*/ 0 h 48"/>
                <a:gd name="T78" fmla="*/ 24 w 48"/>
                <a:gd name="T79" fmla="*/ 0 h 48"/>
                <a:gd name="T80" fmla="*/ 19 w 48"/>
                <a:gd name="T81" fmla="*/ 0 h 48"/>
                <a:gd name="T82" fmla="*/ 15 w 48"/>
                <a:gd name="T83" fmla="*/ 1 h 48"/>
                <a:gd name="T84" fmla="*/ 10 w 48"/>
                <a:gd name="T85" fmla="*/ 4 h 48"/>
                <a:gd name="T86" fmla="*/ 6 w 48"/>
                <a:gd name="T87" fmla="*/ 6 h 48"/>
                <a:gd name="T88" fmla="*/ 6 w 48"/>
                <a:gd name="T89" fmla="*/ 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8" h="48">
                  <a:moveTo>
                    <a:pt x="6" y="6"/>
                  </a:moveTo>
                  <a:lnTo>
                    <a:pt x="6" y="6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3" y="38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10" y="45"/>
                  </a:lnTo>
                  <a:lnTo>
                    <a:pt x="15" y="47"/>
                  </a:lnTo>
                  <a:lnTo>
                    <a:pt x="19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8" y="48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38" y="45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4" y="38"/>
                  </a:lnTo>
                  <a:lnTo>
                    <a:pt x="47" y="33"/>
                  </a:lnTo>
                  <a:lnTo>
                    <a:pt x="48" y="29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0"/>
                  </a:lnTo>
                  <a:lnTo>
                    <a:pt x="47" y="14"/>
                  </a:lnTo>
                  <a:lnTo>
                    <a:pt x="44" y="10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38" y="4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19" y="0"/>
                  </a:lnTo>
                  <a:lnTo>
                    <a:pt x="15" y="1"/>
                  </a:lnTo>
                  <a:lnTo>
                    <a:pt x="10" y="4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8" name="Freeform 159"/>
            <p:cNvSpPr>
              <a:spLocks/>
            </p:cNvSpPr>
            <p:nvPr/>
          </p:nvSpPr>
          <p:spPr bwMode="auto">
            <a:xfrm>
              <a:off x="8101013" y="4710113"/>
              <a:ext cx="20638" cy="19050"/>
            </a:xfrm>
            <a:custGeom>
              <a:avLst/>
              <a:gdLst>
                <a:gd name="T0" fmla="*/ 47 w 50"/>
                <a:gd name="T1" fmla="*/ 15 h 49"/>
                <a:gd name="T2" fmla="*/ 47 w 50"/>
                <a:gd name="T3" fmla="*/ 15 h 49"/>
                <a:gd name="T4" fmla="*/ 45 w 50"/>
                <a:gd name="T5" fmla="*/ 11 h 49"/>
                <a:gd name="T6" fmla="*/ 45 w 50"/>
                <a:gd name="T7" fmla="*/ 11 h 49"/>
                <a:gd name="T8" fmla="*/ 42 w 50"/>
                <a:gd name="T9" fmla="*/ 7 h 49"/>
                <a:gd name="T10" fmla="*/ 42 w 50"/>
                <a:gd name="T11" fmla="*/ 7 h 49"/>
                <a:gd name="T12" fmla="*/ 38 w 50"/>
                <a:gd name="T13" fmla="*/ 4 h 49"/>
                <a:gd name="T14" fmla="*/ 38 w 50"/>
                <a:gd name="T15" fmla="*/ 4 h 49"/>
                <a:gd name="T16" fmla="*/ 34 w 50"/>
                <a:gd name="T17" fmla="*/ 2 h 49"/>
                <a:gd name="T18" fmla="*/ 34 w 50"/>
                <a:gd name="T19" fmla="*/ 2 h 49"/>
                <a:gd name="T20" fmla="*/ 29 w 50"/>
                <a:gd name="T21" fmla="*/ 0 h 49"/>
                <a:gd name="T22" fmla="*/ 29 w 50"/>
                <a:gd name="T23" fmla="*/ 0 h 49"/>
                <a:gd name="T24" fmla="*/ 24 w 50"/>
                <a:gd name="T25" fmla="*/ 0 h 49"/>
                <a:gd name="T26" fmla="*/ 17 w 50"/>
                <a:gd name="T27" fmla="*/ 2 h 49"/>
                <a:gd name="T28" fmla="*/ 12 w 50"/>
                <a:gd name="T29" fmla="*/ 3 h 49"/>
                <a:gd name="T30" fmla="*/ 6 w 50"/>
                <a:gd name="T31" fmla="*/ 7 h 49"/>
                <a:gd name="T32" fmla="*/ 6 w 50"/>
                <a:gd name="T33" fmla="*/ 7 h 49"/>
                <a:gd name="T34" fmla="*/ 4 w 50"/>
                <a:gd name="T35" fmla="*/ 11 h 49"/>
                <a:gd name="T36" fmla="*/ 4 w 50"/>
                <a:gd name="T37" fmla="*/ 11 h 49"/>
                <a:gd name="T38" fmla="*/ 1 w 50"/>
                <a:gd name="T39" fmla="*/ 15 h 49"/>
                <a:gd name="T40" fmla="*/ 1 w 50"/>
                <a:gd name="T41" fmla="*/ 15 h 49"/>
                <a:gd name="T42" fmla="*/ 0 w 50"/>
                <a:gd name="T43" fmla="*/ 20 h 49"/>
                <a:gd name="T44" fmla="*/ 0 w 50"/>
                <a:gd name="T45" fmla="*/ 20 h 49"/>
                <a:gd name="T46" fmla="*/ 0 w 50"/>
                <a:gd name="T47" fmla="*/ 25 h 49"/>
                <a:gd name="T48" fmla="*/ 0 w 50"/>
                <a:gd name="T49" fmla="*/ 25 h 49"/>
                <a:gd name="T50" fmla="*/ 0 w 50"/>
                <a:gd name="T51" fmla="*/ 29 h 49"/>
                <a:gd name="T52" fmla="*/ 0 w 50"/>
                <a:gd name="T53" fmla="*/ 29 h 49"/>
                <a:gd name="T54" fmla="*/ 1 w 50"/>
                <a:gd name="T55" fmla="*/ 35 h 49"/>
                <a:gd name="T56" fmla="*/ 1 w 50"/>
                <a:gd name="T57" fmla="*/ 35 h 49"/>
                <a:gd name="T58" fmla="*/ 4 w 50"/>
                <a:gd name="T59" fmla="*/ 39 h 49"/>
                <a:gd name="T60" fmla="*/ 4 w 50"/>
                <a:gd name="T61" fmla="*/ 39 h 49"/>
                <a:gd name="T62" fmla="*/ 6 w 50"/>
                <a:gd name="T63" fmla="*/ 42 h 49"/>
                <a:gd name="T64" fmla="*/ 6 w 50"/>
                <a:gd name="T65" fmla="*/ 42 h 49"/>
                <a:gd name="T66" fmla="*/ 10 w 50"/>
                <a:gd name="T67" fmla="*/ 45 h 49"/>
                <a:gd name="T68" fmla="*/ 16 w 50"/>
                <a:gd name="T69" fmla="*/ 48 h 49"/>
                <a:gd name="T70" fmla="*/ 16 w 50"/>
                <a:gd name="T71" fmla="*/ 48 h 49"/>
                <a:gd name="T72" fmla="*/ 20 w 50"/>
                <a:gd name="T73" fmla="*/ 49 h 49"/>
                <a:gd name="T74" fmla="*/ 25 w 50"/>
                <a:gd name="T75" fmla="*/ 49 h 49"/>
                <a:gd name="T76" fmla="*/ 25 w 50"/>
                <a:gd name="T77" fmla="*/ 49 h 49"/>
                <a:gd name="T78" fmla="*/ 29 w 50"/>
                <a:gd name="T79" fmla="*/ 49 h 49"/>
                <a:gd name="T80" fmla="*/ 34 w 50"/>
                <a:gd name="T81" fmla="*/ 48 h 49"/>
                <a:gd name="T82" fmla="*/ 38 w 50"/>
                <a:gd name="T83" fmla="*/ 45 h 49"/>
                <a:gd name="T84" fmla="*/ 42 w 50"/>
                <a:gd name="T85" fmla="*/ 42 h 49"/>
                <a:gd name="T86" fmla="*/ 42 w 50"/>
                <a:gd name="T87" fmla="*/ 42 h 49"/>
                <a:gd name="T88" fmla="*/ 45 w 50"/>
                <a:gd name="T89" fmla="*/ 39 h 49"/>
                <a:gd name="T90" fmla="*/ 45 w 50"/>
                <a:gd name="T91" fmla="*/ 39 h 49"/>
                <a:gd name="T92" fmla="*/ 47 w 50"/>
                <a:gd name="T93" fmla="*/ 35 h 49"/>
                <a:gd name="T94" fmla="*/ 47 w 50"/>
                <a:gd name="T95" fmla="*/ 35 h 49"/>
                <a:gd name="T96" fmla="*/ 48 w 50"/>
                <a:gd name="T97" fmla="*/ 29 h 49"/>
                <a:gd name="T98" fmla="*/ 48 w 50"/>
                <a:gd name="T99" fmla="*/ 29 h 49"/>
                <a:gd name="T100" fmla="*/ 50 w 50"/>
                <a:gd name="T101" fmla="*/ 25 h 49"/>
                <a:gd name="T102" fmla="*/ 50 w 50"/>
                <a:gd name="T103" fmla="*/ 25 h 49"/>
                <a:gd name="T104" fmla="*/ 48 w 50"/>
                <a:gd name="T105" fmla="*/ 20 h 49"/>
                <a:gd name="T106" fmla="*/ 48 w 50"/>
                <a:gd name="T107" fmla="*/ 20 h 49"/>
                <a:gd name="T108" fmla="*/ 47 w 50"/>
                <a:gd name="T109" fmla="*/ 15 h 49"/>
                <a:gd name="T110" fmla="*/ 47 w 50"/>
                <a:gd name="T111" fmla="*/ 1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0" h="49">
                  <a:moveTo>
                    <a:pt x="47" y="15"/>
                  </a:moveTo>
                  <a:lnTo>
                    <a:pt x="47" y="15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7" y="2"/>
                  </a:lnTo>
                  <a:lnTo>
                    <a:pt x="12" y="3"/>
                  </a:lnTo>
                  <a:lnTo>
                    <a:pt x="6" y="7"/>
                  </a:lnTo>
                  <a:lnTo>
                    <a:pt x="6" y="7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1" y="35"/>
                  </a:lnTo>
                  <a:lnTo>
                    <a:pt x="4" y="39"/>
                  </a:lnTo>
                  <a:lnTo>
                    <a:pt x="4" y="39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10" y="45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20" y="49"/>
                  </a:lnTo>
                  <a:lnTo>
                    <a:pt x="25" y="49"/>
                  </a:lnTo>
                  <a:lnTo>
                    <a:pt x="25" y="49"/>
                  </a:lnTo>
                  <a:lnTo>
                    <a:pt x="29" y="49"/>
                  </a:lnTo>
                  <a:lnTo>
                    <a:pt x="34" y="48"/>
                  </a:lnTo>
                  <a:lnTo>
                    <a:pt x="38" y="45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5" y="39"/>
                  </a:lnTo>
                  <a:lnTo>
                    <a:pt x="45" y="39"/>
                  </a:lnTo>
                  <a:lnTo>
                    <a:pt x="47" y="35"/>
                  </a:lnTo>
                  <a:lnTo>
                    <a:pt x="47" y="35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7" y="15"/>
                  </a:lnTo>
                  <a:lnTo>
                    <a:pt x="47" y="15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9" name="Freeform 160"/>
            <p:cNvSpPr>
              <a:spLocks/>
            </p:cNvSpPr>
            <p:nvPr/>
          </p:nvSpPr>
          <p:spPr bwMode="auto">
            <a:xfrm>
              <a:off x="8159751" y="4710113"/>
              <a:ext cx="19050" cy="19050"/>
            </a:xfrm>
            <a:custGeom>
              <a:avLst/>
              <a:gdLst>
                <a:gd name="T0" fmla="*/ 39 w 50"/>
                <a:gd name="T1" fmla="*/ 4 h 49"/>
                <a:gd name="T2" fmla="*/ 39 w 50"/>
                <a:gd name="T3" fmla="*/ 4 h 49"/>
                <a:gd name="T4" fmla="*/ 34 w 50"/>
                <a:gd name="T5" fmla="*/ 2 h 49"/>
                <a:gd name="T6" fmla="*/ 34 w 50"/>
                <a:gd name="T7" fmla="*/ 2 h 49"/>
                <a:gd name="T8" fmla="*/ 30 w 50"/>
                <a:gd name="T9" fmla="*/ 0 h 49"/>
                <a:gd name="T10" fmla="*/ 30 w 50"/>
                <a:gd name="T11" fmla="*/ 0 h 49"/>
                <a:gd name="T12" fmla="*/ 24 w 50"/>
                <a:gd name="T13" fmla="*/ 0 h 49"/>
                <a:gd name="T14" fmla="*/ 18 w 50"/>
                <a:gd name="T15" fmla="*/ 2 h 49"/>
                <a:gd name="T16" fmla="*/ 13 w 50"/>
                <a:gd name="T17" fmla="*/ 3 h 49"/>
                <a:gd name="T18" fmla="*/ 8 w 50"/>
                <a:gd name="T19" fmla="*/ 7 h 49"/>
                <a:gd name="T20" fmla="*/ 8 w 50"/>
                <a:gd name="T21" fmla="*/ 7 h 49"/>
                <a:gd name="T22" fmla="*/ 5 w 50"/>
                <a:gd name="T23" fmla="*/ 11 h 49"/>
                <a:gd name="T24" fmla="*/ 5 w 50"/>
                <a:gd name="T25" fmla="*/ 11 h 49"/>
                <a:gd name="T26" fmla="*/ 3 w 50"/>
                <a:gd name="T27" fmla="*/ 15 h 49"/>
                <a:gd name="T28" fmla="*/ 3 w 50"/>
                <a:gd name="T29" fmla="*/ 15 h 49"/>
                <a:gd name="T30" fmla="*/ 1 w 50"/>
                <a:gd name="T31" fmla="*/ 20 h 49"/>
                <a:gd name="T32" fmla="*/ 1 w 50"/>
                <a:gd name="T33" fmla="*/ 20 h 49"/>
                <a:gd name="T34" fmla="*/ 0 w 50"/>
                <a:gd name="T35" fmla="*/ 25 h 49"/>
                <a:gd name="T36" fmla="*/ 0 w 50"/>
                <a:gd name="T37" fmla="*/ 25 h 49"/>
                <a:gd name="T38" fmla="*/ 1 w 50"/>
                <a:gd name="T39" fmla="*/ 29 h 49"/>
                <a:gd name="T40" fmla="*/ 3 w 50"/>
                <a:gd name="T41" fmla="*/ 35 h 49"/>
                <a:gd name="T42" fmla="*/ 5 w 50"/>
                <a:gd name="T43" fmla="*/ 39 h 49"/>
                <a:gd name="T44" fmla="*/ 8 w 50"/>
                <a:gd name="T45" fmla="*/ 42 h 49"/>
                <a:gd name="T46" fmla="*/ 8 w 50"/>
                <a:gd name="T47" fmla="*/ 42 h 49"/>
                <a:gd name="T48" fmla="*/ 12 w 50"/>
                <a:gd name="T49" fmla="*/ 45 h 49"/>
                <a:gd name="T50" fmla="*/ 16 w 50"/>
                <a:gd name="T51" fmla="*/ 48 h 49"/>
                <a:gd name="T52" fmla="*/ 21 w 50"/>
                <a:gd name="T53" fmla="*/ 49 h 49"/>
                <a:gd name="T54" fmla="*/ 25 w 50"/>
                <a:gd name="T55" fmla="*/ 49 h 49"/>
                <a:gd name="T56" fmla="*/ 25 w 50"/>
                <a:gd name="T57" fmla="*/ 49 h 49"/>
                <a:gd name="T58" fmla="*/ 30 w 50"/>
                <a:gd name="T59" fmla="*/ 49 h 49"/>
                <a:gd name="T60" fmla="*/ 34 w 50"/>
                <a:gd name="T61" fmla="*/ 48 h 49"/>
                <a:gd name="T62" fmla="*/ 39 w 50"/>
                <a:gd name="T63" fmla="*/ 45 h 49"/>
                <a:gd name="T64" fmla="*/ 42 w 50"/>
                <a:gd name="T65" fmla="*/ 42 h 49"/>
                <a:gd name="T66" fmla="*/ 42 w 50"/>
                <a:gd name="T67" fmla="*/ 42 h 49"/>
                <a:gd name="T68" fmla="*/ 46 w 50"/>
                <a:gd name="T69" fmla="*/ 39 h 49"/>
                <a:gd name="T70" fmla="*/ 49 w 50"/>
                <a:gd name="T71" fmla="*/ 35 h 49"/>
                <a:gd name="T72" fmla="*/ 50 w 50"/>
                <a:gd name="T73" fmla="*/ 29 h 49"/>
                <a:gd name="T74" fmla="*/ 50 w 50"/>
                <a:gd name="T75" fmla="*/ 25 h 49"/>
                <a:gd name="T76" fmla="*/ 50 w 50"/>
                <a:gd name="T77" fmla="*/ 25 h 49"/>
                <a:gd name="T78" fmla="*/ 50 w 50"/>
                <a:gd name="T79" fmla="*/ 20 h 49"/>
                <a:gd name="T80" fmla="*/ 49 w 50"/>
                <a:gd name="T81" fmla="*/ 15 h 49"/>
                <a:gd name="T82" fmla="*/ 46 w 50"/>
                <a:gd name="T83" fmla="*/ 11 h 49"/>
                <a:gd name="T84" fmla="*/ 42 w 50"/>
                <a:gd name="T85" fmla="*/ 7 h 49"/>
                <a:gd name="T86" fmla="*/ 42 w 50"/>
                <a:gd name="T87" fmla="*/ 7 h 49"/>
                <a:gd name="T88" fmla="*/ 39 w 50"/>
                <a:gd name="T89" fmla="*/ 4 h 49"/>
                <a:gd name="T90" fmla="*/ 39 w 50"/>
                <a:gd name="T91" fmla="*/ 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0" h="49">
                  <a:moveTo>
                    <a:pt x="39" y="4"/>
                  </a:moveTo>
                  <a:lnTo>
                    <a:pt x="39" y="4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3" y="3"/>
                  </a:lnTo>
                  <a:lnTo>
                    <a:pt x="8" y="7"/>
                  </a:lnTo>
                  <a:lnTo>
                    <a:pt x="8" y="7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5"/>
                  </a:lnTo>
                  <a:lnTo>
                    <a:pt x="5" y="39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12" y="45"/>
                  </a:lnTo>
                  <a:lnTo>
                    <a:pt x="16" y="48"/>
                  </a:lnTo>
                  <a:lnTo>
                    <a:pt x="21" y="49"/>
                  </a:lnTo>
                  <a:lnTo>
                    <a:pt x="25" y="49"/>
                  </a:lnTo>
                  <a:lnTo>
                    <a:pt x="25" y="49"/>
                  </a:lnTo>
                  <a:lnTo>
                    <a:pt x="30" y="49"/>
                  </a:lnTo>
                  <a:lnTo>
                    <a:pt x="34" y="48"/>
                  </a:lnTo>
                  <a:lnTo>
                    <a:pt x="39" y="45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6" y="39"/>
                  </a:lnTo>
                  <a:lnTo>
                    <a:pt x="49" y="35"/>
                  </a:lnTo>
                  <a:lnTo>
                    <a:pt x="50" y="29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0" y="20"/>
                  </a:lnTo>
                  <a:lnTo>
                    <a:pt x="49" y="15"/>
                  </a:lnTo>
                  <a:lnTo>
                    <a:pt x="46" y="11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39" y="4"/>
                  </a:lnTo>
                  <a:lnTo>
                    <a:pt x="39" y="4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0" name="Freeform 161"/>
            <p:cNvSpPr>
              <a:spLocks/>
            </p:cNvSpPr>
            <p:nvPr/>
          </p:nvSpPr>
          <p:spPr bwMode="auto">
            <a:xfrm>
              <a:off x="8218488" y="4710113"/>
              <a:ext cx="19050" cy="19050"/>
            </a:xfrm>
            <a:custGeom>
              <a:avLst/>
              <a:gdLst>
                <a:gd name="T0" fmla="*/ 47 w 48"/>
                <a:gd name="T1" fmla="*/ 15 h 49"/>
                <a:gd name="T2" fmla="*/ 47 w 48"/>
                <a:gd name="T3" fmla="*/ 15 h 49"/>
                <a:gd name="T4" fmla="*/ 44 w 48"/>
                <a:gd name="T5" fmla="*/ 11 h 49"/>
                <a:gd name="T6" fmla="*/ 44 w 48"/>
                <a:gd name="T7" fmla="*/ 11 h 49"/>
                <a:gd name="T8" fmla="*/ 42 w 48"/>
                <a:gd name="T9" fmla="*/ 7 h 49"/>
                <a:gd name="T10" fmla="*/ 42 w 48"/>
                <a:gd name="T11" fmla="*/ 7 h 49"/>
                <a:gd name="T12" fmla="*/ 38 w 48"/>
                <a:gd name="T13" fmla="*/ 4 h 49"/>
                <a:gd name="T14" fmla="*/ 34 w 48"/>
                <a:gd name="T15" fmla="*/ 2 h 49"/>
                <a:gd name="T16" fmla="*/ 28 w 48"/>
                <a:gd name="T17" fmla="*/ 0 h 49"/>
                <a:gd name="T18" fmla="*/ 24 w 48"/>
                <a:gd name="T19" fmla="*/ 0 h 49"/>
                <a:gd name="T20" fmla="*/ 19 w 48"/>
                <a:gd name="T21" fmla="*/ 0 h 49"/>
                <a:gd name="T22" fmla="*/ 15 w 48"/>
                <a:gd name="T23" fmla="*/ 2 h 49"/>
                <a:gd name="T24" fmla="*/ 10 w 48"/>
                <a:gd name="T25" fmla="*/ 4 h 49"/>
                <a:gd name="T26" fmla="*/ 6 w 48"/>
                <a:gd name="T27" fmla="*/ 7 h 49"/>
                <a:gd name="T28" fmla="*/ 6 w 48"/>
                <a:gd name="T29" fmla="*/ 7 h 49"/>
                <a:gd name="T30" fmla="*/ 3 w 48"/>
                <a:gd name="T31" fmla="*/ 11 h 49"/>
                <a:gd name="T32" fmla="*/ 3 w 48"/>
                <a:gd name="T33" fmla="*/ 11 h 49"/>
                <a:gd name="T34" fmla="*/ 1 w 48"/>
                <a:gd name="T35" fmla="*/ 15 h 49"/>
                <a:gd name="T36" fmla="*/ 1 w 48"/>
                <a:gd name="T37" fmla="*/ 15 h 49"/>
                <a:gd name="T38" fmla="*/ 0 w 48"/>
                <a:gd name="T39" fmla="*/ 20 h 49"/>
                <a:gd name="T40" fmla="*/ 0 w 48"/>
                <a:gd name="T41" fmla="*/ 20 h 49"/>
                <a:gd name="T42" fmla="*/ 0 w 48"/>
                <a:gd name="T43" fmla="*/ 25 h 49"/>
                <a:gd name="T44" fmla="*/ 0 w 48"/>
                <a:gd name="T45" fmla="*/ 25 h 49"/>
                <a:gd name="T46" fmla="*/ 0 w 48"/>
                <a:gd name="T47" fmla="*/ 29 h 49"/>
                <a:gd name="T48" fmla="*/ 1 w 48"/>
                <a:gd name="T49" fmla="*/ 35 h 49"/>
                <a:gd name="T50" fmla="*/ 1 w 48"/>
                <a:gd name="T51" fmla="*/ 35 h 49"/>
                <a:gd name="T52" fmla="*/ 3 w 48"/>
                <a:gd name="T53" fmla="*/ 39 h 49"/>
                <a:gd name="T54" fmla="*/ 6 w 48"/>
                <a:gd name="T55" fmla="*/ 42 h 49"/>
                <a:gd name="T56" fmla="*/ 6 w 48"/>
                <a:gd name="T57" fmla="*/ 42 h 49"/>
                <a:gd name="T58" fmla="*/ 10 w 48"/>
                <a:gd name="T59" fmla="*/ 45 h 49"/>
                <a:gd name="T60" fmla="*/ 15 w 48"/>
                <a:gd name="T61" fmla="*/ 48 h 49"/>
                <a:gd name="T62" fmla="*/ 19 w 48"/>
                <a:gd name="T63" fmla="*/ 49 h 49"/>
                <a:gd name="T64" fmla="*/ 24 w 48"/>
                <a:gd name="T65" fmla="*/ 49 h 49"/>
                <a:gd name="T66" fmla="*/ 24 w 48"/>
                <a:gd name="T67" fmla="*/ 49 h 49"/>
                <a:gd name="T68" fmla="*/ 28 w 48"/>
                <a:gd name="T69" fmla="*/ 49 h 49"/>
                <a:gd name="T70" fmla="*/ 34 w 48"/>
                <a:gd name="T71" fmla="*/ 48 h 49"/>
                <a:gd name="T72" fmla="*/ 34 w 48"/>
                <a:gd name="T73" fmla="*/ 48 h 49"/>
                <a:gd name="T74" fmla="*/ 38 w 48"/>
                <a:gd name="T75" fmla="*/ 45 h 49"/>
                <a:gd name="T76" fmla="*/ 42 w 48"/>
                <a:gd name="T77" fmla="*/ 42 h 49"/>
                <a:gd name="T78" fmla="*/ 42 w 48"/>
                <a:gd name="T79" fmla="*/ 42 h 49"/>
                <a:gd name="T80" fmla="*/ 44 w 48"/>
                <a:gd name="T81" fmla="*/ 39 h 49"/>
                <a:gd name="T82" fmla="*/ 47 w 48"/>
                <a:gd name="T83" fmla="*/ 35 h 49"/>
                <a:gd name="T84" fmla="*/ 47 w 48"/>
                <a:gd name="T85" fmla="*/ 35 h 49"/>
                <a:gd name="T86" fmla="*/ 48 w 48"/>
                <a:gd name="T87" fmla="*/ 29 h 49"/>
                <a:gd name="T88" fmla="*/ 48 w 48"/>
                <a:gd name="T89" fmla="*/ 25 h 49"/>
                <a:gd name="T90" fmla="*/ 48 w 48"/>
                <a:gd name="T91" fmla="*/ 25 h 49"/>
                <a:gd name="T92" fmla="*/ 48 w 48"/>
                <a:gd name="T93" fmla="*/ 20 h 49"/>
                <a:gd name="T94" fmla="*/ 48 w 48"/>
                <a:gd name="T95" fmla="*/ 20 h 49"/>
                <a:gd name="T96" fmla="*/ 47 w 48"/>
                <a:gd name="T97" fmla="*/ 15 h 49"/>
                <a:gd name="T98" fmla="*/ 47 w 48"/>
                <a:gd name="T99" fmla="*/ 1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8" h="49">
                  <a:moveTo>
                    <a:pt x="47" y="15"/>
                  </a:moveTo>
                  <a:lnTo>
                    <a:pt x="47" y="15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19" y="0"/>
                  </a:lnTo>
                  <a:lnTo>
                    <a:pt x="15" y="2"/>
                  </a:lnTo>
                  <a:lnTo>
                    <a:pt x="10" y="4"/>
                  </a:lnTo>
                  <a:lnTo>
                    <a:pt x="6" y="7"/>
                  </a:lnTo>
                  <a:lnTo>
                    <a:pt x="6" y="7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1" y="35"/>
                  </a:lnTo>
                  <a:lnTo>
                    <a:pt x="3" y="39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10" y="45"/>
                  </a:lnTo>
                  <a:lnTo>
                    <a:pt x="15" y="48"/>
                  </a:lnTo>
                  <a:lnTo>
                    <a:pt x="19" y="49"/>
                  </a:lnTo>
                  <a:lnTo>
                    <a:pt x="24" y="49"/>
                  </a:lnTo>
                  <a:lnTo>
                    <a:pt x="24" y="49"/>
                  </a:lnTo>
                  <a:lnTo>
                    <a:pt x="28" y="49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8" y="45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4" y="39"/>
                  </a:lnTo>
                  <a:lnTo>
                    <a:pt x="47" y="35"/>
                  </a:lnTo>
                  <a:lnTo>
                    <a:pt x="47" y="35"/>
                  </a:lnTo>
                  <a:lnTo>
                    <a:pt x="48" y="29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7" y="15"/>
                  </a:lnTo>
                  <a:lnTo>
                    <a:pt x="47" y="15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1" name="Freeform 162"/>
            <p:cNvSpPr>
              <a:spLocks noEditPoints="1"/>
            </p:cNvSpPr>
            <p:nvPr/>
          </p:nvSpPr>
          <p:spPr bwMode="auto">
            <a:xfrm>
              <a:off x="8640763" y="4413250"/>
              <a:ext cx="133350" cy="133350"/>
            </a:xfrm>
            <a:custGeom>
              <a:avLst/>
              <a:gdLst>
                <a:gd name="T0" fmla="*/ 25 w 336"/>
                <a:gd name="T1" fmla="*/ 336 h 336"/>
                <a:gd name="T2" fmla="*/ 313 w 336"/>
                <a:gd name="T3" fmla="*/ 336 h 336"/>
                <a:gd name="T4" fmla="*/ 313 w 336"/>
                <a:gd name="T5" fmla="*/ 336 h 336"/>
                <a:gd name="T6" fmla="*/ 316 w 336"/>
                <a:gd name="T7" fmla="*/ 336 h 336"/>
                <a:gd name="T8" fmla="*/ 322 w 336"/>
                <a:gd name="T9" fmla="*/ 335 h 336"/>
                <a:gd name="T10" fmla="*/ 326 w 336"/>
                <a:gd name="T11" fmla="*/ 332 h 336"/>
                <a:gd name="T12" fmla="*/ 330 w 336"/>
                <a:gd name="T13" fmla="*/ 329 h 336"/>
                <a:gd name="T14" fmla="*/ 332 w 336"/>
                <a:gd name="T15" fmla="*/ 325 h 336"/>
                <a:gd name="T16" fmla="*/ 335 w 336"/>
                <a:gd name="T17" fmla="*/ 321 h 336"/>
                <a:gd name="T18" fmla="*/ 336 w 336"/>
                <a:gd name="T19" fmla="*/ 316 h 336"/>
                <a:gd name="T20" fmla="*/ 336 w 336"/>
                <a:gd name="T21" fmla="*/ 312 h 336"/>
                <a:gd name="T22" fmla="*/ 336 w 336"/>
                <a:gd name="T23" fmla="*/ 25 h 336"/>
                <a:gd name="T24" fmla="*/ 336 w 336"/>
                <a:gd name="T25" fmla="*/ 25 h 336"/>
                <a:gd name="T26" fmla="*/ 336 w 336"/>
                <a:gd name="T27" fmla="*/ 19 h 336"/>
                <a:gd name="T28" fmla="*/ 335 w 336"/>
                <a:gd name="T29" fmla="*/ 14 h 336"/>
                <a:gd name="T30" fmla="*/ 332 w 336"/>
                <a:gd name="T31" fmla="*/ 10 h 336"/>
                <a:gd name="T32" fmla="*/ 330 w 336"/>
                <a:gd name="T33" fmla="*/ 6 h 336"/>
                <a:gd name="T34" fmla="*/ 326 w 336"/>
                <a:gd name="T35" fmla="*/ 4 h 336"/>
                <a:gd name="T36" fmla="*/ 322 w 336"/>
                <a:gd name="T37" fmla="*/ 1 h 336"/>
                <a:gd name="T38" fmla="*/ 316 w 336"/>
                <a:gd name="T39" fmla="*/ 0 h 336"/>
                <a:gd name="T40" fmla="*/ 313 w 336"/>
                <a:gd name="T41" fmla="*/ 0 h 336"/>
                <a:gd name="T42" fmla="*/ 25 w 336"/>
                <a:gd name="T43" fmla="*/ 0 h 336"/>
                <a:gd name="T44" fmla="*/ 25 w 336"/>
                <a:gd name="T45" fmla="*/ 0 h 336"/>
                <a:gd name="T46" fmla="*/ 20 w 336"/>
                <a:gd name="T47" fmla="*/ 0 h 336"/>
                <a:gd name="T48" fmla="*/ 14 w 336"/>
                <a:gd name="T49" fmla="*/ 1 h 336"/>
                <a:gd name="T50" fmla="*/ 10 w 336"/>
                <a:gd name="T51" fmla="*/ 4 h 336"/>
                <a:gd name="T52" fmla="*/ 6 w 336"/>
                <a:gd name="T53" fmla="*/ 6 h 336"/>
                <a:gd name="T54" fmla="*/ 4 w 336"/>
                <a:gd name="T55" fmla="*/ 10 h 336"/>
                <a:gd name="T56" fmla="*/ 1 w 336"/>
                <a:gd name="T57" fmla="*/ 14 h 336"/>
                <a:gd name="T58" fmla="*/ 0 w 336"/>
                <a:gd name="T59" fmla="*/ 19 h 336"/>
                <a:gd name="T60" fmla="*/ 0 w 336"/>
                <a:gd name="T61" fmla="*/ 25 h 336"/>
                <a:gd name="T62" fmla="*/ 0 w 336"/>
                <a:gd name="T63" fmla="*/ 312 h 336"/>
                <a:gd name="T64" fmla="*/ 0 w 336"/>
                <a:gd name="T65" fmla="*/ 312 h 336"/>
                <a:gd name="T66" fmla="*/ 0 w 336"/>
                <a:gd name="T67" fmla="*/ 316 h 336"/>
                <a:gd name="T68" fmla="*/ 1 w 336"/>
                <a:gd name="T69" fmla="*/ 321 h 336"/>
                <a:gd name="T70" fmla="*/ 4 w 336"/>
                <a:gd name="T71" fmla="*/ 325 h 336"/>
                <a:gd name="T72" fmla="*/ 6 w 336"/>
                <a:gd name="T73" fmla="*/ 329 h 336"/>
                <a:gd name="T74" fmla="*/ 10 w 336"/>
                <a:gd name="T75" fmla="*/ 332 h 336"/>
                <a:gd name="T76" fmla="*/ 14 w 336"/>
                <a:gd name="T77" fmla="*/ 335 h 336"/>
                <a:gd name="T78" fmla="*/ 20 w 336"/>
                <a:gd name="T79" fmla="*/ 336 h 336"/>
                <a:gd name="T80" fmla="*/ 25 w 336"/>
                <a:gd name="T81" fmla="*/ 336 h 336"/>
                <a:gd name="T82" fmla="*/ 25 w 336"/>
                <a:gd name="T83" fmla="*/ 336 h 336"/>
                <a:gd name="T84" fmla="*/ 48 w 336"/>
                <a:gd name="T85" fmla="*/ 48 h 336"/>
                <a:gd name="T86" fmla="*/ 288 w 336"/>
                <a:gd name="T87" fmla="*/ 48 h 336"/>
                <a:gd name="T88" fmla="*/ 288 w 336"/>
                <a:gd name="T89" fmla="*/ 287 h 336"/>
                <a:gd name="T90" fmla="*/ 48 w 336"/>
                <a:gd name="T91" fmla="*/ 287 h 336"/>
                <a:gd name="T92" fmla="*/ 48 w 336"/>
                <a:gd name="T93" fmla="*/ 48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36" h="336">
                  <a:moveTo>
                    <a:pt x="25" y="336"/>
                  </a:moveTo>
                  <a:lnTo>
                    <a:pt x="313" y="336"/>
                  </a:lnTo>
                  <a:lnTo>
                    <a:pt x="313" y="336"/>
                  </a:lnTo>
                  <a:lnTo>
                    <a:pt x="316" y="336"/>
                  </a:lnTo>
                  <a:lnTo>
                    <a:pt x="322" y="335"/>
                  </a:lnTo>
                  <a:lnTo>
                    <a:pt x="326" y="332"/>
                  </a:lnTo>
                  <a:lnTo>
                    <a:pt x="330" y="329"/>
                  </a:lnTo>
                  <a:lnTo>
                    <a:pt x="332" y="325"/>
                  </a:lnTo>
                  <a:lnTo>
                    <a:pt x="335" y="321"/>
                  </a:lnTo>
                  <a:lnTo>
                    <a:pt x="336" y="316"/>
                  </a:lnTo>
                  <a:lnTo>
                    <a:pt x="336" y="312"/>
                  </a:lnTo>
                  <a:lnTo>
                    <a:pt x="336" y="25"/>
                  </a:lnTo>
                  <a:lnTo>
                    <a:pt x="336" y="25"/>
                  </a:lnTo>
                  <a:lnTo>
                    <a:pt x="336" y="19"/>
                  </a:lnTo>
                  <a:lnTo>
                    <a:pt x="335" y="14"/>
                  </a:lnTo>
                  <a:lnTo>
                    <a:pt x="332" y="10"/>
                  </a:lnTo>
                  <a:lnTo>
                    <a:pt x="330" y="6"/>
                  </a:lnTo>
                  <a:lnTo>
                    <a:pt x="326" y="4"/>
                  </a:lnTo>
                  <a:lnTo>
                    <a:pt x="322" y="1"/>
                  </a:lnTo>
                  <a:lnTo>
                    <a:pt x="316" y="0"/>
                  </a:lnTo>
                  <a:lnTo>
                    <a:pt x="313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14" y="1"/>
                  </a:lnTo>
                  <a:lnTo>
                    <a:pt x="10" y="4"/>
                  </a:lnTo>
                  <a:lnTo>
                    <a:pt x="6" y="6"/>
                  </a:lnTo>
                  <a:lnTo>
                    <a:pt x="4" y="10"/>
                  </a:lnTo>
                  <a:lnTo>
                    <a:pt x="1" y="14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0" y="312"/>
                  </a:lnTo>
                  <a:lnTo>
                    <a:pt x="0" y="312"/>
                  </a:lnTo>
                  <a:lnTo>
                    <a:pt x="0" y="316"/>
                  </a:lnTo>
                  <a:lnTo>
                    <a:pt x="1" y="321"/>
                  </a:lnTo>
                  <a:lnTo>
                    <a:pt x="4" y="325"/>
                  </a:lnTo>
                  <a:lnTo>
                    <a:pt x="6" y="329"/>
                  </a:lnTo>
                  <a:lnTo>
                    <a:pt x="10" y="332"/>
                  </a:lnTo>
                  <a:lnTo>
                    <a:pt x="14" y="335"/>
                  </a:lnTo>
                  <a:lnTo>
                    <a:pt x="20" y="336"/>
                  </a:lnTo>
                  <a:lnTo>
                    <a:pt x="25" y="336"/>
                  </a:lnTo>
                  <a:lnTo>
                    <a:pt x="25" y="336"/>
                  </a:lnTo>
                  <a:close/>
                  <a:moveTo>
                    <a:pt x="48" y="48"/>
                  </a:moveTo>
                  <a:lnTo>
                    <a:pt x="288" y="48"/>
                  </a:lnTo>
                  <a:lnTo>
                    <a:pt x="288" y="287"/>
                  </a:lnTo>
                  <a:lnTo>
                    <a:pt x="48" y="287"/>
                  </a:lnTo>
                  <a:lnTo>
                    <a:pt x="48" y="48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F408FDED-A7C6-4511-8F37-74721AB4DA77}"/>
              </a:ext>
            </a:extLst>
          </p:cNvPr>
          <p:cNvSpPr txBox="1"/>
          <p:nvPr/>
        </p:nvSpPr>
        <p:spPr>
          <a:xfrm>
            <a:off x="3278902" y="98412"/>
            <a:ext cx="6996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9) SC EM RELAÇÃO AO BRASIL</a:t>
            </a:r>
          </a:p>
        </p:txBody>
      </p:sp>
    </p:spTree>
    <p:extLst>
      <p:ext uri="{BB962C8B-B14F-4D97-AF65-F5344CB8AC3E}">
        <p14:creationId xmlns:p14="http://schemas.microsoft.com/office/powerpoint/2010/main" val="166263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3.7037E-7 L -2.08333E-7 3.7037E-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4336 2.96296E-6 L 2.08333E-6 2.96296E-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4336 2.96296E-6 L 2.08333E-6 2.96296E-6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3" grpId="1"/>
      <p:bldP spid="18" grpId="0"/>
      <p:bldP spid="18" grpId="1"/>
      <p:bldP spid="19" grpId="0"/>
      <p:bldP spid="19" grpId="1"/>
      <p:bldGraphic spid="14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712316" y="5788234"/>
            <a:ext cx="20559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pt-BR" sz="1100" dirty="0">
                <a:solidFill>
                  <a:prstClr val="black"/>
                </a:solidFill>
              </a:rPr>
              <a:t>Fonte: MT-</a:t>
            </a:r>
            <a:r>
              <a:rPr lang="pt-BR" sz="1100" dirty="0" err="1">
                <a:solidFill>
                  <a:prstClr val="black"/>
                </a:solidFill>
              </a:rPr>
              <a:t>Rais</a:t>
            </a:r>
            <a:r>
              <a:rPr lang="pt-BR" sz="1100" dirty="0">
                <a:solidFill>
                  <a:prstClr val="black"/>
                </a:solidFill>
              </a:rPr>
              <a:t> 2019 – Elaboração e compilação FIESC/GETMS 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-974143" y="449098"/>
            <a:ext cx="2714429" cy="461665"/>
          </a:xfrm>
          <a:prstGeom prst="rect">
            <a:avLst/>
          </a:prstGeom>
          <a:solidFill>
            <a:srgbClr val="3CA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474122" y="1003380"/>
            <a:ext cx="322966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i="1" dirty="0">
                <a:solidFill>
                  <a:srgbClr val="3CAE8C"/>
                </a:solidFill>
                <a:latin typeface="Century Gothic" panose="020B0502020202020204" pitchFamily="34" charset="0"/>
              </a:rPr>
              <a:t>SANTA CATARINA</a:t>
            </a:r>
          </a:p>
          <a:p>
            <a:r>
              <a:rPr lang="pt-BR" sz="2800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Maior Relação Estabelecimentos Industriais e População do Brasil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265639" y="435689"/>
            <a:ext cx="1442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2019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9673214" y="756790"/>
            <a:ext cx="10138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dirty="0">
                <a:solidFill>
                  <a:srgbClr val="3CAE8C"/>
                </a:solidFill>
                <a:latin typeface="Century Gothic" panose="020B0502020202020204" pitchFamily="34" charset="0"/>
              </a:rPr>
              <a:t>SC</a:t>
            </a:r>
            <a:r>
              <a:rPr lang="pt-BR" sz="2800" b="1" dirty="0">
                <a:solidFill>
                  <a:srgbClr val="3CAE8C"/>
                </a:solidFill>
                <a:latin typeface="Century Gothic" panose="020B0502020202020204" pitchFamily="34" charset="0"/>
              </a:rPr>
              <a:t> </a:t>
            </a:r>
            <a:br>
              <a:rPr lang="pt-BR" sz="2800" dirty="0">
                <a:solidFill>
                  <a:srgbClr val="3CAE8C"/>
                </a:solidFill>
                <a:latin typeface="Century Gothic" panose="020B0502020202020204" pitchFamily="34" charset="0"/>
              </a:rPr>
            </a:br>
            <a:r>
              <a:rPr lang="pt-BR" sz="2800" dirty="0">
                <a:solidFill>
                  <a:srgbClr val="3CAE8C"/>
                </a:solidFill>
                <a:latin typeface="Century Gothic" panose="020B0502020202020204" pitchFamily="34" charset="0"/>
              </a:rPr>
              <a:t>11,2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9483120" y="3892652"/>
            <a:ext cx="1613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pt-BR" sz="4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Brasil </a:t>
            </a:r>
          </a:p>
          <a:p>
            <a:pPr algn="ctr" defTabSz="914400">
              <a:defRPr/>
            </a:pPr>
            <a:r>
              <a:rPr lang="pt-BR" sz="2800" dirty="0">
                <a:solidFill>
                  <a:srgbClr val="0070C0"/>
                </a:solidFill>
                <a:latin typeface="Century Gothic" panose="020B0502020202020204" pitchFamily="34" charset="0"/>
              </a:rPr>
              <a:t>4,6</a:t>
            </a:r>
          </a:p>
        </p:txBody>
      </p:sp>
      <p:graphicFrame>
        <p:nvGraphicFramePr>
          <p:cNvPr id="14" name="Gráfico 13"/>
          <p:cNvGraphicFramePr/>
          <p:nvPr/>
        </p:nvGraphicFramePr>
        <p:xfrm>
          <a:off x="3278902" y="756790"/>
          <a:ext cx="6353740" cy="5344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" name="Imagem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446" y="3665646"/>
            <a:ext cx="454011" cy="454011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184" y="679930"/>
            <a:ext cx="569608" cy="569608"/>
          </a:xfrm>
          <a:prstGeom prst="rect">
            <a:avLst/>
          </a:prstGeom>
        </p:spPr>
      </p:pic>
      <p:grpSp>
        <p:nvGrpSpPr>
          <p:cNvPr id="21" name="Agrupar 20"/>
          <p:cNvGrpSpPr/>
          <p:nvPr/>
        </p:nvGrpSpPr>
        <p:grpSpPr>
          <a:xfrm>
            <a:off x="822403" y="4787718"/>
            <a:ext cx="1202013" cy="587651"/>
            <a:chOff x="8021638" y="4373563"/>
            <a:chExt cx="857250" cy="419100"/>
          </a:xfrm>
        </p:grpSpPr>
        <p:sp>
          <p:nvSpPr>
            <p:cNvPr id="22" name="Freeform 143"/>
            <p:cNvSpPr>
              <a:spLocks noEditPoints="1"/>
            </p:cNvSpPr>
            <p:nvPr/>
          </p:nvSpPr>
          <p:spPr bwMode="auto">
            <a:xfrm>
              <a:off x="8021638" y="4373563"/>
              <a:ext cx="857250" cy="419100"/>
            </a:xfrm>
            <a:custGeom>
              <a:avLst/>
              <a:gdLst>
                <a:gd name="T0" fmla="*/ 1276 w 2160"/>
                <a:gd name="T1" fmla="*/ 437 h 1056"/>
                <a:gd name="T2" fmla="*/ 1290 w 2160"/>
                <a:gd name="T3" fmla="*/ 433 h 1056"/>
                <a:gd name="T4" fmla="*/ 1301 w 2160"/>
                <a:gd name="T5" fmla="*/ 417 h 1056"/>
                <a:gd name="T6" fmla="*/ 1301 w 2160"/>
                <a:gd name="T7" fmla="*/ 120 h 1056"/>
                <a:gd name="T8" fmla="*/ 1290 w 2160"/>
                <a:gd name="T9" fmla="*/ 105 h 1056"/>
                <a:gd name="T10" fmla="*/ 1094 w 2160"/>
                <a:gd name="T11" fmla="*/ 101 h 1056"/>
                <a:gd name="T12" fmla="*/ 1092 w 2160"/>
                <a:gd name="T13" fmla="*/ 15 h 1056"/>
                <a:gd name="T14" fmla="*/ 1079 w 2160"/>
                <a:gd name="T15" fmla="*/ 2 h 1056"/>
                <a:gd name="T16" fmla="*/ 25 w 2160"/>
                <a:gd name="T17" fmla="*/ 0 h 1056"/>
                <a:gd name="T18" fmla="*/ 6 w 2160"/>
                <a:gd name="T19" fmla="*/ 7 h 1056"/>
                <a:gd name="T20" fmla="*/ 0 w 2160"/>
                <a:gd name="T21" fmla="*/ 24 h 1056"/>
                <a:gd name="T22" fmla="*/ 1 w 2160"/>
                <a:gd name="T23" fmla="*/ 1041 h 1056"/>
                <a:gd name="T24" fmla="*/ 14 w 2160"/>
                <a:gd name="T25" fmla="*/ 1054 h 1056"/>
                <a:gd name="T26" fmla="*/ 1069 w 2160"/>
                <a:gd name="T27" fmla="*/ 1056 h 1056"/>
                <a:gd name="T28" fmla="*/ 1086 w 2160"/>
                <a:gd name="T29" fmla="*/ 1049 h 1056"/>
                <a:gd name="T30" fmla="*/ 1094 w 2160"/>
                <a:gd name="T31" fmla="*/ 1031 h 1056"/>
                <a:gd name="T32" fmla="*/ 1475 w 2160"/>
                <a:gd name="T33" fmla="*/ 1007 h 1056"/>
                <a:gd name="T34" fmla="*/ 1461 w 2160"/>
                <a:gd name="T35" fmla="*/ 1011 h 1056"/>
                <a:gd name="T36" fmla="*/ 1450 w 2160"/>
                <a:gd name="T37" fmla="*/ 1027 h 1056"/>
                <a:gd name="T38" fmla="*/ 1452 w 2160"/>
                <a:gd name="T39" fmla="*/ 1041 h 1056"/>
                <a:gd name="T40" fmla="*/ 1465 w 2160"/>
                <a:gd name="T41" fmla="*/ 1054 h 1056"/>
                <a:gd name="T42" fmla="*/ 1729 w 2160"/>
                <a:gd name="T43" fmla="*/ 1056 h 1056"/>
                <a:gd name="T44" fmla="*/ 1746 w 2160"/>
                <a:gd name="T45" fmla="*/ 1049 h 1056"/>
                <a:gd name="T46" fmla="*/ 1754 w 2160"/>
                <a:gd name="T47" fmla="*/ 1031 h 1056"/>
                <a:gd name="T48" fmla="*/ 1750 w 2160"/>
                <a:gd name="T49" fmla="*/ 1017 h 1056"/>
                <a:gd name="T50" fmla="*/ 1734 w 2160"/>
                <a:gd name="T51" fmla="*/ 1007 h 1056"/>
                <a:gd name="T52" fmla="*/ 2006 w 2160"/>
                <a:gd name="T53" fmla="*/ 768 h 1056"/>
                <a:gd name="T54" fmla="*/ 2051 w 2160"/>
                <a:gd name="T55" fmla="*/ 760 h 1056"/>
                <a:gd name="T56" fmla="*/ 2103 w 2160"/>
                <a:gd name="T57" fmla="*/ 732 h 1056"/>
                <a:gd name="T58" fmla="*/ 2140 w 2160"/>
                <a:gd name="T59" fmla="*/ 686 h 1056"/>
                <a:gd name="T60" fmla="*/ 2159 w 2160"/>
                <a:gd name="T61" fmla="*/ 630 h 1056"/>
                <a:gd name="T62" fmla="*/ 2156 w 2160"/>
                <a:gd name="T63" fmla="*/ 583 h 1056"/>
                <a:gd name="T64" fmla="*/ 2134 w 2160"/>
                <a:gd name="T65" fmla="*/ 528 h 1056"/>
                <a:gd name="T66" fmla="*/ 2092 w 2160"/>
                <a:gd name="T67" fmla="*/ 487 h 1056"/>
                <a:gd name="T68" fmla="*/ 2036 w 2160"/>
                <a:gd name="T69" fmla="*/ 463 h 1056"/>
                <a:gd name="T70" fmla="*/ 1094 w 2160"/>
                <a:gd name="T71" fmla="*/ 149 h 1056"/>
                <a:gd name="T72" fmla="*/ 1094 w 2160"/>
                <a:gd name="T73" fmla="*/ 149 h 1056"/>
                <a:gd name="T74" fmla="*/ 1044 w 2160"/>
                <a:gd name="T75" fmla="*/ 49 h 1056"/>
                <a:gd name="T76" fmla="*/ 1094 w 2160"/>
                <a:gd name="T77" fmla="*/ 509 h 1056"/>
                <a:gd name="T78" fmla="*/ 2027 w 2160"/>
                <a:gd name="T79" fmla="*/ 512 h 1056"/>
                <a:gd name="T80" fmla="*/ 2064 w 2160"/>
                <a:gd name="T81" fmla="*/ 528 h 1056"/>
                <a:gd name="T82" fmla="*/ 2092 w 2160"/>
                <a:gd name="T83" fmla="*/ 555 h 1056"/>
                <a:gd name="T84" fmla="*/ 2107 w 2160"/>
                <a:gd name="T85" fmla="*/ 593 h 1056"/>
                <a:gd name="T86" fmla="*/ 2110 w 2160"/>
                <a:gd name="T87" fmla="*/ 625 h 1056"/>
                <a:gd name="T88" fmla="*/ 2097 w 2160"/>
                <a:gd name="T89" fmla="*/ 663 h 1056"/>
                <a:gd name="T90" fmla="*/ 2072 w 2160"/>
                <a:gd name="T91" fmla="*/ 694 h 1056"/>
                <a:gd name="T92" fmla="*/ 2036 w 2160"/>
                <a:gd name="T93" fmla="*/ 713 h 1056"/>
                <a:gd name="T94" fmla="*/ 2006 w 2160"/>
                <a:gd name="T95" fmla="*/ 718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60" h="1056">
                  <a:moveTo>
                    <a:pt x="2006" y="461"/>
                  </a:moveTo>
                  <a:lnTo>
                    <a:pt x="1094" y="461"/>
                  </a:lnTo>
                  <a:lnTo>
                    <a:pt x="1094" y="437"/>
                  </a:lnTo>
                  <a:lnTo>
                    <a:pt x="1276" y="437"/>
                  </a:lnTo>
                  <a:lnTo>
                    <a:pt x="1276" y="437"/>
                  </a:lnTo>
                  <a:lnTo>
                    <a:pt x="1281" y="437"/>
                  </a:lnTo>
                  <a:lnTo>
                    <a:pt x="1286" y="436"/>
                  </a:lnTo>
                  <a:lnTo>
                    <a:pt x="1290" y="433"/>
                  </a:lnTo>
                  <a:lnTo>
                    <a:pt x="1294" y="430"/>
                  </a:lnTo>
                  <a:lnTo>
                    <a:pt x="1297" y="426"/>
                  </a:lnTo>
                  <a:lnTo>
                    <a:pt x="1299" y="422"/>
                  </a:lnTo>
                  <a:lnTo>
                    <a:pt x="1301" y="417"/>
                  </a:lnTo>
                  <a:lnTo>
                    <a:pt x="1301" y="413"/>
                  </a:lnTo>
                  <a:lnTo>
                    <a:pt x="1301" y="126"/>
                  </a:lnTo>
                  <a:lnTo>
                    <a:pt x="1301" y="126"/>
                  </a:lnTo>
                  <a:lnTo>
                    <a:pt x="1301" y="120"/>
                  </a:lnTo>
                  <a:lnTo>
                    <a:pt x="1299" y="115"/>
                  </a:lnTo>
                  <a:lnTo>
                    <a:pt x="1297" y="111"/>
                  </a:lnTo>
                  <a:lnTo>
                    <a:pt x="1294" y="107"/>
                  </a:lnTo>
                  <a:lnTo>
                    <a:pt x="1290" y="105"/>
                  </a:lnTo>
                  <a:lnTo>
                    <a:pt x="1286" y="102"/>
                  </a:lnTo>
                  <a:lnTo>
                    <a:pt x="1281" y="101"/>
                  </a:lnTo>
                  <a:lnTo>
                    <a:pt x="1276" y="101"/>
                  </a:lnTo>
                  <a:lnTo>
                    <a:pt x="1094" y="101"/>
                  </a:lnTo>
                  <a:lnTo>
                    <a:pt x="1094" y="24"/>
                  </a:lnTo>
                  <a:lnTo>
                    <a:pt x="1094" y="24"/>
                  </a:lnTo>
                  <a:lnTo>
                    <a:pt x="1093" y="19"/>
                  </a:lnTo>
                  <a:lnTo>
                    <a:pt x="1092" y="15"/>
                  </a:lnTo>
                  <a:lnTo>
                    <a:pt x="1089" y="11"/>
                  </a:lnTo>
                  <a:lnTo>
                    <a:pt x="1086" y="7"/>
                  </a:lnTo>
                  <a:lnTo>
                    <a:pt x="1083" y="3"/>
                  </a:lnTo>
                  <a:lnTo>
                    <a:pt x="1079" y="2"/>
                  </a:lnTo>
                  <a:lnTo>
                    <a:pt x="1075" y="1"/>
                  </a:lnTo>
                  <a:lnTo>
                    <a:pt x="1069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0" y="1"/>
                  </a:lnTo>
                  <a:lnTo>
                    <a:pt x="14" y="2"/>
                  </a:lnTo>
                  <a:lnTo>
                    <a:pt x="10" y="3"/>
                  </a:lnTo>
                  <a:lnTo>
                    <a:pt x="6" y="7"/>
                  </a:lnTo>
                  <a:lnTo>
                    <a:pt x="4" y="11"/>
                  </a:lnTo>
                  <a:lnTo>
                    <a:pt x="1" y="15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0" y="1031"/>
                  </a:lnTo>
                  <a:lnTo>
                    <a:pt x="0" y="1031"/>
                  </a:lnTo>
                  <a:lnTo>
                    <a:pt x="0" y="1036"/>
                  </a:lnTo>
                  <a:lnTo>
                    <a:pt x="1" y="1041"/>
                  </a:lnTo>
                  <a:lnTo>
                    <a:pt x="4" y="1045"/>
                  </a:lnTo>
                  <a:lnTo>
                    <a:pt x="6" y="1049"/>
                  </a:lnTo>
                  <a:lnTo>
                    <a:pt x="10" y="1052"/>
                  </a:lnTo>
                  <a:lnTo>
                    <a:pt x="14" y="1054"/>
                  </a:lnTo>
                  <a:lnTo>
                    <a:pt x="20" y="1056"/>
                  </a:lnTo>
                  <a:lnTo>
                    <a:pt x="25" y="1056"/>
                  </a:lnTo>
                  <a:lnTo>
                    <a:pt x="1069" y="1056"/>
                  </a:lnTo>
                  <a:lnTo>
                    <a:pt x="1069" y="1056"/>
                  </a:lnTo>
                  <a:lnTo>
                    <a:pt x="1075" y="1056"/>
                  </a:lnTo>
                  <a:lnTo>
                    <a:pt x="1079" y="1054"/>
                  </a:lnTo>
                  <a:lnTo>
                    <a:pt x="1083" y="1052"/>
                  </a:lnTo>
                  <a:lnTo>
                    <a:pt x="1086" y="1049"/>
                  </a:lnTo>
                  <a:lnTo>
                    <a:pt x="1089" y="1045"/>
                  </a:lnTo>
                  <a:lnTo>
                    <a:pt x="1092" y="1041"/>
                  </a:lnTo>
                  <a:lnTo>
                    <a:pt x="1093" y="1036"/>
                  </a:lnTo>
                  <a:lnTo>
                    <a:pt x="1094" y="1031"/>
                  </a:lnTo>
                  <a:lnTo>
                    <a:pt x="1094" y="768"/>
                  </a:lnTo>
                  <a:lnTo>
                    <a:pt x="1578" y="768"/>
                  </a:lnTo>
                  <a:lnTo>
                    <a:pt x="1578" y="1007"/>
                  </a:lnTo>
                  <a:lnTo>
                    <a:pt x="1475" y="1007"/>
                  </a:lnTo>
                  <a:lnTo>
                    <a:pt x="1475" y="1007"/>
                  </a:lnTo>
                  <a:lnTo>
                    <a:pt x="1470" y="1007"/>
                  </a:lnTo>
                  <a:lnTo>
                    <a:pt x="1465" y="1008"/>
                  </a:lnTo>
                  <a:lnTo>
                    <a:pt x="1461" y="1011"/>
                  </a:lnTo>
                  <a:lnTo>
                    <a:pt x="1457" y="1014"/>
                  </a:lnTo>
                  <a:lnTo>
                    <a:pt x="1454" y="1017"/>
                  </a:lnTo>
                  <a:lnTo>
                    <a:pt x="1452" y="1021"/>
                  </a:lnTo>
                  <a:lnTo>
                    <a:pt x="1450" y="1027"/>
                  </a:lnTo>
                  <a:lnTo>
                    <a:pt x="1450" y="1031"/>
                  </a:lnTo>
                  <a:lnTo>
                    <a:pt x="1450" y="1031"/>
                  </a:lnTo>
                  <a:lnTo>
                    <a:pt x="1450" y="1036"/>
                  </a:lnTo>
                  <a:lnTo>
                    <a:pt x="1452" y="1041"/>
                  </a:lnTo>
                  <a:lnTo>
                    <a:pt x="1454" y="1045"/>
                  </a:lnTo>
                  <a:lnTo>
                    <a:pt x="1457" y="1049"/>
                  </a:lnTo>
                  <a:lnTo>
                    <a:pt x="1461" y="1052"/>
                  </a:lnTo>
                  <a:lnTo>
                    <a:pt x="1465" y="1054"/>
                  </a:lnTo>
                  <a:lnTo>
                    <a:pt x="1470" y="1056"/>
                  </a:lnTo>
                  <a:lnTo>
                    <a:pt x="1475" y="1056"/>
                  </a:lnTo>
                  <a:lnTo>
                    <a:pt x="1729" y="1056"/>
                  </a:lnTo>
                  <a:lnTo>
                    <a:pt x="1729" y="1056"/>
                  </a:lnTo>
                  <a:lnTo>
                    <a:pt x="1734" y="1056"/>
                  </a:lnTo>
                  <a:lnTo>
                    <a:pt x="1738" y="1054"/>
                  </a:lnTo>
                  <a:lnTo>
                    <a:pt x="1743" y="1052"/>
                  </a:lnTo>
                  <a:lnTo>
                    <a:pt x="1746" y="1049"/>
                  </a:lnTo>
                  <a:lnTo>
                    <a:pt x="1750" y="1045"/>
                  </a:lnTo>
                  <a:lnTo>
                    <a:pt x="1751" y="1041"/>
                  </a:lnTo>
                  <a:lnTo>
                    <a:pt x="1754" y="1036"/>
                  </a:lnTo>
                  <a:lnTo>
                    <a:pt x="1754" y="1031"/>
                  </a:lnTo>
                  <a:lnTo>
                    <a:pt x="1754" y="1031"/>
                  </a:lnTo>
                  <a:lnTo>
                    <a:pt x="1754" y="1027"/>
                  </a:lnTo>
                  <a:lnTo>
                    <a:pt x="1751" y="1021"/>
                  </a:lnTo>
                  <a:lnTo>
                    <a:pt x="1750" y="1017"/>
                  </a:lnTo>
                  <a:lnTo>
                    <a:pt x="1746" y="1014"/>
                  </a:lnTo>
                  <a:lnTo>
                    <a:pt x="1743" y="1011"/>
                  </a:lnTo>
                  <a:lnTo>
                    <a:pt x="1738" y="1008"/>
                  </a:lnTo>
                  <a:lnTo>
                    <a:pt x="1734" y="1007"/>
                  </a:lnTo>
                  <a:lnTo>
                    <a:pt x="1729" y="1007"/>
                  </a:lnTo>
                  <a:lnTo>
                    <a:pt x="1627" y="1007"/>
                  </a:lnTo>
                  <a:lnTo>
                    <a:pt x="1627" y="768"/>
                  </a:lnTo>
                  <a:lnTo>
                    <a:pt x="2006" y="768"/>
                  </a:lnTo>
                  <a:lnTo>
                    <a:pt x="2006" y="768"/>
                  </a:lnTo>
                  <a:lnTo>
                    <a:pt x="2022" y="767"/>
                  </a:lnTo>
                  <a:lnTo>
                    <a:pt x="2036" y="764"/>
                  </a:lnTo>
                  <a:lnTo>
                    <a:pt x="2051" y="760"/>
                  </a:lnTo>
                  <a:lnTo>
                    <a:pt x="2065" y="755"/>
                  </a:lnTo>
                  <a:lnTo>
                    <a:pt x="2079" y="748"/>
                  </a:lnTo>
                  <a:lnTo>
                    <a:pt x="2092" y="742"/>
                  </a:lnTo>
                  <a:lnTo>
                    <a:pt x="2103" y="732"/>
                  </a:lnTo>
                  <a:lnTo>
                    <a:pt x="2114" y="722"/>
                  </a:lnTo>
                  <a:lnTo>
                    <a:pt x="2125" y="711"/>
                  </a:lnTo>
                  <a:lnTo>
                    <a:pt x="2134" y="700"/>
                  </a:lnTo>
                  <a:lnTo>
                    <a:pt x="2140" y="686"/>
                  </a:lnTo>
                  <a:lnTo>
                    <a:pt x="2147" y="673"/>
                  </a:lnTo>
                  <a:lnTo>
                    <a:pt x="2152" y="659"/>
                  </a:lnTo>
                  <a:lnTo>
                    <a:pt x="2156" y="644"/>
                  </a:lnTo>
                  <a:lnTo>
                    <a:pt x="2159" y="630"/>
                  </a:lnTo>
                  <a:lnTo>
                    <a:pt x="2160" y="614"/>
                  </a:lnTo>
                  <a:lnTo>
                    <a:pt x="2160" y="614"/>
                  </a:lnTo>
                  <a:lnTo>
                    <a:pt x="2159" y="598"/>
                  </a:lnTo>
                  <a:lnTo>
                    <a:pt x="2156" y="583"/>
                  </a:lnTo>
                  <a:lnTo>
                    <a:pt x="2152" y="568"/>
                  </a:lnTo>
                  <a:lnTo>
                    <a:pt x="2147" y="554"/>
                  </a:lnTo>
                  <a:lnTo>
                    <a:pt x="2140" y="541"/>
                  </a:lnTo>
                  <a:lnTo>
                    <a:pt x="2134" y="528"/>
                  </a:lnTo>
                  <a:lnTo>
                    <a:pt x="2125" y="516"/>
                  </a:lnTo>
                  <a:lnTo>
                    <a:pt x="2114" y="505"/>
                  </a:lnTo>
                  <a:lnTo>
                    <a:pt x="2103" y="495"/>
                  </a:lnTo>
                  <a:lnTo>
                    <a:pt x="2092" y="487"/>
                  </a:lnTo>
                  <a:lnTo>
                    <a:pt x="2079" y="479"/>
                  </a:lnTo>
                  <a:lnTo>
                    <a:pt x="2065" y="472"/>
                  </a:lnTo>
                  <a:lnTo>
                    <a:pt x="2051" y="467"/>
                  </a:lnTo>
                  <a:lnTo>
                    <a:pt x="2036" y="463"/>
                  </a:lnTo>
                  <a:lnTo>
                    <a:pt x="2022" y="461"/>
                  </a:lnTo>
                  <a:lnTo>
                    <a:pt x="2006" y="461"/>
                  </a:lnTo>
                  <a:lnTo>
                    <a:pt x="2006" y="461"/>
                  </a:lnTo>
                  <a:close/>
                  <a:moveTo>
                    <a:pt x="1094" y="149"/>
                  </a:moveTo>
                  <a:lnTo>
                    <a:pt x="1252" y="149"/>
                  </a:lnTo>
                  <a:lnTo>
                    <a:pt x="1252" y="388"/>
                  </a:lnTo>
                  <a:lnTo>
                    <a:pt x="1094" y="388"/>
                  </a:lnTo>
                  <a:lnTo>
                    <a:pt x="1094" y="149"/>
                  </a:lnTo>
                  <a:close/>
                  <a:moveTo>
                    <a:pt x="1044" y="1007"/>
                  </a:moveTo>
                  <a:lnTo>
                    <a:pt x="50" y="1007"/>
                  </a:lnTo>
                  <a:lnTo>
                    <a:pt x="50" y="49"/>
                  </a:lnTo>
                  <a:lnTo>
                    <a:pt x="1044" y="49"/>
                  </a:lnTo>
                  <a:lnTo>
                    <a:pt x="1044" y="1007"/>
                  </a:lnTo>
                  <a:close/>
                  <a:moveTo>
                    <a:pt x="2006" y="718"/>
                  </a:moveTo>
                  <a:lnTo>
                    <a:pt x="1094" y="718"/>
                  </a:lnTo>
                  <a:lnTo>
                    <a:pt x="1094" y="509"/>
                  </a:lnTo>
                  <a:lnTo>
                    <a:pt x="2006" y="509"/>
                  </a:lnTo>
                  <a:lnTo>
                    <a:pt x="2006" y="509"/>
                  </a:lnTo>
                  <a:lnTo>
                    <a:pt x="2017" y="510"/>
                  </a:lnTo>
                  <a:lnTo>
                    <a:pt x="2027" y="512"/>
                  </a:lnTo>
                  <a:lnTo>
                    <a:pt x="2036" y="514"/>
                  </a:lnTo>
                  <a:lnTo>
                    <a:pt x="2046" y="518"/>
                  </a:lnTo>
                  <a:lnTo>
                    <a:pt x="2055" y="522"/>
                  </a:lnTo>
                  <a:lnTo>
                    <a:pt x="2064" y="528"/>
                  </a:lnTo>
                  <a:lnTo>
                    <a:pt x="2072" y="534"/>
                  </a:lnTo>
                  <a:lnTo>
                    <a:pt x="2080" y="541"/>
                  </a:lnTo>
                  <a:lnTo>
                    <a:pt x="2086" y="547"/>
                  </a:lnTo>
                  <a:lnTo>
                    <a:pt x="2092" y="555"/>
                  </a:lnTo>
                  <a:lnTo>
                    <a:pt x="2097" y="564"/>
                  </a:lnTo>
                  <a:lnTo>
                    <a:pt x="2102" y="574"/>
                  </a:lnTo>
                  <a:lnTo>
                    <a:pt x="2105" y="583"/>
                  </a:lnTo>
                  <a:lnTo>
                    <a:pt x="2107" y="593"/>
                  </a:lnTo>
                  <a:lnTo>
                    <a:pt x="2110" y="604"/>
                  </a:lnTo>
                  <a:lnTo>
                    <a:pt x="2110" y="614"/>
                  </a:lnTo>
                  <a:lnTo>
                    <a:pt x="2110" y="614"/>
                  </a:lnTo>
                  <a:lnTo>
                    <a:pt x="2110" y="625"/>
                  </a:lnTo>
                  <a:lnTo>
                    <a:pt x="2107" y="635"/>
                  </a:lnTo>
                  <a:lnTo>
                    <a:pt x="2105" y="644"/>
                  </a:lnTo>
                  <a:lnTo>
                    <a:pt x="2102" y="654"/>
                  </a:lnTo>
                  <a:lnTo>
                    <a:pt x="2097" y="663"/>
                  </a:lnTo>
                  <a:lnTo>
                    <a:pt x="2092" y="672"/>
                  </a:lnTo>
                  <a:lnTo>
                    <a:pt x="2086" y="680"/>
                  </a:lnTo>
                  <a:lnTo>
                    <a:pt x="2080" y="688"/>
                  </a:lnTo>
                  <a:lnTo>
                    <a:pt x="2072" y="694"/>
                  </a:lnTo>
                  <a:lnTo>
                    <a:pt x="2064" y="700"/>
                  </a:lnTo>
                  <a:lnTo>
                    <a:pt x="2055" y="705"/>
                  </a:lnTo>
                  <a:lnTo>
                    <a:pt x="2046" y="710"/>
                  </a:lnTo>
                  <a:lnTo>
                    <a:pt x="2036" y="713"/>
                  </a:lnTo>
                  <a:lnTo>
                    <a:pt x="2027" y="715"/>
                  </a:lnTo>
                  <a:lnTo>
                    <a:pt x="2017" y="718"/>
                  </a:lnTo>
                  <a:lnTo>
                    <a:pt x="2006" y="718"/>
                  </a:lnTo>
                  <a:lnTo>
                    <a:pt x="2006" y="718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Freeform 144"/>
            <p:cNvSpPr>
              <a:spLocks/>
            </p:cNvSpPr>
            <p:nvPr/>
          </p:nvSpPr>
          <p:spPr bwMode="auto">
            <a:xfrm>
              <a:off x="8485188" y="4608513"/>
              <a:ext cx="19050" cy="19050"/>
            </a:xfrm>
            <a:custGeom>
              <a:avLst/>
              <a:gdLst>
                <a:gd name="T0" fmla="*/ 47 w 50"/>
                <a:gd name="T1" fmla="*/ 16 h 49"/>
                <a:gd name="T2" fmla="*/ 47 w 50"/>
                <a:gd name="T3" fmla="*/ 16 h 49"/>
                <a:gd name="T4" fmla="*/ 46 w 50"/>
                <a:gd name="T5" fmla="*/ 11 h 49"/>
                <a:gd name="T6" fmla="*/ 46 w 50"/>
                <a:gd name="T7" fmla="*/ 11 h 49"/>
                <a:gd name="T8" fmla="*/ 42 w 50"/>
                <a:gd name="T9" fmla="*/ 7 h 49"/>
                <a:gd name="T10" fmla="*/ 42 w 50"/>
                <a:gd name="T11" fmla="*/ 7 h 49"/>
                <a:gd name="T12" fmla="*/ 38 w 50"/>
                <a:gd name="T13" fmla="*/ 4 h 49"/>
                <a:gd name="T14" fmla="*/ 33 w 50"/>
                <a:gd name="T15" fmla="*/ 2 h 49"/>
                <a:gd name="T16" fmla="*/ 26 w 50"/>
                <a:gd name="T17" fmla="*/ 0 h 49"/>
                <a:gd name="T18" fmla="*/ 20 w 50"/>
                <a:gd name="T19" fmla="*/ 0 h 49"/>
                <a:gd name="T20" fmla="*/ 20 w 50"/>
                <a:gd name="T21" fmla="*/ 0 h 49"/>
                <a:gd name="T22" fmla="*/ 16 w 50"/>
                <a:gd name="T23" fmla="*/ 2 h 49"/>
                <a:gd name="T24" fmla="*/ 16 w 50"/>
                <a:gd name="T25" fmla="*/ 2 h 49"/>
                <a:gd name="T26" fmla="*/ 12 w 50"/>
                <a:gd name="T27" fmla="*/ 4 h 49"/>
                <a:gd name="T28" fmla="*/ 12 w 50"/>
                <a:gd name="T29" fmla="*/ 4 h 49"/>
                <a:gd name="T30" fmla="*/ 8 w 50"/>
                <a:gd name="T31" fmla="*/ 7 h 49"/>
                <a:gd name="T32" fmla="*/ 8 w 50"/>
                <a:gd name="T33" fmla="*/ 7 h 49"/>
                <a:gd name="T34" fmla="*/ 4 w 50"/>
                <a:gd name="T35" fmla="*/ 11 h 49"/>
                <a:gd name="T36" fmla="*/ 4 w 50"/>
                <a:gd name="T37" fmla="*/ 11 h 49"/>
                <a:gd name="T38" fmla="*/ 3 w 50"/>
                <a:gd name="T39" fmla="*/ 16 h 49"/>
                <a:gd name="T40" fmla="*/ 3 w 50"/>
                <a:gd name="T41" fmla="*/ 16 h 49"/>
                <a:gd name="T42" fmla="*/ 1 w 50"/>
                <a:gd name="T43" fmla="*/ 20 h 49"/>
                <a:gd name="T44" fmla="*/ 1 w 50"/>
                <a:gd name="T45" fmla="*/ 20 h 49"/>
                <a:gd name="T46" fmla="*/ 0 w 50"/>
                <a:gd name="T47" fmla="*/ 25 h 49"/>
                <a:gd name="T48" fmla="*/ 0 w 50"/>
                <a:gd name="T49" fmla="*/ 25 h 49"/>
                <a:gd name="T50" fmla="*/ 1 w 50"/>
                <a:gd name="T51" fmla="*/ 29 h 49"/>
                <a:gd name="T52" fmla="*/ 1 w 50"/>
                <a:gd name="T53" fmla="*/ 29 h 49"/>
                <a:gd name="T54" fmla="*/ 3 w 50"/>
                <a:gd name="T55" fmla="*/ 34 h 49"/>
                <a:gd name="T56" fmla="*/ 3 w 50"/>
                <a:gd name="T57" fmla="*/ 34 h 49"/>
                <a:gd name="T58" fmla="*/ 4 w 50"/>
                <a:gd name="T59" fmla="*/ 38 h 49"/>
                <a:gd name="T60" fmla="*/ 4 w 50"/>
                <a:gd name="T61" fmla="*/ 38 h 49"/>
                <a:gd name="T62" fmla="*/ 8 w 50"/>
                <a:gd name="T63" fmla="*/ 42 h 49"/>
                <a:gd name="T64" fmla="*/ 8 w 50"/>
                <a:gd name="T65" fmla="*/ 42 h 49"/>
                <a:gd name="T66" fmla="*/ 12 w 50"/>
                <a:gd name="T67" fmla="*/ 45 h 49"/>
                <a:gd name="T68" fmla="*/ 16 w 50"/>
                <a:gd name="T69" fmla="*/ 48 h 49"/>
                <a:gd name="T70" fmla="*/ 16 w 50"/>
                <a:gd name="T71" fmla="*/ 48 h 49"/>
                <a:gd name="T72" fmla="*/ 20 w 50"/>
                <a:gd name="T73" fmla="*/ 49 h 49"/>
                <a:gd name="T74" fmla="*/ 25 w 50"/>
                <a:gd name="T75" fmla="*/ 49 h 49"/>
                <a:gd name="T76" fmla="*/ 25 w 50"/>
                <a:gd name="T77" fmla="*/ 49 h 49"/>
                <a:gd name="T78" fmla="*/ 30 w 50"/>
                <a:gd name="T79" fmla="*/ 49 h 49"/>
                <a:gd name="T80" fmla="*/ 34 w 50"/>
                <a:gd name="T81" fmla="*/ 48 h 49"/>
                <a:gd name="T82" fmla="*/ 34 w 50"/>
                <a:gd name="T83" fmla="*/ 48 h 49"/>
                <a:gd name="T84" fmla="*/ 39 w 50"/>
                <a:gd name="T85" fmla="*/ 45 h 49"/>
                <a:gd name="T86" fmla="*/ 42 w 50"/>
                <a:gd name="T87" fmla="*/ 42 h 49"/>
                <a:gd name="T88" fmla="*/ 42 w 50"/>
                <a:gd name="T89" fmla="*/ 42 h 49"/>
                <a:gd name="T90" fmla="*/ 46 w 50"/>
                <a:gd name="T91" fmla="*/ 38 h 49"/>
                <a:gd name="T92" fmla="*/ 46 w 50"/>
                <a:gd name="T93" fmla="*/ 38 h 49"/>
                <a:gd name="T94" fmla="*/ 47 w 50"/>
                <a:gd name="T95" fmla="*/ 34 h 49"/>
                <a:gd name="T96" fmla="*/ 47 w 50"/>
                <a:gd name="T97" fmla="*/ 34 h 49"/>
                <a:gd name="T98" fmla="*/ 49 w 50"/>
                <a:gd name="T99" fmla="*/ 29 h 49"/>
                <a:gd name="T100" fmla="*/ 49 w 50"/>
                <a:gd name="T101" fmla="*/ 29 h 49"/>
                <a:gd name="T102" fmla="*/ 50 w 50"/>
                <a:gd name="T103" fmla="*/ 25 h 49"/>
                <a:gd name="T104" fmla="*/ 50 w 50"/>
                <a:gd name="T105" fmla="*/ 25 h 49"/>
                <a:gd name="T106" fmla="*/ 49 w 50"/>
                <a:gd name="T107" fmla="*/ 20 h 49"/>
                <a:gd name="T108" fmla="*/ 49 w 50"/>
                <a:gd name="T109" fmla="*/ 20 h 49"/>
                <a:gd name="T110" fmla="*/ 47 w 50"/>
                <a:gd name="T111" fmla="*/ 16 h 49"/>
                <a:gd name="T112" fmla="*/ 47 w 50"/>
                <a:gd name="T113" fmla="*/ 1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0" h="49">
                  <a:moveTo>
                    <a:pt x="47" y="16"/>
                  </a:moveTo>
                  <a:lnTo>
                    <a:pt x="47" y="16"/>
                  </a:lnTo>
                  <a:lnTo>
                    <a:pt x="46" y="11"/>
                  </a:lnTo>
                  <a:lnTo>
                    <a:pt x="46" y="11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38" y="4"/>
                  </a:lnTo>
                  <a:lnTo>
                    <a:pt x="33" y="2"/>
                  </a:lnTo>
                  <a:lnTo>
                    <a:pt x="2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8" y="7"/>
                  </a:lnTo>
                  <a:lnTo>
                    <a:pt x="8" y="7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12" y="45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20" y="49"/>
                  </a:lnTo>
                  <a:lnTo>
                    <a:pt x="25" y="49"/>
                  </a:lnTo>
                  <a:lnTo>
                    <a:pt x="25" y="49"/>
                  </a:lnTo>
                  <a:lnTo>
                    <a:pt x="30" y="49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9" y="45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49" y="20"/>
                  </a:lnTo>
                  <a:lnTo>
                    <a:pt x="49" y="20"/>
                  </a:lnTo>
                  <a:lnTo>
                    <a:pt x="47" y="16"/>
                  </a:lnTo>
                  <a:lnTo>
                    <a:pt x="47" y="16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Freeform 145"/>
            <p:cNvSpPr>
              <a:spLocks/>
            </p:cNvSpPr>
            <p:nvPr/>
          </p:nvSpPr>
          <p:spPr bwMode="auto">
            <a:xfrm>
              <a:off x="8559801" y="4608513"/>
              <a:ext cx="19050" cy="19050"/>
            </a:xfrm>
            <a:custGeom>
              <a:avLst/>
              <a:gdLst>
                <a:gd name="T0" fmla="*/ 8 w 50"/>
                <a:gd name="T1" fmla="*/ 7 h 49"/>
                <a:gd name="T2" fmla="*/ 8 w 50"/>
                <a:gd name="T3" fmla="*/ 7 h 49"/>
                <a:gd name="T4" fmla="*/ 5 w 50"/>
                <a:gd name="T5" fmla="*/ 11 h 49"/>
                <a:gd name="T6" fmla="*/ 2 w 50"/>
                <a:gd name="T7" fmla="*/ 15 h 49"/>
                <a:gd name="T8" fmla="*/ 1 w 50"/>
                <a:gd name="T9" fmla="*/ 20 h 49"/>
                <a:gd name="T10" fmla="*/ 0 w 50"/>
                <a:gd name="T11" fmla="*/ 25 h 49"/>
                <a:gd name="T12" fmla="*/ 0 w 50"/>
                <a:gd name="T13" fmla="*/ 25 h 49"/>
                <a:gd name="T14" fmla="*/ 1 w 50"/>
                <a:gd name="T15" fmla="*/ 29 h 49"/>
                <a:gd name="T16" fmla="*/ 2 w 50"/>
                <a:gd name="T17" fmla="*/ 34 h 49"/>
                <a:gd name="T18" fmla="*/ 5 w 50"/>
                <a:gd name="T19" fmla="*/ 38 h 49"/>
                <a:gd name="T20" fmla="*/ 8 w 50"/>
                <a:gd name="T21" fmla="*/ 42 h 49"/>
                <a:gd name="T22" fmla="*/ 8 w 50"/>
                <a:gd name="T23" fmla="*/ 42 h 49"/>
                <a:gd name="T24" fmla="*/ 12 w 50"/>
                <a:gd name="T25" fmla="*/ 45 h 49"/>
                <a:gd name="T26" fmla="*/ 16 w 50"/>
                <a:gd name="T27" fmla="*/ 48 h 49"/>
                <a:gd name="T28" fmla="*/ 21 w 50"/>
                <a:gd name="T29" fmla="*/ 49 h 49"/>
                <a:gd name="T30" fmla="*/ 25 w 50"/>
                <a:gd name="T31" fmla="*/ 49 h 49"/>
                <a:gd name="T32" fmla="*/ 25 w 50"/>
                <a:gd name="T33" fmla="*/ 49 h 49"/>
                <a:gd name="T34" fmla="*/ 30 w 50"/>
                <a:gd name="T35" fmla="*/ 49 h 49"/>
                <a:gd name="T36" fmla="*/ 34 w 50"/>
                <a:gd name="T37" fmla="*/ 48 h 49"/>
                <a:gd name="T38" fmla="*/ 39 w 50"/>
                <a:gd name="T39" fmla="*/ 45 h 49"/>
                <a:gd name="T40" fmla="*/ 43 w 50"/>
                <a:gd name="T41" fmla="*/ 42 h 49"/>
                <a:gd name="T42" fmla="*/ 43 w 50"/>
                <a:gd name="T43" fmla="*/ 42 h 49"/>
                <a:gd name="T44" fmla="*/ 46 w 50"/>
                <a:gd name="T45" fmla="*/ 38 h 49"/>
                <a:gd name="T46" fmla="*/ 48 w 50"/>
                <a:gd name="T47" fmla="*/ 34 h 49"/>
                <a:gd name="T48" fmla="*/ 50 w 50"/>
                <a:gd name="T49" fmla="*/ 29 h 49"/>
                <a:gd name="T50" fmla="*/ 50 w 50"/>
                <a:gd name="T51" fmla="*/ 25 h 49"/>
                <a:gd name="T52" fmla="*/ 50 w 50"/>
                <a:gd name="T53" fmla="*/ 25 h 49"/>
                <a:gd name="T54" fmla="*/ 50 w 50"/>
                <a:gd name="T55" fmla="*/ 20 h 49"/>
                <a:gd name="T56" fmla="*/ 48 w 50"/>
                <a:gd name="T57" fmla="*/ 15 h 49"/>
                <a:gd name="T58" fmla="*/ 46 w 50"/>
                <a:gd name="T59" fmla="*/ 11 h 49"/>
                <a:gd name="T60" fmla="*/ 43 w 50"/>
                <a:gd name="T61" fmla="*/ 7 h 49"/>
                <a:gd name="T62" fmla="*/ 43 w 50"/>
                <a:gd name="T63" fmla="*/ 7 h 49"/>
                <a:gd name="T64" fmla="*/ 39 w 50"/>
                <a:gd name="T65" fmla="*/ 4 h 49"/>
                <a:gd name="T66" fmla="*/ 34 w 50"/>
                <a:gd name="T67" fmla="*/ 2 h 49"/>
                <a:gd name="T68" fmla="*/ 30 w 50"/>
                <a:gd name="T69" fmla="*/ 0 h 49"/>
                <a:gd name="T70" fmla="*/ 25 w 50"/>
                <a:gd name="T71" fmla="*/ 0 h 49"/>
                <a:gd name="T72" fmla="*/ 21 w 50"/>
                <a:gd name="T73" fmla="*/ 0 h 49"/>
                <a:gd name="T74" fmla="*/ 16 w 50"/>
                <a:gd name="T75" fmla="*/ 2 h 49"/>
                <a:gd name="T76" fmla="*/ 12 w 50"/>
                <a:gd name="T77" fmla="*/ 4 h 49"/>
                <a:gd name="T78" fmla="*/ 8 w 50"/>
                <a:gd name="T79" fmla="*/ 7 h 49"/>
                <a:gd name="T80" fmla="*/ 8 w 50"/>
                <a:gd name="T81" fmla="*/ 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" h="49">
                  <a:moveTo>
                    <a:pt x="8" y="7"/>
                  </a:moveTo>
                  <a:lnTo>
                    <a:pt x="8" y="7"/>
                  </a:lnTo>
                  <a:lnTo>
                    <a:pt x="5" y="11"/>
                  </a:lnTo>
                  <a:lnTo>
                    <a:pt x="2" y="15"/>
                  </a:lnTo>
                  <a:lnTo>
                    <a:pt x="1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2" y="34"/>
                  </a:lnTo>
                  <a:lnTo>
                    <a:pt x="5" y="38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12" y="45"/>
                  </a:lnTo>
                  <a:lnTo>
                    <a:pt x="16" y="48"/>
                  </a:lnTo>
                  <a:lnTo>
                    <a:pt x="21" y="49"/>
                  </a:lnTo>
                  <a:lnTo>
                    <a:pt x="25" y="49"/>
                  </a:lnTo>
                  <a:lnTo>
                    <a:pt x="25" y="49"/>
                  </a:lnTo>
                  <a:lnTo>
                    <a:pt x="30" y="49"/>
                  </a:lnTo>
                  <a:lnTo>
                    <a:pt x="34" y="48"/>
                  </a:lnTo>
                  <a:lnTo>
                    <a:pt x="39" y="45"/>
                  </a:lnTo>
                  <a:lnTo>
                    <a:pt x="43" y="42"/>
                  </a:lnTo>
                  <a:lnTo>
                    <a:pt x="43" y="42"/>
                  </a:lnTo>
                  <a:lnTo>
                    <a:pt x="46" y="38"/>
                  </a:lnTo>
                  <a:lnTo>
                    <a:pt x="48" y="34"/>
                  </a:lnTo>
                  <a:lnTo>
                    <a:pt x="50" y="29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0" y="20"/>
                  </a:lnTo>
                  <a:lnTo>
                    <a:pt x="48" y="15"/>
                  </a:lnTo>
                  <a:lnTo>
                    <a:pt x="46" y="11"/>
                  </a:lnTo>
                  <a:lnTo>
                    <a:pt x="43" y="7"/>
                  </a:lnTo>
                  <a:lnTo>
                    <a:pt x="43" y="7"/>
                  </a:lnTo>
                  <a:lnTo>
                    <a:pt x="39" y="4"/>
                  </a:lnTo>
                  <a:lnTo>
                    <a:pt x="34" y="2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6" y="2"/>
                  </a:lnTo>
                  <a:lnTo>
                    <a:pt x="12" y="4"/>
                  </a:lnTo>
                  <a:lnTo>
                    <a:pt x="8" y="7"/>
                  </a:lnTo>
                  <a:lnTo>
                    <a:pt x="8" y="7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Freeform 146"/>
            <p:cNvSpPr>
              <a:spLocks/>
            </p:cNvSpPr>
            <p:nvPr/>
          </p:nvSpPr>
          <p:spPr bwMode="auto">
            <a:xfrm>
              <a:off x="8634413" y="4608513"/>
              <a:ext cx="19050" cy="19050"/>
            </a:xfrm>
            <a:custGeom>
              <a:avLst/>
              <a:gdLst>
                <a:gd name="T0" fmla="*/ 38 w 49"/>
                <a:gd name="T1" fmla="*/ 4 h 49"/>
                <a:gd name="T2" fmla="*/ 38 w 49"/>
                <a:gd name="T3" fmla="*/ 4 h 49"/>
                <a:gd name="T4" fmla="*/ 34 w 49"/>
                <a:gd name="T5" fmla="*/ 2 h 49"/>
                <a:gd name="T6" fmla="*/ 34 w 49"/>
                <a:gd name="T7" fmla="*/ 2 h 49"/>
                <a:gd name="T8" fmla="*/ 29 w 49"/>
                <a:gd name="T9" fmla="*/ 0 h 49"/>
                <a:gd name="T10" fmla="*/ 29 w 49"/>
                <a:gd name="T11" fmla="*/ 0 h 49"/>
                <a:gd name="T12" fmla="*/ 24 w 49"/>
                <a:gd name="T13" fmla="*/ 0 h 49"/>
                <a:gd name="T14" fmla="*/ 20 w 49"/>
                <a:gd name="T15" fmla="*/ 0 h 49"/>
                <a:gd name="T16" fmla="*/ 20 w 49"/>
                <a:gd name="T17" fmla="*/ 0 h 49"/>
                <a:gd name="T18" fmla="*/ 15 w 49"/>
                <a:gd name="T19" fmla="*/ 2 h 49"/>
                <a:gd name="T20" fmla="*/ 15 w 49"/>
                <a:gd name="T21" fmla="*/ 2 h 49"/>
                <a:gd name="T22" fmla="*/ 11 w 49"/>
                <a:gd name="T23" fmla="*/ 4 h 49"/>
                <a:gd name="T24" fmla="*/ 11 w 49"/>
                <a:gd name="T25" fmla="*/ 4 h 49"/>
                <a:gd name="T26" fmla="*/ 7 w 49"/>
                <a:gd name="T27" fmla="*/ 7 h 49"/>
                <a:gd name="T28" fmla="*/ 7 w 49"/>
                <a:gd name="T29" fmla="*/ 7 h 49"/>
                <a:gd name="T30" fmla="*/ 4 w 49"/>
                <a:gd name="T31" fmla="*/ 11 h 49"/>
                <a:gd name="T32" fmla="*/ 1 w 49"/>
                <a:gd name="T33" fmla="*/ 15 h 49"/>
                <a:gd name="T34" fmla="*/ 0 w 49"/>
                <a:gd name="T35" fmla="*/ 20 h 49"/>
                <a:gd name="T36" fmla="*/ 0 w 49"/>
                <a:gd name="T37" fmla="*/ 25 h 49"/>
                <a:gd name="T38" fmla="*/ 0 w 49"/>
                <a:gd name="T39" fmla="*/ 25 h 49"/>
                <a:gd name="T40" fmla="*/ 0 w 49"/>
                <a:gd name="T41" fmla="*/ 29 h 49"/>
                <a:gd name="T42" fmla="*/ 0 w 49"/>
                <a:gd name="T43" fmla="*/ 29 h 49"/>
                <a:gd name="T44" fmla="*/ 1 w 49"/>
                <a:gd name="T45" fmla="*/ 34 h 49"/>
                <a:gd name="T46" fmla="*/ 1 w 49"/>
                <a:gd name="T47" fmla="*/ 34 h 49"/>
                <a:gd name="T48" fmla="*/ 4 w 49"/>
                <a:gd name="T49" fmla="*/ 38 h 49"/>
                <a:gd name="T50" fmla="*/ 4 w 49"/>
                <a:gd name="T51" fmla="*/ 38 h 49"/>
                <a:gd name="T52" fmla="*/ 7 w 49"/>
                <a:gd name="T53" fmla="*/ 42 h 49"/>
                <a:gd name="T54" fmla="*/ 7 w 49"/>
                <a:gd name="T55" fmla="*/ 42 h 49"/>
                <a:gd name="T56" fmla="*/ 11 w 49"/>
                <a:gd name="T57" fmla="*/ 45 h 49"/>
                <a:gd name="T58" fmla="*/ 15 w 49"/>
                <a:gd name="T59" fmla="*/ 48 h 49"/>
                <a:gd name="T60" fmla="*/ 20 w 49"/>
                <a:gd name="T61" fmla="*/ 49 h 49"/>
                <a:gd name="T62" fmla="*/ 24 w 49"/>
                <a:gd name="T63" fmla="*/ 49 h 49"/>
                <a:gd name="T64" fmla="*/ 24 w 49"/>
                <a:gd name="T65" fmla="*/ 49 h 49"/>
                <a:gd name="T66" fmla="*/ 29 w 49"/>
                <a:gd name="T67" fmla="*/ 49 h 49"/>
                <a:gd name="T68" fmla="*/ 34 w 49"/>
                <a:gd name="T69" fmla="*/ 48 h 49"/>
                <a:gd name="T70" fmla="*/ 38 w 49"/>
                <a:gd name="T71" fmla="*/ 45 h 49"/>
                <a:gd name="T72" fmla="*/ 42 w 49"/>
                <a:gd name="T73" fmla="*/ 42 h 49"/>
                <a:gd name="T74" fmla="*/ 42 w 49"/>
                <a:gd name="T75" fmla="*/ 42 h 49"/>
                <a:gd name="T76" fmla="*/ 45 w 49"/>
                <a:gd name="T77" fmla="*/ 38 h 49"/>
                <a:gd name="T78" fmla="*/ 45 w 49"/>
                <a:gd name="T79" fmla="*/ 38 h 49"/>
                <a:gd name="T80" fmla="*/ 47 w 49"/>
                <a:gd name="T81" fmla="*/ 34 h 49"/>
                <a:gd name="T82" fmla="*/ 47 w 49"/>
                <a:gd name="T83" fmla="*/ 34 h 49"/>
                <a:gd name="T84" fmla="*/ 49 w 49"/>
                <a:gd name="T85" fmla="*/ 29 h 49"/>
                <a:gd name="T86" fmla="*/ 49 w 49"/>
                <a:gd name="T87" fmla="*/ 29 h 49"/>
                <a:gd name="T88" fmla="*/ 49 w 49"/>
                <a:gd name="T89" fmla="*/ 25 h 49"/>
                <a:gd name="T90" fmla="*/ 49 w 49"/>
                <a:gd name="T91" fmla="*/ 25 h 49"/>
                <a:gd name="T92" fmla="*/ 49 w 49"/>
                <a:gd name="T93" fmla="*/ 20 h 49"/>
                <a:gd name="T94" fmla="*/ 47 w 49"/>
                <a:gd name="T95" fmla="*/ 15 h 49"/>
                <a:gd name="T96" fmla="*/ 45 w 49"/>
                <a:gd name="T97" fmla="*/ 11 h 49"/>
                <a:gd name="T98" fmla="*/ 42 w 49"/>
                <a:gd name="T99" fmla="*/ 7 h 49"/>
                <a:gd name="T100" fmla="*/ 42 w 49"/>
                <a:gd name="T101" fmla="*/ 7 h 49"/>
                <a:gd name="T102" fmla="*/ 38 w 49"/>
                <a:gd name="T103" fmla="*/ 4 h 49"/>
                <a:gd name="T104" fmla="*/ 38 w 49"/>
                <a:gd name="T105" fmla="*/ 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9" h="49">
                  <a:moveTo>
                    <a:pt x="38" y="4"/>
                  </a:moveTo>
                  <a:lnTo>
                    <a:pt x="38" y="4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7" y="7"/>
                  </a:lnTo>
                  <a:lnTo>
                    <a:pt x="7" y="7"/>
                  </a:lnTo>
                  <a:lnTo>
                    <a:pt x="4" y="11"/>
                  </a:lnTo>
                  <a:lnTo>
                    <a:pt x="1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7" y="42"/>
                  </a:lnTo>
                  <a:lnTo>
                    <a:pt x="7" y="42"/>
                  </a:lnTo>
                  <a:lnTo>
                    <a:pt x="11" y="45"/>
                  </a:lnTo>
                  <a:lnTo>
                    <a:pt x="15" y="48"/>
                  </a:lnTo>
                  <a:lnTo>
                    <a:pt x="20" y="49"/>
                  </a:lnTo>
                  <a:lnTo>
                    <a:pt x="24" y="49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4" y="48"/>
                  </a:lnTo>
                  <a:lnTo>
                    <a:pt x="38" y="45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9" y="20"/>
                  </a:lnTo>
                  <a:lnTo>
                    <a:pt x="47" y="15"/>
                  </a:lnTo>
                  <a:lnTo>
                    <a:pt x="45" y="11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38" y="4"/>
                  </a:lnTo>
                  <a:lnTo>
                    <a:pt x="38" y="4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Freeform 147"/>
            <p:cNvSpPr>
              <a:spLocks/>
            </p:cNvSpPr>
            <p:nvPr/>
          </p:nvSpPr>
          <p:spPr bwMode="auto">
            <a:xfrm>
              <a:off x="8709026" y="4608513"/>
              <a:ext cx="19050" cy="19050"/>
            </a:xfrm>
            <a:custGeom>
              <a:avLst/>
              <a:gdLst>
                <a:gd name="T0" fmla="*/ 7 w 49"/>
                <a:gd name="T1" fmla="*/ 7 h 49"/>
                <a:gd name="T2" fmla="*/ 7 w 49"/>
                <a:gd name="T3" fmla="*/ 7 h 49"/>
                <a:gd name="T4" fmla="*/ 4 w 49"/>
                <a:gd name="T5" fmla="*/ 11 h 49"/>
                <a:gd name="T6" fmla="*/ 1 w 49"/>
                <a:gd name="T7" fmla="*/ 15 h 49"/>
                <a:gd name="T8" fmla="*/ 0 w 49"/>
                <a:gd name="T9" fmla="*/ 20 h 49"/>
                <a:gd name="T10" fmla="*/ 0 w 49"/>
                <a:gd name="T11" fmla="*/ 25 h 49"/>
                <a:gd name="T12" fmla="*/ 0 w 49"/>
                <a:gd name="T13" fmla="*/ 25 h 49"/>
                <a:gd name="T14" fmla="*/ 0 w 49"/>
                <a:gd name="T15" fmla="*/ 29 h 49"/>
                <a:gd name="T16" fmla="*/ 1 w 49"/>
                <a:gd name="T17" fmla="*/ 34 h 49"/>
                <a:gd name="T18" fmla="*/ 4 w 49"/>
                <a:gd name="T19" fmla="*/ 38 h 49"/>
                <a:gd name="T20" fmla="*/ 7 w 49"/>
                <a:gd name="T21" fmla="*/ 42 h 49"/>
                <a:gd name="T22" fmla="*/ 7 w 49"/>
                <a:gd name="T23" fmla="*/ 42 h 49"/>
                <a:gd name="T24" fmla="*/ 10 w 49"/>
                <a:gd name="T25" fmla="*/ 45 h 49"/>
                <a:gd name="T26" fmla="*/ 16 w 49"/>
                <a:gd name="T27" fmla="*/ 48 h 49"/>
                <a:gd name="T28" fmla="*/ 16 w 49"/>
                <a:gd name="T29" fmla="*/ 48 h 49"/>
                <a:gd name="T30" fmla="*/ 20 w 49"/>
                <a:gd name="T31" fmla="*/ 49 h 49"/>
                <a:gd name="T32" fmla="*/ 25 w 49"/>
                <a:gd name="T33" fmla="*/ 49 h 49"/>
                <a:gd name="T34" fmla="*/ 25 w 49"/>
                <a:gd name="T35" fmla="*/ 49 h 49"/>
                <a:gd name="T36" fmla="*/ 29 w 49"/>
                <a:gd name="T37" fmla="*/ 49 h 49"/>
                <a:gd name="T38" fmla="*/ 29 w 49"/>
                <a:gd name="T39" fmla="*/ 49 h 49"/>
                <a:gd name="T40" fmla="*/ 34 w 49"/>
                <a:gd name="T41" fmla="*/ 48 h 49"/>
                <a:gd name="T42" fmla="*/ 34 w 49"/>
                <a:gd name="T43" fmla="*/ 48 h 49"/>
                <a:gd name="T44" fmla="*/ 38 w 49"/>
                <a:gd name="T45" fmla="*/ 45 h 49"/>
                <a:gd name="T46" fmla="*/ 38 w 49"/>
                <a:gd name="T47" fmla="*/ 45 h 49"/>
                <a:gd name="T48" fmla="*/ 42 w 49"/>
                <a:gd name="T49" fmla="*/ 42 h 49"/>
                <a:gd name="T50" fmla="*/ 42 w 49"/>
                <a:gd name="T51" fmla="*/ 42 h 49"/>
                <a:gd name="T52" fmla="*/ 45 w 49"/>
                <a:gd name="T53" fmla="*/ 38 h 49"/>
                <a:gd name="T54" fmla="*/ 47 w 49"/>
                <a:gd name="T55" fmla="*/ 34 h 49"/>
                <a:gd name="T56" fmla="*/ 49 w 49"/>
                <a:gd name="T57" fmla="*/ 29 h 49"/>
                <a:gd name="T58" fmla="*/ 49 w 49"/>
                <a:gd name="T59" fmla="*/ 25 h 49"/>
                <a:gd name="T60" fmla="*/ 49 w 49"/>
                <a:gd name="T61" fmla="*/ 25 h 49"/>
                <a:gd name="T62" fmla="*/ 49 w 49"/>
                <a:gd name="T63" fmla="*/ 20 h 49"/>
                <a:gd name="T64" fmla="*/ 47 w 49"/>
                <a:gd name="T65" fmla="*/ 15 h 49"/>
                <a:gd name="T66" fmla="*/ 45 w 49"/>
                <a:gd name="T67" fmla="*/ 11 h 49"/>
                <a:gd name="T68" fmla="*/ 42 w 49"/>
                <a:gd name="T69" fmla="*/ 7 h 49"/>
                <a:gd name="T70" fmla="*/ 42 w 49"/>
                <a:gd name="T71" fmla="*/ 7 h 49"/>
                <a:gd name="T72" fmla="*/ 38 w 49"/>
                <a:gd name="T73" fmla="*/ 4 h 49"/>
                <a:gd name="T74" fmla="*/ 34 w 49"/>
                <a:gd name="T75" fmla="*/ 2 h 49"/>
                <a:gd name="T76" fmla="*/ 29 w 49"/>
                <a:gd name="T77" fmla="*/ 0 h 49"/>
                <a:gd name="T78" fmla="*/ 25 w 49"/>
                <a:gd name="T79" fmla="*/ 0 h 49"/>
                <a:gd name="T80" fmla="*/ 20 w 49"/>
                <a:gd name="T81" fmla="*/ 0 h 49"/>
                <a:gd name="T82" fmla="*/ 14 w 49"/>
                <a:gd name="T83" fmla="*/ 2 h 49"/>
                <a:gd name="T84" fmla="*/ 10 w 49"/>
                <a:gd name="T85" fmla="*/ 4 h 49"/>
                <a:gd name="T86" fmla="*/ 7 w 49"/>
                <a:gd name="T87" fmla="*/ 7 h 49"/>
                <a:gd name="T88" fmla="*/ 7 w 49"/>
                <a:gd name="T89" fmla="*/ 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9" h="49">
                  <a:moveTo>
                    <a:pt x="7" y="7"/>
                  </a:moveTo>
                  <a:lnTo>
                    <a:pt x="7" y="7"/>
                  </a:lnTo>
                  <a:lnTo>
                    <a:pt x="4" y="11"/>
                  </a:lnTo>
                  <a:lnTo>
                    <a:pt x="1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9"/>
                  </a:lnTo>
                  <a:lnTo>
                    <a:pt x="1" y="34"/>
                  </a:lnTo>
                  <a:lnTo>
                    <a:pt x="4" y="38"/>
                  </a:lnTo>
                  <a:lnTo>
                    <a:pt x="7" y="42"/>
                  </a:lnTo>
                  <a:lnTo>
                    <a:pt x="7" y="42"/>
                  </a:lnTo>
                  <a:lnTo>
                    <a:pt x="10" y="45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20" y="49"/>
                  </a:lnTo>
                  <a:lnTo>
                    <a:pt x="25" y="49"/>
                  </a:lnTo>
                  <a:lnTo>
                    <a:pt x="25" y="49"/>
                  </a:lnTo>
                  <a:lnTo>
                    <a:pt x="29" y="49"/>
                  </a:lnTo>
                  <a:lnTo>
                    <a:pt x="29" y="49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8" y="45"/>
                  </a:lnTo>
                  <a:lnTo>
                    <a:pt x="38" y="45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5" y="38"/>
                  </a:lnTo>
                  <a:lnTo>
                    <a:pt x="47" y="34"/>
                  </a:lnTo>
                  <a:lnTo>
                    <a:pt x="49" y="29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9" y="20"/>
                  </a:lnTo>
                  <a:lnTo>
                    <a:pt x="47" y="15"/>
                  </a:lnTo>
                  <a:lnTo>
                    <a:pt x="45" y="11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9" y="0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14" y="2"/>
                  </a:lnTo>
                  <a:lnTo>
                    <a:pt x="10" y="4"/>
                  </a:lnTo>
                  <a:lnTo>
                    <a:pt x="7" y="7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Freeform 148"/>
            <p:cNvSpPr>
              <a:spLocks/>
            </p:cNvSpPr>
            <p:nvPr/>
          </p:nvSpPr>
          <p:spPr bwMode="auto">
            <a:xfrm>
              <a:off x="8783638" y="4608513"/>
              <a:ext cx="20638" cy="19050"/>
            </a:xfrm>
            <a:custGeom>
              <a:avLst/>
              <a:gdLst>
                <a:gd name="T0" fmla="*/ 38 w 50"/>
                <a:gd name="T1" fmla="*/ 4 h 49"/>
                <a:gd name="T2" fmla="*/ 38 w 50"/>
                <a:gd name="T3" fmla="*/ 4 h 49"/>
                <a:gd name="T4" fmla="*/ 34 w 50"/>
                <a:gd name="T5" fmla="*/ 2 h 49"/>
                <a:gd name="T6" fmla="*/ 34 w 50"/>
                <a:gd name="T7" fmla="*/ 2 h 49"/>
                <a:gd name="T8" fmla="*/ 30 w 50"/>
                <a:gd name="T9" fmla="*/ 0 h 49"/>
                <a:gd name="T10" fmla="*/ 30 w 50"/>
                <a:gd name="T11" fmla="*/ 0 h 49"/>
                <a:gd name="T12" fmla="*/ 25 w 50"/>
                <a:gd name="T13" fmla="*/ 0 h 49"/>
                <a:gd name="T14" fmla="*/ 20 w 50"/>
                <a:gd name="T15" fmla="*/ 0 h 49"/>
                <a:gd name="T16" fmla="*/ 20 w 50"/>
                <a:gd name="T17" fmla="*/ 0 h 49"/>
                <a:gd name="T18" fmla="*/ 16 w 50"/>
                <a:gd name="T19" fmla="*/ 2 h 49"/>
                <a:gd name="T20" fmla="*/ 16 w 50"/>
                <a:gd name="T21" fmla="*/ 2 h 49"/>
                <a:gd name="T22" fmla="*/ 10 w 50"/>
                <a:gd name="T23" fmla="*/ 4 h 49"/>
                <a:gd name="T24" fmla="*/ 10 w 50"/>
                <a:gd name="T25" fmla="*/ 4 h 49"/>
                <a:gd name="T26" fmla="*/ 8 w 50"/>
                <a:gd name="T27" fmla="*/ 7 h 49"/>
                <a:gd name="T28" fmla="*/ 8 w 50"/>
                <a:gd name="T29" fmla="*/ 7 h 49"/>
                <a:gd name="T30" fmla="*/ 4 w 50"/>
                <a:gd name="T31" fmla="*/ 11 h 49"/>
                <a:gd name="T32" fmla="*/ 2 w 50"/>
                <a:gd name="T33" fmla="*/ 15 h 49"/>
                <a:gd name="T34" fmla="*/ 0 w 50"/>
                <a:gd name="T35" fmla="*/ 20 h 49"/>
                <a:gd name="T36" fmla="*/ 0 w 50"/>
                <a:gd name="T37" fmla="*/ 25 h 49"/>
                <a:gd name="T38" fmla="*/ 0 w 50"/>
                <a:gd name="T39" fmla="*/ 25 h 49"/>
                <a:gd name="T40" fmla="*/ 0 w 50"/>
                <a:gd name="T41" fmla="*/ 29 h 49"/>
                <a:gd name="T42" fmla="*/ 2 w 50"/>
                <a:gd name="T43" fmla="*/ 34 h 49"/>
                <a:gd name="T44" fmla="*/ 4 w 50"/>
                <a:gd name="T45" fmla="*/ 38 h 49"/>
                <a:gd name="T46" fmla="*/ 8 w 50"/>
                <a:gd name="T47" fmla="*/ 42 h 49"/>
                <a:gd name="T48" fmla="*/ 8 w 50"/>
                <a:gd name="T49" fmla="*/ 42 h 49"/>
                <a:gd name="T50" fmla="*/ 10 w 50"/>
                <a:gd name="T51" fmla="*/ 45 h 49"/>
                <a:gd name="T52" fmla="*/ 10 w 50"/>
                <a:gd name="T53" fmla="*/ 45 h 49"/>
                <a:gd name="T54" fmla="*/ 16 w 50"/>
                <a:gd name="T55" fmla="*/ 48 h 49"/>
                <a:gd name="T56" fmla="*/ 16 w 50"/>
                <a:gd name="T57" fmla="*/ 48 h 49"/>
                <a:gd name="T58" fmla="*/ 20 w 50"/>
                <a:gd name="T59" fmla="*/ 49 h 49"/>
                <a:gd name="T60" fmla="*/ 20 w 50"/>
                <a:gd name="T61" fmla="*/ 49 h 49"/>
                <a:gd name="T62" fmla="*/ 25 w 50"/>
                <a:gd name="T63" fmla="*/ 49 h 49"/>
                <a:gd name="T64" fmla="*/ 25 w 50"/>
                <a:gd name="T65" fmla="*/ 49 h 49"/>
                <a:gd name="T66" fmla="*/ 30 w 50"/>
                <a:gd name="T67" fmla="*/ 49 h 49"/>
                <a:gd name="T68" fmla="*/ 34 w 50"/>
                <a:gd name="T69" fmla="*/ 48 h 49"/>
                <a:gd name="T70" fmla="*/ 38 w 50"/>
                <a:gd name="T71" fmla="*/ 45 h 49"/>
                <a:gd name="T72" fmla="*/ 42 w 50"/>
                <a:gd name="T73" fmla="*/ 42 h 49"/>
                <a:gd name="T74" fmla="*/ 42 w 50"/>
                <a:gd name="T75" fmla="*/ 42 h 49"/>
                <a:gd name="T76" fmla="*/ 46 w 50"/>
                <a:gd name="T77" fmla="*/ 38 h 49"/>
                <a:gd name="T78" fmla="*/ 47 w 50"/>
                <a:gd name="T79" fmla="*/ 34 h 49"/>
                <a:gd name="T80" fmla="*/ 48 w 50"/>
                <a:gd name="T81" fmla="*/ 29 h 49"/>
                <a:gd name="T82" fmla="*/ 50 w 50"/>
                <a:gd name="T83" fmla="*/ 25 h 49"/>
                <a:gd name="T84" fmla="*/ 50 w 50"/>
                <a:gd name="T85" fmla="*/ 25 h 49"/>
                <a:gd name="T86" fmla="*/ 48 w 50"/>
                <a:gd name="T87" fmla="*/ 20 h 49"/>
                <a:gd name="T88" fmla="*/ 47 w 50"/>
                <a:gd name="T89" fmla="*/ 15 h 49"/>
                <a:gd name="T90" fmla="*/ 45 w 50"/>
                <a:gd name="T91" fmla="*/ 11 h 49"/>
                <a:gd name="T92" fmla="*/ 42 w 50"/>
                <a:gd name="T93" fmla="*/ 7 h 49"/>
                <a:gd name="T94" fmla="*/ 42 w 50"/>
                <a:gd name="T95" fmla="*/ 7 h 49"/>
                <a:gd name="T96" fmla="*/ 38 w 50"/>
                <a:gd name="T97" fmla="*/ 4 h 49"/>
                <a:gd name="T98" fmla="*/ 38 w 50"/>
                <a:gd name="T99" fmla="*/ 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0" h="49">
                  <a:moveTo>
                    <a:pt x="38" y="4"/>
                  </a:moveTo>
                  <a:lnTo>
                    <a:pt x="38" y="4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8" y="7"/>
                  </a:lnTo>
                  <a:lnTo>
                    <a:pt x="8" y="7"/>
                  </a:lnTo>
                  <a:lnTo>
                    <a:pt x="4" y="11"/>
                  </a:lnTo>
                  <a:lnTo>
                    <a:pt x="2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9"/>
                  </a:lnTo>
                  <a:lnTo>
                    <a:pt x="2" y="34"/>
                  </a:lnTo>
                  <a:lnTo>
                    <a:pt x="4" y="38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20" y="49"/>
                  </a:lnTo>
                  <a:lnTo>
                    <a:pt x="20" y="49"/>
                  </a:lnTo>
                  <a:lnTo>
                    <a:pt x="25" y="49"/>
                  </a:lnTo>
                  <a:lnTo>
                    <a:pt x="25" y="49"/>
                  </a:lnTo>
                  <a:lnTo>
                    <a:pt x="30" y="49"/>
                  </a:lnTo>
                  <a:lnTo>
                    <a:pt x="34" y="48"/>
                  </a:lnTo>
                  <a:lnTo>
                    <a:pt x="38" y="45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6" y="38"/>
                  </a:lnTo>
                  <a:lnTo>
                    <a:pt x="47" y="34"/>
                  </a:lnTo>
                  <a:lnTo>
                    <a:pt x="48" y="29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48" y="20"/>
                  </a:lnTo>
                  <a:lnTo>
                    <a:pt x="47" y="15"/>
                  </a:lnTo>
                  <a:lnTo>
                    <a:pt x="45" y="11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38" y="4"/>
                  </a:lnTo>
                  <a:lnTo>
                    <a:pt x="38" y="4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Freeform 149"/>
            <p:cNvSpPr>
              <a:spLocks noEditPoints="1"/>
            </p:cNvSpPr>
            <p:nvPr/>
          </p:nvSpPr>
          <p:spPr bwMode="auto">
            <a:xfrm>
              <a:off x="8074026" y="4427538"/>
              <a:ext cx="190500" cy="149225"/>
            </a:xfrm>
            <a:custGeom>
              <a:avLst/>
              <a:gdLst>
                <a:gd name="T0" fmla="*/ 25 w 479"/>
                <a:gd name="T1" fmla="*/ 376 h 376"/>
                <a:gd name="T2" fmla="*/ 454 w 479"/>
                <a:gd name="T3" fmla="*/ 376 h 376"/>
                <a:gd name="T4" fmla="*/ 454 w 479"/>
                <a:gd name="T5" fmla="*/ 376 h 376"/>
                <a:gd name="T6" fmla="*/ 458 w 479"/>
                <a:gd name="T7" fmla="*/ 376 h 376"/>
                <a:gd name="T8" fmla="*/ 464 w 479"/>
                <a:gd name="T9" fmla="*/ 375 h 376"/>
                <a:gd name="T10" fmla="*/ 468 w 479"/>
                <a:gd name="T11" fmla="*/ 372 h 376"/>
                <a:gd name="T12" fmla="*/ 472 w 479"/>
                <a:gd name="T13" fmla="*/ 370 h 376"/>
                <a:gd name="T14" fmla="*/ 474 w 479"/>
                <a:gd name="T15" fmla="*/ 366 h 376"/>
                <a:gd name="T16" fmla="*/ 477 w 479"/>
                <a:gd name="T17" fmla="*/ 362 h 376"/>
                <a:gd name="T18" fmla="*/ 478 w 479"/>
                <a:gd name="T19" fmla="*/ 356 h 376"/>
                <a:gd name="T20" fmla="*/ 479 w 479"/>
                <a:gd name="T21" fmla="*/ 353 h 376"/>
                <a:gd name="T22" fmla="*/ 479 w 479"/>
                <a:gd name="T23" fmla="*/ 25 h 376"/>
                <a:gd name="T24" fmla="*/ 479 w 479"/>
                <a:gd name="T25" fmla="*/ 25 h 376"/>
                <a:gd name="T26" fmla="*/ 478 w 479"/>
                <a:gd name="T27" fmla="*/ 20 h 376"/>
                <a:gd name="T28" fmla="*/ 477 w 479"/>
                <a:gd name="T29" fmla="*/ 16 h 376"/>
                <a:gd name="T30" fmla="*/ 474 w 479"/>
                <a:gd name="T31" fmla="*/ 12 h 376"/>
                <a:gd name="T32" fmla="*/ 472 w 479"/>
                <a:gd name="T33" fmla="*/ 8 h 376"/>
                <a:gd name="T34" fmla="*/ 468 w 479"/>
                <a:gd name="T35" fmla="*/ 4 h 376"/>
                <a:gd name="T36" fmla="*/ 464 w 479"/>
                <a:gd name="T37" fmla="*/ 3 h 376"/>
                <a:gd name="T38" fmla="*/ 458 w 479"/>
                <a:gd name="T39" fmla="*/ 2 h 376"/>
                <a:gd name="T40" fmla="*/ 454 w 479"/>
                <a:gd name="T41" fmla="*/ 0 h 376"/>
                <a:gd name="T42" fmla="*/ 25 w 479"/>
                <a:gd name="T43" fmla="*/ 0 h 376"/>
                <a:gd name="T44" fmla="*/ 25 w 479"/>
                <a:gd name="T45" fmla="*/ 0 h 376"/>
                <a:gd name="T46" fmla="*/ 20 w 479"/>
                <a:gd name="T47" fmla="*/ 2 h 376"/>
                <a:gd name="T48" fmla="*/ 14 w 479"/>
                <a:gd name="T49" fmla="*/ 3 h 376"/>
                <a:gd name="T50" fmla="*/ 10 w 479"/>
                <a:gd name="T51" fmla="*/ 4 h 376"/>
                <a:gd name="T52" fmla="*/ 6 w 479"/>
                <a:gd name="T53" fmla="*/ 8 h 376"/>
                <a:gd name="T54" fmla="*/ 4 w 479"/>
                <a:gd name="T55" fmla="*/ 12 h 376"/>
                <a:gd name="T56" fmla="*/ 1 w 479"/>
                <a:gd name="T57" fmla="*/ 16 h 376"/>
                <a:gd name="T58" fmla="*/ 0 w 479"/>
                <a:gd name="T59" fmla="*/ 20 h 376"/>
                <a:gd name="T60" fmla="*/ 0 w 479"/>
                <a:gd name="T61" fmla="*/ 25 h 376"/>
                <a:gd name="T62" fmla="*/ 0 w 479"/>
                <a:gd name="T63" fmla="*/ 353 h 376"/>
                <a:gd name="T64" fmla="*/ 0 w 479"/>
                <a:gd name="T65" fmla="*/ 353 h 376"/>
                <a:gd name="T66" fmla="*/ 0 w 479"/>
                <a:gd name="T67" fmla="*/ 356 h 376"/>
                <a:gd name="T68" fmla="*/ 1 w 479"/>
                <a:gd name="T69" fmla="*/ 362 h 376"/>
                <a:gd name="T70" fmla="*/ 4 w 479"/>
                <a:gd name="T71" fmla="*/ 366 h 376"/>
                <a:gd name="T72" fmla="*/ 6 w 479"/>
                <a:gd name="T73" fmla="*/ 370 h 376"/>
                <a:gd name="T74" fmla="*/ 10 w 479"/>
                <a:gd name="T75" fmla="*/ 372 h 376"/>
                <a:gd name="T76" fmla="*/ 14 w 479"/>
                <a:gd name="T77" fmla="*/ 375 h 376"/>
                <a:gd name="T78" fmla="*/ 20 w 479"/>
                <a:gd name="T79" fmla="*/ 376 h 376"/>
                <a:gd name="T80" fmla="*/ 25 w 479"/>
                <a:gd name="T81" fmla="*/ 376 h 376"/>
                <a:gd name="T82" fmla="*/ 25 w 479"/>
                <a:gd name="T83" fmla="*/ 376 h 376"/>
                <a:gd name="T84" fmla="*/ 50 w 479"/>
                <a:gd name="T85" fmla="*/ 50 h 376"/>
                <a:gd name="T86" fmla="*/ 430 w 479"/>
                <a:gd name="T87" fmla="*/ 50 h 376"/>
                <a:gd name="T88" fmla="*/ 430 w 479"/>
                <a:gd name="T89" fmla="*/ 328 h 376"/>
                <a:gd name="T90" fmla="*/ 50 w 479"/>
                <a:gd name="T91" fmla="*/ 328 h 376"/>
                <a:gd name="T92" fmla="*/ 50 w 479"/>
                <a:gd name="T93" fmla="*/ 5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79" h="376">
                  <a:moveTo>
                    <a:pt x="25" y="376"/>
                  </a:moveTo>
                  <a:lnTo>
                    <a:pt x="454" y="376"/>
                  </a:lnTo>
                  <a:lnTo>
                    <a:pt x="454" y="376"/>
                  </a:lnTo>
                  <a:lnTo>
                    <a:pt x="458" y="376"/>
                  </a:lnTo>
                  <a:lnTo>
                    <a:pt x="464" y="375"/>
                  </a:lnTo>
                  <a:lnTo>
                    <a:pt x="468" y="372"/>
                  </a:lnTo>
                  <a:lnTo>
                    <a:pt x="472" y="370"/>
                  </a:lnTo>
                  <a:lnTo>
                    <a:pt x="474" y="366"/>
                  </a:lnTo>
                  <a:lnTo>
                    <a:pt x="477" y="362"/>
                  </a:lnTo>
                  <a:lnTo>
                    <a:pt x="478" y="356"/>
                  </a:lnTo>
                  <a:lnTo>
                    <a:pt x="479" y="353"/>
                  </a:lnTo>
                  <a:lnTo>
                    <a:pt x="479" y="25"/>
                  </a:lnTo>
                  <a:lnTo>
                    <a:pt x="479" y="25"/>
                  </a:lnTo>
                  <a:lnTo>
                    <a:pt x="478" y="20"/>
                  </a:lnTo>
                  <a:lnTo>
                    <a:pt x="477" y="16"/>
                  </a:lnTo>
                  <a:lnTo>
                    <a:pt x="474" y="12"/>
                  </a:lnTo>
                  <a:lnTo>
                    <a:pt x="472" y="8"/>
                  </a:lnTo>
                  <a:lnTo>
                    <a:pt x="468" y="4"/>
                  </a:lnTo>
                  <a:lnTo>
                    <a:pt x="464" y="3"/>
                  </a:lnTo>
                  <a:lnTo>
                    <a:pt x="458" y="2"/>
                  </a:lnTo>
                  <a:lnTo>
                    <a:pt x="45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0" y="2"/>
                  </a:lnTo>
                  <a:lnTo>
                    <a:pt x="14" y="3"/>
                  </a:lnTo>
                  <a:lnTo>
                    <a:pt x="10" y="4"/>
                  </a:lnTo>
                  <a:lnTo>
                    <a:pt x="6" y="8"/>
                  </a:lnTo>
                  <a:lnTo>
                    <a:pt x="4" y="12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353"/>
                  </a:lnTo>
                  <a:lnTo>
                    <a:pt x="0" y="353"/>
                  </a:lnTo>
                  <a:lnTo>
                    <a:pt x="0" y="356"/>
                  </a:lnTo>
                  <a:lnTo>
                    <a:pt x="1" y="362"/>
                  </a:lnTo>
                  <a:lnTo>
                    <a:pt x="4" y="366"/>
                  </a:lnTo>
                  <a:lnTo>
                    <a:pt x="6" y="370"/>
                  </a:lnTo>
                  <a:lnTo>
                    <a:pt x="10" y="372"/>
                  </a:lnTo>
                  <a:lnTo>
                    <a:pt x="14" y="375"/>
                  </a:lnTo>
                  <a:lnTo>
                    <a:pt x="20" y="376"/>
                  </a:lnTo>
                  <a:lnTo>
                    <a:pt x="25" y="376"/>
                  </a:lnTo>
                  <a:lnTo>
                    <a:pt x="25" y="376"/>
                  </a:lnTo>
                  <a:close/>
                  <a:moveTo>
                    <a:pt x="50" y="50"/>
                  </a:moveTo>
                  <a:lnTo>
                    <a:pt x="430" y="50"/>
                  </a:lnTo>
                  <a:lnTo>
                    <a:pt x="430" y="328"/>
                  </a:lnTo>
                  <a:lnTo>
                    <a:pt x="50" y="328"/>
                  </a:lnTo>
                  <a:lnTo>
                    <a:pt x="50" y="50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Freeform 150"/>
            <p:cNvSpPr>
              <a:spLocks noEditPoints="1"/>
            </p:cNvSpPr>
            <p:nvPr/>
          </p:nvSpPr>
          <p:spPr bwMode="auto">
            <a:xfrm>
              <a:off x="8335963" y="4427538"/>
              <a:ext cx="60325" cy="60325"/>
            </a:xfrm>
            <a:custGeom>
              <a:avLst/>
              <a:gdLst>
                <a:gd name="T0" fmla="*/ 77 w 153"/>
                <a:gd name="T1" fmla="*/ 153 h 153"/>
                <a:gd name="T2" fmla="*/ 92 w 153"/>
                <a:gd name="T3" fmla="*/ 152 h 153"/>
                <a:gd name="T4" fmla="*/ 120 w 153"/>
                <a:gd name="T5" fmla="*/ 140 h 153"/>
                <a:gd name="T6" fmla="*/ 140 w 153"/>
                <a:gd name="T7" fmla="*/ 120 h 153"/>
                <a:gd name="T8" fmla="*/ 152 w 153"/>
                <a:gd name="T9" fmla="*/ 92 h 153"/>
                <a:gd name="T10" fmla="*/ 153 w 153"/>
                <a:gd name="T11" fmla="*/ 77 h 153"/>
                <a:gd name="T12" fmla="*/ 153 w 153"/>
                <a:gd name="T13" fmla="*/ 69 h 153"/>
                <a:gd name="T14" fmla="*/ 148 w 153"/>
                <a:gd name="T15" fmla="*/ 48 h 153"/>
                <a:gd name="T16" fmla="*/ 131 w 153"/>
                <a:gd name="T17" fmla="*/ 23 h 153"/>
                <a:gd name="T18" fmla="*/ 107 w 153"/>
                <a:gd name="T19" fmla="*/ 7 h 153"/>
                <a:gd name="T20" fmla="*/ 85 w 153"/>
                <a:gd name="T21" fmla="*/ 2 h 153"/>
                <a:gd name="T22" fmla="*/ 77 w 153"/>
                <a:gd name="T23" fmla="*/ 0 h 153"/>
                <a:gd name="T24" fmla="*/ 62 w 153"/>
                <a:gd name="T25" fmla="*/ 2 h 153"/>
                <a:gd name="T26" fmla="*/ 35 w 153"/>
                <a:gd name="T27" fmla="*/ 14 h 153"/>
                <a:gd name="T28" fmla="*/ 14 w 153"/>
                <a:gd name="T29" fmla="*/ 35 h 153"/>
                <a:gd name="T30" fmla="*/ 2 w 153"/>
                <a:gd name="T31" fmla="*/ 62 h 153"/>
                <a:gd name="T32" fmla="*/ 0 w 153"/>
                <a:gd name="T33" fmla="*/ 77 h 153"/>
                <a:gd name="T34" fmla="*/ 0 w 153"/>
                <a:gd name="T35" fmla="*/ 85 h 153"/>
                <a:gd name="T36" fmla="*/ 7 w 153"/>
                <a:gd name="T37" fmla="*/ 107 h 153"/>
                <a:gd name="T38" fmla="*/ 23 w 153"/>
                <a:gd name="T39" fmla="*/ 131 h 153"/>
                <a:gd name="T40" fmla="*/ 48 w 153"/>
                <a:gd name="T41" fmla="*/ 148 h 153"/>
                <a:gd name="T42" fmla="*/ 69 w 153"/>
                <a:gd name="T43" fmla="*/ 153 h 153"/>
                <a:gd name="T44" fmla="*/ 77 w 153"/>
                <a:gd name="T45" fmla="*/ 153 h 153"/>
                <a:gd name="T46" fmla="*/ 77 w 153"/>
                <a:gd name="T47" fmla="*/ 50 h 153"/>
                <a:gd name="T48" fmla="*/ 87 w 153"/>
                <a:gd name="T49" fmla="*/ 52 h 153"/>
                <a:gd name="T50" fmla="*/ 96 w 153"/>
                <a:gd name="T51" fmla="*/ 58 h 153"/>
                <a:gd name="T52" fmla="*/ 102 w 153"/>
                <a:gd name="T53" fmla="*/ 66 h 153"/>
                <a:gd name="T54" fmla="*/ 104 w 153"/>
                <a:gd name="T55" fmla="*/ 77 h 153"/>
                <a:gd name="T56" fmla="*/ 103 w 153"/>
                <a:gd name="T57" fmla="*/ 82 h 153"/>
                <a:gd name="T58" fmla="*/ 99 w 153"/>
                <a:gd name="T59" fmla="*/ 92 h 153"/>
                <a:gd name="T60" fmla="*/ 92 w 153"/>
                <a:gd name="T61" fmla="*/ 99 h 153"/>
                <a:gd name="T62" fmla="*/ 82 w 153"/>
                <a:gd name="T63" fmla="*/ 103 h 153"/>
                <a:gd name="T64" fmla="*/ 77 w 153"/>
                <a:gd name="T65" fmla="*/ 104 h 153"/>
                <a:gd name="T66" fmla="*/ 66 w 153"/>
                <a:gd name="T67" fmla="*/ 102 h 153"/>
                <a:gd name="T68" fmla="*/ 58 w 153"/>
                <a:gd name="T69" fmla="*/ 96 h 153"/>
                <a:gd name="T70" fmla="*/ 52 w 153"/>
                <a:gd name="T71" fmla="*/ 87 h 153"/>
                <a:gd name="T72" fmla="*/ 50 w 153"/>
                <a:gd name="T73" fmla="*/ 77 h 153"/>
                <a:gd name="T74" fmla="*/ 50 w 153"/>
                <a:gd name="T75" fmla="*/ 71 h 153"/>
                <a:gd name="T76" fmla="*/ 54 w 153"/>
                <a:gd name="T77" fmla="*/ 62 h 153"/>
                <a:gd name="T78" fmla="*/ 62 w 153"/>
                <a:gd name="T79" fmla="*/ 54 h 153"/>
                <a:gd name="T80" fmla="*/ 71 w 153"/>
                <a:gd name="T81" fmla="*/ 50 h 153"/>
                <a:gd name="T82" fmla="*/ 77 w 153"/>
                <a:gd name="T83" fmla="*/ 5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3" h="153">
                  <a:moveTo>
                    <a:pt x="77" y="153"/>
                  </a:moveTo>
                  <a:lnTo>
                    <a:pt x="77" y="153"/>
                  </a:lnTo>
                  <a:lnTo>
                    <a:pt x="85" y="153"/>
                  </a:lnTo>
                  <a:lnTo>
                    <a:pt x="92" y="152"/>
                  </a:lnTo>
                  <a:lnTo>
                    <a:pt x="107" y="148"/>
                  </a:lnTo>
                  <a:lnTo>
                    <a:pt x="120" y="140"/>
                  </a:lnTo>
                  <a:lnTo>
                    <a:pt x="131" y="131"/>
                  </a:lnTo>
                  <a:lnTo>
                    <a:pt x="140" y="120"/>
                  </a:lnTo>
                  <a:lnTo>
                    <a:pt x="148" y="107"/>
                  </a:lnTo>
                  <a:lnTo>
                    <a:pt x="152" y="92"/>
                  </a:lnTo>
                  <a:lnTo>
                    <a:pt x="153" y="85"/>
                  </a:lnTo>
                  <a:lnTo>
                    <a:pt x="153" y="77"/>
                  </a:lnTo>
                  <a:lnTo>
                    <a:pt x="153" y="77"/>
                  </a:lnTo>
                  <a:lnTo>
                    <a:pt x="153" y="69"/>
                  </a:lnTo>
                  <a:lnTo>
                    <a:pt x="152" y="62"/>
                  </a:lnTo>
                  <a:lnTo>
                    <a:pt x="148" y="48"/>
                  </a:lnTo>
                  <a:lnTo>
                    <a:pt x="140" y="35"/>
                  </a:lnTo>
                  <a:lnTo>
                    <a:pt x="131" y="23"/>
                  </a:lnTo>
                  <a:lnTo>
                    <a:pt x="120" y="14"/>
                  </a:lnTo>
                  <a:lnTo>
                    <a:pt x="107" y="7"/>
                  </a:lnTo>
                  <a:lnTo>
                    <a:pt x="92" y="2"/>
                  </a:lnTo>
                  <a:lnTo>
                    <a:pt x="85" y="2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69" y="2"/>
                  </a:lnTo>
                  <a:lnTo>
                    <a:pt x="62" y="2"/>
                  </a:lnTo>
                  <a:lnTo>
                    <a:pt x="48" y="7"/>
                  </a:lnTo>
                  <a:lnTo>
                    <a:pt x="35" y="14"/>
                  </a:lnTo>
                  <a:lnTo>
                    <a:pt x="23" y="23"/>
                  </a:lnTo>
                  <a:lnTo>
                    <a:pt x="14" y="35"/>
                  </a:lnTo>
                  <a:lnTo>
                    <a:pt x="7" y="48"/>
                  </a:lnTo>
                  <a:lnTo>
                    <a:pt x="2" y="62"/>
                  </a:lnTo>
                  <a:lnTo>
                    <a:pt x="0" y="69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85"/>
                  </a:lnTo>
                  <a:lnTo>
                    <a:pt x="2" y="92"/>
                  </a:lnTo>
                  <a:lnTo>
                    <a:pt x="7" y="107"/>
                  </a:lnTo>
                  <a:lnTo>
                    <a:pt x="14" y="120"/>
                  </a:lnTo>
                  <a:lnTo>
                    <a:pt x="23" y="131"/>
                  </a:lnTo>
                  <a:lnTo>
                    <a:pt x="35" y="140"/>
                  </a:lnTo>
                  <a:lnTo>
                    <a:pt x="48" y="148"/>
                  </a:lnTo>
                  <a:lnTo>
                    <a:pt x="62" y="152"/>
                  </a:lnTo>
                  <a:lnTo>
                    <a:pt x="69" y="153"/>
                  </a:lnTo>
                  <a:lnTo>
                    <a:pt x="77" y="153"/>
                  </a:lnTo>
                  <a:lnTo>
                    <a:pt x="77" y="153"/>
                  </a:lnTo>
                  <a:close/>
                  <a:moveTo>
                    <a:pt x="77" y="50"/>
                  </a:moveTo>
                  <a:lnTo>
                    <a:pt x="77" y="50"/>
                  </a:lnTo>
                  <a:lnTo>
                    <a:pt x="82" y="50"/>
                  </a:lnTo>
                  <a:lnTo>
                    <a:pt x="87" y="52"/>
                  </a:lnTo>
                  <a:lnTo>
                    <a:pt x="92" y="54"/>
                  </a:lnTo>
                  <a:lnTo>
                    <a:pt x="96" y="58"/>
                  </a:lnTo>
                  <a:lnTo>
                    <a:pt x="99" y="62"/>
                  </a:lnTo>
                  <a:lnTo>
                    <a:pt x="102" y="66"/>
                  </a:lnTo>
                  <a:lnTo>
                    <a:pt x="103" y="71"/>
                  </a:lnTo>
                  <a:lnTo>
                    <a:pt x="104" y="77"/>
                  </a:lnTo>
                  <a:lnTo>
                    <a:pt x="104" y="77"/>
                  </a:lnTo>
                  <a:lnTo>
                    <a:pt x="103" y="82"/>
                  </a:lnTo>
                  <a:lnTo>
                    <a:pt x="102" y="87"/>
                  </a:lnTo>
                  <a:lnTo>
                    <a:pt x="99" y="92"/>
                  </a:lnTo>
                  <a:lnTo>
                    <a:pt x="96" y="96"/>
                  </a:lnTo>
                  <a:lnTo>
                    <a:pt x="92" y="99"/>
                  </a:lnTo>
                  <a:lnTo>
                    <a:pt x="87" y="102"/>
                  </a:lnTo>
                  <a:lnTo>
                    <a:pt x="82" y="103"/>
                  </a:lnTo>
                  <a:lnTo>
                    <a:pt x="77" y="104"/>
                  </a:lnTo>
                  <a:lnTo>
                    <a:pt x="77" y="104"/>
                  </a:lnTo>
                  <a:lnTo>
                    <a:pt x="71" y="103"/>
                  </a:lnTo>
                  <a:lnTo>
                    <a:pt x="66" y="102"/>
                  </a:lnTo>
                  <a:lnTo>
                    <a:pt x="62" y="99"/>
                  </a:lnTo>
                  <a:lnTo>
                    <a:pt x="58" y="96"/>
                  </a:lnTo>
                  <a:lnTo>
                    <a:pt x="54" y="92"/>
                  </a:lnTo>
                  <a:lnTo>
                    <a:pt x="52" y="87"/>
                  </a:lnTo>
                  <a:lnTo>
                    <a:pt x="50" y="82"/>
                  </a:lnTo>
                  <a:lnTo>
                    <a:pt x="50" y="77"/>
                  </a:lnTo>
                  <a:lnTo>
                    <a:pt x="50" y="77"/>
                  </a:lnTo>
                  <a:lnTo>
                    <a:pt x="50" y="71"/>
                  </a:lnTo>
                  <a:lnTo>
                    <a:pt x="52" y="66"/>
                  </a:lnTo>
                  <a:lnTo>
                    <a:pt x="54" y="62"/>
                  </a:lnTo>
                  <a:lnTo>
                    <a:pt x="58" y="58"/>
                  </a:lnTo>
                  <a:lnTo>
                    <a:pt x="62" y="54"/>
                  </a:lnTo>
                  <a:lnTo>
                    <a:pt x="66" y="52"/>
                  </a:lnTo>
                  <a:lnTo>
                    <a:pt x="71" y="50"/>
                  </a:lnTo>
                  <a:lnTo>
                    <a:pt x="77" y="50"/>
                  </a:lnTo>
                  <a:lnTo>
                    <a:pt x="77" y="50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Freeform 151"/>
            <p:cNvSpPr>
              <a:spLocks noEditPoints="1"/>
            </p:cNvSpPr>
            <p:nvPr/>
          </p:nvSpPr>
          <p:spPr bwMode="auto">
            <a:xfrm>
              <a:off x="8335963" y="4514850"/>
              <a:ext cx="60325" cy="60325"/>
            </a:xfrm>
            <a:custGeom>
              <a:avLst/>
              <a:gdLst>
                <a:gd name="T0" fmla="*/ 77 w 153"/>
                <a:gd name="T1" fmla="*/ 153 h 153"/>
                <a:gd name="T2" fmla="*/ 92 w 153"/>
                <a:gd name="T3" fmla="*/ 151 h 153"/>
                <a:gd name="T4" fmla="*/ 120 w 153"/>
                <a:gd name="T5" fmla="*/ 139 h 153"/>
                <a:gd name="T6" fmla="*/ 140 w 153"/>
                <a:gd name="T7" fmla="*/ 118 h 153"/>
                <a:gd name="T8" fmla="*/ 152 w 153"/>
                <a:gd name="T9" fmla="*/ 91 h 153"/>
                <a:gd name="T10" fmla="*/ 153 w 153"/>
                <a:gd name="T11" fmla="*/ 76 h 153"/>
                <a:gd name="T12" fmla="*/ 153 w 153"/>
                <a:gd name="T13" fmla="*/ 68 h 153"/>
                <a:gd name="T14" fmla="*/ 148 w 153"/>
                <a:gd name="T15" fmla="*/ 46 h 153"/>
                <a:gd name="T16" fmla="*/ 131 w 153"/>
                <a:gd name="T17" fmla="*/ 22 h 153"/>
                <a:gd name="T18" fmla="*/ 107 w 153"/>
                <a:gd name="T19" fmla="*/ 5 h 153"/>
                <a:gd name="T20" fmla="*/ 85 w 153"/>
                <a:gd name="T21" fmla="*/ 0 h 153"/>
                <a:gd name="T22" fmla="*/ 77 w 153"/>
                <a:gd name="T23" fmla="*/ 0 h 153"/>
                <a:gd name="T24" fmla="*/ 62 w 153"/>
                <a:gd name="T25" fmla="*/ 1 h 153"/>
                <a:gd name="T26" fmla="*/ 35 w 153"/>
                <a:gd name="T27" fmla="*/ 13 h 153"/>
                <a:gd name="T28" fmla="*/ 14 w 153"/>
                <a:gd name="T29" fmla="*/ 33 h 153"/>
                <a:gd name="T30" fmla="*/ 2 w 153"/>
                <a:gd name="T31" fmla="*/ 61 h 153"/>
                <a:gd name="T32" fmla="*/ 0 w 153"/>
                <a:gd name="T33" fmla="*/ 76 h 153"/>
                <a:gd name="T34" fmla="*/ 0 w 153"/>
                <a:gd name="T35" fmla="*/ 84 h 153"/>
                <a:gd name="T36" fmla="*/ 7 w 153"/>
                <a:gd name="T37" fmla="*/ 105 h 153"/>
                <a:gd name="T38" fmla="*/ 23 w 153"/>
                <a:gd name="T39" fmla="*/ 130 h 153"/>
                <a:gd name="T40" fmla="*/ 48 w 153"/>
                <a:gd name="T41" fmla="*/ 146 h 153"/>
                <a:gd name="T42" fmla="*/ 69 w 153"/>
                <a:gd name="T43" fmla="*/ 151 h 153"/>
                <a:gd name="T44" fmla="*/ 77 w 153"/>
                <a:gd name="T45" fmla="*/ 153 h 153"/>
                <a:gd name="T46" fmla="*/ 77 w 153"/>
                <a:gd name="T47" fmla="*/ 49 h 153"/>
                <a:gd name="T48" fmla="*/ 87 w 153"/>
                <a:gd name="T49" fmla="*/ 51 h 153"/>
                <a:gd name="T50" fmla="*/ 96 w 153"/>
                <a:gd name="T51" fmla="*/ 57 h 153"/>
                <a:gd name="T52" fmla="*/ 102 w 153"/>
                <a:gd name="T53" fmla="*/ 66 h 153"/>
                <a:gd name="T54" fmla="*/ 104 w 153"/>
                <a:gd name="T55" fmla="*/ 76 h 153"/>
                <a:gd name="T56" fmla="*/ 103 w 153"/>
                <a:gd name="T57" fmla="*/ 82 h 153"/>
                <a:gd name="T58" fmla="*/ 99 w 153"/>
                <a:gd name="T59" fmla="*/ 91 h 153"/>
                <a:gd name="T60" fmla="*/ 92 w 153"/>
                <a:gd name="T61" fmla="*/ 99 h 153"/>
                <a:gd name="T62" fmla="*/ 82 w 153"/>
                <a:gd name="T63" fmla="*/ 103 h 153"/>
                <a:gd name="T64" fmla="*/ 77 w 153"/>
                <a:gd name="T65" fmla="*/ 103 h 153"/>
                <a:gd name="T66" fmla="*/ 66 w 153"/>
                <a:gd name="T67" fmla="*/ 101 h 153"/>
                <a:gd name="T68" fmla="*/ 58 w 153"/>
                <a:gd name="T69" fmla="*/ 95 h 153"/>
                <a:gd name="T70" fmla="*/ 52 w 153"/>
                <a:gd name="T71" fmla="*/ 87 h 153"/>
                <a:gd name="T72" fmla="*/ 50 w 153"/>
                <a:gd name="T73" fmla="*/ 76 h 153"/>
                <a:gd name="T74" fmla="*/ 50 w 153"/>
                <a:gd name="T75" fmla="*/ 71 h 153"/>
                <a:gd name="T76" fmla="*/ 54 w 153"/>
                <a:gd name="T77" fmla="*/ 61 h 153"/>
                <a:gd name="T78" fmla="*/ 62 w 153"/>
                <a:gd name="T79" fmla="*/ 54 h 153"/>
                <a:gd name="T80" fmla="*/ 71 w 153"/>
                <a:gd name="T81" fmla="*/ 50 h 153"/>
                <a:gd name="T82" fmla="*/ 77 w 153"/>
                <a:gd name="T83" fmla="*/ 4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3" h="153">
                  <a:moveTo>
                    <a:pt x="77" y="153"/>
                  </a:moveTo>
                  <a:lnTo>
                    <a:pt x="77" y="153"/>
                  </a:lnTo>
                  <a:lnTo>
                    <a:pt x="85" y="151"/>
                  </a:lnTo>
                  <a:lnTo>
                    <a:pt x="92" y="151"/>
                  </a:lnTo>
                  <a:lnTo>
                    <a:pt x="107" y="146"/>
                  </a:lnTo>
                  <a:lnTo>
                    <a:pt x="120" y="139"/>
                  </a:lnTo>
                  <a:lnTo>
                    <a:pt x="131" y="130"/>
                  </a:lnTo>
                  <a:lnTo>
                    <a:pt x="140" y="118"/>
                  </a:lnTo>
                  <a:lnTo>
                    <a:pt x="148" y="105"/>
                  </a:lnTo>
                  <a:lnTo>
                    <a:pt x="152" y="91"/>
                  </a:lnTo>
                  <a:lnTo>
                    <a:pt x="153" y="84"/>
                  </a:lnTo>
                  <a:lnTo>
                    <a:pt x="153" y="76"/>
                  </a:lnTo>
                  <a:lnTo>
                    <a:pt x="153" y="76"/>
                  </a:lnTo>
                  <a:lnTo>
                    <a:pt x="153" y="68"/>
                  </a:lnTo>
                  <a:lnTo>
                    <a:pt x="152" y="61"/>
                  </a:lnTo>
                  <a:lnTo>
                    <a:pt x="148" y="46"/>
                  </a:lnTo>
                  <a:lnTo>
                    <a:pt x="140" y="33"/>
                  </a:lnTo>
                  <a:lnTo>
                    <a:pt x="131" y="22"/>
                  </a:lnTo>
                  <a:lnTo>
                    <a:pt x="120" y="13"/>
                  </a:lnTo>
                  <a:lnTo>
                    <a:pt x="107" y="5"/>
                  </a:lnTo>
                  <a:lnTo>
                    <a:pt x="92" y="1"/>
                  </a:lnTo>
                  <a:lnTo>
                    <a:pt x="85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69" y="0"/>
                  </a:lnTo>
                  <a:lnTo>
                    <a:pt x="62" y="1"/>
                  </a:lnTo>
                  <a:lnTo>
                    <a:pt x="48" y="5"/>
                  </a:lnTo>
                  <a:lnTo>
                    <a:pt x="35" y="13"/>
                  </a:lnTo>
                  <a:lnTo>
                    <a:pt x="23" y="22"/>
                  </a:lnTo>
                  <a:lnTo>
                    <a:pt x="14" y="33"/>
                  </a:lnTo>
                  <a:lnTo>
                    <a:pt x="7" y="46"/>
                  </a:lnTo>
                  <a:lnTo>
                    <a:pt x="2" y="61"/>
                  </a:lnTo>
                  <a:lnTo>
                    <a:pt x="0" y="68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84"/>
                  </a:lnTo>
                  <a:lnTo>
                    <a:pt x="2" y="91"/>
                  </a:lnTo>
                  <a:lnTo>
                    <a:pt x="7" y="105"/>
                  </a:lnTo>
                  <a:lnTo>
                    <a:pt x="14" y="118"/>
                  </a:lnTo>
                  <a:lnTo>
                    <a:pt x="23" y="130"/>
                  </a:lnTo>
                  <a:lnTo>
                    <a:pt x="35" y="139"/>
                  </a:lnTo>
                  <a:lnTo>
                    <a:pt x="48" y="146"/>
                  </a:lnTo>
                  <a:lnTo>
                    <a:pt x="62" y="151"/>
                  </a:lnTo>
                  <a:lnTo>
                    <a:pt x="69" y="151"/>
                  </a:lnTo>
                  <a:lnTo>
                    <a:pt x="77" y="153"/>
                  </a:lnTo>
                  <a:lnTo>
                    <a:pt x="77" y="153"/>
                  </a:lnTo>
                  <a:close/>
                  <a:moveTo>
                    <a:pt x="77" y="49"/>
                  </a:moveTo>
                  <a:lnTo>
                    <a:pt x="77" y="49"/>
                  </a:lnTo>
                  <a:lnTo>
                    <a:pt x="82" y="50"/>
                  </a:lnTo>
                  <a:lnTo>
                    <a:pt x="87" y="51"/>
                  </a:lnTo>
                  <a:lnTo>
                    <a:pt x="92" y="54"/>
                  </a:lnTo>
                  <a:lnTo>
                    <a:pt x="96" y="57"/>
                  </a:lnTo>
                  <a:lnTo>
                    <a:pt x="99" y="61"/>
                  </a:lnTo>
                  <a:lnTo>
                    <a:pt x="102" y="66"/>
                  </a:lnTo>
                  <a:lnTo>
                    <a:pt x="103" y="71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3" y="82"/>
                  </a:lnTo>
                  <a:lnTo>
                    <a:pt x="102" y="87"/>
                  </a:lnTo>
                  <a:lnTo>
                    <a:pt x="99" y="91"/>
                  </a:lnTo>
                  <a:lnTo>
                    <a:pt x="96" y="95"/>
                  </a:lnTo>
                  <a:lnTo>
                    <a:pt x="92" y="99"/>
                  </a:lnTo>
                  <a:lnTo>
                    <a:pt x="87" y="101"/>
                  </a:lnTo>
                  <a:lnTo>
                    <a:pt x="82" y="103"/>
                  </a:lnTo>
                  <a:lnTo>
                    <a:pt x="77" y="103"/>
                  </a:lnTo>
                  <a:lnTo>
                    <a:pt x="77" y="103"/>
                  </a:lnTo>
                  <a:lnTo>
                    <a:pt x="71" y="103"/>
                  </a:lnTo>
                  <a:lnTo>
                    <a:pt x="66" y="101"/>
                  </a:lnTo>
                  <a:lnTo>
                    <a:pt x="62" y="99"/>
                  </a:lnTo>
                  <a:lnTo>
                    <a:pt x="58" y="95"/>
                  </a:lnTo>
                  <a:lnTo>
                    <a:pt x="54" y="91"/>
                  </a:lnTo>
                  <a:lnTo>
                    <a:pt x="52" y="87"/>
                  </a:lnTo>
                  <a:lnTo>
                    <a:pt x="50" y="82"/>
                  </a:lnTo>
                  <a:lnTo>
                    <a:pt x="50" y="76"/>
                  </a:lnTo>
                  <a:lnTo>
                    <a:pt x="50" y="76"/>
                  </a:lnTo>
                  <a:lnTo>
                    <a:pt x="50" y="71"/>
                  </a:lnTo>
                  <a:lnTo>
                    <a:pt x="52" y="66"/>
                  </a:lnTo>
                  <a:lnTo>
                    <a:pt x="54" y="61"/>
                  </a:lnTo>
                  <a:lnTo>
                    <a:pt x="58" y="57"/>
                  </a:lnTo>
                  <a:lnTo>
                    <a:pt x="62" y="54"/>
                  </a:lnTo>
                  <a:lnTo>
                    <a:pt x="66" y="51"/>
                  </a:lnTo>
                  <a:lnTo>
                    <a:pt x="71" y="50"/>
                  </a:lnTo>
                  <a:lnTo>
                    <a:pt x="77" y="49"/>
                  </a:lnTo>
                  <a:lnTo>
                    <a:pt x="77" y="49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Freeform 152"/>
            <p:cNvSpPr>
              <a:spLocks noEditPoints="1"/>
            </p:cNvSpPr>
            <p:nvPr/>
          </p:nvSpPr>
          <p:spPr bwMode="auto">
            <a:xfrm>
              <a:off x="8335963" y="4602163"/>
              <a:ext cx="60325" cy="60325"/>
            </a:xfrm>
            <a:custGeom>
              <a:avLst/>
              <a:gdLst>
                <a:gd name="T0" fmla="*/ 77 w 153"/>
                <a:gd name="T1" fmla="*/ 152 h 152"/>
                <a:gd name="T2" fmla="*/ 92 w 153"/>
                <a:gd name="T3" fmla="*/ 151 h 152"/>
                <a:gd name="T4" fmla="*/ 120 w 153"/>
                <a:gd name="T5" fmla="*/ 139 h 152"/>
                <a:gd name="T6" fmla="*/ 140 w 153"/>
                <a:gd name="T7" fmla="*/ 119 h 152"/>
                <a:gd name="T8" fmla="*/ 152 w 153"/>
                <a:gd name="T9" fmla="*/ 91 h 152"/>
                <a:gd name="T10" fmla="*/ 153 w 153"/>
                <a:gd name="T11" fmla="*/ 76 h 152"/>
                <a:gd name="T12" fmla="*/ 153 w 153"/>
                <a:gd name="T13" fmla="*/ 68 h 152"/>
                <a:gd name="T14" fmla="*/ 148 w 153"/>
                <a:gd name="T15" fmla="*/ 47 h 152"/>
                <a:gd name="T16" fmla="*/ 131 w 153"/>
                <a:gd name="T17" fmla="*/ 22 h 152"/>
                <a:gd name="T18" fmla="*/ 107 w 153"/>
                <a:gd name="T19" fmla="*/ 6 h 152"/>
                <a:gd name="T20" fmla="*/ 85 w 153"/>
                <a:gd name="T21" fmla="*/ 0 h 152"/>
                <a:gd name="T22" fmla="*/ 77 w 153"/>
                <a:gd name="T23" fmla="*/ 0 h 152"/>
                <a:gd name="T24" fmla="*/ 62 w 153"/>
                <a:gd name="T25" fmla="*/ 1 h 152"/>
                <a:gd name="T26" fmla="*/ 35 w 153"/>
                <a:gd name="T27" fmla="*/ 13 h 152"/>
                <a:gd name="T28" fmla="*/ 14 w 153"/>
                <a:gd name="T29" fmla="*/ 34 h 152"/>
                <a:gd name="T30" fmla="*/ 2 w 153"/>
                <a:gd name="T31" fmla="*/ 60 h 152"/>
                <a:gd name="T32" fmla="*/ 0 w 153"/>
                <a:gd name="T33" fmla="*/ 76 h 152"/>
                <a:gd name="T34" fmla="*/ 0 w 153"/>
                <a:gd name="T35" fmla="*/ 84 h 152"/>
                <a:gd name="T36" fmla="*/ 7 w 153"/>
                <a:gd name="T37" fmla="*/ 106 h 152"/>
                <a:gd name="T38" fmla="*/ 23 w 153"/>
                <a:gd name="T39" fmla="*/ 130 h 152"/>
                <a:gd name="T40" fmla="*/ 48 w 153"/>
                <a:gd name="T41" fmla="*/ 147 h 152"/>
                <a:gd name="T42" fmla="*/ 69 w 153"/>
                <a:gd name="T43" fmla="*/ 152 h 152"/>
                <a:gd name="T44" fmla="*/ 77 w 153"/>
                <a:gd name="T45" fmla="*/ 152 h 152"/>
                <a:gd name="T46" fmla="*/ 77 w 153"/>
                <a:gd name="T47" fmla="*/ 49 h 152"/>
                <a:gd name="T48" fmla="*/ 87 w 153"/>
                <a:gd name="T49" fmla="*/ 51 h 152"/>
                <a:gd name="T50" fmla="*/ 96 w 153"/>
                <a:gd name="T51" fmla="*/ 57 h 152"/>
                <a:gd name="T52" fmla="*/ 102 w 153"/>
                <a:gd name="T53" fmla="*/ 65 h 152"/>
                <a:gd name="T54" fmla="*/ 104 w 153"/>
                <a:gd name="T55" fmla="*/ 76 h 152"/>
                <a:gd name="T56" fmla="*/ 103 w 153"/>
                <a:gd name="T57" fmla="*/ 81 h 152"/>
                <a:gd name="T58" fmla="*/ 99 w 153"/>
                <a:gd name="T59" fmla="*/ 91 h 152"/>
                <a:gd name="T60" fmla="*/ 92 w 153"/>
                <a:gd name="T61" fmla="*/ 98 h 152"/>
                <a:gd name="T62" fmla="*/ 82 w 153"/>
                <a:gd name="T63" fmla="*/ 102 h 152"/>
                <a:gd name="T64" fmla="*/ 77 w 153"/>
                <a:gd name="T65" fmla="*/ 103 h 152"/>
                <a:gd name="T66" fmla="*/ 66 w 153"/>
                <a:gd name="T67" fmla="*/ 101 h 152"/>
                <a:gd name="T68" fmla="*/ 58 w 153"/>
                <a:gd name="T69" fmla="*/ 95 h 152"/>
                <a:gd name="T70" fmla="*/ 52 w 153"/>
                <a:gd name="T71" fmla="*/ 86 h 152"/>
                <a:gd name="T72" fmla="*/ 50 w 153"/>
                <a:gd name="T73" fmla="*/ 76 h 152"/>
                <a:gd name="T74" fmla="*/ 50 w 153"/>
                <a:gd name="T75" fmla="*/ 70 h 152"/>
                <a:gd name="T76" fmla="*/ 54 w 153"/>
                <a:gd name="T77" fmla="*/ 61 h 152"/>
                <a:gd name="T78" fmla="*/ 62 w 153"/>
                <a:gd name="T79" fmla="*/ 53 h 152"/>
                <a:gd name="T80" fmla="*/ 71 w 153"/>
                <a:gd name="T81" fmla="*/ 49 h 152"/>
                <a:gd name="T82" fmla="*/ 77 w 153"/>
                <a:gd name="T83" fmla="*/ 4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3" h="152">
                  <a:moveTo>
                    <a:pt x="77" y="152"/>
                  </a:moveTo>
                  <a:lnTo>
                    <a:pt x="77" y="152"/>
                  </a:lnTo>
                  <a:lnTo>
                    <a:pt x="85" y="152"/>
                  </a:lnTo>
                  <a:lnTo>
                    <a:pt x="92" y="151"/>
                  </a:lnTo>
                  <a:lnTo>
                    <a:pt x="107" y="147"/>
                  </a:lnTo>
                  <a:lnTo>
                    <a:pt x="120" y="139"/>
                  </a:lnTo>
                  <a:lnTo>
                    <a:pt x="131" y="130"/>
                  </a:lnTo>
                  <a:lnTo>
                    <a:pt x="140" y="119"/>
                  </a:lnTo>
                  <a:lnTo>
                    <a:pt x="148" y="106"/>
                  </a:lnTo>
                  <a:lnTo>
                    <a:pt x="152" y="91"/>
                  </a:lnTo>
                  <a:lnTo>
                    <a:pt x="153" y="84"/>
                  </a:lnTo>
                  <a:lnTo>
                    <a:pt x="153" y="76"/>
                  </a:lnTo>
                  <a:lnTo>
                    <a:pt x="153" y="76"/>
                  </a:lnTo>
                  <a:lnTo>
                    <a:pt x="153" y="68"/>
                  </a:lnTo>
                  <a:lnTo>
                    <a:pt x="152" y="60"/>
                  </a:lnTo>
                  <a:lnTo>
                    <a:pt x="148" y="47"/>
                  </a:lnTo>
                  <a:lnTo>
                    <a:pt x="140" y="34"/>
                  </a:lnTo>
                  <a:lnTo>
                    <a:pt x="131" y="22"/>
                  </a:lnTo>
                  <a:lnTo>
                    <a:pt x="120" y="13"/>
                  </a:lnTo>
                  <a:lnTo>
                    <a:pt x="107" y="6"/>
                  </a:lnTo>
                  <a:lnTo>
                    <a:pt x="92" y="1"/>
                  </a:lnTo>
                  <a:lnTo>
                    <a:pt x="85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69" y="0"/>
                  </a:lnTo>
                  <a:lnTo>
                    <a:pt x="62" y="1"/>
                  </a:lnTo>
                  <a:lnTo>
                    <a:pt x="48" y="6"/>
                  </a:lnTo>
                  <a:lnTo>
                    <a:pt x="35" y="13"/>
                  </a:lnTo>
                  <a:lnTo>
                    <a:pt x="23" y="22"/>
                  </a:lnTo>
                  <a:lnTo>
                    <a:pt x="14" y="34"/>
                  </a:lnTo>
                  <a:lnTo>
                    <a:pt x="7" y="47"/>
                  </a:lnTo>
                  <a:lnTo>
                    <a:pt x="2" y="60"/>
                  </a:lnTo>
                  <a:lnTo>
                    <a:pt x="0" y="68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84"/>
                  </a:lnTo>
                  <a:lnTo>
                    <a:pt x="2" y="91"/>
                  </a:lnTo>
                  <a:lnTo>
                    <a:pt x="7" y="106"/>
                  </a:lnTo>
                  <a:lnTo>
                    <a:pt x="14" y="119"/>
                  </a:lnTo>
                  <a:lnTo>
                    <a:pt x="23" y="130"/>
                  </a:lnTo>
                  <a:lnTo>
                    <a:pt x="35" y="139"/>
                  </a:lnTo>
                  <a:lnTo>
                    <a:pt x="48" y="147"/>
                  </a:lnTo>
                  <a:lnTo>
                    <a:pt x="62" y="151"/>
                  </a:lnTo>
                  <a:lnTo>
                    <a:pt x="69" y="152"/>
                  </a:lnTo>
                  <a:lnTo>
                    <a:pt x="77" y="152"/>
                  </a:lnTo>
                  <a:lnTo>
                    <a:pt x="77" y="152"/>
                  </a:lnTo>
                  <a:close/>
                  <a:moveTo>
                    <a:pt x="77" y="49"/>
                  </a:moveTo>
                  <a:lnTo>
                    <a:pt x="77" y="49"/>
                  </a:lnTo>
                  <a:lnTo>
                    <a:pt x="82" y="49"/>
                  </a:lnTo>
                  <a:lnTo>
                    <a:pt x="87" y="51"/>
                  </a:lnTo>
                  <a:lnTo>
                    <a:pt x="92" y="53"/>
                  </a:lnTo>
                  <a:lnTo>
                    <a:pt x="96" y="57"/>
                  </a:lnTo>
                  <a:lnTo>
                    <a:pt x="99" y="61"/>
                  </a:lnTo>
                  <a:lnTo>
                    <a:pt x="102" y="65"/>
                  </a:lnTo>
                  <a:lnTo>
                    <a:pt x="103" y="70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3" y="81"/>
                  </a:lnTo>
                  <a:lnTo>
                    <a:pt x="102" y="86"/>
                  </a:lnTo>
                  <a:lnTo>
                    <a:pt x="99" y="91"/>
                  </a:lnTo>
                  <a:lnTo>
                    <a:pt x="96" y="95"/>
                  </a:lnTo>
                  <a:lnTo>
                    <a:pt x="92" y="98"/>
                  </a:lnTo>
                  <a:lnTo>
                    <a:pt x="87" y="101"/>
                  </a:lnTo>
                  <a:lnTo>
                    <a:pt x="82" y="102"/>
                  </a:lnTo>
                  <a:lnTo>
                    <a:pt x="77" y="103"/>
                  </a:lnTo>
                  <a:lnTo>
                    <a:pt x="77" y="103"/>
                  </a:lnTo>
                  <a:lnTo>
                    <a:pt x="71" y="102"/>
                  </a:lnTo>
                  <a:lnTo>
                    <a:pt x="66" y="101"/>
                  </a:lnTo>
                  <a:lnTo>
                    <a:pt x="62" y="98"/>
                  </a:lnTo>
                  <a:lnTo>
                    <a:pt x="58" y="95"/>
                  </a:lnTo>
                  <a:lnTo>
                    <a:pt x="54" y="91"/>
                  </a:lnTo>
                  <a:lnTo>
                    <a:pt x="52" y="86"/>
                  </a:lnTo>
                  <a:lnTo>
                    <a:pt x="50" y="81"/>
                  </a:lnTo>
                  <a:lnTo>
                    <a:pt x="50" y="76"/>
                  </a:lnTo>
                  <a:lnTo>
                    <a:pt x="50" y="76"/>
                  </a:lnTo>
                  <a:lnTo>
                    <a:pt x="50" y="70"/>
                  </a:lnTo>
                  <a:lnTo>
                    <a:pt x="52" y="65"/>
                  </a:lnTo>
                  <a:lnTo>
                    <a:pt x="54" y="61"/>
                  </a:lnTo>
                  <a:lnTo>
                    <a:pt x="58" y="57"/>
                  </a:lnTo>
                  <a:lnTo>
                    <a:pt x="62" y="53"/>
                  </a:lnTo>
                  <a:lnTo>
                    <a:pt x="66" y="51"/>
                  </a:lnTo>
                  <a:lnTo>
                    <a:pt x="71" y="49"/>
                  </a:lnTo>
                  <a:lnTo>
                    <a:pt x="77" y="49"/>
                  </a:lnTo>
                  <a:lnTo>
                    <a:pt x="77" y="49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2" name="Freeform 153"/>
            <p:cNvSpPr>
              <a:spLocks/>
            </p:cNvSpPr>
            <p:nvPr/>
          </p:nvSpPr>
          <p:spPr bwMode="auto">
            <a:xfrm>
              <a:off x="8101013" y="4597400"/>
              <a:ext cx="20638" cy="19050"/>
            </a:xfrm>
            <a:custGeom>
              <a:avLst/>
              <a:gdLst>
                <a:gd name="T0" fmla="*/ 47 w 50"/>
                <a:gd name="T1" fmla="*/ 16 h 50"/>
                <a:gd name="T2" fmla="*/ 47 w 50"/>
                <a:gd name="T3" fmla="*/ 16 h 50"/>
                <a:gd name="T4" fmla="*/ 45 w 50"/>
                <a:gd name="T5" fmla="*/ 12 h 50"/>
                <a:gd name="T6" fmla="*/ 45 w 50"/>
                <a:gd name="T7" fmla="*/ 12 h 50"/>
                <a:gd name="T8" fmla="*/ 42 w 50"/>
                <a:gd name="T9" fmla="*/ 8 h 50"/>
                <a:gd name="T10" fmla="*/ 42 w 50"/>
                <a:gd name="T11" fmla="*/ 8 h 50"/>
                <a:gd name="T12" fmla="*/ 38 w 50"/>
                <a:gd name="T13" fmla="*/ 4 h 50"/>
                <a:gd name="T14" fmla="*/ 38 w 50"/>
                <a:gd name="T15" fmla="*/ 4 h 50"/>
                <a:gd name="T16" fmla="*/ 34 w 50"/>
                <a:gd name="T17" fmla="*/ 3 h 50"/>
                <a:gd name="T18" fmla="*/ 34 w 50"/>
                <a:gd name="T19" fmla="*/ 3 h 50"/>
                <a:gd name="T20" fmla="*/ 29 w 50"/>
                <a:gd name="T21" fmla="*/ 1 h 50"/>
                <a:gd name="T22" fmla="*/ 29 w 50"/>
                <a:gd name="T23" fmla="*/ 1 h 50"/>
                <a:gd name="T24" fmla="*/ 24 w 50"/>
                <a:gd name="T25" fmla="*/ 0 h 50"/>
                <a:gd name="T26" fmla="*/ 17 w 50"/>
                <a:gd name="T27" fmla="*/ 1 h 50"/>
                <a:gd name="T28" fmla="*/ 12 w 50"/>
                <a:gd name="T29" fmla="*/ 4 h 50"/>
                <a:gd name="T30" fmla="*/ 6 w 50"/>
                <a:gd name="T31" fmla="*/ 8 h 50"/>
                <a:gd name="T32" fmla="*/ 6 w 50"/>
                <a:gd name="T33" fmla="*/ 8 h 50"/>
                <a:gd name="T34" fmla="*/ 4 w 50"/>
                <a:gd name="T35" fmla="*/ 12 h 50"/>
                <a:gd name="T36" fmla="*/ 4 w 50"/>
                <a:gd name="T37" fmla="*/ 12 h 50"/>
                <a:gd name="T38" fmla="*/ 1 w 50"/>
                <a:gd name="T39" fmla="*/ 16 h 50"/>
                <a:gd name="T40" fmla="*/ 1 w 50"/>
                <a:gd name="T41" fmla="*/ 16 h 50"/>
                <a:gd name="T42" fmla="*/ 0 w 50"/>
                <a:gd name="T43" fmla="*/ 20 h 50"/>
                <a:gd name="T44" fmla="*/ 0 w 50"/>
                <a:gd name="T45" fmla="*/ 20 h 50"/>
                <a:gd name="T46" fmla="*/ 0 w 50"/>
                <a:gd name="T47" fmla="*/ 25 h 50"/>
                <a:gd name="T48" fmla="*/ 0 w 50"/>
                <a:gd name="T49" fmla="*/ 25 h 50"/>
                <a:gd name="T50" fmla="*/ 0 w 50"/>
                <a:gd name="T51" fmla="*/ 30 h 50"/>
                <a:gd name="T52" fmla="*/ 1 w 50"/>
                <a:gd name="T53" fmla="*/ 34 h 50"/>
                <a:gd name="T54" fmla="*/ 4 w 50"/>
                <a:gd name="T55" fmla="*/ 38 h 50"/>
                <a:gd name="T56" fmla="*/ 6 w 50"/>
                <a:gd name="T57" fmla="*/ 42 h 50"/>
                <a:gd name="T58" fmla="*/ 6 w 50"/>
                <a:gd name="T59" fmla="*/ 42 h 50"/>
                <a:gd name="T60" fmla="*/ 10 w 50"/>
                <a:gd name="T61" fmla="*/ 46 h 50"/>
                <a:gd name="T62" fmla="*/ 16 w 50"/>
                <a:gd name="T63" fmla="*/ 47 h 50"/>
                <a:gd name="T64" fmla="*/ 16 w 50"/>
                <a:gd name="T65" fmla="*/ 47 h 50"/>
                <a:gd name="T66" fmla="*/ 20 w 50"/>
                <a:gd name="T67" fmla="*/ 49 h 50"/>
                <a:gd name="T68" fmla="*/ 25 w 50"/>
                <a:gd name="T69" fmla="*/ 50 h 50"/>
                <a:gd name="T70" fmla="*/ 25 w 50"/>
                <a:gd name="T71" fmla="*/ 50 h 50"/>
                <a:gd name="T72" fmla="*/ 29 w 50"/>
                <a:gd name="T73" fmla="*/ 49 h 50"/>
                <a:gd name="T74" fmla="*/ 34 w 50"/>
                <a:gd name="T75" fmla="*/ 47 h 50"/>
                <a:gd name="T76" fmla="*/ 38 w 50"/>
                <a:gd name="T77" fmla="*/ 46 h 50"/>
                <a:gd name="T78" fmla="*/ 42 w 50"/>
                <a:gd name="T79" fmla="*/ 42 h 50"/>
                <a:gd name="T80" fmla="*/ 42 w 50"/>
                <a:gd name="T81" fmla="*/ 42 h 50"/>
                <a:gd name="T82" fmla="*/ 45 w 50"/>
                <a:gd name="T83" fmla="*/ 38 h 50"/>
                <a:gd name="T84" fmla="*/ 47 w 50"/>
                <a:gd name="T85" fmla="*/ 34 h 50"/>
                <a:gd name="T86" fmla="*/ 48 w 50"/>
                <a:gd name="T87" fmla="*/ 30 h 50"/>
                <a:gd name="T88" fmla="*/ 50 w 50"/>
                <a:gd name="T89" fmla="*/ 25 h 50"/>
                <a:gd name="T90" fmla="*/ 50 w 50"/>
                <a:gd name="T91" fmla="*/ 25 h 50"/>
                <a:gd name="T92" fmla="*/ 48 w 50"/>
                <a:gd name="T93" fmla="*/ 20 h 50"/>
                <a:gd name="T94" fmla="*/ 48 w 50"/>
                <a:gd name="T95" fmla="*/ 20 h 50"/>
                <a:gd name="T96" fmla="*/ 47 w 50"/>
                <a:gd name="T97" fmla="*/ 16 h 50"/>
                <a:gd name="T98" fmla="*/ 47 w 50"/>
                <a:gd name="T99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0" h="50">
                  <a:moveTo>
                    <a:pt x="47" y="16"/>
                  </a:moveTo>
                  <a:lnTo>
                    <a:pt x="47" y="16"/>
                  </a:lnTo>
                  <a:lnTo>
                    <a:pt x="45" y="12"/>
                  </a:lnTo>
                  <a:lnTo>
                    <a:pt x="45" y="12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4" y="0"/>
                  </a:lnTo>
                  <a:lnTo>
                    <a:pt x="17" y="1"/>
                  </a:lnTo>
                  <a:lnTo>
                    <a:pt x="12" y="4"/>
                  </a:lnTo>
                  <a:lnTo>
                    <a:pt x="6" y="8"/>
                  </a:lnTo>
                  <a:lnTo>
                    <a:pt x="6" y="8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1" y="34"/>
                  </a:lnTo>
                  <a:lnTo>
                    <a:pt x="4" y="38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10" y="46"/>
                  </a:lnTo>
                  <a:lnTo>
                    <a:pt x="16" y="47"/>
                  </a:lnTo>
                  <a:lnTo>
                    <a:pt x="16" y="47"/>
                  </a:lnTo>
                  <a:lnTo>
                    <a:pt x="20" y="49"/>
                  </a:lnTo>
                  <a:lnTo>
                    <a:pt x="25" y="50"/>
                  </a:lnTo>
                  <a:lnTo>
                    <a:pt x="25" y="50"/>
                  </a:lnTo>
                  <a:lnTo>
                    <a:pt x="29" y="49"/>
                  </a:lnTo>
                  <a:lnTo>
                    <a:pt x="34" y="47"/>
                  </a:lnTo>
                  <a:lnTo>
                    <a:pt x="38" y="46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5" y="38"/>
                  </a:lnTo>
                  <a:lnTo>
                    <a:pt x="47" y="34"/>
                  </a:lnTo>
                  <a:lnTo>
                    <a:pt x="48" y="30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7" y="16"/>
                  </a:lnTo>
                  <a:lnTo>
                    <a:pt x="47" y="16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3" name="Freeform 154"/>
            <p:cNvSpPr>
              <a:spLocks/>
            </p:cNvSpPr>
            <p:nvPr/>
          </p:nvSpPr>
          <p:spPr bwMode="auto">
            <a:xfrm>
              <a:off x="8159751" y="4597400"/>
              <a:ext cx="19050" cy="19050"/>
            </a:xfrm>
            <a:custGeom>
              <a:avLst/>
              <a:gdLst>
                <a:gd name="T0" fmla="*/ 39 w 50"/>
                <a:gd name="T1" fmla="*/ 4 h 50"/>
                <a:gd name="T2" fmla="*/ 39 w 50"/>
                <a:gd name="T3" fmla="*/ 4 h 50"/>
                <a:gd name="T4" fmla="*/ 34 w 50"/>
                <a:gd name="T5" fmla="*/ 3 h 50"/>
                <a:gd name="T6" fmla="*/ 34 w 50"/>
                <a:gd name="T7" fmla="*/ 3 h 50"/>
                <a:gd name="T8" fmla="*/ 30 w 50"/>
                <a:gd name="T9" fmla="*/ 1 h 50"/>
                <a:gd name="T10" fmla="*/ 30 w 50"/>
                <a:gd name="T11" fmla="*/ 1 h 50"/>
                <a:gd name="T12" fmla="*/ 24 w 50"/>
                <a:gd name="T13" fmla="*/ 0 h 50"/>
                <a:gd name="T14" fmla="*/ 18 w 50"/>
                <a:gd name="T15" fmla="*/ 1 h 50"/>
                <a:gd name="T16" fmla="*/ 13 w 50"/>
                <a:gd name="T17" fmla="*/ 4 h 50"/>
                <a:gd name="T18" fmla="*/ 8 w 50"/>
                <a:gd name="T19" fmla="*/ 8 h 50"/>
                <a:gd name="T20" fmla="*/ 8 w 50"/>
                <a:gd name="T21" fmla="*/ 8 h 50"/>
                <a:gd name="T22" fmla="*/ 5 w 50"/>
                <a:gd name="T23" fmla="*/ 12 h 50"/>
                <a:gd name="T24" fmla="*/ 5 w 50"/>
                <a:gd name="T25" fmla="*/ 12 h 50"/>
                <a:gd name="T26" fmla="*/ 3 w 50"/>
                <a:gd name="T27" fmla="*/ 16 h 50"/>
                <a:gd name="T28" fmla="*/ 3 w 50"/>
                <a:gd name="T29" fmla="*/ 16 h 50"/>
                <a:gd name="T30" fmla="*/ 1 w 50"/>
                <a:gd name="T31" fmla="*/ 20 h 50"/>
                <a:gd name="T32" fmla="*/ 1 w 50"/>
                <a:gd name="T33" fmla="*/ 20 h 50"/>
                <a:gd name="T34" fmla="*/ 0 w 50"/>
                <a:gd name="T35" fmla="*/ 25 h 50"/>
                <a:gd name="T36" fmla="*/ 0 w 50"/>
                <a:gd name="T37" fmla="*/ 25 h 50"/>
                <a:gd name="T38" fmla="*/ 1 w 50"/>
                <a:gd name="T39" fmla="*/ 30 h 50"/>
                <a:gd name="T40" fmla="*/ 3 w 50"/>
                <a:gd name="T41" fmla="*/ 34 h 50"/>
                <a:gd name="T42" fmla="*/ 5 w 50"/>
                <a:gd name="T43" fmla="*/ 38 h 50"/>
                <a:gd name="T44" fmla="*/ 8 w 50"/>
                <a:gd name="T45" fmla="*/ 42 h 50"/>
                <a:gd name="T46" fmla="*/ 8 w 50"/>
                <a:gd name="T47" fmla="*/ 42 h 50"/>
                <a:gd name="T48" fmla="*/ 12 w 50"/>
                <a:gd name="T49" fmla="*/ 46 h 50"/>
                <a:gd name="T50" fmla="*/ 16 w 50"/>
                <a:gd name="T51" fmla="*/ 47 h 50"/>
                <a:gd name="T52" fmla="*/ 21 w 50"/>
                <a:gd name="T53" fmla="*/ 49 h 50"/>
                <a:gd name="T54" fmla="*/ 25 w 50"/>
                <a:gd name="T55" fmla="*/ 50 h 50"/>
                <a:gd name="T56" fmla="*/ 25 w 50"/>
                <a:gd name="T57" fmla="*/ 50 h 50"/>
                <a:gd name="T58" fmla="*/ 30 w 50"/>
                <a:gd name="T59" fmla="*/ 49 h 50"/>
                <a:gd name="T60" fmla="*/ 34 w 50"/>
                <a:gd name="T61" fmla="*/ 47 h 50"/>
                <a:gd name="T62" fmla="*/ 39 w 50"/>
                <a:gd name="T63" fmla="*/ 46 h 50"/>
                <a:gd name="T64" fmla="*/ 42 w 50"/>
                <a:gd name="T65" fmla="*/ 42 h 50"/>
                <a:gd name="T66" fmla="*/ 42 w 50"/>
                <a:gd name="T67" fmla="*/ 42 h 50"/>
                <a:gd name="T68" fmla="*/ 46 w 50"/>
                <a:gd name="T69" fmla="*/ 38 h 50"/>
                <a:gd name="T70" fmla="*/ 49 w 50"/>
                <a:gd name="T71" fmla="*/ 34 h 50"/>
                <a:gd name="T72" fmla="*/ 50 w 50"/>
                <a:gd name="T73" fmla="*/ 30 h 50"/>
                <a:gd name="T74" fmla="*/ 50 w 50"/>
                <a:gd name="T75" fmla="*/ 25 h 50"/>
                <a:gd name="T76" fmla="*/ 50 w 50"/>
                <a:gd name="T77" fmla="*/ 25 h 50"/>
                <a:gd name="T78" fmla="*/ 50 w 50"/>
                <a:gd name="T79" fmla="*/ 20 h 50"/>
                <a:gd name="T80" fmla="*/ 49 w 50"/>
                <a:gd name="T81" fmla="*/ 16 h 50"/>
                <a:gd name="T82" fmla="*/ 46 w 50"/>
                <a:gd name="T83" fmla="*/ 12 h 50"/>
                <a:gd name="T84" fmla="*/ 42 w 50"/>
                <a:gd name="T85" fmla="*/ 8 h 50"/>
                <a:gd name="T86" fmla="*/ 42 w 50"/>
                <a:gd name="T87" fmla="*/ 8 h 50"/>
                <a:gd name="T88" fmla="*/ 39 w 50"/>
                <a:gd name="T89" fmla="*/ 4 h 50"/>
                <a:gd name="T90" fmla="*/ 39 w 50"/>
                <a:gd name="T91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0" h="50">
                  <a:moveTo>
                    <a:pt x="39" y="4"/>
                  </a:moveTo>
                  <a:lnTo>
                    <a:pt x="39" y="4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24" y="0"/>
                  </a:lnTo>
                  <a:lnTo>
                    <a:pt x="18" y="1"/>
                  </a:lnTo>
                  <a:lnTo>
                    <a:pt x="13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1" y="30"/>
                  </a:lnTo>
                  <a:lnTo>
                    <a:pt x="3" y="34"/>
                  </a:lnTo>
                  <a:lnTo>
                    <a:pt x="5" y="38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12" y="46"/>
                  </a:lnTo>
                  <a:lnTo>
                    <a:pt x="16" y="47"/>
                  </a:lnTo>
                  <a:lnTo>
                    <a:pt x="21" y="49"/>
                  </a:lnTo>
                  <a:lnTo>
                    <a:pt x="25" y="50"/>
                  </a:lnTo>
                  <a:lnTo>
                    <a:pt x="25" y="50"/>
                  </a:lnTo>
                  <a:lnTo>
                    <a:pt x="30" y="49"/>
                  </a:lnTo>
                  <a:lnTo>
                    <a:pt x="34" y="47"/>
                  </a:lnTo>
                  <a:lnTo>
                    <a:pt x="39" y="46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6" y="38"/>
                  </a:lnTo>
                  <a:lnTo>
                    <a:pt x="49" y="34"/>
                  </a:lnTo>
                  <a:lnTo>
                    <a:pt x="50" y="30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0" y="20"/>
                  </a:lnTo>
                  <a:lnTo>
                    <a:pt x="49" y="16"/>
                  </a:lnTo>
                  <a:lnTo>
                    <a:pt x="46" y="12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39" y="4"/>
                  </a:lnTo>
                  <a:lnTo>
                    <a:pt x="39" y="4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4" name="Freeform 155"/>
            <p:cNvSpPr>
              <a:spLocks/>
            </p:cNvSpPr>
            <p:nvPr/>
          </p:nvSpPr>
          <p:spPr bwMode="auto">
            <a:xfrm>
              <a:off x="8218488" y="4597400"/>
              <a:ext cx="19050" cy="19050"/>
            </a:xfrm>
            <a:custGeom>
              <a:avLst/>
              <a:gdLst>
                <a:gd name="T0" fmla="*/ 47 w 48"/>
                <a:gd name="T1" fmla="*/ 16 h 50"/>
                <a:gd name="T2" fmla="*/ 47 w 48"/>
                <a:gd name="T3" fmla="*/ 16 h 50"/>
                <a:gd name="T4" fmla="*/ 44 w 48"/>
                <a:gd name="T5" fmla="*/ 12 h 50"/>
                <a:gd name="T6" fmla="*/ 44 w 48"/>
                <a:gd name="T7" fmla="*/ 12 h 50"/>
                <a:gd name="T8" fmla="*/ 42 w 48"/>
                <a:gd name="T9" fmla="*/ 8 h 50"/>
                <a:gd name="T10" fmla="*/ 42 w 48"/>
                <a:gd name="T11" fmla="*/ 8 h 50"/>
                <a:gd name="T12" fmla="*/ 38 w 48"/>
                <a:gd name="T13" fmla="*/ 4 h 50"/>
                <a:gd name="T14" fmla="*/ 34 w 48"/>
                <a:gd name="T15" fmla="*/ 3 h 50"/>
                <a:gd name="T16" fmla="*/ 28 w 48"/>
                <a:gd name="T17" fmla="*/ 1 h 50"/>
                <a:gd name="T18" fmla="*/ 24 w 48"/>
                <a:gd name="T19" fmla="*/ 0 h 50"/>
                <a:gd name="T20" fmla="*/ 19 w 48"/>
                <a:gd name="T21" fmla="*/ 1 h 50"/>
                <a:gd name="T22" fmla="*/ 15 w 48"/>
                <a:gd name="T23" fmla="*/ 3 h 50"/>
                <a:gd name="T24" fmla="*/ 10 w 48"/>
                <a:gd name="T25" fmla="*/ 4 h 50"/>
                <a:gd name="T26" fmla="*/ 6 w 48"/>
                <a:gd name="T27" fmla="*/ 8 h 50"/>
                <a:gd name="T28" fmla="*/ 6 w 48"/>
                <a:gd name="T29" fmla="*/ 8 h 50"/>
                <a:gd name="T30" fmla="*/ 3 w 48"/>
                <a:gd name="T31" fmla="*/ 12 h 50"/>
                <a:gd name="T32" fmla="*/ 3 w 48"/>
                <a:gd name="T33" fmla="*/ 12 h 50"/>
                <a:gd name="T34" fmla="*/ 1 w 48"/>
                <a:gd name="T35" fmla="*/ 16 h 50"/>
                <a:gd name="T36" fmla="*/ 1 w 48"/>
                <a:gd name="T37" fmla="*/ 16 h 50"/>
                <a:gd name="T38" fmla="*/ 0 w 48"/>
                <a:gd name="T39" fmla="*/ 20 h 50"/>
                <a:gd name="T40" fmla="*/ 0 w 48"/>
                <a:gd name="T41" fmla="*/ 20 h 50"/>
                <a:gd name="T42" fmla="*/ 0 w 48"/>
                <a:gd name="T43" fmla="*/ 25 h 50"/>
                <a:gd name="T44" fmla="*/ 0 w 48"/>
                <a:gd name="T45" fmla="*/ 25 h 50"/>
                <a:gd name="T46" fmla="*/ 0 w 48"/>
                <a:gd name="T47" fmla="*/ 30 h 50"/>
                <a:gd name="T48" fmla="*/ 0 w 48"/>
                <a:gd name="T49" fmla="*/ 30 h 50"/>
                <a:gd name="T50" fmla="*/ 1 w 48"/>
                <a:gd name="T51" fmla="*/ 34 h 50"/>
                <a:gd name="T52" fmla="*/ 1 w 48"/>
                <a:gd name="T53" fmla="*/ 34 h 50"/>
                <a:gd name="T54" fmla="*/ 3 w 48"/>
                <a:gd name="T55" fmla="*/ 38 h 50"/>
                <a:gd name="T56" fmla="*/ 3 w 48"/>
                <a:gd name="T57" fmla="*/ 38 h 50"/>
                <a:gd name="T58" fmla="*/ 6 w 48"/>
                <a:gd name="T59" fmla="*/ 42 h 50"/>
                <a:gd name="T60" fmla="*/ 6 w 48"/>
                <a:gd name="T61" fmla="*/ 42 h 50"/>
                <a:gd name="T62" fmla="*/ 10 w 48"/>
                <a:gd name="T63" fmla="*/ 46 h 50"/>
                <a:gd name="T64" fmla="*/ 15 w 48"/>
                <a:gd name="T65" fmla="*/ 47 h 50"/>
                <a:gd name="T66" fmla="*/ 19 w 48"/>
                <a:gd name="T67" fmla="*/ 49 h 50"/>
                <a:gd name="T68" fmla="*/ 24 w 48"/>
                <a:gd name="T69" fmla="*/ 50 h 50"/>
                <a:gd name="T70" fmla="*/ 24 w 48"/>
                <a:gd name="T71" fmla="*/ 50 h 50"/>
                <a:gd name="T72" fmla="*/ 28 w 48"/>
                <a:gd name="T73" fmla="*/ 49 h 50"/>
                <a:gd name="T74" fmla="*/ 34 w 48"/>
                <a:gd name="T75" fmla="*/ 47 h 50"/>
                <a:gd name="T76" fmla="*/ 34 w 48"/>
                <a:gd name="T77" fmla="*/ 47 h 50"/>
                <a:gd name="T78" fmla="*/ 38 w 48"/>
                <a:gd name="T79" fmla="*/ 46 h 50"/>
                <a:gd name="T80" fmla="*/ 42 w 48"/>
                <a:gd name="T81" fmla="*/ 42 h 50"/>
                <a:gd name="T82" fmla="*/ 42 w 48"/>
                <a:gd name="T83" fmla="*/ 42 h 50"/>
                <a:gd name="T84" fmla="*/ 44 w 48"/>
                <a:gd name="T85" fmla="*/ 38 h 50"/>
                <a:gd name="T86" fmla="*/ 44 w 48"/>
                <a:gd name="T87" fmla="*/ 38 h 50"/>
                <a:gd name="T88" fmla="*/ 47 w 48"/>
                <a:gd name="T89" fmla="*/ 34 h 50"/>
                <a:gd name="T90" fmla="*/ 47 w 48"/>
                <a:gd name="T91" fmla="*/ 34 h 50"/>
                <a:gd name="T92" fmla="*/ 48 w 48"/>
                <a:gd name="T93" fmla="*/ 30 h 50"/>
                <a:gd name="T94" fmla="*/ 48 w 48"/>
                <a:gd name="T95" fmla="*/ 30 h 50"/>
                <a:gd name="T96" fmla="*/ 48 w 48"/>
                <a:gd name="T97" fmla="*/ 25 h 50"/>
                <a:gd name="T98" fmla="*/ 48 w 48"/>
                <a:gd name="T99" fmla="*/ 25 h 50"/>
                <a:gd name="T100" fmla="*/ 48 w 48"/>
                <a:gd name="T101" fmla="*/ 20 h 50"/>
                <a:gd name="T102" fmla="*/ 48 w 48"/>
                <a:gd name="T103" fmla="*/ 20 h 50"/>
                <a:gd name="T104" fmla="*/ 47 w 48"/>
                <a:gd name="T105" fmla="*/ 16 h 50"/>
                <a:gd name="T106" fmla="*/ 47 w 48"/>
                <a:gd name="T107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8" h="50">
                  <a:moveTo>
                    <a:pt x="47" y="16"/>
                  </a:moveTo>
                  <a:lnTo>
                    <a:pt x="47" y="16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38" y="4"/>
                  </a:lnTo>
                  <a:lnTo>
                    <a:pt x="34" y="3"/>
                  </a:lnTo>
                  <a:lnTo>
                    <a:pt x="28" y="1"/>
                  </a:lnTo>
                  <a:lnTo>
                    <a:pt x="24" y="0"/>
                  </a:lnTo>
                  <a:lnTo>
                    <a:pt x="19" y="1"/>
                  </a:lnTo>
                  <a:lnTo>
                    <a:pt x="15" y="3"/>
                  </a:lnTo>
                  <a:lnTo>
                    <a:pt x="10" y="4"/>
                  </a:lnTo>
                  <a:lnTo>
                    <a:pt x="6" y="8"/>
                  </a:lnTo>
                  <a:lnTo>
                    <a:pt x="6" y="8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10" y="46"/>
                  </a:lnTo>
                  <a:lnTo>
                    <a:pt x="15" y="47"/>
                  </a:lnTo>
                  <a:lnTo>
                    <a:pt x="19" y="49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8" y="49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38" y="46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7" y="16"/>
                  </a:lnTo>
                  <a:lnTo>
                    <a:pt x="47" y="16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5" name="Freeform 156"/>
            <p:cNvSpPr>
              <a:spLocks/>
            </p:cNvSpPr>
            <p:nvPr/>
          </p:nvSpPr>
          <p:spPr bwMode="auto">
            <a:xfrm>
              <a:off x="8101013" y="4652963"/>
              <a:ext cx="20638" cy="20638"/>
            </a:xfrm>
            <a:custGeom>
              <a:avLst/>
              <a:gdLst>
                <a:gd name="T0" fmla="*/ 47 w 50"/>
                <a:gd name="T1" fmla="*/ 14 h 48"/>
                <a:gd name="T2" fmla="*/ 47 w 50"/>
                <a:gd name="T3" fmla="*/ 14 h 48"/>
                <a:gd name="T4" fmla="*/ 45 w 50"/>
                <a:gd name="T5" fmla="*/ 10 h 48"/>
                <a:gd name="T6" fmla="*/ 45 w 50"/>
                <a:gd name="T7" fmla="*/ 10 h 48"/>
                <a:gd name="T8" fmla="*/ 42 w 50"/>
                <a:gd name="T9" fmla="*/ 6 h 48"/>
                <a:gd name="T10" fmla="*/ 42 w 50"/>
                <a:gd name="T11" fmla="*/ 6 h 48"/>
                <a:gd name="T12" fmla="*/ 38 w 50"/>
                <a:gd name="T13" fmla="*/ 4 h 48"/>
                <a:gd name="T14" fmla="*/ 38 w 50"/>
                <a:gd name="T15" fmla="*/ 4 h 48"/>
                <a:gd name="T16" fmla="*/ 34 w 50"/>
                <a:gd name="T17" fmla="*/ 1 h 48"/>
                <a:gd name="T18" fmla="*/ 34 w 50"/>
                <a:gd name="T19" fmla="*/ 1 h 48"/>
                <a:gd name="T20" fmla="*/ 29 w 50"/>
                <a:gd name="T21" fmla="*/ 0 h 48"/>
                <a:gd name="T22" fmla="*/ 29 w 50"/>
                <a:gd name="T23" fmla="*/ 0 h 48"/>
                <a:gd name="T24" fmla="*/ 24 w 50"/>
                <a:gd name="T25" fmla="*/ 0 h 48"/>
                <a:gd name="T26" fmla="*/ 17 w 50"/>
                <a:gd name="T27" fmla="*/ 0 h 48"/>
                <a:gd name="T28" fmla="*/ 12 w 50"/>
                <a:gd name="T29" fmla="*/ 3 h 48"/>
                <a:gd name="T30" fmla="*/ 6 w 50"/>
                <a:gd name="T31" fmla="*/ 6 h 48"/>
                <a:gd name="T32" fmla="*/ 6 w 50"/>
                <a:gd name="T33" fmla="*/ 6 h 48"/>
                <a:gd name="T34" fmla="*/ 4 w 50"/>
                <a:gd name="T35" fmla="*/ 10 h 48"/>
                <a:gd name="T36" fmla="*/ 4 w 50"/>
                <a:gd name="T37" fmla="*/ 10 h 48"/>
                <a:gd name="T38" fmla="*/ 1 w 50"/>
                <a:gd name="T39" fmla="*/ 14 h 48"/>
                <a:gd name="T40" fmla="*/ 1 w 50"/>
                <a:gd name="T41" fmla="*/ 14 h 48"/>
                <a:gd name="T42" fmla="*/ 0 w 50"/>
                <a:gd name="T43" fmla="*/ 20 h 48"/>
                <a:gd name="T44" fmla="*/ 0 w 50"/>
                <a:gd name="T45" fmla="*/ 20 h 48"/>
                <a:gd name="T46" fmla="*/ 0 w 50"/>
                <a:gd name="T47" fmla="*/ 24 h 48"/>
                <a:gd name="T48" fmla="*/ 0 w 50"/>
                <a:gd name="T49" fmla="*/ 24 h 48"/>
                <a:gd name="T50" fmla="*/ 0 w 50"/>
                <a:gd name="T51" fmla="*/ 29 h 48"/>
                <a:gd name="T52" fmla="*/ 1 w 50"/>
                <a:gd name="T53" fmla="*/ 34 h 48"/>
                <a:gd name="T54" fmla="*/ 1 w 50"/>
                <a:gd name="T55" fmla="*/ 34 h 48"/>
                <a:gd name="T56" fmla="*/ 4 w 50"/>
                <a:gd name="T57" fmla="*/ 38 h 48"/>
                <a:gd name="T58" fmla="*/ 6 w 50"/>
                <a:gd name="T59" fmla="*/ 42 h 48"/>
                <a:gd name="T60" fmla="*/ 6 w 50"/>
                <a:gd name="T61" fmla="*/ 42 h 48"/>
                <a:gd name="T62" fmla="*/ 10 w 50"/>
                <a:gd name="T63" fmla="*/ 45 h 48"/>
                <a:gd name="T64" fmla="*/ 16 w 50"/>
                <a:gd name="T65" fmla="*/ 47 h 48"/>
                <a:gd name="T66" fmla="*/ 16 w 50"/>
                <a:gd name="T67" fmla="*/ 47 h 48"/>
                <a:gd name="T68" fmla="*/ 20 w 50"/>
                <a:gd name="T69" fmla="*/ 48 h 48"/>
                <a:gd name="T70" fmla="*/ 25 w 50"/>
                <a:gd name="T71" fmla="*/ 48 h 48"/>
                <a:gd name="T72" fmla="*/ 25 w 50"/>
                <a:gd name="T73" fmla="*/ 48 h 48"/>
                <a:gd name="T74" fmla="*/ 29 w 50"/>
                <a:gd name="T75" fmla="*/ 48 h 48"/>
                <a:gd name="T76" fmla="*/ 34 w 50"/>
                <a:gd name="T77" fmla="*/ 47 h 48"/>
                <a:gd name="T78" fmla="*/ 38 w 50"/>
                <a:gd name="T79" fmla="*/ 45 h 48"/>
                <a:gd name="T80" fmla="*/ 42 w 50"/>
                <a:gd name="T81" fmla="*/ 42 h 48"/>
                <a:gd name="T82" fmla="*/ 42 w 50"/>
                <a:gd name="T83" fmla="*/ 42 h 48"/>
                <a:gd name="T84" fmla="*/ 45 w 50"/>
                <a:gd name="T85" fmla="*/ 38 h 48"/>
                <a:gd name="T86" fmla="*/ 47 w 50"/>
                <a:gd name="T87" fmla="*/ 33 h 48"/>
                <a:gd name="T88" fmla="*/ 48 w 50"/>
                <a:gd name="T89" fmla="*/ 29 h 48"/>
                <a:gd name="T90" fmla="*/ 50 w 50"/>
                <a:gd name="T91" fmla="*/ 24 h 48"/>
                <a:gd name="T92" fmla="*/ 50 w 50"/>
                <a:gd name="T93" fmla="*/ 24 h 48"/>
                <a:gd name="T94" fmla="*/ 48 w 50"/>
                <a:gd name="T95" fmla="*/ 20 h 48"/>
                <a:gd name="T96" fmla="*/ 48 w 50"/>
                <a:gd name="T97" fmla="*/ 20 h 48"/>
                <a:gd name="T98" fmla="*/ 47 w 50"/>
                <a:gd name="T99" fmla="*/ 14 h 48"/>
                <a:gd name="T100" fmla="*/ 47 w 50"/>
                <a:gd name="T101" fmla="*/ 1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0" h="48">
                  <a:moveTo>
                    <a:pt x="47" y="14"/>
                  </a:moveTo>
                  <a:lnTo>
                    <a:pt x="47" y="14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2" y="3"/>
                  </a:lnTo>
                  <a:lnTo>
                    <a:pt x="6" y="6"/>
                  </a:lnTo>
                  <a:lnTo>
                    <a:pt x="6" y="6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4" y="38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10" y="45"/>
                  </a:lnTo>
                  <a:lnTo>
                    <a:pt x="16" y="47"/>
                  </a:lnTo>
                  <a:lnTo>
                    <a:pt x="16" y="47"/>
                  </a:lnTo>
                  <a:lnTo>
                    <a:pt x="20" y="48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9" y="48"/>
                  </a:lnTo>
                  <a:lnTo>
                    <a:pt x="34" y="47"/>
                  </a:lnTo>
                  <a:lnTo>
                    <a:pt x="38" y="45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5" y="38"/>
                  </a:lnTo>
                  <a:lnTo>
                    <a:pt x="47" y="33"/>
                  </a:lnTo>
                  <a:lnTo>
                    <a:pt x="48" y="29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7" y="14"/>
                  </a:lnTo>
                  <a:lnTo>
                    <a:pt x="47" y="14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6" name="Freeform 157"/>
            <p:cNvSpPr>
              <a:spLocks/>
            </p:cNvSpPr>
            <p:nvPr/>
          </p:nvSpPr>
          <p:spPr bwMode="auto">
            <a:xfrm>
              <a:off x="8159751" y="4652963"/>
              <a:ext cx="19050" cy="20638"/>
            </a:xfrm>
            <a:custGeom>
              <a:avLst/>
              <a:gdLst>
                <a:gd name="T0" fmla="*/ 39 w 50"/>
                <a:gd name="T1" fmla="*/ 4 h 48"/>
                <a:gd name="T2" fmla="*/ 39 w 50"/>
                <a:gd name="T3" fmla="*/ 4 h 48"/>
                <a:gd name="T4" fmla="*/ 34 w 50"/>
                <a:gd name="T5" fmla="*/ 1 h 48"/>
                <a:gd name="T6" fmla="*/ 34 w 50"/>
                <a:gd name="T7" fmla="*/ 1 h 48"/>
                <a:gd name="T8" fmla="*/ 30 w 50"/>
                <a:gd name="T9" fmla="*/ 0 h 48"/>
                <a:gd name="T10" fmla="*/ 30 w 50"/>
                <a:gd name="T11" fmla="*/ 0 h 48"/>
                <a:gd name="T12" fmla="*/ 24 w 50"/>
                <a:gd name="T13" fmla="*/ 0 h 48"/>
                <a:gd name="T14" fmla="*/ 18 w 50"/>
                <a:gd name="T15" fmla="*/ 0 h 48"/>
                <a:gd name="T16" fmla="*/ 13 w 50"/>
                <a:gd name="T17" fmla="*/ 3 h 48"/>
                <a:gd name="T18" fmla="*/ 8 w 50"/>
                <a:gd name="T19" fmla="*/ 6 h 48"/>
                <a:gd name="T20" fmla="*/ 8 w 50"/>
                <a:gd name="T21" fmla="*/ 6 h 48"/>
                <a:gd name="T22" fmla="*/ 5 w 50"/>
                <a:gd name="T23" fmla="*/ 10 h 48"/>
                <a:gd name="T24" fmla="*/ 5 w 50"/>
                <a:gd name="T25" fmla="*/ 10 h 48"/>
                <a:gd name="T26" fmla="*/ 3 w 50"/>
                <a:gd name="T27" fmla="*/ 14 h 48"/>
                <a:gd name="T28" fmla="*/ 3 w 50"/>
                <a:gd name="T29" fmla="*/ 14 h 48"/>
                <a:gd name="T30" fmla="*/ 1 w 50"/>
                <a:gd name="T31" fmla="*/ 20 h 48"/>
                <a:gd name="T32" fmla="*/ 1 w 50"/>
                <a:gd name="T33" fmla="*/ 20 h 48"/>
                <a:gd name="T34" fmla="*/ 0 w 50"/>
                <a:gd name="T35" fmla="*/ 24 h 48"/>
                <a:gd name="T36" fmla="*/ 0 w 50"/>
                <a:gd name="T37" fmla="*/ 24 h 48"/>
                <a:gd name="T38" fmla="*/ 1 w 50"/>
                <a:gd name="T39" fmla="*/ 29 h 48"/>
                <a:gd name="T40" fmla="*/ 3 w 50"/>
                <a:gd name="T41" fmla="*/ 33 h 48"/>
                <a:gd name="T42" fmla="*/ 5 w 50"/>
                <a:gd name="T43" fmla="*/ 38 h 48"/>
                <a:gd name="T44" fmla="*/ 8 w 50"/>
                <a:gd name="T45" fmla="*/ 42 h 48"/>
                <a:gd name="T46" fmla="*/ 8 w 50"/>
                <a:gd name="T47" fmla="*/ 42 h 48"/>
                <a:gd name="T48" fmla="*/ 12 w 50"/>
                <a:gd name="T49" fmla="*/ 45 h 48"/>
                <a:gd name="T50" fmla="*/ 16 w 50"/>
                <a:gd name="T51" fmla="*/ 47 h 48"/>
                <a:gd name="T52" fmla="*/ 21 w 50"/>
                <a:gd name="T53" fmla="*/ 48 h 48"/>
                <a:gd name="T54" fmla="*/ 25 w 50"/>
                <a:gd name="T55" fmla="*/ 48 h 48"/>
                <a:gd name="T56" fmla="*/ 25 w 50"/>
                <a:gd name="T57" fmla="*/ 48 h 48"/>
                <a:gd name="T58" fmla="*/ 30 w 50"/>
                <a:gd name="T59" fmla="*/ 48 h 48"/>
                <a:gd name="T60" fmla="*/ 34 w 50"/>
                <a:gd name="T61" fmla="*/ 47 h 48"/>
                <a:gd name="T62" fmla="*/ 39 w 50"/>
                <a:gd name="T63" fmla="*/ 45 h 48"/>
                <a:gd name="T64" fmla="*/ 42 w 50"/>
                <a:gd name="T65" fmla="*/ 42 h 48"/>
                <a:gd name="T66" fmla="*/ 42 w 50"/>
                <a:gd name="T67" fmla="*/ 42 h 48"/>
                <a:gd name="T68" fmla="*/ 46 w 50"/>
                <a:gd name="T69" fmla="*/ 38 h 48"/>
                <a:gd name="T70" fmla="*/ 49 w 50"/>
                <a:gd name="T71" fmla="*/ 33 h 48"/>
                <a:gd name="T72" fmla="*/ 50 w 50"/>
                <a:gd name="T73" fmla="*/ 29 h 48"/>
                <a:gd name="T74" fmla="*/ 50 w 50"/>
                <a:gd name="T75" fmla="*/ 24 h 48"/>
                <a:gd name="T76" fmla="*/ 50 w 50"/>
                <a:gd name="T77" fmla="*/ 24 h 48"/>
                <a:gd name="T78" fmla="*/ 50 w 50"/>
                <a:gd name="T79" fmla="*/ 20 h 48"/>
                <a:gd name="T80" fmla="*/ 49 w 50"/>
                <a:gd name="T81" fmla="*/ 14 h 48"/>
                <a:gd name="T82" fmla="*/ 46 w 50"/>
                <a:gd name="T83" fmla="*/ 10 h 48"/>
                <a:gd name="T84" fmla="*/ 42 w 50"/>
                <a:gd name="T85" fmla="*/ 6 h 48"/>
                <a:gd name="T86" fmla="*/ 42 w 50"/>
                <a:gd name="T87" fmla="*/ 6 h 48"/>
                <a:gd name="T88" fmla="*/ 39 w 50"/>
                <a:gd name="T89" fmla="*/ 4 h 48"/>
                <a:gd name="T90" fmla="*/ 39 w 50"/>
                <a:gd name="T91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0" h="48">
                  <a:moveTo>
                    <a:pt x="39" y="4"/>
                  </a:moveTo>
                  <a:lnTo>
                    <a:pt x="39" y="4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3"/>
                  </a:lnTo>
                  <a:lnTo>
                    <a:pt x="8" y="6"/>
                  </a:lnTo>
                  <a:lnTo>
                    <a:pt x="8" y="6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3" y="33"/>
                  </a:lnTo>
                  <a:lnTo>
                    <a:pt x="5" y="38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12" y="45"/>
                  </a:lnTo>
                  <a:lnTo>
                    <a:pt x="16" y="47"/>
                  </a:lnTo>
                  <a:lnTo>
                    <a:pt x="21" y="48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30" y="48"/>
                  </a:lnTo>
                  <a:lnTo>
                    <a:pt x="34" y="47"/>
                  </a:lnTo>
                  <a:lnTo>
                    <a:pt x="39" y="45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6" y="38"/>
                  </a:lnTo>
                  <a:lnTo>
                    <a:pt x="49" y="33"/>
                  </a:lnTo>
                  <a:lnTo>
                    <a:pt x="50" y="29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0"/>
                  </a:lnTo>
                  <a:lnTo>
                    <a:pt x="49" y="14"/>
                  </a:lnTo>
                  <a:lnTo>
                    <a:pt x="46" y="10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39" y="4"/>
                  </a:lnTo>
                  <a:lnTo>
                    <a:pt x="39" y="4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7" name="Freeform 158"/>
            <p:cNvSpPr>
              <a:spLocks/>
            </p:cNvSpPr>
            <p:nvPr/>
          </p:nvSpPr>
          <p:spPr bwMode="auto">
            <a:xfrm>
              <a:off x="8218488" y="4652963"/>
              <a:ext cx="19050" cy="20638"/>
            </a:xfrm>
            <a:custGeom>
              <a:avLst/>
              <a:gdLst>
                <a:gd name="T0" fmla="*/ 6 w 48"/>
                <a:gd name="T1" fmla="*/ 6 h 48"/>
                <a:gd name="T2" fmla="*/ 6 w 48"/>
                <a:gd name="T3" fmla="*/ 6 h 48"/>
                <a:gd name="T4" fmla="*/ 3 w 48"/>
                <a:gd name="T5" fmla="*/ 10 h 48"/>
                <a:gd name="T6" fmla="*/ 3 w 48"/>
                <a:gd name="T7" fmla="*/ 10 h 48"/>
                <a:gd name="T8" fmla="*/ 1 w 48"/>
                <a:gd name="T9" fmla="*/ 14 h 48"/>
                <a:gd name="T10" fmla="*/ 1 w 48"/>
                <a:gd name="T11" fmla="*/ 14 h 48"/>
                <a:gd name="T12" fmla="*/ 0 w 48"/>
                <a:gd name="T13" fmla="*/ 20 h 48"/>
                <a:gd name="T14" fmla="*/ 0 w 48"/>
                <a:gd name="T15" fmla="*/ 20 h 48"/>
                <a:gd name="T16" fmla="*/ 0 w 48"/>
                <a:gd name="T17" fmla="*/ 24 h 48"/>
                <a:gd name="T18" fmla="*/ 0 w 48"/>
                <a:gd name="T19" fmla="*/ 24 h 48"/>
                <a:gd name="T20" fmla="*/ 0 w 48"/>
                <a:gd name="T21" fmla="*/ 29 h 48"/>
                <a:gd name="T22" fmla="*/ 1 w 48"/>
                <a:gd name="T23" fmla="*/ 33 h 48"/>
                <a:gd name="T24" fmla="*/ 3 w 48"/>
                <a:gd name="T25" fmla="*/ 38 h 48"/>
                <a:gd name="T26" fmla="*/ 6 w 48"/>
                <a:gd name="T27" fmla="*/ 42 h 48"/>
                <a:gd name="T28" fmla="*/ 6 w 48"/>
                <a:gd name="T29" fmla="*/ 42 h 48"/>
                <a:gd name="T30" fmla="*/ 10 w 48"/>
                <a:gd name="T31" fmla="*/ 45 h 48"/>
                <a:gd name="T32" fmla="*/ 15 w 48"/>
                <a:gd name="T33" fmla="*/ 47 h 48"/>
                <a:gd name="T34" fmla="*/ 19 w 48"/>
                <a:gd name="T35" fmla="*/ 48 h 48"/>
                <a:gd name="T36" fmla="*/ 24 w 48"/>
                <a:gd name="T37" fmla="*/ 48 h 48"/>
                <a:gd name="T38" fmla="*/ 24 w 48"/>
                <a:gd name="T39" fmla="*/ 48 h 48"/>
                <a:gd name="T40" fmla="*/ 28 w 48"/>
                <a:gd name="T41" fmla="*/ 48 h 48"/>
                <a:gd name="T42" fmla="*/ 34 w 48"/>
                <a:gd name="T43" fmla="*/ 47 h 48"/>
                <a:gd name="T44" fmla="*/ 34 w 48"/>
                <a:gd name="T45" fmla="*/ 47 h 48"/>
                <a:gd name="T46" fmla="*/ 38 w 48"/>
                <a:gd name="T47" fmla="*/ 45 h 48"/>
                <a:gd name="T48" fmla="*/ 42 w 48"/>
                <a:gd name="T49" fmla="*/ 42 h 48"/>
                <a:gd name="T50" fmla="*/ 42 w 48"/>
                <a:gd name="T51" fmla="*/ 42 h 48"/>
                <a:gd name="T52" fmla="*/ 44 w 48"/>
                <a:gd name="T53" fmla="*/ 38 h 48"/>
                <a:gd name="T54" fmla="*/ 47 w 48"/>
                <a:gd name="T55" fmla="*/ 33 h 48"/>
                <a:gd name="T56" fmla="*/ 48 w 48"/>
                <a:gd name="T57" fmla="*/ 29 h 48"/>
                <a:gd name="T58" fmla="*/ 48 w 48"/>
                <a:gd name="T59" fmla="*/ 24 h 48"/>
                <a:gd name="T60" fmla="*/ 48 w 48"/>
                <a:gd name="T61" fmla="*/ 24 h 48"/>
                <a:gd name="T62" fmla="*/ 48 w 48"/>
                <a:gd name="T63" fmla="*/ 20 h 48"/>
                <a:gd name="T64" fmla="*/ 47 w 48"/>
                <a:gd name="T65" fmla="*/ 14 h 48"/>
                <a:gd name="T66" fmla="*/ 44 w 48"/>
                <a:gd name="T67" fmla="*/ 10 h 48"/>
                <a:gd name="T68" fmla="*/ 42 w 48"/>
                <a:gd name="T69" fmla="*/ 6 h 48"/>
                <a:gd name="T70" fmla="*/ 42 w 48"/>
                <a:gd name="T71" fmla="*/ 6 h 48"/>
                <a:gd name="T72" fmla="*/ 38 w 48"/>
                <a:gd name="T73" fmla="*/ 4 h 48"/>
                <a:gd name="T74" fmla="*/ 34 w 48"/>
                <a:gd name="T75" fmla="*/ 1 h 48"/>
                <a:gd name="T76" fmla="*/ 28 w 48"/>
                <a:gd name="T77" fmla="*/ 0 h 48"/>
                <a:gd name="T78" fmla="*/ 24 w 48"/>
                <a:gd name="T79" fmla="*/ 0 h 48"/>
                <a:gd name="T80" fmla="*/ 19 w 48"/>
                <a:gd name="T81" fmla="*/ 0 h 48"/>
                <a:gd name="T82" fmla="*/ 15 w 48"/>
                <a:gd name="T83" fmla="*/ 1 h 48"/>
                <a:gd name="T84" fmla="*/ 10 w 48"/>
                <a:gd name="T85" fmla="*/ 4 h 48"/>
                <a:gd name="T86" fmla="*/ 6 w 48"/>
                <a:gd name="T87" fmla="*/ 6 h 48"/>
                <a:gd name="T88" fmla="*/ 6 w 48"/>
                <a:gd name="T89" fmla="*/ 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8" h="48">
                  <a:moveTo>
                    <a:pt x="6" y="6"/>
                  </a:moveTo>
                  <a:lnTo>
                    <a:pt x="6" y="6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3" y="38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10" y="45"/>
                  </a:lnTo>
                  <a:lnTo>
                    <a:pt x="15" y="47"/>
                  </a:lnTo>
                  <a:lnTo>
                    <a:pt x="19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8" y="48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38" y="45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4" y="38"/>
                  </a:lnTo>
                  <a:lnTo>
                    <a:pt x="47" y="33"/>
                  </a:lnTo>
                  <a:lnTo>
                    <a:pt x="48" y="29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0"/>
                  </a:lnTo>
                  <a:lnTo>
                    <a:pt x="47" y="14"/>
                  </a:lnTo>
                  <a:lnTo>
                    <a:pt x="44" y="10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38" y="4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19" y="0"/>
                  </a:lnTo>
                  <a:lnTo>
                    <a:pt x="15" y="1"/>
                  </a:lnTo>
                  <a:lnTo>
                    <a:pt x="10" y="4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8" name="Freeform 159"/>
            <p:cNvSpPr>
              <a:spLocks/>
            </p:cNvSpPr>
            <p:nvPr/>
          </p:nvSpPr>
          <p:spPr bwMode="auto">
            <a:xfrm>
              <a:off x="8101013" y="4710113"/>
              <a:ext cx="20638" cy="19050"/>
            </a:xfrm>
            <a:custGeom>
              <a:avLst/>
              <a:gdLst>
                <a:gd name="T0" fmla="*/ 47 w 50"/>
                <a:gd name="T1" fmla="*/ 15 h 49"/>
                <a:gd name="T2" fmla="*/ 47 w 50"/>
                <a:gd name="T3" fmla="*/ 15 h 49"/>
                <a:gd name="T4" fmla="*/ 45 w 50"/>
                <a:gd name="T5" fmla="*/ 11 h 49"/>
                <a:gd name="T6" fmla="*/ 45 w 50"/>
                <a:gd name="T7" fmla="*/ 11 h 49"/>
                <a:gd name="T8" fmla="*/ 42 w 50"/>
                <a:gd name="T9" fmla="*/ 7 h 49"/>
                <a:gd name="T10" fmla="*/ 42 w 50"/>
                <a:gd name="T11" fmla="*/ 7 h 49"/>
                <a:gd name="T12" fmla="*/ 38 w 50"/>
                <a:gd name="T13" fmla="*/ 4 h 49"/>
                <a:gd name="T14" fmla="*/ 38 w 50"/>
                <a:gd name="T15" fmla="*/ 4 h 49"/>
                <a:gd name="T16" fmla="*/ 34 w 50"/>
                <a:gd name="T17" fmla="*/ 2 h 49"/>
                <a:gd name="T18" fmla="*/ 34 w 50"/>
                <a:gd name="T19" fmla="*/ 2 h 49"/>
                <a:gd name="T20" fmla="*/ 29 w 50"/>
                <a:gd name="T21" fmla="*/ 0 h 49"/>
                <a:gd name="T22" fmla="*/ 29 w 50"/>
                <a:gd name="T23" fmla="*/ 0 h 49"/>
                <a:gd name="T24" fmla="*/ 24 w 50"/>
                <a:gd name="T25" fmla="*/ 0 h 49"/>
                <a:gd name="T26" fmla="*/ 17 w 50"/>
                <a:gd name="T27" fmla="*/ 2 h 49"/>
                <a:gd name="T28" fmla="*/ 12 w 50"/>
                <a:gd name="T29" fmla="*/ 3 h 49"/>
                <a:gd name="T30" fmla="*/ 6 w 50"/>
                <a:gd name="T31" fmla="*/ 7 h 49"/>
                <a:gd name="T32" fmla="*/ 6 w 50"/>
                <a:gd name="T33" fmla="*/ 7 h 49"/>
                <a:gd name="T34" fmla="*/ 4 w 50"/>
                <a:gd name="T35" fmla="*/ 11 h 49"/>
                <a:gd name="T36" fmla="*/ 4 w 50"/>
                <a:gd name="T37" fmla="*/ 11 h 49"/>
                <a:gd name="T38" fmla="*/ 1 w 50"/>
                <a:gd name="T39" fmla="*/ 15 h 49"/>
                <a:gd name="T40" fmla="*/ 1 w 50"/>
                <a:gd name="T41" fmla="*/ 15 h 49"/>
                <a:gd name="T42" fmla="*/ 0 w 50"/>
                <a:gd name="T43" fmla="*/ 20 h 49"/>
                <a:gd name="T44" fmla="*/ 0 w 50"/>
                <a:gd name="T45" fmla="*/ 20 h 49"/>
                <a:gd name="T46" fmla="*/ 0 w 50"/>
                <a:gd name="T47" fmla="*/ 25 h 49"/>
                <a:gd name="T48" fmla="*/ 0 w 50"/>
                <a:gd name="T49" fmla="*/ 25 h 49"/>
                <a:gd name="T50" fmla="*/ 0 w 50"/>
                <a:gd name="T51" fmla="*/ 29 h 49"/>
                <a:gd name="T52" fmla="*/ 0 w 50"/>
                <a:gd name="T53" fmla="*/ 29 h 49"/>
                <a:gd name="T54" fmla="*/ 1 w 50"/>
                <a:gd name="T55" fmla="*/ 35 h 49"/>
                <a:gd name="T56" fmla="*/ 1 w 50"/>
                <a:gd name="T57" fmla="*/ 35 h 49"/>
                <a:gd name="T58" fmla="*/ 4 w 50"/>
                <a:gd name="T59" fmla="*/ 39 h 49"/>
                <a:gd name="T60" fmla="*/ 4 w 50"/>
                <a:gd name="T61" fmla="*/ 39 h 49"/>
                <a:gd name="T62" fmla="*/ 6 w 50"/>
                <a:gd name="T63" fmla="*/ 42 h 49"/>
                <a:gd name="T64" fmla="*/ 6 w 50"/>
                <a:gd name="T65" fmla="*/ 42 h 49"/>
                <a:gd name="T66" fmla="*/ 10 w 50"/>
                <a:gd name="T67" fmla="*/ 45 h 49"/>
                <a:gd name="T68" fmla="*/ 16 w 50"/>
                <a:gd name="T69" fmla="*/ 48 h 49"/>
                <a:gd name="T70" fmla="*/ 16 w 50"/>
                <a:gd name="T71" fmla="*/ 48 h 49"/>
                <a:gd name="T72" fmla="*/ 20 w 50"/>
                <a:gd name="T73" fmla="*/ 49 h 49"/>
                <a:gd name="T74" fmla="*/ 25 w 50"/>
                <a:gd name="T75" fmla="*/ 49 h 49"/>
                <a:gd name="T76" fmla="*/ 25 w 50"/>
                <a:gd name="T77" fmla="*/ 49 h 49"/>
                <a:gd name="T78" fmla="*/ 29 w 50"/>
                <a:gd name="T79" fmla="*/ 49 h 49"/>
                <a:gd name="T80" fmla="*/ 34 w 50"/>
                <a:gd name="T81" fmla="*/ 48 h 49"/>
                <a:gd name="T82" fmla="*/ 38 w 50"/>
                <a:gd name="T83" fmla="*/ 45 h 49"/>
                <a:gd name="T84" fmla="*/ 42 w 50"/>
                <a:gd name="T85" fmla="*/ 42 h 49"/>
                <a:gd name="T86" fmla="*/ 42 w 50"/>
                <a:gd name="T87" fmla="*/ 42 h 49"/>
                <a:gd name="T88" fmla="*/ 45 w 50"/>
                <a:gd name="T89" fmla="*/ 39 h 49"/>
                <a:gd name="T90" fmla="*/ 45 w 50"/>
                <a:gd name="T91" fmla="*/ 39 h 49"/>
                <a:gd name="T92" fmla="*/ 47 w 50"/>
                <a:gd name="T93" fmla="*/ 35 h 49"/>
                <a:gd name="T94" fmla="*/ 47 w 50"/>
                <a:gd name="T95" fmla="*/ 35 h 49"/>
                <a:gd name="T96" fmla="*/ 48 w 50"/>
                <a:gd name="T97" fmla="*/ 29 h 49"/>
                <a:gd name="T98" fmla="*/ 48 w 50"/>
                <a:gd name="T99" fmla="*/ 29 h 49"/>
                <a:gd name="T100" fmla="*/ 50 w 50"/>
                <a:gd name="T101" fmla="*/ 25 h 49"/>
                <a:gd name="T102" fmla="*/ 50 w 50"/>
                <a:gd name="T103" fmla="*/ 25 h 49"/>
                <a:gd name="T104" fmla="*/ 48 w 50"/>
                <a:gd name="T105" fmla="*/ 20 h 49"/>
                <a:gd name="T106" fmla="*/ 48 w 50"/>
                <a:gd name="T107" fmla="*/ 20 h 49"/>
                <a:gd name="T108" fmla="*/ 47 w 50"/>
                <a:gd name="T109" fmla="*/ 15 h 49"/>
                <a:gd name="T110" fmla="*/ 47 w 50"/>
                <a:gd name="T111" fmla="*/ 1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0" h="49">
                  <a:moveTo>
                    <a:pt x="47" y="15"/>
                  </a:moveTo>
                  <a:lnTo>
                    <a:pt x="47" y="15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7" y="2"/>
                  </a:lnTo>
                  <a:lnTo>
                    <a:pt x="12" y="3"/>
                  </a:lnTo>
                  <a:lnTo>
                    <a:pt x="6" y="7"/>
                  </a:lnTo>
                  <a:lnTo>
                    <a:pt x="6" y="7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1" y="35"/>
                  </a:lnTo>
                  <a:lnTo>
                    <a:pt x="4" y="39"/>
                  </a:lnTo>
                  <a:lnTo>
                    <a:pt x="4" y="39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10" y="45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20" y="49"/>
                  </a:lnTo>
                  <a:lnTo>
                    <a:pt x="25" y="49"/>
                  </a:lnTo>
                  <a:lnTo>
                    <a:pt x="25" y="49"/>
                  </a:lnTo>
                  <a:lnTo>
                    <a:pt x="29" y="49"/>
                  </a:lnTo>
                  <a:lnTo>
                    <a:pt x="34" y="48"/>
                  </a:lnTo>
                  <a:lnTo>
                    <a:pt x="38" y="45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5" y="39"/>
                  </a:lnTo>
                  <a:lnTo>
                    <a:pt x="45" y="39"/>
                  </a:lnTo>
                  <a:lnTo>
                    <a:pt x="47" y="35"/>
                  </a:lnTo>
                  <a:lnTo>
                    <a:pt x="47" y="35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7" y="15"/>
                  </a:lnTo>
                  <a:lnTo>
                    <a:pt x="47" y="15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9" name="Freeform 160"/>
            <p:cNvSpPr>
              <a:spLocks/>
            </p:cNvSpPr>
            <p:nvPr/>
          </p:nvSpPr>
          <p:spPr bwMode="auto">
            <a:xfrm>
              <a:off x="8159751" y="4710113"/>
              <a:ext cx="19050" cy="19050"/>
            </a:xfrm>
            <a:custGeom>
              <a:avLst/>
              <a:gdLst>
                <a:gd name="T0" fmla="*/ 39 w 50"/>
                <a:gd name="T1" fmla="*/ 4 h 49"/>
                <a:gd name="T2" fmla="*/ 39 w 50"/>
                <a:gd name="T3" fmla="*/ 4 h 49"/>
                <a:gd name="T4" fmla="*/ 34 w 50"/>
                <a:gd name="T5" fmla="*/ 2 h 49"/>
                <a:gd name="T6" fmla="*/ 34 w 50"/>
                <a:gd name="T7" fmla="*/ 2 h 49"/>
                <a:gd name="T8" fmla="*/ 30 w 50"/>
                <a:gd name="T9" fmla="*/ 0 h 49"/>
                <a:gd name="T10" fmla="*/ 30 w 50"/>
                <a:gd name="T11" fmla="*/ 0 h 49"/>
                <a:gd name="T12" fmla="*/ 24 w 50"/>
                <a:gd name="T13" fmla="*/ 0 h 49"/>
                <a:gd name="T14" fmla="*/ 18 w 50"/>
                <a:gd name="T15" fmla="*/ 2 h 49"/>
                <a:gd name="T16" fmla="*/ 13 w 50"/>
                <a:gd name="T17" fmla="*/ 3 h 49"/>
                <a:gd name="T18" fmla="*/ 8 w 50"/>
                <a:gd name="T19" fmla="*/ 7 h 49"/>
                <a:gd name="T20" fmla="*/ 8 w 50"/>
                <a:gd name="T21" fmla="*/ 7 h 49"/>
                <a:gd name="T22" fmla="*/ 5 w 50"/>
                <a:gd name="T23" fmla="*/ 11 h 49"/>
                <a:gd name="T24" fmla="*/ 5 w 50"/>
                <a:gd name="T25" fmla="*/ 11 h 49"/>
                <a:gd name="T26" fmla="*/ 3 w 50"/>
                <a:gd name="T27" fmla="*/ 15 h 49"/>
                <a:gd name="T28" fmla="*/ 3 w 50"/>
                <a:gd name="T29" fmla="*/ 15 h 49"/>
                <a:gd name="T30" fmla="*/ 1 w 50"/>
                <a:gd name="T31" fmla="*/ 20 h 49"/>
                <a:gd name="T32" fmla="*/ 1 w 50"/>
                <a:gd name="T33" fmla="*/ 20 h 49"/>
                <a:gd name="T34" fmla="*/ 0 w 50"/>
                <a:gd name="T35" fmla="*/ 25 h 49"/>
                <a:gd name="T36" fmla="*/ 0 w 50"/>
                <a:gd name="T37" fmla="*/ 25 h 49"/>
                <a:gd name="T38" fmla="*/ 1 w 50"/>
                <a:gd name="T39" fmla="*/ 29 h 49"/>
                <a:gd name="T40" fmla="*/ 3 w 50"/>
                <a:gd name="T41" fmla="*/ 35 h 49"/>
                <a:gd name="T42" fmla="*/ 5 w 50"/>
                <a:gd name="T43" fmla="*/ 39 h 49"/>
                <a:gd name="T44" fmla="*/ 8 w 50"/>
                <a:gd name="T45" fmla="*/ 42 h 49"/>
                <a:gd name="T46" fmla="*/ 8 w 50"/>
                <a:gd name="T47" fmla="*/ 42 h 49"/>
                <a:gd name="T48" fmla="*/ 12 w 50"/>
                <a:gd name="T49" fmla="*/ 45 h 49"/>
                <a:gd name="T50" fmla="*/ 16 w 50"/>
                <a:gd name="T51" fmla="*/ 48 h 49"/>
                <a:gd name="T52" fmla="*/ 21 w 50"/>
                <a:gd name="T53" fmla="*/ 49 h 49"/>
                <a:gd name="T54" fmla="*/ 25 w 50"/>
                <a:gd name="T55" fmla="*/ 49 h 49"/>
                <a:gd name="T56" fmla="*/ 25 w 50"/>
                <a:gd name="T57" fmla="*/ 49 h 49"/>
                <a:gd name="T58" fmla="*/ 30 w 50"/>
                <a:gd name="T59" fmla="*/ 49 h 49"/>
                <a:gd name="T60" fmla="*/ 34 w 50"/>
                <a:gd name="T61" fmla="*/ 48 h 49"/>
                <a:gd name="T62" fmla="*/ 39 w 50"/>
                <a:gd name="T63" fmla="*/ 45 h 49"/>
                <a:gd name="T64" fmla="*/ 42 w 50"/>
                <a:gd name="T65" fmla="*/ 42 h 49"/>
                <a:gd name="T66" fmla="*/ 42 w 50"/>
                <a:gd name="T67" fmla="*/ 42 h 49"/>
                <a:gd name="T68" fmla="*/ 46 w 50"/>
                <a:gd name="T69" fmla="*/ 39 h 49"/>
                <a:gd name="T70" fmla="*/ 49 w 50"/>
                <a:gd name="T71" fmla="*/ 35 h 49"/>
                <a:gd name="T72" fmla="*/ 50 w 50"/>
                <a:gd name="T73" fmla="*/ 29 h 49"/>
                <a:gd name="T74" fmla="*/ 50 w 50"/>
                <a:gd name="T75" fmla="*/ 25 h 49"/>
                <a:gd name="T76" fmla="*/ 50 w 50"/>
                <a:gd name="T77" fmla="*/ 25 h 49"/>
                <a:gd name="T78" fmla="*/ 50 w 50"/>
                <a:gd name="T79" fmla="*/ 20 h 49"/>
                <a:gd name="T80" fmla="*/ 49 w 50"/>
                <a:gd name="T81" fmla="*/ 15 h 49"/>
                <a:gd name="T82" fmla="*/ 46 w 50"/>
                <a:gd name="T83" fmla="*/ 11 h 49"/>
                <a:gd name="T84" fmla="*/ 42 w 50"/>
                <a:gd name="T85" fmla="*/ 7 h 49"/>
                <a:gd name="T86" fmla="*/ 42 w 50"/>
                <a:gd name="T87" fmla="*/ 7 h 49"/>
                <a:gd name="T88" fmla="*/ 39 w 50"/>
                <a:gd name="T89" fmla="*/ 4 h 49"/>
                <a:gd name="T90" fmla="*/ 39 w 50"/>
                <a:gd name="T91" fmla="*/ 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0" h="49">
                  <a:moveTo>
                    <a:pt x="39" y="4"/>
                  </a:moveTo>
                  <a:lnTo>
                    <a:pt x="39" y="4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3" y="3"/>
                  </a:lnTo>
                  <a:lnTo>
                    <a:pt x="8" y="7"/>
                  </a:lnTo>
                  <a:lnTo>
                    <a:pt x="8" y="7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5"/>
                  </a:lnTo>
                  <a:lnTo>
                    <a:pt x="5" y="39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12" y="45"/>
                  </a:lnTo>
                  <a:lnTo>
                    <a:pt x="16" y="48"/>
                  </a:lnTo>
                  <a:lnTo>
                    <a:pt x="21" y="49"/>
                  </a:lnTo>
                  <a:lnTo>
                    <a:pt x="25" y="49"/>
                  </a:lnTo>
                  <a:lnTo>
                    <a:pt x="25" y="49"/>
                  </a:lnTo>
                  <a:lnTo>
                    <a:pt x="30" y="49"/>
                  </a:lnTo>
                  <a:lnTo>
                    <a:pt x="34" y="48"/>
                  </a:lnTo>
                  <a:lnTo>
                    <a:pt x="39" y="45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6" y="39"/>
                  </a:lnTo>
                  <a:lnTo>
                    <a:pt x="49" y="35"/>
                  </a:lnTo>
                  <a:lnTo>
                    <a:pt x="50" y="29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0" y="20"/>
                  </a:lnTo>
                  <a:lnTo>
                    <a:pt x="49" y="15"/>
                  </a:lnTo>
                  <a:lnTo>
                    <a:pt x="46" y="11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39" y="4"/>
                  </a:lnTo>
                  <a:lnTo>
                    <a:pt x="39" y="4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0" name="Freeform 161"/>
            <p:cNvSpPr>
              <a:spLocks/>
            </p:cNvSpPr>
            <p:nvPr/>
          </p:nvSpPr>
          <p:spPr bwMode="auto">
            <a:xfrm>
              <a:off x="8218488" y="4710113"/>
              <a:ext cx="19050" cy="19050"/>
            </a:xfrm>
            <a:custGeom>
              <a:avLst/>
              <a:gdLst>
                <a:gd name="T0" fmla="*/ 47 w 48"/>
                <a:gd name="T1" fmla="*/ 15 h 49"/>
                <a:gd name="T2" fmla="*/ 47 w 48"/>
                <a:gd name="T3" fmla="*/ 15 h 49"/>
                <a:gd name="T4" fmla="*/ 44 w 48"/>
                <a:gd name="T5" fmla="*/ 11 h 49"/>
                <a:gd name="T6" fmla="*/ 44 w 48"/>
                <a:gd name="T7" fmla="*/ 11 h 49"/>
                <a:gd name="T8" fmla="*/ 42 w 48"/>
                <a:gd name="T9" fmla="*/ 7 h 49"/>
                <a:gd name="T10" fmla="*/ 42 w 48"/>
                <a:gd name="T11" fmla="*/ 7 h 49"/>
                <a:gd name="T12" fmla="*/ 38 w 48"/>
                <a:gd name="T13" fmla="*/ 4 h 49"/>
                <a:gd name="T14" fmla="*/ 34 w 48"/>
                <a:gd name="T15" fmla="*/ 2 h 49"/>
                <a:gd name="T16" fmla="*/ 28 w 48"/>
                <a:gd name="T17" fmla="*/ 0 h 49"/>
                <a:gd name="T18" fmla="*/ 24 w 48"/>
                <a:gd name="T19" fmla="*/ 0 h 49"/>
                <a:gd name="T20" fmla="*/ 19 w 48"/>
                <a:gd name="T21" fmla="*/ 0 h 49"/>
                <a:gd name="T22" fmla="*/ 15 w 48"/>
                <a:gd name="T23" fmla="*/ 2 h 49"/>
                <a:gd name="T24" fmla="*/ 10 w 48"/>
                <a:gd name="T25" fmla="*/ 4 h 49"/>
                <a:gd name="T26" fmla="*/ 6 w 48"/>
                <a:gd name="T27" fmla="*/ 7 h 49"/>
                <a:gd name="T28" fmla="*/ 6 w 48"/>
                <a:gd name="T29" fmla="*/ 7 h 49"/>
                <a:gd name="T30" fmla="*/ 3 w 48"/>
                <a:gd name="T31" fmla="*/ 11 h 49"/>
                <a:gd name="T32" fmla="*/ 3 w 48"/>
                <a:gd name="T33" fmla="*/ 11 h 49"/>
                <a:gd name="T34" fmla="*/ 1 w 48"/>
                <a:gd name="T35" fmla="*/ 15 h 49"/>
                <a:gd name="T36" fmla="*/ 1 w 48"/>
                <a:gd name="T37" fmla="*/ 15 h 49"/>
                <a:gd name="T38" fmla="*/ 0 w 48"/>
                <a:gd name="T39" fmla="*/ 20 h 49"/>
                <a:gd name="T40" fmla="*/ 0 w 48"/>
                <a:gd name="T41" fmla="*/ 20 h 49"/>
                <a:gd name="T42" fmla="*/ 0 w 48"/>
                <a:gd name="T43" fmla="*/ 25 h 49"/>
                <a:gd name="T44" fmla="*/ 0 w 48"/>
                <a:gd name="T45" fmla="*/ 25 h 49"/>
                <a:gd name="T46" fmla="*/ 0 w 48"/>
                <a:gd name="T47" fmla="*/ 29 h 49"/>
                <a:gd name="T48" fmla="*/ 1 w 48"/>
                <a:gd name="T49" fmla="*/ 35 h 49"/>
                <a:gd name="T50" fmla="*/ 1 w 48"/>
                <a:gd name="T51" fmla="*/ 35 h 49"/>
                <a:gd name="T52" fmla="*/ 3 w 48"/>
                <a:gd name="T53" fmla="*/ 39 h 49"/>
                <a:gd name="T54" fmla="*/ 6 w 48"/>
                <a:gd name="T55" fmla="*/ 42 h 49"/>
                <a:gd name="T56" fmla="*/ 6 w 48"/>
                <a:gd name="T57" fmla="*/ 42 h 49"/>
                <a:gd name="T58" fmla="*/ 10 w 48"/>
                <a:gd name="T59" fmla="*/ 45 h 49"/>
                <a:gd name="T60" fmla="*/ 15 w 48"/>
                <a:gd name="T61" fmla="*/ 48 h 49"/>
                <a:gd name="T62" fmla="*/ 19 w 48"/>
                <a:gd name="T63" fmla="*/ 49 h 49"/>
                <a:gd name="T64" fmla="*/ 24 w 48"/>
                <a:gd name="T65" fmla="*/ 49 h 49"/>
                <a:gd name="T66" fmla="*/ 24 w 48"/>
                <a:gd name="T67" fmla="*/ 49 h 49"/>
                <a:gd name="T68" fmla="*/ 28 w 48"/>
                <a:gd name="T69" fmla="*/ 49 h 49"/>
                <a:gd name="T70" fmla="*/ 34 w 48"/>
                <a:gd name="T71" fmla="*/ 48 h 49"/>
                <a:gd name="T72" fmla="*/ 34 w 48"/>
                <a:gd name="T73" fmla="*/ 48 h 49"/>
                <a:gd name="T74" fmla="*/ 38 w 48"/>
                <a:gd name="T75" fmla="*/ 45 h 49"/>
                <a:gd name="T76" fmla="*/ 42 w 48"/>
                <a:gd name="T77" fmla="*/ 42 h 49"/>
                <a:gd name="T78" fmla="*/ 42 w 48"/>
                <a:gd name="T79" fmla="*/ 42 h 49"/>
                <a:gd name="T80" fmla="*/ 44 w 48"/>
                <a:gd name="T81" fmla="*/ 39 h 49"/>
                <a:gd name="T82" fmla="*/ 47 w 48"/>
                <a:gd name="T83" fmla="*/ 35 h 49"/>
                <a:gd name="T84" fmla="*/ 47 w 48"/>
                <a:gd name="T85" fmla="*/ 35 h 49"/>
                <a:gd name="T86" fmla="*/ 48 w 48"/>
                <a:gd name="T87" fmla="*/ 29 h 49"/>
                <a:gd name="T88" fmla="*/ 48 w 48"/>
                <a:gd name="T89" fmla="*/ 25 h 49"/>
                <a:gd name="T90" fmla="*/ 48 w 48"/>
                <a:gd name="T91" fmla="*/ 25 h 49"/>
                <a:gd name="T92" fmla="*/ 48 w 48"/>
                <a:gd name="T93" fmla="*/ 20 h 49"/>
                <a:gd name="T94" fmla="*/ 48 w 48"/>
                <a:gd name="T95" fmla="*/ 20 h 49"/>
                <a:gd name="T96" fmla="*/ 47 w 48"/>
                <a:gd name="T97" fmla="*/ 15 h 49"/>
                <a:gd name="T98" fmla="*/ 47 w 48"/>
                <a:gd name="T99" fmla="*/ 1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8" h="49">
                  <a:moveTo>
                    <a:pt x="47" y="15"/>
                  </a:moveTo>
                  <a:lnTo>
                    <a:pt x="47" y="15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19" y="0"/>
                  </a:lnTo>
                  <a:lnTo>
                    <a:pt x="15" y="2"/>
                  </a:lnTo>
                  <a:lnTo>
                    <a:pt x="10" y="4"/>
                  </a:lnTo>
                  <a:lnTo>
                    <a:pt x="6" y="7"/>
                  </a:lnTo>
                  <a:lnTo>
                    <a:pt x="6" y="7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1" y="35"/>
                  </a:lnTo>
                  <a:lnTo>
                    <a:pt x="3" y="39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10" y="45"/>
                  </a:lnTo>
                  <a:lnTo>
                    <a:pt x="15" y="48"/>
                  </a:lnTo>
                  <a:lnTo>
                    <a:pt x="19" y="49"/>
                  </a:lnTo>
                  <a:lnTo>
                    <a:pt x="24" y="49"/>
                  </a:lnTo>
                  <a:lnTo>
                    <a:pt x="24" y="49"/>
                  </a:lnTo>
                  <a:lnTo>
                    <a:pt x="28" y="49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8" y="45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4" y="39"/>
                  </a:lnTo>
                  <a:lnTo>
                    <a:pt x="47" y="35"/>
                  </a:lnTo>
                  <a:lnTo>
                    <a:pt x="47" y="35"/>
                  </a:lnTo>
                  <a:lnTo>
                    <a:pt x="48" y="29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7" y="15"/>
                  </a:lnTo>
                  <a:lnTo>
                    <a:pt x="47" y="15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1" name="Freeform 162"/>
            <p:cNvSpPr>
              <a:spLocks noEditPoints="1"/>
            </p:cNvSpPr>
            <p:nvPr/>
          </p:nvSpPr>
          <p:spPr bwMode="auto">
            <a:xfrm>
              <a:off x="8640763" y="4413250"/>
              <a:ext cx="133350" cy="133350"/>
            </a:xfrm>
            <a:custGeom>
              <a:avLst/>
              <a:gdLst>
                <a:gd name="T0" fmla="*/ 25 w 336"/>
                <a:gd name="T1" fmla="*/ 336 h 336"/>
                <a:gd name="T2" fmla="*/ 313 w 336"/>
                <a:gd name="T3" fmla="*/ 336 h 336"/>
                <a:gd name="T4" fmla="*/ 313 w 336"/>
                <a:gd name="T5" fmla="*/ 336 h 336"/>
                <a:gd name="T6" fmla="*/ 316 w 336"/>
                <a:gd name="T7" fmla="*/ 336 h 336"/>
                <a:gd name="T8" fmla="*/ 322 w 336"/>
                <a:gd name="T9" fmla="*/ 335 h 336"/>
                <a:gd name="T10" fmla="*/ 326 w 336"/>
                <a:gd name="T11" fmla="*/ 332 h 336"/>
                <a:gd name="T12" fmla="*/ 330 w 336"/>
                <a:gd name="T13" fmla="*/ 329 h 336"/>
                <a:gd name="T14" fmla="*/ 332 w 336"/>
                <a:gd name="T15" fmla="*/ 325 h 336"/>
                <a:gd name="T16" fmla="*/ 335 w 336"/>
                <a:gd name="T17" fmla="*/ 321 h 336"/>
                <a:gd name="T18" fmla="*/ 336 w 336"/>
                <a:gd name="T19" fmla="*/ 316 h 336"/>
                <a:gd name="T20" fmla="*/ 336 w 336"/>
                <a:gd name="T21" fmla="*/ 312 h 336"/>
                <a:gd name="T22" fmla="*/ 336 w 336"/>
                <a:gd name="T23" fmla="*/ 25 h 336"/>
                <a:gd name="T24" fmla="*/ 336 w 336"/>
                <a:gd name="T25" fmla="*/ 25 h 336"/>
                <a:gd name="T26" fmla="*/ 336 w 336"/>
                <a:gd name="T27" fmla="*/ 19 h 336"/>
                <a:gd name="T28" fmla="*/ 335 w 336"/>
                <a:gd name="T29" fmla="*/ 14 h 336"/>
                <a:gd name="T30" fmla="*/ 332 w 336"/>
                <a:gd name="T31" fmla="*/ 10 h 336"/>
                <a:gd name="T32" fmla="*/ 330 w 336"/>
                <a:gd name="T33" fmla="*/ 6 h 336"/>
                <a:gd name="T34" fmla="*/ 326 w 336"/>
                <a:gd name="T35" fmla="*/ 4 h 336"/>
                <a:gd name="T36" fmla="*/ 322 w 336"/>
                <a:gd name="T37" fmla="*/ 1 h 336"/>
                <a:gd name="T38" fmla="*/ 316 w 336"/>
                <a:gd name="T39" fmla="*/ 0 h 336"/>
                <a:gd name="T40" fmla="*/ 313 w 336"/>
                <a:gd name="T41" fmla="*/ 0 h 336"/>
                <a:gd name="T42" fmla="*/ 25 w 336"/>
                <a:gd name="T43" fmla="*/ 0 h 336"/>
                <a:gd name="T44" fmla="*/ 25 w 336"/>
                <a:gd name="T45" fmla="*/ 0 h 336"/>
                <a:gd name="T46" fmla="*/ 20 w 336"/>
                <a:gd name="T47" fmla="*/ 0 h 336"/>
                <a:gd name="T48" fmla="*/ 14 w 336"/>
                <a:gd name="T49" fmla="*/ 1 h 336"/>
                <a:gd name="T50" fmla="*/ 10 w 336"/>
                <a:gd name="T51" fmla="*/ 4 h 336"/>
                <a:gd name="T52" fmla="*/ 6 w 336"/>
                <a:gd name="T53" fmla="*/ 6 h 336"/>
                <a:gd name="T54" fmla="*/ 4 w 336"/>
                <a:gd name="T55" fmla="*/ 10 h 336"/>
                <a:gd name="T56" fmla="*/ 1 w 336"/>
                <a:gd name="T57" fmla="*/ 14 h 336"/>
                <a:gd name="T58" fmla="*/ 0 w 336"/>
                <a:gd name="T59" fmla="*/ 19 h 336"/>
                <a:gd name="T60" fmla="*/ 0 w 336"/>
                <a:gd name="T61" fmla="*/ 25 h 336"/>
                <a:gd name="T62" fmla="*/ 0 w 336"/>
                <a:gd name="T63" fmla="*/ 312 h 336"/>
                <a:gd name="T64" fmla="*/ 0 w 336"/>
                <a:gd name="T65" fmla="*/ 312 h 336"/>
                <a:gd name="T66" fmla="*/ 0 w 336"/>
                <a:gd name="T67" fmla="*/ 316 h 336"/>
                <a:gd name="T68" fmla="*/ 1 w 336"/>
                <a:gd name="T69" fmla="*/ 321 h 336"/>
                <a:gd name="T70" fmla="*/ 4 w 336"/>
                <a:gd name="T71" fmla="*/ 325 h 336"/>
                <a:gd name="T72" fmla="*/ 6 w 336"/>
                <a:gd name="T73" fmla="*/ 329 h 336"/>
                <a:gd name="T74" fmla="*/ 10 w 336"/>
                <a:gd name="T75" fmla="*/ 332 h 336"/>
                <a:gd name="T76" fmla="*/ 14 w 336"/>
                <a:gd name="T77" fmla="*/ 335 h 336"/>
                <a:gd name="T78" fmla="*/ 20 w 336"/>
                <a:gd name="T79" fmla="*/ 336 h 336"/>
                <a:gd name="T80" fmla="*/ 25 w 336"/>
                <a:gd name="T81" fmla="*/ 336 h 336"/>
                <a:gd name="T82" fmla="*/ 25 w 336"/>
                <a:gd name="T83" fmla="*/ 336 h 336"/>
                <a:gd name="T84" fmla="*/ 48 w 336"/>
                <a:gd name="T85" fmla="*/ 48 h 336"/>
                <a:gd name="T86" fmla="*/ 288 w 336"/>
                <a:gd name="T87" fmla="*/ 48 h 336"/>
                <a:gd name="T88" fmla="*/ 288 w 336"/>
                <a:gd name="T89" fmla="*/ 287 h 336"/>
                <a:gd name="T90" fmla="*/ 48 w 336"/>
                <a:gd name="T91" fmla="*/ 287 h 336"/>
                <a:gd name="T92" fmla="*/ 48 w 336"/>
                <a:gd name="T93" fmla="*/ 48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36" h="336">
                  <a:moveTo>
                    <a:pt x="25" y="336"/>
                  </a:moveTo>
                  <a:lnTo>
                    <a:pt x="313" y="336"/>
                  </a:lnTo>
                  <a:lnTo>
                    <a:pt x="313" y="336"/>
                  </a:lnTo>
                  <a:lnTo>
                    <a:pt x="316" y="336"/>
                  </a:lnTo>
                  <a:lnTo>
                    <a:pt x="322" y="335"/>
                  </a:lnTo>
                  <a:lnTo>
                    <a:pt x="326" y="332"/>
                  </a:lnTo>
                  <a:lnTo>
                    <a:pt x="330" y="329"/>
                  </a:lnTo>
                  <a:lnTo>
                    <a:pt x="332" y="325"/>
                  </a:lnTo>
                  <a:lnTo>
                    <a:pt x="335" y="321"/>
                  </a:lnTo>
                  <a:lnTo>
                    <a:pt x="336" y="316"/>
                  </a:lnTo>
                  <a:lnTo>
                    <a:pt x="336" y="312"/>
                  </a:lnTo>
                  <a:lnTo>
                    <a:pt x="336" y="25"/>
                  </a:lnTo>
                  <a:lnTo>
                    <a:pt x="336" y="25"/>
                  </a:lnTo>
                  <a:lnTo>
                    <a:pt x="336" y="19"/>
                  </a:lnTo>
                  <a:lnTo>
                    <a:pt x="335" y="14"/>
                  </a:lnTo>
                  <a:lnTo>
                    <a:pt x="332" y="10"/>
                  </a:lnTo>
                  <a:lnTo>
                    <a:pt x="330" y="6"/>
                  </a:lnTo>
                  <a:lnTo>
                    <a:pt x="326" y="4"/>
                  </a:lnTo>
                  <a:lnTo>
                    <a:pt x="322" y="1"/>
                  </a:lnTo>
                  <a:lnTo>
                    <a:pt x="316" y="0"/>
                  </a:lnTo>
                  <a:lnTo>
                    <a:pt x="313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14" y="1"/>
                  </a:lnTo>
                  <a:lnTo>
                    <a:pt x="10" y="4"/>
                  </a:lnTo>
                  <a:lnTo>
                    <a:pt x="6" y="6"/>
                  </a:lnTo>
                  <a:lnTo>
                    <a:pt x="4" y="10"/>
                  </a:lnTo>
                  <a:lnTo>
                    <a:pt x="1" y="14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0" y="312"/>
                  </a:lnTo>
                  <a:lnTo>
                    <a:pt x="0" y="312"/>
                  </a:lnTo>
                  <a:lnTo>
                    <a:pt x="0" y="316"/>
                  </a:lnTo>
                  <a:lnTo>
                    <a:pt x="1" y="321"/>
                  </a:lnTo>
                  <a:lnTo>
                    <a:pt x="4" y="325"/>
                  </a:lnTo>
                  <a:lnTo>
                    <a:pt x="6" y="329"/>
                  </a:lnTo>
                  <a:lnTo>
                    <a:pt x="10" y="332"/>
                  </a:lnTo>
                  <a:lnTo>
                    <a:pt x="14" y="335"/>
                  </a:lnTo>
                  <a:lnTo>
                    <a:pt x="20" y="336"/>
                  </a:lnTo>
                  <a:lnTo>
                    <a:pt x="25" y="336"/>
                  </a:lnTo>
                  <a:lnTo>
                    <a:pt x="25" y="336"/>
                  </a:lnTo>
                  <a:close/>
                  <a:moveTo>
                    <a:pt x="48" y="48"/>
                  </a:moveTo>
                  <a:lnTo>
                    <a:pt x="288" y="48"/>
                  </a:lnTo>
                  <a:lnTo>
                    <a:pt x="288" y="287"/>
                  </a:lnTo>
                  <a:lnTo>
                    <a:pt x="48" y="287"/>
                  </a:lnTo>
                  <a:lnTo>
                    <a:pt x="48" y="48"/>
                  </a:ln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7B0B8EEF-031A-4E56-AABB-37C709B3658B}"/>
              </a:ext>
            </a:extLst>
          </p:cNvPr>
          <p:cNvSpPr txBox="1"/>
          <p:nvPr/>
        </p:nvSpPr>
        <p:spPr>
          <a:xfrm>
            <a:off x="3278902" y="95155"/>
            <a:ext cx="6996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9) SC EM RELAÇÃO AO BRASIL</a:t>
            </a:r>
          </a:p>
        </p:txBody>
      </p:sp>
    </p:spTree>
    <p:extLst>
      <p:ext uri="{BB962C8B-B14F-4D97-AF65-F5344CB8AC3E}">
        <p14:creationId xmlns:p14="http://schemas.microsoft.com/office/powerpoint/2010/main" val="137880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3.7037E-7 L -2.08333E-7 3.7037E-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4336 2.96296E-6 L 2.08333E-6 2.96296E-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4336 2.96296E-6 L 2.08333E-6 2.96296E-6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3" grpId="1"/>
      <p:bldP spid="18" grpId="0"/>
      <p:bldP spid="18" grpId="1"/>
      <p:bldP spid="19" grpId="0"/>
      <p:bldP spid="19" grpId="1"/>
      <p:bldGraphic spid="14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684245"/>
              </p:ext>
            </p:extLst>
          </p:nvPr>
        </p:nvGraphicFramePr>
        <p:xfrm>
          <a:off x="3388754" y="804022"/>
          <a:ext cx="8287308" cy="5953666"/>
        </p:xfrm>
        <a:graphic>
          <a:graphicData uri="http://schemas.openxmlformats.org/drawingml/2006/table">
            <a:tbl>
              <a:tblPr/>
              <a:tblGrid>
                <a:gridCol w="4754282">
                  <a:extLst>
                    <a:ext uri="{9D8B030D-6E8A-4147-A177-3AD203B41FA5}">
                      <a16:colId xmlns:a16="http://schemas.microsoft.com/office/drawing/2014/main" val="780783057"/>
                    </a:ext>
                  </a:extLst>
                </a:gridCol>
                <a:gridCol w="1149942">
                  <a:extLst>
                    <a:ext uri="{9D8B030D-6E8A-4147-A177-3AD203B41FA5}">
                      <a16:colId xmlns:a16="http://schemas.microsoft.com/office/drawing/2014/main" val="2410097842"/>
                    </a:ext>
                  </a:extLst>
                </a:gridCol>
                <a:gridCol w="1265828">
                  <a:extLst>
                    <a:ext uri="{9D8B030D-6E8A-4147-A177-3AD203B41FA5}">
                      <a16:colId xmlns:a16="http://schemas.microsoft.com/office/drawing/2014/main" val="2959359918"/>
                    </a:ext>
                  </a:extLst>
                </a:gridCol>
                <a:gridCol w="1117256">
                  <a:extLst>
                    <a:ext uri="{9D8B030D-6E8A-4147-A177-3AD203B41FA5}">
                      <a16:colId xmlns:a16="http://schemas.microsoft.com/office/drawing/2014/main" val="40123065"/>
                    </a:ext>
                  </a:extLst>
                </a:gridCol>
              </a:tblGrid>
              <a:tr h="29359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Classificação Nacional de </a:t>
                      </a:r>
                      <a:br>
                        <a:rPr lang="pt-BR" sz="1200" b="1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Atividades Econômicas (CNAE 2.0)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Brasil e Unidade da Federação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% SC/BR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227257"/>
                  </a:ext>
                </a:extLst>
              </a:tr>
              <a:tr h="29359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Brasil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Santa Catarina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4396246"/>
                  </a:ext>
                </a:extLst>
              </a:tr>
              <a:tr h="29359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13.3 Fabricação de tecidos de malha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2.370.781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1.190.049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50,2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145547"/>
                  </a:ext>
                </a:extLst>
              </a:tr>
              <a:tr h="29359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13.4 Acabamentos em fios, tecidos e artefatos têxteis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1.711.987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851.468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49,7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915030"/>
                  </a:ext>
                </a:extLst>
              </a:tr>
              <a:tr h="29359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10.2 Preservação do pescado e </a:t>
                      </a:r>
                      <a:r>
                        <a:rPr lang="pt-BR" sz="1200" b="0" i="0" u="none" strike="noStrike" dirty="0" err="1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fab</a:t>
                      </a:r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. de prod. do pescado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1.960.852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917.778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46,8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501744"/>
                  </a:ext>
                </a:extLst>
              </a:tr>
              <a:tr h="29359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24.5 Fundição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2.556.361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878.065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34,3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264617"/>
                  </a:ext>
                </a:extLst>
              </a:tr>
              <a:tr h="29359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12.1 Processamento industrial do fumo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2.688.725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816.485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30,4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923099"/>
                  </a:ext>
                </a:extLst>
              </a:tr>
              <a:tr h="29359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27.1 Fabricação de geradores, </a:t>
                      </a:r>
                      <a:r>
                        <a:rPr lang="pt-BR" sz="1200" b="0" i="0" u="none" strike="noStrike" dirty="0" err="1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transf</a:t>
                      </a:r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. e motores elétricos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9.250.908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2.592.348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28,0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042114"/>
                  </a:ext>
                </a:extLst>
              </a:tr>
              <a:tr h="29359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13 Fabricação de produtos têxteis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18.992.295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5.217.841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27,5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973608"/>
                  </a:ext>
                </a:extLst>
              </a:tr>
              <a:tr h="29359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14.1 Confecção de artigos do vestuário e acessórios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24.678.859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6.639.685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26,9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842298"/>
                  </a:ext>
                </a:extLst>
              </a:tr>
              <a:tr h="29359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14 Confecção de artigos do vestuário e acessórios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25.537.965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6.729.428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26,4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822865"/>
                  </a:ext>
                </a:extLst>
              </a:tr>
              <a:tr h="29359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16.2 Fabricação de produtos de madeira, cortiça e material trançado, exceto móveis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9.485.794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2.464.574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26,0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523414"/>
                  </a:ext>
                </a:extLst>
              </a:tr>
              <a:tr h="29359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16 Fabricação de produtos de madeira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14.051.019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3.649.677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26,0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147461"/>
                  </a:ext>
                </a:extLst>
              </a:tr>
              <a:tr h="29359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16.1 Desdobramento de madeira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4.565.225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1.185.103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26,0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3252308"/>
                  </a:ext>
                </a:extLst>
              </a:tr>
              <a:tr h="29359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27.5 Fabricação de eletrodomésticos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7.370.953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1.788.759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24,3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554560"/>
                  </a:ext>
                </a:extLst>
              </a:tr>
              <a:tr h="29359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13.2 Tecelagem, exceto malha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6.239.866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1.341.946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21,5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2396804"/>
                  </a:ext>
                </a:extLst>
              </a:tr>
              <a:tr h="29359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13.1 Preparação e fiação de fibras têxteis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2.348.278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501.076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21,3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837587"/>
                  </a:ext>
                </a:extLst>
              </a:tr>
              <a:tr h="29359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13.5 Fabricação de artefatos têxteis, exceto vestuário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6.321.383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1.333.302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21,1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6109"/>
                  </a:ext>
                </a:extLst>
              </a:tr>
              <a:tr h="29359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23.4 Fabricação de produtos cerâmicos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8.694.793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1.684.734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19,4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313760"/>
                  </a:ext>
                </a:extLst>
              </a:tr>
              <a:tr h="29359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27 Fabricação de máquinas, aparelhos e materiais elétricos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28.667.899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5.254.050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18,3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96443"/>
                  </a:ext>
                </a:extLst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428311" y="5318608"/>
            <a:ext cx="18301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/>
              <a:t>Fonte: IBGE – Elaboração e compilação FIESC/</a:t>
            </a:r>
            <a:r>
              <a:rPr lang="pt-BR" sz="1000" dirty="0">
                <a:cs typeface="Arial" panose="020B0604020202020204" pitchFamily="34" charset="0"/>
              </a:rPr>
              <a:t>GETMS</a:t>
            </a:r>
          </a:p>
          <a:p>
            <a:endParaRPr lang="pt-BR" sz="1000" dirty="0"/>
          </a:p>
        </p:txBody>
      </p:sp>
      <p:sp>
        <p:nvSpPr>
          <p:cNvPr id="6" name="Retângulo 5"/>
          <p:cNvSpPr/>
          <p:nvPr/>
        </p:nvSpPr>
        <p:spPr>
          <a:xfrm>
            <a:off x="428311" y="1469148"/>
            <a:ext cx="22928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b="1" i="1" dirty="0">
                <a:solidFill>
                  <a:srgbClr val="0070C0"/>
                </a:solidFill>
              </a:rPr>
              <a:t>Comparação de Quanto Santa Catarina Contribui no Valor da Transformação Industrial do Brasil, por CNAE 2.0, </a:t>
            </a:r>
            <a:br>
              <a:rPr lang="pt-BR" sz="1800" b="1" i="1" dirty="0">
                <a:solidFill>
                  <a:srgbClr val="0070C0"/>
                </a:solidFill>
              </a:rPr>
            </a:br>
            <a:r>
              <a:rPr lang="pt-BR" sz="1800" b="1" i="1" dirty="0">
                <a:solidFill>
                  <a:srgbClr val="0070C0"/>
                </a:solidFill>
              </a:rPr>
              <a:t>em 2018</a:t>
            </a:r>
          </a:p>
        </p:txBody>
      </p:sp>
      <p:grpSp>
        <p:nvGrpSpPr>
          <p:cNvPr id="7" name="Agrupar 6"/>
          <p:cNvGrpSpPr/>
          <p:nvPr/>
        </p:nvGrpSpPr>
        <p:grpSpPr>
          <a:xfrm>
            <a:off x="515938" y="605584"/>
            <a:ext cx="568325" cy="530225"/>
            <a:chOff x="6738938" y="5629275"/>
            <a:chExt cx="568325" cy="530225"/>
          </a:xfrm>
          <a:solidFill>
            <a:srgbClr val="7F7F7F"/>
          </a:solidFill>
        </p:grpSpPr>
        <p:sp>
          <p:nvSpPr>
            <p:cNvPr id="8" name="Freeform 81"/>
            <p:cNvSpPr>
              <a:spLocks/>
            </p:cNvSpPr>
            <p:nvPr/>
          </p:nvSpPr>
          <p:spPr bwMode="auto">
            <a:xfrm>
              <a:off x="6738938" y="5629275"/>
              <a:ext cx="568325" cy="530225"/>
            </a:xfrm>
            <a:custGeom>
              <a:avLst/>
              <a:gdLst>
                <a:gd name="T0" fmla="*/ 697 w 1431"/>
                <a:gd name="T1" fmla="*/ 3 h 1335"/>
                <a:gd name="T2" fmla="*/ 572 w 1431"/>
                <a:gd name="T3" fmla="*/ 27 h 1335"/>
                <a:gd name="T4" fmla="*/ 456 w 1431"/>
                <a:gd name="T5" fmla="*/ 74 h 1335"/>
                <a:gd name="T6" fmla="*/ 352 w 1431"/>
                <a:gd name="T7" fmla="*/ 142 h 1335"/>
                <a:gd name="T8" fmla="*/ 262 w 1431"/>
                <a:gd name="T9" fmla="*/ 226 h 1335"/>
                <a:gd name="T10" fmla="*/ 190 w 1431"/>
                <a:gd name="T11" fmla="*/ 327 h 1335"/>
                <a:gd name="T12" fmla="*/ 136 w 1431"/>
                <a:gd name="T13" fmla="*/ 439 h 1335"/>
                <a:gd name="T14" fmla="*/ 103 w 1431"/>
                <a:gd name="T15" fmla="*/ 561 h 1335"/>
                <a:gd name="T16" fmla="*/ 0 w 1431"/>
                <a:gd name="T17" fmla="*/ 507 h 1335"/>
                <a:gd name="T18" fmla="*/ 149 w 1431"/>
                <a:gd name="T19" fmla="*/ 627 h 1335"/>
                <a:gd name="T20" fmla="*/ 162 w 1431"/>
                <a:gd name="T21" fmla="*/ 538 h 1335"/>
                <a:gd name="T22" fmla="*/ 196 w 1431"/>
                <a:gd name="T23" fmla="*/ 428 h 1335"/>
                <a:gd name="T24" fmla="*/ 251 w 1431"/>
                <a:gd name="T25" fmla="*/ 327 h 1335"/>
                <a:gd name="T26" fmla="*/ 321 w 1431"/>
                <a:gd name="T27" fmla="*/ 239 h 1335"/>
                <a:gd name="T28" fmla="*/ 408 w 1431"/>
                <a:gd name="T29" fmla="*/ 165 h 1335"/>
                <a:gd name="T30" fmla="*/ 507 w 1431"/>
                <a:gd name="T31" fmla="*/ 108 h 1335"/>
                <a:gd name="T32" fmla="*/ 615 w 1431"/>
                <a:gd name="T33" fmla="*/ 69 h 1335"/>
                <a:gd name="T34" fmla="*/ 733 w 1431"/>
                <a:gd name="T35" fmla="*/ 52 h 1335"/>
                <a:gd name="T36" fmla="*/ 826 w 1431"/>
                <a:gd name="T37" fmla="*/ 55 h 1335"/>
                <a:gd name="T38" fmla="*/ 947 w 1431"/>
                <a:gd name="T39" fmla="*/ 79 h 1335"/>
                <a:gd name="T40" fmla="*/ 1057 w 1431"/>
                <a:gd name="T41" fmla="*/ 126 h 1335"/>
                <a:gd name="T42" fmla="*/ 1154 w 1431"/>
                <a:gd name="T43" fmla="*/ 193 h 1335"/>
                <a:gd name="T44" fmla="*/ 1239 w 1431"/>
                <a:gd name="T45" fmla="*/ 276 h 1335"/>
                <a:gd name="T46" fmla="*/ 1304 w 1431"/>
                <a:gd name="T47" fmla="*/ 375 h 1335"/>
                <a:gd name="T48" fmla="*/ 1351 w 1431"/>
                <a:gd name="T49" fmla="*/ 485 h 1335"/>
                <a:gd name="T50" fmla="*/ 1376 w 1431"/>
                <a:gd name="T51" fmla="*/ 605 h 1335"/>
                <a:gd name="T52" fmla="*/ 1378 w 1431"/>
                <a:gd name="T53" fmla="*/ 700 h 1335"/>
                <a:gd name="T54" fmla="*/ 1360 w 1431"/>
                <a:gd name="T55" fmla="*/ 821 h 1335"/>
                <a:gd name="T56" fmla="*/ 1319 w 1431"/>
                <a:gd name="T57" fmla="*/ 935 h 1335"/>
                <a:gd name="T58" fmla="*/ 1257 w 1431"/>
                <a:gd name="T59" fmla="*/ 1036 h 1335"/>
                <a:gd name="T60" fmla="*/ 1177 w 1431"/>
                <a:gd name="T61" fmla="*/ 1124 h 1335"/>
                <a:gd name="T62" fmla="*/ 1083 w 1431"/>
                <a:gd name="T63" fmla="*/ 1194 h 1335"/>
                <a:gd name="T64" fmla="*/ 975 w 1431"/>
                <a:gd name="T65" fmla="*/ 1246 h 1335"/>
                <a:gd name="T66" fmla="*/ 856 w 1431"/>
                <a:gd name="T67" fmla="*/ 1276 h 1335"/>
                <a:gd name="T68" fmla="*/ 764 w 1431"/>
                <a:gd name="T69" fmla="*/ 1335 h 1335"/>
                <a:gd name="T70" fmla="*/ 865 w 1431"/>
                <a:gd name="T71" fmla="*/ 1328 h 1335"/>
                <a:gd name="T72" fmla="*/ 992 w 1431"/>
                <a:gd name="T73" fmla="*/ 1294 h 1335"/>
                <a:gd name="T74" fmla="*/ 1109 w 1431"/>
                <a:gd name="T75" fmla="*/ 1239 h 1335"/>
                <a:gd name="T76" fmla="*/ 1211 w 1431"/>
                <a:gd name="T77" fmla="*/ 1162 h 1335"/>
                <a:gd name="T78" fmla="*/ 1298 w 1431"/>
                <a:gd name="T79" fmla="*/ 1067 h 1335"/>
                <a:gd name="T80" fmla="*/ 1365 w 1431"/>
                <a:gd name="T81" fmla="*/ 957 h 1335"/>
                <a:gd name="T82" fmla="*/ 1410 w 1431"/>
                <a:gd name="T83" fmla="*/ 835 h 1335"/>
                <a:gd name="T84" fmla="*/ 1430 w 1431"/>
                <a:gd name="T85" fmla="*/ 702 h 1335"/>
                <a:gd name="T86" fmla="*/ 1428 w 1431"/>
                <a:gd name="T87" fmla="*/ 600 h 1335"/>
                <a:gd name="T88" fmla="*/ 1401 w 1431"/>
                <a:gd name="T89" fmla="*/ 469 h 1335"/>
                <a:gd name="T90" fmla="*/ 1350 w 1431"/>
                <a:gd name="T91" fmla="*/ 350 h 1335"/>
                <a:gd name="T92" fmla="*/ 1278 w 1431"/>
                <a:gd name="T93" fmla="*/ 244 h 1335"/>
                <a:gd name="T94" fmla="*/ 1188 w 1431"/>
                <a:gd name="T95" fmla="*/ 152 h 1335"/>
                <a:gd name="T96" fmla="*/ 1082 w 1431"/>
                <a:gd name="T97" fmla="*/ 81 h 1335"/>
                <a:gd name="T98" fmla="*/ 962 w 1431"/>
                <a:gd name="T99" fmla="*/ 30 h 1335"/>
                <a:gd name="T100" fmla="*/ 832 w 1431"/>
                <a:gd name="T101" fmla="*/ 4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31" h="1335">
                  <a:moveTo>
                    <a:pt x="764" y="0"/>
                  </a:moveTo>
                  <a:lnTo>
                    <a:pt x="764" y="0"/>
                  </a:lnTo>
                  <a:lnTo>
                    <a:pt x="730" y="0"/>
                  </a:lnTo>
                  <a:lnTo>
                    <a:pt x="697" y="3"/>
                  </a:lnTo>
                  <a:lnTo>
                    <a:pt x="665" y="8"/>
                  </a:lnTo>
                  <a:lnTo>
                    <a:pt x="634" y="13"/>
                  </a:lnTo>
                  <a:lnTo>
                    <a:pt x="603" y="20"/>
                  </a:lnTo>
                  <a:lnTo>
                    <a:pt x="572" y="27"/>
                  </a:lnTo>
                  <a:lnTo>
                    <a:pt x="542" y="37"/>
                  </a:lnTo>
                  <a:lnTo>
                    <a:pt x="513" y="48"/>
                  </a:lnTo>
                  <a:lnTo>
                    <a:pt x="484" y="61"/>
                  </a:lnTo>
                  <a:lnTo>
                    <a:pt x="456" y="74"/>
                  </a:lnTo>
                  <a:lnTo>
                    <a:pt x="429" y="90"/>
                  </a:lnTo>
                  <a:lnTo>
                    <a:pt x="403" y="106"/>
                  </a:lnTo>
                  <a:lnTo>
                    <a:pt x="377" y="124"/>
                  </a:lnTo>
                  <a:lnTo>
                    <a:pt x="352" y="142"/>
                  </a:lnTo>
                  <a:lnTo>
                    <a:pt x="328" y="162"/>
                  </a:lnTo>
                  <a:lnTo>
                    <a:pt x="305" y="182"/>
                  </a:lnTo>
                  <a:lnTo>
                    <a:pt x="283" y="204"/>
                  </a:lnTo>
                  <a:lnTo>
                    <a:pt x="262" y="226"/>
                  </a:lnTo>
                  <a:lnTo>
                    <a:pt x="242" y="250"/>
                  </a:lnTo>
                  <a:lnTo>
                    <a:pt x="223" y="275"/>
                  </a:lnTo>
                  <a:lnTo>
                    <a:pt x="206" y="301"/>
                  </a:lnTo>
                  <a:lnTo>
                    <a:pt x="190" y="327"/>
                  </a:lnTo>
                  <a:lnTo>
                    <a:pt x="174" y="354"/>
                  </a:lnTo>
                  <a:lnTo>
                    <a:pt x="160" y="381"/>
                  </a:lnTo>
                  <a:lnTo>
                    <a:pt x="147" y="409"/>
                  </a:lnTo>
                  <a:lnTo>
                    <a:pt x="136" y="439"/>
                  </a:lnTo>
                  <a:lnTo>
                    <a:pt x="126" y="469"/>
                  </a:lnTo>
                  <a:lnTo>
                    <a:pt x="117" y="500"/>
                  </a:lnTo>
                  <a:lnTo>
                    <a:pt x="110" y="530"/>
                  </a:lnTo>
                  <a:lnTo>
                    <a:pt x="103" y="561"/>
                  </a:lnTo>
                  <a:lnTo>
                    <a:pt x="100" y="594"/>
                  </a:lnTo>
                  <a:lnTo>
                    <a:pt x="97" y="626"/>
                  </a:lnTo>
                  <a:lnTo>
                    <a:pt x="48" y="490"/>
                  </a:lnTo>
                  <a:lnTo>
                    <a:pt x="0" y="507"/>
                  </a:lnTo>
                  <a:lnTo>
                    <a:pt x="94" y="772"/>
                  </a:lnTo>
                  <a:lnTo>
                    <a:pt x="275" y="558"/>
                  </a:lnTo>
                  <a:lnTo>
                    <a:pt x="236" y="524"/>
                  </a:lnTo>
                  <a:lnTo>
                    <a:pt x="149" y="627"/>
                  </a:lnTo>
                  <a:lnTo>
                    <a:pt x="149" y="627"/>
                  </a:lnTo>
                  <a:lnTo>
                    <a:pt x="152" y="597"/>
                  </a:lnTo>
                  <a:lnTo>
                    <a:pt x="155" y="568"/>
                  </a:lnTo>
                  <a:lnTo>
                    <a:pt x="162" y="538"/>
                  </a:lnTo>
                  <a:lnTo>
                    <a:pt x="168" y="509"/>
                  </a:lnTo>
                  <a:lnTo>
                    <a:pt x="176" y="482"/>
                  </a:lnTo>
                  <a:lnTo>
                    <a:pt x="185" y="454"/>
                  </a:lnTo>
                  <a:lnTo>
                    <a:pt x="196" y="428"/>
                  </a:lnTo>
                  <a:lnTo>
                    <a:pt x="207" y="402"/>
                  </a:lnTo>
                  <a:lnTo>
                    <a:pt x="221" y="376"/>
                  </a:lnTo>
                  <a:lnTo>
                    <a:pt x="235" y="351"/>
                  </a:lnTo>
                  <a:lnTo>
                    <a:pt x="251" y="327"/>
                  </a:lnTo>
                  <a:lnTo>
                    <a:pt x="267" y="304"/>
                  </a:lnTo>
                  <a:lnTo>
                    <a:pt x="284" y="281"/>
                  </a:lnTo>
                  <a:lnTo>
                    <a:pt x="303" y="260"/>
                  </a:lnTo>
                  <a:lnTo>
                    <a:pt x="321" y="239"/>
                  </a:lnTo>
                  <a:lnTo>
                    <a:pt x="342" y="219"/>
                  </a:lnTo>
                  <a:lnTo>
                    <a:pt x="363" y="200"/>
                  </a:lnTo>
                  <a:lnTo>
                    <a:pt x="385" y="182"/>
                  </a:lnTo>
                  <a:lnTo>
                    <a:pt x="408" y="165"/>
                  </a:lnTo>
                  <a:lnTo>
                    <a:pt x="431" y="148"/>
                  </a:lnTo>
                  <a:lnTo>
                    <a:pt x="456" y="134"/>
                  </a:lnTo>
                  <a:lnTo>
                    <a:pt x="481" y="120"/>
                  </a:lnTo>
                  <a:lnTo>
                    <a:pt x="507" y="108"/>
                  </a:lnTo>
                  <a:lnTo>
                    <a:pt x="533" y="97"/>
                  </a:lnTo>
                  <a:lnTo>
                    <a:pt x="560" y="87"/>
                  </a:lnTo>
                  <a:lnTo>
                    <a:pt x="587" y="77"/>
                  </a:lnTo>
                  <a:lnTo>
                    <a:pt x="615" y="69"/>
                  </a:lnTo>
                  <a:lnTo>
                    <a:pt x="644" y="63"/>
                  </a:lnTo>
                  <a:lnTo>
                    <a:pt x="673" y="58"/>
                  </a:lnTo>
                  <a:lnTo>
                    <a:pt x="703" y="55"/>
                  </a:lnTo>
                  <a:lnTo>
                    <a:pt x="733" y="52"/>
                  </a:lnTo>
                  <a:lnTo>
                    <a:pt x="764" y="52"/>
                  </a:lnTo>
                  <a:lnTo>
                    <a:pt x="764" y="52"/>
                  </a:lnTo>
                  <a:lnTo>
                    <a:pt x="795" y="52"/>
                  </a:lnTo>
                  <a:lnTo>
                    <a:pt x="826" y="55"/>
                  </a:lnTo>
                  <a:lnTo>
                    <a:pt x="856" y="58"/>
                  </a:lnTo>
                  <a:lnTo>
                    <a:pt x="887" y="64"/>
                  </a:lnTo>
                  <a:lnTo>
                    <a:pt x="917" y="71"/>
                  </a:lnTo>
                  <a:lnTo>
                    <a:pt x="947" y="79"/>
                  </a:lnTo>
                  <a:lnTo>
                    <a:pt x="975" y="89"/>
                  </a:lnTo>
                  <a:lnTo>
                    <a:pt x="1002" y="100"/>
                  </a:lnTo>
                  <a:lnTo>
                    <a:pt x="1030" y="113"/>
                  </a:lnTo>
                  <a:lnTo>
                    <a:pt x="1057" y="126"/>
                  </a:lnTo>
                  <a:lnTo>
                    <a:pt x="1083" y="141"/>
                  </a:lnTo>
                  <a:lnTo>
                    <a:pt x="1107" y="157"/>
                  </a:lnTo>
                  <a:lnTo>
                    <a:pt x="1131" y="174"/>
                  </a:lnTo>
                  <a:lnTo>
                    <a:pt x="1154" y="193"/>
                  </a:lnTo>
                  <a:lnTo>
                    <a:pt x="1177" y="212"/>
                  </a:lnTo>
                  <a:lnTo>
                    <a:pt x="1199" y="233"/>
                  </a:lnTo>
                  <a:lnTo>
                    <a:pt x="1219" y="254"/>
                  </a:lnTo>
                  <a:lnTo>
                    <a:pt x="1239" y="276"/>
                  </a:lnTo>
                  <a:lnTo>
                    <a:pt x="1257" y="299"/>
                  </a:lnTo>
                  <a:lnTo>
                    <a:pt x="1274" y="324"/>
                  </a:lnTo>
                  <a:lnTo>
                    <a:pt x="1289" y="349"/>
                  </a:lnTo>
                  <a:lnTo>
                    <a:pt x="1304" y="375"/>
                  </a:lnTo>
                  <a:lnTo>
                    <a:pt x="1319" y="401"/>
                  </a:lnTo>
                  <a:lnTo>
                    <a:pt x="1330" y="428"/>
                  </a:lnTo>
                  <a:lnTo>
                    <a:pt x="1341" y="456"/>
                  </a:lnTo>
                  <a:lnTo>
                    <a:pt x="1351" y="485"/>
                  </a:lnTo>
                  <a:lnTo>
                    <a:pt x="1360" y="514"/>
                  </a:lnTo>
                  <a:lnTo>
                    <a:pt x="1367" y="544"/>
                  </a:lnTo>
                  <a:lnTo>
                    <a:pt x="1372" y="574"/>
                  </a:lnTo>
                  <a:lnTo>
                    <a:pt x="1376" y="605"/>
                  </a:lnTo>
                  <a:lnTo>
                    <a:pt x="1378" y="636"/>
                  </a:lnTo>
                  <a:lnTo>
                    <a:pt x="1380" y="668"/>
                  </a:lnTo>
                  <a:lnTo>
                    <a:pt x="1380" y="668"/>
                  </a:lnTo>
                  <a:lnTo>
                    <a:pt x="1378" y="700"/>
                  </a:lnTo>
                  <a:lnTo>
                    <a:pt x="1376" y="731"/>
                  </a:lnTo>
                  <a:lnTo>
                    <a:pt x="1372" y="762"/>
                  </a:lnTo>
                  <a:lnTo>
                    <a:pt x="1367" y="791"/>
                  </a:lnTo>
                  <a:lnTo>
                    <a:pt x="1360" y="821"/>
                  </a:lnTo>
                  <a:lnTo>
                    <a:pt x="1351" y="851"/>
                  </a:lnTo>
                  <a:lnTo>
                    <a:pt x="1341" y="879"/>
                  </a:lnTo>
                  <a:lnTo>
                    <a:pt x="1330" y="908"/>
                  </a:lnTo>
                  <a:lnTo>
                    <a:pt x="1319" y="935"/>
                  </a:lnTo>
                  <a:lnTo>
                    <a:pt x="1304" y="961"/>
                  </a:lnTo>
                  <a:lnTo>
                    <a:pt x="1289" y="987"/>
                  </a:lnTo>
                  <a:lnTo>
                    <a:pt x="1274" y="1011"/>
                  </a:lnTo>
                  <a:lnTo>
                    <a:pt x="1257" y="1036"/>
                  </a:lnTo>
                  <a:lnTo>
                    <a:pt x="1239" y="1060"/>
                  </a:lnTo>
                  <a:lnTo>
                    <a:pt x="1219" y="1082"/>
                  </a:lnTo>
                  <a:lnTo>
                    <a:pt x="1199" y="1103"/>
                  </a:lnTo>
                  <a:lnTo>
                    <a:pt x="1177" y="1124"/>
                  </a:lnTo>
                  <a:lnTo>
                    <a:pt x="1154" y="1142"/>
                  </a:lnTo>
                  <a:lnTo>
                    <a:pt x="1131" y="1161"/>
                  </a:lnTo>
                  <a:lnTo>
                    <a:pt x="1107" y="1178"/>
                  </a:lnTo>
                  <a:lnTo>
                    <a:pt x="1083" y="1194"/>
                  </a:lnTo>
                  <a:lnTo>
                    <a:pt x="1057" y="1209"/>
                  </a:lnTo>
                  <a:lnTo>
                    <a:pt x="1030" y="1223"/>
                  </a:lnTo>
                  <a:lnTo>
                    <a:pt x="1002" y="1235"/>
                  </a:lnTo>
                  <a:lnTo>
                    <a:pt x="975" y="1246"/>
                  </a:lnTo>
                  <a:lnTo>
                    <a:pt x="947" y="1256"/>
                  </a:lnTo>
                  <a:lnTo>
                    <a:pt x="917" y="1264"/>
                  </a:lnTo>
                  <a:lnTo>
                    <a:pt x="887" y="1271"/>
                  </a:lnTo>
                  <a:lnTo>
                    <a:pt x="856" y="1276"/>
                  </a:lnTo>
                  <a:lnTo>
                    <a:pt x="826" y="1281"/>
                  </a:lnTo>
                  <a:lnTo>
                    <a:pt x="795" y="1282"/>
                  </a:lnTo>
                  <a:lnTo>
                    <a:pt x="764" y="1283"/>
                  </a:lnTo>
                  <a:lnTo>
                    <a:pt x="764" y="1335"/>
                  </a:lnTo>
                  <a:lnTo>
                    <a:pt x="764" y="1335"/>
                  </a:lnTo>
                  <a:lnTo>
                    <a:pt x="797" y="1334"/>
                  </a:lnTo>
                  <a:lnTo>
                    <a:pt x="832" y="1332"/>
                  </a:lnTo>
                  <a:lnTo>
                    <a:pt x="865" y="1328"/>
                  </a:lnTo>
                  <a:lnTo>
                    <a:pt x="897" y="1322"/>
                  </a:lnTo>
                  <a:lnTo>
                    <a:pt x="929" y="1314"/>
                  </a:lnTo>
                  <a:lnTo>
                    <a:pt x="962" y="1306"/>
                  </a:lnTo>
                  <a:lnTo>
                    <a:pt x="992" y="1294"/>
                  </a:lnTo>
                  <a:lnTo>
                    <a:pt x="1023" y="1283"/>
                  </a:lnTo>
                  <a:lnTo>
                    <a:pt x="1052" y="1270"/>
                  </a:lnTo>
                  <a:lnTo>
                    <a:pt x="1082" y="1255"/>
                  </a:lnTo>
                  <a:lnTo>
                    <a:pt x="1109" y="1239"/>
                  </a:lnTo>
                  <a:lnTo>
                    <a:pt x="1136" y="1222"/>
                  </a:lnTo>
                  <a:lnTo>
                    <a:pt x="1162" y="1203"/>
                  </a:lnTo>
                  <a:lnTo>
                    <a:pt x="1188" y="1183"/>
                  </a:lnTo>
                  <a:lnTo>
                    <a:pt x="1211" y="1162"/>
                  </a:lnTo>
                  <a:lnTo>
                    <a:pt x="1235" y="1140"/>
                  </a:lnTo>
                  <a:lnTo>
                    <a:pt x="1257" y="1116"/>
                  </a:lnTo>
                  <a:lnTo>
                    <a:pt x="1278" y="1092"/>
                  </a:lnTo>
                  <a:lnTo>
                    <a:pt x="1298" y="1067"/>
                  </a:lnTo>
                  <a:lnTo>
                    <a:pt x="1316" y="1041"/>
                  </a:lnTo>
                  <a:lnTo>
                    <a:pt x="1334" y="1014"/>
                  </a:lnTo>
                  <a:lnTo>
                    <a:pt x="1350" y="985"/>
                  </a:lnTo>
                  <a:lnTo>
                    <a:pt x="1365" y="957"/>
                  </a:lnTo>
                  <a:lnTo>
                    <a:pt x="1378" y="927"/>
                  </a:lnTo>
                  <a:lnTo>
                    <a:pt x="1391" y="896"/>
                  </a:lnTo>
                  <a:lnTo>
                    <a:pt x="1401" y="865"/>
                  </a:lnTo>
                  <a:lnTo>
                    <a:pt x="1410" y="835"/>
                  </a:lnTo>
                  <a:lnTo>
                    <a:pt x="1418" y="802"/>
                  </a:lnTo>
                  <a:lnTo>
                    <a:pt x="1423" y="769"/>
                  </a:lnTo>
                  <a:lnTo>
                    <a:pt x="1428" y="736"/>
                  </a:lnTo>
                  <a:lnTo>
                    <a:pt x="1430" y="702"/>
                  </a:lnTo>
                  <a:lnTo>
                    <a:pt x="1431" y="668"/>
                  </a:lnTo>
                  <a:lnTo>
                    <a:pt x="1431" y="668"/>
                  </a:lnTo>
                  <a:lnTo>
                    <a:pt x="1430" y="633"/>
                  </a:lnTo>
                  <a:lnTo>
                    <a:pt x="1428" y="600"/>
                  </a:lnTo>
                  <a:lnTo>
                    <a:pt x="1423" y="566"/>
                  </a:lnTo>
                  <a:lnTo>
                    <a:pt x="1418" y="533"/>
                  </a:lnTo>
                  <a:lnTo>
                    <a:pt x="1410" y="501"/>
                  </a:lnTo>
                  <a:lnTo>
                    <a:pt x="1401" y="469"/>
                  </a:lnTo>
                  <a:lnTo>
                    <a:pt x="1391" y="438"/>
                  </a:lnTo>
                  <a:lnTo>
                    <a:pt x="1378" y="408"/>
                  </a:lnTo>
                  <a:lnTo>
                    <a:pt x="1365" y="378"/>
                  </a:lnTo>
                  <a:lnTo>
                    <a:pt x="1350" y="350"/>
                  </a:lnTo>
                  <a:lnTo>
                    <a:pt x="1334" y="322"/>
                  </a:lnTo>
                  <a:lnTo>
                    <a:pt x="1316" y="294"/>
                  </a:lnTo>
                  <a:lnTo>
                    <a:pt x="1298" y="268"/>
                  </a:lnTo>
                  <a:lnTo>
                    <a:pt x="1278" y="244"/>
                  </a:lnTo>
                  <a:lnTo>
                    <a:pt x="1257" y="219"/>
                  </a:lnTo>
                  <a:lnTo>
                    <a:pt x="1235" y="195"/>
                  </a:lnTo>
                  <a:lnTo>
                    <a:pt x="1211" y="173"/>
                  </a:lnTo>
                  <a:lnTo>
                    <a:pt x="1188" y="152"/>
                  </a:lnTo>
                  <a:lnTo>
                    <a:pt x="1162" y="132"/>
                  </a:lnTo>
                  <a:lnTo>
                    <a:pt x="1136" y="114"/>
                  </a:lnTo>
                  <a:lnTo>
                    <a:pt x="1109" y="97"/>
                  </a:lnTo>
                  <a:lnTo>
                    <a:pt x="1082" y="81"/>
                  </a:lnTo>
                  <a:lnTo>
                    <a:pt x="1052" y="66"/>
                  </a:lnTo>
                  <a:lnTo>
                    <a:pt x="1023" y="52"/>
                  </a:lnTo>
                  <a:lnTo>
                    <a:pt x="992" y="41"/>
                  </a:lnTo>
                  <a:lnTo>
                    <a:pt x="962" y="30"/>
                  </a:lnTo>
                  <a:lnTo>
                    <a:pt x="929" y="21"/>
                  </a:lnTo>
                  <a:lnTo>
                    <a:pt x="897" y="14"/>
                  </a:lnTo>
                  <a:lnTo>
                    <a:pt x="865" y="8"/>
                  </a:lnTo>
                  <a:lnTo>
                    <a:pt x="832" y="4"/>
                  </a:lnTo>
                  <a:lnTo>
                    <a:pt x="797" y="1"/>
                  </a:lnTo>
                  <a:lnTo>
                    <a:pt x="764" y="0"/>
                  </a:lnTo>
                  <a:lnTo>
                    <a:pt x="7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7F7F7F"/>
                </a:solidFill>
              </a:endParaRPr>
            </a:p>
          </p:txBody>
        </p:sp>
        <p:sp>
          <p:nvSpPr>
            <p:cNvPr id="9" name="Freeform 82"/>
            <p:cNvSpPr>
              <a:spLocks noEditPoints="1"/>
            </p:cNvSpPr>
            <p:nvPr/>
          </p:nvSpPr>
          <p:spPr bwMode="auto">
            <a:xfrm>
              <a:off x="6862763" y="5716588"/>
              <a:ext cx="354013" cy="354013"/>
            </a:xfrm>
            <a:custGeom>
              <a:avLst/>
              <a:gdLst>
                <a:gd name="T0" fmla="*/ 604 w 892"/>
                <a:gd name="T1" fmla="*/ 763 h 893"/>
                <a:gd name="T2" fmla="*/ 807 w 892"/>
                <a:gd name="T3" fmla="*/ 717 h 893"/>
                <a:gd name="T4" fmla="*/ 781 w 892"/>
                <a:gd name="T5" fmla="*/ 558 h 893"/>
                <a:gd name="T6" fmla="*/ 892 w 892"/>
                <a:gd name="T7" fmla="*/ 384 h 893"/>
                <a:gd name="T8" fmla="*/ 763 w 892"/>
                <a:gd name="T9" fmla="*/ 288 h 893"/>
                <a:gd name="T10" fmla="*/ 717 w 892"/>
                <a:gd name="T11" fmla="*/ 86 h 893"/>
                <a:gd name="T12" fmla="*/ 557 w 892"/>
                <a:gd name="T13" fmla="*/ 112 h 893"/>
                <a:gd name="T14" fmla="*/ 383 w 892"/>
                <a:gd name="T15" fmla="*/ 0 h 893"/>
                <a:gd name="T16" fmla="*/ 288 w 892"/>
                <a:gd name="T17" fmla="*/ 130 h 893"/>
                <a:gd name="T18" fmla="*/ 85 w 892"/>
                <a:gd name="T19" fmla="*/ 175 h 893"/>
                <a:gd name="T20" fmla="*/ 111 w 892"/>
                <a:gd name="T21" fmla="*/ 334 h 893"/>
                <a:gd name="T22" fmla="*/ 0 w 892"/>
                <a:gd name="T23" fmla="*/ 510 h 893"/>
                <a:gd name="T24" fmla="*/ 129 w 892"/>
                <a:gd name="T25" fmla="*/ 605 h 893"/>
                <a:gd name="T26" fmla="*/ 174 w 892"/>
                <a:gd name="T27" fmla="*/ 806 h 893"/>
                <a:gd name="T28" fmla="*/ 333 w 892"/>
                <a:gd name="T29" fmla="*/ 782 h 893"/>
                <a:gd name="T30" fmla="*/ 509 w 892"/>
                <a:gd name="T31" fmla="*/ 893 h 893"/>
                <a:gd name="T32" fmla="*/ 416 w 892"/>
                <a:gd name="T33" fmla="*/ 841 h 893"/>
                <a:gd name="T34" fmla="*/ 288 w 892"/>
                <a:gd name="T35" fmla="*/ 708 h 893"/>
                <a:gd name="T36" fmla="*/ 146 w 892"/>
                <a:gd name="T37" fmla="*/ 705 h 893"/>
                <a:gd name="T38" fmla="*/ 150 w 892"/>
                <a:gd name="T39" fmla="*/ 520 h 893"/>
                <a:gd name="T40" fmla="*/ 52 w 892"/>
                <a:gd name="T41" fmla="*/ 417 h 893"/>
                <a:gd name="T42" fmla="*/ 185 w 892"/>
                <a:gd name="T43" fmla="*/ 288 h 893"/>
                <a:gd name="T44" fmla="*/ 188 w 892"/>
                <a:gd name="T45" fmla="*/ 146 h 893"/>
                <a:gd name="T46" fmla="*/ 373 w 892"/>
                <a:gd name="T47" fmla="*/ 151 h 893"/>
                <a:gd name="T48" fmla="*/ 476 w 892"/>
                <a:gd name="T49" fmla="*/ 52 h 893"/>
                <a:gd name="T50" fmla="*/ 603 w 892"/>
                <a:gd name="T51" fmla="*/ 186 h 893"/>
                <a:gd name="T52" fmla="*/ 746 w 892"/>
                <a:gd name="T53" fmla="*/ 188 h 893"/>
                <a:gd name="T54" fmla="*/ 742 w 892"/>
                <a:gd name="T55" fmla="*/ 374 h 893"/>
                <a:gd name="T56" fmla="*/ 840 w 892"/>
                <a:gd name="T57" fmla="*/ 476 h 893"/>
                <a:gd name="T58" fmla="*/ 707 w 892"/>
                <a:gd name="T59" fmla="*/ 604 h 893"/>
                <a:gd name="T60" fmla="*/ 704 w 892"/>
                <a:gd name="T61" fmla="*/ 746 h 893"/>
                <a:gd name="T62" fmla="*/ 519 w 892"/>
                <a:gd name="T63" fmla="*/ 742 h 893"/>
                <a:gd name="T64" fmla="*/ 416 w 892"/>
                <a:gd name="T65" fmla="*/ 841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92" h="893">
                  <a:moveTo>
                    <a:pt x="557" y="782"/>
                  </a:moveTo>
                  <a:lnTo>
                    <a:pt x="604" y="763"/>
                  </a:lnTo>
                  <a:lnTo>
                    <a:pt x="717" y="806"/>
                  </a:lnTo>
                  <a:lnTo>
                    <a:pt x="807" y="717"/>
                  </a:lnTo>
                  <a:lnTo>
                    <a:pt x="763" y="605"/>
                  </a:lnTo>
                  <a:lnTo>
                    <a:pt x="781" y="558"/>
                  </a:lnTo>
                  <a:lnTo>
                    <a:pt x="892" y="510"/>
                  </a:lnTo>
                  <a:lnTo>
                    <a:pt x="892" y="384"/>
                  </a:lnTo>
                  <a:lnTo>
                    <a:pt x="781" y="334"/>
                  </a:lnTo>
                  <a:lnTo>
                    <a:pt x="763" y="288"/>
                  </a:lnTo>
                  <a:lnTo>
                    <a:pt x="807" y="175"/>
                  </a:lnTo>
                  <a:lnTo>
                    <a:pt x="717" y="86"/>
                  </a:lnTo>
                  <a:lnTo>
                    <a:pt x="604" y="130"/>
                  </a:lnTo>
                  <a:lnTo>
                    <a:pt x="557" y="112"/>
                  </a:lnTo>
                  <a:lnTo>
                    <a:pt x="509" y="0"/>
                  </a:lnTo>
                  <a:lnTo>
                    <a:pt x="383" y="0"/>
                  </a:lnTo>
                  <a:lnTo>
                    <a:pt x="333" y="112"/>
                  </a:lnTo>
                  <a:lnTo>
                    <a:pt x="288" y="130"/>
                  </a:lnTo>
                  <a:lnTo>
                    <a:pt x="174" y="86"/>
                  </a:lnTo>
                  <a:lnTo>
                    <a:pt x="85" y="175"/>
                  </a:lnTo>
                  <a:lnTo>
                    <a:pt x="129" y="288"/>
                  </a:lnTo>
                  <a:lnTo>
                    <a:pt x="111" y="334"/>
                  </a:lnTo>
                  <a:lnTo>
                    <a:pt x="0" y="384"/>
                  </a:lnTo>
                  <a:lnTo>
                    <a:pt x="0" y="510"/>
                  </a:lnTo>
                  <a:lnTo>
                    <a:pt x="111" y="558"/>
                  </a:lnTo>
                  <a:lnTo>
                    <a:pt x="129" y="605"/>
                  </a:lnTo>
                  <a:lnTo>
                    <a:pt x="85" y="717"/>
                  </a:lnTo>
                  <a:lnTo>
                    <a:pt x="174" y="806"/>
                  </a:lnTo>
                  <a:lnTo>
                    <a:pt x="288" y="763"/>
                  </a:lnTo>
                  <a:lnTo>
                    <a:pt x="333" y="782"/>
                  </a:lnTo>
                  <a:lnTo>
                    <a:pt x="383" y="893"/>
                  </a:lnTo>
                  <a:lnTo>
                    <a:pt x="509" y="893"/>
                  </a:lnTo>
                  <a:lnTo>
                    <a:pt x="557" y="782"/>
                  </a:lnTo>
                  <a:close/>
                  <a:moveTo>
                    <a:pt x="416" y="841"/>
                  </a:moveTo>
                  <a:lnTo>
                    <a:pt x="373" y="742"/>
                  </a:lnTo>
                  <a:lnTo>
                    <a:pt x="288" y="708"/>
                  </a:lnTo>
                  <a:lnTo>
                    <a:pt x="188" y="746"/>
                  </a:lnTo>
                  <a:lnTo>
                    <a:pt x="146" y="705"/>
                  </a:lnTo>
                  <a:lnTo>
                    <a:pt x="185" y="604"/>
                  </a:lnTo>
                  <a:lnTo>
                    <a:pt x="150" y="520"/>
                  </a:lnTo>
                  <a:lnTo>
                    <a:pt x="52" y="476"/>
                  </a:lnTo>
                  <a:lnTo>
                    <a:pt x="52" y="417"/>
                  </a:lnTo>
                  <a:lnTo>
                    <a:pt x="150" y="374"/>
                  </a:lnTo>
                  <a:lnTo>
                    <a:pt x="185" y="288"/>
                  </a:lnTo>
                  <a:lnTo>
                    <a:pt x="146" y="188"/>
                  </a:lnTo>
                  <a:lnTo>
                    <a:pt x="188" y="146"/>
                  </a:lnTo>
                  <a:lnTo>
                    <a:pt x="288" y="186"/>
                  </a:lnTo>
                  <a:lnTo>
                    <a:pt x="373" y="151"/>
                  </a:lnTo>
                  <a:lnTo>
                    <a:pt x="416" y="52"/>
                  </a:lnTo>
                  <a:lnTo>
                    <a:pt x="476" y="52"/>
                  </a:lnTo>
                  <a:lnTo>
                    <a:pt x="519" y="151"/>
                  </a:lnTo>
                  <a:lnTo>
                    <a:pt x="603" y="186"/>
                  </a:lnTo>
                  <a:lnTo>
                    <a:pt x="704" y="146"/>
                  </a:lnTo>
                  <a:lnTo>
                    <a:pt x="746" y="188"/>
                  </a:lnTo>
                  <a:lnTo>
                    <a:pt x="707" y="288"/>
                  </a:lnTo>
                  <a:lnTo>
                    <a:pt x="742" y="374"/>
                  </a:lnTo>
                  <a:lnTo>
                    <a:pt x="840" y="417"/>
                  </a:lnTo>
                  <a:lnTo>
                    <a:pt x="840" y="476"/>
                  </a:lnTo>
                  <a:lnTo>
                    <a:pt x="742" y="520"/>
                  </a:lnTo>
                  <a:lnTo>
                    <a:pt x="707" y="604"/>
                  </a:lnTo>
                  <a:lnTo>
                    <a:pt x="746" y="705"/>
                  </a:lnTo>
                  <a:lnTo>
                    <a:pt x="704" y="746"/>
                  </a:lnTo>
                  <a:lnTo>
                    <a:pt x="603" y="708"/>
                  </a:lnTo>
                  <a:lnTo>
                    <a:pt x="519" y="742"/>
                  </a:lnTo>
                  <a:lnTo>
                    <a:pt x="476" y="841"/>
                  </a:lnTo>
                  <a:lnTo>
                    <a:pt x="416" y="84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7F7F7F"/>
                </a:solidFill>
              </a:endParaRPr>
            </a:p>
          </p:txBody>
        </p:sp>
        <p:sp>
          <p:nvSpPr>
            <p:cNvPr id="10" name="Freeform 83"/>
            <p:cNvSpPr>
              <a:spLocks noEditPoints="1"/>
            </p:cNvSpPr>
            <p:nvPr/>
          </p:nvSpPr>
          <p:spPr bwMode="auto">
            <a:xfrm>
              <a:off x="6973888" y="5827713"/>
              <a:ext cx="131763" cy="131763"/>
            </a:xfrm>
            <a:custGeom>
              <a:avLst/>
              <a:gdLst>
                <a:gd name="T0" fmla="*/ 332 w 332"/>
                <a:gd name="T1" fmla="*/ 148 h 331"/>
                <a:gd name="T2" fmla="*/ 319 w 332"/>
                <a:gd name="T3" fmla="*/ 101 h 331"/>
                <a:gd name="T4" fmla="*/ 295 w 332"/>
                <a:gd name="T5" fmla="*/ 61 h 331"/>
                <a:gd name="T6" fmla="*/ 259 w 332"/>
                <a:gd name="T7" fmla="*/ 28 h 331"/>
                <a:gd name="T8" fmla="*/ 215 w 332"/>
                <a:gd name="T9" fmla="*/ 7 h 331"/>
                <a:gd name="T10" fmla="*/ 166 w 332"/>
                <a:gd name="T11" fmla="*/ 0 h 331"/>
                <a:gd name="T12" fmla="*/ 133 w 332"/>
                <a:gd name="T13" fmla="*/ 3 h 331"/>
                <a:gd name="T14" fmla="*/ 87 w 332"/>
                <a:gd name="T15" fmla="*/ 20 h 331"/>
                <a:gd name="T16" fmla="*/ 49 w 332"/>
                <a:gd name="T17" fmla="*/ 48 h 331"/>
                <a:gd name="T18" fmla="*/ 20 w 332"/>
                <a:gd name="T19" fmla="*/ 87 h 331"/>
                <a:gd name="T20" fmla="*/ 3 w 332"/>
                <a:gd name="T21" fmla="*/ 132 h 331"/>
                <a:gd name="T22" fmla="*/ 0 w 332"/>
                <a:gd name="T23" fmla="*/ 166 h 331"/>
                <a:gd name="T24" fmla="*/ 8 w 332"/>
                <a:gd name="T25" fmla="*/ 215 h 331"/>
                <a:gd name="T26" fmla="*/ 29 w 332"/>
                <a:gd name="T27" fmla="*/ 258 h 331"/>
                <a:gd name="T28" fmla="*/ 61 w 332"/>
                <a:gd name="T29" fmla="*/ 294 h 331"/>
                <a:gd name="T30" fmla="*/ 102 w 332"/>
                <a:gd name="T31" fmla="*/ 319 h 331"/>
                <a:gd name="T32" fmla="*/ 149 w 332"/>
                <a:gd name="T33" fmla="*/ 331 h 331"/>
                <a:gd name="T34" fmla="*/ 183 w 332"/>
                <a:gd name="T35" fmla="*/ 331 h 331"/>
                <a:gd name="T36" fmla="*/ 230 w 332"/>
                <a:gd name="T37" fmla="*/ 319 h 331"/>
                <a:gd name="T38" fmla="*/ 271 w 332"/>
                <a:gd name="T39" fmla="*/ 294 h 331"/>
                <a:gd name="T40" fmla="*/ 303 w 332"/>
                <a:gd name="T41" fmla="*/ 258 h 331"/>
                <a:gd name="T42" fmla="*/ 324 w 332"/>
                <a:gd name="T43" fmla="*/ 215 h 331"/>
                <a:gd name="T44" fmla="*/ 332 w 332"/>
                <a:gd name="T45" fmla="*/ 166 h 331"/>
                <a:gd name="T46" fmla="*/ 166 w 332"/>
                <a:gd name="T47" fmla="*/ 279 h 331"/>
                <a:gd name="T48" fmla="*/ 131 w 332"/>
                <a:gd name="T49" fmla="*/ 274 h 331"/>
                <a:gd name="T50" fmla="*/ 102 w 332"/>
                <a:gd name="T51" fmla="*/ 260 h 331"/>
                <a:gd name="T52" fmla="*/ 78 w 332"/>
                <a:gd name="T53" fmla="*/ 239 h 331"/>
                <a:gd name="T54" fmla="*/ 61 w 332"/>
                <a:gd name="T55" fmla="*/ 210 h 331"/>
                <a:gd name="T56" fmla="*/ 52 w 332"/>
                <a:gd name="T57" fmla="*/ 177 h 331"/>
                <a:gd name="T58" fmla="*/ 52 w 332"/>
                <a:gd name="T59" fmla="*/ 153 h 331"/>
                <a:gd name="T60" fmla="*/ 61 w 332"/>
                <a:gd name="T61" fmla="*/ 121 h 331"/>
                <a:gd name="T62" fmla="*/ 78 w 332"/>
                <a:gd name="T63" fmla="*/ 93 h 331"/>
                <a:gd name="T64" fmla="*/ 102 w 332"/>
                <a:gd name="T65" fmla="*/ 71 h 331"/>
                <a:gd name="T66" fmla="*/ 131 w 332"/>
                <a:gd name="T67" fmla="*/ 57 h 331"/>
                <a:gd name="T68" fmla="*/ 166 w 332"/>
                <a:gd name="T69" fmla="*/ 52 h 331"/>
                <a:gd name="T70" fmla="*/ 190 w 332"/>
                <a:gd name="T71" fmla="*/ 53 h 331"/>
                <a:gd name="T72" fmla="*/ 220 w 332"/>
                <a:gd name="T73" fmla="*/ 66 h 331"/>
                <a:gd name="T74" fmla="*/ 246 w 332"/>
                <a:gd name="T75" fmla="*/ 85 h 331"/>
                <a:gd name="T76" fmla="*/ 266 w 332"/>
                <a:gd name="T77" fmla="*/ 111 h 331"/>
                <a:gd name="T78" fmla="*/ 277 w 332"/>
                <a:gd name="T79" fmla="*/ 142 h 331"/>
                <a:gd name="T80" fmla="*/ 280 w 332"/>
                <a:gd name="T81" fmla="*/ 166 h 331"/>
                <a:gd name="T82" fmla="*/ 275 w 332"/>
                <a:gd name="T83" fmla="*/ 199 h 331"/>
                <a:gd name="T84" fmla="*/ 260 w 332"/>
                <a:gd name="T85" fmla="*/ 230 h 331"/>
                <a:gd name="T86" fmla="*/ 239 w 332"/>
                <a:gd name="T87" fmla="*/ 253 h 331"/>
                <a:gd name="T88" fmla="*/ 211 w 332"/>
                <a:gd name="T89" fmla="*/ 271 h 331"/>
                <a:gd name="T90" fmla="*/ 177 w 332"/>
                <a:gd name="T91" fmla="*/ 279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32" h="331">
                  <a:moveTo>
                    <a:pt x="332" y="166"/>
                  </a:moveTo>
                  <a:lnTo>
                    <a:pt x="332" y="166"/>
                  </a:lnTo>
                  <a:lnTo>
                    <a:pt x="332" y="148"/>
                  </a:lnTo>
                  <a:lnTo>
                    <a:pt x="328" y="132"/>
                  </a:lnTo>
                  <a:lnTo>
                    <a:pt x="324" y="116"/>
                  </a:lnTo>
                  <a:lnTo>
                    <a:pt x="319" y="101"/>
                  </a:lnTo>
                  <a:lnTo>
                    <a:pt x="312" y="87"/>
                  </a:lnTo>
                  <a:lnTo>
                    <a:pt x="303" y="73"/>
                  </a:lnTo>
                  <a:lnTo>
                    <a:pt x="295" y="61"/>
                  </a:lnTo>
                  <a:lnTo>
                    <a:pt x="283" y="48"/>
                  </a:lnTo>
                  <a:lnTo>
                    <a:pt x="271" y="37"/>
                  </a:lnTo>
                  <a:lnTo>
                    <a:pt x="259" y="28"/>
                  </a:lnTo>
                  <a:lnTo>
                    <a:pt x="245" y="20"/>
                  </a:lnTo>
                  <a:lnTo>
                    <a:pt x="230" y="12"/>
                  </a:lnTo>
                  <a:lnTo>
                    <a:pt x="215" y="7"/>
                  </a:lnTo>
                  <a:lnTo>
                    <a:pt x="199" y="3"/>
                  </a:lnTo>
                  <a:lnTo>
                    <a:pt x="183" y="0"/>
                  </a:lnTo>
                  <a:lnTo>
                    <a:pt x="166" y="0"/>
                  </a:lnTo>
                  <a:lnTo>
                    <a:pt x="166" y="0"/>
                  </a:lnTo>
                  <a:lnTo>
                    <a:pt x="149" y="0"/>
                  </a:lnTo>
                  <a:lnTo>
                    <a:pt x="133" y="3"/>
                  </a:lnTo>
                  <a:lnTo>
                    <a:pt x="117" y="7"/>
                  </a:lnTo>
                  <a:lnTo>
                    <a:pt x="102" y="12"/>
                  </a:lnTo>
                  <a:lnTo>
                    <a:pt x="87" y="20"/>
                  </a:lnTo>
                  <a:lnTo>
                    <a:pt x="73" y="28"/>
                  </a:lnTo>
                  <a:lnTo>
                    <a:pt x="61" y="37"/>
                  </a:lnTo>
                  <a:lnTo>
                    <a:pt x="49" y="48"/>
                  </a:lnTo>
                  <a:lnTo>
                    <a:pt x="37" y="61"/>
                  </a:lnTo>
                  <a:lnTo>
                    <a:pt x="29" y="73"/>
                  </a:lnTo>
                  <a:lnTo>
                    <a:pt x="20" y="87"/>
                  </a:lnTo>
                  <a:lnTo>
                    <a:pt x="13" y="101"/>
                  </a:lnTo>
                  <a:lnTo>
                    <a:pt x="8" y="116"/>
                  </a:lnTo>
                  <a:lnTo>
                    <a:pt x="3" y="132"/>
                  </a:lnTo>
                  <a:lnTo>
                    <a:pt x="0" y="148"/>
                  </a:lnTo>
                  <a:lnTo>
                    <a:pt x="0" y="166"/>
                  </a:lnTo>
                  <a:lnTo>
                    <a:pt x="0" y="166"/>
                  </a:lnTo>
                  <a:lnTo>
                    <a:pt x="0" y="183"/>
                  </a:lnTo>
                  <a:lnTo>
                    <a:pt x="3" y="199"/>
                  </a:lnTo>
                  <a:lnTo>
                    <a:pt x="8" y="215"/>
                  </a:lnTo>
                  <a:lnTo>
                    <a:pt x="13" y="230"/>
                  </a:lnTo>
                  <a:lnTo>
                    <a:pt x="20" y="245"/>
                  </a:lnTo>
                  <a:lnTo>
                    <a:pt x="29" y="258"/>
                  </a:lnTo>
                  <a:lnTo>
                    <a:pt x="37" y="271"/>
                  </a:lnTo>
                  <a:lnTo>
                    <a:pt x="49" y="283"/>
                  </a:lnTo>
                  <a:lnTo>
                    <a:pt x="61" y="294"/>
                  </a:lnTo>
                  <a:lnTo>
                    <a:pt x="73" y="303"/>
                  </a:lnTo>
                  <a:lnTo>
                    <a:pt x="87" y="312"/>
                  </a:lnTo>
                  <a:lnTo>
                    <a:pt x="102" y="319"/>
                  </a:lnTo>
                  <a:lnTo>
                    <a:pt x="117" y="324"/>
                  </a:lnTo>
                  <a:lnTo>
                    <a:pt x="133" y="328"/>
                  </a:lnTo>
                  <a:lnTo>
                    <a:pt x="149" y="331"/>
                  </a:lnTo>
                  <a:lnTo>
                    <a:pt x="166" y="331"/>
                  </a:lnTo>
                  <a:lnTo>
                    <a:pt x="166" y="331"/>
                  </a:lnTo>
                  <a:lnTo>
                    <a:pt x="183" y="331"/>
                  </a:lnTo>
                  <a:lnTo>
                    <a:pt x="199" y="328"/>
                  </a:lnTo>
                  <a:lnTo>
                    <a:pt x="215" y="324"/>
                  </a:lnTo>
                  <a:lnTo>
                    <a:pt x="230" y="319"/>
                  </a:lnTo>
                  <a:lnTo>
                    <a:pt x="245" y="312"/>
                  </a:lnTo>
                  <a:lnTo>
                    <a:pt x="259" y="303"/>
                  </a:lnTo>
                  <a:lnTo>
                    <a:pt x="271" y="294"/>
                  </a:lnTo>
                  <a:lnTo>
                    <a:pt x="283" y="283"/>
                  </a:lnTo>
                  <a:lnTo>
                    <a:pt x="295" y="271"/>
                  </a:lnTo>
                  <a:lnTo>
                    <a:pt x="303" y="258"/>
                  </a:lnTo>
                  <a:lnTo>
                    <a:pt x="312" y="245"/>
                  </a:lnTo>
                  <a:lnTo>
                    <a:pt x="319" y="230"/>
                  </a:lnTo>
                  <a:lnTo>
                    <a:pt x="324" y="215"/>
                  </a:lnTo>
                  <a:lnTo>
                    <a:pt x="328" y="199"/>
                  </a:lnTo>
                  <a:lnTo>
                    <a:pt x="332" y="183"/>
                  </a:lnTo>
                  <a:lnTo>
                    <a:pt x="332" y="166"/>
                  </a:lnTo>
                  <a:lnTo>
                    <a:pt x="332" y="166"/>
                  </a:lnTo>
                  <a:close/>
                  <a:moveTo>
                    <a:pt x="166" y="279"/>
                  </a:moveTo>
                  <a:lnTo>
                    <a:pt x="166" y="279"/>
                  </a:lnTo>
                  <a:lnTo>
                    <a:pt x="154" y="279"/>
                  </a:lnTo>
                  <a:lnTo>
                    <a:pt x="143" y="277"/>
                  </a:lnTo>
                  <a:lnTo>
                    <a:pt x="131" y="274"/>
                  </a:lnTo>
                  <a:lnTo>
                    <a:pt x="122" y="271"/>
                  </a:lnTo>
                  <a:lnTo>
                    <a:pt x="112" y="266"/>
                  </a:lnTo>
                  <a:lnTo>
                    <a:pt x="102" y="260"/>
                  </a:lnTo>
                  <a:lnTo>
                    <a:pt x="93" y="253"/>
                  </a:lnTo>
                  <a:lnTo>
                    <a:pt x="86" y="246"/>
                  </a:lnTo>
                  <a:lnTo>
                    <a:pt x="78" y="239"/>
                  </a:lnTo>
                  <a:lnTo>
                    <a:pt x="71" y="230"/>
                  </a:lnTo>
                  <a:lnTo>
                    <a:pt x="66" y="220"/>
                  </a:lnTo>
                  <a:lnTo>
                    <a:pt x="61" y="210"/>
                  </a:lnTo>
                  <a:lnTo>
                    <a:pt x="57" y="199"/>
                  </a:lnTo>
                  <a:lnTo>
                    <a:pt x="53" y="188"/>
                  </a:lnTo>
                  <a:lnTo>
                    <a:pt x="52" y="177"/>
                  </a:lnTo>
                  <a:lnTo>
                    <a:pt x="52" y="166"/>
                  </a:lnTo>
                  <a:lnTo>
                    <a:pt x="52" y="166"/>
                  </a:lnTo>
                  <a:lnTo>
                    <a:pt x="52" y="153"/>
                  </a:lnTo>
                  <a:lnTo>
                    <a:pt x="53" y="142"/>
                  </a:lnTo>
                  <a:lnTo>
                    <a:pt x="57" y="131"/>
                  </a:lnTo>
                  <a:lnTo>
                    <a:pt x="61" y="121"/>
                  </a:lnTo>
                  <a:lnTo>
                    <a:pt x="66" y="111"/>
                  </a:lnTo>
                  <a:lnTo>
                    <a:pt x="71" y="101"/>
                  </a:lnTo>
                  <a:lnTo>
                    <a:pt x="78" y="93"/>
                  </a:lnTo>
                  <a:lnTo>
                    <a:pt x="86" y="85"/>
                  </a:lnTo>
                  <a:lnTo>
                    <a:pt x="93" y="78"/>
                  </a:lnTo>
                  <a:lnTo>
                    <a:pt x="102" y="71"/>
                  </a:lnTo>
                  <a:lnTo>
                    <a:pt x="112" y="66"/>
                  </a:lnTo>
                  <a:lnTo>
                    <a:pt x="122" y="61"/>
                  </a:lnTo>
                  <a:lnTo>
                    <a:pt x="131" y="57"/>
                  </a:lnTo>
                  <a:lnTo>
                    <a:pt x="143" y="53"/>
                  </a:lnTo>
                  <a:lnTo>
                    <a:pt x="154" y="52"/>
                  </a:lnTo>
                  <a:lnTo>
                    <a:pt x="166" y="52"/>
                  </a:lnTo>
                  <a:lnTo>
                    <a:pt x="166" y="52"/>
                  </a:lnTo>
                  <a:lnTo>
                    <a:pt x="177" y="52"/>
                  </a:lnTo>
                  <a:lnTo>
                    <a:pt x="190" y="53"/>
                  </a:lnTo>
                  <a:lnTo>
                    <a:pt x="199" y="57"/>
                  </a:lnTo>
                  <a:lnTo>
                    <a:pt x="211" y="61"/>
                  </a:lnTo>
                  <a:lnTo>
                    <a:pt x="220" y="66"/>
                  </a:lnTo>
                  <a:lnTo>
                    <a:pt x="230" y="71"/>
                  </a:lnTo>
                  <a:lnTo>
                    <a:pt x="239" y="78"/>
                  </a:lnTo>
                  <a:lnTo>
                    <a:pt x="246" y="85"/>
                  </a:lnTo>
                  <a:lnTo>
                    <a:pt x="254" y="93"/>
                  </a:lnTo>
                  <a:lnTo>
                    <a:pt x="260" y="101"/>
                  </a:lnTo>
                  <a:lnTo>
                    <a:pt x="266" y="111"/>
                  </a:lnTo>
                  <a:lnTo>
                    <a:pt x="271" y="121"/>
                  </a:lnTo>
                  <a:lnTo>
                    <a:pt x="275" y="131"/>
                  </a:lnTo>
                  <a:lnTo>
                    <a:pt x="277" y="142"/>
                  </a:lnTo>
                  <a:lnTo>
                    <a:pt x="280" y="153"/>
                  </a:lnTo>
                  <a:lnTo>
                    <a:pt x="280" y="166"/>
                  </a:lnTo>
                  <a:lnTo>
                    <a:pt x="280" y="166"/>
                  </a:lnTo>
                  <a:lnTo>
                    <a:pt x="280" y="177"/>
                  </a:lnTo>
                  <a:lnTo>
                    <a:pt x="277" y="188"/>
                  </a:lnTo>
                  <a:lnTo>
                    <a:pt x="275" y="199"/>
                  </a:lnTo>
                  <a:lnTo>
                    <a:pt x="271" y="210"/>
                  </a:lnTo>
                  <a:lnTo>
                    <a:pt x="266" y="220"/>
                  </a:lnTo>
                  <a:lnTo>
                    <a:pt x="260" y="230"/>
                  </a:lnTo>
                  <a:lnTo>
                    <a:pt x="254" y="239"/>
                  </a:lnTo>
                  <a:lnTo>
                    <a:pt x="246" y="246"/>
                  </a:lnTo>
                  <a:lnTo>
                    <a:pt x="239" y="253"/>
                  </a:lnTo>
                  <a:lnTo>
                    <a:pt x="230" y="260"/>
                  </a:lnTo>
                  <a:lnTo>
                    <a:pt x="220" y="266"/>
                  </a:lnTo>
                  <a:lnTo>
                    <a:pt x="211" y="271"/>
                  </a:lnTo>
                  <a:lnTo>
                    <a:pt x="199" y="274"/>
                  </a:lnTo>
                  <a:lnTo>
                    <a:pt x="190" y="277"/>
                  </a:lnTo>
                  <a:lnTo>
                    <a:pt x="177" y="279"/>
                  </a:lnTo>
                  <a:lnTo>
                    <a:pt x="166" y="279"/>
                  </a:lnTo>
                  <a:lnTo>
                    <a:pt x="166" y="27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7F7F7F"/>
                </a:solidFill>
              </a:endParaRPr>
            </a:p>
          </p:txBody>
        </p:sp>
        <p:sp>
          <p:nvSpPr>
            <p:cNvPr id="11" name="Freeform 84"/>
            <p:cNvSpPr>
              <a:spLocks/>
            </p:cNvSpPr>
            <p:nvPr/>
          </p:nvSpPr>
          <p:spPr bwMode="auto">
            <a:xfrm>
              <a:off x="6937376" y="6119813"/>
              <a:ext cx="52388" cy="34925"/>
            </a:xfrm>
            <a:custGeom>
              <a:avLst/>
              <a:gdLst>
                <a:gd name="T0" fmla="*/ 0 w 132"/>
                <a:gd name="T1" fmla="*/ 48 h 86"/>
                <a:gd name="T2" fmla="*/ 0 w 132"/>
                <a:gd name="T3" fmla="*/ 48 h 86"/>
                <a:gd name="T4" fmla="*/ 30 w 132"/>
                <a:gd name="T5" fmla="*/ 60 h 86"/>
                <a:gd name="T6" fmla="*/ 61 w 132"/>
                <a:gd name="T7" fmla="*/ 70 h 86"/>
                <a:gd name="T8" fmla="*/ 92 w 132"/>
                <a:gd name="T9" fmla="*/ 79 h 86"/>
                <a:gd name="T10" fmla="*/ 123 w 132"/>
                <a:gd name="T11" fmla="*/ 86 h 86"/>
                <a:gd name="T12" fmla="*/ 132 w 132"/>
                <a:gd name="T13" fmla="*/ 35 h 86"/>
                <a:gd name="T14" fmla="*/ 132 w 132"/>
                <a:gd name="T15" fmla="*/ 35 h 86"/>
                <a:gd name="T16" fmla="*/ 104 w 132"/>
                <a:gd name="T17" fmla="*/ 28 h 86"/>
                <a:gd name="T18" fmla="*/ 76 w 132"/>
                <a:gd name="T19" fmla="*/ 21 h 86"/>
                <a:gd name="T20" fmla="*/ 48 w 132"/>
                <a:gd name="T21" fmla="*/ 11 h 86"/>
                <a:gd name="T22" fmla="*/ 20 w 132"/>
                <a:gd name="T23" fmla="*/ 0 h 86"/>
                <a:gd name="T24" fmla="*/ 0 w 132"/>
                <a:gd name="T25" fmla="*/ 4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86">
                  <a:moveTo>
                    <a:pt x="0" y="48"/>
                  </a:moveTo>
                  <a:lnTo>
                    <a:pt x="0" y="48"/>
                  </a:lnTo>
                  <a:lnTo>
                    <a:pt x="30" y="60"/>
                  </a:lnTo>
                  <a:lnTo>
                    <a:pt x="61" y="70"/>
                  </a:lnTo>
                  <a:lnTo>
                    <a:pt x="92" y="79"/>
                  </a:lnTo>
                  <a:lnTo>
                    <a:pt x="123" y="86"/>
                  </a:lnTo>
                  <a:lnTo>
                    <a:pt x="132" y="35"/>
                  </a:lnTo>
                  <a:lnTo>
                    <a:pt x="132" y="35"/>
                  </a:lnTo>
                  <a:lnTo>
                    <a:pt x="104" y="28"/>
                  </a:lnTo>
                  <a:lnTo>
                    <a:pt x="76" y="21"/>
                  </a:lnTo>
                  <a:lnTo>
                    <a:pt x="48" y="11"/>
                  </a:lnTo>
                  <a:lnTo>
                    <a:pt x="20" y="0"/>
                  </a:lnTo>
                  <a:lnTo>
                    <a:pt x="0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7F7F7F"/>
                </a:solidFill>
              </a:endParaRPr>
            </a:p>
          </p:txBody>
        </p:sp>
        <p:sp>
          <p:nvSpPr>
            <p:cNvPr id="12" name="Freeform 85"/>
            <p:cNvSpPr>
              <a:spLocks/>
            </p:cNvSpPr>
            <p:nvPr/>
          </p:nvSpPr>
          <p:spPr bwMode="auto">
            <a:xfrm>
              <a:off x="6845301" y="6061075"/>
              <a:ext cx="53975" cy="50800"/>
            </a:xfrm>
            <a:custGeom>
              <a:avLst/>
              <a:gdLst>
                <a:gd name="T0" fmla="*/ 38 w 137"/>
                <a:gd name="T1" fmla="*/ 0 h 129"/>
                <a:gd name="T2" fmla="*/ 0 w 137"/>
                <a:gd name="T3" fmla="*/ 36 h 129"/>
                <a:gd name="T4" fmla="*/ 0 w 137"/>
                <a:gd name="T5" fmla="*/ 36 h 129"/>
                <a:gd name="T6" fmla="*/ 25 w 137"/>
                <a:gd name="T7" fmla="*/ 62 h 129"/>
                <a:gd name="T8" fmla="*/ 51 w 137"/>
                <a:gd name="T9" fmla="*/ 85 h 129"/>
                <a:gd name="T10" fmla="*/ 79 w 137"/>
                <a:gd name="T11" fmla="*/ 108 h 129"/>
                <a:gd name="T12" fmla="*/ 107 w 137"/>
                <a:gd name="T13" fmla="*/ 129 h 129"/>
                <a:gd name="T14" fmla="*/ 137 w 137"/>
                <a:gd name="T15" fmla="*/ 87 h 129"/>
                <a:gd name="T16" fmla="*/ 137 w 137"/>
                <a:gd name="T17" fmla="*/ 87 h 129"/>
                <a:gd name="T18" fmla="*/ 110 w 137"/>
                <a:gd name="T19" fmla="*/ 67 h 129"/>
                <a:gd name="T20" fmla="*/ 85 w 137"/>
                <a:gd name="T21" fmla="*/ 46 h 129"/>
                <a:gd name="T22" fmla="*/ 60 w 137"/>
                <a:gd name="T23" fmla="*/ 24 h 129"/>
                <a:gd name="T24" fmla="*/ 38 w 137"/>
                <a:gd name="T25" fmla="*/ 0 h 129"/>
                <a:gd name="T26" fmla="*/ 38 w 137"/>
                <a:gd name="T27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7" h="129">
                  <a:moveTo>
                    <a:pt x="38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25" y="62"/>
                  </a:lnTo>
                  <a:lnTo>
                    <a:pt x="51" y="85"/>
                  </a:lnTo>
                  <a:lnTo>
                    <a:pt x="79" y="108"/>
                  </a:lnTo>
                  <a:lnTo>
                    <a:pt x="107" y="129"/>
                  </a:lnTo>
                  <a:lnTo>
                    <a:pt x="137" y="87"/>
                  </a:lnTo>
                  <a:lnTo>
                    <a:pt x="137" y="87"/>
                  </a:lnTo>
                  <a:lnTo>
                    <a:pt x="110" y="67"/>
                  </a:lnTo>
                  <a:lnTo>
                    <a:pt x="85" y="46"/>
                  </a:lnTo>
                  <a:lnTo>
                    <a:pt x="60" y="24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7F7F7F"/>
                </a:solidFill>
              </a:endParaRPr>
            </a:p>
          </p:txBody>
        </p:sp>
        <p:sp>
          <p:nvSpPr>
            <p:cNvPr id="13" name="Freeform 86"/>
            <p:cNvSpPr>
              <a:spLocks/>
            </p:cNvSpPr>
            <p:nvPr/>
          </p:nvSpPr>
          <p:spPr bwMode="auto">
            <a:xfrm>
              <a:off x="6789738" y="5976938"/>
              <a:ext cx="39688" cy="52388"/>
            </a:xfrm>
            <a:custGeom>
              <a:avLst/>
              <a:gdLst>
                <a:gd name="T0" fmla="*/ 0 w 99"/>
                <a:gd name="T1" fmla="*/ 18 h 133"/>
                <a:gd name="T2" fmla="*/ 0 w 99"/>
                <a:gd name="T3" fmla="*/ 18 h 133"/>
                <a:gd name="T4" fmla="*/ 11 w 99"/>
                <a:gd name="T5" fmla="*/ 48 h 133"/>
                <a:gd name="T6" fmla="*/ 25 w 99"/>
                <a:gd name="T7" fmla="*/ 76 h 133"/>
                <a:gd name="T8" fmla="*/ 40 w 99"/>
                <a:gd name="T9" fmla="*/ 106 h 133"/>
                <a:gd name="T10" fmla="*/ 55 w 99"/>
                <a:gd name="T11" fmla="*/ 133 h 133"/>
                <a:gd name="T12" fmla="*/ 99 w 99"/>
                <a:gd name="T13" fmla="*/ 107 h 133"/>
                <a:gd name="T14" fmla="*/ 99 w 99"/>
                <a:gd name="T15" fmla="*/ 107 h 133"/>
                <a:gd name="T16" fmla="*/ 85 w 99"/>
                <a:gd name="T17" fmla="*/ 81 h 133"/>
                <a:gd name="T18" fmla="*/ 72 w 99"/>
                <a:gd name="T19" fmla="*/ 54 h 133"/>
                <a:gd name="T20" fmla="*/ 60 w 99"/>
                <a:gd name="T21" fmla="*/ 28 h 133"/>
                <a:gd name="T22" fmla="*/ 50 w 99"/>
                <a:gd name="T23" fmla="*/ 0 h 133"/>
                <a:gd name="T24" fmla="*/ 0 w 99"/>
                <a:gd name="T25" fmla="*/ 1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33">
                  <a:moveTo>
                    <a:pt x="0" y="18"/>
                  </a:moveTo>
                  <a:lnTo>
                    <a:pt x="0" y="18"/>
                  </a:lnTo>
                  <a:lnTo>
                    <a:pt x="11" y="48"/>
                  </a:lnTo>
                  <a:lnTo>
                    <a:pt x="25" y="76"/>
                  </a:lnTo>
                  <a:lnTo>
                    <a:pt x="40" y="106"/>
                  </a:lnTo>
                  <a:lnTo>
                    <a:pt x="55" y="133"/>
                  </a:lnTo>
                  <a:lnTo>
                    <a:pt x="99" y="107"/>
                  </a:lnTo>
                  <a:lnTo>
                    <a:pt x="99" y="107"/>
                  </a:lnTo>
                  <a:lnTo>
                    <a:pt x="85" y="81"/>
                  </a:lnTo>
                  <a:lnTo>
                    <a:pt x="72" y="54"/>
                  </a:lnTo>
                  <a:lnTo>
                    <a:pt x="60" y="28"/>
                  </a:lnTo>
                  <a:lnTo>
                    <a:pt x="5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7F7F7F"/>
                </a:solidFill>
              </a:endParaRPr>
            </a:p>
          </p:txBody>
        </p: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C87FE9E-4C2E-43F5-9CAA-91F2CCB17455}"/>
              </a:ext>
            </a:extLst>
          </p:cNvPr>
          <p:cNvSpPr txBox="1"/>
          <p:nvPr/>
        </p:nvSpPr>
        <p:spPr>
          <a:xfrm>
            <a:off x="3388754" y="108122"/>
            <a:ext cx="806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10) ATIVIDADE INDUSTRIAL CATARINENSE</a:t>
            </a:r>
          </a:p>
        </p:txBody>
      </p:sp>
    </p:spTree>
    <p:extLst>
      <p:ext uri="{BB962C8B-B14F-4D97-AF65-F5344CB8AC3E}">
        <p14:creationId xmlns:p14="http://schemas.microsoft.com/office/powerpoint/2010/main" val="2858000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 15"/>
          <p:cNvSpPr>
            <a:spLocks noEditPoints="1"/>
          </p:cNvSpPr>
          <p:nvPr/>
        </p:nvSpPr>
        <p:spPr bwMode="auto">
          <a:xfrm>
            <a:off x="8658273" y="5712928"/>
            <a:ext cx="2533464" cy="521596"/>
          </a:xfrm>
          <a:custGeom>
            <a:avLst/>
            <a:gdLst>
              <a:gd name="T0" fmla="*/ 8033 w 12372"/>
              <a:gd name="T1" fmla="*/ 863 h 2549"/>
              <a:gd name="T2" fmla="*/ 8737 w 12372"/>
              <a:gd name="T3" fmla="*/ 311 h 2549"/>
              <a:gd name="T4" fmla="*/ 9588 w 12372"/>
              <a:gd name="T5" fmla="*/ 550 h 2549"/>
              <a:gd name="T6" fmla="*/ 8972 w 12372"/>
              <a:gd name="T7" fmla="*/ 697 h 2549"/>
              <a:gd name="T8" fmla="*/ 8599 w 12372"/>
              <a:gd name="T9" fmla="*/ 905 h 2549"/>
              <a:gd name="T10" fmla="*/ 9462 w 12372"/>
              <a:gd name="T11" fmla="*/ 1345 h 2549"/>
              <a:gd name="T12" fmla="*/ 9045 w 12372"/>
              <a:gd name="T13" fmla="*/ 2171 h 2549"/>
              <a:gd name="T14" fmla="*/ 7893 w 12372"/>
              <a:gd name="T15" fmla="*/ 1992 h 2549"/>
              <a:gd name="T16" fmla="*/ 8404 w 12372"/>
              <a:gd name="T17" fmla="*/ 1774 h 2549"/>
              <a:gd name="T18" fmla="*/ 8930 w 12372"/>
              <a:gd name="T19" fmla="*/ 1724 h 2549"/>
              <a:gd name="T20" fmla="*/ 8356 w 12372"/>
              <a:gd name="T21" fmla="*/ 1384 h 2549"/>
              <a:gd name="T22" fmla="*/ 8019 w 12372"/>
              <a:gd name="T23" fmla="*/ 993 h 2549"/>
              <a:gd name="T24" fmla="*/ 10232 w 12372"/>
              <a:gd name="T25" fmla="*/ 484 h 2549"/>
              <a:gd name="T26" fmla="*/ 11327 w 12372"/>
              <a:gd name="T27" fmla="*/ 318 h 2549"/>
              <a:gd name="T28" fmla="*/ 11151 w 12372"/>
              <a:gd name="T29" fmla="*/ 858 h 2549"/>
              <a:gd name="T30" fmla="*/ 10767 w 12372"/>
              <a:gd name="T31" fmla="*/ 635 h 2549"/>
              <a:gd name="T32" fmla="*/ 10357 w 12372"/>
              <a:gd name="T33" fmla="*/ 1306 h 2549"/>
              <a:gd name="T34" fmla="*/ 10645 w 12372"/>
              <a:gd name="T35" fmla="*/ 1872 h 2549"/>
              <a:gd name="T36" fmla="*/ 11533 w 12372"/>
              <a:gd name="T37" fmla="*/ 1720 h 2549"/>
              <a:gd name="T38" fmla="*/ 10617 w 12372"/>
              <a:gd name="T39" fmla="*/ 2256 h 2549"/>
              <a:gd name="T40" fmla="*/ 9806 w 12372"/>
              <a:gd name="T41" fmla="*/ 1812 h 2549"/>
              <a:gd name="T42" fmla="*/ 318 w 12372"/>
              <a:gd name="T43" fmla="*/ 1117 h 2549"/>
              <a:gd name="T44" fmla="*/ 1349 w 12372"/>
              <a:gd name="T45" fmla="*/ 603 h 2549"/>
              <a:gd name="T46" fmla="*/ 1611 w 12372"/>
              <a:gd name="T47" fmla="*/ 479 h 2549"/>
              <a:gd name="T48" fmla="*/ 1566 w 12372"/>
              <a:gd name="T49" fmla="*/ 518 h 2549"/>
              <a:gd name="T50" fmla="*/ 1384 w 12372"/>
              <a:gd name="T51" fmla="*/ 608 h 2549"/>
              <a:gd name="T52" fmla="*/ 1524 w 12372"/>
              <a:gd name="T53" fmla="*/ 576 h 2549"/>
              <a:gd name="T54" fmla="*/ 1645 w 12372"/>
              <a:gd name="T55" fmla="*/ 495 h 2549"/>
              <a:gd name="T56" fmla="*/ 1810 w 12372"/>
              <a:gd name="T57" fmla="*/ 479 h 2549"/>
              <a:gd name="T58" fmla="*/ 1717 w 12372"/>
              <a:gd name="T59" fmla="*/ 602 h 2549"/>
              <a:gd name="T60" fmla="*/ 1756 w 12372"/>
              <a:gd name="T61" fmla="*/ 658 h 2549"/>
              <a:gd name="T62" fmla="*/ 883 w 12372"/>
              <a:gd name="T63" fmla="*/ 799 h 2549"/>
              <a:gd name="T64" fmla="*/ 978 w 12372"/>
              <a:gd name="T65" fmla="*/ 821 h 2549"/>
              <a:gd name="T66" fmla="*/ 938 w 12372"/>
              <a:gd name="T67" fmla="*/ 980 h 2549"/>
              <a:gd name="T68" fmla="*/ 883 w 12372"/>
              <a:gd name="T69" fmla="*/ 1026 h 2549"/>
              <a:gd name="T70" fmla="*/ 1451 w 12372"/>
              <a:gd name="T71" fmla="*/ 817 h 2549"/>
              <a:gd name="T72" fmla="*/ 1568 w 12372"/>
              <a:gd name="T73" fmla="*/ 837 h 2549"/>
              <a:gd name="T74" fmla="*/ 1625 w 12372"/>
              <a:gd name="T75" fmla="*/ 928 h 2549"/>
              <a:gd name="T76" fmla="*/ 1413 w 12372"/>
              <a:gd name="T77" fmla="*/ 951 h 2549"/>
              <a:gd name="T78" fmla="*/ 1485 w 12372"/>
              <a:gd name="T79" fmla="*/ 919 h 2549"/>
              <a:gd name="T80" fmla="*/ 1721 w 12372"/>
              <a:gd name="T81" fmla="*/ 799 h 2549"/>
              <a:gd name="T82" fmla="*/ 1817 w 12372"/>
              <a:gd name="T83" fmla="*/ 821 h 2549"/>
              <a:gd name="T84" fmla="*/ 1777 w 12372"/>
              <a:gd name="T85" fmla="*/ 980 h 2549"/>
              <a:gd name="T86" fmla="*/ 1721 w 12372"/>
              <a:gd name="T87" fmla="*/ 1026 h 2549"/>
              <a:gd name="T88" fmla="*/ 1152 w 12372"/>
              <a:gd name="T89" fmla="*/ 1157 h 2549"/>
              <a:gd name="T90" fmla="*/ 1052 w 12372"/>
              <a:gd name="T91" fmla="*/ 1222 h 2549"/>
              <a:gd name="T92" fmla="*/ 1044 w 12372"/>
              <a:gd name="T93" fmla="*/ 1401 h 2549"/>
              <a:gd name="T94" fmla="*/ 1068 w 12372"/>
              <a:gd name="T95" fmla="*/ 1351 h 2549"/>
              <a:gd name="T96" fmla="*/ 983 w 12372"/>
              <a:gd name="T97" fmla="*/ 1262 h 2549"/>
              <a:gd name="T98" fmla="*/ 1582 w 12372"/>
              <a:gd name="T99" fmla="*/ 1148 h 2549"/>
              <a:gd name="T100" fmla="*/ 1524 w 12372"/>
              <a:gd name="T101" fmla="*/ 1208 h 2549"/>
              <a:gd name="T102" fmla="*/ 1553 w 12372"/>
              <a:gd name="T103" fmla="*/ 1397 h 2549"/>
              <a:gd name="T104" fmla="*/ 1521 w 12372"/>
              <a:gd name="T105" fmla="*/ 1353 h 2549"/>
              <a:gd name="T106" fmla="*/ 1462 w 12372"/>
              <a:gd name="T107" fmla="*/ 1277 h 2549"/>
              <a:gd name="T108" fmla="*/ 1010 w 12372"/>
              <a:gd name="T109" fmla="*/ 1536 h 2549"/>
              <a:gd name="T110" fmla="*/ 895 w 12372"/>
              <a:gd name="T111" fmla="*/ 1598 h 2549"/>
              <a:gd name="T112" fmla="*/ 861 w 12372"/>
              <a:gd name="T113" fmla="*/ 1770 h 2549"/>
              <a:gd name="T114" fmla="*/ 923 w 12372"/>
              <a:gd name="T115" fmla="*/ 1717 h 2549"/>
              <a:gd name="T116" fmla="*/ 821 w 12372"/>
              <a:gd name="T117" fmla="*/ 1616 h 2549"/>
              <a:gd name="T118" fmla="*/ 1639 w 12372"/>
              <a:gd name="T119" fmla="*/ 1669 h 2549"/>
              <a:gd name="T120" fmla="*/ 2969 w 12372"/>
              <a:gd name="T121" fmla="*/ 1804 h 2549"/>
              <a:gd name="T122" fmla="*/ 12372 w 12372"/>
              <a:gd name="T123" fmla="*/ 1432 h 2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372" h="2549">
                <a:moveTo>
                  <a:pt x="12372" y="0"/>
                </a:moveTo>
                <a:lnTo>
                  <a:pt x="2969" y="0"/>
                </a:lnTo>
                <a:lnTo>
                  <a:pt x="2969" y="2549"/>
                </a:lnTo>
                <a:lnTo>
                  <a:pt x="12372" y="2549"/>
                </a:lnTo>
                <a:lnTo>
                  <a:pt x="12372" y="0"/>
                </a:lnTo>
                <a:close/>
                <a:moveTo>
                  <a:pt x="3620" y="2215"/>
                </a:moveTo>
                <a:lnTo>
                  <a:pt x="4007" y="334"/>
                </a:lnTo>
                <a:lnTo>
                  <a:pt x="5338" y="334"/>
                </a:lnTo>
                <a:lnTo>
                  <a:pt x="5278" y="701"/>
                </a:lnTo>
                <a:lnTo>
                  <a:pt x="4460" y="701"/>
                </a:lnTo>
                <a:lnTo>
                  <a:pt x="4377" y="1112"/>
                </a:lnTo>
                <a:lnTo>
                  <a:pt x="5135" y="1112"/>
                </a:lnTo>
                <a:lnTo>
                  <a:pt x="5052" y="1498"/>
                </a:lnTo>
                <a:lnTo>
                  <a:pt x="4296" y="1498"/>
                </a:lnTo>
                <a:lnTo>
                  <a:pt x="4153" y="2215"/>
                </a:lnTo>
                <a:lnTo>
                  <a:pt x="3620" y="2215"/>
                </a:lnTo>
                <a:close/>
                <a:moveTo>
                  <a:pt x="5194" y="2215"/>
                </a:moveTo>
                <a:lnTo>
                  <a:pt x="5603" y="334"/>
                </a:lnTo>
                <a:lnTo>
                  <a:pt x="6135" y="334"/>
                </a:lnTo>
                <a:lnTo>
                  <a:pt x="5749" y="2215"/>
                </a:lnTo>
                <a:lnTo>
                  <a:pt x="5194" y="2215"/>
                </a:lnTo>
                <a:close/>
                <a:moveTo>
                  <a:pt x="6034" y="2215"/>
                </a:moveTo>
                <a:lnTo>
                  <a:pt x="6424" y="334"/>
                </a:lnTo>
                <a:lnTo>
                  <a:pt x="7875" y="334"/>
                </a:lnTo>
                <a:lnTo>
                  <a:pt x="7792" y="701"/>
                </a:lnTo>
                <a:lnTo>
                  <a:pt x="6894" y="701"/>
                </a:lnTo>
                <a:lnTo>
                  <a:pt x="6810" y="1069"/>
                </a:lnTo>
                <a:lnTo>
                  <a:pt x="7650" y="1069"/>
                </a:lnTo>
                <a:lnTo>
                  <a:pt x="7569" y="1459"/>
                </a:lnTo>
                <a:lnTo>
                  <a:pt x="6730" y="1459"/>
                </a:lnTo>
                <a:lnTo>
                  <a:pt x="6647" y="1825"/>
                </a:lnTo>
                <a:lnTo>
                  <a:pt x="7569" y="1825"/>
                </a:lnTo>
                <a:lnTo>
                  <a:pt x="7485" y="2215"/>
                </a:lnTo>
                <a:lnTo>
                  <a:pt x="6034" y="2215"/>
                </a:lnTo>
                <a:close/>
                <a:moveTo>
                  <a:pt x="8018" y="968"/>
                </a:moveTo>
                <a:lnTo>
                  <a:pt x="8023" y="925"/>
                </a:lnTo>
                <a:lnTo>
                  <a:pt x="8030" y="884"/>
                </a:lnTo>
                <a:lnTo>
                  <a:pt x="8033" y="863"/>
                </a:lnTo>
                <a:lnTo>
                  <a:pt x="8037" y="844"/>
                </a:lnTo>
                <a:lnTo>
                  <a:pt x="8043" y="824"/>
                </a:lnTo>
                <a:lnTo>
                  <a:pt x="8048" y="805"/>
                </a:lnTo>
                <a:lnTo>
                  <a:pt x="8054" y="786"/>
                </a:lnTo>
                <a:lnTo>
                  <a:pt x="8060" y="767"/>
                </a:lnTo>
                <a:lnTo>
                  <a:pt x="8067" y="750"/>
                </a:lnTo>
                <a:lnTo>
                  <a:pt x="8074" y="731"/>
                </a:lnTo>
                <a:lnTo>
                  <a:pt x="8082" y="714"/>
                </a:lnTo>
                <a:lnTo>
                  <a:pt x="8090" y="698"/>
                </a:lnTo>
                <a:lnTo>
                  <a:pt x="8099" y="681"/>
                </a:lnTo>
                <a:lnTo>
                  <a:pt x="8108" y="664"/>
                </a:lnTo>
                <a:lnTo>
                  <a:pt x="8117" y="649"/>
                </a:lnTo>
                <a:lnTo>
                  <a:pt x="8127" y="634"/>
                </a:lnTo>
                <a:lnTo>
                  <a:pt x="8138" y="619"/>
                </a:lnTo>
                <a:lnTo>
                  <a:pt x="8149" y="604"/>
                </a:lnTo>
                <a:lnTo>
                  <a:pt x="8161" y="590"/>
                </a:lnTo>
                <a:lnTo>
                  <a:pt x="8173" y="576"/>
                </a:lnTo>
                <a:lnTo>
                  <a:pt x="8185" y="562"/>
                </a:lnTo>
                <a:lnTo>
                  <a:pt x="8198" y="549"/>
                </a:lnTo>
                <a:lnTo>
                  <a:pt x="8211" y="536"/>
                </a:lnTo>
                <a:lnTo>
                  <a:pt x="8225" y="524"/>
                </a:lnTo>
                <a:lnTo>
                  <a:pt x="8239" y="511"/>
                </a:lnTo>
                <a:lnTo>
                  <a:pt x="8255" y="500"/>
                </a:lnTo>
                <a:lnTo>
                  <a:pt x="8270" y="488"/>
                </a:lnTo>
                <a:lnTo>
                  <a:pt x="8286" y="478"/>
                </a:lnTo>
                <a:lnTo>
                  <a:pt x="8302" y="467"/>
                </a:lnTo>
                <a:lnTo>
                  <a:pt x="8318" y="456"/>
                </a:lnTo>
                <a:lnTo>
                  <a:pt x="8353" y="437"/>
                </a:lnTo>
                <a:lnTo>
                  <a:pt x="8387" y="419"/>
                </a:lnTo>
                <a:lnTo>
                  <a:pt x="8424" y="402"/>
                </a:lnTo>
                <a:lnTo>
                  <a:pt x="8461" y="386"/>
                </a:lnTo>
                <a:lnTo>
                  <a:pt x="8498" y="372"/>
                </a:lnTo>
                <a:lnTo>
                  <a:pt x="8535" y="359"/>
                </a:lnTo>
                <a:lnTo>
                  <a:pt x="8574" y="347"/>
                </a:lnTo>
                <a:lnTo>
                  <a:pt x="8614" y="336"/>
                </a:lnTo>
                <a:lnTo>
                  <a:pt x="8654" y="326"/>
                </a:lnTo>
                <a:lnTo>
                  <a:pt x="8696" y="318"/>
                </a:lnTo>
                <a:lnTo>
                  <a:pt x="8737" y="311"/>
                </a:lnTo>
                <a:lnTo>
                  <a:pt x="8781" y="306"/>
                </a:lnTo>
                <a:lnTo>
                  <a:pt x="8824" y="302"/>
                </a:lnTo>
                <a:lnTo>
                  <a:pt x="8868" y="298"/>
                </a:lnTo>
                <a:lnTo>
                  <a:pt x="8914" y="296"/>
                </a:lnTo>
                <a:lnTo>
                  <a:pt x="8959" y="295"/>
                </a:lnTo>
                <a:lnTo>
                  <a:pt x="8975" y="295"/>
                </a:lnTo>
                <a:lnTo>
                  <a:pt x="8990" y="296"/>
                </a:lnTo>
                <a:lnTo>
                  <a:pt x="9006" y="296"/>
                </a:lnTo>
                <a:lnTo>
                  <a:pt x="9023" y="297"/>
                </a:lnTo>
                <a:lnTo>
                  <a:pt x="9039" y="297"/>
                </a:lnTo>
                <a:lnTo>
                  <a:pt x="9055" y="298"/>
                </a:lnTo>
                <a:lnTo>
                  <a:pt x="9070" y="299"/>
                </a:lnTo>
                <a:lnTo>
                  <a:pt x="9086" y="300"/>
                </a:lnTo>
                <a:lnTo>
                  <a:pt x="9111" y="303"/>
                </a:lnTo>
                <a:lnTo>
                  <a:pt x="9136" y="306"/>
                </a:lnTo>
                <a:lnTo>
                  <a:pt x="9160" y="309"/>
                </a:lnTo>
                <a:lnTo>
                  <a:pt x="9185" y="313"/>
                </a:lnTo>
                <a:lnTo>
                  <a:pt x="9208" y="318"/>
                </a:lnTo>
                <a:lnTo>
                  <a:pt x="9231" y="323"/>
                </a:lnTo>
                <a:lnTo>
                  <a:pt x="9255" y="329"/>
                </a:lnTo>
                <a:lnTo>
                  <a:pt x="9278" y="335"/>
                </a:lnTo>
                <a:lnTo>
                  <a:pt x="9300" y="341"/>
                </a:lnTo>
                <a:lnTo>
                  <a:pt x="9323" y="349"/>
                </a:lnTo>
                <a:lnTo>
                  <a:pt x="9346" y="357"/>
                </a:lnTo>
                <a:lnTo>
                  <a:pt x="9367" y="365"/>
                </a:lnTo>
                <a:lnTo>
                  <a:pt x="9389" y="375"/>
                </a:lnTo>
                <a:lnTo>
                  <a:pt x="9410" y="385"/>
                </a:lnTo>
                <a:lnTo>
                  <a:pt x="9432" y="394"/>
                </a:lnTo>
                <a:lnTo>
                  <a:pt x="9453" y="406"/>
                </a:lnTo>
                <a:lnTo>
                  <a:pt x="9473" y="417"/>
                </a:lnTo>
                <a:lnTo>
                  <a:pt x="9491" y="430"/>
                </a:lnTo>
                <a:lnTo>
                  <a:pt x="9509" y="444"/>
                </a:lnTo>
                <a:lnTo>
                  <a:pt x="9525" y="459"/>
                </a:lnTo>
                <a:lnTo>
                  <a:pt x="9540" y="475"/>
                </a:lnTo>
                <a:lnTo>
                  <a:pt x="9554" y="493"/>
                </a:lnTo>
                <a:lnTo>
                  <a:pt x="9567" y="510"/>
                </a:lnTo>
                <a:lnTo>
                  <a:pt x="9578" y="529"/>
                </a:lnTo>
                <a:lnTo>
                  <a:pt x="9588" y="550"/>
                </a:lnTo>
                <a:lnTo>
                  <a:pt x="9596" y="572"/>
                </a:lnTo>
                <a:lnTo>
                  <a:pt x="9604" y="593"/>
                </a:lnTo>
                <a:lnTo>
                  <a:pt x="9610" y="617"/>
                </a:lnTo>
                <a:lnTo>
                  <a:pt x="9615" y="642"/>
                </a:lnTo>
                <a:lnTo>
                  <a:pt x="9618" y="667"/>
                </a:lnTo>
                <a:lnTo>
                  <a:pt x="9620" y="694"/>
                </a:lnTo>
                <a:lnTo>
                  <a:pt x="9621" y="722"/>
                </a:lnTo>
                <a:lnTo>
                  <a:pt x="9621" y="742"/>
                </a:lnTo>
                <a:lnTo>
                  <a:pt x="9620" y="764"/>
                </a:lnTo>
                <a:lnTo>
                  <a:pt x="9618" y="786"/>
                </a:lnTo>
                <a:lnTo>
                  <a:pt x="9615" y="810"/>
                </a:lnTo>
                <a:lnTo>
                  <a:pt x="9611" y="833"/>
                </a:lnTo>
                <a:lnTo>
                  <a:pt x="9606" y="858"/>
                </a:lnTo>
                <a:lnTo>
                  <a:pt x="9601" y="883"/>
                </a:lnTo>
                <a:lnTo>
                  <a:pt x="9593" y="908"/>
                </a:lnTo>
                <a:lnTo>
                  <a:pt x="9060" y="906"/>
                </a:lnTo>
                <a:lnTo>
                  <a:pt x="9065" y="890"/>
                </a:lnTo>
                <a:lnTo>
                  <a:pt x="9067" y="875"/>
                </a:lnTo>
                <a:lnTo>
                  <a:pt x="9068" y="860"/>
                </a:lnTo>
                <a:lnTo>
                  <a:pt x="9068" y="846"/>
                </a:lnTo>
                <a:lnTo>
                  <a:pt x="9068" y="835"/>
                </a:lnTo>
                <a:lnTo>
                  <a:pt x="9068" y="824"/>
                </a:lnTo>
                <a:lnTo>
                  <a:pt x="9067" y="813"/>
                </a:lnTo>
                <a:lnTo>
                  <a:pt x="9065" y="804"/>
                </a:lnTo>
                <a:lnTo>
                  <a:pt x="9063" y="794"/>
                </a:lnTo>
                <a:lnTo>
                  <a:pt x="9060" y="785"/>
                </a:lnTo>
                <a:lnTo>
                  <a:pt x="9057" y="777"/>
                </a:lnTo>
                <a:lnTo>
                  <a:pt x="9054" y="768"/>
                </a:lnTo>
                <a:lnTo>
                  <a:pt x="9050" y="759"/>
                </a:lnTo>
                <a:lnTo>
                  <a:pt x="9045" y="752"/>
                </a:lnTo>
                <a:lnTo>
                  <a:pt x="9040" y="745"/>
                </a:lnTo>
                <a:lnTo>
                  <a:pt x="9033" y="738"/>
                </a:lnTo>
                <a:lnTo>
                  <a:pt x="9028" y="731"/>
                </a:lnTo>
                <a:lnTo>
                  <a:pt x="9020" y="726"/>
                </a:lnTo>
                <a:lnTo>
                  <a:pt x="9014" y="721"/>
                </a:lnTo>
                <a:lnTo>
                  <a:pt x="9005" y="715"/>
                </a:lnTo>
                <a:lnTo>
                  <a:pt x="8989" y="705"/>
                </a:lnTo>
                <a:lnTo>
                  <a:pt x="8972" y="697"/>
                </a:lnTo>
                <a:lnTo>
                  <a:pt x="8955" y="690"/>
                </a:lnTo>
                <a:lnTo>
                  <a:pt x="8936" y="685"/>
                </a:lnTo>
                <a:lnTo>
                  <a:pt x="8918" y="681"/>
                </a:lnTo>
                <a:lnTo>
                  <a:pt x="8898" y="677"/>
                </a:lnTo>
                <a:lnTo>
                  <a:pt x="8878" y="675"/>
                </a:lnTo>
                <a:lnTo>
                  <a:pt x="8857" y="675"/>
                </a:lnTo>
                <a:lnTo>
                  <a:pt x="8850" y="675"/>
                </a:lnTo>
                <a:lnTo>
                  <a:pt x="8842" y="675"/>
                </a:lnTo>
                <a:lnTo>
                  <a:pt x="8834" y="675"/>
                </a:lnTo>
                <a:lnTo>
                  <a:pt x="8824" y="675"/>
                </a:lnTo>
                <a:lnTo>
                  <a:pt x="8802" y="677"/>
                </a:lnTo>
                <a:lnTo>
                  <a:pt x="8782" y="682"/>
                </a:lnTo>
                <a:lnTo>
                  <a:pt x="8761" y="686"/>
                </a:lnTo>
                <a:lnTo>
                  <a:pt x="8741" y="694"/>
                </a:lnTo>
                <a:lnTo>
                  <a:pt x="8721" y="701"/>
                </a:lnTo>
                <a:lnTo>
                  <a:pt x="8702" y="711"/>
                </a:lnTo>
                <a:lnTo>
                  <a:pt x="8682" y="721"/>
                </a:lnTo>
                <a:lnTo>
                  <a:pt x="8664" y="734"/>
                </a:lnTo>
                <a:lnTo>
                  <a:pt x="8655" y="740"/>
                </a:lnTo>
                <a:lnTo>
                  <a:pt x="8647" y="746"/>
                </a:lnTo>
                <a:lnTo>
                  <a:pt x="8639" y="753"/>
                </a:lnTo>
                <a:lnTo>
                  <a:pt x="8632" y="761"/>
                </a:lnTo>
                <a:lnTo>
                  <a:pt x="8625" y="768"/>
                </a:lnTo>
                <a:lnTo>
                  <a:pt x="8619" y="776"/>
                </a:lnTo>
                <a:lnTo>
                  <a:pt x="8613" y="783"/>
                </a:lnTo>
                <a:lnTo>
                  <a:pt x="8609" y="792"/>
                </a:lnTo>
                <a:lnTo>
                  <a:pt x="8605" y="800"/>
                </a:lnTo>
                <a:lnTo>
                  <a:pt x="8600" y="809"/>
                </a:lnTo>
                <a:lnTo>
                  <a:pt x="8597" y="818"/>
                </a:lnTo>
                <a:lnTo>
                  <a:pt x="8595" y="827"/>
                </a:lnTo>
                <a:lnTo>
                  <a:pt x="8593" y="837"/>
                </a:lnTo>
                <a:lnTo>
                  <a:pt x="8592" y="847"/>
                </a:lnTo>
                <a:lnTo>
                  <a:pt x="8591" y="857"/>
                </a:lnTo>
                <a:lnTo>
                  <a:pt x="8591" y="866"/>
                </a:lnTo>
                <a:lnTo>
                  <a:pt x="8591" y="876"/>
                </a:lnTo>
                <a:lnTo>
                  <a:pt x="8593" y="886"/>
                </a:lnTo>
                <a:lnTo>
                  <a:pt x="8595" y="896"/>
                </a:lnTo>
                <a:lnTo>
                  <a:pt x="8599" y="905"/>
                </a:lnTo>
                <a:lnTo>
                  <a:pt x="8605" y="914"/>
                </a:lnTo>
                <a:lnTo>
                  <a:pt x="8611" y="923"/>
                </a:lnTo>
                <a:lnTo>
                  <a:pt x="8619" y="932"/>
                </a:lnTo>
                <a:lnTo>
                  <a:pt x="8627" y="941"/>
                </a:lnTo>
                <a:lnTo>
                  <a:pt x="8637" y="950"/>
                </a:lnTo>
                <a:lnTo>
                  <a:pt x="8649" y="958"/>
                </a:lnTo>
                <a:lnTo>
                  <a:pt x="8661" y="966"/>
                </a:lnTo>
                <a:lnTo>
                  <a:pt x="8674" y="974"/>
                </a:lnTo>
                <a:lnTo>
                  <a:pt x="8689" y="982"/>
                </a:lnTo>
                <a:lnTo>
                  <a:pt x="8704" y="991"/>
                </a:lnTo>
                <a:lnTo>
                  <a:pt x="8721" y="998"/>
                </a:lnTo>
                <a:lnTo>
                  <a:pt x="8740" y="1006"/>
                </a:lnTo>
                <a:lnTo>
                  <a:pt x="8777" y="1021"/>
                </a:lnTo>
                <a:lnTo>
                  <a:pt x="8818" y="1036"/>
                </a:lnTo>
                <a:lnTo>
                  <a:pt x="8861" y="1050"/>
                </a:lnTo>
                <a:lnTo>
                  <a:pt x="8905" y="1063"/>
                </a:lnTo>
                <a:lnTo>
                  <a:pt x="8951" y="1077"/>
                </a:lnTo>
                <a:lnTo>
                  <a:pt x="8999" y="1089"/>
                </a:lnTo>
                <a:lnTo>
                  <a:pt x="9050" y="1102"/>
                </a:lnTo>
                <a:lnTo>
                  <a:pt x="9101" y="1114"/>
                </a:lnTo>
                <a:lnTo>
                  <a:pt x="9144" y="1123"/>
                </a:lnTo>
                <a:lnTo>
                  <a:pt x="9184" y="1135"/>
                </a:lnTo>
                <a:lnTo>
                  <a:pt x="9220" y="1148"/>
                </a:lnTo>
                <a:lnTo>
                  <a:pt x="9254" y="1161"/>
                </a:lnTo>
                <a:lnTo>
                  <a:pt x="9270" y="1169"/>
                </a:lnTo>
                <a:lnTo>
                  <a:pt x="9285" y="1176"/>
                </a:lnTo>
                <a:lnTo>
                  <a:pt x="9300" y="1184"/>
                </a:lnTo>
                <a:lnTo>
                  <a:pt x="9314" y="1193"/>
                </a:lnTo>
                <a:lnTo>
                  <a:pt x="9327" y="1201"/>
                </a:lnTo>
                <a:lnTo>
                  <a:pt x="9340" y="1210"/>
                </a:lnTo>
                <a:lnTo>
                  <a:pt x="9352" y="1218"/>
                </a:lnTo>
                <a:lnTo>
                  <a:pt x="9363" y="1228"/>
                </a:lnTo>
                <a:lnTo>
                  <a:pt x="9383" y="1247"/>
                </a:lnTo>
                <a:lnTo>
                  <a:pt x="9403" y="1266"/>
                </a:lnTo>
                <a:lnTo>
                  <a:pt x="9420" y="1285"/>
                </a:lnTo>
                <a:lnTo>
                  <a:pt x="9436" y="1305"/>
                </a:lnTo>
                <a:lnTo>
                  <a:pt x="9450" y="1325"/>
                </a:lnTo>
                <a:lnTo>
                  <a:pt x="9462" y="1345"/>
                </a:lnTo>
                <a:lnTo>
                  <a:pt x="9472" y="1365"/>
                </a:lnTo>
                <a:lnTo>
                  <a:pt x="9481" y="1386"/>
                </a:lnTo>
                <a:lnTo>
                  <a:pt x="9488" y="1406"/>
                </a:lnTo>
                <a:lnTo>
                  <a:pt x="9495" y="1426"/>
                </a:lnTo>
                <a:lnTo>
                  <a:pt x="9499" y="1445"/>
                </a:lnTo>
                <a:lnTo>
                  <a:pt x="9503" y="1466"/>
                </a:lnTo>
                <a:lnTo>
                  <a:pt x="9505" y="1485"/>
                </a:lnTo>
                <a:lnTo>
                  <a:pt x="9508" y="1505"/>
                </a:lnTo>
                <a:lnTo>
                  <a:pt x="9509" y="1524"/>
                </a:lnTo>
                <a:lnTo>
                  <a:pt x="9510" y="1542"/>
                </a:lnTo>
                <a:lnTo>
                  <a:pt x="9509" y="1576"/>
                </a:lnTo>
                <a:lnTo>
                  <a:pt x="9505" y="1610"/>
                </a:lnTo>
                <a:lnTo>
                  <a:pt x="9501" y="1644"/>
                </a:lnTo>
                <a:lnTo>
                  <a:pt x="9495" y="1676"/>
                </a:lnTo>
                <a:lnTo>
                  <a:pt x="9486" y="1709"/>
                </a:lnTo>
                <a:lnTo>
                  <a:pt x="9475" y="1741"/>
                </a:lnTo>
                <a:lnTo>
                  <a:pt x="9462" y="1772"/>
                </a:lnTo>
                <a:lnTo>
                  <a:pt x="9448" y="1804"/>
                </a:lnTo>
                <a:lnTo>
                  <a:pt x="9432" y="1834"/>
                </a:lnTo>
                <a:lnTo>
                  <a:pt x="9414" y="1864"/>
                </a:lnTo>
                <a:lnTo>
                  <a:pt x="9393" y="1895"/>
                </a:lnTo>
                <a:lnTo>
                  <a:pt x="9372" y="1924"/>
                </a:lnTo>
                <a:lnTo>
                  <a:pt x="9348" y="1953"/>
                </a:lnTo>
                <a:lnTo>
                  <a:pt x="9322" y="1981"/>
                </a:lnTo>
                <a:lnTo>
                  <a:pt x="9294" y="2009"/>
                </a:lnTo>
                <a:lnTo>
                  <a:pt x="9265" y="2037"/>
                </a:lnTo>
                <a:lnTo>
                  <a:pt x="9248" y="2050"/>
                </a:lnTo>
                <a:lnTo>
                  <a:pt x="9232" y="2064"/>
                </a:lnTo>
                <a:lnTo>
                  <a:pt x="9216" y="2076"/>
                </a:lnTo>
                <a:lnTo>
                  <a:pt x="9199" y="2089"/>
                </a:lnTo>
                <a:lnTo>
                  <a:pt x="9181" y="2100"/>
                </a:lnTo>
                <a:lnTo>
                  <a:pt x="9163" y="2112"/>
                </a:lnTo>
                <a:lnTo>
                  <a:pt x="9145" y="2122"/>
                </a:lnTo>
                <a:lnTo>
                  <a:pt x="9126" y="2133"/>
                </a:lnTo>
                <a:lnTo>
                  <a:pt x="9107" y="2143"/>
                </a:lnTo>
                <a:lnTo>
                  <a:pt x="9086" y="2153"/>
                </a:lnTo>
                <a:lnTo>
                  <a:pt x="9067" y="2162"/>
                </a:lnTo>
                <a:lnTo>
                  <a:pt x="9045" y="2171"/>
                </a:lnTo>
                <a:lnTo>
                  <a:pt x="9024" y="2179"/>
                </a:lnTo>
                <a:lnTo>
                  <a:pt x="9002" y="2187"/>
                </a:lnTo>
                <a:lnTo>
                  <a:pt x="8981" y="2195"/>
                </a:lnTo>
                <a:lnTo>
                  <a:pt x="8958" y="2201"/>
                </a:lnTo>
                <a:lnTo>
                  <a:pt x="8910" y="2214"/>
                </a:lnTo>
                <a:lnTo>
                  <a:pt x="8862" y="2226"/>
                </a:lnTo>
                <a:lnTo>
                  <a:pt x="8811" y="2235"/>
                </a:lnTo>
                <a:lnTo>
                  <a:pt x="8758" y="2242"/>
                </a:lnTo>
                <a:lnTo>
                  <a:pt x="8703" y="2249"/>
                </a:lnTo>
                <a:lnTo>
                  <a:pt x="8647" y="2253"/>
                </a:lnTo>
                <a:lnTo>
                  <a:pt x="8588" y="2255"/>
                </a:lnTo>
                <a:lnTo>
                  <a:pt x="8528" y="2256"/>
                </a:lnTo>
                <a:lnTo>
                  <a:pt x="8476" y="2256"/>
                </a:lnTo>
                <a:lnTo>
                  <a:pt x="8425" y="2254"/>
                </a:lnTo>
                <a:lnTo>
                  <a:pt x="8379" y="2251"/>
                </a:lnTo>
                <a:lnTo>
                  <a:pt x="8333" y="2248"/>
                </a:lnTo>
                <a:lnTo>
                  <a:pt x="8290" y="2242"/>
                </a:lnTo>
                <a:lnTo>
                  <a:pt x="8250" y="2236"/>
                </a:lnTo>
                <a:lnTo>
                  <a:pt x="8211" y="2228"/>
                </a:lnTo>
                <a:lnTo>
                  <a:pt x="8176" y="2220"/>
                </a:lnTo>
                <a:lnTo>
                  <a:pt x="8142" y="2210"/>
                </a:lnTo>
                <a:lnTo>
                  <a:pt x="8111" y="2199"/>
                </a:lnTo>
                <a:lnTo>
                  <a:pt x="8082" y="2186"/>
                </a:lnTo>
                <a:lnTo>
                  <a:pt x="8055" y="2173"/>
                </a:lnTo>
                <a:lnTo>
                  <a:pt x="8043" y="2166"/>
                </a:lnTo>
                <a:lnTo>
                  <a:pt x="8031" y="2159"/>
                </a:lnTo>
                <a:lnTo>
                  <a:pt x="8019" y="2152"/>
                </a:lnTo>
                <a:lnTo>
                  <a:pt x="8009" y="2143"/>
                </a:lnTo>
                <a:lnTo>
                  <a:pt x="7999" y="2135"/>
                </a:lnTo>
                <a:lnTo>
                  <a:pt x="7989" y="2127"/>
                </a:lnTo>
                <a:lnTo>
                  <a:pt x="7980" y="2117"/>
                </a:lnTo>
                <a:lnTo>
                  <a:pt x="7972" y="2108"/>
                </a:lnTo>
                <a:lnTo>
                  <a:pt x="7956" y="2090"/>
                </a:lnTo>
                <a:lnTo>
                  <a:pt x="7941" y="2071"/>
                </a:lnTo>
                <a:lnTo>
                  <a:pt x="7927" y="2051"/>
                </a:lnTo>
                <a:lnTo>
                  <a:pt x="7915" y="2032"/>
                </a:lnTo>
                <a:lnTo>
                  <a:pt x="7904" y="2012"/>
                </a:lnTo>
                <a:lnTo>
                  <a:pt x="7893" y="1992"/>
                </a:lnTo>
                <a:lnTo>
                  <a:pt x="7883" y="1971"/>
                </a:lnTo>
                <a:lnTo>
                  <a:pt x="7874" y="1950"/>
                </a:lnTo>
                <a:lnTo>
                  <a:pt x="7867" y="1929"/>
                </a:lnTo>
                <a:lnTo>
                  <a:pt x="7860" y="1907"/>
                </a:lnTo>
                <a:lnTo>
                  <a:pt x="7855" y="1885"/>
                </a:lnTo>
                <a:lnTo>
                  <a:pt x="7850" y="1863"/>
                </a:lnTo>
                <a:lnTo>
                  <a:pt x="7846" y="1841"/>
                </a:lnTo>
                <a:lnTo>
                  <a:pt x="7844" y="1818"/>
                </a:lnTo>
                <a:lnTo>
                  <a:pt x="7842" y="1794"/>
                </a:lnTo>
                <a:lnTo>
                  <a:pt x="7842" y="1770"/>
                </a:lnTo>
                <a:lnTo>
                  <a:pt x="7842" y="1761"/>
                </a:lnTo>
                <a:lnTo>
                  <a:pt x="7842" y="1750"/>
                </a:lnTo>
                <a:lnTo>
                  <a:pt x="7843" y="1740"/>
                </a:lnTo>
                <a:lnTo>
                  <a:pt x="7843" y="1729"/>
                </a:lnTo>
                <a:lnTo>
                  <a:pt x="7844" y="1718"/>
                </a:lnTo>
                <a:lnTo>
                  <a:pt x="7844" y="1709"/>
                </a:lnTo>
                <a:lnTo>
                  <a:pt x="7844" y="1698"/>
                </a:lnTo>
                <a:lnTo>
                  <a:pt x="7844" y="1687"/>
                </a:lnTo>
                <a:lnTo>
                  <a:pt x="7846" y="1677"/>
                </a:lnTo>
                <a:lnTo>
                  <a:pt x="7847" y="1667"/>
                </a:lnTo>
                <a:lnTo>
                  <a:pt x="7848" y="1657"/>
                </a:lnTo>
                <a:lnTo>
                  <a:pt x="7850" y="1646"/>
                </a:lnTo>
                <a:lnTo>
                  <a:pt x="7851" y="1635"/>
                </a:lnTo>
                <a:lnTo>
                  <a:pt x="7853" y="1626"/>
                </a:lnTo>
                <a:lnTo>
                  <a:pt x="7854" y="1615"/>
                </a:lnTo>
                <a:lnTo>
                  <a:pt x="7855" y="1604"/>
                </a:lnTo>
                <a:lnTo>
                  <a:pt x="8385" y="1602"/>
                </a:lnTo>
                <a:lnTo>
                  <a:pt x="8383" y="1610"/>
                </a:lnTo>
                <a:lnTo>
                  <a:pt x="8383" y="1619"/>
                </a:lnTo>
                <a:lnTo>
                  <a:pt x="8382" y="1627"/>
                </a:lnTo>
                <a:lnTo>
                  <a:pt x="8382" y="1634"/>
                </a:lnTo>
                <a:lnTo>
                  <a:pt x="8382" y="1648"/>
                </a:lnTo>
                <a:lnTo>
                  <a:pt x="8382" y="1661"/>
                </a:lnTo>
                <a:lnTo>
                  <a:pt x="8383" y="1686"/>
                </a:lnTo>
                <a:lnTo>
                  <a:pt x="8385" y="1710"/>
                </a:lnTo>
                <a:lnTo>
                  <a:pt x="8390" y="1733"/>
                </a:lnTo>
                <a:lnTo>
                  <a:pt x="8396" y="1753"/>
                </a:lnTo>
                <a:lnTo>
                  <a:pt x="8404" y="1774"/>
                </a:lnTo>
                <a:lnTo>
                  <a:pt x="8413" y="1792"/>
                </a:lnTo>
                <a:lnTo>
                  <a:pt x="8424" y="1810"/>
                </a:lnTo>
                <a:lnTo>
                  <a:pt x="8437" y="1826"/>
                </a:lnTo>
                <a:lnTo>
                  <a:pt x="8444" y="1834"/>
                </a:lnTo>
                <a:lnTo>
                  <a:pt x="8451" y="1842"/>
                </a:lnTo>
                <a:lnTo>
                  <a:pt x="8460" y="1848"/>
                </a:lnTo>
                <a:lnTo>
                  <a:pt x="8468" y="1855"/>
                </a:lnTo>
                <a:lnTo>
                  <a:pt x="8477" y="1860"/>
                </a:lnTo>
                <a:lnTo>
                  <a:pt x="8487" y="1865"/>
                </a:lnTo>
                <a:lnTo>
                  <a:pt x="8497" y="1870"/>
                </a:lnTo>
                <a:lnTo>
                  <a:pt x="8507" y="1874"/>
                </a:lnTo>
                <a:lnTo>
                  <a:pt x="8518" y="1878"/>
                </a:lnTo>
                <a:lnTo>
                  <a:pt x="8530" y="1882"/>
                </a:lnTo>
                <a:lnTo>
                  <a:pt x="8542" y="1884"/>
                </a:lnTo>
                <a:lnTo>
                  <a:pt x="8555" y="1886"/>
                </a:lnTo>
                <a:lnTo>
                  <a:pt x="8582" y="1889"/>
                </a:lnTo>
                <a:lnTo>
                  <a:pt x="8611" y="1890"/>
                </a:lnTo>
                <a:lnTo>
                  <a:pt x="8625" y="1890"/>
                </a:lnTo>
                <a:lnTo>
                  <a:pt x="8640" y="1889"/>
                </a:lnTo>
                <a:lnTo>
                  <a:pt x="8658" y="1887"/>
                </a:lnTo>
                <a:lnTo>
                  <a:pt x="8676" y="1884"/>
                </a:lnTo>
                <a:lnTo>
                  <a:pt x="8695" y="1880"/>
                </a:lnTo>
                <a:lnTo>
                  <a:pt x="8715" y="1875"/>
                </a:lnTo>
                <a:lnTo>
                  <a:pt x="8734" y="1871"/>
                </a:lnTo>
                <a:lnTo>
                  <a:pt x="8754" y="1864"/>
                </a:lnTo>
                <a:lnTo>
                  <a:pt x="8771" y="1858"/>
                </a:lnTo>
                <a:lnTo>
                  <a:pt x="8788" y="1851"/>
                </a:lnTo>
                <a:lnTo>
                  <a:pt x="8804" y="1844"/>
                </a:lnTo>
                <a:lnTo>
                  <a:pt x="8821" y="1835"/>
                </a:lnTo>
                <a:lnTo>
                  <a:pt x="8837" y="1825"/>
                </a:lnTo>
                <a:lnTo>
                  <a:pt x="8852" y="1816"/>
                </a:lnTo>
                <a:lnTo>
                  <a:pt x="8866" y="1806"/>
                </a:lnTo>
                <a:lnTo>
                  <a:pt x="8881" y="1794"/>
                </a:lnTo>
                <a:lnTo>
                  <a:pt x="8894" y="1782"/>
                </a:lnTo>
                <a:lnTo>
                  <a:pt x="8906" y="1769"/>
                </a:lnTo>
                <a:lnTo>
                  <a:pt x="8916" y="1755"/>
                </a:lnTo>
                <a:lnTo>
                  <a:pt x="8924" y="1740"/>
                </a:lnTo>
                <a:lnTo>
                  <a:pt x="8930" y="1724"/>
                </a:lnTo>
                <a:lnTo>
                  <a:pt x="8934" y="1707"/>
                </a:lnTo>
                <a:lnTo>
                  <a:pt x="8937" y="1688"/>
                </a:lnTo>
                <a:lnTo>
                  <a:pt x="8938" y="1670"/>
                </a:lnTo>
                <a:lnTo>
                  <a:pt x="8938" y="1663"/>
                </a:lnTo>
                <a:lnTo>
                  <a:pt x="8938" y="1658"/>
                </a:lnTo>
                <a:lnTo>
                  <a:pt x="8938" y="1652"/>
                </a:lnTo>
                <a:lnTo>
                  <a:pt x="8938" y="1646"/>
                </a:lnTo>
                <a:lnTo>
                  <a:pt x="8937" y="1639"/>
                </a:lnTo>
                <a:lnTo>
                  <a:pt x="8936" y="1630"/>
                </a:lnTo>
                <a:lnTo>
                  <a:pt x="8935" y="1622"/>
                </a:lnTo>
                <a:lnTo>
                  <a:pt x="8932" y="1615"/>
                </a:lnTo>
                <a:lnTo>
                  <a:pt x="8929" y="1607"/>
                </a:lnTo>
                <a:lnTo>
                  <a:pt x="8924" y="1601"/>
                </a:lnTo>
                <a:lnTo>
                  <a:pt x="8919" y="1593"/>
                </a:lnTo>
                <a:lnTo>
                  <a:pt x="8914" y="1587"/>
                </a:lnTo>
                <a:lnTo>
                  <a:pt x="8907" y="1579"/>
                </a:lnTo>
                <a:lnTo>
                  <a:pt x="8899" y="1573"/>
                </a:lnTo>
                <a:lnTo>
                  <a:pt x="8892" y="1566"/>
                </a:lnTo>
                <a:lnTo>
                  <a:pt x="8882" y="1561"/>
                </a:lnTo>
                <a:lnTo>
                  <a:pt x="8863" y="1548"/>
                </a:lnTo>
                <a:lnTo>
                  <a:pt x="8839" y="1537"/>
                </a:lnTo>
                <a:lnTo>
                  <a:pt x="8814" y="1526"/>
                </a:lnTo>
                <a:lnTo>
                  <a:pt x="8789" y="1515"/>
                </a:lnTo>
                <a:lnTo>
                  <a:pt x="8762" y="1506"/>
                </a:lnTo>
                <a:lnTo>
                  <a:pt x="8735" y="1495"/>
                </a:lnTo>
                <a:lnTo>
                  <a:pt x="8708" y="1486"/>
                </a:lnTo>
                <a:lnTo>
                  <a:pt x="8680" y="1477"/>
                </a:lnTo>
                <a:lnTo>
                  <a:pt x="8651" y="1468"/>
                </a:lnTo>
                <a:lnTo>
                  <a:pt x="8621" y="1459"/>
                </a:lnTo>
                <a:lnTo>
                  <a:pt x="8584" y="1448"/>
                </a:lnTo>
                <a:lnTo>
                  <a:pt x="8547" y="1439"/>
                </a:lnTo>
                <a:lnTo>
                  <a:pt x="8511" y="1429"/>
                </a:lnTo>
                <a:lnTo>
                  <a:pt x="8476" y="1420"/>
                </a:lnTo>
                <a:lnTo>
                  <a:pt x="8443" y="1411"/>
                </a:lnTo>
                <a:lnTo>
                  <a:pt x="8411" y="1402"/>
                </a:lnTo>
                <a:lnTo>
                  <a:pt x="8383" y="1392"/>
                </a:lnTo>
                <a:lnTo>
                  <a:pt x="8359" y="1384"/>
                </a:lnTo>
                <a:lnTo>
                  <a:pt x="8356" y="1384"/>
                </a:lnTo>
                <a:lnTo>
                  <a:pt x="8352" y="1383"/>
                </a:lnTo>
                <a:lnTo>
                  <a:pt x="8349" y="1380"/>
                </a:lnTo>
                <a:lnTo>
                  <a:pt x="8345" y="1378"/>
                </a:lnTo>
                <a:lnTo>
                  <a:pt x="8345" y="1378"/>
                </a:lnTo>
                <a:lnTo>
                  <a:pt x="8344" y="1378"/>
                </a:lnTo>
                <a:lnTo>
                  <a:pt x="8343" y="1378"/>
                </a:lnTo>
                <a:lnTo>
                  <a:pt x="8343" y="1378"/>
                </a:lnTo>
                <a:lnTo>
                  <a:pt x="8330" y="1374"/>
                </a:lnTo>
                <a:lnTo>
                  <a:pt x="8316" y="1369"/>
                </a:lnTo>
                <a:lnTo>
                  <a:pt x="8303" y="1363"/>
                </a:lnTo>
                <a:lnTo>
                  <a:pt x="8289" y="1359"/>
                </a:lnTo>
                <a:lnTo>
                  <a:pt x="8274" y="1355"/>
                </a:lnTo>
                <a:lnTo>
                  <a:pt x="8260" y="1349"/>
                </a:lnTo>
                <a:lnTo>
                  <a:pt x="8245" y="1344"/>
                </a:lnTo>
                <a:lnTo>
                  <a:pt x="8229" y="1337"/>
                </a:lnTo>
                <a:lnTo>
                  <a:pt x="8209" y="1328"/>
                </a:lnTo>
                <a:lnTo>
                  <a:pt x="8191" y="1318"/>
                </a:lnTo>
                <a:lnTo>
                  <a:pt x="8173" y="1306"/>
                </a:lnTo>
                <a:lnTo>
                  <a:pt x="8154" y="1292"/>
                </a:lnTo>
                <a:lnTo>
                  <a:pt x="8136" y="1278"/>
                </a:lnTo>
                <a:lnTo>
                  <a:pt x="8118" y="1262"/>
                </a:lnTo>
                <a:lnTo>
                  <a:pt x="8101" y="1244"/>
                </a:lnTo>
                <a:lnTo>
                  <a:pt x="8085" y="1225"/>
                </a:lnTo>
                <a:lnTo>
                  <a:pt x="8076" y="1215"/>
                </a:lnTo>
                <a:lnTo>
                  <a:pt x="8069" y="1204"/>
                </a:lnTo>
                <a:lnTo>
                  <a:pt x="8062" y="1193"/>
                </a:lnTo>
                <a:lnTo>
                  <a:pt x="8056" y="1181"/>
                </a:lnTo>
                <a:lnTo>
                  <a:pt x="8049" y="1167"/>
                </a:lnTo>
                <a:lnTo>
                  <a:pt x="8044" y="1153"/>
                </a:lnTo>
                <a:lnTo>
                  <a:pt x="8040" y="1139"/>
                </a:lnTo>
                <a:lnTo>
                  <a:pt x="8035" y="1122"/>
                </a:lnTo>
                <a:lnTo>
                  <a:pt x="8031" y="1106"/>
                </a:lnTo>
                <a:lnTo>
                  <a:pt x="8028" y="1089"/>
                </a:lnTo>
                <a:lnTo>
                  <a:pt x="8025" y="1072"/>
                </a:lnTo>
                <a:lnTo>
                  <a:pt x="8022" y="1053"/>
                </a:lnTo>
                <a:lnTo>
                  <a:pt x="8021" y="1034"/>
                </a:lnTo>
                <a:lnTo>
                  <a:pt x="8019" y="1013"/>
                </a:lnTo>
                <a:lnTo>
                  <a:pt x="8019" y="993"/>
                </a:lnTo>
                <a:lnTo>
                  <a:pt x="8018" y="971"/>
                </a:lnTo>
                <a:lnTo>
                  <a:pt x="8018" y="968"/>
                </a:lnTo>
                <a:close/>
                <a:moveTo>
                  <a:pt x="9774" y="1539"/>
                </a:moveTo>
                <a:lnTo>
                  <a:pt x="9774" y="1514"/>
                </a:lnTo>
                <a:lnTo>
                  <a:pt x="9776" y="1487"/>
                </a:lnTo>
                <a:lnTo>
                  <a:pt x="9777" y="1460"/>
                </a:lnTo>
                <a:lnTo>
                  <a:pt x="9779" y="1432"/>
                </a:lnTo>
                <a:lnTo>
                  <a:pt x="9781" y="1403"/>
                </a:lnTo>
                <a:lnTo>
                  <a:pt x="9783" y="1374"/>
                </a:lnTo>
                <a:lnTo>
                  <a:pt x="9786" y="1344"/>
                </a:lnTo>
                <a:lnTo>
                  <a:pt x="9791" y="1312"/>
                </a:lnTo>
                <a:lnTo>
                  <a:pt x="9795" y="1281"/>
                </a:lnTo>
                <a:lnTo>
                  <a:pt x="9799" y="1250"/>
                </a:lnTo>
                <a:lnTo>
                  <a:pt x="9805" y="1217"/>
                </a:lnTo>
                <a:lnTo>
                  <a:pt x="9811" y="1186"/>
                </a:lnTo>
                <a:lnTo>
                  <a:pt x="9819" y="1155"/>
                </a:lnTo>
                <a:lnTo>
                  <a:pt x="9826" y="1122"/>
                </a:lnTo>
                <a:lnTo>
                  <a:pt x="9835" y="1091"/>
                </a:lnTo>
                <a:lnTo>
                  <a:pt x="9845" y="1059"/>
                </a:lnTo>
                <a:lnTo>
                  <a:pt x="9857" y="1023"/>
                </a:lnTo>
                <a:lnTo>
                  <a:pt x="9870" y="987"/>
                </a:lnTo>
                <a:lnTo>
                  <a:pt x="9885" y="953"/>
                </a:lnTo>
                <a:lnTo>
                  <a:pt x="9900" y="918"/>
                </a:lnTo>
                <a:lnTo>
                  <a:pt x="9917" y="884"/>
                </a:lnTo>
                <a:lnTo>
                  <a:pt x="9935" y="849"/>
                </a:lnTo>
                <a:lnTo>
                  <a:pt x="9955" y="816"/>
                </a:lnTo>
                <a:lnTo>
                  <a:pt x="9975" y="782"/>
                </a:lnTo>
                <a:lnTo>
                  <a:pt x="9997" y="749"/>
                </a:lnTo>
                <a:lnTo>
                  <a:pt x="10020" y="716"/>
                </a:lnTo>
                <a:lnTo>
                  <a:pt x="10045" y="684"/>
                </a:lnTo>
                <a:lnTo>
                  <a:pt x="10069" y="653"/>
                </a:lnTo>
                <a:lnTo>
                  <a:pt x="10096" y="620"/>
                </a:lnTo>
                <a:lnTo>
                  <a:pt x="10124" y="589"/>
                </a:lnTo>
                <a:lnTo>
                  <a:pt x="10154" y="559"/>
                </a:lnTo>
                <a:lnTo>
                  <a:pt x="10184" y="528"/>
                </a:lnTo>
                <a:lnTo>
                  <a:pt x="10200" y="513"/>
                </a:lnTo>
                <a:lnTo>
                  <a:pt x="10216" y="498"/>
                </a:lnTo>
                <a:lnTo>
                  <a:pt x="10232" y="484"/>
                </a:lnTo>
                <a:lnTo>
                  <a:pt x="10250" y="471"/>
                </a:lnTo>
                <a:lnTo>
                  <a:pt x="10268" y="458"/>
                </a:lnTo>
                <a:lnTo>
                  <a:pt x="10286" y="445"/>
                </a:lnTo>
                <a:lnTo>
                  <a:pt x="10305" y="433"/>
                </a:lnTo>
                <a:lnTo>
                  <a:pt x="10324" y="421"/>
                </a:lnTo>
                <a:lnTo>
                  <a:pt x="10344" y="410"/>
                </a:lnTo>
                <a:lnTo>
                  <a:pt x="10364" y="399"/>
                </a:lnTo>
                <a:lnTo>
                  <a:pt x="10385" y="388"/>
                </a:lnTo>
                <a:lnTo>
                  <a:pt x="10406" y="378"/>
                </a:lnTo>
                <a:lnTo>
                  <a:pt x="10428" y="368"/>
                </a:lnTo>
                <a:lnTo>
                  <a:pt x="10451" y="360"/>
                </a:lnTo>
                <a:lnTo>
                  <a:pt x="10473" y="351"/>
                </a:lnTo>
                <a:lnTo>
                  <a:pt x="10497" y="344"/>
                </a:lnTo>
                <a:lnTo>
                  <a:pt x="10521" y="335"/>
                </a:lnTo>
                <a:lnTo>
                  <a:pt x="10546" y="329"/>
                </a:lnTo>
                <a:lnTo>
                  <a:pt x="10571" y="321"/>
                </a:lnTo>
                <a:lnTo>
                  <a:pt x="10595" y="316"/>
                </a:lnTo>
                <a:lnTo>
                  <a:pt x="10621" y="309"/>
                </a:lnTo>
                <a:lnTo>
                  <a:pt x="10648" y="304"/>
                </a:lnTo>
                <a:lnTo>
                  <a:pt x="10675" y="299"/>
                </a:lnTo>
                <a:lnTo>
                  <a:pt x="10702" y="294"/>
                </a:lnTo>
                <a:lnTo>
                  <a:pt x="10760" y="286"/>
                </a:lnTo>
                <a:lnTo>
                  <a:pt x="10818" y="281"/>
                </a:lnTo>
                <a:lnTo>
                  <a:pt x="10878" y="277"/>
                </a:lnTo>
                <a:lnTo>
                  <a:pt x="10941" y="275"/>
                </a:lnTo>
                <a:lnTo>
                  <a:pt x="10971" y="275"/>
                </a:lnTo>
                <a:lnTo>
                  <a:pt x="11003" y="276"/>
                </a:lnTo>
                <a:lnTo>
                  <a:pt x="11035" y="277"/>
                </a:lnTo>
                <a:lnTo>
                  <a:pt x="11069" y="279"/>
                </a:lnTo>
                <a:lnTo>
                  <a:pt x="11102" y="281"/>
                </a:lnTo>
                <a:lnTo>
                  <a:pt x="11137" y="284"/>
                </a:lnTo>
                <a:lnTo>
                  <a:pt x="11171" y="289"/>
                </a:lnTo>
                <a:lnTo>
                  <a:pt x="11206" y="293"/>
                </a:lnTo>
                <a:lnTo>
                  <a:pt x="11231" y="297"/>
                </a:lnTo>
                <a:lnTo>
                  <a:pt x="11255" y="302"/>
                </a:lnTo>
                <a:lnTo>
                  <a:pt x="11279" y="306"/>
                </a:lnTo>
                <a:lnTo>
                  <a:pt x="11303" y="311"/>
                </a:lnTo>
                <a:lnTo>
                  <a:pt x="11327" y="318"/>
                </a:lnTo>
                <a:lnTo>
                  <a:pt x="11349" y="324"/>
                </a:lnTo>
                <a:lnTo>
                  <a:pt x="11373" y="332"/>
                </a:lnTo>
                <a:lnTo>
                  <a:pt x="11396" y="339"/>
                </a:lnTo>
                <a:lnTo>
                  <a:pt x="11419" y="347"/>
                </a:lnTo>
                <a:lnTo>
                  <a:pt x="11440" y="356"/>
                </a:lnTo>
                <a:lnTo>
                  <a:pt x="11463" y="365"/>
                </a:lnTo>
                <a:lnTo>
                  <a:pt x="11484" y="375"/>
                </a:lnTo>
                <a:lnTo>
                  <a:pt x="11506" y="386"/>
                </a:lnTo>
                <a:lnTo>
                  <a:pt x="11528" y="397"/>
                </a:lnTo>
                <a:lnTo>
                  <a:pt x="11549" y="408"/>
                </a:lnTo>
                <a:lnTo>
                  <a:pt x="11570" y="420"/>
                </a:lnTo>
                <a:lnTo>
                  <a:pt x="11590" y="433"/>
                </a:lnTo>
                <a:lnTo>
                  <a:pt x="11609" y="446"/>
                </a:lnTo>
                <a:lnTo>
                  <a:pt x="11626" y="461"/>
                </a:lnTo>
                <a:lnTo>
                  <a:pt x="11642" y="478"/>
                </a:lnTo>
                <a:lnTo>
                  <a:pt x="11657" y="494"/>
                </a:lnTo>
                <a:lnTo>
                  <a:pt x="11671" y="512"/>
                </a:lnTo>
                <a:lnTo>
                  <a:pt x="11683" y="530"/>
                </a:lnTo>
                <a:lnTo>
                  <a:pt x="11694" y="550"/>
                </a:lnTo>
                <a:lnTo>
                  <a:pt x="11704" y="570"/>
                </a:lnTo>
                <a:lnTo>
                  <a:pt x="11712" y="592"/>
                </a:lnTo>
                <a:lnTo>
                  <a:pt x="11720" y="615"/>
                </a:lnTo>
                <a:lnTo>
                  <a:pt x="11725" y="638"/>
                </a:lnTo>
                <a:lnTo>
                  <a:pt x="11730" y="663"/>
                </a:lnTo>
                <a:lnTo>
                  <a:pt x="11733" y="688"/>
                </a:lnTo>
                <a:lnTo>
                  <a:pt x="11735" y="715"/>
                </a:lnTo>
                <a:lnTo>
                  <a:pt x="11736" y="742"/>
                </a:lnTo>
                <a:lnTo>
                  <a:pt x="11736" y="759"/>
                </a:lnTo>
                <a:lnTo>
                  <a:pt x="11735" y="777"/>
                </a:lnTo>
                <a:lnTo>
                  <a:pt x="11734" y="794"/>
                </a:lnTo>
                <a:lnTo>
                  <a:pt x="11732" y="812"/>
                </a:lnTo>
                <a:lnTo>
                  <a:pt x="11730" y="831"/>
                </a:lnTo>
                <a:lnTo>
                  <a:pt x="11726" y="849"/>
                </a:lnTo>
                <a:lnTo>
                  <a:pt x="11723" y="869"/>
                </a:lnTo>
                <a:lnTo>
                  <a:pt x="11718" y="888"/>
                </a:lnTo>
                <a:lnTo>
                  <a:pt x="11146" y="885"/>
                </a:lnTo>
                <a:lnTo>
                  <a:pt x="11148" y="872"/>
                </a:lnTo>
                <a:lnTo>
                  <a:pt x="11151" y="858"/>
                </a:lnTo>
                <a:lnTo>
                  <a:pt x="11151" y="845"/>
                </a:lnTo>
                <a:lnTo>
                  <a:pt x="11152" y="833"/>
                </a:lnTo>
                <a:lnTo>
                  <a:pt x="11151" y="810"/>
                </a:lnTo>
                <a:lnTo>
                  <a:pt x="11148" y="790"/>
                </a:lnTo>
                <a:lnTo>
                  <a:pt x="11144" y="770"/>
                </a:lnTo>
                <a:lnTo>
                  <a:pt x="11138" y="752"/>
                </a:lnTo>
                <a:lnTo>
                  <a:pt x="11134" y="743"/>
                </a:lnTo>
                <a:lnTo>
                  <a:pt x="11131" y="736"/>
                </a:lnTo>
                <a:lnTo>
                  <a:pt x="11126" y="728"/>
                </a:lnTo>
                <a:lnTo>
                  <a:pt x="11121" y="721"/>
                </a:lnTo>
                <a:lnTo>
                  <a:pt x="11116" y="714"/>
                </a:lnTo>
                <a:lnTo>
                  <a:pt x="11111" y="708"/>
                </a:lnTo>
                <a:lnTo>
                  <a:pt x="11104" y="701"/>
                </a:lnTo>
                <a:lnTo>
                  <a:pt x="11098" y="696"/>
                </a:lnTo>
                <a:lnTo>
                  <a:pt x="11085" y="685"/>
                </a:lnTo>
                <a:lnTo>
                  <a:pt x="11071" y="675"/>
                </a:lnTo>
                <a:lnTo>
                  <a:pt x="11057" y="667"/>
                </a:lnTo>
                <a:lnTo>
                  <a:pt x="11043" y="658"/>
                </a:lnTo>
                <a:lnTo>
                  <a:pt x="11029" y="651"/>
                </a:lnTo>
                <a:lnTo>
                  <a:pt x="11013" y="645"/>
                </a:lnTo>
                <a:lnTo>
                  <a:pt x="10998" y="640"/>
                </a:lnTo>
                <a:lnTo>
                  <a:pt x="10982" y="635"/>
                </a:lnTo>
                <a:lnTo>
                  <a:pt x="10966" y="632"/>
                </a:lnTo>
                <a:lnTo>
                  <a:pt x="10950" y="629"/>
                </a:lnTo>
                <a:lnTo>
                  <a:pt x="10932" y="627"/>
                </a:lnTo>
                <a:lnTo>
                  <a:pt x="10916" y="626"/>
                </a:lnTo>
                <a:lnTo>
                  <a:pt x="10901" y="624"/>
                </a:lnTo>
                <a:lnTo>
                  <a:pt x="10886" y="623"/>
                </a:lnTo>
                <a:lnTo>
                  <a:pt x="10873" y="623"/>
                </a:lnTo>
                <a:lnTo>
                  <a:pt x="10860" y="622"/>
                </a:lnTo>
                <a:lnTo>
                  <a:pt x="10849" y="623"/>
                </a:lnTo>
                <a:lnTo>
                  <a:pt x="10837" y="623"/>
                </a:lnTo>
                <a:lnTo>
                  <a:pt x="10826" y="624"/>
                </a:lnTo>
                <a:lnTo>
                  <a:pt x="10814" y="627"/>
                </a:lnTo>
                <a:lnTo>
                  <a:pt x="10802" y="629"/>
                </a:lnTo>
                <a:lnTo>
                  <a:pt x="10790" y="631"/>
                </a:lnTo>
                <a:lnTo>
                  <a:pt x="10779" y="633"/>
                </a:lnTo>
                <a:lnTo>
                  <a:pt x="10767" y="635"/>
                </a:lnTo>
                <a:lnTo>
                  <a:pt x="10752" y="641"/>
                </a:lnTo>
                <a:lnTo>
                  <a:pt x="10738" y="646"/>
                </a:lnTo>
                <a:lnTo>
                  <a:pt x="10724" y="653"/>
                </a:lnTo>
                <a:lnTo>
                  <a:pt x="10709" y="660"/>
                </a:lnTo>
                <a:lnTo>
                  <a:pt x="10695" y="669"/>
                </a:lnTo>
                <a:lnTo>
                  <a:pt x="10681" y="677"/>
                </a:lnTo>
                <a:lnTo>
                  <a:pt x="10667" y="688"/>
                </a:lnTo>
                <a:lnTo>
                  <a:pt x="10652" y="698"/>
                </a:lnTo>
                <a:lnTo>
                  <a:pt x="10638" y="710"/>
                </a:lnTo>
                <a:lnTo>
                  <a:pt x="10624" y="723"/>
                </a:lnTo>
                <a:lnTo>
                  <a:pt x="10609" y="736"/>
                </a:lnTo>
                <a:lnTo>
                  <a:pt x="10597" y="750"/>
                </a:lnTo>
                <a:lnTo>
                  <a:pt x="10582" y="764"/>
                </a:lnTo>
                <a:lnTo>
                  <a:pt x="10568" y="780"/>
                </a:lnTo>
                <a:lnTo>
                  <a:pt x="10554" y="796"/>
                </a:lnTo>
                <a:lnTo>
                  <a:pt x="10541" y="813"/>
                </a:lnTo>
                <a:lnTo>
                  <a:pt x="10527" y="832"/>
                </a:lnTo>
                <a:lnTo>
                  <a:pt x="10514" y="851"/>
                </a:lnTo>
                <a:lnTo>
                  <a:pt x="10501" y="872"/>
                </a:lnTo>
                <a:lnTo>
                  <a:pt x="10490" y="893"/>
                </a:lnTo>
                <a:lnTo>
                  <a:pt x="10478" y="916"/>
                </a:lnTo>
                <a:lnTo>
                  <a:pt x="10466" y="940"/>
                </a:lnTo>
                <a:lnTo>
                  <a:pt x="10455" y="964"/>
                </a:lnTo>
                <a:lnTo>
                  <a:pt x="10443" y="989"/>
                </a:lnTo>
                <a:lnTo>
                  <a:pt x="10433" y="1016"/>
                </a:lnTo>
                <a:lnTo>
                  <a:pt x="10423" y="1045"/>
                </a:lnTo>
                <a:lnTo>
                  <a:pt x="10413" y="1074"/>
                </a:lnTo>
                <a:lnTo>
                  <a:pt x="10403" y="1104"/>
                </a:lnTo>
                <a:lnTo>
                  <a:pt x="10395" y="1135"/>
                </a:lnTo>
                <a:lnTo>
                  <a:pt x="10386" y="1168"/>
                </a:lnTo>
                <a:lnTo>
                  <a:pt x="10377" y="1201"/>
                </a:lnTo>
                <a:lnTo>
                  <a:pt x="10370" y="1236"/>
                </a:lnTo>
                <a:lnTo>
                  <a:pt x="10368" y="1248"/>
                </a:lnTo>
                <a:lnTo>
                  <a:pt x="10364" y="1259"/>
                </a:lnTo>
                <a:lnTo>
                  <a:pt x="10362" y="1270"/>
                </a:lnTo>
                <a:lnTo>
                  <a:pt x="10360" y="1282"/>
                </a:lnTo>
                <a:lnTo>
                  <a:pt x="10359" y="1294"/>
                </a:lnTo>
                <a:lnTo>
                  <a:pt x="10357" y="1306"/>
                </a:lnTo>
                <a:lnTo>
                  <a:pt x="10356" y="1318"/>
                </a:lnTo>
                <a:lnTo>
                  <a:pt x="10353" y="1330"/>
                </a:lnTo>
                <a:lnTo>
                  <a:pt x="10350" y="1353"/>
                </a:lnTo>
                <a:lnTo>
                  <a:pt x="10347" y="1378"/>
                </a:lnTo>
                <a:lnTo>
                  <a:pt x="10345" y="1402"/>
                </a:lnTo>
                <a:lnTo>
                  <a:pt x="10343" y="1426"/>
                </a:lnTo>
                <a:lnTo>
                  <a:pt x="10340" y="1448"/>
                </a:lnTo>
                <a:lnTo>
                  <a:pt x="10339" y="1471"/>
                </a:lnTo>
                <a:lnTo>
                  <a:pt x="10338" y="1494"/>
                </a:lnTo>
                <a:lnTo>
                  <a:pt x="10338" y="1517"/>
                </a:lnTo>
                <a:lnTo>
                  <a:pt x="10339" y="1552"/>
                </a:lnTo>
                <a:lnTo>
                  <a:pt x="10342" y="1588"/>
                </a:lnTo>
                <a:lnTo>
                  <a:pt x="10347" y="1621"/>
                </a:lnTo>
                <a:lnTo>
                  <a:pt x="10353" y="1654"/>
                </a:lnTo>
                <a:lnTo>
                  <a:pt x="10361" y="1684"/>
                </a:lnTo>
                <a:lnTo>
                  <a:pt x="10371" y="1713"/>
                </a:lnTo>
                <a:lnTo>
                  <a:pt x="10377" y="1727"/>
                </a:lnTo>
                <a:lnTo>
                  <a:pt x="10383" y="1741"/>
                </a:lnTo>
                <a:lnTo>
                  <a:pt x="10390" y="1755"/>
                </a:lnTo>
                <a:lnTo>
                  <a:pt x="10397" y="1768"/>
                </a:lnTo>
                <a:lnTo>
                  <a:pt x="10404" y="1781"/>
                </a:lnTo>
                <a:lnTo>
                  <a:pt x="10413" y="1793"/>
                </a:lnTo>
                <a:lnTo>
                  <a:pt x="10423" y="1804"/>
                </a:lnTo>
                <a:lnTo>
                  <a:pt x="10432" y="1814"/>
                </a:lnTo>
                <a:lnTo>
                  <a:pt x="10443" y="1823"/>
                </a:lnTo>
                <a:lnTo>
                  <a:pt x="10455" y="1832"/>
                </a:lnTo>
                <a:lnTo>
                  <a:pt x="10468" y="1839"/>
                </a:lnTo>
                <a:lnTo>
                  <a:pt x="10481" y="1846"/>
                </a:lnTo>
                <a:lnTo>
                  <a:pt x="10495" y="1852"/>
                </a:lnTo>
                <a:lnTo>
                  <a:pt x="10510" y="1858"/>
                </a:lnTo>
                <a:lnTo>
                  <a:pt x="10525" y="1862"/>
                </a:lnTo>
                <a:lnTo>
                  <a:pt x="10542" y="1865"/>
                </a:lnTo>
                <a:lnTo>
                  <a:pt x="10560" y="1869"/>
                </a:lnTo>
                <a:lnTo>
                  <a:pt x="10578" y="1871"/>
                </a:lnTo>
                <a:lnTo>
                  <a:pt x="10597" y="1872"/>
                </a:lnTo>
                <a:lnTo>
                  <a:pt x="10616" y="1872"/>
                </a:lnTo>
                <a:lnTo>
                  <a:pt x="10630" y="1872"/>
                </a:lnTo>
                <a:lnTo>
                  <a:pt x="10645" y="1872"/>
                </a:lnTo>
                <a:lnTo>
                  <a:pt x="10660" y="1872"/>
                </a:lnTo>
                <a:lnTo>
                  <a:pt x="10676" y="1870"/>
                </a:lnTo>
                <a:lnTo>
                  <a:pt x="10689" y="1869"/>
                </a:lnTo>
                <a:lnTo>
                  <a:pt x="10702" y="1868"/>
                </a:lnTo>
                <a:lnTo>
                  <a:pt x="10715" y="1865"/>
                </a:lnTo>
                <a:lnTo>
                  <a:pt x="10729" y="1863"/>
                </a:lnTo>
                <a:lnTo>
                  <a:pt x="10743" y="1859"/>
                </a:lnTo>
                <a:lnTo>
                  <a:pt x="10757" y="1855"/>
                </a:lnTo>
                <a:lnTo>
                  <a:pt x="10773" y="1849"/>
                </a:lnTo>
                <a:lnTo>
                  <a:pt x="10788" y="1844"/>
                </a:lnTo>
                <a:lnTo>
                  <a:pt x="10806" y="1834"/>
                </a:lnTo>
                <a:lnTo>
                  <a:pt x="10824" y="1824"/>
                </a:lnTo>
                <a:lnTo>
                  <a:pt x="10843" y="1814"/>
                </a:lnTo>
                <a:lnTo>
                  <a:pt x="10860" y="1801"/>
                </a:lnTo>
                <a:lnTo>
                  <a:pt x="10878" y="1788"/>
                </a:lnTo>
                <a:lnTo>
                  <a:pt x="10895" y="1774"/>
                </a:lnTo>
                <a:lnTo>
                  <a:pt x="10912" y="1757"/>
                </a:lnTo>
                <a:lnTo>
                  <a:pt x="10928" y="1741"/>
                </a:lnTo>
                <a:lnTo>
                  <a:pt x="10943" y="1724"/>
                </a:lnTo>
                <a:lnTo>
                  <a:pt x="10957" y="1706"/>
                </a:lnTo>
                <a:lnTo>
                  <a:pt x="10969" y="1686"/>
                </a:lnTo>
                <a:lnTo>
                  <a:pt x="10979" y="1668"/>
                </a:lnTo>
                <a:lnTo>
                  <a:pt x="10988" y="1647"/>
                </a:lnTo>
                <a:lnTo>
                  <a:pt x="10995" y="1627"/>
                </a:lnTo>
                <a:lnTo>
                  <a:pt x="11001" y="1605"/>
                </a:lnTo>
                <a:lnTo>
                  <a:pt x="11004" y="1583"/>
                </a:lnTo>
                <a:lnTo>
                  <a:pt x="11555" y="1581"/>
                </a:lnTo>
                <a:lnTo>
                  <a:pt x="11557" y="1589"/>
                </a:lnTo>
                <a:lnTo>
                  <a:pt x="11558" y="1595"/>
                </a:lnTo>
                <a:lnTo>
                  <a:pt x="11559" y="1602"/>
                </a:lnTo>
                <a:lnTo>
                  <a:pt x="11559" y="1609"/>
                </a:lnTo>
                <a:lnTo>
                  <a:pt x="11559" y="1622"/>
                </a:lnTo>
                <a:lnTo>
                  <a:pt x="11557" y="1635"/>
                </a:lnTo>
                <a:lnTo>
                  <a:pt x="11555" y="1649"/>
                </a:lnTo>
                <a:lnTo>
                  <a:pt x="11551" y="1666"/>
                </a:lnTo>
                <a:lnTo>
                  <a:pt x="11546" y="1683"/>
                </a:lnTo>
                <a:lnTo>
                  <a:pt x="11541" y="1700"/>
                </a:lnTo>
                <a:lnTo>
                  <a:pt x="11533" y="1720"/>
                </a:lnTo>
                <a:lnTo>
                  <a:pt x="11525" y="1740"/>
                </a:lnTo>
                <a:lnTo>
                  <a:pt x="11517" y="1761"/>
                </a:lnTo>
                <a:lnTo>
                  <a:pt x="11506" y="1781"/>
                </a:lnTo>
                <a:lnTo>
                  <a:pt x="11494" y="1803"/>
                </a:lnTo>
                <a:lnTo>
                  <a:pt x="11481" y="1824"/>
                </a:lnTo>
                <a:lnTo>
                  <a:pt x="11467" y="1847"/>
                </a:lnTo>
                <a:lnTo>
                  <a:pt x="11452" y="1869"/>
                </a:lnTo>
                <a:lnTo>
                  <a:pt x="11435" y="1891"/>
                </a:lnTo>
                <a:lnTo>
                  <a:pt x="11416" y="1914"/>
                </a:lnTo>
                <a:lnTo>
                  <a:pt x="11402" y="1930"/>
                </a:lnTo>
                <a:lnTo>
                  <a:pt x="11387" y="1945"/>
                </a:lnTo>
                <a:lnTo>
                  <a:pt x="11372" y="1961"/>
                </a:lnTo>
                <a:lnTo>
                  <a:pt x="11356" y="1977"/>
                </a:lnTo>
                <a:lnTo>
                  <a:pt x="11339" y="1993"/>
                </a:lnTo>
                <a:lnTo>
                  <a:pt x="11321" y="2008"/>
                </a:lnTo>
                <a:lnTo>
                  <a:pt x="11303" y="2023"/>
                </a:lnTo>
                <a:lnTo>
                  <a:pt x="11284" y="2038"/>
                </a:lnTo>
                <a:lnTo>
                  <a:pt x="11264" y="2052"/>
                </a:lnTo>
                <a:lnTo>
                  <a:pt x="11244" y="2067"/>
                </a:lnTo>
                <a:lnTo>
                  <a:pt x="11222" y="2081"/>
                </a:lnTo>
                <a:lnTo>
                  <a:pt x="11199" y="2095"/>
                </a:lnTo>
                <a:lnTo>
                  <a:pt x="11153" y="2123"/>
                </a:lnTo>
                <a:lnTo>
                  <a:pt x="11103" y="2150"/>
                </a:lnTo>
                <a:lnTo>
                  <a:pt x="11077" y="2162"/>
                </a:lnTo>
                <a:lnTo>
                  <a:pt x="11050" y="2175"/>
                </a:lnTo>
                <a:lnTo>
                  <a:pt x="11023" y="2186"/>
                </a:lnTo>
                <a:lnTo>
                  <a:pt x="10994" y="2197"/>
                </a:lnTo>
                <a:lnTo>
                  <a:pt x="10965" y="2207"/>
                </a:lnTo>
                <a:lnTo>
                  <a:pt x="10934" y="2215"/>
                </a:lnTo>
                <a:lnTo>
                  <a:pt x="10902" y="2223"/>
                </a:lnTo>
                <a:lnTo>
                  <a:pt x="10870" y="2229"/>
                </a:lnTo>
                <a:lnTo>
                  <a:pt x="10836" y="2236"/>
                </a:lnTo>
                <a:lnTo>
                  <a:pt x="10803" y="2241"/>
                </a:lnTo>
                <a:lnTo>
                  <a:pt x="10767" y="2247"/>
                </a:lnTo>
                <a:lnTo>
                  <a:pt x="10732" y="2250"/>
                </a:lnTo>
                <a:lnTo>
                  <a:pt x="10694" y="2253"/>
                </a:lnTo>
                <a:lnTo>
                  <a:pt x="10656" y="2255"/>
                </a:lnTo>
                <a:lnTo>
                  <a:pt x="10617" y="2256"/>
                </a:lnTo>
                <a:lnTo>
                  <a:pt x="10577" y="2256"/>
                </a:lnTo>
                <a:lnTo>
                  <a:pt x="10567" y="2256"/>
                </a:lnTo>
                <a:lnTo>
                  <a:pt x="10557" y="2256"/>
                </a:lnTo>
                <a:lnTo>
                  <a:pt x="10546" y="2256"/>
                </a:lnTo>
                <a:lnTo>
                  <a:pt x="10533" y="2256"/>
                </a:lnTo>
                <a:lnTo>
                  <a:pt x="10480" y="2256"/>
                </a:lnTo>
                <a:lnTo>
                  <a:pt x="10429" y="2254"/>
                </a:lnTo>
                <a:lnTo>
                  <a:pt x="10379" y="2250"/>
                </a:lnTo>
                <a:lnTo>
                  <a:pt x="10333" y="2246"/>
                </a:lnTo>
                <a:lnTo>
                  <a:pt x="10289" y="2239"/>
                </a:lnTo>
                <a:lnTo>
                  <a:pt x="10247" y="2231"/>
                </a:lnTo>
                <a:lnTo>
                  <a:pt x="10207" y="2222"/>
                </a:lnTo>
                <a:lnTo>
                  <a:pt x="10169" y="2212"/>
                </a:lnTo>
                <a:lnTo>
                  <a:pt x="10133" y="2200"/>
                </a:lnTo>
                <a:lnTo>
                  <a:pt x="10101" y="2186"/>
                </a:lnTo>
                <a:lnTo>
                  <a:pt x="10084" y="2180"/>
                </a:lnTo>
                <a:lnTo>
                  <a:pt x="10069" y="2172"/>
                </a:lnTo>
                <a:lnTo>
                  <a:pt x="10055" y="2163"/>
                </a:lnTo>
                <a:lnTo>
                  <a:pt x="10041" y="2156"/>
                </a:lnTo>
                <a:lnTo>
                  <a:pt x="10027" y="2147"/>
                </a:lnTo>
                <a:lnTo>
                  <a:pt x="10014" y="2139"/>
                </a:lnTo>
                <a:lnTo>
                  <a:pt x="10002" y="2129"/>
                </a:lnTo>
                <a:lnTo>
                  <a:pt x="9991" y="2119"/>
                </a:lnTo>
                <a:lnTo>
                  <a:pt x="9979" y="2109"/>
                </a:lnTo>
                <a:lnTo>
                  <a:pt x="9968" y="2099"/>
                </a:lnTo>
                <a:lnTo>
                  <a:pt x="9958" y="2088"/>
                </a:lnTo>
                <a:lnTo>
                  <a:pt x="9948" y="2077"/>
                </a:lnTo>
                <a:lnTo>
                  <a:pt x="9931" y="2054"/>
                </a:lnTo>
                <a:lnTo>
                  <a:pt x="9914" y="2032"/>
                </a:lnTo>
                <a:lnTo>
                  <a:pt x="9898" y="2009"/>
                </a:lnTo>
                <a:lnTo>
                  <a:pt x="9882" y="1985"/>
                </a:lnTo>
                <a:lnTo>
                  <a:pt x="9868" y="1961"/>
                </a:lnTo>
                <a:lnTo>
                  <a:pt x="9855" y="1938"/>
                </a:lnTo>
                <a:lnTo>
                  <a:pt x="9844" y="1913"/>
                </a:lnTo>
                <a:lnTo>
                  <a:pt x="9833" y="1888"/>
                </a:lnTo>
                <a:lnTo>
                  <a:pt x="9822" y="1863"/>
                </a:lnTo>
                <a:lnTo>
                  <a:pt x="9813" y="1838"/>
                </a:lnTo>
                <a:lnTo>
                  <a:pt x="9806" y="1812"/>
                </a:lnTo>
                <a:lnTo>
                  <a:pt x="9798" y="1787"/>
                </a:lnTo>
                <a:lnTo>
                  <a:pt x="9792" y="1761"/>
                </a:lnTo>
                <a:lnTo>
                  <a:pt x="9787" y="1734"/>
                </a:lnTo>
                <a:lnTo>
                  <a:pt x="9783" y="1707"/>
                </a:lnTo>
                <a:lnTo>
                  <a:pt x="9780" y="1680"/>
                </a:lnTo>
                <a:lnTo>
                  <a:pt x="9779" y="1663"/>
                </a:lnTo>
                <a:lnTo>
                  <a:pt x="9778" y="1646"/>
                </a:lnTo>
                <a:lnTo>
                  <a:pt x="9777" y="1629"/>
                </a:lnTo>
                <a:lnTo>
                  <a:pt x="9776" y="1610"/>
                </a:lnTo>
                <a:lnTo>
                  <a:pt x="9776" y="1593"/>
                </a:lnTo>
                <a:lnTo>
                  <a:pt x="9774" y="1576"/>
                </a:lnTo>
                <a:lnTo>
                  <a:pt x="9774" y="1559"/>
                </a:lnTo>
                <a:lnTo>
                  <a:pt x="9774" y="1542"/>
                </a:lnTo>
                <a:lnTo>
                  <a:pt x="9774" y="1539"/>
                </a:lnTo>
                <a:close/>
                <a:moveTo>
                  <a:pt x="0" y="0"/>
                </a:moveTo>
                <a:lnTo>
                  <a:pt x="2708" y="0"/>
                </a:lnTo>
                <a:lnTo>
                  <a:pt x="2708" y="2549"/>
                </a:lnTo>
                <a:lnTo>
                  <a:pt x="0" y="2549"/>
                </a:lnTo>
                <a:lnTo>
                  <a:pt x="0" y="0"/>
                </a:lnTo>
                <a:close/>
                <a:moveTo>
                  <a:pt x="318" y="2175"/>
                </a:moveTo>
                <a:lnTo>
                  <a:pt x="2389" y="2175"/>
                </a:lnTo>
                <a:lnTo>
                  <a:pt x="2389" y="2230"/>
                </a:lnTo>
                <a:lnTo>
                  <a:pt x="318" y="2230"/>
                </a:lnTo>
                <a:lnTo>
                  <a:pt x="318" y="2175"/>
                </a:lnTo>
                <a:close/>
                <a:moveTo>
                  <a:pt x="318" y="1804"/>
                </a:moveTo>
                <a:lnTo>
                  <a:pt x="2389" y="1804"/>
                </a:lnTo>
                <a:lnTo>
                  <a:pt x="2389" y="1859"/>
                </a:lnTo>
                <a:lnTo>
                  <a:pt x="318" y="1859"/>
                </a:lnTo>
                <a:lnTo>
                  <a:pt x="318" y="1804"/>
                </a:lnTo>
                <a:close/>
                <a:moveTo>
                  <a:pt x="318" y="1432"/>
                </a:moveTo>
                <a:lnTo>
                  <a:pt x="2389" y="1432"/>
                </a:lnTo>
                <a:lnTo>
                  <a:pt x="2389" y="1487"/>
                </a:lnTo>
                <a:lnTo>
                  <a:pt x="318" y="1487"/>
                </a:lnTo>
                <a:lnTo>
                  <a:pt x="318" y="1432"/>
                </a:lnTo>
                <a:close/>
                <a:moveTo>
                  <a:pt x="318" y="1061"/>
                </a:moveTo>
                <a:lnTo>
                  <a:pt x="2389" y="1061"/>
                </a:lnTo>
                <a:lnTo>
                  <a:pt x="2389" y="1117"/>
                </a:lnTo>
                <a:lnTo>
                  <a:pt x="318" y="1117"/>
                </a:lnTo>
                <a:lnTo>
                  <a:pt x="318" y="1061"/>
                </a:lnTo>
                <a:close/>
                <a:moveTo>
                  <a:pt x="318" y="690"/>
                </a:moveTo>
                <a:lnTo>
                  <a:pt x="2389" y="690"/>
                </a:lnTo>
                <a:lnTo>
                  <a:pt x="2389" y="745"/>
                </a:lnTo>
                <a:lnTo>
                  <a:pt x="318" y="745"/>
                </a:lnTo>
                <a:lnTo>
                  <a:pt x="318" y="690"/>
                </a:lnTo>
                <a:close/>
                <a:moveTo>
                  <a:pt x="318" y="319"/>
                </a:moveTo>
                <a:lnTo>
                  <a:pt x="2389" y="319"/>
                </a:lnTo>
                <a:lnTo>
                  <a:pt x="2389" y="374"/>
                </a:lnTo>
                <a:lnTo>
                  <a:pt x="318" y="374"/>
                </a:lnTo>
                <a:lnTo>
                  <a:pt x="318" y="319"/>
                </a:lnTo>
                <a:close/>
                <a:moveTo>
                  <a:pt x="839" y="654"/>
                </a:moveTo>
                <a:lnTo>
                  <a:pt x="890" y="411"/>
                </a:lnTo>
                <a:lnTo>
                  <a:pt x="1060" y="411"/>
                </a:lnTo>
                <a:lnTo>
                  <a:pt x="1053" y="458"/>
                </a:lnTo>
                <a:lnTo>
                  <a:pt x="948" y="458"/>
                </a:lnTo>
                <a:lnTo>
                  <a:pt x="937" y="511"/>
                </a:lnTo>
                <a:lnTo>
                  <a:pt x="1034" y="511"/>
                </a:lnTo>
                <a:lnTo>
                  <a:pt x="1024" y="561"/>
                </a:lnTo>
                <a:lnTo>
                  <a:pt x="926" y="561"/>
                </a:lnTo>
                <a:lnTo>
                  <a:pt x="908" y="654"/>
                </a:lnTo>
                <a:lnTo>
                  <a:pt x="839" y="654"/>
                </a:lnTo>
                <a:close/>
                <a:moveTo>
                  <a:pt x="1042" y="654"/>
                </a:moveTo>
                <a:lnTo>
                  <a:pt x="1095" y="411"/>
                </a:lnTo>
                <a:lnTo>
                  <a:pt x="1164" y="411"/>
                </a:lnTo>
                <a:lnTo>
                  <a:pt x="1113" y="654"/>
                </a:lnTo>
                <a:lnTo>
                  <a:pt x="1042" y="654"/>
                </a:lnTo>
                <a:close/>
                <a:moveTo>
                  <a:pt x="1150" y="654"/>
                </a:moveTo>
                <a:lnTo>
                  <a:pt x="1201" y="411"/>
                </a:lnTo>
                <a:lnTo>
                  <a:pt x="1388" y="411"/>
                </a:lnTo>
                <a:lnTo>
                  <a:pt x="1377" y="458"/>
                </a:lnTo>
                <a:lnTo>
                  <a:pt x="1261" y="458"/>
                </a:lnTo>
                <a:lnTo>
                  <a:pt x="1251" y="506"/>
                </a:lnTo>
                <a:lnTo>
                  <a:pt x="1359" y="506"/>
                </a:lnTo>
                <a:lnTo>
                  <a:pt x="1349" y="555"/>
                </a:lnTo>
                <a:lnTo>
                  <a:pt x="1241" y="555"/>
                </a:lnTo>
                <a:lnTo>
                  <a:pt x="1230" y="603"/>
                </a:lnTo>
                <a:lnTo>
                  <a:pt x="1349" y="603"/>
                </a:lnTo>
                <a:lnTo>
                  <a:pt x="1338" y="654"/>
                </a:lnTo>
                <a:lnTo>
                  <a:pt x="1150" y="654"/>
                </a:lnTo>
                <a:close/>
                <a:moveTo>
                  <a:pt x="1406" y="493"/>
                </a:moveTo>
                <a:lnTo>
                  <a:pt x="1408" y="482"/>
                </a:lnTo>
                <a:lnTo>
                  <a:pt x="1410" y="471"/>
                </a:lnTo>
                <a:lnTo>
                  <a:pt x="1414" y="462"/>
                </a:lnTo>
                <a:lnTo>
                  <a:pt x="1418" y="454"/>
                </a:lnTo>
                <a:lnTo>
                  <a:pt x="1423" y="445"/>
                </a:lnTo>
                <a:lnTo>
                  <a:pt x="1430" y="439"/>
                </a:lnTo>
                <a:lnTo>
                  <a:pt x="1436" y="432"/>
                </a:lnTo>
                <a:lnTo>
                  <a:pt x="1445" y="427"/>
                </a:lnTo>
                <a:lnTo>
                  <a:pt x="1454" y="421"/>
                </a:lnTo>
                <a:lnTo>
                  <a:pt x="1463" y="417"/>
                </a:lnTo>
                <a:lnTo>
                  <a:pt x="1473" y="414"/>
                </a:lnTo>
                <a:lnTo>
                  <a:pt x="1483" y="411"/>
                </a:lnTo>
                <a:lnTo>
                  <a:pt x="1494" y="408"/>
                </a:lnTo>
                <a:lnTo>
                  <a:pt x="1504" y="407"/>
                </a:lnTo>
                <a:lnTo>
                  <a:pt x="1516" y="406"/>
                </a:lnTo>
                <a:lnTo>
                  <a:pt x="1528" y="406"/>
                </a:lnTo>
                <a:lnTo>
                  <a:pt x="1531" y="406"/>
                </a:lnTo>
                <a:lnTo>
                  <a:pt x="1536" y="406"/>
                </a:lnTo>
                <a:lnTo>
                  <a:pt x="1540" y="406"/>
                </a:lnTo>
                <a:lnTo>
                  <a:pt x="1544" y="406"/>
                </a:lnTo>
                <a:lnTo>
                  <a:pt x="1556" y="408"/>
                </a:lnTo>
                <a:lnTo>
                  <a:pt x="1569" y="411"/>
                </a:lnTo>
                <a:lnTo>
                  <a:pt x="1580" y="415"/>
                </a:lnTo>
                <a:lnTo>
                  <a:pt x="1591" y="420"/>
                </a:lnTo>
                <a:lnTo>
                  <a:pt x="1596" y="424"/>
                </a:lnTo>
                <a:lnTo>
                  <a:pt x="1600" y="427"/>
                </a:lnTo>
                <a:lnTo>
                  <a:pt x="1605" y="431"/>
                </a:lnTo>
                <a:lnTo>
                  <a:pt x="1607" y="437"/>
                </a:lnTo>
                <a:lnTo>
                  <a:pt x="1610" y="441"/>
                </a:lnTo>
                <a:lnTo>
                  <a:pt x="1611" y="447"/>
                </a:lnTo>
                <a:lnTo>
                  <a:pt x="1612" y="454"/>
                </a:lnTo>
                <a:lnTo>
                  <a:pt x="1613" y="460"/>
                </a:lnTo>
                <a:lnTo>
                  <a:pt x="1612" y="467"/>
                </a:lnTo>
                <a:lnTo>
                  <a:pt x="1612" y="472"/>
                </a:lnTo>
                <a:lnTo>
                  <a:pt x="1611" y="479"/>
                </a:lnTo>
                <a:lnTo>
                  <a:pt x="1609" y="485"/>
                </a:lnTo>
                <a:lnTo>
                  <a:pt x="1541" y="484"/>
                </a:lnTo>
                <a:lnTo>
                  <a:pt x="1541" y="483"/>
                </a:lnTo>
                <a:lnTo>
                  <a:pt x="1541" y="481"/>
                </a:lnTo>
                <a:lnTo>
                  <a:pt x="1542" y="479"/>
                </a:lnTo>
                <a:lnTo>
                  <a:pt x="1542" y="476"/>
                </a:lnTo>
                <a:lnTo>
                  <a:pt x="1541" y="471"/>
                </a:lnTo>
                <a:lnTo>
                  <a:pt x="1540" y="467"/>
                </a:lnTo>
                <a:lnTo>
                  <a:pt x="1537" y="462"/>
                </a:lnTo>
                <a:lnTo>
                  <a:pt x="1534" y="460"/>
                </a:lnTo>
                <a:lnTo>
                  <a:pt x="1529" y="458"/>
                </a:lnTo>
                <a:lnTo>
                  <a:pt x="1525" y="456"/>
                </a:lnTo>
                <a:lnTo>
                  <a:pt x="1519" y="455"/>
                </a:lnTo>
                <a:lnTo>
                  <a:pt x="1514" y="455"/>
                </a:lnTo>
                <a:lnTo>
                  <a:pt x="1514" y="455"/>
                </a:lnTo>
                <a:lnTo>
                  <a:pt x="1513" y="455"/>
                </a:lnTo>
                <a:lnTo>
                  <a:pt x="1512" y="455"/>
                </a:lnTo>
                <a:lnTo>
                  <a:pt x="1510" y="455"/>
                </a:lnTo>
                <a:lnTo>
                  <a:pt x="1504" y="456"/>
                </a:lnTo>
                <a:lnTo>
                  <a:pt x="1500" y="457"/>
                </a:lnTo>
                <a:lnTo>
                  <a:pt x="1495" y="459"/>
                </a:lnTo>
                <a:lnTo>
                  <a:pt x="1489" y="462"/>
                </a:lnTo>
                <a:lnTo>
                  <a:pt x="1486" y="466"/>
                </a:lnTo>
                <a:lnTo>
                  <a:pt x="1483" y="470"/>
                </a:lnTo>
                <a:lnTo>
                  <a:pt x="1481" y="474"/>
                </a:lnTo>
                <a:lnTo>
                  <a:pt x="1481" y="480"/>
                </a:lnTo>
                <a:lnTo>
                  <a:pt x="1481" y="482"/>
                </a:lnTo>
                <a:lnTo>
                  <a:pt x="1482" y="484"/>
                </a:lnTo>
                <a:lnTo>
                  <a:pt x="1483" y="486"/>
                </a:lnTo>
                <a:lnTo>
                  <a:pt x="1485" y="489"/>
                </a:lnTo>
                <a:lnTo>
                  <a:pt x="1491" y="494"/>
                </a:lnTo>
                <a:lnTo>
                  <a:pt x="1499" y="497"/>
                </a:lnTo>
                <a:lnTo>
                  <a:pt x="1510" y="501"/>
                </a:lnTo>
                <a:lnTo>
                  <a:pt x="1521" y="505"/>
                </a:lnTo>
                <a:lnTo>
                  <a:pt x="1532" y="508"/>
                </a:lnTo>
                <a:lnTo>
                  <a:pt x="1546" y="511"/>
                </a:lnTo>
                <a:lnTo>
                  <a:pt x="1556" y="514"/>
                </a:lnTo>
                <a:lnTo>
                  <a:pt x="1566" y="518"/>
                </a:lnTo>
                <a:lnTo>
                  <a:pt x="1573" y="522"/>
                </a:lnTo>
                <a:lnTo>
                  <a:pt x="1580" y="526"/>
                </a:lnTo>
                <a:lnTo>
                  <a:pt x="1585" y="530"/>
                </a:lnTo>
                <a:lnTo>
                  <a:pt x="1589" y="536"/>
                </a:lnTo>
                <a:lnTo>
                  <a:pt x="1593" y="541"/>
                </a:lnTo>
                <a:lnTo>
                  <a:pt x="1595" y="547"/>
                </a:lnTo>
                <a:lnTo>
                  <a:pt x="1596" y="551"/>
                </a:lnTo>
                <a:lnTo>
                  <a:pt x="1598" y="556"/>
                </a:lnTo>
                <a:lnTo>
                  <a:pt x="1598" y="562"/>
                </a:lnTo>
                <a:lnTo>
                  <a:pt x="1598" y="566"/>
                </a:lnTo>
                <a:lnTo>
                  <a:pt x="1598" y="575"/>
                </a:lnTo>
                <a:lnTo>
                  <a:pt x="1596" y="583"/>
                </a:lnTo>
                <a:lnTo>
                  <a:pt x="1594" y="592"/>
                </a:lnTo>
                <a:lnTo>
                  <a:pt x="1591" y="601"/>
                </a:lnTo>
                <a:lnTo>
                  <a:pt x="1586" y="608"/>
                </a:lnTo>
                <a:lnTo>
                  <a:pt x="1581" y="616"/>
                </a:lnTo>
                <a:lnTo>
                  <a:pt x="1575" y="623"/>
                </a:lnTo>
                <a:lnTo>
                  <a:pt x="1567" y="630"/>
                </a:lnTo>
                <a:lnTo>
                  <a:pt x="1558" y="637"/>
                </a:lnTo>
                <a:lnTo>
                  <a:pt x="1549" y="643"/>
                </a:lnTo>
                <a:lnTo>
                  <a:pt x="1539" y="647"/>
                </a:lnTo>
                <a:lnTo>
                  <a:pt x="1527" y="651"/>
                </a:lnTo>
                <a:lnTo>
                  <a:pt x="1515" y="655"/>
                </a:lnTo>
                <a:lnTo>
                  <a:pt x="1502" y="657"/>
                </a:lnTo>
                <a:lnTo>
                  <a:pt x="1487" y="658"/>
                </a:lnTo>
                <a:lnTo>
                  <a:pt x="1472" y="659"/>
                </a:lnTo>
                <a:lnTo>
                  <a:pt x="1459" y="658"/>
                </a:lnTo>
                <a:lnTo>
                  <a:pt x="1447" y="658"/>
                </a:lnTo>
                <a:lnTo>
                  <a:pt x="1436" y="656"/>
                </a:lnTo>
                <a:lnTo>
                  <a:pt x="1427" y="654"/>
                </a:lnTo>
                <a:lnTo>
                  <a:pt x="1418" y="651"/>
                </a:lnTo>
                <a:lnTo>
                  <a:pt x="1411" y="648"/>
                </a:lnTo>
                <a:lnTo>
                  <a:pt x="1405" y="644"/>
                </a:lnTo>
                <a:lnTo>
                  <a:pt x="1401" y="640"/>
                </a:lnTo>
                <a:lnTo>
                  <a:pt x="1393" y="630"/>
                </a:lnTo>
                <a:lnTo>
                  <a:pt x="1388" y="619"/>
                </a:lnTo>
                <a:lnTo>
                  <a:pt x="1386" y="614"/>
                </a:lnTo>
                <a:lnTo>
                  <a:pt x="1384" y="608"/>
                </a:lnTo>
                <a:lnTo>
                  <a:pt x="1383" y="602"/>
                </a:lnTo>
                <a:lnTo>
                  <a:pt x="1383" y="596"/>
                </a:lnTo>
                <a:lnTo>
                  <a:pt x="1383" y="593"/>
                </a:lnTo>
                <a:lnTo>
                  <a:pt x="1383" y="591"/>
                </a:lnTo>
                <a:lnTo>
                  <a:pt x="1384" y="588"/>
                </a:lnTo>
                <a:lnTo>
                  <a:pt x="1384" y="586"/>
                </a:lnTo>
                <a:lnTo>
                  <a:pt x="1384" y="582"/>
                </a:lnTo>
                <a:lnTo>
                  <a:pt x="1384" y="580"/>
                </a:lnTo>
                <a:lnTo>
                  <a:pt x="1384" y="577"/>
                </a:lnTo>
                <a:lnTo>
                  <a:pt x="1386" y="575"/>
                </a:lnTo>
                <a:lnTo>
                  <a:pt x="1454" y="575"/>
                </a:lnTo>
                <a:lnTo>
                  <a:pt x="1454" y="577"/>
                </a:lnTo>
                <a:lnTo>
                  <a:pt x="1454" y="578"/>
                </a:lnTo>
                <a:lnTo>
                  <a:pt x="1454" y="580"/>
                </a:lnTo>
                <a:lnTo>
                  <a:pt x="1454" y="582"/>
                </a:lnTo>
                <a:lnTo>
                  <a:pt x="1454" y="588"/>
                </a:lnTo>
                <a:lnTo>
                  <a:pt x="1455" y="594"/>
                </a:lnTo>
                <a:lnTo>
                  <a:pt x="1457" y="599"/>
                </a:lnTo>
                <a:lnTo>
                  <a:pt x="1460" y="603"/>
                </a:lnTo>
                <a:lnTo>
                  <a:pt x="1464" y="607"/>
                </a:lnTo>
                <a:lnTo>
                  <a:pt x="1470" y="609"/>
                </a:lnTo>
                <a:lnTo>
                  <a:pt x="1475" y="610"/>
                </a:lnTo>
                <a:lnTo>
                  <a:pt x="1483" y="611"/>
                </a:lnTo>
                <a:lnTo>
                  <a:pt x="1486" y="611"/>
                </a:lnTo>
                <a:lnTo>
                  <a:pt x="1491" y="610"/>
                </a:lnTo>
                <a:lnTo>
                  <a:pt x="1496" y="609"/>
                </a:lnTo>
                <a:lnTo>
                  <a:pt x="1501" y="608"/>
                </a:lnTo>
                <a:lnTo>
                  <a:pt x="1510" y="604"/>
                </a:lnTo>
                <a:lnTo>
                  <a:pt x="1517" y="599"/>
                </a:lnTo>
                <a:lnTo>
                  <a:pt x="1521" y="595"/>
                </a:lnTo>
                <a:lnTo>
                  <a:pt x="1523" y="592"/>
                </a:lnTo>
                <a:lnTo>
                  <a:pt x="1525" y="588"/>
                </a:lnTo>
                <a:lnTo>
                  <a:pt x="1525" y="583"/>
                </a:lnTo>
                <a:lnTo>
                  <a:pt x="1525" y="582"/>
                </a:lnTo>
                <a:lnTo>
                  <a:pt x="1525" y="581"/>
                </a:lnTo>
                <a:lnTo>
                  <a:pt x="1525" y="580"/>
                </a:lnTo>
                <a:lnTo>
                  <a:pt x="1525" y="580"/>
                </a:lnTo>
                <a:lnTo>
                  <a:pt x="1524" y="576"/>
                </a:lnTo>
                <a:lnTo>
                  <a:pt x="1522" y="573"/>
                </a:lnTo>
                <a:lnTo>
                  <a:pt x="1517" y="569"/>
                </a:lnTo>
                <a:lnTo>
                  <a:pt x="1512" y="566"/>
                </a:lnTo>
                <a:lnTo>
                  <a:pt x="1499" y="561"/>
                </a:lnTo>
                <a:lnTo>
                  <a:pt x="1484" y="555"/>
                </a:lnTo>
                <a:lnTo>
                  <a:pt x="1474" y="553"/>
                </a:lnTo>
                <a:lnTo>
                  <a:pt x="1465" y="551"/>
                </a:lnTo>
                <a:lnTo>
                  <a:pt x="1457" y="549"/>
                </a:lnTo>
                <a:lnTo>
                  <a:pt x="1450" y="546"/>
                </a:lnTo>
                <a:lnTo>
                  <a:pt x="1450" y="546"/>
                </a:lnTo>
                <a:lnTo>
                  <a:pt x="1449" y="546"/>
                </a:lnTo>
                <a:lnTo>
                  <a:pt x="1449" y="546"/>
                </a:lnTo>
                <a:lnTo>
                  <a:pt x="1448" y="546"/>
                </a:lnTo>
                <a:lnTo>
                  <a:pt x="1448" y="546"/>
                </a:lnTo>
                <a:lnTo>
                  <a:pt x="1448" y="546"/>
                </a:lnTo>
                <a:lnTo>
                  <a:pt x="1448" y="546"/>
                </a:lnTo>
                <a:lnTo>
                  <a:pt x="1448" y="546"/>
                </a:lnTo>
                <a:lnTo>
                  <a:pt x="1445" y="545"/>
                </a:lnTo>
                <a:lnTo>
                  <a:pt x="1442" y="543"/>
                </a:lnTo>
                <a:lnTo>
                  <a:pt x="1437" y="541"/>
                </a:lnTo>
                <a:lnTo>
                  <a:pt x="1433" y="540"/>
                </a:lnTo>
                <a:lnTo>
                  <a:pt x="1429" y="538"/>
                </a:lnTo>
                <a:lnTo>
                  <a:pt x="1423" y="535"/>
                </a:lnTo>
                <a:lnTo>
                  <a:pt x="1419" y="530"/>
                </a:lnTo>
                <a:lnTo>
                  <a:pt x="1415" y="526"/>
                </a:lnTo>
                <a:lnTo>
                  <a:pt x="1411" y="520"/>
                </a:lnTo>
                <a:lnTo>
                  <a:pt x="1408" y="512"/>
                </a:lnTo>
                <a:lnTo>
                  <a:pt x="1407" y="503"/>
                </a:lnTo>
                <a:lnTo>
                  <a:pt x="1406" y="493"/>
                </a:lnTo>
                <a:lnTo>
                  <a:pt x="1406" y="493"/>
                </a:lnTo>
                <a:close/>
                <a:moveTo>
                  <a:pt x="1633" y="566"/>
                </a:moveTo>
                <a:lnTo>
                  <a:pt x="1633" y="552"/>
                </a:lnTo>
                <a:lnTo>
                  <a:pt x="1635" y="537"/>
                </a:lnTo>
                <a:lnTo>
                  <a:pt x="1636" y="528"/>
                </a:lnTo>
                <a:lnTo>
                  <a:pt x="1637" y="521"/>
                </a:lnTo>
                <a:lnTo>
                  <a:pt x="1639" y="512"/>
                </a:lnTo>
                <a:lnTo>
                  <a:pt x="1642" y="505"/>
                </a:lnTo>
                <a:lnTo>
                  <a:pt x="1645" y="495"/>
                </a:lnTo>
                <a:lnTo>
                  <a:pt x="1649" y="486"/>
                </a:lnTo>
                <a:lnTo>
                  <a:pt x="1653" y="478"/>
                </a:lnTo>
                <a:lnTo>
                  <a:pt x="1659" y="469"/>
                </a:lnTo>
                <a:lnTo>
                  <a:pt x="1664" y="460"/>
                </a:lnTo>
                <a:lnTo>
                  <a:pt x="1671" y="452"/>
                </a:lnTo>
                <a:lnTo>
                  <a:pt x="1678" y="444"/>
                </a:lnTo>
                <a:lnTo>
                  <a:pt x="1686" y="435"/>
                </a:lnTo>
                <a:lnTo>
                  <a:pt x="1694" y="429"/>
                </a:lnTo>
                <a:lnTo>
                  <a:pt x="1703" y="422"/>
                </a:lnTo>
                <a:lnTo>
                  <a:pt x="1714" y="416"/>
                </a:lnTo>
                <a:lnTo>
                  <a:pt x="1726" y="412"/>
                </a:lnTo>
                <a:lnTo>
                  <a:pt x="1739" y="408"/>
                </a:lnTo>
                <a:lnTo>
                  <a:pt x="1753" y="405"/>
                </a:lnTo>
                <a:lnTo>
                  <a:pt x="1767" y="404"/>
                </a:lnTo>
                <a:lnTo>
                  <a:pt x="1783" y="403"/>
                </a:lnTo>
                <a:lnTo>
                  <a:pt x="1791" y="403"/>
                </a:lnTo>
                <a:lnTo>
                  <a:pt x="1799" y="404"/>
                </a:lnTo>
                <a:lnTo>
                  <a:pt x="1808" y="404"/>
                </a:lnTo>
                <a:lnTo>
                  <a:pt x="1818" y="405"/>
                </a:lnTo>
                <a:lnTo>
                  <a:pt x="1830" y="407"/>
                </a:lnTo>
                <a:lnTo>
                  <a:pt x="1841" y="412"/>
                </a:lnTo>
                <a:lnTo>
                  <a:pt x="1853" y="416"/>
                </a:lnTo>
                <a:lnTo>
                  <a:pt x="1864" y="421"/>
                </a:lnTo>
                <a:lnTo>
                  <a:pt x="1869" y="426"/>
                </a:lnTo>
                <a:lnTo>
                  <a:pt x="1874" y="429"/>
                </a:lnTo>
                <a:lnTo>
                  <a:pt x="1877" y="433"/>
                </a:lnTo>
                <a:lnTo>
                  <a:pt x="1880" y="439"/>
                </a:lnTo>
                <a:lnTo>
                  <a:pt x="1882" y="444"/>
                </a:lnTo>
                <a:lnTo>
                  <a:pt x="1885" y="449"/>
                </a:lnTo>
                <a:lnTo>
                  <a:pt x="1886" y="456"/>
                </a:lnTo>
                <a:lnTo>
                  <a:pt x="1886" y="464"/>
                </a:lnTo>
                <a:lnTo>
                  <a:pt x="1886" y="468"/>
                </a:lnTo>
                <a:lnTo>
                  <a:pt x="1885" y="472"/>
                </a:lnTo>
                <a:lnTo>
                  <a:pt x="1885" y="478"/>
                </a:lnTo>
                <a:lnTo>
                  <a:pt x="1884" y="482"/>
                </a:lnTo>
                <a:lnTo>
                  <a:pt x="1810" y="482"/>
                </a:lnTo>
                <a:lnTo>
                  <a:pt x="1810" y="480"/>
                </a:lnTo>
                <a:lnTo>
                  <a:pt x="1810" y="479"/>
                </a:lnTo>
                <a:lnTo>
                  <a:pt x="1810" y="476"/>
                </a:lnTo>
                <a:lnTo>
                  <a:pt x="1810" y="475"/>
                </a:lnTo>
                <a:lnTo>
                  <a:pt x="1810" y="470"/>
                </a:lnTo>
                <a:lnTo>
                  <a:pt x="1809" y="465"/>
                </a:lnTo>
                <a:lnTo>
                  <a:pt x="1807" y="460"/>
                </a:lnTo>
                <a:lnTo>
                  <a:pt x="1804" y="457"/>
                </a:lnTo>
                <a:lnTo>
                  <a:pt x="1796" y="453"/>
                </a:lnTo>
                <a:lnTo>
                  <a:pt x="1788" y="449"/>
                </a:lnTo>
                <a:lnTo>
                  <a:pt x="1784" y="448"/>
                </a:lnTo>
                <a:lnTo>
                  <a:pt x="1780" y="448"/>
                </a:lnTo>
                <a:lnTo>
                  <a:pt x="1777" y="448"/>
                </a:lnTo>
                <a:lnTo>
                  <a:pt x="1772" y="448"/>
                </a:lnTo>
                <a:lnTo>
                  <a:pt x="1770" y="448"/>
                </a:lnTo>
                <a:lnTo>
                  <a:pt x="1767" y="448"/>
                </a:lnTo>
                <a:lnTo>
                  <a:pt x="1764" y="449"/>
                </a:lnTo>
                <a:lnTo>
                  <a:pt x="1760" y="449"/>
                </a:lnTo>
                <a:lnTo>
                  <a:pt x="1753" y="453"/>
                </a:lnTo>
                <a:lnTo>
                  <a:pt x="1746" y="458"/>
                </a:lnTo>
                <a:lnTo>
                  <a:pt x="1739" y="465"/>
                </a:lnTo>
                <a:lnTo>
                  <a:pt x="1731" y="472"/>
                </a:lnTo>
                <a:lnTo>
                  <a:pt x="1725" y="483"/>
                </a:lnTo>
                <a:lnTo>
                  <a:pt x="1719" y="495"/>
                </a:lnTo>
                <a:lnTo>
                  <a:pt x="1714" y="510"/>
                </a:lnTo>
                <a:lnTo>
                  <a:pt x="1710" y="527"/>
                </a:lnTo>
                <a:lnTo>
                  <a:pt x="1709" y="530"/>
                </a:lnTo>
                <a:lnTo>
                  <a:pt x="1709" y="533"/>
                </a:lnTo>
                <a:lnTo>
                  <a:pt x="1707" y="536"/>
                </a:lnTo>
                <a:lnTo>
                  <a:pt x="1707" y="539"/>
                </a:lnTo>
                <a:lnTo>
                  <a:pt x="1706" y="546"/>
                </a:lnTo>
                <a:lnTo>
                  <a:pt x="1706" y="551"/>
                </a:lnTo>
                <a:lnTo>
                  <a:pt x="1705" y="557"/>
                </a:lnTo>
                <a:lnTo>
                  <a:pt x="1705" y="563"/>
                </a:lnTo>
                <a:lnTo>
                  <a:pt x="1706" y="573"/>
                </a:lnTo>
                <a:lnTo>
                  <a:pt x="1707" y="581"/>
                </a:lnTo>
                <a:lnTo>
                  <a:pt x="1710" y="589"/>
                </a:lnTo>
                <a:lnTo>
                  <a:pt x="1713" y="595"/>
                </a:lnTo>
                <a:lnTo>
                  <a:pt x="1715" y="599"/>
                </a:lnTo>
                <a:lnTo>
                  <a:pt x="1717" y="602"/>
                </a:lnTo>
                <a:lnTo>
                  <a:pt x="1720" y="604"/>
                </a:lnTo>
                <a:lnTo>
                  <a:pt x="1724" y="606"/>
                </a:lnTo>
                <a:lnTo>
                  <a:pt x="1731" y="608"/>
                </a:lnTo>
                <a:lnTo>
                  <a:pt x="1741" y="609"/>
                </a:lnTo>
                <a:lnTo>
                  <a:pt x="1743" y="609"/>
                </a:lnTo>
                <a:lnTo>
                  <a:pt x="1745" y="609"/>
                </a:lnTo>
                <a:lnTo>
                  <a:pt x="1747" y="609"/>
                </a:lnTo>
                <a:lnTo>
                  <a:pt x="1748" y="608"/>
                </a:lnTo>
                <a:lnTo>
                  <a:pt x="1753" y="608"/>
                </a:lnTo>
                <a:lnTo>
                  <a:pt x="1756" y="608"/>
                </a:lnTo>
                <a:lnTo>
                  <a:pt x="1759" y="607"/>
                </a:lnTo>
                <a:lnTo>
                  <a:pt x="1764" y="605"/>
                </a:lnTo>
                <a:lnTo>
                  <a:pt x="1768" y="603"/>
                </a:lnTo>
                <a:lnTo>
                  <a:pt x="1772" y="600"/>
                </a:lnTo>
                <a:lnTo>
                  <a:pt x="1778" y="596"/>
                </a:lnTo>
                <a:lnTo>
                  <a:pt x="1782" y="592"/>
                </a:lnTo>
                <a:lnTo>
                  <a:pt x="1785" y="588"/>
                </a:lnTo>
                <a:lnTo>
                  <a:pt x="1788" y="582"/>
                </a:lnTo>
                <a:lnTo>
                  <a:pt x="1790" y="577"/>
                </a:lnTo>
                <a:lnTo>
                  <a:pt x="1792" y="572"/>
                </a:lnTo>
                <a:lnTo>
                  <a:pt x="1862" y="572"/>
                </a:lnTo>
                <a:lnTo>
                  <a:pt x="1863" y="573"/>
                </a:lnTo>
                <a:lnTo>
                  <a:pt x="1863" y="574"/>
                </a:lnTo>
                <a:lnTo>
                  <a:pt x="1863" y="575"/>
                </a:lnTo>
                <a:lnTo>
                  <a:pt x="1863" y="575"/>
                </a:lnTo>
                <a:lnTo>
                  <a:pt x="1862" y="582"/>
                </a:lnTo>
                <a:lnTo>
                  <a:pt x="1859" y="592"/>
                </a:lnTo>
                <a:lnTo>
                  <a:pt x="1853" y="603"/>
                </a:lnTo>
                <a:lnTo>
                  <a:pt x="1845" y="615"/>
                </a:lnTo>
                <a:lnTo>
                  <a:pt x="1837" y="622"/>
                </a:lnTo>
                <a:lnTo>
                  <a:pt x="1827" y="630"/>
                </a:lnTo>
                <a:lnTo>
                  <a:pt x="1817" y="637"/>
                </a:lnTo>
                <a:lnTo>
                  <a:pt x="1804" y="645"/>
                </a:lnTo>
                <a:lnTo>
                  <a:pt x="1797" y="648"/>
                </a:lnTo>
                <a:lnTo>
                  <a:pt x="1790" y="650"/>
                </a:lnTo>
                <a:lnTo>
                  <a:pt x="1782" y="654"/>
                </a:lnTo>
                <a:lnTo>
                  <a:pt x="1774" y="655"/>
                </a:lnTo>
                <a:lnTo>
                  <a:pt x="1756" y="658"/>
                </a:lnTo>
                <a:lnTo>
                  <a:pt x="1737" y="659"/>
                </a:lnTo>
                <a:lnTo>
                  <a:pt x="1734" y="659"/>
                </a:lnTo>
                <a:lnTo>
                  <a:pt x="1733" y="659"/>
                </a:lnTo>
                <a:lnTo>
                  <a:pt x="1732" y="659"/>
                </a:lnTo>
                <a:lnTo>
                  <a:pt x="1730" y="659"/>
                </a:lnTo>
                <a:lnTo>
                  <a:pt x="1717" y="658"/>
                </a:lnTo>
                <a:lnTo>
                  <a:pt x="1705" y="657"/>
                </a:lnTo>
                <a:lnTo>
                  <a:pt x="1693" y="656"/>
                </a:lnTo>
                <a:lnTo>
                  <a:pt x="1684" y="653"/>
                </a:lnTo>
                <a:lnTo>
                  <a:pt x="1675" y="649"/>
                </a:lnTo>
                <a:lnTo>
                  <a:pt x="1667" y="646"/>
                </a:lnTo>
                <a:lnTo>
                  <a:pt x="1661" y="641"/>
                </a:lnTo>
                <a:lnTo>
                  <a:pt x="1656" y="635"/>
                </a:lnTo>
                <a:lnTo>
                  <a:pt x="1647" y="623"/>
                </a:lnTo>
                <a:lnTo>
                  <a:pt x="1640" y="611"/>
                </a:lnTo>
                <a:lnTo>
                  <a:pt x="1636" y="599"/>
                </a:lnTo>
                <a:lnTo>
                  <a:pt x="1634" y="584"/>
                </a:lnTo>
                <a:lnTo>
                  <a:pt x="1633" y="580"/>
                </a:lnTo>
                <a:lnTo>
                  <a:pt x="1633" y="576"/>
                </a:lnTo>
                <a:lnTo>
                  <a:pt x="1633" y="570"/>
                </a:lnTo>
                <a:lnTo>
                  <a:pt x="1633" y="566"/>
                </a:lnTo>
                <a:lnTo>
                  <a:pt x="1633" y="566"/>
                </a:lnTo>
                <a:close/>
                <a:moveTo>
                  <a:pt x="822" y="938"/>
                </a:moveTo>
                <a:lnTo>
                  <a:pt x="823" y="924"/>
                </a:lnTo>
                <a:lnTo>
                  <a:pt x="824" y="907"/>
                </a:lnTo>
                <a:lnTo>
                  <a:pt x="825" y="900"/>
                </a:lnTo>
                <a:lnTo>
                  <a:pt x="827" y="891"/>
                </a:lnTo>
                <a:lnTo>
                  <a:pt x="829" y="884"/>
                </a:lnTo>
                <a:lnTo>
                  <a:pt x="831" y="875"/>
                </a:lnTo>
                <a:lnTo>
                  <a:pt x="835" y="866"/>
                </a:lnTo>
                <a:lnTo>
                  <a:pt x="838" y="857"/>
                </a:lnTo>
                <a:lnTo>
                  <a:pt x="843" y="848"/>
                </a:lnTo>
                <a:lnTo>
                  <a:pt x="848" y="839"/>
                </a:lnTo>
                <a:lnTo>
                  <a:pt x="854" y="831"/>
                </a:lnTo>
                <a:lnTo>
                  <a:pt x="861" y="823"/>
                </a:lnTo>
                <a:lnTo>
                  <a:pt x="867" y="815"/>
                </a:lnTo>
                <a:lnTo>
                  <a:pt x="875" y="807"/>
                </a:lnTo>
                <a:lnTo>
                  <a:pt x="883" y="799"/>
                </a:lnTo>
                <a:lnTo>
                  <a:pt x="893" y="793"/>
                </a:lnTo>
                <a:lnTo>
                  <a:pt x="904" y="788"/>
                </a:lnTo>
                <a:lnTo>
                  <a:pt x="916" y="783"/>
                </a:lnTo>
                <a:lnTo>
                  <a:pt x="928" y="779"/>
                </a:lnTo>
                <a:lnTo>
                  <a:pt x="942" y="777"/>
                </a:lnTo>
                <a:lnTo>
                  <a:pt x="957" y="775"/>
                </a:lnTo>
                <a:lnTo>
                  <a:pt x="973" y="775"/>
                </a:lnTo>
                <a:lnTo>
                  <a:pt x="980" y="775"/>
                </a:lnTo>
                <a:lnTo>
                  <a:pt x="989" y="775"/>
                </a:lnTo>
                <a:lnTo>
                  <a:pt x="998" y="776"/>
                </a:lnTo>
                <a:lnTo>
                  <a:pt x="1006" y="777"/>
                </a:lnTo>
                <a:lnTo>
                  <a:pt x="1019" y="779"/>
                </a:lnTo>
                <a:lnTo>
                  <a:pt x="1031" y="782"/>
                </a:lnTo>
                <a:lnTo>
                  <a:pt x="1042" y="788"/>
                </a:lnTo>
                <a:lnTo>
                  <a:pt x="1054" y="793"/>
                </a:lnTo>
                <a:lnTo>
                  <a:pt x="1058" y="796"/>
                </a:lnTo>
                <a:lnTo>
                  <a:pt x="1063" y="800"/>
                </a:lnTo>
                <a:lnTo>
                  <a:pt x="1067" y="805"/>
                </a:lnTo>
                <a:lnTo>
                  <a:pt x="1069" y="809"/>
                </a:lnTo>
                <a:lnTo>
                  <a:pt x="1072" y="815"/>
                </a:lnTo>
                <a:lnTo>
                  <a:pt x="1073" y="821"/>
                </a:lnTo>
                <a:lnTo>
                  <a:pt x="1074" y="827"/>
                </a:lnTo>
                <a:lnTo>
                  <a:pt x="1074" y="834"/>
                </a:lnTo>
                <a:lnTo>
                  <a:pt x="1074" y="838"/>
                </a:lnTo>
                <a:lnTo>
                  <a:pt x="1074" y="844"/>
                </a:lnTo>
                <a:lnTo>
                  <a:pt x="1073" y="848"/>
                </a:lnTo>
                <a:lnTo>
                  <a:pt x="1072" y="853"/>
                </a:lnTo>
                <a:lnTo>
                  <a:pt x="999" y="852"/>
                </a:lnTo>
                <a:lnTo>
                  <a:pt x="999" y="851"/>
                </a:lnTo>
                <a:lnTo>
                  <a:pt x="1000" y="849"/>
                </a:lnTo>
                <a:lnTo>
                  <a:pt x="1000" y="848"/>
                </a:lnTo>
                <a:lnTo>
                  <a:pt x="1000" y="846"/>
                </a:lnTo>
                <a:lnTo>
                  <a:pt x="999" y="840"/>
                </a:lnTo>
                <a:lnTo>
                  <a:pt x="998" y="836"/>
                </a:lnTo>
                <a:lnTo>
                  <a:pt x="996" y="832"/>
                </a:lnTo>
                <a:lnTo>
                  <a:pt x="992" y="829"/>
                </a:lnTo>
                <a:lnTo>
                  <a:pt x="986" y="823"/>
                </a:lnTo>
                <a:lnTo>
                  <a:pt x="978" y="821"/>
                </a:lnTo>
                <a:lnTo>
                  <a:pt x="974" y="820"/>
                </a:lnTo>
                <a:lnTo>
                  <a:pt x="970" y="819"/>
                </a:lnTo>
                <a:lnTo>
                  <a:pt x="965" y="819"/>
                </a:lnTo>
                <a:lnTo>
                  <a:pt x="962" y="819"/>
                </a:lnTo>
                <a:lnTo>
                  <a:pt x="959" y="819"/>
                </a:lnTo>
                <a:lnTo>
                  <a:pt x="956" y="820"/>
                </a:lnTo>
                <a:lnTo>
                  <a:pt x="953" y="820"/>
                </a:lnTo>
                <a:lnTo>
                  <a:pt x="950" y="821"/>
                </a:lnTo>
                <a:lnTo>
                  <a:pt x="943" y="824"/>
                </a:lnTo>
                <a:lnTo>
                  <a:pt x="935" y="829"/>
                </a:lnTo>
                <a:lnTo>
                  <a:pt x="928" y="835"/>
                </a:lnTo>
                <a:lnTo>
                  <a:pt x="921" y="844"/>
                </a:lnTo>
                <a:lnTo>
                  <a:pt x="915" y="853"/>
                </a:lnTo>
                <a:lnTo>
                  <a:pt x="908" y="866"/>
                </a:lnTo>
                <a:lnTo>
                  <a:pt x="903" y="881"/>
                </a:lnTo>
                <a:lnTo>
                  <a:pt x="898" y="898"/>
                </a:lnTo>
                <a:lnTo>
                  <a:pt x="898" y="901"/>
                </a:lnTo>
                <a:lnTo>
                  <a:pt x="897" y="904"/>
                </a:lnTo>
                <a:lnTo>
                  <a:pt x="897" y="907"/>
                </a:lnTo>
                <a:lnTo>
                  <a:pt x="896" y="910"/>
                </a:lnTo>
                <a:lnTo>
                  <a:pt x="896" y="916"/>
                </a:lnTo>
                <a:lnTo>
                  <a:pt x="895" y="923"/>
                </a:lnTo>
                <a:lnTo>
                  <a:pt x="895" y="928"/>
                </a:lnTo>
                <a:lnTo>
                  <a:pt x="895" y="934"/>
                </a:lnTo>
                <a:lnTo>
                  <a:pt x="895" y="943"/>
                </a:lnTo>
                <a:lnTo>
                  <a:pt x="896" y="952"/>
                </a:lnTo>
                <a:lnTo>
                  <a:pt x="899" y="959"/>
                </a:lnTo>
                <a:lnTo>
                  <a:pt x="903" y="967"/>
                </a:lnTo>
                <a:lnTo>
                  <a:pt x="905" y="970"/>
                </a:lnTo>
                <a:lnTo>
                  <a:pt x="907" y="972"/>
                </a:lnTo>
                <a:lnTo>
                  <a:pt x="910" y="974"/>
                </a:lnTo>
                <a:lnTo>
                  <a:pt x="913" y="977"/>
                </a:lnTo>
                <a:lnTo>
                  <a:pt x="921" y="979"/>
                </a:lnTo>
                <a:lnTo>
                  <a:pt x="931" y="980"/>
                </a:lnTo>
                <a:lnTo>
                  <a:pt x="932" y="980"/>
                </a:lnTo>
                <a:lnTo>
                  <a:pt x="934" y="980"/>
                </a:lnTo>
                <a:lnTo>
                  <a:pt x="936" y="980"/>
                </a:lnTo>
                <a:lnTo>
                  <a:pt x="938" y="980"/>
                </a:lnTo>
                <a:lnTo>
                  <a:pt x="942" y="980"/>
                </a:lnTo>
                <a:lnTo>
                  <a:pt x="945" y="979"/>
                </a:lnTo>
                <a:lnTo>
                  <a:pt x="949" y="978"/>
                </a:lnTo>
                <a:lnTo>
                  <a:pt x="952" y="977"/>
                </a:lnTo>
                <a:lnTo>
                  <a:pt x="958" y="974"/>
                </a:lnTo>
                <a:lnTo>
                  <a:pt x="962" y="971"/>
                </a:lnTo>
                <a:lnTo>
                  <a:pt x="966" y="967"/>
                </a:lnTo>
                <a:lnTo>
                  <a:pt x="971" y="964"/>
                </a:lnTo>
                <a:lnTo>
                  <a:pt x="974" y="958"/>
                </a:lnTo>
                <a:lnTo>
                  <a:pt x="977" y="954"/>
                </a:lnTo>
                <a:lnTo>
                  <a:pt x="979" y="948"/>
                </a:lnTo>
                <a:lnTo>
                  <a:pt x="980" y="943"/>
                </a:lnTo>
                <a:lnTo>
                  <a:pt x="1052" y="943"/>
                </a:lnTo>
                <a:lnTo>
                  <a:pt x="1052" y="943"/>
                </a:lnTo>
                <a:lnTo>
                  <a:pt x="1052" y="944"/>
                </a:lnTo>
                <a:lnTo>
                  <a:pt x="1052" y="945"/>
                </a:lnTo>
                <a:lnTo>
                  <a:pt x="1052" y="946"/>
                </a:lnTo>
                <a:lnTo>
                  <a:pt x="1051" y="954"/>
                </a:lnTo>
                <a:lnTo>
                  <a:pt x="1047" y="962"/>
                </a:lnTo>
                <a:lnTo>
                  <a:pt x="1042" y="974"/>
                </a:lnTo>
                <a:lnTo>
                  <a:pt x="1033" y="985"/>
                </a:lnTo>
                <a:lnTo>
                  <a:pt x="1026" y="994"/>
                </a:lnTo>
                <a:lnTo>
                  <a:pt x="1016" y="1001"/>
                </a:lnTo>
                <a:lnTo>
                  <a:pt x="1005" y="1009"/>
                </a:lnTo>
                <a:lnTo>
                  <a:pt x="993" y="1015"/>
                </a:lnTo>
                <a:lnTo>
                  <a:pt x="987" y="1019"/>
                </a:lnTo>
                <a:lnTo>
                  <a:pt x="979" y="1022"/>
                </a:lnTo>
                <a:lnTo>
                  <a:pt x="972" y="1024"/>
                </a:lnTo>
                <a:lnTo>
                  <a:pt x="963" y="1026"/>
                </a:lnTo>
                <a:lnTo>
                  <a:pt x="946" y="1028"/>
                </a:lnTo>
                <a:lnTo>
                  <a:pt x="925" y="1029"/>
                </a:lnTo>
                <a:lnTo>
                  <a:pt x="924" y="1029"/>
                </a:lnTo>
                <a:lnTo>
                  <a:pt x="923" y="1029"/>
                </a:lnTo>
                <a:lnTo>
                  <a:pt x="921" y="1029"/>
                </a:lnTo>
                <a:lnTo>
                  <a:pt x="920" y="1029"/>
                </a:lnTo>
                <a:lnTo>
                  <a:pt x="906" y="1029"/>
                </a:lnTo>
                <a:lnTo>
                  <a:pt x="894" y="1028"/>
                </a:lnTo>
                <a:lnTo>
                  <a:pt x="883" y="1026"/>
                </a:lnTo>
                <a:lnTo>
                  <a:pt x="872" y="1024"/>
                </a:lnTo>
                <a:lnTo>
                  <a:pt x="864" y="1021"/>
                </a:lnTo>
                <a:lnTo>
                  <a:pt x="856" y="1016"/>
                </a:lnTo>
                <a:lnTo>
                  <a:pt x="850" y="1012"/>
                </a:lnTo>
                <a:lnTo>
                  <a:pt x="844" y="1007"/>
                </a:lnTo>
                <a:lnTo>
                  <a:pt x="836" y="995"/>
                </a:lnTo>
                <a:lnTo>
                  <a:pt x="829" y="982"/>
                </a:lnTo>
                <a:lnTo>
                  <a:pt x="825" y="969"/>
                </a:lnTo>
                <a:lnTo>
                  <a:pt x="823" y="955"/>
                </a:lnTo>
                <a:lnTo>
                  <a:pt x="823" y="951"/>
                </a:lnTo>
                <a:lnTo>
                  <a:pt x="823" y="946"/>
                </a:lnTo>
                <a:lnTo>
                  <a:pt x="822" y="942"/>
                </a:lnTo>
                <a:lnTo>
                  <a:pt x="822" y="938"/>
                </a:lnTo>
                <a:lnTo>
                  <a:pt x="822" y="938"/>
                </a:lnTo>
                <a:close/>
                <a:moveTo>
                  <a:pt x="1070" y="1024"/>
                </a:moveTo>
                <a:lnTo>
                  <a:pt x="1123" y="782"/>
                </a:lnTo>
                <a:lnTo>
                  <a:pt x="1191" y="782"/>
                </a:lnTo>
                <a:lnTo>
                  <a:pt x="1141" y="1024"/>
                </a:lnTo>
                <a:lnTo>
                  <a:pt x="1070" y="1024"/>
                </a:lnTo>
                <a:close/>
                <a:moveTo>
                  <a:pt x="1178" y="1024"/>
                </a:moveTo>
                <a:lnTo>
                  <a:pt x="1229" y="782"/>
                </a:lnTo>
                <a:lnTo>
                  <a:pt x="1416" y="782"/>
                </a:lnTo>
                <a:lnTo>
                  <a:pt x="1405" y="829"/>
                </a:lnTo>
                <a:lnTo>
                  <a:pt x="1289" y="829"/>
                </a:lnTo>
                <a:lnTo>
                  <a:pt x="1279" y="876"/>
                </a:lnTo>
                <a:lnTo>
                  <a:pt x="1387" y="876"/>
                </a:lnTo>
                <a:lnTo>
                  <a:pt x="1376" y="927"/>
                </a:lnTo>
                <a:lnTo>
                  <a:pt x="1268" y="927"/>
                </a:lnTo>
                <a:lnTo>
                  <a:pt x="1257" y="974"/>
                </a:lnTo>
                <a:lnTo>
                  <a:pt x="1376" y="974"/>
                </a:lnTo>
                <a:lnTo>
                  <a:pt x="1365" y="1024"/>
                </a:lnTo>
                <a:lnTo>
                  <a:pt x="1178" y="1024"/>
                </a:lnTo>
                <a:close/>
                <a:moveTo>
                  <a:pt x="1434" y="863"/>
                </a:moveTo>
                <a:lnTo>
                  <a:pt x="1435" y="852"/>
                </a:lnTo>
                <a:lnTo>
                  <a:pt x="1438" y="843"/>
                </a:lnTo>
                <a:lnTo>
                  <a:pt x="1442" y="833"/>
                </a:lnTo>
                <a:lnTo>
                  <a:pt x="1446" y="824"/>
                </a:lnTo>
                <a:lnTo>
                  <a:pt x="1451" y="817"/>
                </a:lnTo>
                <a:lnTo>
                  <a:pt x="1457" y="809"/>
                </a:lnTo>
                <a:lnTo>
                  <a:pt x="1464" y="803"/>
                </a:lnTo>
                <a:lnTo>
                  <a:pt x="1473" y="797"/>
                </a:lnTo>
                <a:lnTo>
                  <a:pt x="1482" y="793"/>
                </a:lnTo>
                <a:lnTo>
                  <a:pt x="1491" y="789"/>
                </a:lnTo>
                <a:lnTo>
                  <a:pt x="1501" y="785"/>
                </a:lnTo>
                <a:lnTo>
                  <a:pt x="1511" y="782"/>
                </a:lnTo>
                <a:lnTo>
                  <a:pt x="1522" y="780"/>
                </a:lnTo>
                <a:lnTo>
                  <a:pt x="1532" y="778"/>
                </a:lnTo>
                <a:lnTo>
                  <a:pt x="1543" y="777"/>
                </a:lnTo>
                <a:lnTo>
                  <a:pt x="1555" y="777"/>
                </a:lnTo>
                <a:lnTo>
                  <a:pt x="1559" y="777"/>
                </a:lnTo>
                <a:lnTo>
                  <a:pt x="1564" y="777"/>
                </a:lnTo>
                <a:lnTo>
                  <a:pt x="1568" y="777"/>
                </a:lnTo>
                <a:lnTo>
                  <a:pt x="1571" y="778"/>
                </a:lnTo>
                <a:lnTo>
                  <a:pt x="1584" y="779"/>
                </a:lnTo>
                <a:lnTo>
                  <a:pt x="1596" y="782"/>
                </a:lnTo>
                <a:lnTo>
                  <a:pt x="1608" y="785"/>
                </a:lnTo>
                <a:lnTo>
                  <a:pt x="1619" y="791"/>
                </a:lnTo>
                <a:lnTo>
                  <a:pt x="1624" y="794"/>
                </a:lnTo>
                <a:lnTo>
                  <a:pt x="1629" y="798"/>
                </a:lnTo>
                <a:lnTo>
                  <a:pt x="1632" y="803"/>
                </a:lnTo>
                <a:lnTo>
                  <a:pt x="1635" y="807"/>
                </a:lnTo>
                <a:lnTo>
                  <a:pt x="1637" y="812"/>
                </a:lnTo>
                <a:lnTo>
                  <a:pt x="1639" y="818"/>
                </a:lnTo>
                <a:lnTo>
                  <a:pt x="1640" y="824"/>
                </a:lnTo>
                <a:lnTo>
                  <a:pt x="1640" y="832"/>
                </a:lnTo>
                <a:lnTo>
                  <a:pt x="1640" y="837"/>
                </a:lnTo>
                <a:lnTo>
                  <a:pt x="1640" y="843"/>
                </a:lnTo>
                <a:lnTo>
                  <a:pt x="1638" y="849"/>
                </a:lnTo>
                <a:lnTo>
                  <a:pt x="1637" y="856"/>
                </a:lnTo>
                <a:lnTo>
                  <a:pt x="1568" y="856"/>
                </a:lnTo>
                <a:lnTo>
                  <a:pt x="1569" y="853"/>
                </a:lnTo>
                <a:lnTo>
                  <a:pt x="1569" y="851"/>
                </a:lnTo>
                <a:lnTo>
                  <a:pt x="1569" y="849"/>
                </a:lnTo>
                <a:lnTo>
                  <a:pt x="1569" y="848"/>
                </a:lnTo>
                <a:lnTo>
                  <a:pt x="1569" y="843"/>
                </a:lnTo>
                <a:lnTo>
                  <a:pt x="1568" y="837"/>
                </a:lnTo>
                <a:lnTo>
                  <a:pt x="1565" y="834"/>
                </a:lnTo>
                <a:lnTo>
                  <a:pt x="1562" y="831"/>
                </a:lnTo>
                <a:lnTo>
                  <a:pt x="1557" y="829"/>
                </a:lnTo>
                <a:lnTo>
                  <a:pt x="1553" y="827"/>
                </a:lnTo>
                <a:lnTo>
                  <a:pt x="1548" y="826"/>
                </a:lnTo>
                <a:lnTo>
                  <a:pt x="1542" y="825"/>
                </a:lnTo>
                <a:lnTo>
                  <a:pt x="1541" y="825"/>
                </a:lnTo>
                <a:lnTo>
                  <a:pt x="1540" y="825"/>
                </a:lnTo>
                <a:lnTo>
                  <a:pt x="1539" y="825"/>
                </a:lnTo>
                <a:lnTo>
                  <a:pt x="1538" y="825"/>
                </a:lnTo>
                <a:lnTo>
                  <a:pt x="1532" y="826"/>
                </a:lnTo>
                <a:lnTo>
                  <a:pt x="1527" y="829"/>
                </a:lnTo>
                <a:lnTo>
                  <a:pt x="1523" y="831"/>
                </a:lnTo>
                <a:lnTo>
                  <a:pt x="1517" y="833"/>
                </a:lnTo>
                <a:lnTo>
                  <a:pt x="1513" y="837"/>
                </a:lnTo>
                <a:lnTo>
                  <a:pt x="1510" y="840"/>
                </a:lnTo>
                <a:lnTo>
                  <a:pt x="1509" y="846"/>
                </a:lnTo>
                <a:lnTo>
                  <a:pt x="1508" y="850"/>
                </a:lnTo>
                <a:lnTo>
                  <a:pt x="1509" y="853"/>
                </a:lnTo>
                <a:lnTo>
                  <a:pt x="1509" y="856"/>
                </a:lnTo>
                <a:lnTo>
                  <a:pt x="1511" y="858"/>
                </a:lnTo>
                <a:lnTo>
                  <a:pt x="1513" y="860"/>
                </a:lnTo>
                <a:lnTo>
                  <a:pt x="1518" y="864"/>
                </a:lnTo>
                <a:lnTo>
                  <a:pt x="1527" y="869"/>
                </a:lnTo>
                <a:lnTo>
                  <a:pt x="1537" y="872"/>
                </a:lnTo>
                <a:lnTo>
                  <a:pt x="1549" y="876"/>
                </a:lnTo>
                <a:lnTo>
                  <a:pt x="1561" y="879"/>
                </a:lnTo>
                <a:lnTo>
                  <a:pt x="1573" y="883"/>
                </a:lnTo>
                <a:lnTo>
                  <a:pt x="1584" y="885"/>
                </a:lnTo>
                <a:lnTo>
                  <a:pt x="1593" y="888"/>
                </a:lnTo>
                <a:lnTo>
                  <a:pt x="1602" y="892"/>
                </a:lnTo>
                <a:lnTo>
                  <a:pt x="1607" y="897"/>
                </a:lnTo>
                <a:lnTo>
                  <a:pt x="1612" y="902"/>
                </a:lnTo>
                <a:lnTo>
                  <a:pt x="1617" y="907"/>
                </a:lnTo>
                <a:lnTo>
                  <a:pt x="1620" y="912"/>
                </a:lnTo>
                <a:lnTo>
                  <a:pt x="1623" y="917"/>
                </a:lnTo>
                <a:lnTo>
                  <a:pt x="1624" y="923"/>
                </a:lnTo>
                <a:lnTo>
                  <a:pt x="1625" y="928"/>
                </a:lnTo>
                <a:lnTo>
                  <a:pt x="1626" y="932"/>
                </a:lnTo>
                <a:lnTo>
                  <a:pt x="1626" y="938"/>
                </a:lnTo>
                <a:lnTo>
                  <a:pt x="1626" y="946"/>
                </a:lnTo>
                <a:lnTo>
                  <a:pt x="1624" y="955"/>
                </a:lnTo>
                <a:lnTo>
                  <a:pt x="1622" y="964"/>
                </a:lnTo>
                <a:lnTo>
                  <a:pt x="1619" y="971"/>
                </a:lnTo>
                <a:lnTo>
                  <a:pt x="1615" y="979"/>
                </a:lnTo>
                <a:lnTo>
                  <a:pt x="1608" y="986"/>
                </a:lnTo>
                <a:lnTo>
                  <a:pt x="1603" y="994"/>
                </a:lnTo>
                <a:lnTo>
                  <a:pt x="1595" y="1001"/>
                </a:lnTo>
                <a:lnTo>
                  <a:pt x="1586" y="1008"/>
                </a:lnTo>
                <a:lnTo>
                  <a:pt x="1577" y="1013"/>
                </a:lnTo>
                <a:lnTo>
                  <a:pt x="1567" y="1019"/>
                </a:lnTo>
                <a:lnTo>
                  <a:pt x="1555" y="1023"/>
                </a:lnTo>
                <a:lnTo>
                  <a:pt x="1543" y="1025"/>
                </a:lnTo>
                <a:lnTo>
                  <a:pt x="1529" y="1027"/>
                </a:lnTo>
                <a:lnTo>
                  <a:pt x="1515" y="1029"/>
                </a:lnTo>
                <a:lnTo>
                  <a:pt x="1500" y="1029"/>
                </a:lnTo>
                <a:lnTo>
                  <a:pt x="1487" y="1029"/>
                </a:lnTo>
                <a:lnTo>
                  <a:pt x="1475" y="1028"/>
                </a:lnTo>
                <a:lnTo>
                  <a:pt x="1464" y="1027"/>
                </a:lnTo>
                <a:lnTo>
                  <a:pt x="1455" y="1025"/>
                </a:lnTo>
                <a:lnTo>
                  <a:pt x="1446" y="1022"/>
                </a:lnTo>
                <a:lnTo>
                  <a:pt x="1438" y="1019"/>
                </a:lnTo>
                <a:lnTo>
                  <a:pt x="1433" y="1015"/>
                </a:lnTo>
                <a:lnTo>
                  <a:pt x="1428" y="1010"/>
                </a:lnTo>
                <a:lnTo>
                  <a:pt x="1421" y="1000"/>
                </a:lnTo>
                <a:lnTo>
                  <a:pt x="1416" y="991"/>
                </a:lnTo>
                <a:lnTo>
                  <a:pt x="1414" y="984"/>
                </a:lnTo>
                <a:lnTo>
                  <a:pt x="1413" y="979"/>
                </a:lnTo>
                <a:lnTo>
                  <a:pt x="1411" y="973"/>
                </a:lnTo>
                <a:lnTo>
                  <a:pt x="1411" y="967"/>
                </a:lnTo>
                <a:lnTo>
                  <a:pt x="1411" y="965"/>
                </a:lnTo>
                <a:lnTo>
                  <a:pt x="1411" y="961"/>
                </a:lnTo>
                <a:lnTo>
                  <a:pt x="1411" y="959"/>
                </a:lnTo>
                <a:lnTo>
                  <a:pt x="1411" y="956"/>
                </a:lnTo>
                <a:lnTo>
                  <a:pt x="1413" y="954"/>
                </a:lnTo>
                <a:lnTo>
                  <a:pt x="1413" y="951"/>
                </a:lnTo>
                <a:lnTo>
                  <a:pt x="1413" y="948"/>
                </a:lnTo>
                <a:lnTo>
                  <a:pt x="1414" y="945"/>
                </a:lnTo>
                <a:lnTo>
                  <a:pt x="1482" y="945"/>
                </a:lnTo>
                <a:lnTo>
                  <a:pt x="1482" y="947"/>
                </a:lnTo>
                <a:lnTo>
                  <a:pt x="1481" y="950"/>
                </a:lnTo>
                <a:lnTo>
                  <a:pt x="1481" y="952"/>
                </a:lnTo>
                <a:lnTo>
                  <a:pt x="1481" y="953"/>
                </a:lnTo>
                <a:lnTo>
                  <a:pt x="1482" y="959"/>
                </a:lnTo>
                <a:lnTo>
                  <a:pt x="1483" y="965"/>
                </a:lnTo>
                <a:lnTo>
                  <a:pt x="1485" y="970"/>
                </a:lnTo>
                <a:lnTo>
                  <a:pt x="1488" y="974"/>
                </a:lnTo>
                <a:lnTo>
                  <a:pt x="1492" y="978"/>
                </a:lnTo>
                <a:lnTo>
                  <a:pt x="1497" y="981"/>
                </a:lnTo>
                <a:lnTo>
                  <a:pt x="1503" y="982"/>
                </a:lnTo>
                <a:lnTo>
                  <a:pt x="1511" y="982"/>
                </a:lnTo>
                <a:lnTo>
                  <a:pt x="1514" y="982"/>
                </a:lnTo>
                <a:lnTo>
                  <a:pt x="1518" y="982"/>
                </a:lnTo>
                <a:lnTo>
                  <a:pt x="1524" y="981"/>
                </a:lnTo>
                <a:lnTo>
                  <a:pt x="1529" y="979"/>
                </a:lnTo>
                <a:lnTo>
                  <a:pt x="1538" y="975"/>
                </a:lnTo>
                <a:lnTo>
                  <a:pt x="1545" y="970"/>
                </a:lnTo>
                <a:lnTo>
                  <a:pt x="1549" y="967"/>
                </a:lnTo>
                <a:lnTo>
                  <a:pt x="1551" y="962"/>
                </a:lnTo>
                <a:lnTo>
                  <a:pt x="1552" y="958"/>
                </a:lnTo>
                <a:lnTo>
                  <a:pt x="1553" y="954"/>
                </a:lnTo>
                <a:lnTo>
                  <a:pt x="1553" y="953"/>
                </a:lnTo>
                <a:lnTo>
                  <a:pt x="1553" y="953"/>
                </a:lnTo>
                <a:lnTo>
                  <a:pt x="1553" y="952"/>
                </a:lnTo>
                <a:lnTo>
                  <a:pt x="1553" y="951"/>
                </a:lnTo>
                <a:lnTo>
                  <a:pt x="1552" y="947"/>
                </a:lnTo>
                <a:lnTo>
                  <a:pt x="1550" y="943"/>
                </a:lnTo>
                <a:lnTo>
                  <a:pt x="1545" y="940"/>
                </a:lnTo>
                <a:lnTo>
                  <a:pt x="1540" y="937"/>
                </a:lnTo>
                <a:lnTo>
                  <a:pt x="1527" y="931"/>
                </a:lnTo>
                <a:lnTo>
                  <a:pt x="1512" y="927"/>
                </a:lnTo>
                <a:lnTo>
                  <a:pt x="1502" y="925"/>
                </a:lnTo>
                <a:lnTo>
                  <a:pt x="1494" y="921"/>
                </a:lnTo>
                <a:lnTo>
                  <a:pt x="1485" y="919"/>
                </a:lnTo>
                <a:lnTo>
                  <a:pt x="1478" y="917"/>
                </a:lnTo>
                <a:lnTo>
                  <a:pt x="1477" y="917"/>
                </a:lnTo>
                <a:lnTo>
                  <a:pt x="1477" y="917"/>
                </a:lnTo>
                <a:lnTo>
                  <a:pt x="1476" y="917"/>
                </a:lnTo>
                <a:lnTo>
                  <a:pt x="1476" y="916"/>
                </a:lnTo>
                <a:lnTo>
                  <a:pt x="1476" y="916"/>
                </a:lnTo>
                <a:lnTo>
                  <a:pt x="1476" y="916"/>
                </a:lnTo>
                <a:lnTo>
                  <a:pt x="1476" y="916"/>
                </a:lnTo>
                <a:lnTo>
                  <a:pt x="1476" y="916"/>
                </a:lnTo>
                <a:lnTo>
                  <a:pt x="1473" y="915"/>
                </a:lnTo>
                <a:lnTo>
                  <a:pt x="1469" y="914"/>
                </a:lnTo>
                <a:lnTo>
                  <a:pt x="1465" y="913"/>
                </a:lnTo>
                <a:lnTo>
                  <a:pt x="1461" y="911"/>
                </a:lnTo>
                <a:lnTo>
                  <a:pt x="1457" y="908"/>
                </a:lnTo>
                <a:lnTo>
                  <a:pt x="1451" y="905"/>
                </a:lnTo>
                <a:lnTo>
                  <a:pt x="1447" y="901"/>
                </a:lnTo>
                <a:lnTo>
                  <a:pt x="1443" y="897"/>
                </a:lnTo>
                <a:lnTo>
                  <a:pt x="1438" y="891"/>
                </a:lnTo>
                <a:lnTo>
                  <a:pt x="1436" y="884"/>
                </a:lnTo>
                <a:lnTo>
                  <a:pt x="1435" y="874"/>
                </a:lnTo>
                <a:lnTo>
                  <a:pt x="1434" y="864"/>
                </a:lnTo>
                <a:lnTo>
                  <a:pt x="1434" y="863"/>
                </a:lnTo>
                <a:close/>
                <a:moveTo>
                  <a:pt x="1661" y="938"/>
                </a:moveTo>
                <a:lnTo>
                  <a:pt x="1661" y="924"/>
                </a:lnTo>
                <a:lnTo>
                  <a:pt x="1662" y="907"/>
                </a:lnTo>
                <a:lnTo>
                  <a:pt x="1664" y="900"/>
                </a:lnTo>
                <a:lnTo>
                  <a:pt x="1665" y="891"/>
                </a:lnTo>
                <a:lnTo>
                  <a:pt x="1667" y="884"/>
                </a:lnTo>
                <a:lnTo>
                  <a:pt x="1670" y="875"/>
                </a:lnTo>
                <a:lnTo>
                  <a:pt x="1673" y="866"/>
                </a:lnTo>
                <a:lnTo>
                  <a:pt x="1677" y="857"/>
                </a:lnTo>
                <a:lnTo>
                  <a:pt x="1682" y="848"/>
                </a:lnTo>
                <a:lnTo>
                  <a:pt x="1687" y="839"/>
                </a:lnTo>
                <a:lnTo>
                  <a:pt x="1692" y="831"/>
                </a:lnTo>
                <a:lnTo>
                  <a:pt x="1699" y="823"/>
                </a:lnTo>
                <a:lnTo>
                  <a:pt x="1705" y="815"/>
                </a:lnTo>
                <a:lnTo>
                  <a:pt x="1713" y="807"/>
                </a:lnTo>
                <a:lnTo>
                  <a:pt x="1721" y="799"/>
                </a:lnTo>
                <a:lnTo>
                  <a:pt x="1731" y="793"/>
                </a:lnTo>
                <a:lnTo>
                  <a:pt x="1742" y="788"/>
                </a:lnTo>
                <a:lnTo>
                  <a:pt x="1754" y="783"/>
                </a:lnTo>
                <a:lnTo>
                  <a:pt x="1767" y="779"/>
                </a:lnTo>
                <a:lnTo>
                  <a:pt x="1780" y="777"/>
                </a:lnTo>
                <a:lnTo>
                  <a:pt x="1795" y="775"/>
                </a:lnTo>
                <a:lnTo>
                  <a:pt x="1811" y="775"/>
                </a:lnTo>
                <a:lnTo>
                  <a:pt x="1819" y="775"/>
                </a:lnTo>
                <a:lnTo>
                  <a:pt x="1827" y="775"/>
                </a:lnTo>
                <a:lnTo>
                  <a:pt x="1836" y="776"/>
                </a:lnTo>
                <a:lnTo>
                  <a:pt x="1845" y="777"/>
                </a:lnTo>
                <a:lnTo>
                  <a:pt x="1858" y="779"/>
                </a:lnTo>
                <a:lnTo>
                  <a:pt x="1869" y="782"/>
                </a:lnTo>
                <a:lnTo>
                  <a:pt x="1881" y="788"/>
                </a:lnTo>
                <a:lnTo>
                  <a:pt x="1892" y="793"/>
                </a:lnTo>
                <a:lnTo>
                  <a:pt x="1896" y="796"/>
                </a:lnTo>
                <a:lnTo>
                  <a:pt x="1902" y="800"/>
                </a:lnTo>
                <a:lnTo>
                  <a:pt x="1905" y="805"/>
                </a:lnTo>
                <a:lnTo>
                  <a:pt x="1908" y="809"/>
                </a:lnTo>
                <a:lnTo>
                  <a:pt x="1911" y="815"/>
                </a:lnTo>
                <a:lnTo>
                  <a:pt x="1912" y="821"/>
                </a:lnTo>
                <a:lnTo>
                  <a:pt x="1913" y="827"/>
                </a:lnTo>
                <a:lnTo>
                  <a:pt x="1914" y="834"/>
                </a:lnTo>
                <a:lnTo>
                  <a:pt x="1914" y="838"/>
                </a:lnTo>
                <a:lnTo>
                  <a:pt x="1913" y="844"/>
                </a:lnTo>
                <a:lnTo>
                  <a:pt x="1913" y="848"/>
                </a:lnTo>
                <a:lnTo>
                  <a:pt x="1911" y="853"/>
                </a:lnTo>
                <a:lnTo>
                  <a:pt x="1837" y="852"/>
                </a:lnTo>
                <a:lnTo>
                  <a:pt x="1838" y="851"/>
                </a:lnTo>
                <a:lnTo>
                  <a:pt x="1838" y="849"/>
                </a:lnTo>
                <a:lnTo>
                  <a:pt x="1838" y="848"/>
                </a:lnTo>
                <a:lnTo>
                  <a:pt x="1838" y="846"/>
                </a:lnTo>
                <a:lnTo>
                  <a:pt x="1838" y="840"/>
                </a:lnTo>
                <a:lnTo>
                  <a:pt x="1836" y="836"/>
                </a:lnTo>
                <a:lnTo>
                  <a:pt x="1834" y="832"/>
                </a:lnTo>
                <a:lnTo>
                  <a:pt x="1832" y="829"/>
                </a:lnTo>
                <a:lnTo>
                  <a:pt x="1824" y="823"/>
                </a:lnTo>
                <a:lnTo>
                  <a:pt x="1817" y="821"/>
                </a:lnTo>
                <a:lnTo>
                  <a:pt x="1812" y="820"/>
                </a:lnTo>
                <a:lnTo>
                  <a:pt x="1808" y="819"/>
                </a:lnTo>
                <a:lnTo>
                  <a:pt x="1804" y="819"/>
                </a:lnTo>
                <a:lnTo>
                  <a:pt x="1800" y="819"/>
                </a:lnTo>
                <a:lnTo>
                  <a:pt x="1797" y="819"/>
                </a:lnTo>
                <a:lnTo>
                  <a:pt x="1795" y="820"/>
                </a:lnTo>
                <a:lnTo>
                  <a:pt x="1792" y="820"/>
                </a:lnTo>
                <a:lnTo>
                  <a:pt x="1788" y="821"/>
                </a:lnTo>
                <a:lnTo>
                  <a:pt x="1781" y="824"/>
                </a:lnTo>
                <a:lnTo>
                  <a:pt x="1773" y="829"/>
                </a:lnTo>
                <a:lnTo>
                  <a:pt x="1767" y="835"/>
                </a:lnTo>
                <a:lnTo>
                  <a:pt x="1759" y="844"/>
                </a:lnTo>
                <a:lnTo>
                  <a:pt x="1753" y="853"/>
                </a:lnTo>
                <a:lnTo>
                  <a:pt x="1746" y="866"/>
                </a:lnTo>
                <a:lnTo>
                  <a:pt x="1742" y="881"/>
                </a:lnTo>
                <a:lnTo>
                  <a:pt x="1738" y="898"/>
                </a:lnTo>
                <a:lnTo>
                  <a:pt x="1737" y="901"/>
                </a:lnTo>
                <a:lnTo>
                  <a:pt x="1737" y="904"/>
                </a:lnTo>
                <a:lnTo>
                  <a:pt x="1736" y="907"/>
                </a:lnTo>
                <a:lnTo>
                  <a:pt x="1736" y="910"/>
                </a:lnTo>
                <a:lnTo>
                  <a:pt x="1734" y="916"/>
                </a:lnTo>
                <a:lnTo>
                  <a:pt x="1733" y="923"/>
                </a:lnTo>
                <a:lnTo>
                  <a:pt x="1733" y="928"/>
                </a:lnTo>
                <a:lnTo>
                  <a:pt x="1733" y="934"/>
                </a:lnTo>
                <a:lnTo>
                  <a:pt x="1733" y="943"/>
                </a:lnTo>
                <a:lnTo>
                  <a:pt x="1736" y="952"/>
                </a:lnTo>
                <a:lnTo>
                  <a:pt x="1738" y="959"/>
                </a:lnTo>
                <a:lnTo>
                  <a:pt x="1741" y="967"/>
                </a:lnTo>
                <a:lnTo>
                  <a:pt x="1743" y="970"/>
                </a:lnTo>
                <a:lnTo>
                  <a:pt x="1745" y="972"/>
                </a:lnTo>
                <a:lnTo>
                  <a:pt x="1748" y="974"/>
                </a:lnTo>
                <a:lnTo>
                  <a:pt x="1752" y="977"/>
                </a:lnTo>
                <a:lnTo>
                  <a:pt x="1759" y="979"/>
                </a:lnTo>
                <a:lnTo>
                  <a:pt x="1769" y="980"/>
                </a:lnTo>
                <a:lnTo>
                  <a:pt x="1771" y="980"/>
                </a:lnTo>
                <a:lnTo>
                  <a:pt x="1772" y="980"/>
                </a:lnTo>
                <a:lnTo>
                  <a:pt x="1774" y="980"/>
                </a:lnTo>
                <a:lnTo>
                  <a:pt x="1777" y="980"/>
                </a:lnTo>
                <a:lnTo>
                  <a:pt x="1780" y="980"/>
                </a:lnTo>
                <a:lnTo>
                  <a:pt x="1784" y="979"/>
                </a:lnTo>
                <a:lnTo>
                  <a:pt x="1787" y="978"/>
                </a:lnTo>
                <a:lnTo>
                  <a:pt x="1791" y="977"/>
                </a:lnTo>
                <a:lnTo>
                  <a:pt x="1796" y="974"/>
                </a:lnTo>
                <a:lnTo>
                  <a:pt x="1800" y="971"/>
                </a:lnTo>
                <a:lnTo>
                  <a:pt x="1805" y="967"/>
                </a:lnTo>
                <a:lnTo>
                  <a:pt x="1809" y="964"/>
                </a:lnTo>
                <a:lnTo>
                  <a:pt x="1813" y="958"/>
                </a:lnTo>
                <a:lnTo>
                  <a:pt x="1815" y="954"/>
                </a:lnTo>
                <a:lnTo>
                  <a:pt x="1818" y="948"/>
                </a:lnTo>
                <a:lnTo>
                  <a:pt x="1819" y="943"/>
                </a:lnTo>
                <a:lnTo>
                  <a:pt x="1890" y="943"/>
                </a:lnTo>
                <a:lnTo>
                  <a:pt x="1890" y="943"/>
                </a:lnTo>
                <a:lnTo>
                  <a:pt x="1890" y="944"/>
                </a:lnTo>
                <a:lnTo>
                  <a:pt x="1891" y="945"/>
                </a:lnTo>
                <a:lnTo>
                  <a:pt x="1891" y="946"/>
                </a:lnTo>
                <a:lnTo>
                  <a:pt x="1890" y="954"/>
                </a:lnTo>
                <a:lnTo>
                  <a:pt x="1887" y="962"/>
                </a:lnTo>
                <a:lnTo>
                  <a:pt x="1880" y="974"/>
                </a:lnTo>
                <a:lnTo>
                  <a:pt x="1873" y="985"/>
                </a:lnTo>
                <a:lnTo>
                  <a:pt x="1864" y="994"/>
                </a:lnTo>
                <a:lnTo>
                  <a:pt x="1855" y="1001"/>
                </a:lnTo>
                <a:lnTo>
                  <a:pt x="1845" y="1009"/>
                </a:lnTo>
                <a:lnTo>
                  <a:pt x="1832" y="1015"/>
                </a:lnTo>
                <a:lnTo>
                  <a:pt x="1825" y="1019"/>
                </a:lnTo>
                <a:lnTo>
                  <a:pt x="1818" y="1022"/>
                </a:lnTo>
                <a:lnTo>
                  <a:pt x="1810" y="1024"/>
                </a:lnTo>
                <a:lnTo>
                  <a:pt x="1801" y="1026"/>
                </a:lnTo>
                <a:lnTo>
                  <a:pt x="1784" y="1028"/>
                </a:lnTo>
                <a:lnTo>
                  <a:pt x="1764" y="1029"/>
                </a:lnTo>
                <a:lnTo>
                  <a:pt x="1763" y="1029"/>
                </a:lnTo>
                <a:lnTo>
                  <a:pt x="1761" y="1029"/>
                </a:lnTo>
                <a:lnTo>
                  <a:pt x="1760" y="1029"/>
                </a:lnTo>
                <a:lnTo>
                  <a:pt x="1758" y="1029"/>
                </a:lnTo>
                <a:lnTo>
                  <a:pt x="1745" y="1029"/>
                </a:lnTo>
                <a:lnTo>
                  <a:pt x="1732" y="1028"/>
                </a:lnTo>
                <a:lnTo>
                  <a:pt x="1721" y="1026"/>
                </a:lnTo>
                <a:lnTo>
                  <a:pt x="1712" y="1024"/>
                </a:lnTo>
                <a:lnTo>
                  <a:pt x="1702" y="1021"/>
                </a:lnTo>
                <a:lnTo>
                  <a:pt x="1694" y="1016"/>
                </a:lnTo>
                <a:lnTo>
                  <a:pt x="1688" y="1012"/>
                </a:lnTo>
                <a:lnTo>
                  <a:pt x="1683" y="1007"/>
                </a:lnTo>
                <a:lnTo>
                  <a:pt x="1674" y="995"/>
                </a:lnTo>
                <a:lnTo>
                  <a:pt x="1669" y="982"/>
                </a:lnTo>
                <a:lnTo>
                  <a:pt x="1663" y="969"/>
                </a:lnTo>
                <a:lnTo>
                  <a:pt x="1661" y="955"/>
                </a:lnTo>
                <a:lnTo>
                  <a:pt x="1661" y="951"/>
                </a:lnTo>
                <a:lnTo>
                  <a:pt x="1661" y="946"/>
                </a:lnTo>
                <a:lnTo>
                  <a:pt x="1661" y="942"/>
                </a:lnTo>
                <a:lnTo>
                  <a:pt x="1661" y="938"/>
                </a:lnTo>
                <a:lnTo>
                  <a:pt x="1661" y="938"/>
                </a:lnTo>
                <a:close/>
                <a:moveTo>
                  <a:pt x="978" y="1235"/>
                </a:moveTo>
                <a:lnTo>
                  <a:pt x="979" y="1224"/>
                </a:lnTo>
                <a:lnTo>
                  <a:pt x="982" y="1213"/>
                </a:lnTo>
                <a:lnTo>
                  <a:pt x="985" y="1204"/>
                </a:lnTo>
                <a:lnTo>
                  <a:pt x="990" y="1196"/>
                </a:lnTo>
                <a:lnTo>
                  <a:pt x="995" y="1187"/>
                </a:lnTo>
                <a:lnTo>
                  <a:pt x="1001" y="1181"/>
                </a:lnTo>
                <a:lnTo>
                  <a:pt x="1009" y="1174"/>
                </a:lnTo>
                <a:lnTo>
                  <a:pt x="1017" y="1169"/>
                </a:lnTo>
                <a:lnTo>
                  <a:pt x="1026" y="1163"/>
                </a:lnTo>
                <a:lnTo>
                  <a:pt x="1036" y="1159"/>
                </a:lnTo>
                <a:lnTo>
                  <a:pt x="1045" y="1156"/>
                </a:lnTo>
                <a:lnTo>
                  <a:pt x="1055" y="1153"/>
                </a:lnTo>
                <a:lnTo>
                  <a:pt x="1066" y="1150"/>
                </a:lnTo>
                <a:lnTo>
                  <a:pt x="1077" y="1149"/>
                </a:lnTo>
                <a:lnTo>
                  <a:pt x="1087" y="1148"/>
                </a:lnTo>
                <a:lnTo>
                  <a:pt x="1099" y="1148"/>
                </a:lnTo>
                <a:lnTo>
                  <a:pt x="1104" y="1148"/>
                </a:lnTo>
                <a:lnTo>
                  <a:pt x="1108" y="1148"/>
                </a:lnTo>
                <a:lnTo>
                  <a:pt x="1111" y="1148"/>
                </a:lnTo>
                <a:lnTo>
                  <a:pt x="1115" y="1148"/>
                </a:lnTo>
                <a:lnTo>
                  <a:pt x="1128" y="1150"/>
                </a:lnTo>
                <a:lnTo>
                  <a:pt x="1140" y="1153"/>
                </a:lnTo>
                <a:lnTo>
                  <a:pt x="1152" y="1157"/>
                </a:lnTo>
                <a:lnTo>
                  <a:pt x="1163" y="1162"/>
                </a:lnTo>
                <a:lnTo>
                  <a:pt x="1168" y="1166"/>
                </a:lnTo>
                <a:lnTo>
                  <a:pt x="1173" y="1169"/>
                </a:lnTo>
                <a:lnTo>
                  <a:pt x="1176" y="1173"/>
                </a:lnTo>
                <a:lnTo>
                  <a:pt x="1179" y="1177"/>
                </a:lnTo>
                <a:lnTo>
                  <a:pt x="1181" y="1183"/>
                </a:lnTo>
                <a:lnTo>
                  <a:pt x="1184" y="1189"/>
                </a:lnTo>
                <a:lnTo>
                  <a:pt x="1185" y="1196"/>
                </a:lnTo>
                <a:lnTo>
                  <a:pt x="1185" y="1202"/>
                </a:lnTo>
                <a:lnTo>
                  <a:pt x="1185" y="1209"/>
                </a:lnTo>
                <a:lnTo>
                  <a:pt x="1184" y="1214"/>
                </a:lnTo>
                <a:lnTo>
                  <a:pt x="1182" y="1221"/>
                </a:lnTo>
                <a:lnTo>
                  <a:pt x="1181" y="1227"/>
                </a:lnTo>
                <a:lnTo>
                  <a:pt x="1112" y="1226"/>
                </a:lnTo>
                <a:lnTo>
                  <a:pt x="1113" y="1225"/>
                </a:lnTo>
                <a:lnTo>
                  <a:pt x="1113" y="1223"/>
                </a:lnTo>
                <a:lnTo>
                  <a:pt x="1113" y="1221"/>
                </a:lnTo>
                <a:lnTo>
                  <a:pt x="1113" y="1218"/>
                </a:lnTo>
                <a:lnTo>
                  <a:pt x="1113" y="1213"/>
                </a:lnTo>
                <a:lnTo>
                  <a:pt x="1111" y="1209"/>
                </a:lnTo>
                <a:lnTo>
                  <a:pt x="1109" y="1204"/>
                </a:lnTo>
                <a:lnTo>
                  <a:pt x="1106" y="1202"/>
                </a:lnTo>
                <a:lnTo>
                  <a:pt x="1101" y="1200"/>
                </a:lnTo>
                <a:lnTo>
                  <a:pt x="1096" y="1198"/>
                </a:lnTo>
                <a:lnTo>
                  <a:pt x="1092" y="1197"/>
                </a:lnTo>
                <a:lnTo>
                  <a:pt x="1086" y="1197"/>
                </a:lnTo>
                <a:lnTo>
                  <a:pt x="1085" y="1197"/>
                </a:lnTo>
                <a:lnTo>
                  <a:pt x="1084" y="1197"/>
                </a:lnTo>
                <a:lnTo>
                  <a:pt x="1083" y="1197"/>
                </a:lnTo>
                <a:lnTo>
                  <a:pt x="1082" y="1197"/>
                </a:lnTo>
                <a:lnTo>
                  <a:pt x="1077" y="1198"/>
                </a:lnTo>
                <a:lnTo>
                  <a:pt x="1071" y="1199"/>
                </a:lnTo>
                <a:lnTo>
                  <a:pt x="1066" y="1201"/>
                </a:lnTo>
                <a:lnTo>
                  <a:pt x="1061" y="1204"/>
                </a:lnTo>
                <a:lnTo>
                  <a:pt x="1057" y="1208"/>
                </a:lnTo>
                <a:lnTo>
                  <a:pt x="1054" y="1212"/>
                </a:lnTo>
                <a:lnTo>
                  <a:pt x="1053" y="1216"/>
                </a:lnTo>
                <a:lnTo>
                  <a:pt x="1052" y="1222"/>
                </a:lnTo>
                <a:lnTo>
                  <a:pt x="1052" y="1224"/>
                </a:lnTo>
                <a:lnTo>
                  <a:pt x="1053" y="1226"/>
                </a:lnTo>
                <a:lnTo>
                  <a:pt x="1055" y="1228"/>
                </a:lnTo>
                <a:lnTo>
                  <a:pt x="1056" y="1231"/>
                </a:lnTo>
                <a:lnTo>
                  <a:pt x="1063" y="1236"/>
                </a:lnTo>
                <a:lnTo>
                  <a:pt x="1071" y="1239"/>
                </a:lnTo>
                <a:lnTo>
                  <a:pt x="1081" y="1243"/>
                </a:lnTo>
                <a:lnTo>
                  <a:pt x="1093" y="1247"/>
                </a:lnTo>
                <a:lnTo>
                  <a:pt x="1105" y="1250"/>
                </a:lnTo>
                <a:lnTo>
                  <a:pt x="1118" y="1253"/>
                </a:lnTo>
                <a:lnTo>
                  <a:pt x="1128" y="1256"/>
                </a:lnTo>
                <a:lnTo>
                  <a:pt x="1137" y="1259"/>
                </a:lnTo>
                <a:lnTo>
                  <a:pt x="1145" y="1264"/>
                </a:lnTo>
                <a:lnTo>
                  <a:pt x="1151" y="1268"/>
                </a:lnTo>
                <a:lnTo>
                  <a:pt x="1157" y="1272"/>
                </a:lnTo>
                <a:lnTo>
                  <a:pt x="1161" y="1278"/>
                </a:lnTo>
                <a:lnTo>
                  <a:pt x="1164" y="1283"/>
                </a:lnTo>
                <a:lnTo>
                  <a:pt x="1166" y="1289"/>
                </a:lnTo>
                <a:lnTo>
                  <a:pt x="1168" y="1293"/>
                </a:lnTo>
                <a:lnTo>
                  <a:pt x="1169" y="1298"/>
                </a:lnTo>
                <a:lnTo>
                  <a:pt x="1171" y="1304"/>
                </a:lnTo>
                <a:lnTo>
                  <a:pt x="1171" y="1308"/>
                </a:lnTo>
                <a:lnTo>
                  <a:pt x="1169" y="1317"/>
                </a:lnTo>
                <a:lnTo>
                  <a:pt x="1168" y="1325"/>
                </a:lnTo>
                <a:lnTo>
                  <a:pt x="1166" y="1334"/>
                </a:lnTo>
                <a:lnTo>
                  <a:pt x="1162" y="1343"/>
                </a:lnTo>
                <a:lnTo>
                  <a:pt x="1158" y="1350"/>
                </a:lnTo>
                <a:lnTo>
                  <a:pt x="1152" y="1358"/>
                </a:lnTo>
                <a:lnTo>
                  <a:pt x="1146" y="1365"/>
                </a:lnTo>
                <a:lnTo>
                  <a:pt x="1138" y="1372"/>
                </a:lnTo>
                <a:lnTo>
                  <a:pt x="1131" y="1379"/>
                </a:lnTo>
                <a:lnTo>
                  <a:pt x="1121" y="1385"/>
                </a:lnTo>
                <a:lnTo>
                  <a:pt x="1110" y="1389"/>
                </a:lnTo>
                <a:lnTo>
                  <a:pt x="1099" y="1393"/>
                </a:lnTo>
                <a:lnTo>
                  <a:pt x="1086" y="1397"/>
                </a:lnTo>
                <a:lnTo>
                  <a:pt x="1073" y="1399"/>
                </a:lnTo>
                <a:lnTo>
                  <a:pt x="1059" y="1400"/>
                </a:lnTo>
                <a:lnTo>
                  <a:pt x="1044" y="1401"/>
                </a:lnTo>
                <a:lnTo>
                  <a:pt x="1030" y="1400"/>
                </a:lnTo>
                <a:lnTo>
                  <a:pt x="1018" y="1400"/>
                </a:lnTo>
                <a:lnTo>
                  <a:pt x="1007" y="1398"/>
                </a:lnTo>
                <a:lnTo>
                  <a:pt x="999" y="1396"/>
                </a:lnTo>
                <a:lnTo>
                  <a:pt x="990" y="1393"/>
                </a:lnTo>
                <a:lnTo>
                  <a:pt x="983" y="1390"/>
                </a:lnTo>
                <a:lnTo>
                  <a:pt x="977" y="1386"/>
                </a:lnTo>
                <a:lnTo>
                  <a:pt x="972" y="1382"/>
                </a:lnTo>
                <a:lnTo>
                  <a:pt x="964" y="1372"/>
                </a:lnTo>
                <a:lnTo>
                  <a:pt x="960" y="1361"/>
                </a:lnTo>
                <a:lnTo>
                  <a:pt x="958" y="1356"/>
                </a:lnTo>
                <a:lnTo>
                  <a:pt x="957" y="1350"/>
                </a:lnTo>
                <a:lnTo>
                  <a:pt x="956" y="1344"/>
                </a:lnTo>
                <a:lnTo>
                  <a:pt x="956" y="1338"/>
                </a:lnTo>
                <a:lnTo>
                  <a:pt x="956" y="1335"/>
                </a:lnTo>
                <a:lnTo>
                  <a:pt x="956" y="1333"/>
                </a:lnTo>
                <a:lnTo>
                  <a:pt x="956" y="1330"/>
                </a:lnTo>
                <a:lnTo>
                  <a:pt x="956" y="1328"/>
                </a:lnTo>
                <a:lnTo>
                  <a:pt x="956" y="1324"/>
                </a:lnTo>
                <a:lnTo>
                  <a:pt x="957" y="1322"/>
                </a:lnTo>
                <a:lnTo>
                  <a:pt x="957" y="1319"/>
                </a:lnTo>
                <a:lnTo>
                  <a:pt x="957" y="1317"/>
                </a:lnTo>
                <a:lnTo>
                  <a:pt x="1026" y="1317"/>
                </a:lnTo>
                <a:lnTo>
                  <a:pt x="1025" y="1319"/>
                </a:lnTo>
                <a:lnTo>
                  <a:pt x="1025" y="1320"/>
                </a:lnTo>
                <a:lnTo>
                  <a:pt x="1025" y="1322"/>
                </a:lnTo>
                <a:lnTo>
                  <a:pt x="1025" y="1324"/>
                </a:lnTo>
                <a:lnTo>
                  <a:pt x="1026" y="1330"/>
                </a:lnTo>
                <a:lnTo>
                  <a:pt x="1027" y="1336"/>
                </a:lnTo>
                <a:lnTo>
                  <a:pt x="1029" y="1340"/>
                </a:lnTo>
                <a:lnTo>
                  <a:pt x="1032" y="1345"/>
                </a:lnTo>
                <a:lnTo>
                  <a:pt x="1036" y="1349"/>
                </a:lnTo>
                <a:lnTo>
                  <a:pt x="1041" y="1351"/>
                </a:lnTo>
                <a:lnTo>
                  <a:pt x="1047" y="1352"/>
                </a:lnTo>
                <a:lnTo>
                  <a:pt x="1055" y="1353"/>
                </a:lnTo>
                <a:lnTo>
                  <a:pt x="1058" y="1353"/>
                </a:lnTo>
                <a:lnTo>
                  <a:pt x="1063" y="1352"/>
                </a:lnTo>
                <a:lnTo>
                  <a:pt x="1068" y="1351"/>
                </a:lnTo>
                <a:lnTo>
                  <a:pt x="1073" y="1350"/>
                </a:lnTo>
                <a:lnTo>
                  <a:pt x="1082" y="1346"/>
                </a:lnTo>
                <a:lnTo>
                  <a:pt x="1090" y="1340"/>
                </a:lnTo>
                <a:lnTo>
                  <a:pt x="1093" y="1337"/>
                </a:lnTo>
                <a:lnTo>
                  <a:pt x="1095" y="1334"/>
                </a:lnTo>
                <a:lnTo>
                  <a:pt x="1096" y="1330"/>
                </a:lnTo>
                <a:lnTo>
                  <a:pt x="1097" y="1325"/>
                </a:lnTo>
                <a:lnTo>
                  <a:pt x="1097" y="1324"/>
                </a:lnTo>
                <a:lnTo>
                  <a:pt x="1097" y="1323"/>
                </a:lnTo>
                <a:lnTo>
                  <a:pt x="1097" y="1322"/>
                </a:lnTo>
                <a:lnTo>
                  <a:pt x="1097" y="1322"/>
                </a:lnTo>
                <a:lnTo>
                  <a:pt x="1096" y="1318"/>
                </a:lnTo>
                <a:lnTo>
                  <a:pt x="1094" y="1315"/>
                </a:lnTo>
                <a:lnTo>
                  <a:pt x="1090" y="1311"/>
                </a:lnTo>
                <a:lnTo>
                  <a:pt x="1084" y="1308"/>
                </a:lnTo>
                <a:lnTo>
                  <a:pt x="1070" y="1303"/>
                </a:lnTo>
                <a:lnTo>
                  <a:pt x="1056" y="1297"/>
                </a:lnTo>
                <a:lnTo>
                  <a:pt x="1046" y="1295"/>
                </a:lnTo>
                <a:lnTo>
                  <a:pt x="1037" y="1293"/>
                </a:lnTo>
                <a:lnTo>
                  <a:pt x="1029" y="1291"/>
                </a:lnTo>
                <a:lnTo>
                  <a:pt x="1022" y="1288"/>
                </a:lnTo>
                <a:lnTo>
                  <a:pt x="1022" y="1288"/>
                </a:lnTo>
                <a:lnTo>
                  <a:pt x="1022" y="1288"/>
                </a:lnTo>
                <a:lnTo>
                  <a:pt x="1020" y="1288"/>
                </a:lnTo>
                <a:lnTo>
                  <a:pt x="1020" y="1288"/>
                </a:lnTo>
                <a:lnTo>
                  <a:pt x="1020" y="1288"/>
                </a:lnTo>
                <a:lnTo>
                  <a:pt x="1020" y="1288"/>
                </a:lnTo>
                <a:lnTo>
                  <a:pt x="1020" y="1288"/>
                </a:lnTo>
                <a:lnTo>
                  <a:pt x="1020" y="1288"/>
                </a:lnTo>
                <a:lnTo>
                  <a:pt x="1016" y="1286"/>
                </a:lnTo>
                <a:lnTo>
                  <a:pt x="1013" y="1285"/>
                </a:lnTo>
                <a:lnTo>
                  <a:pt x="1010" y="1283"/>
                </a:lnTo>
                <a:lnTo>
                  <a:pt x="1005" y="1282"/>
                </a:lnTo>
                <a:lnTo>
                  <a:pt x="1000" y="1280"/>
                </a:lnTo>
                <a:lnTo>
                  <a:pt x="996" y="1277"/>
                </a:lnTo>
                <a:lnTo>
                  <a:pt x="991" y="1272"/>
                </a:lnTo>
                <a:lnTo>
                  <a:pt x="987" y="1268"/>
                </a:lnTo>
                <a:lnTo>
                  <a:pt x="983" y="1262"/>
                </a:lnTo>
                <a:lnTo>
                  <a:pt x="980" y="1254"/>
                </a:lnTo>
                <a:lnTo>
                  <a:pt x="978" y="1245"/>
                </a:lnTo>
                <a:lnTo>
                  <a:pt x="978" y="1235"/>
                </a:lnTo>
                <a:lnTo>
                  <a:pt x="978" y="1235"/>
                </a:lnTo>
                <a:close/>
                <a:moveTo>
                  <a:pt x="1189" y="1396"/>
                </a:moveTo>
                <a:lnTo>
                  <a:pt x="1239" y="1153"/>
                </a:lnTo>
                <a:lnTo>
                  <a:pt x="1427" y="1153"/>
                </a:lnTo>
                <a:lnTo>
                  <a:pt x="1416" y="1200"/>
                </a:lnTo>
                <a:lnTo>
                  <a:pt x="1299" y="1200"/>
                </a:lnTo>
                <a:lnTo>
                  <a:pt x="1289" y="1248"/>
                </a:lnTo>
                <a:lnTo>
                  <a:pt x="1397" y="1248"/>
                </a:lnTo>
                <a:lnTo>
                  <a:pt x="1387" y="1297"/>
                </a:lnTo>
                <a:lnTo>
                  <a:pt x="1279" y="1297"/>
                </a:lnTo>
                <a:lnTo>
                  <a:pt x="1268" y="1345"/>
                </a:lnTo>
                <a:lnTo>
                  <a:pt x="1387" y="1345"/>
                </a:lnTo>
                <a:lnTo>
                  <a:pt x="1376" y="1396"/>
                </a:lnTo>
                <a:lnTo>
                  <a:pt x="1189" y="1396"/>
                </a:lnTo>
                <a:close/>
                <a:moveTo>
                  <a:pt x="1445" y="1235"/>
                </a:moveTo>
                <a:lnTo>
                  <a:pt x="1446" y="1224"/>
                </a:lnTo>
                <a:lnTo>
                  <a:pt x="1448" y="1213"/>
                </a:lnTo>
                <a:lnTo>
                  <a:pt x="1451" y="1204"/>
                </a:lnTo>
                <a:lnTo>
                  <a:pt x="1456" y="1196"/>
                </a:lnTo>
                <a:lnTo>
                  <a:pt x="1461" y="1187"/>
                </a:lnTo>
                <a:lnTo>
                  <a:pt x="1468" y="1181"/>
                </a:lnTo>
                <a:lnTo>
                  <a:pt x="1475" y="1174"/>
                </a:lnTo>
                <a:lnTo>
                  <a:pt x="1483" y="1169"/>
                </a:lnTo>
                <a:lnTo>
                  <a:pt x="1492" y="1163"/>
                </a:lnTo>
                <a:lnTo>
                  <a:pt x="1501" y="1159"/>
                </a:lnTo>
                <a:lnTo>
                  <a:pt x="1511" y="1156"/>
                </a:lnTo>
                <a:lnTo>
                  <a:pt x="1522" y="1153"/>
                </a:lnTo>
                <a:lnTo>
                  <a:pt x="1532" y="1150"/>
                </a:lnTo>
                <a:lnTo>
                  <a:pt x="1543" y="1149"/>
                </a:lnTo>
                <a:lnTo>
                  <a:pt x="1554" y="1148"/>
                </a:lnTo>
                <a:lnTo>
                  <a:pt x="1566" y="1148"/>
                </a:lnTo>
                <a:lnTo>
                  <a:pt x="1570" y="1148"/>
                </a:lnTo>
                <a:lnTo>
                  <a:pt x="1575" y="1148"/>
                </a:lnTo>
                <a:lnTo>
                  <a:pt x="1578" y="1148"/>
                </a:lnTo>
                <a:lnTo>
                  <a:pt x="1582" y="1148"/>
                </a:lnTo>
                <a:lnTo>
                  <a:pt x="1595" y="1150"/>
                </a:lnTo>
                <a:lnTo>
                  <a:pt x="1607" y="1153"/>
                </a:lnTo>
                <a:lnTo>
                  <a:pt x="1619" y="1157"/>
                </a:lnTo>
                <a:lnTo>
                  <a:pt x="1630" y="1162"/>
                </a:lnTo>
                <a:lnTo>
                  <a:pt x="1634" y="1166"/>
                </a:lnTo>
                <a:lnTo>
                  <a:pt x="1638" y="1169"/>
                </a:lnTo>
                <a:lnTo>
                  <a:pt x="1643" y="1173"/>
                </a:lnTo>
                <a:lnTo>
                  <a:pt x="1646" y="1177"/>
                </a:lnTo>
                <a:lnTo>
                  <a:pt x="1648" y="1183"/>
                </a:lnTo>
                <a:lnTo>
                  <a:pt x="1650" y="1189"/>
                </a:lnTo>
                <a:lnTo>
                  <a:pt x="1651" y="1196"/>
                </a:lnTo>
                <a:lnTo>
                  <a:pt x="1651" y="1202"/>
                </a:lnTo>
                <a:lnTo>
                  <a:pt x="1651" y="1209"/>
                </a:lnTo>
                <a:lnTo>
                  <a:pt x="1650" y="1214"/>
                </a:lnTo>
                <a:lnTo>
                  <a:pt x="1649" y="1221"/>
                </a:lnTo>
                <a:lnTo>
                  <a:pt x="1648" y="1227"/>
                </a:lnTo>
                <a:lnTo>
                  <a:pt x="1579" y="1226"/>
                </a:lnTo>
                <a:lnTo>
                  <a:pt x="1579" y="1225"/>
                </a:lnTo>
                <a:lnTo>
                  <a:pt x="1580" y="1223"/>
                </a:lnTo>
                <a:lnTo>
                  <a:pt x="1580" y="1221"/>
                </a:lnTo>
                <a:lnTo>
                  <a:pt x="1580" y="1218"/>
                </a:lnTo>
                <a:lnTo>
                  <a:pt x="1580" y="1213"/>
                </a:lnTo>
                <a:lnTo>
                  <a:pt x="1578" y="1209"/>
                </a:lnTo>
                <a:lnTo>
                  <a:pt x="1576" y="1204"/>
                </a:lnTo>
                <a:lnTo>
                  <a:pt x="1571" y="1202"/>
                </a:lnTo>
                <a:lnTo>
                  <a:pt x="1567" y="1200"/>
                </a:lnTo>
                <a:lnTo>
                  <a:pt x="1563" y="1198"/>
                </a:lnTo>
                <a:lnTo>
                  <a:pt x="1558" y="1197"/>
                </a:lnTo>
                <a:lnTo>
                  <a:pt x="1553" y="1197"/>
                </a:lnTo>
                <a:lnTo>
                  <a:pt x="1552" y="1197"/>
                </a:lnTo>
                <a:lnTo>
                  <a:pt x="1551" y="1197"/>
                </a:lnTo>
                <a:lnTo>
                  <a:pt x="1550" y="1197"/>
                </a:lnTo>
                <a:lnTo>
                  <a:pt x="1549" y="1197"/>
                </a:lnTo>
                <a:lnTo>
                  <a:pt x="1543" y="1198"/>
                </a:lnTo>
                <a:lnTo>
                  <a:pt x="1538" y="1199"/>
                </a:lnTo>
                <a:lnTo>
                  <a:pt x="1532" y="1201"/>
                </a:lnTo>
                <a:lnTo>
                  <a:pt x="1528" y="1204"/>
                </a:lnTo>
                <a:lnTo>
                  <a:pt x="1524" y="1208"/>
                </a:lnTo>
                <a:lnTo>
                  <a:pt x="1521" y="1212"/>
                </a:lnTo>
                <a:lnTo>
                  <a:pt x="1518" y="1216"/>
                </a:lnTo>
                <a:lnTo>
                  <a:pt x="1518" y="1222"/>
                </a:lnTo>
                <a:lnTo>
                  <a:pt x="1518" y="1224"/>
                </a:lnTo>
                <a:lnTo>
                  <a:pt x="1519" y="1226"/>
                </a:lnTo>
                <a:lnTo>
                  <a:pt x="1521" y="1228"/>
                </a:lnTo>
                <a:lnTo>
                  <a:pt x="1523" y="1231"/>
                </a:lnTo>
                <a:lnTo>
                  <a:pt x="1529" y="1236"/>
                </a:lnTo>
                <a:lnTo>
                  <a:pt x="1538" y="1239"/>
                </a:lnTo>
                <a:lnTo>
                  <a:pt x="1548" y="1243"/>
                </a:lnTo>
                <a:lnTo>
                  <a:pt x="1558" y="1247"/>
                </a:lnTo>
                <a:lnTo>
                  <a:pt x="1571" y="1250"/>
                </a:lnTo>
                <a:lnTo>
                  <a:pt x="1584" y="1253"/>
                </a:lnTo>
                <a:lnTo>
                  <a:pt x="1595" y="1256"/>
                </a:lnTo>
                <a:lnTo>
                  <a:pt x="1604" y="1259"/>
                </a:lnTo>
                <a:lnTo>
                  <a:pt x="1611" y="1264"/>
                </a:lnTo>
                <a:lnTo>
                  <a:pt x="1618" y="1268"/>
                </a:lnTo>
                <a:lnTo>
                  <a:pt x="1623" y="1272"/>
                </a:lnTo>
                <a:lnTo>
                  <a:pt x="1628" y="1278"/>
                </a:lnTo>
                <a:lnTo>
                  <a:pt x="1631" y="1283"/>
                </a:lnTo>
                <a:lnTo>
                  <a:pt x="1633" y="1289"/>
                </a:lnTo>
                <a:lnTo>
                  <a:pt x="1635" y="1293"/>
                </a:lnTo>
                <a:lnTo>
                  <a:pt x="1636" y="1298"/>
                </a:lnTo>
                <a:lnTo>
                  <a:pt x="1636" y="1304"/>
                </a:lnTo>
                <a:lnTo>
                  <a:pt x="1637" y="1308"/>
                </a:lnTo>
                <a:lnTo>
                  <a:pt x="1636" y="1317"/>
                </a:lnTo>
                <a:lnTo>
                  <a:pt x="1635" y="1325"/>
                </a:lnTo>
                <a:lnTo>
                  <a:pt x="1632" y="1334"/>
                </a:lnTo>
                <a:lnTo>
                  <a:pt x="1629" y="1343"/>
                </a:lnTo>
                <a:lnTo>
                  <a:pt x="1624" y="1350"/>
                </a:lnTo>
                <a:lnTo>
                  <a:pt x="1619" y="1358"/>
                </a:lnTo>
                <a:lnTo>
                  <a:pt x="1612" y="1365"/>
                </a:lnTo>
                <a:lnTo>
                  <a:pt x="1605" y="1372"/>
                </a:lnTo>
                <a:lnTo>
                  <a:pt x="1597" y="1379"/>
                </a:lnTo>
                <a:lnTo>
                  <a:pt x="1588" y="1385"/>
                </a:lnTo>
                <a:lnTo>
                  <a:pt x="1577" y="1389"/>
                </a:lnTo>
                <a:lnTo>
                  <a:pt x="1566" y="1393"/>
                </a:lnTo>
                <a:lnTo>
                  <a:pt x="1553" y="1397"/>
                </a:lnTo>
                <a:lnTo>
                  <a:pt x="1540" y="1399"/>
                </a:lnTo>
                <a:lnTo>
                  <a:pt x="1526" y="1400"/>
                </a:lnTo>
                <a:lnTo>
                  <a:pt x="1510" y="1401"/>
                </a:lnTo>
                <a:lnTo>
                  <a:pt x="1497" y="1400"/>
                </a:lnTo>
                <a:lnTo>
                  <a:pt x="1485" y="1400"/>
                </a:lnTo>
                <a:lnTo>
                  <a:pt x="1474" y="1398"/>
                </a:lnTo>
                <a:lnTo>
                  <a:pt x="1464" y="1396"/>
                </a:lnTo>
                <a:lnTo>
                  <a:pt x="1457" y="1393"/>
                </a:lnTo>
                <a:lnTo>
                  <a:pt x="1449" y="1390"/>
                </a:lnTo>
                <a:lnTo>
                  <a:pt x="1444" y="1386"/>
                </a:lnTo>
                <a:lnTo>
                  <a:pt x="1438" y="1382"/>
                </a:lnTo>
                <a:lnTo>
                  <a:pt x="1431" y="1372"/>
                </a:lnTo>
                <a:lnTo>
                  <a:pt x="1426" y="1361"/>
                </a:lnTo>
                <a:lnTo>
                  <a:pt x="1424" y="1356"/>
                </a:lnTo>
                <a:lnTo>
                  <a:pt x="1423" y="1350"/>
                </a:lnTo>
                <a:lnTo>
                  <a:pt x="1422" y="1344"/>
                </a:lnTo>
                <a:lnTo>
                  <a:pt x="1422" y="1338"/>
                </a:lnTo>
                <a:lnTo>
                  <a:pt x="1422" y="1335"/>
                </a:lnTo>
                <a:lnTo>
                  <a:pt x="1422" y="1333"/>
                </a:lnTo>
                <a:lnTo>
                  <a:pt x="1422" y="1330"/>
                </a:lnTo>
                <a:lnTo>
                  <a:pt x="1422" y="1328"/>
                </a:lnTo>
                <a:lnTo>
                  <a:pt x="1422" y="1324"/>
                </a:lnTo>
                <a:lnTo>
                  <a:pt x="1423" y="1322"/>
                </a:lnTo>
                <a:lnTo>
                  <a:pt x="1423" y="1319"/>
                </a:lnTo>
                <a:lnTo>
                  <a:pt x="1423" y="1317"/>
                </a:lnTo>
                <a:lnTo>
                  <a:pt x="1491" y="1317"/>
                </a:lnTo>
                <a:lnTo>
                  <a:pt x="1491" y="1319"/>
                </a:lnTo>
                <a:lnTo>
                  <a:pt x="1491" y="1320"/>
                </a:lnTo>
                <a:lnTo>
                  <a:pt x="1491" y="1322"/>
                </a:lnTo>
                <a:lnTo>
                  <a:pt x="1491" y="1324"/>
                </a:lnTo>
                <a:lnTo>
                  <a:pt x="1491" y="1330"/>
                </a:lnTo>
                <a:lnTo>
                  <a:pt x="1494" y="1336"/>
                </a:lnTo>
                <a:lnTo>
                  <a:pt x="1496" y="1340"/>
                </a:lnTo>
                <a:lnTo>
                  <a:pt x="1499" y="1345"/>
                </a:lnTo>
                <a:lnTo>
                  <a:pt x="1502" y="1349"/>
                </a:lnTo>
                <a:lnTo>
                  <a:pt x="1508" y="1351"/>
                </a:lnTo>
                <a:lnTo>
                  <a:pt x="1514" y="1352"/>
                </a:lnTo>
                <a:lnTo>
                  <a:pt x="1521" y="1353"/>
                </a:lnTo>
                <a:lnTo>
                  <a:pt x="1525" y="1353"/>
                </a:lnTo>
                <a:lnTo>
                  <a:pt x="1529" y="1352"/>
                </a:lnTo>
                <a:lnTo>
                  <a:pt x="1535" y="1351"/>
                </a:lnTo>
                <a:lnTo>
                  <a:pt x="1539" y="1350"/>
                </a:lnTo>
                <a:lnTo>
                  <a:pt x="1548" y="1346"/>
                </a:lnTo>
                <a:lnTo>
                  <a:pt x="1556" y="1340"/>
                </a:lnTo>
                <a:lnTo>
                  <a:pt x="1559" y="1337"/>
                </a:lnTo>
                <a:lnTo>
                  <a:pt x="1562" y="1334"/>
                </a:lnTo>
                <a:lnTo>
                  <a:pt x="1563" y="1330"/>
                </a:lnTo>
                <a:lnTo>
                  <a:pt x="1563" y="1325"/>
                </a:lnTo>
                <a:lnTo>
                  <a:pt x="1563" y="1324"/>
                </a:lnTo>
                <a:lnTo>
                  <a:pt x="1563" y="1323"/>
                </a:lnTo>
                <a:lnTo>
                  <a:pt x="1563" y="1322"/>
                </a:lnTo>
                <a:lnTo>
                  <a:pt x="1563" y="1322"/>
                </a:lnTo>
                <a:lnTo>
                  <a:pt x="1563" y="1318"/>
                </a:lnTo>
                <a:lnTo>
                  <a:pt x="1559" y="1315"/>
                </a:lnTo>
                <a:lnTo>
                  <a:pt x="1556" y="1311"/>
                </a:lnTo>
                <a:lnTo>
                  <a:pt x="1551" y="1308"/>
                </a:lnTo>
                <a:lnTo>
                  <a:pt x="1537" y="1303"/>
                </a:lnTo>
                <a:lnTo>
                  <a:pt x="1523" y="1297"/>
                </a:lnTo>
                <a:lnTo>
                  <a:pt x="1513" y="1295"/>
                </a:lnTo>
                <a:lnTo>
                  <a:pt x="1503" y="1293"/>
                </a:lnTo>
                <a:lnTo>
                  <a:pt x="1496" y="1291"/>
                </a:lnTo>
                <a:lnTo>
                  <a:pt x="1488" y="1288"/>
                </a:lnTo>
                <a:lnTo>
                  <a:pt x="1488" y="1288"/>
                </a:lnTo>
                <a:lnTo>
                  <a:pt x="1487" y="1288"/>
                </a:lnTo>
                <a:lnTo>
                  <a:pt x="1487" y="1288"/>
                </a:lnTo>
                <a:lnTo>
                  <a:pt x="1487" y="1288"/>
                </a:lnTo>
                <a:lnTo>
                  <a:pt x="1487" y="1288"/>
                </a:lnTo>
                <a:lnTo>
                  <a:pt x="1487" y="1288"/>
                </a:lnTo>
                <a:lnTo>
                  <a:pt x="1486" y="1288"/>
                </a:lnTo>
                <a:lnTo>
                  <a:pt x="1486" y="1288"/>
                </a:lnTo>
                <a:lnTo>
                  <a:pt x="1483" y="1286"/>
                </a:lnTo>
                <a:lnTo>
                  <a:pt x="1480" y="1285"/>
                </a:lnTo>
                <a:lnTo>
                  <a:pt x="1475" y="1283"/>
                </a:lnTo>
                <a:lnTo>
                  <a:pt x="1472" y="1282"/>
                </a:lnTo>
                <a:lnTo>
                  <a:pt x="1467" y="1280"/>
                </a:lnTo>
                <a:lnTo>
                  <a:pt x="1462" y="1277"/>
                </a:lnTo>
                <a:lnTo>
                  <a:pt x="1458" y="1272"/>
                </a:lnTo>
                <a:lnTo>
                  <a:pt x="1454" y="1268"/>
                </a:lnTo>
                <a:lnTo>
                  <a:pt x="1449" y="1262"/>
                </a:lnTo>
                <a:lnTo>
                  <a:pt x="1447" y="1254"/>
                </a:lnTo>
                <a:lnTo>
                  <a:pt x="1445" y="1245"/>
                </a:lnTo>
                <a:lnTo>
                  <a:pt x="1445" y="1235"/>
                </a:lnTo>
                <a:lnTo>
                  <a:pt x="1445" y="1235"/>
                </a:lnTo>
                <a:close/>
                <a:moveTo>
                  <a:pt x="1658" y="1396"/>
                </a:moveTo>
                <a:lnTo>
                  <a:pt x="1711" y="1153"/>
                </a:lnTo>
                <a:lnTo>
                  <a:pt x="1779" y="1153"/>
                </a:lnTo>
                <a:lnTo>
                  <a:pt x="1729" y="1396"/>
                </a:lnTo>
                <a:lnTo>
                  <a:pt x="1658" y="1396"/>
                </a:lnTo>
                <a:close/>
                <a:moveTo>
                  <a:pt x="820" y="1605"/>
                </a:moveTo>
                <a:lnTo>
                  <a:pt x="821" y="1594"/>
                </a:lnTo>
                <a:lnTo>
                  <a:pt x="824" y="1585"/>
                </a:lnTo>
                <a:lnTo>
                  <a:pt x="827" y="1575"/>
                </a:lnTo>
                <a:lnTo>
                  <a:pt x="831" y="1566"/>
                </a:lnTo>
                <a:lnTo>
                  <a:pt x="837" y="1559"/>
                </a:lnTo>
                <a:lnTo>
                  <a:pt x="843" y="1551"/>
                </a:lnTo>
                <a:lnTo>
                  <a:pt x="850" y="1545"/>
                </a:lnTo>
                <a:lnTo>
                  <a:pt x="858" y="1539"/>
                </a:lnTo>
                <a:lnTo>
                  <a:pt x="867" y="1535"/>
                </a:lnTo>
                <a:lnTo>
                  <a:pt x="877" y="1531"/>
                </a:lnTo>
                <a:lnTo>
                  <a:pt x="886" y="1527"/>
                </a:lnTo>
                <a:lnTo>
                  <a:pt x="896" y="1524"/>
                </a:lnTo>
                <a:lnTo>
                  <a:pt x="907" y="1522"/>
                </a:lnTo>
                <a:lnTo>
                  <a:pt x="918" y="1520"/>
                </a:lnTo>
                <a:lnTo>
                  <a:pt x="930" y="1519"/>
                </a:lnTo>
                <a:lnTo>
                  <a:pt x="940" y="1519"/>
                </a:lnTo>
                <a:lnTo>
                  <a:pt x="945" y="1519"/>
                </a:lnTo>
                <a:lnTo>
                  <a:pt x="949" y="1519"/>
                </a:lnTo>
                <a:lnTo>
                  <a:pt x="953" y="1519"/>
                </a:lnTo>
                <a:lnTo>
                  <a:pt x="958" y="1520"/>
                </a:lnTo>
                <a:lnTo>
                  <a:pt x="970" y="1521"/>
                </a:lnTo>
                <a:lnTo>
                  <a:pt x="982" y="1524"/>
                </a:lnTo>
                <a:lnTo>
                  <a:pt x="993" y="1527"/>
                </a:lnTo>
                <a:lnTo>
                  <a:pt x="1004" y="1533"/>
                </a:lnTo>
                <a:lnTo>
                  <a:pt x="1010" y="1536"/>
                </a:lnTo>
                <a:lnTo>
                  <a:pt x="1014" y="1540"/>
                </a:lnTo>
                <a:lnTo>
                  <a:pt x="1017" y="1545"/>
                </a:lnTo>
                <a:lnTo>
                  <a:pt x="1020" y="1549"/>
                </a:lnTo>
                <a:lnTo>
                  <a:pt x="1023" y="1554"/>
                </a:lnTo>
                <a:lnTo>
                  <a:pt x="1025" y="1560"/>
                </a:lnTo>
                <a:lnTo>
                  <a:pt x="1026" y="1566"/>
                </a:lnTo>
                <a:lnTo>
                  <a:pt x="1026" y="1574"/>
                </a:lnTo>
                <a:lnTo>
                  <a:pt x="1026" y="1579"/>
                </a:lnTo>
                <a:lnTo>
                  <a:pt x="1026" y="1585"/>
                </a:lnTo>
                <a:lnTo>
                  <a:pt x="1025" y="1591"/>
                </a:lnTo>
                <a:lnTo>
                  <a:pt x="1023" y="1598"/>
                </a:lnTo>
                <a:lnTo>
                  <a:pt x="953" y="1598"/>
                </a:lnTo>
                <a:lnTo>
                  <a:pt x="955" y="1595"/>
                </a:lnTo>
                <a:lnTo>
                  <a:pt x="955" y="1593"/>
                </a:lnTo>
                <a:lnTo>
                  <a:pt x="955" y="1591"/>
                </a:lnTo>
                <a:lnTo>
                  <a:pt x="955" y="1590"/>
                </a:lnTo>
                <a:lnTo>
                  <a:pt x="955" y="1585"/>
                </a:lnTo>
                <a:lnTo>
                  <a:pt x="953" y="1579"/>
                </a:lnTo>
                <a:lnTo>
                  <a:pt x="950" y="1576"/>
                </a:lnTo>
                <a:lnTo>
                  <a:pt x="947" y="1573"/>
                </a:lnTo>
                <a:lnTo>
                  <a:pt x="943" y="1571"/>
                </a:lnTo>
                <a:lnTo>
                  <a:pt x="938" y="1569"/>
                </a:lnTo>
                <a:lnTo>
                  <a:pt x="933" y="1568"/>
                </a:lnTo>
                <a:lnTo>
                  <a:pt x="928" y="1567"/>
                </a:lnTo>
                <a:lnTo>
                  <a:pt x="926" y="1567"/>
                </a:lnTo>
                <a:lnTo>
                  <a:pt x="925" y="1567"/>
                </a:lnTo>
                <a:lnTo>
                  <a:pt x="924" y="1567"/>
                </a:lnTo>
                <a:lnTo>
                  <a:pt x="923" y="1567"/>
                </a:lnTo>
                <a:lnTo>
                  <a:pt x="918" y="1568"/>
                </a:lnTo>
                <a:lnTo>
                  <a:pt x="912" y="1571"/>
                </a:lnTo>
                <a:lnTo>
                  <a:pt x="908" y="1573"/>
                </a:lnTo>
                <a:lnTo>
                  <a:pt x="903" y="1575"/>
                </a:lnTo>
                <a:lnTo>
                  <a:pt x="898" y="1579"/>
                </a:lnTo>
                <a:lnTo>
                  <a:pt x="896" y="1582"/>
                </a:lnTo>
                <a:lnTo>
                  <a:pt x="894" y="1588"/>
                </a:lnTo>
                <a:lnTo>
                  <a:pt x="893" y="1592"/>
                </a:lnTo>
                <a:lnTo>
                  <a:pt x="894" y="1595"/>
                </a:lnTo>
                <a:lnTo>
                  <a:pt x="895" y="1598"/>
                </a:lnTo>
                <a:lnTo>
                  <a:pt x="896" y="1600"/>
                </a:lnTo>
                <a:lnTo>
                  <a:pt x="898" y="1602"/>
                </a:lnTo>
                <a:lnTo>
                  <a:pt x="904" y="1606"/>
                </a:lnTo>
                <a:lnTo>
                  <a:pt x="912" y="1610"/>
                </a:lnTo>
                <a:lnTo>
                  <a:pt x="923" y="1614"/>
                </a:lnTo>
                <a:lnTo>
                  <a:pt x="934" y="1618"/>
                </a:lnTo>
                <a:lnTo>
                  <a:pt x="946" y="1621"/>
                </a:lnTo>
                <a:lnTo>
                  <a:pt x="959" y="1625"/>
                </a:lnTo>
                <a:lnTo>
                  <a:pt x="970" y="1627"/>
                </a:lnTo>
                <a:lnTo>
                  <a:pt x="979" y="1630"/>
                </a:lnTo>
                <a:lnTo>
                  <a:pt x="987" y="1634"/>
                </a:lnTo>
                <a:lnTo>
                  <a:pt x="993" y="1639"/>
                </a:lnTo>
                <a:lnTo>
                  <a:pt x="998" y="1644"/>
                </a:lnTo>
                <a:lnTo>
                  <a:pt x="1002" y="1649"/>
                </a:lnTo>
                <a:lnTo>
                  <a:pt x="1005" y="1654"/>
                </a:lnTo>
                <a:lnTo>
                  <a:pt x="1009" y="1659"/>
                </a:lnTo>
                <a:lnTo>
                  <a:pt x="1010" y="1664"/>
                </a:lnTo>
                <a:lnTo>
                  <a:pt x="1011" y="1670"/>
                </a:lnTo>
                <a:lnTo>
                  <a:pt x="1012" y="1674"/>
                </a:lnTo>
                <a:lnTo>
                  <a:pt x="1012" y="1680"/>
                </a:lnTo>
                <a:lnTo>
                  <a:pt x="1012" y="1688"/>
                </a:lnTo>
                <a:lnTo>
                  <a:pt x="1010" y="1697"/>
                </a:lnTo>
                <a:lnTo>
                  <a:pt x="1007" y="1706"/>
                </a:lnTo>
                <a:lnTo>
                  <a:pt x="1004" y="1713"/>
                </a:lnTo>
                <a:lnTo>
                  <a:pt x="1000" y="1721"/>
                </a:lnTo>
                <a:lnTo>
                  <a:pt x="995" y="1728"/>
                </a:lnTo>
                <a:lnTo>
                  <a:pt x="988" y="1736"/>
                </a:lnTo>
                <a:lnTo>
                  <a:pt x="980" y="1743"/>
                </a:lnTo>
                <a:lnTo>
                  <a:pt x="972" y="1750"/>
                </a:lnTo>
                <a:lnTo>
                  <a:pt x="962" y="1755"/>
                </a:lnTo>
                <a:lnTo>
                  <a:pt x="952" y="1761"/>
                </a:lnTo>
                <a:lnTo>
                  <a:pt x="940" y="1765"/>
                </a:lnTo>
                <a:lnTo>
                  <a:pt x="929" y="1767"/>
                </a:lnTo>
                <a:lnTo>
                  <a:pt x="915" y="1769"/>
                </a:lnTo>
                <a:lnTo>
                  <a:pt x="901" y="1771"/>
                </a:lnTo>
                <a:lnTo>
                  <a:pt x="885" y="1771"/>
                </a:lnTo>
                <a:lnTo>
                  <a:pt x="872" y="1771"/>
                </a:lnTo>
                <a:lnTo>
                  <a:pt x="861" y="1770"/>
                </a:lnTo>
                <a:lnTo>
                  <a:pt x="850" y="1769"/>
                </a:lnTo>
                <a:lnTo>
                  <a:pt x="840" y="1767"/>
                </a:lnTo>
                <a:lnTo>
                  <a:pt x="831" y="1764"/>
                </a:lnTo>
                <a:lnTo>
                  <a:pt x="825" y="1761"/>
                </a:lnTo>
                <a:lnTo>
                  <a:pt x="818" y="1757"/>
                </a:lnTo>
                <a:lnTo>
                  <a:pt x="814" y="1752"/>
                </a:lnTo>
                <a:lnTo>
                  <a:pt x="807" y="1742"/>
                </a:lnTo>
                <a:lnTo>
                  <a:pt x="801" y="1733"/>
                </a:lnTo>
                <a:lnTo>
                  <a:pt x="799" y="1726"/>
                </a:lnTo>
                <a:lnTo>
                  <a:pt x="798" y="1721"/>
                </a:lnTo>
                <a:lnTo>
                  <a:pt x="797" y="1715"/>
                </a:lnTo>
                <a:lnTo>
                  <a:pt x="797" y="1709"/>
                </a:lnTo>
                <a:lnTo>
                  <a:pt x="797" y="1707"/>
                </a:lnTo>
                <a:lnTo>
                  <a:pt x="797" y="1703"/>
                </a:lnTo>
                <a:lnTo>
                  <a:pt x="797" y="1701"/>
                </a:lnTo>
                <a:lnTo>
                  <a:pt x="797" y="1698"/>
                </a:lnTo>
                <a:lnTo>
                  <a:pt x="798" y="1696"/>
                </a:lnTo>
                <a:lnTo>
                  <a:pt x="798" y="1693"/>
                </a:lnTo>
                <a:lnTo>
                  <a:pt x="798" y="1690"/>
                </a:lnTo>
                <a:lnTo>
                  <a:pt x="799" y="1687"/>
                </a:lnTo>
                <a:lnTo>
                  <a:pt x="867" y="1687"/>
                </a:lnTo>
                <a:lnTo>
                  <a:pt x="867" y="1689"/>
                </a:lnTo>
                <a:lnTo>
                  <a:pt x="867" y="1691"/>
                </a:lnTo>
                <a:lnTo>
                  <a:pt x="867" y="1694"/>
                </a:lnTo>
                <a:lnTo>
                  <a:pt x="867" y="1695"/>
                </a:lnTo>
                <a:lnTo>
                  <a:pt x="867" y="1701"/>
                </a:lnTo>
                <a:lnTo>
                  <a:pt x="868" y="1707"/>
                </a:lnTo>
                <a:lnTo>
                  <a:pt x="870" y="1712"/>
                </a:lnTo>
                <a:lnTo>
                  <a:pt x="874" y="1716"/>
                </a:lnTo>
                <a:lnTo>
                  <a:pt x="878" y="1720"/>
                </a:lnTo>
                <a:lnTo>
                  <a:pt x="883" y="1723"/>
                </a:lnTo>
                <a:lnTo>
                  <a:pt x="889" y="1724"/>
                </a:lnTo>
                <a:lnTo>
                  <a:pt x="896" y="1724"/>
                </a:lnTo>
                <a:lnTo>
                  <a:pt x="899" y="1724"/>
                </a:lnTo>
                <a:lnTo>
                  <a:pt x="905" y="1724"/>
                </a:lnTo>
                <a:lnTo>
                  <a:pt x="909" y="1723"/>
                </a:lnTo>
                <a:lnTo>
                  <a:pt x="915" y="1721"/>
                </a:lnTo>
                <a:lnTo>
                  <a:pt x="923" y="1717"/>
                </a:lnTo>
                <a:lnTo>
                  <a:pt x="931" y="1712"/>
                </a:lnTo>
                <a:lnTo>
                  <a:pt x="934" y="1709"/>
                </a:lnTo>
                <a:lnTo>
                  <a:pt x="936" y="1704"/>
                </a:lnTo>
                <a:lnTo>
                  <a:pt x="937" y="1700"/>
                </a:lnTo>
                <a:lnTo>
                  <a:pt x="938" y="1696"/>
                </a:lnTo>
                <a:lnTo>
                  <a:pt x="938" y="1695"/>
                </a:lnTo>
                <a:lnTo>
                  <a:pt x="938" y="1695"/>
                </a:lnTo>
                <a:lnTo>
                  <a:pt x="938" y="1694"/>
                </a:lnTo>
                <a:lnTo>
                  <a:pt x="938" y="1693"/>
                </a:lnTo>
                <a:lnTo>
                  <a:pt x="937" y="1689"/>
                </a:lnTo>
                <a:lnTo>
                  <a:pt x="935" y="1685"/>
                </a:lnTo>
                <a:lnTo>
                  <a:pt x="931" y="1682"/>
                </a:lnTo>
                <a:lnTo>
                  <a:pt x="925" y="1679"/>
                </a:lnTo>
                <a:lnTo>
                  <a:pt x="912" y="1673"/>
                </a:lnTo>
                <a:lnTo>
                  <a:pt x="897" y="1669"/>
                </a:lnTo>
                <a:lnTo>
                  <a:pt x="888" y="1667"/>
                </a:lnTo>
                <a:lnTo>
                  <a:pt x="879" y="1663"/>
                </a:lnTo>
                <a:lnTo>
                  <a:pt x="870" y="1661"/>
                </a:lnTo>
                <a:lnTo>
                  <a:pt x="864" y="1659"/>
                </a:lnTo>
                <a:lnTo>
                  <a:pt x="863" y="1659"/>
                </a:lnTo>
                <a:lnTo>
                  <a:pt x="863" y="1659"/>
                </a:lnTo>
                <a:lnTo>
                  <a:pt x="863" y="1659"/>
                </a:lnTo>
                <a:lnTo>
                  <a:pt x="862" y="1658"/>
                </a:lnTo>
                <a:lnTo>
                  <a:pt x="862" y="1658"/>
                </a:lnTo>
                <a:lnTo>
                  <a:pt x="862" y="1658"/>
                </a:lnTo>
                <a:lnTo>
                  <a:pt x="862" y="1658"/>
                </a:lnTo>
                <a:lnTo>
                  <a:pt x="862" y="1658"/>
                </a:lnTo>
                <a:lnTo>
                  <a:pt x="858" y="1657"/>
                </a:lnTo>
                <a:lnTo>
                  <a:pt x="854" y="1656"/>
                </a:lnTo>
                <a:lnTo>
                  <a:pt x="851" y="1655"/>
                </a:lnTo>
                <a:lnTo>
                  <a:pt x="847" y="1653"/>
                </a:lnTo>
                <a:lnTo>
                  <a:pt x="842" y="1650"/>
                </a:lnTo>
                <a:lnTo>
                  <a:pt x="837" y="1647"/>
                </a:lnTo>
                <a:lnTo>
                  <a:pt x="832" y="1643"/>
                </a:lnTo>
                <a:lnTo>
                  <a:pt x="828" y="1639"/>
                </a:lnTo>
                <a:lnTo>
                  <a:pt x="825" y="1633"/>
                </a:lnTo>
                <a:lnTo>
                  <a:pt x="822" y="1626"/>
                </a:lnTo>
                <a:lnTo>
                  <a:pt x="821" y="1616"/>
                </a:lnTo>
                <a:lnTo>
                  <a:pt x="820" y="1606"/>
                </a:lnTo>
                <a:lnTo>
                  <a:pt x="820" y="1605"/>
                </a:lnTo>
                <a:close/>
                <a:moveTo>
                  <a:pt x="1030" y="1766"/>
                </a:moveTo>
                <a:lnTo>
                  <a:pt x="1081" y="1524"/>
                </a:lnTo>
                <a:lnTo>
                  <a:pt x="1268" y="1524"/>
                </a:lnTo>
                <a:lnTo>
                  <a:pt x="1257" y="1571"/>
                </a:lnTo>
                <a:lnTo>
                  <a:pt x="1141" y="1571"/>
                </a:lnTo>
                <a:lnTo>
                  <a:pt x="1131" y="1618"/>
                </a:lnTo>
                <a:lnTo>
                  <a:pt x="1239" y="1618"/>
                </a:lnTo>
                <a:lnTo>
                  <a:pt x="1228" y="1669"/>
                </a:lnTo>
                <a:lnTo>
                  <a:pt x="1120" y="1669"/>
                </a:lnTo>
                <a:lnTo>
                  <a:pt x="1109" y="1716"/>
                </a:lnTo>
                <a:lnTo>
                  <a:pt x="1228" y="1716"/>
                </a:lnTo>
                <a:lnTo>
                  <a:pt x="1217" y="1766"/>
                </a:lnTo>
                <a:lnTo>
                  <a:pt x="1030" y="1766"/>
                </a:lnTo>
                <a:close/>
                <a:moveTo>
                  <a:pt x="1255" y="1766"/>
                </a:moveTo>
                <a:lnTo>
                  <a:pt x="1305" y="1524"/>
                </a:lnTo>
                <a:lnTo>
                  <a:pt x="1402" y="1524"/>
                </a:lnTo>
                <a:lnTo>
                  <a:pt x="1444" y="1698"/>
                </a:lnTo>
                <a:lnTo>
                  <a:pt x="1484" y="1524"/>
                </a:lnTo>
                <a:lnTo>
                  <a:pt x="1548" y="1524"/>
                </a:lnTo>
                <a:lnTo>
                  <a:pt x="1495" y="1766"/>
                </a:lnTo>
                <a:lnTo>
                  <a:pt x="1400" y="1766"/>
                </a:lnTo>
                <a:lnTo>
                  <a:pt x="1354" y="1581"/>
                </a:lnTo>
                <a:lnTo>
                  <a:pt x="1317" y="1766"/>
                </a:lnTo>
                <a:lnTo>
                  <a:pt x="1255" y="1766"/>
                </a:lnTo>
                <a:close/>
                <a:moveTo>
                  <a:pt x="1518" y="1766"/>
                </a:moveTo>
                <a:lnTo>
                  <a:pt x="1663" y="1524"/>
                </a:lnTo>
                <a:lnTo>
                  <a:pt x="1747" y="1524"/>
                </a:lnTo>
                <a:lnTo>
                  <a:pt x="1793" y="1766"/>
                </a:lnTo>
                <a:lnTo>
                  <a:pt x="1716" y="1766"/>
                </a:lnTo>
                <a:lnTo>
                  <a:pt x="1709" y="1718"/>
                </a:lnTo>
                <a:lnTo>
                  <a:pt x="1613" y="1718"/>
                </a:lnTo>
                <a:lnTo>
                  <a:pt x="1586" y="1766"/>
                </a:lnTo>
                <a:lnTo>
                  <a:pt x="1518" y="1766"/>
                </a:lnTo>
                <a:close/>
                <a:moveTo>
                  <a:pt x="1703" y="1669"/>
                </a:moveTo>
                <a:lnTo>
                  <a:pt x="1692" y="1566"/>
                </a:lnTo>
                <a:lnTo>
                  <a:pt x="1639" y="1669"/>
                </a:lnTo>
                <a:lnTo>
                  <a:pt x="1703" y="1669"/>
                </a:lnTo>
                <a:close/>
                <a:moveTo>
                  <a:pt x="1817" y="1766"/>
                </a:moveTo>
                <a:lnTo>
                  <a:pt x="1868" y="1524"/>
                </a:lnTo>
                <a:lnTo>
                  <a:pt x="1938" y="1524"/>
                </a:lnTo>
                <a:lnTo>
                  <a:pt x="1888" y="1766"/>
                </a:lnTo>
                <a:lnTo>
                  <a:pt x="1817" y="1766"/>
                </a:lnTo>
                <a:close/>
                <a:moveTo>
                  <a:pt x="1088" y="2138"/>
                </a:moveTo>
                <a:lnTo>
                  <a:pt x="1141" y="1895"/>
                </a:lnTo>
                <a:lnTo>
                  <a:pt x="1209" y="1895"/>
                </a:lnTo>
                <a:lnTo>
                  <a:pt x="1160" y="2138"/>
                </a:lnTo>
                <a:lnTo>
                  <a:pt x="1088" y="2138"/>
                </a:lnTo>
                <a:close/>
                <a:moveTo>
                  <a:pt x="1196" y="2138"/>
                </a:moveTo>
                <a:lnTo>
                  <a:pt x="1247" y="1895"/>
                </a:lnTo>
                <a:lnTo>
                  <a:pt x="1434" y="1895"/>
                </a:lnTo>
                <a:lnTo>
                  <a:pt x="1423" y="1942"/>
                </a:lnTo>
                <a:lnTo>
                  <a:pt x="1308" y="1942"/>
                </a:lnTo>
                <a:lnTo>
                  <a:pt x="1297" y="1990"/>
                </a:lnTo>
                <a:lnTo>
                  <a:pt x="1405" y="1990"/>
                </a:lnTo>
                <a:lnTo>
                  <a:pt x="1394" y="2039"/>
                </a:lnTo>
                <a:lnTo>
                  <a:pt x="1286" y="2039"/>
                </a:lnTo>
                <a:lnTo>
                  <a:pt x="1275" y="2087"/>
                </a:lnTo>
                <a:lnTo>
                  <a:pt x="1394" y="2087"/>
                </a:lnTo>
                <a:lnTo>
                  <a:pt x="1384" y="2138"/>
                </a:lnTo>
                <a:lnTo>
                  <a:pt x="1196" y="2138"/>
                </a:lnTo>
                <a:close/>
                <a:moveTo>
                  <a:pt x="1421" y="2138"/>
                </a:moveTo>
                <a:lnTo>
                  <a:pt x="1471" y="1895"/>
                </a:lnTo>
                <a:lnTo>
                  <a:pt x="1542" y="1895"/>
                </a:lnTo>
                <a:lnTo>
                  <a:pt x="1500" y="2085"/>
                </a:lnTo>
                <a:lnTo>
                  <a:pt x="1610" y="2085"/>
                </a:lnTo>
                <a:lnTo>
                  <a:pt x="1600" y="2138"/>
                </a:lnTo>
                <a:lnTo>
                  <a:pt x="1421" y="2138"/>
                </a:lnTo>
                <a:close/>
                <a:moveTo>
                  <a:pt x="3452" y="2175"/>
                </a:moveTo>
                <a:lnTo>
                  <a:pt x="2969" y="2175"/>
                </a:lnTo>
                <a:lnTo>
                  <a:pt x="2969" y="2230"/>
                </a:lnTo>
                <a:lnTo>
                  <a:pt x="3452" y="2230"/>
                </a:lnTo>
                <a:lnTo>
                  <a:pt x="3452" y="2175"/>
                </a:lnTo>
                <a:close/>
                <a:moveTo>
                  <a:pt x="3452" y="1804"/>
                </a:moveTo>
                <a:lnTo>
                  <a:pt x="2969" y="1804"/>
                </a:lnTo>
                <a:lnTo>
                  <a:pt x="2969" y="1859"/>
                </a:lnTo>
                <a:lnTo>
                  <a:pt x="3452" y="1859"/>
                </a:lnTo>
                <a:lnTo>
                  <a:pt x="3452" y="1804"/>
                </a:lnTo>
                <a:close/>
                <a:moveTo>
                  <a:pt x="3452" y="1432"/>
                </a:moveTo>
                <a:lnTo>
                  <a:pt x="2969" y="1432"/>
                </a:lnTo>
                <a:lnTo>
                  <a:pt x="2969" y="1487"/>
                </a:lnTo>
                <a:lnTo>
                  <a:pt x="3452" y="1487"/>
                </a:lnTo>
                <a:lnTo>
                  <a:pt x="3452" y="1432"/>
                </a:lnTo>
                <a:close/>
                <a:moveTo>
                  <a:pt x="3452" y="1062"/>
                </a:moveTo>
                <a:lnTo>
                  <a:pt x="2969" y="1062"/>
                </a:lnTo>
                <a:lnTo>
                  <a:pt x="2969" y="1117"/>
                </a:lnTo>
                <a:lnTo>
                  <a:pt x="3452" y="1117"/>
                </a:lnTo>
                <a:lnTo>
                  <a:pt x="3452" y="1062"/>
                </a:lnTo>
                <a:close/>
                <a:moveTo>
                  <a:pt x="3452" y="690"/>
                </a:moveTo>
                <a:lnTo>
                  <a:pt x="2969" y="690"/>
                </a:lnTo>
                <a:lnTo>
                  <a:pt x="2969" y="745"/>
                </a:lnTo>
                <a:lnTo>
                  <a:pt x="3452" y="745"/>
                </a:lnTo>
                <a:lnTo>
                  <a:pt x="3452" y="690"/>
                </a:lnTo>
                <a:close/>
                <a:moveTo>
                  <a:pt x="3452" y="319"/>
                </a:moveTo>
                <a:lnTo>
                  <a:pt x="2969" y="319"/>
                </a:lnTo>
                <a:lnTo>
                  <a:pt x="2969" y="374"/>
                </a:lnTo>
                <a:lnTo>
                  <a:pt x="3452" y="374"/>
                </a:lnTo>
                <a:lnTo>
                  <a:pt x="3452" y="319"/>
                </a:lnTo>
                <a:close/>
                <a:moveTo>
                  <a:pt x="12372" y="2175"/>
                </a:moveTo>
                <a:lnTo>
                  <a:pt x="11890" y="2175"/>
                </a:lnTo>
                <a:lnTo>
                  <a:pt x="11890" y="2230"/>
                </a:lnTo>
                <a:lnTo>
                  <a:pt x="12372" y="2230"/>
                </a:lnTo>
                <a:lnTo>
                  <a:pt x="12372" y="2175"/>
                </a:lnTo>
                <a:close/>
                <a:moveTo>
                  <a:pt x="12372" y="1804"/>
                </a:moveTo>
                <a:lnTo>
                  <a:pt x="11890" y="1804"/>
                </a:lnTo>
                <a:lnTo>
                  <a:pt x="11890" y="1859"/>
                </a:lnTo>
                <a:lnTo>
                  <a:pt x="12372" y="1859"/>
                </a:lnTo>
                <a:lnTo>
                  <a:pt x="12372" y="1804"/>
                </a:lnTo>
                <a:close/>
                <a:moveTo>
                  <a:pt x="12372" y="1432"/>
                </a:moveTo>
                <a:lnTo>
                  <a:pt x="11890" y="1432"/>
                </a:lnTo>
                <a:lnTo>
                  <a:pt x="11890" y="1487"/>
                </a:lnTo>
                <a:lnTo>
                  <a:pt x="12372" y="1487"/>
                </a:lnTo>
                <a:lnTo>
                  <a:pt x="12372" y="1432"/>
                </a:lnTo>
                <a:close/>
                <a:moveTo>
                  <a:pt x="12372" y="1062"/>
                </a:moveTo>
                <a:lnTo>
                  <a:pt x="11890" y="1062"/>
                </a:lnTo>
                <a:lnTo>
                  <a:pt x="11890" y="1117"/>
                </a:lnTo>
                <a:lnTo>
                  <a:pt x="12372" y="1117"/>
                </a:lnTo>
                <a:lnTo>
                  <a:pt x="12372" y="1062"/>
                </a:lnTo>
                <a:close/>
                <a:moveTo>
                  <a:pt x="12372" y="690"/>
                </a:moveTo>
                <a:lnTo>
                  <a:pt x="11890" y="690"/>
                </a:lnTo>
                <a:lnTo>
                  <a:pt x="11890" y="745"/>
                </a:lnTo>
                <a:lnTo>
                  <a:pt x="12372" y="745"/>
                </a:lnTo>
                <a:lnTo>
                  <a:pt x="12372" y="690"/>
                </a:lnTo>
                <a:close/>
                <a:moveTo>
                  <a:pt x="12372" y="319"/>
                </a:moveTo>
                <a:lnTo>
                  <a:pt x="11890" y="319"/>
                </a:lnTo>
                <a:lnTo>
                  <a:pt x="11890" y="374"/>
                </a:lnTo>
                <a:lnTo>
                  <a:pt x="12372" y="374"/>
                </a:lnTo>
                <a:lnTo>
                  <a:pt x="12372" y="3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8"/>
            <a:endParaRPr lang="pt-BR" dirty="0">
              <a:solidFill>
                <a:schemeClr val="bg1"/>
              </a:solidFill>
              <a:latin typeface="Century Gothic" panose="020F0302020204030204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5F39597-328E-43FC-AF93-28C0CA3B8B03}"/>
              </a:ext>
            </a:extLst>
          </p:cNvPr>
          <p:cNvSpPr/>
          <p:nvPr/>
        </p:nvSpPr>
        <p:spPr>
          <a:xfrm>
            <a:off x="3384520" y="3953244"/>
            <a:ext cx="50695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pt-BR" sz="2000" b="1" i="1" kern="0" dirty="0">
                <a:solidFill>
                  <a:schemeClr val="bg1"/>
                </a:solidFill>
              </a:rPr>
              <a:t>Egídio Antônio </a:t>
            </a:r>
            <a:r>
              <a:rPr lang="pt-BR" sz="2000" b="1" i="1" kern="0" dirty="0" err="1">
                <a:solidFill>
                  <a:schemeClr val="bg1"/>
                </a:solidFill>
              </a:rPr>
              <a:t>Martorano</a:t>
            </a:r>
            <a:br>
              <a:rPr lang="pt-BR" sz="2000" b="1" i="1" kern="0" dirty="0">
                <a:solidFill>
                  <a:schemeClr val="bg1"/>
                </a:solidFill>
              </a:rPr>
            </a:br>
            <a:r>
              <a:rPr kumimoji="0" lang="pt-BR" sz="20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Executivo da Câmara de Transporte e Logística da FIESC</a:t>
            </a:r>
          </a:p>
        </p:txBody>
      </p:sp>
      <p:grpSp>
        <p:nvGrpSpPr>
          <p:cNvPr id="186" name="Agrupar 185"/>
          <p:cNvGrpSpPr/>
          <p:nvPr/>
        </p:nvGrpSpPr>
        <p:grpSpPr>
          <a:xfrm>
            <a:off x="3507863" y="1355791"/>
            <a:ext cx="3514725" cy="1714500"/>
            <a:chOff x="3507863" y="1355791"/>
            <a:chExt cx="3514725" cy="1714500"/>
          </a:xfrm>
        </p:grpSpPr>
        <p:grpSp>
          <p:nvGrpSpPr>
            <p:cNvPr id="184" name="Agrupar 183"/>
            <p:cNvGrpSpPr/>
            <p:nvPr/>
          </p:nvGrpSpPr>
          <p:grpSpPr>
            <a:xfrm>
              <a:off x="3539613" y="1355791"/>
              <a:ext cx="3482975" cy="1039813"/>
              <a:chOff x="3352800" y="1160463"/>
              <a:chExt cx="3482975" cy="1039813"/>
            </a:xfrm>
          </p:grpSpPr>
          <p:sp>
            <p:nvSpPr>
              <p:cNvPr id="10" name="Freeform 5"/>
              <p:cNvSpPr>
                <a:spLocks/>
              </p:cNvSpPr>
              <p:nvPr/>
            </p:nvSpPr>
            <p:spPr bwMode="auto">
              <a:xfrm>
                <a:off x="3352800" y="1176338"/>
                <a:ext cx="212725" cy="238125"/>
              </a:xfrm>
              <a:custGeom>
                <a:avLst/>
                <a:gdLst>
                  <a:gd name="T0" fmla="*/ 0 w 134"/>
                  <a:gd name="T1" fmla="*/ 76 h 150"/>
                  <a:gd name="T2" fmla="*/ 0 w 134"/>
                  <a:gd name="T3" fmla="*/ 74 h 150"/>
                  <a:gd name="T4" fmla="*/ 0 w 134"/>
                  <a:gd name="T5" fmla="*/ 74 h 150"/>
                  <a:gd name="T6" fmla="*/ 0 w 134"/>
                  <a:gd name="T7" fmla="*/ 60 h 150"/>
                  <a:gd name="T8" fmla="*/ 4 w 134"/>
                  <a:gd name="T9" fmla="*/ 46 h 150"/>
                  <a:gd name="T10" fmla="*/ 12 w 134"/>
                  <a:gd name="T11" fmla="*/ 32 h 150"/>
                  <a:gd name="T12" fmla="*/ 20 w 134"/>
                  <a:gd name="T13" fmla="*/ 22 h 150"/>
                  <a:gd name="T14" fmla="*/ 32 w 134"/>
                  <a:gd name="T15" fmla="*/ 12 h 150"/>
                  <a:gd name="T16" fmla="*/ 44 w 134"/>
                  <a:gd name="T17" fmla="*/ 6 h 150"/>
                  <a:gd name="T18" fmla="*/ 60 w 134"/>
                  <a:gd name="T19" fmla="*/ 0 h 150"/>
                  <a:gd name="T20" fmla="*/ 76 w 134"/>
                  <a:gd name="T21" fmla="*/ 0 h 150"/>
                  <a:gd name="T22" fmla="*/ 76 w 134"/>
                  <a:gd name="T23" fmla="*/ 0 h 150"/>
                  <a:gd name="T24" fmla="*/ 94 w 134"/>
                  <a:gd name="T25" fmla="*/ 0 h 150"/>
                  <a:gd name="T26" fmla="*/ 110 w 134"/>
                  <a:gd name="T27" fmla="*/ 6 h 150"/>
                  <a:gd name="T28" fmla="*/ 122 w 134"/>
                  <a:gd name="T29" fmla="*/ 12 h 150"/>
                  <a:gd name="T30" fmla="*/ 134 w 134"/>
                  <a:gd name="T31" fmla="*/ 22 h 150"/>
                  <a:gd name="T32" fmla="*/ 112 w 134"/>
                  <a:gd name="T33" fmla="*/ 46 h 150"/>
                  <a:gd name="T34" fmla="*/ 112 w 134"/>
                  <a:gd name="T35" fmla="*/ 46 h 150"/>
                  <a:gd name="T36" fmla="*/ 104 w 134"/>
                  <a:gd name="T37" fmla="*/ 38 h 150"/>
                  <a:gd name="T38" fmla="*/ 96 w 134"/>
                  <a:gd name="T39" fmla="*/ 34 h 150"/>
                  <a:gd name="T40" fmla="*/ 86 w 134"/>
                  <a:gd name="T41" fmla="*/ 30 h 150"/>
                  <a:gd name="T42" fmla="*/ 76 w 134"/>
                  <a:gd name="T43" fmla="*/ 28 h 150"/>
                  <a:gd name="T44" fmla="*/ 76 w 134"/>
                  <a:gd name="T45" fmla="*/ 28 h 150"/>
                  <a:gd name="T46" fmla="*/ 66 w 134"/>
                  <a:gd name="T47" fmla="*/ 30 h 150"/>
                  <a:gd name="T48" fmla="*/ 58 w 134"/>
                  <a:gd name="T49" fmla="*/ 32 h 150"/>
                  <a:gd name="T50" fmla="*/ 50 w 134"/>
                  <a:gd name="T51" fmla="*/ 36 h 150"/>
                  <a:gd name="T52" fmla="*/ 44 w 134"/>
                  <a:gd name="T53" fmla="*/ 42 h 150"/>
                  <a:gd name="T54" fmla="*/ 40 w 134"/>
                  <a:gd name="T55" fmla="*/ 50 h 150"/>
                  <a:gd name="T56" fmla="*/ 36 w 134"/>
                  <a:gd name="T57" fmla="*/ 56 h 150"/>
                  <a:gd name="T58" fmla="*/ 34 w 134"/>
                  <a:gd name="T59" fmla="*/ 66 h 150"/>
                  <a:gd name="T60" fmla="*/ 32 w 134"/>
                  <a:gd name="T61" fmla="*/ 74 h 150"/>
                  <a:gd name="T62" fmla="*/ 32 w 134"/>
                  <a:gd name="T63" fmla="*/ 74 h 150"/>
                  <a:gd name="T64" fmla="*/ 32 w 134"/>
                  <a:gd name="T65" fmla="*/ 74 h 150"/>
                  <a:gd name="T66" fmla="*/ 34 w 134"/>
                  <a:gd name="T67" fmla="*/ 84 h 150"/>
                  <a:gd name="T68" fmla="*/ 36 w 134"/>
                  <a:gd name="T69" fmla="*/ 92 h 150"/>
                  <a:gd name="T70" fmla="*/ 40 w 134"/>
                  <a:gd name="T71" fmla="*/ 100 h 150"/>
                  <a:gd name="T72" fmla="*/ 44 w 134"/>
                  <a:gd name="T73" fmla="*/ 108 h 150"/>
                  <a:gd name="T74" fmla="*/ 50 w 134"/>
                  <a:gd name="T75" fmla="*/ 114 h 150"/>
                  <a:gd name="T76" fmla="*/ 58 w 134"/>
                  <a:gd name="T77" fmla="*/ 118 h 150"/>
                  <a:gd name="T78" fmla="*/ 66 w 134"/>
                  <a:gd name="T79" fmla="*/ 120 h 150"/>
                  <a:gd name="T80" fmla="*/ 76 w 134"/>
                  <a:gd name="T81" fmla="*/ 120 h 150"/>
                  <a:gd name="T82" fmla="*/ 76 w 134"/>
                  <a:gd name="T83" fmla="*/ 120 h 150"/>
                  <a:gd name="T84" fmla="*/ 86 w 134"/>
                  <a:gd name="T85" fmla="*/ 120 h 150"/>
                  <a:gd name="T86" fmla="*/ 96 w 134"/>
                  <a:gd name="T87" fmla="*/ 116 h 150"/>
                  <a:gd name="T88" fmla="*/ 106 w 134"/>
                  <a:gd name="T89" fmla="*/ 110 h 150"/>
                  <a:gd name="T90" fmla="*/ 114 w 134"/>
                  <a:gd name="T91" fmla="*/ 104 h 150"/>
                  <a:gd name="T92" fmla="*/ 134 w 134"/>
                  <a:gd name="T93" fmla="*/ 124 h 150"/>
                  <a:gd name="T94" fmla="*/ 134 w 134"/>
                  <a:gd name="T95" fmla="*/ 124 h 150"/>
                  <a:gd name="T96" fmla="*/ 122 w 134"/>
                  <a:gd name="T97" fmla="*/ 136 h 150"/>
                  <a:gd name="T98" fmla="*/ 110 w 134"/>
                  <a:gd name="T99" fmla="*/ 144 h 150"/>
                  <a:gd name="T100" fmla="*/ 94 w 134"/>
                  <a:gd name="T101" fmla="*/ 148 h 150"/>
                  <a:gd name="T102" fmla="*/ 74 w 134"/>
                  <a:gd name="T103" fmla="*/ 150 h 150"/>
                  <a:gd name="T104" fmla="*/ 74 w 134"/>
                  <a:gd name="T105" fmla="*/ 150 h 150"/>
                  <a:gd name="T106" fmla="*/ 58 w 134"/>
                  <a:gd name="T107" fmla="*/ 150 h 150"/>
                  <a:gd name="T108" fmla="*/ 44 w 134"/>
                  <a:gd name="T109" fmla="*/ 144 h 150"/>
                  <a:gd name="T110" fmla="*/ 32 w 134"/>
                  <a:gd name="T111" fmla="*/ 138 h 150"/>
                  <a:gd name="T112" fmla="*/ 20 w 134"/>
                  <a:gd name="T113" fmla="*/ 128 h 150"/>
                  <a:gd name="T114" fmla="*/ 12 w 134"/>
                  <a:gd name="T115" fmla="*/ 118 h 150"/>
                  <a:gd name="T116" fmla="*/ 4 w 134"/>
                  <a:gd name="T117" fmla="*/ 104 h 150"/>
                  <a:gd name="T118" fmla="*/ 0 w 134"/>
                  <a:gd name="T119" fmla="*/ 90 h 150"/>
                  <a:gd name="T120" fmla="*/ 0 w 134"/>
                  <a:gd name="T121" fmla="*/ 76 h 150"/>
                  <a:gd name="T122" fmla="*/ 0 w 134"/>
                  <a:gd name="T123" fmla="*/ 7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34" h="150">
                    <a:moveTo>
                      <a:pt x="0" y="76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60"/>
                    </a:lnTo>
                    <a:lnTo>
                      <a:pt x="4" y="46"/>
                    </a:lnTo>
                    <a:lnTo>
                      <a:pt x="12" y="32"/>
                    </a:lnTo>
                    <a:lnTo>
                      <a:pt x="20" y="22"/>
                    </a:lnTo>
                    <a:lnTo>
                      <a:pt x="32" y="12"/>
                    </a:lnTo>
                    <a:lnTo>
                      <a:pt x="44" y="6"/>
                    </a:lnTo>
                    <a:lnTo>
                      <a:pt x="60" y="0"/>
                    </a:lnTo>
                    <a:lnTo>
                      <a:pt x="76" y="0"/>
                    </a:lnTo>
                    <a:lnTo>
                      <a:pt x="76" y="0"/>
                    </a:lnTo>
                    <a:lnTo>
                      <a:pt x="94" y="0"/>
                    </a:lnTo>
                    <a:lnTo>
                      <a:pt x="110" y="6"/>
                    </a:lnTo>
                    <a:lnTo>
                      <a:pt x="122" y="12"/>
                    </a:lnTo>
                    <a:lnTo>
                      <a:pt x="134" y="22"/>
                    </a:lnTo>
                    <a:lnTo>
                      <a:pt x="112" y="46"/>
                    </a:lnTo>
                    <a:lnTo>
                      <a:pt x="112" y="46"/>
                    </a:lnTo>
                    <a:lnTo>
                      <a:pt x="104" y="38"/>
                    </a:lnTo>
                    <a:lnTo>
                      <a:pt x="96" y="34"/>
                    </a:lnTo>
                    <a:lnTo>
                      <a:pt x="86" y="30"/>
                    </a:lnTo>
                    <a:lnTo>
                      <a:pt x="76" y="28"/>
                    </a:lnTo>
                    <a:lnTo>
                      <a:pt x="76" y="28"/>
                    </a:lnTo>
                    <a:lnTo>
                      <a:pt x="66" y="30"/>
                    </a:lnTo>
                    <a:lnTo>
                      <a:pt x="58" y="32"/>
                    </a:lnTo>
                    <a:lnTo>
                      <a:pt x="50" y="36"/>
                    </a:lnTo>
                    <a:lnTo>
                      <a:pt x="44" y="42"/>
                    </a:lnTo>
                    <a:lnTo>
                      <a:pt x="40" y="50"/>
                    </a:lnTo>
                    <a:lnTo>
                      <a:pt x="36" y="56"/>
                    </a:lnTo>
                    <a:lnTo>
                      <a:pt x="34" y="66"/>
                    </a:lnTo>
                    <a:lnTo>
                      <a:pt x="32" y="74"/>
                    </a:lnTo>
                    <a:lnTo>
                      <a:pt x="32" y="74"/>
                    </a:lnTo>
                    <a:lnTo>
                      <a:pt x="32" y="74"/>
                    </a:lnTo>
                    <a:lnTo>
                      <a:pt x="34" y="84"/>
                    </a:lnTo>
                    <a:lnTo>
                      <a:pt x="36" y="92"/>
                    </a:lnTo>
                    <a:lnTo>
                      <a:pt x="40" y="100"/>
                    </a:lnTo>
                    <a:lnTo>
                      <a:pt x="44" y="108"/>
                    </a:lnTo>
                    <a:lnTo>
                      <a:pt x="50" y="114"/>
                    </a:lnTo>
                    <a:lnTo>
                      <a:pt x="58" y="118"/>
                    </a:lnTo>
                    <a:lnTo>
                      <a:pt x="66" y="120"/>
                    </a:lnTo>
                    <a:lnTo>
                      <a:pt x="76" y="120"/>
                    </a:lnTo>
                    <a:lnTo>
                      <a:pt x="76" y="120"/>
                    </a:lnTo>
                    <a:lnTo>
                      <a:pt x="86" y="120"/>
                    </a:lnTo>
                    <a:lnTo>
                      <a:pt x="96" y="116"/>
                    </a:lnTo>
                    <a:lnTo>
                      <a:pt x="106" y="110"/>
                    </a:lnTo>
                    <a:lnTo>
                      <a:pt x="114" y="104"/>
                    </a:lnTo>
                    <a:lnTo>
                      <a:pt x="134" y="124"/>
                    </a:lnTo>
                    <a:lnTo>
                      <a:pt x="134" y="124"/>
                    </a:lnTo>
                    <a:lnTo>
                      <a:pt x="122" y="136"/>
                    </a:lnTo>
                    <a:lnTo>
                      <a:pt x="110" y="144"/>
                    </a:lnTo>
                    <a:lnTo>
                      <a:pt x="94" y="148"/>
                    </a:lnTo>
                    <a:lnTo>
                      <a:pt x="74" y="150"/>
                    </a:lnTo>
                    <a:lnTo>
                      <a:pt x="74" y="150"/>
                    </a:lnTo>
                    <a:lnTo>
                      <a:pt x="58" y="150"/>
                    </a:lnTo>
                    <a:lnTo>
                      <a:pt x="44" y="144"/>
                    </a:lnTo>
                    <a:lnTo>
                      <a:pt x="32" y="138"/>
                    </a:lnTo>
                    <a:lnTo>
                      <a:pt x="20" y="128"/>
                    </a:lnTo>
                    <a:lnTo>
                      <a:pt x="12" y="118"/>
                    </a:lnTo>
                    <a:lnTo>
                      <a:pt x="4" y="104"/>
                    </a:lnTo>
                    <a:lnTo>
                      <a:pt x="0" y="90"/>
                    </a:lnTo>
                    <a:lnTo>
                      <a:pt x="0" y="76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1" name="Freeform 6"/>
              <p:cNvSpPr>
                <a:spLocks noEditPoints="1"/>
              </p:cNvSpPr>
              <p:nvPr/>
            </p:nvSpPr>
            <p:spPr bwMode="auto">
              <a:xfrm>
                <a:off x="3587750" y="1230313"/>
                <a:ext cx="193675" cy="184150"/>
              </a:xfrm>
              <a:custGeom>
                <a:avLst/>
                <a:gdLst>
                  <a:gd name="T0" fmla="*/ 0 w 122"/>
                  <a:gd name="T1" fmla="*/ 58 h 116"/>
                  <a:gd name="T2" fmla="*/ 2 w 122"/>
                  <a:gd name="T3" fmla="*/ 46 h 116"/>
                  <a:gd name="T4" fmla="*/ 12 w 122"/>
                  <a:gd name="T5" fmla="*/ 26 h 116"/>
                  <a:gd name="T6" fmla="*/ 28 w 122"/>
                  <a:gd name="T7" fmla="*/ 10 h 116"/>
                  <a:gd name="T8" fmla="*/ 50 w 122"/>
                  <a:gd name="T9" fmla="*/ 2 h 116"/>
                  <a:gd name="T10" fmla="*/ 62 w 122"/>
                  <a:gd name="T11" fmla="*/ 0 h 116"/>
                  <a:gd name="T12" fmla="*/ 86 w 122"/>
                  <a:gd name="T13" fmla="*/ 4 h 116"/>
                  <a:gd name="T14" fmla="*/ 106 w 122"/>
                  <a:gd name="T15" fmla="*/ 16 h 116"/>
                  <a:gd name="T16" fmla="*/ 118 w 122"/>
                  <a:gd name="T17" fmla="*/ 36 h 116"/>
                  <a:gd name="T18" fmla="*/ 122 w 122"/>
                  <a:gd name="T19" fmla="*/ 58 h 116"/>
                  <a:gd name="T20" fmla="*/ 122 w 122"/>
                  <a:gd name="T21" fmla="*/ 58 h 116"/>
                  <a:gd name="T22" fmla="*/ 118 w 122"/>
                  <a:gd name="T23" fmla="*/ 82 h 116"/>
                  <a:gd name="T24" fmla="*/ 104 w 122"/>
                  <a:gd name="T25" fmla="*/ 100 h 116"/>
                  <a:gd name="T26" fmla="*/ 86 w 122"/>
                  <a:gd name="T27" fmla="*/ 112 h 116"/>
                  <a:gd name="T28" fmla="*/ 62 w 122"/>
                  <a:gd name="T29" fmla="*/ 116 h 116"/>
                  <a:gd name="T30" fmla="*/ 48 w 122"/>
                  <a:gd name="T31" fmla="*/ 116 h 116"/>
                  <a:gd name="T32" fmla="*/ 28 w 122"/>
                  <a:gd name="T33" fmla="*/ 106 h 116"/>
                  <a:gd name="T34" fmla="*/ 10 w 122"/>
                  <a:gd name="T35" fmla="*/ 92 h 116"/>
                  <a:gd name="T36" fmla="*/ 2 w 122"/>
                  <a:gd name="T37" fmla="*/ 70 h 116"/>
                  <a:gd name="T38" fmla="*/ 0 w 122"/>
                  <a:gd name="T39" fmla="*/ 58 h 116"/>
                  <a:gd name="T40" fmla="*/ 90 w 122"/>
                  <a:gd name="T41" fmla="*/ 58 h 116"/>
                  <a:gd name="T42" fmla="*/ 88 w 122"/>
                  <a:gd name="T43" fmla="*/ 46 h 116"/>
                  <a:gd name="T44" fmla="*/ 78 w 122"/>
                  <a:gd name="T45" fmla="*/ 32 h 116"/>
                  <a:gd name="T46" fmla="*/ 68 w 122"/>
                  <a:gd name="T47" fmla="*/ 28 h 116"/>
                  <a:gd name="T48" fmla="*/ 62 w 122"/>
                  <a:gd name="T49" fmla="*/ 28 h 116"/>
                  <a:gd name="T50" fmla="*/ 50 w 122"/>
                  <a:gd name="T51" fmla="*/ 30 h 116"/>
                  <a:gd name="T52" fmla="*/ 40 w 122"/>
                  <a:gd name="T53" fmla="*/ 36 h 116"/>
                  <a:gd name="T54" fmla="*/ 32 w 122"/>
                  <a:gd name="T55" fmla="*/ 58 h 116"/>
                  <a:gd name="T56" fmla="*/ 32 w 122"/>
                  <a:gd name="T57" fmla="*/ 58 h 116"/>
                  <a:gd name="T58" fmla="*/ 40 w 122"/>
                  <a:gd name="T59" fmla="*/ 80 h 116"/>
                  <a:gd name="T60" fmla="*/ 50 w 122"/>
                  <a:gd name="T61" fmla="*/ 86 h 116"/>
                  <a:gd name="T62" fmla="*/ 62 w 122"/>
                  <a:gd name="T63" fmla="*/ 90 h 116"/>
                  <a:gd name="T64" fmla="*/ 68 w 122"/>
                  <a:gd name="T65" fmla="*/ 88 h 116"/>
                  <a:gd name="T66" fmla="*/ 80 w 122"/>
                  <a:gd name="T67" fmla="*/ 84 h 116"/>
                  <a:gd name="T68" fmla="*/ 88 w 122"/>
                  <a:gd name="T69" fmla="*/ 70 h 116"/>
                  <a:gd name="T70" fmla="*/ 90 w 122"/>
                  <a:gd name="T71" fmla="*/ 5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22" h="116">
                    <a:moveTo>
                      <a:pt x="0" y="58"/>
                    </a:moveTo>
                    <a:lnTo>
                      <a:pt x="0" y="58"/>
                    </a:lnTo>
                    <a:lnTo>
                      <a:pt x="0" y="58"/>
                    </a:lnTo>
                    <a:lnTo>
                      <a:pt x="2" y="46"/>
                    </a:lnTo>
                    <a:lnTo>
                      <a:pt x="6" y="36"/>
                    </a:lnTo>
                    <a:lnTo>
                      <a:pt x="12" y="26"/>
                    </a:lnTo>
                    <a:lnTo>
                      <a:pt x="18" y="18"/>
                    </a:lnTo>
                    <a:lnTo>
                      <a:pt x="28" y="10"/>
                    </a:lnTo>
                    <a:lnTo>
                      <a:pt x="38" y="4"/>
                    </a:lnTo>
                    <a:lnTo>
                      <a:pt x="50" y="2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74" y="2"/>
                    </a:lnTo>
                    <a:lnTo>
                      <a:pt x="86" y="4"/>
                    </a:lnTo>
                    <a:lnTo>
                      <a:pt x="96" y="10"/>
                    </a:lnTo>
                    <a:lnTo>
                      <a:pt x="106" y="16"/>
                    </a:lnTo>
                    <a:lnTo>
                      <a:pt x="112" y="26"/>
                    </a:lnTo>
                    <a:lnTo>
                      <a:pt x="118" y="36"/>
                    </a:lnTo>
                    <a:lnTo>
                      <a:pt x="122" y="46"/>
                    </a:lnTo>
                    <a:lnTo>
                      <a:pt x="122" y="58"/>
                    </a:lnTo>
                    <a:lnTo>
                      <a:pt x="122" y="58"/>
                    </a:lnTo>
                    <a:lnTo>
                      <a:pt x="122" y="58"/>
                    </a:lnTo>
                    <a:lnTo>
                      <a:pt x="122" y="70"/>
                    </a:lnTo>
                    <a:lnTo>
                      <a:pt x="118" y="82"/>
                    </a:lnTo>
                    <a:lnTo>
                      <a:pt x="112" y="90"/>
                    </a:lnTo>
                    <a:lnTo>
                      <a:pt x="104" y="100"/>
                    </a:lnTo>
                    <a:lnTo>
                      <a:pt x="96" y="106"/>
                    </a:lnTo>
                    <a:lnTo>
                      <a:pt x="86" y="112"/>
                    </a:lnTo>
                    <a:lnTo>
                      <a:pt x="74" y="116"/>
                    </a:lnTo>
                    <a:lnTo>
                      <a:pt x="62" y="116"/>
                    </a:lnTo>
                    <a:lnTo>
                      <a:pt x="62" y="116"/>
                    </a:lnTo>
                    <a:lnTo>
                      <a:pt x="48" y="116"/>
                    </a:lnTo>
                    <a:lnTo>
                      <a:pt x="38" y="112"/>
                    </a:lnTo>
                    <a:lnTo>
                      <a:pt x="28" y="106"/>
                    </a:lnTo>
                    <a:lnTo>
                      <a:pt x="18" y="100"/>
                    </a:lnTo>
                    <a:lnTo>
                      <a:pt x="10" y="92"/>
                    </a:lnTo>
                    <a:lnTo>
                      <a:pt x="6" y="82"/>
                    </a:lnTo>
                    <a:lnTo>
                      <a:pt x="2" y="70"/>
                    </a:lnTo>
                    <a:lnTo>
                      <a:pt x="0" y="58"/>
                    </a:lnTo>
                    <a:lnTo>
                      <a:pt x="0" y="58"/>
                    </a:lnTo>
                    <a:close/>
                    <a:moveTo>
                      <a:pt x="90" y="58"/>
                    </a:moveTo>
                    <a:lnTo>
                      <a:pt x="90" y="58"/>
                    </a:lnTo>
                    <a:lnTo>
                      <a:pt x="90" y="58"/>
                    </a:lnTo>
                    <a:lnTo>
                      <a:pt x="88" y="46"/>
                    </a:lnTo>
                    <a:lnTo>
                      <a:pt x="82" y="36"/>
                    </a:lnTo>
                    <a:lnTo>
                      <a:pt x="78" y="32"/>
                    </a:lnTo>
                    <a:lnTo>
                      <a:pt x="74" y="30"/>
                    </a:lnTo>
                    <a:lnTo>
                      <a:pt x="68" y="28"/>
                    </a:lnTo>
                    <a:lnTo>
                      <a:pt x="62" y="28"/>
                    </a:lnTo>
                    <a:lnTo>
                      <a:pt x="62" y="28"/>
                    </a:lnTo>
                    <a:lnTo>
                      <a:pt x="54" y="28"/>
                    </a:lnTo>
                    <a:lnTo>
                      <a:pt x="50" y="30"/>
                    </a:lnTo>
                    <a:lnTo>
                      <a:pt x="44" y="32"/>
                    </a:lnTo>
                    <a:lnTo>
                      <a:pt x="40" y="36"/>
                    </a:lnTo>
                    <a:lnTo>
                      <a:pt x="34" y="46"/>
                    </a:lnTo>
                    <a:lnTo>
                      <a:pt x="32" y="58"/>
                    </a:lnTo>
                    <a:lnTo>
                      <a:pt x="32" y="58"/>
                    </a:lnTo>
                    <a:lnTo>
                      <a:pt x="32" y="58"/>
                    </a:lnTo>
                    <a:lnTo>
                      <a:pt x="34" y="70"/>
                    </a:lnTo>
                    <a:lnTo>
                      <a:pt x="40" y="80"/>
                    </a:lnTo>
                    <a:lnTo>
                      <a:pt x="44" y="84"/>
                    </a:lnTo>
                    <a:lnTo>
                      <a:pt x="50" y="86"/>
                    </a:lnTo>
                    <a:lnTo>
                      <a:pt x="56" y="88"/>
                    </a:lnTo>
                    <a:lnTo>
                      <a:pt x="62" y="90"/>
                    </a:lnTo>
                    <a:lnTo>
                      <a:pt x="62" y="90"/>
                    </a:lnTo>
                    <a:lnTo>
                      <a:pt x="68" y="88"/>
                    </a:lnTo>
                    <a:lnTo>
                      <a:pt x="74" y="86"/>
                    </a:lnTo>
                    <a:lnTo>
                      <a:pt x="80" y="84"/>
                    </a:lnTo>
                    <a:lnTo>
                      <a:pt x="84" y="80"/>
                    </a:lnTo>
                    <a:lnTo>
                      <a:pt x="88" y="70"/>
                    </a:lnTo>
                    <a:lnTo>
                      <a:pt x="90" y="58"/>
                    </a:lnTo>
                    <a:lnTo>
                      <a:pt x="90" y="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auto">
              <a:xfrm>
                <a:off x="3819525" y="1230313"/>
                <a:ext cx="161925" cy="180975"/>
              </a:xfrm>
              <a:custGeom>
                <a:avLst/>
                <a:gdLst>
                  <a:gd name="T0" fmla="*/ 0 w 102"/>
                  <a:gd name="T1" fmla="*/ 2 h 114"/>
                  <a:gd name="T2" fmla="*/ 30 w 102"/>
                  <a:gd name="T3" fmla="*/ 2 h 114"/>
                  <a:gd name="T4" fmla="*/ 30 w 102"/>
                  <a:gd name="T5" fmla="*/ 18 h 114"/>
                  <a:gd name="T6" fmla="*/ 30 w 102"/>
                  <a:gd name="T7" fmla="*/ 18 h 114"/>
                  <a:gd name="T8" fmla="*/ 36 w 102"/>
                  <a:gd name="T9" fmla="*/ 12 h 114"/>
                  <a:gd name="T10" fmla="*/ 44 w 102"/>
                  <a:gd name="T11" fmla="*/ 6 h 114"/>
                  <a:gd name="T12" fmla="*/ 52 w 102"/>
                  <a:gd name="T13" fmla="*/ 2 h 114"/>
                  <a:gd name="T14" fmla="*/ 64 w 102"/>
                  <a:gd name="T15" fmla="*/ 0 h 114"/>
                  <a:gd name="T16" fmla="*/ 64 w 102"/>
                  <a:gd name="T17" fmla="*/ 0 h 114"/>
                  <a:gd name="T18" fmla="*/ 72 w 102"/>
                  <a:gd name="T19" fmla="*/ 0 h 114"/>
                  <a:gd name="T20" fmla="*/ 80 w 102"/>
                  <a:gd name="T21" fmla="*/ 2 h 114"/>
                  <a:gd name="T22" fmla="*/ 86 w 102"/>
                  <a:gd name="T23" fmla="*/ 6 h 114"/>
                  <a:gd name="T24" fmla="*/ 92 w 102"/>
                  <a:gd name="T25" fmla="*/ 12 h 114"/>
                  <a:gd name="T26" fmla="*/ 96 w 102"/>
                  <a:gd name="T27" fmla="*/ 18 h 114"/>
                  <a:gd name="T28" fmla="*/ 100 w 102"/>
                  <a:gd name="T29" fmla="*/ 24 h 114"/>
                  <a:gd name="T30" fmla="*/ 102 w 102"/>
                  <a:gd name="T31" fmla="*/ 32 h 114"/>
                  <a:gd name="T32" fmla="*/ 102 w 102"/>
                  <a:gd name="T33" fmla="*/ 42 h 114"/>
                  <a:gd name="T34" fmla="*/ 102 w 102"/>
                  <a:gd name="T35" fmla="*/ 114 h 114"/>
                  <a:gd name="T36" fmla="*/ 70 w 102"/>
                  <a:gd name="T37" fmla="*/ 114 h 114"/>
                  <a:gd name="T38" fmla="*/ 70 w 102"/>
                  <a:gd name="T39" fmla="*/ 52 h 114"/>
                  <a:gd name="T40" fmla="*/ 70 w 102"/>
                  <a:gd name="T41" fmla="*/ 52 h 114"/>
                  <a:gd name="T42" fmla="*/ 68 w 102"/>
                  <a:gd name="T43" fmla="*/ 42 h 114"/>
                  <a:gd name="T44" fmla="*/ 66 w 102"/>
                  <a:gd name="T45" fmla="*/ 34 h 114"/>
                  <a:gd name="T46" fmla="*/ 58 w 102"/>
                  <a:gd name="T47" fmla="*/ 30 h 114"/>
                  <a:gd name="T48" fmla="*/ 50 w 102"/>
                  <a:gd name="T49" fmla="*/ 28 h 114"/>
                  <a:gd name="T50" fmla="*/ 50 w 102"/>
                  <a:gd name="T51" fmla="*/ 28 h 114"/>
                  <a:gd name="T52" fmla="*/ 42 w 102"/>
                  <a:gd name="T53" fmla="*/ 30 h 114"/>
                  <a:gd name="T54" fmla="*/ 36 w 102"/>
                  <a:gd name="T55" fmla="*/ 34 h 114"/>
                  <a:gd name="T56" fmla="*/ 32 w 102"/>
                  <a:gd name="T57" fmla="*/ 42 h 114"/>
                  <a:gd name="T58" fmla="*/ 30 w 102"/>
                  <a:gd name="T59" fmla="*/ 52 h 114"/>
                  <a:gd name="T60" fmla="*/ 30 w 102"/>
                  <a:gd name="T61" fmla="*/ 114 h 114"/>
                  <a:gd name="T62" fmla="*/ 0 w 102"/>
                  <a:gd name="T63" fmla="*/ 114 h 114"/>
                  <a:gd name="T64" fmla="*/ 0 w 102"/>
                  <a:gd name="T65" fmla="*/ 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2" h="114">
                    <a:moveTo>
                      <a:pt x="0" y="2"/>
                    </a:moveTo>
                    <a:lnTo>
                      <a:pt x="30" y="2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36" y="12"/>
                    </a:lnTo>
                    <a:lnTo>
                      <a:pt x="44" y="6"/>
                    </a:lnTo>
                    <a:lnTo>
                      <a:pt x="52" y="2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0" y="2"/>
                    </a:lnTo>
                    <a:lnTo>
                      <a:pt x="86" y="6"/>
                    </a:lnTo>
                    <a:lnTo>
                      <a:pt x="92" y="12"/>
                    </a:lnTo>
                    <a:lnTo>
                      <a:pt x="96" y="18"/>
                    </a:lnTo>
                    <a:lnTo>
                      <a:pt x="100" y="24"/>
                    </a:lnTo>
                    <a:lnTo>
                      <a:pt x="102" y="32"/>
                    </a:lnTo>
                    <a:lnTo>
                      <a:pt x="102" y="42"/>
                    </a:lnTo>
                    <a:lnTo>
                      <a:pt x="102" y="114"/>
                    </a:lnTo>
                    <a:lnTo>
                      <a:pt x="70" y="114"/>
                    </a:lnTo>
                    <a:lnTo>
                      <a:pt x="70" y="52"/>
                    </a:lnTo>
                    <a:lnTo>
                      <a:pt x="70" y="52"/>
                    </a:lnTo>
                    <a:lnTo>
                      <a:pt x="68" y="42"/>
                    </a:lnTo>
                    <a:lnTo>
                      <a:pt x="66" y="34"/>
                    </a:lnTo>
                    <a:lnTo>
                      <a:pt x="58" y="30"/>
                    </a:lnTo>
                    <a:lnTo>
                      <a:pt x="50" y="28"/>
                    </a:lnTo>
                    <a:lnTo>
                      <a:pt x="50" y="28"/>
                    </a:lnTo>
                    <a:lnTo>
                      <a:pt x="42" y="30"/>
                    </a:lnTo>
                    <a:lnTo>
                      <a:pt x="36" y="34"/>
                    </a:lnTo>
                    <a:lnTo>
                      <a:pt x="32" y="42"/>
                    </a:lnTo>
                    <a:lnTo>
                      <a:pt x="30" y="52"/>
                    </a:lnTo>
                    <a:lnTo>
                      <a:pt x="30" y="114"/>
                    </a:lnTo>
                    <a:lnTo>
                      <a:pt x="0" y="11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auto">
              <a:xfrm>
                <a:off x="4013200" y="1189038"/>
                <a:ext cx="111125" cy="225425"/>
              </a:xfrm>
              <a:custGeom>
                <a:avLst/>
                <a:gdLst>
                  <a:gd name="T0" fmla="*/ 12 w 70"/>
                  <a:gd name="T1" fmla="*/ 108 h 142"/>
                  <a:gd name="T2" fmla="*/ 12 w 70"/>
                  <a:gd name="T3" fmla="*/ 56 h 142"/>
                  <a:gd name="T4" fmla="*/ 0 w 70"/>
                  <a:gd name="T5" fmla="*/ 56 h 142"/>
                  <a:gd name="T6" fmla="*/ 0 w 70"/>
                  <a:gd name="T7" fmla="*/ 28 h 142"/>
                  <a:gd name="T8" fmla="*/ 12 w 70"/>
                  <a:gd name="T9" fmla="*/ 28 h 142"/>
                  <a:gd name="T10" fmla="*/ 12 w 70"/>
                  <a:gd name="T11" fmla="*/ 0 h 142"/>
                  <a:gd name="T12" fmla="*/ 44 w 70"/>
                  <a:gd name="T13" fmla="*/ 0 h 142"/>
                  <a:gd name="T14" fmla="*/ 44 w 70"/>
                  <a:gd name="T15" fmla="*/ 28 h 142"/>
                  <a:gd name="T16" fmla="*/ 70 w 70"/>
                  <a:gd name="T17" fmla="*/ 28 h 142"/>
                  <a:gd name="T18" fmla="*/ 70 w 70"/>
                  <a:gd name="T19" fmla="*/ 56 h 142"/>
                  <a:gd name="T20" fmla="*/ 44 w 70"/>
                  <a:gd name="T21" fmla="*/ 56 h 142"/>
                  <a:gd name="T22" fmla="*/ 44 w 70"/>
                  <a:gd name="T23" fmla="*/ 104 h 142"/>
                  <a:gd name="T24" fmla="*/ 44 w 70"/>
                  <a:gd name="T25" fmla="*/ 104 h 142"/>
                  <a:gd name="T26" fmla="*/ 46 w 70"/>
                  <a:gd name="T27" fmla="*/ 108 h 142"/>
                  <a:gd name="T28" fmla="*/ 46 w 70"/>
                  <a:gd name="T29" fmla="*/ 112 h 142"/>
                  <a:gd name="T30" fmla="*/ 50 w 70"/>
                  <a:gd name="T31" fmla="*/ 114 h 142"/>
                  <a:gd name="T32" fmla="*/ 54 w 70"/>
                  <a:gd name="T33" fmla="*/ 114 h 142"/>
                  <a:gd name="T34" fmla="*/ 54 w 70"/>
                  <a:gd name="T35" fmla="*/ 114 h 142"/>
                  <a:gd name="T36" fmla="*/ 64 w 70"/>
                  <a:gd name="T37" fmla="*/ 112 h 142"/>
                  <a:gd name="T38" fmla="*/ 70 w 70"/>
                  <a:gd name="T39" fmla="*/ 110 h 142"/>
                  <a:gd name="T40" fmla="*/ 70 w 70"/>
                  <a:gd name="T41" fmla="*/ 136 h 142"/>
                  <a:gd name="T42" fmla="*/ 70 w 70"/>
                  <a:gd name="T43" fmla="*/ 136 h 142"/>
                  <a:gd name="T44" fmla="*/ 60 w 70"/>
                  <a:gd name="T45" fmla="*/ 140 h 142"/>
                  <a:gd name="T46" fmla="*/ 46 w 70"/>
                  <a:gd name="T47" fmla="*/ 142 h 142"/>
                  <a:gd name="T48" fmla="*/ 46 w 70"/>
                  <a:gd name="T49" fmla="*/ 142 h 142"/>
                  <a:gd name="T50" fmla="*/ 32 w 70"/>
                  <a:gd name="T51" fmla="*/ 140 h 142"/>
                  <a:gd name="T52" fmla="*/ 26 w 70"/>
                  <a:gd name="T53" fmla="*/ 138 h 142"/>
                  <a:gd name="T54" fmla="*/ 22 w 70"/>
                  <a:gd name="T55" fmla="*/ 134 h 142"/>
                  <a:gd name="T56" fmla="*/ 18 w 70"/>
                  <a:gd name="T57" fmla="*/ 130 h 142"/>
                  <a:gd name="T58" fmla="*/ 16 w 70"/>
                  <a:gd name="T59" fmla="*/ 124 h 142"/>
                  <a:gd name="T60" fmla="*/ 14 w 70"/>
                  <a:gd name="T61" fmla="*/ 118 h 142"/>
                  <a:gd name="T62" fmla="*/ 12 w 70"/>
                  <a:gd name="T63" fmla="*/ 108 h 142"/>
                  <a:gd name="T64" fmla="*/ 12 w 70"/>
                  <a:gd name="T65" fmla="*/ 108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0" h="142">
                    <a:moveTo>
                      <a:pt x="12" y="108"/>
                    </a:moveTo>
                    <a:lnTo>
                      <a:pt x="12" y="56"/>
                    </a:lnTo>
                    <a:lnTo>
                      <a:pt x="0" y="56"/>
                    </a:lnTo>
                    <a:lnTo>
                      <a:pt x="0" y="28"/>
                    </a:lnTo>
                    <a:lnTo>
                      <a:pt x="12" y="28"/>
                    </a:lnTo>
                    <a:lnTo>
                      <a:pt x="12" y="0"/>
                    </a:lnTo>
                    <a:lnTo>
                      <a:pt x="44" y="0"/>
                    </a:lnTo>
                    <a:lnTo>
                      <a:pt x="44" y="28"/>
                    </a:lnTo>
                    <a:lnTo>
                      <a:pt x="70" y="28"/>
                    </a:lnTo>
                    <a:lnTo>
                      <a:pt x="70" y="56"/>
                    </a:lnTo>
                    <a:lnTo>
                      <a:pt x="44" y="56"/>
                    </a:lnTo>
                    <a:lnTo>
                      <a:pt x="44" y="104"/>
                    </a:lnTo>
                    <a:lnTo>
                      <a:pt x="44" y="104"/>
                    </a:lnTo>
                    <a:lnTo>
                      <a:pt x="46" y="108"/>
                    </a:lnTo>
                    <a:lnTo>
                      <a:pt x="46" y="112"/>
                    </a:lnTo>
                    <a:lnTo>
                      <a:pt x="50" y="114"/>
                    </a:lnTo>
                    <a:lnTo>
                      <a:pt x="54" y="114"/>
                    </a:lnTo>
                    <a:lnTo>
                      <a:pt x="54" y="114"/>
                    </a:lnTo>
                    <a:lnTo>
                      <a:pt x="64" y="112"/>
                    </a:lnTo>
                    <a:lnTo>
                      <a:pt x="70" y="110"/>
                    </a:lnTo>
                    <a:lnTo>
                      <a:pt x="70" y="136"/>
                    </a:lnTo>
                    <a:lnTo>
                      <a:pt x="70" y="136"/>
                    </a:lnTo>
                    <a:lnTo>
                      <a:pt x="60" y="140"/>
                    </a:lnTo>
                    <a:lnTo>
                      <a:pt x="46" y="142"/>
                    </a:lnTo>
                    <a:lnTo>
                      <a:pt x="46" y="142"/>
                    </a:lnTo>
                    <a:lnTo>
                      <a:pt x="32" y="140"/>
                    </a:lnTo>
                    <a:lnTo>
                      <a:pt x="26" y="138"/>
                    </a:lnTo>
                    <a:lnTo>
                      <a:pt x="22" y="134"/>
                    </a:lnTo>
                    <a:lnTo>
                      <a:pt x="18" y="130"/>
                    </a:lnTo>
                    <a:lnTo>
                      <a:pt x="16" y="124"/>
                    </a:lnTo>
                    <a:lnTo>
                      <a:pt x="14" y="118"/>
                    </a:lnTo>
                    <a:lnTo>
                      <a:pt x="12" y="108"/>
                    </a:lnTo>
                    <a:lnTo>
                      <a:pt x="12" y="10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4" name="Freeform 9"/>
              <p:cNvSpPr>
                <a:spLocks/>
              </p:cNvSpPr>
              <p:nvPr/>
            </p:nvSpPr>
            <p:spPr bwMode="auto">
              <a:xfrm>
                <a:off x="4162425" y="1230313"/>
                <a:ext cx="106363" cy="180975"/>
              </a:xfrm>
              <a:custGeom>
                <a:avLst/>
                <a:gdLst>
                  <a:gd name="T0" fmla="*/ 0 w 67"/>
                  <a:gd name="T1" fmla="*/ 2 h 114"/>
                  <a:gd name="T2" fmla="*/ 31 w 67"/>
                  <a:gd name="T3" fmla="*/ 2 h 114"/>
                  <a:gd name="T4" fmla="*/ 31 w 67"/>
                  <a:gd name="T5" fmla="*/ 24 h 114"/>
                  <a:gd name="T6" fmla="*/ 31 w 67"/>
                  <a:gd name="T7" fmla="*/ 24 h 114"/>
                  <a:gd name="T8" fmla="*/ 37 w 67"/>
                  <a:gd name="T9" fmla="*/ 14 h 114"/>
                  <a:gd name="T10" fmla="*/ 45 w 67"/>
                  <a:gd name="T11" fmla="*/ 6 h 114"/>
                  <a:gd name="T12" fmla="*/ 55 w 67"/>
                  <a:gd name="T13" fmla="*/ 2 h 114"/>
                  <a:gd name="T14" fmla="*/ 67 w 67"/>
                  <a:gd name="T15" fmla="*/ 0 h 114"/>
                  <a:gd name="T16" fmla="*/ 67 w 67"/>
                  <a:gd name="T17" fmla="*/ 34 h 114"/>
                  <a:gd name="T18" fmla="*/ 65 w 67"/>
                  <a:gd name="T19" fmla="*/ 34 h 114"/>
                  <a:gd name="T20" fmla="*/ 65 w 67"/>
                  <a:gd name="T21" fmla="*/ 34 h 114"/>
                  <a:gd name="T22" fmla="*/ 57 w 67"/>
                  <a:gd name="T23" fmla="*/ 34 h 114"/>
                  <a:gd name="T24" fmla="*/ 51 w 67"/>
                  <a:gd name="T25" fmla="*/ 36 h 114"/>
                  <a:gd name="T26" fmla="*/ 45 w 67"/>
                  <a:gd name="T27" fmla="*/ 38 h 114"/>
                  <a:gd name="T28" fmla="*/ 41 w 67"/>
                  <a:gd name="T29" fmla="*/ 42 h 114"/>
                  <a:gd name="T30" fmla="*/ 37 w 67"/>
                  <a:gd name="T31" fmla="*/ 48 h 114"/>
                  <a:gd name="T32" fmla="*/ 33 w 67"/>
                  <a:gd name="T33" fmla="*/ 56 h 114"/>
                  <a:gd name="T34" fmla="*/ 31 w 67"/>
                  <a:gd name="T35" fmla="*/ 64 h 114"/>
                  <a:gd name="T36" fmla="*/ 31 w 67"/>
                  <a:gd name="T37" fmla="*/ 72 h 114"/>
                  <a:gd name="T38" fmla="*/ 31 w 67"/>
                  <a:gd name="T39" fmla="*/ 114 h 114"/>
                  <a:gd name="T40" fmla="*/ 0 w 67"/>
                  <a:gd name="T41" fmla="*/ 114 h 114"/>
                  <a:gd name="T42" fmla="*/ 0 w 67"/>
                  <a:gd name="T43" fmla="*/ 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7" h="114">
                    <a:moveTo>
                      <a:pt x="0" y="2"/>
                    </a:moveTo>
                    <a:lnTo>
                      <a:pt x="31" y="2"/>
                    </a:lnTo>
                    <a:lnTo>
                      <a:pt x="31" y="24"/>
                    </a:lnTo>
                    <a:lnTo>
                      <a:pt x="31" y="24"/>
                    </a:lnTo>
                    <a:lnTo>
                      <a:pt x="37" y="14"/>
                    </a:lnTo>
                    <a:lnTo>
                      <a:pt x="45" y="6"/>
                    </a:lnTo>
                    <a:lnTo>
                      <a:pt x="55" y="2"/>
                    </a:lnTo>
                    <a:lnTo>
                      <a:pt x="67" y="0"/>
                    </a:lnTo>
                    <a:lnTo>
                      <a:pt x="67" y="34"/>
                    </a:lnTo>
                    <a:lnTo>
                      <a:pt x="65" y="34"/>
                    </a:lnTo>
                    <a:lnTo>
                      <a:pt x="65" y="34"/>
                    </a:lnTo>
                    <a:lnTo>
                      <a:pt x="57" y="34"/>
                    </a:lnTo>
                    <a:lnTo>
                      <a:pt x="51" y="36"/>
                    </a:lnTo>
                    <a:lnTo>
                      <a:pt x="45" y="38"/>
                    </a:lnTo>
                    <a:lnTo>
                      <a:pt x="41" y="42"/>
                    </a:lnTo>
                    <a:lnTo>
                      <a:pt x="37" y="48"/>
                    </a:lnTo>
                    <a:lnTo>
                      <a:pt x="33" y="56"/>
                    </a:lnTo>
                    <a:lnTo>
                      <a:pt x="31" y="64"/>
                    </a:lnTo>
                    <a:lnTo>
                      <a:pt x="31" y="72"/>
                    </a:lnTo>
                    <a:lnTo>
                      <a:pt x="31" y="114"/>
                    </a:lnTo>
                    <a:lnTo>
                      <a:pt x="0" y="11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5" name="Freeform 10"/>
              <p:cNvSpPr>
                <a:spLocks noEditPoints="1"/>
              </p:cNvSpPr>
              <p:nvPr/>
            </p:nvSpPr>
            <p:spPr bwMode="auto">
              <a:xfrm>
                <a:off x="4300538" y="1169988"/>
                <a:ext cx="53975" cy="241300"/>
              </a:xfrm>
              <a:custGeom>
                <a:avLst/>
                <a:gdLst>
                  <a:gd name="T0" fmla="*/ 0 w 34"/>
                  <a:gd name="T1" fmla="*/ 0 h 152"/>
                  <a:gd name="T2" fmla="*/ 34 w 34"/>
                  <a:gd name="T3" fmla="*/ 0 h 152"/>
                  <a:gd name="T4" fmla="*/ 34 w 34"/>
                  <a:gd name="T5" fmla="*/ 28 h 152"/>
                  <a:gd name="T6" fmla="*/ 0 w 34"/>
                  <a:gd name="T7" fmla="*/ 28 h 152"/>
                  <a:gd name="T8" fmla="*/ 0 w 34"/>
                  <a:gd name="T9" fmla="*/ 0 h 152"/>
                  <a:gd name="T10" fmla="*/ 2 w 34"/>
                  <a:gd name="T11" fmla="*/ 40 h 152"/>
                  <a:gd name="T12" fmla="*/ 32 w 34"/>
                  <a:gd name="T13" fmla="*/ 40 h 152"/>
                  <a:gd name="T14" fmla="*/ 32 w 34"/>
                  <a:gd name="T15" fmla="*/ 152 h 152"/>
                  <a:gd name="T16" fmla="*/ 2 w 34"/>
                  <a:gd name="T17" fmla="*/ 152 h 152"/>
                  <a:gd name="T18" fmla="*/ 2 w 34"/>
                  <a:gd name="T19" fmla="*/ 4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152">
                    <a:moveTo>
                      <a:pt x="0" y="0"/>
                    </a:moveTo>
                    <a:lnTo>
                      <a:pt x="34" y="0"/>
                    </a:lnTo>
                    <a:lnTo>
                      <a:pt x="34" y="28"/>
                    </a:lnTo>
                    <a:lnTo>
                      <a:pt x="0" y="28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32" y="40"/>
                    </a:lnTo>
                    <a:lnTo>
                      <a:pt x="32" y="152"/>
                    </a:lnTo>
                    <a:lnTo>
                      <a:pt x="2" y="152"/>
                    </a:lnTo>
                    <a:lnTo>
                      <a:pt x="2" y="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6" name="Freeform 11"/>
              <p:cNvSpPr>
                <a:spLocks noEditPoints="1"/>
              </p:cNvSpPr>
              <p:nvPr/>
            </p:nvSpPr>
            <p:spPr bwMode="auto">
              <a:xfrm>
                <a:off x="4398963" y="1169988"/>
                <a:ext cx="187325" cy="244475"/>
              </a:xfrm>
              <a:custGeom>
                <a:avLst/>
                <a:gdLst>
                  <a:gd name="T0" fmla="*/ 32 w 118"/>
                  <a:gd name="T1" fmla="*/ 138 h 154"/>
                  <a:gd name="T2" fmla="*/ 32 w 118"/>
                  <a:gd name="T3" fmla="*/ 152 h 154"/>
                  <a:gd name="T4" fmla="*/ 0 w 118"/>
                  <a:gd name="T5" fmla="*/ 152 h 154"/>
                  <a:gd name="T6" fmla="*/ 0 w 118"/>
                  <a:gd name="T7" fmla="*/ 0 h 154"/>
                  <a:gd name="T8" fmla="*/ 32 w 118"/>
                  <a:gd name="T9" fmla="*/ 0 h 154"/>
                  <a:gd name="T10" fmla="*/ 32 w 118"/>
                  <a:gd name="T11" fmla="*/ 56 h 154"/>
                  <a:gd name="T12" fmla="*/ 32 w 118"/>
                  <a:gd name="T13" fmla="*/ 56 h 154"/>
                  <a:gd name="T14" fmla="*/ 38 w 118"/>
                  <a:gd name="T15" fmla="*/ 48 h 154"/>
                  <a:gd name="T16" fmla="*/ 46 w 118"/>
                  <a:gd name="T17" fmla="*/ 44 h 154"/>
                  <a:gd name="T18" fmla="*/ 56 w 118"/>
                  <a:gd name="T19" fmla="*/ 40 h 154"/>
                  <a:gd name="T20" fmla="*/ 68 w 118"/>
                  <a:gd name="T21" fmla="*/ 38 h 154"/>
                  <a:gd name="T22" fmla="*/ 68 w 118"/>
                  <a:gd name="T23" fmla="*/ 38 h 154"/>
                  <a:gd name="T24" fmla="*/ 78 w 118"/>
                  <a:gd name="T25" fmla="*/ 38 h 154"/>
                  <a:gd name="T26" fmla="*/ 86 w 118"/>
                  <a:gd name="T27" fmla="*/ 42 h 154"/>
                  <a:gd name="T28" fmla="*/ 96 w 118"/>
                  <a:gd name="T29" fmla="*/ 46 h 154"/>
                  <a:gd name="T30" fmla="*/ 102 w 118"/>
                  <a:gd name="T31" fmla="*/ 52 h 154"/>
                  <a:gd name="T32" fmla="*/ 110 w 118"/>
                  <a:gd name="T33" fmla="*/ 62 h 154"/>
                  <a:gd name="T34" fmla="*/ 114 w 118"/>
                  <a:gd name="T35" fmla="*/ 72 h 154"/>
                  <a:gd name="T36" fmla="*/ 118 w 118"/>
                  <a:gd name="T37" fmla="*/ 82 h 154"/>
                  <a:gd name="T38" fmla="*/ 118 w 118"/>
                  <a:gd name="T39" fmla="*/ 96 h 154"/>
                  <a:gd name="T40" fmla="*/ 118 w 118"/>
                  <a:gd name="T41" fmla="*/ 96 h 154"/>
                  <a:gd name="T42" fmla="*/ 118 w 118"/>
                  <a:gd name="T43" fmla="*/ 96 h 154"/>
                  <a:gd name="T44" fmla="*/ 118 w 118"/>
                  <a:gd name="T45" fmla="*/ 110 h 154"/>
                  <a:gd name="T46" fmla="*/ 114 w 118"/>
                  <a:gd name="T47" fmla="*/ 122 h 154"/>
                  <a:gd name="T48" fmla="*/ 110 w 118"/>
                  <a:gd name="T49" fmla="*/ 132 h 154"/>
                  <a:gd name="T50" fmla="*/ 102 w 118"/>
                  <a:gd name="T51" fmla="*/ 140 h 154"/>
                  <a:gd name="T52" fmla="*/ 96 w 118"/>
                  <a:gd name="T53" fmla="*/ 146 h 154"/>
                  <a:gd name="T54" fmla="*/ 86 w 118"/>
                  <a:gd name="T55" fmla="*/ 150 h 154"/>
                  <a:gd name="T56" fmla="*/ 78 w 118"/>
                  <a:gd name="T57" fmla="*/ 154 h 154"/>
                  <a:gd name="T58" fmla="*/ 68 w 118"/>
                  <a:gd name="T59" fmla="*/ 154 h 154"/>
                  <a:gd name="T60" fmla="*/ 68 w 118"/>
                  <a:gd name="T61" fmla="*/ 154 h 154"/>
                  <a:gd name="T62" fmla="*/ 56 w 118"/>
                  <a:gd name="T63" fmla="*/ 152 h 154"/>
                  <a:gd name="T64" fmla="*/ 46 w 118"/>
                  <a:gd name="T65" fmla="*/ 150 h 154"/>
                  <a:gd name="T66" fmla="*/ 38 w 118"/>
                  <a:gd name="T67" fmla="*/ 144 h 154"/>
                  <a:gd name="T68" fmla="*/ 32 w 118"/>
                  <a:gd name="T69" fmla="*/ 138 h 154"/>
                  <a:gd name="T70" fmla="*/ 32 w 118"/>
                  <a:gd name="T71" fmla="*/ 138 h 154"/>
                  <a:gd name="T72" fmla="*/ 86 w 118"/>
                  <a:gd name="T73" fmla="*/ 96 h 154"/>
                  <a:gd name="T74" fmla="*/ 86 w 118"/>
                  <a:gd name="T75" fmla="*/ 96 h 154"/>
                  <a:gd name="T76" fmla="*/ 86 w 118"/>
                  <a:gd name="T77" fmla="*/ 96 h 154"/>
                  <a:gd name="T78" fmla="*/ 84 w 118"/>
                  <a:gd name="T79" fmla="*/ 84 h 154"/>
                  <a:gd name="T80" fmla="*/ 78 w 118"/>
                  <a:gd name="T81" fmla="*/ 74 h 154"/>
                  <a:gd name="T82" fmla="*/ 70 w 118"/>
                  <a:gd name="T83" fmla="*/ 68 h 154"/>
                  <a:gd name="T84" fmla="*/ 60 w 118"/>
                  <a:gd name="T85" fmla="*/ 64 h 154"/>
                  <a:gd name="T86" fmla="*/ 60 w 118"/>
                  <a:gd name="T87" fmla="*/ 64 h 154"/>
                  <a:gd name="T88" fmla="*/ 48 w 118"/>
                  <a:gd name="T89" fmla="*/ 68 h 154"/>
                  <a:gd name="T90" fmla="*/ 40 w 118"/>
                  <a:gd name="T91" fmla="*/ 74 h 154"/>
                  <a:gd name="T92" fmla="*/ 34 w 118"/>
                  <a:gd name="T93" fmla="*/ 84 h 154"/>
                  <a:gd name="T94" fmla="*/ 32 w 118"/>
                  <a:gd name="T95" fmla="*/ 96 h 154"/>
                  <a:gd name="T96" fmla="*/ 32 w 118"/>
                  <a:gd name="T97" fmla="*/ 96 h 154"/>
                  <a:gd name="T98" fmla="*/ 32 w 118"/>
                  <a:gd name="T99" fmla="*/ 96 h 154"/>
                  <a:gd name="T100" fmla="*/ 34 w 118"/>
                  <a:gd name="T101" fmla="*/ 110 h 154"/>
                  <a:gd name="T102" fmla="*/ 40 w 118"/>
                  <a:gd name="T103" fmla="*/ 118 h 154"/>
                  <a:gd name="T104" fmla="*/ 48 w 118"/>
                  <a:gd name="T105" fmla="*/ 126 h 154"/>
                  <a:gd name="T106" fmla="*/ 60 w 118"/>
                  <a:gd name="T107" fmla="*/ 128 h 154"/>
                  <a:gd name="T108" fmla="*/ 60 w 118"/>
                  <a:gd name="T109" fmla="*/ 128 h 154"/>
                  <a:gd name="T110" fmla="*/ 70 w 118"/>
                  <a:gd name="T111" fmla="*/ 126 h 154"/>
                  <a:gd name="T112" fmla="*/ 78 w 118"/>
                  <a:gd name="T113" fmla="*/ 118 h 154"/>
                  <a:gd name="T114" fmla="*/ 84 w 118"/>
                  <a:gd name="T115" fmla="*/ 110 h 154"/>
                  <a:gd name="T116" fmla="*/ 86 w 118"/>
                  <a:gd name="T117" fmla="*/ 96 h 154"/>
                  <a:gd name="T118" fmla="*/ 86 w 118"/>
                  <a:gd name="T119" fmla="*/ 9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8" h="154">
                    <a:moveTo>
                      <a:pt x="32" y="138"/>
                    </a:moveTo>
                    <a:lnTo>
                      <a:pt x="32" y="152"/>
                    </a:lnTo>
                    <a:lnTo>
                      <a:pt x="0" y="15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56"/>
                    </a:lnTo>
                    <a:lnTo>
                      <a:pt x="32" y="56"/>
                    </a:lnTo>
                    <a:lnTo>
                      <a:pt x="38" y="48"/>
                    </a:lnTo>
                    <a:lnTo>
                      <a:pt x="46" y="44"/>
                    </a:lnTo>
                    <a:lnTo>
                      <a:pt x="56" y="40"/>
                    </a:lnTo>
                    <a:lnTo>
                      <a:pt x="68" y="38"/>
                    </a:lnTo>
                    <a:lnTo>
                      <a:pt x="68" y="38"/>
                    </a:lnTo>
                    <a:lnTo>
                      <a:pt x="78" y="38"/>
                    </a:lnTo>
                    <a:lnTo>
                      <a:pt x="86" y="42"/>
                    </a:lnTo>
                    <a:lnTo>
                      <a:pt x="96" y="46"/>
                    </a:lnTo>
                    <a:lnTo>
                      <a:pt x="102" y="52"/>
                    </a:lnTo>
                    <a:lnTo>
                      <a:pt x="110" y="62"/>
                    </a:lnTo>
                    <a:lnTo>
                      <a:pt x="114" y="72"/>
                    </a:lnTo>
                    <a:lnTo>
                      <a:pt x="118" y="82"/>
                    </a:lnTo>
                    <a:lnTo>
                      <a:pt x="118" y="96"/>
                    </a:lnTo>
                    <a:lnTo>
                      <a:pt x="118" y="96"/>
                    </a:lnTo>
                    <a:lnTo>
                      <a:pt x="118" y="96"/>
                    </a:lnTo>
                    <a:lnTo>
                      <a:pt x="118" y="110"/>
                    </a:lnTo>
                    <a:lnTo>
                      <a:pt x="114" y="122"/>
                    </a:lnTo>
                    <a:lnTo>
                      <a:pt x="110" y="132"/>
                    </a:lnTo>
                    <a:lnTo>
                      <a:pt x="102" y="140"/>
                    </a:lnTo>
                    <a:lnTo>
                      <a:pt x="96" y="146"/>
                    </a:lnTo>
                    <a:lnTo>
                      <a:pt x="86" y="150"/>
                    </a:lnTo>
                    <a:lnTo>
                      <a:pt x="78" y="154"/>
                    </a:lnTo>
                    <a:lnTo>
                      <a:pt x="68" y="154"/>
                    </a:lnTo>
                    <a:lnTo>
                      <a:pt x="68" y="154"/>
                    </a:lnTo>
                    <a:lnTo>
                      <a:pt x="56" y="152"/>
                    </a:lnTo>
                    <a:lnTo>
                      <a:pt x="46" y="150"/>
                    </a:lnTo>
                    <a:lnTo>
                      <a:pt x="38" y="144"/>
                    </a:lnTo>
                    <a:lnTo>
                      <a:pt x="32" y="138"/>
                    </a:lnTo>
                    <a:lnTo>
                      <a:pt x="32" y="138"/>
                    </a:lnTo>
                    <a:close/>
                    <a:moveTo>
                      <a:pt x="86" y="96"/>
                    </a:moveTo>
                    <a:lnTo>
                      <a:pt x="86" y="96"/>
                    </a:lnTo>
                    <a:lnTo>
                      <a:pt x="86" y="96"/>
                    </a:lnTo>
                    <a:lnTo>
                      <a:pt x="84" y="84"/>
                    </a:lnTo>
                    <a:lnTo>
                      <a:pt x="78" y="74"/>
                    </a:lnTo>
                    <a:lnTo>
                      <a:pt x="70" y="68"/>
                    </a:lnTo>
                    <a:lnTo>
                      <a:pt x="60" y="64"/>
                    </a:lnTo>
                    <a:lnTo>
                      <a:pt x="60" y="64"/>
                    </a:lnTo>
                    <a:lnTo>
                      <a:pt x="48" y="68"/>
                    </a:lnTo>
                    <a:lnTo>
                      <a:pt x="40" y="74"/>
                    </a:lnTo>
                    <a:lnTo>
                      <a:pt x="34" y="84"/>
                    </a:lnTo>
                    <a:lnTo>
                      <a:pt x="32" y="96"/>
                    </a:lnTo>
                    <a:lnTo>
                      <a:pt x="32" y="96"/>
                    </a:lnTo>
                    <a:lnTo>
                      <a:pt x="32" y="96"/>
                    </a:lnTo>
                    <a:lnTo>
                      <a:pt x="34" y="110"/>
                    </a:lnTo>
                    <a:lnTo>
                      <a:pt x="40" y="118"/>
                    </a:lnTo>
                    <a:lnTo>
                      <a:pt x="48" y="126"/>
                    </a:lnTo>
                    <a:lnTo>
                      <a:pt x="60" y="128"/>
                    </a:lnTo>
                    <a:lnTo>
                      <a:pt x="60" y="128"/>
                    </a:lnTo>
                    <a:lnTo>
                      <a:pt x="70" y="126"/>
                    </a:lnTo>
                    <a:lnTo>
                      <a:pt x="78" y="118"/>
                    </a:lnTo>
                    <a:lnTo>
                      <a:pt x="84" y="110"/>
                    </a:lnTo>
                    <a:lnTo>
                      <a:pt x="86" y="96"/>
                    </a:lnTo>
                    <a:lnTo>
                      <a:pt x="86" y="9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7" name="Freeform 12"/>
              <p:cNvSpPr>
                <a:spLocks/>
              </p:cNvSpPr>
              <p:nvPr/>
            </p:nvSpPr>
            <p:spPr bwMode="auto">
              <a:xfrm>
                <a:off x="4624388" y="1233488"/>
                <a:ext cx="161925" cy="180975"/>
              </a:xfrm>
              <a:custGeom>
                <a:avLst/>
                <a:gdLst>
                  <a:gd name="T0" fmla="*/ 0 w 102"/>
                  <a:gd name="T1" fmla="*/ 72 h 114"/>
                  <a:gd name="T2" fmla="*/ 0 w 102"/>
                  <a:gd name="T3" fmla="*/ 0 h 114"/>
                  <a:gd name="T4" fmla="*/ 30 w 102"/>
                  <a:gd name="T5" fmla="*/ 0 h 114"/>
                  <a:gd name="T6" fmla="*/ 30 w 102"/>
                  <a:gd name="T7" fmla="*/ 62 h 114"/>
                  <a:gd name="T8" fmla="*/ 30 w 102"/>
                  <a:gd name="T9" fmla="*/ 62 h 114"/>
                  <a:gd name="T10" fmla="*/ 32 w 102"/>
                  <a:gd name="T11" fmla="*/ 72 h 114"/>
                  <a:gd name="T12" fmla="*/ 36 w 102"/>
                  <a:gd name="T13" fmla="*/ 80 h 114"/>
                  <a:gd name="T14" fmla="*/ 42 w 102"/>
                  <a:gd name="T15" fmla="*/ 84 h 114"/>
                  <a:gd name="T16" fmla="*/ 50 w 102"/>
                  <a:gd name="T17" fmla="*/ 86 h 114"/>
                  <a:gd name="T18" fmla="*/ 50 w 102"/>
                  <a:gd name="T19" fmla="*/ 86 h 114"/>
                  <a:gd name="T20" fmla="*/ 58 w 102"/>
                  <a:gd name="T21" fmla="*/ 84 h 114"/>
                  <a:gd name="T22" fmla="*/ 64 w 102"/>
                  <a:gd name="T23" fmla="*/ 80 h 114"/>
                  <a:gd name="T24" fmla="*/ 68 w 102"/>
                  <a:gd name="T25" fmla="*/ 72 h 114"/>
                  <a:gd name="T26" fmla="*/ 70 w 102"/>
                  <a:gd name="T27" fmla="*/ 62 h 114"/>
                  <a:gd name="T28" fmla="*/ 70 w 102"/>
                  <a:gd name="T29" fmla="*/ 0 h 114"/>
                  <a:gd name="T30" fmla="*/ 102 w 102"/>
                  <a:gd name="T31" fmla="*/ 0 h 114"/>
                  <a:gd name="T32" fmla="*/ 102 w 102"/>
                  <a:gd name="T33" fmla="*/ 112 h 114"/>
                  <a:gd name="T34" fmla="*/ 70 w 102"/>
                  <a:gd name="T35" fmla="*/ 112 h 114"/>
                  <a:gd name="T36" fmla="*/ 70 w 102"/>
                  <a:gd name="T37" fmla="*/ 96 h 114"/>
                  <a:gd name="T38" fmla="*/ 70 w 102"/>
                  <a:gd name="T39" fmla="*/ 96 h 114"/>
                  <a:gd name="T40" fmla="*/ 64 w 102"/>
                  <a:gd name="T41" fmla="*/ 104 h 114"/>
                  <a:gd name="T42" fmla="*/ 56 w 102"/>
                  <a:gd name="T43" fmla="*/ 108 h 114"/>
                  <a:gd name="T44" fmla="*/ 48 w 102"/>
                  <a:gd name="T45" fmla="*/ 112 h 114"/>
                  <a:gd name="T46" fmla="*/ 38 w 102"/>
                  <a:gd name="T47" fmla="*/ 114 h 114"/>
                  <a:gd name="T48" fmla="*/ 38 w 102"/>
                  <a:gd name="T49" fmla="*/ 114 h 114"/>
                  <a:gd name="T50" fmla="*/ 28 w 102"/>
                  <a:gd name="T51" fmla="*/ 114 h 114"/>
                  <a:gd name="T52" fmla="*/ 20 w 102"/>
                  <a:gd name="T53" fmla="*/ 112 h 114"/>
                  <a:gd name="T54" fmla="*/ 14 w 102"/>
                  <a:gd name="T55" fmla="*/ 108 h 114"/>
                  <a:gd name="T56" fmla="*/ 10 w 102"/>
                  <a:gd name="T57" fmla="*/ 104 h 114"/>
                  <a:gd name="T58" fmla="*/ 4 w 102"/>
                  <a:gd name="T59" fmla="*/ 98 h 114"/>
                  <a:gd name="T60" fmla="*/ 2 w 102"/>
                  <a:gd name="T61" fmla="*/ 90 h 114"/>
                  <a:gd name="T62" fmla="*/ 0 w 102"/>
                  <a:gd name="T63" fmla="*/ 82 h 114"/>
                  <a:gd name="T64" fmla="*/ 0 w 102"/>
                  <a:gd name="T65" fmla="*/ 72 h 114"/>
                  <a:gd name="T66" fmla="*/ 0 w 102"/>
                  <a:gd name="T67" fmla="*/ 7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2" h="114">
                    <a:moveTo>
                      <a:pt x="0" y="72"/>
                    </a:moveTo>
                    <a:lnTo>
                      <a:pt x="0" y="0"/>
                    </a:lnTo>
                    <a:lnTo>
                      <a:pt x="30" y="0"/>
                    </a:lnTo>
                    <a:lnTo>
                      <a:pt x="30" y="62"/>
                    </a:lnTo>
                    <a:lnTo>
                      <a:pt x="30" y="62"/>
                    </a:lnTo>
                    <a:lnTo>
                      <a:pt x="32" y="72"/>
                    </a:lnTo>
                    <a:lnTo>
                      <a:pt x="36" y="80"/>
                    </a:lnTo>
                    <a:lnTo>
                      <a:pt x="42" y="84"/>
                    </a:lnTo>
                    <a:lnTo>
                      <a:pt x="50" y="86"/>
                    </a:lnTo>
                    <a:lnTo>
                      <a:pt x="50" y="86"/>
                    </a:lnTo>
                    <a:lnTo>
                      <a:pt x="58" y="84"/>
                    </a:lnTo>
                    <a:lnTo>
                      <a:pt x="64" y="80"/>
                    </a:lnTo>
                    <a:lnTo>
                      <a:pt x="68" y="72"/>
                    </a:lnTo>
                    <a:lnTo>
                      <a:pt x="70" y="62"/>
                    </a:lnTo>
                    <a:lnTo>
                      <a:pt x="70" y="0"/>
                    </a:lnTo>
                    <a:lnTo>
                      <a:pt x="102" y="0"/>
                    </a:lnTo>
                    <a:lnTo>
                      <a:pt x="102" y="112"/>
                    </a:lnTo>
                    <a:lnTo>
                      <a:pt x="70" y="112"/>
                    </a:lnTo>
                    <a:lnTo>
                      <a:pt x="70" y="96"/>
                    </a:lnTo>
                    <a:lnTo>
                      <a:pt x="70" y="96"/>
                    </a:lnTo>
                    <a:lnTo>
                      <a:pt x="64" y="104"/>
                    </a:lnTo>
                    <a:lnTo>
                      <a:pt x="56" y="108"/>
                    </a:lnTo>
                    <a:lnTo>
                      <a:pt x="48" y="112"/>
                    </a:lnTo>
                    <a:lnTo>
                      <a:pt x="38" y="114"/>
                    </a:lnTo>
                    <a:lnTo>
                      <a:pt x="38" y="114"/>
                    </a:lnTo>
                    <a:lnTo>
                      <a:pt x="28" y="114"/>
                    </a:lnTo>
                    <a:lnTo>
                      <a:pt x="20" y="112"/>
                    </a:lnTo>
                    <a:lnTo>
                      <a:pt x="14" y="108"/>
                    </a:lnTo>
                    <a:lnTo>
                      <a:pt x="10" y="104"/>
                    </a:lnTo>
                    <a:lnTo>
                      <a:pt x="4" y="98"/>
                    </a:lnTo>
                    <a:lnTo>
                      <a:pt x="2" y="90"/>
                    </a:lnTo>
                    <a:lnTo>
                      <a:pt x="0" y="82"/>
                    </a:lnTo>
                    <a:lnTo>
                      <a:pt x="0" y="72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8" name="Freeform 13"/>
              <p:cNvSpPr>
                <a:spLocks noEditPoints="1"/>
              </p:cNvSpPr>
              <p:nvPr/>
            </p:nvSpPr>
            <p:spPr bwMode="auto">
              <a:xfrm>
                <a:off x="4830763" y="1169988"/>
                <a:ext cx="53975" cy="241300"/>
              </a:xfrm>
              <a:custGeom>
                <a:avLst/>
                <a:gdLst>
                  <a:gd name="T0" fmla="*/ 0 w 34"/>
                  <a:gd name="T1" fmla="*/ 0 h 152"/>
                  <a:gd name="T2" fmla="*/ 34 w 34"/>
                  <a:gd name="T3" fmla="*/ 0 h 152"/>
                  <a:gd name="T4" fmla="*/ 34 w 34"/>
                  <a:gd name="T5" fmla="*/ 28 h 152"/>
                  <a:gd name="T6" fmla="*/ 0 w 34"/>
                  <a:gd name="T7" fmla="*/ 28 h 152"/>
                  <a:gd name="T8" fmla="*/ 0 w 34"/>
                  <a:gd name="T9" fmla="*/ 0 h 152"/>
                  <a:gd name="T10" fmla="*/ 2 w 34"/>
                  <a:gd name="T11" fmla="*/ 40 h 152"/>
                  <a:gd name="T12" fmla="*/ 34 w 34"/>
                  <a:gd name="T13" fmla="*/ 40 h 152"/>
                  <a:gd name="T14" fmla="*/ 34 w 34"/>
                  <a:gd name="T15" fmla="*/ 152 h 152"/>
                  <a:gd name="T16" fmla="*/ 2 w 34"/>
                  <a:gd name="T17" fmla="*/ 152 h 152"/>
                  <a:gd name="T18" fmla="*/ 2 w 34"/>
                  <a:gd name="T19" fmla="*/ 4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152">
                    <a:moveTo>
                      <a:pt x="0" y="0"/>
                    </a:moveTo>
                    <a:lnTo>
                      <a:pt x="34" y="0"/>
                    </a:lnTo>
                    <a:lnTo>
                      <a:pt x="34" y="28"/>
                    </a:lnTo>
                    <a:lnTo>
                      <a:pt x="0" y="28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34" y="40"/>
                    </a:lnTo>
                    <a:lnTo>
                      <a:pt x="34" y="152"/>
                    </a:lnTo>
                    <a:lnTo>
                      <a:pt x="2" y="152"/>
                    </a:lnTo>
                    <a:lnTo>
                      <a:pt x="2" y="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9" name="Freeform 14"/>
              <p:cNvSpPr>
                <a:spLocks/>
              </p:cNvSpPr>
              <p:nvPr/>
            </p:nvSpPr>
            <p:spPr bwMode="auto">
              <a:xfrm>
                <a:off x="4922838" y="1230313"/>
                <a:ext cx="165100" cy="238125"/>
              </a:xfrm>
              <a:custGeom>
                <a:avLst/>
                <a:gdLst>
                  <a:gd name="T0" fmla="*/ 24 w 104"/>
                  <a:gd name="T1" fmla="*/ 140 h 150"/>
                  <a:gd name="T2" fmla="*/ 40 w 104"/>
                  <a:gd name="T3" fmla="*/ 114 h 150"/>
                  <a:gd name="T4" fmla="*/ 40 w 104"/>
                  <a:gd name="T5" fmla="*/ 114 h 150"/>
                  <a:gd name="T6" fmla="*/ 32 w 104"/>
                  <a:gd name="T7" fmla="*/ 110 h 150"/>
                  <a:gd name="T8" fmla="*/ 24 w 104"/>
                  <a:gd name="T9" fmla="*/ 106 h 150"/>
                  <a:gd name="T10" fmla="*/ 16 w 104"/>
                  <a:gd name="T11" fmla="*/ 100 h 150"/>
                  <a:gd name="T12" fmla="*/ 10 w 104"/>
                  <a:gd name="T13" fmla="*/ 94 h 150"/>
                  <a:gd name="T14" fmla="*/ 6 w 104"/>
                  <a:gd name="T15" fmla="*/ 86 h 150"/>
                  <a:gd name="T16" fmla="*/ 2 w 104"/>
                  <a:gd name="T17" fmla="*/ 78 h 150"/>
                  <a:gd name="T18" fmla="*/ 0 w 104"/>
                  <a:gd name="T19" fmla="*/ 68 h 150"/>
                  <a:gd name="T20" fmla="*/ 0 w 104"/>
                  <a:gd name="T21" fmla="*/ 58 h 150"/>
                  <a:gd name="T22" fmla="*/ 0 w 104"/>
                  <a:gd name="T23" fmla="*/ 58 h 150"/>
                  <a:gd name="T24" fmla="*/ 0 w 104"/>
                  <a:gd name="T25" fmla="*/ 58 h 150"/>
                  <a:gd name="T26" fmla="*/ 0 w 104"/>
                  <a:gd name="T27" fmla="*/ 46 h 150"/>
                  <a:gd name="T28" fmla="*/ 4 w 104"/>
                  <a:gd name="T29" fmla="*/ 36 h 150"/>
                  <a:gd name="T30" fmla="*/ 10 w 104"/>
                  <a:gd name="T31" fmla="*/ 26 h 150"/>
                  <a:gd name="T32" fmla="*/ 16 w 104"/>
                  <a:gd name="T33" fmla="*/ 18 h 150"/>
                  <a:gd name="T34" fmla="*/ 24 w 104"/>
                  <a:gd name="T35" fmla="*/ 10 h 150"/>
                  <a:gd name="T36" fmla="*/ 34 w 104"/>
                  <a:gd name="T37" fmla="*/ 4 h 150"/>
                  <a:gd name="T38" fmla="*/ 46 w 104"/>
                  <a:gd name="T39" fmla="*/ 2 h 150"/>
                  <a:gd name="T40" fmla="*/ 58 w 104"/>
                  <a:gd name="T41" fmla="*/ 0 h 150"/>
                  <a:gd name="T42" fmla="*/ 58 w 104"/>
                  <a:gd name="T43" fmla="*/ 0 h 150"/>
                  <a:gd name="T44" fmla="*/ 72 w 104"/>
                  <a:gd name="T45" fmla="*/ 2 h 150"/>
                  <a:gd name="T46" fmla="*/ 84 w 104"/>
                  <a:gd name="T47" fmla="*/ 6 h 150"/>
                  <a:gd name="T48" fmla="*/ 94 w 104"/>
                  <a:gd name="T49" fmla="*/ 10 h 150"/>
                  <a:gd name="T50" fmla="*/ 104 w 104"/>
                  <a:gd name="T51" fmla="*/ 18 h 150"/>
                  <a:gd name="T52" fmla="*/ 84 w 104"/>
                  <a:gd name="T53" fmla="*/ 40 h 150"/>
                  <a:gd name="T54" fmla="*/ 84 w 104"/>
                  <a:gd name="T55" fmla="*/ 40 h 150"/>
                  <a:gd name="T56" fmla="*/ 78 w 104"/>
                  <a:gd name="T57" fmla="*/ 34 h 150"/>
                  <a:gd name="T58" fmla="*/ 72 w 104"/>
                  <a:gd name="T59" fmla="*/ 30 h 150"/>
                  <a:gd name="T60" fmla="*/ 66 w 104"/>
                  <a:gd name="T61" fmla="*/ 28 h 150"/>
                  <a:gd name="T62" fmla="*/ 58 w 104"/>
                  <a:gd name="T63" fmla="*/ 28 h 150"/>
                  <a:gd name="T64" fmla="*/ 58 w 104"/>
                  <a:gd name="T65" fmla="*/ 28 h 150"/>
                  <a:gd name="T66" fmla="*/ 52 w 104"/>
                  <a:gd name="T67" fmla="*/ 28 h 150"/>
                  <a:gd name="T68" fmla="*/ 48 w 104"/>
                  <a:gd name="T69" fmla="*/ 30 h 150"/>
                  <a:gd name="T70" fmla="*/ 38 w 104"/>
                  <a:gd name="T71" fmla="*/ 36 h 150"/>
                  <a:gd name="T72" fmla="*/ 34 w 104"/>
                  <a:gd name="T73" fmla="*/ 46 h 150"/>
                  <a:gd name="T74" fmla="*/ 32 w 104"/>
                  <a:gd name="T75" fmla="*/ 58 h 150"/>
                  <a:gd name="T76" fmla="*/ 32 w 104"/>
                  <a:gd name="T77" fmla="*/ 58 h 150"/>
                  <a:gd name="T78" fmla="*/ 32 w 104"/>
                  <a:gd name="T79" fmla="*/ 58 h 150"/>
                  <a:gd name="T80" fmla="*/ 34 w 104"/>
                  <a:gd name="T81" fmla="*/ 70 h 150"/>
                  <a:gd name="T82" fmla="*/ 38 w 104"/>
                  <a:gd name="T83" fmla="*/ 80 h 150"/>
                  <a:gd name="T84" fmla="*/ 42 w 104"/>
                  <a:gd name="T85" fmla="*/ 84 h 150"/>
                  <a:gd name="T86" fmla="*/ 48 w 104"/>
                  <a:gd name="T87" fmla="*/ 86 h 150"/>
                  <a:gd name="T88" fmla="*/ 54 w 104"/>
                  <a:gd name="T89" fmla="*/ 88 h 150"/>
                  <a:gd name="T90" fmla="*/ 60 w 104"/>
                  <a:gd name="T91" fmla="*/ 90 h 150"/>
                  <a:gd name="T92" fmla="*/ 60 w 104"/>
                  <a:gd name="T93" fmla="*/ 90 h 150"/>
                  <a:gd name="T94" fmla="*/ 68 w 104"/>
                  <a:gd name="T95" fmla="*/ 88 h 150"/>
                  <a:gd name="T96" fmla="*/ 74 w 104"/>
                  <a:gd name="T97" fmla="*/ 86 h 150"/>
                  <a:gd name="T98" fmla="*/ 86 w 104"/>
                  <a:gd name="T99" fmla="*/ 78 h 150"/>
                  <a:gd name="T100" fmla="*/ 104 w 104"/>
                  <a:gd name="T101" fmla="*/ 96 h 150"/>
                  <a:gd name="T102" fmla="*/ 104 w 104"/>
                  <a:gd name="T103" fmla="*/ 96 h 150"/>
                  <a:gd name="T104" fmla="*/ 96 w 104"/>
                  <a:gd name="T105" fmla="*/ 104 h 150"/>
                  <a:gd name="T106" fmla="*/ 88 w 104"/>
                  <a:gd name="T107" fmla="*/ 110 h 150"/>
                  <a:gd name="T108" fmla="*/ 76 w 104"/>
                  <a:gd name="T109" fmla="*/ 114 h 150"/>
                  <a:gd name="T110" fmla="*/ 64 w 104"/>
                  <a:gd name="T111" fmla="*/ 116 h 150"/>
                  <a:gd name="T112" fmla="*/ 50 w 104"/>
                  <a:gd name="T113" fmla="*/ 150 h 150"/>
                  <a:gd name="T114" fmla="*/ 24 w 104"/>
                  <a:gd name="T115" fmla="*/ 14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4" h="150">
                    <a:moveTo>
                      <a:pt x="24" y="140"/>
                    </a:moveTo>
                    <a:lnTo>
                      <a:pt x="40" y="114"/>
                    </a:lnTo>
                    <a:lnTo>
                      <a:pt x="40" y="114"/>
                    </a:lnTo>
                    <a:lnTo>
                      <a:pt x="32" y="110"/>
                    </a:lnTo>
                    <a:lnTo>
                      <a:pt x="24" y="106"/>
                    </a:lnTo>
                    <a:lnTo>
                      <a:pt x="16" y="100"/>
                    </a:lnTo>
                    <a:lnTo>
                      <a:pt x="10" y="94"/>
                    </a:lnTo>
                    <a:lnTo>
                      <a:pt x="6" y="86"/>
                    </a:lnTo>
                    <a:lnTo>
                      <a:pt x="2" y="78"/>
                    </a:lnTo>
                    <a:lnTo>
                      <a:pt x="0" y="68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46"/>
                    </a:lnTo>
                    <a:lnTo>
                      <a:pt x="4" y="36"/>
                    </a:lnTo>
                    <a:lnTo>
                      <a:pt x="10" y="26"/>
                    </a:lnTo>
                    <a:lnTo>
                      <a:pt x="16" y="18"/>
                    </a:lnTo>
                    <a:lnTo>
                      <a:pt x="24" y="10"/>
                    </a:lnTo>
                    <a:lnTo>
                      <a:pt x="34" y="4"/>
                    </a:lnTo>
                    <a:lnTo>
                      <a:pt x="46" y="2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72" y="2"/>
                    </a:lnTo>
                    <a:lnTo>
                      <a:pt x="84" y="6"/>
                    </a:lnTo>
                    <a:lnTo>
                      <a:pt x="94" y="10"/>
                    </a:lnTo>
                    <a:lnTo>
                      <a:pt x="104" y="18"/>
                    </a:lnTo>
                    <a:lnTo>
                      <a:pt x="84" y="40"/>
                    </a:lnTo>
                    <a:lnTo>
                      <a:pt x="84" y="40"/>
                    </a:lnTo>
                    <a:lnTo>
                      <a:pt x="78" y="34"/>
                    </a:lnTo>
                    <a:lnTo>
                      <a:pt x="72" y="30"/>
                    </a:lnTo>
                    <a:lnTo>
                      <a:pt x="66" y="28"/>
                    </a:lnTo>
                    <a:lnTo>
                      <a:pt x="58" y="28"/>
                    </a:lnTo>
                    <a:lnTo>
                      <a:pt x="58" y="28"/>
                    </a:lnTo>
                    <a:lnTo>
                      <a:pt x="52" y="28"/>
                    </a:lnTo>
                    <a:lnTo>
                      <a:pt x="48" y="30"/>
                    </a:lnTo>
                    <a:lnTo>
                      <a:pt x="38" y="36"/>
                    </a:lnTo>
                    <a:lnTo>
                      <a:pt x="34" y="46"/>
                    </a:lnTo>
                    <a:lnTo>
                      <a:pt x="32" y="58"/>
                    </a:lnTo>
                    <a:lnTo>
                      <a:pt x="32" y="58"/>
                    </a:lnTo>
                    <a:lnTo>
                      <a:pt x="32" y="58"/>
                    </a:lnTo>
                    <a:lnTo>
                      <a:pt x="34" y="70"/>
                    </a:lnTo>
                    <a:lnTo>
                      <a:pt x="38" y="80"/>
                    </a:lnTo>
                    <a:lnTo>
                      <a:pt x="42" y="84"/>
                    </a:lnTo>
                    <a:lnTo>
                      <a:pt x="48" y="86"/>
                    </a:lnTo>
                    <a:lnTo>
                      <a:pt x="54" y="88"/>
                    </a:lnTo>
                    <a:lnTo>
                      <a:pt x="60" y="90"/>
                    </a:lnTo>
                    <a:lnTo>
                      <a:pt x="60" y="90"/>
                    </a:lnTo>
                    <a:lnTo>
                      <a:pt x="68" y="88"/>
                    </a:lnTo>
                    <a:lnTo>
                      <a:pt x="74" y="86"/>
                    </a:lnTo>
                    <a:lnTo>
                      <a:pt x="86" y="78"/>
                    </a:lnTo>
                    <a:lnTo>
                      <a:pt x="104" y="96"/>
                    </a:lnTo>
                    <a:lnTo>
                      <a:pt x="104" y="96"/>
                    </a:lnTo>
                    <a:lnTo>
                      <a:pt x="96" y="104"/>
                    </a:lnTo>
                    <a:lnTo>
                      <a:pt x="88" y="110"/>
                    </a:lnTo>
                    <a:lnTo>
                      <a:pt x="76" y="114"/>
                    </a:lnTo>
                    <a:lnTo>
                      <a:pt x="64" y="116"/>
                    </a:lnTo>
                    <a:lnTo>
                      <a:pt x="50" y="150"/>
                    </a:lnTo>
                    <a:lnTo>
                      <a:pt x="24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0" name="Freeform 15"/>
              <p:cNvSpPr>
                <a:spLocks noEditPoints="1"/>
              </p:cNvSpPr>
              <p:nvPr/>
            </p:nvSpPr>
            <p:spPr bwMode="auto">
              <a:xfrm>
                <a:off x="5106988" y="1160463"/>
                <a:ext cx="193675" cy="254000"/>
              </a:xfrm>
              <a:custGeom>
                <a:avLst/>
                <a:gdLst>
                  <a:gd name="T0" fmla="*/ 0 w 122"/>
                  <a:gd name="T1" fmla="*/ 102 h 160"/>
                  <a:gd name="T2" fmla="*/ 2 w 122"/>
                  <a:gd name="T3" fmla="*/ 90 h 160"/>
                  <a:gd name="T4" fmla="*/ 10 w 122"/>
                  <a:gd name="T5" fmla="*/ 70 h 160"/>
                  <a:gd name="T6" fmla="*/ 26 w 122"/>
                  <a:gd name="T7" fmla="*/ 54 h 160"/>
                  <a:gd name="T8" fmla="*/ 48 w 122"/>
                  <a:gd name="T9" fmla="*/ 46 h 160"/>
                  <a:gd name="T10" fmla="*/ 60 w 122"/>
                  <a:gd name="T11" fmla="*/ 44 h 160"/>
                  <a:gd name="T12" fmla="*/ 84 w 122"/>
                  <a:gd name="T13" fmla="*/ 48 h 160"/>
                  <a:gd name="T14" fmla="*/ 104 w 122"/>
                  <a:gd name="T15" fmla="*/ 60 h 160"/>
                  <a:gd name="T16" fmla="*/ 116 w 122"/>
                  <a:gd name="T17" fmla="*/ 80 h 160"/>
                  <a:gd name="T18" fmla="*/ 122 w 122"/>
                  <a:gd name="T19" fmla="*/ 102 h 160"/>
                  <a:gd name="T20" fmla="*/ 122 w 122"/>
                  <a:gd name="T21" fmla="*/ 102 h 160"/>
                  <a:gd name="T22" fmla="*/ 116 w 122"/>
                  <a:gd name="T23" fmla="*/ 126 h 160"/>
                  <a:gd name="T24" fmla="*/ 104 w 122"/>
                  <a:gd name="T25" fmla="*/ 144 h 160"/>
                  <a:gd name="T26" fmla="*/ 84 w 122"/>
                  <a:gd name="T27" fmla="*/ 156 h 160"/>
                  <a:gd name="T28" fmla="*/ 60 w 122"/>
                  <a:gd name="T29" fmla="*/ 160 h 160"/>
                  <a:gd name="T30" fmla="*/ 48 w 122"/>
                  <a:gd name="T31" fmla="*/ 160 h 160"/>
                  <a:gd name="T32" fmla="*/ 26 w 122"/>
                  <a:gd name="T33" fmla="*/ 150 h 160"/>
                  <a:gd name="T34" fmla="*/ 10 w 122"/>
                  <a:gd name="T35" fmla="*/ 136 h 160"/>
                  <a:gd name="T36" fmla="*/ 2 w 122"/>
                  <a:gd name="T37" fmla="*/ 114 h 160"/>
                  <a:gd name="T38" fmla="*/ 0 w 122"/>
                  <a:gd name="T39" fmla="*/ 102 h 160"/>
                  <a:gd name="T40" fmla="*/ 18 w 122"/>
                  <a:gd name="T41" fmla="*/ 30 h 160"/>
                  <a:gd name="T42" fmla="*/ 28 w 122"/>
                  <a:gd name="T43" fmla="*/ 10 h 160"/>
                  <a:gd name="T44" fmla="*/ 44 w 122"/>
                  <a:gd name="T45" fmla="*/ 2 h 160"/>
                  <a:gd name="T46" fmla="*/ 54 w 122"/>
                  <a:gd name="T47" fmla="*/ 4 h 160"/>
                  <a:gd name="T48" fmla="*/ 70 w 122"/>
                  <a:gd name="T49" fmla="*/ 8 h 160"/>
                  <a:gd name="T50" fmla="*/ 76 w 122"/>
                  <a:gd name="T51" fmla="*/ 10 h 160"/>
                  <a:gd name="T52" fmla="*/ 84 w 122"/>
                  <a:gd name="T53" fmla="*/ 8 h 160"/>
                  <a:gd name="T54" fmla="*/ 104 w 122"/>
                  <a:gd name="T55" fmla="*/ 4 h 160"/>
                  <a:gd name="T56" fmla="*/ 100 w 122"/>
                  <a:gd name="T57" fmla="*/ 16 h 160"/>
                  <a:gd name="T58" fmla="*/ 88 w 122"/>
                  <a:gd name="T59" fmla="*/ 32 h 160"/>
                  <a:gd name="T60" fmla="*/ 78 w 122"/>
                  <a:gd name="T61" fmla="*/ 34 h 160"/>
                  <a:gd name="T62" fmla="*/ 62 w 122"/>
                  <a:gd name="T63" fmla="*/ 30 h 160"/>
                  <a:gd name="T64" fmla="*/ 48 w 122"/>
                  <a:gd name="T65" fmla="*/ 26 h 160"/>
                  <a:gd name="T66" fmla="*/ 44 w 122"/>
                  <a:gd name="T67" fmla="*/ 26 h 160"/>
                  <a:gd name="T68" fmla="*/ 36 w 122"/>
                  <a:gd name="T69" fmla="*/ 36 h 160"/>
                  <a:gd name="T70" fmla="*/ 90 w 122"/>
                  <a:gd name="T71" fmla="*/ 102 h 160"/>
                  <a:gd name="T72" fmla="*/ 90 w 122"/>
                  <a:gd name="T73" fmla="*/ 102 h 160"/>
                  <a:gd name="T74" fmla="*/ 82 w 122"/>
                  <a:gd name="T75" fmla="*/ 80 h 160"/>
                  <a:gd name="T76" fmla="*/ 72 w 122"/>
                  <a:gd name="T77" fmla="*/ 74 h 160"/>
                  <a:gd name="T78" fmla="*/ 60 w 122"/>
                  <a:gd name="T79" fmla="*/ 72 h 160"/>
                  <a:gd name="T80" fmla="*/ 54 w 122"/>
                  <a:gd name="T81" fmla="*/ 72 h 160"/>
                  <a:gd name="T82" fmla="*/ 44 w 122"/>
                  <a:gd name="T83" fmla="*/ 76 h 160"/>
                  <a:gd name="T84" fmla="*/ 34 w 122"/>
                  <a:gd name="T85" fmla="*/ 90 h 160"/>
                  <a:gd name="T86" fmla="*/ 32 w 122"/>
                  <a:gd name="T87" fmla="*/ 102 h 160"/>
                  <a:gd name="T88" fmla="*/ 34 w 122"/>
                  <a:gd name="T89" fmla="*/ 114 h 160"/>
                  <a:gd name="T90" fmla="*/ 44 w 122"/>
                  <a:gd name="T91" fmla="*/ 128 h 160"/>
                  <a:gd name="T92" fmla="*/ 54 w 122"/>
                  <a:gd name="T93" fmla="*/ 132 h 160"/>
                  <a:gd name="T94" fmla="*/ 60 w 122"/>
                  <a:gd name="T95" fmla="*/ 134 h 160"/>
                  <a:gd name="T96" fmla="*/ 74 w 122"/>
                  <a:gd name="T97" fmla="*/ 130 h 160"/>
                  <a:gd name="T98" fmla="*/ 82 w 122"/>
                  <a:gd name="T99" fmla="*/ 124 h 160"/>
                  <a:gd name="T100" fmla="*/ 90 w 122"/>
                  <a:gd name="T101" fmla="*/ 102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22" h="160">
                    <a:moveTo>
                      <a:pt x="0" y="102"/>
                    </a:moveTo>
                    <a:lnTo>
                      <a:pt x="0" y="102"/>
                    </a:lnTo>
                    <a:lnTo>
                      <a:pt x="0" y="102"/>
                    </a:lnTo>
                    <a:lnTo>
                      <a:pt x="2" y="90"/>
                    </a:lnTo>
                    <a:lnTo>
                      <a:pt x="4" y="80"/>
                    </a:lnTo>
                    <a:lnTo>
                      <a:pt x="10" y="70"/>
                    </a:lnTo>
                    <a:lnTo>
                      <a:pt x="18" y="62"/>
                    </a:lnTo>
                    <a:lnTo>
                      <a:pt x="26" y="54"/>
                    </a:lnTo>
                    <a:lnTo>
                      <a:pt x="36" y="48"/>
                    </a:lnTo>
                    <a:lnTo>
                      <a:pt x="48" y="46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74" y="46"/>
                    </a:lnTo>
                    <a:lnTo>
                      <a:pt x="84" y="48"/>
                    </a:lnTo>
                    <a:lnTo>
                      <a:pt x="96" y="54"/>
                    </a:lnTo>
                    <a:lnTo>
                      <a:pt x="104" y="60"/>
                    </a:lnTo>
                    <a:lnTo>
                      <a:pt x="112" y="70"/>
                    </a:lnTo>
                    <a:lnTo>
                      <a:pt x="116" y="80"/>
                    </a:lnTo>
                    <a:lnTo>
                      <a:pt x="120" y="90"/>
                    </a:lnTo>
                    <a:lnTo>
                      <a:pt x="122" y="102"/>
                    </a:lnTo>
                    <a:lnTo>
                      <a:pt x="122" y="102"/>
                    </a:lnTo>
                    <a:lnTo>
                      <a:pt x="122" y="102"/>
                    </a:lnTo>
                    <a:lnTo>
                      <a:pt x="120" y="114"/>
                    </a:lnTo>
                    <a:lnTo>
                      <a:pt x="116" y="126"/>
                    </a:lnTo>
                    <a:lnTo>
                      <a:pt x="112" y="134"/>
                    </a:lnTo>
                    <a:lnTo>
                      <a:pt x="104" y="144"/>
                    </a:lnTo>
                    <a:lnTo>
                      <a:pt x="96" y="150"/>
                    </a:lnTo>
                    <a:lnTo>
                      <a:pt x="84" y="156"/>
                    </a:lnTo>
                    <a:lnTo>
                      <a:pt x="74" y="160"/>
                    </a:lnTo>
                    <a:lnTo>
                      <a:pt x="60" y="160"/>
                    </a:lnTo>
                    <a:lnTo>
                      <a:pt x="60" y="160"/>
                    </a:lnTo>
                    <a:lnTo>
                      <a:pt x="48" y="160"/>
                    </a:lnTo>
                    <a:lnTo>
                      <a:pt x="36" y="156"/>
                    </a:lnTo>
                    <a:lnTo>
                      <a:pt x="26" y="150"/>
                    </a:lnTo>
                    <a:lnTo>
                      <a:pt x="18" y="144"/>
                    </a:lnTo>
                    <a:lnTo>
                      <a:pt x="10" y="136"/>
                    </a:lnTo>
                    <a:lnTo>
                      <a:pt x="4" y="126"/>
                    </a:lnTo>
                    <a:lnTo>
                      <a:pt x="2" y="114"/>
                    </a:lnTo>
                    <a:lnTo>
                      <a:pt x="0" y="102"/>
                    </a:lnTo>
                    <a:lnTo>
                      <a:pt x="0" y="102"/>
                    </a:lnTo>
                    <a:close/>
                    <a:moveTo>
                      <a:pt x="18" y="30"/>
                    </a:moveTo>
                    <a:lnTo>
                      <a:pt x="18" y="30"/>
                    </a:lnTo>
                    <a:lnTo>
                      <a:pt x="22" y="18"/>
                    </a:lnTo>
                    <a:lnTo>
                      <a:pt x="28" y="10"/>
                    </a:lnTo>
                    <a:lnTo>
                      <a:pt x="34" y="4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54" y="4"/>
                    </a:lnTo>
                    <a:lnTo>
                      <a:pt x="62" y="6"/>
                    </a:lnTo>
                    <a:lnTo>
                      <a:pt x="70" y="8"/>
                    </a:lnTo>
                    <a:lnTo>
                      <a:pt x="76" y="10"/>
                    </a:lnTo>
                    <a:lnTo>
                      <a:pt x="76" y="10"/>
                    </a:lnTo>
                    <a:lnTo>
                      <a:pt x="80" y="10"/>
                    </a:lnTo>
                    <a:lnTo>
                      <a:pt x="84" y="8"/>
                    </a:lnTo>
                    <a:lnTo>
                      <a:pt x="88" y="0"/>
                    </a:lnTo>
                    <a:lnTo>
                      <a:pt x="104" y="4"/>
                    </a:lnTo>
                    <a:lnTo>
                      <a:pt x="104" y="4"/>
                    </a:lnTo>
                    <a:lnTo>
                      <a:pt x="100" y="16"/>
                    </a:lnTo>
                    <a:lnTo>
                      <a:pt x="96" y="26"/>
                    </a:lnTo>
                    <a:lnTo>
                      <a:pt x="88" y="32"/>
                    </a:lnTo>
                    <a:lnTo>
                      <a:pt x="78" y="34"/>
                    </a:lnTo>
                    <a:lnTo>
                      <a:pt x="78" y="34"/>
                    </a:lnTo>
                    <a:lnTo>
                      <a:pt x="70" y="32"/>
                    </a:lnTo>
                    <a:lnTo>
                      <a:pt x="62" y="30"/>
                    </a:lnTo>
                    <a:lnTo>
                      <a:pt x="54" y="26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44" y="26"/>
                    </a:lnTo>
                    <a:lnTo>
                      <a:pt x="40" y="28"/>
                    </a:lnTo>
                    <a:lnTo>
                      <a:pt x="36" y="36"/>
                    </a:lnTo>
                    <a:lnTo>
                      <a:pt x="18" y="30"/>
                    </a:lnTo>
                    <a:close/>
                    <a:moveTo>
                      <a:pt x="90" y="102"/>
                    </a:moveTo>
                    <a:lnTo>
                      <a:pt x="90" y="102"/>
                    </a:lnTo>
                    <a:lnTo>
                      <a:pt x="90" y="102"/>
                    </a:lnTo>
                    <a:lnTo>
                      <a:pt x="88" y="90"/>
                    </a:lnTo>
                    <a:lnTo>
                      <a:pt x="82" y="80"/>
                    </a:lnTo>
                    <a:lnTo>
                      <a:pt x="78" y="76"/>
                    </a:lnTo>
                    <a:lnTo>
                      <a:pt x="72" y="74"/>
                    </a:lnTo>
                    <a:lnTo>
                      <a:pt x="66" y="72"/>
                    </a:lnTo>
                    <a:lnTo>
                      <a:pt x="60" y="72"/>
                    </a:lnTo>
                    <a:lnTo>
                      <a:pt x="60" y="72"/>
                    </a:lnTo>
                    <a:lnTo>
                      <a:pt x="54" y="72"/>
                    </a:lnTo>
                    <a:lnTo>
                      <a:pt x="48" y="74"/>
                    </a:lnTo>
                    <a:lnTo>
                      <a:pt x="44" y="76"/>
                    </a:lnTo>
                    <a:lnTo>
                      <a:pt x="40" y="80"/>
                    </a:lnTo>
                    <a:lnTo>
                      <a:pt x="34" y="90"/>
                    </a:lnTo>
                    <a:lnTo>
                      <a:pt x="32" y="102"/>
                    </a:lnTo>
                    <a:lnTo>
                      <a:pt x="32" y="102"/>
                    </a:lnTo>
                    <a:lnTo>
                      <a:pt x="32" y="102"/>
                    </a:lnTo>
                    <a:lnTo>
                      <a:pt x="34" y="114"/>
                    </a:lnTo>
                    <a:lnTo>
                      <a:pt x="40" y="124"/>
                    </a:lnTo>
                    <a:lnTo>
                      <a:pt x="44" y="128"/>
                    </a:lnTo>
                    <a:lnTo>
                      <a:pt x="48" y="130"/>
                    </a:lnTo>
                    <a:lnTo>
                      <a:pt x="54" y="132"/>
                    </a:lnTo>
                    <a:lnTo>
                      <a:pt x="60" y="134"/>
                    </a:lnTo>
                    <a:lnTo>
                      <a:pt x="60" y="134"/>
                    </a:lnTo>
                    <a:lnTo>
                      <a:pt x="68" y="132"/>
                    </a:lnTo>
                    <a:lnTo>
                      <a:pt x="74" y="130"/>
                    </a:lnTo>
                    <a:lnTo>
                      <a:pt x="78" y="128"/>
                    </a:lnTo>
                    <a:lnTo>
                      <a:pt x="82" y="124"/>
                    </a:lnTo>
                    <a:lnTo>
                      <a:pt x="88" y="114"/>
                    </a:lnTo>
                    <a:lnTo>
                      <a:pt x="90" y="102"/>
                    </a:lnTo>
                    <a:lnTo>
                      <a:pt x="90" y="10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1" name="Freeform 16"/>
              <p:cNvSpPr>
                <a:spLocks noEditPoints="1"/>
              </p:cNvSpPr>
              <p:nvPr/>
            </p:nvSpPr>
            <p:spPr bwMode="auto">
              <a:xfrm>
                <a:off x="5326063" y="1230313"/>
                <a:ext cx="174625" cy="184150"/>
              </a:xfrm>
              <a:custGeom>
                <a:avLst/>
                <a:gdLst>
                  <a:gd name="T0" fmla="*/ 0 w 110"/>
                  <a:gd name="T1" fmla="*/ 58 h 116"/>
                  <a:gd name="T2" fmla="*/ 0 w 110"/>
                  <a:gd name="T3" fmla="*/ 58 h 116"/>
                  <a:gd name="T4" fmla="*/ 0 w 110"/>
                  <a:gd name="T5" fmla="*/ 58 h 116"/>
                  <a:gd name="T6" fmla="*/ 2 w 110"/>
                  <a:gd name="T7" fmla="*/ 46 h 116"/>
                  <a:gd name="T8" fmla="*/ 4 w 110"/>
                  <a:gd name="T9" fmla="*/ 36 h 116"/>
                  <a:gd name="T10" fmla="*/ 10 w 110"/>
                  <a:gd name="T11" fmla="*/ 26 h 116"/>
                  <a:gd name="T12" fmla="*/ 16 w 110"/>
                  <a:gd name="T13" fmla="*/ 18 h 116"/>
                  <a:gd name="T14" fmla="*/ 24 w 110"/>
                  <a:gd name="T15" fmla="*/ 10 h 116"/>
                  <a:gd name="T16" fmla="*/ 34 w 110"/>
                  <a:gd name="T17" fmla="*/ 4 h 116"/>
                  <a:gd name="T18" fmla="*/ 44 w 110"/>
                  <a:gd name="T19" fmla="*/ 2 h 116"/>
                  <a:gd name="T20" fmla="*/ 56 w 110"/>
                  <a:gd name="T21" fmla="*/ 0 h 116"/>
                  <a:gd name="T22" fmla="*/ 56 w 110"/>
                  <a:gd name="T23" fmla="*/ 0 h 116"/>
                  <a:gd name="T24" fmla="*/ 70 w 110"/>
                  <a:gd name="T25" fmla="*/ 2 h 116"/>
                  <a:gd name="T26" fmla="*/ 80 w 110"/>
                  <a:gd name="T27" fmla="*/ 6 h 116"/>
                  <a:gd name="T28" fmla="*/ 90 w 110"/>
                  <a:gd name="T29" fmla="*/ 10 h 116"/>
                  <a:gd name="T30" fmla="*/ 98 w 110"/>
                  <a:gd name="T31" fmla="*/ 18 h 116"/>
                  <a:gd name="T32" fmla="*/ 104 w 110"/>
                  <a:gd name="T33" fmla="*/ 28 h 116"/>
                  <a:gd name="T34" fmla="*/ 108 w 110"/>
                  <a:gd name="T35" fmla="*/ 38 h 116"/>
                  <a:gd name="T36" fmla="*/ 110 w 110"/>
                  <a:gd name="T37" fmla="*/ 50 h 116"/>
                  <a:gd name="T38" fmla="*/ 110 w 110"/>
                  <a:gd name="T39" fmla="*/ 60 h 116"/>
                  <a:gd name="T40" fmla="*/ 110 w 110"/>
                  <a:gd name="T41" fmla="*/ 60 h 116"/>
                  <a:gd name="T42" fmla="*/ 110 w 110"/>
                  <a:gd name="T43" fmla="*/ 70 h 116"/>
                  <a:gd name="T44" fmla="*/ 32 w 110"/>
                  <a:gd name="T45" fmla="*/ 70 h 116"/>
                  <a:gd name="T46" fmla="*/ 32 w 110"/>
                  <a:gd name="T47" fmla="*/ 70 h 116"/>
                  <a:gd name="T48" fmla="*/ 36 w 110"/>
                  <a:gd name="T49" fmla="*/ 78 h 116"/>
                  <a:gd name="T50" fmla="*/ 42 w 110"/>
                  <a:gd name="T51" fmla="*/ 86 h 116"/>
                  <a:gd name="T52" fmla="*/ 50 w 110"/>
                  <a:gd name="T53" fmla="*/ 90 h 116"/>
                  <a:gd name="T54" fmla="*/ 60 w 110"/>
                  <a:gd name="T55" fmla="*/ 92 h 116"/>
                  <a:gd name="T56" fmla="*/ 60 w 110"/>
                  <a:gd name="T57" fmla="*/ 92 h 116"/>
                  <a:gd name="T58" fmla="*/ 68 w 110"/>
                  <a:gd name="T59" fmla="*/ 90 h 116"/>
                  <a:gd name="T60" fmla="*/ 74 w 110"/>
                  <a:gd name="T61" fmla="*/ 88 h 116"/>
                  <a:gd name="T62" fmla="*/ 80 w 110"/>
                  <a:gd name="T63" fmla="*/ 84 h 116"/>
                  <a:gd name="T64" fmla="*/ 86 w 110"/>
                  <a:gd name="T65" fmla="*/ 80 h 116"/>
                  <a:gd name="T66" fmla="*/ 106 w 110"/>
                  <a:gd name="T67" fmla="*/ 96 h 116"/>
                  <a:gd name="T68" fmla="*/ 106 w 110"/>
                  <a:gd name="T69" fmla="*/ 96 h 116"/>
                  <a:gd name="T70" fmla="*/ 96 w 110"/>
                  <a:gd name="T71" fmla="*/ 104 h 116"/>
                  <a:gd name="T72" fmla="*/ 86 w 110"/>
                  <a:gd name="T73" fmla="*/ 112 h 116"/>
                  <a:gd name="T74" fmla="*/ 74 w 110"/>
                  <a:gd name="T75" fmla="*/ 116 h 116"/>
                  <a:gd name="T76" fmla="*/ 60 w 110"/>
                  <a:gd name="T77" fmla="*/ 116 h 116"/>
                  <a:gd name="T78" fmla="*/ 60 w 110"/>
                  <a:gd name="T79" fmla="*/ 116 h 116"/>
                  <a:gd name="T80" fmla="*/ 48 w 110"/>
                  <a:gd name="T81" fmla="*/ 116 h 116"/>
                  <a:gd name="T82" fmla="*/ 36 w 110"/>
                  <a:gd name="T83" fmla="*/ 112 h 116"/>
                  <a:gd name="T84" fmla="*/ 26 w 110"/>
                  <a:gd name="T85" fmla="*/ 108 h 116"/>
                  <a:gd name="T86" fmla="*/ 18 w 110"/>
                  <a:gd name="T87" fmla="*/ 100 h 116"/>
                  <a:gd name="T88" fmla="*/ 10 w 110"/>
                  <a:gd name="T89" fmla="*/ 92 h 116"/>
                  <a:gd name="T90" fmla="*/ 6 w 110"/>
                  <a:gd name="T91" fmla="*/ 82 h 116"/>
                  <a:gd name="T92" fmla="*/ 2 w 110"/>
                  <a:gd name="T93" fmla="*/ 72 h 116"/>
                  <a:gd name="T94" fmla="*/ 0 w 110"/>
                  <a:gd name="T95" fmla="*/ 58 h 116"/>
                  <a:gd name="T96" fmla="*/ 0 w 110"/>
                  <a:gd name="T97" fmla="*/ 58 h 116"/>
                  <a:gd name="T98" fmla="*/ 80 w 110"/>
                  <a:gd name="T99" fmla="*/ 50 h 116"/>
                  <a:gd name="T100" fmla="*/ 80 w 110"/>
                  <a:gd name="T101" fmla="*/ 50 h 116"/>
                  <a:gd name="T102" fmla="*/ 78 w 110"/>
                  <a:gd name="T103" fmla="*/ 40 h 116"/>
                  <a:gd name="T104" fmla="*/ 72 w 110"/>
                  <a:gd name="T105" fmla="*/ 32 h 116"/>
                  <a:gd name="T106" fmla="*/ 66 w 110"/>
                  <a:gd name="T107" fmla="*/ 28 h 116"/>
                  <a:gd name="T108" fmla="*/ 56 w 110"/>
                  <a:gd name="T109" fmla="*/ 26 h 116"/>
                  <a:gd name="T110" fmla="*/ 56 w 110"/>
                  <a:gd name="T111" fmla="*/ 26 h 116"/>
                  <a:gd name="T112" fmla="*/ 48 w 110"/>
                  <a:gd name="T113" fmla="*/ 28 h 116"/>
                  <a:gd name="T114" fmla="*/ 40 w 110"/>
                  <a:gd name="T115" fmla="*/ 32 h 116"/>
                  <a:gd name="T116" fmla="*/ 34 w 110"/>
                  <a:gd name="T117" fmla="*/ 40 h 116"/>
                  <a:gd name="T118" fmla="*/ 32 w 110"/>
                  <a:gd name="T119" fmla="*/ 50 h 116"/>
                  <a:gd name="T120" fmla="*/ 80 w 110"/>
                  <a:gd name="T121" fmla="*/ 5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0" h="116">
                    <a:moveTo>
                      <a:pt x="0" y="58"/>
                    </a:moveTo>
                    <a:lnTo>
                      <a:pt x="0" y="58"/>
                    </a:lnTo>
                    <a:lnTo>
                      <a:pt x="0" y="58"/>
                    </a:lnTo>
                    <a:lnTo>
                      <a:pt x="2" y="46"/>
                    </a:lnTo>
                    <a:lnTo>
                      <a:pt x="4" y="36"/>
                    </a:lnTo>
                    <a:lnTo>
                      <a:pt x="10" y="26"/>
                    </a:lnTo>
                    <a:lnTo>
                      <a:pt x="16" y="18"/>
                    </a:lnTo>
                    <a:lnTo>
                      <a:pt x="24" y="10"/>
                    </a:lnTo>
                    <a:lnTo>
                      <a:pt x="34" y="4"/>
                    </a:lnTo>
                    <a:lnTo>
                      <a:pt x="44" y="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70" y="2"/>
                    </a:lnTo>
                    <a:lnTo>
                      <a:pt x="80" y="6"/>
                    </a:lnTo>
                    <a:lnTo>
                      <a:pt x="90" y="10"/>
                    </a:lnTo>
                    <a:lnTo>
                      <a:pt x="98" y="18"/>
                    </a:lnTo>
                    <a:lnTo>
                      <a:pt x="104" y="28"/>
                    </a:lnTo>
                    <a:lnTo>
                      <a:pt x="108" y="38"/>
                    </a:lnTo>
                    <a:lnTo>
                      <a:pt x="110" y="50"/>
                    </a:lnTo>
                    <a:lnTo>
                      <a:pt x="110" y="60"/>
                    </a:lnTo>
                    <a:lnTo>
                      <a:pt x="110" y="60"/>
                    </a:lnTo>
                    <a:lnTo>
                      <a:pt x="110" y="70"/>
                    </a:lnTo>
                    <a:lnTo>
                      <a:pt x="32" y="70"/>
                    </a:lnTo>
                    <a:lnTo>
                      <a:pt x="32" y="70"/>
                    </a:lnTo>
                    <a:lnTo>
                      <a:pt x="36" y="78"/>
                    </a:lnTo>
                    <a:lnTo>
                      <a:pt x="42" y="86"/>
                    </a:lnTo>
                    <a:lnTo>
                      <a:pt x="50" y="90"/>
                    </a:lnTo>
                    <a:lnTo>
                      <a:pt x="60" y="92"/>
                    </a:lnTo>
                    <a:lnTo>
                      <a:pt x="60" y="92"/>
                    </a:lnTo>
                    <a:lnTo>
                      <a:pt x="68" y="90"/>
                    </a:lnTo>
                    <a:lnTo>
                      <a:pt x="74" y="88"/>
                    </a:lnTo>
                    <a:lnTo>
                      <a:pt x="80" y="84"/>
                    </a:lnTo>
                    <a:lnTo>
                      <a:pt x="86" y="80"/>
                    </a:lnTo>
                    <a:lnTo>
                      <a:pt x="106" y="96"/>
                    </a:lnTo>
                    <a:lnTo>
                      <a:pt x="106" y="96"/>
                    </a:lnTo>
                    <a:lnTo>
                      <a:pt x="96" y="104"/>
                    </a:lnTo>
                    <a:lnTo>
                      <a:pt x="86" y="112"/>
                    </a:lnTo>
                    <a:lnTo>
                      <a:pt x="74" y="116"/>
                    </a:lnTo>
                    <a:lnTo>
                      <a:pt x="60" y="116"/>
                    </a:lnTo>
                    <a:lnTo>
                      <a:pt x="60" y="116"/>
                    </a:lnTo>
                    <a:lnTo>
                      <a:pt x="48" y="116"/>
                    </a:lnTo>
                    <a:lnTo>
                      <a:pt x="36" y="112"/>
                    </a:lnTo>
                    <a:lnTo>
                      <a:pt x="26" y="108"/>
                    </a:lnTo>
                    <a:lnTo>
                      <a:pt x="18" y="100"/>
                    </a:lnTo>
                    <a:lnTo>
                      <a:pt x="10" y="92"/>
                    </a:lnTo>
                    <a:lnTo>
                      <a:pt x="6" y="82"/>
                    </a:lnTo>
                    <a:lnTo>
                      <a:pt x="2" y="72"/>
                    </a:lnTo>
                    <a:lnTo>
                      <a:pt x="0" y="58"/>
                    </a:lnTo>
                    <a:lnTo>
                      <a:pt x="0" y="58"/>
                    </a:lnTo>
                    <a:close/>
                    <a:moveTo>
                      <a:pt x="80" y="50"/>
                    </a:moveTo>
                    <a:lnTo>
                      <a:pt x="80" y="50"/>
                    </a:lnTo>
                    <a:lnTo>
                      <a:pt x="78" y="40"/>
                    </a:lnTo>
                    <a:lnTo>
                      <a:pt x="72" y="32"/>
                    </a:lnTo>
                    <a:lnTo>
                      <a:pt x="66" y="28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48" y="28"/>
                    </a:lnTo>
                    <a:lnTo>
                      <a:pt x="40" y="32"/>
                    </a:lnTo>
                    <a:lnTo>
                      <a:pt x="34" y="40"/>
                    </a:lnTo>
                    <a:lnTo>
                      <a:pt x="32" y="50"/>
                    </a:lnTo>
                    <a:lnTo>
                      <a:pt x="80" y="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2" name="Freeform 17"/>
              <p:cNvSpPr>
                <a:spLocks/>
              </p:cNvSpPr>
              <p:nvPr/>
            </p:nvSpPr>
            <p:spPr bwMode="auto">
              <a:xfrm>
                <a:off x="5526088" y="1230313"/>
                <a:ext cx="142875" cy="184150"/>
              </a:xfrm>
              <a:custGeom>
                <a:avLst/>
                <a:gdLst>
                  <a:gd name="T0" fmla="*/ 14 w 90"/>
                  <a:gd name="T1" fmla="*/ 78 h 116"/>
                  <a:gd name="T2" fmla="*/ 22 w 90"/>
                  <a:gd name="T3" fmla="*/ 84 h 116"/>
                  <a:gd name="T4" fmla="*/ 40 w 90"/>
                  <a:gd name="T5" fmla="*/ 90 h 116"/>
                  <a:gd name="T6" fmla="*/ 48 w 90"/>
                  <a:gd name="T7" fmla="*/ 92 h 116"/>
                  <a:gd name="T8" fmla="*/ 58 w 90"/>
                  <a:gd name="T9" fmla="*/ 90 h 116"/>
                  <a:gd name="T10" fmla="*/ 62 w 90"/>
                  <a:gd name="T11" fmla="*/ 84 h 116"/>
                  <a:gd name="T12" fmla="*/ 62 w 90"/>
                  <a:gd name="T13" fmla="*/ 84 h 116"/>
                  <a:gd name="T14" fmla="*/ 54 w 90"/>
                  <a:gd name="T15" fmla="*/ 76 h 116"/>
                  <a:gd name="T16" fmla="*/ 38 w 90"/>
                  <a:gd name="T17" fmla="*/ 70 h 116"/>
                  <a:gd name="T18" fmla="*/ 16 w 90"/>
                  <a:gd name="T19" fmla="*/ 60 h 116"/>
                  <a:gd name="T20" fmla="*/ 8 w 90"/>
                  <a:gd name="T21" fmla="*/ 50 h 116"/>
                  <a:gd name="T22" fmla="*/ 6 w 90"/>
                  <a:gd name="T23" fmla="*/ 36 h 116"/>
                  <a:gd name="T24" fmla="*/ 6 w 90"/>
                  <a:gd name="T25" fmla="*/ 36 h 116"/>
                  <a:gd name="T26" fmla="*/ 8 w 90"/>
                  <a:gd name="T27" fmla="*/ 20 h 116"/>
                  <a:gd name="T28" fmla="*/ 18 w 90"/>
                  <a:gd name="T29" fmla="*/ 10 h 116"/>
                  <a:gd name="T30" fmla="*/ 30 w 90"/>
                  <a:gd name="T31" fmla="*/ 2 h 116"/>
                  <a:gd name="T32" fmla="*/ 46 w 90"/>
                  <a:gd name="T33" fmla="*/ 0 h 116"/>
                  <a:gd name="T34" fmla="*/ 58 w 90"/>
                  <a:gd name="T35" fmla="*/ 2 h 116"/>
                  <a:gd name="T36" fmla="*/ 78 w 90"/>
                  <a:gd name="T37" fmla="*/ 8 h 116"/>
                  <a:gd name="T38" fmla="*/ 76 w 90"/>
                  <a:gd name="T39" fmla="*/ 36 h 116"/>
                  <a:gd name="T40" fmla="*/ 60 w 90"/>
                  <a:gd name="T41" fmla="*/ 28 h 116"/>
                  <a:gd name="T42" fmla="*/ 46 w 90"/>
                  <a:gd name="T43" fmla="*/ 24 h 116"/>
                  <a:gd name="T44" fmla="*/ 36 w 90"/>
                  <a:gd name="T45" fmla="*/ 28 h 116"/>
                  <a:gd name="T46" fmla="*/ 34 w 90"/>
                  <a:gd name="T47" fmla="*/ 32 h 116"/>
                  <a:gd name="T48" fmla="*/ 34 w 90"/>
                  <a:gd name="T49" fmla="*/ 34 h 116"/>
                  <a:gd name="T50" fmla="*/ 40 w 90"/>
                  <a:gd name="T51" fmla="*/ 40 h 116"/>
                  <a:gd name="T52" fmla="*/ 56 w 90"/>
                  <a:gd name="T53" fmla="*/ 46 h 116"/>
                  <a:gd name="T54" fmla="*/ 80 w 90"/>
                  <a:gd name="T55" fmla="*/ 58 h 116"/>
                  <a:gd name="T56" fmla="*/ 88 w 90"/>
                  <a:gd name="T57" fmla="*/ 66 h 116"/>
                  <a:gd name="T58" fmla="*/ 90 w 90"/>
                  <a:gd name="T59" fmla="*/ 80 h 116"/>
                  <a:gd name="T60" fmla="*/ 90 w 90"/>
                  <a:gd name="T61" fmla="*/ 80 h 116"/>
                  <a:gd name="T62" fmla="*/ 88 w 90"/>
                  <a:gd name="T63" fmla="*/ 96 h 116"/>
                  <a:gd name="T64" fmla="*/ 78 w 90"/>
                  <a:gd name="T65" fmla="*/ 108 h 116"/>
                  <a:gd name="T66" fmla="*/ 64 w 90"/>
                  <a:gd name="T67" fmla="*/ 114 h 116"/>
                  <a:gd name="T68" fmla="*/ 48 w 90"/>
                  <a:gd name="T69" fmla="*/ 116 h 116"/>
                  <a:gd name="T70" fmla="*/ 24 w 90"/>
                  <a:gd name="T71" fmla="*/ 112 h 116"/>
                  <a:gd name="T72" fmla="*/ 0 w 90"/>
                  <a:gd name="T73" fmla="*/ 10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0" h="116">
                    <a:moveTo>
                      <a:pt x="0" y="100"/>
                    </a:moveTo>
                    <a:lnTo>
                      <a:pt x="14" y="78"/>
                    </a:lnTo>
                    <a:lnTo>
                      <a:pt x="14" y="78"/>
                    </a:lnTo>
                    <a:lnTo>
                      <a:pt x="22" y="84"/>
                    </a:lnTo>
                    <a:lnTo>
                      <a:pt x="32" y="88"/>
                    </a:lnTo>
                    <a:lnTo>
                      <a:pt x="40" y="90"/>
                    </a:lnTo>
                    <a:lnTo>
                      <a:pt x="48" y="92"/>
                    </a:lnTo>
                    <a:lnTo>
                      <a:pt x="48" y="92"/>
                    </a:lnTo>
                    <a:lnTo>
                      <a:pt x="54" y="92"/>
                    </a:lnTo>
                    <a:lnTo>
                      <a:pt x="58" y="90"/>
                    </a:lnTo>
                    <a:lnTo>
                      <a:pt x="62" y="86"/>
                    </a:lnTo>
                    <a:lnTo>
                      <a:pt x="62" y="84"/>
                    </a:lnTo>
                    <a:lnTo>
                      <a:pt x="62" y="84"/>
                    </a:lnTo>
                    <a:lnTo>
                      <a:pt x="62" y="84"/>
                    </a:lnTo>
                    <a:lnTo>
                      <a:pt x="60" y="78"/>
                    </a:lnTo>
                    <a:lnTo>
                      <a:pt x="54" y="76"/>
                    </a:lnTo>
                    <a:lnTo>
                      <a:pt x="38" y="70"/>
                    </a:lnTo>
                    <a:lnTo>
                      <a:pt x="38" y="70"/>
                    </a:lnTo>
                    <a:lnTo>
                      <a:pt x="26" y="66"/>
                    </a:lnTo>
                    <a:lnTo>
                      <a:pt x="16" y="60"/>
                    </a:lnTo>
                    <a:lnTo>
                      <a:pt x="12" y="56"/>
                    </a:lnTo>
                    <a:lnTo>
                      <a:pt x="8" y="50"/>
                    </a:lnTo>
                    <a:lnTo>
                      <a:pt x="6" y="44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6" y="28"/>
                    </a:lnTo>
                    <a:lnTo>
                      <a:pt x="8" y="20"/>
                    </a:lnTo>
                    <a:lnTo>
                      <a:pt x="12" y="14"/>
                    </a:lnTo>
                    <a:lnTo>
                      <a:pt x="18" y="10"/>
                    </a:lnTo>
                    <a:lnTo>
                      <a:pt x="24" y="6"/>
                    </a:lnTo>
                    <a:lnTo>
                      <a:pt x="30" y="2"/>
                    </a:lnTo>
                    <a:lnTo>
                      <a:pt x="38" y="2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58" y="2"/>
                    </a:lnTo>
                    <a:lnTo>
                      <a:pt x="68" y="4"/>
                    </a:lnTo>
                    <a:lnTo>
                      <a:pt x="78" y="8"/>
                    </a:lnTo>
                    <a:lnTo>
                      <a:pt x="88" y="14"/>
                    </a:lnTo>
                    <a:lnTo>
                      <a:pt x="76" y="36"/>
                    </a:lnTo>
                    <a:lnTo>
                      <a:pt x="76" y="36"/>
                    </a:lnTo>
                    <a:lnTo>
                      <a:pt x="60" y="28"/>
                    </a:lnTo>
                    <a:lnTo>
                      <a:pt x="46" y="24"/>
                    </a:lnTo>
                    <a:lnTo>
                      <a:pt x="46" y="24"/>
                    </a:lnTo>
                    <a:lnTo>
                      <a:pt x="40" y="26"/>
                    </a:lnTo>
                    <a:lnTo>
                      <a:pt x="36" y="28"/>
                    </a:lnTo>
                    <a:lnTo>
                      <a:pt x="34" y="30"/>
                    </a:lnTo>
                    <a:lnTo>
                      <a:pt x="34" y="32"/>
                    </a:lnTo>
                    <a:lnTo>
                      <a:pt x="34" y="34"/>
                    </a:lnTo>
                    <a:lnTo>
                      <a:pt x="34" y="34"/>
                    </a:lnTo>
                    <a:lnTo>
                      <a:pt x="36" y="38"/>
                    </a:lnTo>
                    <a:lnTo>
                      <a:pt x="40" y="40"/>
                    </a:lnTo>
                    <a:lnTo>
                      <a:pt x="56" y="46"/>
                    </a:lnTo>
                    <a:lnTo>
                      <a:pt x="56" y="46"/>
                    </a:lnTo>
                    <a:lnTo>
                      <a:pt x="68" y="50"/>
                    </a:lnTo>
                    <a:lnTo>
                      <a:pt x="80" y="58"/>
                    </a:lnTo>
                    <a:lnTo>
                      <a:pt x="84" y="62"/>
                    </a:lnTo>
                    <a:lnTo>
                      <a:pt x="88" y="66"/>
                    </a:lnTo>
                    <a:lnTo>
                      <a:pt x="90" y="72"/>
                    </a:lnTo>
                    <a:lnTo>
                      <a:pt x="90" y="80"/>
                    </a:lnTo>
                    <a:lnTo>
                      <a:pt x="90" y="80"/>
                    </a:lnTo>
                    <a:lnTo>
                      <a:pt x="90" y="80"/>
                    </a:lnTo>
                    <a:lnTo>
                      <a:pt x="90" y="88"/>
                    </a:lnTo>
                    <a:lnTo>
                      <a:pt x="88" y="96"/>
                    </a:lnTo>
                    <a:lnTo>
                      <a:pt x="84" y="102"/>
                    </a:lnTo>
                    <a:lnTo>
                      <a:pt x="78" y="108"/>
                    </a:lnTo>
                    <a:lnTo>
                      <a:pt x="72" y="112"/>
                    </a:lnTo>
                    <a:lnTo>
                      <a:pt x="64" y="114"/>
                    </a:lnTo>
                    <a:lnTo>
                      <a:pt x="48" y="116"/>
                    </a:lnTo>
                    <a:lnTo>
                      <a:pt x="48" y="116"/>
                    </a:lnTo>
                    <a:lnTo>
                      <a:pt x="36" y="116"/>
                    </a:lnTo>
                    <a:lnTo>
                      <a:pt x="24" y="112"/>
                    </a:lnTo>
                    <a:lnTo>
                      <a:pt x="12" y="106"/>
                    </a:lnTo>
                    <a:lnTo>
                      <a:pt x="0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3" name="Freeform 18"/>
              <p:cNvSpPr>
                <a:spLocks noEditPoints="1"/>
              </p:cNvSpPr>
              <p:nvPr/>
            </p:nvSpPr>
            <p:spPr bwMode="auto">
              <a:xfrm>
                <a:off x="5805488" y="1230313"/>
                <a:ext cx="185738" cy="234950"/>
              </a:xfrm>
              <a:custGeom>
                <a:avLst/>
                <a:gdLst>
                  <a:gd name="T0" fmla="*/ 0 w 117"/>
                  <a:gd name="T1" fmla="*/ 2 h 148"/>
                  <a:gd name="T2" fmla="*/ 32 w 117"/>
                  <a:gd name="T3" fmla="*/ 2 h 148"/>
                  <a:gd name="T4" fmla="*/ 32 w 117"/>
                  <a:gd name="T5" fmla="*/ 18 h 148"/>
                  <a:gd name="T6" fmla="*/ 32 w 117"/>
                  <a:gd name="T7" fmla="*/ 18 h 148"/>
                  <a:gd name="T8" fmla="*/ 38 w 117"/>
                  <a:gd name="T9" fmla="*/ 10 h 148"/>
                  <a:gd name="T10" fmla="*/ 46 w 117"/>
                  <a:gd name="T11" fmla="*/ 6 h 148"/>
                  <a:gd name="T12" fmla="*/ 56 w 117"/>
                  <a:gd name="T13" fmla="*/ 2 h 148"/>
                  <a:gd name="T14" fmla="*/ 66 w 117"/>
                  <a:gd name="T15" fmla="*/ 0 h 148"/>
                  <a:gd name="T16" fmla="*/ 66 w 117"/>
                  <a:gd name="T17" fmla="*/ 0 h 148"/>
                  <a:gd name="T18" fmla="*/ 76 w 117"/>
                  <a:gd name="T19" fmla="*/ 0 h 148"/>
                  <a:gd name="T20" fmla="*/ 86 w 117"/>
                  <a:gd name="T21" fmla="*/ 4 h 148"/>
                  <a:gd name="T22" fmla="*/ 94 w 117"/>
                  <a:gd name="T23" fmla="*/ 8 h 148"/>
                  <a:gd name="T24" fmla="*/ 101 w 117"/>
                  <a:gd name="T25" fmla="*/ 14 h 148"/>
                  <a:gd name="T26" fmla="*/ 107 w 117"/>
                  <a:gd name="T27" fmla="*/ 24 h 148"/>
                  <a:gd name="T28" fmla="*/ 113 w 117"/>
                  <a:gd name="T29" fmla="*/ 34 h 148"/>
                  <a:gd name="T30" fmla="*/ 115 w 117"/>
                  <a:gd name="T31" fmla="*/ 44 h 148"/>
                  <a:gd name="T32" fmla="*/ 117 w 117"/>
                  <a:gd name="T33" fmla="*/ 58 h 148"/>
                  <a:gd name="T34" fmla="*/ 117 w 117"/>
                  <a:gd name="T35" fmla="*/ 58 h 148"/>
                  <a:gd name="T36" fmla="*/ 117 w 117"/>
                  <a:gd name="T37" fmla="*/ 58 h 148"/>
                  <a:gd name="T38" fmla="*/ 115 w 117"/>
                  <a:gd name="T39" fmla="*/ 72 h 148"/>
                  <a:gd name="T40" fmla="*/ 113 w 117"/>
                  <a:gd name="T41" fmla="*/ 84 h 148"/>
                  <a:gd name="T42" fmla="*/ 107 w 117"/>
                  <a:gd name="T43" fmla="*/ 94 h 148"/>
                  <a:gd name="T44" fmla="*/ 101 w 117"/>
                  <a:gd name="T45" fmla="*/ 102 h 148"/>
                  <a:gd name="T46" fmla="*/ 94 w 117"/>
                  <a:gd name="T47" fmla="*/ 108 h 148"/>
                  <a:gd name="T48" fmla="*/ 86 w 117"/>
                  <a:gd name="T49" fmla="*/ 112 h 148"/>
                  <a:gd name="T50" fmla="*/ 76 w 117"/>
                  <a:gd name="T51" fmla="*/ 116 h 148"/>
                  <a:gd name="T52" fmla="*/ 66 w 117"/>
                  <a:gd name="T53" fmla="*/ 116 h 148"/>
                  <a:gd name="T54" fmla="*/ 66 w 117"/>
                  <a:gd name="T55" fmla="*/ 116 h 148"/>
                  <a:gd name="T56" fmla="*/ 56 w 117"/>
                  <a:gd name="T57" fmla="*/ 114 h 148"/>
                  <a:gd name="T58" fmla="*/ 46 w 117"/>
                  <a:gd name="T59" fmla="*/ 112 h 148"/>
                  <a:gd name="T60" fmla="*/ 38 w 117"/>
                  <a:gd name="T61" fmla="*/ 106 h 148"/>
                  <a:gd name="T62" fmla="*/ 32 w 117"/>
                  <a:gd name="T63" fmla="*/ 100 h 148"/>
                  <a:gd name="T64" fmla="*/ 32 w 117"/>
                  <a:gd name="T65" fmla="*/ 148 h 148"/>
                  <a:gd name="T66" fmla="*/ 0 w 117"/>
                  <a:gd name="T67" fmla="*/ 148 h 148"/>
                  <a:gd name="T68" fmla="*/ 0 w 117"/>
                  <a:gd name="T69" fmla="*/ 2 h 148"/>
                  <a:gd name="T70" fmla="*/ 86 w 117"/>
                  <a:gd name="T71" fmla="*/ 58 h 148"/>
                  <a:gd name="T72" fmla="*/ 86 w 117"/>
                  <a:gd name="T73" fmla="*/ 58 h 148"/>
                  <a:gd name="T74" fmla="*/ 86 w 117"/>
                  <a:gd name="T75" fmla="*/ 58 h 148"/>
                  <a:gd name="T76" fmla="*/ 84 w 117"/>
                  <a:gd name="T77" fmla="*/ 46 h 148"/>
                  <a:gd name="T78" fmla="*/ 78 w 117"/>
                  <a:gd name="T79" fmla="*/ 36 h 148"/>
                  <a:gd name="T80" fmla="*/ 70 w 117"/>
                  <a:gd name="T81" fmla="*/ 30 h 148"/>
                  <a:gd name="T82" fmla="*/ 58 w 117"/>
                  <a:gd name="T83" fmla="*/ 26 h 148"/>
                  <a:gd name="T84" fmla="*/ 58 w 117"/>
                  <a:gd name="T85" fmla="*/ 26 h 148"/>
                  <a:gd name="T86" fmla="*/ 48 w 117"/>
                  <a:gd name="T87" fmla="*/ 30 h 148"/>
                  <a:gd name="T88" fmla="*/ 40 w 117"/>
                  <a:gd name="T89" fmla="*/ 36 h 148"/>
                  <a:gd name="T90" fmla="*/ 34 w 117"/>
                  <a:gd name="T91" fmla="*/ 46 h 148"/>
                  <a:gd name="T92" fmla="*/ 32 w 117"/>
                  <a:gd name="T93" fmla="*/ 58 h 148"/>
                  <a:gd name="T94" fmla="*/ 32 w 117"/>
                  <a:gd name="T95" fmla="*/ 58 h 148"/>
                  <a:gd name="T96" fmla="*/ 32 w 117"/>
                  <a:gd name="T97" fmla="*/ 58 h 148"/>
                  <a:gd name="T98" fmla="*/ 34 w 117"/>
                  <a:gd name="T99" fmla="*/ 72 h 148"/>
                  <a:gd name="T100" fmla="*/ 40 w 117"/>
                  <a:gd name="T101" fmla="*/ 80 h 148"/>
                  <a:gd name="T102" fmla="*/ 48 w 117"/>
                  <a:gd name="T103" fmla="*/ 88 h 148"/>
                  <a:gd name="T104" fmla="*/ 58 w 117"/>
                  <a:gd name="T105" fmla="*/ 90 h 148"/>
                  <a:gd name="T106" fmla="*/ 58 w 117"/>
                  <a:gd name="T107" fmla="*/ 90 h 148"/>
                  <a:gd name="T108" fmla="*/ 70 w 117"/>
                  <a:gd name="T109" fmla="*/ 88 h 148"/>
                  <a:gd name="T110" fmla="*/ 78 w 117"/>
                  <a:gd name="T111" fmla="*/ 80 h 148"/>
                  <a:gd name="T112" fmla="*/ 84 w 117"/>
                  <a:gd name="T113" fmla="*/ 72 h 148"/>
                  <a:gd name="T114" fmla="*/ 86 w 117"/>
                  <a:gd name="T115" fmla="*/ 58 h 148"/>
                  <a:gd name="T116" fmla="*/ 86 w 117"/>
                  <a:gd name="T117" fmla="*/ 5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7" h="148">
                    <a:moveTo>
                      <a:pt x="0" y="2"/>
                    </a:moveTo>
                    <a:lnTo>
                      <a:pt x="32" y="2"/>
                    </a:lnTo>
                    <a:lnTo>
                      <a:pt x="32" y="18"/>
                    </a:lnTo>
                    <a:lnTo>
                      <a:pt x="32" y="18"/>
                    </a:lnTo>
                    <a:lnTo>
                      <a:pt x="38" y="10"/>
                    </a:lnTo>
                    <a:lnTo>
                      <a:pt x="46" y="6"/>
                    </a:lnTo>
                    <a:lnTo>
                      <a:pt x="56" y="2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76" y="0"/>
                    </a:lnTo>
                    <a:lnTo>
                      <a:pt x="86" y="4"/>
                    </a:lnTo>
                    <a:lnTo>
                      <a:pt x="94" y="8"/>
                    </a:lnTo>
                    <a:lnTo>
                      <a:pt x="101" y="14"/>
                    </a:lnTo>
                    <a:lnTo>
                      <a:pt x="107" y="24"/>
                    </a:lnTo>
                    <a:lnTo>
                      <a:pt x="113" y="34"/>
                    </a:lnTo>
                    <a:lnTo>
                      <a:pt x="115" y="44"/>
                    </a:lnTo>
                    <a:lnTo>
                      <a:pt x="117" y="58"/>
                    </a:lnTo>
                    <a:lnTo>
                      <a:pt x="117" y="58"/>
                    </a:lnTo>
                    <a:lnTo>
                      <a:pt x="117" y="58"/>
                    </a:lnTo>
                    <a:lnTo>
                      <a:pt x="115" y="72"/>
                    </a:lnTo>
                    <a:lnTo>
                      <a:pt x="113" y="84"/>
                    </a:lnTo>
                    <a:lnTo>
                      <a:pt x="107" y="94"/>
                    </a:lnTo>
                    <a:lnTo>
                      <a:pt x="101" y="102"/>
                    </a:lnTo>
                    <a:lnTo>
                      <a:pt x="94" y="108"/>
                    </a:lnTo>
                    <a:lnTo>
                      <a:pt x="86" y="112"/>
                    </a:lnTo>
                    <a:lnTo>
                      <a:pt x="76" y="116"/>
                    </a:lnTo>
                    <a:lnTo>
                      <a:pt x="66" y="116"/>
                    </a:lnTo>
                    <a:lnTo>
                      <a:pt x="66" y="116"/>
                    </a:lnTo>
                    <a:lnTo>
                      <a:pt x="56" y="114"/>
                    </a:lnTo>
                    <a:lnTo>
                      <a:pt x="46" y="112"/>
                    </a:lnTo>
                    <a:lnTo>
                      <a:pt x="38" y="106"/>
                    </a:lnTo>
                    <a:lnTo>
                      <a:pt x="32" y="100"/>
                    </a:lnTo>
                    <a:lnTo>
                      <a:pt x="32" y="148"/>
                    </a:lnTo>
                    <a:lnTo>
                      <a:pt x="0" y="148"/>
                    </a:lnTo>
                    <a:lnTo>
                      <a:pt x="0" y="2"/>
                    </a:lnTo>
                    <a:close/>
                    <a:moveTo>
                      <a:pt x="86" y="58"/>
                    </a:moveTo>
                    <a:lnTo>
                      <a:pt x="86" y="58"/>
                    </a:lnTo>
                    <a:lnTo>
                      <a:pt x="86" y="58"/>
                    </a:lnTo>
                    <a:lnTo>
                      <a:pt x="84" y="46"/>
                    </a:lnTo>
                    <a:lnTo>
                      <a:pt x="78" y="36"/>
                    </a:lnTo>
                    <a:lnTo>
                      <a:pt x="70" y="30"/>
                    </a:lnTo>
                    <a:lnTo>
                      <a:pt x="58" y="26"/>
                    </a:lnTo>
                    <a:lnTo>
                      <a:pt x="58" y="26"/>
                    </a:lnTo>
                    <a:lnTo>
                      <a:pt x="48" y="30"/>
                    </a:lnTo>
                    <a:lnTo>
                      <a:pt x="40" y="36"/>
                    </a:lnTo>
                    <a:lnTo>
                      <a:pt x="34" y="46"/>
                    </a:lnTo>
                    <a:lnTo>
                      <a:pt x="32" y="58"/>
                    </a:lnTo>
                    <a:lnTo>
                      <a:pt x="32" y="58"/>
                    </a:lnTo>
                    <a:lnTo>
                      <a:pt x="32" y="58"/>
                    </a:lnTo>
                    <a:lnTo>
                      <a:pt x="34" y="72"/>
                    </a:lnTo>
                    <a:lnTo>
                      <a:pt x="40" y="80"/>
                    </a:lnTo>
                    <a:lnTo>
                      <a:pt x="48" y="88"/>
                    </a:lnTo>
                    <a:lnTo>
                      <a:pt x="58" y="90"/>
                    </a:lnTo>
                    <a:lnTo>
                      <a:pt x="58" y="90"/>
                    </a:lnTo>
                    <a:lnTo>
                      <a:pt x="70" y="88"/>
                    </a:lnTo>
                    <a:lnTo>
                      <a:pt x="78" y="80"/>
                    </a:lnTo>
                    <a:lnTo>
                      <a:pt x="84" y="72"/>
                    </a:lnTo>
                    <a:lnTo>
                      <a:pt x="86" y="58"/>
                    </a:lnTo>
                    <a:lnTo>
                      <a:pt x="86" y="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4" name="Freeform 19"/>
              <p:cNvSpPr>
                <a:spLocks noEditPoints="1"/>
              </p:cNvSpPr>
              <p:nvPr/>
            </p:nvSpPr>
            <p:spPr bwMode="auto">
              <a:xfrm>
                <a:off x="6016625" y="1230313"/>
                <a:ext cx="165100" cy="184150"/>
              </a:xfrm>
              <a:custGeom>
                <a:avLst/>
                <a:gdLst>
                  <a:gd name="T0" fmla="*/ 0 w 104"/>
                  <a:gd name="T1" fmla="*/ 82 h 116"/>
                  <a:gd name="T2" fmla="*/ 2 w 104"/>
                  <a:gd name="T3" fmla="*/ 72 h 116"/>
                  <a:gd name="T4" fmla="*/ 8 w 104"/>
                  <a:gd name="T5" fmla="*/ 60 h 116"/>
                  <a:gd name="T6" fmla="*/ 20 w 104"/>
                  <a:gd name="T7" fmla="*/ 50 h 116"/>
                  <a:gd name="T8" fmla="*/ 46 w 104"/>
                  <a:gd name="T9" fmla="*/ 46 h 116"/>
                  <a:gd name="T10" fmla="*/ 60 w 104"/>
                  <a:gd name="T11" fmla="*/ 48 h 116"/>
                  <a:gd name="T12" fmla="*/ 74 w 104"/>
                  <a:gd name="T13" fmla="*/ 48 h 116"/>
                  <a:gd name="T14" fmla="*/ 72 w 104"/>
                  <a:gd name="T15" fmla="*/ 40 h 116"/>
                  <a:gd name="T16" fmla="*/ 60 w 104"/>
                  <a:gd name="T17" fmla="*/ 30 h 116"/>
                  <a:gd name="T18" fmla="*/ 50 w 104"/>
                  <a:gd name="T19" fmla="*/ 28 h 116"/>
                  <a:gd name="T20" fmla="*/ 18 w 104"/>
                  <a:gd name="T21" fmla="*/ 34 h 116"/>
                  <a:gd name="T22" fmla="*/ 10 w 104"/>
                  <a:gd name="T23" fmla="*/ 10 h 116"/>
                  <a:gd name="T24" fmla="*/ 40 w 104"/>
                  <a:gd name="T25" fmla="*/ 2 h 116"/>
                  <a:gd name="T26" fmla="*/ 54 w 104"/>
                  <a:gd name="T27" fmla="*/ 0 h 116"/>
                  <a:gd name="T28" fmla="*/ 76 w 104"/>
                  <a:gd name="T29" fmla="*/ 4 h 116"/>
                  <a:gd name="T30" fmla="*/ 92 w 104"/>
                  <a:gd name="T31" fmla="*/ 14 h 116"/>
                  <a:gd name="T32" fmla="*/ 96 w 104"/>
                  <a:gd name="T33" fmla="*/ 20 h 116"/>
                  <a:gd name="T34" fmla="*/ 102 w 104"/>
                  <a:gd name="T35" fmla="*/ 38 h 116"/>
                  <a:gd name="T36" fmla="*/ 104 w 104"/>
                  <a:gd name="T37" fmla="*/ 114 h 116"/>
                  <a:gd name="T38" fmla="*/ 72 w 104"/>
                  <a:gd name="T39" fmla="*/ 102 h 116"/>
                  <a:gd name="T40" fmla="*/ 66 w 104"/>
                  <a:gd name="T41" fmla="*/ 108 h 116"/>
                  <a:gd name="T42" fmla="*/ 50 w 104"/>
                  <a:gd name="T43" fmla="*/ 116 h 116"/>
                  <a:gd name="T44" fmla="*/ 38 w 104"/>
                  <a:gd name="T45" fmla="*/ 116 h 116"/>
                  <a:gd name="T46" fmla="*/ 18 w 104"/>
                  <a:gd name="T47" fmla="*/ 112 h 116"/>
                  <a:gd name="T48" fmla="*/ 8 w 104"/>
                  <a:gd name="T49" fmla="*/ 102 h 116"/>
                  <a:gd name="T50" fmla="*/ 2 w 104"/>
                  <a:gd name="T51" fmla="*/ 90 h 116"/>
                  <a:gd name="T52" fmla="*/ 0 w 104"/>
                  <a:gd name="T53" fmla="*/ 82 h 116"/>
                  <a:gd name="T54" fmla="*/ 74 w 104"/>
                  <a:gd name="T55" fmla="*/ 68 h 116"/>
                  <a:gd name="T56" fmla="*/ 64 w 104"/>
                  <a:gd name="T57" fmla="*/ 66 h 116"/>
                  <a:gd name="T58" fmla="*/ 54 w 104"/>
                  <a:gd name="T59" fmla="*/ 64 h 116"/>
                  <a:gd name="T60" fmla="*/ 38 w 104"/>
                  <a:gd name="T61" fmla="*/ 68 h 116"/>
                  <a:gd name="T62" fmla="*/ 32 w 104"/>
                  <a:gd name="T63" fmla="*/ 80 h 116"/>
                  <a:gd name="T64" fmla="*/ 32 w 104"/>
                  <a:gd name="T65" fmla="*/ 80 h 116"/>
                  <a:gd name="T66" fmla="*/ 36 w 104"/>
                  <a:gd name="T67" fmla="*/ 90 h 116"/>
                  <a:gd name="T68" fmla="*/ 48 w 104"/>
                  <a:gd name="T69" fmla="*/ 94 h 116"/>
                  <a:gd name="T70" fmla="*/ 58 w 104"/>
                  <a:gd name="T71" fmla="*/ 92 h 116"/>
                  <a:gd name="T72" fmla="*/ 72 w 104"/>
                  <a:gd name="T73" fmla="*/ 82 h 116"/>
                  <a:gd name="T74" fmla="*/ 74 w 104"/>
                  <a:gd name="T75" fmla="*/ 74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" h="116">
                    <a:moveTo>
                      <a:pt x="0" y="82"/>
                    </a:moveTo>
                    <a:lnTo>
                      <a:pt x="0" y="82"/>
                    </a:lnTo>
                    <a:lnTo>
                      <a:pt x="0" y="82"/>
                    </a:lnTo>
                    <a:lnTo>
                      <a:pt x="2" y="72"/>
                    </a:lnTo>
                    <a:lnTo>
                      <a:pt x="4" y="66"/>
                    </a:lnTo>
                    <a:lnTo>
                      <a:pt x="8" y="60"/>
                    </a:lnTo>
                    <a:lnTo>
                      <a:pt x="14" y="54"/>
                    </a:lnTo>
                    <a:lnTo>
                      <a:pt x="20" y="50"/>
                    </a:lnTo>
                    <a:lnTo>
                      <a:pt x="28" y="48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60" y="48"/>
                    </a:lnTo>
                    <a:lnTo>
                      <a:pt x="74" y="50"/>
                    </a:lnTo>
                    <a:lnTo>
                      <a:pt x="74" y="48"/>
                    </a:lnTo>
                    <a:lnTo>
                      <a:pt x="74" y="48"/>
                    </a:lnTo>
                    <a:lnTo>
                      <a:pt x="72" y="40"/>
                    </a:lnTo>
                    <a:lnTo>
                      <a:pt x="66" y="34"/>
                    </a:lnTo>
                    <a:lnTo>
                      <a:pt x="60" y="30"/>
                    </a:lnTo>
                    <a:lnTo>
                      <a:pt x="50" y="28"/>
                    </a:lnTo>
                    <a:lnTo>
                      <a:pt x="50" y="28"/>
                    </a:lnTo>
                    <a:lnTo>
                      <a:pt x="32" y="30"/>
                    </a:lnTo>
                    <a:lnTo>
                      <a:pt x="18" y="34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30" y="4"/>
                    </a:lnTo>
                    <a:lnTo>
                      <a:pt x="40" y="2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66" y="2"/>
                    </a:lnTo>
                    <a:lnTo>
                      <a:pt x="76" y="4"/>
                    </a:lnTo>
                    <a:lnTo>
                      <a:pt x="84" y="8"/>
                    </a:lnTo>
                    <a:lnTo>
                      <a:pt x="92" y="14"/>
                    </a:lnTo>
                    <a:lnTo>
                      <a:pt x="92" y="14"/>
                    </a:lnTo>
                    <a:lnTo>
                      <a:pt x="96" y="20"/>
                    </a:lnTo>
                    <a:lnTo>
                      <a:pt x="100" y="28"/>
                    </a:lnTo>
                    <a:lnTo>
                      <a:pt x="102" y="38"/>
                    </a:lnTo>
                    <a:lnTo>
                      <a:pt x="104" y="50"/>
                    </a:lnTo>
                    <a:lnTo>
                      <a:pt x="104" y="114"/>
                    </a:lnTo>
                    <a:lnTo>
                      <a:pt x="72" y="114"/>
                    </a:lnTo>
                    <a:lnTo>
                      <a:pt x="72" y="102"/>
                    </a:lnTo>
                    <a:lnTo>
                      <a:pt x="72" y="102"/>
                    </a:lnTo>
                    <a:lnTo>
                      <a:pt x="66" y="108"/>
                    </a:lnTo>
                    <a:lnTo>
                      <a:pt x="58" y="112"/>
                    </a:lnTo>
                    <a:lnTo>
                      <a:pt x="50" y="116"/>
                    </a:lnTo>
                    <a:lnTo>
                      <a:pt x="38" y="116"/>
                    </a:lnTo>
                    <a:lnTo>
                      <a:pt x="38" y="116"/>
                    </a:lnTo>
                    <a:lnTo>
                      <a:pt x="24" y="114"/>
                    </a:lnTo>
                    <a:lnTo>
                      <a:pt x="18" y="112"/>
                    </a:lnTo>
                    <a:lnTo>
                      <a:pt x="12" y="108"/>
                    </a:lnTo>
                    <a:lnTo>
                      <a:pt x="8" y="102"/>
                    </a:lnTo>
                    <a:lnTo>
                      <a:pt x="4" y="96"/>
                    </a:lnTo>
                    <a:lnTo>
                      <a:pt x="2" y="90"/>
                    </a:lnTo>
                    <a:lnTo>
                      <a:pt x="0" y="82"/>
                    </a:lnTo>
                    <a:lnTo>
                      <a:pt x="0" y="82"/>
                    </a:lnTo>
                    <a:close/>
                    <a:moveTo>
                      <a:pt x="74" y="74"/>
                    </a:moveTo>
                    <a:lnTo>
                      <a:pt x="74" y="68"/>
                    </a:lnTo>
                    <a:lnTo>
                      <a:pt x="74" y="68"/>
                    </a:lnTo>
                    <a:lnTo>
                      <a:pt x="64" y="66"/>
                    </a:lnTo>
                    <a:lnTo>
                      <a:pt x="54" y="64"/>
                    </a:lnTo>
                    <a:lnTo>
                      <a:pt x="54" y="64"/>
                    </a:lnTo>
                    <a:lnTo>
                      <a:pt x="44" y="66"/>
                    </a:lnTo>
                    <a:lnTo>
                      <a:pt x="38" y="68"/>
                    </a:lnTo>
                    <a:lnTo>
                      <a:pt x="32" y="74"/>
                    </a:lnTo>
                    <a:lnTo>
                      <a:pt x="32" y="80"/>
                    </a:lnTo>
                    <a:lnTo>
                      <a:pt x="32" y="80"/>
                    </a:lnTo>
                    <a:lnTo>
                      <a:pt x="32" y="80"/>
                    </a:lnTo>
                    <a:lnTo>
                      <a:pt x="32" y="86"/>
                    </a:lnTo>
                    <a:lnTo>
                      <a:pt x="36" y="90"/>
                    </a:lnTo>
                    <a:lnTo>
                      <a:pt x="42" y="94"/>
                    </a:lnTo>
                    <a:lnTo>
                      <a:pt x="48" y="94"/>
                    </a:lnTo>
                    <a:lnTo>
                      <a:pt x="48" y="94"/>
                    </a:lnTo>
                    <a:lnTo>
                      <a:pt x="58" y="92"/>
                    </a:lnTo>
                    <a:lnTo>
                      <a:pt x="66" y="88"/>
                    </a:lnTo>
                    <a:lnTo>
                      <a:pt x="72" y="82"/>
                    </a:lnTo>
                    <a:lnTo>
                      <a:pt x="74" y="74"/>
                    </a:lnTo>
                    <a:lnTo>
                      <a:pt x="74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5" name="Freeform 20"/>
              <p:cNvSpPr>
                <a:spLocks/>
              </p:cNvSpPr>
              <p:nvPr/>
            </p:nvSpPr>
            <p:spPr bwMode="auto">
              <a:xfrm>
                <a:off x="6223000" y="1230313"/>
                <a:ext cx="107950" cy="180975"/>
              </a:xfrm>
              <a:custGeom>
                <a:avLst/>
                <a:gdLst>
                  <a:gd name="T0" fmla="*/ 0 w 68"/>
                  <a:gd name="T1" fmla="*/ 2 h 114"/>
                  <a:gd name="T2" fmla="*/ 32 w 68"/>
                  <a:gd name="T3" fmla="*/ 2 h 114"/>
                  <a:gd name="T4" fmla="*/ 32 w 68"/>
                  <a:gd name="T5" fmla="*/ 24 h 114"/>
                  <a:gd name="T6" fmla="*/ 32 w 68"/>
                  <a:gd name="T7" fmla="*/ 24 h 114"/>
                  <a:gd name="T8" fmla="*/ 38 w 68"/>
                  <a:gd name="T9" fmla="*/ 14 h 114"/>
                  <a:gd name="T10" fmla="*/ 46 w 68"/>
                  <a:gd name="T11" fmla="*/ 6 h 114"/>
                  <a:gd name="T12" fmla="*/ 56 w 68"/>
                  <a:gd name="T13" fmla="*/ 2 h 114"/>
                  <a:gd name="T14" fmla="*/ 68 w 68"/>
                  <a:gd name="T15" fmla="*/ 0 h 114"/>
                  <a:gd name="T16" fmla="*/ 68 w 68"/>
                  <a:gd name="T17" fmla="*/ 34 h 114"/>
                  <a:gd name="T18" fmla="*/ 66 w 68"/>
                  <a:gd name="T19" fmla="*/ 34 h 114"/>
                  <a:gd name="T20" fmla="*/ 66 w 68"/>
                  <a:gd name="T21" fmla="*/ 34 h 114"/>
                  <a:gd name="T22" fmla="*/ 60 w 68"/>
                  <a:gd name="T23" fmla="*/ 34 h 114"/>
                  <a:gd name="T24" fmla="*/ 52 w 68"/>
                  <a:gd name="T25" fmla="*/ 36 h 114"/>
                  <a:gd name="T26" fmla="*/ 46 w 68"/>
                  <a:gd name="T27" fmla="*/ 38 h 114"/>
                  <a:gd name="T28" fmla="*/ 42 w 68"/>
                  <a:gd name="T29" fmla="*/ 42 h 114"/>
                  <a:gd name="T30" fmla="*/ 38 w 68"/>
                  <a:gd name="T31" fmla="*/ 48 h 114"/>
                  <a:gd name="T32" fmla="*/ 36 w 68"/>
                  <a:gd name="T33" fmla="*/ 56 h 114"/>
                  <a:gd name="T34" fmla="*/ 34 w 68"/>
                  <a:gd name="T35" fmla="*/ 64 h 114"/>
                  <a:gd name="T36" fmla="*/ 32 w 68"/>
                  <a:gd name="T37" fmla="*/ 72 h 114"/>
                  <a:gd name="T38" fmla="*/ 32 w 68"/>
                  <a:gd name="T39" fmla="*/ 114 h 114"/>
                  <a:gd name="T40" fmla="*/ 0 w 68"/>
                  <a:gd name="T41" fmla="*/ 114 h 114"/>
                  <a:gd name="T42" fmla="*/ 0 w 68"/>
                  <a:gd name="T43" fmla="*/ 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8" h="114">
                    <a:moveTo>
                      <a:pt x="0" y="2"/>
                    </a:moveTo>
                    <a:lnTo>
                      <a:pt x="32" y="2"/>
                    </a:lnTo>
                    <a:lnTo>
                      <a:pt x="32" y="24"/>
                    </a:lnTo>
                    <a:lnTo>
                      <a:pt x="32" y="24"/>
                    </a:lnTo>
                    <a:lnTo>
                      <a:pt x="38" y="14"/>
                    </a:lnTo>
                    <a:lnTo>
                      <a:pt x="46" y="6"/>
                    </a:lnTo>
                    <a:lnTo>
                      <a:pt x="56" y="2"/>
                    </a:lnTo>
                    <a:lnTo>
                      <a:pt x="68" y="0"/>
                    </a:lnTo>
                    <a:lnTo>
                      <a:pt x="68" y="34"/>
                    </a:lnTo>
                    <a:lnTo>
                      <a:pt x="66" y="34"/>
                    </a:lnTo>
                    <a:lnTo>
                      <a:pt x="66" y="34"/>
                    </a:lnTo>
                    <a:lnTo>
                      <a:pt x="60" y="34"/>
                    </a:lnTo>
                    <a:lnTo>
                      <a:pt x="52" y="36"/>
                    </a:lnTo>
                    <a:lnTo>
                      <a:pt x="46" y="38"/>
                    </a:lnTo>
                    <a:lnTo>
                      <a:pt x="42" y="42"/>
                    </a:lnTo>
                    <a:lnTo>
                      <a:pt x="38" y="48"/>
                    </a:lnTo>
                    <a:lnTo>
                      <a:pt x="36" y="56"/>
                    </a:lnTo>
                    <a:lnTo>
                      <a:pt x="34" y="64"/>
                    </a:lnTo>
                    <a:lnTo>
                      <a:pt x="32" y="72"/>
                    </a:lnTo>
                    <a:lnTo>
                      <a:pt x="32" y="114"/>
                    </a:lnTo>
                    <a:lnTo>
                      <a:pt x="0" y="11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6" name="Freeform 21"/>
              <p:cNvSpPr>
                <a:spLocks noEditPoints="1"/>
              </p:cNvSpPr>
              <p:nvPr/>
            </p:nvSpPr>
            <p:spPr bwMode="auto">
              <a:xfrm>
                <a:off x="6343650" y="1230313"/>
                <a:ext cx="165100" cy="184150"/>
              </a:xfrm>
              <a:custGeom>
                <a:avLst/>
                <a:gdLst>
                  <a:gd name="T0" fmla="*/ 0 w 104"/>
                  <a:gd name="T1" fmla="*/ 82 h 116"/>
                  <a:gd name="T2" fmla="*/ 2 w 104"/>
                  <a:gd name="T3" fmla="*/ 72 h 116"/>
                  <a:gd name="T4" fmla="*/ 8 w 104"/>
                  <a:gd name="T5" fmla="*/ 60 h 116"/>
                  <a:gd name="T6" fmla="*/ 20 w 104"/>
                  <a:gd name="T7" fmla="*/ 50 h 116"/>
                  <a:gd name="T8" fmla="*/ 46 w 104"/>
                  <a:gd name="T9" fmla="*/ 46 h 116"/>
                  <a:gd name="T10" fmla="*/ 60 w 104"/>
                  <a:gd name="T11" fmla="*/ 48 h 116"/>
                  <a:gd name="T12" fmla="*/ 72 w 104"/>
                  <a:gd name="T13" fmla="*/ 48 h 116"/>
                  <a:gd name="T14" fmla="*/ 72 w 104"/>
                  <a:gd name="T15" fmla="*/ 40 h 116"/>
                  <a:gd name="T16" fmla="*/ 60 w 104"/>
                  <a:gd name="T17" fmla="*/ 30 h 116"/>
                  <a:gd name="T18" fmla="*/ 48 w 104"/>
                  <a:gd name="T19" fmla="*/ 28 h 116"/>
                  <a:gd name="T20" fmla="*/ 18 w 104"/>
                  <a:gd name="T21" fmla="*/ 34 h 116"/>
                  <a:gd name="T22" fmla="*/ 10 w 104"/>
                  <a:gd name="T23" fmla="*/ 10 h 116"/>
                  <a:gd name="T24" fmla="*/ 40 w 104"/>
                  <a:gd name="T25" fmla="*/ 2 h 116"/>
                  <a:gd name="T26" fmla="*/ 54 w 104"/>
                  <a:gd name="T27" fmla="*/ 0 h 116"/>
                  <a:gd name="T28" fmla="*/ 76 w 104"/>
                  <a:gd name="T29" fmla="*/ 4 h 116"/>
                  <a:gd name="T30" fmla="*/ 92 w 104"/>
                  <a:gd name="T31" fmla="*/ 14 h 116"/>
                  <a:gd name="T32" fmla="*/ 96 w 104"/>
                  <a:gd name="T33" fmla="*/ 20 h 116"/>
                  <a:gd name="T34" fmla="*/ 102 w 104"/>
                  <a:gd name="T35" fmla="*/ 38 h 116"/>
                  <a:gd name="T36" fmla="*/ 104 w 104"/>
                  <a:gd name="T37" fmla="*/ 114 h 116"/>
                  <a:gd name="T38" fmla="*/ 72 w 104"/>
                  <a:gd name="T39" fmla="*/ 102 h 116"/>
                  <a:gd name="T40" fmla="*/ 66 w 104"/>
                  <a:gd name="T41" fmla="*/ 108 h 116"/>
                  <a:gd name="T42" fmla="*/ 50 w 104"/>
                  <a:gd name="T43" fmla="*/ 116 h 116"/>
                  <a:gd name="T44" fmla="*/ 38 w 104"/>
                  <a:gd name="T45" fmla="*/ 116 h 116"/>
                  <a:gd name="T46" fmla="*/ 18 w 104"/>
                  <a:gd name="T47" fmla="*/ 112 h 116"/>
                  <a:gd name="T48" fmla="*/ 8 w 104"/>
                  <a:gd name="T49" fmla="*/ 102 h 116"/>
                  <a:gd name="T50" fmla="*/ 2 w 104"/>
                  <a:gd name="T51" fmla="*/ 90 h 116"/>
                  <a:gd name="T52" fmla="*/ 0 w 104"/>
                  <a:gd name="T53" fmla="*/ 82 h 116"/>
                  <a:gd name="T54" fmla="*/ 74 w 104"/>
                  <a:gd name="T55" fmla="*/ 68 h 116"/>
                  <a:gd name="T56" fmla="*/ 64 w 104"/>
                  <a:gd name="T57" fmla="*/ 66 h 116"/>
                  <a:gd name="T58" fmla="*/ 54 w 104"/>
                  <a:gd name="T59" fmla="*/ 64 h 116"/>
                  <a:gd name="T60" fmla="*/ 38 w 104"/>
                  <a:gd name="T61" fmla="*/ 68 h 116"/>
                  <a:gd name="T62" fmla="*/ 32 w 104"/>
                  <a:gd name="T63" fmla="*/ 80 h 116"/>
                  <a:gd name="T64" fmla="*/ 32 w 104"/>
                  <a:gd name="T65" fmla="*/ 80 h 116"/>
                  <a:gd name="T66" fmla="*/ 36 w 104"/>
                  <a:gd name="T67" fmla="*/ 90 h 116"/>
                  <a:gd name="T68" fmla="*/ 48 w 104"/>
                  <a:gd name="T69" fmla="*/ 94 h 116"/>
                  <a:gd name="T70" fmla="*/ 58 w 104"/>
                  <a:gd name="T71" fmla="*/ 92 h 116"/>
                  <a:gd name="T72" fmla="*/ 72 w 104"/>
                  <a:gd name="T73" fmla="*/ 82 h 116"/>
                  <a:gd name="T74" fmla="*/ 74 w 104"/>
                  <a:gd name="T75" fmla="*/ 74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" h="116">
                    <a:moveTo>
                      <a:pt x="0" y="82"/>
                    </a:moveTo>
                    <a:lnTo>
                      <a:pt x="0" y="82"/>
                    </a:lnTo>
                    <a:lnTo>
                      <a:pt x="0" y="82"/>
                    </a:lnTo>
                    <a:lnTo>
                      <a:pt x="2" y="72"/>
                    </a:lnTo>
                    <a:lnTo>
                      <a:pt x="4" y="66"/>
                    </a:lnTo>
                    <a:lnTo>
                      <a:pt x="8" y="60"/>
                    </a:lnTo>
                    <a:lnTo>
                      <a:pt x="14" y="54"/>
                    </a:lnTo>
                    <a:lnTo>
                      <a:pt x="20" y="50"/>
                    </a:lnTo>
                    <a:lnTo>
                      <a:pt x="28" y="48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60" y="48"/>
                    </a:lnTo>
                    <a:lnTo>
                      <a:pt x="72" y="50"/>
                    </a:lnTo>
                    <a:lnTo>
                      <a:pt x="72" y="48"/>
                    </a:lnTo>
                    <a:lnTo>
                      <a:pt x="72" y="48"/>
                    </a:lnTo>
                    <a:lnTo>
                      <a:pt x="72" y="40"/>
                    </a:lnTo>
                    <a:lnTo>
                      <a:pt x="66" y="34"/>
                    </a:lnTo>
                    <a:lnTo>
                      <a:pt x="60" y="30"/>
                    </a:lnTo>
                    <a:lnTo>
                      <a:pt x="48" y="28"/>
                    </a:lnTo>
                    <a:lnTo>
                      <a:pt x="48" y="28"/>
                    </a:lnTo>
                    <a:lnTo>
                      <a:pt x="32" y="30"/>
                    </a:lnTo>
                    <a:lnTo>
                      <a:pt x="18" y="34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30" y="4"/>
                    </a:lnTo>
                    <a:lnTo>
                      <a:pt x="40" y="2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66" y="2"/>
                    </a:lnTo>
                    <a:lnTo>
                      <a:pt x="76" y="4"/>
                    </a:lnTo>
                    <a:lnTo>
                      <a:pt x="84" y="8"/>
                    </a:lnTo>
                    <a:lnTo>
                      <a:pt x="92" y="14"/>
                    </a:lnTo>
                    <a:lnTo>
                      <a:pt x="92" y="14"/>
                    </a:lnTo>
                    <a:lnTo>
                      <a:pt x="96" y="20"/>
                    </a:lnTo>
                    <a:lnTo>
                      <a:pt x="100" y="28"/>
                    </a:lnTo>
                    <a:lnTo>
                      <a:pt x="102" y="38"/>
                    </a:lnTo>
                    <a:lnTo>
                      <a:pt x="104" y="50"/>
                    </a:lnTo>
                    <a:lnTo>
                      <a:pt x="104" y="114"/>
                    </a:lnTo>
                    <a:lnTo>
                      <a:pt x="72" y="114"/>
                    </a:lnTo>
                    <a:lnTo>
                      <a:pt x="72" y="102"/>
                    </a:lnTo>
                    <a:lnTo>
                      <a:pt x="72" y="102"/>
                    </a:lnTo>
                    <a:lnTo>
                      <a:pt x="66" y="108"/>
                    </a:lnTo>
                    <a:lnTo>
                      <a:pt x="58" y="112"/>
                    </a:lnTo>
                    <a:lnTo>
                      <a:pt x="50" y="116"/>
                    </a:lnTo>
                    <a:lnTo>
                      <a:pt x="38" y="116"/>
                    </a:lnTo>
                    <a:lnTo>
                      <a:pt x="38" y="116"/>
                    </a:lnTo>
                    <a:lnTo>
                      <a:pt x="24" y="114"/>
                    </a:lnTo>
                    <a:lnTo>
                      <a:pt x="18" y="112"/>
                    </a:lnTo>
                    <a:lnTo>
                      <a:pt x="12" y="108"/>
                    </a:lnTo>
                    <a:lnTo>
                      <a:pt x="8" y="102"/>
                    </a:lnTo>
                    <a:lnTo>
                      <a:pt x="4" y="96"/>
                    </a:lnTo>
                    <a:lnTo>
                      <a:pt x="2" y="90"/>
                    </a:lnTo>
                    <a:lnTo>
                      <a:pt x="0" y="82"/>
                    </a:lnTo>
                    <a:lnTo>
                      <a:pt x="0" y="82"/>
                    </a:lnTo>
                    <a:close/>
                    <a:moveTo>
                      <a:pt x="74" y="74"/>
                    </a:moveTo>
                    <a:lnTo>
                      <a:pt x="74" y="68"/>
                    </a:lnTo>
                    <a:lnTo>
                      <a:pt x="74" y="68"/>
                    </a:lnTo>
                    <a:lnTo>
                      <a:pt x="64" y="66"/>
                    </a:lnTo>
                    <a:lnTo>
                      <a:pt x="54" y="64"/>
                    </a:lnTo>
                    <a:lnTo>
                      <a:pt x="54" y="64"/>
                    </a:lnTo>
                    <a:lnTo>
                      <a:pt x="44" y="66"/>
                    </a:lnTo>
                    <a:lnTo>
                      <a:pt x="38" y="68"/>
                    </a:lnTo>
                    <a:lnTo>
                      <a:pt x="32" y="74"/>
                    </a:lnTo>
                    <a:lnTo>
                      <a:pt x="32" y="80"/>
                    </a:lnTo>
                    <a:lnTo>
                      <a:pt x="32" y="80"/>
                    </a:lnTo>
                    <a:lnTo>
                      <a:pt x="32" y="80"/>
                    </a:lnTo>
                    <a:lnTo>
                      <a:pt x="32" y="86"/>
                    </a:lnTo>
                    <a:lnTo>
                      <a:pt x="36" y="90"/>
                    </a:lnTo>
                    <a:lnTo>
                      <a:pt x="42" y="94"/>
                    </a:lnTo>
                    <a:lnTo>
                      <a:pt x="48" y="94"/>
                    </a:lnTo>
                    <a:lnTo>
                      <a:pt x="48" y="94"/>
                    </a:lnTo>
                    <a:lnTo>
                      <a:pt x="58" y="92"/>
                    </a:lnTo>
                    <a:lnTo>
                      <a:pt x="66" y="88"/>
                    </a:lnTo>
                    <a:lnTo>
                      <a:pt x="72" y="82"/>
                    </a:lnTo>
                    <a:lnTo>
                      <a:pt x="74" y="74"/>
                    </a:lnTo>
                    <a:lnTo>
                      <a:pt x="74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7" name="Freeform 22"/>
              <p:cNvSpPr>
                <a:spLocks noEditPoints="1"/>
              </p:cNvSpPr>
              <p:nvPr/>
            </p:nvSpPr>
            <p:spPr bwMode="auto">
              <a:xfrm>
                <a:off x="6642100" y="1230313"/>
                <a:ext cx="193675" cy="184150"/>
              </a:xfrm>
              <a:custGeom>
                <a:avLst/>
                <a:gdLst>
                  <a:gd name="T0" fmla="*/ 0 w 122"/>
                  <a:gd name="T1" fmla="*/ 58 h 116"/>
                  <a:gd name="T2" fmla="*/ 2 w 122"/>
                  <a:gd name="T3" fmla="*/ 46 h 116"/>
                  <a:gd name="T4" fmla="*/ 10 w 122"/>
                  <a:gd name="T5" fmla="*/ 26 h 116"/>
                  <a:gd name="T6" fmla="*/ 26 w 122"/>
                  <a:gd name="T7" fmla="*/ 10 h 116"/>
                  <a:gd name="T8" fmla="*/ 48 w 122"/>
                  <a:gd name="T9" fmla="*/ 2 h 116"/>
                  <a:gd name="T10" fmla="*/ 60 w 122"/>
                  <a:gd name="T11" fmla="*/ 0 h 116"/>
                  <a:gd name="T12" fmla="*/ 86 w 122"/>
                  <a:gd name="T13" fmla="*/ 4 h 116"/>
                  <a:gd name="T14" fmla="*/ 104 w 122"/>
                  <a:gd name="T15" fmla="*/ 16 h 116"/>
                  <a:gd name="T16" fmla="*/ 116 w 122"/>
                  <a:gd name="T17" fmla="*/ 36 h 116"/>
                  <a:gd name="T18" fmla="*/ 122 w 122"/>
                  <a:gd name="T19" fmla="*/ 58 h 116"/>
                  <a:gd name="T20" fmla="*/ 122 w 122"/>
                  <a:gd name="T21" fmla="*/ 58 h 116"/>
                  <a:gd name="T22" fmla="*/ 116 w 122"/>
                  <a:gd name="T23" fmla="*/ 82 h 116"/>
                  <a:gd name="T24" fmla="*/ 104 w 122"/>
                  <a:gd name="T25" fmla="*/ 100 h 116"/>
                  <a:gd name="T26" fmla="*/ 84 w 122"/>
                  <a:gd name="T27" fmla="*/ 112 h 116"/>
                  <a:gd name="T28" fmla="*/ 60 w 122"/>
                  <a:gd name="T29" fmla="*/ 116 h 116"/>
                  <a:gd name="T30" fmla="*/ 48 w 122"/>
                  <a:gd name="T31" fmla="*/ 116 h 116"/>
                  <a:gd name="T32" fmla="*/ 26 w 122"/>
                  <a:gd name="T33" fmla="*/ 106 h 116"/>
                  <a:gd name="T34" fmla="*/ 10 w 122"/>
                  <a:gd name="T35" fmla="*/ 92 h 116"/>
                  <a:gd name="T36" fmla="*/ 2 w 122"/>
                  <a:gd name="T37" fmla="*/ 70 h 116"/>
                  <a:gd name="T38" fmla="*/ 0 w 122"/>
                  <a:gd name="T39" fmla="*/ 58 h 116"/>
                  <a:gd name="T40" fmla="*/ 90 w 122"/>
                  <a:gd name="T41" fmla="*/ 58 h 116"/>
                  <a:gd name="T42" fmla="*/ 88 w 122"/>
                  <a:gd name="T43" fmla="*/ 46 h 116"/>
                  <a:gd name="T44" fmla="*/ 78 w 122"/>
                  <a:gd name="T45" fmla="*/ 32 h 116"/>
                  <a:gd name="T46" fmla="*/ 66 w 122"/>
                  <a:gd name="T47" fmla="*/ 28 h 116"/>
                  <a:gd name="T48" fmla="*/ 60 w 122"/>
                  <a:gd name="T49" fmla="*/ 28 h 116"/>
                  <a:gd name="T50" fmla="*/ 48 w 122"/>
                  <a:gd name="T51" fmla="*/ 30 h 116"/>
                  <a:gd name="T52" fmla="*/ 40 w 122"/>
                  <a:gd name="T53" fmla="*/ 36 h 116"/>
                  <a:gd name="T54" fmla="*/ 32 w 122"/>
                  <a:gd name="T55" fmla="*/ 58 h 116"/>
                  <a:gd name="T56" fmla="*/ 32 w 122"/>
                  <a:gd name="T57" fmla="*/ 58 h 116"/>
                  <a:gd name="T58" fmla="*/ 40 w 122"/>
                  <a:gd name="T59" fmla="*/ 80 h 116"/>
                  <a:gd name="T60" fmla="*/ 48 w 122"/>
                  <a:gd name="T61" fmla="*/ 86 h 116"/>
                  <a:gd name="T62" fmla="*/ 60 w 122"/>
                  <a:gd name="T63" fmla="*/ 90 h 116"/>
                  <a:gd name="T64" fmla="*/ 68 w 122"/>
                  <a:gd name="T65" fmla="*/ 88 h 116"/>
                  <a:gd name="T66" fmla="*/ 78 w 122"/>
                  <a:gd name="T67" fmla="*/ 84 h 116"/>
                  <a:gd name="T68" fmla="*/ 88 w 122"/>
                  <a:gd name="T69" fmla="*/ 70 h 116"/>
                  <a:gd name="T70" fmla="*/ 90 w 122"/>
                  <a:gd name="T71" fmla="*/ 5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22" h="116">
                    <a:moveTo>
                      <a:pt x="0" y="58"/>
                    </a:moveTo>
                    <a:lnTo>
                      <a:pt x="0" y="58"/>
                    </a:lnTo>
                    <a:lnTo>
                      <a:pt x="0" y="58"/>
                    </a:lnTo>
                    <a:lnTo>
                      <a:pt x="2" y="46"/>
                    </a:lnTo>
                    <a:lnTo>
                      <a:pt x="4" y="36"/>
                    </a:lnTo>
                    <a:lnTo>
                      <a:pt x="10" y="26"/>
                    </a:lnTo>
                    <a:lnTo>
                      <a:pt x="18" y="18"/>
                    </a:lnTo>
                    <a:lnTo>
                      <a:pt x="26" y="10"/>
                    </a:lnTo>
                    <a:lnTo>
                      <a:pt x="36" y="4"/>
                    </a:lnTo>
                    <a:lnTo>
                      <a:pt x="48" y="2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74" y="2"/>
                    </a:lnTo>
                    <a:lnTo>
                      <a:pt x="86" y="4"/>
                    </a:lnTo>
                    <a:lnTo>
                      <a:pt x="96" y="10"/>
                    </a:lnTo>
                    <a:lnTo>
                      <a:pt x="104" y="16"/>
                    </a:lnTo>
                    <a:lnTo>
                      <a:pt x="112" y="26"/>
                    </a:lnTo>
                    <a:lnTo>
                      <a:pt x="116" y="36"/>
                    </a:lnTo>
                    <a:lnTo>
                      <a:pt x="120" y="46"/>
                    </a:lnTo>
                    <a:lnTo>
                      <a:pt x="122" y="58"/>
                    </a:lnTo>
                    <a:lnTo>
                      <a:pt x="122" y="58"/>
                    </a:lnTo>
                    <a:lnTo>
                      <a:pt x="122" y="58"/>
                    </a:lnTo>
                    <a:lnTo>
                      <a:pt x="120" y="70"/>
                    </a:lnTo>
                    <a:lnTo>
                      <a:pt x="116" y="82"/>
                    </a:lnTo>
                    <a:lnTo>
                      <a:pt x="112" y="90"/>
                    </a:lnTo>
                    <a:lnTo>
                      <a:pt x="104" y="100"/>
                    </a:lnTo>
                    <a:lnTo>
                      <a:pt x="96" y="106"/>
                    </a:lnTo>
                    <a:lnTo>
                      <a:pt x="84" y="112"/>
                    </a:lnTo>
                    <a:lnTo>
                      <a:pt x="74" y="116"/>
                    </a:lnTo>
                    <a:lnTo>
                      <a:pt x="60" y="116"/>
                    </a:lnTo>
                    <a:lnTo>
                      <a:pt x="60" y="116"/>
                    </a:lnTo>
                    <a:lnTo>
                      <a:pt x="48" y="116"/>
                    </a:lnTo>
                    <a:lnTo>
                      <a:pt x="36" y="112"/>
                    </a:lnTo>
                    <a:lnTo>
                      <a:pt x="26" y="106"/>
                    </a:lnTo>
                    <a:lnTo>
                      <a:pt x="18" y="100"/>
                    </a:lnTo>
                    <a:lnTo>
                      <a:pt x="10" y="92"/>
                    </a:lnTo>
                    <a:lnTo>
                      <a:pt x="4" y="82"/>
                    </a:lnTo>
                    <a:lnTo>
                      <a:pt x="2" y="70"/>
                    </a:lnTo>
                    <a:lnTo>
                      <a:pt x="0" y="58"/>
                    </a:lnTo>
                    <a:lnTo>
                      <a:pt x="0" y="58"/>
                    </a:lnTo>
                    <a:close/>
                    <a:moveTo>
                      <a:pt x="90" y="58"/>
                    </a:moveTo>
                    <a:lnTo>
                      <a:pt x="90" y="58"/>
                    </a:lnTo>
                    <a:lnTo>
                      <a:pt x="90" y="58"/>
                    </a:lnTo>
                    <a:lnTo>
                      <a:pt x="88" y="46"/>
                    </a:lnTo>
                    <a:lnTo>
                      <a:pt x="82" y="36"/>
                    </a:lnTo>
                    <a:lnTo>
                      <a:pt x="78" y="32"/>
                    </a:lnTo>
                    <a:lnTo>
                      <a:pt x="72" y="30"/>
                    </a:lnTo>
                    <a:lnTo>
                      <a:pt x="66" y="28"/>
                    </a:lnTo>
                    <a:lnTo>
                      <a:pt x="60" y="28"/>
                    </a:lnTo>
                    <a:lnTo>
                      <a:pt x="60" y="28"/>
                    </a:lnTo>
                    <a:lnTo>
                      <a:pt x="54" y="28"/>
                    </a:lnTo>
                    <a:lnTo>
                      <a:pt x="48" y="30"/>
                    </a:lnTo>
                    <a:lnTo>
                      <a:pt x="44" y="32"/>
                    </a:lnTo>
                    <a:lnTo>
                      <a:pt x="40" y="36"/>
                    </a:lnTo>
                    <a:lnTo>
                      <a:pt x="34" y="46"/>
                    </a:lnTo>
                    <a:lnTo>
                      <a:pt x="32" y="58"/>
                    </a:lnTo>
                    <a:lnTo>
                      <a:pt x="32" y="58"/>
                    </a:lnTo>
                    <a:lnTo>
                      <a:pt x="32" y="58"/>
                    </a:lnTo>
                    <a:lnTo>
                      <a:pt x="34" y="70"/>
                    </a:lnTo>
                    <a:lnTo>
                      <a:pt x="40" y="80"/>
                    </a:lnTo>
                    <a:lnTo>
                      <a:pt x="44" y="84"/>
                    </a:lnTo>
                    <a:lnTo>
                      <a:pt x="48" y="86"/>
                    </a:lnTo>
                    <a:lnTo>
                      <a:pt x="54" y="88"/>
                    </a:lnTo>
                    <a:lnTo>
                      <a:pt x="60" y="90"/>
                    </a:lnTo>
                    <a:lnTo>
                      <a:pt x="60" y="90"/>
                    </a:lnTo>
                    <a:lnTo>
                      <a:pt x="68" y="88"/>
                    </a:lnTo>
                    <a:lnTo>
                      <a:pt x="74" y="86"/>
                    </a:lnTo>
                    <a:lnTo>
                      <a:pt x="78" y="84"/>
                    </a:lnTo>
                    <a:lnTo>
                      <a:pt x="82" y="80"/>
                    </a:lnTo>
                    <a:lnTo>
                      <a:pt x="88" y="70"/>
                    </a:lnTo>
                    <a:lnTo>
                      <a:pt x="90" y="58"/>
                    </a:lnTo>
                    <a:lnTo>
                      <a:pt x="90" y="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8" name="Freeform 23"/>
              <p:cNvSpPr>
                <a:spLocks/>
              </p:cNvSpPr>
              <p:nvPr/>
            </p:nvSpPr>
            <p:spPr bwMode="auto">
              <a:xfrm>
                <a:off x="3352800" y="1176338"/>
                <a:ext cx="212725" cy="238125"/>
              </a:xfrm>
              <a:custGeom>
                <a:avLst/>
                <a:gdLst>
                  <a:gd name="T0" fmla="*/ 0 w 134"/>
                  <a:gd name="T1" fmla="*/ 76 h 150"/>
                  <a:gd name="T2" fmla="*/ 0 w 134"/>
                  <a:gd name="T3" fmla="*/ 74 h 150"/>
                  <a:gd name="T4" fmla="*/ 0 w 134"/>
                  <a:gd name="T5" fmla="*/ 74 h 150"/>
                  <a:gd name="T6" fmla="*/ 0 w 134"/>
                  <a:gd name="T7" fmla="*/ 60 h 150"/>
                  <a:gd name="T8" fmla="*/ 4 w 134"/>
                  <a:gd name="T9" fmla="*/ 46 h 150"/>
                  <a:gd name="T10" fmla="*/ 12 w 134"/>
                  <a:gd name="T11" fmla="*/ 32 h 150"/>
                  <a:gd name="T12" fmla="*/ 20 w 134"/>
                  <a:gd name="T13" fmla="*/ 22 h 150"/>
                  <a:gd name="T14" fmla="*/ 32 w 134"/>
                  <a:gd name="T15" fmla="*/ 12 h 150"/>
                  <a:gd name="T16" fmla="*/ 44 w 134"/>
                  <a:gd name="T17" fmla="*/ 6 h 150"/>
                  <a:gd name="T18" fmla="*/ 60 w 134"/>
                  <a:gd name="T19" fmla="*/ 0 h 150"/>
                  <a:gd name="T20" fmla="*/ 76 w 134"/>
                  <a:gd name="T21" fmla="*/ 0 h 150"/>
                  <a:gd name="T22" fmla="*/ 76 w 134"/>
                  <a:gd name="T23" fmla="*/ 0 h 150"/>
                  <a:gd name="T24" fmla="*/ 94 w 134"/>
                  <a:gd name="T25" fmla="*/ 0 h 150"/>
                  <a:gd name="T26" fmla="*/ 110 w 134"/>
                  <a:gd name="T27" fmla="*/ 6 h 150"/>
                  <a:gd name="T28" fmla="*/ 122 w 134"/>
                  <a:gd name="T29" fmla="*/ 12 h 150"/>
                  <a:gd name="T30" fmla="*/ 134 w 134"/>
                  <a:gd name="T31" fmla="*/ 22 h 150"/>
                  <a:gd name="T32" fmla="*/ 112 w 134"/>
                  <a:gd name="T33" fmla="*/ 46 h 150"/>
                  <a:gd name="T34" fmla="*/ 112 w 134"/>
                  <a:gd name="T35" fmla="*/ 46 h 150"/>
                  <a:gd name="T36" fmla="*/ 104 w 134"/>
                  <a:gd name="T37" fmla="*/ 38 h 150"/>
                  <a:gd name="T38" fmla="*/ 96 w 134"/>
                  <a:gd name="T39" fmla="*/ 34 h 150"/>
                  <a:gd name="T40" fmla="*/ 86 w 134"/>
                  <a:gd name="T41" fmla="*/ 30 h 150"/>
                  <a:gd name="T42" fmla="*/ 76 w 134"/>
                  <a:gd name="T43" fmla="*/ 28 h 150"/>
                  <a:gd name="T44" fmla="*/ 76 w 134"/>
                  <a:gd name="T45" fmla="*/ 28 h 150"/>
                  <a:gd name="T46" fmla="*/ 66 w 134"/>
                  <a:gd name="T47" fmla="*/ 30 h 150"/>
                  <a:gd name="T48" fmla="*/ 58 w 134"/>
                  <a:gd name="T49" fmla="*/ 32 h 150"/>
                  <a:gd name="T50" fmla="*/ 50 w 134"/>
                  <a:gd name="T51" fmla="*/ 36 h 150"/>
                  <a:gd name="T52" fmla="*/ 44 w 134"/>
                  <a:gd name="T53" fmla="*/ 42 h 150"/>
                  <a:gd name="T54" fmla="*/ 40 w 134"/>
                  <a:gd name="T55" fmla="*/ 50 h 150"/>
                  <a:gd name="T56" fmla="*/ 36 w 134"/>
                  <a:gd name="T57" fmla="*/ 56 h 150"/>
                  <a:gd name="T58" fmla="*/ 34 w 134"/>
                  <a:gd name="T59" fmla="*/ 66 h 150"/>
                  <a:gd name="T60" fmla="*/ 32 w 134"/>
                  <a:gd name="T61" fmla="*/ 74 h 150"/>
                  <a:gd name="T62" fmla="*/ 32 w 134"/>
                  <a:gd name="T63" fmla="*/ 74 h 150"/>
                  <a:gd name="T64" fmla="*/ 32 w 134"/>
                  <a:gd name="T65" fmla="*/ 74 h 150"/>
                  <a:gd name="T66" fmla="*/ 34 w 134"/>
                  <a:gd name="T67" fmla="*/ 84 h 150"/>
                  <a:gd name="T68" fmla="*/ 36 w 134"/>
                  <a:gd name="T69" fmla="*/ 92 h 150"/>
                  <a:gd name="T70" fmla="*/ 40 w 134"/>
                  <a:gd name="T71" fmla="*/ 100 h 150"/>
                  <a:gd name="T72" fmla="*/ 44 w 134"/>
                  <a:gd name="T73" fmla="*/ 108 h 150"/>
                  <a:gd name="T74" fmla="*/ 50 w 134"/>
                  <a:gd name="T75" fmla="*/ 114 h 150"/>
                  <a:gd name="T76" fmla="*/ 58 w 134"/>
                  <a:gd name="T77" fmla="*/ 118 h 150"/>
                  <a:gd name="T78" fmla="*/ 66 w 134"/>
                  <a:gd name="T79" fmla="*/ 120 h 150"/>
                  <a:gd name="T80" fmla="*/ 76 w 134"/>
                  <a:gd name="T81" fmla="*/ 120 h 150"/>
                  <a:gd name="T82" fmla="*/ 76 w 134"/>
                  <a:gd name="T83" fmla="*/ 120 h 150"/>
                  <a:gd name="T84" fmla="*/ 86 w 134"/>
                  <a:gd name="T85" fmla="*/ 120 h 150"/>
                  <a:gd name="T86" fmla="*/ 96 w 134"/>
                  <a:gd name="T87" fmla="*/ 116 h 150"/>
                  <a:gd name="T88" fmla="*/ 106 w 134"/>
                  <a:gd name="T89" fmla="*/ 110 h 150"/>
                  <a:gd name="T90" fmla="*/ 114 w 134"/>
                  <a:gd name="T91" fmla="*/ 104 h 150"/>
                  <a:gd name="T92" fmla="*/ 134 w 134"/>
                  <a:gd name="T93" fmla="*/ 124 h 150"/>
                  <a:gd name="T94" fmla="*/ 134 w 134"/>
                  <a:gd name="T95" fmla="*/ 124 h 150"/>
                  <a:gd name="T96" fmla="*/ 122 w 134"/>
                  <a:gd name="T97" fmla="*/ 136 h 150"/>
                  <a:gd name="T98" fmla="*/ 110 w 134"/>
                  <a:gd name="T99" fmla="*/ 144 h 150"/>
                  <a:gd name="T100" fmla="*/ 94 w 134"/>
                  <a:gd name="T101" fmla="*/ 148 h 150"/>
                  <a:gd name="T102" fmla="*/ 74 w 134"/>
                  <a:gd name="T103" fmla="*/ 150 h 150"/>
                  <a:gd name="T104" fmla="*/ 74 w 134"/>
                  <a:gd name="T105" fmla="*/ 150 h 150"/>
                  <a:gd name="T106" fmla="*/ 58 w 134"/>
                  <a:gd name="T107" fmla="*/ 150 h 150"/>
                  <a:gd name="T108" fmla="*/ 44 w 134"/>
                  <a:gd name="T109" fmla="*/ 144 h 150"/>
                  <a:gd name="T110" fmla="*/ 32 w 134"/>
                  <a:gd name="T111" fmla="*/ 138 h 150"/>
                  <a:gd name="T112" fmla="*/ 20 w 134"/>
                  <a:gd name="T113" fmla="*/ 128 h 150"/>
                  <a:gd name="T114" fmla="*/ 12 w 134"/>
                  <a:gd name="T115" fmla="*/ 118 h 150"/>
                  <a:gd name="T116" fmla="*/ 4 w 134"/>
                  <a:gd name="T117" fmla="*/ 104 h 150"/>
                  <a:gd name="T118" fmla="*/ 0 w 134"/>
                  <a:gd name="T119" fmla="*/ 90 h 150"/>
                  <a:gd name="T120" fmla="*/ 0 w 134"/>
                  <a:gd name="T121" fmla="*/ 76 h 150"/>
                  <a:gd name="T122" fmla="*/ 0 w 134"/>
                  <a:gd name="T123" fmla="*/ 7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34" h="150">
                    <a:moveTo>
                      <a:pt x="0" y="76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60"/>
                    </a:lnTo>
                    <a:lnTo>
                      <a:pt x="4" y="46"/>
                    </a:lnTo>
                    <a:lnTo>
                      <a:pt x="12" y="32"/>
                    </a:lnTo>
                    <a:lnTo>
                      <a:pt x="20" y="22"/>
                    </a:lnTo>
                    <a:lnTo>
                      <a:pt x="32" y="12"/>
                    </a:lnTo>
                    <a:lnTo>
                      <a:pt x="44" y="6"/>
                    </a:lnTo>
                    <a:lnTo>
                      <a:pt x="60" y="0"/>
                    </a:lnTo>
                    <a:lnTo>
                      <a:pt x="76" y="0"/>
                    </a:lnTo>
                    <a:lnTo>
                      <a:pt x="76" y="0"/>
                    </a:lnTo>
                    <a:lnTo>
                      <a:pt x="94" y="0"/>
                    </a:lnTo>
                    <a:lnTo>
                      <a:pt x="110" y="6"/>
                    </a:lnTo>
                    <a:lnTo>
                      <a:pt x="122" y="12"/>
                    </a:lnTo>
                    <a:lnTo>
                      <a:pt x="134" y="22"/>
                    </a:lnTo>
                    <a:lnTo>
                      <a:pt x="112" y="46"/>
                    </a:lnTo>
                    <a:lnTo>
                      <a:pt x="112" y="46"/>
                    </a:lnTo>
                    <a:lnTo>
                      <a:pt x="104" y="38"/>
                    </a:lnTo>
                    <a:lnTo>
                      <a:pt x="96" y="34"/>
                    </a:lnTo>
                    <a:lnTo>
                      <a:pt x="86" y="30"/>
                    </a:lnTo>
                    <a:lnTo>
                      <a:pt x="76" y="28"/>
                    </a:lnTo>
                    <a:lnTo>
                      <a:pt x="76" y="28"/>
                    </a:lnTo>
                    <a:lnTo>
                      <a:pt x="66" y="30"/>
                    </a:lnTo>
                    <a:lnTo>
                      <a:pt x="58" y="32"/>
                    </a:lnTo>
                    <a:lnTo>
                      <a:pt x="50" y="36"/>
                    </a:lnTo>
                    <a:lnTo>
                      <a:pt x="44" y="42"/>
                    </a:lnTo>
                    <a:lnTo>
                      <a:pt x="40" y="50"/>
                    </a:lnTo>
                    <a:lnTo>
                      <a:pt x="36" y="56"/>
                    </a:lnTo>
                    <a:lnTo>
                      <a:pt x="34" y="66"/>
                    </a:lnTo>
                    <a:lnTo>
                      <a:pt x="32" y="74"/>
                    </a:lnTo>
                    <a:lnTo>
                      <a:pt x="32" y="74"/>
                    </a:lnTo>
                    <a:lnTo>
                      <a:pt x="32" y="74"/>
                    </a:lnTo>
                    <a:lnTo>
                      <a:pt x="34" y="84"/>
                    </a:lnTo>
                    <a:lnTo>
                      <a:pt x="36" y="92"/>
                    </a:lnTo>
                    <a:lnTo>
                      <a:pt x="40" y="100"/>
                    </a:lnTo>
                    <a:lnTo>
                      <a:pt x="44" y="108"/>
                    </a:lnTo>
                    <a:lnTo>
                      <a:pt x="50" y="114"/>
                    </a:lnTo>
                    <a:lnTo>
                      <a:pt x="58" y="118"/>
                    </a:lnTo>
                    <a:lnTo>
                      <a:pt x="66" y="120"/>
                    </a:lnTo>
                    <a:lnTo>
                      <a:pt x="76" y="120"/>
                    </a:lnTo>
                    <a:lnTo>
                      <a:pt x="76" y="120"/>
                    </a:lnTo>
                    <a:lnTo>
                      <a:pt x="86" y="120"/>
                    </a:lnTo>
                    <a:lnTo>
                      <a:pt x="96" y="116"/>
                    </a:lnTo>
                    <a:lnTo>
                      <a:pt x="106" y="110"/>
                    </a:lnTo>
                    <a:lnTo>
                      <a:pt x="114" y="104"/>
                    </a:lnTo>
                    <a:lnTo>
                      <a:pt x="134" y="124"/>
                    </a:lnTo>
                    <a:lnTo>
                      <a:pt x="134" y="124"/>
                    </a:lnTo>
                    <a:lnTo>
                      <a:pt x="122" y="136"/>
                    </a:lnTo>
                    <a:lnTo>
                      <a:pt x="110" y="144"/>
                    </a:lnTo>
                    <a:lnTo>
                      <a:pt x="94" y="148"/>
                    </a:lnTo>
                    <a:lnTo>
                      <a:pt x="74" y="150"/>
                    </a:lnTo>
                    <a:lnTo>
                      <a:pt x="74" y="150"/>
                    </a:lnTo>
                    <a:lnTo>
                      <a:pt x="58" y="150"/>
                    </a:lnTo>
                    <a:lnTo>
                      <a:pt x="44" y="144"/>
                    </a:lnTo>
                    <a:lnTo>
                      <a:pt x="32" y="138"/>
                    </a:lnTo>
                    <a:lnTo>
                      <a:pt x="20" y="128"/>
                    </a:lnTo>
                    <a:lnTo>
                      <a:pt x="12" y="118"/>
                    </a:lnTo>
                    <a:lnTo>
                      <a:pt x="4" y="104"/>
                    </a:lnTo>
                    <a:lnTo>
                      <a:pt x="0" y="90"/>
                    </a:lnTo>
                    <a:lnTo>
                      <a:pt x="0" y="76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9" name="Freeform 24"/>
              <p:cNvSpPr>
                <a:spLocks noEditPoints="1"/>
              </p:cNvSpPr>
              <p:nvPr/>
            </p:nvSpPr>
            <p:spPr bwMode="auto">
              <a:xfrm>
                <a:off x="3587750" y="1230313"/>
                <a:ext cx="193675" cy="184150"/>
              </a:xfrm>
              <a:custGeom>
                <a:avLst/>
                <a:gdLst>
                  <a:gd name="T0" fmla="*/ 0 w 122"/>
                  <a:gd name="T1" fmla="*/ 58 h 116"/>
                  <a:gd name="T2" fmla="*/ 2 w 122"/>
                  <a:gd name="T3" fmla="*/ 46 h 116"/>
                  <a:gd name="T4" fmla="*/ 12 w 122"/>
                  <a:gd name="T5" fmla="*/ 26 h 116"/>
                  <a:gd name="T6" fmla="*/ 28 w 122"/>
                  <a:gd name="T7" fmla="*/ 10 h 116"/>
                  <a:gd name="T8" fmla="*/ 50 w 122"/>
                  <a:gd name="T9" fmla="*/ 2 h 116"/>
                  <a:gd name="T10" fmla="*/ 62 w 122"/>
                  <a:gd name="T11" fmla="*/ 0 h 116"/>
                  <a:gd name="T12" fmla="*/ 86 w 122"/>
                  <a:gd name="T13" fmla="*/ 4 h 116"/>
                  <a:gd name="T14" fmla="*/ 106 w 122"/>
                  <a:gd name="T15" fmla="*/ 16 h 116"/>
                  <a:gd name="T16" fmla="*/ 118 w 122"/>
                  <a:gd name="T17" fmla="*/ 36 h 116"/>
                  <a:gd name="T18" fmla="*/ 122 w 122"/>
                  <a:gd name="T19" fmla="*/ 58 h 116"/>
                  <a:gd name="T20" fmla="*/ 122 w 122"/>
                  <a:gd name="T21" fmla="*/ 58 h 116"/>
                  <a:gd name="T22" fmla="*/ 118 w 122"/>
                  <a:gd name="T23" fmla="*/ 82 h 116"/>
                  <a:gd name="T24" fmla="*/ 104 w 122"/>
                  <a:gd name="T25" fmla="*/ 100 h 116"/>
                  <a:gd name="T26" fmla="*/ 86 w 122"/>
                  <a:gd name="T27" fmla="*/ 112 h 116"/>
                  <a:gd name="T28" fmla="*/ 62 w 122"/>
                  <a:gd name="T29" fmla="*/ 116 h 116"/>
                  <a:gd name="T30" fmla="*/ 48 w 122"/>
                  <a:gd name="T31" fmla="*/ 116 h 116"/>
                  <a:gd name="T32" fmla="*/ 28 w 122"/>
                  <a:gd name="T33" fmla="*/ 106 h 116"/>
                  <a:gd name="T34" fmla="*/ 10 w 122"/>
                  <a:gd name="T35" fmla="*/ 92 h 116"/>
                  <a:gd name="T36" fmla="*/ 2 w 122"/>
                  <a:gd name="T37" fmla="*/ 70 h 116"/>
                  <a:gd name="T38" fmla="*/ 0 w 122"/>
                  <a:gd name="T39" fmla="*/ 58 h 116"/>
                  <a:gd name="T40" fmla="*/ 90 w 122"/>
                  <a:gd name="T41" fmla="*/ 58 h 116"/>
                  <a:gd name="T42" fmla="*/ 88 w 122"/>
                  <a:gd name="T43" fmla="*/ 46 h 116"/>
                  <a:gd name="T44" fmla="*/ 78 w 122"/>
                  <a:gd name="T45" fmla="*/ 32 h 116"/>
                  <a:gd name="T46" fmla="*/ 68 w 122"/>
                  <a:gd name="T47" fmla="*/ 28 h 116"/>
                  <a:gd name="T48" fmla="*/ 62 w 122"/>
                  <a:gd name="T49" fmla="*/ 28 h 116"/>
                  <a:gd name="T50" fmla="*/ 50 w 122"/>
                  <a:gd name="T51" fmla="*/ 30 h 116"/>
                  <a:gd name="T52" fmla="*/ 40 w 122"/>
                  <a:gd name="T53" fmla="*/ 36 h 116"/>
                  <a:gd name="T54" fmla="*/ 32 w 122"/>
                  <a:gd name="T55" fmla="*/ 58 h 116"/>
                  <a:gd name="T56" fmla="*/ 32 w 122"/>
                  <a:gd name="T57" fmla="*/ 58 h 116"/>
                  <a:gd name="T58" fmla="*/ 40 w 122"/>
                  <a:gd name="T59" fmla="*/ 80 h 116"/>
                  <a:gd name="T60" fmla="*/ 50 w 122"/>
                  <a:gd name="T61" fmla="*/ 86 h 116"/>
                  <a:gd name="T62" fmla="*/ 62 w 122"/>
                  <a:gd name="T63" fmla="*/ 90 h 116"/>
                  <a:gd name="T64" fmla="*/ 68 w 122"/>
                  <a:gd name="T65" fmla="*/ 88 h 116"/>
                  <a:gd name="T66" fmla="*/ 80 w 122"/>
                  <a:gd name="T67" fmla="*/ 84 h 116"/>
                  <a:gd name="T68" fmla="*/ 88 w 122"/>
                  <a:gd name="T69" fmla="*/ 70 h 116"/>
                  <a:gd name="T70" fmla="*/ 90 w 122"/>
                  <a:gd name="T71" fmla="*/ 5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22" h="116">
                    <a:moveTo>
                      <a:pt x="0" y="58"/>
                    </a:moveTo>
                    <a:lnTo>
                      <a:pt x="0" y="58"/>
                    </a:lnTo>
                    <a:lnTo>
                      <a:pt x="0" y="58"/>
                    </a:lnTo>
                    <a:lnTo>
                      <a:pt x="2" y="46"/>
                    </a:lnTo>
                    <a:lnTo>
                      <a:pt x="6" y="36"/>
                    </a:lnTo>
                    <a:lnTo>
                      <a:pt x="12" y="26"/>
                    </a:lnTo>
                    <a:lnTo>
                      <a:pt x="18" y="18"/>
                    </a:lnTo>
                    <a:lnTo>
                      <a:pt x="28" y="10"/>
                    </a:lnTo>
                    <a:lnTo>
                      <a:pt x="38" y="4"/>
                    </a:lnTo>
                    <a:lnTo>
                      <a:pt x="50" y="2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74" y="2"/>
                    </a:lnTo>
                    <a:lnTo>
                      <a:pt x="86" y="4"/>
                    </a:lnTo>
                    <a:lnTo>
                      <a:pt x="96" y="10"/>
                    </a:lnTo>
                    <a:lnTo>
                      <a:pt x="106" y="16"/>
                    </a:lnTo>
                    <a:lnTo>
                      <a:pt x="112" y="26"/>
                    </a:lnTo>
                    <a:lnTo>
                      <a:pt x="118" y="36"/>
                    </a:lnTo>
                    <a:lnTo>
                      <a:pt x="122" y="46"/>
                    </a:lnTo>
                    <a:lnTo>
                      <a:pt x="122" y="58"/>
                    </a:lnTo>
                    <a:lnTo>
                      <a:pt x="122" y="58"/>
                    </a:lnTo>
                    <a:lnTo>
                      <a:pt x="122" y="58"/>
                    </a:lnTo>
                    <a:lnTo>
                      <a:pt x="122" y="70"/>
                    </a:lnTo>
                    <a:lnTo>
                      <a:pt x="118" y="82"/>
                    </a:lnTo>
                    <a:lnTo>
                      <a:pt x="112" y="90"/>
                    </a:lnTo>
                    <a:lnTo>
                      <a:pt x="104" y="100"/>
                    </a:lnTo>
                    <a:lnTo>
                      <a:pt x="96" y="106"/>
                    </a:lnTo>
                    <a:lnTo>
                      <a:pt x="86" y="112"/>
                    </a:lnTo>
                    <a:lnTo>
                      <a:pt x="74" y="116"/>
                    </a:lnTo>
                    <a:lnTo>
                      <a:pt x="62" y="116"/>
                    </a:lnTo>
                    <a:lnTo>
                      <a:pt x="62" y="116"/>
                    </a:lnTo>
                    <a:lnTo>
                      <a:pt x="48" y="116"/>
                    </a:lnTo>
                    <a:lnTo>
                      <a:pt x="38" y="112"/>
                    </a:lnTo>
                    <a:lnTo>
                      <a:pt x="28" y="106"/>
                    </a:lnTo>
                    <a:lnTo>
                      <a:pt x="18" y="100"/>
                    </a:lnTo>
                    <a:lnTo>
                      <a:pt x="10" y="92"/>
                    </a:lnTo>
                    <a:lnTo>
                      <a:pt x="6" y="82"/>
                    </a:lnTo>
                    <a:lnTo>
                      <a:pt x="2" y="70"/>
                    </a:lnTo>
                    <a:lnTo>
                      <a:pt x="0" y="58"/>
                    </a:lnTo>
                    <a:lnTo>
                      <a:pt x="0" y="58"/>
                    </a:lnTo>
                    <a:close/>
                    <a:moveTo>
                      <a:pt x="90" y="58"/>
                    </a:moveTo>
                    <a:lnTo>
                      <a:pt x="90" y="58"/>
                    </a:lnTo>
                    <a:lnTo>
                      <a:pt x="90" y="58"/>
                    </a:lnTo>
                    <a:lnTo>
                      <a:pt x="88" y="46"/>
                    </a:lnTo>
                    <a:lnTo>
                      <a:pt x="82" y="36"/>
                    </a:lnTo>
                    <a:lnTo>
                      <a:pt x="78" y="32"/>
                    </a:lnTo>
                    <a:lnTo>
                      <a:pt x="74" y="30"/>
                    </a:lnTo>
                    <a:lnTo>
                      <a:pt x="68" y="28"/>
                    </a:lnTo>
                    <a:lnTo>
                      <a:pt x="62" y="28"/>
                    </a:lnTo>
                    <a:lnTo>
                      <a:pt x="62" y="28"/>
                    </a:lnTo>
                    <a:lnTo>
                      <a:pt x="54" y="28"/>
                    </a:lnTo>
                    <a:lnTo>
                      <a:pt x="50" y="30"/>
                    </a:lnTo>
                    <a:lnTo>
                      <a:pt x="44" y="32"/>
                    </a:lnTo>
                    <a:lnTo>
                      <a:pt x="40" y="36"/>
                    </a:lnTo>
                    <a:lnTo>
                      <a:pt x="34" y="46"/>
                    </a:lnTo>
                    <a:lnTo>
                      <a:pt x="32" y="58"/>
                    </a:lnTo>
                    <a:lnTo>
                      <a:pt x="32" y="58"/>
                    </a:lnTo>
                    <a:lnTo>
                      <a:pt x="32" y="58"/>
                    </a:lnTo>
                    <a:lnTo>
                      <a:pt x="34" y="70"/>
                    </a:lnTo>
                    <a:lnTo>
                      <a:pt x="40" y="80"/>
                    </a:lnTo>
                    <a:lnTo>
                      <a:pt x="44" y="84"/>
                    </a:lnTo>
                    <a:lnTo>
                      <a:pt x="50" y="86"/>
                    </a:lnTo>
                    <a:lnTo>
                      <a:pt x="56" y="88"/>
                    </a:lnTo>
                    <a:lnTo>
                      <a:pt x="62" y="90"/>
                    </a:lnTo>
                    <a:lnTo>
                      <a:pt x="62" y="90"/>
                    </a:lnTo>
                    <a:lnTo>
                      <a:pt x="68" y="88"/>
                    </a:lnTo>
                    <a:lnTo>
                      <a:pt x="74" y="86"/>
                    </a:lnTo>
                    <a:lnTo>
                      <a:pt x="80" y="84"/>
                    </a:lnTo>
                    <a:lnTo>
                      <a:pt x="84" y="80"/>
                    </a:lnTo>
                    <a:lnTo>
                      <a:pt x="88" y="70"/>
                    </a:lnTo>
                    <a:lnTo>
                      <a:pt x="90" y="58"/>
                    </a:lnTo>
                    <a:lnTo>
                      <a:pt x="90" y="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0" name="Freeform 25"/>
              <p:cNvSpPr>
                <a:spLocks/>
              </p:cNvSpPr>
              <p:nvPr/>
            </p:nvSpPr>
            <p:spPr bwMode="auto">
              <a:xfrm>
                <a:off x="3819525" y="1230313"/>
                <a:ext cx="161925" cy="180975"/>
              </a:xfrm>
              <a:custGeom>
                <a:avLst/>
                <a:gdLst>
                  <a:gd name="T0" fmla="*/ 0 w 102"/>
                  <a:gd name="T1" fmla="*/ 2 h 114"/>
                  <a:gd name="T2" fmla="*/ 30 w 102"/>
                  <a:gd name="T3" fmla="*/ 2 h 114"/>
                  <a:gd name="T4" fmla="*/ 30 w 102"/>
                  <a:gd name="T5" fmla="*/ 18 h 114"/>
                  <a:gd name="T6" fmla="*/ 30 w 102"/>
                  <a:gd name="T7" fmla="*/ 18 h 114"/>
                  <a:gd name="T8" fmla="*/ 36 w 102"/>
                  <a:gd name="T9" fmla="*/ 12 h 114"/>
                  <a:gd name="T10" fmla="*/ 44 w 102"/>
                  <a:gd name="T11" fmla="*/ 6 h 114"/>
                  <a:gd name="T12" fmla="*/ 52 w 102"/>
                  <a:gd name="T13" fmla="*/ 2 h 114"/>
                  <a:gd name="T14" fmla="*/ 64 w 102"/>
                  <a:gd name="T15" fmla="*/ 0 h 114"/>
                  <a:gd name="T16" fmla="*/ 64 w 102"/>
                  <a:gd name="T17" fmla="*/ 0 h 114"/>
                  <a:gd name="T18" fmla="*/ 72 w 102"/>
                  <a:gd name="T19" fmla="*/ 0 h 114"/>
                  <a:gd name="T20" fmla="*/ 80 w 102"/>
                  <a:gd name="T21" fmla="*/ 2 h 114"/>
                  <a:gd name="T22" fmla="*/ 86 w 102"/>
                  <a:gd name="T23" fmla="*/ 6 h 114"/>
                  <a:gd name="T24" fmla="*/ 92 w 102"/>
                  <a:gd name="T25" fmla="*/ 12 h 114"/>
                  <a:gd name="T26" fmla="*/ 96 w 102"/>
                  <a:gd name="T27" fmla="*/ 18 h 114"/>
                  <a:gd name="T28" fmla="*/ 100 w 102"/>
                  <a:gd name="T29" fmla="*/ 24 h 114"/>
                  <a:gd name="T30" fmla="*/ 102 w 102"/>
                  <a:gd name="T31" fmla="*/ 32 h 114"/>
                  <a:gd name="T32" fmla="*/ 102 w 102"/>
                  <a:gd name="T33" fmla="*/ 42 h 114"/>
                  <a:gd name="T34" fmla="*/ 102 w 102"/>
                  <a:gd name="T35" fmla="*/ 114 h 114"/>
                  <a:gd name="T36" fmla="*/ 70 w 102"/>
                  <a:gd name="T37" fmla="*/ 114 h 114"/>
                  <a:gd name="T38" fmla="*/ 70 w 102"/>
                  <a:gd name="T39" fmla="*/ 52 h 114"/>
                  <a:gd name="T40" fmla="*/ 70 w 102"/>
                  <a:gd name="T41" fmla="*/ 52 h 114"/>
                  <a:gd name="T42" fmla="*/ 68 w 102"/>
                  <a:gd name="T43" fmla="*/ 42 h 114"/>
                  <a:gd name="T44" fmla="*/ 66 w 102"/>
                  <a:gd name="T45" fmla="*/ 34 h 114"/>
                  <a:gd name="T46" fmla="*/ 58 w 102"/>
                  <a:gd name="T47" fmla="*/ 30 h 114"/>
                  <a:gd name="T48" fmla="*/ 50 w 102"/>
                  <a:gd name="T49" fmla="*/ 28 h 114"/>
                  <a:gd name="T50" fmla="*/ 50 w 102"/>
                  <a:gd name="T51" fmla="*/ 28 h 114"/>
                  <a:gd name="T52" fmla="*/ 42 w 102"/>
                  <a:gd name="T53" fmla="*/ 30 h 114"/>
                  <a:gd name="T54" fmla="*/ 36 w 102"/>
                  <a:gd name="T55" fmla="*/ 34 h 114"/>
                  <a:gd name="T56" fmla="*/ 32 w 102"/>
                  <a:gd name="T57" fmla="*/ 42 h 114"/>
                  <a:gd name="T58" fmla="*/ 30 w 102"/>
                  <a:gd name="T59" fmla="*/ 52 h 114"/>
                  <a:gd name="T60" fmla="*/ 30 w 102"/>
                  <a:gd name="T61" fmla="*/ 114 h 114"/>
                  <a:gd name="T62" fmla="*/ 0 w 102"/>
                  <a:gd name="T63" fmla="*/ 114 h 114"/>
                  <a:gd name="T64" fmla="*/ 0 w 102"/>
                  <a:gd name="T65" fmla="*/ 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2" h="114">
                    <a:moveTo>
                      <a:pt x="0" y="2"/>
                    </a:moveTo>
                    <a:lnTo>
                      <a:pt x="30" y="2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36" y="12"/>
                    </a:lnTo>
                    <a:lnTo>
                      <a:pt x="44" y="6"/>
                    </a:lnTo>
                    <a:lnTo>
                      <a:pt x="52" y="2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0" y="2"/>
                    </a:lnTo>
                    <a:lnTo>
                      <a:pt x="86" y="6"/>
                    </a:lnTo>
                    <a:lnTo>
                      <a:pt x="92" y="12"/>
                    </a:lnTo>
                    <a:lnTo>
                      <a:pt x="96" y="18"/>
                    </a:lnTo>
                    <a:lnTo>
                      <a:pt x="100" y="24"/>
                    </a:lnTo>
                    <a:lnTo>
                      <a:pt x="102" y="32"/>
                    </a:lnTo>
                    <a:lnTo>
                      <a:pt x="102" y="42"/>
                    </a:lnTo>
                    <a:lnTo>
                      <a:pt x="102" y="114"/>
                    </a:lnTo>
                    <a:lnTo>
                      <a:pt x="70" y="114"/>
                    </a:lnTo>
                    <a:lnTo>
                      <a:pt x="70" y="52"/>
                    </a:lnTo>
                    <a:lnTo>
                      <a:pt x="70" y="52"/>
                    </a:lnTo>
                    <a:lnTo>
                      <a:pt x="68" y="42"/>
                    </a:lnTo>
                    <a:lnTo>
                      <a:pt x="66" y="34"/>
                    </a:lnTo>
                    <a:lnTo>
                      <a:pt x="58" y="30"/>
                    </a:lnTo>
                    <a:lnTo>
                      <a:pt x="50" y="28"/>
                    </a:lnTo>
                    <a:lnTo>
                      <a:pt x="50" y="28"/>
                    </a:lnTo>
                    <a:lnTo>
                      <a:pt x="42" y="30"/>
                    </a:lnTo>
                    <a:lnTo>
                      <a:pt x="36" y="34"/>
                    </a:lnTo>
                    <a:lnTo>
                      <a:pt x="32" y="42"/>
                    </a:lnTo>
                    <a:lnTo>
                      <a:pt x="30" y="52"/>
                    </a:lnTo>
                    <a:lnTo>
                      <a:pt x="30" y="114"/>
                    </a:lnTo>
                    <a:lnTo>
                      <a:pt x="0" y="11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1" name="Freeform 26"/>
              <p:cNvSpPr>
                <a:spLocks/>
              </p:cNvSpPr>
              <p:nvPr/>
            </p:nvSpPr>
            <p:spPr bwMode="auto">
              <a:xfrm>
                <a:off x="4013200" y="1189038"/>
                <a:ext cx="111125" cy="225425"/>
              </a:xfrm>
              <a:custGeom>
                <a:avLst/>
                <a:gdLst>
                  <a:gd name="T0" fmla="*/ 12 w 70"/>
                  <a:gd name="T1" fmla="*/ 108 h 142"/>
                  <a:gd name="T2" fmla="*/ 12 w 70"/>
                  <a:gd name="T3" fmla="*/ 56 h 142"/>
                  <a:gd name="T4" fmla="*/ 0 w 70"/>
                  <a:gd name="T5" fmla="*/ 56 h 142"/>
                  <a:gd name="T6" fmla="*/ 0 w 70"/>
                  <a:gd name="T7" fmla="*/ 28 h 142"/>
                  <a:gd name="T8" fmla="*/ 12 w 70"/>
                  <a:gd name="T9" fmla="*/ 28 h 142"/>
                  <a:gd name="T10" fmla="*/ 12 w 70"/>
                  <a:gd name="T11" fmla="*/ 0 h 142"/>
                  <a:gd name="T12" fmla="*/ 44 w 70"/>
                  <a:gd name="T13" fmla="*/ 0 h 142"/>
                  <a:gd name="T14" fmla="*/ 44 w 70"/>
                  <a:gd name="T15" fmla="*/ 28 h 142"/>
                  <a:gd name="T16" fmla="*/ 70 w 70"/>
                  <a:gd name="T17" fmla="*/ 28 h 142"/>
                  <a:gd name="T18" fmla="*/ 70 w 70"/>
                  <a:gd name="T19" fmla="*/ 56 h 142"/>
                  <a:gd name="T20" fmla="*/ 44 w 70"/>
                  <a:gd name="T21" fmla="*/ 56 h 142"/>
                  <a:gd name="T22" fmla="*/ 44 w 70"/>
                  <a:gd name="T23" fmla="*/ 104 h 142"/>
                  <a:gd name="T24" fmla="*/ 44 w 70"/>
                  <a:gd name="T25" fmla="*/ 104 h 142"/>
                  <a:gd name="T26" fmla="*/ 46 w 70"/>
                  <a:gd name="T27" fmla="*/ 108 h 142"/>
                  <a:gd name="T28" fmla="*/ 46 w 70"/>
                  <a:gd name="T29" fmla="*/ 112 h 142"/>
                  <a:gd name="T30" fmla="*/ 50 w 70"/>
                  <a:gd name="T31" fmla="*/ 114 h 142"/>
                  <a:gd name="T32" fmla="*/ 54 w 70"/>
                  <a:gd name="T33" fmla="*/ 114 h 142"/>
                  <a:gd name="T34" fmla="*/ 54 w 70"/>
                  <a:gd name="T35" fmla="*/ 114 h 142"/>
                  <a:gd name="T36" fmla="*/ 64 w 70"/>
                  <a:gd name="T37" fmla="*/ 112 h 142"/>
                  <a:gd name="T38" fmla="*/ 70 w 70"/>
                  <a:gd name="T39" fmla="*/ 110 h 142"/>
                  <a:gd name="T40" fmla="*/ 70 w 70"/>
                  <a:gd name="T41" fmla="*/ 136 h 142"/>
                  <a:gd name="T42" fmla="*/ 70 w 70"/>
                  <a:gd name="T43" fmla="*/ 136 h 142"/>
                  <a:gd name="T44" fmla="*/ 60 w 70"/>
                  <a:gd name="T45" fmla="*/ 140 h 142"/>
                  <a:gd name="T46" fmla="*/ 46 w 70"/>
                  <a:gd name="T47" fmla="*/ 142 h 142"/>
                  <a:gd name="T48" fmla="*/ 46 w 70"/>
                  <a:gd name="T49" fmla="*/ 142 h 142"/>
                  <a:gd name="T50" fmla="*/ 32 w 70"/>
                  <a:gd name="T51" fmla="*/ 140 h 142"/>
                  <a:gd name="T52" fmla="*/ 26 w 70"/>
                  <a:gd name="T53" fmla="*/ 138 h 142"/>
                  <a:gd name="T54" fmla="*/ 22 w 70"/>
                  <a:gd name="T55" fmla="*/ 134 h 142"/>
                  <a:gd name="T56" fmla="*/ 18 w 70"/>
                  <a:gd name="T57" fmla="*/ 130 h 142"/>
                  <a:gd name="T58" fmla="*/ 16 w 70"/>
                  <a:gd name="T59" fmla="*/ 124 h 142"/>
                  <a:gd name="T60" fmla="*/ 14 w 70"/>
                  <a:gd name="T61" fmla="*/ 118 h 142"/>
                  <a:gd name="T62" fmla="*/ 12 w 70"/>
                  <a:gd name="T63" fmla="*/ 108 h 142"/>
                  <a:gd name="T64" fmla="*/ 12 w 70"/>
                  <a:gd name="T65" fmla="*/ 108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0" h="142">
                    <a:moveTo>
                      <a:pt x="12" y="108"/>
                    </a:moveTo>
                    <a:lnTo>
                      <a:pt x="12" y="56"/>
                    </a:lnTo>
                    <a:lnTo>
                      <a:pt x="0" y="56"/>
                    </a:lnTo>
                    <a:lnTo>
                      <a:pt x="0" y="28"/>
                    </a:lnTo>
                    <a:lnTo>
                      <a:pt x="12" y="28"/>
                    </a:lnTo>
                    <a:lnTo>
                      <a:pt x="12" y="0"/>
                    </a:lnTo>
                    <a:lnTo>
                      <a:pt x="44" y="0"/>
                    </a:lnTo>
                    <a:lnTo>
                      <a:pt x="44" y="28"/>
                    </a:lnTo>
                    <a:lnTo>
                      <a:pt x="70" y="28"/>
                    </a:lnTo>
                    <a:lnTo>
                      <a:pt x="70" y="56"/>
                    </a:lnTo>
                    <a:lnTo>
                      <a:pt x="44" y="56"/>
                    </a:lnTo>
                    <a:lnTo>
                      <a:pt x="44" y="104"/>
                    </a:lnTo>
                    <a:lnTo>
                      <a:pt x="44" y="104"/>
                    </a:lnTo>
                    <a:lnTo>
                      <a:pt x="46" y="108"/>
                    </a:lnTo>
                    <a:lnTo>
                      <a:pt x="46" y="112"/>
                    </a:lnTo>
                    <a:lnTo>
                      <a:pt x="50" y="114"/>
                    </a:lnTo>
                    <a:lnTo>
                      <a:pt x="54" y="114"/>
                    </a:lnTo>
                    <a:lnTo>
                      <a:pt x="54" y="114"/>
                    </a:lnTo>
                    <a:lnTo>
                      <a:pt x="64" y="112"/>
                    </a:lnTo>
                    <a:lnTo>
                      <a:pt x="70" y="110"/>
                    </a:lnTo>
                    <a:lnTo>
                      <a:pt x="70" y="136"/>
                    </a:lnTo>
                    <a:lnTo>
                      <a:pt x="70" y="136"/>
                    </a:lnTo>
                    <a:lnTo>
                      <a:pt x="60" y="140"/>
                    </a:lnTo>
                    <a:lnTo>
                      <a:pt x="46" y="142"/>
                    </a:lnTo>
                    <a:lnTo>
                      <a:pt x="46" y="142"/>
                    </a:lnTo>
                    <a:lnTo>
                      <a:pt x="32" y="140"/>
                    </a:lnTo>
                    <a:lnTo>
                      <a:pt x="26" y="138"/>
                    </a:lnTo>
                    <a:lnTo>
                      <a:pt x="22" y="134"/>
                    </a:lnTo>
                    <a:lnTo>
                      <a:pt x="18" y="130"/>
                    </a:lnTo>
                    <a:lnTo>
                      <a:pt x="16" y="124"/>
                    </a:lnTo>
                    <a:lnTo>
                      <a:pt x="14" y="118"/>
                    </a:lnTo>
                    <a:lnTo>
                      <a:pt x="12" y="108"/>
                    </a:lnTo>
                    <a:lnTo>
                      <a:pt x="12" y="10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2" name="Freeform 27"/>
              <p:cNvSpPr>
                <a:spLocks/>
              </p:cNvSpPr>
              <p:nvPr/>
            </p:nvSpPr>
            <p:spPr bwMode="auto">
              <a:xfrm>
                <a:off x="4162425" y="1230313"/>
                <a:ext cx="106363" cy="180975"/>
              </a:xfrm>
              <a:custGeom>
                <a:avLst/>
                <a:gdLst>
                  <a:gd name="T0" fmla="*/ 0 w 67"/>
                  <a:gd name="T1" fmla="*/ 2 h 114"/>
                  <a:gd name="T2" fmla="*/ 31 w 67"/>
                  <a:gd name="T3" fmla="*/ 2 h 114"/>
                  <a:gd name="T4" fmla="*/ 31 w 67"/>
                  <a:gd name="T5" fmla="*/ 24 h 114"/>
                  <a:gd name="T6" fmla="*/ 31 w 67"/>
                  <a:gd name="T7" fmla="*/ 24 h 114"/>
                  <a:gd name="T8" fmla="*/ 37 w 67"/>
                  <a:gd name="T9" fmla="*/ 14 h 114"/>
                  <a:gd name="T10" fmla="*/ 45 w 67"/>
                  <a:gd name="T11" fmla="*/ 6 h 114"/>
                  <a:gd name="T12" fmla="*/ 55 w 67"/>
                  <a:gd name="T13" fmla="*/ 2 h 114"/>
                  <a:gd name="T14" fmla="*/ 67 w 67"/>
                  <a:gd name="T15" fmla="*/ 0 h 114"/>
                  <a:gd name="T16" fmla="*/ 67 w 67"/>
                  <a:gd name="T17" fmla="*/ 34 h 114"/>
                  <a:gd name="T18" fmla="*/ 65 w 67"/>
                  <a:gd name="T19" fmla="*/ 34 h 114"/>
                  <a:gd name="T20" fmla="*/ 65 w 67"/>
                  <a:gd name="T21" fmla="*/ 34 h 114"/>
                  <a:gd name="T22" fmla="*/ 57 w 67"/>
                  <a:gd name="T23" fmla="*/ 34 h 114"/>
                  <a:gd name="T24" fmla="*/ 51 w 67"/>
                  <a:gd name="T25" fmla="*/ 36 h 114"/>
                  <a:gd name="T26" fmla="*/ 45 w 67"/>
                  <a:gd name="T27" fmla="*/ 38 h 114"/>
                  <a:gd name="T28" fmla="*/ 41 w 67"/>
                  <a:gd name="T29" fmla="*/ 42 h 114"/>
                  <a:gd name="T30" fmla="*/ 37 w 67"/>
                  <a:gd name="T31" fmla="*/ 48 h 114"/>
                  <a:gd name="T32" fmla="*/ 33 w 67"/>
                  <a:gd name="T33" fmla="*/ 56 h 114"/>
                  <a:gd name="T34" fmla="*/ 31 w 67"/>
                  <a:gd name="T35" fmla="*/ 64 h 114"/>
                  <a:gd name="T36" fmla="*/ 31 w 67"/>
                  <a:gd name="T37" fmla="*/ 72 h 114"/>
                  <a:gd name="T38" fmla="*/ 31 w 67"/>
                  <a:gd name="T39" fmla="*/ 114 h 114"/>
                  <a:gd name="T40" fmla="*/ 0 w 67"/>
                  <a:gd name="T41" fmla="*/ 114 h 114"/>
                  <a:gd name="T42" fmla="*/ 0 w 67"/>
                  <a:gd name="T43" fmla="*/ 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7" h="114">
                    <a:moveTo>
                      <a:pt x="0" y="2"/>
                    </a:moveTo>
                    <a:lnTo>
                      <a:pt x="31" y="2"/>
                    </a:lnTo>
                    <a:lnTo>
                      <a:pt x="31" y="24"/>
                    </a:lnTo>
                    <a:lnTo>
                      <a:pt x="31" y="24"/>
                    </a:lnTo>
                    <a:lnTo>
                      <a:pt x="37" y="14"/>
                    </a:lnTo>
                    <a:lnTo>
                      <a:pt x="45" y="6"/>
                    </a:lnTo>
                    <a:lnTo>
                      <a:pt x="55" y="2"/>
                    </a:lnTo>
                    <a:lnTo>
                      <a:pt x="67" y="0"/>
                    </a:lnTo>
                    <a:lnTo>
                      <a:pt x="67" y="34"/>
                    </a:lnTo>
                    <a:lnTo>
                      <a:pt x="65" y="34"/>
                    </a:lnTo>
                    <a:lnTo>
                      <a:pt x="65" y="34"/>
                    </a:lnTo>
                    <a:lnTo>
                      <a:pt x="57" y="34"/>
                    </a:lnTo>
                    <a:lnTo>
                      <a:pt x="51" y="36"/>
                    </a:lnTo>
                    <a:lnTo>
                      <a:pt x="45" y="38"/>
                    </a:lnTo>
                    <a:lnTo>
                      <a:pt x="41" y="42"/>
                    </a:lnTo>
                    <a:lnTo>
                      <a:pt x="37" y="48"/>
                    </a:lnTo>
                    <a:lnTo>
                      <a:pt x="33" y="56"/>
                    </a:lnTo>
                    <a:lnTo>
                      <a:pt x="31" y="64"/>
                    </a:lnTo>
                    <a:lnTo>
                      <a:pt x="31" y="72"/>
                    </a:lnTo>
                    <a:lnTo>
                      <a:pt x="31" y="114"/>
                    </a:lnTo>
                    <a:lnTo>
                      <a:pt x="0" y="11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3" name="Freeform 28"/>
              <p:cNvSpPr>
                <a:spLocks noEditPoints="1"/>
              </p:cNvSpPr>
              <p:nvPr/>
            </p:nvSpPr>
            <p:spPr bwMode="auto">
              <a:xfrm>
                <a:off x="4300538" y="1169988"/>
                <a:ext cx="53975" cy="241300"/>
              </a:xfrm>
              <a:custGeom>
                <a:avLst/>
                <a:gdLst>
                  <a:gd name="T0" fmla="*/ 0 w 34"/>
                  <a:gd name="T1" fmla="*/ 0 h 152"/>
                  <a:gd name="T2" fmla="*/ 34 w 34"/>
                  <a:gd name="T3" fmla="*/ 0 h 152"/>
                  <a:gd name="T4" fmla="*/ 34 w 34"/>
                  <a:gd name="T5" fmla="*/ 28 h 152"/>
                  <a:gd name="T6" fmla="*/ 0 w 34"/>
                  <a:gd name="T7" fmla="*/ 28 h 152"/>
                  <a:gd name="T8" fmla="*/ 0 w 34"/>
                  <a:gd name="T9" fmla="*/ 0 h 152"/>
                  <a:gd name="T10" fmla="*/ 2 w 34"/>
                  <a:gd name="T11" fmla="*/ 40 h 152"/>
                  <a:gd name="T12" fmla="*/ 32 w 34"/>
                  <a:gd name="T13" fmla="*/ 40 h 152"/>
                  <a:gd name="T14" fmla="*/ 32 w 34"/>
                  <a:gd name="T15" fmla="*/ 152 h 152"/>
                  <a:gd name="T16" fmla="*/ 2 w 34"/>
                  <a:gd name="T17" fmla="*/ 152 h 152"/>
                  <a:gd name="T18" fmla="*/ 2 w 34"/>
                  <a:gd name="T19" fmla="*/ 4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152">
                    <a:moveTo>
                      <a:pt x="0" y="0"/>
                    </a:moveTo>
                    <a:lnTo>
                      <a:pt x="34" y="0"/>
                    </a:lnTo>
                    <a:lnTo>
                      <a:pt x="34" y="28"/>
                    </a:lnTo>
                    <a:lnTo>
                      <a:pt x="0" y="28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32" y="40"/>
                    </a:lnTo>
                    <a:lnTo>
                      <a:pt x="32" y="152"/>
                    </a:lnTo>
                    <a:lnTo>
                      <a:pt x="2" y="152"/>
                    </a:lnTo>
                    <a:lnTo>
                      <a:pt x="2" y="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4" name="Freeform 29"/>
              <p:cNvSpPr>
                <a:spLocks noEditPoints="1"/>
              </p:cNvSpPr>
              <p:nvPr/>
            </p:nvSpPr>
            <p:spPr bwMode="auto">
              <a:xfrm>
                <a:off x="4398963" y="1169988"/>
                <a:ext cx="187325" cy="244475"/>
              </a:xfrm>
              <a:custGeom>
                <a:avLst/>
                <a:gdLst>
                  <a:gd name="T0" fmla="*/ 32 w 118"/>
                  <a:gd name="T1" fmla="*/ 138 h 154"/>
                  <a:gd name="T2" fmla="*/ 32 w 118"/>
                  <a:gd name="T3" fmla="*/ 152 h 154"/>
                  <a:gd name="T4" fmla="*/ 0 w 118"/>
                  <a:gd name="T5" fmla="*/ 152 h 154"/>
                  <a:gd name="T6" fmla="*/ 0 w 118"/>
                  <a:gd name="T7" fmla="*/ 0 h 154"/>
                  <a:gd name="T8" fmla="*/ 32 w 118"/>
                  <a:gd name="T9" fmla="*/ 0 h 154"/>
                  <a:gd name="T10" fmla="*/ 32 w 118"/>
                  <a:gd name="T11" fmla="*/ 56 h 154"/>
                  <a:gd name="T12" fmla="*/ 32 w 118"/>
                  <a:gd name="T13" fmla="*/ 56 h 154"/>
                  <a:gd name="T14" fmla="*/ 38 w 118"/>
                  <a:gd name="T15" fmla="*/ 48 h 154"/>
                  <a:gd name="T16" fmla="*/ 46 w 118"/>
                  <a:gd name="T17" fmla="*/ 44 h 154"/>
                  <a:gd name="T18" fmla="*/ 56 w 118"/>
                  <a:gd name="T19" fmla="*/ 40 h 154"/>
                  <a:gd name="T20" fmla="*/ 68 w 118"/>
                  <a:gd name="T21" fmla="*/ 38 h 154"/>
                  <a:gd name="T22" fmla="*/ 68 w 118"/>
                  <a:gd name="T23" fmla="*/ 38 h 154"/>
                  <a:gd name="T24" fmla="*/ 78 w 118"/>
                  <a:gd name="T25" fmla="*/ 38 h 154"/>
                  <a:gd name="T26" fmla="*/ 86 w 118"/>
                  <a:gd name="T27" fmla="*/ 42 h 154"/>
                  <a:gd name="T28" fmla="*/ 96 w 118"/>
                  <a:gd name="T29" fmla="*/ 46 h 154"/>
                  <a:gd name="T30" fmla="*/ 102 w 118"/>
                  <a:gd name="T31" fmla="*/ 52 h 154"/>
                  <a:gd name="T32" fmla="*/ 110 w 118"/>
                  <a:gd name="T33" fmla="*/ 62 h 154"/>
                  <a:gd name="T34" fmla="*/ 114 w 118"/>
                  <a:gd name="T35" fmla="*/ 72 h 154"/>
                  <a:gd name="T36" fmla="*/ 118 w 118"/>
                  <a:gd name="T37" fmla="*/ 82 h 154"/>
                  <a:gd name="T38" fmla="*/ 118 w 118"/>
                  <a:gd name="T39" fmla="*/ 96 h 154"/>
                  <a:gd name="T40" fmla="*/ 118 w 118"/>
                  <a:gd name="T41" fmla="*/ 96 h 154"/>
                  <a:gd name="T42" fmla="*/ 118 w 118"/>
                  <a:gd name="T43" fmla="*/ 96 h 154"/>
                  <a:gd name="T44" fmla="*/ 118 w 118"/>
                  <a:gd name="T45" fmla="*/ 110 h 154"/>
                  <a:gd name="T46" fmla="*/ 114 w 118"/>
                  <a:gd name="T47" fmla="*/ 122 h 154"/>
                  <a:gd name="T48" fmla="*/ 110 w 118"/>
                  <a:gd name="T49" fmla="*/ 132 h 154"/>
                  <a:gd name="T50" fmla="*/ 102 w 118"/>
                  <a:gd name="T51" fmla="*/ 140 h 154"/>
                  <a:gd name="T52" fmla="*/ 96 w 118"/>
                  <a:gd name="T53" fmla="*/ 146 h 154"/>
                  <a:gd name="T54" fmla="*/ 86 w 118"/>
                  <a:gd name="T55" fmla="*/ 150 h 154"/>
                  <a:gd name="T56" fmla="*/ 78 w 118"/>
                  <a:gd name="T57" fmla="*/ 154 h 154"/>
                  <a:gd name="T58" fmla="*/ 68 w 118"/>
                  <a:gd name="T59" fmla="*/ 154 h 154"/>
                  <a:gd name="T60" fmla="*/ 68 w 118"/>
                  <a:gd name="T61" fmla="*/ 154 h 154"/>
                  <a:gd name="T62" fmla="*/ 56 w 118"/>
                  <a:gd name="T63" fmla="*/ 152 h 154"/>
                  <a:gd name="T64" fmla="*/ 46 w 118"/>
                  <a:gd name="T65" fmla="*/ 150 h 154"/>
                  <a:gd name="T66" fmla="*/ 38 w 118"/>
                  <a:gd name="T67" fmla="*/ 144 h 154"/>
                  <a:gd name="T68" fmla="*/ 32 w 118"/>
                  <a:gd name="T69" fmla="*/ 138 h 154"/>
                  <a:gd name="T70" fmla="*/ 32 w 118"/>
                  <a:gd name="T71" fmla="*/ 138 h 154"/>
                  <a:gd name="T72" fmla="*/ 86 w 118"/>
                  <a:gd name="T73" fmla="*/ 96 h 154"/>
                  <a:gd name="T74" fmla="*/ 86 w 118"/>
                  <a:gd name="T75" fmla="*/ 96 h 154"/>
                  <a:gd name="T76" fmla="*/ 86 w 118"/>
                  <a:gd name="T77" fmla="*/ 96 h 154"/>
                  <a:gd name="T78" fmla="*/ 84 w 118"/>
                  <a:gd name="T79" fmla="*/ 84 h 154"/>
                  <a:gd name="T80" fmla="*/ 78 w 118"/>
                  <a:gd name="T81" fmla="*/ 74 h 154"/>
                  <a:gd name="T82" fmla="*/ 70 w 118"/>
                  <a:gd name="T83" fmla="*/ 68 h 154"/>
                  <a:gd name="T84" fmla="*/ 60 w 118"/>
                  <a:gd name="T85" fmla="*/ 64 h 154"/>
                  <a:gd name="T86" fmla="*/ 60 w 118"/>
                  <a:gd name="T87" fmla="*/ 64 h 154"/>
                  <a:gd name="T88" fmla="*/ 48 w 118"/>
                  <a:gd name="T89" fmla="*/ 68 h 154"/>
                  <a:gd name="T90" fmla="*/ 40 w 118"/>
                  <a:gd name="T91" fmla="*/ 74 h 154"/>
                  <a:gd name="T92" fmla="*/ 34 w 118"/>
                  <a:gd name="T93" fmla="*/ 84 h 154"/>
                  <a:gd name="T94" fmla="*/ 32 w 118"/>
                  <a:gd name="T95" fmla="*/ 96 h 154"/>
                  <a:gd name="T96" fmla="*/ 32 w 118"/>
                  <a:gd name="T97" fmla="*/ 96 h 154"/>
                  <a:gd name="T98" fmla="*/ 32 w 118"/>
                  <a:gd name="T99" fmla="*/ 96 h 154"/>
                  <a:gd name="T100" fmla="*/ 34 w 118"/>
                  <a:gd name="T101" fmla="*/ 110 h 154"/>
                  <a:gd name="T102" fmla="*/ 40 w 118"/>
                  <a:gd name="T103" fmla="*/ 118 h 154"/>
                  <a:gd name="T104" fmla="*/ 48 w 118"/>
                  <a:gd name="T105" fmla="*/ 126 h 154"/>
                  <a:gd name="T106" fmla="*/ 60 w 118"/>
                  <a:gd name="T107" fmla="*/ 128 h 154"/>
                  <a:gd name="T108" fmla="*/ 60 w 118"/>
                  <a:gd name="T109" fmla="*/ 128 h 154"/>
                  <a:gd name="T110" fmla="*/ 70 w 118"/>
                  <a:gd name="T111" fmla="*/ 126 h 154"/>
                  <a:gd name="T112" fmla="*/ 78 w 118"/>
                  <a:gd name="T113" fmla="*/ 118 h 154"/>
                  <a:gd name="T114" fmla="*/ 84 w 118"/>
                  <a:gd name="T115" fmla="*/ 110 h 154"/>
                  <a:gd name="T116" fmla="*/ 86 w 118"/>
                  <a:gd name="T117" fmla="*/ 96 h 154"/>
                  <a:gd name="T118" fmla="*/ 86 w 118"/>
                  <a:gd name="T119" fmla="*/ 9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8" h="154">
                    <a:moveTo>
                      <a:pt x="32" y="138"/>
                    </a:moveTo>
                    <a:lnTo>
                      <a:pt x="32" y="152"/>
                    </a:lnTo>
                    <a:lnTo>
                      <a:pt x="0" y="15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56"/>
                    </a:lnTo>
                    <a:lnTo>
                      <a:pt x="32" y="56"/>
                    </a:lnTo>
                    <a:lnTo>
                      <a:pt x="38" y="48"/>
                    </a:lnTo>
                    <a:lnTo>
                      <a:pt x="46" y="44"/>
                    </a:lnTo>
                    <a:lnTo>
                      <a:pt x="56" y="40"/>
                    </a:lnTo>
                    <a:lnTo>
                      <a:pt x="68" y="38"/>
                    </a:lnTo>
                    <a:lnTo>
                      <a:pt x="68" y="38"/>
                    </a:lnTo>
                    <a:lnTo>
                      <a:pt x="78" y="38"/>
                    </a:lnTo>
                    <a:lnTo>
                      <a:pt x="86" y="42"/>
                    </a:lnTo>
                    <a:lnTo>
                      <a:pt x="96" y="46"/>
                    </a:lnTo>
                    <a:lnTo>
                      <a:pt x="102" y="52"/>
                    </a:lnTo>
                    <a:lnTo>
                      <a:pt x="110" y="62"/>
                    </a:lnTo>
                    <a:lnTo>
                      <a:pt x="114" y="72"/>
                    </a:lnTo>
                    <a:lnTo>
                      <a:pt x="118" y="82"/>
                    </a:lnTo>
                    <a:lnTo>
                      <a:pt x="118" y="96"/>
                    </a:lnTo>
                    <a:lnTo>
                      <a:pt x="118" y="96"/>
                    </a:lnTo>
                    <a:lnTo>
                      <a:pt x="118" y="96"/>
                    </a:lnTo>
                    <a:lnTo>
                      <a:pt x="118" y="110"/>
                    </a:lnTo>
                    <a:lnTo>
                      <a:pt x="114" y="122"/>
                    </a:lnTo>
                    <a:lnTo>
                      <a:pt x="110" y="132"/>
                    </a:lnTo>
                    <a:lnTo>
                      <a:pt x="102" y="140"/>
                    </a:lnTo>
                    <a:lnTo>
                      <a:pt x="96" y="146"/>
                    </a:lnTo>
                    <a:lnTo>
                      <a:pt x="86" y="150"/>
                    </a:lnTo>
                    <a:lnTo>
                      <a:pt x="78" y="154"/>
                    </a:lnTo>
                    <a:lnTo>
                      <a:pt x="68" y="154"/>
                    </a:lnTo>
                    <a:lnTo>
                      <a:pt x="68" y="154"/>
                    </a:lnTo>
                    <a:lnTo>
                      <a:pt x="56" y="152"/>
                    </a:lnTo>
                    <a:lnTo>
                      <a:pt x="46" y="150"/>
                    </a:lnTo>
                    <a:lnTo>
                      <a:pt x="38" y="144"/>
                    </a:lnTo>
                    <a:lnTo>
                      <a:pt x="32" y="138"/>
                    </a:lnTo>
                    <a:lnTo>
                      <a:pt x="32" y="138"/>
                    </a:lnTo>
                    <a:close/>
                    <a:moveTo>
                      <a:pt x="86" y="96"/>
                    </a:moveTo>
                    <a:lnTo>
                      <a:pt x="86" y="96"/>
                    </a:lnTo>
                    <a:lnTo>
                      <a:pt x="86" y="96"/>
                    </a:lnTo>
                    <a:lnTo>
                      <a:pt x="84" y="84"/>
                    </a:lnTo>
                    <a:lnTo>
                      <a:pt x="78" y="74"/>
                    </a:lnTo>
                    <a:lnTo>
                      <a:pt x="70" y="68"/>
                    </a:lnTo>
                    <a:lnTo>
                      <a:pt x="60" y="64"/>
                    </a:lnTo>
                    <a:lnTo>
                      <a:pt x="60" y="64"/>
                    </a:lnTo>
                    <a:lnTo>
                      <a:pt x="48" y="68"/>
                    </a:lnTo>
                    <a:lnTo>
                      <a:pt x="40" y="74"/>
                    </a:lnTo>
                    <a:lnTo>
                      <a:pt x="34" y="84"/>
                    </a:lnTo>
                    <a:lnTo>
                      <a:pt x="32" y="96"/>
                    </a:lnTo>
                    <a:lnTo>
                      <a:pt x="32" y="96"/>
                    </a:lnTo>
                    <a:lnTo>
                      <a:pt x="32" y="96"/>
                    </a:lnTo>
                    <a:lnTo>
                      <a:pt x="34" y="110"/>
                    </a:lnTo>
                    <a:lnTo>
                      <a:pt x="40" y="118"/>
                    </a:lnTo>
                    <a:lnTo>
                      <a:pt x="48" y="126"/>
                    </a:lnTo>
                    <a:lnTo>
                      <a:pt x="60" y="128"/>
                    </a:lnTo>
                    <a:lnTo>
                      <a:pt x="60" y="128"/>
                    </a:lnTo>
                    <a:lnTo>
                      <a:pt x="70" y="126"/>
                    </a:lnTo>
                    <a:lnTo>
                      <a:pt x="78" y="118"/>
                    </a:lnTo>
                    <a:lnTo>
                      <a:pt x="84" y="110"/>
                    </a:lnTo>
                    <a:lnTo>
                      <a:pt x="86" y="96"/>
                    </a:lnTo>
                    <a:lnTo>
                      <a:pt x="86" y="9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5" name="Freeform 30"/>
              <p:cNvSpPr>
                <a:spLocks/>
              </p:cNvSpPr>
              <p:nvPr/>
            </p:nvSpPr>
            <p:spPr bwMode="auto">
              <a:xfrm>
                <a:off x="4624388" y="1233488"/>
                <a:ext cx="161925" cy="180975"/>
              </a:xfrm>
              <a:custGeom>
                <a:avLst/>
                <a:gdLst>
                  <a:gd name="T0" fmla="*/ 0 w 102"/>
                  <a:gd name="T1" fmla="*/ 72 h 114"/>
                  <a:gd name="T2" fmla="*/ 0 w 102"/>
                  <a:gd name="T3" fmla="*/ 0 h 114"/>
                  <a:gd name="T4" fmla="*/ 30 w 102"/>
                  <a:gd name="T5" fmla="*/ 0 h 114"/>
                  <a:gd name="T6" fmla="*/ 30 w 102"/>
                  <a:gd name="T7" fmla="*/ 62 h 114"/>
                  <a:gd name="T8" fmla="*/ 30 w 102"/>
                  <a:gd name="T9" fmla="*/ 62 h 114"/>
                  <a:gd name="T10" fmla="*/ 32 w 102"/>
                  <a:gd name="T11" fmla="*/ 72 h 114"/>
                  <a:gd name="T12" fmla="*/ 36 w 102"/>
                  <a:gd name="T13" fmla="*/ 80 h 114"/>
                  <a:gd name="T14" fmla="*/ 42 w 102"/>
                  <a:gd name="T15" fmla="*/ 84 h 114"/>
                  <a:gd name="T16" fmla="*/ 50 w 102"/>
                  <a:gd name="T17" fmla="*/ 86 h 114"/>
                  <a:gd name="T18" fmla="*/ 50 w 102"/>
                  <a:gd name="T19" fmla="*/ 86 h 114"/>
                  <a:gd name="T20" fmla="*/ 58 w 102"/>
                  <a:gd name="T21" fmla="*/ 84 h 114"/>
                  <a:gd name="T22" fmla="*/ 64 w 102"/>
                  <a:gd name="T23" fmla="*/ 80 h 114"/>
                  <a:gd name="T24" fmla="*/ 68 w 102"/>
                  <a:gd name="T25" fmla="*/ 72 h 114"/>
                  <a:gd name="T26" fmla="*/ 70 w 102"/>
                  <a:gd name="T27" fmla="*/ 62 h 114"/>
                  <a:gd name="T28" fmla="*/ 70 w 102"/>
                  <a:gd name="T29" fmla="*/ 0 h 114"/>
                  <a:gd name="T30" fmla="*/ 102 w 102"/>
                  <a:gd name="T31" fmla="*/ 0 h 114"/>
                  <a:gd name="T32" fmla="*/ 102 w 102"/>
                  <a:gd name="T33" fmla="*/ 112 h 114"/>
                  <a:gd name="T34" fmla="*/ 70 w 102"/>
                  <a:gd name="T35" fmla="*/ 112 h 114"/>
                  <a:gd name="T36" fmla="*/ 70 w 102"/>
                  <a:gd name="T37" fmla="*/ 96 h 114"/>
                  <a:gd name="T38" fmla="*/ 70 w 102"/>
                  <a:gd name="T39" fmla="*/ 96 h 114"/>
                  <a:gd name="T40" fmla="*/ 64 w 102"/>
                  <a:gd name="T41" fmla="*/ 104 h 114"/>
                  <a:gd name="T42" fmla="*/ 56 w 102"/>
                  <a:gd name="T43" fmla="*/ 108 h 114"/>
                  <a:gd name="T44" fmla="*/ 48 w 102"/>
                  <a:gd name="T45" fmla="*/ 112 h 114"/>
                  <a:gd name="T46" fmla="*/ 38 w 102"/>
                  <a:gd name="T47" fmla="*/ 114 h 114"/>
                  <a:gd name="T48" fmla="*/ 38 w 102"/>
                  <a:gd name="T49" fmla="*/ 114 h 114"/>
                  <a:gd name="T50" fmla="*/ 28 w 102"/>
                  <a:gd name="T51" fmla="*/ 114 h 114"/>
                  <a:gd name="T52" fmla="*/ 20 w 102"/>
                  <a:gd name="T53" fmla="*/ 112 h 114"/>
                  <a:gd name="T54" fmla="*/ 14 w 102"/>
                  <a:gd name="T55" fmla="*/ 108 h 114"/>
                  <a:gd name="T56" fmla="*/ 10 w 102"/>
                  <a:gd name="T57" fmla="*/ 104 h 114"/>
                  <a:gd name="T58" fmla="*/ 4 w 102"/>
                  <a:gd name="T59" fmla="*/ 98 h 114"/>
                  <a:gd name="T60" fmla="*/ 2 w 102"/>
                  <a:gd name="T61" fmla="*/ 90 h 114"/>
                  <a:gd name="T62" fmla="*/ 0 w 102"/>
                  <a:gd name="T63" fmla="*/ 82 h 114"/>
                  <a:gd name="T64" fmla="*/ 0 w 102"/>
                  <a:gd name="T65" fmla="*/ 72 h 114"/>
                  <a:gd name="T66" fmla="*/ 0 w 102"/>
                  <a:gd name="T67" fmla="*/ 7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2" h="114">
                    <a:moveTo>
                      <a:pt x="0" y="72"/>
                    </a:moveTo>
                    <a:lnTo>
                      <a:pt x="0" y="0"/>
                    </a:lnTo>
                    <a:lnTo>
                      <a:pt x="30" y="0"/>
                    </a:lnTo>
                    <a:lnTo>
                      <a:pt x="30" y="62"/>
                    </a:lnTo>
                    <a:lnTo>
                      <a:pt x="30" y="62"/>
                    </a:lnTo>
                    <a:lnTo>
                      <a:pt x="32" y="72"/>
                    </a:lnTo>
                    <a:lnTo>
                      <a:pt x="36" y="80"/>
                    </a:lnTo>
                    <a:lnTo>
                      <a:pt x="42" y="84"/>
                    </a:lnTo>
                    <a:lnTo>
                      <a:pt x="50" y="86"/>
                    </a:lnTo>
                    <a:lnTo>
                      <a:pt x="50" y="86"/>
                    </a:lnTo>
                    <a:lnTo>
                      <a:pt x="58" y="84"/>
                    </a:lnTo>
                    <a:lnTo>
                      <a:pt x="64" y="80"/>
                    </a:lnTo>
                    <a:lnTo>
                      <a:pt x="68" y="72"/>
                    </a:lnTo>
                    <a:lnTo>
                      <a:pt x="70" y="62"/>
                    </a:lnTo>
                    <a:lnTo>
                      <a:pt x="70" y="0"/>
                    </a:lnTo>
                    <a:lnTo>
                      <a:pt x="102" y="0"/>
                    </a:lnTo>
                    <a:lnTo>
                      <a:pt x="102" y="112"/>
                    </a:lnTo>
                    <a:lnTo>
                      <a:pt x="70" y="112"/>
                    </a:lnTo>
                    <a:lnTo>
                      <a:pt x="70" y="96"/>
                    </a:lnTo>
                    <a:lnTo>
                      <a:pt x="70" y="96"/>
                    </a:lnTo>
                    <a:lnTo>
                      <a:pt x="64" y="104"/>
                    </a:lnTo>
                    <a:lnTo>
                      <a:pt x="56" y="108"/>
                    </a:lnTo>
                    <a:lnTo>
                      <a:pt x="48" y="112"/>
                    </a:lnTo>
                    <a:lnTo>
                      <a:pt x="38" y="114"/>
                    </a:lnTo>
                    <a:lnTo>
                      <a:pt x="38" y="114"/>
                    </a:lnTo>
                    <a:lnTo>
                      <a:pt x="28" y="114"/>
                    </a:lnTo>
                    <a:lnTo>
                      <a:pt x="20" y="112"/>
                    </a:lnTo>
                    <a:lnTo>
                      <a:pt x="14" y="108"/>
                    </a:lnTo>
                    <a:lnTo>
                      <a:pt x="10" y="104"/>
                    </a:lnTo>
                    <a:lnTo>
                      <a:pt x="4" y="98"/>
                    </a:lnTo>
                    <a:lnTo>
                      <a:pt x="2" y="90"/>
                    </a:lnTo>
                    <a:lnTo>
                      <a:pt x="0" y="82"/>
                    </a:lnTo>
                    <a:lnTo>
                      <a:pt x="0" y="72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6" name="Freeform 31"/>
              <p:cNvSpPr>
                <a:spLocks noEditPoints="1"/>
              </p:cNvSpPr>
              <p:nvPr/>
            </p:nvSpPr>
            <p:spPr bwMode="auto">
              <a:xfrm>
                <a:off x="4830763" y="1169988"/>
                <a:ext cx="53975" cy="241300"/>
              </a:xfrm>
              <a:custGeom>
                <a:avLst/>
                <a:gdLst>
                  <a:gd name="T0" fmla="*/ 0 w 34"/>
                  <a:gd name="T1" fmla="*/ 0 h 152"/>
                  <a:gd name="T2" fmla="*/ 34 w 34"/>
                  <a:gd name="T3" fmla="*/ 0 h 152"/>
                  <a:gd name="T4" fmla="*/ 34 w 34"/>
                  <a:gd name="T5" fmla="*/ 28 h 152"/>
                  <a:gd name="T6" fmla="*/ 0 w 34"/>
                  <a:gd name="T7" fmla="*/ 28 h 152"/>
                  <a:gd name="T8" fmla="*/ 0 w 34"/>
                  <a:gd name="T9" fmla="*/ 0 h 152"/>
                  <a:gd name="T10" fmla="*/ 2 w 34"/>
                  <a:gd name="T11" fmla="*/ 40 h 152"/>
                  <a:gd name="T12" fmla="*/ 34 w 34"/>
                  <a:gd name="T13" fmla="*/ 40 h 152"/>
                  <a:gd name="T14" fmla="*/ 34 w 34"/>
                  <a:gd name="T15" fmla="*/ 152 h 152"/>
                  <a:gd name="T16" fmla="*/ 2 w 34"/>
                  <a:gd name="T17" fmla="*/ 152 h 152"/>
                  <a:gd name="T18" fmla="*/ 2 w 34"/>
                  <a:gd name="T19" fmla="*/ 4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152">
                    <a:moveTo>
                      <a:pt x="0" y="0"/>
                    </a:moveTo>
                    <a:lnTo>
                      <a:pt x="34" y="0"/>
                    </a:lnTo>
                    <a:lnTo>
                      <a:pt x="34" y="28"/>
                    </a:lnTo>
                    <a:lnTo>
                      <a:pt x="0" y="28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34" y="40"/>
                    </a:lnTo>
                    <a:lnTo>
                      <a:pt x="34" y="152"/>
                    </a:lnTo>
                    <a:lnTo>
                      <a:pt x="2" y="152"/>
                    </a:lnTo>
                    <a:lnTo>
                      <a:pt x="2" y="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7" name="Freeform 32"/>
              <p:cNvSpPr>
                <a:spLocks/>
              </p:cNvSpPr>
              <p:nvPr/>
            </p:nvSpPr>
            <p:spPr bwMode="auto">
              <a:xfrm>
                <a:off x="4922838" y="1230313"/>
                <a:ext cx="165100" cy="238125"/>
              </a:xfrm>
              <a:custGeom>
                <a:avLst/>
                <a:gdLst>
                  <a:gd name="T0" fmla="*/ 24 w 104"/>
                  <a:gd name="T1" fmla="*/ 140 h 150"/>
                  <a:gd name="T2" fmla="*/ 40 w 104"/>
                  <a:gd name="T3" fmla="*/ 114 h 150"/>
                  <a:gd name="T4" fmla="*/ 40 w 104"/>
                  <a:gd name="T5" fmla="*/ 114 h 150"/>
                  <a:gd name="T6" fmla="*/ 32 w 104"/>
                  <a:gd name="T7" fmla="*/ 110 h 150"/>
                  <a:gd name="T8" fmla="*/ 24 w 104"/>
                  <a:gd name="T9" fmla="*/ 106 h 150"/>
                  <a:gd name="T10" fmla="*/ 16 w 104"/>
                  <a:gd name="T11" fmla="*/ 100 h 150"/>
                  <a:gd name="T12" fmla="*/ 10 w 104"/>
                  <a:gd name="T13" fmla="*/ 94 h 150"/>
                  <a:gd name="T14" fmla="*/ 6 w 104"/>
                  <a:gd name="T15" fmla="*/ 86 h 150"/>
                  <a:gd name="T16" fmla="*/ 2 w 104"/>
                  <a:gd name="T17" fmla="*/ 78 h 150"/>
                  <a:gd name="T18" fmla="*/ 0 w 104"/>
                  <a:gd name="T19" fmla="*/ 68 h 150"/>
                  <a:gd name="T20" fmla="*/ 0 w 104"/>
                  <a:gd name="T21" fmla="*/ 58 h 150"/>
                  <a:gd name="T22" fmla="*/ 0 w 104"/>
                  <a:gd name="T23" fmla="*/ 58 h 150"/>
                  <a:gd name="T24" fmla="*/ 0 w 104"/>
                  <a:gd name="T25" fmla="*/ 58 h 150"/>
                  <a:gd name="T26" fmla="*/ 0 w 104"/>
                  <a:gd name="T27" fmla="*/ 46 h 150"/>
                  <a:gd name="T28" fmla="*/ 4 w 104"/>
                  <a:gd name="T29" fmla="*/ 36 h 150"/>
                  <a:gd name="T30" fmla="*/ 10 w 104"/>
                  <a:gd name="T31" fmla="*/ 26 h 150"/>
                  <a:gd name="T32" fmla="*/ 16 w 104"/>
                  <a:gd name="T33" fmla="*/ 18 h 150"/>
                  <a:gd name="T34" fmla="*/ 24 w 104"/>
                  <a:gd name="T35" fmla="*/ 10 h 150"/>
                  <a:gd name="T36" fmla="*/ 34 w 104"/>
                  <a:gd name="T37" fmla="*/ 4 h 150"/>
                  <a:gd name="T38" fmla="*/ 46 w 104"/>
                  <a:gd name="T39" fmla="*/ 2 h 150"/>
                  <a:gd name="T40" fmla="*/ 58 w 104"/>
                  <a:gd name="T41" fmla="*/ 0 h 150"/>
                  <a:gd name="T42" fmla="*/ 58 w 104"/>
                  <a:gd name="T43" fmla="*/ 0 h 150"/>
                  <a:gd name="T44" fmla="*/ 72 w 104"/>
                  <a:gd name="T45" fmla="*/ 2 h 150"/>
                  <a:gd name="T46" fmla="*/ 84 w 104"/>
                  <a:gd name="T47" fmla="*/ 6 h 150"/>
                  <a:gd name="T48" fmla="*/ 94 w 104"/>
                  <a:gd name="T49" fmla="*/ 10 h 150"/>
                  <a:gd name="T50" fmla="*/ 104 w 104"/>
                  <a:gd name="T51" fmla="*/ 18 h 150"/>
                  <a:gd name="T52" fmla="*/ 84 w 104"/>
                  <a:gd name="T53" fmla="*/ 40 h 150"/>
                  <a:gd name="T54" fmla="*/ 84 w 104"/>
                  <a:gd name="T55" fmla="*/ 40 h 150"/>
                  <a:gd name="T56" fmla="*/ 78 w 104"/>
                  <a:gd name="T57" fmla="*/ 34 h 150"/>
                  <a:gd name="T58" fmla="*/ 72 w 104"/>
                  <a:gd name="T59" fmla="*/ 30 h 150"/>
                  <a:gd name="T60" fmla="*/ 66 w 104"/>
                  <a:gd name="T61" fmla="*/ 28 h 150"/>
                  <a:gd name="T62" fmla="*/ 58 w 104"/>
                  <a:gd name="T63" fmla="*/ 28 h 150"/>
                  <a:gd name="T64" fmla="*/ 58 w 104"/>
                  <a:gd name="T65" fmla="*/ 28 h 150"/>
                  <a:gd name="T66" fmla="*/ 52 w 104"/>
                  <a:gd name="T67" fmla="*/ 28 h 150"/>
                  <a:gd name="T68" fmla="*/ 48 w 104"/>
                  <a:gd name="T69" fmla="*/ 30 h 150"/>
                  <a:gd name="T70" fmla="*/ 38 w 104"/>
                  <a:gd name="T71" fmla="*/ 36 h 150"/>
                  <a:gd name="T72" fmla="*/ 34 w 104"/>
                  <a:gd name="T73" fmla="*/ 46 h 150"/>
                  <a:gd name="T74" fmla="*/ 32 w 104"/>
                  <a:gd name="T75" fmla="*/ 58 h 150"/>
                  <a:gd name="T76" fmla="*/ 32 w 104"/>
                  <a:gd name="T77" fmla="*/ 58 h 150"/>
                  <a:gd name="T78" fmla="*/ 32 w 104"/>
                  <a:gd name="T79" fmla="*/ 58 h 150"/>
                  <a:gd name="T80" fmla="*/ 34 w 104"/>
                  <a:gd name="T81" fmla="*/ 70 h 150"/>
                  <a:gd name="T82" fmla="*/ 38 w 104"/>
                  <a:gd name="T83" fmla="*/ 80 h 150"/>
                  <a:gd name="T84" fmla="*/ 42 w 104"/>
                  <a:gd name="T85" fmla="*/ 84 h 150"/>
                  <a:gd name="T86" fmla="*/ 48 w 104"/>
                  <a:gd name="T87" fmla="*/ 86 h 150"/>
                  <a:gd name="T88" fmla="*/ 54 w 104"/>
                  <a:gd name="T89" fmla="*/ 88 h 150"/>
                  <a:gd name="T90" fmla="*/ 60 w 104"/>
                  <a:gd name="T91" fmla="*/ 90 h 150"/>
                  <a:gd name="T92" fmla="*/ 60 w 104"/>
                  <a:gd name="T93" fmla="*/ 90 h 150"/>
                  <a:gd name="T94" fmla="*/ 68 w 104"/>
                  <a:gd name="T95" fmla="*/ 88 h 150"/>
                  <a:gd name="T96" fmla="*/ 74 w 104"/>
                  <a:gd name="T97" fmla="*/ 86 h 150"/>
                  <a:gd name="T98" fmla="*/ 86 w 104"/>
                  <a:gd name="T99" fmla="*/ 78 h 150"/>
                  <a:gd name="T100" fmla="*/ 104 w 104"/>
                  <a:gd name="T101" fmla="*/ 96 h 150"/>
                  <a:gd name="T102" fmla="*/ 104 w 104"/>
                  <a:gd name="T103" fmla="*/ 96 h 150"/>
                  <a:gd name="T104" fmla="*/ 96 w 104"/>
                  <a:gd name="T105" fmla="*/ 104 h 150"/>
                  <a:gd name="T106" fmla="*/ 88 w 104"/>
                  <a:gd name="T107" fmla="*/ 110 h 150"/>
                  <a:gd name="T108" fmla="*/ 76 w 104"/>
                  <a:gd name="T109" fmla="*/ 114 h 150"/>
                  <a:gd name="T110" fmla="*/ 64 w 104"/>
                  <a:gd name="T111" fmla="*/ 116 h 150"/>
                  <a:gd name="T112" fmla="*/ 50 w 104"/>
                  <a:gd name="T113" fmla="*/ 150 h 150"/>
                  <a:gd name="T114" fmla="*/ 24 w 104"/>
                  <a:gd name="T115" fmla="*/ 14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4" h="150">
                    <a:moveTo>
                      <a:pt x="24" y="140"/>
                    </a:moveTo>
                    <a:lnTo>
                      <a:pt x="40" y="114"/>
                    </a:lnTo>
                    <a:lnTo>
                      <a:pt x="40" y="114"/>
                    </a:lnTo>
                    <a:lnTo>
                      <a:pt x="32" y="110"/>
                    </a:lnTo>
                    <a:lnTo>
                      <a:pt x="24" y="106"/>
                    </a:lnTo>
                    <a:lnTo>
                      <a:pt x="16" y="100"/>
                    </a:lnTo>
                    <a:lnTo>
                      <a:pt x="10" y="94"/>
                    </a:lnTo>
                    <a:lnTo>
                      <a:pt x="6" y="86"/>
                    </a:lnTo>
                    <a:lnTo>
                      <a:pt x="2" y="78"/>
                    </a:lnTo>
                    <a:lnTo>
                      <a:pt x="0" y="68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46"/>
                    </a:lnTo>
                    <a:lnTo>
                      <a:pt x="4" y="36"/>
                    </a:lnTo>
                    <a:lnTo>
                      <a:pt x="10" y="26"/>
                    </a:lnTo>
                    <a:lnTo>
                      <a:pt x="16" y="18"/>
                    </a:lnTo>
                    <a:lnTo>
                      <a:pt x="24" y="10"/>
                    </a:lnTo>
                    <a:lnTo>
                      <a:pt x="34" y="4"/>
                    </a:lnTo>
                    <a:lnTo>
                      <a:pt x="46" y="2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72" y="2"/>
                    </a:lnTo>
                    <a:lnTo>
                      <a:pt x="84" y="6"/>
                    </a:lnTo>
                    <a:lnTo>
                      <a:pt x="94" y="10"/>
                    </a:lnTo>
                    <a:lnTo>
                      <a:pt x="104" y="18"/>
                    </a:lnTo>
                    <a:lnTo>
                      <a:pt x="84" y="40"/>
                    </a:lnTo>
                    <a:lnTo>
                      <a:pt x="84" y="40"/>
                    </a:lnTo>
                    <a:lnTo>
                      <a:pt x="78" y="34"/>
                    </a:lnTo>
                    <a:lnTo>
                      <a:pt x="72" y="30"/>
                    </a:lnTo>
                    <a:lnTo>
                      <a:pt x="66" y="28"/>
                    </a:lnTo>
                    <a:lnTo>
                      <a:pt x="58" y="28"/>
                    </a:lnTo>
                    <a:lnTo>
                      <a:pt x="58" y="28"/>
                    </a:lnTo>
                    <a:lnTo>
                      <a:pt x="52" y="28"/>
                    </a:lnTo>
                    <a:lnTo>
                      <a:pt x="48" y="30"/>
                    </a:lnTo>
                    <a:lnTo>
                      <a:pt x="38" y="36"/>
                    </a:lnTo>
                    <a:lnTo>
                      <a:pt x="34" y="46"/>
                    </a:lnTo>
                    <a:lnTo>
                      <a:pt x="32" y="58"/>
                    </a:lnTo>
                    <a:lnTo>
                      <a:pt x="32" y="58"/>
                    </a:lnTo>
                    <a:lnTo>
                      <a:pt x="32" y="58"/>
                    </a:lnTo>
                    <a:lnTo>
                      <a:pt x="34" y="70"/>
                    </a:lnTo>
                    <a:lnTo>
                      <a:pt x="38" y="80"/>
                    </a:lnTo>
                    <a:lnTo>
                      <a:pt x="42" y="84"/>
                    </a:lnTo>
                    <a:lnTo>
                      <a:pt x="48" y="86"/>
                    </a:lnTo>
                    <a:lnTo>
                      <a:pt x="54" y="88"/>
                    </a:lnTo>
                    <a:lnTo>
                      <a:pt x="60" y="90"/>
                    </a:lnTo>
                    <a:lnTo>
                      <a:pt x="60" y="90"/>
                    </a:lnTo>
                    <a:lnTo>
                      <a:pt x="68" y="88"/>
                    </a:lnTo>
                    <a:lnTo>
                      <a:pt x="74" y="86"/>
                    </a:lnTo>
                    <a:lnTo>
                      <a:pt x="86" y="78"/>
                    </a:lnTo>
                    <a:lnTo>
                      <a:pt x="104" y="96"/>
                    </a:lnTo>
                    <a:lnTo>
                      <a:pt x="104" y="96"/>
                    </a:lnTo>
                    <a:lnTo>
                      <a:pt x="96" y="104"/>
                    </a:lnTo>
                    <a:lnTo>
                      <a:pt x="88" y="110"/>
                    </a:lnTo>
                    <a:lnTo>
                      <a:pt x="76" y="114"/>
                    </a:lnTo>
                    <a:lnTo>
                      <a:pt x="64" y="116"/>
                    </a:lnTo>
                    <a:lnTo>
                      <a:pt x="50" y="150"/>
                    </a:lnTo>
                    <a:lnTo>
                      <a:pt x="24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8" name="Freeform 33"/>
              <p:cNvSpPr>
                <a:spLocks noEditPoints="1"/>
              </p:cNvSpPr>
              <p:nvPr/>
            </p:nvSpPr>
            <p:spPr bwMode="auto">
              <a:xfrm>
                <a:off x="5106988" y="1160463"/>
                <a:ext cx="193675" cy="254000"/>
              </a:xfrm>
              <a:custGeom>
                <a:avLst/>
                <a:gdLst>
                  <a:gd name="T0" fmla="*/ 0 w 122"/>
                  <a:gd name="T1" fmla="*/ 102 h 160"/>
                  <a:gd name="T2" fmla="*/ 2 w 122"/>
                  <a:gd name="T3" fmla="*/ 90 h 160"/>
                  <a:gd name="T4" fmla="*/ 10 w 122"/>
                  <a:gd name="T5" fmla="*/ 70 h 160"/>
                  <a:gd name="T6" fmla="*/ 26 w 122"/>
                  <a:gd name="T7" fmla="*/ 54 h 160"/>
                  <a:gd name="T8" fmla="*/ 48 w 122"/>
                  <a:gd name="T9" fmla="*/ 46 h 160"/>
                  <a:gd name="T10" fmla="*/ 60 w 122"/>
                  <a:gd name="T11" fmla="*/ 44 h 160"/>
                  <a:gd name="T12" fmla="*/ 84 w 122"/>
                  <a:gd name="T13" fmla="*/ 48 h 160"/>
                  <a:gd name="T14" fmla="*/ 104 w 122"/>
                  <a:gd name="T15" fmla="*/ 60 h 160"/>
                  <a:gd name="T16" fmla="*/ 116 w 122"/>
                  <a:gd name="T17" fmla="*/ 80 h 160"/>
                  <a:gd name="T18" fmla="*/ 122 w 122"/>
                  <a:gd name="T19" fmla="*/ 102 h 160"/>
                  <a:gd name="T20" fmla="*/ 122 w 122"/>
                  <a:gd name="T21" fmla="*/ 102 h 160"/>
                  <a:gd name="T22" fmla="*/ 116 w 122"/>
                  <a:gd name="T23" fmla="*/ 126 h 160"/>
                  <a:gd name="T24" fmla="*/ 104 w 122"/>
                  <a:gd name="T25" fmla="*/ 144 h 160"/>
                  <a:gd name="T26" fmla="*/ 84 w 122"/>
                  <a:gd name="T27" fmla="*/ 156 h 160"/>
                  <a:gd name="T28" fmla="*/ 60 w 122"/>
                  <a:gd name="T29" fmla="*/ 160 h 160"/>
                  <a:gd name="T30" fmla="*/ 48 w 122"/>
                  <a:gd name="T31" fmla="*/ 160 h 160"/>
                  <a:gd name="T32" fmla="*/ 26 w 122"/>
                  <a:gd name="T33" fmla="*/ 150 h 160"/>
                  <a:gd name="T34" fmla="*/ 10 w 122"/>
                  <a:gd name="T35" fmla="*/ 136 h 160"/>
                  <a:gd name="T36" fmla="*/ 2 w 122"/>
                  <a:gd name="T37" fmla="*/ 114 h 160"/>
                  <a:gd name="T38" fmla="*/ 0 w 122"/>
                  <a:gd name="T39" fmla="*/ 102 h 160"/>
                  <a:gd name="T40" fmla="*/ 18 w 122"/>
                  <a:gd name="T41" fmla="*/ 30 h 160"/>
                  <a:gd name="T42" fmla="*/ 28 w 122"/>
                  <a:gd name="T43" fmla="*/ 10 h 160"/>
                  <a:gd name="T44" fmla="*/ 44 w 122"/>
                  <a:gd name="T45" fmla="*/ 2 h 160"/>
                  <a:gd name="T46" fmla="*/ 54 w 122"/>
                  <a:gd name="T47" fmla="*/ 4 h 160"/>
                  <a:gd name="T48" fmla="*/ 70 w 122"/>
                  <a:gd name="T49" fmla="*/ 8 h 160"/>
                  <a:gd name="T50" fmla="*/ 76 w 122"/>
                  <a:gd name="T51" fmla="*/ 10 h 160"/>
                  <a:gd name="T52" fmla="*/ 84 w 122"/>
                  <a:gd name="T53" fmla="*/ 8 h 160"/>
                  <a:gd name="T54" fmla="*/ 104 w 122"/>
                  <a:gd name="T55" fmla="*/ 4 h 160"/>
                  <a:gd name="T56" fmla="*/ 100 w 122"/>
                  <a:gd name="T57" fmla="*/ 16 h 160"/>
                  <a:gd name="T58" fmla="*/ 88 w 122"/>
                  <a:gd name="T59" fmla="*/ 32 h 160"/>
                  <a:gd name="T60" fmla="*/ 78 w 122"/>
                  <a:gd name="T61" fmla="*/ 34 h 160"/>
                  <a:gd name="T62" fmla="*/ 62 w 122"/>
                  <a:gd name="T63" fmla="*/ 30 h 160"/>
                  <a:gd name="T64" fmla="*/ 48 w 122"/>
                  <a:gd name="T65" fmla="*/ 26 h 160"/>
                  <a:gd name="T66" fmla="*/ 44 w 122"/>
                  <a:gd name="T67" fmla="*/ 26 h 160"/>
                  <a:gd name="T68" fmla="*/ 36 w 122"/>
                  <a:gd name="T69" fmla="*/ 36 h 160"/>
                  <a:gd name="T70" fmla="*/ 90 w 122"/>
                  <a:gd name="T71" fmla="*/ 102 h 160"/>
                  <a:gd name="T72" fmla="*/ 90 w 122"/>
                  <a:gd name="T73" fmla="*/ 102 h 160"/>
                  <a:gd name="T74" fmla="*/ 82 w 122"/>
                  <a:gd name="T75" fmla="*/ 80 h 160"/>
                  <a:gd name="T76" fmla="*/ 72 w 122"/>
                  <a:gd name="T77" fmla="*/ 74 h 160"/>
                  <a:gd name="T78" fmla="*/ 60 w 122"/>
                  <a:gd name="T79" fmla="*/ 72 h 160"/>
                  <a:gd name="T80" fmla="*/ 54 w 122"/>
                  <a:gd name="T81" fmla="*/ 72 h 160"/>
                  <a:gd name="T82" fmla="*/ 44 w 122"/>
                  <a:gd name="T83" fmla="*/ 76 h 160"/>
                  <a:gd name="T84" fmla="*/ 34 w 122"/>
                  <a:gd name="T85" fmla="*/ 90 h 160"/>
                  <a:gd name="T86" fmla="*/ 32 w 122"/>
                  <a:gd name="T87" fmla="*/ 102 h 160"/>
                  <a:gd name="T88" fmla="*/ 34 w 122"/>
                  <a:gd name="T89" fmla="*/ 114 h 160"/>
                  <a:gd name="T90" fmla="*/ 44 w 122"/>
                  <a:gd name="T91" fmla="*/ 128 h 160"/>
                  <a:gd name="T92" fmla="*/ 54 w 122"/>
                  <a:gd name="T93" fmla="*/ 132 h 160"/>
                  <a:gd name="T94" fmla="*/ 60 w 122"/>
                  <a:gd name="T95" fmla="*/ 134 h 160"/>
                  <a:gd name="T96" fmla="*/ 74 w 122"/>
                  <a:gd name="T97" fmla="*/ 130 h 160"/>
                  <a:gd name="T98" fmla="*/ 82 w 122"/>
                  <a:gd name="T99" fmla="*/ 124 h 160"/>
                  <a:gd name="T100" fmla="*/ 90 w 122"/>
                  <a:gd name="T101" fmla="*/ 102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22" h="160">
                    <a:moveTo>
                      <a:pt x="0" y="102"/>
                    </a:moveTo>
                    <a:lnTo>
                      <a:pt x="0" y="102"/>
                    </a:lnTo>
                    <a:lnTo>
                      <a:pt x="0" y="102"/>
                    </a:lnTo>
                    <a:lnTo>
                      <a:pt x="2" y="90"/>
                    </a:lnTo>
                    <a:lnTo>
                      <a:pt x="4" y="80"/>
                    </a:lnTo>
                    <a:lnTo>
                      <a:pt x="10" y="70"/>
                    </a:lnTo>
                    <a:lnTo>
                      <a:pt x="18" y="62"/>
                    </a:lnTo>
                    <a:lnTo>
                      <a:pt x="26" y="54"/>
                    </a:lnTo>
                    <a:lnTo>
                      <a:pt x="36" y="48"/>
                    </a:lnTo>
                    <a:lnTo>
                      <a:pt x="48" y="46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74" y="46"/>
                    </a:lnTo>
                    <a:lnTo>
                      <a:pt x="84" y="48"/>
                    </a:lnTo>
                    <a:lnTo>
                      <a:pt x="96" y="54"/>
                    </a:lnTo>
                    <a:lnTo>
                      <a:pt x="104" y="60"/>
                    </a:lnTo>
                    <a:lnTo>
                      <a:pt x="112" y="70"/>
                    </a:lnTo>
                    <a:lnTo>
                      <a:pt x="116" y="80"/>
                    </a:lnTo>
                    <a:lnTo>
                      <a:pt x="120" y="90"/>
                    </a:lnTo>
                    <a:lnTo>
                      <a:pt x="122" y="102"/>
                    </a:lnTo>
                    <a:lnTo>
                      <a:pt x="122" y="102"/>
                    </a:lnTo>
                    <a:lnTo>
                      <a:pt x="122" y="102"/>
                    </a:lnTo>
                    <a:lnTo>
                      <a:pt x="120" y="114"/>
                    </a:lnTo>
                    <a:lnTo>
                      <a:pt x="116" y="126"/>
                    </a:lnTo>
                    <a:lnTo>
                      <a:pt x="112" y="134"/>
                    </a:lnTo>
                    <a:lnTo>
                      <a:pt x="104" y="144"/>
                    </a:lnTo>
                    <a:lnTo>
                      <a:pt x="96" y="150"/>
                    </a:lnTo>
                    <a:lnTo>
                      <a:pt x="84" y="156"/>
                    </a:lnTo>
                    <a:lnTo>
                      <a:pt x="74" y="160"/>
                    </a:lnTo>
                    <a:lnTo>
                      <a:pt x="60" y="160"/>
                    </a:lnTo>
                    <a:lnTo>
                      <a:pt x="60" y="160"/>
                    </a:lnTo>
                    <a:lnTo>
                      <a:pt x="48" y="160"/>
                    </a:lnTo>
                    <a:lnTo>
                      <a:pt x="36" y="156"/>
                    </a:lnTo>
                    <a:lnTo>
                      <a:pt x="26" y="150"/>
                    </a:lnTo>
                    <a:lnTo>
                      <a:pt x="18" y="144"/>
                    </a:lnTo>
                    <a:lnTo>
                      <a:pt x="10" y="136"/>
                    </a:lnTo>
                    <a:lnTo>
                      <a:pt x="4" y="126"/>
                    </a:lnTo>
                    <a:lnTo>
                      <a:pt x="2" y="114"/>
                    </a:lnTo>
                    <a:lnTo>
                      <a:pt x="0" y="102"/>
                    </a:lnTo>
                    <a:lnTo>
                      <a:pt x="0" y="102"/>
                    </a:lnTo>
                    <a:close/>
                    <a:moveTo>
                      <a:pt x="18" y="30"/>
                    </a:moveTo>
                    <a:lnTo>
                      <a:pt x="18" y="30"/>
                    </a:lnTo>
                    <a:lnTo>
                      <a:pt x="22" y="18"/>
                    </a:lnTo>
                    <a:lnTo>
                      <a:pt x="28" y="10"/>
                    </a:lnTo>
                    <a:lnTo>
                      <a:pt x="34" y="4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54" y="4"/>
                    </a:lnTo>
                    <a:lnTo>
                      <a:pt x="62" y="6"/>
                    </a:lnTo>
                    <a:lnTo>
                      <a:pt x="70" y="8"/>
                    </a:lnTo>
                    <a:lnTo>
                      <a:pt x="76" y="10"/>
                    </a:lnTo>
                    <a:lnTo>
                      <a:pt x="76" y="10"/>
                    </a:lnTo>
                    <a:lnTo>
                      <a:pt x="80" y="10"/>
                    </a:lnTo>
                    <a:lnTo>
                      <a:pt x="84" y="8"/>
                    </a:lnTo>
                    <a:lnTo>
                      <a:pt x="88" y="0"/>
                    </a:lnTo>
                    <a:lnTo>
                      <a:pt x="104" y="4"/>
                    </a:lnTo>
                    <a:lnTo>
                      <a:pt x="104" y="4"/>
                    </a:lnTo>
                    <a:lnTo>
                      <a:pt x="100" y="16"/>
                    </a:lnTo>
                    <a:lnTo>
                      <a:pt x="96" y="26"/>
                    </a:lnTo>
                    <a:lnTo>
                      <a:pt x="88" y="32"/>
                    </a:lnTo>
                    <a:lnTo>
                      <a:pt x="78" y="34"/>
                    </a:lnTo>
                    <a:lnTo>
                      <a:pt x="78" y="34"/>
                    </a:lnTo>
                    <a:lnTo>
                      <a:pt x="70" y="32"/>
                    </a:lnTo>
                    <a:lnTo>
                      <a:pt x="62" y="30"/>
                    </a:lnTo>
                    <a:lnTo>
                      <a:pt x="54" y="26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44" y="26"/>
                    </a:lnTo>
                    <a:lnTo>
                      <a:pt x="40" y="28"/>
                    </a:lnTo>
                    <a:lnTo>
                      <a:pt x="36" y="36"/>
                    </a:lnTo>
                    <a:lnTo>
                      <a:pt x="18" y="30"/>
                    </a:lnTo>
                    <a:close/>
                    <a:moveTo>
                      <a:pt x="90" y="102"/>
                    </a:moveTo>
                    <a:lnTo>
                      <a:pt x="90" y="102"/>
                    </a:lnTo>
                    <a:lnTo>
                      <a:pt x="90" y="102"/>
                    </a:lnTo>
                    <a:lnTo>
                      <a:pt x="88" y="90"/>
                    </a:lnTo>
                    <a:lnTo>
                      <a:pt x="82" y="80"/>
                    </a:lnTo>
                    <a:lnTo>
                      <a:pt x="78" y="76"/>
                    </a:lnTo>
                    <a:lnTo>
                      <a:pt x="72" y="74"/>
                    </a:lnTo>
                    <a:lnTo>
                      <a:pt x="66" y="72"/>
                    </a:lnTo>
                    <a:lnTo>
                      <a:pt x="60" y="72"/>
                    </a:lnTo>
                    <a:lnTo>
                      <a:pt x="60" y="72"/>
                    </a:lnTo>
                    <a:lnTo>
                      <a:pt x="54" y="72"/>
                    </a:lnTo>
                    <a:lnTo>
                      <a:pt x="48" y="74"/>
                    </a:lnTo>
                    <a:lnTo>
                      <a:pt x="44" y="76"/>
                    </a:lnTo>
                    <a:lnTo>
                      <a:pt x="40" y="80"/>
                    </a:lnTo>
                    <a:lnTo>
                      <a:pt x="34" y="90"/>
                    </a:lnTo>
                    <a:lnTo>
                      <a:pt x="32" y="102"/>
                    </a:lnTo>
                    <a:lnTo>
                      <a:pt x="32" y="102"/>
                    </a:lnTo>
                    <a:lnTo>
                      <a:pt x="32" y="102"/>
                    </a:lnTo>
                    <a:lnTo>
                      <a:pt x="34" y="114"/>
                    </a:lnTo>
                    <a:lnTo>
                      <a:pt x="40" y="124"/>
                    </a:lnTo>
                    <a:lnTo>
                      <a:pt x="44" y="128"/>
                    </a:lnTo>
                    <a:lnTo>
                      <a:pt x="48" y="130"/>
                    </a:lnTo>
                    <a:lnTo>
                      <a:pt x="54" y="132"/>
                    </a:lnTo>
                    <a:lnTo>
                      <a:pt x="60" y="134"/>
                    </a:lnTo>
                    <a:lnTo>
                      <a:pt x="60" y="134"/>
                    </a:lnTo>
                    <a:lnTo>
                      <a:pt x="68" y="132"/>
                    </a:lnTo>
                    <a:lnTo>
                      <a:pt x="74" y="130"/>
                    </a:lnTo>
                    <a:lnTo>
                      <a:pt x="78" y="128"/>
                    </a:lnTo>
                    <a:lnTo>
                      <a:pt x="82" y="124"/>
                    </a:lnTo>
                    <a:lnTo>
                      <a:pt x="88" y="114"/>
                    </a:lnTo>
                    <a:lnTo>
                      <a:pt x="90" y="102"/>
                    </a:lnTo>
                    <a:lnTo>
                      <a:pt x="90" y="10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9" name="Freeform 34"/>
              <p:cNvSpPr>
                <a:spLocks noEditPoints="1"/>
              </p:cNvSpPr>
              <p:nvPr/>
            </p:nvSpPr>
            <p:spPr bwMode="auto">
              <a:xfrm>
                <a:off x="5326063" y="1230313"/>
                <a:ext cx="174625" cy="184150"/>
              </a:xfrm>
              <a:custGeom>
                <a:avLst/>
                <a:gdLst>
                  <a:gd name="T0" fmla="*/ 0 w 110"/>
                  <a:gd name="T1" fmla="*/ 58 h 116"/>
                  <a:gd name="T2" fmla="*/ 0 w 110"/>
                  <a:gd name="T3" fmla="*/ 58 h 116"/>
                  <a:gd name="T4" fmla="*/ 0 w 110"/>
                  <a:gd name="T5" fmla="*/ 58 h 116"/>
                  <a:gd name="T6" fmla="*/ 2 w 110"/>
                  <a:gd name="T7" fmla="*/ 46 h 116"/>
                  <a:gd name="T8" fmla="*/ 4 w 110"/>
                  <a:gd name="T9" fmla="*/ 36 h 116"/>
                  <a:gd name="T10" fmla="*/ 10 w 110"/>
                  <a:gd name="T11" fmla="*/ 26 h 116"/>
                  <a:gd name="T12" fmla="*/ 16 w 110"/>
                  <a:gd name="T13" fmla="*/ 18 h 116"/>
                  <a:gd name="T14" fmla="*/ 24 w 110"/>
                  <a:gd name="T15" fmla="*/ 10 h 116"/>
                  <a:gd name="T16" fmla="*/ 34 w 110"/>
                  <a:gd name="T17" fmla="*/ 4 h 116"/>
                  <a:gd name="T18" fmla="*/ 44 w 110"/>
                  <a:gd name="T19" fmla="*/ 2 h 116"/>
                  <a:gd name="T20" fmla="*/ 56 w 110"/>
                  <a:gd name="T21" fmla="*/ 0 h 116"/>
                  <a:gd name="T22" fmla="*/ 56 w 110"/>
                  <a:gd name="T23" fmla="*/ 0 h 116"/>
                  <a:gd name="T24" fmla="*/ 70 w 110"/>
                  <a:gd name="T25" fmla="*/ 2 h 116"/>
                  <a:gd name="T26" fmla="*/ 80 w 110"/>
                  <a:gd name="T27" fmla="*/ 6 h 116"/>
                  <a:gd name="T28" fmla="*/ 90 w 110"/>
                  <a:gd name="T29" fmla="*/ 10 h 116"/>
                  <a:gd name="T30" fmla="*/ 98 w 110"/>
                  <a:gd name="T31" fmla="*/ 18 h 116"/>
                  <a:gd name="T32" fmla="*/ 104 w 110"/>
                  <a:gd name="T33" fmla="*/ 28 h 116"/>
                  <a:gd name="T34" fmla="*/ 108 w 110"/>
                  <a:gd name="T35" fmla="*/ 38 h 116"/>
                  <a:gd name="T36" fmla="*/ 110 w 110"/>
                  <a:gd name="T37" fmla="*/ 50 h 116"/>
                  <a:gd name="T38" fmla="*/ 110 w 110"/>
                  <a:gd name="T39" fmla="*/ 60 h 116"/>
                  <a:gd name="T40" fmla="*/ 110 w 110"/>
                  <a:gd name="T41" fmla="*/ 60 h 116"/>
                  <a:gd name="T42" fmla="*/ 110 w 110"/>
                  <a:gd name="T43" fmla="*/ 70 h 116"/>
                  <a:gd name="T44" fmla="*/ 32 w 110"/>
                  <a:gd name="T45" fmla="*/ 70 h 116"/>
                  <a:gd name="T46" fmla="*/ 32 w 110"/>
                  <a:gd name="T47" fmla="*/ 70 h 116"/>
                  <a:gd name="T48" fmla="*/ 36 w 110"/>
                  <a:gd name="T49" fmla="*/ 78 h 116"/>
                  <a:gd name="T50" fmla="*/ 42 w 110"/>
                  <a:gd name="T51" fmla="*/ 86 h 116"/>
                  <a:gd name="T52" fmla="*/ 50 w 110"/>
                  <a:gd name="T53" fmla="*/ 90 h 116"/>
                  <a:gd name="T54" fmla="*/ 60 w 110"/>
                  <a:gd name="T55" fmla="*/ 92 h 116"/>
                  <a:gd name="T56" fmla="*/ 60 w 110"/>
                  <a:gd name="T57" fmla="*/ 92 h 116"/>
                  <a:gd name="T58" fmla="*/ 68 w 110"/>
                  <a:gd name="T59" fmla="*/ 90 h 116"/>
                  <a:gd name="T60" fmla="*/ 74 w 110"/>
                  <a:gd name="T61" fmla="*/ 88 h 116"/>
                  <a:gd name="T62" fmla="*/ 80 w 110"/>
                  <a:gd name="T63" fmla="*/ 84 h 116"/>
                  <a:gd name="T64" fmla="*/ 86 w 110"/>
                  <a:gd name="T65" fmla="*/ 80 h 116"/>
                  <a:gd name="T66" fmla="*/ 106 w 110"/>
                  <a:gd name="T67" fmla="*/ 96 h 116"/>
                  <a:gd name="T68" fmla="*/ 106 w 110"/>
                  <a:gd name="T69" fmla="*/ 96 h 116"/>
                  <a:gd name="T70" fmla="*/ 96 w 110"/>
                  <a:gd name="T71" fmla="*/ 104 h 116"/>
                  <a:gd name="T72" fmla="*/ 86 w 110"/>
                  <a:gd name="T73" fmla="*/ 112 h 116"/>
                  <a:gd name="T74" fmla="*/ 74 w 110"/>
                  <a:gd name="T75" fmla="*/ 116 h 116"/>
                  <a:gd name="T76" fmla="*/ 60 w 110"/>
                  <a:gd name="T77" fmla="*/ 116 h 116"/>
                  <a:gd name="T78" fmla="*/ 60 w 110"/>
                  <a:gd name="T79" fmla="*/ 116 h 116"/>
                  <a:gd name="T80" fmla="*/ 48 w 110"/>
                  <a:gd name="T81" fmla="*/ 116 h 116"/>
                  <a:gd name="T82" fmla="*/ 36 w 110"/>
                  <a:gd name="T83" fmla="*/ 112 h 116"/>
                  <a:gd name="T84" fmla="*/ 26 w 110"/>
                  <a:gd name="T85" fmla="*/ 108 h 116"/>
                  <a:gd name="T86" fmla="*/ 18 w 110"/>
                  <a:gd name="T87" fmla="*/ 100 h 116"/>
                  <a:gd name="T88" fmla="*/ 10 w 110"/>
                  <a:gd name="T89" fmla="*/ 92 h 116"/>
                  <a:gd name="T90" fmla="*/ 6 w 110"/>
                  <a:gd name="T91" fmla="*/ 82 h 116"/>
                  <a:gd name="T92" fmla="*/ 2 w 110"/>
                  <a:gd name="T93" fmla="*/ 72 h 116"/>
                  <a:gd name="T94" fmla="*/ 0 w 110"/>
                  <a:gd name="T95" fmla="*/ 58 h 116"/>
                  <a:gd name="T96" fmla="*/ 0 w 110"/>
                  <a:gd name="T97" fmla="*/ 58 h 116"/>
                  <a:gd name="T98" fmla="*/ 80 w 110"/>
                  <a:gd name="T99" fmla="*/ 50 h 116"/>
                  <a:gd name="T100" fmla="*/ 80 w 110"/>
                  <a:gd name="T101" fmla="*/ 50 h 116"/>
                  <a:gd name="T102" fmla="*/ 78 w 110"/>
                  <a:gd name="T103" fmla="*/ 40 h 116"/>
                  <a:gd name="T104" fmla="*/ 72 w 110"/>
                  <a:gd name="T105" fmla="*/ 32 h 116"/>
                  <a:gd name="T106" fmla="*/ 66 w 110"/>
                  <a:gd name="T107" fmla="*/ 28 h 116"/>
                  <a:gd name="T108" fmla="*/ 56 w 110"/>
                  <a:gd name="T109" fmla="*/ 26 h 116"/>
                  <a:gd name="T110" fmla="*/ 56 w 110"/>
                  <a:gd name="T111" fmla="*/ 26 h 116"/>
                  <a:gd name="T112" fmla="*/ 48 w 110"/>
                  <a:gd name="T113" fmla="*/ 28 h 116"/>
                  <a:gd name="T114" fmla="*/ 40 w 110"/>
                  <a:gd name="T115" fmla="*/ 32 h 116"/>
                  <a:gd name="T116" fmla="*/ 34 w 110"/>
                  <a:gd name="T117" fmla="*/ 40 h 116"/>
                  <a:gd name="T118" fmla="*/ 32 w 110"/>
                  <a:gd name="T119" fmla="*/ 50 h 116"/>
                  <a:gd name="T120" fmla="*/ 80 w 110"/>
                  <a:gd name="T121" fmla="*/ 5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0" h="116">
                    <a:moveTo>
                      <a:pt x="0" y="58"/>
                    </a:moveTo>
                    <a:lnTo>
                      <a:pt x="0" y="58"/>
                    </a:lnTo>
                    <a:lnTo>
                      <a:pt x="0" y="58"/>
                    </a:lnTo>
                    <a:lnTo>
                      <a:pt x="2" y="46"/>
                    </a:lnTo>
                    <a:lnTo>
                      <a:pt x="4" y="36"/>
                    </a:lnTo>
                    <a:lnTo>
                      <a:pt x="10" y="26"/>
                    </a:lnTo>
                    <a:lnTo>
                      <a:pt x="16" y="18"/>
                    </a:lnTo>
                    <a:lnTo>
                      <a:pt x="24" y="10"/>
                    </a:lnTo>
                    <a:lnTo>
                      <a:pt x="34" y="4"/>
                    </a:lnTo>
                    <a:lnTo>
                      <a:pt x="44" y="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70" y="2"/>
                    </a:lnTo>
                    <a:lnTo>
                      <a:pt x="80" y="6"/>
                    </a:lnTo>
                    <a:lnTo>
                      <a:pt x="90" y="10"/>
                    </a:lnTo>
                    <a:lnTo>
                      <a:pt x="98" y="18"/>
                    </a:lnTo>
                    <a:lnTo>
                      <a:pt x="104" y="28"/>
                    </a:lnTo>
                    <a:lnTo>
                      <a:pt x="108" y="38"/>
                    </a:lnTo>
                    <a:lnTo>
                      <a:pt x="110" y="50"/>
                    </a:lnTo>
                    <a:lnTo>
                      <a:pt x="110" y="60"/>
                    </a:lnTo>
                    <a:lnTo>
                      <a:pt x="110" y="60"/>
                    </a:lnTo>
                    <a:lnTo>
                      <a:pt x="110" y="70"/>
                    </a:lnTo>
                    <a:lnTo>
                      <a:pt x="32" y="70"/>
                    </a:lnTo>
                    <a:lnTo>
                      <a:pt x="32" y="70"/>
                    </a:lnTo>
                    <a:lnTo>
                      <a:pt x="36" y="78"/>
                    </a:lnTo>
                    <a:lnTo>
                      <a:pt x="42" y="86"/>
                    </a:lnTo>
                    <a:lnTo>
                      <a:pt x="50" y="90"/>
                    </a:lnTo>
                    <a:lnTo>
                      <a:pt x="60" y="92"/>
                    </a:lnTo>
                    <a:lnTo>
                      <a:pt x="60" y="92"/>
                    </a:lnTo>
                    <a:lnTo>
                      <a:pt x="68" y="90"/>
                    </a:lnTo>
                    <a:lnTo>
                      <a:pt x="74" y="88"/>
                    </a:lnTo>
                    <a:lnTo>
                      <a:pt x="80" y="84"/>
                    </a:lnTo>
                    <a:lnTo>
                      <a:pt x="86" y="80"/>
                    </a:lnTo>
                    <a:lnTo>
                      <a:pt x="106" y="96"/>
                    </a:lnTo>
                    <a:lnTo>
                      <a:pt x="106" y="96"/>
                    </a:lnTo>
                    <a:lnTo>
                      <a:pt x="96" y="104"/>
                    </a:lnTo>
                    <a:lnTo>
                      <a:pt x="86" y="112"/>
                    </a:lnTo>
                    <a:lnTo>
                      <a:pt x="74" y="116"/>
                    </a:lnTo>
                    <a:lnTo>
                      <a:pt x="60" y="116"/>
                    </a:lnTo>
                    <a:lnTo>
                      <a:pt x="60" y="116"/>
                    </a:lnTo>
                    <a:lnTo>
                      <a:pt x="48" y="116"/>
                    </a:lnTo>
                    <a:lnTo>
                      <a:pt x="36" y="112"/>
                    </a:lnTo>
                    <a:lnTo>
                      <a:pt x="26" y="108"/>
                    </a:lnTo>
                    <a:lnTo>
                      <a:pt x="18" y="100"/>
                    </a:lnTo>
                    <a:lnTo>
                      <a:pt x="10" y="92"/>
                    </a:lnTo>
                    <a:lnTo>
                      <a:pt x="6" y="82"/>
                    </a:lnTo>
                    <a:lnTo>
                      <a:pt x="2" y="72"/>
                    </a:lnTo>
                    <a:lnTo>
                      <a:pt x="0" y="58"/>
                    </a:lnTo>
                    <a:lnTo>
                      <a:pt x="0" y="58"/>
                    </a:lnTo>
                    <a:close/>
                    <a:moveTo>
                      <a:pt x="80" y="50"/>
                    </a:moveTo>
                    <a:lnTo>
                      <a:pt x="80" y="50"/>
                    </a:lnTo>
                    <a:lnTo>
                      <a:pt x="78" y="40"/>
                    </a:lnTo>
                    <a:lnTo>
                      <a:pt x="72" y="32"/>
                    </a:lnTo>
                    <a:lnTo>
                      <a:pt x="66" y="28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48" y="28"/>
                    </a:lnTo>
                    <a:lnTo>
                      <a:pt x="40" y="32"/>
                    </a:lnTo>
                    <a:lnTo>
                      <a:pt x="34" y="40"/>
                    </a:lnTo>
                    <a:lnTo>
                      <a:pt x="32" y="50"/>
                    </a:lnTo>
                    <a:lnTo>
                      <a:pt x="80" y="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0" name="Freeform 35"/>
              <p:cNvSpPr>
                <a:spLocks/>
              </p:cNvSpPr>
              <p:nvPr/>
            </p:nvSpPr>
            <p:spPr bwMode="auto">
              <a:xfrm>
                <a:off x="5526088" y="1230313"/>
                <a:ext cx="142875" cy="184150"/>
              </a:xfrm>
              <a:custGeom>
                <a:avLst/>
                <a:gdLst>
                  <a:gd name="T0" fmla="*/ 14 w 90"/>
                  <a:gd name="T1" fmla="*/ 78 h 116"/>
                  <a:gd name="T2" fmla="*/ 22 w 90"/>
                  <a:gd name="T3" fmla="*/ 84 h 116"/>
                  <a:gd name="T4" fmla="*/ 40 w 90"/>
                  <a:gd name="T5" fmla="*/ 90 h 116"/>
                  <a:gd name="T6" fmla="*/ 48 w 90"/>
                  <a:gd name="T7" fmla="*/ 92 h 116"/>
                  <a:gd name="T8" fmla="*/ 58 w 90"/>
                  <a:gd name="T9" fmla="*/ 90 h 116"/>
                  <a:gd name="T10" fmla="*/ 62 w 90"/>
                  <a:gd name="T11" fmla="*/ 84 h 116"/>
                  <a:gd name="T12" fmla="*/ 62 w 90"/>
                  <a:gd name="T13" fmla="*/ 84 h 116"/>
                  <a:gd name="T14" fmla="*/ 54 w 90"/>
                  <a:gd name="T15" fmla="*/ 76 h 116"/>
                  <a:gd name="T16" fmla="*/ 38 w 90"/>
                  <a:gd name="T17" fmla="*/ 70 h 116"/>
                  <a:gd name="T18" fmla="*/ 16 w 90"/>
                  <a:gd name="T19" fmla="*/ 60 h 116"/>
                  <a:gd name="T20" fmla="*/ 8 w 90"/>
                  <a:gd name="T21" fmla="*/ 50 h 116"/>
                  <a:gd name="T22" fmla="*/ 6 w 90"/>
                  <a:gd name="T23" fmla="*/ 36 h 116"/>
                  <a:gd name="T24" fmla="*/ 6 w 90"/>
                  <a:gd name="T25" fmla="*/ 36 h 116"/>
                  <a:gd name="T26" fmla="*/ 8 w 90"/>
                  <a:gd name="T27" fmla="*/ 20 h 116"/>
                  <a:gd name="T28" fmla="*/ 18 w 90"/>
                  <a:gd name="T29" fmla="*/ 10 h 116"/>
                  <a:gd name="T30" fmla="*/ 30 w 90"/>
                  <a:gd name="T31" fmla="*/ 2 h 116"/>
                  <a:gd name="T32" fmla="*/ 46 w 90"/>
                  <a:gd name="T33" fmla="*/ 0 h 116"/>
                  <a:gd name="T34" fmla="*/ 58 w 90"/>
                  <a:gd name="T35" fmla="*/ 2 h 116"/>
                  <a:gd name="T36" fmla="*/ 78 w 90"/>
                  <a:gd name="T37" fmla="*/ 8 h 116"/>
                  <a:gd name="T38" fmla="*/ 76 w 90"/>
                  <a:gd name="T39" fmla="*/ 36 h 116"/>
                  <a:gd name="T40" fmla="*/ 60 w 90"/>
                  <a:gd name="T41" fmla="*/ 28 h 116"/>
                  <a:gd name="T42" fmla="*/ 46 w 90"/>
                  <a:gd name="T43" fmla="*/ 24 h 116"/>
                  <a:gd name="T44" fmla="*/ 36 w 90"/>
                  <a:gd name="T45" fmla="*/ 28 h 116"/>
                  <a:gd name="T46" fmla="*/ 34 w 90"/>
                  <a:gd name="T47" fmla="*/ 32 h 116"/>
                  <a:gd name="T48" fmla="*/ 34 w 90"/>
                  <a:gd name="T49" fmla="*/ 34 h 116"/>
                  <a:gd name="T50" fmla="*/ 40 w 90"/>
                  <a:gd name="T51" fmla="*/ 40 h 116"/>
                  <a:gd name="T52" fmla="*/ 56 w 90"/>
                  <a:gd name="T53" fmla="*/ 46 h 116"/>
                  <a:gd name="T54" fmla="*/ 80 w 90"/>
                  <a:gd name="T55" fmla="*/ 58 h 116"/>
                  <a:gd name="T56" fmla="*/ 88 w 90"/>
                  <a:gd name="T57" fmla="*/ 66 h 116"/>
                  <a:gd name="T58" fmla="*/ 90 w 90"/>
                  <a:gd name="T59" fmla="*/ 80 h 116"/>
                  <a:gd name="T60" fmla="*/ 90 w 90"/>
                  <a:gd name="T61" fmla="*/ 80 h 116"/>
                  <a:gd name="T62" fmla="*/ 88 w 90"/>
                  <a:gd name="T63" fmla="*/ 96 h 116"/>
                  <a:gd name="T64" fmla="*/ 78 w 90"/>
                  <a:gd name="T65" fmla="*/ 108 h 116"/>
                  <a:gd name="T66" fmla="*/ 64 w 90"/>
                  <a:gd name="T67" fmla="*/ 114 h 116"/>
                  <a:gd name="T68" fmla="*/ 48 w 90"/>
                  <a:gd name="T69" fmla="*/ 116 h 116"/>
                  <a:gd name="T70" fmla="*/ 24 w 90"/>
                  <a:gd name="T71" fmla="*/ 112 h 116"/>
                  <a:gd name="T72" fmla="*/ 0 w 90"/>
                  <a:gd name="T73" fmla="*/ 10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0" h="116">
                    <a:moveTo>
                      <a:pt x="0" y="100"/>
                    </a:moveTo>
                    <a:lnTo>
                      <a:pt x="14" y="78"/>
                    </a:lnTo>
                    <a:lnTo>
                      <a:pt x="14" y="78"/>
                    </a:lnTo>
                    <a:lnTo>
                      <a:pt x="22" y="84"/>
                    </a:lnTo>
                    <a:lnTo>
                      <a:pt x="32" y="88"/>
                    </a:lnTo>
                    <a:lnTo>
                      <a:pt x="40" y="90"/>
                    </a:lnTo>
                    <a:lnTo>
                      <a:pt x="48" y="92"/>
                    </a:lnTo>
                    <a:lnTo>
                      <a:pt x="48" y="92"/>
                    </a:lnTo>
                    <a:lnTo>
                      <a:pt x="54" y="92"/>
                    </a:lnTo>
                    <a:lnTo>
                      <a:pt x="58" y="90"/>
                    </a:lnTo>
                    <a:lnTo>
                      <a:pt x="62" y="86"/>
                    </a:lnTo>
                    <a:lnTo>
                      <a:pt x="62" y="84"/>
                    </a:lnTo>
                    <a:lnTo>
                      <a:pt x="62" y="84"/>
                    </a:lnTo>
                    <a:lnTo>
                      <a:pt x="62" y="84"/>
                    </a:lnTo>
                    <a:lnTo>
                      <a:pt x="60" y="78"/>
                    </a:lnTo>
                    <a:lnTo>
                      <a:pt x="54" y="76"/>
                    </a:lnTo>
                    <a:lnTo>
                      <a:pt x="38" y="70"/>
                    </a:lnTo>
                    <a:lnTo>
                      <a:pt x="38" y="70"/>
                    </a:lnTo>
                    <a:lnTo>
                      <a:pt x="26" y="66"/>
                    </a:lnTo>
                    <a:lnTo>
                      <a:pt x="16" y="60"/>
                    </a:lnTo>
                    <a:lnTo>
                      <a:pt x="12" y="56"/>
                    </a:lnTo>
                    <a:lnTo>
                      <a:pt x="8" y="50"/>
                    </a:lnTo>
                    <a:lnTo>
                      <a:pt x="6" y="44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6" y="28"/>
                    </a:lnTo>
                    <a:lnTo>
                      <a:pt x="8" y="20"/>
                    </a:lnTo>
                    <a:lnTo>
                      <a:pt x="12" y="14"/>
                    </a:lnTo>
                    <a:lnTo>
                      <a:pt x="18" y="10"/>
                    </a:lnTo>
                    <a:lnTo>
                      <a:pt x="24" y="6"/>
                    </a:lnTo>
                    <a:lnTo>
                      <a:pt x="30" y="2"/>
                    </a:lnTo>
                    <a:lnTo>
                      <a:pt x="38" y="2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58" y="2"/>
                    </a:lnTo>
                    <a:lnTo>
                      <a:pt x="68" y="4"/>
                    </a:lnTo>
                    <a:lnTo>
                      <a:pt x="78" y="8"/>
                    </a:lnTo>
                    <a:lnTo>
                      <a:pt x="88" y="14"/>
                    </a:lnTo>
                    <a:lnTo>
                      <a:pt x="76" y="36"/>
                    </a:lnTo>
                    <a:lnTo>
                      <a:pt x="76" y="36"/>
                    </a:lnTo>
                    <a:lnTo>
                      <a:pt x="60" y="28"/>
                    </a:lnTo>
                    <a:lnTo>
                      <a:pt x="46" y="24"/>
                    </a:lnTo>
                    <a:lnTo>
                      <a:pt x="46" y="24"/>
                    </a:lnTo>
                    <a:lnTo>
                      <a:pt x="40" y="26"/>
                    </a:lnTo>
                    <a:lnTo>
                      <a:pt x="36" y="28"/>
                    </a:lnTo>
                    <a:lnTo>
                      <a:pt x="34" y="30"/>
                    </a:lnTo>
                    <a:lnTo>
                      <a:pt x="34" y="32"/>
                    </a:lnTo>
                    <a:lnTo>
                      <a:pt x="34" y="34"/>
                    </a:lnTo>
                    <a:lnTo>
                      <a:pt x="34" y="34"/>
                    </a:lnTo>
                    <a:lnTo>
                      <a:pt x="36" y="38"/>
                    </a:lnTo>
                    <a:lnTo>
                      <a:pt x="40" y="40"/>
                    </a:lnTo>
                    <a:lnTo>
                      <a:pt x="56" y="46"/>
                    </a:lnTo>
                    <a:lnTo>
                      <a:pt x="56" y="46"/>
                    </a:lnTo>
                    <a:lnTo>
                      <a:pt x="68" y="50"/>
                    </a:lnTo>
                    <a:lnTo>
                      <a:pt x="80" y="58"/>
                    </a:lnTo>
                    <a:lnTo>
                      <a:pt x="84" y="62"/>
                    </a:lnTo>
                    <a:lnTo>
                      <a:pt x="88" y="66"/>
                    </a:lnTo>
                    <a:lnTo>
                      <a:pt x="90" y="72"/>
                    </a:lnTo>
                    <a:lnTo>
                      <a:pt x="90" y="80"/>
                    </a:lnTo>
                    <a:lnTo>
                      <a:pt x="90" y="80"/>
                    </a:lnTo>
                    <a:lnTo>
                      <a:pt x="90" y="80"/>
                    </a:lnTo>
                    <a:lnTo>
                      <a:pt x="90" y="88"/>
                    </a:lnTo>
                    <a:lnTo>
                      <a:pt x="88" y="96"/>
                    </a:lnTo>
                    <a:lnTo>
                      <a:pt x="84" y="102"/>
                    </a:lnTo>
                    <a:lnTo>
                      <a:pt x="78" y="108"/>
                    </a:lnTo>
                    <a:lnTo>
                      <a:pt x="72" y="112"/>
                    </a:lnTo>
                    <a:lnTo>
                      <a:pt x="64" y="114"/>
                    </a:lnTo>
                    <a:lnTo>
                      <a:pt x="48" y="116"/>
                    </a:lnTo>
                    <a:lnTo>
                      <a:pt x="48" y="116"/>
                    </a:lnTo>
                    <a:lnTo>
                      <a:pt x="36" y="116"/>
                    </a:lnTo>
                    <a:lnTo>
                      <a:pt x="24" y="112"/>
                    </a:lnTo>
                    <a:lnTo>
                      <a:pt x="12" y="106"/>
                    </a:lnTo>
                    <a:lnTo>
                      <a:pt x="0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1" name="Freeform 36"/>
              <p:cNvSpPr>
                <a:spLocks noEditPoints="1"/>
              </p:cNvSpPr>
              <p:nvPr/>
            </p:nvSpPr>
            <p:spPr bwMode="auto">
              <a:xfrm>
                <a:off x="5805488" y="1230313"/>
                <a:ext cx="185738" cy="234950"/>
              </a:xfrm>
              <a:custGeom>
                <a:avLst/>
                <a:gdLst>
                  <a:gd name="T0" fmla="*/ 0 w 117"/>
                  <a:gd name="T1" fmla="*/ 2 h 148"/>
                  <a:gd name="T2" fmla="*/ 32 w 117"/>
                  <a:gd name="T3" fmla="*/ 2 h 148"/>
                  <a:gd name="T4" fmla="*/ 32 w 117"/>
                  <a:gd name="T5" fmla="*/ 18 h 148"/>
                  <a:gd name="T6" fmla="*/ 32 w 117"/>
                  <a:gd name="T7" fmla="*/ 18 h 148"/>
                  <a:gd name="T8" fmla="*/ 38 w 117"/>
                  <a:gd name="T9" fmla="*/ 10 h 148"/>
                  <a:gd name="T10" fmla="*/ 46 w 117"/>
                  <a:gd name="T11" fmla="*/ 6 h 148"/>
                  <a:gd name="T12" fmla="*/ 56 w 117"/>
                  <a:gd name="T13" fmla="*/ 2 h 148"/>
                  <a:gd name="T14" fmla="*/ 66 w 117"/>
                  <a:gd name="T15" fmla="*/ 0 h 148"/>
                  <a:gd name="T16" fmla="*/ 66 w 117"/>
                  <a:gd name="T17" fmla="*/ 0 h 148"/>
                  <a:gd name="T18" fmla="*/ 76 w 117"/>
                  <a:gd name="T19" fmla="*/ 0 h 148"/>
                  <a:gd name="T20" fmla="*/ 86 w 117"/>
                  <a:gd name="T21" fmla="*/ 4 h 148"/>
                  <a:gd name="T22" fmla="*/ 94 w 117"/>
                  <a:gd name="T23" fmla="*/ 8 h 148"/>
                  <a:gd name="T24" fmla="*/ 101 w 117"/>
                  <a:gd name="T25" fmla="*/ 14 h 148"/>
                  <a:gd name="T26" fmla="*/ 107 w 117"/>
                  <a:gd name="T27" fmla="*/ 24 h 148"/>
                  <a:gd name="T28" fmla="*/ 113 w 117"/>
                  <a:gd name="T29" fmla="*/ 34 h 148"/>
                  <a:gd name="T30" fmla="*/ 115 w 117"/>
                  <a:gd name="T31" fmla="*/ 44 h 148"/>
                  <a:gd name="T32" fmla="*/ 117 w 117"/>
                  <a:gd name="T33" fmla="*/ 58 h 148"/>
                  <a:gd name="T34" fmla="*/ 117 w 117"/>
                  <a:gd name="T35" fmla="*/ 58 h 148"/>
                  <a:gd name="T36" fmla="*/ 117 w 117"/>
                  <a:gd name="T37" fmla="*/ 58 h 148"/>
                  <a:gd name="T38" fmla="*/ 115 w 117"/>
                  <a:gd name="T39" fmla="*/ 72 h 148"/>
                  <a:gd name="T40" fmla="*/ 113 w 117"/>
                  <a:gd name="T41" fmla="*/ 84 h 148"/>
                  <a:gd name="T42" fmla="*/ 107 w 117"/>
                  <a:gd name="T43" fmla="*/ 94 h 148"/>
                  <a:gd name="T44" fmla="*/ 101 w 117"/>
                  <a:gd name="T45" fmla="*/ 102 h 148"/>
                  <a:gd name="T46" fmla="*/ 94 w 117"/>
                  <a:gd name="T47" fmla="*/ 108 h 148"/>
                  <a:gd name="T48" fmla="*/ 86 w 117"/>
                  <a:gd name="T49" fmla="*/ 112 h 148"/>
                  <a:gd name="T50" fmla="*/ 76 w 117"/>
                  <a:gd name="T51" fmla="*/ 116 h 148"/>
                  <a:gd name="T52" fmla="*/ 66 w 117"/>
                  <a:gd name="T53" fmla="*/ 116 h 148"/>
                  <a:gd name="T54" fmla="*/ 66 w 117"/>
                  <a:gd name="T55" fmla="*/ 116 h 148"/>
                  <a:gd name="T56" fmla="*/ 56 w 117"/>
                  <a:gd name="T57" fmla="*/ 114 h 148"/>
                  <a:gd name="T58" fmla="*/ 46 w 117"/>
                  <a:gd name="T59" fmla="*/ 112 h 148"/>
                  <a:gd name="T60" fmla="*/ 38 w 117"/>
                  <a:gd name="T61" fmla="*/ 106 h 148"/>
                  <a:gd name="T62" fmla="*/ 32 w 117"/>
                  <a:gd name="T63" fmla="*/ 100 h 148"/>
                  <a:gd name="T64" fmla="*/ 32 w 117"/>
                  <a:gd name="T65" fmla="*/ 148 h 148"/>
                  <a:gd name="T66" fmla="*/ 0 w 117"/>
                  <a:gd name="T67" fmla="*/ 148 h 148"/>
                  <a:gd name="T68" fmla="*/ 0 w 117"/>
                  <a:gd name="T69" fmla="*/ 2 h 148"/>
                  <a:gd name="T70" fmla="*/ 86 w 117"/>
                  <a:gd name="T71" fmla="*/ 58 h 148"/>
                  <a:gd name="T72" fmla="*/ 86 w 117"/>
                  <a:gd name="T73" fmla="*/ 58 h 148"/>
                  <a:gd name="T74" fmla="*/ 86 w 117"/>
                  <a:gd name="T75" fmla="*/ 58 h 148"/>
                  <a:gd name="T76" fmla="*/ 84 w 117"/>
                  <a:gd name="T77" fmla="*/ 46 h 148"/>
                  <a:gd name="T78" fmla="*/ 78 w 117"/>
                  <a:gd name="T79" fmla="*/ 36 h 148"/>
                  <a:gd name="T80" fmla="*/ 70 w 117"/>
                  <a:gd name="T81" fmla="*/ 30 h 148"/>
                  <a:gd name="T82" fmla="*/ 58 w 117"/>
                  <a:gd name="T83" fmla="*/ 26 h 148"/>
                  <a:gd name="T84" fmla="*/ 58 w 117"/>
                  <a:gd name="T85" fmla="*/ 26 h 148"/>
                  <a:gd name="T86" fmla="*/ 48 w 117"/>
                  <a:gd name="T87" fmla="*/ 30 h 148"/>
                  <a:gd name="T88" fmla="*/ 40 w 117"/>
                  <a:gd name="T89" fmla="*/ 36 h 148"/>
                  <a:gd name="T90" fmla="*/ 34 w 117"/>
                  <a:gd name="T91" fmla="*/ 46 h 148"/>
                  <a:gd name="T92" fmla="*/ 32 w 117"/>
                  <a:gd name="T93" fmla="*/ 58 h 148"/>
                  <a:gd name="T94" fmla="*/ 32 w 117"/>
                  <a:gd name="T95" fmla="*/ 58 h 148"/>
                  <a:gd name="T96" fmla="*/ 32 w 117"/>
                  <a:gd name="T97" fmla="*/ 58 h 148"/>
                  <a:gd name="T98" fmla="*/ 34 w 117"/>
                  <a:gd name="T99" fmla="*/ 72 h 148"/>
                  <a:gd name="T100" fmla="*/ 40 w 117"/>
                  <a:gd name="T101" fmla="*/ 80 h 148"/>
                  <a:gd name="T102" fmla="*/ 48 w 117"/>
                  <a:gd name="T103" fmla="*/ 88 h 148"/>
                  <a:gd name="T104" fmla="*/ 58 w 117"/>
                  <a:gd name="T105" fmla="*/ 90 h 148"/>
                  <a:gd name="T106" fmla="*/ 58 w 117"/>
                  <a:gd name="T107" fmla="*/ 90 h 148"/>
                  <a:gd name="T108" fmla="*/ 70 w 117"/>
                  <a:gd name="T109" fmla="*/ 88 h 148"/>
                  <a:gd name="T110" fmla="*/ 78 w 117"/>
                  <a:gd name="T111" fmla="*/ 80 h 148"/>
                  <a:gd name="T112" fmla="*/ 84 w 117"/>
                  <a:gd name="T113" fmla="*/ 72 h 148"/>
                  <a:gd name="T114" fmla="*/ 86 w 117"/>
                  <a:gd name="T115" fmla="*/ 58 h 148"/>
                  <a:gd name="T116" fmla="*/ 86 w 117"/>
                  <a:gd name="T117" fmla="*/ 5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7" h="148">
                    <a:moveTo>
                      <a:pt x="0" y="2"/>
                    </a:moveTo>
                    <a:lnTo>
                      <a:pt x="32" y="2"/>
                    </a:lnTo>
                    <a:lnTo>
                      <a:pt x="32" y="18"/>
                    </a:lnTo>
                    <a:lnTo>
                      <a:pt x="32" y="18"/>
                    </a:lnTo>
                    <a:lnTo>
                      <a:pt x="38" y="10"/>
                    </a:lnTo>
                    <a:lnTo>
                      <a:pt x="46" y="6"/>
                    </a:lnTo>
                    <a:lnTo>
                      <a:pt x="56" y="2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76" y="0"/>
                    </a:lnTo>
                    <a:lnTo>
                      <a:pt x="86" y="4"/>
                    </a:lnTo>
                    <a:lnTo>
                      <a:pt x="94" y="8"/>
                    </a:lnTo>
                    <a:lnTo>
                      <a:pt x="101" y="14"/>
                    </a:lnTo>
                    <a:lnTo>
                      <a:pt x="107" y="24"/>
                    </a:lnTo>
                    <a:lnTo>
                      <a:pt x="113" y="34"/>
                    </a:lnTo>
                    <a:lnTo>
                      <a:pt x="115" y="44"/>
                    </a:lnTo>
                    <a:lnTo>
                      <a:pt x="117" y="58"/>
                    </a:lnTo>
                    <a:lnTo>
                      <a:pt x="117" y="58"/>
                    </a:lnTo>
                    <a:lnTo>
                      <a:pt x="117" y="58"/>
                    </a:lnTo>
                    <a:lnTo>
                      <a:pt x="115" y="72"/>
                    </a:lnTo>
                    <a:lnTo>
                      <a:pt x="113" y="84"/>
                    </a:lnTo>
                    <a:lnTo>
                      <a:pt x="107" y="94"/>
                    </a:lnTo>
                    <a:lnTo>
                      <a:pt x="101" y="102"/>
                    </a:lnTo>
                    <a:lnTo>
                      <a:pt x="94" y="108"/>
                    </a:lnTo>
                    <a:lnTo>
                      <a:pt x="86" y="112"/>
                    </a:lnTo>
                    <a:lnTo>
                      <a:pt x="76" y="116"/>
                    </a:lnTo>
                    <a:lnTo>
                      <a:pt x="66" y="116"/>
                    </a:lnTo>
                    <a:lnTo>
                      <a:pt x="66" y="116"/>
                    </a:lnTo>
                    <a:lnTo>
                      <a:pt x="56" y="114"/>
                    </a:lnTo>
                    <a:lnTo>
                      <a:pt x="46" y="112"/>
                    </a:lnTo>
                    <a:lnTo>
                      <a:pt x="38" y="106"/>
                    </a:lnTo>
                    <a:lnTo>
                      <a:pt x="32" y="100"/>
                    </a:lnTo>
                    <a:lnTo>
                      <a:pt x="32" y="148"/>
                    </a:lnTo>
                    <a:lnTo>
                      <a:pt x="0" y="148"/>
                    </a:lnTo>
                    <a:lnTo>
                      <a:pt x="0" y="2"/>
                    </a:lnTo>
                    <a:close/>
                    <a:moveTo>
                      <a:pt x="86" y="58"/>
                    </a:moveTo>
                    <a:lnTo>
                      <a:pt x="86" y="58"/>
                    </a:lnTo>
                    <a:lnTo>
                      <a:pt x="86" y="58"/>
                    </a:lnTo>
                    <a:lnTo>
                      <a:pt x="84" y="46"/>
                    </a:lnTo>
                    <a:lnTo>
                      <a:pt x="78" y="36"/>
                    </a:lnTo>
                    <a:lnTo>
                      <a:pt x="70" y="30"/>
                    </a:lnTo>
                    <a:lnTo>
                      <a:pt x="58" y="26"/>
                    </a:lnTo>
                    <a:lnTo>
                      <a:pt x="58" y="26"/>
                    </a:lnTo>
                    <a:lnTo>
                      <a:pt x="48" y="30"/>
                    </a:lnTo>
                    <a:lnTo>
                      <a:pt x="40" y="36"/>
                    </a:lnTo>
                    <a:lnTo>
                      <a:pt x="34" y="46"/>
                    </a:lnTo>
                    <a:lnTo>
                      <a:pt x="32" y="58"/>
                    </a:lnTo>
                    <a:lnTo>
                      <a:pt x="32" y="58"/>
                    </a:lnTo>
                    <a:lnTo>
                      <a:pt x="32" y="58"/>
                    </a:lnTo>
                    <a:lnTo>
                      <a:pt x="34" y="72"/>
                    </a:lnTo>
                    <a:lnTo>
                      <a:pt x="40" y="80"/>
                    </a:lnTo>
                    <a:lnTo>
                      <a:pt x="48" y="88"/>
                    </a:lnTo>
                    <a:lnTo>
                      <a:pt x="58" y="90"/>
                    </a:lnTo>
                    <a:lnTo>
                      <a:pt x="58" y="90"/>
                    </a:lnTo>
                    <a:lnTo>
                      <a:pt x="70" y="88"/>
                    </a:lnTo>
                    <a:lnTo>
                      <a:pt x="78" y="80"/>
                    </a:lnTo>
                    <a:lnTo>
                      <a:pt x="84" y="72"/>
                    </a:lnTo>
                    <a:lnTo>
                      <a:pt x="86" y="58"/>
                    </a:lnTo>
                    <a:lnTo>
                      <a:pt x="86" y="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2" name="Freeform 37"/>
              <p:cNvSpPr>
                <a:spLocks noEditPoints="1"/>
              </p:cNvSpPr>
              <p:nvPr/>
            </p:nvSpPr>
            <p:spPr bwMode="auto">
              <a:xfrm>
                <a:off x="6016625" y="1230313"/>
                <a:ext cx="165100" cy="184150"/>
              </a:xfrm>
              <a:custGeom>
                <a:avLst/>
                <a:gdLst>
                  <a:gd name="T0" fmla="*/ 0 w 104"/>
                  <a:gd name="T1" fmla="*/ 82 h 116"/>
                  <a:gd name="T2" fmla="*/ 2 w 104"/>
                  <a:gd name="T3" fmla="*/ 72 h 116"/>
                  <a:gd name="T4" fmla="*/ 8 w 104"/>
                  <a:gd name="T5" fmla="*/ 60 h 116"/>
                  <a:gd name="T6" fmla="*/ 20 w 104"/>
                  <a:gd name="T7" fmla="*/ 50 h 116"/>
                  <a:gd name="T8" fmla="*/ 46 w 104"/>
                  <a:gd name="T9" fmla="*/ 46 h 116"/>
                  <a:gd name="T10" fmla="*/ 60 w 104"/>
                  <a:gd name="T11" fmla="*/ 48 h 116"/>
                  <a:gd name="T12" fmla="*/ 74 w 104"/>
                  <a:gd name="T13" fmla="*/ 48 h 116"/>
                  <a:gd name="T14" fmla="*/ 72 w 104"/>
                  <a:gd name="T15" fmla="*/ 40 h 116"/>
                  <a:gd name="T16" fmla="*/ 60 w 104"/>
                  <a:gd name="T17" fmla="*/ 30 h 116"/>
                  <a:gd name="T18" fmla="*/ 50 w 104"/>
                  <a:gd name="T19" fmla="*/ 28 h 116"/>
                  <a:gd name="T20" fmla="*/ 18 w 104"/>
                  <a:gd name="T21" fmla="*/ 34 h 116"/>
                  <a:gd name="T22" fmla="*/ 10 w 104"/>
                  <a:gd name="T23" fmla="*/ 10 h 116"/>
                  <a:gd name="T24" fmla="*/ 40 w 104"/>
                  <a:gd name="T25" fmla="*/ 2 h 116"/>
                  <a:gd name="T26" fmla="*/ 54 w 104"/>
                  <a:gd name="T27" fmla="*/ 0 h 116"/>
                  <a:gd name="T28" fmla="*/ 76 w 104"/>
                  <a:gd name="T29" fmla="*/ 4 h 116"/>
                  <a:gd name="T30" fmla="*/ 92 w 104"/>
                  <a:gd name="T31" fmla="*/ 14 h 116"/>
                  <a:gd name="T32" fmla="*/ 96 w 104"/>
                  <a:gd name="T33" fmla="*/ 20 h 116"/>
                  <a:gd name="T34" fmla="*/ 102 w 104"/>
                  <a:gd name="T35" fmla="*/ 38 h 116"/>
                  <a:gd name="T36" fmla="*/ 104 w 104"/>
                  <a:gd name="T37" fmla="*/ 114 h 116"/>
                  <a:gd name="T38" fmla="*/ 72 w 104"/>
                  <a:gd name="T39" fmla="*/ 102 h 116"/>
                  <a:gd name="T40" fmla="*/ 66 w 104"/>
                  <a:gd name="T41" fmla="*/ 108 h 116"/>
                  <a:gd name="T42" fmla="*/ 50 w 104"/>
                  <a:gd name="T43" fmla="*/ 116 h 116"/>
                  <a:gd name="T44" fmla="*/ 38 w 104"/>
                  <a:gd name="T45" fmla="*/ 116 h 116"/>
                  <a:gd name="T46" fmla="*/ 18 w 104"/>
                  <a:gd name="T47" fmla="*/ 112 h 116"/>
                  <a:gd name="T48" fmla="*/ 8 w 104"/>
                  <a:gd name="T49" fmla="*/ 102 h 116"/>
                  <a:gd name="T50" fmla="*/ 2 w 104"/>
                  <a:gd name="T51" fmla="*/ 90 h 116"/>
                  <a:gd name="T52" fmla="*/ 0 w 104"/>
                  <a:gd name="T53" fmla="*/ 82 h 116"/>
                  <a:gd name="T54" fmla="*/ 74 w 104"/>
                  <a:gd name="T55" fmla="*/ 68 h 116"/>
                  <a:gd name="T56" fmla="*/ 64 w 104"/>
                  <a:gd name="T57" fmla="*/ 66 h 116"/>
                  <a:gd name="T58" fmla="*/ 54 w 104"/>
                  <a:gd name="T59" fmla="*/ 64 h 116"/>
                  <a:gd name="T60" fmla="*/ 38 w 104"/>
                  <a:gd name="T61" fmla="*/ 68 h 116"/>
                  <a:gd name="T62" fmla="*/ 32 w 104"/>
                  <a:gd name="T63" fmla="*/ 80 h 116"/>
                  <a:gd name="T64" fmla="*/ 32 w 104"/>
                  <a:gd name="T65" fmla="*/ 80 h 116"/>
                  <a:gd name="T66" fmla="*/ 36 w 104"/>
                  <a:gd name="T67" fmla="*/ 90 h 116"/>
                  <a:gd name="T68" fmla="*/ 48 w 104"/>
                  <a:gd name="T69" fmla="*/ 94 h 116"/>
                  <a:gd name="T70" fmla="*/ 58 w 104"/>
                  <a:gd name="T71" fmla="*/ 92 h 116"/>
                  <a:gd name="T72" fmla="*/ 72 w 104"/>
                  <a:gd name="T73" fmla="*/ 82 h 116"/>
                  <a:gd name="T74" fmla="*/ 74 w 104"/>
                  <a:gd name="T75" fmla="*/ 74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" h="116">
                    <a:moveTo>
                      <a:pt x="0" y="82"/>
                    </a:moveTo>
                    <a:lnTo>
                      <a:pt x="0" y="82"/>
                    </a:lnTo>
                    <a:lnTo>
                      <a:pt x="0" y="82"/>
                    </a:lnTo>
                    <a:lnTo>
                      <a:pt x="2" y="72"/>
                    </a:lnTo>
                    <a:lnTo>
                      <a:pt x="4" y="66"/>
                    </a:lnTo>
                    <a:lnTo>
                      <a:pt x="8" y="60"/>
                    </a:lnTo>
                    <a:lnTo>
                      <a:pt x="14" y="54"/>
                    </a:lnTo>
                    <a:lnTo>
                      <a:pt x="20" y="50"/>
                    </a:lnTo>
                    <a:lnTo>
                      <a:pt x="28" y="48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60" y="48"/>
                    </a:lnTo>
                    <a:lnTo>
                      <a:pt x="74" y="50"/>
                    </a:lnTo>
                    <a:lnTo>
                      <a:pt x="74" y="48"/>
                    </a:lnTo>
                    <a:lnTo>
                      <a:pt x="74" y="48"/>
                    </a:lnTo>
                    <a:lnTo>
                      <a:pt x="72" y="40"/>
                    </a:lnTo>
                    <a:lnTo>
                      <a:pt x="66" y="34"/>
                    </a:lnTo>
                    <a:lnTo>
                      <a:pt x="60" y="30"/>
                    </a:lnTo>
                    <a:lnTo>
                      <a:pt x="50" y="28"/>
                    </a:lnTo>
                    <a:lnTo>
                      <a:pt x="50" y="28"/>
                    </a:lnTo>
                    <a:lnTo>
                      <a:pt x="32" y="30"/>
                    </a:lnTo>
                    <a:lnTo>
                      <a:pt x="18" y="34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30" y="4"/>
                    </a:lnTo>
                    <a:lnTo>
                      <a:pt x="40" y="2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66" y="2"/>
                    </a:lnTo>
                    <a:lnTo>
                      <a:pt x="76" y="4"/>
                    </a:lnTo>
                    <a:lnTo>
                      <a:pt x="84" y="8"/>
                    </a:lnTo>
                    <a:lnTo>
                      <a:pt x="92" y="14"/>
                    </a:lnTo>
                    <a:lnTo>
                      <a:pt x="92" y="14"/>
                    </a:lnTo>
                    <a:lnTo>
                      <a:pt x="96" y="20"/>
                    </a:lnTo>
                    <a:lnTo>
                      <a:pt x="100" y="28"/>
                    </a:lnTo>
                    <a:lnTo>
                      <a:pt x="102" y="38"/>
                    </a:lnTo>
                    <a:lnTo>
                      <a:pt x="104" y="50"/>
                    </a:lnTo>
                    <a:lnTo>
                      <a:pt x="104" y="114"/>
                    </a:lnTo>
                    <a:lnTo>
                      <a:pt x="72" y="114"/>
                    </a:lnTo>
                    <a:lnTo>
                      <a:pt x="72" y="102"/>
                    </a:lnTo>
                    <a:lnTo>
                      <a:pt x="72" y="102"/>
                    </a:lnTo>
                    <a:lnTo>
                      <a:pt x="66" y="108"/>
                    </a:lnTo>
                    <a:lnTo>
                      <a:pt x="58" y="112"/>
                    </a:lnTo>
                    <a:lnTo>
                      <a:pt x="50" y="116"/>
                    </a:lnTo>
                    <a:lnTo>
                      <a:pt x="38" y="116"/>
                    </a:lnTo>
                    <a:lnTo>
                      <a:pt x="38" y="116"/>
                    </a:lnTo>
                    <a:lnTo>
                      <a:pt x="24" y="114"/>
                    </a:lnTo>
                    <a:lnTo>
                      <a:pt x="18" y="112"/>
                    </a:lnTo>
                    <a:lnTo>
                      <a:pt x="12" y="108"/>
                    </a:lnTo>
                    <a:lnTo>
                      <a:pt x="8" y="102"/>
                    </a:lnTo>
                    <a:lnTo>
                      <a:pt x="4" y="96"/>
                    </a:lnTo>
                    <a:lnTo>
                      <a:pt x="2" y="90"/>
                    </a:lnTo>
                    <a:lnTo>
                      <a:pt x="0" y="82"/>
                    </a:lnTo>
                    <a:lnTo>
                      <a:pt x="0" y="82"/>
                    </a:lnTo>
                    <a:close/>
                    <a:moveTo>
                      <a:pt x="74" y="74"/>
                    </a:moveTo>
                    <a:lnTo>
                      <a:pt x="74" y="68"/>
                    </a:lnTo>
                    <a:lnTo>
                      <a:pt x="74" y="68"/>
                    </a:lnTo>
                    <a:lnTo>
                      <a:pt x="64" y="66"/>
                    </a:lnTo>
                    <a:lnTo>
                      <a:pt x="54" y="64"/>
                    </a:lnTo>
                    <a:lnTo>
                      <a:pt x="54" y="64"/>
                    </a:lnTo>
                    <a:lnTo>
                      <a:pt x="44" y="66"/>
                    </a:lnTo>
                    <a:lnTo>
                      <a:pt x="38" y="68"/>
                    </a:lnTo>
                    <a:lnTo>
                      <a:pt x="32" y="74"/>
                    </a:lnTo>
                    <a:lnTo>
                      <a:pt x="32" y="80"/>
                    </a:lnTo>
                    <a:lnTo>
                      <a:pt x="32" y="80"/>
                    </a:lnTo>
                    <a:lnTo>
                      <a:pt x="32" y="80"/>
                    </a:lnTo>
                    <a:lnTo>
                      <a:pt x="32" y="86"/>
                    </a:lnTo>
                    <a:lnTo>
                      <a:pt x="36" y="90"/>
                    </a:lnTo>
                    <a:lnTo>
                      <a:pt x="42" y="94"/>
                    </a:lnTo>
                    <a:lnTo>
                      <a:pt x="48" y="94"/>
                    </a:lnTo>
                    <a:lnTo>
                      <a:pt x="48" y="94"/>
                    </a:lnTo>
                    <a:lnTo>
                      <a:pt x="58" y="92"/>
                    </a:lnTo>
                    <a:lnTo>
                      <a:pt x="66" y="88"/>
                    </a:lnTo>
                    <a:lnTo>
                      <a:pt x="72" y="82"/>
                    </a:lnTo>
                    <a:lnTo>
                      <a:pt x="74" y="74"/>
                    </a:lnTo>
                    <a:lnTo>
                      <a:pt x="74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3" name="Freeform 38"/>
              <p:cNvSpPr>
                <a:spLocks/>
              </p:cNvSpPr>
              <p:nvPr/>
            </p:nvSpPr>
            <p:spPr bwMode="auto">
              <a:xfrm>
                <a:off x="6223000" y="1230313"/>
                <a:ext cx="107950" cy="180975"/>
              </a:xfrm>
              <a:custGeom>
                <a:avLst/>
                <a:gdLst>
                  <a:gd name="T0" fmla="*/ 0 w 68"/>
                  <a:gd name="T1" fmla="*/ 2 h 114"/>
                  <a:gd name="T2" fmla="*/ 32 w 68"/>
                  <a:gd name="T3" fmla="*/ 2 h 114"/>
                  <a:gd name="T4" fmla="*/ 32 w 68"/>
                  <a:gd name="T5" fmla="*/ 24 h 114"/>
                  <a:gd name="T6" fmla="*/ 32 w 68"/>
                  <a:gd name="T7" fmla="*/ 24 h 114"/>
                  <a:gd name="T8" fmla="*/ 38 w 68"/>
                  <a:gd name="T9" fmla="*/ 14 h 114"/>
                  <a:gd name="T10" fmla="*/ 46 w 68"/>
                  <a:gd name="T11" fmla="*/ 6 h 114"/>
                  <a:gd name="T12" fmla="*/ 56 w 68"/>
                  <a:gd name="T13" fmla="*/ 2 h 114"/>
                  <a:gd name="T14" fmla="*/ 68 w 68"/>
                  <a:gd name="T15" fmla="*/ 0 h 114"/>
                  <a:gd name="T16" fmla="*/ 68 w 68"/>
                  <a:gd name="T17" fmla="*/ 34 h 114"/>
                  <a:gd name="T18" fmla="*/ 66 w 68"/>
                  <a:gd name="T19" fmla="*/ 34 h 114"/>
                  <a:gd name="T20" fmla="*/ 66 w 68"/>
                  <a:gd name="T21" fmla="*/ 34 h 114"/>
                  <a:gd name="T22" fmla="*/ 60 w 68"/>
                  <a:gd name="T23" fmla="*/ 34 h 114"/>
                  <a:gd name="T24" fmla="*/ 52 w 68"/>
                  <a:gd name="T25" fmla="*/ 36 h 114"/>
                  <a:gd name="T26" fmla="*/ 46 w 68"/>
                  <a:gd name="T27" fmla="*/ 38 h 114"/>
                  <a:gd name="T28" fmla="*/ 42 w 68"/>
                  <a:gd name="T29" fmla="*/ 42 h 114"/>
                  <a:gd name="T30" fmla="*/ 38 w 68"/>
                  <a:gd name="T31" fmla="*/ 48 h 114"/>
                  <a:gd name="T32" fmla="*/ 36 w 68"/>
                  <a:gd name="T33" fmla="*/ 56 h 114"/>
                  <a:gd name="T34" fmla="*/ 34 w 68"/>
                  <a:gd name="T35" fmla="*/ 64 h 114"/>
                  <a:gd name="T36" fmla="*/ 32 w 68"/>
                  <a:gd name="T37" fmla="*/ 72 h 114"/>
                  <a:gd name="T38" fmla="*/ 32 w 68"/>
                  <a:gd name="T39" fmla="*/ 114 h 114"/>
                  <a:gd name="T40" fmla="*/ 0 w 68"/>
                  <a:gd name="T41" fmla="*/ 114 h 114"/>
                  <a:gd name="T42" fmla="*/ 0 w 68"/>
                  <a:gd name="T43" fmla="*/ 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8" h="114">
                    <a:moveTo>
                      <a:pt x="0" y="2"/>
                    </a:moveTo>
                    <a:lnTo>
                      <a:pt x="32" y="2"/>
                    </a:lnTo>
                    <a:lnTo>
                      <a:pt x="32" y="24"/>
                    </a:lnTo>
                    <a:lnTo>
                      <a:pt x="32" y="24"/>
                    </a:lnTo>
                    <a:lnTo>
                      <a:pt x="38" y="14"/>
                    </a:lnTo>
                    <a:lnTo>
                      <a:pt x="46" y="6"/>
                    </a:lnTo>
                    <a:lnTo>
                      <a:pt x="56" y="2"/>
                    </a:lnTo>
                    <a:lnTo>
                      <a:pt x="68" y="0"/>
                    </a:lnTo>
                    <a:lnTo>
                      <a:pt x="68" y="34"/>
                    </a:lnTo>
                    <a:lnTo>
                      <a:pt x="66" y="34"/>
                    </a:lnTo>
                    <a:lnTo>
                      <a:pt x="66" y="34"/>
                    </a:lnTo>
                    <a:lnTo>
                      <a:pt x="60" y="34"/>
                    </a:lnTo>
                    <a:lnTo>
                      <a:pt x="52" y="36"/>
                    </a:lnTo>
                    <a:lnTo>
                      <a:pt x="46" y="38"/>
                    </a:lnTo>
                    <a:lnTo>
                      <a:pt x="42" y="42"/>
                    </a:lnTo>
                    <a:lnTo>
                      <a:pt x="38" y="48"/>
                    </a:lnTo>
                    <a:lnTo>
                      <a:pt x="36" y="56"/>
                    </a:lnTo>
                    <a:lnTo>
                      <a:pt x="34" y="64"/>
                    </a:lnTo>
                    <a:lnTo>
                      <a:pt x="32" y="72"/>
                    </a:lnTo>
                    <a:lnTo>
                      <a:pt x="32" y="114"/>
                    </a:lnTo>
                    <a:lnTo>
                      <a:pt x="0" y="11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4" name="Freeform 39"/>
              <p:cNvSpPr>
                <a:spLocks noEditPoints="1"/>
              </p:cNvSpPr>
              <p:nvPr/>
            </p:nvSpPr>
            <p:spPr bwMode="auto">
              <a:xfrm>
                <a:off x="6343650" y="1230313"/>
                <a:ext cx="165100" cy="184150"/>
              </a:xfrm>
              <a:custGeom>
                <a:avLst/>
                <a:gdLst>
                  <a:gd name="T0" fmla="*/ 0 w 104"/>
                  <a:gd name="T1" fmla="*/ 82 h 116"/>
                  <a:gd name="T2" fmla="*/ 2 w 104"/>
                  <a:gd name="T3" fmla="*/ 72 h 116"/>
                  <a:gd name="T4" fmla="*/ 8 w 104"/>
                  <a:gd name="T5" fmla="*/ 60 h 116"/>
                  <a:gd name="T6" fmla="*/ 20 w 104"/>
                  <a:gd name="T7" fmla="*/ 50 h 116"/>
                  <a:gd name="T8" fmla="*/ 46 w 104"/>
                  <a:gd name="T9" fmla="*/ 46 h 116"/>
                  <a:gd name="T10" fmla="*/ 60 w 104"/>
                  <a:gd name="T11" fmla="*/ 48 h 116"/>
                  <a:gd name="T12" fmla="*/ 72 w 104"/>
                  <a:gd name="T13" fmla="*/ 48 h 116"/>
                  <a:gd name="T14" fmla="*/ 72 w 104"/>
                  <a:gd name="T15" fmla="*/ 40 h 116"/>
                  <a:gd name="T16" fmla="*/ 60 w 104"/>
                  <a:gd name="T17" fmla="*/ 30 h 116"/>
                  <a:gd name="T18" fmla="*/ 48 w 104"/>
                  <a:gd name="T19" fmla="*/ 28 h 116"/>
                  <a:gd name="T20" fmla="*/ 18 w 104"/>
                  <a:gd name="T21" fmla="*/ 34 h 116"/>
                  <a:gd name="T22" fmla="*/ 10 w 104"/>
                  <a:gd name="T23" fmla="*/ 10 h 116"/>
                  <a:gd name="T24" fmla="*/ 40 w 104"/>
                  <a:gd name="T25" fmla="*/ 2 h 116"/>
                  <a:gd name="T26" fmla="*/ 54 w 104"/>
                  <a:gd name="T27" fmla="*/ 0 h 116"/>
                  <a:gd name="T28" fmla="*/ 76 w 104"/>
                  <a:gd name="T29" fmla="*/ 4 h 116"/>
                  <a:gd name="T30" fmla="*/ 92 w 104"/>
                  <a:gd name="T31" fmla="*/ 14 h 116"/>
                  <a:gd name="T32" fmla="*/ 96 w 104"/>
                  <a:gd name="T33" fmla="*/ 20 h 116"/>
                  <a:gd name="T34" fmla="*/ 102 w 104"/>
                  <a:gd name="T35" fmla="*/ 38 h 116"/>
                  <a:gd name="T36" fmla="*/ 104 w 104"/>
                  <a:gd name="T37" fmla="*/ 114 h 116"/>
                  <a:gd name="T38" fmla="*/ 72 w 104"/>
                  <a:gd name="T39" fmla="*/ 102 h 116"/>
                  <a:gd name="T40" fmla="*/ 66 w 104"/>
                  <a:gd name="T41" fmla="*/ 108 h 116"/>
                  <a:gd name="T42" fmla="*/ 50 w 104"/>
                  <a:gd name="T43" fmla="*/ 116 h 116"/>
                  <a:gd name="T44" fmla="*/ 38 w 104"/>
                  <a:gd name="T45" fmla="*/ 116 h 116"/>
                  <a:gd name="T46" fmla="*/ 18 w 104"/>
                  <a:gd name="T47" fmla="*/ 112 h 116"/>
                  <a:gd name="T48" fmla="*/ 8 w 104"/>
                  <a:gd name="T49" fmla="*/ 102 h 116"/>
                  <a:gd name="T50" fmla="*/ 2 w 104"/>
                  <a:gd name="T51" fmla="*/ 90 h 116"/>
                  <a:gd name="T52" fmla="*/ 0 w 104"/>
                  <a:gd name="T53" fmla="*/ 82 h 116"/>
                  <a:gd name="T54" fmla="*/ 74 w 104"/>
                  <a:gd name="T55" fmla="*/ 68 h 116"/>
                  <a:gd name="T56" fmla="*/ 64 w 104"/>
                  <a:gd name="T57" fmla="*/ 66 h 116"/>
                  <a:gd name="T58" fmla="*/ 54 w 104"/>
                  <a:gd name="T59" fmla="*/ 64 h 116"/>
                  <a:gd name="T60" fmla="*/ 38 w 104"/>
                  <a:gd name="T61" fmla="*/ 68 h 116"/>
                  <a:gd name="T62" fmla="*/ 32 w 104"/>
                  <a:gd name="T63" fmla="*/ 80 h 116"/>
                  <a:gd name="T64" fmla="*/ 32 w 104"/>
                  <a:gd name="T65" fmla="*/ 80 h 116"/>
                  <a:gd name="T66" fmla="*/ 36 w 104"/>
                  <a:gd name="T67" fmla="*/ 90 h 116"/>
                  <a:gd name="T68" fmla="*/ 48 w 104"/>
                  <a:gd name="T69" fmla="*/ 94 h 116"/>
                  <a:gd name="T70" fmla="*/ 58 w 104"/>
                  <a:gd name="T71" fmla="*/ 92 h 116"/>
                  <a:gd name="T72" fmla="*/ 72 w 104"/>
                  <a:gd name="T73" fmla="*/ 82 h 116"/>
                  <a:gd name="T74" fmla="*/ 74 w 104"/>
                  <a:gd name="T75" fmla="*/ 74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" h="116">
                    <a:moveTo>
                      <a:pt x="0" y="82"/>
                    </a:moveTo>
                    <a:lnTo>
                      <a:pt x="0" y="82"/>
                    </a:lnTo>
                    <a:lnTo>
                      <a:pt x="0" y="82"/>
                    </a:lnTo>
                    <a:lnTo>
                      <a:pt x="2" y="72"/>
                    </a:lnTo>
                    <a:lnTo>
                      <a:pt x="4" y="66"/>
                    </a:lnTo>
                    <a:lnTo>
                      <a:pt x="8" y="60"/>
                    </a:lnTo>
                    <a:lnTo>
                      <a:pt x="14" y="54"/>
                    </a:lnTo>
                    <a:lnTo>
                      <a:pt x="20" y="50"/>
                    </a:lnTo>
                    <a:lnTo>
                      <a:pt x="28" y="48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60" y="48"/>
                    </a:lnTo>
                    <a:lnTo>
                      <a:pt x="72" y="50"/>
                    </a:lnTo>
                    <a:lnTo>
                      <a:pt x="72" y="48"/>
                    </a:lnTo>
                    <a:lnTo>
                      <a:pt x="72" y="48"/>
                    </a:lnTo>
                    <a:lnTo>
                      <a:pt x="72" y="40"/>
                    </a:lnTo>
                    <a:lnTo>
                      <a:pt x="66" y="34"/>
                    </a:lnTo>
                    <a:lnTo>
                      <a:pt x="60" y="30"/>
                    </a:lnTo>
                    <a:lnTo>
                      <a:pt x="48" y="28"/>
                    </a:lnTo>
                    <a:lnTo>
                      <a:pt x="48" y="28"/>
                    </a:lnTo>
                    <a:lnTo>
                      <a:pt x="32" y="30"/>
                    </a:lnTo>
                    <a:lnTo>
                      <a:pt x="18" y="34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30" y="4"/>
                    </a:lnTo>
                    <a:lnTo>
                      <a:pt x="40" y="2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66" y="2"/>
                    </a:lnTo>
                    <a:lnTo>
                      <a:pt x="76" y="4"/>
                    </a:lnTo>
                    <a:lnTo>
                      <a:pt x="84" y="8"/>
                    </a:lnTo>
                    <a:lnTo>
                      <a:pt x="92" y="14"/>
                    </a:lnTo>
                    <a:lnTo>
                      <a:pt x="92" y="14"/>
                    </a:lnTo>
                    <a:lnTo>
                      <a:pt x="96" y="20"/>
                    </a:lnTo>
                    <a:lnTo>
                      <a:pt x="100" y="28"/>
                    </a:lnTo>
                    <a:lnTo>
                      <a:pt x="102" y="38"/>
                    </a:lnTo>
                    <a:lnTo>
                      <a:pt x="104" y="50"/>
                    </a:lnTo>
                    <a:lnTo>
                      <a:pt x="104" y="114"/>
                    </a:lnTo>
                    <a:lnTo>
                      <a:pt x="72" y="114"/>
                    </a:lnTo>
                    <a:lnTo>
                      <a:pt x="72" y="102"/>
                    </a:lnTo>
                    <a:lnTo>
                      <a:pt x="72" y="102"/>
                    </a:lnTo>
                    <a:lnTo>
                      <a:pt x="66" y="108"/>
                    </a:lnTo>
                    <a:lnTo>
                      <a:pt x="58" y="112"/>
                    </a:lnTo>
                    <a:lnTo>
                      <a:pt x="50" y="116"/>
                    </a:lnTo>
                    <a:lnTo>
                      <a:pt x="38" y="116"/>
                    </a:lnTo>
                    <a:lnTo>
                      <a:pt x="38" y="116"/>
                    </a:lnTo>
                    <a:lnTo>
                      <a:pt x="24" y="114"/>
                    </a:lnTo>
                    <a:lnTo>
                      <a:pt x="18" y="112"/>
                    </a:lnTo>
                    <a:lnTo>
                      <a:pt x="12" y="108"/>
                    </a:lnTo>
                    <a:lnTo>
                      <a:pt x="8" y="102"/>
                    </a:lnTo>
                    <a:lnTo>
                      <a:pt x="4" y="96"/>
                    </a:lnTo>
                    <a:lnTo>
                      <a:pt x="2" y="90"/>
                    </a:lnTo>
                    <a:lnTo>
                      <a:pt x="0" y="82"/>
                    </a:lnTo>
                    <a:lnTo>
                      <a:pt x="0" y="82"/>
                    </a:lnTo>
                    <a:close/>
                    <a:moveTo>
                      <a:pt x="74" y="74"/>
                    </a:moveTo>
                    <a:lnTo>
                      <a:pt x="74" y="68"/>
                    </a:lnTo>
                    <a:lnTo>
                      <a:pt x="74" y="68"/>
                    </a:lnTo>
                    <a:lnTo>
                      <a:pt x="64" y="66"/>
                    </a:lnTo>
                    <a:lnTo>
                      <a:pt x="54" y="64"/>
                    </a:lnTo>
                    <a:lnTo>
                      <a:pt x="54" y="64"/>
                    </a:lnTo>
                    <a:lnTo>
                      <a:pt x="44" y="66"/>
                    </a:lnTo>
                    <a:lnTo>
                      <a:pt x="38" y="68"/>
                    </a:lnTo>
                    <a:lnTo>
                      <a:pt x="32" y="74"/>
                    </a:lnTo>
                    <a:lnTo>
                      <a:pt x="32" y="80"/>
                    </a:lnTo>
                    <a:lnTo>
                      <a:pt x="32" y="80"/>
                    </a:lnTo>
                    <a:lnTo>
                      <a:pt x="32" y="80"/>
                    </a:lnTo>
                    <a:lnTo>
                      <a:pt x="32" y="86"/>
                    </a:lnTo>
                    <a:lnTo>
                      <a:pt x="36" y="90"/>
                    </a:lnTo>
                    <a:lnTo>
                      <a:pt x="42" y="94"/>
                    </a:lnTo>
                    <a:lnTo>
                      <a:pt x="48" y="94"/>
                    </a:lnTo>
                    <a:lnTo>
                      <a:pt x="48" y="94"/>
                    </a:lnTo>
                    <a:lnTo>
                      <a:pt x="58" y="92"/>
                    </a:lnTo>
                    <a:lnTo>
                      <a:pt x="66" y="88"/>
                    </a:lnTo>
                    <a:lnTo>
                      <a:pt x="72" y="82"/>
                    </a:lnTo>
                    <a:lnTo>
                      <a:pt x="74" y="74"/>
                    </a:lnTo>
                    <a:lnTo>
                      <a:pt x="74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5" name="Freeform 40"/>
              <p:cNvSpPr>
                <a:spLocks noEditPoints="1"/>
              </p:cNvSpPr>
              <p:nvPr/>
            </p:nvSpPr>
            <p:spPr bwMode="auto">
              <a:xfrm>
                <a:off x="6642100" y="1230313"/>
                <a:ext cx="193675" cy="184150"/>
              </a:xfrm>
              <a:custGeom>
                <a:avLst/>
                <a:gdLst>
                  <a:gd name="T0" fmla="*/ 0 w 122"/>
                  <a:gd name="T1" fmla="*/ 58 h 116"/>
                  <a:gd name="T2" fmla="*/ 2 w 122"/>
                  <a:gd name="T3" fmla="*/ 46 h 116"/>
                  <a:gd name="T4" fmla="*/ 10 w 122"/>
                  <a:gd name="T5" fmla="*/ 26 h 116"/>
                  <a:gd name="T6" fmla="*/ 26 w 122"/>
                  <a:gd name="T7" fmla="*/ 10 h 116"/>
                  <a:gd name="T8" fmla="*/ 48 w 122"/>
                  <a:gd name="T9" fmla="*/ 2 h 116"/>
                  <a:gd name="T10" fmla="*/ 60 w 122"/>
                  <a:gd name="T11" fmla="*/ 0 h 116"/>
                  <a:gd name="T12" fmla="*/ 86 w 122"/>
                  <a:gd name="T13" fmla="*/ 4 h 116"/>
                  <a:gd name="T14" fmla="*/ 104 w 122"/>
                  <a:gd name="T15" fmla="*/ 16 h 116"/>
                  <a:gd name="T16" fmla="*/ 116 w 122"/>
                  <a:gd name="T17" fmla="*/ 36 h 116"/>
                  <a:gd name="T18" fmla="*/ 122 w 122"/>
                  <a:gd name="T19" fmla="*/ 58 h 116"/>
                  <a:gd name="T20" fmla="*/ 122 w 122"/>
                  <a:gd name="T21" fmla="*/ 58 h 116"/>
                  <a:gd name="T22" fmla="*/ 116 w 122"/>
                  <a:gd name="T23" fmla="*/ 82 h 116"/>
                  <a:gd name="T24" fmla="*/ 104 w 122"/>
                  <a:gd name="T25" fmla="*/ 100 h 116"/>
                  <a:gd name="T26" fmla="*/ 84 w 122"/>
                  <a:gd name="T27" fmla="*/ 112 h 116"/>
                  <a:gd name="T28" fmla="*/ 60 w 122"/>
                  <a:gd name="T29" fmla="*/ 116 h 116"/>
                  <a:gd name="T30" fmla="*/ 48 w 122"/>
                  <a:gd name="T31" fmla="*/ 116 h 116"/>
                  <a:gd name="T32" fmla="*/ 26 w 122"/>
                  <a:gd name="T33" fmla="*/ 106 h 116"/>
                  <a:gd name="T34" fmla="*/ 10 w 122"/>
                  <a:gd name="T35" fmla="*/ 92 h 116"/>
                  <a:gd name="T36" fmla="*/ 2 w 122"/>
                  <a:gd name="T37" fmla="*/ 70 h 116"/>
                  <a:gd name="T38" fmla="*/ 0 w 122"/>
                  <a:gd name="T39" fmla="*/ 58 h 116"/>
                  <a:gd name="T40" fmla="*/ 90 w 122"/>
                  <a:gd name="T41" fmla="*/ 58 h 116"/>
                  <a:gd name="T42" fmla="*/ 88 w 122"/>
                  <a:gd name="T43" fmla="*/ 46 h 116"/>
                  <a:gd name="T44" fmla="*/ 78 w 122"/>
                  <a:gd name="T45" fmla="*/ 32 h 116"/>
                  <a:gd name="T46" fmla="*/ 66 w 122"/>
                  <a:gd name="T47" fmla="*/ 28 h 116"/>
                  <a:gd name="T48" fmla="*/ 60 w 122"/>
                  <a:gd name="T49" fmla="*/ 28 h 116"/>
                  <a:gd name="T50" fmla="*/ 48 w 122"/>
                  <a:gd name="T51" fmla="*/ 30 h 116"/>
                  <a:gd name="T52" fmla="*/ 40 w 122"/>
                  <a:gd name="T53" fmla="*/ 36 h 116"/>
                  <a:gd name="T54" fmla="*/ 32 w 122"/>
                  <a:gd name="T55" fmla="*/ 58 h 116"/>
                  <a:gd name="T56" fmla="*/ 32 w 122"/>
                  <a:gd name="T57" fmla="*/ 58 h 116"/>
                  <a:gd name="T58" fmla="*/ 40 w 122"/>
                  <a:gd name="T59" fmla="*/ 80 h 116"/>
                  <a:gd name="T60" fmla="*/ 48 w 122"/>
                  <a:gd name="T61" fmla="*/ 86 h 116"/>
                  <a:gd name="T62" fmla="*/ 60 w 122"/>
                  <a:gd name="T63" fmla="*/ 90 h 116"/>
                  <a:gd name="T64" fmla="*/ 68 w 122"/>
                  <a:gd name="T65" fmla="*/ 88 h 116"/>
                  <a:gd name="T66" fmla="*/ 78 w 122"/>
                  <a:gd name="T67" fmla="*/ 84 h 116"/>
                  <a:gd name="T68" fmla="*/ 88 w 122"/>
                  <a:gd name="T69" fmla="*/ 70 h 116"/>
                  <a:gd name="T70" fmla="*/ 90 w 122"/>
                  <a:gd name="T71" fmla="*/ 5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22" h="116">
                    <a:moveTo>
                      <a:pt x="0" y="58"/>
                    </a:moveTo>
                    <a:lnTo>
                      <a:pt x="0" y="58"/>
                    </a:lnTo>
                    <a:lnTo>
                      <a:pt x="0" y="58"/>
                    </a:lnTo>
                    <a:lnTo>
                      <a:pt x="2" y="46"/>
                    </a:lnTo>
                    <a:lnTo>
                      <a:pt x="4" y="36"/>
                    </a:lnTo>
                    <a:lnTo>
                      <a:pt x="10" y="26"/>
                    </a:lnTo>
                    <a:lnTo>
                      <a:pt x="18" y="18"/>
                    </a:lnTo>
                    <a:lnTo>
                      <a:pt x="26" y="10"/>
                    </a:lnTo>
                    <a:lnTo>
                      <a:pt x="36" y="4"/>
                    </a:lnTo>
                    <a:lnTo>
                      <a:pt x="48" y="2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74" y="2"/>
                    </a:lnTo>
                    <a:lnTo>
                      <a:pt x="86" y="4"/>
                    </a:lnTo>
                    <a:lnTo>
                      <a:pt x="96" y="10"/>
                    </a:lnTo>
                    <a:lnTo>
                      <a:pt x="104" y="16"/>
                    </a:lnTo>
                    <a:lnTo>
                      <a:pt x="112" y="26"/>
                    </a:lnTo>
                    <a:lnTo>
                      <a:pt x="116" y="36"/>
                    </a:lnTo>
                    <a:lnTo>
                      <a:pt x="120" y="46"/>
                    </a:lnTo>
                    <a:lnTo>
                      <a:pt x="122" y="58"/>
                    </a:lnTo>
                    <a:lnTo>
                      <a:pt x="122" y="58"/>
                    </a:lnTo>
                    <a:lnTo>
                      <a:pt x="122" y="58"/>
                    </a:lnTo>
                    <a:lnTo>
                      <a:pt x="120" y="70"/>
                    </a:lnTo>
                    <a:lnTo>
                      <a:pt x="116" y="82"/>
                    </a:lnTo>
                    <a:lnTo>
                      <a:pt x="112" y="90"/>
                    </a:lnTo>
                    <a:lnTo>
                      <a:pt x="104" y="100"/>
                    </a:lnTo>
                    <a:lnTo>
                      <a:pt x="96" y="106"/>
                    </a:lnTo>
                    <a:lnTo>
                      <a:pt x="84" y="112"/>
                    </a:lnTo>
                    <a:lnTo>
                      <a:pt x="74" y="116"/>
                    </a:lnTo>
                    <a:lnTo>
                      <a:pt x="60" y="116"/>
                    </a:lnTo>
                    <a:lnTo>
                      <a:pt x="60" y="116"/>
                    </a:lnTo>
                    <a:lnTo>
                      <a:pt x="48" y="116"/>
                    </a:lnTo>
                    <a:lnTo>
                      <a:pt x="36" y="112"/>
                    </a:lnTo>
                    <a:lnTo>
                      <a:pt x="26" y="106"/>
                    </a:lnTo>
                    <a:lnTo>
                      <a:pt x="18" y="100"/>
                    </a:lnTo>
                    <a:lnTo>
                      <a:pt x="10" y="92"/>
                    </a:lnTo>
                    <a:lnTo>
                      <a:pt x="4" y="82"/>
                    </a:lnTo>
                    <a:lnTo>
                      <a:pt x="2" y="70"/>
                    </a:lnTo>
                    <a:lnTo>
                      <a:pt x="0" y="58"/>
                    </a:lnTo>
                    <a:lnTo>
                      <a:pt x="0" y="58"/>
                    </a:lnTo>
                    <a:close/>
                    <a:moveTo>
                      <a:pt x="90" y="58"/>
                    </a:moveTo>
                    <a:lnTo>
                      <a:pt x="90" y="58"/>
                    </a:lnTo>
                    <a:lnTo>
                      <a:pt x="90" y="58"/>
                    </a:lnTo>
                    <a:lnTo>
                      <a:pt x="88" y="46"/>
                    </a:lnTo>
                    <a:lnTo>
                      <a:pt x="82" y="36"/>
                    </a:lnTo>
                    <a:lnTo>
                      <a:pt x="78" y="32"/>
                    </a:lnTo>
                    <a:lnTo>
                      <a:pt x="72" y="30"/>
                    </a:lnTo>
                    <a:lnTo>
                      <a:pt x="66" y="28"/>
                    </a:lnTo>
                    <a:lnTo>
                      <a:pt x="60" y="28"/>
                    </a:lnTo>
                    <a:lnTo>
                      <a:pt x="60" y="28"/>
                    </a:lnTo>
                    <a:lnTo>
                      <a:pt x="54" y="28"/>
                    </a:lnTo>
                    <a:lnTo>
                      <a:pt x="48" y="30"/>
                    </a:lnTo>
                    <a:lnTo>
                      <a:pt x="44" y="32"/>
                    </a:lnTo>
                    <a:lnTo>
                      <a:pt x="40" y="36"/>
                    </a:lnTo>
                    <a:lnTo>
                      <a:pt x="34" y="46"/>
                    </a:lnTo>
                    <a:lnTo>
                      <a:pt x="32" y="58"/>
                    </a:lnTo>
                    <a:lnTo>
                      <a:pt x="32" y="58"/>
                    </a:lnTo>
                    <a:lnTo>
                      <a:pt x="32" y="58"/>
                    </a:lnTo>
                    <a:lnTo>
                      <a:pt x="34" y="70"/>
                    </a:lnTo>
                    <a:lnTo>
                      <a:pt x="40" y="80"/>
                    </a:lnTo>
                    <a:lnTo>
                      <a:pt x="44" y="84"/>
                    </a:lnTo>
                    <a:lnTo>
                      <a:pt x="48" y="86"/>
                    </a:lnTo>
                    <a:lnTo>
                      <a:pt x="54" y="88"/>
                    </a:lnTo>
                    <a:lnTo>
                      <a:pt x="60" y="90"/>
                    </a:lnTo>
                    <a:lnTo>
                      <a:pt x="60" y="90"/>
                    </a:lnTo>
                    <a:lnTo>
                      <a:pt x="68" y="88"/>
                    </a:lnTo>
                    <a:lnTo>
                      <a:pt x="74" y="86"/>
                    </a:lnTo>
                    <a:lnTo>
                      <a:pt x="78" y="84"/>
                    </a:lnTo>
                    <a:lnTo>
                      <a:pt x="82" y="80"/>
                    </a:lnTo>
                    <a:lnTo>
                      <a:pt x="88" y="70"/>
                    </a:lnTo>
                    <a:lnTo>
                      <a:pt x="90" y="58"/>
                    </a:lnTo>
                    <a:lnTo>
                      <a:pt x="90" y="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6" name="Freeform 41"/>
              <p:cNvSpPr>
                <a:spLocks noEditPoints="1"/>
              </p:cNvSpPr>
              <p:nvPr/>
            </p:nvSpPr>
            <p:spPr bwMode="auto">
              <a:xfrm>
                <a:off x="3368675" y="1689101"/>
                <a:ext cx="447675" cy="501650"/>
              </a:xfrm>
              <a:custGeom>
                <a:avLst/>
                <a:gdLst>
                  <a:gd name="T0" fmla="*/ 0 w 282"/>
                  <a:gd name="T1" fmla="*/ 0 h 316"/>
                  <a:gd name="T2" fmla="*/ 142 w 282"/>
                  <a:gd name="T3" fmla="*/ 0 h 316"/>
                  <a:gd name="T4" fmla="*/ 142 w 282"/>
                  <a:gd name="T5" fmla="*/ 0 h 316"/>
                  <a:gd name="T6" fmla="*/ 172 w 282"/>
                  <a:gd name="T7" fmla="*/ 2 h 316"/>
                  <a:gd name="T8" fmla="*/ 198 w 282"/>
                  <a:gd name="T9" fmla="*/ 8 h 316"/>
                  <a:gd name="T10" fmla="*/ 224 w 282"/>
                  <a:gd name="T11" fmla="*/ 16 h 316"/>
                  <a:gd name="T12" fmla="*/ 234 w 282"/>
                  <a:gd name="T13" fmla="*/ 22 h 316"/>
                  <a:gd name="T14" fmla="*/ 244 w 282"/>
                  <a:gd name="T15" fmla="*/ 28 h 316"/>
                  <a:gd name="T16" fmla="*/ 252 w 282"/>
                  <a:gd name="T17" fmla="*/ 36 h 316"/>
                  <a:gd name="T18" fmla="*/ 260 w 282"/>
                  <a:gd name="T19" fmla="*/ 44 h 316"/>
                  <a:gd name="T20" fmla="*/ 266 w 282"/>
                  <a:gd name="T21" fmla="*/ 54 h 316"/>
                  <a:gd name="T22" fmla="*/ 272 w 282"/>
                  <a:gd name="T23" fmla="*/ 64 h 316"/>
                  <a:gd name="T24" fmla="*/ 276 w 282"/>
                  <a:gd name="T25" fmla="*/ 74 h 316"/>
                  <a:gd name="T26" fmla="*/ 280 w 282"/>
                  <a:gd name="T27" fmla="*/ 86 h 316"/>
                  <a:gd name="T28" fmla="*/ 282 w 282"/>
                  <a:gd name="T29" fmla="*/ 100 h 316"/>
                  <a:gd name="T30" fmla="*/ 282 w 282"/>
                  <a:gd name="T31" fmla="*/ 112 h 316"/>
                  <a:gd name="T32" fmla="*/ 282 w 282"/>
                  <a:gd name="T33" fmla="*/ 114 h 316"/>
                  <a:gd name="T34" fmla="*/ 282 w 282"/>
                  <a:gd name="T35" fmla="*/ 114 h 316"/>
                  <a:gd name="T36" fmla="*/ 282 w 282"/>
                  <a:gd name="T37" fmla="*/ 128 h 316"/>
                  <a:gd name="T38" fmla="*/ 280 w 282"/>
                  <a:gd name="T39" fmla="*/ 140 h 316"/>
                  <a:gd name="T40" fmla="*/ 276 w 282"/>
                  <a:gd name="T41" fmla="*/ 152 h 316"/>
                  <a:gd name="T42" fmla="*/ 272 w 282"/>
                  <a:gd name="T43" fmla="*/ 164 h 316"/>
                  <a:gd name="T44" fmla="*/ 266 w 282"/>
                  <a:gd name="T45" fmla="*/ 174 h 316"/>
                  <a:gd name="T46" fmla="*/ 260 w 282"/>
                  <a:gd name="T47" fmla="*/ 184 h 316"/>
                  <a:gd name="T48" fmla="*/ 252 w 282"/>
                  <a:gd name="T49" fmla="*/ 192 h 316"/>
                  <a:gd name="T50" fmla="*/ 242 w 282"/>
                  <a:gd name="T51" fmla="*/ 200 h 316"/>
                  <a:gd name="T52" fmla="*/ 232 w 282"/>
                  <a:gd name="T53" fmla="*/ 208 h 316"/>
                  <a:gd name="T54" fmla="*/ 222 w 282"/>
                  <a:gd name="T55" fmla="*/ 214 h 316"/>
                  <a:gd name="T56" fmla="*/ 198 w 282"/>
                  <a:gd name="T57" fmla="*/ 222 h 316"/>
                  <a:gd name="T58" fmla="*/ 170 w 282"/>
                  <a:gd name="T59" fmla="*/ 228 h 316"/>
                  <a:gd name="T60" fmla="*/ 140 w 282"/>
                  <a:gd name="T61" fmla="*/ 230 h 316"/>
                  <a:gd name="T62" fmla="*/ 106 w 282"/>
                  <a:gd name="T63" fmla="*/ 230 h 316"/>
                  <a:gd name="T64" fmla="*/ 106 w 282"/>
                  <a:gd name="T65" fmla="*/ 316 h 316"/>
                  <a:gd name="T66" fmla="*/ 0 w 282"/>
                  <a:gd name="T67" fmla="*/ 316 h 316"/>
                  <a:gd name="T68" fmla="*/ 0 w 282"/>
                  <a:gd name="T69" fmla="*/ 0 h 316"/>
                  <a:gd name="T70" fmla="*/ 134 w 282"/>
                  <a:gd name="T71" fmla="*/ 154 h 316"/>
                  <a:gd name="T72" fmla="*/ 134 w 282"/>
                  <a:gd name="T73" fmla="*/ 154 h 316"/>
                  <a:gd name="T74" fmla="*/ 144 w 282"/>
                  <a:gd name="T75" fmla="*/ 154 h 316"/>
                  <a:gd name="T76" fmla="*/ 152 w 282"/>
                  <a:gd name="T77" fmla="*/ 152 h 316"/>
                  <a:gd name="T78" fmla="*/ 160 w 282"/>
                  <a:gd name="T79" fmla="*/ 150 h 316"/>
                  <a:gd name="T80" fmla="*/ 166 w 282"/>
                  <a:gd name="T81" fmla="*/ 146 h 316"/>
                  <a:gd name="T82" fmla="*/ 172 w 282"/>
                  <a:gd name="T83" fmla="*/ 142 h 316"/>
                  <a:gd name="T84" fmla="*/ 176 w 282"/>
                  <a:gd name="T85" fmla="*/ 136 h 316"/>
                  <a:gd name="T86" fmla="*/ 178 w 282"/>
                  <a:gd name="T87" fmla="*/ 128 h 316"/>
                  <a:gd name="T88" fmla="*/ 178 w 282"/>
                  <a:gd name="T89" fmla="*/ 120 h 316"/>
                  <a:gd name="T90" fmla="*/ 178 w 282"/>
                  <a:gd name="T91" fmla="*/ 120 h 316"/>
                  <a:gd name="T92" fmla="*/ 178 w 282"/>
                  <a:gd name="T93" fmla="*/ 120 h 316"/>
                  <a:gd name="T94" fmla="*/ 178 w 282"/>
                  <a:gd name="T95" fmla="*/ 112 h 316"/>
                  <a:gd name="T96" fmla="*/ 176 w 282"/>
                  <a:gd name="T97" fmla="*/ 104 h 316"/>
                  <a:gd name="T98" fmla="*/ 172 w 282"/>
                  <a:gd name="T99" fmla="*/ 98 h 316"/>
                  <a:gd name="T100" fmla="*/ 166 w 282"/>
                  <a:gd name="T101" fmla="*/ 94 h 316"/>
                  <a:gd name="T102" fmla="*/ 160 w 282"/>
                  <a:gd name="T103" fmla="*/ 90 h 316"/>
                  <a:gd name="T104" fmla="*/ 152 w 282"/>
                  <a:gd name="T105" fmla="*/ 86 h 316"/>
                  <a:gd name="T106" fmla="*/ 144 w 282"/>
                  <a:gd name="T107" fmla="*/ 86 h 316"/>
                  <a:gd name="T108" fmla="*/ 134 w 282"/>
                  <a:gd name="T109" fmla="*/ 84 h 316"/>
                  <a:gd name="T110" fmla="*/ 106 w 282"/>
                  <a:gd name="T111" fmla="*/ 84 h 316"/>
                  <a:gd name="T112" fmla="*/ 106 w 282"/>
                  <a:gd name="T113" fmla="*/ 154 h 316"/>
                  <a:gd name="T114" fmla="*/ 134 w 282"/>
                  <a:gd name="T115" fmla="*/ 154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82" h="316">
                    <a:moveTo>
                      <a:pt x="0" y="0"/>
                    </a:moveTo>
                    <a:lnTo>
                      <a:pt x="142" y="0"/>
                    </a:lnTo>
                    <a:lnTo>
                      <a:pt x="142" y="0"/>
                    </a:lnTo>
                    <a:lnTo>
                      <a:pt x="172" y="2"/>
                    </a:lnTo>
                    <a:lnTo>
                      <a:pt x="198" y="8"/>
                    </a:lnTo>
                    <a:lnTo>
                      <a:pt x="224" y="16"/>
                    </a:lnTo>
                    <a:lnTo>
                      <a:pt x="234" y="22"/>
                    </a:lnTo>
                    <a:lnTo>
                      <a:pt x="244" y="28"/>
                    </a:lnTo>
                    <a:lnTo>
                      <a:pt x="252" y="36"/>
                    </a:lnTo>
                    <a:lnTo>
                      <a:pt x="260" y="44"/>
                    </a:lnTo>
                    <a:lnTo>
                      <a:pt x="266" y="54"/>
                    </a:lnTo>
                    <a:lnTo>
                      <a:pt x="272" y="64"/>
                    </a:lnTo>
                    <a:lnTo>
                      <a:pt x="276" y="74"/>
                    </a:lnTo>
                    <a:lnTo>
                      <a:pt x="280" y="86"/>
                    </a:lnTo>
                    <a:lnTo>
                      <a:pt x="282" y="100"/>
                    </a:lnTo>
                    <a:lnTo>
                      <a:pt x="282" y="112"/>
                    </a:lnTo>
                    <a:lnTo>
                      <a:pt x="282" y="114"/>
                    </a:lnTo>
                    <a:lnTo>
                      <a:pt x="282" y="114"/>
                    </a:lnTo>
                    <a:lnTo>
                      <a:pt x="282" y="128"/>
                    </a:lnTo>
                    <a:lnTo>
                      <a:pt x="280" y="140"/>
                    </a:lnTo>
                    <a:lnTo>
                      <a:pt x="276" y="152"/>
                    </a:lnTo>
                    <a:lnTo>
                      <a:pt x="272" y="164"/>
                    </a:lnTo>
                    <a:lnTo>
                      <a:pt x="266" y="174"/>
                    </a:lnTo>
                    <a:lnTo>
                      <a:pt x="260" y="184"/>
                    </a:lnTo>
                    <a:lnTo>
                      <a:pt x="252" y="192"/>
                    </a:lnTo>
                    <a:lnTo>
                      <a:pt x="242" y="200"/>
                    </a:lnTo>
                    <a:lnTo>
                      <a:pt x="232" y="208"/>
                    </a:lnTo>
                    <a:lnTo>
                      <a:pt x="222" y="214"/>
                    </a:lnTo>
                    <a:lnTo>
                      <a:pt x="198" y="222"/>
                    </a:lnTo>
                    <a:lnTo>
                      <a:pt x="170" y="228"/>
                    </a:lnTo>
                    <a:lnTo>
                      <a:pt x="140" y="230"/>
                    </a:lnTo>
                    <a:lnTo>
                      <a:pt x="106" y="230"/>
                    </a:lnTo>
                    <a:lnTo>
                      <a:pt x="106" y="316"/>
                    </a:lnTo>
                    <a:lnTo>
                      <a:pt x="0" y="316"/>
                    </a:lnTo>
                    <a:lnTo>
                      <a:pt x="0" y="0"/>
                    </a:lnTo>
                    <a:close/>
                    <a:moveTo>
                      <a:pt x="134" y="154"/>
                    </a:moveTo>
                    <a:lnTo>
                      <a:pt x="134" y="154"/>
                    </a:lnTo>
                    <a:lnTo>
                      <a:pt x="144" y="154"/>
                    </a:lnTo>
                    <a:lnTo>
                      <a:pt x="152" y="152"/>
                    </a:lnTo>
                    <a:lnTo>
                      <a:pt x="160" y="150"/>
                    </a:lnTo>
                    <a:lnTo>
                      <a:pt x="166" y="146"/>
                    </a:lnTo>
                    <a:lnTo>
                      <a:pt x="172" y="142"/>
                    </a:lnTo>
                    <a:lnTo>
                      <a:pt x="176" y="136"/>
                    </a:lnTo>
                    <a:lnTo>
                      <a:pt x="178" y="128"/>
                    </a:lnTo>
                    <a:lnTo>
                      <a:pt x="178" y="120"/>
                    </a:lnTo>
                    <a:lnTo>
                      <a:pt x="178" y="120"/>
                    </a:lnTo>
                    <a:lnTo>
                      <a:pt x="178" y="120"/>
                    </a:lnTo>
                    <a:lnTo>
                      <a:pt x="178" y="112"/>
                    </a:lnTo>
                    <a:lnTo>
                      <a:pt x="176" y="104"/>
                    </a:lnTo>
                    <a:lnTo>
                      <a:pt x="172" y="98"/>
                    </a:lnTo>
                    <a:lnTo>
                      <a:pt x="166" y="94"/>
                    </a:lnTo>
                    <a:lnTo>
                      <a:pt x="160" y="90"/>
                    </a:lnTo>
                    <a:lnTo>
                      <a:pt x="152" y="86"/>
                    </a:lnTo>
                    <a:lnTo>
                      <a:pt x="144" y="86"/>
                    </a:lnTo>
                    <a:lnTo>
                      <a:pt x="134" y="84"/>
                    </a:lnTo>
                    <a:lnTo>
                      <a:pt x="106" y="84"/>
                    </a:lnTo>
                    <a:lnTo>
                      <a:pt x="106" y="154"/>
                    </a:lnTo>
                    <a:lnTo>
                      <a:pt x="134" y="15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7" name="Freeform 42"/>
              <p:cNvSpPr>
                <a:spLocks/>
              </p:cNvSpPr>
              <p:nvPr/>
            </p:nvSpPr>
            <p:spPr bwMode="auto">
              <a:xfrm>
                <a:off x="3854450" y="1689101"/>
                <a:ext cx="496888" cy="501650"/>
              </a:xfrm>
              <a:custGeom>
                <a:avLst/>
                <a:gdLst>
                  <a:gd name="T0" fmla="*/ 0 w 313"/>
                  <a:gd name="T1" fmla="*/ 0 h 316"/>
                  <a:gd name="T2" fmla="*/ 98 w 313"/>
                  <a:gd name="T3" fmla="*/ 0 h 316"/>
                  <a:gd name="T4" fmla="*/ 210 w 313"/>
                  <a:gd name="T5" fmla="*/ 140 h 316"/>
                  <a:gd name="T6" fmla="*/ 210 w 313"/>
                  <a:gd name="T7" fmla="*/ 0 h 316"/>
                  <a:gd name="T8" fmla="*/ 313 w 313"/>
                  <a:gd name="T9" fmla="*/ 0 h 316"/>
                  <a:gd name="T10" fmla="*/ 313 w 313"/>
                  <a:gd name="T11" fmla="*/ 316 h 316"/>
                  <a:gd name="T12" fmla="*/ 219 w 313"/>
                  <a:gd name="T13" fmla="*/ 316 h 316"/>
                  <a:gd name="T14" fmla="*/ 104 w 313"/>
                  <a:gd name="T15" fmla="*/ 170 h 316"/>
                  <a:gd name="T16" fmla="*/ 104 w 313"/>
                  <a:gd name="T17" fmla="*/ 316 h 316"/>
                  <a:gd name="T18" fmla="*/ 0 w 313"/>
                  <a:gd name="T19" fmla="*/ 316 h 316"/>
                  <a:gd name="T20" fmla="*/ 0 w 313"/>
                  <a:gd name="T21" fmla="*/ 0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3" h="316">
                    <a:moveTo>
                      <a:pt x="0" y="0"/>
                    </a:moveTo>
                    <a:lnTo>
                      <a:pt x="98" y="0"/>
                    </a:lnTo>
                    <a:lnTo>
                      <a:pt x="210" y="140"/>
                    </a:lnTo>
                    <a:lnTo>
                      <a:pt x="210" y="0"/>
                    </a:lnTo>
                    <a:lnTo>
                      <a:pt x="313" y="0"/>
                    </a:lnTo>
                    <a:lnTo>
                      <a:pt x="313" y="316"/>
                    </a:lnTo>
                    <a:lnTo>
                      <a:pt x="219" y="316"/>
                    </a:lnTo>
                    <a:lnTo>
                      <a:pt x="104" y="170"/>
                    </a:lnTo>
                    <a:lnTo>
                      <a:pt x="104" y="316"/>
                    </a:lnTo>
                    <a:lnTo>
                      <a:pt x="0" y="3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8" name="Freeform 43"/>
              <p:cNvSpPr>
                <a:spLocks/>
              </p:cNvSpPr>
              <p:nvPr/>
            </p:nvSpPr>
            <p:spPr bwMode="auto">
              <a:xfrm>
                <a:off x="4408488" y="1689101"/>
                <a:ext cx="403225" cy="501650"/>
              </a:xfrm>
              <a:custGeom>
                <a:avLst/>
                <a:gdLst>
                  <a:gd name="T0" fmla="*/ 0 w 254"/>
                  <a:gd name="T1" fmla="*/ 0 h 316"/>
                  <a:gd name="T2" fmla="*/ 106 w 254"/>
                  <a:gd name="T3" fmla="*/ 0 h 316"/>
                  <a:gd name="T4" fmla="*/ 106 w 254"/>
                  <a:gd name="T5" fmla="*/ 226 h 316"/>
                  <a:gd name="T6" fmla="*/ 254 w 254"/>
                  <a:gd name="T7" fmla="*/ 226 h 316"/>
                  <a:gd name="T8" fmla="*/ 254 w 254"/>
                  <a:gd name="T9" fmla="*/ 316 h 316"/>
                  <a:gd name="T10" fmla="*/ 0 w 254"/>
                  <a:gd name="T11" fmla="*/ 316 h 316"/>
                  <a:gd name="T12" fmla="*/ 0 w 254"/>
                  <a:gd name="T13" fmla="*/ 0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4" h="316">
                    <a:moveTo>
                      <a:pt x="0" y="0"/>
                    </a:moveTo>
                    <a:lnTo>
                      <a:pt x="106" y="0"/>
                    </a:lnTo>
                    <a:lnTo>
                      <a:pt x="106" y="226"/>
                    </a:lnTo>
                    <a:lnTo>
                      <a:pt x="254" y="226"/>
                    </a:lnTo>
                    <a:lnTo>
                      <a:pt x="254" y="316"/>
                    </a:lnTo>
                    <a:lnTo>
                      <a:pt x="0" y="3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9" name="Freeform 44"/>
              <p:cNvSpPr>
                <a:spLocks/>
              </p:cNvSpPr>
              <p:nvPr/>
            </p:nvSpPr>
            <p:spPr bwMode="auto">
              <a:xfrm>
                <a:off x="5011738" y="1679576"/>
                <a:ext cx="422275" cy="511175"/>
              </a:xfrm>
              <a:custGeom>
                <a:avLst/>
                <a:gdLst>
                  <a:gd name="T0" fmla="*/ 0 w 266"/>
                  <a:gd name="T1" fmla="*/ 246 h 322"/>
                  <a:gd name="T2" fmla="*/ 132 w 266"/>
                  <a:gd name="T3" fmla="*/ 152 h 322"/>
                  <a:gd name="T4" fmla="*/ 132 w 266"/>
                  <a:gd name="T5" fmla="*/ 152 h 322"/>
                  <a:gd name="T6" fmla="*/ 144 w 266"/>
                  <a:gd name="T7" fmla="*/ 142 h 322"/>
                  <a:gd name="T8" fmla="*/ 152 w 266"/>
                  <a:gd name="T9" fmla="*/ 132 h 322"/>
                  <a:gd name="T10" fmla="*/ 158 w 266"/>
                  <a:gd name="T11" fmla="*/ 122 h 322"/>
                  <a:gd name="T12" fmla="*/ 158 w 266"/>
                  <a:gd name="T13" fmla="*/ 114 h 322"/>
                  <a:gd name="T14" fmla="*/ 158 w 266"/>
                  <a:gd name="T15" fmla="*/ 114 h 322"/>
                  <a:gd name="T16" fmla="*/ 156 w 266"/>
                  <a:gd name="T17" fmla="*/ 104 h 322"/>
                  <a:gd name="T18" fmla="*/ 152 w 266"/>
                  <a:gd name="T19" fmla="*/ 96 h 322"/>
                  <a:gd name="T20" fmla="*/ 142 w 266"/>
                  <a:gd name="T21" fmla="*/ 92 h 322"/>
                  <a:gd name="T22" fmla="*/ 130 w 266"/>
                  <a:gd name="T23" fmla="*/ 90 h 322"/>
                  <a:gd name="T24" fmla="*/ 130 w 266"/>
                  <a:gd name="T25" fmla="*/ 90 h 322"/>
                  <a:gd name="T26" fmla="*/ 116 w 266"/>
                  <a:gd name="T27" fmla="*/ 92 h 322"/>
                  <a:gd name="T28" fmla="*/ 102 w 266"/>
                  <a:gd name="T29" fmla="*/ 98 h 322"/>
                  <a:gd name="T30" fmla="*/ 88 w 266"/>
                  <a:gd name="T31" fmla="*/ 112 h 322"/>
                  <a:gd name="T32" fmla="*/ 70 w 266"/>
                  <a:gd name="T33" fmla="*/ 128 h 322"/>
                  <a:gd name="T34" fmla="*/ 0 w 266"/>
                  <a:gd name="T35" fmla="*/ 70 h 322"/>
                  <a:gd name="T36" fmla="*/ 0 w 266"/>
                  <a:gd name="T37" fmla="*/ 70 h 322"/>
                  <a:gd name="T38" fmla="*/ 14 w 266"/>
                  <a:gd name="T39" fmla="*/ 54 h 322"/>
                  <a:gd name="T40" fmla="*/ 28 w 266"/>
                  <a:gd name="T41" fmla="*/ 40 h 322"/>
                  <a:gd name="T42" fmla="*/ 42 w 266"/>
                  <a:gd name="T43" fmla="*/ 28 h 322"/>
                  <a:gd name="T44" fmla="*/ 58 w 266"/>
                  <a:gd name="T45" fmla="*/ 18 h 322"/>
                  <a:gd name="T46" fmla="*/ 76 w 266"/>
                  <a:gd name="T47" fmla="*/ 10 h 322"/>
                  <a:gd name="T48" fmla="*/ 94 w 266"/>
                  <a:gd name="T49" fmla="*/ 6 h 322"/>
                  <a:gd name="T50" fmla="*/ 116 w 266"/>
                  <a:gd name="T51" fmla="*/ 2 h 322"/>
                  <a:gd name="T52" fmla="*/ 140 w 266"/>
                  <a:gd name="T53" fmla="*/ 0 h 322"/>
                  <a:gd name="T54" fmla="*/ 140 w 266"/>
                  <a:gd name="T55" fmla="*/ 0 h 322"/>
                  <a:gd name="T56" fmla="*/ 166 w 266"/>
                  <a:gd name="T57" fmla="*/ 2 h 322"/>
                  <a:gd name="T58" fmla="*/ 188 w 266"/>
                  <a:gd name="T59" fmla="*/ 8 h 322"/>
                  <a:gd name="T60" fmla="*/ 210 w 266"/>
                  <a:gd name="T61" fmla="*/ 18 h 322"/>
                  <a:gd name="T62" fmla="*/ 228 w 266"/>
                  <a:gd name="T63" fmla="*/ 30 h 322"/>
                  <a:gd name="T64" fmla="*/ 242 w 266"/>
                  <a:gd name="T65" fmla="*/ 44 h 322"/>
                  <a:gd name="T66" fmla="*/ 254 w 266"/>
                  <a:gd name="T67" fmla="*/ 62 h 322"/>
                  <a:gd name="T68" fmla="*/ 260 w 266"/>
                  <a:gd name="T69" fmla="*/ 82 h 322"/>
                  <a:gd name="T70" fmla="*/ 262 w 266"/>
                  <a:gd name="T71" fmla="*/ 92 h 322"/>
                  <a:gd name="T72" fmla="*/ 264 w 266"/>
                  <a:gd name="T73" fmla="*/ 104 h 322"/>
                  <a:gd name="T74" fmla="*/ 264 w 266"/>
                  <a:gd name="T75" fmla="*/ 104 h 322"/>
                  <a:gd name="T76" fmla="*/ 264 w 266"/>
                  <a:gd name="T77" fmla="*/ 104 h 322"/>
                  <a:gd name="T78" fmla="*/ 262 w 266"/>
                  <a:gd name="T79" fmla="*/ 122 h 322"/>
                  <a:gd name="T80" fmla="*/ 258 w 266"/>
                  <a:gd name="T81" fmla="*/ 136 h 322"/>
                  <a:gd name="T82" fmla="*/ 252 w 266"/>
                  <a:gd name="T83" fmla="*/ 150 h 322"/>
                  <a:gd name="T84" fmla="*/ 246 w 266"/>
                  <a:gd name="T85" fmla="*/ 162 h 322"/>
                  <a:gd name="T86" fmla="*/ 236 w 266"/>
                  <a:gd name="T87" fmla="*/ 174 h 322"/>
                  <a:gd name="T88" fmla="*/ 226 w 266"/>
                  <a:gd name="T89" fmla="*/ 184 h 322"/>
                  <a:gd name="T90" fmla="*/ 200 w 266"/>
                  <a:gd name="T91" fmla="*/ 204 h 322"/>
                  <a:gd name="T92" fmla="*/ 144 w 266"/>
                  <a:gd name="T93" fmla="*/ 240 h 322"/>
                  <a:gd name="T94" fmla="*/ 266 w 266"/>
                  <a:gd name="T95" fmla="*/ 240 h 322"/>
                  <a:gd name="T96" fmla="*/ 266 w 266"/>
                  <a:gd name="T97" fmla="*/ 322 h 322"/>
                  <a:gd name="T98" fmla="*/ 0 w 266"/>
                  <a:gd name="T99" fmla="*/ 322 h 322"/>
                  <a:gd name="T100" fmla="*/ 0 w 266"/>
                  <a:gd name="T101" fmla="*/ 246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66" h="322">
                    <a:moveTo>
                      <a:pt x="0" y="246"/>
                    </a:moveTo>
                    <a:lnTo>
                      <a:pt x="132" y="152"/>
                    </a:lnTo>
                    <a:lnTo>
                      <a:pt x="132" y="152"/>
                    </a:lnTo>
                    <a:lnTo>
                      <a:pt x="144" y="142"/>
                    </a:lnTo>
                    <a:lnTo>
                      <a:pt x="152" y="132"/>
                    </a:lnTo>
                    <a:lnTo>
                      <a:pt x="158" y="122"/>
                    </a:lnTo>
                    <a:lnTo>
                      <a:pt x="158" y="114"/>
                    </a:lnTo>
                    <a:lnTo>
                      <a:pt x="158" y="114"/>
                    </a:lnTo>
                    <a:lnTo>
                      <a:pt x="156" y="104"/>
                    </a:lnTo>
                    <a:lnTo>
                      <a:pt x="152" y="96"/>
                    </a:lnTo>
                    <a:lnTo>
                      <a:pt x="142" y="92"/>
                    </a:lnTo>
                    <a:lnTo>
                      <a:pt x="130" y="90"/>
                    </a:lnTo>
                    <a:lnTo>
                      <a:pt x="130" y="90"/>
                    </a:lnTo>
                    <a:lnTo>
                      <a:pt x="116" y="92"/>
                    </a:lnTo>
                    <a:lnTo>
                      <a:pt x="102" y="98"/>
                    </a:lnTo>
                    <a:lnTo>
                      <a:pt x="88" y="112"/>
                    </a:lnTo>
                    <a:lnTo>
                      <a:pt x="70" y="128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14" y="54"/>
                    </a:lnTo>
                    <a:lnTo>
                      <a:pt x="28" y="40"/>
                    </a:lnTo>
                    <a:lnTo>
                      <a:pt x="42" y="28"/>
                    </a:lnTo>
                    <a:lnTo>
                      <a:pt x="58" y="18"/>
                    </a:lnTo>
                    <a:lnTo>
                      <a:pt x="76" y="10"/>
                    </a:lnTo>
                    <a:lnTo>
                      <a:pt x="94" y="6"/>
                    </a:lnTo>
                    <a:lnTo>
                      <a:pt x="116" y="2"/>
                    </a:lnTo>
                    <a:lnTo>
                      <a:pt x="140" y="0"/>
                    </a:lnTo>
                    <a:lnTo>
                      <a:pt x="140" y="0"/>
                    </a:lnTo>
                    <a:lnTo>
                      <a:pt x="166" y="2"/>
                    </a:lnTo>
                    <a:lnTo>
                      <a:pt x="188" y="8"/>
                    </a:lnTo>
                    <a:lnTo>
                      <a:pt x="210" y="18"/>
                    </a:lnTo>
                    <a:lnTo>
                      <a:pt x="228" y="30"/>
                    </a:lnTo>
                    <a:lnTo>
                      <a:pt x="242" y="44"/>
                    </a:lnTo>
                    <a:lnTo>
                      <a:pt x="254" y="62"/>
                    </a:lnTo>
                    <a:lnTo>
                      <a:pt x="260" y="82"/>
                    </a:lnTo>
                    <a:lnTo>
                      <a:pt x="262" y="92"/>
                    </a:lnTo>
                    <a:lnTo>
                      <a:pt x="264" y="104"/>
                    </a:lnTo>
                    <a:lnTo>
                      <a:pt x="264" y="104"/>
                    </a:lnTo>
                    <a:lnTo>
                      <a:pt x="264" y="104"/>
                    </a:lnTo>
                    <a:lnTo>
                      <a:pt x="262" y="122"/>
                    </a:lnTo>
                    <a:lnTo>
                      <a:pt x="258" y="136"/>
                    </a:lnTo>
                    <a:lnTo>
                      <a:pt x="252" y="150"/>
                    </a:lnTo>
                    <a:lnTo>
                      <a:pt x="246" y="162"/>
                    </a:lnTo>
                    <a:lnTo>
                      <a:pt x="236" y="174"/>
                    </a:lnTo>
                    <a:lnTo>
                      <a:pt x="226" y="184"/>
                    </a:lnTo>
                    <a:lnTo>
                      <a:pt x="200" y="204"/>
                    </a:lnTo>
                    <a:lnTo>
                      <a:pt x="144" y="240"/>
                    </a:lnTo>
                    <a:lnTo>
                      <a:pt x="266" y="240"/>
                    </a:lnTo>
                    <a:lnTo>
                      <a:pt x="266" y="322"/>
                    </a:lnTo>
                    <a:lnTo>
                      <a:pt x="0" y="322"/>
                    </a:lnTo>
                    <a:lnTo>
                      <a:pt x="0" y="24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0" name="Freeform 45"/>
              <p:cNvSpPr>
                <a:spLocks noEditPoints="1"/>
              </p:cNvSpPr>
              <p:nvPr/>
            </p:nvSpPr>
            <p:spPr bwMode="auto">
              <a:xfrm>
                <a:off x="5465763" y="1679576"/>
                <a:ext cx="482600" cy="520700"/>
              </a:xfrm>
              <a:custGeom>
                <a:avLst/>
                <a:gdLst>
                  <a:gd name="T0" fmla="*/ 0 w 304"/>
                  <a:gd name="T1" fmla="*/ 164 h 328"/>
                  <a:gd name="T2" fmla="*/ 2 w 304"/>
                  <a:gd name="T3" fmla="*/ 148 h 328"/>
                  <a:gd name="T4" fmla="*/ 6 w 304"/>
                  <a:gd name="T5" fmla="*/ 116 h 328"/>
                  <a:gd name="T6" fmla="*/ 16 w 304"/>
                  <a:gd name="T7" fmla="*/ 88 h 328"/>
                  <a:gd name="T8" fmla="*/ 32 w 304"/>
                  <a:gd name="T9" fmla="*/ 62 h 328"/>
                  <a:gd name="T10" fmla="*/ 52 w 304"/>
                  <a:gd name="T11" fmla="*/ 38 h 328"/>
                  <a:gd name="T12" fmla="*/ 76 w 304"/>
                  <a:gd name="T13" fmla="*/ 20 h 328"/>
                  <a:gd name="T14" fmla="*/ 104 w 304"/>
                  <a:gd name="T15" fmla="*/ 8 h 328"/>
                  <a:gd name="T16" fmla="*/ 136 w 304"/>
                  <a:gd name="T17" fmla="*/ 0 h 328"/>
                  <a:gd name="T18" fmla="*/ 154 w 304"/>
                  <a:gd name="T19" fmla="*/ 0 h 328"/>
                  <a:gd name="T20" fmla="*/ 186 w 304"/>
                  <a:gd name="T21" fmla="*/ 4 h 328"/>
                  <a:gd name="T22" fmla="*/ 216 w 304"/>
                  <a:gd name="T23" fmla="*/ 14 h 328"/>
                  <a:gd name="T24" fmla="*/ 242 w 304"/>
                  <a:gd name="T25" fmla="*/ 28 h 328"/>
                  <a:gd name="T26" fmla="*/ 264 w 304"/>
                  <a:gd name="T27" fmla="*/ 48 h 328"/>
                  <a:gd name="T28" fmla="*/ 282 w 304"/>
                  <a:gd name="T29" fmla="*/ 74 h 328"/>
                  <a:gd name="T30" fmla="*/ 294 w 304"/>
                  <a:gd name="T31" fmla="*/ 100 h 328"/>
                  <a:gd name="T32" fmla="*/ 302 w 304"/>
                  <a:gd name="T33" fmla="*/ 132 h 328"/>
                  <a:gd name="T34" fmla="*/ 304 w 304"/>
                  <a:gd name="T35" fmla="*/ 164 h 328"/>
                  <a:gd name="T36" fmla="*/ 304 w 304"/>
                  <a:gd name="T37" fmla="*/ 164 h 328"/>
                  <a:gd name="T38" fmla="*/ 302 w 304"/>
                  <a:gd name="T39" fmla="*/ 196 h 328"/>
                  <a:gd name="T40" fmla="*/ 294 w 304"/>
                  <a:gd name="T41" fmla="*/ 226 h 328"/>
                  <a:gd name="T42" fmla="*/ 282 w 304"/>
                  <a:gd name="T43" fmla="*/ 254 h 328"/>
                  <a:gd name="T44" fmla="*/ 264 w 304"/>
                  <a:gd name="T45" fmla="*/ 278 h 328"/>
                  <a:gd name="T46" fmla="*/ 242 w 304"/>
                  <a:gd name="T47" fmla="*/ 300 h 328"/>
                  <a:gd name="T48" fmla="*/ 216 w 304"/>
                  <a:gd name="T49" fmla="*/ 314 h 328"/>
                  <a:gd name="T50" fmla="*/ 186 w 304"/>
                  <a:gd name="T51" fmla="*/ 324 h 328"/>
                  <a:gd name="T52" fmla="*/ 152 w 304"/>
                  <a:gd name="T53" fmla="*/ 328 h 328"/>
                  <a:gd name="T54" fmla="*/ 134 w 304"/>
                  <a:gd name="T55" fmla="*/ 328 h 328"/>
                  <a:gd name="T56" fmla="*/ 102 w 304"/>
                  <a:gd name="T57" fmla="*/ 320 h 328"/>
                  <a:gd name="T58" fmla="*/ 74 w 304"/>
                  <a:gd name="T59" fmla="*/ 308 h 328"/>
                  <a:gd name="T60" fmla="*/ 52 w 304"/>
                  <a:gd name="T61" fmla="*/ 290 h 328"/>
                  <a:gd name="T62" fmla="*/ 32 w 304"/>
                  <a:gd name="T63" fmla="*/ 268 h 328"/>
                  <a:gd name="T64" fmla="*/ 16 w 304"/>
                  <a:gd name="T65" fmla="*/ 242 h 328"/>
                  <a:gd name="T66" fmla="*/ 6 w 304"/>
                  <a:gd name="T67" fmla="*/ 212 h 328"/>
                  <a:gd name="T68" fmla="*/ 2 w 304"/>
                  <a:gd name="T69" fmla="*/ 182 h 328"/>
                  <a:gd name="T70" fmla="*/ 0 w 304"/>
                  <a:gd name="T71" fmla="*/ 164 h 328"/>
                  <a:gd name="T72" fmla="*/ 200 w 304"/>
                  <a:gd name="T73" fmla="*/ 164 h 328"/>
                  <a:gd name="T74" fmla="*/ 200 w 304"/>
                  <a:gd name="T75" fmla="*/ 148 h 328"/>
                  <a:gd name="T76" fmla="*/ 192 w 304"/>
                  <a:gd name="T77" fmla="*/ 122 h 328"/>
                  <a:gd name="T78" fmla="*/ 180 w 304"/>
                  <a:gd name="T79" fmla="*/ 102 h 328"/>
                  <a:gd name="T80" fmla="*/ 162 w 304"/>
                  <a:gd name="T81" fmla="*/ 92 h 328"/>
                  <a:gd name="T82" fmla="*/ 152 w 304"/>
                  <a:gd name="T83" fmla="*/ 92 h 328"/>
                  <a:gd name="T84" fmla="*/ 132 w 304"/>
                  <a:gd name="T85" fmla="*/ 96 h 328"/>
                  <a:gd name="T86" fmla="*/ 118 w 304"/>
                  <a:gd name="T87" fmla="*/ 110 h 328"/>
                  <a:gd name="T88" fmla="*/ 108 w 304"/>
                  <a:gd name="T89" fmla="*/ 134 h 328"/>
                  <a:gd name="T90" fmla="*/ 106 w 304"/>
                  <a:gd name="T91" fmla="*/ 164 h 328"/>
                  <a:gd name="T92" fmla="*/ 106 w 304"/>
                  <a:gd name="T93" fmla="*/ 164 h 328"/>
                  <a:gd name="T94" fmla="*/ 108 w 304"/>
                  <a:gd name="T95" fmla="*/ 194 h 328"/>
                  <a:gd name="T96" fmla="*/ 118 w 304"/>
                  <a:gd name="T97" fmla="*/ 216 h 328"/>
                  <a:gd name="T98" fmla="*/ 134 w 304"/>
                  <a:gd name="T99" fmla="*/ 232 h 328"/>
                  <a:gd name="T100" fmla="*/ 154 w 304"/>
                  <a:gd name="T101" fmla="*/ 238 h 328"/>
                  <a:gd name="T102" fmla="*/ 164 w 304"/>
                  <a:gd name="T103" fmla="*/ 236 h 328"/>
                  <a:gd name="T104" fmla="*/ 180 w 304"/>
                  <a:gd name="T105" fmla="*/ 226 h 328"/>
                  <a:gd name="T106" fmla="*/ 192 w 304"/>
                  <a:gd name="T107" fmla="*/ 206 h 328"/>
                  <a:gd name="T108" fmla="*/ 200 w 304"/>
                  <a:gd name="T109" fmla="*/ 180 h 328"/>
                  <a:gd name="T110" fmla="*/ 200 w 304"/>
                  <a:gd name="T111" fmla="*/ 164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04" h="328">
                    <a:moveTo>
                      <a:pt x="0" y="164"/>
                    </a:moveTo>
                    <a:lnTo>
                      <a:pt x="0" y="164"/>
                    </a:lnTo>
                    <a:lnTo>
                      <a:pt x="0" y="164"/>
                    </a:lnTo>
                    <a:lnTo>
                      <a:pt x="2" y="148"/>
                    </a:lnTo>
                    <a:lnTo>
                      <a:pt x="4" y="132"/>
                    </a:lnTo>
                    <a:lnTo>
                      <a:pt x="6" y="116"/>
                    </a:lnTo>
                    <a:lnTo>
                      <a:pt x="12" y="102"/>
                    </a:lnTo>
                    <a:lnTo>
                      <a:pt x="16" y="88"/>
                    </a:lnTo>
                    <a:lnTo>
                      <a:pt x="24" y="74"/>
                    </a:lnTo>
                    <a:lnTo>
                      <a:pt x="32" y="62"/>
                    </a:lnTo>
                    <a:lnTo>
                      <a:pt x="42" y="50"/>
                    </a:lnTo>
                    <a:lnTo>
                      <a:pt x="52" y="38"/>
                    </a:lnTo>
                    <a:lnTo>
                      <a:pt x="62" y="28"/>
                    </a:lnTo>
                    <a:lnTo>
                      <a:pt x="76" y="20"/>
                    </a:lnTo>
                    <a:lnTo>
                      <a:pt x="90" y="14"/>
                    </a:lnTo>
                    <a:lnTo>
                      <a:pt x="104" y="8"/>
                    </a:lnTo>
                    <a:lnTo>
                      <a:pt x="120" y="4"/>
                    </a:lnTo>
                    <a:lnTo>
                      <a:pt x="136" y="0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70" y="0"/>
                    </a:lnTo>
                    <a:lnTo>
                      <a:pt x="186" y="4"/>
                    </a:lnTo>
                    <a:lnTo>
                      <a:pt x="202" y="8"/>
                    </a:lnTo>
                    <a:lnTo>
                      <a:pt x="216" y="14"/>
                    </a:lnTo>
                    <a:lnTo>
                      <a:pt x="230" y="20"/>
                    </a:lnTo>
                    <a:lnTo>
                      <a:pt x="242" y="28"/>
                    </a:lnTo>
                    <a:lnTo>
                      <a:pt x="254" y="38"/>
                    </a:lnTo>
                    <a:lnTo>
                      <a:pt x="264" y="48"/>
                    </a:lnTo>
                    <a:lnTo>
                      <a:pt x="274" y="60"/>
                    </a:lnTo>
                    <a:lnTo>
                      <a:pt x="282" y="74"/>
                    </a:lnTo>
                    <a:lnTo>
                      <a:pt x="288" y="86"/>
                    </a:lnTo>
                    <a:lnTo>
                      <a:pt x="294" y="100"/>
                    </a:lnTo>
                    <a:lnTo>
                      <a:pt x="298" y="116"/>
                    </a:lnTo>
                    <a:lnTo>
                      <a:pt x="302" y="132"/>
                    </a:lnTo>
                    <a:lnTo>
                      <a:pt x="304" y="148"/>
                    </a:lnTo>
                    <a:lnTo>
                      <a:pt x="304" y="164"/>
                    </a:lnTo>
                    <a:lnTo>
                      <a:pt x="304" y="164"/>
                    </a:lnTo>
                    <a:lnTo>
                      <a:pt x="304" y="164"/>
                    </a:lnTo>
                    <a:lnTo>
                      <a:pt x="304" y="180"/>
                    </a:lnTo>
                    <a:lnTo>
                      <a:pt x="302" y="196"/>
                    </a:lnTo>
                    <a:lnTo>
                      <a:pt x="298" y="212"/>
                    </a:lnTo>
                    <a:lnTo>
                      <a:pt x="294" y="226"/>
                    </a:lnTo>
                    <a:lnTo>
                      <a:pt x="288" y="240"/>
                    </a:lnTo>
                    <a:lnTo>
                      <a:pt x="282" y="254"/>
                    </a:lnTo>
                    <a:lnTo>
                      <a:pt x="274" y="266"/>
                    </a:lnTo>
                    <a:lnTo>
                      <a:pt x="264" y="278"/>
                    </a:lnTo>
                    <a:lnTo>
                      <a:pt x="254" y="290"/>
                    </a:lnTo>
                    <a:lnTo>
                      <a:pt x="242" y="300"/>
                    </a:lnTo>
                    <a:lnTo>
                      <a:pt x="230" y="308"/>
                    </a:lnTo>
                    <a:lnTo>
                      <a:pt x="216" y="314"/>
                    </a:lnTo>
                    <a:lnTo>
                      <a:pt x="202" y="320"/>
                    </a:lnTo>
                    <a:lnTo>
                      <a:pt x="186" y="324"/>
                    </a:lnTo>
                    <a:lnTo>
                      <a:pt x="170" y="328"/>
                    </a:lnTo>
                    <a:lnTo>
                      <a:pt x="152" y="328"/>
                    </a:lnTo>
                    <a:lnTo>
                      <a:pt x="152" y="328"/>
                    </a:lnTo>
                    <a:lnTo>
                      <a:pt x="134" y="328"/>
                    </a:lnTo>
                    <a:lnTo>
                      <a:pt x="118" y="324"/>
                    </a:lnTo>
                    <a:lnTo>
                      <a:pt x="102" y="320"/>
                    </a:lnTo>
                    <a:lnTo>
                      <a:pt x="88" y="316"/>
                    </a:lnTo>
                    <a:lnTo>
                      <a:pt x="74" y="308"/>
                    </a:lnTo>
                    <a:lnTo>
                      <a:pt x="62" y="300"/>
                    </a:lnTo>
                    <a:lnTo>
                      <a:pt x="52" y="290"/>
                    </a:lnTo>
                    <a:lnTo>
                      <a:pt x="40" y="280"/>
                    </a:lnTo>
                    <a:lnTo>
                      <a:pt x="32" y="268"/>
                    </a:lnTo>
                    <a:lnTo>
                      <a:pt x="24" y="254"/>
                    </a:lnTo>
                    <a:lnTo>
                      <a:pt x="16" y="242"/>
                    </a:lnTo>
                    <a:lnTo>
                      <a:pt x="12" y="228"/>
                    </a:lnTo>
                    <a:lnTo>
                      <a:pt x="6" y="212"/>
                    </a:lnTo>
                    <a:lnTo>
                      <a:pt x="4" y="196"/>
                    </a:lnTo>
                    <a:lnTo>
                      <a:pt x="2" y="182"/>
                    </a:lnTo>
                    <a:lnTo>
                      <a:pt x="0" y="164"/>
                    </a:lnTo>
                    <a:lnTo>
                      <a:pt x="0" y="164"/>
                    </a:lnTo>
                    <a:close/>
                    <a:moveTo>
                      <a:pt x="200" y="164"/>
                    </a:moveTo>
                    <a:lnTo>
                      <a:pt x="200" y="164"/>
                    </a:lnTo>
                    <a:lnTo>
                      <a:pt x="200" y="164"/>
                    </a:lnTo>
                    <a:lnTo>
                      <a:pt x="200" y="148"/>
                    </a:lnTo>
                    <a:lnTo>
                      <a:pt x="196" y="134"/>
                    </a:lnTo>
                    <a:lnTo>
                      <a:pt x="192" y="122"/>
                    </a:lnTo>
                    <a:lnTo>
                      <a:pt x="186" y="112"/>
                    </a:lnTo>
                    <a:lnTo>
                      <a:pt x="180" y="102"/>
                    </a:lnTo>
                    <a:lnTo>
                      <a:pt x="172" y="96"/>
                    </a:lnTo>
                    <a:lnTo>
                      <a:pt x="162" y="92"/>
                    </a:lnTo>
                    <a:lnTo>
                      <a:pt x="152" y="92"/>
                    </a:lnTo>
                    <a:lnTo>
                      <a:pt x="152" y="92"/>
                    </a:lnTo>
                    <a:lnTo>
                      <a:pt x="142" y="92"/>
                    </a:lnTo>
                    <a:lnTo>
                      <a:pt x="132" y="96"/>
                    </a:lnTo>
                    <a:lnTo>
                      <a:pt x="124" y="102"/>
                    </a:lnTo>
                    <a:lnTo>
                      <a:pt x="118" y="110"/>
                    </a:lnTo>
                    <a:lnTo>
                      <a:pt x="112" y="122"/>
                    </a:lnTo>
                    <a:lnTo>
                      <a:pt x="108" y="134"/>
                    </a:lnTo>
                    <a:lnTo>
                      <a:pt x="106" y="148"/>
                    </a:lnTo>
                    <a:lnTo>
                      <a:pt x="106" y="164"/>
                    </a:lnTo>
                    <a:lnTo>
                      <a:pt x="106" y="164"/>
                    </a:lnTo>
                    <a:lnTo>
                      <a:pt x="106" y="164"/>
                    </a:lnTo>
                    <a:lnTo>
                      <a:pt x="106" y="180"/>
                    </a:lnTo>
                    <a:lnTo>
                      <a:pt x="108" y="194"/>
                    </a:lnTo>
                    <a:lnTo>
                      <a:pt x="112" y="206"/>
                    </a:lnTo>
                    <a:lnTo>
                      <a:pt x="118" y="216"/>
                    </a:lnTo>
                    <a:lnTo>
                      <a:pt x="126" y="226"/>
                    </a:lnTo>
                    <a:lnTo>
                      <a:pt x="134" y="232"/>
                    </a:lnTo>
                    <a:lnTo>
                      <a:pt x="142" y="236"/>
                    </a:lnTo>
                    <a:lnTo>
                      <a:pt x="154" y="238"/>
                    </a:lnTo>
                    <a:lnTo>
                      <a:pt x="154" y="238"/>
                    </a:lnTo>
                    <a:lnTo>
                      <a:pt x="164" y="236"/>
                    </a:lnTo>
                    <a:lnTo>
                      <a:pt x="172" y="232"/>
                    </a:lnTo>
                    <a:lnTo>
                      <a:pt x="180" y="226"/>
                    </a:lnTo>
                    <a:lnTo>
                      <a:pt x="188" y="218"/>
                    </a:lnTo>
                    <a:lnTo>
                      <a:pt x="192" y="206"/>
                    </a:lnTo>
                    <a:lnTo>
                      <a:pt x="196" y="194"/>
                    </a:lnTo>
                    <a:lnTo>
                      <a:pt x="200" y="180"/>
                    </a:lnTo>
                    <a:lnTo>
                      <a:pt x="200" y="164"/>
                    </a:lnTo>
                    <a:lnTo>
                      <a:pt x="200" y="16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1" name="Freeform 46"/>
              <p:cNvSpPr>
                <a:spLocks/>
              </p:cNvSpPr>
              <p:nvPr/>
            </p:nvSpPr>
            <p:spPr bwMode="auto">
              <a:xfrm>
                <a:off x="5945188" y="1689101"/>
                <a:ext cx="436563" cy="511175"/>
              </a:xfrm>
              <a:custGeom>
                <a:avLst/>
                <a:gdLst>
                  <a:gd name="T0" fmla="*/ 0 w 275"/>
                  <a:gd name="T1" fmla="*/ 266 h 322"/>
                  <a:gd name="T2" fmla="*/ 63 w 275"/>
                  <a:gd name="T3" fmla="*/ 202 h 322"/>
                  <a:gd name="T4" fmla="*/ 63 w 275"/>
                  <a:gd name="T5" fmla="*/ 202 h 322"/>
                  <a:gd name="T6" fmla="*/ 79 w 275"/>
                  <a:gd name="T7" fmla="*/ 216 h 322"/>
                  <a:gd name="T8" fmla="*/ 99 w 275"/>
                  <a:gd name="T9" fmla="*/ 226 h 322"/>
                  <a:gd name="T10" fmla="*/ 117 w 275"/>
                  <a:gd name="T11" fmla="*/ 234 h 322"/>
                  <a:gd name="T12" fmla="*/ 137 w 275"/>
                  <a:gd name="T13" fmla="*/ 236 h 322"/>
                  <a:gd name="T14" fmla="*/ 137 w 275"/>
                  <a:gd name="T15" fmla="*/ 236 h 322"/>
                  <a:gd name="T16" fmla="*/ 151 w 275"/>
                  <a:gd name="T17" fmla="*/ 234 h 322"/>
                  <a:gd name="T18" fmla="*/ 163 w 275"/>
                  <a:gd name="T19" fmla="*/ 228 h 322"/>
                  <a:gd name="T20" fmla="*/ 167 w 275"/>
                  <a:gd name="T21" fmla="*/ 224 h 322"/>
                  <a:gd name="T22" fmla="*/ 171 w 275"/>
                  <a:gd name="T23" fmla="*/ 220 h 322"/>
                  <a:gd name="T24" fmla="*/ 171 w 275"/>
                  <a:gd name="T25" fmla="*/ 216 h 322"/>
                  <a:gd name="T26" fmla="*/ 173 w 275"/>
                  <a:gd name="T27" fmla="*/ 210 h 322"/>
                  <a:gd name="T28" fmla="*/ 173 w 275"/>
                  <a:gd name="T29" fmla="*/ 210 h 322"/>
                  <a:gd name="T30" fmla="*/ 173 w 275"/>
                  <a:gd name="T31" fmla="*/ 210 h 322"/>
                  <a:gd name="T32" fmla="*/ 171 w 275"/>
                  <a:gd name="T33" fmla="*/ 204 h 322"/>
                  <a:gd name="T34" fmla="*/ 169 w 275"/>
                  <a:gd name="T35" fmla="*/ 200 h 322"/>
                  <a:gd name="T36" fmla="*/ 167 w 275"/>
                  <a:gd name="T37" fmla="*/ 194 h 322"/>
                  <a:gd name="T38" fmla="*/ 163 w 275"/>
                  <a:gd name="T39" fmla="*/ 192 h 322"/>
                  <a:gd name="T40" fmla="*/ 157 w 275"/>
                  <a:gd name="T41" fmla="*/ 188 h 322"/>
                  <a:gd name="T42" fmla="*/ 149 w 275"/>
                  <a:gd name="T43" fmla="*/ 186 h 322"/>
                  <a:gd name="T44" fmla="*/ 131 w 275"/>
                  <a:gd name="T45" fmla="*/ 184 h 322"/>
                  <a:gd name="T46" fmla="*/ 87 w 275"/>
                  <a:gd name="T47" fmla="*/ 184 h 322"/>
                  <a:gd name="T48" fmla="*/ 73 w 275"/>
                  <a:gd name="T49" fmla="*/ 138 h 322"/>
                  <a:gd name="T50" fmla="*/ 141 w 275"/>
                  <a:gd name="T51" fmla="*/ 82 h 322"/>
                  <a:gd name="T52" fmla="*/ 25 w 275"/>
                  <a:gd name="T53" fmla="*/ 82 h 322"/>
                  <a:gd name="T54" fmla="*/ 25 w 275"/>
                  <a:gd name="T55" fmla="*/ 0 h 322"/>
                  <a:gd name="T56" fmla="*/ 267 w 275"/>
                  <a:gd name="T57" fmla="*/ 0 h 322"/>
                  <a:gd name="T58" fmla="*/ 267 w 275"/>
                  <a:gd name="T59" fmla="*/ 72 h 322"/>
                  <a:gd name="T60" fmla="*/ 197 w 275"/>
                  <a:gd name="T61" fmla="*/ 126 h 322"/>
                  <a:gd name="T62" fmla="*/ 197 w 275"/>
                  <a:gd name="T63" fmla="*/ 126 h 322"/>
                  <a:gd name="T64" fmla="*/ 213 w 275"/>
                  <a:gd name="T65" fmla="*/ 132 h 322"/>
                  <a:gd name="T66" fmla="*/ 229 w 275"/>
                  <a:gd name="T67" fmla="*/ 138 h 322"/>
                  <a:gd name="T68" fmla="*/ 241 w 275"/>
                  <a:gd name="T69" fmla="*/ 146 h 322"/>
                  <a:gd name="T70" fmla="*/ 253 w 275"/>
                  <a:gd name="T71" fmla="*/ 158 h 322"/>
                  <a:gd name="T72" fmla="*/ 261 w 275"/>
                  <a:gd name="T73" fmla="*/ 168 h 322"/>
                  <a:gd name="T74" fmla="*/ 269 w 275"/>
                  <a:gd name="T75" fmla="*/ 182 h 322"/>
                  <a:gd name="T76" fmla="*/ 273 w 275"/>
                  <a:gd name="T77" fmla="*/ 198 h 322"/>
                  <a:gd name="T78" fmla="*/ 275 w 275"/>
                  <a:gd name="T79" fmla="*/ 216 h 322"/>
                  <a:gd name="T80" fmla="*/ 275 w 275"/>
                  <a:gd name="T81" fmla="*/ 216 h 322"/>
                  <a:gd name="T82" fmla="*/ 275 w 275"/>
                  <a:gd name="T83" fmla="*/ 216 h 322"/>
                  <a:gd name="T84" fmla="*/ 273 w 275"/>
                  <a:gd name="T85" fmla="*/ 228 h 322"/>
                  <a:gd name="T86" fmla="*/ 271 w 275"/>
                  <a:gd name="T87" fmla="*/ 240 h 322"/>
                  <a:gd name="T88" fmla="*/ 269 w 275"/>
                  <a:gd name="T89" fmla="*/ 252 h 322"/>
                  <a:gd name="T90" fmla="*/ 263 w 275"/>
                  <a:gd name="T91" fmla="*/ 262 h 322"/>
                  <a:gd name="T92" fmla="*/ 259 w 275"/>
                  <a:gd name="T93" fmla="*/ 272 h 322"/>
                  <a:gd name="T94" fmla="*/ 251 w 275"/>
                  <a:gd name="T95" fmla="*/ 280 h 322"/>
                  <a:gd name="T96" fmla="*/ 235 w 275"/>
                  <a:gd name="T97" fmla="*/ 294 h 322"/>
                  <a:gd name="T98" fmla="*/ 217 w 275"/>
                  <a:gd name="T99" fmla="*/ 306 h 322"/>
                  <a:gd name="T100" fmla="*/ 195 w 275"/>
                  <a:gd name="T101" fmla="*/ 316 h 322"/>
                  <a:gd name="T102" fmla="*/ 171 w 275"/>
                  <a:gd name="T103" fmla="*/ 320 h 322"/>
                  <a:gd name="T104" fmla="*/ 145 w 275"/>
                  <a:gd name="T105" fmla="*/ 322 h 322"/>
                  <a:gd name="T106" fmla="*/ 145 w 275"/>
                  <a:gd name="T107" fmla="*/ 322 h 322"/>
                  <a:gd name="T108" fmla="*/ 121 w 275"/>
                  <a:gd name="T109" fmla="*/ 322 h 322"/>
                  <a:gd name="T110" fmla="*/ 99 w 275"/>
                  <a:gd name="T111" fmla="*/ 318 h 322"/>
                  <a:gd name="T112" fmla="*/ 79 w 275"/>
                  <a:gd name="T113" fmla="*/ 314 h 322"/>
                  <a:gd name="T114" fmla="*/ 61 w 275"/>
                  <a:gd name="T115" fmla="*/ 308 h 322"/>
                  <a:gd name="T116" fmla="*/ 43 w 275"/>
                  <a:gd name="T117" fmla="*/ 300 h 322"/>
                  <a:gd name="T118" fmla="*/ 27 w 275"/>
                  <a:gd name="T119" fmla="*/ 290 h 322"/>
                  <a:gd name="T120" fmla="*/ 13 w 275"/>
                  <a:gd name="T121" fmla="*/ 278 h 322"/>
                  <a:gd name="T122" fmla="*/ 0 w 275"/>
                  <a:gd name="T123" fmla="*/ 266 h 322"/>
                  <a:gd name="T124" fmla="*/ 0 w 275"/>
                  <a:gd name="T125" fmla="*/ 266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5" h="322">
                    <a:moveTo>
                      <a:pt x="0" y="266"/>
                    </a:moveTo>
                    <a:lnTo>
                      <a:pt x="63" y="202"/>
                    </a:lnTo>
                    <a:lnTo>
                      <a:pt x="63" y="202"/>
                    </a:lnTo>
                    <a:lnTo>
                      <a:pt x="79" y="216"/>
                    </a:lnTo>
                    <a:lnTo>
                      <a:pt x="99" y="226"/>
                    </a:lnTo>
                    <a:lnTo>
                      <a:pt x="117" y="234"/>
                    </a:lnTo>
                    <a:lnTo>
                      <a:pt x="137" y="236"/>
                    </a:lnTo>
                    <a:lnTo>
                      <a:pt x="137" y="236"/>
                    </a:lnTo>
                    <a:lnTo>
                      <a:pt x="151" y="234"/>
                    </a:lnTo>
                    <a:lnTo>
                      <a:pt x="163" y="228"/>
                    </a:lnTo>
                    <a:lnTo>
                      <a:pt x="167" y="224"/>
                    </a:lnTo>
                    <a:lnTo>
                      <a:pt x="171" y="220"/>
                    </a:lnTo>
                    <a:lnTo>
                      <a:pt x="171" y="216"/>
                    </a:lnTo>
                    <a:lnTo>
                      <a:pt x="173" y="210"/>
                    </a:lnTo>
                    <a:lnTo>
                      <a:pt x="173" y="210"/>
                    </a:lnTo>
                    <a:lnTo>
                      <a:pt x="173" y="210"/>
                    </a:lnTo>
                    <a:lnTo>
                      <a:pt x="171" y="204"/>
                    </a:lnTo>
                    <a:lnTo>
                      <a:pt x="169" y="200"/>
                    </a:lnTo>
                    <a:lnTo>
                      <a:pt x="167" y="194"/>
                    </a:lnTo>
                    <a:lnTo>
                      <a:pt x="163" y="192"/>
                    </a:lnTo>
                    <a:lnTo>
                      <a:pt x="157" y="188"/>
                    </a:lnTo>
                    <a:lnTo>
                      <a:pt x="149" y="186"/>
                    </a:lnTo>
                    <a:lnTo>
                      <a:pt x="131" y="184"/>
                    </a:lnTo>
                    <a:lnTo>
                      <a:pt x="87" y="184"/>
                    </a:lnTo>
                    <a:lnTo>
                      <a:pt x="73" y="138"/>
                    </a:lnTo>
                    <a:lnTo>
                      <a:pt x="141" y="82"/>
                    </a:lnTo>
                    <a:lnTo>
                      <a:pt x="25" y="82"/>
                    </a:lnTo>
                    <a:lnTo>
                      <a:pt x="25" y="0"/>
                    </a:lnTo>
                    <a:lnTo>
                      <a:pt x="267" y="0"/>
                    </a:lnTo>
                    <a:lnTo>
                      <a:pt x="267" y="72"/>
                    </a:lnTo>
                    <a:lnTo>
                      <a:pt x="197" y="126"/>
                    </a:lnTo>
                    <a:lnTo>
                      <a:pt x="197" y="126"/>
                    </a:lnTo>
                    <a:lnTo>
                      <a:pt x="213" y="132"/>
                    </a:lnTo>
                    <a:lnTo>
                      <a:pt x="229" y="138"/>
                    </a:lnTo>
                    <a:lnTo>
                      <a:pt x="241" y="146"/>
                    </a:lnTo>
                    <a:lnTo>
                      <a:pt x="253" y="158"/>
                    </a:lnTo>
                    <a:lnTo>
                      <a:pt x="261" y="168"/>
                    </a:lnTo>
                    <a:lnTo>
                      <a:pt x="269" y="182"/>
                    </a:lnTo>
                    <a:lnTo>
                      <a:pt x="273" y="198"/>
                    </a:lnTo>
                    <a:lnTo>
                      <a:pt x="275" y="216"/>
                    </a:lnTo>
                    <a:lnTo>
                      <a:pt x="275" y="216"/>
                    </a:lnTo>
                    <a:lnTo>
                      <a:pt x="275" y="216"/>
                    </a:lnTo>
                    <a:lnTo>
                      <a:pt x="273" y="228"/>
                    </a:lnTo>
                    <a:lnTo>
                      <a:pt x="271" y="240"/>
                    </a:lnTo>
                    <a:lnTo>
                      <a:pt x="269" y="252"/>
                    </a:lnTo>
                    <a:lnTo>
                      <a:pt x="263" y="262"/>
                    </a:lnTo>
                    <a:lnTo>
                      <a:pt x="259" y="272"/>
                    </a:lnTo>
                    <a:lnTo>
                      <a:pt x="251" y="280"/>
                    </a:lnTo>
                    <a:lnTo>
                      <a:pt x="235" y="294"/>
                    </a:lnTo>
                    <a:lnTo>
                      <a:pt x="217" y="306"/>
                    </a:lnTo>
                    <a:lnTo>
                      <a:pt x="195" y="316"/>
                    </a:lnTo>
                    <a:lnTo>
                      <a:pt x="171" y="320"/>
                    </a:lnTo>
                    <a:lnTo>
                      <a:pt x="145" y="322"/>
                    </a:lnTo>
                    <a:lnTo>
                      <a:pt x="145" y="322"/>
                    </a:lnTo>
                    <a:lnTo>
                      <a:pt x="121" y="322"/>
                    </a:lnTo>
                    <a:lnTo>
                      <a:pt x="99" y="318"/>
                    </a:lnTo>
                    <a:lnTo>
                      <a:pt x="79" y="314"/>
                    </a:lnTo>
                    <a:lnTo>
                      <a:pt x="61" y="308"/>
                    </a:lnTo>
                    <a:lnTo>
                      <a:pt x="43" y="300"/>
                    </a:lnTo>
                    <a:lnTo>
                      <a:pt x="27" y="290"/>
                    </a:lnTo>
                    <a:lnTo>
                      <a:pt x="13" y="278"/>
                    </a:lnTo>
                    <a:lnTo>
                      <a:pt x="0" y="266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2" name="Freeform 47"/>
              <p:cNvSpPr>
                <a:spLocks/>
              </p:cNvSpPr>
              <p:nvPr/>
            </p:nvSpPr>
            <p:spPr bwMode="auto">
              <a:xfrm>
                <a:off x="6381750" y="1689101"/>
                <a:ext cx="441325" cy="511175"/>
              </a:xfrm>
              <a:custGeom>
                <a:avLst/>
                <a:gdLst>
                  <a:gd name="T0" fmla="*/ 60 w 278"/>
                  <a:gd name="T1" fmla="*/ 204 h 322"/>
                  <a:gd name="T2" fmla="*/ 78 w 278"/>
                  <a:gd name="T3" fmla="*/ 218 h 322"/>
                  <a:gd name="T4" fmla="*/ 118 w 278"/>
                  <a:gd name="T5" fmla="*/ 234 h 322"/>
                  <a:gd name="T6" fmla="*/ 136 w 278"/>
                  <a:gd name="T7" fmla="*/ 238 h 322"/>
                  <a:gd name="T8" fmla="*/ 154 w 278"/>
                  <a:gd name="T9" fmla="*/ 234 h 322"/>
                  <a:gd name="T10" fmla="*/ 166 w 278"/>
                  <a:gd name="T11" fmla="*/ 228 h 322"/>
                  <a:gd name="T12" fmla="*/ 174 w 278"/>
                  <a:gd name="T13" fmla="*/ 220 h 322"/>
                  <a:gd name="T14" fmla="*/ 176 w 278"/>
                  <a:gd name="T15" fmla="*/ 208 h 322"/>
                  <a:gd name="T16" fmla="*/ 176 w 278"/>
                  <a:gd name="T17" fmla="*/ 206 h 322"/>
                  <a:gd name="T18" fmla="*/ 174 w 278"/>
                  <a:gd name="T19" fmla="*/ 194 h 322"/>
                  <a:gd name="T20" fmla="*/ 166 w 278"/>
                  <a:gd name="T21" fmla="*/ 184 h 322"/>
                  <a:gd name="T22" fmla="*/ 154 w 278"/>
                  <a:gd name="T23" fmla="*/ 178 h 322"/>
                  <a:gd name="T24" fmla="*/ 140 w 278"/>
                  <a:gd name="T25" fmla="*/ 176 h 322"/>
                  <a:gd name="T26" fmla="*/ 114 w 278"/>
                  <a:gd name="T27" fmla="*/ 182 h 322"/>
                  <a:gd name="T28" fmla="*/ 92 w 278"/>
                  <a:gd name="T29" fmla="*/ 196 h 322"/>
                  <a:gd name="T30" fmla="*/ 36 w 278"/>
                  <a:gd name="T31" fmla="*/ 0 h 322"/>
                  <a:gd name="T32" fmla="*/ 264 w 278"/>
                  <a:gd name="T33" fmla="*/ 84 h 322"/>
                  <a:gd name="T34" fmla="*/ 114 w 278"/>
                  <a:gd name="T35" fmla="*/ 124 h 322"/>
                  <a:gd name="T36" fmla="*/ 126 w 278"/>
                  <a:gd name="T37" fmla="*/ 118 h 322"/>
                  <a:gd name="T38" fmla="*/ 156 w 278"/>
                  <a:gd name="T39" fmla="*/ 108 h 322"/>
                  <a:gd name="T40" fmla="*/ 172 w 278"/>
                  <a:gd name="T41" fmla="*/ 108 h 322"/>
                  <a:gd name="T42" fmla="*/ 212 w 278"/>
                  <a:gd name="T43" fmla="*/ 114 h 322"/>
                  <a:gd name="T44" fmla="*/ 246 w 278"/>
                  <a:gd name="T45" fmla="*/ 132 h 322"/>
                  <a:gd name="T46" fmla="*/ 270 w 278"/>
                  <a:gd name="T47" fmla="*/ 164 h 322"/>
                  <a:gd name="T48" fmla="*/ 276 w 278"/>
                  <a:gd name="T49" fmla="*/ 184 h 322"/>
                  <a:gd name="T50" fmla="*/ 278 w 278"/>
                  <a:gd name="T51" fmla="*/ 208 h 322"/>
                  <a:gd name="T52" fmla="*/ 278 w 278"/>
                  <a:gd name="T53" fmla="*/ 208 h 322"/>
                  <a:gd name="T54" fmla="*/ 276 w 278"/>
                  <a:gd name="T55" fmla="*/ 234 h 322"/>
                  <a:gd name="T56" fmla="*/ 268 w 278"/>
                  <a:gd name="T57" fmla="*/ 256 h 322"/>
                  <a:gd name="T58" fmla="*/ 256 w 278"/>
                  <a:gd name="T59" fmla="*/ 276 h 322"/>
                  <a:gd name="T60" fmla="*/ 238 w 278"/>
                  <a:gd name="T61" fmla="*/ 292 h 322"/>
                  <a:gd name="T62" fmla="*/ 218 w 278"/>
                  <a:gd name="T63" fmla="*/ 306 h 322"/>
                  <a:gd name="T64" fmla="*/ 168 w 278"/>
                  <a:gd name="T65" fmla="*/ 320 h 322"/>
                  <a:gd name="T66" fmla="*/ 138 w 278"/>
                  <a:gd name="T67" fmla="*/ 322 h 322"/>
                  <a:gd name="T68" fmla="*/ 96 w 278"/>
                  <a:gd name="T69" fmla="*/ 318 h 322"/>
                  <a:gd name="T70" fmla="*/ 60 w 278"/>
                  <a:gd name="T71" fmla="*/ 308 h 322"/>
                  <a:gd name="T72" fmla="*/ 28 w 278"/>
                  <a:gd name="T73" fmla="*/ 292 h 322"/>
                  <a:gd name="T74" fmla="*/ 0 w 278"/>
                  <a:gd name="T75" fmla="*/ 27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78" h="322">
                    <a:moveTo>
                      <a:pt x="0" y="270"/>
                    </a:moveTo>
                    <a:lnTo>
                      <a:pt x="60" y="204"/>
                    </a:lnTo>
                    <a:lnTo>
                      <a:pt x="60" y="204"/>
                    </a:lnTo>
                    <a:lnTo>
                      <a:pt x="78" y="218"/>
                    </a:lnTo>
                    <a:lnTo>
                      <a:pt x="98" y="228"/>
                    </a:lnTo>
                    <a:lnTo>
                      <a:pt x="118" y="234"/>
                    </a:lnTo>
                    <a:lnTo>
                      <a:pt x="136" y="238"/>
                    </a:lnTo>
                    <a:lnTo>
                      <a:pt x="136" y="238"/>
                    </a:lnTo>
                    <a:lnTo>
                      <a:pt x="146" y="236"/>
                    </a:lnTo>
                    <a:lnTo>
                      <a:pt x="154" y="234"/>
                    </a:lnTo>
                    <a:lnTo>
                      <a:pt x="160" y="232"/>
                    </a:lnTo>
                    <a:lnTo>
                      <a:pt x="166" y="228"/>
                    </a:lnTo>
                    <a:lnTo>
                      <a:pt x="170" y="224"/>
                    </a:lnTo>
                    <a:lnTo>
                      <a:pt x="174" y="220"/>
                    </a:lnTo>
                    <a:lnTo>
                      <a:pt x="176" y="214"/>
                    </a:lnTo>
                    <a:lnTo>
                      <a:pt x="176" y="208"/>
                    </a:lnTo>
                    <a:lnTo>
                      <a:pt x="176" y="206"/>
                    </a:lnTo>
                    <a:lnTo>
                      <a:pt x="176" y="206"/>
                    </a:lnTo>
                    <a:lnTo>
                      <a:pt x="176" y="200"/>
                    </a:lnTo>
                    <a:lnTo>
                      <a:pt x="174" y="194"/>
                    </a:lnTo>
                    <a:lnTo>
                      <a:pt x="170" y="188"/>
                    </a:lnTo>
                    <a:lnTo>
                      <a:pt x="166" y="184"/>
                    </a:lnTo>
                    <a:lnTo>
                      <a:pt x="160" y="180"/>
                    </a:lnTo>
                    <a:lnTo>
                      <a:pt x="154" y="178"/>
                    </a:lnTo>
                    <a:lnTo>
                      <a:pt x="140" y="176"/>
                    </a:lnTo>
                    <a:lnTo>
                      <a:pt x="140" y="176"/>
                    </a:lnTo>
                    <a:lnTo>
                      <a:pt x="126" y="178"/>
                    </a:lnTo>
                    <a:lnTo>
                      <a:pt x="114" y="182"/>
                    </a:lnTo>
                    <a:lnTo>
                      <a:pt x="102" y="188"/>
                    </a:lnTo>
                    <a:lnTo>
                      <a:pt x="92" y="196"/>
                    </a:lnTo>
                    <a:lnTo>
                      <a:pt x="28" y="164"/>
                    </a:lnTo>
                    <a:lnTo>
                      <a:pt x="36" y="0"/>
                    </a:lnTo>
                    <a:lnTo>
                      <a:pt x="264" y="0"/>
                    </a:lnTo>
                    <a:lnTo>
                      <a:pt x="264" y="84"/>
                    </a:lnTo>
                    <a:lnTo>
                      <a:pt x="116" y="84"/>
                    </a:lnTo>
                    <a:lnTo>
                      <a:pt x="114" y="124"/>
                    </a:lnTo>
                    <a:lnTo>
                      <a:pt x="114" y="124"/>
                    </a:lnTo>
                    <a:lnTo>
                      <a:pt x="126" y="118"/>
                    </a:lnTo>
                    <a:lnTo>
                      <a:pt x="140" y="112"/>
                    </a:lnTo>
                    <a:lnTo>
                      <a:pt x="156" y="108"/>
                    </a:lnTo>
                    <a:lnTo>
                      <a:pt x="172" y="108"/>
                    </a:lnTo>
                    <a:lnTo>
                      <a:pt x="172" y="108"/>
                    </a:lnTo>
                    <a:lnTo>
                      <a:pt x="192" y="110"/>
                    </a:lnTo>
                    <a:lnTo>
                      <a:pt x="212" y="114"/>
                    </a:lnTo>
                    <a:lnTo>
                      <a:pt x="230" y="122"/>
                    </a:lnTo>
                    <a:lnTo>
                      <a:pt x="246" y="132"/>
                    </a:lnTo>
                    <a:lnTo>
                      <a:pt x="258" y="146"/>
                    </a:lnTo>
                    <a:lnTo>
                      <a:pt x="270" y="164"/>
                    </a:lnTo>
                    <a:lnTo>
                      <a:pt x="274" y="174"/>
                    </a:lnTo>
                    <a:lnTo>
                      <a:pt x="276" y="184"/>
                    </a:lnTo>
                    <a:lnTo>
                      <a:pt x="278" y="196"/>
                    </a:lnTo>
                    <a:lnTo>
                      <a:pt x="278" y="208"/>
                    </a:lnTo>
                    <a:lnTo>
                      <a:pt x="278" y="208"/>
                    </a:lnTo>
                    <a:lnTo>
                      <a:pt x="278" y="208"/>
                    </a:lnTo>
                    <a:lnTo>
                      <a:pt x="278" y="222"/>
                    </a:lnTo>
                    <a:lnTo>
                      <a:pt x="276" y="234"/>
                    </a:lnTo>
                    <a:lnTo>
                      <a:pt x="272" y="246"/>
                    </a:lnTo>
                    <a:lnTo>
                      <a:pt x="268" y="256"/>
                    </a:lnTo>
                    <a:lnTo>
                      <a:pt x="262" y="266"/>
                    </a:lnTo>
                    <a:lnTo>
                      <a:pt x="256" y="276"/>
                    </a:lnTo>
                    <a:lnTo>
                      <a:pt x="248" y="284"/>
                    </a:lnTo>
                    <a:lnTo>
                      <a:pt x="238" y="292"/>
                    </a:lnTo>
                    <a:lnTo>
                      <a:pt x="228" y="300"/>
                    </a:lnTo>
                    <a:lnTo>
                      <a:pt x="218" y="306"/>
                    </a:lnTo>
                    <a:lnTo>
                      <a:pt x="194" y="314"/>
                    </a:lnTo>
                    <a:lnTo>
                      <a:pt x="168" y="320"/>
                    </a:lnTo>
                    <a:lnTo>
                      <a:pt x="138" y="322"/>
                    </a:lnTo>
                    <a:lnTo>
                      <a:pt x="138" y="322"/>
                    </a:lnTo>
                    <a:lnTo>
                      <a:pt x="116" y="322"/>
                    </a:lnTo>
                    <a:lnTo>
                      <a:pt x="96" y="318"/>
                    </a:lnTo>
                    <a:lnTo>
                      <a:pt x="78" y="314"/>
                    </a:lnTo>
                    <a:lnTo>
                      <a:pt x="60" y="308"/>
                    </a:lnTo>
                    <a:lnTo>
                      <a:pt x="44" y="300"/>
                    </a:lnTo>
                    <a:lnTo>
                      <a:pt x="28" y="292"/>
                    </a:lnTo>
                    <a:lnTo>
                      <a:pt x="14" y="282"/>
                    </a:lnTo>
                    <a:lnTo>
                      <a:pt x="0" y="270"/>
                    </a:lnTo>
                    <a:lnTo>
                      <a:pt x="0" y="2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85" name="Agrupar 184"/>
            <p:cNvGrpSpPr/>
            <p:nvPr/>
          </p:nvGrpSpPr>
          <p:grpSpPr>
            <a:xfrm>
              <a:off x="3507863" y="2646429"/>
              <a:ext cx="3390900" cy="423862"/>
              <a:chOff x="3321050" y="2451101"/>
              <a:chExt cx="3390900" cy="423862"/>
            </a:xfrm>
          </p:grpSpPr>
          <p:sp>
            <p:nvSpPr>
              <p:cNvPr id="53" name="Freeform 48"/>
              <p:cNvSpPr>
                <a:spLocks/>
              </p:cNvSpPr>
              <p:nvPr/>
            </p:nvSpPr>
            <p:spPr bwMode="auto">
              <a:xfrm>
                <a:off x="5551488" y="2684463"/>
                <a:ext cx="414338" cy="142875"/>
              </a:xfrm>
              <a:custGeom>
                <a:avLst/>
                <a:gdLst>
                  <a:gd name="T0" fmla="*/ 244 w 261"/>
                  <a:gd name="T1" fmla="*/ 90 h 90"/>
                  <a:gd name="T2" fmla="*/ 261 w 261"/>
                  <a:gd name="T3" fmla="*/ 26 h 90"/>
                  <a:gd name="T4" fmla="*/ 261 w 261"/>
                  <a:gd name="T5" fmla="*/ 26 h 90"/>
                  <a:gd name="T6" fmla="*/ 261 w 261"/>
                  <a:gd name="T7" fmla="*/ 22 h 90"/>
                  <a:gd name="T8" fmla="*/ 261 w 261"/>
                  <a:gd name="T9" fmla="*/ 20 h 90"/>
                  <a:gd name="T10" fmla="*/ 257 w 261"/>
                  <a:gd name="T11" fmla="*/ 16 h 90"/>
                  <a:gd name="T12" fmla="*/ 254 w 261"/>
                  <a:gd name="T13" fmla="*/ 16 h 90"/>
                  <a:gd name="T14" fmla="*/ 146 w 261"/>
                  <a:gd name="T15" fmla="*/ 2 h 90"/>
                  <a:gd name="T16" fmla="*/ 146 w 261"/>
                  <a:gd name="T17" fmla="*/ 2 h 90"/>
                  <a:gd name="T18" fmla="*/ 132 w 261"/>
                  <a:gd name="T19" fmla="*/ 0 h 90"/>
                  <a:gd name="T20" fmla="*/ 118 w 261"/>
                  <a:gd name="T21" fmla="*/ 2 h 90"/>
                  <a:gd name="T22" fmla="*/ 8 w 261"/>
                  <a:gd name="T23" fmla="*/ 16 h 90"/>
                  <a:gd name="T24" fmla="*/ 8 w 261"/>
                  <a:gd name="T25" fmla="*/ 16 h 90"/>
                  <a:gd name="T26" fmla="*/ 4 w 261"/>
                  <a:gd name="T27" fmla="*/ 16 h 90"/>
                  <a:gd name="T28" fmla="*/ 2 w 261"/>
                  <a:gd name="T29" fmla="*/ 20 h 90"/>
                  <a:gd name="T30" fmla="*/ 0 w 261"/>
                  <a:gd name="T31" fmla="*/ 22 h 90"/>
                  <a:gd name="T32" fmla="*/ 2 w 261"/>
                  <a:gd name="T33" fmla="*/ 26 h 90"/>
                  <a:gd name="T34" fmla="*/ 20 w 261"/>
                  <a:gd name="T35" fmla="*/ 90 h 90"/>
                  <a:gd name="T36" fmla="*/ 244 w 261"/>
                  <a:gd name="T3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61" h="90">
                    <a:moveTo>
                      <a:pt x="244" y="90"/>
                    </a:moveTo>
                    <a:lnTo>
                      <a:pt x="261" y="26"/>
                    </a:lnTo>
                    <a:lnTo>
                      <a:pt x="261" y="26"/>
                    </a:lnTo>
                    <a:lnTo>
                      <a:pt x="261" y="22"/>
                    </a:lnTo>
                    <a:lnTo>
                      <a:pt x="261" y="20"/>
                    </a:lnTo>
                    <a:lnTo>
                      <a:pt x="257" y="16"/>
                    </a:lnTo>
                    <a:lnTo>
                      <a:pt x="254" y="16"/>
                    </a:lnTo>
                    <a:lnTo>
                      <a:pt x="146" y="2"/>
                    </a:lnTo>
                    <a:lnTo>
                      <a:pt x="146" y="2"/>
                    </a:lnTo>
                    <a:lnTo>
                      <a:pt x="132" y="0"/>
                    </a:lnTo>
                    <a:lnTo>
                      <a:pt x="118" y="2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4" y="16"/>
                    </a:lnTo>
                    <a:lnTo>
                      <a:pt x="2" y="20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0" y="90"/>
                    </a:lnTo>
                    <a:lnTo>
                      <a:pt x="244" y="9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4" name="Freeform 49"/>
              <p:cNvSpPr>
                <a:spLocks/>
              </p:cNvSpPr>
              <p:nvPr/>
            </p:nvSpPr>
            <p:spPr bwMode="auto">
              <a:xfrm>
                <a:off x="5551488" y="2684463"/>
                <a:ext cx="414338" cy="142875"/>
              </a:xfrm>
              <a:custGeom>
                <a:avLst/>
                <a:gdLst>
                  <a:gd name="T0" fmla="*/ 244 w 261"/>
                  <a:gd name="T1" fmla="*/ 90 h 90"/>
                  <a:gd name="T2" fmla="*/ 261 w 261"/>
                  <a:gd name="T3" fmla="*/ 26 h 90"/>
                  <a:gd name="T4" fmla="*/ 261 w 261"/>
                  <a:gd name="T5" fmla="*/ 26 h 90"/>
                  <a:gd name="T6" fmla="*/ 261 w 261"/>
                  <a:gd name="T7" fmla="*/ 22 h 90"/>
                  <a:gd name="T8" fmla="*/ 261 w 261"/>
                  <a:gd name="T9" fmla="*/ 20 h 90"/>
                  <a:gd name="T10" fmla="*/ 257 w 261"/>
                  <a:gd name="T11" fmla="*/ 16 h 90"/>
                  <a:gd name="T12" fmla="*/ 254 w 261"/>
                  <a:gd name="T13" fmla="*/ 16 h 90"/>
                  <a:gd name="T14" fmla="*/ 146 w 261"/>
                  <a:gd name="T15" fmla="*/ 2 h 90"/>
                  <a:gd name="T16" fmla="*/ 146 w 261"/>
                  <a:gd name="T17" fmla="*/ 2 h 90"/>
                  <a:gd name="T18" fmla="*/ 132 w 261"/>
                  <a:gd name="T19" fmla="*/ 0 h 90"/>
                  <a:gd name="T20" fmla="*/ 118 w 261"/>
                  <a:gd name="T21" fmla="*/ 2 h 90"/>
                  <a:gd name="T22" fmla="*/ 8 w 261"/>
                  <a:gd name="T23" fmla="*/ 16 h 90"/>
                  <a:gd name="T24" fmla="*/ 8 w 261"/>
                  <a:gd name="T25" fmla="*/ 16 h 90"/>
                  <a:gd name="T26" fmla="*/ 4 w 261"/>
                  <a:gd name="T27" fmla="*/ 16 h 90"/>
                  <a:gd name="T28" fmla="*/ 2 w 261"/>
                  <a:gd name="T29" fmla="*/ 20 h 90"/>
                  <a:gd name="T30" fmla="*/ 0 w 261"/>
                  <a:gd name="T31" fmla="*/ 22 h 90"/>
                  <a:gd name="T32" fmla="*/ 2 w 261"/>
                  <a:gd name="T33" fmla="*/ 26 h 90"/>
                  <a:gd name="T34" fmla="*/ 20 w 261"/>
                  <a:gd name="T35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1" h="90">
                    <a:moveTo>
                      <a:pt x="244" y="90"/>
                    </a:moveTo>
                    <a:lnTo>
                      <a:pt x="261" y="26"/>
                    </a:lnTo>
                    <a:lnTo>
                      <a:pt x="261" y="26"/>
                    </a:lnTo>
                    <a:lnTo>
                      <a:pt x="261" y="22"/>
                    </a:lnTo>
                    <a:lnTo>
                      <a:pt x="261" y="20"/>
                    </a:lnTo>
                    <a:lnTo>
                      <a:pt x="257" y="16"/>
                    </a:lnTo>
                    <a:lnTo>
                      <a:pt x="254" y="16"/>
                    </a:lnTo>
                    <a:lnTo>
                      <a:pt x="146" y="2"/>
                    </a:lnTo>
                    <a:lnTo>
                      <a:pt x="146" y="2"/>
                    </a:lnTo>
                    <a:lnTo>
                      <a:pt x="132" y="0"/>
                    </a:lnTo>
                    <a:lnTo>
                      <a:pt x="118" y="2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4" y="16"/>
                    </a:lnTo>
                    <a:lnTo>
                      <a:pt x="2" y="20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0" y="9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5" name="Freeform 50"/>
              <p:cNvSpPr>
                <a:spLocks/>
              </p:cNvSpPr>
              <p:nvPr/>
            </p:nvSpPr>
            <p:spPr bwMode="auto">
              <a:xfrm>
                <a:off x="5608638" y="2478088"/>
                <a:ext cx="301625" cy="53975"/>
              </a:xfrm>
              <a:custGeom>
                <a:avLst/>
                <a:gdLst>
                  <a:gd name="T0" fmla="*/ 152 w 190"/>
                  <a:gd name="T1" fmla="*/ 34 h 34"/>
                  <a:gd name="T2" fmla="*/ 152 w 190"/>
                  <a:gd name="T3" fmla="*/ 26 h 34"/>
                  <a:gd name="T4" fmla="*/ 190 w 190"/>
                  <a:gd name="T5" fmla="*/ 18 h 34"/>
                  <a:gd name="T6" fmla="*/ 190 w 190"/>
                  <a:gd name="T7" fmla="*/ 0 h 34"/>
                  <a:gd name="T8" fmla="*/ 0 w 190"/>
                  <a:gd name="T9" fmla="*/ 0 h 34"/>
                  <a:gd name="T10" fmla="*/ 0 w 190"/>
                  <a:gd name="T11" fmla="*/ 18 h 34"/>
                  <a:gd name="T12" fmla="*/ 40 w 190"/>
                  <a:gd name="T13" fmla="*/ 26 h 34"/>
                  <a:gd name="T14" fmla="*/ 40 w 190"/>
                  <a:gd name="T15" fmla="*/ 34 h 34"/>
                  <a:gd name="T16" fmla="*/ 152 w 190"/>
                  <a:gd name="T1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0" h="34">
                    <a:moveTo>
                      <a:pt x="152" y="34"/>
                    </a:moveTo>
                    <a:lnTo>
                      <a:pt x="152" y="26"/>
                    </a:lnTo>
                    <a:lnTo>
                      <a:pt x="190" y="18"/>
                    </a:lnTo>
                    <a:lnTo>
                      <a:pt x="190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40" y="26"/>
                    </a:lnTo>
                    <a:lnTo>
                      <a:pt x="40" y="34"/>
                    </a:lnTo>
                    <a:lnTo>
                      <a:pt x="152" y="34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6" name="Freeform 51"/>
              <p:cNvSpPr>
                <a:spLocks/>
              </p:cNvSpPr>
              <p:nvPr/>
            </p:nvSpPr>
            <p:spPr bwMode="auto">
              <a:xfrm>
                <a:off x="5608638" y="2478088"/>
                <a:ext cx="301625" cy="53975"/>
              </a:xfrm>
              <a:custGeom>
                <a:avLst/>
                <a:gdLst>
                  <a:gd name="T0" fmla="*/ 152 w 190"/>
                  <a:gd name="T1" fmla="*/ 34 h 34"/>
                  <a:gd name="T2" fmla="*/ 152 w 190"/>
                  <a:gd name="T3" fmla="*/ 26 h 34"/>
                  <a:gd name="T4" fmla="*/ 190 w 190"/>
                  <a:gd name="T5" fmla="*/ 18 h 34"/>
                  <a:gd name="T6" fmla="*/ 190 w 190"/>
                  <a:gd name="T7" fmla="*/ 0 h 34"/>
                  <a:gd name="T8" fmla="*/ 0 w 190"/>
                  <a:gd name="T9" fmla="*/ 0 h 34"/>
                  <a:gd name="T10" fmla="*/ 0 w 190"/>
                  <a:gd name="T11" fmla="*/ 18 h 34"/>
                  <a:gd name="T12" fmla="*/ 40 w 190"/>
                  <a:gd name="T13" fmla="*/ 26 h 34"/>
                  <a:gd name="T14" fmla="*/ 40 w 190"/>
                  <a:gd name="T1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34">
                    <a:moveTo>
                      <a:pt x="152" y="34"/>
                    </a:moveTo>
                    <a:lnTo>
                      <a:pt x="152" y="26"/>
                    </a:lnTo>
                    <a:lnTo>
                      <a:pt x="190" y="18"/>
                    </a:lnTo>
                    <a:lnTo>
                      <a:pt x="190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40" y="26"/>
                    </a:lnTo>
                    <a:lnTo>
                      <a:pt x="40" y="34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7" name="Rectangle 52"/>
              <p:cNvSpPr>
                <a:spLocks noChangeArrowheads="1"/>
              </p:cNvSpPr>
              <p:nvPr/>
            </p:nvSpPr>
            <p:spPr bwMode="auto">
              <a:xfrm>
                <a:off x="5732463" y="2451101"/>
                <a:ext cx="53975" cy="269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8" name="Freeform 53"/>
              <p:cNvSpPr>
                <a:spLocks/>
              </p:cNvSpPr>
              <p:nvPr/>
            </p:nvSpPr>
            <p:spPr bwMode="auto">
              <a:xfrm>
                <a:off x="5732463" y="2451101"/>
                <a:ext cx="53975" cy="26988"/>
              </a:xfrm>
              <a:custGeom>
                <a:avLst/>
                <a:gdLst>
                  <a:gd name="T0" fmla="*/ 0 w 34"/>
                  <a:gd name="T1" fmla="*/ 0 h 17"/>
                  <a:gd name="T2" fmla="*/ 0 w 34"/>
                  <a:gd name="T3" fmla="*/ 17 h 17"/>
                  <a:gd name="T4" fmla="*/ 34 w 34"/>
                  <a:gd name="T5" fmla="*/ 17 h 17"/>
                  <a:gd name="T6" fmla="*/ 34 w 34"/>
                  <a:gd name="T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17">
                    <a:moveTo>
                      <a:pt x="0" y="0"/>
                    </a:moveTo>
                    <a:lnTo>
                      <a:pt x="0" y="17"/>
                    </a:lnTo>
                    <a:lnTo>
                      <a:pt x="34" y="17"/>
                    </a:lnTo>
                    <a:lnTo>
                      <a:pt x="34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9" name="Freeform 54"/>
              <p:cNvSpPr>
                <a:spLocks/>
              </p:cNvSpPr>
              <p:nvPr/>
            </p:nvSpPr>
            <p:spPr bwMode="auto">
              <a:xfrm>
                <a:off x="5761038" y="2690813"/>
                <a:ext cx="0" cy="66675"/>
              </a:xfrm>
              <a:custGeom>
                <a:avLst/>
                <a:gdLst>
                  <a:gd name="T0" fmla="*/ 0 h 42"/>
                  <a:gd name="T1" fmla="*/ 42 h 42"/>
                  <a:gd name="T2" fmla="*/ 0 h 4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2">
                    <a:moveTo>
                      <a:pt x="0" y="0"/>
                    </a:moveTo>
                    <a:lnTo>
                      <a:pt x="0" y="4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0" name="Line 55"/>
              <p:cNvSpPr>
                <a:spLocks noChangeShapeType="1"/>
              </p:cNvSpPr>
              <p:nvPr/>
            </p:nvSpPr>
            <p:spPr bwMode="auto">
              <a:xfrm>
                <a:off x="5761038" y="2690813"/>
                <a:ext cx="0" cy="6667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1" name="Freeform 56"/>
              <p:cNvSpPr>
                <a:spLocks/>
              </p:cNvSpPr>
              <p:nvPr/>
            </p:nvSpPr>
            <p:spPr bwMode="auto">
              <a:xfrm>
                <a:off x="5808663" y="2725738"/>
                <a:ext cx="25400" cy="41275"/>
              </a:xfrm>
              <a:custGeom>
                <a:avLst/>
                <a:gdLst>
                  <a:gd name="T0" fmla="*/ 16 w 16"/>
                  <a:gd name="T1" fmla="*/ 12 h 26"/>
                  <a:gd name="T2" fmla="*/ 16 w 16"/>
                  <a:gd name="T3" fmla="*/ 12 h 26"/>
                  <a:gd name="T4" fmla="*/ 16 w 16"/>
                  <a:gd name="T5" fmla="*/ 18 h 26"/>
                  <a:gd name="T6" fmla="*/ 14 w 16"/>
                  <a:gd name="T7" fmla="*/ 22 h 26"/>
                  <a:gd name="T8" fmla="*/ 12 w 16"/>
                  <a:gd name="T9" fmla="*/ 24 h 26"/>
                  <a:gd name="T10" fmla="*/ 8 w 16"/>
                  <a:gd name="T11" fmla="*/ 26 h 26"/>
                  <a:gd name="T12" fmla="*/ 8 w 16"/>
                  <a:gd name="T13" fmla="*/ 26 h 26"/>
                  <a:gd name="T14" fmla="*/ 4 w 16"/>
                  <a:gd name="T15" fmla="*/ 24 h 26"/>
                  <a:gd name="T16" fmla="*/ 2 w 16"/>
                  <a:gd name="T17" fmla="*/ 22 h 26"/>
                  <a:gd name="T18" fmla="*/ 0 w 16"/>
                  <a:gd name="T19" fmla="*/ 18 h 26"/>
                  <a:gd name="T20" fmla="*/ 0 w 16"/>
                  <a:gd name="T21" fmla="*/ 12 h 26"/>
                  <a:gd name="T22" fmla="*/ 0 w 16"/>
                  <a:gd name="T23" fmla="*/ 12 h 26"/>
                  <a:gd name="T24" fmla="*/ 0 w 16"/>
                  <a:gd name="T25" fmla="*/ 8 h 26"/>
                  <a:gd name="T26" fmla="*/ 2 w 16"/>
                  <a:gd name="T27" fmla="*/ 4 h 26"/>
                  <a:gd name="T28" fmla="*/ 4 w 16"/>
                  <a:gd name="T29" fmla="*/ 0 h 26"/>
                  <a:gd name="T30" fmla="*/ 8 w 16"/>
                  <a:gd name="T31" fmla="*/ 0 h 26"/>
                  <a:gd name="T32" fmla="*/ 8 w 16"/>
                  <a:gd name="T33" fmla="*/ 0 h 26"/>
                  <a:gd name="T34" fmla="*/ 12 w 16"/>
                  <a:gd name="T35" fmla="*/ 0 h 26"/>
                  <a:gd name="T36" fmla="*/ 14 w 16"/>
                  <a:gd name="T37" fmla="*/ 4 h 26"/>
                  <a:gd name="T38" fmla="*/ 16 w 16"/>
                  <a:gd name="T39" fmla="*/ 8 h 26"/>
                  <a:gd name="T40" fmla="*/ 16 w 16"/>
                  <a:gd name="T41" fmla="*/ 12 h 26"/>
                  <a:gd name="T42" fmla="*/ 16 w 16"/>
                  <a:gd name="T43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" h="26">
                    <a:moveTo>
                      <a:pt x="16" y="12"/>
                    </a:moveTo>
                    <a:lnTo>
                      <a:pt x="16" y="12"/>
                    </a:lnTo>
                    <a:lnTo>
                      <a:pt x="16" y="18"/>
                    </a:lnTo>
                    <a:lnTo>
                      <a:pt x="14" y="22"/>
                    </a:lnTo>
                    <a:lnTo>
                      <a:pt x="12" y="24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4" y="24"/>
                    </a:lnTo>
                    <a:lnTo>
                      <a:pt x="2" y="22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4" y="4"/>
                    </a:lnTo>
                    <a:lnTo>
                      <a:pt x="16" y="8"/>
                    </a:lnTo>
                    <a:lnTo>
                      <a:pt x="16" y="12"/>
                    </a:lnTo>
                    <a:lnTo>
                      <a:pt x="16" y="12"/>
                    </a:lnTo>
                    <a:close/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2" name="Freeform 57"/>
              <p:cNvSpPr>
                <a:spLocks/>
              </p:cNvSpPr>
              <p:nvPr/>
            </p:nvSpPr>
            <p:spPr bwMode="auto">
              <a:xfrm>
                <a:off x="5684838" y="2725738"/>
                <a:ext cx="28575" cy="41275"/>
              </a:xfrm>
              <a:custGeom>
                <a:avLst/>
                <a:gdLst>
                  <a:gd name="T0" fmla="*/ 18 w 18"/>
                  <a:gd name="T1" fmla="*/ 12 h 26"/>
                  <a:gd name="T2" fmla="*/ 18 w 18"/>
                  <a:gd name="T3" fmla="*/ 12 h 26"/>
                  <a:gd name="T4" fmla="*/ 16 w 18"/>
                  <a:gd name="T5" fmla="*/ 18 h 26"/>
                  <a:gd name="T6" fmla="*/ 14 w 18"/>
                  <a:gd name="T7" fmla="*/ 22 h 26"/>
                  <a:gd name="T8" fmla="*/ 12 w 18"/>
                  <a:gd name="T9" fmla="*/ 24 h 26"/>
                  <a:gd name="T10" fmla="*/ 8 w 18"/>
                  <a:gd name="T11" fmla="*/ 26 h 26"/>
                  <a:gd name="T12" fmla="*/ 8 w 18"/>
                  <a:gd name="T13" fmla="*/ 26 h 26"/>
                  <a:gd name="T14" fmla="*/ 6 w 18"/>
                  <a:gd name="T15" fmla="*/ 24 h 26"/>
                  <a:gd name="T16" fmla="*/ 2 w 18"/>
                  <a:gd name="T17" fmla="*/ 22 h 26"/>
                  <a:gd name="T18" fmla="*/ 0 w 18"/>
                  <a:gd name="T19" fmla="*/ 18 h 26"/>
                  <a:gd name="T20" fmla="*/ 0 w 18"/>
                  <a:gd name="T21" fmla="*/ 12 h 26"/>
                  <a:gd name="T22" fmla="*/ 0 w 18"/>
                  <a:gd name="T23" fmla="*/ 12 h 26"/>
                  <a:gd name="T24" fmla="*/ 0 w 18"/>
                  <a:gd name="T25" fmla="*/ 8 h 26"/>
                  <a:gd name="T26" fmla="*/ 2 w 18"/>
                  <a:gd name="T27" fmla="*/ 4 h 26"/>
                  <a:gd name="T28" fmla="*/ 6 w 18"/>
                  <a:gd name="T29" fmla="*/ 0 h 26"/>
                  <a:gd name="T30" fmla="*/ 8 w 18"/>
                  <a:gd name="T31" fmla="*/ 0 h 26"/>
                  <a:gd name="T32" fmla="*/ 8 w 18"/>
                  <a:gd name="T33" fmla="*/ 0 h 26"/>
                  <a:gd name="T34" fmla="*/ 12 w 18"/>
                  <a:gd name="T35" fmla="*/ 0 h 26"/>
                  <a:gd name="T36" fmla="*/ 14 w 18"/>
                  <a:gd name="T37" fmla="*/ 4 h 26"/>
                  <a:gd name="T38" fmla="*/ 16 w 18"/>
                  <a:gd name="T39" fmla="*/ 8 h 26"/>
                  <a:gd name="T40" fmla="*/ 18 w 18"/>
                  <a:gd name="T41" fmla="*/ 12 h 26"/>
                  <a:gd name="T42" fmla="*/ 18 w 18"/>
                  <a:gd name="T43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26">
                    <a:moveTo>
                      <a:pt x="18" y="12"/>
                    </a:moveTo>
                    <a:lnTo>
                      <a:pt x="18" y="12"/>
                    </a:lnTo>
                    <a:lnTo>
                      <a:pt x="16" y="18"/>
                    </a:lnTo>
                    <a:lnTo>
                      <a:pt x="14" y="22"/>
                    </a:lnTo>
                    <a:lnTo>
                      <a:pt x="12" y="24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6" y="24"/>
                    </a:lnTo>
                    <a:lnTo>
                      <a:pt x="2" y="22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4" y="4"/>
                    </a:lnTo>
                    <a:lnTo>
                      <a:pt x="16" y="8"/>
                    </a:lnTo>
                    <a:lnTo>
                      <a:pt x="18" y="12"/>
                    </a:lnTo>
                    <a:lnTo>
                      <a:pt x="18" y="12"/>
                    </a:lnTo>
                    <a:close/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3" name="Freeform 58"/>
              <p:cNvSpPr>
                <a:spLocks/>
              </p:cNvSpPr>
              <p:nvPr/>
            </p:nvSpPr>
            <p:spPr bwMode="auto">
              <a:xfrm>
                <a:off x="5548313" y="2843213"/>
                <a:ext cx="420688" cy="31750"/>
              </a:xfrm>
              <a:custGeom>
                <a:avLst/>
                <a:gdLst>
                  <a:gd name="T0" fmla="*/ 0 w 265"/>
                  <a:gd name="T1" fmla="*/ 20 h 20"/>
                  <a:gd name="T2" fmla="*/ 20 w 265"/>
                  <a:gd name="T3" fmla="*/ 12 h 20"/>
                  <a:gd name="T4" fmla="*/ 20 w 265"/>
                  <a:gd name="T5" fmla="*/ 12 h 20"/>
                  <a:gd name="T6" fmla="*/ 34 w 265"/>
                  <a:gd name="T7" fmla="*/ 8 h 20"/>
                  <a:gd name="T8" fmla="*/ 46 w 265"/>
                  <a:gd name="T9" fmla="*/ 4 h 20"/>
                  <a:gd name="T10" fmla="*/ 74 w 265"/>
                  <a:gd name="T11" fmla="*/ 0 h 20"/>
                  <a:gd name="T12" fmla="*/ 102 w 265"/>
                  <a:gd name="T13" fmla="*/ 2 h 20"/>
                  <a:gd name="T14" fmla="*/ 114 w 265"/>
                  <a:gd name="T15" fmla="*/ 4 h 20"/>
                  <a:gd name="T16" fmla="*/ 128 w 265"/>
                  <a:gd name="T17" fmla="*/ 6 h 20"/>
                  <a:gd name="T18" fmla="*/ 146 w 265"/>
                  <a:gd name="T19" fmla="*/ 12 h 20"/>
                  <a:gd name="T20" fmla="*/ 146 w 265"/>
                  <a:gd name="T21" fmla="*/ 12 h 20"/>
                  <a:gd name="T22" fmla="*/ 172 w 265"/>
                  <a:gd name="T23" fmla="*/ 18 h 20"/>
                  <a:gd name="T24" fmla="*/ 198 w 265"/>
                  <a:gd name="T25" fmla="*/ 20 h 20"/>
                  <a:gd name="T26" fmla="*/ 224 w 265"/>
                  <a:gd name="T27" fmla="*/ 16 h 20"/>
                  <a:gd name="T28" fmla="*/ 250 w 265"/>
                  <a:gd name="T29" fmla="*/ 10 h 20"/>
                  <a:gd name="T30" fmla="*/ 265 w 265"/>
                  <a:gd name="T31" fmla="*/ 2 h 20"/>
                  <a:gd name="T32" fmla="*/ 0 w 265"/>
                  <a:gd name="T3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5" h="20">
                    <a:moveTo>
                      <a:pt x="0" y="20"/>
                    </a:moveTo>
                    <a:lnTo>
                      <a:pt x="20" y="12"/>
                    </a:lnTo>
                    <a:lnTo>
                      <a:pt x="20" y="12"/>
                    </a:lnTo>
                    <a:lnTo>
                      <a:pt x="34" y="8"/>
                    </a:lnTo>
                    <a:lnTo>
                      <a:pt x="46" y="4"/>
                    </a:lnTo>
                    <a:lnTo>
                      <a:pt x="74" y="0"/>
                    </a:lnTo>
                    <a:lnTo>
                      <a:pt x="102" y="2"/>
                    </a:lnTo>
                    <a:lnTo>
                      <a:pt x="114" y="4"/>
                    </a:lnTo>
                    <a:lnTo>
                      <a:pt x="128" y="6"/>
                    </a:lnTo>
                    <a:lnTo>
                      <a:pt x="146" y="12"/>
                    </a:lnTo>
                    <a:lnTo>
                      <a:pt x="146" y="12"/>
                    </a:lnTo>
                    <a:lnTo>
                      <a:pt x="172" y="18"/>
                    </a:lnTo>
                    <a:lnTo>
                      <a:pt x="198" y="20"/>
                    </a:lnTo>
                    <a:lnTo>
                      <a:pt x="224" y="16"/>
                    </a:lnTo>
                    <a:lnTo>
                      <a:pt x="250" y="10"/>
                    </a:lnTo>
                    <a:lnTo>
                      <a:pt x="265" y="2"/>
                    </a:lnTo>
                    <a:lnTo>
                      <a:pt x="0" y="2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4" name="Freeform 59"/>
              <p:cNvSpPr>
                <a:spLocks/>
              </p:cNvSpPr>
              <p:nvPr/>
            </p:nvSpPr>
            <p:spPr bwMode="auto">
              <a:xfrm>
                <a:off x="5548313" y="2843213"/>
                <a:ext cx="420688" cy="31750"/>
              </a:xfrm>
              <a:custGeom>
                <a:avLst/>
                <a:gdLst>
                  <a:gd name="T0" fmla="*/ 0 w 265"/>
                  <a:gd name="T1" fmla="*/ 20 h 20"/>
                  <a:gd name="T2" fmla="*/ 20 w 265"/>
                  <a:gd name="T3" fmla="*/ 12 h 20"/>
                  <a:gd name="T4" fmla="*/ 20 w 265"/>
                  <a:gd name="T5" fmla="*/ 12 h 20"/>
                  <a:gd name="T6" fmla="*/ 34 w 265"/>
                  <a:gd name="T7" fmla="*/ 8 h 20"/>
                  <a:gd name="T8" fmla="*/ 46 w 265"/>
                  <a:gd name="T9" fmla="*/ 4 h 20"/>
                  <a:gd name="T10" fmla="*/ 74 w 265"/>
                  <a:gd name="T11" fmla="*/ 0 h 20"/>
                  <a:gd name="T12" fmla="*/ 102 w 265"/>
                  <a:gd name="T13" fmla="*/ 2 h 20"/>
                  <a:gd name="T14" fmla="*/ 114 w 265"/>
                  <a:gd name="T15" fmla="*/ 4 h 20"/>
                  <a:gd name="T16" fmla="*/ 128 w 265"/>
                  <a:gd name="T17" fmla="*/ 6 h 20"/>
                  <a:gd name="T18" fmla="*/ 146 w 265"/>
                  <a:gd name="T19" fmla="*/ 12 h 20"/>
                  <a:gd name="T20" fmla="*/ 146 w 265"/>
                  <a:gd name="T21" fmla="*/ 12 h 20"/>
                  <a:gd name="T22" fmla="*/ 172 w 265"/>
                  <a:gd name="T23" fmla="*/ 18 h 20"/>
                  <a:gd name="T24" fmla="*/ 198 w 265"/>
                  <a:gd name="T25" fmla="*/ 20 h 20"/>
                  <a:gd name="T26" fmla="*/ 224 w 265"/>
                  <a:gd name="T27" fmla="*/ 16 h 20"/>
                  <a:gd name="T28" fmla="*/ 250 w 265"/>
                  <a:gd name="T29" fmla="*/ 10 h 20"/>
                  <a:gd name="T30" fmla="*/ 265 w 265"/>
                  <a:gd name="T3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5" h="20">
                    <a:moveTo>
                      <a:pt x="0" y="20"/>
                    </a:moveTo>
                    <a:lnTo>
                      <a:pt x="20" y="12"/>
                    </a:lnTo>
                    <a:lnTo>
                      <a:pt x="20" y="12"/>
                    </a:lnTo>
                    <a:lnTo>
                      <a:pt x="34" y="8"/>
                    </a:lnTo>
                    <a:lnTo>
                      <a:pt x="46" y="4"/>
                    </a:lnTo>
                    <a:lnTo>
                      <a:pt x="74" y="0"/>
                    </a:lnTo>
                    <a:lnTo>
                      <a:pt x="102" y="2"/>
                    </a:lnTo>
                    <a:lnTo>
                      <a:pt x="114" y="4"/>
                    </a:lnTo>
                    <a:lnTo>
                      <a:pt x="128" y="6"/>
                    </a:lnTo>
                    <a:lnTo>
                      <a:pt x="146" y="12"/>
                    </a:lnTo>
                    <a:lnTo>
                      <a:pt x="146" y="12"/>
                    </a:lnTo>
                    <a:lnTo>
                      <a:pt x="172" y="18"/>
                    </a:lnTo>
                    <a:lnTo>
                      <a:pt x="198" y="20"/>
                    </a:lnTo>
                    <a:lnTo>
                      <a:pt x="224" y="16"/>
                    </a:lnTo>
                    <a:lnTo>
                      <a:pt x="250" y="10"/>
                    </a:lnTo>
                    <a:lnTo>
                      <a:pt x="265" y="2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5" name="Freeform 60"/>
              <p:cNvSpPr>
                <a:spLocks/>
              </p:cNvSpPr>
              <p:nvPr/>
            </p:nvSpPr>
            <p:spPr bwMode="auto">
              <a:xfrm>
                <a:off x="5802313" y="2643188"/>
                <a:ext cx="82550" cy="0"/>
              </a:xfrm>
              <a:custGeom>
                <a:avLst/>
                <a:gdLst>
                  <a:gd name="T0" fmla="*/ 0 w 52"/>
                  <a:gd name="T1" fmla="*/ 52 w 52"/>
                  <a:gd name="T2" fmla="*/ 0 w 5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2">
                    <a:moveTo>
                      <a:pt x="0" y="0"/>
                    </a:moveTo>
                    <a:lnTo>
                      <a:pt x="52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6" name="Line 61"/>
              <p:cNvSpPr>
                <a:spLocks noChangeShapeType="1"/>
              </p:cNvSpPr>
              <p:nvPr/>
            </p:nvSpPr>
            <p:spPr bwMode="auto">
              <a:xfrm>
                <a:off x="5802313" y="2643188"/>
                <a:ext cx="82550" cy="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7" name="Freeform 62"/>
              <p:cNvSpPr>
                <a:spLocks/>
              </p:cNvSpPr>
              <p:nvPr/>
            </p:nvSpPr>
            <p:spPr bwMode="auto">
              <a:xfrm>
                <a:off x="5884863" y="2643188"/>
                <a:ext cx="77788" cy="34925"/>
              </a:xfrm>
              <a:custGeom>
                <a:avLst/>
                <a:gdLst>
                  <a:gd name="T0" fmla="*/ 0 w 49"/>
                  <a:gd name="T1" fmla="*/ 12 h 22"/>
                  <a:gd name="T2" fmla="*/ 0 w 49"/>
                  <a:gd name="T3" fmla="*/ 0 h 22"/>
                  <a:gd name="T4" fmla="*/ 49 w 49"/>
                  <a:gd name="T5" fmla="*/ 0 h 22"/>
                  <a:gd name="T6" fmla="*/ 49 w 49"/>
                  <a:gd name="T7" fmla="*/ 22 h 22"/>
                  <a:gd name="T8" fmla="*/ 0 w 49"/>
                  <a:gd name="T9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22">
                    <a:moveTo>
                      <a:pt x="0" y="12"/>
                    </a:moveTo>
                    <a:lnTo>
                      <a:pt x="0" y="0"/>
                    </a:lnTo>
                    <a:lnTo>
                      <a:pt x="49" y="0"/>
                    </a:lnTo>
                    <a:lnTo>
                      <a:pt x="49" y="22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8" name="Freeform 63"/>
              <p:cNvSpPr>
                <a:spLocks/>
              </p:cNvSpPr>
              <p:nvPr/>
            </p:nvSpPr>
            <p:spPr bwMode="auto">
              <a:xfrm>
                <a:off x="5884863" y="2643188"/>
                <a:ext cx="77788" cy="34925"/>
              </a:xfrm>
              <a:custGeom>
                <a:avLst/>
                <a:gdLst>
                  <a:gd name="T0" fmla="*/ 0 w 49"/>
                  <a:gd name="T1" fmla="*/ 12 h 22"/>
                  <a:gd name="T2" fmla="*/ 0 w 49"/>
                  <a:gd name="T3" fmla="*/ 0 h 22"/>
                  <a:gd name="T4" fmla="*/ 49 w 49"/>
                  <a:gd name="T5" fmla="*/ 0 h 22"/>
                  <a:gd name="T6" fmla="*/ 49 w 49"/>
                  <a:gd name="T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22">
                    <a:moveTo>
                      <a:pt x="0" y="12"/>
                    </a:moveTo>
                    <a:lnTo>
                      <a:pt x="0" y="0"/>
                    </a:lnTo>
                    <a:lnTo>
                      <a:pt x="49" y="0"/>
                    </a:lnTo>
                    <a:lnTo>
                      <a:pt x="49" y="22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9" name="Freeform 64"/>
              <p:cNvSpPr>
                <a:spLocks/>
              </p:cNvSpPr>
              <p:nvPr/>
            </p:nvSpPr>
            <p:spPr bwMode="auto">
              <a:xfrm>
                <a:off x="5719763" y="2643188"/>
                <a:ext cx="82550" cy="12700"/>
              </a:xfrm>
              <a:custGeom>
                <a:avLst/>
                <a:gdLst>
                  <a:gd name="T0" fmla="*/ 0 w 52"/>
                  <a:gd name="T1" fmla="*/ 0 h 8"/>
                  <a:gd name="T2" fmla="*/ 52 w 52"/>
                  <a:gd name="T3" fmla="*/ 0 h 8"/>
                  <a:gd name="T4" fmla="*/ 52 w 52"/>
                  <a:gd name="T5" fmla="*/ 8 h 8"/>
                  <a:gd name="T6" fmla="*/ 0 w 52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8">
                    <a:moveTo>
                      <a:pt x="0" y="0"/>
                    </a:moveTo>
                    <a:lnTo>
                      <a:pt x="52" y="0"/>
                    </a:lnTo>
                    <a:lnTo>
                      <a:pt x="52" y="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0" name="Freeform 65"/>
              <p:cNvSpPr>
                <a:spLocks/>
              </p:cNvSpPr>
              <p:nvPr/>
            </p:nvSpPr>
            <p:spPr bwMode="auto">
              <a:xfrm>
                <a:off x="5719763" y="2643188"/>
                <a:ext cx="82550" cy="12700"/>
              </a:xfrm>
              <a:custGeom>
                <a:avLst/>
                <a:gdLst>
                  <a:gd name="T0" fmla="*/ 0 w 52"/>
                  <a:gd name="T1" fmla="*/ 0 h 8"/>
                  <a:gd name="T2" fmla="*/ 52 w 52"/>
                  <a:gd name="T3" fmla="*/ 0 h 8"/>
                  <a:gd name="T4" fmla="*/ 52 w 52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8">
                    <a:moveTo>
                      <a:pt x="0" y="0"/>
                    </a:moveTo>
                    <a:lnTo>
                      <a:pt x="52" y="0"/>
                    </a:lnTo>
                    <a:lnTo>
                      <a:pt x="52" y="8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1" name="Freeform 66"/>
              <p:cNvSpPr>
                <a:spLocks/>
              </p:cNvSpPr>
              <p:nvPr/>
            </p:nvSpPr>
            <p:spPr bwMode="auto">
              <a:xfrm>
                <a:off x="5637213" y="2643188"/>
                <a:ext cx="82550" cy="12700"/>
              </a:xfrm>
              <a:custGeom>
                <a:avLst/>
                <a:gdLst>
                  <a:gd name="T0" fmla="*/ 0 w 52"/>
                  <a:gd name="T1" fmla="*/ 0 h 8"/>
                  <a:gd name="T2" fmla="*/ 52 w 52"/>
                  <a:gd name="T3" fmla="*/ 0 h 8"/>
                  <a:gd name="T4" fmla="*/ 52 w 52"/>
                  <a:gd name="T5" fmla="*/ 8 h 8"/>
                  <a:gd name="T6" fmla="*/ 0 w 52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8">
                    <a:moveTo>
                      <a:pt x="0" y="0"/>
                    </a:moveTo>
                    <a:lnTo>
                      <a:pt x="52" y="0"/>
                    </a:lnTo>
                    <a:lnTo>
                      <a:pt x="52" y="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2" name="Freeform 67"/>
              <p:cNvSpPr>
                <a:spLocks/>
              </p:cNvSpPr>
              <p:nvPr/>
            </p:nvSpPr>
            <p:spPr bwMode="auto">
              <a:xfrm>
                <a:off x="5637213" y="2643188"/>
                <a:ext cx="82550" cy="12700"/>
              </a:xfrm>
              <a:custGeom>
                <a:avLst/>
                <a:gdLst>
                  <a:gd name="T0" fmla="*/ 0 w 52"/>
                  <a:gd name="T1" fmla="*/ 0 h 8"/>
                  <a:gd name="T2" fmla="*/ 52 w 52"/>
                  <a:gd name="T3" fmla="*/ 0 h 8"/>
                  <a:gd name="T4" fmla="*/ 52 w 52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8">
                    <a:moveTo>
                      <a:pt x="0" y="0"/>
                    </a:moveTo>
                    <a:lnTo>
                      <a:pt x="52" y="0"/>
                    </a:lnTo>
                    <a:lnTo>
                      <a:pt x="52" y="8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3" name="Freeform 68"/>
              <p:cNvSpPr>
                <a:spLocks/>
              </p:cNvSpPr>
              <p:nvPr/>
            </p:nvSpPr>
            <p:spPr bwMode="auto">
              <a:xfrm>
                <a:off x="5554663" y="2643188"/>
                <a:ext cx="82550" cy="34925"/>
              </a:xfrm>
              <a:custGeom>
                <a:avLst/>
                <a:gdLst>
                  <a:gd name="T0" fmla="*/ 0 w 52"/>
                  <a:gd name="T1" fmla="*/ 22 h 22"/>
                  <a:gd name="T2" fmla="*/ 0 w 52"/>
                  <a:gd name="T3" fmla="*/ 0 h 22"/>
                  <a:gd name="T4" fmla="*/ 52 w 52"/>
                  <a:gd name="T5" fmla="*/ 0 h 22"/>
                  <a:gd name="T6" fmla="*/ 52 w 52"/>
                  <a:gd name="T7" fmla="*/ 12 h 22"/>
                  <a:gd name="T8" fmla="*/ 0 w 52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2">
                    <a:moveTo>
                      <a:pt x="0" y="22"/>
                    </a:moveTo>
                    <a:lnTo>
                      <a:pt x="0" y="0"/>
                    </a:lnTo>
                    <a:lnTo>
                      <a:pt x="52" y="0"/>
                    </a:lnTo>
                    <a:lnTo>
                      <a:pt x="52" y="12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4" name="Freeform 69"/>
              <p:cNvSpPr>
                <a:spLocks/>
              </p:cNvSpPr>
              <p:nvPr/>
            </p:nvSpPr>
            <p:spPr bwMode="auto">
              <a:xfrm>
                <a:off x="5554663" y="2643188"/>
                <a:ext cx="82550" cy="34925"/>
              </a:xfrm>
              <a:custGeom>
                <a:avLst/>
                <a:gdLst>
                  <a:gd name="T0" fmla="*/ 0 w 52"/>
                  <a:gd name="T1" fmla="*/ 22 h 22"/>
                  <a:gd name="T2" fmla="*/ 0 w 52"/>
                  <a:gd name="T3" fmla="*/ 0 h 22"/>
                  <a:gd name="T4" fmla="*/ 52 w 52"/>
                  <a:gd name="T5" fmla="*/ 0 h 22"/>
                  <a:gd name="T6" fmla="*/ 52 w 52"/>
                  <a:gd name="T7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22">
                    <a:moveTo>
                      <a:pt x="0" y="22"/>
                    </a:moveTo>
                    <a:lnTo>
                      <a:pt x="0" y="0"/>
                    </a:lnTo>
                    <a:lnTo>
                      <a:pt x="52" y="0"/>
                    </a:lnTo>
                    <a:lnTo>
                      <a:pt x="52" y="12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5" name="Freeform 70"/>
              <p:cNvSpPr>
                <a:spLocks/>
              </p:cNvSpPr>
              <p:nvPr/>
            </p:nvSpPr>
            <p:spPr bwMode="auto">
              <a:xfrm>
                <a:off x="5802313" y="2560638"/>
                <a:ext cx="82550" cy="0"/>
              </a:xfrm>
              <a:custGeom>
                <a:avLst/>
                <a:gdLst>
                  <a:gd name="T0" fmla="*/ 0 w 52"/>
                  <a:gd name="T1" fmla="*/ 52 w 52"/>
                  <a:gd name="T2" fmla="*/ 0 w 5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2">
                    <a:moveTo>
                      <a:pt x="0" y="0"/>
                    </a:moveTo>
                    <a:lnTo>
                      <a:pt x="52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6" name="Line 71"/>
              <p:cNvSpPr>
                <a:spLocks noChangeShapeType="1"/>
              </p:cNvSpPr>
              <p:nvPr/>
            </p:nvSpPr>
            <p:spPr bwMode="auto">
              <a:xfrm>
                <a:off x="5802313" y="2560638"/>
                <a:ext cx="82550" cy="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7" name="Rectangle 72"/>
              <p:cNvSpPr>
                <a:spLocks noChangeArrowheads="1"/>
              </p:cNvSpPr>
              <p:nvPr/>
            </p:nvSpPr>
            <p:spPr bwMode="auto">
              <a:xfrm>
                <a:off x="5884863" y="2560638"/>
                <a:ext cx="77788" cy="82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8" name="Freeform 73"/>
              <p:cNvSpPr>
                <a:spLocks/>
              </p:cNvSpPr>
              <p:nvPr/>
            </p:nvSpPr>
            <p:spPr bwMode="auto">
              <a:xfrm>
                <a:off x="5884863" y="2560638"/>
                <a:ext cx="77788" cy="82550"/>
              </a:xfrm>
              <a:custGeom>
                <a:avLst/>
                <a:gdLst>
                  <a:gd name="T0" fmla="*/ 0 w 49"/>
                  <a:gd name="T1" fmla="*/ 52 h 52"/>
                  <a:gd name="T2" fmla="*/ 0 w 49"/>
                  <a:gd name="T3" fmla="*/ 0 h 52"/>
                  <a:gd name="T4" fmla="*/ 49 w 49"/>
                  <a:gd name="T5" fmla="*/ 0 h 52"/>
                  <a:gd name="T6" fmla="*/ 49 w 49"/>
                  <a:gd name="T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52">
                    <a:moveTo>
                      <a:pt x="0" y="52"/>
                    </a:moveTo>
                    <a:lnTo>
                      <a:pt x="0" y="0"/>
                    </a:lnTo>
                    <a:lnTo>
                      <a:pt x="49" y="0"/>
                    </a:lnTo>
                    <a:lnTo>
                      <a:pt x="49" y="52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9" name="Freeform 74"/>
              <p:cNvSpPr>
                <a:spLocks/>
              </p:cNvSpPr>
              <p:nvPr/>
            </p:nvSpPr>
            <p:spPr bwMode="auto">
              <a:xfrm>
                <a:off x="5719763" y="2560638"/>
                <a:ext cx="82550" cy="82550"/>
              </a:xfrm>
              <a:custGeom>
                <a:avLst/>
                <a:gdLst>
                  <a:gd name="T0" fmla="*/ 0 w 52"/>
                  <a:gd name="T1" fmla="*/ 0 h 52"/>
                  <a:gd name="T2" fmla="*/ 52 w 52"/>
                  <a:gd name="T3" fmla="*/ 0 h 52"/>
                  <a:gd name="T4" fmla="*/ 52 w 52"/>
                  <a:gd name="T5" fmla="*/ 52 h 52"/>
                  <a:gd name="T6" fmla="*/ 0 w 52"/>
                  <a:gd name="T7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52">
                    <a:moveTo>
                      <a:pt x="0" y="0"/>
                    </a:moveTo>
                    <a:lnTo>
                      <a:pt x="52" y="0"/>
                    </a:lnTo>
                    <a:lnTo>
                      <a:pt x="52" y="5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0" name="Freeform 75"/>
              <p:cNvSpPr>
                <a:spLocks/>
              </p:cNvSpPr>
              <p:nvPr/>
            </p:nvSpPr>
            <p:spPr bwMode="auto">
              <a:xfrm>
                <a:off x="5719763" y="2560638"/>
                <a:ext cx="82550" cy="82550"/>
              </a:xfrm>
              <a:custGeom>
                <a:avLst/>
                <a:gdLst>
                  <a:gd name="T0" fmla="*/ 0 w 52"/>
                  <a:gd name="T1" fmla="*/ 0 h 52"/>
                  <a:gd name="T2" fmla="*/ 52 w 52"/>
                  <a:gd name="T3" fmla="*/ 0 h 52"/>
                  <a:gd name="T4" fmla="*/ 52 w 52"/>
                  <a:gd name="T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52">
                    <a:moveTo>
                      <a:pt x="0" y="0"/>
                    </a:moveTo>
                    <a:lnTo>
                      <a:pt x="52" y="0"/>
                    </a:lnTo>
                    <a:lnTo>
                      <a:pt x="52" y="52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1" name="Freeform 76"/>
              <p:cNvSpPr>
                <a:spLocks/>
              </p:cNvSpPr>
              <p:nvPr/>
            </p:nvSpPr>
            <p:spPr bwMode="auto">
              <a:xfrm>
                <a:off x="5637213" y="2560638"/>
                <a:ext cx="82550" cy="82550"/>
              </a:xfrm>
              <a:custGeom>
                <a:avLst/>
                <a:gdLst>
                  <a:gd name="T0" fmla="*/ 0 w 52"/>
                  <a:gd name="T1" fmla="*/ 0 h 52"/>
                  <a:gd name="T2" fmla="*/ 52 w 52"/>
                  <a:gd name="T3" fmla="*/ 0 h 52"/>
                  <a:gd name="T4" fmla="*/ 52 w 52"/>
                  <a:gd name="T5" fmla="*/ 52 h 52"/>
                  <a:gd name="T6" fmla="*/ 0 w 52"/>
                  <a:gd name="T7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52">
                    <a:moveTo>
                      <a:pt x="0" y="0"/>
                    </a:moveTo>
                    <a:lnTo>
                      <a:pt x="52" y="0"/>
                    </a:lnTo>
                    <a:lnTo>
                      <a:pt x="52" y="5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2" name="Freeform 77"/>
              <p:cNvSpPr>
                <a:spLocks/>
              </p:cNvSpPr>
              <p:nvPr/>
            </p:nvSpPr>
            <p:spPr bwMode="auto">
              <a:xfrm>
                <a:off x="5637213" y="2560638"/>
                <a:ext cx="82550" cy="82550"/>
              </a:xfrm>
              <a:custGeom>
                <a:avLst/>
                <a:gdLst>
                  <a:gd name="T0" fmla="*/ 0 w 52"/>
                  <a:gd name="T1" fmla="*/ 0 h 52"/>
                  <a:gd name="T2" fmla="*/ 52 w 52"/>
                  <a:gd name="T3" fmla="*/ 0 h 52"/>
                  <a:gd name="T4" fmla="*/ 52 w 52"/>
                  <a:gd name="T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52">
                    <a:moveTo>
                      <a:pt x="0" y="0"/>
                    </a:moveTo>
                    <a:lnTo>
                      <a:pt x="52" y="0"/>
                    </a:lnTo>
                    <a:lnTo>
                      <a:pt x="52" y="52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3" name="Rectangle 78"/>
              <p:cNvSpPr>
                <a:spLocks noChangeArrowheads="1"/>
              </p:cNvSpPr>
              <p:nvPr/>
            </p:nvSpPr>
            <p:spPr bwMode="auto">
              <a:xfrm>
                <a:off x="5554663" y="2560638"/>
                <a:ext cx="82550" cy="82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4" name="Freeform 79"/>
              <p:cNvSpPr>
                <a:spLocks/>
              </p:cNvSpPr>
              <p:nvPr/>
            </p:nvSpPr>
            <p:spPr bwMode="auto">
              <a:xfrm>
                <a:off x="5554663" y="2560638"/>
                <a:ext cx="82550" cy="82550"/>
              </a:xfrm>
              <a:custGeom>
                <a:avLst/>
                <a:gdLst>
                  <a:gd name="T0" fmla="*/ 0 w 52"/>
                  <a:gd name="T1" fmla="*/ 52 h 52"/>
                  <a:gd name="T2" fmla="*/ 0 w 52"/>
                  <a:gd name="T3" fmla="*/ 0 h 52"/>
                  <a:gd name="T4" fmla="*/ 52 w 52"/>
                  <a:gd name="T5" fmla="*/ 0 h 52"/>
                  <a:gd name="T6" fmla="*/ 52 w 52"/>
                  <a:gd name="T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52">
                    <a:moveTo>
                      <a:pt x="0" y="52"/>
                    </a:moveTo>
                    <a:lnTo>
                      <a:pt x="0" y="0"/>
                    </a:lnTo>
                    <a:lnTo>
                      <a:pt x="52" y="0"/>
                    </a:lnTo>
                    <a:lnTo>
                      <a:pt x="52" y="52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5" name="Freeform 80"/>
              <p:cNvSpPr>
                <a:spLocks/>
              </p:cNvSpPr>
              <p:nvPr/>
            </p:nvSpPr>
            <p:spPr bwMode="auto">
              <a:xfrm>
                <a:off x="6286500" y="2674938"/>
                <a:ext cx="104775" cy="69850"/>
              </a:xfrm>
              <a:custGeom>
                <a:avLst/>
                <a:gdLst>
                  <a:gd name="T0" fmla="*/ 66 w 66"/>
                  <a:gd name="T1" fmla="*/ 24 h 44"/>
                  <a:gd name="T2" fmla="*/ 0 w 66"/>
                  <a:gd name="T3" fmla="*/ 0 h 44"/>
                  <a:gd name="T4" fmla="*/ 0 w 66"/>
                  <a:gd name="T5" fmla="*/ 24 h 44"/>
                  <a:gd name="T6" fmla="*/ 30 w 66"/>
                  <a:gd name="T7" fmla="*/ 44 h 44"/>
                  <a:gd name="T8" fmla="*/ 66 w 66"/>
                  <a:gd name="T9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44">
                    <a:moveTo>
                      <a:pt x="66" y="24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30" y="44"/>
                    </a:lnTo>
                    <a:lnTo>
                      <a:pt x="66" y="24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6" name="Freeform 81"/>
              <p:cNvSpPr>
                <a:spLocks/>
              </p:cNvSpPr>
              <p:nvPr/>
            </p:nvSpPr>
            <p:spPr bwMode="auto">
              <a:xfrm>
                <a:off x="6286500" y="2674938"/>
                <a:ext cx="104775" cy="69850"/>
              </a:xfrm>
              <a:custGeom>
                <a:avLst/>
                <a:gdLst>
                  <a:gd name="T0" fmla="*/ 66 w 66"/>
                  <a:gd name="T1" fmla="*/ 24 h 44"/>
                  <a:gd name="T2" fmla="*/ 0 w 66"/>
                  <a:gd name="T3" fmla="*/ 0 h 44"/>
                  <a:gd name="T4" fmla="*/ 0 w 66"/>
                  <a:gd name="T5" fmla="*/ 24 h 44"/>
                  <a:gd name="T6" fmla="*/ 30 w 66"/>
                  <a:gd name="T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44">
                    <a:moveTo>
                      <a:pt x="66" y="24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30" y="44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7" name="Freeform 82"/>
              <p:cNvSpPr>
                <a:spLocks/>
              </p:cNvSpPr>
              <p:nvPr/>
            </p:nvSpPr>
            <p:spPr bwMode="auto">
              <a:xfrm>
                <a:off x="6286500" y="2459038"/>
                <a:ext cx="266700" cy="187325"/>
              </a:xfrm>
              <a:custGeom>
                <a:avLst/>
                <a:gdLst>
                  <a:gd name="T0" fmla="*/ 168 w 168"/>
                  <a:gd name="T1" fmla="*/ 62 h 118"/>
                  <a:gd name="T2" fmla="*/ 0 w 168"/>
                  <a:gd name="T3" fmla="*/ 0 h 118"/>
                  <a:gd name="T4" fmla="*/ 0 w 168"/>
                  <a:gd name="T5" fmla="*/ 30 h 118"/>
                  <a:gd name="T6" fmla="*/ 72 w 168"/>
                  <a:gd name="T7" fmla="*/ 78 h 118"/>
                  <a:gd name="T8" fmla="*/ 110 w 168"/>
                  <a:gd name="T9" fmla="*/ 118 h 118"/>
                  <a:gd name="T10" fmla="*/ 168 w 168"/>
                  <a:gd name="T11" fmla="*/ 62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8" h="118">
                    <a:moveTo>
                      <a:pt x="168" y="62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72" y="78"/>
                    </a:lnTo>
                    <a:lnTo>
                      <a:pt x="110" y="118"/>
                    </a:lnTo>
                    <a:lnTo>
                      <a:pt x="168" y="62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8" name="Freeform 83"/>
              <p:cNvSpPr>
                <a:spLocks/>
              </p:cNvSpPr>
              <p:nvPr/>
            </p:nvSpPr>
            <p:spPr bwMode="auto">
              <a:xfrm>
                <a:off x="6286500" y="2459038"/>
                <a:ext cx="266700" cy="187325"/>
              </a:xfrm>
              <a:custGeom>
                <a:avLst/>
                <a:gdLst>
                  <a:gd name="T0" fmla="*/ 168 w 168"/>
                  <a:gd name="T1" fmla="*/ 62 h 118"/>
                  <a:gd name="T2" fmla="*/ 0 w 168"/>
                  <a:gd name="T3" fmla="*/ 0 h 118"/>
                  <a:gd name="T4" fmla="*/ 0 w 168"/>
                  <a:gd name="T5" fmla="*/ 30 h 118"/>
                  <a:gd name="T6" fmla="*/ 72 w 168"/>
                  <a:gd name="T7" fmla="*/ 78 h 118"/>
                  <a:gd name="T8" fmla="*/ 110 w 168"/>
                  <a:gd name="T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8" h="118">
                    <a:moveTo>
                      <a:pt x="168" y="62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72" y="78"/>
                    </a:lnTo>
                    <a:lnTo>
                      <a:pt x="110" y="118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9" name="Freeform 84"/>
              <p:cNvSpPr>
                <a:spLocks/>
              </p:cNvSpPr>
              <p:nvPr/>
            </p:nvSpPr>
            <p:spPr bwMode="auto">
              <a:xfrm>
                <a:off x="6416675" y="2770188"/>
                <a:ext cx="69850" cy="104775"/>
              </a:xfrm>
              <a:custGeom>
                <a:avLst/>
                <a:gdLst>
                  <a:gd name="T0" fmla="*/ 0 w 44"/>
                  <a:gd name="T1" fmla="*/ 36 h 66"/>
                  <a:gd name="T2" fmla="*/ 22 w 44"/>
                  <a:gd name="T3" fmla="*/ 66 h 66"/>
                  <a:gd name="T4" fmla="*/ 44 w 44"/>
                  <a:gd name="T5" fmla="*/ 66 h 66"/>
                  <a:gd name="T6" fmla="*/ 22 w 44"/>
                  <a:gd name="T7" fmla="*/ 0 h 66"/>
                  <a:gd name="T8" fmla="*/ 0 w 44"/>
                  <a:gd name="T9" fmla="*/ 3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66">
                    <a:moveTo>
                      <a:pt x="0" y="36"/>
                    </a:moveTo>
                    <a:lnTo>
                      <a:pt x="22" y="66"/>
                    </a:lnTo>
                    <a:lnTo>
                      <a:pt x="44" y="66"/>
                    </a:lnTo>
                    <a:lnTo>
                      <a:pt x="22" y="0"/>
                    </a:lnTo>
                    <a:lnTo>
                      <a:pt x="0" y="36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0" name="Freeform 85"/>
              <p:cNvSpPr>
                <a:spLocks/>
              </p:cNvSpPr>
              <p:nvPr/>
            </p:nvSpPr>
            <p:spPr bwMode="auto">
              <a:xfrm>
                <a:off x="6416675" y="2770188"/>
                <a:ext cx="69850" cy="104775"/>
              </a:xfrm>
              <a:custGeom>
                <a:avLst/>
                <a:gdLst>
                  <a:gd name="T0" fmla="*/ 0 w 44"/>
                  <a:gd name="T1" fmla="*/ 36 h 66"/>
                  <a:gd name="T2" fmla="*/ 22 w 44"/>
                  <a:gd name="T3" fmla="*/ 66 h 66"/>
                  <a:gd name="T4" fmla="*/ 44 w 44"/>
                  <a:gd name="T5" fmla="*/ 66 h 66"/>
                  <a:gd name="T6" fmla="*/ 22 w 44"/>
                  <a:gd name="T7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66">
                    <a:moveTo>
                      <a:pt x="0" y="36"/>
                    </a:moveTo>
                    <a:lnTo>
                      <a:pt x="22" y="66"/>
                    </a:lnTo>
                    <a:lnTo>
                      <a:pt x="44" y="66"/>
                    </a:lnTo>
                    <a:lnTo>
                      <a:pt x="22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1" name="Freeform 86"/>
              <p:cNvSpPr>
                <a:spLocks/>
              </p:cNvSpPr>
              <p:nvPr/>
            </p:nvSpPr>
            <p:spPr bwMode="auto">
              <a:xfrm>
                <a:off x="6553200" y="2451101"/>
                <a:ext cx="158750" cy="157163"/>
              </a:xfrm>
              <a:custGeom>
                <a:avLst/>
                <a:gdLst>
                  <a:gd name="T0" fmla="*/ 0 w 100"/>
                  <a:gd name="T1" fmla="*/ 67 h 99"/>
                  <a:gd name="T2" fmla="*/ 54 w 100"/>
                  <a:gd name="T3" fmla="*/ 13 h 99"/>
                  <a:gd name="T4" fmla="*/ 54 w 100"/>
                  <a:gd name="T5" fmla="*/ 13 h 99"/>
                  <a:gd name="T6" fmla="*/ 62 w 100"/>
                  <a:gd name="T7" fmla="*/ 7 h 99"/>
                  <a:gd name="T8" fmla="*/ 74 w 100"/>
                  <a:gd name="T9" fmla="*/ 0 h 99"/>
                  <a:gd name="T10" fmla="*/ 78 w 100"/>
                  <a:gd name="T11" fmla="*/ 0 h 99"/>
                  <a:gd name="T12" fmla="*/ 84 w 100"/>
                  <a:gd name="T13" fmla="*/ 0 h 99"/>
                  <a:gd name="T14" fmla="*/ 90 w 100"/>
                  <a:gd name="T15" fmla="*/ 3 h 99"/>
                  <a:gd name="T16" fmla="*/ 94 w 100"/>
                  <a:gd name="T17" fmla="*/ 5 h 99"/>
                  <a:gd name="T18" fmla="*/ 94 w 100"/>
                  <a:gd name="T19" fmla="*/ 5 h 99"/>
                  <a:gd name="T20" fmla="*/ 94 w 100"/>
                  <a:gd name="T21" fmla="*/ 5 h 99"/>
                  <a:gd name="T22" fmla="*/ 98 w 100"/>
                  <a:gd name="T23" fmla="*/ 9 h 99"/>
                  <a:gd name="T24" fmla="*/ 100 w 100"/>
                  <a:gd name="T25" fmla="*/ 15 h 99"/>
                  <a:gd name="T26" fmla="*/ 100 w 100"/>
                  <a:gd name="T27" fmla="*/ 21 h 99"/>
                  <a:gd name="T28" fmla="*/ 98 w 100"/>
                  <a:gd name="T29" fmla="*/ 27 h 99"/>
                  <a:gd name="T30" fmla="*/ 94 w 100"/>
                  <a:gd name="T31" fmla="*/ 37 h 99"/>
                  <a:gd name="T32" fmla="*/ 86 w 100"/>
                  <a:gd name="T33" fmla="*/ 47 h 99"/>
                  <a:gd name="T34" fmla="*/ 34 w 100"/>
                  <a:gd name="T35" fmla="*/ 99 h 99"/>
                  <a:gd name="T36" fmla="*/ 0 w 100"/>
                  <a:gd name="T37" fmla="*/ 67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99">
                    <a:moveTo>
                      <a:pt x="0" y="67"/>
                    </a:moveTo>
                    <a:lnTo>
                      <a:pt x="54" y="13"/>
                    </a:lnTo>
                    <a:lnTo>
                      <a:pt x="54" y="13"/>
                    </a:lnTo>
                    <a:lnTo>
                      <a:pt x="62" y="7"/>
                    </a:lnTo>
                    <a:lnTo>
                      <a:pt x="74" y="0"/>
                    </a:lnTo>
                    <a:lnTo>
                      <a:pt x="78" y="0"/>
                    </a:lnTo>
                    <a:lnTo>
                      <a:pt x="84" y="0"/>
                    </a:lnTo>
                    <a:lnTo>
                      <a:pt x="90" y="3"/>
                    </a:lnTo>
                    <a:lnTo>
                      <a:pt x="94" y="5"/>
                    </a:lnTo>
                    <a:lnTo>
                      <a:pt x="94" y="5"/>
                    </a:lnTo>
                    <a:lnTo>
                      <a:pt x="94" y="5"/>
                    </a:lnTo>
                    <a:lnTo>
                      <a:pt x="98" y="9"/>
                    </a:lnTo>
                    <a:lnTo>
                      <a:pt x="100" y="15"/>
                    </a:lnTo>
                    <a:lnTo>
                      <a:pt x="100" y="21"/>
                    </a:lnTo>
                    <a:lnTo>
                      <a:pt x="98" y="27"/>
                    </a:lnTo>
                    <a:lnTo>
                      <a:pt x="94" y="37"/>
                    </a:lnTo>
                    <a:lnTo>
                      <a:pt x="86" y="47"/>
                    </a:lnTo>
                    <a:lnTo>
                      <a:pt x="34" y="99"/>
                    </a:lnTo>
                    <a:lnTo>
                      <a:pt x="0" y="67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2" name="Freeform 87"/>
              <p:cNvSpPr>
                <a:spLocks/>
              </p:cNvSpPr>
              <p:nvPr/>
            </p:nvSpPr>
            <p:spPr bwMode="auto">
              <a:xfrm>
                <a:off x="6553200" y="2451101"/>
                <a:ext cx="158750" cy="157163"/>
              </a:xfrm>
              <a:custGeom>
                <a:avLst/>
                <a:gdLst>
                  <a:gd name="T0" fmla="*/ 0 w 100"/>
                  <a:gd name="T1" fmla="*/ 67 h 99"/>
                  <a:gd name="T2" fmla="*/ 54 w 100"/>
                  <a:gd name="T3" fmla="*/ 13 h 99"/>
                  <a:gd name="T4" fmla="*/ 54 w 100"/>
                  <a:gd name="T5" fmla="*/ 13 h 99"/>
                  <a:gd name="T6" fmla="*/ 62 w 100"/>
                  <a:gd name="T7" fmla="*/ 7 h 99"/>
                  <a:gd name="T8" fmla="*/ 74 w 100"/>
                  <a:gd name="T9" fmla="*/ 0 h 99"/>
                  <a:gd name="T10" fmla="*/ 78 w 100"/>
                  <a:gd name="T11" fmla="*/ 0 h 99"/>
                  <a:gd name="T12" fmla="*/ 84 w 100"/>
                  <a:gd name="T13" fmla="*/ 0 h 99"/>
                  <a:gd name="T14" fmla="*/ 90 w 100"/>
                  <a:gd name="T15" fmla="*/ 3 h 99"/>
                  <a:gd name="T16" fmla="*/ 94 w 100"/>
                  <a:gd name="T17" fmla="*/ 5 h 99"/>
                  <a:gd name="T18" fmla="*/ 94 w 100"/>
                  <a:gd name="T19" fmla="*/ 5 h 99"/>
                  <a:gd name="T20" fmla="*/ 94 w 100"/>
                  <a:gd name="T21" fmla="*/ 5 h 99"/>
                  <a:gd name="T22" fmla="*/ 98 w 100"/>
                  <a:gd name="T23" fmla="*/ 9 h 99"/>
                  <a:gd name="T24" fmla="*/ 100 w 100"/>
                  <a:gd name="T25" fmla="*/ 15 h 99"/>
                  <a:gd name="T26" fmla="*/ 100 w 100"/>
                  <a:gd name="T27" fmla="*/ 21 h 99"/>
                  <a:gd name="T28" fmla="*/ 98 w 100"/>
                  <a:gd name="T29" fmla="*/ 27 h 99"/>
                  <a:gd name="T30" fmla="*/ 94 w 100"/>
                  <a:gd name="T31" fmla="*/ 37 h 99"/>
                  <a:gd name="T32" fmla="*/ 86 w 100"/>
                  <a:gd name="T33" fmla="*/ 47 h 99"/>
                  <a:gd name="T34" fmla="*/ 34 w 100"/>
                  <a:gd name="T35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99">
                    <a:moveTo>
                      <a:pt x="0" y="67"/>
                    </a:moveTo>
                    <a:lnTo>
                      <a:pt x="54" y="13"/>
                    </a:lnTo>
                    <a:lnTo>
                      <a:pt x="54" y="13"/>
                    </a:lnTo>
                    <a:lnTo>
                      <a:pt x="62" y="7"/>
                    </a:lnTo>
                    <a:lnTo>
                      <a:pt x="74" y="0"/>
                    </a:lnTo>
                    <a:lnTo>
                      <a:pt x="78" y="0"/>
                    </a:lnTo>
                    <a:lnTo>
                      <a:pt x="84" y="0"/>
                    </a:lnTo>
                    <a:lnTo>
                      <a:pt x="90" y="3"/>
                    </a:lnTo>
                    <a:lnTo>
                      <a:pt x="94" y="5"/>
                    </a:lnTo>
                    <a:lnTo>
                      <a:pt x="94" y="5"/>
                    </a:lnTo>
                    <a:lnTo>
                      <a:pt x="94" y="5"/>
                    </a:lnTo>
                    <a:lnTo>
                      <a:pt x="98" y="9"/>
                    </a:lnTo>
                    <a:lnTo>
                      <a:pt x="100" y="15"/>
                    </a:lnTo>
                    <a:lnTo>
                      <a:pt x="100" y="21"/>
                    </a:lnTo>
                    <a:lnTo>
                      <a:pt x="98" y="27"/>
                    </a:lnTo>
                    <a:lnTo>
                      <a:pt x="94" y="37"/>
                    </a:lnTo>
                    <a:lnTo>
                      <a:pt x="86" y="47"/>
                    </a:lnTo>
                    <a:lnTo>
                      <a:pt x="34" y="99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3" name="Freeform 88"/>
              <p:cNvSpPr>
                <a:spLocks/>
              </p:cNvSpPr>
              <p:nvPr/>
            </p:nvSpPr>
            <p:spPr bwMode="auto">
              <a:xfrm>
                <a:off x="6337300" y="2627313"/>
                <a:ext cx="146050" cy="196850"/>
              </a:xfrm>
              <a:custGeom>
                <a:avLst/>
                <a:gdLst>
                  <a:gd name="T0" fmla="*/ 84 w 92"/>
                  <a:gd name="T1" fmla="*/ 74 h 124"/>
                  <a:gd name="T2" fmla="*/ 74 w 92"/>
                  <a:gd name="T3" fmla="*/ 84 h 124"/>
                  <a:gd name="T4" fmla="*/ 74 w 92"/>
                  <a:gd name="T5" fmla="*/ 84 h 124"/>
                  <a:gd name="T6" fmla="*/ 60 w 92"/>
                  <a:gd name="T7" fmla="*/ 96 h 124"/>
                  <a:gd name="T8" fmla="*/ 40 w 92"/>
                  <a:gd name="T9" fmla="*/ 110 h 124"/>
                  <a:gd name="T10" fmla="*/ 28 w 92"/>
                  <a:gd name="T11" fmla="*/ 118 h 124"/>
                  <a:gd name="T12" fmla="*/ 16 w 92"/>
                  <a:gd name="T13" fmla="*/ 122 h 124"/>
                  <a:gd name="T14" fmla="*/ 8 w 92"/>
                  <a:gd name="T15" fmla="*/ 124 h 124"/>
                  <a:gd name="T16" fmla="*/ 4 w 92"/>
                  <a:gd name="T17" fmla="*/ 124 h 124"/>
                  <a:gd name="T18" fmla="*/ 2 w 92"/>
                  <a:gd name="T19" fmla="*/ 122 h 124"/>
                  <a:gd name="T20" fmla="*/ 2 w 92"/>
                  <a:gd name="T21" fmla="*/ 122 h 124"/>
                  <a:gd name="T22" fmla="*/ 2 w 92"/>
                  <a:gd name="T23" fmla="*/ 122 h 124"/>
                  <a:gd name="T24" fmla="*/ 0 w 92"/>
                  <a:gd name="T25" fmla="*/ 120 h 124"/>
                  <a:gd name="T26" fmla="*/ 0 w 92"/>
                  <a:gd name="T27" fmla="*/ 116 h 124"/>
                  <a:gd name="T28" fmla="*/ 2 w 92"/>
                  <a:gd name="T29" fmla="*/ 108 h 124"/>
                  <a:gd name="T30" fmla="*/ 8 w 92"/>
                  <a:gd name="T31" fmla="*/ 98 h 124"/>
                  <a:gd name="T32" fmla="*/ 14 w 92"/>
                  <a:gd name="T33" fmla="*/ 86 h 124"/>
                  <a:gd name="T34" fmla="*/ 30 w 92"/>
                  <a:gd name="T35" fmla="*/ 64 h 124"/>
                  <a:gd name="T36" fmla="*/ 42 w 92"/>
                  <a:gd name="T37" fmla="*/ 50 h 124"/>
                  <a:gd name="T38" fmla="*/ 92 w 92"/>
                  <a:gd name="T39" fmla="*/ 0 h 124"/>
                  <a:gd name="T40" fmla="*/ 84 w 92"/>
                  <a:gd name="T41" fmla="*/ 7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2" h="124">
                    <a:moveTo>
                      <a:pt x="84" y="74"/>
                    </a:moveTo>
                    <a:lnTo>
                      <a:pt x="74" y="84"/>
                    </a:lnTo>
                    <a:lnTo>
                      <a:pt x="74" y="84"/>
                    </a:lnTo>
                    <a:lnTo>
                      <a:pt x="60" y="96"/>
                    </a:lnTo>
                    <a:lnTo>
                      <a:pt x="40" y="110"/>
                    </a:lnTo>
                    <a:lnTo>
                      <a:pt x="28" y="118"/>
                    </a:lnTo>
                    <a:lnTo>
                      <a:pt x="16" y="122"/>
                    </a:lnTo>
                    <a:lnTo>
                      <a:pt x="8" y="124"/>
                    </a:lnTo>
                    <a:lnTo>
                      <a:pt x="4" y="124"/>
                    </a:lnTo>
                    <a:lnTo>
                      <a:pt x="2" y="122"/>
                    </a:lnTo>
                    <a:lnTo>
                      <a:pt x="2" y="122"/>
                    </a:lnTo>
                    <a:lnTo>
                      <a:pt x="2" y="122"/>
                    </a:lnTo>
                    <a:lnTo>
                      <a:pt x="0" y="120"/>
                    </a:lnTo>
                    <a:lnTo>
                      <a:pt x="0" y="116"/>
                    </a:lnTo>
                    <a:lnTo>
                      <a:pt x="2" y="108"/>
                    </a:lnTo>
                    <a:lnTo>
                      <a:pt x="8" y="98"/>
                    </a:lnTo>
                    <a:lnTo>
                      <a:pt x="14" y="86"/>
                    </a:lnTo>
                    <a:lnTo>
                      <a:pt x="30" y="64"/>
                    </a:lnTo>
                    <a:lnTo>
                      <a:pt x="42" y="50"/>
                    </a:lnTo>
                    <a:lnTo>
                      <a:pt x="92" y="0"/>
                    </a:lnTo>
                    <a:lnTo>
                      <a:pt x="84" y="74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4" name="Freeform 89"/>
              <p:cNvSpPr>
                <a:spLocks/>
              </p:cNvSpPr>
              <p:nvPr/>
            </p:nvSpPr>
            <p:spPr bwMode="auto">
              <a:xfrm>
                <a:off x="6337300" y="2627313"/>
                <a:ext cx="146050" cy="196850"/>
              </a:xfrm>
              <a:custGeom>
                <a:avLst/>
                <a:gdLst>
                  <a:gd name="T0" fmla="*/ 84 w 92"/>
                  <a:gd name="T1" fmla="*/ 74 h 124"/>
                  <a:gd name="T2" fmla="*/ 74 w 92"/>
                  <a:gd name="T3" fmla="*/ 84 h 124"/>
                  <a:gd name="T4" fmla="*/ 74 w 92"/>
                  <a:gd name="T5" fmla="*/ 84 h 124"/>
                  <a:gd name="T6" fmla="*/ 60 w 92"/>
                  <a:gd name="T7" fmla="*/ 96 h 124"/>
                  <a:gd name="T8" fmla="*/ 40 w 92"/>
                  <a:gd name="T9" fmla="*/ 110 h 124"/>
                  <a:gd name="T10" fmla="*/ 28 w 92"/>
                  <a:gd name="T11" fmla="*/ 118 h 124"/>
                  <a:gd name="T12" fmla="*/ 16 w 92"/>
                  <a:gd name="T13" fmla="*/ 122 h 124"/>
                  <a:gd name="T14" fmla="*/ 8 w 92"/>
                  <a:gd name="T15" fmla="*/ 124 h 124"/>
                  <a:gd name="T16" fmla="*/ 4 w 92"/>
                  <a:gd name="T17" fmla="*/ 124 h 124"/>
                  <a:gd name="T18" fmla="*/ 2 w 92"/>
                  <a:gd name="T19" fmla="*/ 122 h 124"/>
                  <a:gd name="T20" fmla="*/ 2 w 92"/>
                  <a:gd name="T21" fmla="*/ 122 h 124"/>
                  <a:gd name="T22" fmla="*/ 2 w 92"/>
                  <a:gd name="T23" fmla="*/ 122 h 124"/>
                  <a:gd name="T24" fmla="*/ 0 w 92"/>
                  <a:gd name="T25" fmla="*/ 120 h 124"/>
                  <a:gd name="T26" fmla="*/ 0 w 92"/>
                  <a:gd name="T27" fmla="*/ 116 h 124"/>
                  <a:gd name="T28" fmla="*/ 2 w 92"/>
                  <a:gd name="T29" fmla="*/ 108 h 124"/>
                  <a:gd name="T30" fmla="*/ 8 w 92"/>
                  <a:gd name="T31" fmla="*/ 98 h 124"/>
                  <a:gd name="T32" fmla="*/ 14 w 92"/>
                  <a:gd name="T33" fmla="*/ 86 h 124"/>
                  <a:gd name="T34" fmla="*/ 30 w 92"/>
                  <a:gd name="T35" fmla="*/ 64 h 124"/>
                  <a:gd name="T36" fmla="*/ 42 w 92"/>
                  <a:gd name="T37" fmla="*/ 50 h 124"/>
                  <a:gd name="T38" fmla="*/ 92 w 92"/>
                  <a:gd name="T3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2" h="124">
                    <a:moveTo>
                      <a:pt x="84" y="74"/>
                    </a:moveTo>
                    <a:lnTo>
                      <a:pt x="74" y="84"/>
                    </a:lnTo>
                    <a:lnTo>
                      <a:pt x="74" y="84"/>
                    </a:lnTo>
                    <a:lnTo>
                      <a:pt x="60" y="96"/>
                    </a:lnTo>
                    <a:lnTo>
                      <a:pt x="40" y="110"/>
                    </a:lnTo>
                    <a:lnTo>
                      <a:pt x="28" y="118"/>
                    </a:lnTo>
                    <a:lnTo>
                      <a:pt x="16" y="122"/>
                    </a:lnTo>
                    <a:lnTo>
                      <a:pt x="8" y="124"/>
                    </a:lnTo>
                    <a:lnTo>
                      <a:pt x="4" y="124"/>
                    </a:lnTo>
                    <a:lnTo>
                      <a:pt x="2" y="122"/>
                    </a:lnTo>
                    <a:lnTo>
                      <a:pt x="2" y="122"/>
                    </a:lnTo>
                    <a:lnTo>
                      <a:pt x="2" y="122"/>
                    </a:lnTo>
                    <a:lnTo>
                      <a:pt x="0" y="120"/>
                    </a:lnTo>
                    <a:lnTo>
                      <a:pt x="0" y="116"/>
                    </a:lnTo>
                    <a:lnTo>
                      <a:pt x="2" y="108"/>
                    </a:lnTo>
                    <a:lnTo>
                      <a:pt x="8" y="98"/>
                    </a:lnTo>
                    <a:lnTo>
                      <a:pt x="14" y="86"/>
                    </a:lnTo>
                    <a:lnTo>
                      <a:pt x="30" y="64"/>
                    </a:lnTo>
                    <a:lnTo>
                      <a:pt x="42" y="50"/>
                    </a:lnTo>
                    <a:lnTo>
                      <a:pt x="92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5" name="Freeform 90"/>
              <p:cNvSpPr>
                <a:spLocks/>
              </p:cNvSpPr>
              <p:nvPr/>
            </p:nvSpPr>
            <p:spPr bwMode="auto">
              <a:xfrm>
                <a:off x="6505575" y="2643188"/>
                <a:ext cx="206375" cy="28575"/>
              </a:xfrm>
              <a:custGeom>
                <a:avLst/>
                <a:gdLst>
                  <a:gd name="T0" fmla="*/ 130 w 130"/>
                  <a:gd name="T1" fmla="*/ 12 h 18"/>
                  <a:gd name="T2" fmla="*/ 74 w 130"/>
                  <a:gd name="T3" fmla="*/ 0 h 18"/>
                  <a:gd name="T4" fmla="*/ 0 w 130"/>
                  <a:gd name="T5" fmla="*/ 18 h 18"/>
                  <a:gd name="T6" fmla="*/ 130 w 130"/>
                  <a:gd name="T7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0" h="18">
                    <a:moveTo>
                      <a:pt x="130" y="12"/>
                    </a:moveTo>
                    <a:lnTo>
                      <a:pt x="74" y="0"/>
                    </a:lnTo>
                    <a:lnTo>
                      <a:pt x="0" y="18"/>
                    </a:lnTo>
                    <a:lnTo>
                      <a:pt x="130" y="12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6" name="Freeform 91"/>
              <p:cNvSpPr>
                <a:spLocks/>
              </p:cNvSpPr>
              <p:nvPr/>
            </p:nvSpPr>
            <p:spPr bwMode="auto">
              <a:xfrm>
                <a:off x="6505575" y="2643188"/>
                <a:ext cx="206375" cy="28575"/>
              </a:xfrm>
              <a:custGeom>
                <a:avLst/>
                <a:gdLst>
                  <a:gd name="T0" fmla="*/ 130 w 130"/>
                  <a:gd name="T1" fmla="*/ 12 h 18"/>
                  <a:gd name="T2" fmla="*/ 74 w 130"/>
                  <a:gd name="T3" fmla="*/ 0 h 18"/>
                  <a:gd name="T4" fmla="*/ 0 w 130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0" h="18">
                    <a:moveTo>
                      <a:pt x="130" y="12"/>
                    </a:moveTo>
                    <a:lnTo>
                      <a:pt x="74" y="0"/>
                    </a:lnTo>
                    <a:lnTo>
                      <a:pt x="0" y="18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7" name="Freeform 92"/>
              <p:cNvSpPr>
                <a:spLocks/>
              </p:cNvSpPr>
              <p:nvPr/>
            </p:nvSpPr>
            <p:spPr bwMode="auto">
              <a:xfrm>
                <a:off x="6575425" y="2671763"/>
                <a:ext cx="136525" cy="25400"/>
              </a:xfrm>
              <a:custGeom>
                <a:avLst/>
                <a:gdLst>
                  <a:gd name="T0" fmla="*/ 0 w 86"/>
                  <a:gd name="T1" fmla="*/ 12 h 16"/>
                  <a:gd name="T2" fmla="*/ 16 w 86"/>
                  <a:gd name="T3" fmla="*/ 16 h 16"/>
                  <a:gd name="T4" fmla="*/ 86 w 86"/>
                  <a:gd name="T5" fmla="*/ 0 h 16"/>
                  <a:gd name="T6" fmla="*/ 0 w 86"/>
                  <a:gd name="T7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6" h="16">
                    <a:moveTo>
                      <a:pt x="0" y="12"/>
                    </a:moveTo>
                    <a:lnTo>
                      <a:pt x="16" y="16"/>
                    </a:lnTo>
                    <a:lnTo>
                      <a:pt x="86" y="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8" name="Freeform 93"/>
              <p:cNvSpPr>
                <a:spLocks/>
              </p:cNvSpPr>
              <p:nvPr/>
            </p:nvSpPr>
            <p:spPr bwMode="auto">
              <a:xfrm>
                <a:off x="6575425" y="2671763"/>
                <a:ext cx="136525" cy="25400"/>
              </a:xfrm>
              <a:custGeom>
                <a:avLst/>
                <a:gdLst>
                  <a:gd name="T0" fmla="*/ 0 w 86"/>
                  <a:gd name="T1" fmla="*/ 12 h 16"/>
                  <a:gd name="T2" fmla="*/ 16 w 86"/>
                  <a:gd name="T3" fmla="*/ 16 h 16"/>
                  <a:gd name="T4" fmla="*/ 86 w 86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6" h="16">
                    <a:moveTo>
                      <a:pt x="0" y="12"/>
                    </a:moveTo>
                    <a:lnTo>
                      <a:pt x="16" y="16"/>
                    </a:lnTo>
                    <a:lnTo>
                      <a:pt x="86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9" name="Freeform 94"/>
              <p:cNvSpPr>
                <a:spLocks/>
              </p:cNvSpPr>
              <p:nvPr/>
            </p:nvSpPr>
            <p:spPr bwMode="auto">
              <a:xfrm>
                <a:off x="6505575" y="2662238"/>
                <a:ext cx="206375" cy="165100"/>
              </a:xfrm>
              <a:custGeom>
                <a:avLst/>
                <a:gdLst>
                  <a:gd name="T0" fmla="*/ 0 w 130"/>
                  <a:gd name="T1" fmla="*/ 6 h 104"/>
                  <a:gd name="T2" fmla="*/ 0 w 130"/>
                  <a:gd name="T3" fmla="*/ 82 h 104"/>
                  <a:gd name="T4" fmla="*/ 60 w 130"/>
                  <a:gd name="T5" fmla="*/ 104 h 104"/>
                  <a:gd name="T6" fmla="*/ 130 w 130"/>
                  <a:gd name="T7" fmla="*/ 82 h 104"/>
                  <a:gd name="T8" fmla="*/ 130 w 130"/>
                  <a:gd name="T9" fmla="*/ 0 h 104"/>
                  <a:gd name="T10" fmla="*/ 0 w 130"/>
                  <a:gd name="T11" fmla="*/ 6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0" h="104">
                    <a:moveTo>
                      <a:pt x="0" y="6"/>
                    </a:moveTo>
                    <a:lnTo>
                      <a:pt x="0" y="82"/>
                    </a:lnTo>
                    <a:lnTo>
                      <a:pt x="60" y="104"/>
                    </a:lnTo>
                    <a:lnTo>
                      <a:pt x="130" y="82"/>
                    </a:lnTo>
                    <a:lnTo>
                      <a:pt x="130" y="0"/>
                    </a:lnTo>
                    <a:lnTo>
                      <a:pt x="0" y="6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00" name="Freeform 95"/>
              <p:cNvSpPr>
                <a:spLocks/>
              </p:cNvSpPr>
              <p:nvPr/>
            </p:nvSpPr>
            <p:spPr bwMode="auto">
              <a:xfrm>
                <a:off x="6505575" y="2662238"/>
                <a:ext cx="206375" cy="165100"/>
              </a:xfrm>
              <a:custGeom>
                <a:avLst/>
                <a:gdLst>
                  <a:gd name="T0" fmla="*/ 0 w 130"/>
                  <a:gd name="T1" fmla="*/ 6 h 104"/>
                  <a:gd name="T2" fmla="*/ 0 w 130"/>
                  <a:gd name="T3" fmla="*/ 82 h 104"/>
                  <a:gd name="T4" fmla="*/ 60 w 130"/>
                  <a:gd name="T5" fmla="*/ 104 h 104"/>
                  <a:gd name="T6" fmla="*/ 130 w 130"/>
                  <a:gd name="T7" fmla="*/ 82 h 104"/>
                  <a:gd name="T8" fmla="*/ 130 w 130"/>
                  <a:gd name="T9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" h="104">
                    <a:moveTo>
                      <a:pt x="0" y="6"/>
                    </a:moveTo>
                    <a:lnTo>
                      <a:pt x="0" y="82"/>
                    </a:lnTo>
                    <a:lnTo>
                      <a:pt x="60" y="104"/>
                    </a:lnTo>
                    <a:lnTo>
                      <a:pt x="130" y="82"/>
                    </a:lnTo>
                    <a:lnTo>
                      <a:pt x="130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01" name="Freeform 96"/>
              <p:cNvSpPr>
                <a:spLocks/>
              </p:cNvSpPr>
              <p:nvPr/>
            </p:nvSpPr>
            <p:spPr bwMode="auto">
              <a:xfrm>
                <a:off x="6600825" y="2697163"/>
                <a:ext cx="0" cy="88900"/>
              </a:xfrm>
              <a:custGeom>
                <a:avLst/>
                <a:gdLst>
                  <a:gd name="T0" fmla="*/ 0 h 56"/>
                  <a:gd name="T1" fmla="*/ 56 h 56"/>
                  <a:gd name="T2" fmla="*/ 0 h 5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6">
                    <a:moveTo>
                      <a:pt x="0" y="0"/>
                    </a:move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02" name="Line 97"/>
              <p:cNvSpPr>
                <a:spLocks noChangeShapeType="1"/>
              </p:cNvSpPr>
              <p:nvPr/>
            </p:nvSpPr>
            <p:spPr bwMode="auto">
              <a:xfrm>
                <a:off x="6600825" y="2697163"/>
                <a:ext cx="0" cy="8890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03" name="Freeform 98"/>
              <p:cNvSpPr>
                <a:spLocks/>
              </p:cNvSpPr>
              <p:nvPr/>
            </p:nvSpPr>
            <p:spPr bwMode="auto">
              <a:xfrm>
                <a:off x="6657975" y="2763838"/>
                <a:ext cx="22225" cy="6350"/>
              </a:xfrm>
              <a:custGeom>
                <a:avLst/>
                <a:gdLst>
                  <a:gd name="T0" fmla="*/ 0 w 14"/>
                  <a:gd name="T1" fmla="*/ 4 h 4"/>
                  <a:gd name="T2" fmla="*/ 14 w 14"/>
                  <a:gd name="T3" fmla="*/ 0 h 4"/>
                  <a:gd name="T4" fmla="*/ 0 w 14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4">
                    <a:moveTo>
                      <a:pt x="0" y="4"/>
                    </a:moveTo>
                    <a:lnTo>
                      <a:pt x="14" y="0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04" name="Line 99"/>
              <p:cNvSpPr>
                <a:spLocks noChangeShapeType="1"/>
              </p:cNvSpPr>
              <p:nvPr/>
            </p:nvSpPr>
            <p:spPr bwMode="auto">
              <a:xfrm flipV="1">
                <a:off x="6657975" y="2763838"/>
                <a:ext cx="22225" cy="635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05" name="Freeform 100"/>
              <p:cNvSpPr>
                <a:spLocks/>
              </p:cNvSpPr>
              <p:nvPr/>
            </p:nvSpPr>
            <p:spPr bwMode="auto">
              <a:xfrm>
                <a:off x="4278313" y="2862263"/>
                <a:ext cx="123825" cy="0"/>
              </a:xfrm>
              <a:custGeom>
                <a:avLst/>
                <a:gdLst>
                  <a:gd name="T0" fmla="*/ 0 w 78"/>
                  <a:gd name="T1" fmla="*/ 78 w 78"/>
                  <a:gd name="T2" fmla="*/ 0 w 7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8">
                    <a:moveTo>
                      <a:pt x="0" y="0"/>
                    </a:moveTo>
                    <a:lnTo>
                      <a:pt x="78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06" name="Line 101"/>
              <p:cNvSpPr>
                <a:spLocks noChangeShapeType="1"/>
              </p:cNvSpPr>
              <p:nvPr/>
            </p:nvSpPr>
            <p:spPr bwMode="auto">
              <a:xfrm>
                <a:off x="4278313" y="2862263"/>
                <a:ext cx="123825" cy="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07" name="Freeform 102"/>
              <p:cNvSpPr>
                <a:spLocks/>
              </p:cNvSpPr>
              <p:nvPr/>
            </p:nvSpPr>
            <p:spPr bwMode="auto">
              <a:xfrm>
                <a:off x="4424363" y="2820988"/>
                <a:ext cx="25400" cy="53975"/>
              </a:xfrm>
              <a:custGeom>
                <a:avLst/>
                <a:gdLst>
                  <a:gd name="T0" fmla="*/ 0 w 16"/>
                  <a:gd name="T1" fmla="*/ 0 h 34"/>
                  <a:gd name="T2" fmla="*/ 16 w 16"/>
                  <a:gd name="T3" fmla="*/ 34 h 34"/>
                  <a:gd name="T4" fmla="*/ 0 w 16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34">
                    <a:moveTo>
                      <a:pt x="0" y="0"/>
                    </a:moveTo>
                    <a:lnTo>
                      <a:pt x="16" y="3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08" name="Line 103"/>
              <p:cNvSpPr>
                <a:spLocks noChangeShapeType="1"/>
              </p:cNvSpPr>
              <p:nvPr/>
            </p:nvSpPr>
            <p:spPr bwMode="auto">
              <a:xfrm>
                <a:off x="4424363" y="2820988"/>
                <a:ext cx="25400" cy="5397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09" name="Freeform 104"/>
              <p:cNvSpPr>
                <a:spLocks/>
              </p:cNvSpPr>
              <p:nvPr/>
            </p:nvSpPr>
            <p:spPr bwMode="auto">
              <a:xfrm>
                <a:off x="4230688" y="2820988"/>
                <a:ext cx="28575" cy="53975"/>
              </a:xfrm>
              <a:custGeom>
                <a:avLst/>
                <a:gdLst>
                  <a:gd name="T0" fmla="*/ 18 w 18"/>
                  <a:gd name="T1" fmla="*/ 0 h 34"/>
                  <a:gd name="T2" fmla="*/ 0 w 18"/>
                  <a:gd name="T3" fmla="*/ 34 h 34"/>
                  <a:gd name="T4" fmla="*/ 18 w 18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34">
                    <a:moveTo>
                      <a:pt x="18" y="0"/>
                    </a:moveTo>
                    <a:lnTo>
                      <a:pt x="0" y="34"/>
                    </a:lnTo>
                    <a:lnTo>
                      <a:pt x="18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10" name="Line 105"/>
              <p:cNvSpPr>
                <a:spLocks noChangeShapeType="1"/>
              </p:cNvSpPr>
              <p:nvPr/>
            </p:nvSpPr>
            <p:spPr bwMode="auto">
              <a:xfrm flipH="1">
                <a:off x="4230688" y="2820988"/>
                <a:ext cx="28575" cy="5397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11" name="Freeform 106"/>
              <p:cNvSpPr>
                <a:spLocks/>
              </p:cNvSpPr>
              <p:nvPr/>
            </p:nvSpPr>
            <p:spPr bwMode="auto">
              <a:xfrm>
                <a:off x="4306888" y="2451101"/>
                <a:ext cx="53975" cy="55563"/>
              </a:xfrm>
              <a:custGeom>
                <a:avLst/>
                <a:gdLst>
                  <a:gd name="T0" fmla="*/ 34 w 34"/>
                  <a:gd name="T1" fmla="*/ 17 h 35"/>
                  <a:gd name="T2" fmla="*/ 34 w 34"/>
                  <a:gd name="T3" fmla="*/ 17 h 35"/>
                  <a:gd name="T4" fmla="*/ 34 w 34"/>
                  <a:gd name="T5" fmla="*/ 25 h 35"/>
                  <a:gd name="T6" fmla="*/ 30 w 34"/>
                  <a:gd name="T7" fmla="*/ 29 h 35"/>
                  <a:gd name="T8" fmla="*/ 24 w 34"/>
                  <a:gd name="T9" fmla="*/ 33 h 35"/>
                  <a:gd name="T10" fmla="*/ 18 w 34"/>
                  <a:gd name="T11" fmla="*/ 35 h 35"/>
                  <a:gd name="T12" fmla="*/ 18 w 34"/>
                  <a:gd name="T13" fmla="*/ 35 h 35"/>
                  <a:gd name="T14" fmla="*/ 10 w 34"/>
                  <a:gd name="T15" fmla="*/ 33 h 35"/>
                  <a:gd name="T16" fmla="*/ 6 w 34"/>
                  <a:gd name="T17" fmla="*/ 29 h 35"/>
                  <a:gd name="T18" fmla="*/ 2 w 34"/>
                  <a:gd name="T19" fmla="*/ 25 h 35"/>
                  <a:gd name="T20" fmla="*/ 0 w 34"/>
                  <a:gd name="T21" fmla="*/ 17 h 35"/>
                  <a:gd name="T22" fmla="*/ 0 w 34"/>
                  <a:gd name="T23" fmla="*/ 17 h 35"/>
                  <a:gd name="T24" fmla="*/ 2 w 34"/>
                  <a:gd name="T25" fmla="*/ 11 h 35"/>
                  <a:gd name="T26" fmla="*/ 6 w 34"/>
                  <a:gd name="T27" fmla="*/ 5 h 35"/>
                  <a:gd name="T28" fmla="*/ 10 w 34"/>
                  <a:gd name="T29" fmla="*/ 0 h 35"/>
                  <a:gd name="T30" fmla="*/ 18 w 34"/>
                  <a:gd name="T31" fmla="*/ 0 h 35"/>
                  <a:gd name="T32" fmla="*/ 18 w 34"/>
                  <a:gd name="T33" fmla="*/ 0 h 35"/>
                  <a:gd name="T34" fmla="*/ 24 w 34"/>
                  <a:gd name="T35" fmla="*/ 0 h 35"/>
                  <a:gd name="T36" fmla="*/ 30 w 34"/>
                  <a:gd name="T37" fmla="*/ 5 h 35"/>
                  <a:gd name="T38" fmla="*/ 34 w 34"/>
                  <a:gd name="T39" fmla="*/ 11 h 35"/>
                  <a:gd name="T40" fmla="*/ 34 w 34"/>
                  <a:gd name="T41" fmla="*/ 17 h 35"/>
                  <a:gd name="T42" fmla="*/ 34 w 34"/>
                  <a:gd name="T43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" h="35">
                    <a:moveTo>
                      <a:pt x="34" y="17"/>
                    </a:moveTo>
                    <a:lnTo>
                      <a:pt x="34" y="17"/>
                    </a:lnTo>
                    <a:lnTo>
                      <a:pt x="34" y="25"/>
                    </a:lnTo>
                    <a:lnTo>
                      <a:pt x="30" y="29"/>
                    </a:lnTo>
                    <a:lnTo>
                      <a:pt x="24" y="33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0" y="33"/>
                    </a:lnTo>
                    <a:lnTo>
                      <a:pt x="6" y="29"/>
                    </a:lnTo>
                    <a:lnTo>
                      <a:pt x="2" y="25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2" y="11"/>
                    </a:lnTo>
                    <a:lnTo>
                      <a:pt x="6" y="5"/>
                    </a:lnTo>
                    <a:lnTo>
                      <a:pt x="10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5"/>
                    </a:lnTo>
                    <a:lnTo>
                      <a:pt x="34" y="11"/>
                    </a:lnTo>
                    <a:lnTo>
                      <a:pt x="34" y="17"/>
                    </a:lnTo>
                    <a:lnTo>
                      <a:pt x="34" y="17"/>
                    </a:lnTo>
                    <a:close/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12" name="Freeform 107"/>
              <p:cNvSpPr>
                <a:spLocks/>
              </p:cNvSpPr>
              <p:nvPr/>
            </p:nvSpPr>
            <p:spPr bwMode="auto">
              <a:xfrm>
                <a:off x="4178300" y="2478088"/>
                <a:ext cx="312738" cy="342900"/>
              </a:xfrm>
              <a:custGeom>
                <a:avLst/>
                <a:gdLst>
                  <a:gd name="T0" fmla="*/ 59 w 197"/>
                  <a:gd name="T1" fmla="*/ 0 h 216"/>
                  <a:gd name="T2" fmla="*/ 55 w 197"/>
                  <a:gd name="T3" fmla="*/ 0 h 216"/>
                  <a:gd name="T4" fmla="*/ 23 w 197"/>
                  <a:gd name="T5" fmla="*/ 16 h 216"/>
                  <a:gd name="T6" fmla="*/ 23 w 197"/>
                  <a:gd name="T7" fmla="*/ 16 h 216"/>
                  <a:gd name="T8" fmla="*/ 17 w 197"/>
                  <a:gd name="T9" fmla="*/ 20 h 216"/>
                  <a:gd name="T10" fmla="*/ 13 w 197"/>
                  <a:gd name="T11" fmla="*/ 24 h 216"/>
                  <a:gd name="T12" fmla="*/ 9 w 197"/>
                  <a:gd name="T13" fmla="*/ 32 h 216"/>
                  <a:gd name="T14" fmla="*/ 9 w 197"/>
                  <a:gd name="T15" fmla="*/ 38 h 216"/>
                  <a:gd name="T16" fmla="*/ 9 w 197"/>
                  <a:gd name="T17" fmla="*/ 78 h 216"/>
                  <a:gd name="T18" fmla="*/ 0 w 197"/>
                  <a:gd name="T19" fmla="*/ 100 h 216"/>
                  <a:gd name="T20" fmla="*/ 0 w 197"/>
                  <a:gd name="T21" fmla="*/ 172 h 216"/>
                  <a:gd name="T22" fmla="*/ 0 w 197"/>
                  <a:gd name="T23" fmla="*/ 172 h 216"/>
                  <a:gd name="T24" fmla="*/ 4 w 197"/>
                  <a:gd name="T25" fmla="*/ 176 h 216"/>
                  <a:gd name="T26" fmla="*/ 13 w 197"/>
                  <a:gd name="T27" fmla="*/ 184 h 216"/>
                  <a:gd name="T28" fmla="*/ 23 w 197"/>
                  <a:gd name="T29" fmla="*/ 198 h 216"/>
                  <a:gd name="T30" fmla="*/ 27 w 197"/>
                  <a:gd name="T31" fmla="*/ 206 h 216"/>
                  <a:gd name="T32" fmla="*/ 29 w 197"/>
                  <a:gd name="T33" fmla="*/ 216 h 216"/>
                  <a:gd name="T34" fmla="*/ 167 w 197"/>
                  <a:gd name="T35" fmla="*/ 216 h 216"/>
                  <a:gd name="T36" fmla="*/ 167 w 197"/>
                  <a:gd name="T37" fmla="*/ 216 h 216"/>
                  <a:gd name="T38" fmla="*/ 171 w 197"/>
                  <a:gd name="T39" fmla="*/ 206 h 216"/>
                  <a:gd name="T40" fmla="*/ 175 w 197"/>
                  <a:gd name="T41" fmla="*/ 196 h 216"/>
                  <a:gd name="T42" fmla="*/ 185 w 197"/>
                  <a:gd name="T43" fmla="*/ 182 h 216"/>
                  <a:gd name="T44" fmla="*/ 193 w 197"/>
                  <a:gd name="T45" fmla="*/ 176 h 216"/>
                  <a:gd name="T46" fmla="*/ 197 w 197"/>
                  <a:gd name="T47" fmla="*/ 172 h 216"/>
                  <a:gd name="T48" fmla="*/ 197 w 197"/>
                  <a:gd name="T49" fmla="*/ 100 h 216"/>
                  <a:gd name="T50" fmla="*/ 189 w 197"/>
                  <a:gd name="T51" fmla="*/ 78 h 216"/>
                  <a:gd name="T52" fmla="*/ 189 w 197"/>
                  <a:gd name="T53" fmla="*/ 38 h 216"/>
                  <a:gd name="T54" fmla="*/ 189 w 197"/>
                  <a:gd name="T55" fmla="*/ 38 h 216"/>
                  <a:gd name="T56" fmla="*/ 187 w 197"/>
                  <a:gd name="T57" fmla="*/ 30 h 216"/>
                  <a:gd name="T58" fmla="*/ 185 w 197"/>
                  <a:gd name="T59" fmla="*/ 24 h 216"/>
                  <a:gd name="T60" fmla="*/ 181 w 197"/>
                  <a:gd name="T61" fmla="*/ 18 h 216"/>
                  <a:gd name="T62" fmla="*/ 175 w 197"/>
                  <a:gd name="T63" fmla="*/ 14 h 216"/>
                  <a:gd name="T64" fmla="*/ 145 w 197"/>
                  <a:gd name="T65" fmla="*/ 0 h 216"/>
                  <a:gd name="T66" fmla="*/ 137 w 197"/>
                  <a:gd name="T67" fmla="*/ 0 h 216"/>
                  <a:gd name="T68" fmla="*/ 59 w 197"/>
                  <a:gd name="T69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7" h="216">
                    <a:moveTo>
                      <a:pt x="59" y="0"/>
                    </a:moveTo>
                    <a:lnTo>
                      <a:pt x="55" y="0"/>
                    </a:lnTo>
                    <a:lnTo>
                      <a:pt x="23" y="16"/>
                    </a:lnTo>
                    <a:lnTo>
                      <a:pt x="23" y="16"/>
                    </a:lnTo>
                    <a:lnTo>
                      <a:pt x="17" y="20"/>
                    </a:lnTo>
                    <a:lnTo>
                      <a:pt x="13" y="24"/>
                    </a:lnTo>
                    <a:lnTo>
                      <a:pt x="9" y="32"/>
                    </a:lnTo>
                    <a:lnTo>
                      <a:pt x="9" y="38"/>
                    </a:lnTo>
                    <a:lnTo>
                      <a:pt x="9" y="78"/>
                    </a:lnTo>
                    <a:lnTo>
                      <a:pt x="0" y="100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" y="176"/>
                    </a:lnTo>
                    <a:lnTo>
                      <a:pt x="13" y="184"/>
                    </a:lnTo>
                    <a:lnTo>
                      <a:pt x="23" y="198"/>
                    </a:lnTo>
                    <a:lnTo>
                      <a:pt x="27" y="206"/>
                    </a:lnTo>
                    <a:lnTo>
                      <a:pt x="29" y="216"/>
                    </a:lnTo>
                    <a:lnTo>
                      <a:pt x="167" y="216"/>
                    </a:lnTo>
                    <a:lnTo>
                      <a:pt x="167" y="216"/>
                    </a:lnTo>
                    <a:lnTo>
                      <a:pt x="171" y="206"/>
                    </a:lnTo>
                    <a:lnTo>
                      <a:pt x="175" y="196"/>
                    </a:lnTo>
                    <a:lnTo>
                      <a:pt x="185" y="182"/>
                    </a:lnTo>
                    <a:lnTo>
                      <a:pt x="193" y="176"/>
                    </a:lnTo>
                    <a:lnTo>
                      <a:pt x="197" y="172"/>
                    </a:lnTo>
                    <a:lnTo>
                      <a:pt x="197" y="100"/>
                    </a:lnTo>
                    <a:lnTo>
                      <a:pt x="189" y="78"/>
                    </a:lnTo>
                    <a:lnTo>
                      <a:pt x="189" y="38"/>
                    </a:lnTo>
                    <a:lnTo>
                      <a:pt x="189" y="38"/>
                    </a:lnTo>
                    <a:lnTo>
                      <a:pt x="187" y="30"/>
                    </a:lnTo>
                    <a:lnTo>
                      <a:pt x="185" y="24"/>
                    </a:lnTo>
                    <a:lnTo>
                      <a:pt x="181" y="18"/>
                    </a:lnTo>
                    <a:lnTo>
                      <a:pt x="175" y="14"/>
                    </a:lnTo>
                    <a:lnTo>
                      <a:pt x="145" y="0"/>
                    </a:lnTo>
                    <a:lnTo>
                      <a:pt x="137" y="0"/>
                    </a:lnTo>
                    <a:lnTo>
                      <a:pt x="59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13" name="Freeform 108"/>
              <p:cNvSpPr>
                <a:spLocks/>
              </p:cNvSpPr>
              <p:nvPr/>
            </p:nvSpPr>
            <p:spPr bwMode="auto">
              <a:xfrm>
                <a:off x="4178300" y="2478088"/>
                <a:ext cx="312738" cy="342900"/>
              </a:xfrm>
              <a:custGeom>
                <a:avLst/>
                <a:gdLst>
                  <a:gd name="T0" fmla="*/ 59 w 197"/>
                  <a:gd name="T1" fmla="*/ 0 h 216"/>
                  <a:gd name="T2" fmla="*/ 55 w 197"/>
                  <a:gd name="T3" fmla="*/ 0 h 216"/>
                  <a:gd name="T4" fmla="*/ 23 w 197"/>
                  <a:gd name="T5" fmla="*/ 16 h 216"/>
                  <a:gd name="T6" fmla="*/ 23 w 197"/>
                  <a:gd name="T7" fmla="*/ 16 h 216"/>
                  <a:gd name="T8" fmla="*/ 17 w 197"/>
                  <a:gd name="T9" fmla="*/ 20 h 216"/>
                  <a:gd name="T10" fmla="*/ 13 w 197"/>
                  <a:gd name="T11" fmla="*/ 24 h 216"/>
                  <a:gd name="T12" fmla="*/ 9 w 197"/>
                  <a:gd name="T13" fmla="*/ 32 h 216"/>
                  <a:gd name="T14" fmla="*/ 9 w 197"/>
                  <a:gd name="T15" fmla="*/ 38 h 216"/>
                  <a:gd name="T16" fmla="*/ 9 w 197"/>
                  <a:gd name="T17" fmla="*/ 78 h 216"/>
                  <a:gd name="T18" fmla="*/ 0 w 197"/>
                  <a:gd name="T19" fmla="*/ 100 h 216"/>
                  <a:gd name="T20" fmla="*/ 0 w 197"/>
                  <a:gd name="T21" fmla="*/ 172 h 216"/>
                  <a:gd name="T22" fmla="*/ 0 w 197"/>
                  <a:gd name="T23" fmla="*/ 172 h 216"/>
                  <a:gd name="T24" fmla="*/ 4 w 197"/>
                  <a:gd name="T25" fmla="*/ 176 h 216"/>
                  <a:gd name="T26" fmla="*/ 13 w 197"/>
                  <a:gd name="T27" fmla="*/ 184 h 216"/>
                  <a:gd name="T28" fmla="*/ 23 w 197"/>
                  <a:gd name="T29" fmla="*/ 198 h 216"/>
                  <a:gd name="T30" fmla="*/ 27 w 197"/>
                  <a:gd name="T31" fmla="*/ 206 h 216"/>
                  <a:gd name="T32" fmla="*/ 29 w 197"/>
                  <a:gd name="T33" fmla="*/ 216 h 216"/>
                  <a:gd name="T34" fmla="*/ 167 w 197"/>
                  <a:gd name="T35" fmla="*/ 216 h 216"/>
                  <a:gd name="T36" fmla="*/ 167 w 197"/>
                  <a:gd name="T37" fmla="*/ 216 h 216"/>
                  <a:gd name="T38" fmla="*/ 171 w 197"/>
                  <a:gd name="T39" fmla="*/ 206 h 216"/>
                  <a:gd name="T40" fmla="*/ 175 w 197"/>
                  <a:gd name="T41" fmla="*/ 196 h 216"/>
                  <a:gd name="T42" fmla="*/ 185 w 197"/>
                  <a:gd name="T43" fmla="*/ 182 h 216"/>
                  <a:gd name="T44" fmla="*/ 193 w 197"/>
                  <a:gd name="T45" fmla="*/ 176 h 216"/>
                  <a:gd name="T46" fmla="*/ 197 w 197"/>
                  <a:gd name="T47" fmla="*/ 172 h 216"/>
                  <a:gd name="T48" fmla="*/ 197 w 197"/>
                  <a:gd name="T49" fmla="*/ 100 h 216"/>
                  <a:gd name="T50" fmla="*/ 189 w 197"/>
                  <a:gd name="T51" fmla="*/ 78 h 216"/>
                  <a:gd name="T52" fmla="*/ 189 w 197"/>
                  <a:gd name="T53" fmla="*/ 38 h 216"/>
                  <a:gd name="T54" fmla="*/ 189 w 197"/>
                  <a:gd name="T55" fmla="*/ 38 h 216"/>
                  <a:gd name="T56" fmla="*/ 187 w 197"/>
                  <a:gd name="T57" fmla="*/ 30 h 216"/>
                  <a:gd name="T58" fmla="*/ 185 w 197"/>
                  <a:gd name="T59" fmla="*/ 24 h 216"/>
                  <a:gd name="T60" fmla="*/ 181 w 197"/>
                  <a:gd name="T61" fmla="*/ 18 h 216"/>
                  <a:gd name="T62" fmla="*/ 175 w 197"/>
                  <a:gd name="T63" fmla="*/ 14 h 216"/>
                  <a:gd name="T64" fmla="*/ 145 w 197"/>
                  <a:gd name="T65" fmla="*/ 0 h 216"/>
                  <a:gd name="T66" fmla="*/ 137 w 197"/>
                  <a:gd name="T67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7" h="216">
                    <a:moveTo>
                      <a:pt x="59" y="0"/>
                    </a:moveTo>
                    <a:lnTo>
                      <a:pt x="55" y="0"/>
                    </a:lnTo>
                    <a:lnTo>
                      <a:pt x="23" y="16"/>
                    </a:lnTo>
                    <a:lnTo>
                      <a:pt x="23" y="16"/>
                    </a:lnTo>
                    <a:lnTo>
                      <a:pt x="17" y="20"/>
                    </a:lnTo>
                    <a:lnTo>
                      <a:pt x="13" y="24"/>
                    </a:lnTo>
                    <a:lnTo>
                      <a:pt x="9" y="32"/>
                    </a:lnTo>
                    <a:lnTo>
                      <a:pt x="9" y="38"/>
                    </a:lnTo>
                    <a:lnTo>
                      <a:pt x="9" y="78"/>
                    </a:lnTo>
                    <a:lnTo>
                      <a:pt x="0" y="100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" y="176"/>
                    </a:lnTo>
                    <a:lnTo>
                      <a:pt x="13" y="184"/>
                    </a:lnTo>
                    <a:lnTo>
                      <a:pt x="23" y="198"/>
                    </a:lnTo>
                    <a:lnTo>
                      <a:pt x="27" y="206"/>
                    </a:lnTo>
                    <a:lnTo>
                      <a:pt x="29" y="216"/>
                    </a:lnTo>
                    <a:lnTo>
                      <a:pt x="167" y="216"/>
                    </a:lnTo>
                    <a:lnTo>
                      <a:pt x="167" y="216"/>
                    </a:lnTo>
                    <a:lnTo>
                      <a:pt x="171" y="206"/>
                    </a:lnTo>
                    <a:lnTo>
                      <a:pt x="175" y="196"/>
                    </a:lnTo>
                    <a:lnTo>
                      <a:pt x="185" y="182"/>
                    </a:lnTo>
                    <a:lnTo>
                      <a:pt x="193" y="176"/>
                    </a:lnTo>
                    <a:lnTo>
                      <a:pt x="197" y="172"/>
                    </a:lnTo>
                    <a:lnTo>
                      <a:pt x="197" y="100"/>
                    </a:lnTo>
                    <a:lnTo>
                      <a:pt x="189" y="78"/>
                    </a:lnTo>
                    <a:lnTo>
                      <a:pt x="189" y="38"/>
                    </a:lnTo>
                    <a:lnTo>
                      <a:pt x="189" y="38"/>
                    </a:lnTo>
                    <a:lnTo>
                      <a:pt x="187" y="30"/>
                    </a:lnTo>
                    <a:lnTo>
                      <a:pt x="185" y="24"/>
                    </a:lnTo>
                    <a:lnTo>
                      <a:pt x="181" y="18"/>
                    </a:lnTo>
                    <a:lnTo>
                      <a:pt x="175" y="14"/>
                    </a:lnTo>
                    <a:lnTo>
                      <a:pt x="145" y="0"/>
                    </a:lnTo>
                    <a:lnTo>
                      <a:pt x="137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14" name="Rectangle 109"/>
              <p:cNvSpPr>
                <a:spLocks noChangeArrowheads="1"/>
              </p:cNvSpPr>
              <p:nvPr/>
            </p:nvSpPr>
            <p:spPr bwMode="auto">
              <a:xfrm>
                <a:off x="4240213" y="2541588"/>
                <a:ext cx="73025" cy="41275"/>
              </a:xfrm>
              <a:prstGeom prst="rect">
                <a:avLst/>
              </a:prstGeom>
              <a:noFill/>
              <a:ln w="19050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15" name="Rectangle 110"/>
              <p:cNvSpPr>
                <a:spLocks noChangeArrowheads="1"/>
              </p:cNvSpPr>
              <p:nvPr/>
            </p:nvSpPr>
            <p:spPr bwMode="auto">
              <a:xfrm>
                <a:off x="4354513" y="2541588"/>
                <a:ext cx="76200" cy="41275"/>
              </a:xfrm>
              <a:prstGeom prst="rect">
                <a:avLst/>
              </a:prstGeom>
              <a:noFill/>
              <a:ln w="19050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16" name="Freeform 111"/>
              <p:cNvSpPr>
                <a:spLocks/>
              </p:cNvSpPr>
              <p:nvPr/>
            </p:nvSpPr>
            <p:spPr bwMode="auto">
              <a:xfrm>
                <a:off x="4224338" y="2614613"/>
                <a:ext cx="219075" cy="22225"/>
              </a:xfrm>
              <a:custGeom>
                <a:avLst/>
                <a:gdLst>
                  <a:gd name="T0" fmla="*/ 138 w 138"/>
                  <a:gd name="T1" fmla="*/ 14 h 14"/>
                  <a:gd name="T2" fmla="*/ 70 w 138"/>
                  <a:gd name="T3" fmla="*/ 0 h 14"/>
                  <a:gd name="T4" fmla="*/ 0 w 138"/>
                  <a:gd name="T5" fmla="*/ 14 h 14"/>
                  <a:gd name="T6" fmla="*/ 138 w 138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8" h="14">
                    <a:moveTo>
                      <a:pt x="138" y="14"/>
                    </a:moveTo>
                    <a:lnTo>
                      <a:pt x="70" y="0"/>
                    </a:lnTo>
                    <a:lnTo>
                      <a:pt x="0" y="14"/>
                    </a:lnTo>
                    <a:lnTo>
                      <a:pt x="138" y="14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17" name="Freeform 112"/>
              <p:cNvSpPr>
                <a:spLocks/>
              </p:cNvSpPr>
              <p:nvPr/>
            </p:nvSpPr>
            <p:spPr bwMode="auto">
              <a:xfrm>
                <a:off x="4224338" y="2614613"/>
                <a:ext cx="219075" cy="22225"/>
              </a:xfrm>
              <a:custGeom>
                <a:avLst/>
                <a:gdLst>
                  <a:gd name="T0" fmla="*/ 138 w 138"/>
                  <a:gd name="T1" fmla="*/ 14 h 14"/>
                  <a:gd name="T2" fmla="*/ 70 w 138"/>
                  <a:gd name="T3" fmla="*/ 0 h 14"/>
                  <a:gd name="T4" fmla="*/ 0 w 138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8" h="14">
                    <a:moveTo>
                      <a:pt x="138" y="14"/>
                    </a:moveTo>
                    <a:lnTo>
                      <a:pt x="70" y="0"/>
                    </a:lnTo>
                    <a:lnTo>
                      <a:pt x="0" y="14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18" name="Freeform 113"/>
              <p:cNvSpPr>
                <a:spLocks/>
              </p:cNvSpPr>
              <p:nvPr/>
            </p:nvSpPr>
            <p:spPr bwMode="auto">
              <a:xfrm>
                <a:off x="4313238" y="2697163"/>
                <a:ext cx="41275" cy="76200"/>
              </a:xfrm>
              <a:custGeom>
                <a:avLst/>
                <a:gdLst>
                  <a:gd name="T0" fmla="*/ 14 w 26"/>
                  <a:gd name="T1" fmla="*/ 48 h 48"/>
                  <a:gd name="T2" fmla="*/ 14 w 26"/>
                  <a:gd name="T3" fmla="*/ 48 h 48"/>
                  <a:gd name="T4" fmla="*/ 14 w 26"/>
                  <a:gd name="T5" fmla="*/ 48 h 48"/>
                  <a:gd name="T6" fmla="*/ 8 w 26"/>
                  <a:gd name="T7" fmla="*/ 46 h 48"/>
                  <a:gd name="T8" fmla="*/ 4 w 26"/>
                  <a:gd name="T9" fmla="*/ 44 h 48"/>
                  <a:gd name="T10" fmla="*/ 2 w 26"/>
                  <a:gd name="T11" fmla="*/ 40 h 48"/>
                  <a:gd name="T12" fmla="*/ 0 w 26"/>
                  <a:gd name="T13" fmla="*/ 34 h 48"/>
                  <a:gd name="T14" fmla="*/ 0 w 26"/>
                  <a:gd name="T15" fmla="*/ 14 h 48"/>
                  <a:gd name="T16" fmla="*/ 0 w 26"/>
                  <a:gd name="T17" fmla="*/ 14 h 48"/>
                  <a:gd name="T18" fmla="*/ 2 w 26"/>
                  <a:gd name="T19" fmla="*/ 8 h 48"/>
                  <a:gd name="T20" fmla="*/ 4 w 26"/>
                  <a:gd name="T21" fmla="*/ 4 h 48"/>
                  <a:gd name="T22" fmla="*/ 8 w 26"/>
                  <a:gd name="T23" fmla="*/ 2 h 48"/>
                  <a:gd name="T24" fmla="*/ 14 w 26"/>
                  <a:gd name="T25" fmla="*/ 0 h 48"/>
                  <a:gd name="T26" fmla="*/ 14 w 26"/>
                  <a:gd name="T27" fmla="*/ 0 h 48"/>
                  <a:gd name="T28" fmla="*/ 14 w 26"/>
                  <a:gd name="T29" fmla="*/ 0 h 48"/>
                  <a:gd name="T30" fmla="*/ 18 w 26"/>
                  <a:gd name="T31" fmla="*/ 2 h 48"/>
                  <a:gd name="T32" fmla="*/ 22 w 26"/>
                  <a:gd name="T33" fmla="*/ 4 h 48"/>
                  <a:gd name="T34" fmla="*/ 26 w 26"/>
                  <a:gd name="T35" fmla="*/ 8 h 48"/>
                  <a:gd name="T36" fmla="*/ 26 w 26"/>
                  <a:gd name="T37" fmla="*/ 14 h 48"/>
                  <a:gd name="T38" fmla="*/ 26 w 26"/>
                  <a:gd name="T39" fmla="*/ 34 h 48"/>
                  <a:gd name="T40" fmla="*/ 26 w 26"/>
                  <a:gd name="T41" fmla="*/ 34 h 48"/>
                  <a:gd name="T42" fmla="*/ 26 w 26"/>
                  <a:gd name="T43" fmla="*/ 40 h 48"/>
                  <a:gd name="T44" fmla="*/ 22 w 26"/>
                  <a:gd name="T45" fmla="*/ 44 h 48"/>
                  <a:gd name="T46" fmla="*/ 18 w 26"/>
                  <a:gd name="T47" fmla="*/ 46 h 48"/>
                  <a:gd name="T48" fmla="*/ 14 w 26"/>
                  <a:gd name="T49" fmla="*/ 48 h 48"/>
                  <a:gd name="T50" fmla="*/ 14 w 26"/>
                  <a:gd name="T51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" h="48">
                    <a:moveTo>
                      <a:pt x="14" y="48"/>
                    </a:moveTo>
                    <a:lnTo>
                      <a:pt x="14" y="48"/>
                    </a:lnTo>
                    <a:lnTo>
                      <a:pt x="14" y="48"/>
                    </a:lnTo>
                    <a:lnTo>
                      <a:pt x="8" y="46"/>
                    </a:lnTo>
                    <a:lnTo>
                      <a:pt x="4" y="44"/>
                    </a:lnTo>
                    <a:lnTo>
                      <a:pt x="2" y="40"/>
                    </a:lnTo>
                    <a:lnTo>
                      <a:pt x="0" y="3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8" y="2"/>
                    </a:lnTo>
                    <a:lnTo>
                      <a:pt x="22" y="4"/>
                    </a:lnTo>
                    <a:lnTo>
                      <a:pt x="26" y="8"/>
                    </a:lnTo>
                    <a:lnTo>
                      <a:pt x="26" y="14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6" y="40"/>
                    </a:lnTo>
                    <a:lnTo>
                      <a:pt x="22" y="44"/>
                    </a:lnTo>
                    <a:lnTo>
                      <a:pt x="18" y="46"/>
                    </a:lnTo>
                    <a:lnTo>
                      <a:pt x="14" y="48"/>
                    </a:lnTo>
                    <a:lnTo>
                      <a:pt x="14" y="48"/>
                    </a:lnTo>
                    <a:close/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19" name="Freeform 114"/>
              <p:cNvSpPr>
                <a:spLocks/>
              </p:cNvSpPr>
              <p:nvPr/>
            </p:nvSpPr>
            <p:spPr bwMode="auto">
              <a:xfrm>
                <a:off x="4240213" y="2697163"/>
                <a:ext cx="31750" cy="82550"/>
              </a:xfrm>
              <a:custGeom>
                <a:avLst/>
                <a:gdLst>
                  <a:gd name="T0" fmla="*/ 0 w 20"/>
                  <a:gd name="T1" fmla="*/ 0 h 52"/>
                  <a:gd name="T2" fmla="*/ 0 w 20"/>
                  <a:gd name="T3" fmla="*/ 22 h 52"/>
                  <a:gd name="T4" fmla="*/ 0 w 20"/>
                  <a:gd name="T5" fmla="*/ 22 h 52"/>
                  <a:gd name="T6" fmla="*/ 8 w 20"/>
                  <a:gd name="T7" fmla="*/ 30 h 52"/>
                  <a:gd name="T8" fmla="*/ 16 w 20"/>
                  <a:gd name="T9" fmla="*/ 40 h 52"/>
                  <a:gd name="T10" fmla="*/ 20 w 20"/>
                  <a:gd name="T11" fmla="*/ 52 h 52"/>
                  <a:gd name="T12" fmla="*/ 0 w 20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52">
                    <a:moveTo>
                      <a:pt x="0" y="0"/>
                    </a:moveTo>
                    <a:lnTo>
                      <a:pt x="0" y="22"/>
                    </a:lnTo>
                    <a:lnTo>
                      <a:pt x="0" y="22"/>
                    </a:lnTo>
                    <a:lnTo>
                      <a:pt x="8" y="30"/>
                    </a:lnTo>
                    <a:lnTo>
                      <a:pt x="16" y="40"/>
                    </a:lnTo>
                    <a:lnTo>
                      <a:pt x="20" y="5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20" name="Freeform 115"/>
              <p:cNvSpPr>
                <a:spLocks/>
              </p:cNvSpPr>
              <p:nvPr/>
            </p:nvSpPr>
            <p:spPr bwMode="auto">
              <a:xfrm>
                <a:off x="4240213" y="2697163"/>
                <a:ext cx="31750" cy="82550"/>
              </a:xfrm>
              <a:custGeom>
                <a:avLst/>
                <a:gdLst>
                  <a:gd name="T0" fmla="*/ 0 w 20"/>
                  <a:gd name="T1" fmla="*/ 0 h 52"/>
                  <a:gd name="T2" fmla="*/ 0 w 20"/>
                  <a:gd name="T3" fmla="*/ 22 h 52"/>
                  <a:gd name="T4" fmla="*/ 0 w 20"/>
                  <a:gd name="T5" fmla="*/ 22 h 52"/>
                  <a:gd name="T6" fmla="*/ 8 w 20"/>
                  <a:gd name="T7" fmla="*/ 30 h 52"/>
                  <a:gd name="T8" fmla="*/ 16 w 20"/>
                  <a:gd name="T9" fmla="*/ 40 h 52"/>
                  <a:gd name="T10" fmla="*/ 20 w 20"/>
                  <a:gd name="T11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52">
                    <a:moveTo>
                      <a:pt x="0" y="0"/>
                    </a:moveTo>
                    <a:lnTo>
                      <a:pt x="0" y="22"/>
                    </a:lnTo>
                    <a:lnTo>
                      <a:pt x="0" y="22"/>
                    </a:lnTo>
                    <a:lnTo>
                      <a:pt x="8" y="30"/>
                    </a:lnTo>
                    <a:lnTo>
                      <a:pt x="16" y="40"/>
                    </a:lnTo>
                    <a:lnTo>
                      <a:pt x="20" y="52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21" name="Freeform 116"/>
              <p:cNvSpPr>
                <a:spLocks/>
              </p:cNvSpPr>
              <p:nvPr/>
            </p:nvSpPr>
            <p:spPr bwMode="auto">
              <a:xfrm>
                <a:off x="4395788" y="2697163"/>
                <a:ext cx="34925" cy="82550"/>
              </a:xfrm>
              <a:custGeom>
                <a:avLst/>
                <a:gdLst>
                  <a:gd name="T0" fmla="*/ 22 w 22"/>
                  <a:gd name="T1" fmla="*/ 0 h 52"/>
                  <a:gd name="T2" fmla="*/ 22 w 22"/>
                  <a:gd name="T3" fmla="*/ 22 h 52"/>
                  <a:gd name="T4" fmla="*/ 22 w 22"/>
                  <a:gd name="T5" fmla="*/ 22 h 52"/>
                  <a:gd name="T6" fmla="*/ 12 w 22"/>
                  <a:gd name="T7" fmla="*/ 30 h 52"/>
                  <a:gd name="T8" fmla="*/ 6 w 22"/>
                  <a:gd name="T9" fmla="*/ 40 h 52"/>
                  <a:gd name="T10" fmla="*/ 0 w 22"/>
                  <a:gd name="T11" fmla="*/ 52 h 52"/>
                  <a:gd name="T12" fmla="*/ 22 w 22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52">
                    <a:moveTo>
                      <a:pt x="22" y="0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12" y="30"/>
                    </a:lnTo>
                    <a:lnTo>
                      <a:pt x="6" y="40"/>
                    </a:lnTo>
                    <a:lnTo>
                      <a:pt x="0" y="52"/>
                    </a:lnTo>
                    <a:lnTo>
                      <a:pt x="22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22" name="Freeform 117"/>
              <p:cNvSpPr>
                <a:spLocks/>
              </p:cNvSpPr>
              <p:nvPr/>
            </p:nvSpPr>
            <p:spPr bwMode="auto">
              <a:xfrm>
                <a:off x="4395788" y="2697163"/>
                <a:ext cx="34925" cy="82550"/>
              </a:xfrm>
              <a:custGeom>
                <a:avLst/>
                <a:gdLst>
                  <a:gd name="T0" fmla="*/ 22 w 22"/>
                  <a:gd name="T1" fmla="*/ 0 h 52"/>
                  <a:gd name="T2" fmla="*/ 22 w 22"/>
                  <a:gd name="T3" fmla="*/ 22 h 52"/>
                  <a:gd name="T4" fmla="*/ 22 w 22"/>
                  <a:gd name="T5" fmla="*/ 22 h 52"/>
                  <a:gd name="T6" fmla="*/ 12 w 22"/>
                  <a:gd name="T7" fmla="*/ 30 h 52"/>
                  <a:gd name="T8" fmla="*/ 6 w 22"/>
                  <a:gd name="T9" fmla="*/ 40 h 52"/>
                  <a:gd name="T10" fmla="*/ 0 w 22"/>
                  <a:gd name="T11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52">
                    <a:moveTo>
                      <a:pt x="22" y="0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12" y="30"/>
                    </a:lnTo>
                    <a:lnTo>
                      <a:pt x="6" y="40"/>
                    </a:lnTo>
                    <a:lnTo>
                      <a:pt x="0" y="52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23" name="Freeform 118"/>
              <p:cNvSpPr>
                <a:spLocks/>
              </p:cNvSpPr>
              <p:nvPr/>
            </p:nvSpPr>
            <p:spPr bwMode="auto">
              <a:xfrm>
                <a:off x="4117975" y="2547938"/>
                <a:ext cx="41275" cy="244475"/>
              </a:xfrm>
              <a:custGeom>
                <a:avLst/>
                <a:gdLst>
                  <a:gd name="T0" fmla="*/ 26 w 26"/>
                  <a:gd name="T1" fmla="*/ 0 h 154"/>
                  <a:gd name="T2" fmla="*/ 0 w 26"/>
                  <a:gd name="T3" fmla="*/ 22 h 154"/>
                  <a:gd name="T4" fmla="*/ 0 w 26"/>
                  <a:gd name="T5" fmla="*/ 150 h 154"/>
                  <a:gd name="T6" fmla="*/ 26 w 26"/>
                  <a:gd name="T7" fmla="*/ 154 h 154"/>
                  <a:gd name="T8" fmla="*/ 26 w 26"/>
                  <a:gd name="T9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54">
                    <a:moveTo>
                      <a:pt x="26" y="0"/>
                    </a:moveTo>
                    <a:lnTo>
                      <a:pt x="0" y="22"/>
                    </a:lnTo>
                    <a:lnTo>
                      <a:pt x="0" y="150"/>
                    </a:lnTo>
                    <a:lnTo>
                      <a:pt x="26" y="154"/>
                    </a:lnTo>
                    <a:lnTo>
                      <a:pt x="26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24" name="Freeform 119"/>
              <p:cNvSpPr>
                <a:spLocks/>
              </p:cNvSpPr>
              <p:nvPr/>
            </p:nvSpPr>
            <p:spPr bwMode="auto">
              <a:xfrm>
                <a:off x="4117975" y="2547938"/>
                <a:ext cx="41275" cy="244475"/>
              </a:xfrm>
              <a:custGeom>
                <a:avLst/>
                <a:gdLst>
                  <a:gd name="T0" fmla="*/ 26 w 26"/>
                  <a:gd name="T1" fmla="*/ 0 h 154"/>
                  <a:gd name="T2" fmla="*/ 0 w 26"/>
                  <a:gd name="T3" fmla="*/ 22 h 154"/>
                  <a:gd name="T4" fmla="*/ 0 w 26"/>
                  <a:gd name="T5" fmla="*/ 150 h 154"/>
                  <a:gd name="T6" fmla="*/ 26 w 26"/>
                  <a:gd name="T7" fmla="*/ 15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154">
                    <a:moveTo>
                      <a:pt x="26" y="0"/>
                    </a:moveTo>
                    <a:lnTo>
                      <a:pt x="0" y="22"/>
                    </a:lnTo>
                    <a:lnTo>
                      <a:pt x="0" y="150"/>
                    </a:lnTo>
                    <a:lnTo>
                      <a:pt x="26" y="154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25" name="Freeform 120"/>
              <p:cNvSpPr>
                <a:spLocks/>
              </p:cNvSpPr>
              <p:nvPr/>
            </p:nvSpPr>
            <p:spPr bwMode="auto">
              <a:xfrm>
                <a:off x="4070350" y="2820988"/>
                <a:ext cx="122238" cy="12700"/>
              </a:xfrm>
              <a:custGeom>
                <a:avLst/>
                <a:gdLst>
                  <a:gd name="T0" fmla="*/ 0 w 77"/>
                  <a:gd name="T1" fmla="*/ 0 h 8"/>
                  <a:gd name="T2" fmla="*/ 26 w 77"/>
                  <a:gd name="T3" fmla="*/ 0 h 8"/>
                  <a:gd name="T4" fmla="*/ 77 w 77"/>
                  <a:gd name="T5" fmla="*/ 8 h 8"/>
                  <a:gd name="T6" fmla="*/ 0 w 77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7" h="8">
                    <a:moveTo>
                      <a:pt x="0" y="0"/>
                    </a:moveTo>
                    <a:lnTo>
                      <a:pt x="26" y="0"/>
                    </a:lnTo>
                    <a:lnTo>
                      <a:pt x="77" y="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26" name="Freeform 121"/>
              <p:cNvSpPr>
                <a:spLocks/>
              </p:cNvSpPr>
              <p:nvPr/>
            </p:nvSpPr>
            <p:spPr bwMode="auto">
              <a:xfrm>
                <a:off x="4070350" y="2820988"/>
                <a:ext cx="122238" cy="12700"/>
              </a:xfrm>
              <a:custGeom>
                <a:avLst/>
                <a:gdLst>
                  <a:gd name="T0" fmla="*/ 0 w 77"/>
                  <a:gd name="T1" fmla="*/ 0 h 8"/>
                  <a:gd name="T2" fmla="*/ 26 w 77"/>
                  <a:gd name="T3" fmla="*/ 0 h 8"/>
                  <a:gd name="T4" fmla="*/ 77 w 77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7" h="8">
                    <a:moveTo>
                      <a:pt x="0" y="0"/>
                    </a:moveTo>
                    <a:lnTo>
                      <a:pt x="26" y="0"/>
                    </a:lnTo>
                    <a:lnTo>
                      <a:pt x="77" y="8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27" name="Freeform 122"/>
              <p:cNvSpPr>
                <a:spLocks/>
              </p:cNvSpPr>
              <p:nvPr/>
            </p:nvSpPr>
            <p:spPr bwMode="auto">
              <a:xfrm>
                <a:off x="4070350" y="2595563"/>
                <a:ext cx="12700" cy="190500"/>
              </a:xfrm>
              <a:custGeom>
                <a:avLst/>
                <a:gdLst>
                  <a:gd name="T0" fmla="*/ 0 w 8"/>
                  <a:gd name="T1" fmla="*/ 4 h 120"/>
                  <a:gd name="T2" fmla="*/ 8 w 8"/>
                  <a:gd name="T3" fmla="*/ 0 h 120"/>
                  <a:gd name="T4" fmla="*/ 8 w 8"/>
                  <a:gd name="T5" fmla="*/ 120 h 120"/>
                  <a:gd name="T6" fmla="*/ 0 w 8"/>
                  <a:gd name="T7" fmla="*/ 120 h 120"/>
                  <a:gd name="T8" fmla="*/ 0 w 8"/>
                  <a:gd name="T9" fmla="*/ 4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0">
                    <a:moveTo>
                      <a:pt x="0" y="4"/>
                    </a:moveTo>
                    <a:lnTo>
                      <a:pt x="8" y="0"/>
                    </a:lnTo>
                    <a:lnTo>
                      <a:pt x="8" y="120"/>
                    </a:lnTo>
                    <a:lnTo>
                      <a:pt x="0" y="120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28" name="Freeform 123"/>
              <p:cNvSpPr>
                <a:spLocks/>
              </p:cNvSpPr>
              <p:nvPr/>
            </p:nvSpPr>
            <p:spPr bwMode="auto">
              <a:xfrm>
                <a:off x="4070350" y="2595563"/>
                <a:ext cx="12700" cy="190500"/>
              </a:xfrm>
              <a:custGeom>
                <a:avLst/>
                <a:gdLst>
                  <a:gd name="T0" fmla="*/ 0 w 8"/>
                  <a:gd name="T1" fmla="*/ 4 h 120"/>
                  <a:gd name="T2" fmla="*/ 8 w 8"/>
                  <a:gd name="T3" fmla="*/ 0 h 120"/>
                  <a:gd name="T4" fmla="*/ 8 w 8"/>
                  <a:gd name="T5" fmla="*/ 120 h 120"/>
                  <a:gd name="T6" fmla="*/ 0 w 8"/>
                  <a:gd name="T7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20">
                    <a:moveTo>
                      <a:pt x="0" y="4"/>
                    </a:moveTo>
                    <a:lnTo>
                      <a:pt x="8" y="0"/>
                    </a:lnTo>
                    <a:lnTo>
                      <a:pt x="8" y="120"/>
                    </a:lnTo>
                    <a:lnTo>
                      <a:pt x="0" y="12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29" name="Freeform 124"/>
              <p:cNvSpPr>
                <a:spLocks/>
              </p:cNvSpPr>
              <p:nvPr/>
            </p:nvSpPr>
            <p:spPr bwMode="auto">
              <a:xfrm>
                <a:off x="4916488" y="2525713"/>
                <a:ext cx="260350" cy="314325"/>
              </a:xfrm>
              <a:custGeom>
                <a:avLst/>
                <a:gdLst>
                  <a:gd name="T0" fmla="*/ 164 w 164"/>
                  <a:gd name="T1" fmla="*/ 178 h 198"/>
                  <a:gd name="T2" fmla="*/ 164 w 164"/>
                  <a:gd name="T3" fmla="*/ 186 h 198"/>
                  <a:gd name="T4" fmla="*/ 164 w 164"/>
                  <a:gd name="T5" fmla="*/ 186 h 198"/>
                  <a:gd name="T6" fmla="*/ 164 w 164"/>
                  <a:gd name="T7" fmla="*/ 190 h 198"/>
                  <a:gd name="T8" fmla="*/ 160 w 164"/>
                  <a:gd name="T9" fmla="*/ 194 h 198"/>
                  <a:gd name="T10" fmla="*/ 156 w 164"/>
                  <a:gd name="T11" fmla="*/ 198 h 198"/>
                  <a:gd name="T12" fmla="*/ 152 w 164"/>
                  <a:gd name="T13" fmla="*/ 198 h 198"/>
                  <a:gd name="T14" fmla="*/ 14 w 164"/>
                  <a:gd name="T15" fmla="*/ 198 h 198"/>
                  <a:gd name="T16" fmla="*/ 14 w 164"/>
                  <a:gd name="T17" fmla="*/ 198 h 198"/>
                  <a:gd name="T18" fmla="*/ 8 w 164"/>
                  <a:gd name="T19" fmla="*/ 198 h 198"/>
                  <a:gd name="T20" fmla="*/ 4 w 164"/>
                  <a:gd name="T21" fmla="*/ 194 h 198"/>
                  <a:gd name="T22" fmla="*/ 2 w 164"/>
                  <a:gd name="T23" fmla="*/ 190 h 198"/>
                  <a:gd name="T24" fmla="*/ 0 w 164"/>
                  <a:gd name="T25" fmla="*/ 186 h 198"/>
                  <a:gd name="T26" fmla="*/ 0 w 164"/>
                  <a:gd name="T27" fmla="*/ 178 h 198"/>
                  <a:gd name="T28" fmla="*/ 32 w 164"/>
                  <a:gd name="T29" fmla="*/ 178 h 198"/>
                  <a:gd name="T30" fmla="*/ 32 w 164"/>
                  <a:gd name="T31" fmla="*/ 178 h 198"/>
                  <a:gd name="T32" fmla="*/ 36 w 164"/>
                  <a:gd name="T33" fmla="*/ 174 h 198"/>
                  <a:gd name="T34" fmla="*/ 38 w 164"/>
                  <a:gd name="T35" fmla="*/ 170 h 198"/>
                  <a:gd name="T36" fmla="*/ 34 w 164"/>
                  <a:gd name="T37" fmla="*/ 162 h 198"/>
                  <a:gd name="T38" fmla="*/ 34 w 164"/>
                  <a:gd name="T39" fmla="*/ 162 h 198"/>
                  <a:gd name="T40" fmla="*/ 32 w 164"/>
                  <a:gd name="T41" fmla="*/ 158 h 198"/>
                  <a:gd name="T42" fmla="*/ 30 w 164"/>
                  <a:gd name="T43" fmla="*/ 156 h 198"/>
                  <a:gd name="T44" fmla="*/ 26 w 164"/>
                  <a:gd name="T45" fmla="*/ 156 h 198"/>
                  <a:gd name="T46" fmla="*/ 0 w 164"/>
                  <a:gd name="T47" fmla="*/ 156 h 198"/>
                  <a:gd name="T48" fmla="*/ 0 w 164"/>
                  <a:gd name="T49" fmla="*/ 18 h 198"/>
                  <a:gd name="T50" fmla="*/ 0 w 164"/>
                  <a:gd name="T51" fmla="*/ 18 h 198"/>
                  <a:gd name="T52" fmla="*/ 2 w 164"/>
                  <a:gd name="T53" fmla="*/ 12 h 198"/>
                  <a:gd name="T54" fmla="*/ 4 w 164"/>
                  <a:gd name="T55" fmla="*/ 10 h 198"/>
                  <a:gd name="T56" fmla="*/ 10 w 164"/>
                  <a:gd name="T57" fmla="*/ 6 h 198"/>
                  <a:gd name="T58" fmla="*/ 14 w 164"/>
                  <a:gd name="T59" fmla="*/ 4 h 198"/>
                  <a:gd name="T60" fmla="*/ 14 w 164"/>
                  <a:gd name="T61" fmla="*/ 4 h 198"/>
                  <a:gd name="T62" fmla="*/ 34 w 164"/>
                  <a:gd name="T63" fmla="*/ 2 h 198"/>
                  <a:gd name="T64" fmla="*/ 54 w 164"/>
                  <a:gd name="T65" fmla="*/ 2 h 198"/>
                  <a:gd name="T66" fmla="*/ 82 w 164"/>
                  <a:gd name="T67" fmla="*/ 0 h 198"/>
                  <a:gd name="T68" fmla="*/ 82 w 164"/>
                  <a:gd name="T69" fmla="*/ 0 h 198"/>
                  <a:gd name="T70" fmla="*/ 110 w 164"/>
                  <a:gd name="T71" fmla="*/ 2 h 198"/>
                  <a:gd name="T72" fmla="*/ 132 w 164"/>
                  <a:gd name="T73" fmla="*/ 2 h 198"/>
                  <a:gd name="T74" fmla="*/ 150 w 164"/>
                  <a:gd name="T75" fmla="*/ 4 h 198"/>
                  <a:gd name="T76" fmla="*/ 150 w 164"/>
                  <a:gd name="T77" fmla="*/ 4 h 198"/>
                  <a:gd name="T78" fmla="*/ 156 w 164"/>
                  <a:gd name="T79" fmla="*/ 6 h 198"/>
                  <a:gd name="T80" fmla="*/ 160 w 164"/>
                  <a:gd name="T81" fmla="*/ 10 h 198"/>
                  <a:gd name="T82" fmla="*/ 164 w 164"/>
                  <a:gd name="T83" fmla="*/ 14 h 198"/>
                  <a:gd name="T84" fmla="*/ 164 w 164"/>
                  <a:gd name="T85" fmla="*/ 18 h 198"/>
                  <a:gd name="T86" fmla="*/ 164 w 164"/>
                  <a:gd name="T87" fmla="*/ 156 h 198"/>
                  <a:gd name="T88" fmla="*/ 140 w 164"/>
                  <a:gd name="T89" fmla="*/ 156 h 198"/>
                  <a:gd name="T90" fmla="*/ 140 w 164"/>
                  <a:gd name="T91" fmla="*/ 156 h 198"/>
                  <a:gd name="T92" fmla="*/ 134 w 164"/>
                  <a:gd name="T93" fmla="*/ 156 h 198"/>
                  <a:gd name="T94" fmla="*/ 132 w 164"/>
                  <a:gd name="T95" fmla="*/ 158 h 198"/>
                  <a:gd name="T96" fmla="*/ 130 w 164"/>
                  <a:gd name="T97" fmla="*/ 162 h 198"/>
                  <a:gd name="T98" fmla="*/ 128 w 164"/>
                  <a:gd name="T99" fmla="*/ 170 h 198"/>
                  <a:gd name="T100" fmla="*/ 128 w 164"/>
                  <a:gd name="T101" fmla="*/ 170 h 198"/>
                  <a:gd name="T102" fmla="*/ 130 w 164"/>
                  <a:gd name="T103" fmla="*/ 174 h 198"/>
                  <a:gd name="T104" fmla="*/ 134 w 164"/>
                  <a:gd name="T105" fmla="*/ 178 h 198"/>
                  <a:gd name="T106" fmla="*/ 164 w 164"/>
                  <a:gd name="T107" fmla="*/ 17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4" h="198">
                    <a:moveTo>
                      <a:pt x="164" y="178"/>
                    </a:moveTo>
                    <a:lnTo>
                      <a:pt x="164" y="186"/>
                    </a:lnTo>
                    <a:lnTo>
                      <a:pt x="164" y="186"/>
                    </a:lnTo>
                    <a:lnTo>
                      <a:pt x="164" y="190"/>
                    </a:lnTo>
                    <a:lnTo>
                      <a:pt x="160" y="194"/>
                    </a:lnTo>
                    <a:lnTo>
                      <a:pt x="156" y="198"/>
                    </a:lnTo>
                    <a:lnTo>
                      <a:pt x="152" y="198"/>
                    </a:lnTo>
                    <a:lnTo>
                      <a:pt x="14" y="198"/>
                    </a:lnTo>
                    <a:lnTo>
                      <a:pt x="14" y="198"/>
                    </a:lnTo>
                    <a:lnTo>
                      <a:pt x="8" y="198"/>
                    </a:lnTo>
                    <a:lnTo>
                      <a:pt x="4" y="194"/>
                    </a:lnTo>
                    <a:lnTo>
                      <a:pt x="2" y="190"/>
                    </a:lnTo>
                    <a:lnTo>
                      <a:pt x="0" y="186"/>
                    </a:lnTo>
                    <a:lnTo>
                      <a:pt x="0" y="178"/>
                    </a:lnTo>
                    <a:lnTo>
                      <a:pt x="32" y="178"/>
                    </a:lnTo>
                    <a:lnTo>
                      <a:pt x="32" y="178"/>
                    </a:lnTo>
                    <a:lnTo>
                      <a:pt x="36" y="174"/>
                    </a:lnTo>
                    <a:lnTo>
                      <a:pt x="38" y="170"/>
                    </a:lnTo>
                    <a:lnTo>
                      <a:pt x="34" y="162"/>
                    </a:lnTo>
                    <a:lnTo>
                      <a:pt x="34" y="162"/>
                    </a:lnTo>
                    <a:lnTo>
                      <a:pt x="32" y="158"/>
                    </a:lnTo>
                    <a:lnTo>
                      <a:pt x="30" y="156"/>
                    </a:lnTo>
                    <a:lnTo>
                      <a:pt x="26" y="156"/>
                    </a:lnTo>
                    <a:lnTo>
                      <a:pt x="0" y="156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2" y="12"/>
                    </a:lnTo>
                    <a:lnTo>
                      <a:pt x="4" y="10"/>
                    </a:lnTo>
                    <a:lnTo>
                      <a:pt x="10" y="6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34" y="2"/>
                    </a:lnTo>
                    <a:lnTo>
                      <a:pt x="54" y="2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110" y="2"/>
                    </a:lnTo>
                    <a:lnTo>
                      <a:pt x="132" y="2"/>
                    </a:lnTo>
                    <a:lnTo>
                      <a:pt x="150" y="4"/>
                    </a:lnTo>
                    <a:lnTo>
                      <a:pt x="150" y="4"/>
                    </a:lnTo>
                    <a:lnTo>
                      <a:pt x="156" y="6"/>
                    </a:lnTo>
                    <a:lnTo>
                      <a:pt x="160" y="10"/>
                    </a:lnTo>
                    <a:lnTo>
                      <a:pt x="164" y="14"/>
                    </a:lnTo>
                    <a:lnTo>
                      <a:pt x="164" y="18"/>
                    </a:lnTo>
                    <a:lnTo>
                      <a:pt x="164" y="156"/>
                    </a:lnTo>
                    <a:lnTo>
                      <a:pt x="140" y="156"/>
                    </a:lnTo>
                    <a:lnTo>
                      <a:pt x="140" y="156"/>
                    </a:lnTo>
                    <a:lnTo>
                      <a:pt x="134" y="156"/>
                    </a:lnTo>
                    <a:lnTo>
                      <a:pt x="132" y="158"/>
                    </a:lnTo>
                    <a:lnTo>
                      <a:pt x="130" y="162"/>
                    </a:lnTo>
                    <a:lnTo>
                      <a:pt x="128" y="170"/>
                    </a:lnTo>
                    <a:lnTo>
                      <a:pt x="128" y="170"/>
                    </a:lnTo>
                    <a:lnTo>
                      <a:pt x="130" y="174"/>
                    </a:lnTo>
                    <a:lnTo>
                      <a:pt x="134" y="178"/>
                    </a:lnTo>
                    <a:lnTo>
                      <a:pt x="164" y="178"/>
                    </a:lnTo>
                    <a:close/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30" name="Freeform 125"/>
              <p:cNvSpPr>
                <a:spLocks/>
              </p:cNvSpPr>
              <p:nvPr/>
            </p:nvSpPr>
            <p:spPr bwMode="auto">
              <a:xfrm>
                <a:off x="4951413" y="2732088"/>
                <a:ext cx="190500" cy="34925"/>
              </a:xfrm>
              <a:custGeom>
                <a:avLst/>
                <a:gdLst>
                  <a:gd name="T0" fmla="*/ 0 w 120"/>
                  <a:gd name="T1" fmla="*/ 0 h 22"/>
                  <a:gd name="T2" fmla="*/ 18 w 120"/>
                  <a:gd name="T3" fmla="*/ 0 h 22"/>
                  <a:gd name="T4" fmla="*/ 30 w 120"/>
                  <a:gd name="T5" fmla="*/ 22 h 22"/>
                  <a:gd name="T6" fmla="*/ 90 w 120"/>
                  <a:gd name="T7" fmla="*/ 22 h 22"/>
                  <a:gd name="T8" fmla="*/ 90 w 120"/>
                  <a:gd name="T9" fmla="*/ 22 h 22"/>
                  <a:gd name="T10" fmla="*/ 104 w 120"/>
                  <a:gd name="T11" fmla="*/ 0 h 22"/>
                  <a:gd name="T12" fmla="*/ 120 w 120"/>
                  <a:gd name="T13" fmla="*/ 0 h 22"/>
                  <a:gd name="T14" fmla="*/ 0 w 120"/>
                  <a:gd name="T1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0" h="22">
                    <a:moveTo>
                      <a:pt x="0" y="0"/>
                    </a:moveTo>
                    <a:lnTo>
                      <a:pt x="18" y="0"/>
                    </a:lnTo>
                    <a:lnTo>
                      <a:pt x="30" y="22"/>
                    </a:lnTo>
                    <a:lnTo>
                      <a:pt x="90" y="22"/>
                    </a:lnTo>
                    <a:lnTo>
                      <a:pt x="90" y="22"/>
                    </a:lnTo>
                    <a:lnTo>
                      <a:pt x="104" y="0"/>
                    </a:lnTo>
                    <a:lnTo>
                      <a:pt x="12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31" name="Freeform 126"/>
              <p:cNvSpPr>
                <a:spLocks/>
              </p:cNvSpPr>
              <p:nvPr/>
            </p:nvSpPr>
            <p:spPr bwMode="auto">
              <a:xfrm>
                <a:off x="4951413" y="2732088"/>
                <a:ext cx="190500" cy="34925"/>
              </a:xfrm>
              <a:custGeom>
                <a:avLst/>
                <a:gdLst>
                  <a:gd name="T0" fmla="*/ 0 w 120"/>
                  <a:gd name="T1" fmla="*/ 0 h 22"/>
                  <a:gd name="T2" fmla="*/ 18 w 120"/>
                  <a:gd name="T3" fmla="*/ 0 h 22"/>
                  <a:gd name="T4" fmla="*/ 30 w 120"/>
                  <a:gd name="T5" fmla="*/ 22 h 22"/>
                  <a:gd name="T6" fmla="*/ 90 w 120"/>
                  <a:gd name="T7" fmla="*/ 22 h 22"/>
                  <a:gd name="T8" fmla="*/ 90 w 120"/>
                  <a:gd name="T9" fmla="*/ 22 h 22"/>
                  <a:gd name="T10" fmla="*/ 104 w 120"/>
                  <a:gd name="T11" fmla="*/ 0 h 22"/>
                  <a:gd name="T12" fmla="*/ 120 w 120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22">
                    <a:moveTo>
                      <a:pt x="0" y="0"/>
                    </a:moveTo>
                    <a:lnTo>
                      <a:pt x="18" y="0"/>
                    </a:lnTo>
                    <a:lnTo>
                      <a:pt x="30" y="22"/>
                    </a:lnTo>
                    <a:lnTo>
                      <a:pt x="90" y="22"/>
                    </a:lnTo>
                    <a:lnTo>
                      <a:pt x="90" y="22"/>
                    </a:lnTo>
                    <a:lnTo>
                      <a:pt x="104" y="0"/>
                    </a:lnTo>
                    <a:lnTo>
                      <a:pt x="120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32" name="Freeform 127"/>
              <p:cNvSpPr>
                <a:spLocks/>
              </p:cNvSpPr>
              <p:nvPr/>
            </p:nvSpPr>
            <p:spPr bwMode="auto">
              <a:xfrm>
                <a:off x="5011738" y="2732088"/>
                <a:ext cx="69850" cy="0"/>
              </a:xfrm>
              <a:custGeom>
                <a:avLst/>
                <a:gdLst>
                  <a:gd name="T0" fmla="*/ 0 w 44"/>
                  <a:gd name="T1" fmla="*/ 44 w 44"/>
                  <a:gd name="T2" fmla="*/ 0 w 4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4">
                    <a:moveTo>
                      <a:pt x="0" y="0"/>
                    </a:moveTo>
                    <a:lnTo>
                      <a:pt x="4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33" name="Line 128"/>
              <p:cNvSpPr>
                <a:spLocks noChangeShapeType="1"/>
              </p:cNvSpPr>
              <p:nvPr/>
            </p:nvSpPr>
            <p:spPr bwMode="auto">
              <a:xfrm>
                <a:off x="5011738" y="2732088"/>
                <a:ext cx="69850" cy="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34" name="Freeform 129"/>
              <p:cNvSpPr>
                <a:spLocks/>
              </p:cNvSpPr>
              <p:nvPr/>
            </p:nvSpPr>
            <p:spPr bwMode="auto">
              <a:xfrm>
                <a:off x="4999038" y="2697163"/>
                <a:ext cx="95250" cy="0"/>
              </a:xfrm>
              <a:custGeom>
                <a:avLst/>
                <a:gdLst>
                  <a:gd name="T0" fmla="*/ 0 w 60"/>
                  <a:gd name="T1" fmla="*/ 60 w 60"/>
                  <a:gd name="T2" fmla="*/ 0 w 6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0">
                    <a:moveTo>
                      <a:pt x="0" y="0"/>
                    </a:moveTo>
                    <a:lnTo>
                      <a:pt x="6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35" name="Line 130"/>
              <p:cNvSpPr>
                <a:spLocks noChangeShapeType="1"/>
              </p:cNvSpPr>
              <p:nvPr/>
            </p:nvSpPr>
            <p:spPr bwMode="auto">
              <a:xfrm>
                <a:off x="4999038" y="2697163"/>
                <a:ext cx="95250" cy="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36" name="Freeform 131"/>
              <p:cNvSpPr>
                <a:spLocks/>
              </p:cNvSpPr>
              <p:nvPr/>
            </p:nvSpPr>
            <p:spPr bwMode="auto">
              <a:xfrm>
                <a:off x="5027613" y="2798763"/>
                <a:ext cx="41275" cy="0"/>
              </a:xfrm>
              <a:custGeom>
                <a:avLst/>
                <a:gdLst>
                  <a:gd name="T0" fmla="*/ 0 w 26"/>
                  <a:gd name="T1" fmla="*/ 26 w 26"/>
                  <a:gd name="T2" fmla="*/ 0 w 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6">
                    <a:moveTo>
                      <a:pt x="0" y="0"/>
                    </a:moveTo>
                    <a:lnTo>
                      <a:pt x="2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37" name="Line 132"/>
              <p:cNvSpPr>
                <a:spLocks noChangeShapeType="1"/>
              </p:cNvSpPr>
              <p:nvPr/>
            </p:nvSpPr>
            <p:spPr bwMode="auto">
              <a:xfrm>
                <a:off x="5027613" y="2798763"/>
                <a:ext cx="41275" cy="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38" name="Freeform 133"/>
              <p:cNvSpPr>
                <a:spLocks/>
              </p:cNvSpPr>
              <p:nvPr/>
            </p:nvSpPr>
            <p:spPr bwMode="auto">
              <a:xfrm>
                <a:off x="4951413" y="2573338"/>
                <a:ext cx="190500" cy="88900"/>
              </a:xfrm>
              <a:custGeom>
                <a:avLst/>
                <a:gdLst>
                  <a:gd name="T0" fmla="*/ 0 w 120"/>
                  <a:gd name="T1" fmla="*/ 0 h 56"/>
                  <a:gd name="T2" fmla="*/ 0 w 120"/>
                  <a:gd name="T3" fmla="*/ 40 h 56"/>
                  <a:gd name="T4" fmla="*/ 0 w 120"/>
                  <a:gd name="T5" fmla="*/ 40 h 56"/>
                  <a:gd name="T6" fmla="*/ 2 w 120"/>
                  <a:gd name="T7" fmla="*/ 44 h 56"/>
                  <a:gd name="T8" fmla="*/ 4 w 120"/>
                  <a:gd name="T9" fmla="*/ 48 h 56"/>
                  <a:gd name="T10" fmla="*/ 8 w 120"/>
                  <a:gd name="T11" fmla="*/ 50 h 56"/>
                  <a:gd name="T12" fmla="*/ 14 w 120"/>
                  <a:gd name="T13" fmla="*/ 52 h 56"/>
                  <a:gd name="T14" fmla="*/ 14 w 120"/>
                  <a:gd name="T15" fmla="*/ 52 h 56"/>
                  <a:gd name="T16" fmla="*/ 28 w 120"/>
                  <a:gd name="T17" fmla="*/ 54 h 56"/>
                  <a:gd name="T18" fmla="*/ 60 w 120"/>
                  <a:gd name="T19" fmla="*/ 56 h 56"/>
                  <a:gd name="T20" fmla="*/ 60 w 120"/>
                  <a:gd name="T21" fmla="*/ 56 h 56"/>
                  <a:gd name="T22" fmla="*/ 92 w 120"/>
                  <a:gd name="T23" fmla="*/ 54 h 56"/>
                  <a:gd name="T24" fmla="*/ 108 w 120"/>
                  <a:gd name="T25" fmla="*/ 52 h 56"/>
                  <a:gd name="T26" fmla="*/ 108 w 120"/>
                  <a:gd name="T27" fmla="*/ 52 h 56"/>
                  <a:gd name="T28" fmla="*/ 112 w 120"/>
                  <a:gd name="T29" fmla="*/ 50 h 56"/>
                  <a:gd name="T30" fmla="*/ 118 w 120"/>
                  <a:gd name="T31" fmla="*/ 48 h 56"/>
                  <a:gd name="T32" fmla="*/ 120 w 120"/>
                  <a:gd name="T33" fmla="*/ 44 h 56"/>
                  <a:gd name="T34" fmla="*/ 120 w 120"/>
                  <a:gd name="T35" fmla="*/ 40 h 56"/>
                  <a:gd name="T36" fmla="*/ 120 w 120"/>
                  <a:gd name="T37" fmla="*/ 0 h 56"/>
                  <a:gd name="T38" fmla="*/ 0 w 120"/>
                  <a:gd name="T3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0" h="56">
                    <a:moveTo>
                      <a:pt x="0" y="0"/>
                    </a:moveTo>
                    <a:lnTo>
                      <a:pt x="0" y="40"/>
                    </a:lnTo>
                    <a:lnTo>
                      <a:pt x="0" y="40"/>
                    </a:lnTo>
                    <a:lnTo>
                      <a:pt x="2" y="44"/>
                    </a:lnTo>
                    <a:lnTo>
                      <a:pt x="4" y="48"/>
                    </a:lnTo>
                    <a:lnTo>
                      <a:pt x="8" y="50"/>
                    </a:lnTo>
                    <a:lnTo>
                      <a:pt x="14" y="52"/>
                    </a:lnTo>
                    <a:lnTo>
                      <a:pt x="14" y="52"/>
                    </a:lnTo>
                    <a:lnTo>
                      <a:pt x="28" y="54"/>
                    </a:lnTo>
                    <a:lnTo>
                      <a:pt x="60" y="56"/>
                    </a:lnTo>
                    <a:lnTo>
                      <a:pt x="60" y="56"/>
                    </a:lnTo>
                    <a:lnTo>
                      <a:pt x="92" y="54"/>
                    </a:lnTo>
                    <a:lnTo>
                      <a:pt x="108" y="52"/>
                    </a:lnTo>
                    <a:lnTo>
                      <a:pt x="108" y="52"/>
                    </a:lnTo>
                    <a:lnTo>
                      <a:pt x="112" y="50"/>
                    </a:lnTo>
                    <a:lnTo>
                      <a:pt x="118" y="48"/>
                    </a:lnTo>
                    <a:lnTo>
                      <a:pt x="120" y="44"/>
                    </a:lnTo>
                    <a:lnTo>
                      <a:pt x="120" y="40"/>
                    </a:lnTo>
                    <a:lnTo>
                      <a:pt x="12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39" name="Freeform 134"/>
              <p:cNvSpPr>
                <a:spLocks/>
              </p:cNvSpPr>
              <p:nvPr/>
            </p:nvSpPr>
            <p:spPr bwMode="auto">
              <a:xfrm>
                <a:off x="4862513" y="2573338"/>
                <a:ext cx="53975" cy="88900"/>
              </a:xfrm>
              <a:custGeom>
                <a:avLst/>
                <a:gdLst>
                  <a:gd name="T0" fmla="*/ 34 w 34"/>
                  <a:gd name="T1" fmla="*/ 56 h 56"/>
                  <a:gd name="T2" fmla="*/ 2 w 34"/>
                  <a:gd name="T3" fmla="*/ 40 h 56"/>
                  <a:gd name="T4" fmla="*/ 2 w 34"/>
                  <a:gd name="T5" fmla="*/ 40 h 56"/>
                  <a:gd name="T6" fmla="*/ 0 w 34"/>
                  <a:gd name="T7" fmla="*/ 40 h 56"/>
                  <a:gd name="T8" fmla="*/ 0 w 34"/>
                  <a:gd name="T9" fmla="*/ 36 h 56"/>
                  <a:gd name="T10" fmla="*/ 0 w 34"/>
                  <a:gd name="T11" fmla="*/ 6 h 56"/>
                  <a:gd name="T12" fmla="*/ 0 w 34"/>
                  <a:gd name="T13" fmla="*/ 6 h 56"/>
                  <a:gd name="T14" fmla="*/ 2 w 34"/>
                  <a:gd name="T15" fmla="*/ 2 h 56"/>
                  <a:gd name="T16" fmla="*/ 4 w 34"/>
                  <a:gd name="T17" fmla="*/ 0 h 56"/>
                  <a:gd name="T18" fmla="*/ 18 w 34"/>
                  <a:gd name="T19" fmla="*/ 0 h 56"/>
                  <a:gd name="T20" fmla="*/ 34 w 34"/>
                  <a:gd name="T2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" h="56">
                    <a:moveTo>
                      <a:pt x="34" y="56"/>
                    </a:moveTo>
                    <a:lnTo>
                      <a:pt x="2" y="40"/>
                    </a:lnTo>
                    <a:lnTo>
                      <a:pt x="2" y="40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8" y="0"/>
                    </a:lnTo>
                    <a:lnTo>
                      <a:pt x="34" y="56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40" name="Freeform 135"/>
              <p:cNvSpPr>
                <a:spLocks/>
              </p:cNvSpPr>
              <p:nvPr/>
            </p:nvSpPr>
            <p:spPr bwMode="auto">
              <a:xfrm>
                <a:off x="4862513" y="2573338"/>
                <a:ext cx="53975" cy="88900"/>
              </a:xfrm>
              <a:custGeom>
                <a:avLst/>
                <a:gdLst>
                  <a:gd name="T0" fmla="*/ 34 w 34"/>
                  <a:gd name="T1" fmla="*/ 56 h 56"/>
                  <a:gd name="T2" fmla="*/ 2 w 34"/>
                  <a:gd name="T3" fmla="*/ 40 h 56"/>
                  <a:gd name="T4" fmla="*/ 2 w 34"/>
                  <a:gd name="T5" fmla="*/ 40 h 56"/>
                  <a:gd name="T6" fmla="*/ 0 w 34"/>
                  <a:gd name="T7" fmla="*/ 40 h 56"/>
                  <a:gd name="T8" fmla="*/ 0 w 34"/>
                  <a:gd name="T9" fmla="*/ 36 h 56"/>
                  <a:gd name="T10" fmla="*/ 0 w 34"/>
                  <a:gd name="T11" fmla="*/ 6 h 56"/>
                  <a:gd name="T12" fmla="*/ 0 w 34"/>
                  <a:gd name="T13" fmla="*/ 6 h 56"/>
                  <a:gd name="T14" fmla="*/ 2 w 34"/>
                  <a:gd name="T15" fmla="*/ 2 h 56"/>
                  <a:gd name="T16" fmla="*/ 4 w 34"/>
                  <a:gd name="T17" fmla="*/ 0 h 56"/>
                  <a:gd name="T18" fmla="*/ 18 w 34"/>
                  <a:gd name="T1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56">
                    <a:moveTo>
                      <a:pt x="34" y="56"/>
                    </a:moveTo>
                    <a:lnTo>
                      <a:pt x="2" y="40"/>
                    </a:lnTo>
                    <a:lnTo>
                      <a:pt x="2" y="40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8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41" name="Freeform 136"/>
              <p:cNvSpPr>
                <a:spLocks/>
              </p:cNvSpPr>
              <p:nvPr/>
            </p:nvSpPr>
            <p:spPr bwMode="auto">
              <a:xfrm>
                <a:off x="5176838" y="2573338"/>
                <a:ext cx="53975" cy="88900"/>
              </a:xfrm>
              <a:custGeom>
                <a:avLst/>
                <a:gdLst>
                  <a:gd name="T0" fmla="*/ 0 w 34"/>
                  <a:gd name="T1" fmla="*/ 56 h 56"/>
                  <a:gd name="T2" fmla="*/ 32 w 34"/>
                  <a:gd name="T3" fmla="*/ 40 h 56"/>
                  <a:gd name="T4" fmla="*/ 32 w 34"/>
                  <a:gd name="T5" fmla="*/ 40 h 56"/>
                  <a:gd name="T6" fmla="*/ 34 w 34"/>
                  <a:gd name="T7" fmla="*/ 40 h 56"/>
                  <a:gd name="T8" fmla="*/ 34 w 34"/>
                  <a:gd name="T9" fmla="*/ 36 h 56"/>
                  <a:gd name="T10" fmla="*/ 34 w 34"/>
                  <a:gd name="T11" fmla="*/ 6 h 56"/>
                  <a:gd name="T12" fmla="*/ 34 w 34"/>
                  <a:gd name="T13" fmla="*/ 6 h 56"/>
                  <a:gd name="T14" fmla="*/ 34 w 34"/>
                  <a:gd name="T15" fmla="*/ 2 h 56"/>
                  <a:gd name="T16" fmla="*/ 30 w 34"/>
                  <a:gd name="T17" fmla="*/ 0 h 56"/>
                  <a:gd name="T18" fmla="*/ 18 w 34"/>
                  <a:gd name="T19" fmla="*/ 0 h 56"/>
                  <a:gd name="T20" fmla="*/ 0 w 34"/>
                  <a:gd name="T2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" h="56">
                    <a:moveTo>
                      <a:pt x="0" y="56"/>
                    </a:moveTo>
                    <a:lnTo>
                      <a:pt x="32" y="40"/>
                    </a:lnTo>
                    <a:lnTo>
                      <a:pt x="32" y="40"/>
                    </a:lnTo>
                    <a:lnTo>
                      <a:pt x="34" y="40"/>
                    </a:lnTo>
                    <a:lnTo>
                      <a:pt x="34" y="36"/>
                    </a:lnTo>
                    <a:lnTo>
                      <a:pt x="34" y="6"/>
                    </a:lnTo>
                    <a:lnTo>
                      <a:pt x="34" y="6"/>
                    </a:lnTo>
                    <a:lnTo>
                      <a:pt x="34" y="2"/>
                    </a:lnTo>
                    <a:lnTo>
                      <a:pt x="30" y="0"/>
                    </a:lnTo>
                    <a:lnTo>
                      <a:pt x="18" y="0"/>
                    </a:lnTo>
                    <a:lnTo>
                      <a:pt x="0" y="56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42" name="Freeform 137"/>
              <p:cNvSpPr>
                <a:spLocks/>
              </p:cNvSpPr>
              <p:nvPr/>
            </p:nvSpPr>
            <p:spPr bwMode="auto">
              <a:xfrm>
                <a:off x="5176838" y="2573338"/>
                <a:ext cx="53975" cy="88900"/>
              </a:xfrm>
              <a:custGeom>
                <a:avLst/>
                <a:gdLst>
                  <a:gd name="T0" fmla="*/ 0 w 34"/>
                  <a:gd name="T1" fmla="*/ 56 h 56"/>
                  <a:gd name="T2" fmla="*/ 32 w 34"/>
                  <a:gd name="T3" fmla="*/ 40 h 56"/>
                  <a:gd name="T4" fmla="*/ 32 w 34"/>
                  <a:gd name="T5" fmla="*/ 40 h 56"/>
                  <a:gd name="T6" fmla="*/ 34 w 34"/>
                  <a:gd name="T7" fmla="*/ 40 h 56"/>
                  <a:gd name="T8" fmla="*/ 34 w 34"/>
                  <a:gd name="T9" fmla="*/ 36 h 56"/>
                  <a:gd name="T10" fmla="*/ 34 w 34"/>
                  <a:gd name="T11" fmla="*/ 6 h 56"/>
                  <a:gd name="T12" fmla="*/ 34 w 34"/>
                  <a:gd name="T13" fmla="*/ 6 h 56"/>
                  <a:gd name="T14" fmla="*/ 34 w 34"/>
                  <a:gd name="T15" fmla="*/ 2 h 56"/>
                  <a:gd name="T16" fmla="*/ 30 w 34"/>
                  <a:gd name="T17" fmla="*/ 0 h 56"/>
                  <a:gd name="T18" fmla="*/ 18 w 34"/>
                  <a:gd name="T1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56">
                    <a:moveTo>
                      <a:pt x="0" y="56"/>
                    </a:moveTo>
                    <a:lnTo>
                      <a:pt x="32" y="40"/>
                    </a:lnTo>
                    <a:lnTo>
                      <a:pt x="32" y="40"/>
                    </a:lnTo>
                    <a:lnTo>
                      <a:pt x="34" y="40"/>
                    </a:lnTo>
                    <a:lnTo>
                      <a:pt x="34" y="36"/>
                    </a:lnTo>
                    <a:lnTo>
                      <a:pt x="34" y="6"/>
                    </a:lnTo>
                    <a:lnTo>
                      <a:pt x="34" y="6"/>
                    </a:lnTo>
                    <a:lnTo>
                      <a:pt x="34" y="2"/>
                    </a:lnTo>
                    <a:lnTo>
                      <a:pt x="30" y="0"/>
                    </a:lnTo>
                    <a:lnTo>
                      <a:pt x="18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43" name="Freeform 138"/>
              <p:cNvSpPr>
                <a:spLocks/>
              </p:cNvSpPr>
              <p:nvPr/>
            </p:nvSpPr>
            <p:spPr bwMode="auto">
              <a:xfrm>
                <a:off x="4932363" y="2840038"/>
                <a:ext cx="60325" cy="28575"/>
              </a:xfrm>
              <a:custGeom>
                <a:avLst/>
                <a:gdLst>
                  <a:gd name="T0" fmla="*/ 0 w 38"/>
                  <a:gd name="T1" fmla="*/ 0 h 18"/>
                  <a:gd name="T2" fmla="*/ 0 w 38"/>
                  <a:gd name="T3" fmla="*/ 12 h 18"/>
                  <a:gd name="T4" fmla="*/ 0 w 38"/>
                  <a:gd name="T5" fmla="*/ 12 h 18"/>
                  <a:gd name="T6" fmla="*/ 2 w 38"/>
                  <a:gd name="T7" fmla="*/ 16 h 18"/>
                  <a:gd name="T8" fmla="*/ 6 w 38"/>
                  <a:gd name="T9" fmla="*/ 18 h 18"/>
                  <a:gd name="T10" fmla="*/ 32 w 38"/>
                  <a:gd name="T11" fmla="*/ 18 h 18"/>
                  <a:gd name="T12" fmla="*/ 32 w 38"/>
                  <a:gd name="T13" fmla="*/ 18 h 18"/>
                  <a:gd name="T14" fmla="*/ 36 w 38"/>
                  <a:gd name="T15" fmla="*/ 16 h 18"/>
                  <a:gd name="T16" fmla="*/ 38 w 38"/>
                  <a:gd name="T17" fmla="*/ 12 h 18"/>
                  <a:gd name="T18" fmla="*/ 38 w 38"/>
                  <a:gd name="T19" fmla="*/ 0 h 18"/>
                  <a:gd name="T20" fmla="*/ 0 w 38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18">
                    <a:moveTo>
                      <a:pt x="0" y="0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6" y="18"/>
                    </a:lnTo>
                    <a:lnTo>
                      <a:pt x="32" y="18"/>
                    </a:lnTo>
                    <a:lnTo>
                      <a:pt x="32" y="18"/>
                    </a:lnTo>
                    <a:lnTo>
                      <a:pt x="36" y="16"/>
                    </a:lnTo>
                    <a:lnTo>
                      <a:pt x="38" y="12"/>
                    </a:lnTo>
                    <a:lnTo>
                      <a:pt x="38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44" name="Freeform 139"/>
              <p:cNvSpPr>
                <a:spLocks/>
              </p:cNvSpPr>
              <p:nvPr/>
            </p:nvSpPr>
            <p:spPr bwMode="auto">
              <a:xfrm>
                <a:off x="4932363" y="2840038"/>
                <a:ext cx="60325" cy="28575"/>
              </a:xfrm>
              <a:custGeom>
                <a:avLst/>
                <a:gdLst>
                  <a:gd name="T0" fmla="*/ 0 w 38"/>
                  <a:gd name="T1" fmla="*/ 0 h 18"/>
                  <a:gd name="T2" fmla="*/ 0 w 38"/>
                  <a:gd name="T3" fmla="*/ 12 h 18"/>
                  <a:gd name="T4" fmla="*/ 0 w 38"/>
                  <a:gd name="T5" fmla="*/ 12 h 18"/>
                  <a:gd name="T6" fmla="*/ 2 w 38"/>
                  <a:gd name="T7" fmla="*/ 16 h 18"/>
                  <a:gd name="T8" fmla="*/ 6 w 38"/>
                  <a:gd name="T9" fmla="*/ 18 h 18"/>
                  <a:gd name="T10" fmla="*/ 32 w 38"/>
                  <a:gd name="T11" fmla="*/ 18 h 18"/>
                  <a:gd name="T12" fmla="*/ 32 w 38"/>
                  <a:gd name="T13" fmla="*/ 18 h 18"/>
                  <a:gd name="T14" fmla="*/ 36 w 38"/>
                  <a:gd name="T15" fmla="*/ 16 h 18"/>
                  <a:gd name="T16" fmla="*/ 38 w 38"/>
                  <a:gd name="T17" fmla="*/ 12 h 18"/>
                  <a:gd name="T18" fmla="*/ 38 w 38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18">
                    <a:moveTo>
                      <a:pt x="0" y="0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6" y="18"/>
                    </a:lnTo>
                    <a:lnTo>
                      <a:pt x="32" y="18"/>
                    </a:lnTo>
                    <a:lnTo>
                      <a:pt x="32" y="18"/>
                    </a:lnTo>
                    <a:lnTo>
                      <a:pt x="36" y="16"/>
                    </a:lnTo>
                    <a:lnTo>
                      <a:pt x="38" y="12"/>
                    </a:lnTo>
                    <a:lnTo>
                      <a:pt x="38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45" name="Freeform 140"/>
              <p:cNvSpPr>
                <a:spLocks/>
              </p:cNvSpPr>
              <p:nvPr/>
            </p:nvSpPr>
            <p:spPr bwMode="auto">
              <a:xfrm>
                <a:off x="5100638" y="2840038"/>
                <a:ext cx="63500" cy="28575"/>
              </a:xfrm>
              <a:custGeom>
                <a:avLst/>
                <a:gdLst>
                  <a:gd name="T0" fmla="*/ 0 w 40"/>
                  <a:gd name="T1" fmla="*/ 0 h 18"/>
                  <a:gd name="T2" fmla="*/ 0 w 40"/>
                  <a:gd name="T3" fmla="*/ 12 h 18"/>
                  <a:gd name="T4" fmla="*/ 0 w 40"/>
                  <a:gd name="T5" fmla="*/ 12 h 18"/>
                  <a:gd name="T6" fmla="*/ 2 w 40"/>
                  <a:gd name="T7" fmla="*/ 16 h 18"/>
                  <a:gd name="T8" fmla="*/ 8 w 40"/>
                  <a:gd name="T9" fmla="*/ 18 h 18"/>
                  <a:gd name="T10" fmla="*/ 34 w 40"/>
                  <a:gd name="T11" fmla="*/ 18 h 18"/>
                  <a:gd name="T12" fmla="*/ 34 w 40"/>
                  <a:gd name="T13" fmla="*/ 18 h 18"/>
                  <a:gd name="T14" fmla="*/ 38 w 40"/>
                  <a:gd name="T15" fmla="*/ 16 h 18"/>
                  <a:gd name="T16" fmla="*/ 40 w 40"/>
                  <a:gd name="T17" fmla="*/ 12 h 18"/>
                  <a:gd name="T18" fmla="*/ 40 w 40"/>
                  <a:gd name="T19" fmla="*/ 0 h 18"/>
                  <a:gd name="T20" fmla="*/ 0 w 40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8">
                    <a:moveTo>
                      <a:pt x="0" y="0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8" y="18"/>
                    </a:lnTo>
                    <a:lnTo>
                      <a:pt x="34" y="18"/>
                    </a:lnTo>
                    <a:lnTo>
                      <a:pt x="34" y="18"/>
                    </a:lnTo>
                    <a:lnTo>
                      <a:pt x="38" y="16"/>
                    </a:lnTo>
                    <a:lnTo>
                      <a:pt x="40" y="12"/>
                    </a:lnTo>
                    <a:lnTo>
                      <a:pt x="4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46" name="Freeform 141"/>
              <p:cNvSpPr>
                <a:spLocks/>
              </p:cNvSpPr>
              <p:nvPr/>
            </p:nvSpPr>
            <p:spPr bwMode="auto">
              <a:xfrm>
                <a:off x="5100638" y="2840038"/>
                <a:ext cx="63500" cy="28575"/>
              </a:xfrm>
              <a:custGeom>
                <a:avLst/>
                <a:gdLst>
                  <a:gd name="T0" fmla="*/ 0 w 40"/>
                  <a:gd name="T1" fmla="*/ 0 h 18"/>
                  <a:gd name="T2" fmla="*/ 0 w 40"/>
                  <a:gd name="T3" fmla="*/ 12 h 18"/>
                  <a:gd name="T4" fmla="*/ 0 w 40"/>
                  <a:gd name="T5" fmla="*/ 12 h 18"/>
                  <a:gd name="T6" fmla="*/ 2 w 40"/>
                  <a:gd name="T7" fmla="*/ 16 h 18"/>
                  <a:gd name="T8" fmla="*/ 8 w 40"/>
                  <a:gd name="T9" fmla="*/ 18 h 18"/>
                  <a:gd name="T10" fmla="*/ 34 w 40"/>
                  <a:gd name="T11" fmla="*/ 18 h 18"/>
                  <a:gd name="T12" fmla="*/ 34 w 40"/>
                  <a:gd name="T13" fmla="*/ 18 h 18"/>
                  <a:gd name="T14" fmla="*/ 38 w 40"/>
                  <a:gd name="T15" fmla="*/ 16 h 18"/>
                  <a:gd name="T16" fmla="*/ 40 w 40"/>
                  <a:gd name="T17" fmla="*/ 12 h 18"/>
                  <a:gd name="T18" fmla="*/ 40 w 40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18">
                    <a:moveTo>
                      <a:pt x="0" y="0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8" y="18"/>
                    </a:lnTo>
                    <a:lnTo>
                      <a:pt x="34" y="18"/>
                    </a:lnTo>
                    <a:lnTo>
                      <a:pt x="34" y="18"/>
                    </a:lnTo>
                    <a:lnTo>
                      <a:pt x="38" y="16"/>
                    </a:lnTo>
                    <a:lnTo>
                      <a:pt x="40" y="12"/>
                    </a:lnTo>
                    <a:lnTo>
                      <a:pt x="40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47" name="Freeform 142"/>
              <p:cNvSpPr>
                <a:spLocks/>
              </p:cNvSpPr>
              <p:nvPr/>
            </p:nvSpPr>
            <p:spPr bwMode="auto">
              <a:xfrm>
                <a:off x="4808538" y="2459038"/>
                <a:ext cx="368300" cy="349250"/>
              </a:xfrm>
              <a:custGeom>
                <a:avLst/>
                <a:gdLst>
                  <a:gd name="T0" fmla="*/ 232 w 232"/>
                  <a:gd name="T1" fmla="*/ 26 h 220"/>
                  <a:gd name="T2" fmla="*/ 232 w 232"/>
                  <a:gd name="T3" fmla="*/ 0 h 220"/>
                  <a:gd name="T4" fmla="*/ 68 w 232"/>
                  <a:gd name="T5" fmla="*/ 0 h 220"/>
                  <a:gd name="T6" fmla="*/ 0 w 232"/>
                  <a:gd name="T7" fmla="*/ 72 h 220"/>
                  <a:gd name="T8" fmla="*/ 0 w 232"/>
                  <a:gd name="T9" fmla="*/ 220 h 220"/>
                  <a:gd name="T10" fmla="*/ 34 w 232"/>
                  <a:gd name="T11" fmla="*/ 220 h 220"/>
                  <a:gd name="T12" fmla="*/ 232 w 232"/>
                  <a:gd name="T13" fmla="*/ 26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2" h="220">
                    <a:moveTo>
                      <a:pt x="232" y="26"/>
                    </a:moveTo>
                    <a:lnTo>
                      <a:pt x="232" y="0"/>
                    </a:lnTo>
                    <a:lnTo>
                      <a:pt x="68" y="0"/>
                    </a:lnTo>
                    <a:lnTo>
                      <a:pt x="0" y="72"/>
                    </a:lnTo>
                    <a:lnTo>
                      <a:pt x="0" y="220"/>
                    </a:lnTo>
                    <a:lnTo>
                      <a:pt x="34" y="220"/>
                    </a:lnTo>
                    <a:lnTo>
                      <a:pt x="232" y="26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48" name="Freeform 143"/>
              <p:cNvSpPr>
                <a:spLocks/>
              </p:cNvSpPr>
              <p:nvPr/>
            </p:nvSpPr>
            <p:spPr bwMode="auto">
              <a:xfrm>
                <a:off x="4808538" y="2459038"/>
                <a:ext cx="368300" cy="349250"/>
              </a:xfrm>
              <a:custGeom>
                <a:avLst/>
                <a:gdLst>
                  <a:gd name="T0" fmla="*/ 232 w 232"/>
                  <a:gd name="T1" fmla="*/ 26 h 220"/>
                  <a:gd name="T2" fmla="*/ 232 w 232"/>
                  <a:gd name="T3" fmla="*/ 0 h 220"/>
                  <a:gd name="T4" fmla="*/ 68 w 232"/>
                  <a:gd name="T5" fmla="*/ 0 h 220"/>
                  <a:gd name="T6" fmla="*/ 0 w 232"/>
                  <a:gd name="T7" fmla="*/ 72 h 220"/>
                  <a:gd name="T8" fmla="*/ 0 w 232"/>
                  <a:gd name="T9" fmla="*/ 220 h 220"/>
                  <a:gd name="T10" fmla="*/ 34 w 232"/>
                  <a:gd name="T11" fmla="*/ 22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2" h="220">
                    <a:moveTo>
                      <a:pt x="232" y="26"/>
                    </a:moveTo>
                    <a:lnTo>
                      <a:pt x="232" y="0"/>
                    </a:lnTo>
                    <a:lnTo>
                      <a:pt x="68" y="0"/>
                    </a:lnTo>
                    <a:lnTo>
                      <a:pt x="0" y="72"/>
                    </a:lnTo>
                    <a:lnTo>
                      <a:pt x="0" y="220"/>
                    </a:lnTo>
                    <a:lnTo>
                      <a:pt x="34" y="22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49" name="Freeform 144"/>
              <p:cNvSpPr>
                <a:spLocks/>
              </p:cNvSpPr>
              <p:nvPr/>
            </p:nvSpPr>
            <p:spPr bwMode="auto">
              <a:xfrm>
                <a:off x="4837113" y="2840038"/>
                <a:ext cx="47625" cy="28575"/>
              </a:xfrm>
              <a:custGeom>
                <a:avLst/>
                <a:gdLst>
                  <a:gd name="T0" fmla="*/ 0 w 30"/>
                  <a:gd name="T1" fmla="*/ 0 h 18"/>
                  <a:gd name="T2" fmla="*/ 0 w 30"/>
                  <a:gd name="T3" fmla="*/ 12 h 18"/>
                  <a:gd name="T4" fmla="*/ 0 w 30"/>
                  <a:gd name="T5" fmla="*/ 12 h 18"/>
                  <a:gd name="T6" fmla="*/ 0 w 30"/>
                  <a:gd name="T7" fmla="*/ 16 h 18"/>
                  <a:gd name="T8" fmla="*/ 6 w 30"/>
                  <a:gd name="T9" fmla="*/ 18 h 18"/>
                  <a:gd name="T10" fmla="*/ 22 w 30"/>
                  <a:gd name="T11" fmla="*/ 18 h 18"/>
                  <a:gd name="T12" fmla="*/ 22 w 30"/>
                  <a:gd name="T13" fmla="*/ 18 h 18"/>
                  <a:gd name="T14" fmla="*/ 28 w 30"/>
                  <a:gd name="T15" fmla="*/ 16 h 18"/>
                  <a:gd name="T16" fmla="*/ 30 w 30"/>
                  <a:gd name="T17" fmla="*/ 12 h 18"/>
                  <a:gd name="T18" fmla="*/ 30 w 30"/>
                  <a:gd name="T19" fmla="*/ 0 h 18"/>
                  <a:gd name="T20" fmla="*/ 0 w 30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18">
                    <a:moveTo>
                      <a:pt x="0" y="0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6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8" y="16"/>
                    </a:lnTo>
                    <a:lnTo>
                      <a:pt x="30" y="12"/>
                    </a:lnTo>
                    <a:lnTo>
                      <a:pt x="3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50" name="Freeform 145"/>
              <p:cNvSpPr>
                <a:spLocks/>
              </p:cNvSpPr>
              <p:nvPr/>
            </p:nvSpPr>
            <p:spPr bwMode="auto">
              <a:xfrm>
                <a:off x="4837113" y="2840038"/>
                <a:ext cx="47625" cy="28575"/>
              </a:xfrm>
              <a:custGeom>
                <a:avLst/>
                <a:gdLst>
                  <a:gd name="T0" fmla="*/ 0 w 30"/>
                  <a:gd name="T1" fmla="*/ 0 h 18"/>
                  <a:gd name="T2" fmla="*/ 0 w 30"/>
                  <a:gd name="T3" fmla="*/ 12 h 18"/>
                  <a:gd name="T4" fmla="*/ 0 w 30"/>
                  <a:gd name="T5" fmla="*/ 12 h 18"/>
                  <a:gd name="T6" fmla="*/ 0 w 30"/>
                  <a:gd name="T7" fmla="*/ 16 h 18"/>
                  <a:gd name="T8" fmla="*/ 6 w 30"/>
                  <a:gd name="T9" fmla="*/ 18 h 18"/>
                  <a:gd name="T10" fmla="*/ 22 w 30"/>
                  <a:gd name="T11" fmla="*/ 18 h 18"/>
                  <a:gd name="T12" fmla="*/ 22 w 30"/>
                  <a:gd name="T13" fmla="*/ 18 h 18"/>
                  <a:gd name="T14" fmla="*/ 28 w 30"/>
                  <a:gd name="T15" fmla="*/ 16 h 18"/>
                  <a:gd name="T16" fmla="*/ 30 w 30"/>
                  <a:gd name="T17" fmla="*/ 12 h 18"/>
                  <a:gd name="T18" fmla="*/ 30 w 30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18">
                    <a:moveTo>
                      <a:pt x="0" y="0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6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8" y="16"/>
                    </a:lnTo>
                    <a:lnTo>
                      <a:pt x="30" y="12"/>
                    </a:lnTo>
                    <a:lnTo>
                      <a:pt x="30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51" name="Freeform 146"/>
              <p:cNvSpPr>
                <a:spLocks/>
              </p:cNvSpPr>
              <p:nvPr/>
            </p:nvSpPr>
            <p:spPr bwMode="auto">
              <a:xfrm>
                <a:off x="4821238" y="2808288"/>
                <a:ext cx="63500" cy="31750"/>
              </a:xfrm>
              <a:custGeom>
                <a:avLst/>
                <a:gdLst>
                  <a:gd name="T0" fmla="*/ 40 w 40"/>
                  <a:gd name="T1" fmla="*/ 20 h 20"/>
                  <a:gd name="T2" fmla="*/ 0 w 40"/>
                  <a:gd name="T3" fmla="*/ 20 h 20"/>
                  <a:gd name="T4" fmla="*/ 0 w 40"/>
                  <a:gd name="T5" fmla="*/ 0 h 20"/>
                  <a:gd name="T6" fmla="*/ 40 w 40"/>
                  <a:gd name="T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20">
                    <a:moveTo>
                      <a:pt x="40" y="20"/>
                    </a:moveTo>
                    <a:lnTo>
                      <a:pt x="0" y="20"/>
                    </a:lnTo>
                    <a:lnTo>
                      <a:pt x="0" y="0"/>
                    </a:lnTo>
                    <a:lnTo>
                      <a:pt x="40" y="2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52" name="Freeform 147"/>
              <p:cNvSpPr>
                <a:spLocks/>
              </p:cNvSpPr>
              <p:nvPr/>
            </p:nvSpPr>
            <p:spPr bwMode="auto">
              <a:xfrm>
                <a:off x="4821238" y="2808288"/>
                <a:ext cx="63500" cy="31750"/>
              </a:xfrm>
              <a:custGeom>
                <a:avLst/>
                <a:gdLst>
                  <a:gd name="T0" fmla="*/ 40 w 40"/>
                  <a:gd name="T1" fmla="*/ 20 h 20"/>
                  <a:gd name="T2" fmla="*/ 0 w 40"/>
                  <a:gd name="T3" fmla="*/ 20 h 20"/>
                  <a:gd name="T4" fmla="*/ 0 w 40"/>
                  <a:gd name="T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0">
                    <a:moveTo>
                      <a:pt x="40" y="20"/>
                    </a:moveTo>
                    <a:lnTo>
                      <a:pt x="0" y="2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53" name="Freeform 148"/>
              <p:cNvSpPr>
                <a:spLocks/>
              </p:cNvSpPr>
              <p:nvPr/>
            </p:nvSpPr>
            <p:spPr bwMode="auto">
              <a:xfrm>
                <a:off x="4916488" y="2465388"/>
                <a:ext cx="0" cy="34925"/>
              </a:xfrm>
              <a:custGeom>
                <a:avLst/>
                <a:gdLst>
                  <a:gd name="T0" fmla="*/ 0 h 22"/>
                  <a:gd name="T1" fmla="*/ 22 h 22"/>
                  <a:gd name="T2" fmla="*/ 0 h 2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2">
                    <a:moveTo>
                      <a:pt x="0" y="0"/>
                    </a:moveTo>
                    <a:lnTo>
                      <a:pt x="0" y="2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54" name="Line 149"/>
              <p:cNvSpPr>
                <a:spLocks noChangeShapeType="1"/>
              </p:cNvSpPr>
              <p:nvPr/>
            </p:nvSpPr>
            <p:spPr bwMode="auto">
              <a:xfrm>
                <a:off x="4916488" y="2465388"/>
                <a:ext cx="0" cy="3492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55" name="Freeform 150"/>
              <p:cNvSpPr>
                <a:spLocks/>
              </p:cNvSpPr>
              <p:nvPr/>
            </p:nvSpPr>
            <p:spPr bwMode="auto">
              <a:xfrm>
                <a:off x="3321050" y="2662238"/>
                <a:ext cx="177800" cy="38100"/>
              </a:xfrm>
              <a:custGeom>
                <a:avLst/>
                <a:gdLst>
                  <a:gd name="T0" fmla="*/ 0 w 112"/>
                  <a:gd name="T1" fmla="*/ 24 h 24"/>
                  <a:gd name="T2" fmla="*/ 0 w 112"/>
                  <a:gd name="T3" fmla="*/ 24 h 24"/>
                  <a:gd name="T4" fmla="*/ 74 w 112"/>
                  <a:gd name="T5" fmla="*/ 24 h 24"/>
                  <a:gd name="T6" fmla="*/ 74 w 112"/>
                  <a:gd name="T7" fmla="*/ 24 h 24"/>
                  <a:gd name="T8" fmla="*/ 80 w 112"/>
                  <a:gd name="T9" fmla="*/ 24 h 24"/>
                  <a:gd name="T10" fmla="*/ 92 w 112"/>
                  <a:gd name="T11" fmla="*/ 20 h 24"/>
                  <a:gd name="T12" fmla="*/ 100 w 112"/>
                  <a:gd name="T13" fmla="*/ 16 h 24"/>
                  <a:gd name="T14" fmla="*/ 106 w 112"/>
                  <a:gd name="T15" fmla="*/ 12 h 24"/>
                  <a:gd name="T16" fmla="*/ 110 w 112"/>
                  <a:gd name="T17" fmla="*/ 6 h 24"/>
                  <a:gd name="T18" fmla="*/ 112 w 112"/>
                  <a:gd name="T19" fmla="*/ 0 h 24"/>
                  <a:gd name="T20" fmla="*/ 0 w 112"/>
                  <a:gd name="T2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24">
                    <a:moveTo>
                      <a:pt x="0" y="24"/>
                    </a:moveTo>
                    <a:lnTo>
                      <a:pt x="0" y="24"/>
                    </a:lnTo>
                    <a:lnTo>
                      <a:pt x="74" y="24"/>
                    </a:lnTo>
                    <a:lnTo>
                      <a:pt x="74" y="24"/>
                    </a:lnTo>
                    <a:lnTo>
                      <a:pt x="80" y="24"/>
                    </a:lnTo>
                    <a:lnTo>
                      <a:pt x="92" y="20"/>
                    </a:lnTo>
                    <a:lnTo>
                      <a:pt x="100" y="16"/>
                    </a:lnTo>
                    <a:lnTo>
                      <a:pt x="106" y="12"/>
                    </a:lnTo>
                    <a:lnTo>
                      <a:pt x="110" y="6"/>
                    </a:lnTo>
                    <a:lnTo>
                      <a:pt x="112" y="0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56" name="Freeform 151"/>
              <p:cNvSpPr>
                <a:spLocks/>
              </p:cNvSpPr>
              <p:nvPr/>
            </p:nvSpPr>
            <p:spPr bwMode="auto">
              <a:xfrm>
                <a:off x="3321050" y="2662238"/>
                <a:ext cx="177800" cy="38100"/>
              </a:xfrm>
              <a:custGeom>
                <a:avLst/>
                <a:gdLst>
                  <a:gd name="T0" fmla="*/ 0 w 112"/>
                  <a:gd name="T1" fmla="*/ 24 h 24"/>
                  <a:gd name="T2" fmla="*/ 0 w 112"/>
                  <a:gd name="T3" fmla="*/ 24 h 24"/>
                  <a:gd name="T4" fmla="*/ 74 w 112"/>
                  <a:gd name="T5" fmla="*/ 24 h 24"/>
                  <a:gd name="T6" fmla="*/ 74 w 112"/>
                  <a:gd name="T7" fmla="*/ 24 h 24"/>
                  <a:gd name="T8" fmla="*/ 80 w 112"/>
                  <a:gd name="T9" fmla="*/ 24 h 24"/>
                  <a:gd name="T10" fmla="*/ 92 w 112"/>
                  <a:gd name="T11" fmla="*/ 20 h 24"/>
                  <a:gd name="T12" fmla="*/ 100 w 112"/>
                  <a:gd name="T13" fmla="*/ 16 h 24"/>
                  <a:gd name="T14" fmla="*/ 106 w 112"/>
                  <a:gd name="T15" fmla="*/ 12 h 24"/>
                  <a:gd name="T16" fmla="*/ 110 w 112"/>
                  <a:gd name="T17" fmla="*/ 6 h 24"/>
                  <a:gd name="T18" fmla="*/ 112 w 112"/>
                  <a:gd name="T1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2" h="24">
                    <a:moveTo>
                      <a:pt x="0" y="24"/>
                    </a:moveTo>
                    <a:lnTo>
                      <a:pt x="0" y="24"/>
                    </a:lnTo>
                    <a:lnTo>
                      <a:pt x="74" y="24"/>
                    </a:lnTo>
                    <a:lnTo>
                      <a:pt x="74" y="24"/>
                    </a:lnTo>
                    <a:lnTo>
                      <a:pt x="80" y="24"/>
                    </a:lnTo>
                    <a:lnTo>
                      <a:pt x="92" y="20"/>
                    </a:lnTo>
                    <a:lnTo>
                      <a:pt x="100" y="16"/>
                    </a:lnTo>
                    <a:lnTo>
                      <a:pt x="106" y="12"/>
                    </a:lnTo>
                    <a:lnTo>
                      <a:pt x="110" y="6"/>
                    </a:lnTo>
                    <a:lnTo>
                      <a:pt x="112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57" name="Freeform 152"/>
              <p:cNvSpPr>
                <a:spLocks/>
              </p:cNvSpPr>
              <p:nvPr/>
            </p:nvSpPr>
            <p:spPr bwMode="auto">
              <a:xfrm>
                <a:off x="3321050" y="2801938"/>
                <a:ext cx="438150" cy="44450"/>
              </a:xfrm>
              <a:custGeom>
                <a:avLst/>
                <a:gdLst>
                  <a:gd name="T0" fmla="*/ 0 w 276"/>
                  <a:gd name="T1" fmla="*/ 0 h 28"/>
                  <a:gd name="T2" fmla="*/ 84 w 276"/>
                  <a:gd name="T3" fmla="*/ 0 h 28"/>
                  <a:gd name="T4" fmla="*/ 84 w 276"/>
                  <a:gd name="T5" fmla="*/ 0 h 28"/>
                  <a:gd name="T6" fmla="*/ 98 w 276"/>
                  <a:gd name="T7" fmla="*/ 12 h 28"/>
                  <a:gd name="T8" fmla="*/ 112 w 276"/>
                  <a:gd name="T9" fmla="*/ 20 h 28"/>
                  <a:gd name="T10" fmla="*/ 128 w 276"/>
                  <a:gd name="T11" fmla="*/ 26 h 28"/>
                  <a:gd name="T12" fmla="*/ 142 w 276"/>
                  <a:gd name="T13" fmla="*/ 28 h 28"/>
                  <a:gd name="T14" fmla="*/ 142 w 276"/>
                  <a:gd name="T15" fmla="*/ 28 h 28"/>
                  <a:gd name="T16" fmla="*/ 156 w 276"/>
                  <a:gd name="T17" fmla="*/ 26 h 28"/>
                  <a:gd name="T18" fmla="*/ 168 w 276"/>
                  <a:gd name="T19" fmla="*/ 20 h 28"/>
                  <a:gd name="T20" fmla="*/ 182 w 276"/>
                  <a:gd name="T21" fmla="*/ 12 h 28"/>
                  <a:gd name="T22" fmla="*/ 194 w 276"/>
                  <a:gd name="T23" fmla="*/ 2 h 28"/>
                  <a:gd name="T24" fmla="*/ 194 w 276"/>
                  <a:gd name="T25" fmla="*/ 2 h 28"/>
                  <a:gd name="T26" fmla="*/ 276 w 276"/>
                  <a:gd name="T27" fmla="*/ 2 h 28"/>
                  <a:gd name="T28" fmla="*/ 0 w 276"/>
                  <a:gd name="T2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6" h="28">
                    <a:moveTo>
                      <a:pt x="0" y="0"/>
                    </a:moveTo>
                    <a:lnTo>
                      <a:pt x="84" y="0"/>
                    </a:lnTo>
                    <a:lnTo>
                      <a:pt x="84" y="0"/>
                    </a:lnTo>
                    <a:lnTo>
                      <a:pt x="98" y="12"/>
                    </a:lnTo>
                    <a:lnTo>
                      <a:pt x="112" y="20"/>
                    </a:lnTo>
                    <a:lnTo>
                      <a:pt x="128" y="26"/>
                    </a:lnTo>
                    <a:lnTo>
                      <a:pt x="142" y="28"/>
                    </a:lnTo>
                    <a:lnTo>
                      <a:pt x="142" y="28"/>
                    </a:lnTo>
                    <a:lnTo>
                      <a:pt x="156" y="26"/>
                    </a:lnTo>
                    <a:lnTo>
                      <a:pt x="168" y="20"/>
                    </a:lnTo>
                    <a:lnTo>
                      <a:pt x="182" y="12"/>
                    </a:lnTo>
                    <a:lnTo>
                      <a:pt x="194" y="2"/>
                    </a:lnTo>
                    <a:lnTo>
                      <a:pt x="194" y="2"/>
                    </a:lnTo>
                    <a:lnTo>
                      <a:pt x="276" y="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58" name="Freeform 153"/>
              <p:cNvSpPr>
                <a:spLocks/>
              </p:cNvSpPr>
              <p:nvPr/>
            </p:nvSpPr>
            <p:spPr bwMode="auto">
              <a:xfrm>
                <a:off x="3321050" y="2801938"/>
                <a:ext cx="438150" cy="44450"/>
              </a:xfrm>
              <a:custGeom>
                <a:avLst/>
                <a:gdLst>
                  <a:gd name="T0" fmla="*/ 0 w 276"/>
                  <a:gd name="T1" fmla="*/ 0 h 28"/>
                  <a:gd name="T2" fmla="*/ 84 w 276"/>
                  <a:gd name="T3" fmla="*/ 0 h 28"/>
                  <a:gd name="T4" fmla="*/ 84 w 276"/>
                  <a:gd name="T5" fmla="*/ 0 h 28"/>
                  <a:gd name="T6" fmla="*/ 98 w 276"/>
                  <a:gd name="T7" fmla="*/ 12 h 28"/>
                  <a:gd name="T8" fmla="*/ 112 w 276"/>
                  <a:gd name="T9" fmla="*/ 20 h 28"/>
                  <a:gd name="T10" fmla="*/ 128 w 276"/>
                  <a:gd name="T11" fmla="*/ 26 h 28"/>
                  <a:gd name="T12" fmla="*/ 142 w 276"/>
                  <a:gd name="T13" fmla="*/ 28 h 28"/>
                  <a:gd name="T14" fmla="*/ 142 w 276"/>
                  <a:gd name="T15" fmla="*/ 28 h 28"/>
                  <a:gd name="T16" fmla="*/ 156 w 276"/>
                  <a:gd name="T17" fmla="*/ 26 h 28"/>
                  <a:gd name="T18" fmla="*/ 168 w 276"/>
                  <a:gd name="T19" fmla="*/ 20 h 28"/>
                  <a:gd name="T20" fmla="*/ 182 w 276"/>
                  <a:gd name="T21" fmla="*/ 12 h 28"/>
                  <a:gd name="T22" fmla="*/ 194 w 276"/>
                  <a:gd name="T23" fmla="*/ 2 h 28"/>
                  <a:gd name="T24" fmla="*/ 194 w 276"/>
                  <a:gd name="T25" fmla="*/ 2 h 28"/>
                  <a:gd name="T26" fmla="*/ 276 w 276"/>
                  <a:gd name="T27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6" h="28">
                    <a:moveTo>
                      <a:pt x="0" y="0"/>
                    </a:moveTo>
                    <a:lnTo>
                      <a:pt x="84" y="0"/>
                    </a:lnTo>
                    <a:lnTo>
                      <a:pt x="84" y="0"/>
                    </a:lnTo>
                    <a:lnTo>
                      <a:pt x="98" y="12"/>
                    </a:lnTo>
                    <a:lnTo>
                      <a:pt x="112" y="20"/>
                    </a:lnTo>
                    <a:lnTo>
                      <a:pt x="128" y="26"/>
                    </a:lnTo>
                    <a:lnTo>
                      <a:pt x="142" y="28"/>
                    </a:lnTo>
                    <a:lnTo>
                      <a:pt x="142" y="28"/>
                    </a:lnTo>
                    <a:lnTo>
                      <a:pt x="156" y="26"/>
                    </a:lnTo>
                    <a:lnTo>
                      <a:pt x="168" y="20"/>
                    </a:lnTo>
                    <a:lnTo>
                      <a:pt x="182" y="12"/>
                    </a:lnTo>
                    <a:lnTo>
                      <a:pt x="194" y="2"/>
                    </a:lnTo>
                    <a:lnTo>
                      <a:pt x="194" y="2"/>
                    </a:lnTo>
                    <a:lnTo>
                      <a:pt x="276" y="2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59" name="Freeform 154"/>
              <p:cNvSpPr>
                <a:spLocks/>
              </p:cNvSpPr>
              <p:nvPr/>
            </p:nvSpPr>
            <p:spPr bwMode="auto">
              <a:xfrm>
                <a:off x="3441700" y="2681288"/>
                <a:ext cx="0" cy="136525"/>
              </a:xfrm>
              <a:custGeom>
                <a:avLst/>
                <a:gdLst>
                  <a:gd name="T0" fmla="*/ 0 h 86"/>
                  <a:gd name="T1" fmla="*/ 86 h 86"/>
                  <a:gd name="T2" fmla="*/ 0 h 8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6">
                    <a:moveTo>
                      <a:pt x="0" y="0"/>
                    </a:moveTo>
                    <a:lnTo>
                      <a:pt x="0" y="8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60" name="Line 155"/>
              <p:cNvSpPr>
                <a:spLocks noChangeShapeType="1"/>
              </p:cNvSpPr>
              <p:nvPr/>
            </p:nvSpPr>
            <p:spPr bwMode="auto">
              <a:xfrm>
                <a:off x="3441700" y="2681288"/>
                <a:ext cx="0" cy="13652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61" name="Freeform 156"/>
              <p:cNvSpPr>
                <a:spLocks/>
              </p:cNvSpPr>
              <p:nvPr/>
            </p:nvSpPr>
            <p:spPr bwMode="auto">
              <a:xfrm>
                <a:off x="3413125" y="2681288"/>
                <a:ext cx="0" cy="136525"/>
              </a:xfrm>
              <a:custGeom>
                <a:avLst/>
                <a:gdLst>
                  <a:gd name="T0" fmla="*/ 0 h 86"/>
                  <a:gd name="T1" fmla="*/ 86 h 86"/>
                  <a:gd name="T2" fmla="*/ 0 h 8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6">
                    <a:moveTo>
                      <a:pt x="0" y="0"/>
                    </a:moveTo>
                    <a:lnTo>
                      <a:pt x="0" y="8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62" name="Line 157"/>
              <p:cNvSpPr>
                <a:spLocks noChangeShapeType="1"/>
              </p:cNvSpPr>
              <p:nvPr/>
            </p:nvSpPr>
            <p:spPr bwMode="auto">
              <a:xfrm>
                <a:off x="3413125" y="2681288"/>
                <a:ext cx="0" cy="13652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63" name="Freeform 158"/>
              <p:cNvSpPr>
                <a:spLocks/>
              </p:cNvSpPr>
              <p:nvPr/>
            </p:nvSpPr>
            <p:spPr bwMode="auto">
              <a:xfrm>
                <a:off x="3482975" y="2598738"/>
                <a:ext cx="117475" cy="63500"/>
              </a:xfrm>
              <a:custGeom>
                <a:avLst/>
                <a:gdLst>
                  <a:gd name="T0" fmla="*/ 54 w 74"/>
                  <a:gd name="T1" fmla="*/ 40 h 40"/>
                  <a:gd name="T2" fmla="*/ 18 w 74"/>
                  <a:gd name="T3" fmla="*/ 40 h 40"/>
                  <a:gd name="T4" fmla="*/ 18 w 74"/>
                  <a:gd name="T5" fmla="*/ 40 h 40"/>
                  <a:gd name="T6" fmla="*/ 10 w 74"/>
                  <a:gd name="T7" fmla="*/ 38 h 40"/>
                  <a:gd name="T8" fmla="*/ 4 w 74"/>
                  <a:gd name="T9" fmla="*/ 34 h 40"/>
                  <a:gd name="T10" fmla="*/ 0 w 74"/>
                  <a:gd name="T11" fmla="*/ 28 h 40"/>
                  <a:gd name="T12" fmla="*/ 0 w 74"/>
                  <a:gd name="T13" fmla="*/ 20 h 40"/>
                  <a:gd name="T14" fmla="*/ 0 w 74"/>
                  <a:gd name="T15" fmla="*/ 20 h 40"/>
                  <a:gd name="T16" fmla="*/ 0 w 74"/>
                  <a:gd name="T17" fmla="*/ 12 h 40"/>
                  <a:gd name="T18" fmla="*/ 4 w 74"/>
                  <a:gd name="T19" fmla="*/ 6 h 40"/>
                  <a:gd name="T20" fmla="*/ 10 w 74"/>
                  <a:gd name="T21" fmla="*/ 2 h 40"/>
                  <a:gd name="T22" fmla="*/ 18 w 74"/>
                  <a:gd name="T23" fmla="*/ 0 h 40"/>
                  <a:gd name="T24" fmla="*/ 54 w 74"/>
                  <a:gd name="T25" fmla="*/ 0 h 40"/>
                  <a:gd name="T26" fmla="*/ 54 w 74"/>
                  <a:gd name="T27" fmla="*/ 0 h 40"/>
                  <a:gd name="T28" fmla="*/ 62 w 74"/>
                  <a:gd name="T29" fmla="*/ 2 h 40"/>
                  <a:gd name="T30" fmla="*/ 68 w 74"/>
                  <a:gd name="T31" fmla="*/ 6 h 40"/>
                  <a:gd name="T32" fmla="*/ 72 w 74"/>
                  <a:gd name="T33" fmla="*/ 12 h 40"/>
                  <a:gd name="T34" fmla="*/ 74 w 74"/>
                  <a:gd name="T35" fmla="*/ 20 h 40"/>
                  <a:gd name="T36" fmla="*/ 74 w 74"/>
                  <a:gd name="T37" fmla="*/ 20 h 40"/>
                  <a:gd name="T38" fmla="*/ 72 w 74"/>
                  <a:gd name="T39" fmla="*/ 28 h 40"/>
                  <a:gd name="T40" fmla="*/ 68 w 74"/>
                  <a:gd name="T41" fmla="*/ 34 h 40"/>
                  <a:gd name="T42" fmla="*/ 62 w 74"/>
                  <a:gd name="T43" fmla="*/ 38 h 40"/>
                  <a:gd name="T44" fmla="*/ 54 w 74"/>
                  <a:gd name="T45" fmla="*/ 40 h 40"/>
                  <a:gd name="T46" fmla="*/ 54 w 74"/>
                  <a:gd name="T4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4" h="40">
                    <a:moveTo>
                      <a:pt x="54" y="40"/>
                    </a:moveTo>
                    <a:lnTo>
                      <a:pt x="18" y="40"/>
                    </a:lnTo>
                    <a:lnTo>
                      <a:pt x="18" y="40"/>
                    </a:lnTo>
                    <a:lnTo>
                      <a:pt x="10" y="38"/>
                    </a:lnTo>
                    <a:lnTo>
                      <a:pt x="4" y="34"/>
                    </a:lnTo>
                    <a:lnTo>
                      <a:pt x="0" y="28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2"/>
                    </a:lnTo>
                    <a:lnTo>
                      <a:pt x="4" y="6"/>
                    </a:lnTo>
                    <a:lnTo>
                      <a:pt x="10" y="2"/>
                    </a:lnTo>
                    <a:lnTo>
                      <a:pt x="18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62" y="2"/>
                    </a:lnTo>
                    <a:lnTo>
                      <a:pt x="68" y="6"/>
                    </a:lnTo>
                    <a:lnTo>
                      <a:pt x="72" y="12"/>
                    </a:lnTo>
                    <a:lnTo>
                      <a:pt x="74" y="20"/>
                    </a:lnTo>
                    <a:lnTo>
                      <a:pt x="74" y="20"/>
                    </a:lnTo>
                    <a:lnTo>
                      <a:pt x="72" y="28"/>
                    </a:lnTo>
                    <a:lnTo>
                      <a:pt x="68" y="34"/>
                    </a:lnTo>
                    <a:lnTo>
                      <a:pt x="62" y="38"/>
                    </a:lnTo>
                    <a:lnTo>
                      <a:pt x="54" y="40"/>
                    </a:lnTo>
                    <a:lnTo>
                      <a:pt x="54" y="40"/>
                    </a:lnTo>
                    <a:close/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64" name="Freeform 159"/>
              <p:cNvSpPr>
                <a:spLocks/>
              </p:cNvSpPr>
              <p:nvPr/>
            </p:nvSpPr>
            <p:spPr bwMode="auto">
              <a:xfrm>
                <a:off x="3524250" y="2630488"/>
                <a:ext cx="38100" cy="0"/>
              </a:xfrm>
              <a:custGeom>
                <a:avLst/>
                <a:gdLst>
                  <a:gd name="T0" fmla="*/ 0 w 24"/>
                  <a:gd name="T1" fmla="*/ 0 w 24"/>
                  <a:gd name="T2" fmla="*/ 24 w 24"/>
                  <a:gd name="T3" fmla="*/ 0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4">
                    <a:moveTo>
                      <a:pt x="0" y="0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65" name="Freeform 160"/>
              <p:cNvSpPr>
                <a:spLocks/>
              </p:cNvSpPr>
              <p:nvPr/>
            </p:nvSpPr>
            <p:spPr bwMode="auto">
              <a:xfrm>
                <a:off x="3524250" y="2630488"/>
                <a:ext cx="38100" cy="0"/>
              </a:xfrm>
              <a:custGeom>
                <a:avLst/>
                <a:gdLst>
                  <a:gd name="T0" fmla="*/ 0 w 24"/>
                  <a:gd name="T1" fmla="*/ 0 w 24"/>
                  <a:gd name="T2" fmla="*/ 24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4">
                    <a:moveTo>
                      <a:pt x="0" y="0"/>
                    </a:moveTo>
                    <a:lnTo>
                      <a:pt x="0" y="0"/>
                    </a:lnTo>
                    <a:lnTo>
                      <a:pt x="24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66" name="Freeform 161"/>
              <p:cNvSpPr>
                <a:spLocks/>
              </p:cNvSpPr>
              <p:nvPr/>
            </p:nvSpPr>
            <p:spPr bwMode="auto">
              <a:xfrm>
                <a:off x="3432175" y="2516188"/>
                <a:ext cx="215900" cy="0"/>
              </a:xfrm>
              <a:custGeom>
                <a:avLst/>
                <a:gdLst>
                  <a:gd name="T0" fmla="*/ 0 w 136"/>
                  <a:gd name="T1" fmla="*/ 136 w 136"/>
                  <a:gd name="T2" fmla="*/ 0 w 13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6">
                    <a:moveTo>
                      <a:pt x="0" y="0"/>
                    </a:moveTo>
                    <a:lnTo>
                      <a:pt x="13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67" name="Line 162"/>
              <p:cNvSpPr>
                <a:spLocks noChangeShapeType="1"/>
              </p:cNvSpPr>
              <p:nvPr/>
            </p:nvSpPr>
            <p:spPr bwMode="auto">
              <a:xfrm>
                <a:off x="3432175" y="2516188"/>
                <a:ext cx="215900" cy="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68" name="Freeform 163"/>
              <p:cNvSpPr>
                <a:spLocks/>
              </p:cNvSpPr>
              <p:nvPr/>
            </p:nvSpPr>
            <p:spPr bwMode="auto">
              <a:xfrm>
                <a:off x="3527425" y="2481263"/>
                <a:ext cx="25400" cy="117475"/>
              </a:xfrm>
              <a:custGeom>
                <a:avLst/>
                <a:gdLst>
                  <a:gd name="T0" fmla="*/ 0 w 16"/>
                  <a:gd name="T1" fmla="*/ 74 h 74"/>
                  <a:gd name="T2" fmla="*/ 0 w 16"/>
                  <a:gd name="T3" fmla="*/ 8 h 74"/>
                  <a:gd name="T4" fmla="*/ 0 w 16"/>
                  <a:gd name="T5" fmla="*/ 8 h 74"/>
                  <a:gd name="T6" fmla="*/ 0 w 16"/>
                  <a:gd name="T7" fmla="*/ 4 h 74"/>
                  <a:gd name="T8" fmla="*/ 2 w 16"/>
                  <a:gd name="T9" fmla="*/ 2 h 74"/>
                  <a:gd name="T10" fmla="*/ 4 w 16"/>
                  <a:gd name="T11" fmla="*/ 0 h 74"/>
                  <a:gd name="T12" fmla="*/ 8 w 16"/>
                  <a:gd name="T13" fmla="*/ 0 h 74"/>
                  <a:gd name="T14" fmla="*/ 8 w 16"/>
                  <a:gd name="T15" fmla="*/ 0 h 74"/>
                  <a:gd name="T16" fmla="*/ 8 w 16"/>
                  <a:gd name="T17" fmla="*/ 0 h 74"/>
                  <a:gd name="T18" fmla="*/ 10 w 16"/>
                  <a:gd name="T19" fmla="*/ 0 h 74"/>
                  <a:gd name="T20" fmla="*/ 14 w 16"/>
                  <a:gd name="T21" fmla="*/ 2 h 74"/>
                  <a:gd name="T22" fmla="*/ 14 w 16"/>
                  <a:gd name="T23" fmla="*/ 4 h 74"/>
                  <a:gd name="T24" fmla="*/ 16 w 16"/>
                  <a:gd name="T25" fmla="*/ 8 h 74"/>
                  <a:gd name="T26" fmla="*/ 16 w 16"/>
                  <a:gd name="T27" fmla="*/ 74 h 74"/>
                  <a:gd name="T28" fmla="*/ 0 w 16"/>
                  <a:gd name="T2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" h="74">
                    <a:moveTo>
                      <a:pt x="0" y="74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4" y="2"/>
                    </a:lnTo>
                    <a:lnTo>
                      <a:pt x="14" y="4"/>
                    </a:lnTo>
                    <a:lnTo>
                      <a:pt x="16" y="8"/>
                    </a:lnTo>
                    <a:lnTo>
                      <a:pt x="16" y="74"/>
                    </a:lnTo>
                    <a:lnTo>
                      <a:pt x="0" y="74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69" name="Freeform 164"/>
              <p:cNvSpPr>
                <a:spLocks/>
              </p:cNvSpPr>
              <p:nvPr/>
            </p:nvSpPr>
            <p:spPr bwMode="auto">
              <a:xfrm>
                <a:off x="3527425" y="2481263"/>
                <a:ext cx="25400" cy="117475"/>
              </a:xfrm>
              <a:custGeom>
                <a:avLst/>
                <a:gdLst>
                  <a:gd name="T0" fmla="*/ 0 w 16"/>
                  <a:gd name="T1" fmla="*/ 74 h 74"/>
                  <a:gd name="T2" fmla="*/ 0 w 16"/>
                  <a:gd name="T3" fmla="*/ 8 h 74"/>
                  <a:gd name="T4" fmla="*/ 0 w 16"/>
                  <a:gd name="T5" fmla="*/ 8 h 74"/>
                  <a:gd name="T6" fmla="*/ 0 w 16"/>
                  <a:gd name="T7" fmla="*/ 4 h 74"/>
                  <a:gd name="T8" fmla="*/ 2 w 16"/>
                  <a:gd name="T9" fmla="*/ 2 h 74"/>
                  <a:gd name="T10" fmla="*/ 4 w 16"/>
                  <a:gd name="T11" fmla="*/ 0 h 74"/>
                  <a:gd name="T12" fmla="*/ 8 w 16"/>
                  <a:gd name="T13" fmla="*/ 0 h 74"/>
                  <a:gd name="T14" fmla="*/ 8 w 16"/>
                  <a:gd name="T15" fmla="*/ 0 h 74"/>
                  <a:gd name="T16" fmla="*/ 8 w 16"/>
                  <a:gd name="T17" fmla="*/ 0 h 74"/>
                  <a:gd name="T18" fmla="*/ 10 w 16"/>
                  <a:gd name="T19" fmla="*/ 0 h 74"/>
                  <a:gd name="T20" fmla="*/ 14 w 16"/>
                  <a:gd name="T21" fmla="*/ 2 h 74"/>
                  <a:gd name="T22" fmla="*/ 14 w 16"/>
                  <a:gd name="T23" fmla="*/ 4 h 74"/>
                  <a:gd name="T24" fmla="*/ 16 w 16"/>
                  <a:gd name="T25" fmla="*/ 8 h 74"/>
                  <a:gd name="T26" fmla="*/ 16 w 16"/>
                  <a:gd name="T27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" h="74">
                    <a:moveTo>
                      <a:pt x="0" y="74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4" y="2"/>
                    </a:lnTo>
                    <a:lnTo>
                      <a:pt x="14" y="4"/>
                    </a:lnTo>
                    <a:lnTo>
                      <a:pt x="16" y="8"/>
                    </a:lnTo>
                    <a:lnTo>
                      <a:pt x="16" y="74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70" name="Freeform 165"/>
              <p:cNvSpPr>
                <a:spLocks/>
              </p:cNvSpPr>
              <p:nvPr/>
            </p:nvSpPr>
            <p:spPr bwMode="auto">
              <a:xfrm>
                <a:off x="3482975" y="2516188"/>
                <a:ext cx="28575" cy="82550"/>
              </a:xfrm>
              <a:custGeom>
                <a:avLst/>
                <a:gdLst>
                  <a:gd name="T0" fmla="*/ 0 w 18"/>
                  <a:gd name="T1" fmla="*/ 0 h 52"/>
                  <a:gd name="T2" fmla="*/ 18 w 18"/>
                  <a:gd name="T3" fmla="*/ 52 h 52"/>
                  <a:gd name="T4" fmla="*/ 0 w 18"/>
                  <a:gd name="T5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52">
                    <a:moveTo>
                      <a:pt x="0" y="0"/>
                    </a:moveTo>
                    <a:lnTo>
                      <a:pt x="18" y="5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71" name="Line 166"/>
              <p:cNvSpPr>
                <a:spLocks noChangeShapeType="1"/>
              </p:cNvSpPr>
              <p:nvPr/>
            </p:nvSpPr>
            <p:spPr bwMode="auto">
              <a:xfrm>
                <a:off x="3482975" y="2516188"/>
                <a:ext cx="28575" cy="8255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72" name="Freeform 167"/>
              <p:cNvSpPr>
                <a:spLocks/>
              </p:cNvSpPr>
              <p:nvPr/>
            </p:nvSpPr>
            <p:spPr bwMode="auto">
              <a:xfrm>
                <a:off x="3457575" y="2516188"/>
                <a:ext cx="34925" cy="88900"/>
              </a:xfrm>
              <a:custGeom>
                <a:avLst/>
                <a:gdLst>
                  <a:gd name="T0" fmla="*/ 22 w 22"/>
                  <a:gd name="T1" fmla="*/ 56 h 56"/>
                  <a:gd name="T2" fmla="*/ 0 w 22"/>
                  <a:gd name="T3" fmla="*/ 0 h 56"/>
                  <a:gd name="T4" fmla="*/ 22 w 22"/>
                  <a:gd name="T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56">
                    <a:moveTo>
                      <a:pt x="22" y="56"/>
                    </a:moveTo>
                    <a:lnTo>
                      <a:pt x="0" y="0"/>
                    </a:lnTo>
                    <a:lnTo>
                      <a:pt x="22" y="56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73" name="Line 168"/>
              <p:cNvSpPr>
                <a:spLocks noChangeShapeType="1"/>
              </p:cNvSpPr>
              <p:nvPr/>
            </p:nvSpPr>
            <p:spPr bwMode="auto">
              <a:xfrm flipH="1" flipV="1">
                <a:off x="3457575" y="2516188"/>
                <a:ext cx="34925" cy="8890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74" name="Freeform 169"/>
              <p:cNvSpPr>
                <a:spLocks/>
              </p:cNvSpPr>
              <p:nvPr/>
            </p:nvSpPr>
            <p:spPr bwMode="auto">
              <a:xfrm>
                <a:off x="3565525" y="2516188"/>
                <a:ext cx="31750" cy="82550"/>
              </a:xfrm>
              <a:custGeom>
                <a:avLst/>
                <a:gdLst>
                  <a:gd name="T0" fmla="*/ 20 w 20"/>
                  <a:gd name="T1" fmla="*/ 0 h 52"/>
                  <a:gd name="T2" fmla="*/ 0 w 20"/>
                  <a:gd name="T3" fmla="*/ 52 h 52"/>
                  <a:gd name="T4" fmla="*/ 20 w 20"/>
                  <a:gd name="T5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52">
                    <a:moveTo>
                      <a:pt x="20" y="0"/>
                    </a:moveTo>
                    <a:lnTo>
                      <a:pt x="0" y="52"/>
                    </a:lnTo>
                    <a:lnTo>
                      <a:pt x="2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75" name="Line 170"/>
              <p:cNvSpPr>
                <a:spLocks noChangeShapeType="1"/>
              </p:cNvSpPr>
              <p:nvPr/>
            </p:nvSpPr>
            <p:spPr bwMode="auto">
              <a:xfrm flipH="1">
                <a:off x="3565525" y="2516188"/>
                <a:ext cx="31750" cy="82550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76" name="Freeform 171"/>
              <p:cNvSpPr>
                <a:spLocks/>
              </p:cNvSpPr>
              <p:nvPr/>
            </p:nvSpPr>
            <p:spPr bwMode="auto">
              <a:xfrm>
                <a:off x="3587750" y="2516188"/>
                <a:ext cx="34925" cy="85725"/>
              </a:xfrm>
              <a:custGeom>
                <a:avLst/>
                <a:gdLst>
                  <a:gd name="T0" fmla="*/ 0 w 22"/>
                  <a:gd name="T1" fmla="*/ 54 h 54"/>
                  <a:gd name="T2" fmla="*/ 22 w 22"/>
                  <a:gd name="T3" fmla="*/ 0 h 54"/>
                  <a:gd name="T4" fmla="*/ 0 w 22"/>
                  <a:gd name="T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lnTo>
                      <a:pt x="22" y="0"/>
                    </a:lnTo>
                    <a:lnTo>
                      <a:pt x="0" y="54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77" name="Line 172"/>
              <p:cNvSpPr>
                <a:spLocks noChangeShapeType="1"/>
              </p:cNvSpPr>
              <p:nvPr/>
            </p:nvSpPr>
            <p:spPr bwMode="auto">
              <a:xfrm flipV="1">
                <a:off x="3587750" y="2516188"/>
                <a:ext cx="34925" cy="8572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78" name="Freeform 173"/>
              <p:cNvSpPr>
                <a:spLocks/>
              </p:cNvSpPr>
              <p:nvPr/>
            </p:nvSpPr>
            <p:spPr bwMode="auto">
              <a:xfrm>
                <a:off x="3584575" y="2662238"/>
                <a:ext cx="177800" cy="38100"/>
              </a:xfrm>
              <a:custGeom>
                <a:avLst/>
                <a:gdLst>
                  <a:gd name="T0" fmla="*/ 112 w 112"/>
                  <a:gd name="T1" fmla="*/ 24 h 24"/>
                  <a:gd name="T2" fmla="*/ 112 w 112"/>
                  <a:gd name="T3" fmla="*/ 24 h 24"/>
                  <a:gd name="T4" fmla="*/ 38 w 112"/>
                  <a:gd name="T5" fmla="*/ 24 h 24"/>
                  <a:gd name="T6" fmla="*/ 38 w 112"/>
                  <a:gd name="T7" fmla="*/ 24 h 24"/>
                  <a:gd name="T8" fmla="*/ 32 w 112"/>
                  <a:gd name="T9" fmla="*/ 24 h 24"/>
                  <a:gd name="T10" fmla="*/ 20 w 112"/>
                  <a:gd name="T11" fmla="*/ 20 h 24"/>
                  <a:gd name="T12" fmla="*/ 12 w 112"/>
                  <a:gd name="T13" fmla="*/ 16 h 24"/>
                  <a:gd name="T14" fmla="*/ 6 w 112"/>
                  <a:gd name="T15" fmla="*/ 12 h 24"/>
                  <a:gd name="T16" fmla="*/ 2 w 112"/>
                  <a:gd name="T17" fmla="*/ 6 h 24"/>
                  <a:gd name="T18" fmla="*/ 0 w 112"/>
                  <a:gd name="T19" fmla="*/ 0 h 24"/>
                  <a:gd name="T20" fmla="*/ 112 w 112"/>
                  <a:gd name="T2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24">
                    <a:moveTo>
                      <a:pt x="112" y="24"/>
                    </a:moveTo>
                    <a:lnTo>
                      <a:pt x="112" y="24"/>
                    </a:lnTo>
                    <a:lnTo>
                      <a:pt x="38" y="24"/>
                    </a:lnTo>
                    <a:lnTo>
                      <a:pt x="38" y="24"/>
                    </a:lnTo>
                    <a:lnTo>
                      <a:pt x="32" y="24"/>
                    </a:lnTo>
                    <a:lnTo>
                      <a:pt x="20" y="20"/>
                    </a:lnTo>
                    <a:lnTo>
                      <a:pt x="12" y="16"/>
                    </a:lnTo>
                    <a:lnTo>
                      <a:pt x="6" y="12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112" y="24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79" name="Freeform 174"/>
              <p:cNvSpPr>
                <a:spLocks/>
              </p:cNvSpPr>
              <p:nvPr/>
            </p:nvSpPr>
            <p:spPr bwMode="auto">
              <a:xfrm>
                <a:off x="3584575" y="2662238"/>
                <a:ext cx="177800" cy="38100"/>
              </a:xfrm>
              <a:custGeom>
                <a:avLst/>
                <a:gdLst>
                  <a:gd name="T0" fmla="*/ 112 w 112"/>
                  <a:gd name="T1" fmla="*/ 24 h 24"/>
                  <a:gd name="T2" fmla="*/ 112 w 112"/>
                  <a:gd name="T3" fmla="*/ 24 h 24"/>
                  <a:gd name="T4" fmla="*/ 38 w 112"/>
                  <a:gd name="T5" fmla="*/ 24 h 24"/>
                  <a:gd name="T6" fmla="*/ 38 w 112"/>
                  <a:gd name="T7" fmla="*/ 24 h 24"/>
                  <a:gd name="T8" fmla="*/ 32 w 112"/>
                  <a:gd name="T9" fmla="*/ 24 h 24"/>
                  <a:gd name="T10" fmla="*/ 20 w 112"/>
                  <a:gd name="T11" fmla="*/ 20 h 24"/>
                  <a:gd name="T12" fmla="*/ 12 w 112"/>
                  <a:gd name="T13" fmla="*/ 16 h 24"/>
                  <a:gd name="T14" fmla="*/ 6 w 112"/>
                  <a:gd name="T15" fmla="*/ 12 h 24"/>
                  <a:gd name="T16" fmla="*/ 2 w 112"/>
                  <a:gd name="T17" fmla="*/ 6 h 24"/>
                  <a:gd name="T18" fmla="*/ 0 w 112"/>
                  <a:gd name="T1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2" h="24">
                    <a:moveTo>
                      <a:pt x="112" y="24"/>
                    </a:moveTo>
                    <a:lnTo>
                      <a:pt x="112" y="24"/>
                    </a:lnTo>
                    <a:lnTo>
                      <a:pt x="38" y="24"/>
                    </a:lnTo>
                    <a:lnTo>
                      <a:pt x="38" y="24"/>
                    </a:lnTo>
                    <a:lnTo>
                      <a:pt x="32" y="24"/>
                    </a:lnTo>
                    <a:lnTo>
                      <a:pt x="20" y="20"/>
                    </a:lnTo>
                    <a:lnTo>
                      <a:pt x="12" y="16"/>
                    </a:lnTo>
                    <a:lnTo>
                      <a:pt x="6" y="12"/>
                    </a:lnTo>
                    <a:lnTo>
                      <a:pt x="2" y="6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80" name="Freeform 175"/>
              <p:cNvSpPr>
                <a:spLocks/>
              </p:cNvSpPr>
              <p:nvPr/>
            </p:nvSpPr>
            <p:spPr bwMode="auto">
              <a:xfrm>
                <a:off x="3641725" y="2681288"/>
                <a:ext cx="0" cy="136525"/>
              </a:xfrm>
              <a:custGeom>
                <a:avLst/>
                <a:gdLst>
                  <a:gd name="T0" fmla="*/ 0 h 86"/>
                  <a:gd name="T1" fmla="*/ 86 h 86"/>
                  <a:gd name="T2" fmla="*/ 0 h 8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6">
                    <a:moveTo>
                      <a:pt x="0" y="0"/>
                    </a:moveTo>
                    <a:lnTo>
                      <a:pt x="0" y="8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81" name="Line 176"/>
              <p:cNvSpPr>
                <a:spLocks noChangeShapeType="1"/>
              </p:cNvSpPr>
              <p:nvPr/>
            </p:nvSpPr>
            <p:spPr bwMode="auto">
              <a:xfrm>
                <a:off x="3641725" y="2681288"/>
                <a:ext cx="0" cy="13652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82" name="Freeform 177"/>
              <p:cNvSpPr>
                <a:spLocks/>
              </p:cNvSpPr>
              <p:nvPr/>
            </p:nvSpPr>
            <p:spPr bwMode="auto">
              <a:xfrm>
                <a:off x="3667125" y="2681288"/>
                <a:ext cx="0" cy="136525"/>
              </a:xfrm>
              <a:custGeom>
                <a:avLst/>
                <a:gdLst>
                  <a:gd name="T0" fmla="*/ 0 h 86"/>
                  <a:gd name="T1" fmla="*/ 86 h 86"/>
                  <a:gd name="T2" fmla="*/ 0 h 8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6">
                    <a:moveTo>
                      <a:pt x="0" y="0"/>
                    </a:moveTo>
                    <a:lnTo>
                      <a:pt x="0" y="8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83" name="Line 178"/>
              <p:cNvSpPr>
                <a:spLocks noChangeShapeType="1"/>
              </p:cNvSpPr>
              <p:nvPr/>
            </p:nvSpPr>
            <p:spPr bwMode="auto">
              <a:xfrm>
                <a:off x="3667125" y="2681288"/>
                <a:ext cx="0" cy="136525"/>
              </a:xfrm>
              <a:prstGeom prst="line">
                <a:avLst/>
              </a:pr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8204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8507561" y="4991229"/>
            <a:ext cx="2641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cs typeface="Arial" panose="020B0604020202020204" pitchFamily="34" charset="0"/>
              </a:rPr>
              <a:t>3º</a:t>
            </a:r>
            <a:r>
              <a:rPr lang="pt-BR" dirty="0">
                <a:solidFill>
                  <a:srgbClr val="0070C0"/>
                </a:solidFill>
                <a:cs typeface="Arial" panose="020B0604020202020204" pitchFamily="34" charset="0"/>
              </a:rPr>
              <a:t> em </a:t>
            </a:r>
            <a:r>
              <a:rPr lang="pt-BR" b="1" dirty="0">
                <a:solidFill>
                  <a:srgbClr val="0070C0"/>
                </a:solidFill>
                <a:cs typeface="Arial" panose="020B0604020202020204" pitchFamily="34" charset="0"/>
              </a:rPr>
              <a:t>Papel</a:t>
            </a:r>
            <a:r>
              <a:rPr lang="pt-BR" dirty="0">
                <a:solidFill>
                  <a:srgbClr val="0070C0"/>
                </a:solidFill>
                <a:cs typeface="Arial" panose="020B0604020202020204" pitchFamily="34" charset="0"/>
              </a:rPr>
              <a:t>. </a:t>
            </a:r>
            <a:br>
              <a:rPr lang="pt-BR" sz="2800" dirty="0">
                <a:solidFill>
                  <a:srgbClr val="0070C0"/>
                </a:solidFill>
                <a:cs typeface="Arial" panose="020B0604020202020204" pitchFamily="34" charset="0"/>
              </a:rPr>
            </a:br>
            <a:r>
              <a:rPr lang="pt-BR" sz="1200" dirty="0">
                <a:solidFill>
                  <a:srgbClr val="0070C0"/>
                </a:solidFill>
                <a:cs typeface="Arial" panose="020B0604020202020204" pitchFamily="34" charset="0"/>
              </a:rPr>
              <a:t>Representa </a:t>
            </a:r>
            <a:r>
              <a:rPr lang="pt-BR" sz="1800" b="1" dirty="0">
                <a:solidFill>
                  <a:srgbClr val="0070C0"/>
                </a:solidFill>
                <a:cs typeface="Arial" panose="020B0604020202020204" pitchFamily="34" charset="0"/>
              </a:rPr>
              <a:t>15%</a:t>
            </a:r>
            <a:r>
              <a:rPr lang="pt-BR" sz="1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pt-BR" sz="1200" dirty="0">
                <a:solidFill>
                  <a:srgbClr val="0070C0"/>
                </a:solidFill>
                <a:cs typeface="Arial" panose="020B0604020202020204" pitchFamily="34" charset="0"/>
              </a:rPr>
              <a:t>das exportações do país.</a:t>
            </a:r>
            <a:endParaRPr lang="pt-BR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27736" y="5025166"/>
            <a:ext cx="19778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prstClr val="black"/>
                </a:solidFill>
                <a:cs typeface="Arial" panose="020B0604020202020204" pitchFamily="34" charset="0"/>
              </a:rPr>
              <a:t>Fonte: Ministério da Economia  </a:t>
            </a:r>
          </a:p>
          <a:p>
            <a:endParaRPr lang="pt-BR" sz="10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pt-BR" sz="1000" dirty="0">
                <a:solidFill>
                  <a:prstClr val="black"/>
                </a:solidFill>
                <a:cs typeface="Arial" panose="020B0604020202020204" pitchFamily="34" charset="0"/>
              </a:rPr>
              <a:t>Elaboração e compilação: FIESC/</a:t>
            </a:r>
            <a:r>
              <a:rPr lang="pt-BR" sz="1000" dirty="0">
                <a:cs typeface="Arial" panose="020B0604020202020204" pitchFamily="34" charset="0"/>
              </a:rPr>
              <a:t>GETMS</a:t>
            </a:r>
          </a:p>
          <a:p>
            <a:endParaRPr lang="pt-BR" sz="1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8547509" y="1067344"/>
            <a:ext cx="294218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cs typeface="Arial" panose="020B0604020202020204" pitchFamily="34" charset="0"/>
              </a:rPr>
              <a:t>1º</a:t>
            </a:r>
            <a:r>
              <a:rPr lang="pt-BR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pt-BR" sz="2000" dirty="0">
                <a:solidFill>
                  <a:srgbClr val="0070C0"/>
                </a:solidFill>
                <a:cs typeface="Arial" panose="020B0604020202020204" pitchFamily="34" charset="0"/>
              </a:rPr>
              <a:t>em </a:t>
            </a:r>
            <a:r>
              <a:rPr lang="pt-BR" b="1" dirty="0">
                <a:solidFill>
                  <a:srgbClr val="0070C0"/>
                </a:solidFill>
                <a:cs typeface="Arial" panose="020B0604020202020204" pitchFamily="34" charset="0"/>
              </a:rPr>
              <a:t>Suínos</a:t>
            </a:r>
            <a:r>
              <a:rPr lang="pt-BR" dirty="0">
                <a:solidFill>
                  <a:srgbClr val="0070C0"/>
                </a:solidFill>
                <a:cs typeface="Arial" panose="020B0604020202020204" pitchFamily="34" charset="0"/>
              </a:rPr>
              <a:t>. </a:t>
            </a:r>
            <a:r>
              <a:rPr lang="pt-BR" sz="1600" dirty="0">
                <a:solidFill>
                  <a:srgbClr val="0070C0"/>
                </a:solidFill>
                <a:cs typeface="Arial" panose="020B0604020202020204" pitchFamily="34" charset="0"/>
              </a:rPr>
              <a:t>Representa</a:t>
            </a:r>
            <a:r>
              <a:rPr lang="pt-BR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pt-BR" b="1" dirty="0">
                <a:solidFill>
                  <a:srgbClr val="0070C0"/>
                </a:solidFill>
                <a:cs typeface="Arial" panose="020B0604020202020204" pitchFamily="34" charset="0"/>
              </a:rPr>
              <a:t>52%</a:t>
            </a:r>
            <a:r>
              <a:rPr lang="pt-BR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pt-BR" sz="1400" dirty="0">
                <a:solidFill>
                  <a:srgbClr val="0070C0"/>
                </a:solidFill>
                <a:cs typeface="Arial" panose="020B0604020202020204" pitchFamily="34" charset="0"/>
              </a:rPr>
              <a:t>de toda exportação do país.</a:t>
            </a:r>
            <a:endParaRPr lang="pt-BR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endParaRPr lang="pt-BR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273243" y="3469897"/>
            <a:ext cx="3472385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cs typeface="Arial" panose="020B0604020202020204" pitchFamily="34" charset="0"/>
              </a:rPr>
              <a:t>2º</a:t>
            </a:r>
            <a:r>
              <a:rPr lang="pt-BR" dirty="0">
                <a:solidFill>
                  <a:srgbClr val="0070C0"/>
                </a:solidFill>
                <a:cs typeface="Arial" panose="020B0604020202020204" pitchFamily="34" charset="0"/>
              </a:rPr>
              <a:t> em </a:t>
            </a:r>
            <a:r>
              <a:rPr lang="pt-BR" b="1" dirty="0">
                <a:solidFill>
                  <a:srgbClr val="0070C0"/>
                </a:solidFill>
                <a:cs typeface="Arial" panose="020B0604020202020204" pitchFamily="34" charset="0"/>
              </a:rPr>
              <a:t>Madeiras</a:t>
            </a:r>
            <a:r>
              <a:rPr lang="pt-BR" dirty="0">
                <a:solidFill>
                  <a:srgbClr val="0070C0"/>
                </a:solidFill>
                <a:cs typeface="Arial" panose="020B0604020202020204" pitchFamily="34" charset="0"/>
              </a:rPr>
              <a:t>. </a:t>
            </a:r>
            <a:br>
              <a:rPr lang="pt-BR" sz="1600" dirty="0">
                <a:solidFill>
                  <a:srgbClr val="0070C0"/>
                </a:solidFill>
                <a:cs typeface="Arial" panose="020B0604020202020204" pitchFamily="34" charset="0"/>
              </a:rPr>
            </a:br>
            <a:r>
              <a:rPr lang="pt-BR" sz="1400" dirty="0">
                <a:solidFill>
                  <a:srgbClr val="0070C0"/>
                </a:solidFill>
                <a:cs typeface="Arial" panose="020B0604020202020204" pitchFamily="34" charset="0"/>
              </a:rPr>
              <a:t>Representa</a:t>
            </a:r>
            <a:r>
              <a:rPr lang="pt-BR" sz="1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pt-BR" b="1" dirty="0">
                <a:solidFill>
                  <a:srgbClr val="0070C0"/>
                </a:solidFill>
                <a:cs typeface="Arial" panose="020B0604020202020204" pitchFamily="34" charset="0"/>
              </a:rPr>
              <a:t>32%</a:t>
            </a:r>
            <a:r>
              <a:rPr lang="pt-BR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pt-BR" sz="1400" dirty="0">
                <a:solidFill>
                  <a:srgbClr val="0070C0"/>
                </a:solidFill>
                <a:cs typeface="Arial" panose="020B0604020202020204" pitchFamily="34" charset="0"/>
              </a:rPr>
              <a:t>das exportações do país.</a:t>
            </a:r>
          </a:p>
          <a:p>
            <a:endParaRPr lang="pt-BR" sz="1100" b="1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r>
              <a:rPr lang="pt-BR" b="1" dirty="0">
                <a:solidFill>
                  <a:srgbClr val="0070C0"/>
                </a:solidFill>
                <a:cs typeface="Arial" panose="020B0604020202020204" pitchFamily="34" charset="0"/>
              </a:rPr>
              <a:t>2º</a:t>
            </a:r>
            <a:r>
              <a:rPr lang="pt-BR" dirty="0">
                <a:solidFill>
                  <a:srgbClr val="0070C0"/>
                </a:solidFill>
                <a:cs typeface="Arial" panose="020B0604020202020204" pitchFamily="34" charset="0"/>
              </a:rPr>
              <a:t> em </a:t>
            </a:r>
            <a:r>
              <a:rPr lang="pt-BR" b="1" dirty="0">
                <a:solidFill>
                  <a:srgbClr val="0070C0"/>
                </a:solidFill>
                <a:cs typeface="Arial" panose="020B0604020202020204" pitchFamily="34" charset="0"/>
              </a:rPr>
              <a:t>Produtos </a:t>
            </a:r>
            <a:br>
              <a:rPr lang="pt-BR" b="1" dirty="0">
                <a:solidFill>
                  <a:srgbClr val="0070C0"/>
                </a:solidFill>
                <a:cs typeface="Arial" panose="020B0604020202020204" pitchFamily="34" charset="0"/>
              </a:rPr>
            </a:br>
            <a:r>
              <a:rPr lang="pt-BR" b="1" dirty="0">
                <a:solidFill>
                  <a:srgbClr val="0070C0"/>
                </a:solidFill>
                <a:cs typeface="Arial" panose="020B0604020202020204" pitchFamily="34" charset="0"/>
              </a:rPr>
              <a:t>Cerâmicos</a:t>
            </a:r>
            <a:r>
              <a:rPr lang="pt-BR" dirty="0">
                <a:solidFill>
                  <a:srgbClr val="0070C0"/>
                </a:solidFill>
                <a:cs typeface="Arial" panose="020B0604020202020204" pitchFamily="34" charset="0"/>
              </a:rPr>
              <a:t>. </a:t>
            </a:r>
            <a:br>
              <a:rPr lang="pt-BR" dirty="0">
                <a:solidFill>
                  <a:srgbClr val="0070C0"/>
                </a:solidFill>
                <a:cs typeface="Arial" panose="020B0604020202020204" pitchFamily="34" charset="0"/>
              </a:rPr>
            </a:br>
            <a:r>
              <a:rPr lang="pt-BR" sz="1400" dirty="0">
                <a:solidFill>
                  <a:srgbClr val="0070C0"/>
                </a:solidFill>
                <a:cs typeface="Arial" panose="020B0604020202020204" pitchFamily="34" charset="0"/>
              </a:rPr>
              <a:t>Representa</a:t>
            </a:r>
            <a:r>
              <a:rPr lang="pt-BR" sz="16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pt-BR" b="1" dirty="0">
                <a:solidFill>
                  <a:srgbClr val="0070C0"/>
                </a:solidFill>
                <a:cs typeface="Arial" panose="020B0604020202020204" pitchFamily="34" charset="0"/>
              </a:rPr>
              <a:t>33%</a:t>
            </a:r>
            <a:r>
              <a:rPr lang="pt-BR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pt-BR" sz="1400" dirty="0">
                <a:solidFill>
                  <a:srgbClr val="0070C0"/>
                </a:solidFill>
                <a:cs typeface="Arial" panose="020B0604020202020204" pitchFamily="34" charset="0"/>
              </a:rPr>
              <a:t>das exportações do país.</a:t>
            </a:r>
          </a:p>
          <a:p>
            <a:endParaRPr lang="pt-BR" sz="14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60266" y="2810732"/>
            <a:ext cx="262445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  <a:cs typeface="Arial" panose="020B0604020202020204" pitchFamily="34" charset="0"/>
              </a:rPr>
              <a:t>Exportações </a:t>
            </a:r>
            <a:br>
              <a:rPr lang="pt-BR" sz="2800" b="1" dirty="0">
                <a:solidFill>
                  <a:srgbClr val="0070C0"/>
                </a:solidFill>
                <a:cs typeface="Arial" panose="020B0604020202020204" pitchFamily="34" charset="0"/>
              </a:rPr>
            </a:br>
            <a:r>
              <a:rPr lang="pt-BR" sz="2800" b="1" dirty="0">
                <a:solidFill>
                  <a:srgbClr val="0070C0"/>
                </a:solidFill>
                <a:cs typeface="Arial" panose="020B0604020202020204" pitchFamily="34" charset="0"/>
              </a:rPr>
              <a:t>Nacionais</a:t>
            </a:r>
            <a:r>
              <a:rPr lang="pt-BR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</a:p>
          <a:p>
            <a:r>
              <a:rPr lang="pt-BR" sz="2000" dirty="0">
                <a:solidFill>
                  <a:srgbClr val="0070C0"/>
                </a:solidFill>
                <a:cs typeface="Arial" panose="020B0604020202020204" pitchFamily="34" charset="0"/>
              </a:rPr>
              <a:t>em 2020:</a:t>
            </a:r>
          </a:p>
        </p:txBody>
      </p:sp>
      <p:sp>
        <p:nvSpPr>
          <p:cNvPr id="5" name="Retângulo 4"/>
          <p:cNvSpPr/>
          <p:nvPr/>
        </p:nvSpPr>
        <p:spPr>
          <a:xfrm>
            <a:off x="4208243" y="2351478"/>
            <a:ext cx="333159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cs typeface="Arial" panose="020B0604020202020204" pitchFamily="34" charset="0"/>
              </a:rPr>
              <a:t>1º</a:t>
            </a:r>
            <a:r>
              <a:rPr lang="pt-BR" dirty="0">
                <a:solidFill>
                  <a:srgbClr val="0070C0"/>
                </a:solidFill>
                <a:cs typeface="Arial" panose="020B0604020202020204" pitchFamily="34" charset="0"/>
              </a:rPr>
              <a:t> em </a:t>
            </a:r>
            <a:r>
              <a:rPr lang="pt-BR" b="1" dirty="0">
                <a:solidFill>
                  <a:srgbClr val="0070C0"/>
                </a:solidFill>
                <a:cs typeface="Arial" panose="020B0604020202020204" pitchFamily="34" charset="0"/>
              </a:rPr>
              <a:t>Móveis</a:t>
            </a:r>
            <a:r>
              <a:rPr lang="pt-BR" dirty="0">
                <a:solidFill>
                  <a:srgbClr val="0070C0"/>
                </a:solidFill>
                <a:cs typeface="Arial" panose="020B0604020202020204" pitchFamily="34" charset="0"/>
              </a:rPr>
              <a:t>. </a:t>
            </a:r>
            <a:r>
              <a:rPr lang="pt-BR" sz="1600" dirty="0">
                <a:solidFill>
                  <a:srgbClr val="0070C0"/>
                </a:solidFill>
                <a:cs typeface="Arial" panose="020B0604020202020204" pitchFamily="34" charset="0"/>
              </a:rPr>
              <a:t>Representa</a:t>
            </a:r>
            <a:r>
              <a:rPr lang="pt-BR" sz="14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pt-BR" b="1" dirty="0">
                <a:solidFill>
                  <a:srgbClr val="0070C0"/>
                </a:solidFill>
                <a:cs typeface="Arial" panose="020B0604020202020204" pitchFamily="34" charset="0"/>
              </a:rPr>
              <a:t>39%</a:t>
            </a:r>
            <a:r>
              <a:rPr lang="pt-BR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pt-BR" sz="1400" dirty="0">
                <a:solidFill>
                  <a:srgbClr val="0070C0"/>
                </a:solidFill>
                <a:cs typeface="Arial" panose="020B0604020202020204" pitchFamily="34" charset="0"/>
              </a:rPr>
              <a:t>de toda exportação do país.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8551103" y="2262687"/>
            <a:ext cx="31914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cs typeface="Arial" panose="020B0604020202020204" pitchFamily="34" charset="0"/>
              </a:rPr>
              <a:t>2º</a:t>
            </a:r>
            <a:r>
              <a:rPr lang="pt-BR" dirty="0">
                <a:solidFill>
                  <a:srgbClr val="0070C0"/>
                </a:solidFill>
                <a:cs typeface="Arial" panose="020B0604020202020204" pitchFamily="34" charset="0"/>
              </a:rPr>
              <a:t> em </a:t>
            </a:r>
            <a:r>
              <a:rPr lang="pt-BR" b="1" dirty="0">
                <a:solidFill>
                  <a:srgbClr val="0070C0"/>
                </a:solidFill>
                <a:cs typeface="Arial" panose="020B0604020202020204" pitchFamily="34" charset="0"/>
              </a:rPr>
              <a:t>Frangos</a:t>
            </a:r>
            <a:r>
              <a:rPr lang="pt-BR" sz="1400" dirty="0">
                <a:solidFill>
                  <a:srgbClr val="0070C0"/>
                </a:solidFill>
                <a:cs typeface="Arial" panose="020B0604020202020204" pitchFamily="34" charset="0"/>
              </a:rPr>
              <a:t>. </a:t>
            </a:r>
            <a:br>
              <a:rPr lang="pt-BR" sz="1400" dirty="0">
                <a:solidFill>
                  <a:srgbClr val="0070C0"/>
                </a:solidFill>
                <a:cs typeface="Arial" panose="020B0604020202020204" pitchFamily="34" charset="0"/>
              </a:rPr>
            </a:br>
            <a:r>
              <a:rPr lang="pt-BR" sz="1400" dirty="0">
                <a:solidFill>
                  <a:srgbClr val="0070C0"/>
                </a:solidFill>
                <a:cs typeface="Arial" panose="020B0604020202020204" pitchFamily="34" charset="0"/>
              </a:rPr>
              <a:t>Representa </a:t>
            </a:r>
            <a:r>
              <a:rPr lang="pt-BR" b="1" dirty="0">
                <a:solidFill>
                  <a:srgbClr val="0070C0"/>
                </a:solidFill>
                <a:cs typeface="Arial" panose="020B0604020202020204" pitchFamily="34" charset="0"/>
              </a:rPr>
              <a:t>22%</a:t>
            </a:r>
            <a:r>
              <a:rPr lang="pt-BR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pt-BR" sz="1400" dirty="0">
                <a:solidFill>
                  <a:srgbClr val="0070C0"/>
                </a:solidFill>
                <a:cs typeface="Arial" panose="020B0604020202020204" pitchFamily="34" charset="0"/>
              </a:rPr>
              <a:t>das </a:t>
            </a:r>
            <a:br>
              <a:rPr lang="pt-BR" sz="1400" dirty="0">
                <a:solidFill>
                  <a:srgbClr val="0070C0"/>
                </a:solidFill>
                <a:cs typeface="Arial" panose="020B0604020202020204" pitchFamily="34" charset="0"/>
              </a:rPr>
            </a:br>
            <a:r>
              <a:rPr lang="pt-BR" sz="1400" dirty="0">
                <a:solidFill>
                  <a:srgbClr val="0070C0"/>
                </a:solidFill>
                <a:cs typeface="Arial" panose="020B0604020202020204" pitchFamily="34" charset="0"/>
              </a:rPr>
              <a:t>exportações do país.</a:t>
            </a:r>
          </a:p>
          <a:p>
            <a:endParaRPr lang="pt-BR" sz="1400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r>
              <a:rPr lang="pt-BR" b="1" dirty="0">
                <a:solidFill>
                  <a:srgbClr val="0070C0"/>
                </a:solidFill>
                <a:cs typeface="Arial" panose="020B0604020202020204" pitchFamily="34" charset="0"/>
              </a:rPr>
              <a:t>2º</a:t>
            </a:r>
            <a:r>
              <a:rPr lang="pt-BR" dirty="0">
                <a:solidFill>
                  <a:srgbClr val="0070C0"/>
                </a:solidFill>
                <a:cs typeface="Arial" panose="020B0604020202020204" pitchFamily="34" charset="0"/>
              </a:rPr>
              <a:t> em </a:t>
            </a:r>
            <a:r>
              <a:rPr lang="pt-BR" b="1" dirty="0">
                <a:solidFill>
                  <a:srgbClr val="0070C0"/>
                </a:solidFill>
                <a:cs typeface="Arial" panose="020B0604020202020204" pitchFamily="34" charset="0"/>
              </a:rPr>
              <a:t>Máq. </a:t>
            </a:r>
            <a:r>
              <a:rPr lang="pt-BR" b="1" dirty="0" err="1">
                <a:solidFill>
                  <a:srgbClr val="0070C0"/>
                </a:solidFill>
                <a:cs typeface="Arial" panose="020B0604020202020204" pitchFamily="34" charset="0"/>
              </a:rPr>
              <a:t>Apar</a:t>
            </a:r>
            <a:r>
              <a:rPr lang="pt-BR" b="1" dirty="0">
                <a:solidFill>
                  <a:srgbClr val="0070C0"/>
                </a:solidFill>
                <a:cs typeface="Arial" panose="020B0604020202020204" pitchFamily="34" charset="0"/>
              </a:rPr>
              <a:t>. </a:t>
            </a:r>
            <a:br>
              <a:rPr lang="pt-BR" b="1" dirty="0">
                <a:solidFill>
                  <a:srgbClr val="0070C0"/>
                </a:solidFill>
                <a:cs typeface="Arial" panose="020B0604020202020204" pitchFamily="34" charset="0"/>
              </a:rPr>
            </a:br>
            <a:r>
              <a:rPr lang="pt-BR" b="1" dirty="0">
                <a:solidFill>
                  <a:srgbClr val="0070C0"/>
                </a:solidFill>
                <a:cs typeface="Arial" panose="020B0604020202020204" pitchFamily="34" charset="0"/>
              </a:rPr>
              <a:t>Mat. Elétricos</a:t>
            </a:r>
            <a:r>
              <a:rPr lang="pt-BR" sz="1400" dirty="0">
                <a:solidFill>
                  <a:srgbClr val="0070C0"/>
                </a:solidFill>
                <a:cs typeface="Arial" panose="020B0604020202020204" pitchFamily="34" charset="0"/>
              </a:rPr>
              <a:t>. </a:t>
            </a:r>
            <a:br>
              <a:rPr lang="pt-BR" sz="1400" dirty="0">
                <a:solidFill>
                  <a:srgbClr val="0070C0"/>
                </a:solidFill>
                <a:cs typeface="Arial" panose="020B0604020202020204" pitchFamily="34" charset="0"/>
              </a:rPr>
            </a:br>
            <a:r>
              <a:rPr lang="pt-BR" sz="1400" dirty="0">
                <a:solidFill>
                  <a:srgbClr val="0070C0"/>
                </a:solidFill>
                <a:cs typeface="Arial" panose="020B0604020202020204" pitchFamily="34" charset="0"/>
              </a:rPr>
              <a:t>Representa </a:t>
            </a:r>
            <a:r>
              <a:rPr lang="pt-BR" b="1" dirty="0">
                <a:solidFill>
                  <a:srgbClr val="0070C0"/>
                </a:solidFill>
                <a:cs typeface="Arial" panose="020B0604020202020204" pitchFamily="34" charset="0"/>
              </a:rPr>
              <a:t>17%</a:t>
            </a:r>
            <a:r>
              <a:rPr lang="pt-BR" sz="1400" dirty="0">
                <a:solidFill>
                  <a:srgbClr val="0070C0"/>
                </a:solidFill>
                <a:cs typeface="Arial" panose="020B0604020202020204" pitchFamily="34" charset="0"/>
              </a:rPr>
              <a:t> das </a:t>
            </a:r>
            <a:br>
              <a:rPr lang="pt-BR" sz="1400" dirty="0">
                <a:solidFill>
                  <a:srgbClr val="0070C0"/>
                </a:solidFill>
                <a:cs typeface="Arial" panose="020B0604020202020204" pitchFamily="34" charset="0"/>
              </a:rPr>
            </a:br>
            <a:r>
              <a:rPr lang="pt-BR" sz="1400" dirty="0">
                <a:solidFill>
                  <a:srgbClr val="0070C0"/>
                </a:solidFill>
                <a:cs typeface="Arial" panose="020B0604020202020204" pitchFamily="34" charset="0"/>
              </a:rPr>
              <a:t>exportações do país.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FC05A40B-9041-4166-9D30-CD7A2AC78E6F}"/>
              </a:ext>
            </a:extLst>
          </p:cNvPr>
          <p:cNvCxnSpPr>
            <a:cxnSpLocks/>
          </p:cNvCxnSpPr>
          <p:nvPr/>
        </p:nvCxnSpPr>
        <p:spPr>
          <a:xfrm>
            <a:off x="3720085" y="3708177"/>
            <a:ext cx="475184" cy="0"/>
          </a:xfrm>
          <a:prstGeom prst="line">
            <a:avLst/>
          </a:prstGeom>
          <a:ln w="28575" cap="rnd">
            <a:solidFill>
              <a:srgbClr val="1B67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287B8758-63A4-4071-A8C5-D0AF9D229404}"/>
              </a:ext>
            </a:extLst>
          </p:cNvPr>
          <p:cNvCxnSpPr>
            <a:cxnSpLocks/>
          </p:cNvCxnSpPr>
          <p:nvPr/>
        </p:nvCxnSpPr>
        <p:spPr>
          <a:xfrm>
            <a:off x="3705571" y="1221468"/>
            <a:ext cx="475184" cy="0"/>
          </a:xfrm>
          <a:prstGeom prst="line">
            <a:avLst/>
          </a:prstGeom>
          <a:ln w="28575" cap="rnd">
            <a:solidFill>
              <a:srgbClr val="1B67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423DD07B-1193-4312-B3B7-7AD400B1B1A7}"/>
              </a:ext>
            </a:extLst>
          </p:cNvPr>
          <p:cNvCxnSpPr>
            <a:cxnSpLocks/>
          </p:cNvCxnSpPr>
          <p:nvPr/>
        </p:nvCxnSpPr>
        <p:spPr>
          <a:xfrm>
            <a:off x="3718545" y="2601628"/>
            <a:ext cx="475184" cy="0"/>
          </a:xfrm>
          <a:prstGeom prst="line">
            <a:avLst/>
          </a:prstGeom>
          <a:ln w="28575" cap="rnd">
            <a:solidFill>
              <a:srgbClr val="1B67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D6CB08A0-884C-4942-BCCC-00D64CC46380}"/>
              </a:ext>
            </a:extLst>
          </p:cNvPr>
          <p:cNvCxnSpPr>
            <a:cxnSpLocks/>
          </p:cNvCxnSpPr>
          <p:nvPr/>
        </p:nvCxnSpPr>
        <p:spPr>
          <a:xfrm>
            <a:off x="3694143" y="4848010"/>
            <a:ext cx="475184" cy="0"/>
          </a:xfrm>
          <a:prstGeom prst="line">
            <a:avLst/>
          </a:prstGeom>
          <a:ln w="28575" cap="rnd">
            <a:solidFill>
              <a:srgbClr val="1B67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m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3997" y="-883261"/>
            <a:ext cx="694487" cy="485906"/>
          </a:xfrm>
          <a:prstGeom prst="rect">
            <a:avLst/>
          </a:prstGeom>
        </p:spPr>
      </p:pic>
      <p:grpSp>
        <p:nvGrpSpPr>
          <p:cNvPr id="29" name="Agrupar 28"/>
          <p:cNvGrpSpPr/>
          <p:nvPr/>
        </p:nvGrpSpPr>
        <p:grpSpPr>
          <a:xfrm rot="16200000">
            <a:off x="564086" y="438891"/>
            <a:ext cx="826960" cy="899659"/>
            <a:chOff x="1199222" y="2772065"/>
            <a:chExt cx="1011238" cy="1100137"/>
          </a:xfrm>
          <a:solidFill>
            <a:srgbClr val="7F7F7F"/>
          </a:solidFill>
        </p:grpSpPr>
        <p:sp>
          <p:nvSpPr>
            <p:cNvPr id="30" name="Freeform 13"/>
            <p:cNvSpPr>
              <a:spLocks/>
            </p:cNvSpPr>
            <p:nvPr/>
          </p:nvSpPr>
          <p:spPr bwMode="auto">
            <a:xfrm>
              <a:off x="1199222" y="2772065"/>
              <a:ext cx="546100" cy="1028700"/>
            </a:xfrm>
            <a:custGeom>
              <a:avLst/>
              <a:gdLst>
                <a:gd name="T0" fmla="*/ 88 w 1722"/>
                <a:gd name="T1" fmla="*/ 1603 h 3238"/>
                <a:gd name="T2" fmla="*/ 124 w 1722"/>
                <a:gd name="T3" fmla="*/ 1392 h 3238"/>
                <a:gd name="T4" fmla="*/ 188 w 1722"/>
                <a:gd name="T5" fmla="*/ 1193 h 3238"/>
                <a:gd name="T6" fmla="*/ 277 w 1722"/>
                <a:gd name="T7" fmla="*/ 1007 h 3238"/>
                <a:gd name="T8" fmla="*/ 391 w 1722"/>
                <a:gd name="T9" fmla="*/ 836 h 3238"/>
                <a:gd name="T10" fmla="*/ 527 w 1722"/>
                <a:gd name="T11" fmla="*/ 682 h 3238"/>
                <a:gd name="T12" fmla="*/ 683 w 1722"/>
                <a:gd name="T13" fmla="*/ 547 h 3238"/>
                <a:gd name="T14" fmla="*/ 856 w 1722"/>
                <a:gd name="T15" fmla="*/ 433 h 3238"/>
                <a:gd name="T16" fmla="*/ 1045 w 1722"/>
                <a:gd name="T17" fmla="*/ 344 h 3238"/>
                <a:gd name="T18" fmla="*/ 1247 w 1722"/>
                <a:gd name="T19" fmla="*/ 279 h 3238"/>
                <a:gd name="T20" fmla="*/ 1460 w 1722"/>
                <a:gd name="T21" fmla="*/ 241 h 3238"/>
                <a:gd name="T22" fmla="*/ 1722 w 1722"/>
                <a:gd name="T23" fmla="*/ 194 h 3238"/>
                <a:gd name="T24" fmla="*/ 1487 w 1722"/>
                <a:gd name="T25" fmla="*/ 159 h 3238"/>
                <a:gd name="T26" fmla="*/ 1259 w 1722"/>
                <a:gd name="T27" fmla="*/ 194 h 3238"/>
                <a:gd name="T28" fmla="*/ 1041 w 1722"/>
                <a:gd name="T29" fmla="*/ 260 h 3238"/>
                <a:gd name="T30" fmla="*/ 838 w 1722"/>
                <a:gd name="T31" fmla="*/ 353 h 3238"/>
                <a:gd name="T32" fmla="*/ 652 w 1722"/>
                <a:gd name="T33" fmla="*/ 472 h 3238"/>
                <a:gd name="T34" fmla="*/ 483 w 1722"/>
                <a:gd name="T35" fmla="*/ 614 h 3238"/>
                <a:gd name="T36" fmla="*/ 337 w 1722"/>
                <a:gd name="T37" fmla="*/ 777 h 3238"/>
                <a:gd name="T38" fmla="*/ 213 w 1722"/>
                <a:gd name="T39" fmla="*/ 958 h 3238"/>
                <a:gd name="T40" fmla="*/ 116 w 1722"/>
                <a:gd name="T41" fmla="*/ 1157 h 3238"/>
                <a:gd name="T42" fmla="*/ 47 w 1722"/>
                <a:gd name="T43" fmla="*/ 1369 h 3238"/>
                <a:gd name="T44" fmla="*/ 9 w 1722"/>
                <a:gd name="T45" fmla="*/ 1592 h 3238"/>
                <a:gd name="T46" fmla="*/ 2 w 1722"/>
                <a:gd name="T47" fmla="*/ 1808 h 3238"/>
                <a:gd name="T48" fmla="*/ 19 w 1722"/>
                <a:gd name="T49" fmla="*/ 1991 h 3238"/>
                <a:gd name="T50" fmla="*/ 56 w 1722"/>
                <a:gd name="T51" fmla="*/ 2168 h 3238"/>
                <a:gd name="T52" fmla="*/ 112 w 1722"/>
                <a:gd name="T53" fmla="*/ 2338 h 3238"/>
                <a:gd name="T54" fmla="*/ 185 w 1722"/>
                <a:gd name="T55" fmla="*/ 2498 h 3238"/>
                <a:gd name="T56" fmla="*/ 277 w 1722"/>
                <a:gd name="T57" fmla="*/ 2651 h 3238"/>
                <a:gd name="T58" fmla="*/ 384 w 1722"/>
                <a:gd name="T59" fmla="*/ 2790 h 3238"/>
                <a:gd name="T60" fmla="*/ 508 w 1722"/>
                <a:gd name="T61" fmla="*/ 2918 h 3238"/>
                <a:gd name="T62" fmla="*/ 645 w 1722"/>
                <a:gd name="T63" fmla="*/ 3032 h 3238"/>
                <a:gd name="T64" fmla="*/ 795 w 1722"/>
                <a:gd name="T65" fmla="*/ 3132 h 3238"/>
                <a:gd name="T66" fmla="*/ 959 w 1722"/>
                <a:gd name="T67" fmla="*/ 3215 h 3238"/>
                <a:gd name="T68" fmla="*/ 991 w 1722"/>
                <a:gd name="T69" fmla="*/ 3142 h 3238"/>
                <a:gd name="T70" fmla="*/ 836 w 1722"/>
                <a:gd name="T71" fmla="*/ 3062 h 3238"/>
                <a:gd name="T72" fmla="*/ 692 w 1722"/>
                <a:gd name="T73" fmla="*/ 2968 h 3238"/>
                <a:gd name="T74" fmla="*/ 562 w 1722"/>
                <a:gd name="T75" fmla="*/ 2860 h 3238"/>
                <a:gd name="T76" fmla="*/ 446 w 1722"/>
                <a:gd name="T77" fmla="*/ 2738 h 3238"/>
                <a:gd name="T78" fmla="*/ 344 w 1722"/>
                <a:gd name="T79" fmla="*/ 2605 h 3238"/>
                <a:gd name="T80" fmla="*/ 256 w 1722"/>
                <a:gd name="T81" fmla="*/ 2461 h 3238"/>
                <a:gd name="T82" fmla="*/ 187 w 1722"/>
                <a:gd name="T83" fmla="*/ 2308 h 3238"/>
                <a:gd name="T84" fmla="*/ 133 w 1722"/>
                <a:gd name="T85" fmla="*/ 2147 h 3238"/>
                <a:gd name="T86" fmla="*/ 98 w 1722"/>
                <a:gd name="T87" fmla="*/ 1979 h 3238"/>
                <a:gd name="T88" fmla="*/ 82 w 1722"/>
                <a:gd name="T89" fmla="*/ 1805 h 3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22" h="3238">
                  <a:moveTo>
                    <a:pt x="81" y="1747"/>
                  </a:moveTo>
                  <a:lnTo>
                    <a:pt x="83" y="1674"/>
                  </a:lnTo>
                  <a:lnTo>
                    <a:pt x="88" y="1603"/>
                  </a:lnTo>
                  <a:lnTo>
                    <a:pt x="96" y="1532"/>
                  </a:lnTo>
                  <a:lnTo>
                    <a:pt x="109" y="1461"/>
                  </a:lnTo>
                  <a:lnTo>
                    <a:pt x="124" y="1392"/>
                  </a:lnTo>
                  <a:lnTo>
                    <a:pt x="141" y="1325"/>
                  </a:lnTo>
                  <a:lnTo>
                    <a:pt x="163" y="1258"/>
                  </a:lnTo>
                  <a:lnTo>
                    <a:pt x="188" y="1193"/>
                  </a:lnTo>
                  <a:lnTo>
                    <a:pt x="214" y="1130"/>
                  </a:lnTo>
                  <a:lnTo>
                    <a:pt x="245" y="1067"/>
                  </a:lnTo>
                  <a:lnTo>
                    <a:pt x="277" y="1007"/>
                  </a:lnTo>
                  <a:lnTo>
                    <a:pt x="313" y="949"/>
                  </a:lnTo>
                  <a:lnTo>
                    <a:pt x="352" y="892"/>
                  </a:lnTo>
                  <a:lnTo>
                    <a:pt x="391" y="836"/>
                  </a:lnTo>
                  <a:lnTo>
                    <a:pt x="434" y="782"/>
                  </a:lnTo>
                  <a:lnTo>
                    <a:pt x="480" y="731"/>
                  </a:lnTo>
                  <a:lnTo>
                    <a:pt x="527" y="682"/>
                  </a:lnTo>
                  <a:lnTo>
                    <a:pt x="577" y="635"/>
                  </a:lnTo>
                  <a:lnTo>
                    <a:pt x="630" y="590"/>
                  </a:lnTo>
                  <a:lnTo>
                    <a:pt x="683" y="547"/>
                  </a:lnTo>
                  <a:lnTo>
                    <a:pt x="739" y="507"/>
                  </a:lnTo>
                  <a:lnTo>
                    <a:pt x="797" y="469"/>
                  </a:lnTo>
                  <a:lnTo>
                    <a:pt x="856" y="433"/>
                  </a:lnTo>
                  <a:lnTo>
                    <a:pt x="918" y="401"/>
                  </a:lnTo>
                  <a:lnTo>
                    <a:pt x="981" y="371"/>
                  </a:lnTo>
                  <a:lnTo>
                    <a:pt x="1045" y="344"/>
                  </a:lnTo>
                  <a:lnTo>
                    <a:pt x="1111" y="319"/>
                  </a:lnTo>
                  <a:lnTo>
                    <a:pt x="1179" y="297"/>
                  </a:lnTo>
                  <a:lnTo>
                    <a:pt x="1247" y="279"/>
                  </a:lnTo>
                  <a:lnTo>
                    <a:pt x="1317" y="264"/>
                  </a:lnTo>
                  <a:lnTo>
                    <a:pt x="1388" y="251"/>
                  </a:lnTo>
                  <a:lnTo>
                    <a:pt x="1460" y="241"/>
                  </a:lnTo>
                  <a:lnTo>
                    <a:pt x="1319" y="317"/>
                  </a:lnTo>
                  <a:lnTo>
                    <a:pt x="1358" y="388"/>
                  </a:lnTo>
                  <a:lnTo>
                    <a:pt x="1722" y="194"/>
                  </a:lnTo>
                  <a:lnTo>
                    <a:pt x="1358" y="0"/>
                  </a:lnTo>
                  <a:lnTo>
                    <a:pt x="1319" y="70"/>
                  </a:lnTo>
                  <a:lnTo>
                    <a:pt x="1487" y="159"/>
                  </a:lnTo>
                  <a:lnTo>
                    <a:pt x="1410" y="167"/>
                  </a:lnTo>
                  <a:lnTo>
                    <a:pt x="1333" y="179"/>
                  </a:lnTo>
                  <a:lnTo>
                    <a:pt x="1259" y="194"/>
                  </a:lnTo>
                  <a:lnTo>
                    <a:pt x="1184" y="212"/>
                  </a:lnTo>
                  <a:lnTo>
                    <a:pt x="1112" y="235"/>
                  </a:lnTo>
                  <a:lnTo>
                    <a:pt x="1041" y="260"/>
                  </a:lnTo>
                  <a:lnTo>
                    <a:pt x="972" y="288"/>
                  </a:lnTo>
                  <a:lnTo>
                    <a:pt x="904" y="318"/>
                  </a:lnTo>
                  <a:lnTo>
                    <a:pt x="838" y="353"/>
                  </a:lnTo>
                  <a:lnTo>
                    <a:pt x="774" y="389"/>
                  </a:lnTo>
                  <a:lnTo>
                    <a:pt x="712" y="429"/>
                  </a:lnTo>
                  <a:lnTo>
                    <a:pt x="652" y="472"/>
                  </a:lnTo>
                  <a:lnTo>
                    <a:pt x="594" y="516"/>
                  </a:lnTo>
                  <a:lnTo>
                    <a:pt x="538" y="564"/>
                  </a:lnTo>
                  <a:lnTo>
                    <a:pt x="483" y="614"/>
                  </a:lnTo>
                  <a:lnTo>
                    <a:pt x="432" y="666"/>
                  </a:lnTo>
                  <a:lnTo>
                    <a:pt x="383" y="720"/>
                  </a:lnTo>
                  <a:lnTo>
                    <a:pt x="337" y="777"/>
                  </a:lnTo>
                  <a:lnTo>
                    <a:pt x="294" y="835"/>
                  </a:lnTo>
                  <a:lnTo>
                    <a:pt x="252" y="896"/>
                  </a:lnTo>
                  <a:lnTo>
                    <a:pt x="213" y="958"/>
                  </a:lnTo>
                  <a:lnTo>
                    <a:pt x="178" y="1023"/>
                  </a:lnTo>
                  <a:lnTo>
                    <a:pt x="146" y="1088"/>
                  </a:lnTo>
                  <a:lnTo>
                    <a:pt x="116" y="1157"/>
                  </a:lnTo>
                  <a:lnTo>
                    <a:pt x="90" y="1226"/>
                  </a:lnTo>
                  <a:lnTo>
                    <a:pt x="67" y="1297"/>
                  </a:lnTo>
                  <a:lnTo>
                    <a:pt x="47" y="1369"/>
                  </a:lnTo>
                  <a:lnTo>
                    <a:pt x="31" y="1442"/>
                  </a:lnTo>
                  <a:lnTo>
                    <a:pt x="18" y="1516"/>
                  </a:lnTo>
                  <a:lnTo>
                    <a:pt x="9" y="1592"/>
                  </a:lnTo>
                  <a:lnTo>
                    <a:pt x="3" y="1669"/>
                  </a:lnTo>
                  <a:lnTo>
                    <a:pt x="0" y="1747"/>
                  </a:lnTo>
                  <a:lnTo>
                    <a:pt x="2" y="1808"/>
                  </a:lnTo>
                  <a:lnTo>
                    <a:pt x="5" y="1870"/>
                  </a:lnTo>
                  <a:lnTo>
                    <a:pt x="11" y="1931"/>
                  </a:lnTo>
                  <a:lnTo>
                    <a:pt x="19" y="1991"/>
                  </a:lnTo>
                  <a:lnTo>
                    <a:pt x="29" y="2050"/>
                  </a:lnTo>
                  <a:lnTo>
                    <a:pt x="41" y="2110"/>
                  </a:lnTo>
                  <a:lnTo>
                    <a:pt x="56" y="2168"/>
                  </a:lnTo>
                  <a:lnTo>
                    <a:pt x="73" y="2225"/>
                  </a:lnTo>
                  <a:lnTo>
                    <a:pt x="91" y="2282"/>
                  </a:lnTo>
                  <a:lnTo>
                    <a:pt x="112" y="2338"/>
                  </a:lnTo>
                  <a:lnTo>
                    <a:pt x="134" y="2392"/>
                  </a:lnTo>
                  <a:lnTo>
                    <a:pt x="160" y="2446"/>
                  </a:lnTo>
                  <a:lnTo>
                    <a:pt x="185" y="2498"/>
                  </a:lnTo>
                  <a:lnTo>
                    <a:pt x="214" y="2551"/>
                  </a:lnTo>
                  <a:lnTo>
                    <a:pt x="245" y="2601"/>
                  </a:lnTo>
                  <a:lnTo>
                    <a:pt x="277" y="2651"/>
                  </a:lnTo>
                  <a:lnTo>
                    <a:pt x="311" y="2698"/>
                  </a:lnTo>
                  <a:lnTo>
                    <a:pt x="347" y="2745"/>
                  </a:lnTo>
                  <a:lnTo>
                    <a:pt x="384" y="2790"/>
                  </a:lnTo>
                  <a:lnTo>
                    <a:pt x="424" y="2834"/>
                  </a:lnTo>
                  <a:lnTo>
                    <a:pt x="464" y="2878"/>
                  </a:lnTo>
                  <a:lnTo>
                    <a:pt x="508" y="2918"/>
                  </a:lnTo>
                  <a:lnTo>
                    <a:pt x="552" y="2958"/>
                  </a:lnTo>
                  <a:lnTo>
                    <a:pt x="597" y="2996"/>
                  </a:lnTo>
                  <a:lnTo>
                    <a:pt x="645" y="3032"/>
                  </a:lnTo>
                  <a:lnTo>
                    <a:pt x="694" y="3067"/>
                  </a:lnTo>
                  <a:lnTo>
                    <a:pt x="744" y="3101"/>
                  </a:lnTo>
                  <a:lnTo>
                    <a:pt x="795" y="3132"/>
                  </a:lnTo>
                  <a:lnTo>
                    <a:pt x="848" y="3161"/>
                  </a:lnTo>
                  <a:lnTo>
                    <a:pt x="903" y="3189"/>
                  </a:lnTo>
                  <a:lnTo>
                    <a:pt x="959" y="3215"/>
                  </a:lnTo>
                  <a:lnTo>
                    <a:pt x="1016" y="3238"/>
                  </a:lnTo>
                  <a:lnTo>
                    <a:pt x="1046" y="3164"/>
                  </a:lnTo>
                  <a:lnTo>
                    <a:pt x="991" y="3142"/>
                  </a:lnTo>
                  <a:lnTo>
                    <a:pt x="938" y="3117"/>
                  </a:lnTo>
                  <a:lnTo>
                    <a:pt x="887" y="3090"/>
                  </a:lnTo>
                  <a:lnTo>
                    <a:pt x="836" y="3062"/>
                  </a:lnTo>
                  <a:lnTo>
                    <a:pt x="787" y="3033"/>
                  </a:lnTo>
                  <a:lnTo>
                    <a:pt x="739" y="3001"/>
                  </a:lnTo>
                  <a:lnTo>
                    <a:pt x="692" y="2968"/>
                  </a:lnTo>
                  <a:lnTo>
                    <a:pt x="647" y="2933"/>
                  </a:lnTo>
                  <a:lnTo>
                    <a:pt x="604" y="2897"/>
                  </a:lnTo>
                  <a:lnTo>
                    <a:pt x="562" y="2860"/>
                  </a:lnTo>
                  <a:lnTo>
                    <a:pt x="521" y="2821"/>
                  </a:lnTo>
                  <a:lnTo>
                    <a:pt x="483" y="2780"/>
                  </a:lnTo>
                  <a:lnTo>
                    <a:pt x="446" y="2738"/>
                  </a:lnTo>
                  <a:lnTo>
                    <a:pt x="410" y="2695"/>
                  </a:lnTo>
                  <a:lnTo>
                    <a:pt x="376" y="2651"/>
                  </a:lnTo>
                  <a:lnTo>
                    <a:pt x="344" y="2605"/>
                  </a:lnTo>
                  <a:lnTo>
                    <a:pt x="312" y="2558"/>
                  </a:lnTo>
                  <a:lnTo>
                    <a:pt x="284" y="2510"/>
                  </a:lnTo>
                  <a:lnTo>
                    <a:pt x="256" y="2461"/>
                  </a:lnTo>
                  <a:lnTo>
                    <a:pt x="232" y="2411"/>
                  </a:lnTo>
                  <a:lnTo>
                    <a:pt x="207" y="2360"/>
                  </a:lnTo>
                  <a:lnTo>
                    <a:pt x="187" y="2308"/>
                  </a:lnTo>
                  <a:lnTo>
                    <a:pt x="167" y="2255"/>
                  </a:lnTo>
                  <a:lnTo>
                    <a:pt x="149" y="2202"/>
                  </a:lnTo>
                  <a:lnTo>
                    <a:pt x="133" y="2147"/>
                  </a:lnTo>
                  <a:lnTo>
                    <a:pt x="119" y="2091"/>
                  </a:lnTo>
                  <a:lnTo>
                    <a:pt x="107" y="2035"/>
                  </a:lnTo>
                  <a:lnTo>
                    <a:pt x="98" y="1979"/>
                  </a:lnTo>
                  <a:lnTo>
                    <a:pt x="90" y="1921"/>
                  </a:lnTo>
                  <a:lnTo>
                    <a:pt x="85" y="1864"/>
                  </a:lnTo>
                  <a:lnTo>
                    <a:pt x="82" y="1805"/>
                  </a:lnTo>
                  <a:lnTo>
                    <a:pt x="81" y="1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/>
            </a:p>
          </p:txBody>
        </p:sp>
        <p:sp>
          <p:nvSpPr>
            <p:cNvPr id="31" name="Freeform 14"/>
            <p:cNvSpPr>
              <a:spLocks/>
            </p:cNvSpPr>
            <p:nvPr/>
          </p:nvSpPr>
          <p:spPr bwMode="auto">
            <a:xfrm>
              <a:off x="1664360" y="2843502"/>
              <a:ext cx="546100" cy="1028700"/>
            </a:xfrm>
            <a:custGeom>
              <a:avLst/>
              <a:gdLst>
                <a:gd name="T0" fmla="*/ 730 w 1720"/>
                <a:gd name="T1" fmla="*/ 97 h 3239"/>
                <a:gd name="T2" fmla="*/ 885 w 1720"/>
                <a:gd name="T3" fmla="*/ 176 h 3239"/>
                <a:gd name="T4" fmla="*/ 1029 w 1720"/>
                <a:gd name="T5" fmla="*/ 270 h 3239"/>
                <a:gd name="T6" fmla="*/ 1160 w 1720"/>
                <a:gd name="T7" fmla="*/ 378 h 3239"/>
                <a:gd name="T8" fmla="*/ 1276 w 1720"/>
                <a:gd name="T9" fmla="*/ 501 h 3239"/>
                <a:gd name="T10" fmla="*/ 1378 w 1720"/>
                <a:gd name="T11" fmla="*/ 633 h 3239"/>
                <a:gd name="T12" fmla="*/ 1464 w 1720"/>
                <a:gd name="T13" fmla="*/ 777 h 3239"/>
                <a:gd name="T14" fmla="*/ 1535 w 1720"/>
                <a:gd name="T15" fmla="*/ 930 h 3239"/>
                <a:gd name="T16" fmla="*/ 1588 w 1720"/>
                <a:gd name="T17" fmla="*/ 1092 h 3239"/>
                <a:gd name="T18" fmla="*/ 1623 w 1720"/>
                <a:gd name="T19" fmla="*/ 1259 h 3239"/>
                <a:gd name="T20" fmla="*/ 1640 w 1720"/>
                <a:gd name="T21" fmla="*/ 1432 h 3239"/>
                <a:gd name="T22" fmla="*/ 1633 w 1720"/>
                <a:gd name="T23" fmla="*/ 1636 h 3239"/>
                <a:gd name="T24" fmla="*/ 1598 w 1720"/>
                <a:gd name="T25" fmla="*/ 1847 h 3239"/>
                <a:gd name="T26" fmla="*/ 1534 w 1720"/>
                <a:gd name="T27" fmla="*/ 2045 h 3239"/>
                <a:gd name="T28" fmla="*/ 1443 w 1720"/>
                <a:gd name="T29" fmla="*/ 2230 h 3239"/>
                <a:gd name="T30" fmla="*/ 1329 w 1720"/>
                <a:gd name="T31" fmla="*/ 2403 h 3239"/>
                <a:gd name="T32" fmla="*/ 1193 w 1720"/>
                <a:gd name="T33" fmla="*/ 2556 h 3239"/>
                <a:gd name="T34" fmla="*/ 1037 w 1720"/>
                <a:gd name="T35" fmla="*/ 2691 h 3239"/>
                <a:gd name="T36" fmla="*/ 864 w 1720"/>
                <a:gd name="T37" fmla="*/ 2805 h 3239"/>
                <a:gd name="T38" fmla="*/ 676 w 1720"/>
                <a:gd name="T39" fmla="*/ 2895 h 3239"/>
                <a:gd name="T40" fmla="*/ 475 w 1720"/>
                <a:gd name="T41" fmla="*/ 2960 h 3239"/>
                <a:gd name="T42" fmla="*/ 262 w 1720"/>
                <a:gd name="T43" fmla="*/ 2996 h 3239"/>
                <a:gd name="T44" fmla="*/ 0 w 1720"/>
                <a:gd name="T45" fmla="*/ 3045 h 3239"/>
                <a:gd name="T46" fmla="*/ 234 w 1720"/>
                <a:gd name="T47" fmla="*/ 3078 h 3239"/>
                <a:gd name="T48" fmla="*/ 463 w 1720"/>
                <a:gd name="T49" fmla="*/ 3044 h 3239"/>
                <a:gd name="T50" fmla="*/ 680 w 1720"/>
                <a:gd name="T51" fmla="*/ 2978 h 3239"/>
                <a:gd name="T52" fmla="*/ 883 w 1720"/>
                <a:gd name="T53" fmla="*/ 2885 h 3239"/>
                <a:gd name="T54" fmla="*/ 1070 w 1720"/>
                <a:gd name="T55" fmla="*/ 2767 h 3239"/>
                <a:gd name="T56" fmla="*/ 1238 w 1720"/>
                <a:gd name="T57" fmla="*/ 2625 h 3239"/>
                <a:gd name="T58" fmla="*/ 1384 w 1720"/>
                <a:gd name="T59" fmla="*/ 2462 h 3239"/>
                <a:gd name="T60" fmla="*/ 1507 w 1720"/>
                <a:gd name="T61" fmla="*/ 2280 h 3239"/>
                <a:gd name="T62" fmla="*/ 1605 w 1720"/>
                <a:gd name="T63" fmla="*/ 2082 h 3239"/>
                <a:gd name="T64" fmla="*/ 1675 w 1720"/>
                <a:gd name="T65" fmla="*/ 1870 h 3239"/>
                <a:gd name="T66" fmla="*/ 1713 w 1720"/>
                <a:gd name="T67" fmla="*/ 1646 h 3239"/>
                <a:gd name="T68" fmla="*/ 1719 w 1720"/>
                <a:gd name="T69" fmla="*/ 1430 h 3239"/>
                <a:gd name="T70" fmla="*/ 1703 w 1720"/>
                <a:gd name="T71" fmla="*/ 1247 h 3239"/>
                <a:gd name="T72" fmla="*/ 1666 w 1720"/>
                <a:gd name="T73" fmla="*/ 1071 h 3239"/>
                <a:gd name="T74" fmla="*/ 1610 w 1720"/>
                <a:gd name="T75" fmla="*/ 901 h 3239"/>
                <a:gd name="T76" fmla="*/ 1535 w 1720"/>
                <a:gd name="T77" fmla="*/ 740 h 3239"/>
                <a:gd name="T78" fmla="*/ 1445 w 1720"/>
                <a:gd name="T79" fmla="*/ 588 h 3239"/>
                <a:gd name="T80" fmla="*/ 1336 w 1720"/>
                <a:gd name="T81" fmla="*/ 448 h 3239"/>
                <a:gd name="T82" fmla="*/ 1214 w 1720"/>
                <a:gd name="T83" fmla="*/ 320 h 3239"/>
                <a:gd name="T84" fmla="*/ 1077 w 1720"/>
                <a:gd name="T85" fmla="*/ 206 h 3239"/>
                <a:gd name="T86" fmla="*/ 926 w 1720"/>
                <a:gd name="T87" fmla="*/ 106 h 3239"/>
                <a:gd name="T88" fmla="*/ 762 w 1720"/>
                <a:gd name="T89" fmla="*/ 24 h 3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20" h="3239">
                  <a:moveTo>
                    <a:pt x="705" y="0"/>
                  </a:moveTo>
                  <a:lnTo>
                    <a:pt x="676" y="75"/>
                  </a:lnTo>
                  <a:lnTo>
                    <a:pt x="730" y="97"/>
                  </a:lnTo>
                  <a:lnTo>
                    <a:pt x="783" y="121"/>
                  </a:lnTo>
                  <a:lnTo>
                    <a:pt x="835" y="148"/>
                  </a:lnTo>
                  <a:lnTo>
                    <a:pt x="885" y="176"/>
                  </a:lnTo>
                  <a:lnTo>
                    <a:pt x="935" y="205"/>
                  </a:lnTo>
                  <a:lnTo>
                    <a:pt x="983" y="237"/>
                  </a:lnTo>
                  <a:lnTo>
                    <a:pt x="1029" y="270"/>
                  </a:lnTo>
                  <a:lnTo>
                    <a:pt x="1074" y="305"/>
                  </a:lnTo>
                  <a:lnTo>
                    <a:pt x="1118" y="341"/>
                  </a:lnTo>
                  <a:lnTo>
                    <a:pt x="1160" y="378"/>
                  </a:lnTo>
                  <a:lnTo>
                    <a:pt x="1199" y="418"/>
                  </a:lnTo>
                  <a:lnTo>
                    <a:pt x="1239" y="459"/>
                  </a:lnTo>
                  <a:lnTo>
                    <a:pt x="1276" y="501"/>
                  </a:lnTo>
                  <a:lnTo>
                    <a:pt x="1312" y="544"/>
                  </a:lnTo>
                  <a:lnTo>
                    <a:pt x="1346" y="588"/>
                  </a:lnTo>
                  <a:lnTo>
                    <a:pt x="1378" y="633"/>
                  </a:lnTo>
                  <a:lnTo>
                    <a:pt x="1408" y="680"/>
                  </a:lnTo>
                  <a:lnTo>
                    <a:pt x="1438" y="729"/>
                  </a:lnTo>
                  <a:lnTo>
                    <a:pt x="1464" y="777"/>
                  </a:lnTo>
                  <a:lnTo>
                    <a:pt x="1490" y="827"/>
                  </a:lnTo>
                  <a:lnTo>
                    <a:pt x="1513" y="879"/>
                  </a:lnTo>
                  <a:lnTo>
                    <a:pt x="1535" y="930"/>
                  </a:lnTo>
                  <a:lnTo>
                    <a:pt x="1554" y="983"/>
                  </a:lnTo>
                  <a:lnTo>
                    <a:pt x="1572" y="1037"/>
                  </a:lnTo>
                  <a:lnTo>
                    <a:pt x="1588" y="1092"/>
                  </a:lnTo>
                  <a:lnTo>
                    <a:pt x="1602" y="1146"/>
                  </a:lnTo>
                  <a:lnTo>
                    <a:pt x="1613" y="1203"/>
                  </a:lnTo>
                  <a:lnTo>
                    <a:pt x="1623" y="1259"/>
                  </a:lnTo>
                  <a:lnTo>
                    <a:pt x="1631" y="1317"/>
                  </a:lnTo>
                  <a:lnTo>
                    <a:pt x="1636" y="1374"/>
                  </a:lnTo>
                  <a:lnTo>
                    <a:pt x="1640" y="1432"/>
                  </a:lnTo>
                  <a:lnTo>
                    <a:pt x="1640" y="1492"/>
                  </a:lnTo>
                  <a:lnTo>
                    <a:pt x="1639" y="1565"/>
                  </a:lnTo>
                  <a:lnTo>
                    <a:pt x="1633" y="1636"/>
                  </a:lnTo>
                  <a:lnTo>
                    <a:pt x="1625" y="1707"/>
                  </a:lnTo>
                  <a:lnTo>
                    <a:pt x="1613" y="1777"/>
                  </a:lnTo>
                  <a:lnTo>
                    <a:pt x="1598" y="1847"/>
                  </a:lnTo>
                  <a:lnTo>
                    <a:pt x="1579" y="1914"/>
                  </a:lnTo>
                  <a:lnTo>
                    <a:pt x="1559" y="1980"/>
                  </a:lnTo>
                  <a:lnTo>
                    <a:pt x="1534" y="2045"/>
                  </a:lnTo>
                  <a:lnTo>
                    <a:pt x="1506" y="2108"/>
                  </a:lnTo>
                  <a:lnTo>
                    <a:pt x="1476" y="2171"/>
                  </a:lnTo>
                  <a:lnTo>
                    <a:pt x="1443" y="2230"/>
                  </a:lnTo>
                  <a:lnTo>
                    <a:pt x="1408" y="2290"/>
                  </a:lnTo>
                  <a:lnTo>
                    <a:pt x="1370" y="2347"/>
                  </a:lnTo>
                  <a:lnTo>
                    <a:pt x="1329" y="2403"/>
                  </a:lnTo>
                  <a:lnTo>
                    <a:pt x="1286" y="2455"/>
                  </a:lnTo>
                  <a:lnTo>
                    <a:pt x="1241" y="2507"/>
                  </a:lnTo>
                  <a:lnTo>
                    <a:pt x="1193" y="2556"/>
                  </a:lnTo>
                  <a:lnTo>
                    <a:pt x="1143" y="2604"/>
                  </a:lnTo>
                  <a:lnTo>
                    <a:pt x="1092" y="2648"/>
                  </a:lnTo>
                  <a:lnTo>
                    <a:pt x="1037" y="2691"/>
                  </a:lnTo>
                  <a:lnTo>
                    <a:pt x="982" y="2732"/>
                  </a:lnTo>
                  <a:lnTo>
                    <a:pt x="923" y="2769"/>
                  </a:lnTo>
                  <a:lnTo>
                    <a:pt x="864" y="2805"/>
                  </a:lnTo>
                  <a:lnTo>
                    <a:pt x="804" y="2838"/>
                  </a:lnTo>
                  <a:lnTo>
                    <a:pt x="741" y="2868"/>
                  </a:lnTo>
                  <a:lnTo>
                    <a:pt x="676" y="2895"/>
                  </a:lnTo>
                  <a:lnTo>
                    <a:pt x="609" y="2919"/>
                  </a:lnTo>
                  <a:lnTo>
                    <a:pt x="543" y="2941"/>
                  </a:lnTo>
                  <a:lnTo>
                    <a:pt x="475" y="2960"/>
                  </a:lnTo>
                  <a:lnTo>
                    <a:pt x="405" y="2975"/>
                  </a:lnTo>
                  <a:lnTo>
                    <a:pt x="333" y="2988"/>
                  </a:lnTo>
                  <a:lnTo>
                    <a:pt x="262" y="2996"/>
                  </a:lnTo>
                  <a:lnTo>
                    <a:pt x="401" y="2921"/>
                  </a:lnTo>
                  <a:lnTo>
                    <a:pt x="364" y="2850"/>
                  </a:lnTo>
                  <a:lnTo>
                    <a:pt x="0" y="3045"/>
                  </a:lnTo>
                  <a:lnTo>
                    <a:pt x="364" y="3239"/>
                  </a:lnTo>
                  <a:lnTo>
                    <a:pt x="401" y="3168"/>
                  </a:lnTo>
                  <a:lnTo>
                    <a:pt x="234" y="3078"/>
                  </a:lnTo>
                  <a:lnTo>
                    <a:pt x="312" y="3070"/>
                  </a:lnTo>
                  <a:lnTo>
                    <a:pt x="387" y="3059"/>
                  </a:lnTo>
                  <a:lnTo>
                    <a:pt x="463" y="3044"/>
                  </a:lnTo>
                  <a:lnTo>
                    <a:pt x="536" y="3026"/>
                  </a:lnTo>
                  <a:lnTo>
                    <a:pt x="609" y="3004"/>
                  </a:lnTo>
                  <a:lnTo>
                    <a:pt x="680" y="2978"/>
                  </a:lnTo>
                  <a:lnTo>
                    <a:pt x="749" y="2951"/>
                  </a:lnTo>
                  <a:lnTo>
                    <a:pt x="816" y="2919"/>
                  </a:lnTo>
                  <a:lnTo>
                    <a:pt x="883" y="2885"/>
                  </a:lnTo>
                  <a:lnTo>
                    <a:pt x="947" y="2849"/>
                  </a:lnTo>
                  <a:lnTo>
                    <a:pt x="1010" y="2809"/>
                  </a:lnTo>
                  <a:lnTo>
                    <a:pt x="1070" y="2767"/>
                  </a:lnTo>
                  <a:lnTo>
                    <a:pt x="1128" y="2722"/>
                  </a:lnTo>
                  <a:lnTo>
                    <a:pt x="1184" y="2675"/>
                  </a:lnTo>
                  <a:lnTo>
                    <a:pt x="1238" y="2625"/>
                  </a:lnTo>
                  <a:lnTo>
                    <a:pt x="1289" y="2572"/>
                  </a:lnTo>
                  <a:lnTo>
                    <a:pt x="1338" y="2518"/>
                  </a:lnTo>
                  <a:lnTo>
                    <a:pt x="1384" y="2462"/>
                  </a:lnTo>
                  <a:lnTo>
                    <a:pt x="1428" y="2403"/>
                  </a:lnTo>
                  <a:lnTo>
                    <a:pt x="1469" y="2342"/>
                  </a:lnTo>
                  <a:lnTo>
                    <a:pt x="1507" y="2280"/>
                  </a:lnTo>
                  <a:lnTo>
                    <a:pt x="1543" y="2215"/>
                  </a:lnTo>
                  <a:lnTo>
                    <a:pt x="1576" y="2150"/>
                  </a:lnTo>
                  <a:lnTo>
                    <a:pt x="1605" y="2082"/>
                  </a:lnTo>
                  <a:lnTo>
                    <a:pt x="1632" y="2013"/>
                  </a:lnTo>
                  <a:lnTo>
                    <a:pt x="1655" y="1942"/>
                  </a:lnTo>
                  <a:lnTo>
                    <a:pt x="1675" y="1870"/>
                  </a:lnTo>
                  <a:lnTo>
                    <a:pt x="1691" y="1797"/>
                  </a:lnTo>
                  <a:lnTo>
                    <a:pt x="1704" y="1722"/>
                  </a:lnTo>
                  <a:lnTo>
                    <a:pt x="1713" y="1646"/>
                  </a:lnTo>
                  <a:lnTo>
                    <a:pt x="1719" y="1570"/>
                  </a:lnTo>
                  <a:lnTo>
                    <a:pt x="1720" y="1492"/>
                  </a:lnTo>
                  <a:lnTo>
                    <a:pt x="1719" y="1430"/>
                  </a:lnTo>
                  <a:lnTo>
                    <a:pt x="1716" y="1368"/>
                  </a:lnTo>
                  <a:lnTo>
                    <a:pt x="1710" y="1308"/>
                  </a:lnTo>
                  <a:lnTo>
                    <a:pt x="1703" y="1247"/>
                  </a:lnTo>
                  <a:lnTo>
                    <a:pt x="1692" y="1188"/>
                  </a:lnTo>
                  <a:lnTo>
                    <a:pt x="1680" y="1129"/>
                  </a:lnTo>
                  <a:lnTo>
                    <a:pt x="1666" y="1071"/>
                  </a:lnTo>
                  <a:lnTo>
                    <a:pt x="1648" y="1014"/>
                  </a:lnTo>
                  <a:lnTo>
                    <a:pt x="1629" y="957"/>
                  </a:lnTo>
                  <a:lnTo>
                    <a:pt x="1610" y="901"/>
                  </a:lnTo>
                  <a:lnTo>
                    <a:pt x="1586" y="846"/>
                  </a:lnTo>
                  <a:lnTo>
                    <a:pt x="1562" y="793"/>
                  </a:lnTo>
                  <a:lnTo>
                    <a:pt x="1535" y="740"/>
                  </a:lnTo>
                  <a:lnTo>
                    <a:pt x="1507" y="688"/>
                  </a:lnTo>
                  <a:lnTo>
                    <a:pt x="1476" y="638"/>
                  </a:lnTo>
                  <a:lnTo>
                    <a:pt x="1445" y="588"/>
                  </a:lnTo>
                  <a:lnTo>
                    <a:pt x="1410" y="540"/>
                  </a:lnTo>
                  <a:lnTo>
                    <a:pt x="1375" y="494"/>
                  </a:lnTo>
                  <a:lnTo>
                    <a:pt x="1336" y="448"/>
                  </a:lnTo>
                  <a:lnTo>
                    <a:pt x="1298" y="404"/>
                  </a:lnTo>
                  <a:lnTo>
                    <a:pt x="1256" y="361"/>
                  </a:lnTo>
                  <a:lnTo>
                    <a:pt x="1214" y="320"/>
                  </a:lnTo>
                  <a:lnTo>
                    <a:pt x="1170" y="281"/>
                  </a:lnTo>
                  <a:lnTo>
                    <a:pt x="1124" y="242"/>
                  </a:lnTo>
                  <a:lnTo>
                    <a:pt x="1077" y="206"/>
                  </a:lnTo>
                  <a:lnTo>
                    <a:pt x="1028" y="171"/>
                  </a:lnTo>
                  <a:lnTo>
                    <a:pt x="978" y="138"/>
                  </a:lnTo>
                  <a:lnTo>
                    <a:pt x="926" y="106"/>
                  </a:lnTo>
                  <a:lnTo>
                    <a:pt x="872" y="77"/>
                  </a:lnTo>
                  <a:lnTo>
                    <a:pt x="818" y="49"/>
                  </a:lnTo>
                  <a:lnTo>
                    <a:pt x="762" y="24"/>
                  </a:lnTo>
                  <a:lnTo>
                    <a:pt x="7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/>
            </a:p>
          </p:txBody>
        </p:sp>
      </p:grpSp>
      <p:sp>
        <p:nvSpPr>
          <p:cNvPr id="32" name="Freeform 12"/>
          <p:cNvSpPr>
            <a:spLocks noEditPoints="1"/>
          </p:cNvSpPr>
          <p:nvPr/>
        </p:nvSpPr>
        <p:spPr bwMode="auto">
          <a:xfrm rot="18975206">
            <a:off x="651067" y="562220"/>
            <a:ext cx="652999" cy="653000"/>
          </a:xfrm>
          <a:custGeom>
            <a:avLst/>
            <a:gdLst>
              <a:gd name="T0" fmla="*/ 2130 w 2512"/>
              <a:gd name="T1" fmla="*/ 1066 h 2513"/>
              <a:gd name="T2" fmla="*/ 1926 w 2512"/>
              <a:gd name="T3" fmla="*/ 1045 h 2513"/>
              <a:gd name="T4" fmla="*/ 1756 w 2512"/>
              <a:gd name="T5" fmla="*/ 1127 h 2513"/>
              <a:gd name="T6" fmla="*/ 1613 w 2512"/>
              <a:gd name="T7" fmla="*/ 1415 h 2513"/>
              <a:gd name="T8" fmla="*/ 1838 w 2512"/>
              <a:gd name="T9" fmla="*/ 1548 h 2513"/>
              <a:gd name="T10" fmla="*/ 2017 w 2512"/>
              <a:gd name="T11" fmla="*/ 1388 h 2513"/>
              <a:gd name="T12" fmla="*/ 2333 w 2512"/>
              <a:gd name="T13" fmla="*/ 1549 h 2513"/>
              <a:gd name="T14" fmla="*/ 2120 w 2512"/>
              <a:gd name="T15" fmla="*/ 2027 h 2513"/>
              <a:gd name="T16" fmla="*/ 1875 w 2512"/>
              <a:gd name="T17" fmla="*/ 2005 h 2513"/>
              <a:gd name="T18" fmla="*/ 1424 w 2512"/>
              <a:gd name="T19" fmla="*/ 1822 h 2513"/>
              <a:gd name="T20" fmla="*/ 1141 w 2512"/>
              <a:gd name="T21" fmla="*/ 2030 h 2513"/>
              <a:gd name="T22" fmla="*/ 890 w 2512"/>
              <a:gd name="T23" fmla="*/ 2353 h 2513"/>
              <a:gd name="T24" fmla="*/ 628 w 2512"/>
              <a:gd name="T25" fmla="*/ 2057 h 2513"/>
              <a:gd name="T26" fmla="*/ 425 w 2512"/>
              <a:gd name="T27" fmla="*/ 1902 h 2513"/>
              <a:gd name="T28" fmla="*/ 181 w 2512"/>
              <a:gd name="T29" fmla="*/ 1735 h 2513"/>
              <a:gd name="T30" fmla="*/ 280 w 2512"/>
              <a:gd name="T31" fmla="*/ 1265 h 2513"/>
              <a:gd name="T32" fmla="*/ 690 w 2512"/>
              <a:gd name="T33" fmla="*/ 1177 h 2513"/>
              <a:gd name="T34" fmla="*/ 960 w 2512"/>
              <a:gd name="T35" fmla="*/ 1152 h 2513"/>
              <a:gd name="T36" fmla="*/ 1051 w 2512"/>
              <a:gd name="T37" fmla="*/ 862 h 2513"/>
              <a:gd name="T38" fmla="*/ 1289 w 2512"/>
              <a:gd name="T39" fmla="*/ 640 h 2513"/>
              <a:gd name="T40" fmla="*/ 1211 w 2512"/>
              <a:gd name="T41" fmla="*/ 424 h 2513"/>
              <a:gd name="T42" fmla="*/ 1407 w 2512"/>
              <a:gd name="T43" fmla="*/ 546 h 2513"/>
              <a:gd name="T44" fmla="*/ 1624 w 2512"/>
              <a:gd name="T45" fmla="*/ 373 h 2513"/>
              <a:gd name="T46" fmla="*/ 1798 w 2512"/>
              <a:gd name="T47" fmla="*/ 212 h 2513"/>
              <a:gd name="T48" fmla="*/ 2323 w 2512"/>
              <a:gd name="T49" fmla="*/ 761 h 2513"/>
              <a:gd name="T50" fmla="*/ 2091 w 2512"/>
              <a:gd name="T51" fmla="*/ 1327 h 2513"/>
              <a:gd name="T52" fmla="*/ 1888 w 2512"/>
              <a:gd name="T53" fmla="*/ 1460 h 2513"/>
              <a:gd name="T54" fmla="*/ 1806 w 2512"/>
              <a:gd name="T55" fmla="*/ 1394 h 2513"/>
              <a:gd name="T56" fmla="*/ 1875 w 2512"/>
              <a:gd name="T57" fmla="*/ 1117 h 2513"/>
              <a:gd name="T58" fmla="*/ 2123 w 2512"/>
              <a:gd name="T59" fmla="*/ 1156 h 2513"/>
              <a:gd name="T60" fmla="*/ 2286 w 2512"/>
              <a:gd name="T61" fmla="*/ 949 h 2513"/>
              <a:gd name="T62" fmla="*/ 2414 w 2512"/>
              <a:gd name="T63" fmla="*/ 1470 h 2513"/>
              <a:gd name="T64" fmla="*/ 1049 w 2512"/>
              <a:gd name="T65" fmla="*/ 2168 h 2513"/>
              <a:gd name="T66" fmla="*/ 1345 w 2512"/>
              <a:gd name="T67" fmla="*/ 1934 h 2513"/>
              <a:gd name="T68" fmla="*/ 1685 w 2512"/>
              <a:gd name="T69" fmla="*/ 1965 h 2513"/>
              <a:gd name="T70" fmla="*/ 2027 w 2512"/>
              <a:gd name="T71" fmla="*/ 2082 h 2513"/>
              <a:gd name="T72" fmla="*/ 1734 w 2512"/>
              <a:gd name="T73" fmla="*/ 2332 h 2513"/>
              <a:gd name="T74" fmla="*/ 1040 w 2512"/>
              <a:gd name="T75" fmla="*/ 2413 h 2513"/>
              <a:gd name="T76" fmla="*/ 376 w 2512"/>
              <a:gd name="T77" fmla="*/ 2032 h 2513"/>
              <a:gd name="T78" fmla="*/ 491 w 2512"/>
              <a:gd name="T79" fmla="*/ 2149 h 2513"/>
              <a:gd name="T80" fmla="*/ 584 w 2512"/>
              <a:gd name="T81" fmla="*/ 533 h 2513"/>
              <a:gd name="T82" fmla="*/ 471 w 2512"/>
              <a:gd name="T83" fmla="*/ 852 h 2513"/>
              <a:gd name="T84" fmla="*/ 143 w 2512"/>
              <a:gd name="T85" fmla="*/ 979 h 2513"/>
              <a:gd name="T86" fmla="*/ 526 w 2512"/>
              <a:gd name="T87" fmla="*/ 335 h 2513"/>
              <a:gd name="T88" fmla="*/ 1447 w 2512"/>
              <a:gd name="T89" fmla="*/ 412 h 2513"/>
              <a:gd name="T90" fmla="*/ 1186 w 2512"/>
              <a:gd name="T91" fmla="*/ 347 h 2513"/>
              <a:gd name="T92" fmla="*/ 1186 w 2512"/>
              <a:gd name="T93" fmla="*/ 553 h 2513"/>
              <a:gd name="T94" fmla="*/ 1041 w 2512"/>
              <a:gd name="T95" fmla="*/ 776 h 2513"/>
              <a:gd name="T96" fmla="*/ 940 w 2512"/>
              <a:gd name="T97" fmla="*/ 1051 h 2513"/>
              <a:gd name="T98" fmla="*/ 742 w 2512"/>
              <a:gd name="T99" fmla="*/ 1076 h 2513"/>
              <a:gd name="T100" fmla="*/ 318 w 2512"/>
              <a:gd name="T101" fmla="*/ 1140 h 2513"/>
              <a:gd name="T102" fmla="*/ 92 w 2512"/>
              <a:gd name="T103" fmla="*/ 1087 h 2513"/>
              <a:gd name="T104" fmla="*/ 300 w 2512"/>
              <a:gd name="T105" fmla="*/ 931 h 2513"/>
              <a:gd name="T106" fmla="*/ 536 w 2512"/>
              <a:gd name="T107" fmla="*/ 900 h 2513"/>
              <a:gd name="T108" fmla="*/ 643 w 2512"/>
              <a:gd name="T109" fmla="*/ 587 h 2513"/>
              <a:gd name="T110" fmla="*/ 633 w 2512"/>
              <a:gd name="T111" fmla="*/ 320 h 2513"/>
              <a:gd name="T112" fmla="*/ 1431 w 2512"/>
              <a:gd name="T113" fmla="*/ 93 h 2513"/>
              <a:gd name="T114" fmla="*/ 505 w 2512"/>
              <a:gd name="T115" fmla="*/ 2263 h 2513"/>
              <a:gd name="T116" fmla="*/ 1855 w 2512"/>
              <a:gd name="T117" fmla="*/ 2361 h 2513"/>
              <a:gd name="T118" fmla="*/ 2511 w 2512"/>
              <a:gd name="T119" fmla="*/ 1192 h 2513"/>
              <a:gd name="T120" fmla="*/ 1745 w 2512"/>
              <a:gd name="T121" fmla="*/ 99 h 2513"/>
              <a:gd name="T122" fmla="*/ 412 w 2512"/>
              <a:gd name="T123" fmla="*/ 327 h 25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12" h="2513">
                <a:moveTo>
                  <a:pt x="2362" y="855"/>
                </a:moveTo>
                <a:lnTo>
                  <a:pt x="2340" y="854"/>
                </a:lnTo>
                <a:lnTo>
                  <a:pt x="2318" y="857"/>
                </a:lnTo>
                <a:lnTo>
                  <a:pt x="2306" y="858"/>
                </a:lnTo>
                <a:lnTo>
                  <a:pt x="2295" y="860"/>
                </a:lnTo>
                <a:lnTo>
                  <a:pt x="2283" y="862"/>
                </a:lnTo>
                <a:lnTo>
                  <a:pt x="2272" y="866"/>
                </a:lnTo>
                <a:lnTo>
                  <a:pt x="2260" y="871"/>
                </a:lnTo>
                <a:lnTo>
                  <a:pt x="2250" y="876"/>
                </a:lnTo>
                <a:lnTo>
                  <a:pt x="2238" y="882"/>
                </a:lnTo>
                <a:lnTo>
                  <a:pt x="2227" y="890"/>
                </a:lnTo>
                <a:lnTo>
                  <a:pt x="2217" y="899"/>
                </a:lnTo>
                <a:lnTo>
                  <a:pt x="2206" y="909"/>
                </a:lnTo>
                <a:lnTo>
                  <a:pt x="2197" y="919"/>
                </a:lnTo>
                <a:lnTo>
                  <a:pt x="2189" y="931"/>
                </a:lnTo>
                <a:lnTo>
                  <a:pt x="2179" y="947"/>
                </a:lnTo>
                <a:lnTo>
                  <a:pt x="2169" y="964"/>
                </a:lnTo>
                <a:lnTo>
                  <a:pt x="2162" y="978"/>
                </a:lnTo>
                <a:lnTo>
                  <a:pt x="2156" y="992"/>
                </a:lnTo>
                <a:lnTo>
                  <a:pt x="2147" y="1016"/>
                </a:lnTo>
                <a:lnTo>
                  <a:pt x="2140" y="1038"/>
                </a:lnTo>
                <a:lnTo>
                  <a:pt x="2134" y="1057"/>
                </a:lnTo>
                <a:lnTo>
                  <a:pt x="2130" y="1066"/>
                </a:lnTo>
                <a:lnTo>
                  <a:pt x="2126" y="1070"/>
                </a:lnTo>
                <a:lnTo>
                  <a:pt x="2123" y="1072"/>
                </a:lnTo>
                <a:lnTo>
                  <a:pt x="2118" y="1073"/>
                </a:lnTo>
                <a:lnTo>
                  <a:pt x="2112" y="1074"/>
                </a:lnTo>
                <a:lnTo>
                  <a:pt x="2098" y="1079"/>
                </a:lnTo>
                <a:lnTo>
                  <a:pt x="2084" y="1083"/>
                </a:lnTo>
                <a:lnTo>
                  <a:pt x="2073" y="1088"/>
                </a:lnTo>
                <a:lnTo>
                  <a:pt x="2060" y="1093"/>
                </a:lnTo>
                <a:lnTo>
                  <a:pt x="2046" y="1099"/>
                </a:lnTo>
                <a:lnTo>
                  <a:pt x="2034" y="1103"/>
                </a:lnTo>
                <a:lnTo>
                  <a:pt x="2025" y="1106"/>
                </a:lnTo>
                <a:lnTo>
                  <a:pt x="2017" y="1107"/>
                </a:lnTo>
                <a:lnTo>
                  <a:pt x="2009" y="1106"/>
                </a:lnTo>
                <a:lnTo>
                  <a:pt x="2002" y="1102"/>
                </a:lnTo>
                <a:lnTo>
                  <a:pt x="1995" y="1096"/>
                </a:lnTo>
                <a:lnTo>
                  <a:pt x="1985" y="1087"/>
                </a:lnTo>
                <a:lnTo>
                  <a:pt x="1978" y="1079"/>
                </a:lnTo>
                <a:lnTo>
                  <a:pt x="1970" y="1072"/>
                </a:lnTo>
                <a:lnTo>
                  <a:pt x="1962" y="1065"/>
                </a:lnTo>
                <a:lnTo>
                  <a:pt x="1954" y="1059"/>
                </a:lnTo>
                <a:lnTo>
                  <a:pt x="1945" y="1054"/>
                </a:lnTo>
                <a:lnTo>
                  <a:pt x="1935" y="1050"/>
                </a:lnTo>
                <a:lnTo>
                  <a:pt x="1926" y="1045"/>
                </a:lnTo>
                <a:lnTo>
                  <a:pt x="1916" y="1043"/>
                </a:lnTo>
                <a:lnTo>
                  <a:pt x="1906" y="1040"/>
                </a:lnTo>
                <a:lnTo>
                  <a:pt x="1896" y="1038"/>
                </a:lnTo>
                <a:lnTo>
                  <a:pt x="1887" y="1037"/>
                </a:lnTo>
                <a:lnTo>
                  <a:pt x="1876" y="1037"/>
                </a:lnTo>
                <a:lnTo>
                  <a:pt x="1866" y="1038"/>
                </a:lnTo>
                <a:lnTo>
                  <a:pt x="1855" y="1039"/>
                </a:lnTo>
                <a:lnTo>
                  <a:pt x="1846" y="1042"/>
                </a:lnTo>
                <a:lnTo>
                  <a:pt x="1835" y="1044"/>
                </a:lnTo>
                <a:lnTo>
                  <a:pt x="1827" y="1047"/>
                </a:lnTo>
                <a:lnTo>
                  <a:pt x="1819" y="1051"/>
                </a:lnTo>
                <a:lnTo>
                  <a:pt x="1811" y="1056"/>
                </a:lnTo>
                <a:lnTo>
                  <a:pt x="1804" y="1060"/>
                </a:lnTo>
                <a:lnTo>
                  <a:pt x="1797" y="1065"/>
                </a:lnTo>
                <a:lnTo>
                  <a:pt x="1790" y="1071"/>
                </a:lnTo>
                <a:lnTo>
                  <a:pt x="1784" y="1076"/>
                </a:lnTo>
                <a:lnTo>
                  <a:pt x="1778" y="1082"/>
                </a:lnTo>
                <a:lnTo>
                  <a:pt x="1774" y="1089"/>
                </a:lnTo>
                <a:lnTo>
                  <a:pt x="1769" y="1096"/>
                </a:lnTo>
                <a:lnTo>
                  <a:pt x="1764" y="1103"/>
                </a:lnTo>
                <a:lnTo>
                  <a:pt x="1762" y="1111"/>
                </a:lnTo>
                <a:lnTo>
                  <a:pt x="1759" y="1118"/>
                </a:lnTo>
                <a:lnTo>
                  <a:pt x="1756" y="1127"/>
                </a:lnTo>
                <a:lnTo>
                  <a:pt x="1755" y="1135"/>
                </a:lnTo>
                <a:lnTo>
                  <a:pt x="1754" y="1144"/>
                </a:lnTo>
                <a:lnTo>
                  <a:pt x="1753" y="1161"/>
                </a:lnTo>
                <a:lnTo>
                  <a:pt x="1754" y="1181"/>
                </a:lnTo>
                <a:lnTo>
                  <a:pt x="1755" y="1201"/>
                </a:lnTo>
                <a:lnTo>
                  <a:pt x="1756" y="1223"/>
                </a:lnTo>
                <a:lnTo>
                  <a:pt x="1759" y="1251"/>
                </a:lnTo>
                <a:lnTo>
                  <a:pt x="1760" y="1284"/>
                </a:lnTo>
                <a:lnTo>
                  <a:pt x="1760" y="1299"/>
                </a:lnTo>
                <a:lnTo>
                  <a:pt x="1759" y="1313"/>
                </a:lnTo>
                <a:lnTo>
                  <a:pt x="1756" y="1324"/>
                </a:lnTo>
                <a:lnTo>
                  <a:pt x="1754" y="1332"/>
                </a:lnTo>
                <a:lnTo>
                  <a:pt x="1735" y="1337"/>
                </a:lnTo>
                <a:lnTo>
                  <a:pt x="1712" y="1345"/>
                </a:lnTo>
                <a:lnTo>
                  <a:pt x="1699" y="1350"/>
                </a:lnTo>
                <a:lnTo>
                  <a:pt x="1687" y="1357"/>
                </a:lnTo>
                <a:lnTo>
                  <a:pt x="1674" y="1363"/>
                </a:lnTo>
                <a:lnTo>
                  <a:pt x="1662" y="1370"/>
                </a:lnTo>
                <a:lnTo>
                  <a:pt x="1650" y="1378"/>
                </a:lnTo>
                <a:lnTo>
                  <a:pt x="1639" y="1387"/>
                </a:lnTo>
                <a:lnTo>
                  <a:pt x="1630" y="1395"/>
                </a:lnTo>
                <a:lnTo>
                  <a:pt x="1620" y="1406"/>
                </a:lnTo>
                <a:lnTo>
                  <a:pt x="1613" y="1415"/>
                </a:lnTo>
                <a:lnTo>
                  <a:pt x="1607" y="1425"/>
                </a:lnTo>
                <a:lnTo>
                  <a:pt x="1605" y="1437"/>
                </a:lnTo>
                <a:lnTo>
                  <a:pt x="1604" y="1449"/>
                </a:lnTo>
                <a:lnTo>
                  <a:pt x="1604" y="1453"/>
                </a:lnTo>
                <a:lnTo>
                  <a:pt x="1605" y="1460"/>
                </a:lnTo>
                <a:lnTo>
                  <a:pt x="1609" y="1470"/>
                </a:lnTo>
                <a:lnTo>
                  <a:pt x="1614" y="1478"/>
                </a:lnTo>
                <a:lnTo>
                  <a:pt x="1618" y="1482"/>
                </a:lnTo>
                <a:lnTo>
                  <a:pt x="1623" y="1487"/>
                </a:lnTo>
                <a:lnTo>
                  <a:pt x="1627" y="1491"/>
                </a:lnTo>
                <a:lnTo>
                  <a:pt x="1633" y="1495"/>
                </a:lnTo>
                <a:lnTo>
                  <a:pt x="1641" y="1498"/>
                </a:lnTo>
                <a:lnTo>
                  <a:pt x="1649" y="1501"/>
                </a:lnTo>
                <a:lnTo>
                  <a:pt x="1659" y="1503"/>
                </a:lnTo>
                <a:lnTo>
                  <a:pt x="1669" y="1506"/>
                </a:lnTo>
                <a:lnTo>
                  <a:pt x="1684" y="1508"/>
                </a:lnTo>
                <a:lnTo>
                  <a:pt x="1703" y="1513"/>
                </a:lnTo>
                <a:lnTo>
                  <a:pt x="1721" y="1517"/>
                </a:lnTo>
                <a:lnTo>
                  <a:pt x="1741" y="1524"/>
                </a:lnTo>
                <a:lnTo>
                  <a:pt x="1771" y="1534"/>
                </a:lnTo>
                <a:lnTo>
                  <a:pt x="1804" y="1542"/>
                </a:lnTo>
                <a:lnTo>
                  <a:pt x="1820" y="1545"/>
                </a:lnTo>
                <a:lnTo>
                  <a:pt x="1838" y="1548"/>
                </a:lnTo>
                <a:lnTo>
                  <a:pt x="1854" y="1549"/>
                </a:lnTo>
                <a:lnTo>
                  <a:pt x="1870" y="1549"/>
                </a:lnTo>
                <a:lnTo>
                  <a:pt x="1885" y="1548"/>
                </a:lnTo>
                <a:lnTo>
                  <a:pt x="1901" y="1545"/>
                </a:lnTo>
                <a:lnTo>
                  <a:pt x="1908" y="1543"/>
                </a:lnTo>
                <a:lnTo>
                  <a:pt x="1915" y="1539"/>
                </a:lnTo>
                <a:lnTo>
                  <a:pt x="1922" y="1537"/>
                </a:lnTo>
                <a:lnTo>
                  <a:pt x="1928" y="1533"/>
                </a:lnTo>
                <a:lnTo>
                  <a:pt x="1934" y="1529"/>
                </a:lnTo>
                <a:lnTo>
                  <a:pt x="1940" y="1523"/>
                </a:lnTo>
                <a:lnTo>
                  <a:pt x="1946" y="1517"/>
                </a:lnTo>
                <a:lnTo>
                  <a:pt x="1951" y="1512"/>
                </a:lnTo>
                <a:lnTo>
                  <a:pt x="1955" y="1505"/>
                </a:lnTo>
                <a:lnTo>
                  <a:pt x="1960" y="1496"/>
                </a:lnTo>
                <a:lnTo>
                  <a:pt x="1965" y="1487"/>
                </a:lnTo>
                <a:lnTo>
                  <a:pt x="1968" y="1478"/>
                </a:lnTo>
                <a:lnTo>
                  <a:pt x="1978" y="1446"/>
                </a:lnTo>
                <a:lnTo>
                  <a:pt x="1988" y="1423"/>
                </a:lnTo>
                <a:lnTo>
                  <a:pt x="1996" y="1407"/>
                </a:lnTo>
                <a:lnTo>
                  <a:pt x="2003" y="1396"/>
                </a:lnTo>
                <a:lnTo>
                  <a:pt x="2009" y="1391"/>
                </a:lnTo>
                <a:lnTo>
                  <a:pt x="2013" y="1388"/>
                </a:lnTo>
                <a:lnTo>
                  <a:pt x="2017" y="1388"/>
                </a:lnTo>
                <a:lnTo>
                  <a:pt x="2022" y="1389"/>
                </a:lnTo>
                <a:lnTo>
                  <a:pt x="2040" y="1395"/>
                </a:lnTo>
                <a:lnTo>
                  <a:pt x="2058" y="1400"/>
                </a:lnTo>
                <a:lnTo>
                  <a:pt x="2075" y="1405"/>
                </a:lnTo>
                <a:lnTo>
                  <a:pt x="2095" y="1409"/>
                </a:lnTo>
                <a:lnTo>
                  <a:pt x="2119" y="1413"/>
                </a:lnTo>
                <a:lnTo>
                  <a:pt x="2149" y="1417"/>
                </a:lnTo>
                <a:lnTo>
                  <a:pt x="2187" y="1422"/>
                </a:lnTo>
                <a:lnTo>
                  <a:pt x="2233" y="1427"/>
                </a:lnTo>
                <a:lnTo>
                  <a:pt x="2248" y="1429"/>
                </a:lnTo>
                <a:lnTo>
                  <a:pt x="2259" y="1432"/>
                </a:lnTo>
                <a:lnTo>
                  <a:pt x="2268" y="1437"/>
                </a:lnTo>
                <a:lnTo>
                  <a:pt x="2275" y="1443"/>
                </a:lnTo>
                <a:lnTo>
                  <a:pt x="2281" y="1450"/>
                </a:lnTo>
                <a:lnTo>
                  <a:pt x="2286" y="1459"/>
                </a:lnTo>
                <a:lnTo>
                  <a:pt x="2290" y="1470"/>
                </a:lnTo>
                <a:lnTo>
                  <a:pt x="2295" y="1481"/>
                </a:lnTo>
                <a:lnTo>
                  <a:pt x="2300" y="1494"/>
                </a:lnTo>
                <a:lnTo>
                  <a:pt x="2305" y="1508"/>
                </a:lnTo>
                <a:lnTo>
                  <a:pt x="2312" y="1522"/>
                </a:lnTo>
                <a:lnTo>
                  <a:pt x="2322" y="1536"/>
                </a:lnTo>
                <a:lnTo>
                  <a:pt x="2327" y="1543"/>
                </a:lnTo>
                <a:lnTo>
                  <a:pt x="2333" y="1549"/>
                </a:lnTo>
                <a:lnTo>
                  <a:pt x="2340" y="1555"/>
                </a:lnTo>
                <a:lnTo>
                  <a:pt x="2348" y="1560"/>
                </a:lnTo>
                <a:lnTo>
                  <a:pt x="2357" y="1565"/>
                </a:lnTo>
                <a:lnTo>
                  <a:pt x="2366" y="1570"/>
                </a:lnTo>
                <a:lnTo>
                  <a:pt x="2376" y="1574"/>
                </a:lnTo>
                <a:lnTo>
                  <a:pt x="2388" y="1577"/>
                </a:lnTo>
                <a:lnTo>
                  <a:pt x="2379" y="1609"/>
                </a:lnTo>
                <a:lnTo>
                  <a:pt x="2368" y="1641"/>
                </a:lnTo>
                <a:lnTo>
                  <a:pt x="2357" y="1673"/>
                </a:lnTo>
                <a:lnTo>
                  <a:pt x="2344" y="1704"/>
                </a:lnTo>
                <a:lnTo>
                  <a:pt x="2331" y="1735"/>
                </a:lnTo>
                <a:lnTo>
                  <a:pt x="2317" y="1764"/>
                </a:lnTo>
                <a:lnTo>
                  <a:pt x="2302" y="1794"/>
                </a:lnTo>
                <a:lnTo>
                  <a:pt x="2287" y="1823"/>
                </a:lnTo>
                <a:lnTo>
                  <a:pt x="2270" y="1852"/>
                </a:lnTo>
                <a:lnTo>
                  <a:pt x="2253" y="1880"/>
                </a:lnTo>
                <a:lnTo>
                  <a:pt x="2236" y="1908"/>
                </a:lnTo>
                <a:lnTo>
                  <a:pt x="2216" y="1935"/>
                </a:lnTo>
                <a:lnTo>
                  <a:pt x="2197" y="1962"/>
                </a:lnTo>
                <a:lnTo>
                  <a:pt x="2176" y="1987"/>
                </a:lnTo>
                <a:lnTo>
                  <a:pt x="2156" y="2013"/>
                </a:lnTo>
                <a:lnTo>
                  <a:pt x="2134" y="2039"/>
                </a:lnTo>
                <a:lnTo>
                  <a:pt x="2120" y="2027"/>
                </a:lnTo>
                <a:lnTo>
                  <a:pt x="2104" y="2016"/>
                </a:lnTo>
                <a:lnTo>
                  <a:pt x="2095" y="2012"/>
                </a:lnTo>
                <a:lnTo>
                  <a:pt x="2086" y="2008"/>
                </a:lnTo>
                <a:lnTo>
                  <a:pt x="2075" y="2005"/>
                </a:lnTo>
                <a:lnTo>
                  <a:pt x="2065" y="2002"/>
                </a:lnTo>
                <a:lnTo>
                  <a:pt x="2052" y="2000"/>
                </a:lnTo>
                <a:lnTo>
                  <a:pt x="2038" y="2000"/>
                </a:lnTo>
                <a:lnTo>
                  <a:pt x="2024" y="2001"/>
                </a:lnTo>
                <a:lnTo>
                  <a:pt x="2011" y="2004"/>
                </a:lnTo>
                <a:lnTo>
                  <a:pt x="1997" y="2007"/>
                </a:lnTo>
                <a:lnTo>
                  <a:pt x="1984" y="2013"/>
                </a:lnTo>
                <a:lnTo>
                  <a:pt x="1972" y="2020"/>
                </a:lnTo>
                <a:lnTo>
                  <a:pt x="1959" y="2028"/>
                </a:lnTo>
                <a:lnTo>
                  <a:pt x="1948" y="2035"/>
                </a:lnTo>
                <a:lnTo>
                  <a:pt x="1940" y="2040"/>
                </a:lnTo>
                <a:lnTo>
                  <a:pt x="1935" y="2041"/>
                </a:lnTo>
                <a:lnTo>
                  <a:pt x="1932" y="2042"/>
                </a:lnTo>
                <a:lnTo>
                  <a:pt x="1928" y="2042"/>
                </a:lnTo>
                <a:lnTo>
                  <a:pt x="1924" y="2041"/>
                </a:lnTo>
                <a:lnTo>
                  <a:pt x="1916" y="2037"/>
                </a:lnTo>
                <a:lnTo>
                  <a:pt x="1905" y="2030"/>
                </a:lnTo>
                <a:lnTo>
                  <a:pt x="1891" y="2019"/>
                </a:lnTo>
                <a:lnTo>
                  <a:pt x="1875" y="2005"/>
                </a:lnTo>
                <a:lnTo>
                  <a:pt x="1854" y="1985"/>
                </a:lnTo>
                <a:lnTo>
                  <a:pt x="1830" y="1965"/>
                </a:lnTo>
                <a:lnTo>
                  <a:pt x="1816" y="1955"/>
                </a:lnTo>
                <a:lnTo>
                  <a:pt x="1801" y="1943"/>
                </a:lnTo>
                <a:lnTo>
                  <a:pt x="1785" y="1933"/>
                </a:lnTo>
                <a:lnTo>
                  <a:pt x="1768" y="1922"/>
                </a:lnTo>
                <a:lnTo>
                  <a:pt x="1753" y="1913"/>
                </a:lnTo>
                <a:lnTo>
                  <a:pt x="1740" y="1905"/>
                </a:lnTo>
                <a:lnTo>
                  <a:pt x="1727" y="1898"/>
                </a:lnTo>
                <a:lnTo>
                  <a:pt x="1717" y="1891"/>
                </a:lnTo>
                <a:lnTo>
                  <a:pt x="1688" y="1872"/>
                </a:lnTo>
                <a:lnTo>
                  <a:pt x="1663" y="1858"/>
                </a:lnTo>
                <a:lnTo>
                  <a:pt x="1652" y="1852"/>
                </a:lnTo>
                <a:lnTo>
                  <a:pt x="1639" y="1848"/>
                </a:lnTo>
                <a:lnTo>
                  <a:pt x="1627" y="1843"/>
                </a:lnTo>
                <a:lnTo>
                  <a:pt x="1614" y="1840"/>
                </a:lnTo>
                <a:lnTo>
                  <a:pt x="1600" y="1836"/>
                </a:lnTo>
                <a:lnTo>
                  <a:pt x="1585" y="1834"/>
                </a:lnTo>
                <a:lnTo>
                  <a:pt x="1568" y="1831"/>
                </a:lnTo>
                <a:lnTo>
                  <a:pt x="1549" y="1829"/>
                </a:lnTo>
                <a:lnTo>
                  <a:pt x="1504" y="1826"/>
                </a:lnTo>
                <a:lnTo>
                  <a:pt x="1446" y="1822"/>
                </a:lnTo>
                <a:lnTo>
                  <a:pt x="1424" y="1822"/>
                </a:lnTo>
                <a:lnTo>
                  <a:pt x="1403" y="1822"/>
                </a:lnTo>
                <a:lnTo>
                  <a:pt x="1384" y="1824"/>
                </a:lnTo>
                <a:lnTo>
                  <a:pt x="1368" y="1828"/>
                </a:lnTo>
                <a:lnTo>
                  <a:pt x="1353" y="1833"/>
                </a:lnTo>
                <a:lnTo>
                  <a:pt x="1339" y="1837"/>
                </a:lnTo>
                <a:lnTo>
                  <a:pt x="1326" y="1844"/>
                </a:lnTo>
                <a:lnTo>
                  <a:pt x="1316" y="1851"/>
                </a:lnTo>
                <a:lnTo>
                  <a:pt x="1306" y="1858"/>
                </a:lnTo>
                <a:lnTo>
                  <a:pt x="1297" y="1866"/>
                </a:lnTo>
                <a:lnTo>
                  <a:pt x="1289" y="1876"/>
                </a:lnTo>
                <a:lnTo>
                  <a:pt x="1282" y="1885"/>
                </a:lnTo>
                <a:lnTo>
                  <a:pt x="1269" y="1904"/>
                </a:lnTo>
                <a:lnTo>
                  <a:pt x="1257" y="1922"/>
                </a:lnTo>
                <a:lnTo>
                  <a:pt x="1248" y="1938"/>
                </a:lnTo>
                <a:lnTo>
                  <a:pt x="1236" y="1955"/>
                </a:lnTo>
                <a:lnTo>
                  <a:pt x="1225" y="1971"/>
                </a:lnTo>
                <a:lnTo>
                  <a:pt x="1210" y="1986"/>
                </a:lnTo>
                <a:lnTo>
                  <a:pt x="1200" y="1994"/>
                </a:lnTo>
                <a:lnTo>
                  <a:pt x="1191" y="2002"/>
                </a:lnTo>
                <a:lnTo>
                  <a:pt x="1181" y="2009"/>
                </a:lnTo>
                <a:lnTo>
                  <a:pt x="1169" y="2016"/>
                </a:lnTo>
                <a:lnTo>
                  <a:pt x="1155" y="2023"/>
                </a:lnTo>
                <a:lnTo>
                  <a:pt x="1141" y="2030"/>
                </a:lnTo>
                <a:lnTo>
                  <a:pt x="1125" y="2037"/>
                </a:lnTo>
                <a:lnTo>
                  <a:pt x="1107" y="2043"/>
                </a:lnTo>
                <a:lnTo>
                  <a:pt x="1092" y="2049"/>
                </a:lnTo>
                <a:lnTo>
                  <a:pt x="1077" y="2056"/>
                </a:lnTo>
                <a:lnTo>
                  <a:pt x="1062" y="2063"/>
                </a:lnTo>
                <a:lnTo>
                  <a:pt x="1049" y="2070"/>
                </a:lnTo>
                <a:lnTo>
                  <a:pt x="1036" y="2078"/>
                </a:lnTo>
                <a:lnTo>
                  <a:pt x="1024" y="2086"/>
                </a:lnTo>
                <a:lnTo>
                  <a:pt x="1012" y="2096"/>
                </a:lnTo>
                <a:lnTo>
                  <a:pt x="1001" y="2104"/>
                </a:lnTo>
                <a:lnTo>
                  <a:pt x="991" y="2114"/>
                </a:lnTo>
                <a:lnTo>
                  <a:pt x="981" y="2123"/>
                </a:lnTo>
                <a:lnTo>
                  <a:pt x="972" y="2134"/>
                </a:lnTo>
                <a:lnTo>
                  <a:pt x="963" y="2144"/>
                </a:lnTo>
                <a:lnTo>
                  <a:pt x="948" y="2167"/>
                </a:lnTo>
                <a:lnTo>
                  <a:pt x="934" y="2189"/>
                </a:lnTo>
                <a:lnTo>
                  <a:pt x="924" y="2212"/>
                </a:lnTo>
                <a:lnTo>
                  <a:pt x="913" y="2235"/>
                </a:lnTo>
                <a:lnTo>
                  <a:pt x="906" y="2260"/>
                </a:lnTo>
                <a:lnTo>
                  <a:pt x="900" y="2283"/>
                </a:lnTo>
                <a:lnTo>
                  <a:pt x="896" y="2307"/>
                </a:lnTo>
                <a:lnTo>
                  <a:pt x="892" y="2331"/>
                </a:lnTo>
                <a:lnTo>
                  <a:pt x="890" y="2353"/>
                </a:lnTo>
                <a:lnTo>
                  <a:pt x="890" y="2375"/>
                </a:lnTo>
                <a:lnTo>
                  <a:pt x="849" y="2360"/>
                </a:lnTo>
                <a:lnTo>
                  <a:pt x="810" y="2344"/>
                </a:lnTo>
                <a:lnTo>
                  <a:pt x="770" y="2327"/>
                </a:lnTo>
                <a:lnTo>
                  <a:pt x="732" y="2310"/>
                </a:lnTo>
                <a:lnTo>
                  <a:pt x="694" y="2290"/>
                </a:lnTo>
                <a:lnTo>
                  <a:pt x="657" y="2269"/>
                </a:lnTo>
                <a:lnTo>
                  <a:pt x="621" y="2247"/>
                </a:lnTo>
                <a:lnTo>
                  <a:pt x="586" y="2224"/>
                </a:lnTo>
                <a:lnTo>
                  <a:pt x="600" y="2201"/>
                </a:lnTo>
                <a:lnTo>
                  <a:pt x="614" y="2177"/>
                </a:lnTo>
                <a:lnTo>
                  <a:pt x="621" y="2164"/>
                </a:lnTo>
                <a:lnTo>
                  <a:pt x="627" y="2150"/>
                </a:lnTo>
                <a:lnTo>
                  <a:pt x="633" y="2137"/>
                </a:lnTo>
                <a:lnTo>
                  <a:pt x="636" y="2125"/>
                </a:lnTo>
                <a:lnTo>
                  <a:pt x="640" y="2113"/>
                </a:lnTo>
                <a:lnTo>
                  <a:pt x="641" y="2103"/>
                </a:lnTo>
                <a:lnTo>
                  <a:pt x="641" y="2093"/>
                </a:lnTo>
                <a:lnTo>
                  <a:pt x="640" y="2084"/>
                </a:lnTo>
                <a:lnTo>
                  <a:pt x="637" y="2077"/>
                </a:lnTo>
                <a:lnTo>
                  <a:pt x="635" y="2069"/>
                </a:lnTo>
                <a:lnTo>
                  <a:pt x="632" y="2063"/>
                </a:lnTo>
                <a:lnTo>
                  <a:pt x="628" y="2057"/>
                </a:lnTo>
                <a:lnTo>
                  <a:pt x="623" y="2050"/>
                </a:lnTo>
                <a:lnTo>
                  <a:pt x="618" y="2044"/>
                </a:lnTo>
                <a:lnTo>
                  <a:pt x="611" y="2039"/>
                </a:lnTo>
                <a:lnTo>
                  <a:pt x="604" y="2033"/>
                </a:lnTo>
                <a:lnTo>
                  <a:pt x="596" y="2028"/>
                </a:lnTo>
                <a:lnTo>
                  <a:pt x="586" y="2023"/>
                </a:lnTo>
                <a:lnTo>
                  <a:pt x="577" y="2019"/>
                </a:lnTo>
                <a:lnTo>
                  <a:pt x="568" y="2015"/>
                </a:lnTo>
                <a:lnTo>
                  <a:pt x="544" y="2008"/>
                </a:lnTo>
                <a:lnTo>
                  <a:pt x="520" y="2004"/>
                </a:lnTo>
                <a:lnTo>
                  <a:pt x="492" y="1999"/>
                </a:lnTo>
                <a:lnTo>
                  <a:pt x="462" y="1994"/>
                </a:lnTo>
                <a:lnTo>
                  <a:pt x="455" y="1994"/>
                </a:lnTo>
                <a:lnTo>
                  <a:pt x="450" y="1993"/>
                </a:lnTo>
                <a:lnTo>
                  <a:pt x="447" y="1991"/>
                </a:lnTo>
                <a:lnTo>
                  <a:pt x="443" y="1989"/>
                </a:lnTo>
                <a:lnTo>
                  <a:pt x="441" y="1985"/>
                </a:lnTo>
                <a:lnTo>
                  <a:pt x="440" y="1979"/>
                </a:lnTo>
                <a:lnTo>
                  <a:pt x="439" y="1971"/>
                </a:lnTo>
                <a:lnTo>
                  <a:pt x="437" y="1961"/>
                </a:lnTo>
                <a:lnTo>
                  <a:pt x="435" y="1940"/>
                </a:lnTo>
                <a:lnTo>
                  <a:pt x="429" y="1915"/>
                </a:lnTo>
                <a:lnTo>
                  <a:pt x="425" y="1902"/>
                </a:lnTo>
                <a:lnTo>
                  <a:pt x="420" y="1890"/>
                </a:lnTo>
                <a:lnTo>
                  <a:pt x="412" y="1877"/>
                </a:lnTo>
                <a:lnTo>
                  <a:pt x="402" y="1864"/>
                </a:lnTo>
                <a:lnTo>
                  <a:pt x="394" y="1854"/>
                </a:lnTo>
                <a:lnTo>
                  <a:pt x="385" y="1845"/>
                </a:lnTo>
                <a:lnTo>
                  <a:pt x="376" y="1840"/>
                </a:lnTo>
                <a:lnTo>
                  <a:pt x="366" y="1835"/>
                </a:lnTo>
                <a:lnTo>
                  <a:pt x="357" y="1831"/>
                </a:lnTo>
                <a:lnTo>
                  <a:pt x="349" y="1830"/>
                </a:lnTo>
                <a:lnTo>
                  <a:pt x="341" y="1829"/>
                </a:lnTo>
                <a:lnTo>
                  <a:pt x="333" y="1829"/>
                </a:lnTo>
                <a:lnTo>
                  <a:pt x="321" y="1830"/>
                </a:lnTo>
                <a:lnTo>
                  <a:pt x="311" y="1833"/>
                </a:lnTo>
                <a:lnTo>
                  <a:pt x="299" y="1836"/>
                </a:lnTo>
                <a:lnTo>
                  <a:pt x="288" y="1841"/>
                </a:lnTo>
                <a:lnTo>
                  <a:pt x="278" y="1847"/>
                </a:lnTo>
                <a:lnTo>
                  <a:pt x="269" y="1854"/>
                </a:lnTo>
                <a:lnTo>
                  <a:pt x="259" y="1861"/>
                </a:lnTo>
                <a:lnTo>
                  <a:pt x="251" y="1868"/>
                </a:lnTo>
                <a:lnTo>
                  <a:pt x="233" y="1835"/>
                </a:lnTo>
                <a:lnTo>
                  <a:pt x="214" y="1802"/>
                </a:lnTo>
                <a:lnTo>
                  <a:pt x="198" y="1769"/>
                </a:lnTo>
                <a:lnTo>
                  <a:pt x="181" y="1735"/>
                </a:lnTo>
                <a:lnTo>
                  <a:pt x="166" y="1700"/>
                </a:lnTo>
                <a:lnTo>
                  <a:pt x="152" y="1664"/>
                </a:lnTo>
                <a:lnTo>
                  <a:pt x="141" y="1628"/>
                </a:lnTo>
                <a:lnTo>
                  <a:pt x="129" y="1592"/>
                </a:lnTo>
                <a:lnTo>
                  <a:pt x="119" y="1555"/>
                </a:lnTo>
                <a:lnTo>
                  <a:pt x="109" y="1517"/>
                </a:lnTo>
                <a:lnTo>
                  <a:pt x="101" y="1480"/>
                </a:lnTo>
                <a:lnTo>
                  <a:pt x="94" y="1442"/>
                </a:lnTo>
                <a:lnTo>
                  <a:pt x="90" y="1402"/>
                </a:lnTo>
                <a:lnTo>
                  <a:pt x="85" y="1364"/>
                </a:lnTo>
                <a:lnTo>
                  <a:pt x="83" y="1324"/>
                </a:lnTo>
                <a:lnTo>
                  <a:pt x="80" y="1285"/>
                </a:lnTo>
                <a:lnTo>
                  <a:pt x="101" y="1291"/>
                </a:lnTo>
                <a:lnTo>
                  <a:pt x="124" y="1295"/>
                </a:lnTo>
                <a:lnTo>
                  <a:pt x="149" y="1299"/>
                </a:lnTo>
                <a:lnTo>
                  <a:pt x="174" y="1300"/>
                </a:lnTo>
                <a:lnTo>
                  <a:pt x="190" y="1300"/>
                </a:lnTo>
                <a:lnTo>
                  <a:pt x="206" y="1298"/>
                </a:lnTo>
                <a:lnTo>
                  <a:pt x="222" y="1294"/>
                </a:lnTo>
                <a:lnTo>
                  <a:pt x="237" y="1289"/>
                </a:lnTo>
                <a:lnTo>
                  <a:pt x="252" y="1284"/>
                </a:lnTo>
                <a:lnTo>
                  <a:pt x="266" y="1275"/>
                </a:lnTo>
                <a:lnTo>
                  <a:pt x="280" y="1265"/>
                </a:lnTo>
                <a:lnTo>
                  <a:pt x="293" y="1252"/>
                </a:lnTo>
                <a:lnTo>
                  <a:pt x="308" y="1238"/>
                </a:lnTo>
                <a:lnTo>
                  <a:pt x="322" y="1228"/>
                </a:lnTo>
                <a:lnTo>
                  <a:pt x="328" y="1223"/>
                </a:lnTo>
                <a:lnTo>
                  <a:pt x="335" y="1220"/>
                </a:lnTo>
                <a:lnTo>
                  <a:pt x="341" y="1217"/>
                </a:lnTo>
                <a:lnTo>
                  <a:pt x="348" y="1215"/>
                </a:lnTo>
                <a:lnTo>
                  <a:pt x="361" y="1213"/>
                </a:lnTo>
                <a:lnTo>
                  <a:pt x="376" y="1211"/>
                </a:lnTo>
                <a:lnTo>
                  <a:pt x="391" y="1211"/>
                </a:lnTo>
                <a:lnTo>
                  <a:pt x="409" y="1213"/>
                </a:lnTo>
                <a:lnTo>
                  <a:pt x="425" y="1213"/>
                </a:lnTo>
                <a:lnTo>
                  <a:pt x="440" y="1214"/>
                </a:lnTo>
                <a:lnTo>
                  <a:pt x="457" y="1214"/>
                </a:lnTo>
                <a:lnTo>
                  <a:pt x="476" y="1213"/>
                </a:lnTo>
                <a:lnTo>
                  <a:pt x="513" y="1210"/>
                </a:lnTo>
                <a:lnTo>
                  <a:pt x="543" y="1206"/>
                </a:lnTo>
                <a:lnTo>
                  <a:pt x="570" y="1201"/>
                </a:lnTo>
                <a:lnTo>
                  <a:pt x="597" y="1194"/>
                </a:lnTo>
                <a:lnTo>
                  <a:pt x="615" y="1190"/>
                </a:lnTo>
                <a:lnTo>
                  <a:pt x="636" y="1186"/>
                </a:lnTo>
                <a:lnTo>
                  <a:pt x="662" y="1181"/>
                </a:lnTo>
                <a:lnTo>
                  <a:pt x="690" y="1177"/>
                </a:lnTo>
                <a:lnTo>
                  <a:pt x="706" y="1173"/>
                </a:lnTo>
                <a:lnTo>
                  <a:pt x="720" y="1171"/>
                </a:lnTo>
                <a:lnTo>
                  <a:pt x="733" y="1167"/>
                </a:lnTo>
                <a:lnTo>
                  <a:pt x="743" y="1163"/>
                </a:lnTo>
                <a:lnTo>
                  <a:pt x="762" y="1156"/>
                </a:lnTo>
                <a:lnTo>
                  <a:pt x="777" y="1149"/>
                </a:lnTo>
                <a:lnTo>
                  <a:pt x="779" y="1147"/>
                </a:lnTo>
                <a:lnTo>
                  <a:pt x="782" y="1146"/>
                </a:lnTo>
                <a:lnTo>
                  <a:pt x="789" y="1153"/>
                </a:lnTo>
                <a:lnTo>
                  <a:pt x="799" y="1164"/>
                </a:lnTo>
                <a:lnTo>
                  <a:pt x="808" y="1173"/>
                </a:lnTo>
                <a:lnTo>
                  <a:pt x="820" y="1181"/>
                </a:lnTo>
                <a:lnTo>
                  <a:pt x="832" y="1187"/>
                </a:lnTo>
                <a:lnTo>
                  <a:pt x="843" y="1192"/>
                </a:lnTo>
                <a:lnTo>
                  <a:pt x="856" y="1194"/>
                </a:lnTo>
                <a:lnTo>
                  <a:pt x="870" y="1194"/>
                </a:lnTo>
                <a:lnTo>
                  <a:pt x="883" y="1193"/>
                </a:lnTo>
                <a:lnTo>
                  <a:pt x="897" y="1189"/>
                </a:lnTo>
                <a:lnTo>
                  <a:pt x="910" y="1185"/>
                </a:lnTo>
                <a:lnTo>
                  <a:pt x="922" y="1178"/>
                </a:lnTo>
                <a:lnTo>
                  <a:pt x="935" y="1171"/>
                </a:lnTo>
                <a:lnTo>
                  <a:pt x="947" y="1161"/>
                </a:lnTo>
                <a:lnTo>
                  <a:pt x="960" y="1152"/>
                </a:lnTo>
                <a:lnTo>
                  <a:pt x="970" y="1140"/>
                </a:lnTo>
                <a:lnTo>
                  <a:pt x="981" y="1129"/>
                </a:lnTo>
                <a:lnTo>
                  <a:pt x="991" y="1116"/>
                </a:lnTo>
                <a:lnTo>
                  <a:pt x="1000" y="1103"/>
                </a:lnTo>
                <a:lnTo>
                  <a:pt x="1008" y="1090"/>
                </a:lnTo>
                <a:lnTo>
                  <a:pt x="1017" y="1078"/>
                </a:lnTo>
                <a:lnTo>
                  <a:pt x="1024" y="1064"/>
                </a:lnTo>
                <a:lnTo>
                  <a:pt x="1029" y="1050"/>
                </a:lnTo>
                <a:lnTo>
                  <a:pt x="1034" y="1037"/>
                </a:lnTo>
                <a:lnTo>
                  <a:pt x="1038" y="1024"/>
                </a:lnTo>
                <a:lnTo>
                  <a:pt x="1040" y="1011"/>
                </a:lnTo>
                <a:lnTo>
                  <a:pt x="1042" y="993"/>
                </a:lnTo>
                <a:lnTo>
                  <a:pt x="1042" y="974"/>
                </a:lnTo>
                <a:lnTo>
                  <a:pt x="1041" y="956"/>
                </a:lnTo>
                <a:lnTo>
                  <a:pt x="1040" y="938"/>
                </a:lnTo>
                <a:lnTo>
                  <a:pt x="1039" y="919"/>
                </a:lnTo>
                <a:lnTo>
                  <a:pt x="1038" y="904"/>
                </a:lnTo>
                <a:lnTo>
                  <a:pt x="1039" y="892"/>
                </a:lnTo>
                <a:lnTo>
                  <a:pt x="1041" y="880"/>
                </a:lnTo>
                <a:lnTo>
                  <a:pt x="1042" y="875"/>
                </a:lnTo>
                <a:lnTo>
                  <a:pt x="1045" y="871"/>
                </a:lnTo>
                <a:lnTo>
                  <a:pt x="1048" y="867"/>
                </a:lnTo>
                <a:lnTo>
                  <a:pt x="1051" y="862"/>
                </a:lnTo>
                <a:lnTo>
                  <a:pt x="1061" y="855"/>
                </a:lnTo>
                <a:lnTo>
                  <a:pt x="1074" y="850"/>
                </a:lnTo>
                <a:lnTo>
                  <a:pt x="1092" y="842"/>
                </a:lnTo>
                <a:lnTo>
                  <a:pt x="1111" y="835"/>
                </a:lnTo>
                <a:lnTo>
                  <a:pt x="1131" y="828"/>
                </a:lnTo>
                <a:lnTo>
                  <a:pt x="1149" y="822"/>
                </a:lnTo>
                <a:lnTo>
                  <a:pt x="1178" y="811"/>
                </a:lnTo>
                <a:lnTo>
                  <a:pt x="1206" y="801"/>
                </a:lnTo>
                <a:lnTo>
                  <a:pt x="1220" y="795"/>
                </a:lnTo>
                <a:lnTo>
                  <a:pt x="1233" y="788"/>
                </a:lnTo>
                <a:lnTo>
                  <a:pt x="1246" y="781"/>
                </a:lnTo>
                <a:lnTo>
                  <a:pt x="1257" y="773"/>
                </a:lnTo>
                <a:lnTo>
                  <a:pt x="1268" y="765"/>
                </a:lnTo>
                <a:lnTo>
                  <a:pt x="1277" y="755"/>
                </a:lnTo>
                <a:lnTo>
                  <a:pt x="1285" y="746"/>
                </a:lnTo>
                <a:lnTo>
                  <a:pt x="1291" y="736"/>
                </a:lnTo>
                <a:lnTo>
                  <a:pt x="1296" y="723"/>
                </a:lnTo>
                <a:lnTo>
                  <a:pt x="1298" y="710"/>
                </a:lnTo>
                <a:lnTo>
                  <a:pt x="1298" y="697"/>
                </a:lnTo>
                <a:lnTo>
                  <a:pt x="1296" y="682"/>
                </a:lnTo>
                <a:lnTo>
                  <a:pt x="1292" y="668"/>
                </a:lnTo>
                <a:lnTo>
                  <a:pt x="1290" y="654"/>
                </a:lnTo>
                <a:lnTo>
                  <a:pt x="1289" y="640"/>
                </a:lnTo>
                <a:lnTo>
                  <a:pt x="1288" y="626"/>
                </a:lnTo>
                <a:lnTo>
                  <a:pt x="1286" y="608"/>
                </a:lnTo>
                <a:lnTo>
                  <a:pt x="1284" y="589"/>
                </a:lnTo>
                <a:lnTo>
                  <a:pt x="1281" y="570"/>
                </a:lnTo>
                <a:lnTo>
                  <a:pt x="1275" y="552"/>
                </a:lnTo>
                <a:lnTo>
                  <a:pt x="1272" y="543"/>
                </a:lnTo>
                <a:lnTo>
                  <a:pt x="1268" y="533"/>
                </a:lnTo>
                <a:lnTo>
                  <a:pt x="1263" y="525"/>
                </a:lnTo>
                <a:lnTo>
                  <a:pt x="1259" y="516"/>
                </a:lnTo>
                <a:lnTo>
                  <a:pt x="1253" y="508"/>
                </a:lnTo>
                <a:lnTo>
                  <a:pt x="1246" y="499"/>
                </a:lnTo>
                <a:lnTo>
                  <a:pt x="1238" y="491"/>
                </a:lnTo>
                <a:lnTo>
                  <a:pt x="1229" y="484"/>
                </a:lnTo>
                <a:lnTo>
                  <a:pt x="1213" y="472"/>
                </a:lnTo>
                <a:lnTo>
                  <a:pt x="1199" y="462"/>
                </a:lnTo>
                <a:lnTo>
                  <a:pt x="1190" y="455"/>
                </a:lnTo>
                <a:lnTo>
                  <a:pt x="1182" y="449"/>
                </a:lnTo>
                <a:lnTo>
                  <a:pt x="1185" y="444"/>
                </a:lnTo>
                <a:lnTo>
                  <a:pt x="1191" y="437"/>
                </a:lnTo>
                <a:lnTo>
                  <a:pt x="1196" y="432"/>
                </a:lnTo>
                <a:lnTo>
                  <a:pt x="1200" y="429"/>
                </a:lnTo>
                <a:lnTo>
                  <a:pt x="1205" y="426"/>
                </a:lnTo>
                <a:lnTo>
                  <a:pt x="1211" y="424"/>
                </a:lnTo>
                <a:lnTo>
                  <a:pt x="1215" y="422"/>
                </a:lnTo>
                <a:lnTo>
                  <a:pt x="1221" y="420"/>
                </a:lnTo>
                <a:lnTo>
                  <a:pt x="1226" y="420"/>
                </a:lnTo>
                <a:lnTo>
                  <a:pt x="1232" y="420"/>
                </a:lnTo>
                <a:lnTo>
                  <a:pt x="1245" y="423"/>
                </a:lnTo>
                <a:lnTo>
                  <a:pt x="1259" y="427"/>
                </a:lnTo>
                <a:lnTo>
                  <a:pt x="1275" y="433"/>
                </a:lnTo>
                <a:lnTo>
                  <a:pt x="1292" y="441"/>
                </a:lnTo>
                <a:lnTo>
                  <a:pt x="1300" y="445"/>
                </a:lnTo>
                <a:lnTo>
                  <a:pt x="1309" y="456"/>
                </a:lnTo>
                <a:lnTo>
                  <a:pt x="1318" y="472"/>
                </a:lnTo>
                <a:lnTo>
                  <a:pt x="1326" y="484"/>
                </a:lnTo>
                <a:lnTo>
                  <a:pt x="1334" y="497"/>
                </a:lnTo>
                <a:lnTo>
                  <a:pt x="1343" y="510"/>
                </a:lnTo>
                <a:lnTo>
                  <a:pt x="1354" y="520"/>
                </a:lnTo>
                <a:lnTo>
                  <a:pt x="1360" y="526"/>
                </a:lnTo>
                <a:lnTo>
                  <a:pt x="1366" y="531"/>
                </a:lnTo>
                <a:lnTo>
                  <a:pt x="1371" y="534"/>
                </a:lnTo>
                <a:lnTo>
                  <a:pt x="1378" y="539"/>
                </a:lnTo>
                <a:lnTo>
                  <a:pt x="1384" y="541"/>
                </a:lnTo>
                <a:lnTo>
                  <a:pt x="1392" y="544"/>
                </a:lnTo>
                <a:lnTo>
                  <a:pt x="1399" y="545"/>
                </a:lnTo>
                <a:lnTo>
                  <a:pt x="1407" y="546"/>
                </a:lnTo>
                <a:lnTo>
                  <a:pt x="1409" y="546"/>
                </a:lnTo>
                <a:lnTo>
                  <a:pt x="1409" y="546"/>
                </a:lnTo>
                <a:lnTo>
                  <a:pt x="1417" y="545"/>
                </a:lnTo>
                <a:lnTo>
                  <a:pt x="1424" y="544"/>
                </a:lnTo>
                <a:lnTo>
                  <a:pt x="1432" y="541"/>
                </a:lnTo>
                <a:lnTo>
                  <a:pt x="1438" y="539"/>
                </a:lnTo>
                <a:lnTo>
                  <a:pt x="1450" y="532"/>
                </a:lnTo>
                <a:lnTo>
                  <a:pt x="1461" y="523"/>
                </a:lnTo>
                <a:lnTo>
                  <a:pt x="1470" y="513"/>
                </a:lnTo>
                <a:lnTo>
                  <a:pt x="1478" y="504"/>
                </a:lnTo>
                <a:lnTo>
                  <a:pt x="1484" y="496"/>
                </a:lnTo>
                <a:lnTo>
                  <a:pt x="1488" y="490"/>
                </a:lnTo>
                <a:lnTo>
                  <a:pt x="1497" y="477"/>
                </a:lnTo>
                <a:lnTo>
                  <a:pt x="1507" y="466"/>
                </a:lnTo>
                <a:lnTo>
                  <a:pt x="1517" y="455"/>
                </a:lnTo>
                <a:lnTo>
                  <a:pt x="1527" y="447"/>
                </a:lnTo>
                <a:lnTo>
                  <a:pt x="1549" y="431"/>
                </a:lnTo>
                <a:lnTo>
                  <a:pt x="1570" y="417"/>
                </a:lnTo>
                <a:lnTo>
                  <a:pt x="1585" y="406"/>
                </a:lnTo>
                <a:lnTo>
                  <a:pt x="1602" y="395"/>
                </a:lnTo>
                <a:lnTo>
                  <a:pt x="1610" y="388"/>
                </a:lnTo>
                <a:lnTo>
                  <a:pt x="1617" y="381"/>
                </a:lnTo>
                <a:lnTo>
                  <a:pt x="1624" y="373"/>
                </a:lnTo>
                <a:lnTo>
                  <a:pt x="1630" y="365"/>
                </a:lnTo>
                <a:lnTo>
                  <a:pt x="1634" y="355"/>
                </a:lnTo>
                <a:lnTo>
                  <a:pt x="1638" y="346"/>
                </a:lnTo>
                <a:lnTo>
                  <a:pt x="1640" y="334"/>
                </a:lnTo>
                <a:lnTo>
                  <a:pt x="1641" y="323"/>
                </a:lnTo>
                <a:lnTo>
                  <a:pt x="1640" y="310"/>
                </a:lnTo>
                <a:lnTo>
                  <a:pt x="1638" y="297"/>
                </a:lnTo>
                <a:lnTo>
                  <a:pt x="1633" y="282"/>
                </a:lnTo>
                <a:lnTo>
                  <a:pt x="1626" y="267"/>
                </a:lnTo>
                <a:lnTo>
                  <a:pt x="1618" y="249"/>
                </a:lnTo>
                <a:lnTo>
                  <a:pt x="1613" y="231"/>
                </a:lnTo>
                <a:lnTo>
                  <a:pt x="1610" y="213"/>
                </a:lnTo>
                <a:lnTo>
                  <a:pt x="1607" y="196"/>
                </a:lnTo>
                <a:lnTo>
                  <a:pt x="1606" y="180"/>
                </a:lnTo>
                <a:lnTo>
                  <a:pt x="1606" y="163"/>
                </a:lnTo>
                <a:lnTo>
                  <a:pt x="1607" y="148"/>
                </a:lnTo>
                <a:lnTo>
                  <a:pt x="1610" y="134"/>
                </a:lnTo>
                <a:lnTo>
                  <a:pt x="1642" y="145"/>
                </a:lnTo>
                <a:lnTo>
                  <a:pt x="1674" y="156"/>
                </a:lnTo>
                <a:lnTo>
                  <a:pt x="1705" y="169"/>
                </a:lnTo>
                <a:lnTo>
                  <a:pt x="1737" y="183"/>
                </a:lnTo>
                <a:lnTo>
                  <a:pt x="1768" y="197"/>
                </a:lnTo>
                <a:lnTo>
                  <a:pt x="1798" y="212"/>
                </a:lnTo>
                <a:lnTo>
                  <a:pt x="1827" y="228"/>
                </a:lnTo>
                <a:lnTo>
                  <a:pt x="1856" y="245"/>
                </a:lnTo>
                <a:lnTo>
                  <a:pt x="1885" y="263"/>
                </a:lnTo>
                <a:lnTo>
                  <a:pt x="1913" y="281"/>
                </a:lnTo>
                <a:lnTo>
                  <a:pt x="1941" y="301"/>
                </a:lnTo>
                <a:lnTo>
                  <a:pt x="1968" y="320"/>
                </a:lnTo>
                <a:lnTo>
                  <a:pt x="1995" y="341"/>
                </a:lnTo>
                <a:lnTo>
                  <a:pt x="2020" y="362"/>
                </a:lnTo>
                <a:lnTo>
                  <a:pt x="2045" y="384"/>
                </a:lnTo>
                <a:lnTo>
                  <a:pt x="2069" y="408"/>
                </a:lnTo>
                <a:lnTo>
                  <a:pt x="2094" y="431"/>
                </a:lnTo>
                <a:lnTo>
                  <a:pt x="2117" y="455"/>
                </a:lnTo>
                <a:lnTo>
                  <a:pt x="2139" y="480"/>
                </a:lnTo>
                <a:lnTo>
                  <a:pt x="2161" y="505"/>
                </a:lnTo>
                <a:lnTo>
                  <a:pt x="2182" y="532"/>
                </a:lnTo>
                <a:lnTo>
                  <a:pt x="2203" y="559"/>
                </a:lnTo>
                <a:lnTo>
                  <a:pt x="2222" y="586"/>
                </a:lnTo>
                <a:lnTo>
                  <a:pt x="2241" y="613"/>
                </a:lnTo>
                <a:lnTo>
                  <a:pt x="2259" y="643"/>
                </a:lnTo>
                <a:lnTo>
                  <a:pt x="2276" y="670"/>
                </a:lnTo>
                <a:lnTo>
                  <a:pt x="2293" y="701"/>
                </a:lnTo>
                <a:lnTo>
                  <a:pt x="2308" y="731"/>
                </a:lnTo>
                <a:lnTo>
                  <a:pt x="2323" y="761"/>
                </a:lnTo>
                <a:lnTo>
                  <a:pt x="2337" y="791"/>
                </a:lnTo>
                <a:lnTo>
                  <a:pt x="2350" y="823"/>
                </a:lnTo>
                <a:lnTo>
                  <a:pt x="2362" y="855"/>
                </a:lnTo>
                <a:close/>
                <a:moveTo>
                  <a:pt x="2369" y="1455"/>
                </a:moveTo>
                <a:lnTo>
                  <a:pt x="2365" y="1439"/>
                </a:lnTo>
                <a:lnTo>
                  <a:pt x="2357" y="1423"/>
                </a:lnTo>
                <a:lnTo>
                  <a:pt x="2353" y="1415"/>
                </a:lnTo>
                <a:lnTo>
                  <a:pt x="2348" y="1406"/>
                </a:lnTo>
                <a:lnTo>
                  <a:pt x="2343" y="1399"/>
                </a:lnTo>
                <a:lnTo>
                  <a:pt x="2336" y="1391"/>
                </a:lnTo>
                <a:lnTo>
                  <a:pt x="2329" y="1382"/>
                </a:lnTo>
                <a:lnTo>
                  <a:pt x="2319" y="1375"/>
                </a:lnTo>
                <a:lnTo>
                  <a:pt x="2310" y="1368"/>
                </a:lnTo>
                <a:lnTo>
                  <a:pt x="2300" y="1363"/>
                </a:lnTo>
                <a:lnTo>
                  <a:pt x="2287" y="1358"/>
                </a:lnTo>
                <a:lnTo>
                  <a:pt x="2274" y="1353"/>
                </a:lnTo>
                <a:lnTo>
                  <a:pt x="2259" y="1350"/>
                </a:lnTo>
                <a:lnTo>
                  <a:pt x="2243" y="1348"/>
                </a:lnTo>
                <a:lnTo>
                  <a:pt x="2196" y="1342"/>
                </a:lnTo>
                <a:lnTo>
                  <a:pt x="2160" y="1337"/>
                </a:lnTo>
                <a:lnTo>
                  <a:pt x="2132" y="1334"/>
                </a:lnTo>
                <a:lnTo>
                  <a:pt x="2110" y="1330"/>
                </a:lnTo>
                <a:lnTo>
                  <a:pt x="2091" y="1327"/>
                </a:lnTo>
                <a:lnTo>
                  <a:pt x="2076" y="1322"/>
                </a:lnTo>
                <a:lnTo>
                  <a:pt x="2061" y="1317"/>
                </a:lnTo>
                <a:lnTo>
                  <a:pt x="2045" y="1313"/>
                </a:lnTo>
                <a:lnTo>
                  <a:pt x="2035" y="1310"/>
                </a:lnTo>
                <a:lnTo>
                  <a:pt x="2027" y="1308"/>
                </a:lnTo>
                <a:lnTo>
                  <a:pt x="2019" y="1307"/>
                </a:lnTo>
                <a:lnTo>
                  <a:pt x="2011" y="1307"/>
                </a:lnTo>
                <a:lnTo>
                  <a:pt x="2004" y="1307"/>
                </a:lnTo>
                <a:lnTo>
                  <a:pt x="1997" y="1308"/>
                </a:lnTo>
                <a:lnTo>
                  <a:pt x="1990" y="1309"/>
                </a:lnTo>
                <a:lnTo>
                  <a:pt x="1983" y="1311"/>
                </a:lnTo>
                <a:lnTo>
                  <a:pt x="1972" y="1317"/>
                </a:lnTo>
                <a:lnTo>
                  <a:pt x="1960" y="1325"/>
                </a:lnTo>
                <a:lnTo>
                  <a:pt x="1949" y="1335"/>
                </a:lnTo>
                <a:lnTo>
                  <a:pt x="1941" y="1345"/>
                </a:lnTo>
                <a:lnTo>
                  <a:pt x="1932" y="1357"/>
                </a:lnTo>
                <a:lnTo>
                  <a:pt x="1925" y="1371"/>
                </a:lnTo>
                <a:lnTo>
                  <a:pt x="1918" y="1384"/>
                </a:lnTo>
                <a:lnTo>
                  <a:pt x="1912" y="1398"/>
                </a:lnTo>
                <a:lnTo>
                  <a:pt x="1901" y="1425"/>
                </a:lnTo>
                <a:lnTo>
                  <a:pt x="1891" y="1453"/>
                </a:lnTo>
                <a:lnTo>
                  <a:pt x="1890" y="1457"/>
                </a:lnTo>
                <a:lnTo>
                  <a:pt x="1888" y="1460"/>
                </a:lnTo>
                <a:lnTo>
                  <a:pt x="1884" y="1464"/>
                </a:lnTo>
                <a:lnTo>
                  <a:pt x="1881" y="1466"/>
                </a:lnTo>
                <a:lnTo>
                  <a:pt x="1877" y="1467"/>
                </a:lnTo>
                <a:lnTo>
                  <a:pt x="1871" y="1469"/>
                </a:lnTo>
                <a:lnTo>
                  <a:pt x="1866" y="1470"/>
                </a:lnTo>
                <a:lnTo>
                  <a:pt x="1859" y="1470"/>
                </a:lnTo>
                <a:lnTo>
                  <a:pt x="1842" y="1467"/>
                </a:lnTo>
                <a:lnTo>
                  <a:pt x="1821" y="1464"/>
                </a:lnTo>
                <a:lnTo>
                  <a:pt x="1796" y="1457"/>
                </a:lnTo>
                <a:lnTo>
                  <a:pt x="1766" y="1448"/>
                </a:lnTo>
                <a:lnTo>
                  <a:pt x="1752" y="1443"/>
                </a:lnTo>
                <a:lnTo>
                  <a:pt x="1739" y="1439"/>
                </a:lnTo>
                <a:lnTo>
                  <a:pt x="1726" y="1436"/>
                </a:lnTo>
                <a:lnTo>
                  <a:pt x="1713" y="1432"/>
                </a:lnTo>
                <a:lnTo>
                  <a:pt x="1727" y="1425"/>
                </a:lnTo>
                <a:lnTo>
                  <a:pt x="1741" y="1420"/>
                </a:lnTo>
                <a:lnTo>
                  <a:pt x="1756" y="1414"/>
                </a:lnTo>
                <a:lnTo>
                  <a:pt x="1769" y="1412"/>
                </a:lnTo>
                <a:lnTo>
                  <a:pt x="1776" y="1409"/>
                </a:lnTo>
                <a:lnTo>
                  <a:pt x="1783" y="1408"/>
                </a:lnTo>
                <a:lnTo>
                  <a:pt x="1790" y="1405"/>
                </a:lnTo>
                <a:lnTo>
                  <a:pt x="1796" y="1402"/>
                </a:lnTo>
                <a:lnTo>
                  <a:pt x="1806" y="1394"/>
                </a:lnTo>
                <a:lnTo>
                  <a:pt x="1814" y="1386"/>
                </a:lnTo>
                <a:lnTo>
                  <a:pt x="1821" y="1375"/>
                </a:lnTo>
                <a:lnTo>
                  <a:pt x="1827" y="1364"/>
                </a:lnTo>
                <a:lnTo>
                  <a:pt x="1832" y="1351"/>
                </a:lnTo>
                <a:lnTo>
                  <a:pt x="1835" y="1337"/>
                </a:lnTo>
                <a:lnTo>
                  <a:pt x="1838" y="1323"/>
                </a:lnTo>
                <a:lnTo>
                  <a:pt x="1839" y="1308"/>
                </a:lnTo>
                <a:lnTo>
                  <a:pt x="1840" y="1293"/>
                </a:lnTo>
                <a:lnTo>
                  <a:pt x="1840" y="1278"/>
                </a:lnTo>
                <a:lnTo>
                  <a:pt x="1839" y="1246"/>
                </a:lnTo>
                <a:lnTo>
                  <a:pt x="1837" y="1217"/>
                </a:lnTo>
                <a:lnTo>
                  <a:pt x="1835" y="1197"/>
                </a:lnTo>
                <a:lnTo>
                  <a:pt x="1834" y="1180"/>
                </a:lnTo>
                <a:lnTo>
                  <a:pt x="1833" y="1164"/>
                </a:lnTo>
                <a:lnTo>
                  <a:pt x="1834" y="1150"/>
                </a:lnTo>
                <a:lnTo>
                  <a:pt x="1835" y="1143"/>
                </a:lnTo>
                <a:lnTo>
                  <a:pt x="1838" y="1137"/>
                </a:lnTo>
                <a:lnTo>
                  <a:pt x="1841" y="1132"/>
                </a:lnTo>
                <a:lnTo>
                  <a:pt x="1846" y="1128"/>
                </a:lnTo>
                <a:lnTo>
                  <a:pt x="1854" y="1123"/>
                </a:lnTo>
                <a:lnTo>
                  <a:pt x="1861" y="1120"/>
                </a:lnTo>
                <a:lnTo>
                  <a:pt x="1868" y="1118"/>
                </a:lnTo>
                <a:lnTo>
                  <a:pt x="1875" y="1117"/>
                </a:lnTo>
                <a:lnTo>
                  <a:pt x="1883" y="1117"/>
                </a:lnTo>
                <a:lnTo>
                  <a:pt x="1892" y="1118"/>
                </a:lnTo>
                <a:lnTo>
                  <a:pt x="1901" y="1122"/>
                </a:lnTo>
                <a:lnTo>
                  <a:pt x="1910" y="1125"/>
                </a:lnTo>
                <a:lnTo>
                  <a:pt x="1918" y="1132"/>
                </a:lnTo>
                <a:lnTo>
                  <a:pt x="1926" y="1139"/>
                </a:lnTo>
                <a:lnTo>
                  <a:pt x="1938" y="1152"/>
                </a:lnTo>
                <a:lnTo>
                  <a:pt x="1948" y="1161"/>
                </a:lnTo>
                <a:lnTo>
                  <a:pt x="1960" y="1170"/>
                </a:lnTo>
                <a:lnTo>
                  <a:pt x="1972" y="1177"/>
                </a:lnTo>
                <a:lnTo>
                  <a:pt x="1983" y="1181"/>
                </a:lnTo>
                <a:lnTo>
                  <a:pt x="1994" y="1185"/>
                </a:lnTo>
                <a:lnTo>
                  <a:pt x="2004" y="1186"/>
                </a:lnTo>
                <a:lnTo>
                  <a:pt x="2016" y="1187"/>
                </a:lnTo>
                <a:lnTo>
                  <a:pt x="2026" y="1186"/>
                </a:lnTo>
                <a:lnTo>
                  <a:pt x="2035" y="1185"/>
                </a:lnTo>
                <a:lnTo>
                  <a:pt x="2046" y="1184"/>
                </a:lnTo>
                <a:lnTo>
                  <a:pt x="2055" y="1180"/>
                </a:lnTo>
                <a:lnTo>
                  <a:pt x="2074" y="1174"/>
                </a:lnTo>
                <a:lnTo>
                  <a:pt x="2091" y="1167"/>
                </a:lnTo>
                <a:lnTo>
                  <a:pt x="2102" y="1163"/>
                </a:lnTo>
                <a:lnTo>
                  <a:pt x="2112" y="1159"/>
                </a:lnTo>
                <a:lnTo>
                  <a:pt x="2123" y="1156"/>
                </a:lnTo>
                <a:lnTo>
                  <a:pt x="2133" y="1152"/>
                </a:lnTo>
                <a:lnTo>
                  <a:pt x="2144" y="1149"/>
                </a:lnTo>
                <a:lnTo>
                  <a:pt x="2154" y="1145"/>
                </a:lnTo>
                <a:lnTo>
                  <a:pt x="2162" y="1140"/>
                </a:lnTo>
                <a:lnTo>
                  <a:pt x="2170" y="1136"/>
                </a:lnTo>
                <a:lnTo>
                  <a:pt x="2177" y="1131"/>
                </a:lnTo>
                <a:lnTo>
                  <a:pt x="2183" y="1125"/>
                </a:lnTo>
                <a:lnTo>
                  <a:pt x="2189" y="1120"/>
                </a:lnTo>
                <a:lnTo>
                  <a:pt x="2194" y="1114"/>
                </a:lnTo>
                <a:lnTo>
                  <a:pt x="2202" y="1101"/>
                </a:lnTo>
                <a:lnTo>
                  <a:pt x="2208" y="1088"/>
                </a:lnTo>
                <a:lnTo>
                  <a:pt x="2212" y="1074"/>
                </a:lnTo>
                <a:lnTo>
                  <a:pt x="2217" y="1061"/>
                </a:lnTo>
                <a:lnTo>
                  <a:pt x="2223" y="1043"/>
                </a:lnTo>
                <a:lnTo>
                  <a:pt x="2230" y="1023"/>
                </a:lnTo>
                <a:lnTo>
                  <a:pt x="2234" y="1013"/>
                </a:lnTo>
                <a:lnTo>
                  <a:pt x="2240" y="1001"/>
                </a:lnTo>
                <a:lnTo>
                  <a:pt x="2247" y="989"/>
                </a:lnTo>
                <a:lnTo>
                  <a:pt x="2255" y="976"/>
                </a:lnTo>
                <a:lnTo>
                  <a:pt x="2262" y="967"/>
                </a:lnTo>
                <a:lnTo>
                  <a:pt x="2269" y="960"/>
                </a:lnTo>
                <a:lnTo>
                  <a:pt x="2277" y="953"/>
                </a:lnTo>
                <a:lnTo>
                  <a:pt x="2286" y="949"/>
                </a:lnTo>
                <a:lnTo>
                  <a:pt x="2294" y="944"/>
                </a:lnTo>
                <a:lnTo>
                  <a:pt x="2303" y="940"/>
                </a:lnTo>
                <a:lnTo>
                  <a:pt x="2312" y="938"/>
                </a:lnTo>
                <a:lnTo>
                  <a:pt x="2322" y="937"/>
                </a:lnTo>
                <a:lnTo>
                  <a:pt x="2340" y="935"/>
                </a:lnTo>
                <a:lnTo>
                  <a:pt x="2359" y="936"/>
                </a:lnTo>
                <a:lnTo>
                  <a:pt x="2375" y="937"/>
                </a:lnTo>
                <a:lnTo>
                  <a:pt x="2389" y="939"/>
                </a:lnTo>
                <a:lnTo>
                  <a:pt x="2398" y="978"/>
                </a:lnTo>
                <a:lnTo>
                  <a:pt x="2408" y="1016"/>
                </a:lnTo>
                <a:lnTo>
                  <a:pt x="2415" y="1056"/>
                </a:lnTo>
                <a:lnTo>
                  <a:pt x="2422" y="1095"/>
                </a:lnTo>
                <a:lnTo>
                  <a:pt x="2426" y="1135"/>
                </a:lnTo>
                <a:lnTo>
                  <a:pt x="2430" y="1175"/>
                </a:lnTo>
                <a:lnTo>
                  <a:pt x="2432" y="1216"/>
                </a:lnTo>
                <a:lnTo>
                  <a:pt x="2432" y="1257"/>
                </a:lnTo>
                <a:lnTo>
                  <a:pt x="2432" y="1288"/>
                </a:lnTo>
                <a:lnTo>
                  <a:pt x="2431" y="1318"/>
                </a:lnTo>
                <a:lnTo>
                  <a:pt x="2429" y="1350"/>
                </a:lnTo>
                <a:lnTo>
                  <a:pt x="2426" y="1380"/>
                </a:lnTo>
                <a:lnTo>
                  <a:pt x="2423" y="1410"/>
                </a:lnTo>
                <a:lnTo>
                  <a:pt x="2418" y="1441"/>
                </a:lnTo>
                <a:lnTo>
                  <a:pt x="2414" y="1470"/>
                </a:lnTo>
                <a:lnTo>
                  <a:pt x="2408" y="1500"/>
                </a:lnTo>
                <a:lnTo>
                  <a:pt x="2400" y="1498"/>
                </a:lnTo>
                <a:lnTo>
                  <a:pt x="2393" y="1494"/>
                </a:lnTo>
                <a:lnTo>
                  <a:pt x="2388" y="1491"/>
                </a:lnTo>
                <a:lnTo>
                  <a:pt x="2383" y="1485"/>
                </a:lnTo>
                <a:lnTo>
                  <a:pt x="2376" y="1472"/>
                </a:lnTo>
                <a:lnTo>
                  <a:pt x="2369" y="1455"/>
                </a:lnTo>
                <a:close/>
                <a:moveTo>
                  <a:pt x="970" y="2398"/>
                </a:moveTo>
                <a:lnTo>
                  <a:pt x="970" y="2385"/>
                </a:lnTo>
                <a:lnTo>
                  <a:pt x="970" y="2370"/>
                </a:lnTo>
                <a:lnTo>
                  <a:pt x="970" y="2353"/>
                </a:lnTo>
                <a:lnTo>
                  <a:pt x="972" y="2335"/>
                </a:lnTo>
                <a:lnTo>
                  <a:pt x="975" y="2317"/>
                </a:lnTo>
                <a:lnTo>
                  <a:pt x="978" y="2296"/>
                </a:lnTo>
                <a:lnTo>
                  <a:pt x="984" y="2276"/>
                </a:lnTo>
                <a:lnTo>
                  <a:pt x="991" y="2255"/>
                </a:lnTo>
                <a:lnTo>
                  <a:pt x="1000" y="2235"/>
                </a:lnTo>
                <a:lnTo>
                  <a:pt x="1012" y="2214"/>
                </a:lnTo>
                <a:lnTo>
                  <a:pt x="1018" y="2205"/>
                </a:lnTo>
                <a:lnTo>
                  <a:pt x="1025" y="2196"/>
                </a:lnTo>
                <a:lnTo>
                  <a:pt x="1033" y="2186"/>
                </a:lnTo>
                <a:lnTo>
                  <a:pt x="1041" y="2177"/>
                </a:lnTo>
                <a:lnTo>
                  <a:pt x="1049" y="2168"/>
                </a:lnTo>
                <a:lnTo>
                  <a:pt x="1060" y="2160"/>
                </a:lnTo>
                <a:lnTo>
                  <a:pt x="1070" y="2151"/>
                </a:lnTo>
                <a:lnTo>
                  <a:pt x="1081" y="2144"/>
                </a:lnTo>
                <a:lnTo>
                  <a:pt x="1092" y="2137"/>
                </a:lnTo>
                <a:lnTo>
                  <a:pt x="1105" y="2130"/>
                </a:lnTo>
                <a:lnTo>
                  <a:pt x="1119" y="2125"/>
                </a:lnTo>
                <a:lnTo>
                  <a:pt x="1133" y="2120"/>
                </a:lnTo>
                <a:lnTo>
                  <a:pt x="1156" y="2111"/>
                </a:lnTo>
                <a:lnTo>
                  <a:pt x="1177" y="2103"/>
                </a:lnTo>
                <a:lnTo>
                  <a:pt x="1196" y="2093"/>
                </a:lnTo>
                <a:lnTo>
                  <a:pt x="1213" y="2084"/>
                </a:lnTo>
                <a:lnTo>
                  <a:pt x="1228" y="2073"/>
                </a:lnTo>
                <a:lnTo>
                  <a:pt x="1242" y="2064"/>
                </a:lnTo>
                <a:lnTo>
                  <a:pt x="1255" y="2054"/>
                </a:lnTo>
                <a:lnTo>
                  <a:pt x="1267" y="2043"/>
                </a:lnTo>
                <a:lnTo>
                  <a:pt x="1277" y="2033"/>
                </a:lnTo>
                <a:lnTo>
                  <a:pt x="1286" y="2022"/>
                </a:lnTo>
                <a:lnTo>
                  <a:pt x="1295" y="2012"/>
                </a:lnTo>
                <a:lnTo>
                  <a:pt x="1302" y="2001"/>
                </a:lnTo>
                <a:lnTo>
                  <a:pt x="1316" y="1982"/>
                </a:lnTo>
                <a:lnTo>
                  <a:pt x="1326" y="1963"/>
                </a:lnTo>
                <a:lnTo>
                  <a:pt x="1335" y="1948"/>
                </a:lnTo>
                <a:lnTo>
                  <a:pt x="1345" y="1934"/>
                </a:lnTo>
                <a:lnTo>
                  <a:pt x="1349" y="1928"/>
                </a:lnTo>
                <a:lnTo>
                  <a:pt x="1354" y="1923"/>
                </a:lnTo>
                <a:lnTo>
                  <a:pt x="1360" y="1919"/>
                </a:lnTo>
                <a:lnTo>
                  <a:pt x="1364" y="1914"/>
                </a:lnTo>
                <a:lnTo>
                  <a:pt x="1371" y="1911"/>
                </a:lnTo>
                <a:lnTo>
                  <a:pt x="1378" y="1908"/>
                </a:lnTo>
                <a:lnTo>
                  <a:pt x="1386" y="1906"/>
                </a:lnTo>
                <a:lnTo>
                  <a:pt x="1395" y="1904"/>
                </a:lnTo>
                <a:lnTo>
                  <a:pt x="1405" y="1902"/>
                </a:lnTo>
                <a:lnTo>
                  <a:pt x="1416" y="1902"/>
                </a:lnTo>
                <a:lnTo>
                  <a:pt x="1428" y="1901"/>
                </a:lnTo>
                <a:lnTo>
                  <a:pt x="1442" y="1902"/>
                </a:lnTo>
                <a:lnTo>
                  <a:pt x="1493" y="1905"/>
                </a:lnTo>
                <a:lnTo>
                  <a:pt x="1534" y="1908"/>
                </a:lnTo>
                <a:lnTo>
                  <a:pt x="1566" y="1912"/>
                </a:lnTo>
                <a:lnTo>
                  <a:pt x="1590" y="1916"/>
                </a:lnTo>
                <a:lnTo>
                  <a:pt x="1600" y="1920"/>
                </a:lnTo>
                <a:lnTo>
                  <a:pt x="1611" y="1923"/>
                </a:lnTo>
                <a:lnTo>
                  <a:pt x="1620" y="1927"/>
                </a:lnTo>
                <a:lnTo>
                  <a:pt x="1630" y="1932"/>
                </a:lnTo>
                <a:lnTo>
                  <a:pt x="1649" y="1943"/>
                </a:lnTo>
                <a:lnTo>
                  <a:pt x="1674" y="1958"/>
                </a:lnTo>
                <a:lnTo>
                  <a:pt x="1685" y="1965"/>
                </a:lnTo>
                <a:lnTo>
                  <a:pt x="1697" y="1973"/>
                </a:lnTo>
                <a:lnTo>
                  <a:pt x="1711" y="1982"/>
                </a:lnTo>
                <a:lnTo>
                  <a:pt x="1726" y="1991"/>
                </a:lnTo>
                <a:lnTo>
                  <a:pt x="1755" y="2009"/>
                </a:lnTo>
                <a:lnTo>
                  <a:pt x="1780" y="2028"/>
                </a:lnTo>
                <a:lnTo>
                  <a:pt x="1802" y="2047"/>
                </a:lnTo>
                <a:lnTo>
                  <a:pt x="1821" y="2064"/>
                </a:lnTo>
                <a:lnTo>
                  <a:pt x="1840" y="2080"/>
                </a:lnTo>
                <a:lnTo>
                  <a:pt x="1859" y="2096"/>
                </a:lnTo>
                <a:lnTo>
                  <a:pt x="1869" y="2103"/>
                </a:lnTo>
                <a:lnTo>
                  <a:pt x="1878" y="2108"/>
                </a:lnTo>
                <a:lnTo>
                  <a:pt x="1889" y="2113"/>
                </a:lnTo>
                <a:lnTo>
                  <a:pt x="1899" y="2118"/>
                </a:lnTo>
                <a:lnTo>
                  <a:pt x="1911" y="2120"/>
                </a:lnTo>
                <a:lnTo>
                  <a:pt x="1923" y="2122"/>
                </a:lnTo>
                <a:lnTo>
                  <a:pt x="1935" y="2122"/>
                </a:lnTo>
                <a:lnTo>
                  <a:pt x="1947" y="2120"/>
                </a:lnTo>
                <a:lnTo>
                  <a:pt x="1961" y="2116"/>
                </a:lnTo>
                <a:lnTo>
                  <a:pt x="1975" y="2111"/>
                </a:lnTo>
                <a:lnTo>
                  <a:pt x="1990" y="2104"/>
                </a:lnTo>
                <a:lnTo>
                  <a:pt x="2005" y="2093"/>
                </a:lnTo>
                <a:lnTo>
                  <a:pt x="2017" y="2086"/>
                </a:lnTo>
                <a:lnTo>
                  <a:pt x="2027" y="2082"/>
                </a:lnTo>
                <a:lnTo>
                  <a:pt x="2033" y="2080"/>
                </a:lnTo>
                <a:lnTo>
                  <a:pt x="2038" y="2080"/>
                </a:lnTo>
                <a:lnTo>
                  <a:pt x="2044" y="2080"/>
                </a:lnTo>
                <a:lnTo>
                  <a:pt x="2049" y="2080"/>
                </a:lnTo>
                <a:lnTo>
                  <a:pt x="2058" y="2083"/>
                </a:lnTo>
                <a:lnTo>
                  <a:pt x="2065" y="2086"/>
                </a:lnTo>
                <a:lnTo>
                  <a:pt x="2073" y="2091"/>
                </a:lnTo>
                <a:lnTo>
                  <a:pt x="2079" y="2097"/>
                </a:lnTo>
                <a:lnTo>
                  <a:pt x="2059" y="2115"/>
                </a:lnTo>
                <a:lnTo>
                  <a:pt x="2038" y="2134"/>
                </a:lnTo>
                <a:lnTo>
                  <a:pt x="2017" y="2153"/>
                </a:lnTo>
                <a:lnTo>
                  <a:pt x="1996" y="2171"/>
                </a:lnTo>
                <a:lnTo>
                  <a:pt x="1974" y="2187"/>
                </a:lnTo>
                <a:lnTo>
                  <a:pt x="1952" y="2205"/>
                </a:lnTo>
                <a:lnTo>
                  <a:pt x="1928" y="2221"/>
                </a:lnTo>
                <a:lnTo>
                  <a:pt x="1906" y="2236"/>
                </a:lnTo>
                <a:lnTo>
                  <a:pt x="1882" y="2253"/>
                </a:lnTo>
                <a:lnTo>
                  <a:pt x="1859" y="2267"/>
                </a:lnTo>
                <a:lnTo>
                  <a:pt x="1834" y="2281"/>
                </a:lnTo>
                <a:lnTo>
                  <a:pt x="1810" y="2294"/>
                </a:lnTo>
                <a:lnTo>
                  <a:pt x="1784" y="2307"/>
                </a:lnTo>
                <a:lnTo>
                  <a:pt x="1760" y="2320"/>
                </a:lnTo>
                <a:lnTo>
                  <a:pt x="1734" y="2332"/>
                </a:lnTo>
                <a:lnTo>
                  <a:pt x="1707" y="2343"/>
                </a:lnTo>
                <a:lnTo>
                  <a:pt x="1682" y="2354"/>
                </a:lnTo>
                <a:lnTo>
                  <a:pt x="1655" y="2363"/>
                </a:lnTo>
                <a:lnTo>
                  <a:pt x="1628" y="2372"/>
                </a:lnTo>
                <a:lnTo>
                  <a:pt x="1602" y="2382"/>
                </a:lnTo>
                <a:lnTo>
                  <a:pt x="1574" y="2390"/>
                </a:lnTo>
                <a:lnTo>
                  <a:pt x="1546" y="2397"/>
                </a:lnTo>
                <a:lnTo>
                  <a:pt x="1518" y="2404"/>
                </a:lnTo>
                <a:lnTo>
                  <a:pt x="1490" y="2410"/>
                </a:lnTo>
                <a:lnTo>
                  <a:pt x="1461" y="2415"/>
                </a:lnTo>
                <a:lnTo>
                  <a:pt x="1433" y="2420"/>
                </a:lnTo>
                <a:lnTo>
                  <a:pt x="1404" y="2424"/>
                </a:lnTo>
                <a:lnTo>
                  <a:pt x="1375" y="2427"/>
                </a:lnTo>
                <a:lnTo>
                  <a:pt x="1346" y="2429"/>
                </a:lnTo>
                <a:lnTo>
                  <a:pt x="1316" y="2432"/>
                </a:lnTo>
                <a:lnTo>
                  <a:pt x="1286" y="2433"/>
                </a:lnTo>
                <a:lnTo>
                  <a:pt x="1256" y="2433"/>
                </a:lnTo>
                <a:lnTo>
                  <a:pt x="1219" y="2433"/>
                </a:lnTo>
                <a:lnTo>
                  <a:pt x="1183" y="2431"/>
                </a:lnTo>
                <a:lnTo>
                  <a:pt x="1147" y="2428"/>
                </a:lnTo>
                <a:lnTo>
                  <a:pt x="1111" y="2424"/>
                </a:lnTo>
                <a:lnTo>
                  <a:pt x="1075" y="2419"/>
                </a:lnTo>
                <a:lnTo>
                  <a:pt x="1040" y="2413"/>
                </a:lnTo>
                <a:lnTo>
                  <a:pt x="1005" y="2406"/>
                </a:lnTo>
                <a:lnTo>
                  <a:pt x="970" y="2398"/>
                </a:lnTo>
                <a:close/>
                <a:moveTo>
                  <a:pt x="297" y="1936"/>
                </a:moveTo>
                <a:lnTo>
                  <a:pt x="308" y="1925"/>
                </a:lnTo>
                <a:lnTo>
                  <a:pt x="320" y="1915"/>
                </a:lnTo>
                <a:lnTo>
                  <a:pt x="325" y="1913"/>
                </a:lnTo>
                <a:lnTo>
                  <a:pt x="329" y="1911"/>
                </a:lnTo>
                <a:lnTo>
                  <a:pt x="333" y="1909"/>
                </a:lnTo>
                <a:lnTo>
                  <a:pt x="336" y="1909"/>
                </a:lnTo>
                <a:lnTo>
                  <a:pt x="337" y="1909"/>
                </a:lnTo>
                <a:lnTo>
                  <a:pt x="340" y="1913"/>
                </a:lnTo>
                <a:lnTo>
                  <a:pt x="344" y="1920"/>
                </a:lnTo>
                <a:lnTo>
                  <a:pt x="348" y="1926"/>
                </a:lnTo>
                <a:lnTo>
                  <a:pt x="351" y="1933"/>
                </a:lnTo>
                <a:lnTo>
                  <a:pt x="354" y="1940"/>
                </a:lnTo>
                <a:lnTo>
                  <a:pt x="356" y="1955"/>
                </a:lnTo>
                <a:lnTo>
                  <a:pt x="358" y="1970"/>
                </a:lnTo>
                <a:lnTo>
                  <a:pt x="359" y="1984"/>
                </a:lnTo>
                <a:lnTo>
                  <a:pt x="363" y="2000"/>
                </a:lnTo>
                <a:lnTo>
                  <a:pt x="365" y="2008"/>
                </a:lnTo>
                <a:lnTo>
                  <a:pt x="368" y="2016"/>
                </a:lnTo>
                <a:lnTo>
                  <a:pt x="371" y="2025"/>
                </a:lnTo>
                <a:lnTo>
                  <a:pt x="376" y="2032"/>
                </a:lnTo>
                <a:lnTo>
                  <a:pt x="380" y="2040"/>
                </a:lnTo>
                <a:lnTo>
                  <a:pt x="387" y="2047"/>
                </a:lnTo>
                <a:lnTo>
                  <a:pt x="394" y="2053"/>
                </a:lnTo>
                <a:lnTo>
                  <a:pt x="404" y="2059"/>
                </a:lnTo>
                <a:lnTo>
                  <a:pt x="413" y="2064"/>
                </a:lnTo>
                <a:lnTo>
                  <a:pt x="425" y="2069"/>
                </a:lnTo>
                <a:lnTo>
                  <a:pt x="437" y="2072"/>
                </a:lnTo>
                <a:lnTo>
                  <a:pt x="452" y="2075"/>
                </a:lnTo>
                <a:lnTo>
                  <a:pt x="480" y="2078"/>
                </a:lnTo>
                <a:lnTo>
                  <a:pt x="502" y="2082"/>
                </a:lnTo>
                <a:lnTo>
                  <a:pt x="521" y="2085"/>
                </a:lnTo>
                <a:lnTo>
                  <a:pt x="535" y="2089"/>
                </a:lnTo>
                <a:lnTo>
                  <a:pt x="546" y="2092"/>
                </a:lnTo>
                <a:lnTo>
                  <a:pt x="553" y="2096"/>
                </a:lnTo>
                <a:lnTo>
                  <a:pt x="557" y="2098"/>
                </a:lnTo>
                <a:lnTo>
                  <a:pt x="561" y="2100"/>
                </a:lnTo>
                <a:lnTo>
                  <a:pt x="561" y="2100"/>
                </a:lnTo>
                <a:lnTo>
                  <a:pt x="559" y="2101"/>
                </a:lnTo>
                <a:lnTo>
                  <a:pt x="554" y="2119"/>
                </a:lnTo>
                <a:lnTo>
                  <a:pt x="544" y="2139"/>
                </a:lnTo>
                <a:lnTo>
                  <a:pt x="534" y="2157"/>
                </a:lnTo>
                <a:lnTo>
                  <a:pt x="522" y="2175"/>
                </a:lnTo>
                <a:lnTo>
                  <a:pt x="491" y="2149"/>
                </a:lnTo>
                <a:lnTo>
                  <a:pt x="459" y="2121"/>
                </a:lnTo>
                <a:lnTo>
                  <a:pt x="430" y="2093"/>
                </a:lnTo>
                <a:lnTo>
                  <a:pt x="401" y="2063"/>
                </a:lnTo>
                <a:lnTo>
                  <a:pt x="373" y="2033"/>
                </a:lnTo>
                <a:lnTo>
                  <a:pt x="347" y="2001"/>
                </a:lnTo>
                <a:lnTo>
                  <a:pt x="321" y="1969"/>
                </a:lnTo>
                <a:lnTo>
                  <a:pt x="297" y="1936"/>
                </a:lnTo>
                <a:close/>
                <a:moveTo>
                  <a:pt x="526" y="335"/>
                </a:moveTo>
                <a:lnTo>
                  <a:pt x="549" y="354"/>
                </a:lnTo>
                <a:lnTo>
                  <a:pt x="571" y="373"/>
                </a:lnTo>
                <a:lnTo>
                  <a:pt x="591" y="391"/>
                </a:lnTo>
                <a:lnTo>
                  <a:pt x="608" y="409"/>
                </a:lnTo>
                <a:lnTo>
                  <a:pt x="622" y="425"/>
                </a:lnTo>
                <a:lnTo>
                  <a:pt x="634" y="440"/>
                </a:lnTo>
                <a:lnTo>
                  <a:pt x="639" y="447"/>
                </a:lnTo>
                <a:lnTo>
                  <a:pt x="641" y="453"/>
                </a:lnTo>
                <a:lnTo>
                  <a:pt x="643" y="458"/>
                </a:lnTo>
                <a:lnTo>
                  <a:pt x="644" y="462"/>
                </a:lnTo>
                <a:lnTo>
                  <a:pt x="636" y="473"/>
                </a:lnTo>
                <a:lnTo>
                  <a:pt x="627" y="483"/>
                </a:lnTo>
                <a:lnTo>
                  <a:pt x="616" y="495"/>
                </a:lnTo>
                <a:lnTo>
                  <a:pt x="606" y="506"/>
                </a:lnTo>
                <a:lnTo>
                  <a:pt x="584" y="533"/>
                </a:lnTo>
                <a:lnTo>
                  <a:pt x="562" y="559"/>
                </a:lnTo>
                <a:lnTo>
                  <a:pt x="553" y="572"/>
                </a:lnTo>
                <a:lnTo>
                  <a:pt x="542" y="586"/>
                </a:lnTo>
                <a:lnTo>
                  <a:pt x="534" y="598"/>
                </a:lnTo>
                <a:lnTo>
                  <a:pt x="526" y="611"/>
                </a:lnTo>
                <a:lnTo>
                  <a:pt x="520" y="624"/>
                </a:lnTo>
                <a:lnTo>
                  <a:pt x="514" y="637"/>
                </a:lnTo>
                <a:lnTo>
                  <a:pt x="511" y="650"/>
                </a:lnTo>
                <a:lnTo>
                  <a:pt x="507" y="661"/>
                </a:lnTo>
                <a:lnTo>
                  <a:pt x="507" y="674"/>
                </a:lnTo>
                <a:lnTo>
                  <a:pt x="508" y="686"/>
                </a:lnTo>
                <a:lnTo>
                  <a:pt x="511" y="697"/>
                </a:lnTo>
                <a:lnTo>
                  <a:pt x="516" y="709"/>
                </a:lnTo>
                <a:lnTo>
                  <a:pt x="518" y="718"/>
                </a:lnTo>
                <a:lnTo>
                  <a:pt x="518" y="733"/>
                </a:lnTo>
                <a:lnTo>
                  <a:pt x="515" y="751"/>
                </a:lnTo>
                <a:lnTo>
                  <a:pt x="511" y="772"/>
                </a:lnTo>
                <a:lnTo>
                  <a:pt x="505" y="793"/>
                </a:lnTo>
                <a:lnTo>
                  <a:pt x="496" y="814"/>
                </a:lnTo>
                <a:lnTo>
                  <a:pt x="491" y="824"/>
                </a:lnTo>
                <a:lnTo>
                  <a:pt x="485" y="835"/>
                </a:lnTo>
                <a:lnTo>
                  <a:pt x="478" y="844"/>
                </a:lnTo>
                <a:lnTo>
                  <a:pt x="471" y="852"/>
                </a:lnTo>
                <a:lnTo>
                  <a:pt x="464" y="859"/>
                </a:lnTo>
                <a:lnTo>
                  <a:pt x="458" y="864"/>
                </a:lnTo>
                <a:lnTo>
                  <a:pt x="452" y="867"/>
                </a:lnTo>
                <a:lnTo>
                  <a:pt x="447" y="868"/>
                </a:lnTo>
                <a:lnTo>
                  <a:pt x="439" y="869"/>
                </a:lnTo>
                <a:lnTo>
                  <a:pt x="433" y="868"/>
                </a:lnTo>
                <a:lnTo>
                  <a:pt x="407" y="860"/>
                </a:lnTo>
                <a:lnTo>
                  <a:pt x="382" y="855"/>
                </a:lnTo>
                <a:lnTo>
                  <a:pt x="357" y="852"/>
                </a:lnTo>
                <a:lnTo>
                  <a:pt x="334" y="850"/>
                </a:lnTo>
                <a:lnTo>
                  <a:pt x="312" y="850"/>
                </a:lnTo>
                <a:lnTo>
                  <a:pt x="291" y="852"/>
                </a:lnTo>
                <a:lnTo>
                  <a:pt x="271" y="855"/>
                </a:lnTo>
                <a:lnTo>
                  <a:pt x="252" y="861"/>
                </a:lnTo>
                <a:lnTo>
                  <a:pt x="235" y="868"/>
                </a:lnTo>
                <a:lnTo>
                  <a:pt x="219" y="876"/>
                </a:lnTo>
                <a:lnTo>
                  <a:pt x="204" y="887"/>
                </a:lnTo>
                <a:lnTo>
                  <a:pt x="190" y="900"/>
                </a:lnTo>
                <a:lnTo>
                  <a:pt x="177" y="914"/>
                </a:lnTo>
                <a:lnTo>
                  <a:pt x="166" y="930"/>
                </a:lnTo>
                <a:lnTo>
                  <a:pt x="157" y="947"/>
                </a:lnTo>
                <a:lnTo>
                  <a:pt x="149" y="966"/>
                </a:lnTo>
                <a:lnTo>
                  <a:pt x="143" y="979"/>
                </a:lnTo>
                <a:lnTo>
                  <a:pt x="136" y="990"/>
                </a:lnTo>
                <a:lnTo>
                  <a:pt x="131" y="994"/>
                </a:lnTo>
                <a:lnTo>
                  <a:pt x="128" y="999"/>
                </a:lnTo>
                <a:lnTo>
                  <a:pt x="123" y="1001"/>
                </a:lnTo>
                <a:lnTo>
                  <a:pt x="119" y="1003"/>
                </a:lnTo>
                <a:lnTo>
                  <a:pt x="113" y="1006"/>
                </a:lnTo>
                <a:lnTo>
                  <a:pt x="107" y="1007"/>
                </a:lnTo>
                <a:lnTo>
                  <a:pt x="119" y="957"/>
                </a:lnTo>
                <a:lnTo>
                  <a:pt x="133" y="907"/>
                </a:lnTo>
                <a:lnTo>
                  <a:pt x="149" y="859"/>
                </a:lnTo>
                <a:lnTo>
                  <a:pt x="168" y="811"/>
                </a:lnTo>
                <a:lnTo>
                  <a:pt x="188" y="765"/>
                </a:lnTo>
                <a:lnTo>
                  <a:pt x="211" y="719"/>
                </a:lnTo>
                <a:lnTo>
                  <a:pt x="234" y="675"/>
                </a:lnTo>
                <a:lnTo>
                  <a:pt x="261" y="632"/>
                </a:lnTo>
                <a:lnTo>
                  <a:pt x="287" y="590"/>
                </a:lnTo>
                <a:lnTo>
                  <a:pt x="318" y="550"/>
                </a:lnTo>
                <a:lnTo>
                  <a:pt x="348" y="510"/>
                </a:lnTo>
                <a:lnTo>
                  <a:pt x="380" y="472"/>
                </a:lnTo>
                <a:lnTo>
                  <a:pt x="415" y="436"/>
                </a:lnTo>
                <a:lnTo>
                  <a:pt x="450" y="401"/>
                </a:lnTo>
                <a:lnTo>
                  <a:pt x="487" y="367"/>
                </a:lnTo>
                <a:lnTo>
                  <a:pt x="526" y="335"/>
                </a:lnTo>
                <a:close/>
                <a:moveTo>
                  <a:pt x="1532" y="113"/>
                </a:moveTo>
                <a:lnTo>
                  <a:pt x="1528" y="131"/>
                </a:lnTo>
                <a:lnTo>
                  <a:pt x="1527" y="152"/>
                </a:lnTo>
                <a:lnTo>
                  <a:pt x="1526" y="175"/>
                </a:lnTo>
                <a:lnTo>
                  <a:pt x="1527" y="198"/>
                </a:lnTo>
                <a:lnTo>
                  <a:pt x="1530" y="224"/>
                </a:lnTo>
                <a:lnTo>
                  <a:pt x="1535" y="251"/>
                </a:lnTo>
                <a:lnTo>
                  <a:pt x="1539" y="263"/>
                </a:lnTo>
                <a:lnTo>
                  <a:pt x="1543" y="276"/>
                </a:lnTo>
                <a:lnTo>
                  <a:pt x="1548" y="289"/>
                </a:lnTo>
                <a:lnTo>
                  <a:pt x="1555" y="303"/>
                </a:lnTo>
                <a:lnTo>
                  <a:pt x="1559" y="310"/>
                </a:lnTo>
                <a:lnTo>
                  <a:pt x="1561" y="316"/>
                </a:lnTo>
                <a:lnTo>
                  <a:pt x="1561" y="320"/>
                </a:lnTo>
                <a:lnTo>
                  <a:pt x="1560" y="325"/>
                </a:lnTo>
                <a:lnTo>
                  <a:pt x="1555" y="330"/>
                </a:lnTo>
                <a:lnTo>
                  <a:pt x="1549" y="334"/>
                </a:lnTo>
                <a:lnTo>
                  <a:pt x="1540" y="341"/>
                </a:lnTo>
                <a:lnTo>
                  <a:pt x="1527" y="349"/>
                </a:lnTo>
                <a:lnTo>
                  <a:pt x="1502" y="366"/>
                </a:lnTo>
                <a:lnTo>
                  <a:pt x="1475" y="387"/>
                </a:lnTo>
                <a:lnTo>
                  <a:pt x="1461" y="398"/>
                </a:lnTo>
                <a:lnTo>
                  <a:pt x="1447" y="412"/>
                </a:lnTo>
                <a:lnTo>
                  <a:pt x="1434" y="429"/>
                </a:lnTo>
                <a:lnTo>
                  <a:pt x="1421" y="446"/>
                </a:lnTo>
                <a:lnTo>
                  <a:pt x="1414" y="456"/>
                </a:lnTo>
                <a:lnTo>
                  <a:pt x="1409" y="462"/>
                </a:lnTo>
                <a:lnTo>
                  <a:pt x="1397" y="447"/>
                </a:lnTo>
                <a:lnTo>
                  <a:pt x="1386" y="430"/>
                </a:lnTo>
                <a:lnTo>
                  <a:pt x="1376" y="412"/>
                </a:lnTo>
                <a:lnTo>
                  <a:pt x="1364" y="396"/>
                </a:lnTo>
                <a:lnTo>
                  <a:pt x="1357" y="389"/>
                </a:lnTo>
                <a:lnTo>
                  <a:pt x="1350" y="383"/>
                </a:lnTo>
                <a:lnTo>
                  <a:pt x="1343" y="377"/>
                </a:lnTo>
                <a:lnTo>
                  <a:pt x="1335" y="373"/>
                </a:lnTo>
                <a:lnTo>
                  <a:pt x="1327" y="369"/>
                </a:lnTo>
                <a:lnTo>
                  <a:pt x="1310" y="361"/>
                </a:lnTo>
                <a:lnTo>
                  <a:pt x="1290" y="353"/>
                </a:lnTo>
                <a:lnTo>
                  <a:pt x="1278" y="349"/>
                </a:lnTo>
                <a:lnTo>
                  <a:pt x="1267" y="346"/>
                </a:lnTo>
                <a:lnTo>
                  <a:pt x="1254" y="344"/>
                </a:lnTo>
                <a:lnTo>
                  <a:pt x="1241" y="341"/>
                </a:lnTo>
                <a:lnTo>
                  <a:pt x="1228" y="341"/>
                </a:lnTo>
                <a:lnTo>
                  <a:pt x="1214" y="341"/>
                </a:lnTo>
                <a:lnTo>
                  <a:pt x="1200" y="344"/>
                </a:lnTo>
                <a:lnTo>
                  <a:pt x="1186" y="347"/>
                </a:lnTo>
                <a:lnTo>
                  <a:pt x="1172" y="353"/>
                </a:lnTo>
                <a:lnTo>
                  <a:pt x="1160" y="360"/>
                </a:lnTo>
                <a:lnTo>
                  <a:pt x="1146" y="370"/>
                </a:lnTo>
                <a:lnTo>
                  <a:pt x="1133" y="382"/>
                </a:lnTo>
                <a:lnTo>
                  <a:pt x="1126" y="390"/>
                </a:lnTo>
                <a:lnTo>
                  <a:pt x="1120" y="398"/>
                </a:lnTo>
                <a:lnTo>
                  <a:pt x="1113" y="406"/>
                </a:lnTo>
                <a:lnTo>
                  <a:pt x="1107" y="416"/>
                </a:lnTo>
                <a:lnTo>
                  <a:pt x="1104" y="426"/>
                </a:lnTo>
                <a:lnTo>
                  <a:pt x="1100" y="437"/>
                </a:lnTo>
                <a:lnTo>
                  <a:pt x="1098" y="447"/>
                </a:lnTo>
                <a:lnTo>
                  <a:pt x="1098" y="459"/>
                </a:lnTo>
                <a:lnTo>
                  <a:pt x="1100" y="470"/>
                </a:lnTo>
                <a:lnTo>
                  <a:pt x="1105" y="481"/>
                </a:lnTo>
                <a:lnTo>
                  <a:pt x="1111" y="490"/>
                </a:lnTo>
                <a:lnTo>
                  <a:pt x="1118" y="498"/>
                </a:lnTo>
                <a:lnTo>
                  <a:pt x="1126" y="506"/>
                </a:lnTo>
                <a:lnTo>
                  <a:pt x="1134" y="513"/>
                </a:lnTo>
                <a:lnTo>
                  <a:pt x="1143" y="520"/>
                </a:lnTo>
                <a:lnTo>
                  <a:pt x="1153" y="527"/>
                </a:lnTo>
                <a:lnTo>
                  <a:pt x="1165" y="537"/>
                </a:lnTo>
                <a:lnTo>
                  <a:pt x="1179" y="546"/>
                </a:lnTo>
                <a:lnTo>
                  <a:pt x="1186" y="553"/>
                </a:lnTo>
                <a:lnTo>
                  <a:pt x="1192" y="561"/>
                </a:lnTo>
                <a:lnTo>
                  <a:pt x="1197" y="570"/>
                </a:lnTo>
                <a:lnTo>
                  <a:pt x="1200" y="580"/>
                </a:lnTo>
                <a:lnTo>
                  <a:pt x="1203" y="591"/>
                </a:lnTo>
                <a:lnTo>
                  <a:pt x="1205" y="604"/>
                </a:lnTo>
                <a:lnTo>
                  <a:pt x="1206" y="618"/>
                </a:lnTo>
                <a:lnTo>
                  <a:pt x="1207" y="633"/>
                </a:lnTo>
                <a:lnTo>
                  <a:pt x="1210" y="650"/>
                </a:lnTo>
                <a:lnTo>
                  <a:pt x="1211" y="666"/>
                </a:lnTo>
                <a:lnTo>
                  <a:pt x="1213" y="683"/>
                </a:lnTo>
                <a:lnTo>
                  <a:pt x="1218" y="700"/>
                </a:lnTo>
                <a:lnTo>
                  <a:pt x="1218" y="702"/>
                </a:lnTo>
                <a:lnTo>
                  <a:pt x="1218" y="702"/>
                </a:lnTo>
                <a:lnTo>
                  <a:pt x="1213" y="708"/>
                </a:lnTo>
                <a:lnTo>
                  <a:pt x="1205" y="714"/>
                </a:lnTo>
                <a:lnTo>
                  <a:pt x="1193" y="719"/>
                </a:lnTo>
                <a:lnTo>
                  <a:pt x="1181" y="725"/>
                </a:lnTo>
                <a:lnTo>
                  <a:pt x="1152" y="736"/>
                </a:lnTo>
                <a:lnTo>
                  <a:pt x="1124" y="745"/>
                </a:lnTo>
                <a:lnTo>
                  <a:pt x="1104" y="752"/>
                </a:lnTo>
                <a:lnTo>
                  <a:pt x="1083" y="760"/>
                </a:lnTo>
                <a:lnTo>
                  <a:pt x="1062" y="767"/>
                </a:lnTo>
                <a:lnTo>
                  <a:pt x="1041" y="776"/>
                </a:lnTo>
                <a:lnTo>
                  <a:pt x="1026" y="784"/>
                </a:lnTo>
                <a:lnTo>
                  <a:pt x="1011" y="793"/>
                </a:lnTo>
                <a:lnTo>
                  <a:pt x="999" y="802"/>
                </a:lnTo>
                <a:lnTo>
                  <a:pt x="989" y="812"/>
                </a:lnTo>
                <a:lnTo>
                  <a:pt x="981" y="823"/>
                </a:lnTo>
                <a:lnTo>
                  <a:pt x="974" y="833"/>
                </a:lnTo>
                <a:lnTo>
                  <a:pt x="969" y="845"/>
                </a:lnTo>
                <a:lnTo>
                  <a:pt x="964" y="855"/>
                </a:lnTo>
                <a:lnTo>
                  <a:pt x="961" y="867"/>
                </a:lnTo>
                <a:lnTo>
                  <a:pt x="960" y="879"/>
                </a:lnTo>
                <a:lnTo>
                  <a:pt x="958" y="890"/>
                </a:lnTo>
                <a:lnTo>
                  <a:pt x="957" y="902"/>
                </a:lnTo>
                <a:lnTo>
                  <a:pt x="958" y="924"/>
                </a:lnTo>
                <a:lnTo>
                  <a:pt x="960" y="945"/>
                </a:lnTo>
                <a:lnTo>
                  <a:pt x="961" y="960"/>
                </a:lnTo>
                <a:lnTo>
                  <a:pt x="962" y="974"/>
                </a:lnTo>
                <a:lnTo>
                  <a:pt x="962" y="987"/>
                </a:lnTo>
                <a:lnTo>
                  <a:pt x="961" y="1001"/>
                </a:lnTo>
                <a:lnTo>
                  <a:pt x="960" y="1008"/>
                </a:lnTo>
                <a:lnTo>
                  <a:pt x="957" y="1016"/>
                </a:lnTo>
                <a:lnTo>
                  <a:pt x="954" y="1025"/>
                </a:lnTo>
                <a:lnTo>
                  <a:pt x="949" y="1033"/>
                </a:lnTo>
                <a:lnTo>
                  <a:pt x="940" y="1051"/>
                </a:lnTo>
                <a:lnTo>
                  <a:pt x="928" y="1068"/>
                </a:lnTo>
                <a:lnTo>
                  <a:pt x="914" y="1083"/>
                </a:lnTo>
                <a:lnTo>
                  <a:pt x="900" y="1096"/>
                </a:lnTo>
                <a:lnTo>
                  <a:pt x="893" y="1102"/>
                </a:lnTo>
                <a:lnTo>
                  <a:pt x="886" y="1107"/>
                </a:lnTo>
                <a:lnTo>
                  <a:pt x="879" y="1110"/>
                </a:lnTo>
                <a:lnTo>
                  <a:pt x="874" y="1113"/>
                </a:lnTo>
                <a:lnTo>
                  <a:pt x="868" y="1114"/>
                </a:lnTo>
                <a:lnTo>
                  <a:pt x="863" y="1114"/>
                </a:lnTo>
                <a:lnTo>
                  <a:pt x="861" y="1113"/>
                </a:lnTo>
                <a:lnTo>
                  <a:pt x="857" y="1109"/>
                </a:lnTo>
                <a:lnTo>
                  <a:pt x="842" y="1094"/>
                </a:lnTo>
                <a:lnTo>
                  <a:pt x="828" y="1081"/>
                </a:lnTo>
                <a:lnTo>
                  <a:pt x="821" y="1076"/>
                </a:lnTo>
                <a:lnTo>
                  <a:pt x="814" y="1073"/>
                </a:lnTo>
                <a:lnTo>
                  <a:pt x="807" y="1070"/>
                </a:lnTo>
                <a:lnTo>
                  <a:pt x="801" y="1067"/>
                </a:lnTo>
                <a:lnTo>
                  <a:pt x="794" y="1066"/>
                </a:lnTo>
                <a:lnTo>
                  <a:pt x="787" y="1065"/>
                </a:lnTo>
                <a:lnTo>
                  <a:pt x="780" y="1065"/>
                </a:lnTo>
                <a:lnTo>
                  <a:pt x="773" y="1066"/>
                </a:lnTo>
                <a:lnTo>
                  <a:pt x="758" y="1070"/>
                </a:lnTo>
                <a:lnTo>
                  <a:pt x="742" y="1076"/>
                </a:lnTo>
                <a:lnTo>
                  <a:pt x="730" y="1082"/>
                </a:lnTo>
                <a:lnTo>
                  <a:pt x="718" y="1087"/>
                </a:lnTo>
                <a:lnTo>
                  <a:pt x="700" y="1093"/>
                </a:lnTo>
                <a:lnTo>
                  <a:pt x="678" y="1097"/>
                </a:lnTo>
                <a:lnTo>
                  <a:pt x="647" y="1102"/>
                </a:lnTo>
                <a:lnTo>
                  <a:pt x="621" y="1107"/>
                </a:lnTo>
                <a:lnTo>
                  <a:pt x="599" y="1111"/>
                </a:lnTo>
                <a:lnTo>
                  <a:pt x="578" y="1116"/>
                </a:lnTo>
                <a:lnTo>
                  <a:pt x="555" y="1122"/>
                </a:lnTo>
                <a:lnTo>
                  <a:pt x="530" y="1127"/>
                </a:lnTo>
                <a:lnTo>
                  <a:pt x="504" y="1130"/>
                </a:lnTo>
                <a:lnTo>
                  <a:pt x="471" y="1133"/>
                </a:lnTo>
                <a:lnTo>
                  <a:pt x="456" y="1133"/>
                </a:lnTo>
                <a:lnTo>
                  <a:pt x="441" y="1133"/>
                </a:lnTo>
                <a:lnTo>
                  <a:pt x="427" y="1133"/>
                </a:lnTo>
                <a:lnTo>
                  <a:pt x="414" y="1132"/>
                </a:lnTo>
                <a:lnTo>
                  <a:pt x="393" y="1131"/>
                </a:lnTo>
                <a:lnTo>
                  <a:pt x="372" y="1131"/>
                </a:lnTo>
                <a:lnTo>
                  <a:pt x="362" y="1132"/>
                </a:lnTo>
                <a:lnTo>
                  <a:pt x="350" y="1133"/>
                </a:lnTo>
                <a:lnTo>
                  <a:pt x="340" y="1135"/>
                </a:lnTo>
                <a:lnTo>
                  <a:pt x="329" y="1137"/>
                </a:lnTo>
                <a:lnTo>
                  <a:pt x="318" y="1140"/>
                </a:lnTo>
                <a:lnTo>
                  <a:pt x="306" y="1145"/>
                </a:lnTo>
                <a:lnTo>
                  <a:pt x="295" y="1151"/>
                </a:lnTo>
                <a:lnTo>
                  <a:pt x="284" y="1157"/>
                </a:lnTo>
                <a:lnTo>
                  <a:pt x="272" y="1165"/>
                </a:lnTo>
                <a:lnTo>
                  <a:pt x="259" y="1174"/>
                </a:lnTo>
                <a:lnTo>
                  <a:pt x="248" y="1186"/>
                </a:lnTo>
                <a:lnTo>
                  <a:pt x="235" y="1197"/>
                </a:lnTo>
                <a:lnTo>
                  <a:pt x="228" y="1204"/>
                </a:lnTo>
                <a:lnTo>
                  <a:pt x="220" y="1210"/>
                </a:lnTo>
                <a:lnTo>
                  <a:pt x="211" y="1214"/>
                </a:lnTo>
                <a:lnTo>
                  <a:pt x="201" y="1217"/>
                </a:lnTo>
                <a:lnTo>
                  <a:pt x="191" y="1220"/>
                </a:lnTo>
                <a:lnTo>
                  <a:pt x="180" y="1220"/>
                </a:lnTo>
                <a:lnTo>
                  <a:pt x="170" y="1221"/>
                </a:lnTo>
                <a:lnTo>
                  <a:pt x="158" y="1220"/>
                </a:lnTo>
                <a:lnTo>
                  <a:pt x="137" y="1216"/>
                </a:lnTo>
                <a:lnTo>
                  <a:pt x="116" y="1211"/>
                </a:lnTo>
                <a:lnTo>
                  <a:pt x="98" y="1206"/>
                </a:lnTo>
                <a:lnTo>
                  <a:pt x="81" y="1200"/>
                </a:lnTo>
                <a:lnTo>
                  <a:pt x="83" y="1171"/>
                </a:lnTo>
                <a:lnTo>
                  <a:pt x="85" y="1143"/>
                </a:lnTo>
                <a:lnTo>
                  <a:pt x="88" y="1115"/>
                </a:lnTo>
                <a:lnTo>
                  <a:pt x="92" y="1087"/>
                </a:lnTo>
                <a:lnTo>
                  <a:pt x="97" y="1087"/>
                </a:lnTo>
                <a:lnTo>
                  <a:pt x="100" y="1087"/>
                </a:lnTo>
                <a:lnTo>
                  <a:pt x="112" y="1087"/>
                </a:lnTo>
                <a:lnTo>
                  <a:pt x="124" y="1085"/>
                </a:lnTo>
                <a:lnTo>
                  <a:pt x="137" y="1082"/>
                </a:lnTo>
                <a:lnTo>
                  <a:pt x="150" y="1078"/>
                </a:lnTo>
                <a:lnTo>
                  <a:pt x="159" y="1073"/>
                </a:lnTo>
                <a:lnTo>
                  <a:pt x="169" y="1067"/>
                </a:lnTo>
                <a:lnTo>
                  <a:pt x="178" y="1060"/>
                </a:lnTo>
                <a:lnTo>
                  <a:pt x="188" y="1051"/>
                </a:lnTo>
                <a:lnTo>
                  <a:pt x="198" y="1040"/>
                </a:lnTo>
                <a:lnTo>
                  <a:pt x="207" y="1028"/>
                </a:lnTo>
                <a:lnTo>
                  <a:pt x="216" y="1011"/>
                </a:lnTo>
                <a:lnTo>
                  <a:pt x="223" y="994"/>
                </a:lnTo>
                <a:lnTo>
                  <a:pt x="228" y="982"/>
                </a:lnTo>
                <a:lnTo>
                  <a:pt x="234" y="972"/>
                </a:lnTo>
                <a:lnTo>
                  <a:pt x="241" y="962"/>
                </a:lnTo>
                <a:lnTo>
                  <a:pt x="249" y="954"/>
                </a:lnTo>
                <a:lnTo>
                  <a:pt x="257" y="947"/>
                </a:lnTo>
                <a:lnTo>
                  <a:pt x="266" y="942"/>
                </a:lnTo>
                <a:lnTo>
                  <a:pt x="277" y="937"/>
                </a:lnTo>
                <a:lnTo>
                  <a:pt x="287" y="933"/>
                </a:lnTo>
                <a:lnTo>
                  <a:pt x="300" y="931"/>
                </a:lnTo>
                <a:lnTo>
                  <a:pt x="313" y="930"/>
                </a:lnTo>
                <a:lnTo>
                  <a:pt x="327" y="930"/>
                </a:lnTo>
                <a:lnTo>
                  <a:pt x="341" y="930"/>
                </a:lnTo>
                <a:lnTo>
                  <a:pt x="357" y="932"/>
                </a:lnTo>
                <a:lnTo>
                  <a:pt x="373" y="935"/>
                </a:lnTo>
                <a:lnTo>
                  <a:pt x="391" y="939"/>
                </a:lnTo>
                <a:lnTo>
                  <a:pt x="409" y="944"/>
                </a:lnTo>
                <a:lnTo>
                  <a:pt x="418" y="946"/>
                </a:lnTo>
                <a:lnTo>
                  <a:pt x="427" y="949"/>
                </a:lnTo>
                <a:lnTo>
                  <a:pt x="435" y="950"/>
                </a:lnTo>
                <a:lnTo>
                  <a:pt x="443" y="950"/>
                </a:lnTo>
                <a:lnTo>
                  <a:pt x="452" y="949"/>
                </a:lnTo>
                <a:lnTo>
                  <a:pt x="461" y="947"/>
                </a:lnTo>
                <a:lnTo>
                  <a:pt x="469" y="946"/>
                </a:lnTo>
                <a:lnTo>
                  <a:pt x="477" y="944"/>
                </a:lnTo>
                <a:lnTo>
                  <a:pt x="485" y="940"/>
                </a:lnTo>
                <a:lnTo>
                  <a:pt x="492" y="937"/>
                </a:lnTo>
                <a:lnTo>
                  <a:pt x="500" y="932"/>
                </a:lnTo>
                <a:lnTo>
                  <a:pt x="508" y="926"/>
                </a:lnTo>
                <a:lnTo>
                  <a:pt x="515" y="921"/>
                </a:lnTo>
                <a:lnTo>
                  <a:pt x="522" y="915"/>
                </a:lnTo>
                <a:lnTo>
                  <a:pt x="529" y="907"/>
                </a:lnTo>
                <a:lnTo>
                  <a:pt x="536" y="900"/>
                </a:lnTo>
                <a:lnTo>
                  <a:pt x="546" y="887"/>
                </a:lnTo>
                <a:lnTo>
                  <a:pt x="555" y="874"/>
                </a:lnTo>
                <a:lnTo>
                  <a:pt x="563" y="859"/>
                </a:lnTo>
                <a:lnTo>
                  <a:pt x="570" y="845"/>
                </a:lnTo>
                <a:lnTo>
                  <a:pt x="577" y="829"/>
                </a:lnTo>
                <a:lnTo>
                  <a:pt x="582" y="814"/>
                </a:lnTo>
                <a:lnTo>
                  <a:pt x="587" y="797"/>
                </a:lnTo>
                <a:lnTo>
                  <a:pt x="591" y="781"/>
                </a:lnTo>
                <a:lnTo>
                  <a:pt x="594" y="765"/>
                </a:lnTo>
                <a:lnTo>
                  <a:pt x="597" y="750"/>
                </a:lnTo>
                <a:lnTo>
                  <a:pt x="598" y="734"/>
                </a:lnTo>
                <a:lnTo>
                  <a:pt x="598" y="721"/>
                </a:lnTo>
                <a:lnTo>
                  <a:pt x="597" y="707"/>
                </a:lnTo>
                <a:lnTo>
                  <a:pt x="594" y="695"/>
                </a:lnTo>
                <a:lnTo>
                  <a:pt x="592" y="683"/>
                </a:lnTo>
                <a:lnTo>
                  <a:pt x="587" y="674"/>
                </a:lnTo>
                <a:lnTo>
                  <a:pt x="587" y="669"/>
                </a:lnTo>
                <a:lnTo>
                  <a:pt x="589" y="664"/>
                </a:lnTo>
                <a:lnTo>
                  <a:pt x="592" y="658"/>
                </a:lnTo>
                <a:lnTo>
                  <a:pt x="596" y="651"/>
                </a:lnTo>
                <a:lnTo>
                  <a:pt x="605" y="637"/>
                </a:lnTo>
                <a:lnTo>
                  <a:pt x="616" y="620"/>
                </a:lnTo>
                <a:lnTo>
                  <a:pt x="643" y="587"/>
                </a:lnTo>
                <a:lnTo>
                  <a:pt x="666" y="559"/>
                </a:lnTo>
                <a:lnTo>
                  <a:pt x="678" y="546"/>
                </a:lnTo>
                <a:lnTo>
                  <a:pt x="689" y="533"/>
                </a:lnTo>
                <a:lnTo>
                  <a:pt x="699" y="522"/>
                </a:lnTo>
                <a:lnTo>
                  <a:pt x="708" y="510"/>
                </a:lnTo>
                <a:lnTo>
                  <a:pt x="713" y="503"/>
                </a:lnTo>
                <a:lnTo>
                  <a:pt x="717" y="496"/>
                </a:lnTo>
                <a:lnTo>
                  <a:pt x="720" y="489"/>
                </a:lnTo>
                <a:lnTo>
                  <a:pt x="722" y="482"/>
                </a:lnTo>
                <a:lnTo>
                  <a:pt x="723" y="474"/>
                </a:lnTo>
                <a:lnTo>
                  <a:pt x="723" y="467"/>
                </a:lnTo>
                <a:lnTo>
                  <a:pt x="723" y="459"/>
                </a:lnTo>
                <a:lnTo>
                  <a:pt x="723" y="451"/>
                </a:lnTo>
                <a:lnTo>
                  <a:pt x="720" y="439"/>
                </a:lnTo>
                <a:lnTo>
                  <a:pt x="717" y="429"/>
                </a:lnTo>
                <a:lnTo>
                  <a:pt x="712" y="417"/>
                </a:lnTo>
                <a:lnTo>
                  <a:pt x="706" y="406"/>
                </a:lnTo>
                <a:lnTo>
                  <a:pt x="699" y="395"/>
                </a:lnTo>
                <a:lnTo>
                  <a:pt x="691" y="383"/>
                </a:lnTo>
                <a:lnTo>
                  <a:pt x="683" y="373"/>
                </a:lnTo>
                <a:lnTo>
                  <a:pt x="673" y="361"/>
                </a:lnTo>
                <a:lnTo>
                  <a:pt x="654" y="340"/>
                </a:lnTo>
                <a:lnTo>
                  <a:pt x="633" y="320"/>
                </a:lnTo>
                <a:lnTo>
                  <a:pt x="613" y="302"/>
                </a:lnTo>
                <a:lnTo>
                  <a:pt x="593" y="285"/>
                </a:lnTo>
                <a:lnTo>
                  <a:pt x="629" y="262"/>
                </a:lnTo>
                <a:lnTo>
                  <a:pt x="665" y="240"/>
                </a:lnTo>
                <a:lnTo>
                  <a:pt x="704" y="219"/>
                </a:lnTo>
                <a:lnTo>
                  <a:pt x="742" y="199"/>
                </a:lnTo>
                <a:lnTo>
                  <a:pt x="780" y="181"/>
                </a:lnTo>
                <a:lnTo>
                  <a:pt x="821" y="163"/>
                </a:lnTo>
                <a:lnTo>
                  <a:pt x="862" y="148"/>
                </a:lnTo>
                <a:lnTo>
                  <a:pt x="903" y="134"/>
                </a:lnTo>
                <a:lnTo>
                  <a:pt x="946" y="121"/>
                </a:lnTo>
                <a:lnTo>
                  <a:pt x="988" y="111"/>
                </a:lnTo>
                <a:lnTo>
                  <a:pt x="1032" y="102"/>
                </a:lnTo>
                <a:lnTo>
                  <a:pt x="1076" y="93"/>
                </a:lnTo>
                <a:lnTo>
                  <a:pt x="1120" y="88"/>
                </a:lnTo>
                <a:lnTo>
                  <a:pt x="1164" y="84"/>
                </a:lnTo>
                <a:lnTo>
                  <a:pt x="1211" y="81"/>
                </a:lnTo>
                <a:lnTo>
                  <a:pt x="1256" y="81"/>
                </a:lnTo>
                <a:lnTo>
                  <a:pt x="1291" y="81"/>
                </a:lnTo>
                <a:lnTo>
                  <a:pt x="1327" y="82"/>
                </a:lnTo>
                <a:lnTo>
                  <a:pt x="1362" y="85"/>
                </a:lnTo>
                <a:lnTo>
                  <a:pt x="1396" y="89"/>
                </a:lnTo>
                <a:lnTo>
                  <a:pt x="1431" y="93"/>
                </a:lnTo>
                <a:lnTo>
                  <a:pt x="1464" y="99"/>
                </a:lnTo>
                <a:lnTo>
                  <a:pt x="1498" y="105"/>
                </a:lnTo>
                <a:lnTo>
                  <a:pt x="1532" y="113"/>
                </a:lnTo>
                <a:close/>
                <a:moveTo>
                  <a:pt x="0" y="1257"/>
                </a:moveTo>
                <a:lnTo>
                  <a:pt x="1" y="1321"/>
                </a:lnTo>
                <a:lnTo>
                  <a:pt x="6" y="1385"/>
                </a:lnTo>
                <a:lnTo>
                  <a:pt x="14" y="1448"/>
                </a:lnTo>
                <a:lnTo>
                  <a:pt x="26" y="1509"/>
                </a:lnTo>
                <a:lnTo>
                  <a:pt x="40" y="1571"/>
                </a:lnTo>
                <a:lnTo>
                  <a:pt x="56" y="1630"/>
                </a:lnTo>
                <a:lnTo>
                  <a:pt x="76" y="1688"/>
                </a:lnTo>
                <a:lnTo>
                  <a:pt x="99" y="1745"/>
                </a:lnTo>
                <a:lnTo>
                  <a:pt x="123" y="1801"/>
                </a:lnTo>
                <a:lnTo>
                  <a:pt x="151" y="1855"/>
                </a:lnTo>
                <a:lnTo>
                  <a:pt x="181" y="1908"/>
                </a:lnTo>
                <a:lnTo>
                  <a:pt x="215" y="1958"/>
                </a:lnTo>
                <a:lnTo>
                  <a:pt x="250" y="2008"/>
                </a:lnTo>
                <a:lnTo>
                  <a:pt x="287" y="2056"/>
                </a:lnTo>
                <a:lnTo>
                  <a:pt x="327" y="2101"/>
                </a:lnTo>
                <a:lnTo>
                  <a:pt x="369" y="2144"/>
                </a:lnTo>
                <a:lnTo>
                  <a:pt x="412" y="2186"/>
                </a:lnTo>
                <a:lnTo>
                  <a:pt x="457" y="2226"/>
                </a:lnTo>
                <a:lnTo>
                  <a:pt x="505" y="2263"/>
                </a:lnTo>
                <a:lnTo>
                  <a:pt x="554" y="2298"/>
                </a:lnTo>
                <a:lnTo>
                  <a:pt x="605" y="2331"/>
                </a:lnTo>
                <a:lnTo>
                  <a:pt x="658" y="2361"/>
                </a:lnTo>
                <a:lnTo>
                  <a:pt x="712" y="2389"/>
                </a:lnTo>
                <a:lnTo>
                  <a:pt x="768" y="2414"/>
                </a:lnTo>
                <a:lnTo>
                  <a:pt x="825" y="2436"/>
                </a:lnTo>
                <a:lnTo>
                  <a:pt x="883" y="2456"/>
                </a:lnTo>
                <a:lnTo>
                  <a:pt x="942" y="2474"/>
                </a:lnTo>
                <a:lnTo>
                  <a:pt x="1004" y="2488"/>
                </a:lnTo>
                <a:lnTo>
                  <a:pt x="1065" y="2499"/>
                </a:lnTo>
                <a:lnTo>
                  <a:pt x="1128" y="2506"/>
                </a:lnTo>
                <a:lnTo>
                  <a:pt x="1192" y="2512"/>
                </a:lnTo>
                <a:lnTo>
                  <a:pt x="1256" y="2513"/>
                </a:lnTo>
                <a:lnTo>
                  <a:pt x="1321" y="2512"/>
                </a:lnTo>
                <a:lnTo>
                  <a:pt x="1384" y="2506"/>
                </a:lnTo>
                <a:lnTo>
                  <a:pt x="1447" y="2499"/>
                </a:lnTo>
                <a:lnTo>
                  <a:pt x="1509" y="2488"/>
                </a:lnTo>
                <a:lnTo>
                  <a:pt x="1570" y="2474"/>
                </a:lnTo>
                <a:lnTo>
                  <a:pt x="1630" y="2456"/>
                </a:lnTo>
                <a:lnTo>
                  <a:pt x="1688" y="2436"/>
                </a:lnTo>
                <a:lnTo>
                  <a:pt x="1745" y="2414"/>
                </a:lnTo>
                <a:lnTo>
                  <a:pt x="1801" y="2389"/>
                </a:lnTo>
                <a:lnTo>
                  <a:pt x="1855" y="2361"/>
                </a:lnTo>
                <a:lnTo>
                  <a:pt x="1908" y="2331"/>
                </a:lnTo>
                <a:lnTo>
                  <a:pt x="1959" y="2298"/>
                </a:lnTo>
                <a:lnTo>
                  <a:pt x="2008" y="2263"/>
                </a:lnTo>
                <a:lnTo>
                  <a:pt x="2055" y="2226"/>
                </a:lnTo>
                <a:lnTo>
                  <a:pt x="2101" y="2186"/>
                </a:lnTo>
                <a:lnTo>
                  <a:pt x="2145" y="2144"/>
                </a:lnTo>
                <a:lnTo>
                  <a:pt x="2186" y="2101"/>
                </a:lnTo>
                <a:lnTo>
                  <a:pt x="2225" y="2056"/>
                </a:lnTo>
                <a:lnTo>
                  <a:pt x="2262" y="2008"/>
                </a:lnTo>
                <a:lnTo>
                  <a:pt x="2298" y="1958"/>
                </a:lnTo>
                <a:lnTo>
                  <a:pt x="2331" y="1908"/>
                </a:lnTo>
                <a:lnTo>
                  <a:pt x="2361" y="1855"/>
                </a:lnTo>
                <a:lnTo>
                  <a:pt x="2389" y="1801"/>
                </a:lnTo>
                <a:lnTo>
                  <a:pt x="2414" y="1745"/>
                </a:lnTo>
                <a:lnTo>
                  <a:pt x="2437" y="1688"/>
                </a:lnTo>
                <a:lnTo>
                  <a:pt x="2457" y="1630"/>
                </a:lnTo>
                <a:lnTo>
                  <a:pt x="2473" y="1571"/>
                </a:lnTo>
                <a:lnTo>
                  <a:pt x="2487" y="1509"/>
                </a:lnTo>
                <a:lnTo>
                  <a:pt x="2498" y="1448"/>
                </a:lnTo>
                <a:lnTo>
                  <a:pt x="2507" y="1385"/>
                </a:lnTo>
                <a:lnTo>
                  <a:pt x="2511" y="1321"/>
                </a:lnTo>
                <a:lnTo>
                  <a:pt x="2512" y="1257"/>
                </a:lnTo>
                <a:lnTo>
                  <a:pt x="2511" y="1192"/>
                </a:lnTo>
                <a:lnTo>
                  <a:pt x="2507" y="1129"/>
                </a:lnTo>
                <a:lnTo>
                  <a:pt x="2498" y="1066"/>
                </a:lnTo>
                <a:lnTo>
                  <a:pt x="2487" y="1003"/>
                </a:lnTo>
                <a:lnTo>
                  <a:pt x="2473" y="943"/>
                </a:lnTo>
                <a:lnTo>
                  <a:pt x="2457" y="883"/>
                </a:lnTo>
                <a:lnTo>
                  <a:pt x="2437" y="825"/>
                </a:lnTo>
                <a:lnTo>
                  <a:pt x="2414" y="768"/>
                </a:lnTo>
                <a:lnTo>
                  <a:pt x="2389" y="712"/>
                </a:lnTo>
                <a:lnTo>
                  <a:pt x="2361" y="658"/>
                </a:lnTo>
                <a:lnTo>
                  <a:pt x="2331" y="605"/>
                </a:lnTo>
                <a:lnTo>
                  <a:pt x="2298" y="554"/>
                </a:lnTo>
                <a:lnTo>
                  <a:pt x="2262" y="505"/>
                </a:lnTo>
                <a:lnTo>
                  <a:pt x="2225" y="458"/>
                </a:lnTo>
                <a:lnTo>
                  <a:pt x="2186" y="412"/>
                </a:lnTo>
                <a:lnTo>
                  <a:pt x="2145" y="368"/>
                </a:lnTo>
                <a:lnTo>
                  <a:pt x="2101" y="327"/>
                </a:lnTo>
                <a:lnTo>
                  <a:pt x="2055" y="288"/>
                </a:lnTo>
                <a:lnTo>
                  <a:pt x="2008" y="251"/>
                </a:lnTo>
                <a:lnTo>
                  <a:pt x="1959" y="214"/>
                </a:lnTo>
                <a:lnTo>
                  <a:pt x="1908" y="182"/>
                </a:lnTo>
                <a:lnTo>
                  <a:pt x="1855" y="152"/>
                </a:lnTo>
                <a:lnTo>
                  <a:pt x="1801" y="124"/>
                </a:lnTo>
                <a:lnTo>
                  <a:pt x="1745" y="99"/>
                </a:lnTo>
                <a:lnTo>
                  <a:pt x="1688" y="76"/>
                </a:lnTo>
                <a:lnTo>
                  <a:pt x="1630" y="56"/>
                </a:lnTo>
                <a:lnTo>
                  <a:pt x="1570" y="40"/>
                </a:lnTo>
                <a:lnTo>
                  <a:pt x="1509" y="26"/>
                </a:lnTo>
                <a:lnTo>
                  <a:pt x="1447" y="14"/>
                </a:lnTo>
                <a:lnTo>
                  <a:pt x="1384" y="6"/>
                </a:lnTo>
                <a:lnTo>
                  <a:pt x="1321" y="2"/>
                </a:lnTo>
                <a:lnTo>
                  <a:pt x="1256" y="0"/>
                </a:lnTo>
                <a:lnTo>
                  <a:pt x="1192" y="2"/>
                </a:lnTo>
                <a:lnTo>
                  <a:pt x="1128" y="6"/>
                </a:lnTo>
                <a:lnTo>
                  <a:pt x="1065" y="14"/>
                </a:lnTo>
                <a:lnTo>
                  <a:pt x="1004" y="26"/>
                </a:lnTo>
                <a:lnTo>
                  <a:pt x="942" y="40"/>
                </a:lnTo>
                <a:lnTo>
                  <a:pt x="883" y="56"/>
                </a:lnTo>
                <a:lnTo>
                  <a:pt x="825" y="76"/>
                </a:lnTo>
                <a:lnTo>
                  <a:pt x="768" y="99"/>
                </a:lnTo>
                <a:lnTo>
                  <a:pt x="712" y="124"/>
                </a:lnTo>
                <a:lnTo>
                  <a:pt x="658" y="152"/>
                </a:lnTo>
                <a:lnTo>
                  <a:pt x="605" y="182"/>
                </a:lnTo>
                <a:lnTo>
                  <a:pt x="554" y="214"/>
                </a:lnTo>
                <a:lnTo>
                  <a:pt x="505" y="251"/>
                </a:lnTo>
                <a:lnTo>
                  <a:pt x="457" y="288"/>
                </a:lnTo>
                <a:lnTo>
                  <a:pt x="412" y="327"/>
                </a:lnTo>
                <a:lnTo>
                  <a:pt x="369" y="368"/>
                </a:lnTo>
                <a:lnTo>
                  <a:pt x="327" y="412"/>
                </a:lnTo>
                <a:lnTo>
                  <a:pt x="287" y="458"/>
                </a:lnTo>
                <a:lnTo>
                  <a:pt x="250" y="505"/>
                </a:lnTo>
                <a:lnTo>
                  <a:pt x="215" y="554"/>
                </a:lnTo>
                <a:lnTo>
                  <a:pt x="181" y="605"/>
                </a:lnTo>
                <a:lnTo>
                  <a:pt x="151" y="658"/>
                </a:lnTo>
                <a:lnTo>
                  <a:pt x="123" y="712"/>
                </a:lnTo>
                <a:lnTo>
                  <a:pt x="99" y="768"/>
                </a:lnTo>
                <a:lnTo>
                  <a:pt x="76" y="825"/>
                </a:lnTo>
                <a:lnTo>
                  <a:pt x="56" y="883"/>
                </a:lnTo>
                <a:lnTo>
                  <a:pt x="40" y="943"/>
                </a:lnTo>
                <a:lnTo>
                  <a:pt x="26" y="1003"/>
                </a:lnTo>
                <a:lnTo>
                  <a:pt x="14" y="1066"/>
                </a:lnTo>
                <a:lnTo>
                  <a:pt x="6" y="1129"/>
                </a:lnTo>
                <a:lnTo>
                  <a:pt x="1" y="1192"/>
                </a:lnTo>
                <a:lnTo>
                  <a:pt x="0" y="1257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pt-BR"/>
          </a:p>
        </p:txBody>
      </p:sp>
      <p:sp>
        <p:nvSpPr>
          <p:cNvPr id="33" name="Retângulo 32"/>
          <p:cNvSpPr/>
          <p:nvPr/>
        </p:nvSpPr>
        <p:spPr>
          <a:xfrm>
            <a:off x="515938" y="1529009"/>
            <a:ext cx="198964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96938"/>
            <a:r>
              <a:rPr lang="pt-PT" sz="2800" i="1" dirty="0">
                <a:solidFill>
                  <a:srgbClr val="3CAE8C"/>
                </a:solidFill>
                <a:cs typeface="Arial" panose="020B0604020202020204" pitchFamily="34" charset="0"/>
              </a:rPr>
              <a:t>Destaque </a:t>
            </a:r>
            <a:br>
              <a:rPr lang="pt-PT" sz="2800" i="1" dirty="0">
                <a:solidFill>
                  <a:srgbClr val="3CAE8C"/>
                </a:solidFill>
                <a:cs typeface="Arial" panose="020B0604020202020204" pitchFamily="34" charset="0"/>
              </a:rPr>
            </a:br>
            <a:r>
              <a:rPr lang="pt-PT" sz="2800" i="1" dirty="0">
                <a:solidFill>
                  <a:srgbClr val="3CAE8C"/>
                </a:solidFill>
                <a:cs typeface="Arial" panose="020B0604020202020204" pitchFamily="34" charset="0"/>
              </a:rPr>
              <a:t>em SC</a:t>
            </a:r>
          </a:p>
        </p:txBody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D6CB08A0-884C-4942-BCCC-00D64CC46380}"/>
              </a:ext>
            </a:extLst>
          </p:cNvPr>
          <p:cNvCxnSpPr>
            <a:cxnSpLocks/>
          </p:cNvCxnSpPr>
          <p:nvPr/>
        </p:nvCxnSpPr>
        <p:spPr>
          <a:xfrm>
            <a:off x="8008549" y="5219467"/>
            <a:ext cx="475184" cy="0"/>
          </a:xfrm>
          <a:prstGeom prst="line">
            <a:avLst/>
          </a:prstGeom>
          <a:ln w="28575" cap="rnd">
            <a:solidFill>
              <a:srgbClr val="1B67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tângulo 34"/>
          <p:cNvSpPr/>
          <p:nvPr/>
        </p:nvSpPr>
        <p:spPr>
          <a:xfrm>
            <a:off x="4163367" y="993561"/>
            <a:ext cx="358226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cs typeface="Arial" panose="020B0604020202020204" pitchFamily="34" charset="0"/>
              </a:rPr>
              <a:t>1º</a:t>
            </a:r>
            <a:r>
              <a:rPr lang="pt-BR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pt-BR" sz="1800" dirty="0">
                <a:solidFill>
                  <a:srgbClr val="0070C0"/>
                </a:solidFill>
                <a:cs typeface="Arial" panose="020B0604020202020204" pitchFamily="34" charset="0"/>
              </a:rPr>
              <a:t>em </a:t>
            </a:r>
            <a:r>
              <a:rPr lang="pt-BR" sz="2000" b="1" dirty="0" err="1">
                <a:solidFill>
                  <a:srgbClr val="0070C0"/>
                </a:solidFill>
                <a:cs typeface="Arial" panose="020B0604020202020204" pitchFamily="34" charset="0"/>
              </a:rPr>
              <a:t>Motocompressores</a:t>
            </a:r>
            <a:r>
              <a:rPr lang="pt-BR" sz="2000" b="1" dirty="0">
                <a:solidFill>
                  <a:srgbClr val="0070C0"/>
                </a:solidFill>
                <a:cs typeface="Arial" panose="020B0604020202020204" pitchFamily="34" charset="0"/>
              </a:rPr>
              <a:t> para refrigeração</a:t>
            </a:r>
            <a:r>
              <a:rPr lang="pt-BR" sz="2000" dirty="0">
                <a:solidFill>
                  <a:srgbClr val="0070C0"/>
                </a:solidFill>
                <a:cs typeface="Arial" panose="020B0604020202020204" pitchFamily="34" charset="0"/>
              </a:rPr>
              <a:t>. </a:t>
            </a:r>
            <a:r>
              <a:rPr lang="pt-BR" sz="1600" dirty="0">
                <a:solidFill>
                  <a:srgbClr val="0070C0"/>
                </a:solidFill>
                <a:cs typeface="Arial" panose="020B0604020202020204" pitchFamily="34" charset="0"/>
              </a:rPr>
              <a:t>Representa</a:t>
            </a:r>
            <a:r>
              <a:rPr lang="pt-BR" sz="14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pt-BR" b="1" dirty="0">
                <a:solidFill>
                  <a:srgbClr val="0070C0"/>
                </a:solidFill>
                <a:cs typeface="Arial" panose="020B0604020202020204" pitchFamily="34" charset="0"/>
              </a:rPr>
              <a:t>73%</a:t>
            </a:r>
            <a:r>
              <a:rPr lang="pt-BR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pt-BR" sz="1400" dirty="0">
                <a:solidFill>
                  <a:srgbClr val="0070C0"/>
                </a:solidFill>
                <a:cs typeface="Arial" panose="020B0604020202020204" pitchFamily="34" charset="0"/>
              </a:rPr>
              <a:t>de toda exportação do país.</a:t>
            </a:r>
          </a:p>
        </p:txBody>
      </p: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D6CB08A0-884C-4942-BCCC-00D64CC46380}"/>
              </a:ext>
            </a:extLst>
          </p:cNvPr>
          <p:cNvCxnSpPr>
            <a:cxnSpLocks/>
          </p:cNvCxnSpPr>
          <p:nvPr/>
        </p:nvCxnSpPr>
        <p:spPr>
          <a:xfrm>
            <a:off x="7998486" y="3679149"/>
            <a:ext cx="475184" cy="0"/>
          </a:xfrm>
          <a:prstGeom prst="line">
            <a:avLst/>
          </a:prstGeom>
          <a:ln w="28575" cap="rnd">
            <a:solidFill>
              <a:srgbClr val="1B67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D6CB08A0-884C-4942-BCCC-00D64CC46380}"/>
              </a:ext>
            </a:extLst>
          </p:cNvPr>
          <p:cNvCxnSpPr>
            <a:cxnSpLocks/>
          </p:cNvCxnSpPr>
          <p:nvPr/>
        </p:nvCxnSpPr>
        <p:spPr>
          <a:xfrm>
            <a:off x="8008549" y="2511338"/>
            <a:ext cx="475184" cy="0"/>
          </a:xfrm>
          <a:prstGeom prst="line">
            <a:avLst/>
          </a:prstGeom>
          <a:ln w="28575" cap="rnd">
            <a:solidFill>
              <a:srgbClr val="1B67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id="{D6CB08A0-884C-4942-BCCC-00D64CC46380}"/>
              </a:ext>
            </a:extLst>
          </p:cNvPr>
          <p:cNvCxnSpPr>
            <a:cxnSpLocks/>
          </p:cNvCxnSpPr>
          <p:nvPr/>
        </p:nvCxnSpPr>
        <p:spPr>
          <a:xfrm>
            <a:off x="8032377" y="1304839"/>
            <a:ext cx="475184" cy="0"/>
          </a:xfrm>
          <a:prstGeom prst="line">
            <a:avLst/>
          </a:prstGeom>
          <a:ln w="28575" cap="rnd">
            <a:solidFill>
              <a:srgbClr val="1B67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7703DE10-A23E-45D0-AE4C-952911FF6448}"/>
              </a:ext>
            </a:extLst>
          </p:cNvPr>
          <p:cNvSpPr txBox="1"/>
          <p:nvPr/>
        </p:nvSpPr>
        <p:spPr>
          <a:xfrm>
            <a:off x="3608093" y="149716"/>
            <a:ext cx="806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10) ATIVIDADE INDUSTRIAL CATARINENSE</a:t>
            </a:r>
          </a:p>
        </p:txBody>
      </p:sp>
    </p:spTree>
    <p:extLst>
      <p:ext uri="{BB962C8B-B14F-4D97-AF65-F5344CB8AC3E}">
        <p14:creationId xmlns:p14="http://schemas.microsoft.com/office/powerpoint/2010/main" val="63202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accel="6000" decel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4" grpId="0"/>
      <p:bldP spid="5" grpId="0"/>
      <p:bldP spid="15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3872475" y="1836084"/>
            <a:ext cx="325022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Receita Estimada de ICMS </a:t>
            </a:r>
            <a:br>
              <a:rPr lang="pt-BR" sz="18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</a:br>
            <a:r>
              <a:rPr lang="pt-BR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R$ 4,9 bilhões</a:t>
            </a:r>
          </a:p>
          <a:p>
            <a:endParaRPr lang="pt-BR" sz="1800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pt-BR" sz="1800" dirty="0">
                <a:solidFill>
                  <a:srgbClr val="0070C0"/>
                </a:solidFill>
                <a:cs typeface="Arial" panose="020B0604020202020204" pitchFamily="34" charset="0"/>
              </a:rPr>
              <a:t>Receita Estimada de ISS </a:t>
            </a:r>
            <a:br>
              <a:rPr lang="pt-BR" sz="1800" dirty="0">
                <a:solidFill>
                  <a:srgbClr val="0070C0"/>
                </a:solidFill>
                <a:cs typeface="Arial" panose="020B0604020202020204" pitchFamily="34" charset="0"/>
              </a:rPr>
            </a:br>
            <a:r>
              <a:rPr lang="pt-BR" b="1" dirty="0">
                <a:solidFill>
                  <a:srgbClr val="0070C0"/>
                </a:solidFill>
                <a:cs typeface="Arial" panose="020B0604020202020204" pitchFamily="34" charset="0"/>
              </a:rPr>
              <a:t>R$ 30,1 milhões</a:t>
            </a:r>
          </a:p>
          <a:p>
            <a:r>
              <a:rPr lang="pt-BR" sz="1400" dirty="0">
                <a:solidFill>
                  <a:srgbClr val="0070C0"/>
                </a:solidFill>
                <a:cs typeface="Arial" panose="020B0604020202020204" pitchFamily="34" charset="0"/>
              </a:rPr>
              <a:t>**Nesse mesmo ano a </a:t>
            </a:r>
            <a:r>
              <a:rPr lang="pt-BR" sz="1400" dirty="0" err="1">
                <a:solidFill>
                  <a:srgbClr val="0070C0"/>
                </a:solidFill>
                <a:cs typeface="Arial" panose="020B0604020202020204" pitchFamily="34" charset="0"/>
              </a:rPr>
              <a:t>Portonave</a:t>
            </a:r>
            <a:r>
              <a:rPr lang="pt-BR" sz="1400" dirty="0">
                <a:solidFill>
                  <a:srgbClr val="0070C0"/>
                </a:solidFill>
                <a:cs typeface="Arial" panose="020B0604020202020204" pitchFamily="34" charset="0"/>
              </a:rPr>
              <a:t> foi responsável por 45% de toda arrecadação de ISS do município de Navegantes</a:t>
            </a:r>
          </a:p>
          <a:p>
            <a:endParaRPr lang="pt-BR" sz="1800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pt-BR" sz="1800" dirty="0">
                <a:solidFill>
                  <a:srgbClr val="0070C0"/>
                </a:solidFill>
                <a:cs typeface="Arial" panose="020B0604020202020204" pitchFamily="34" charset="0"/>
              </a:rPr>
              <a:t>Receita Estimada* com a Movimentação de TEUS</a:t>
            </a:r>
            <a:endParaRPr lang="pt-BR" sz="1800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pt-BR" sz="2000" b="1" dirty="0">
                <a:solidFill>
                  <a:srgbClr val="0070C0"/>
                </a:solidFill>
                <a:cs typeface="Arial" panose="020B0604020202020204" pitchFamily="34" charset="0"/>
              </a:rPr>
              <a:t>R$ 3,4 bilhões em 2020 e, R$ 28,8 bilhões de 2010 a 2020</a:t>
            </a:r>
            <a:endParaRPr lang="pt-BR" sz="2000" b="1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65792" y="4667635"/>
            <a:ext cx="23495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latin typeface="+mj-lt"/>
                <a:cs typeface="Arial" panose="020B0604020202020204" pitchFamily="34" charset="0"/>
              </a:rPr>
              <a:t>Fontes: </a:t>
            </a:r>
            <a:r>
              <a:rPr lang="pt-BR" sz="1000" dirty="0" err="1">
                <a:latin typeface="+mj-lt"/>
                <a:cs typeface="Arial" panose="020B0604020202020204" pitchFamily="34" charset="0"/>
              </a:rPr>
              <a:t>Sefaz</a:t>
            </a:r>
            <a:r>
              <a:rPr lang="pt-BR" sz="1000" dirty="0">
                <a:latin typeface="+mj-lt"/>
                <a:cs typeface="Arial" panose="020B0604020202020204" pitchFamily="34" charset="0"/>
              </a:rPr>
              <a:t>-SC, Portos de Santa Catarina, Porto de Itajaí, CSAV, MDIC, </a:t>
            </a:r>
            <a:r>
              <a:rPr lang="pt-BR" sz="1000" dirty="0" err="1">
                <a:latin typeface="+mj-lt"/>
                <a:cs typeface="Arial" panose="020B0604020202020204" pitchFamily="34" charset="0"/>
              </a:rPr>
              <a:t>Antaq</a:t>
            </a:r>
            <a:r>
              <a:rPr lang="pt-BR" sz="1000" dirty="0">
                <a:latin typeface="+mj-lt"/>
                <a:cs typeface="Arial" panose="020B0604020202020204" pitchFamily="34" charset="0"/>
              </a:rPr>
              <a:t>, MT-</a:t>
            </a:r>
            <a:r>
              <a:rPr lang="pt-BR" sz="1000" dirty="0" err="1">
                <a:latin typeface="+mj-lt"/>
                <a:cs typeface="Arial" panose="020B0604020202020204" pitchFamily="34" charset="0"/>
              </a:rPr>
              <a:t>Rais</a:t>
            </a:r>
            <a:r>
              <a:rPr lang="pt-BR" sz="1000" dirty="0">
                <a:latin typeface="+mj-lt"/>
                <a:cs typeface="Arial" panose="020B0604020202020204" pitchFamily="34" charset="0"/>
              </a:rPr>
              <a:t> 2019  - Elaboração e compilação FIESC/GETMS - *Valor estimado gerado  de 1 Contêiner em  toda cadeia logística: R$ 1,6 mil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65791" y="1353365"/>
            <a:ext cx="27977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>
                <a:solidFill>
                  <a:srgbClr val="3CAE8C"/>
                </a:solidFill>
                <a:latin typeface="+mj-lt"/>
              </a:rPr>
              <a:t>Benefício </a:t>
            </a:r>
            <a:r>
              <a:rPr lang="pt-BR" sz="2800" b="1" i="1" dirty="0">
                <a:solidFill>
                  <a:srgbClr val="3CAE8C"/>
                </a:solidFill>
              </a:rPr>
              <a:t>dos Portos SC </a:t>
            </a:r>
            <a:r>
              <a:rPr lang="pt-BR" sz="2800" b="1" i="1" dirty="0">
                <a:solidFill>
                  <a:srgbClr val="3CAE8C"/>
                </a:solidFill>
                <a:latin typeface="+mj-lt"/>
              </a:rPr>
              <a:t>para </a:t>
            </a:r>
          </a:p>
          <a:p>
            <a:r>
              <a:rPr lang="pt-BR" sz="2800" b="1" i="1" dirty="0">
                <a:solidFill>
                  <a:srgbClr val="3CAE8C"/>
                </a:solidFill>
                <a:latin typeface="+mj-lt"/>
              </a:rPr>
              <a:t>geração de renda e empregos </a:t>
            </a:r>
            <a:r>
              <a:rPr lang="pt-BR" sz="2800" i="1" dirty="0">
                <a:solidFill>
                  <a:srgbClr val="3CAE8C"/>
                </a:solidFill>
                <a:latin typeface="+mj-lt"/>
              </a:rPr>
              <a:t>2019</a:t>
            </a:r>
          </a:p>
        </p:txBody>
      </p:sp>
      <p:grpSp>
        <p:nvGrpSpPr>
          <p:cNvPr id="8" name="Agrupar 7"/>
          <p:cNvGrpSpPr/>
          <p:nvPr/>
        </p:nvGrpSpPr>
        <p:grpSpPr>
          <a:xfrm>
            <a:off x="4081656" y="1304273"/>
            <a:ext cx="415531" cy="429448"/>
            <a:chOff x="6972301" y="3057525"/>
            <a:chExt cx="663575" cy="685800"/>
          </a:xfrm>
        </p:grpSpPr>
        <p:sp>
          <p:nvSpPr>
            <p:cNvPr id="9" name="Freeform 58"/>
            <p:cNvSpPr>
              <a:spLocks/>
            </p:cNvSpPr>
            <p:nvPr/>
          </p:nvSpPr>
          <p:spPr bwMode="auto">
            <a:xfrm>
              <a:off x="7058026" y="3141663"/>
              <a:ext cx="142875" cy="146050"/>
            </a:xfrm>
            <a:custGeom>
              <a:avLst/>
              <a:gdLst>
                <a:gd name="T0" fmla="*/ 16 w 90"/>
                <a:gd name="T1" fmla="*/ 47 h 92"/>
                <a:gd name="T2" fmla="*/ 8 w 90"/>
                <a:gd name="T3" fmla="*/ 55 h 92"/>
                <a:gd name="T4" fmla="*/ 8 w 90"/>
                <a:gd name="T5" fmla="*/ 55 h 92"/>
                <a:gd name="T6" fmla="*/ 3 w 90"/>
                <a:gd name="T7" fmla="*/ 61 h 92"/>
                <a:gd name="T8" fmla="*/ 0 w 90"/>
                <a:gd name="T9" fmla="*/ 68 h 92"/>
                <a:gd name="T10" fmla="*/ 0 w 90"/>
                <a:gd name="T11" fmla="*/ 74 h 92"/>
                <a:gd name="T12" fmla="*/ 2 w 90"/>
                <a:gd name="T13" fmla="*/ 79 h 92"/>
                <a:gd name="T14" fmla="*/ 11 w 90"/>
                <a:gd name="T15" fmla="*/ 88 h 92"/>
                <a:gd name="T16" fmla="*/ 11 w 90"/>
                <a:gd name="T17" fmla="*/ 88 h 92"/>
                <a:gd name="T18" fmla="*/ 18 w 90"/>
                <a:gd name="T19" fmla="*/ 92 h 92"/>
                <a:gd name="T20" fmla="*/ 24 w 90"/>
                <a:gd name="T21" fmla="*/ 92 h 92"/>
                <a:gd name="T22" fmla="*/ 31 w 90"/>
                <a:gd name="T23" fmla="*/ 88 h 92"/>
                <a:gd name="T24" fmla="*/ 37 w 90"/>
                <a:gd name="T25" fmla="*/ 84 h 92"/>
                <a:gd name="T26" fmla="*/ 45 w 90"/>
                <a:gd name="T27" fmla="*/ 76 h 92"/>
                <a:gd name="T28" fmla="*/ 45 w 90"/>
                <a:gd name="T29" fmla="*/ 76 h 92"/>
                <a:gd name="T30" fmla="*/ 48 w 90"/>
                <a:gd name="T31" fmla="*/ 71 h 92"/>
                <a:gd name="T32" fmla="*/ 51 w 90"/>
                <a:gd name="T33" fmla="*/ 64 h 92"/>
                <a:gd name="T34" fmla="*/ 53 w 90"/>
                <a:gd name="T35" fmla="*/ 60 h 92"/>
                <a:gd name="T36" fmla="*/ 53 w 90"/>
                <a:gd name="T37" fmla="*/ 55 h 92"/>
                <a:gd name="T38" fmla="*/ 45 w 90"/>
                <a:gd name="T39" fmla="*/ 31 h 92"/>
                <a:gd name="T40" fmla="*/ 45 w 90"/>
                <a:gd name="T41" fmla="*/ 31 h 92"/>
                <a:gd name="T42" fmla="*/ 45 w 90"/>
                <a:gd name="T43" fmla="*/ 26 h 92"/>
                <a:gd name="T44" fmla="*/ 45 w 90"/>
                <a:gd name="T45" fmla="*/ 19 h 92"/>
                <a:gd name="T46" fmla="*/ 48 w 90"/>
                <a:gd name="T47" fmla="*/ 15 h 92"/>
                <a:gd name="T48" fmla="*/ 53 w 90"/>
                <a:gd name="T49" fmla="*/ 8 h 92"/>
                <a:gd name="T50" fmla="*/ 53 w 90"/>
                <a:gd name="T51" fmla="*/ 8 h 92"/>
                <a:gd name="T52" fmla="*/ 59 w 90"/>
                <a:gd name="T53" fmla="*/ 3 h 92"/>
                <a:gd name="T54" fmla="*/ 67 w 90"/>
                <a:gd name="T55" fmla="*/ 0 h 92"/>
                <a:gd name="T56" fmla="*/ 74 w 90"/>
                <a:gd name="T57" fmla="*/ 0 h 92"/>
                <a:gd name="T58" fmla="*/ 79 w 90"/>
                <a:gd name="T59" fmla="*/ 3 h 92"/>
                <a:gd name="T60" fmla="*/ 88 w 90"/>
                <a:gd name="T61" fmla="*/ 13 h 92"/>
                <a:gd name="T62" fmla="*/ 88 w 90"/>
                <a:gd name="T63" fmla="*/ 13 h 92"/>
                <a:gd name="T64" fmla="*/ 90 w 90"/>
                <a:gd name="T65" fmla="*/ 18 h 92"/>
                <a:gd name="T66" fmla="*/ 90 w 90"/>
                <a:gd name="T67" fmla="*/ 24 h 92"/>
                <a:gd name="T68" fmla="*/ 88 w 90"/>
                <a:gd name="T69" fmla="*/ 31 h 92"/>
                <a:gd name="T70" fmla="*/ 82 w 90"/>
                <a:gd name="T71" fmla="*/ 37 h 92"/>
                <a:gd name="T72" fmla="*/ 75 w 90"/>
                <a:gd name="T7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" h="92">
                  <a:moveTo>
                    <a:pt x="16" y="47"/>
                  </a:moveTo>
                  <a:lnTo>
                    <a:pt x="8" y="55"/>
                  </a:lnTo>
                  <a:lnTo>
                    <a:pt x="8" y="55"/>
                  </a:lnTo>
                  <a:lnTo>
                    <a:pt x="3" y="61"/>
                  </a:lnTo>
                  <a:lnTo>
                    <a:pt x="0" y="68"/>
                  </a:lnTo>
                  <a:lnTo>
                    <a:pt x="0" y="74"/>
                  </a:lnTo>
                  <a:lnTo>
                    <a:pt x="2" y="79"/>
                  </a:lnTo>
                  <a:lnTo>
                    <a:pt x="11" y="88"/>
                  </a:lnTo>
                  <a:lnTo>
                    <a:pt x="11" y="88"/>
                  </a:lnTo>
                  <a:lnTo>
                    <a:pt x="18" y="92"/>
                  </a:lnTo>
                  <a:lnTo>
                    <a:pt x="24" y="92"/>
                  </a:lnTo>
                  <a:lnTo>
                    <a:pt x="31" y="88"/>
                  </a:lnTo>
                  <a:lnTo>
                    <a:pt x="37" y="84"/>
                  </a:lnTo>
                  <a:lnTo>
                    <a:pt x="45" y="76"/>
                  </a:lnTo>
                  <a:lnTo>
                    <a:pt x="45" y="76"/>
                  </a:lnTo>
                  <a:lnTo>
                    <a:pt x="48" y="71"/>
                  </a:lnTo>
                  <a:lnTo>
                    <a:pt x="51" y="64"/>
                  </a:lnTo>
                  <a:lnTo>
                    <a:pt x="53" y="60"/>
                  </a:lnTo>
                  <a:lnTo>
                    <a:pt x="53" y="55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26"/>
                  </a:lnTo>
                  <a:lnTo>
                    <a:pt x="45" y="19"/>
                  </a:lnTo>
                  <a:lnTo>
                    <a:pt x="48" y="15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9" y="3"/>
                  </a:lnTo>
                  <a:lnTo>
                    <a:pt x="67" y="0"/>
                  </a:lnTo>
                  <a:lnTo>
                    <a:pt x="74" y="0"/>
                  </a:lnTo>
                  <a:lnTo>
                    <a:pt x="79" y="3"/>
                  </a:lnTo>
                  <a:lnTo>
                    <a:pt x="88" y="13"/>
                  </a:lnTo>
                  <a:lnTo>
                    <a:pt x="88" y="13"/>
                  </a:lnTo>
                  <a:lnTo>
                    <a:pt x="90" y="18"/>
                  </a:lnTo>
                  <a:lnTo>
                    <a:pt x="90" y="24"/>
                  </a:lnTo>
                  <a:lnTo>
                    <a:pt x="88" y="31"/>
                  </a:lnTo>
                  <a:lnTo>
                    <a:pt x="82" y="37"/>
                  </a:lnTo>
                  <a:lnTo>
                    <a:pt x="75" y="45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" name="Line 59"/>
            <p:cNvSpPr>
              <a:spLocks noChangeShapeType="1"/>
            </p:cNvSpPr>
            <p:nvPr/>
          </p:nvSpPr>
          <p:spPr bwMode="auto">
            <a:xfrm flipV="1">
              <a:off x="7189788" y="3119438"/>
              <a:ext cx="36513" cy="34925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Line 60"/>
            <p:cNvSpPr>
              <a:spLocks noChangeShapeType="1"/>
            </p:cNvSpPr>
            <p:nvPr/>
          </p:nvSpPr>
          <p:spPr bwMode="auto">
            <a:xfrm flipH="1">
              <a:off x="7032626" y="3275013"/>
              <a:ext cx="36513" cy="34925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61"/>
            <p:cNvSpPr>
              <a:spLocks/>
            </p:cNvSpPr>
            <p:nvPr/>
          </p:nvSpPr>
          <p:spPr bwMode="auto">
            <a:xfrm>
              <a:off x="6972301" y="3057525"/>
              <a:ext cx="314325" cy="314325"/>
            </a:xfrm>
            <a:custGeom>
              <a:avLst/>
              <a:gdLst>
                <a:gd name="T0" fmla="*/ 152 w 198"/>
                <a:gd name="T1" fmla="*/ 151 h 198"/>
                <a:gd name="T2" fmla="*/ 152 w 198"/>
                <a:gd name="T3" fmla="*/ 151 h 198"/>
                <a:gd name="T4" fmla="*/ 134 w 198"/>
                <a:gd name="T5" fmla="*/ 167 h 198"/>
                <a:gd name="T6" fmla="*/ 115 w 198"/>
                <a:gd name="T7" fmla="*/ 180 h 198"/>
                <a:gd name="T8" fmla="*/ 96 w 198"/>
                <a:gd name="T9" fmla="*/ 190 h 198"/>
                <a:gd name="T10" fmla="*/ 78 w 198"/>
                <a:gd name="T11" fmla="*/ 196 h 198"/>
                <a:gd name="T12" fmla="*/ 59 w 198"/>
                <a:gd name="T13" fmla="*/ 198 h 198"/>
                <a:gd name="T14" fmla="*/ 51 w 198"/>
                <a:gd name="T15" fmla="*/ 198 h 198"/>
                <a:gd name="T16" fmla="*/ 43 w 198"/>
                <a:gd name="T17" fmla="*/ 196 h 198"/>
                <a:gd name="T18" fmla="*/ 35 w 198"/>
                <a:gd name="T19" fmla="*/ 194 h 198"/>
                <a:gd name="T20" fmla="*/ 28 w 198"/>
                <a:gd name="T21" fmla="*/ 191 h 198"/>
                <a:gd name="T22" fmla="*/ 22 w 198"/>
                <a:gd name="T23" fmla="*/ 188 h 198"/>
                <a:gd name="T24" fmla="*/ 16 w 198"/>
                <a:gd name="T25" fmla="*/ 182 h 198"/>
                <a:gd name="T26" fmla="*/ 16 w 198"/>
                <a:gd name="T27" fmla="*/ 182 h 198"/>
                <a:gd name="T28" fmla="*/ 11 w 198"/>
                <a:gd name="T29" fmla="*/ 177 h 198"/>
                <a:gd name="T30" fmla="*/ 6 w 198"/>
                <a:gd name="T31" fmla="*/ 170 h 198"/>
                <a:gd name="T32" fmla="*/ 4 w 198"/>
                <a:gd name="T33" fmla="*/ 162 h 198"/>
                <a:gd name="T34" fmla="*/ 1 w 198"/>
                <a:gd name="T35" fmla="*/ 154 h 198"/>
                <a:gd name="T36" fmla="*/ 1 w 198"/>
                <a:gd name="T37" fmla="*/ 146 h 198"/>
                <a:gd name="T38" fmla="*/ 0 w 198"/>
                <a:gd name="T39" fmla="*/ 138 h 198"/>
                <a:gd name="T40" fmla="*/ 3 w 198"/>
                <a:gd name="T41" fmla="*/ 121 h 198"/>
                <a:gd name="T42" fmla="*/ 9 w 198"/>
                <a:gd name="T43" fmla="*/ 101 h 198"/>
                <a:gd name="T44" fmla="*/ 17 w 198"/>
                <a:gd name="T45" fmla="*/ 82 h 198"/>
                <a:gd name="T46" fmla="*/ 30 w 198"/>
                <a:gd name="T47" fmla="*/ 63 h 198"/>
                <a:gd name="T48" fmla="*/ 46 w 198"/>
                <a:gd name="T49" fmla="*/ 45 h 198"/>
                <a:gd name="T50" fmla="*/ 46 w 198"/>
                <a:gd name="T51" fmla="*/ 45 h 198"/>
                <a:gd name="T52" fmla="*/ 64 w 198"/>
                <a:gd name="T53" fmla="*/ 29 h 198"/>
                <a:gd name="T54" fmla="*/ 83 w 198"/>
                <a:gd name="T55" fmla="*/ 18 h 198"/>
                <a:gd name="T56" fmla="*/ 102 w 198"/>
                <a:gd name="T57" fmla="*/ 8 h 198"/>
                <a:gd name="T58" fmla="*/ 120 w 198"/>
                <a:gd name="T59" fmla="*/ 2 h 198"/>
                <a:gd name="T60" fmla="*/ 139 w 198"/>
                <a:gd name="T61" fmla="*/ 0 h 198"/>
                <a:gd name="T62" fmla="*/ 147 w 198"/>
                <a:gd name="T63" fmla="*/ 0 h 198"/>
                <a:gd name="T64" fmla="*/ 155 w 198"/>
                <a:gd name="T65" fmla="*/ 2 h 198"/>
                <a:gd name="T66" fmla="*/ 163 w 198"/>
                <a:gd name="T67" fmla="*/ 3 h 198"/>
                <a:gd name="T68" fmla="*/ 170 w 198"/>
                <a:gd name="T69" fmla="*/ 7 h 198"/>
                <a:gd name="T70" fmla="*/ 176 w 198"/>
                <a:gd name="T71" fmla="*/ 10 h 198"/>
                <a:gd name="T72" fmla="*/ 182 w 198"/>
                <a:gd name="T73" fmla="*/ 15 h 198"/>
                <a:gd name="T74" fmla="*/ 182 w 198"/>
                <a:gd name="T75" fmla="*/ 15 h 198"/>
                <a:gd name="T76" fmla="*/ 187 w 198"/>
                <a:gd name="T77" fmla="*/ 21 h 198"/>
                <a:gd name="T78" fmla="*/ 192 w 198"/>
                <a:gd name="T79" fmla="*/ 28 h 198"/>
                <a:gd name="T80" fmla="*/ 195 w 198"/>
                <a:gd name="T81" fmla="*/ 34 h 198"/>
                <a:gd name="T82" fmla="*/ 197 w 198"/>
                <a:gd name="T83" fmla="*/ 42 h 198"/>
                <a:gd name="T84" fmla="*/ 198 w 198"/>
                <a:gd name="T85" fmla="*/ 50 h 198"/>
                <a:gd name="T86" fmla="*/ 198 w 198"/>
                <a:gd name="T87" fmla="*/ 60 h 198"/>
                <a:gd name="T88" fmla="*/ 195 w 198"/>
                <a:gd name="T89" fmla="*/ 77 h 198"/>
                <a:gd name="T90" fmla="*/ 190 w 198"/>
                <a:gd name="T91" fmla="*/ 97 h 198"/>
                <a:gd name="T92" fmla="*/ 181 w 198"/>
                <a:gd name="T93" fmla="*/ 116 h 198"/>
                <a:gd name="T94" fmla="*/ 168 w 198"/>
                <a:gd name="T95" fmla="*/ 133 h 198"/>
                <a:gd name="T96" fmla="*/ 152 w 198"/>
                <a:gd name="T97" fmla="*/ 151 h 198"/>
                <a:gd name="T98" fmla="*/ 152 w 198"/>
                <a:gd name="T99" fmla="*/ 15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8" h="198">
                  <a:moveTo>
                    <a:pt x="152" y="151"/>
                  </a:moveTo>
                  <a:lnTo>
                    <a:pt x="152" y="151"/>
                  </a:lnTo>
                  <a:lnTo>
                    <a:pt x="134" y="167"/>
                  </a:lnTo>
                  <a:lnTo>
                    <a:pt x="115" y="180"/>
                  </a:lnTo>
                  <a:lnTo>
                    <a:pt x="96" y="190"/>
                  </a:lnTo>
                  <a:lnTo>
                    <a:pt x="78" y="196"/>
                  </a:lnTo>
                  <a:lnTo>
                    <a:pt x="59" y="198"/>
                  </a:lnTo>
                  <a:lnTo>
                    <a:pt x="51" y="198"/>
                  </a:lnTo>
                  <a:lnTo>
                    <a:pt x="43" y="196"/>
                  </a:lnTo>
                  <a:lnTo>
                    <a:pt x="35" y="194"/>
                  </a:lnTo>
                  <a:lnTo>
                    <a:pt x="28" y="191"/>
                  </a:lnTo>
                  <a:lnTo>
                    <a:pt x="22" y="188"/>
                  </a:lnTo>
                  <a:lnTo>
                    <a:pt x="16" y="182"/>
                  </a:lnTo>
                  <a:lnTo>
                    <a:pt x="16" y="182"/>
                  </a:lnTo>
                  <a:lnTo>
                    <a:pt x="11" y="177"/>
                  </a:lnTo>
                  <a:lnTo>
                    <a:pt x="6" y="170"/>
                  </a:lnTo>
                  <a:lnTo>
                    <a:pt x="4" y="162"/>
                  </a:lnTo>
                  <a:lnTo>
                    <a:pt x="1" y="154"/>
                  </a:lnTo>
                  <a:lnTo>
                    <a:pt x="1" y="146"/>
                  </a:lnTo>
                  <a:lnTo>
                    <a:pt x="0" y="138"/>
                  </a:lnTo>
                  <a:lnTo>
                    <a:pt x="3" y="121"/>
                  </a:lnTo>
                  <a:lnTo>
                    <a:pt x="9" y="101"/>
                  </a:lnTo>
                  <a:lnTo>
                    <a:pt x="17" y="82"/>
                  </a:lnTo>
                  <a:lnTo>
                    <a:pt x="30" y="63"/>
                  </a:lnTo>
                  <a:lnTo>
                    <a:pt x="46" y="45"/>
                  </a:lnTo>
                  <a:lnTo>
                    <a:pt x="46" y="45"/>
                  </a:lnTo>
                  <a:lnTo>
                    <a:pt x="64" y="29"/>
                  </a:lnTo>
                  <a:lnTo>
                    <a:pt x="83" y="18"/>
                  </a:lnTo>
                  <a:lnTo>
                    <a:pt x="102" y="8"/>
                  </a:lnTo>
                  <a:lnTo>
                    <a:pt x="120" y="2"/>
                  </a:lnTo>
                  <a:lnTo>
                    <a:pt x="139" y="0"/>
                  </a:lnTo>
                  <a:lnTo>
                    <a:pt x="147" y="0"/>
                  </a:lnTo>
                  <a:lnTo>
                    <a:pt x="155" y="2"/>
                  </a:lnTo>
                  <a:lnTo>
                    <a:pt x="163" y="3"/>
                  </a:lnTo>
                  <a:lnTo>
                    <a:pt x="170" y="7"/>
                  </a:lnTo>
                  <a:lnTo>
                    <a:pt x="176" y="10"/>
                  </a:lnTo>
                  <a:lnTo>
                    <a:pt x="182" y="15"/>
                  </a:lnTo>
                  <a:lnTo>
                    <a:pt x="182" y="15"/>
                  </a:lnTo>
                  <a:lnTo>
                    <a:pt x="187" y="21"/>
                  </a:lnTo>
                  <a:lnTo>
                    <a:pt x="192" y="28"/>
                  </a:lnTo>
                  <a:lnTo>
                    <a:pt x="195" y="34"/>
                  </a:lnTo>
                  <a:lnTo>
                    <a:pt x="197" y="42"/>
                  </a:lnTo>
                  <a:lnTo>
                    <a:pt x="198" y="50"/>
                  </a:lnTo>
                  <a:lnTo>
                    <a:pt x="198" y="60"/>
                  </a:lnTo>
                  <a:lnTo>
                    <a:pt x="195" y="77"/>
                  </a:lnTo>
                  <a:lnTo>
                    <a:pt x="190" y="97"/>
                  </a:lnTo>
                  <a:lnTo>
                    <a:pt x="181" y="116"/>
                  </a:lnTo>
                  <a:lnTo>
                    <a:pt x="168" y="133"/>
                  </a:lnTo>
                  <a:lnTo>
                    <a:pt x="152" y="151"/>
                  </a:lnTo>
                  <a:lnTo>
                    <a:pt x="152" y="151"/>
                  </a:lnTo>
                  <a:close/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62"/>
            <p:cNvSpPr>
              <a:spLocks/>
            </p:cNvSpPr>
            <p:nvPr/>
          </p:nvSpPr>
          <p:spPr bwMode="auto">
            <a:xfrm>
              <a:off x="6997701" y="3081338"/>
              <a:ext cx="338138" cy="338138"/>
            </a:xfrm>
            <a:custGeom>
              <a:avLst/>
              <a:gdLst>
                <a:gd name="T0" fmla="*/ 0 w 213"/>
                <a:gd name="T1" fmla="*/ 167 h 213"/>
                <a:gd name="T2" fmla="*/ 30 w 213"/>
                <a:gd name="T3" fmla="*/ 197 h 213"/>
                <a:gd name="T4" fmla="*/ 30 w 213"/>
                <a:gd name="T5" fmla="*/ 197 h 213"/>
                <a:gd name="T6" fmla="*/ 37 w 213"/>
                <a:gd name="T7" fmla="*/ 202 h 213"/>
                <a:gd name="T8" fmla="*/ 43 w 213"/>
                <a:gd name="T9" fmla="*/ 207 h 213"/>
                <a:gd name="T10" fmla="*/ 49 w 213"/>
                <a:gd name="T11" fmla="*/ 210 h 213"/>
                <a:gd name="T12" fmla="*/ 57 w 213"/>
                <a:gd name="T13" fmla="*/ 211 h 213"/>
                <a:gd name="T14" fmla="*/ 65 w 213"/>
                <a:gd name="T15" fmla="*/ 213 h 213"/>
                <a:gd name="T16" fmla="*/ 73 w 213"/>
                <a:gd name="T17" fmla="*/ 213 h 213"/>
                <a:gd name="T18" fmla="*/ 93 w 213"/>
                <a:gd name="T19" fmla="*/ 210 h 213"/>
                <a:gd name="T20" fmla="*/ 110 w 213"/>
                <a:gd name="T21" fmla="*/ 205 h 213"/>
                <a:gd name="T22" fmla="*/ 130 w 213"/>
                <a:gd name="T23" fmla="*/ 195 h 213"/>
                <a:gd name="T24" fmla="*/ 149 w 213"/>
                <a:gd name="T25" fmla="*/ 183 h 213"/>
                <a:gd name="T26" fmla="*/ 166 w 213"/>
                <a:gd name="T27" fmla="*/ 167 h 213"/>
                <a:gd name="T28" fmla="*/ 166 w 213"/>
                <a:gd name="T29" fmla="*/ 167 h 213"/>
                <a:gd name="T30" fmla="*/ 182 w 213"/>
                <a:gd name="T31" fmla="*/ 149 h 213"/>
                <a:gd name="T32" fmla="*/ 195 w 213"/>
                <a:gd name="T33" fmla="*/ 130 h 213"/>
                <a:gd name="T34" fmla="*/ 205 w 213"/>
                <a:gd name="T35" fmla="*/ 112 h 213"/>
                <a:gd name="T36" fmla="*/ 210 w 213"/>
                <a:gd name="T37" fmla="*/ 93 h 213"/>
                <a:gd name="T38" fmla="*/ 213 w 213"/>
                <a:gd name="T39" fmla="*/ 75 h 213"/>
                <a:gd name="T40" fmla="*/ 213 w 213"/>
                <a:gd name="T41" fmla="*/ 65 h 213"/>
                <a:gd name="T42" fmla="*/ 211 w 213"/>
                <a:gd name="T43" fmla="*/ 57 h 213"/>
                <a:gd name="T44" fmla="*/ 210 w 213"/>
                <a:gd name="T45" fmla="*/ 49 h 213"/>
                <a:gd name="T46" fmla="*/ 206 w 213"/>
                <a:gd name="T47" fmla="*/ 43 h 213"/>
                <a:gd name="T48" fmla="*/ 202 w 213"/>
                <a:gd name="T49" fmla="*/ 37 h 213"/>
                <a:gd name="T50" fmla="*/ 197 w 213"/>
                <a:gd name="T51" fmla="*/ 30 h 213"/>
                <a:gd name="T52" fmla="*/ 166 w 213"/>
                <a:gd name="T53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3" h="213">
                  <a:moveTo>
                    <a:pt x="0" y="167"/>
                  </a:moveTo>
                  <a:lnTo>
                    <a:pt x="30" y="197"/>
                  </a:lnTo>
                  <a:lnTo>
                    <a:pt x="30" y="197"/>
                  </a:lnTo>
                  <a:lnTo>
                    <a:pt x="37" y="202"/>
                  </a:lnTo>
                  <a:lnTo>
                    <a:pt x="43" y="207"/>
                  </a:lnTo>
                  <a:lnTo>
                    <a:pt x="49" y="210"/>
                  </a:lnTo>
                  <a:lnTo>
                    <a:pt x="57" y="211"/>
                  </a:lnTo>
                  <a:lnTo>
                    <a:pt x="65" y="213"/>
                  </a:lnTo>
                  <a:lnTo>
                    <a:pt x="73" y="213"/>
                  </a:lnTo>
                  <a:lnTo>
                    <a:pt x="93" y="210"/>
                  </a:lnTo>
                  <a:lnTo>
                    <a:pt x="110" y="205"/>
                  </a:lnTo>
                  <a:lnTo>
                    <a:pt x="130" y="195"/>
                  </a:lnTo>
                  <a:lnTo>
                    <a:pt x="149" y="183"/>
                  </a:lnTo>
                  <a:lnTo>
                    <a:pt x="166" y="167"/>
                  </a:lnTo>
                  <a:lnTo>
                    <a:pt x="166" y="167"/>
                  </a:lnTo>
                  <a:lnTo>
                    <a:pt x="182" y="149"/>
                  </a:lnTo>
                  <a:lnTo>
                    <a:pt x="195" y="130"/>
                  </a:lnTo>
                  <a:lnTo>
                    <a:pt x="205" y="112"/>
                  </a:lnTo>
                  <a:lnTo>
                    <a:pt x="210" y="93"/>
                  </a:lnTo>
                  <a:lnTo>
                    <a:pt x="213" y="75"/>
                  </a:lnTo>
                  <a:lnTo>
                    <a:pt x="213" y="65"/>
                  </a:lnTo>
                  <a:lnTo>
                    <a:pt x="211" y="57"/>
                  </a:lnTo>
                  <a:lnTo>
                    <a:pt x="210" y="49"/>
                  </a:lnTo>
                  <a:lnTo>
                    <a:pt x="206" y="43"/>
                  </a:lnTo>
                  <a:lnTo>
                    <a:pt x="202" y="37"/>
                  </a:lnTo>
                  <a:lnTo>
                    <a:pt x="197" y="30"/>
                  </a:lnTo>
                  <a:lnTo>
                    <a:pt x="166" y="0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Freeform 63"/>
            <p:cNvSpPr>
              <a:spLocks/>
            </p:cNvSpPr>
            <p:nvPr/>
          </p:nvSpPr>
          <p:spPr bwMode="auto">
            <a:xfrm>
              <a:off x="7458076" y="3376613"/>
              <a:ext cx="109538" cy="142875"/>
            </a:xfrm>
            <a:custGeom>
              <a:avLst/>
              <a:gdLst>
                <a:gd name="T0" fmla="*/ 40 w 69"/>
                <a:gd name="T1" fmla="*/ 19 h 90"/>
                <a:gd name="T2" fmla="*/ 35 w 69"/>
                <a:gd name="T3" fmla="*/ 11 h 90"/>
                <a:gd name="T4" fmla="*/ 35 w 69"/>
                <a:gd name="T5" fmla="*/ 11 h 90"/>
                <a:gd name="T6" fmla="*/ 30 w 69"/>
                <a:gd name="T7" fmla="*/ 5 h 90"/>
                <a:gd name="T8" fmla="*/ 24 w 69"/>
                <a:gd name="T9" fmla="*/ 1 h 90"/>
                <a:gd name="T10" fmla="*/ 19 w 69"/>
                <a:gd name="T11" fmla="*/ 0 h 90"/>
                <a:gd name="T12" fmla="*/ 14 w 69"/>
                <a:gd name="T13" fmla="*/ 1 h 90"/>
                <a:gd name="T14" fmla="*/ 5 w 69"/>
                <a:gd name="T15" fmla="*/ 8 h 90"/>
                <a:gd name="T16" fmla="*/ 5 w 69"/>
                <a:gd name="T17" fmla="*/ 8 h 90"/>
                <a:gd name="T18" fmla="*/ 1 w 69"/>
                <a:gd name="T19" fmla="*/ 11 h 90"/>
                <a:gd name="T20" fmla="*/ 0 w 69"/>
                <a:gd name="T21" fmla="*/ 16 h 90"/>
                <a:gd name="T22" fmla="*/ 0 w 69"/>
                <a:gd name="T23" fmla="*/ 22 h 90"/>
                <a:gd name="T24" fmla="*/ 3 w 69"/>
                <a:gd name="T25" fmla="*/ 30 h 90"/>
                <a:gd name="T26" fmla="*/ 8 w 69"/>
                <a:gd name="T27" fmla="*/ 38 h 90"/>
                <a:gd name="T28" fmla="*/ 8 w 69"/>
                <a:gd name="T29" fmla="*/ 38 h 90"/>
                <a:gd name="T30" fmla="*/ 13 w 69"/>
                <a:gd name="T31" fmla="*/ 43 h 90"/>
                <a:gd name="T32" fmla="*/ 16 w 69"/>
                <a:gd name="T33" fmla="*/ 46 h 90"/>
                <a:gd name="T34" fmla="*/ 21 w 69"/>
                <a:gd name="T35" fmla="*/ 48 h 90"/>
                <a:gd name="T36" fmla="*/ 26 w 69"/>
                <a:gd name="T37" fmla="*/ 49 h 90"/>
                <a:gd name="T38" fmla="*/ 48 w 69"/>
                <a:gd name="T39" fmla="*/ 48 h 90"/>
                <a:gd name="T40" fmla="*/ 48 w 69"/>
                <a:gd name="T41" fmla="*/ 48 h 90"/>
                <a:gd name="T42" fmla="*/ 51 w 69"/>
                <a:gd name="T43" fmla="*/ 48 h 90"/>
                <a:gd name="T44" fmla="*/ 56 w 69"/>
                <a:gd name="T45" fmla="*/ 51 h 90"/>
                <a:gd name="T46" fmla="*/ 61 w 69"/>
                <a:gd name="T47" fmla="*/ 54 h 90"/>
                <a:gd name="T48" fmla="*/ 64 w 69"/>
                <a:gd name="T49" fmla="*/ 59 h 90"/>
                <a:gd name="T50" fmla="*/ 64 w 69"/>
                <a:gd name="T51" fmla="*/ 59 h 90"/>
                <a:gd name="T52" fmla="*/ 67 w 69"/>
                <a:gd name="T53" fmla="*/ 67 h 90"/>
                <a:gd name="T54" fmla="*/ 69 w 69"/>
                <a:gd name="T55" fmla="*/ 74 h 90"/>
                <a:gd name="T56" fmla="*/ 67 w 69"/>
                <a:gd name="T57" fmla="*/ 78 h 90"/>
                <a:gd name="T58" fmla="*/ 64 w 69"/>
                <a:gd name="T59" fmla="*/ 82 h 90"/>
                <a:gd name="T60" fmla="*/ 53 w 69"/>
                <a:gd name="T61" fmla="*/ 88 h 90"/>
                <a:gd name="T62" fmla="*/ 53 w 69"/>
                <a:gd name="T63" fmla="*/ 88 h 90"/>
                <a:gd name="T64" fmla="*/ 48 w 69"/>
                <a:gd name="T65" fmla="*/ 90 h 90"/>
                <a:gd name="T66" fmla="*/ 43 w 69"/>
                <a:gd name="T67" fmla="*/ 88 h 90"/>
                <a:gd name="T68" fmla="*/ 38 w 69"/>
                <a:gd name="T69" fmla="*/ 85 h 90"/>
                <a:gd name="T70" fmla="*/ 34 w 69"/>
                <a:gd name="T71" fmla="*/ 78 h 90"/>
                <a:gd name="T72" fmla="*/ 29 w 69"/>
                <a:gd name="T73" fmla="*/ 7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" h="90">
                  <a:moveTo>
                    <a:pt x="40" y="19"/>
                  </a:moveTo>
                  <a:lnTo>
                    <a:pt x="35" y="11"/>
                  </a:lnTo>
                  <a:lnTo>
                    <a:pt x="35" y="11"/>
                  </a:lnTo>
                  <a:lnTo>
                    <a:pt x="30" y="5"/>
                  </a:lnTo>
                  <a:lnTo>
                    <a:pt x="24" y="1"/>
                  </a:lnTo>
                  <a:lnTo>
                    <a:pt x="19" y="0"/>
                  </a:lnTo>
                  <a:lnTo>
                    <a:pt x="14" y="1"/>
                  </a:lnTo>
                  <a:lnTo>
                    <a:pt x="5" y="8"/>
                  </a:lnTo>
                  <a:lnTo>
                    <a:pt x="5" y="8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3" y="30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3" y="43"/>
                  </a:lnTo>
                  <a:lnTo>
                    <a:pt x="16" y="46"/>
                  </a:lnTo>
                  <a:lnTo>
                    <a:pt x="21" y="48"/>
                  </a:lnTo>
                  <a:lnTo>
                    <a:pt x="26" y="49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51" y="48"/>
                  </a:lnTo>
                  <a:lnTo>
                    <a:pt x="56" y="51"/>
                  </a:lnTo>
                  <a:lnTo>
                    <a:pt x="61" y="54"/>
                  </a:lnTo>
                  <a:lnTo>
                    <a:pt x="64" y="59"/>
                  </a:lnTo>
                  <a:lnTo>
                    <a:pt x="64" y="59"/>
                  </a:lnTo>
                  <a:lnTo>
                    <a:pt x="67" y="67"/>
                  </a:lnTo>
                  <a:lnTo>
                    <a:pt x="69" y="74"/>
                  </a:lnTo>
                  <a:lnTo>
                    <a:pt x="67" y="78"/>
                  </a:lnTo>
                  <a:lnTo>
                    <a:pt x="64" y="82"/>
                  </a:lnTo>
                  <a:lnTo>
                    <a:pt x="53" y="88"/>
                  </a:lnTo>
                  <a:lnTo>
                    <a:pt x="53" y="88"/>
                  </a:lnTo>
                  <a:lnTo>
                    <a:pt x="48" y="90"/>
                  </a:lnTo>
                  <a:lnTo>
                    <a:pt x="43" y="88"/>
                  </a:lnTo>
                  <a:lnTo>
                    <a:pt x="38" y="85"/>
                  </a:lnTo>
                  <a:lnTo>
                    <a:pt x="34" y="78"/>
                  </a:lnTo>
                  <a:lnTo>
                    <a:pt x="29" y="70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Line 64"/>
            <p:cNvSpPr>
              <a:spLocks noChangeShapeType="1"/>
            </p:cNvSpPr>
            <p:nvPr/>
          </p:nvSpPr>
          <p:spPr bwMode="auto">
            <a:xfrm>
              <a:off x="7551738" y="3511550"/>
              <a:ext cx="23813" cy="39688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Line 65"/>
            <p:cNvSpPr>
              <a:spLocks noChangeShapeType="1"/>
            </p:cNvSpPr>
            <p:nvPr/>
          </p:nvSpPr>
          <p:spPr bwMode="auto">
            <a:xfrm flipH="1" flipV="1">
              <a:off x="7450138" y="3343275"/>
              <a:ext cx="22225" cy="41275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Freeform 66"/>
            <p:cNvSpPr>
              <a:spLocks/>
            </p:cNvSpPr>
            <p:nvPr/>
          </p:nvSpPr>
          <p:spPr bwMode="auto">
            <a:xfrm>
              <a:off x="7386638" y="3294063"/>
              <a:ext cx="249238" cy="306388"/>
            </a:xfrm>
            <a:custGeom>
              <a:avLst/>
              <a:gdLst>
                <a:gd name="T0" fmla="*/ 22 w 157"/>
                <a:gd name="T1" fmla="*/ 132 h 193"/>
                <a:gd name="T2" fmla="*/ 22 w 157"/>
                <a:gd name="T3" fmla="*/ 132 h 193"/>
                <a:gd name="T4" fmla="*/ 13 w 157"/>
                <a:gd name="T5" fmla="*/ 113 h 193"/>
                <a:gd name="T6" fmla="*/ 5 w 157"/>
                <a:gd name="T7" fmla="*/ 93 h 193"/>
                <a:gd name="T8" fmla="*/ 2 w 157"/>
                <a:gd name="T9" fmla="*/ 76 h 193"/>
                <a:gd name="T10" fmla="*/ 0 w 157"/>
                <a:gd name="T11" fmla="*/ 58 h 193"/>
                <a:gd name="T12" fmla="*/ 2 w 157"/>
                <a:gd name="T13" fmla="*/ 42 h 193"/>
                <a:gd name="T14" fmla="*/ 6 w 157"/>
                <a:gd name="T15" fmla="*/ 28 h 193"/>
                <a:gd name="T16" fmla="*/ 10 w 157"/>
                <a:gd name="T17" fmla="*/ 21 h 193"/>
                <a:gd name="T18" fmla="*/ 14 w 157"/>
                <a:gd name="T19" fmla="*/ 16 h 193"/>
                <a:gd name="T20" fmla="*/ 19 w 157"/>
                <a:gd name="T21" fmla="*/ 12 h 193"/>
                <a:gd name="T22" fmla="*/ 24 w 157"/>
                <a:gd name="T23" fmla="*/ 7 h 193"/>
                <a:gd name="T24" fmla="*/ 24 w 157"/>
                <a:gd name="T25" fmla="*/ 7 h 193"/>
                <a:gd name="T26" fmla="*/ 30 w 157"/>
                <a:gd name="T27" fmla="*/ 4 h 193"/>
                <a:gd name="T28" fmla="*/ 37 w 157"/>
                <a:gd name="T29" fmla="*/ 2 h 193"/>
                <a:gd name="T30" fmla="*/ 43 w 157"/>
                <a:gd name="T31" fmla="*/ 0 h 193"/>
                <a:gd name="T32" fmla="*/ 51 w 157"/>
                <a:gd name="T33" fmla="*/ 0 h 193"/>
                <a:gd name="T34" fmla="*/ 66 w 157"/>
                <a:gd name="T35" fmla="*/ 4 h 193"/>
                <a:gd name="T36" fmla="*/ 80 w 157"/>
                <a:gd name="T37" fmla="*/ 8 h 193"/>
                <a:gd name="T38" fmla="*/ 96 w 157"/>
                <a:gd name="T39" fmla="*/ 18 h 193"/>
                <a:gd name="T40" fmla="*/ 111 w 157"/>
                <a:gd name="T41" fmla="*/ 29 h 193"/>
                <a:gd name="T42" fmla="*/ 123 w 157"/>
                <a:gd name="T43" fmla="*/ 45 h 193"/>
                <a:gd name="T44" fmla="*/ 136 w 157"/>
                <a:gd name="T45" fmla="*/ 61 h 193"/>
                <a:gd name="T46" fmla="*/ 136 w 157"/>
                <a:gd name="T47" fmla="*/ 61 h 193"/>
                <a:gd name="T48" fmla="*/ 146 w 157"/>
                <a:gd name="T49" fmla="*/ 81 h 193"/>
                <a:gd name="T50" fmla="*/ 152 w 157"/>
                <a:gd name="T51" fmla="*/ 100 h 193"/>
                <a:gd name="T52" fmla="*/ 157 w 157"/>
                <a:gd name="T53" fmla="*/ 118 h 193"/>
                <a:gd name="T54" fmla="*/ 157 w 157"/>
                <a:gd name="T55" fmla="*/ 135 h 193"/>
                <a:gd name="T56" fmla="*/ 156 w 157"/>
                <a:gd name="T57" fmla="*/ 151 h 193"/>
                <a:gd name="T58" fmla="*/ 151 w 157"/>
                <a:gd name="T59" fmla="*/ 166 h 193"/>
                <a:gd name="T60" fmla="*/ 147 w 157"/>
                <a:gd name="T61" fmla="*/ 172 h 193"/>
                <a:gd name="T62" fmla="*/ 144 w 157"/>
                <a:gd name="T63" fmla="*/ 177 h 193"/>
                <a:gd name="T64" fmla="*/ 139 w 157"/>
                <a:gd name="T65" fmla="*/ 182 h 193"/>
                <a:gd name="T66" fmla="*/ 133 w 157"/>
                <a:gd name="T67" fmla="*/ 186 h 193"/>
                <a:gd name="T68" fmla="*/ 133 w 157"/>
                <a:gd name="T69" fmla="*/ 186 h 193"/>
                <a:gd name="T70" fmla="*/ 127 w 157"/>
                <a:gd name="T71" fmla="*/ 190 h 193"/>
                <a:gd name="T72" fmla="*/ 120 w 157"/>
                <a:gd name="T73" fmla="*/ 191 h 193"/>
                <a:gd name="T74" fmla="*/ 114 w 157"/>
                <a:gd name="T75" fmla="*/ 193 h 193"/>
                <a:gd name="T76" fmla="*/ 107 w 157"/>
                <a:gd name="T77" fmla="*/ 193 h 193"/>
                <a:gd name="T78" fmla="*/ 91 w 157"/>
                <a:gd name="T79" fmla="*/ 190 h 193"/>
                <a:gd name="T80" fmla="*/ 77 w 157"/>
                <a:gd name="T81" fmla="*/ 185 h 193"/>
                <a:gd name="T82" fmla="*/ 63 w 157"/>
                <a:gd name="T83" fmla="*/ 175 h 193"/>
                <a:gd name="T84" fmla="*/ 48 w 157"/>
                <a:gd name="T85" fmla="*/ 164 h 193"/>
                <a:gd name="T86" fmla="*/ 34 w 157"/>
                <a:gd name="T87" fmla="*/ 148 h 193"/>
                <a:gd name="T88" fmla="*/ 22 w 157"/>
                <a:gd name="T89" fmla="*/ 132 h 193"/>
                <a:gd name="T90" fmla="*/ 22 w 157"/>
                <a:gd name="T91" fmla="*/ 132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7" h="193">
                  <a:moveTo>
                    <a:pt x="22" y="132"/>
                  </a:moveTo>
                  <a:lnTo>
                    <a:pt x="22" y="132"/>
                  </a:lnTo>
                  <a:lnTo>
                    <a:pt x="13" y="113"/>
                  </a:lnTo>
                  <a:lnTo>
                    <a:pt x="5" y="93"/>
                  </a:lnTo>
                  <a:lnTo>
                    <a:pt x="2" y="76"/>
                  </a:lnTo>
                  <a:lnTo>
                    <a:pt x="0" y="58"/>
                  </a:lnTo>
                  <a:lnTo>
                    <a:pt x="2" y="42"/>
                  </a:lnTo>
                  <a:lnTo>
                    <a:pt x="6" y="28"/>
                  </a:lnTo>
                  <a:lnTo>
                    <a:pt x="10" y="21"/>
                  </a:lnTo>
                  <a:lnTo>
                    <a:pt x="14" y="16"/>
                  </a:lnTo>
                  <a:lnTo>
                    <a:pt x="19" y="12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30" y="4"/>
                  </a:lnTo>
                  <a:lnTo>
                    <a:pt x="37" y="2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66" y="4"/>
                  </a:lnTo>
                  <a:lnTo>
                    <a:pt x="80" y="8"/>
                  </a:lnTo>
                  <a:lnTo>
                    <a:pt x="96" y="18"/>
                  </a:lnTo>
                  <a:lnTo>
                    <a:pt x="111" y="29"/>
                  </a:lnTo>
                  <a:lnTo>
                    <a:pt x="123" y="45"/>
                  </a:lnTo>
                  <a:lnTo>
                    <a:pt x="136" y="61"/>
                  </a:lnTo>
                  <a:lnTo>
                    <a:pt x="136" y="61"/>
                  </a:lnTo>
                  <a:lnTo>
                    <a:pt x="146" y="81"/>
                  </a:lnTo>
                  <a:lnTo>
                    <a:pt x="152" y="100"/>
                  </a:lnTo>
                  <a:lnTo>
                    <a:pt x="157" y="118"/>
                  </a:lnTo>
                  <a:lnTo>
                    <a:pt x="157" y="135"/>
                  </a:lnTo>
                  <a:lnTo>
                    <a:pt x="156" y="151"/>
                  </a:lnTo>
                  <a:lnTo>
                    <a:pt x="151" y="166"/>
                  </a:lnTo>
                  <a:lnTo>
                    <a:pt x="147" y="172"/>
                  </a:lnTo>
                  <a:lnTo>
                    <a:pt x="144" y="177"/>
                  </a:lnTo>
                  <a:lnTo>
                    <a:pt x="139" y="182"/>
                  </a:lnTo>
                  <a:lnTo>
                    <a:pt x="133" y="186"/>
                  </a:lnTo>
                  <a:lnTo>
                    <a:pt x="133" y="186"/>
                  </a:lnTo>
                  <a:lnTo>
                    <a:pt x="127" y="190"/>
                  </a:lnTo>
                  <a:lnTo>
                    <a:pt x="120" y="191"/>
                  </a:lnTo>
                  <a:lnTo>
                    <a:pt x="114" y="193"/>
                  </a:lnTo>
                  <a:lnTo>
                    <a:pt x="107" y="193"/>
                  </a:lnTo>
                  <a:lnTo>
                    <a:pt x="91" y="190"/>
                  </a:lnTo>
                  <a:lnTo>
                    <a:pt x="77" y="185"/>
                  </a:lnTo>
                  <a:lnTo>
                    <a:pt x="63" y="175"/>
                  </a:lnTo>
                  <a:lnTo>
                    <a:pt x="48" y="164"/>
                  </a:lnTo>
                  <a:lnTo>
                    <a:pt x="34" y="148"/>
                  </a:lnTo>
                  <a:lnTo>
                    <a:pt x="22" y="132"/>
                  </a:lnTo>
                  <a:lnTo>
                    <a:pt x="22" y="132"/>
                  </a:lnTo>
                  <a:close/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Freeform 67"/>
            <p:cNvSpPr>
              <a:spLocks/>
            </p:cNvSpPr>
            <p:nvPr/>
          </p:nvSpPr>
          <p:spPr bwMode="auto">
            <a:xfrm>
              <a:off x="7335838" y="3305175"/>
              <a:ext cx="261938" cy="325438"/>
            </a:xfrm>
            <a:custGeom>
              <a:avLst/>
              <a:gdLst>
                <a:gd name="T0" fmla="*/ 56 w 165"/>
                <a:gd name="T1" fmla="*/ 0 h 205"/>
                <a:gd name="T2" fmla="*/ 24 w 165"/>
                <a:gd name="T3" fmla="*/ 21 h 205"/>
                <a:gd name="T4" fmla="*/ 24 w 165"/>
                <a:gd name="T5" fmla="*/ 21 h 205"/>
                <a:gd name="T6" fmla="*/ 19 w 165"/>
                <a:gd name="T7" fmla="*/ 24 h 205"/>
                <a:gd name="T8" fmla="*/ 14 w 165"/>
                <a:gd name="T9" fmla="*/ 29 h 205"/>
                <a:gd name="T10" fmla="*/ 10 w 165"/>
                <a:gd name="T11" fmla="*/ 34 h 205"/>
                <a:gd name="T12" fmla="*/ 6 w 165"/>
                <a:gd name="T13" fmla="*/ 40 h 205"/>
                <a:gd name="T14" fmla="*/ 1 w 165"/>
                <a:gd name="T15" fmla="*/ 54 h 205"/>
                <a:gd name="T16" fmla="*/ 0 w 165"/>
                <a:gd name="T17" fmla="*/ 70 h 205"/>
                <a:gd name="T18" fmla="*/ 1 w 165"/>
                <a:gd name="T19" fmla="*/ 88 h 205"/>
                <a:gd name="T20" fmla="*/ 5 w 165"/>
                <a:gd name="T21" fmla="*/ 106 h 205"/>
                <a:gd name="T22" fmla="*/ 11 w 165"/>
                <a:gd name="T23" fmla="*/ 125 h 205"/>
                <a:gd name="T24" fmla="*/ 21 w 165"/>
                <a:gd name="T25" fmla="*/ 144 h 205"/>
                <a:gd name="T26" fmla="*/ 21 w 165"/>
                <a:gd name="T27" fmla="*/ 144 h 205"/>
                <a:gd name="T28" fmla="*/ 34 w 165"/>
                <a:gd name="T29" fmla="*/ 162 h 205"/>
                <a:gd name="T30" fmla="*/ 46 w 165"/>
                <a:gd name="T31" fmla="*/ 176 h 205"/>
                <a:gd name="T32" fmla="*/ 61 w 165"/>
                <a:gd name="T33" fmla="*/ 187 h 205"/>
                <a:gd name="T34" fmla="*/ 77 w 165"/>
                <a:gd name="T35" fmla="*/ 197 h 205"/>
                <a:gd name="T36" fmla="*/ 91 w 165"/>
                <a:gd name="T37" fmla="*/ 204 h 205"/>
                <a:gd name="T38" fmla="*/ 106 w 165"/>
                <a:gd name="T39" fmla="*/ 205 h 205"/>
                <a:gd name="T40" fmla="*/ 114 w 165"/>
                <a:gd name="T41" fmla="*/ 205 h 205"/>
                <a:gd name="T42" fmla="*/ 120 w 165"/>
                <a:gd name="T43" fmla="*/ 204 h 205"/>
                <a:gd name="T44" fmla="*/ 127 w 165"/>
                <a:gd name="T45" fmla="*/ 202 h 205"/>
                <a:gd name="T46" fmla="*/ 133 w 165"/>
                <a:gd name="T47" fmla="*/ 199 h 205"/>
                <a:gd name="T48" fmla="*/ 165 w 165"/>
                <a:gd name="T49" fmla="*/ 179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5" h="205">
                  <a:moveTo>
                    <a:pt x="56" y="0"/>
                  </a:moveTo>
                  <a:lnTo>
                    <a:pt x="24" y="21"/>
                  </a:lnTo>
                  <a:lnTo>
                    <a:pt x="24" y="21"/>
                  </a:lnTo>
                  <a:lnTo>
                    <a:pt x="19" y="24"/>
                  </a:lnTo>
                  <a:lnTo>
                    <a:pt x="14" y="29"/>
                  </a:lnTo>
                  <a:lnTo>
                    <a:pt x="10" y="34"/>
                  </a:lnTo>
                  <a:lnTo>
                    <a:pt x="6" y="40"/>
                  </a:lnTo>
                  <a:lnTo>
                    <a:pt x="1" y="54"/>
                  </a:lnTo>
                  <a:lnTo>
                    <a:pt x="0" y="70"/>
                  </a:lnTo>
                  <a:lnTo>
                    <a:pt x="1" y="88"/>
                  </a:lnTo>
                  <a:lnTo>
                    <a:pt x="5" y="106"/>
                  </a:lnTo>
                  <a:lnTo>
                    <a:pt x="11" y="125"/>
                  </a:lnTo>
                  <a:lnTo>
                    <a:pt x="21" y="144"/>
                  </a:lnTo>
                  <a:lnTo>
                    <a:pt x="21" y="144"/>
                  </a:lnTo>
                  <a:lnTo>
                    <a:pt x="34" y="162"/>
                  </a:lnTo>
                  <a:lnTo>
                    <a:pt x="46" y="176"/>
                  </a:lnTo>
                  <a:lnTo>
                    <a:pt x="61" y="187"/>
                  </a:lnTo>
                  <a:lnTo>
                    <a:pt x="77" y="197"/>
                  </a:lnTo>
                  <a:lnTo>
                    <a:pt x="91" y="204"/>
                  </a:lnTo>
                  <a:lnTo>
                    <a:pt x="106" y="205"/>
                  </a:lnTo>
                  <a:lnTo>
                    <a:pt x="114" y="205"/>
                  </a:lnTo>
                  <a:lnTo>
                    <a:pt x="120" y="204"/>
                  </a:lnTo>
                  <a:lnTo>
                    <a:pt x="127" y="202"/>
                  </a:lnTo>
                  <a:lnTo>
                    <a:pt x="133" y="199"/>
                  </a:lnTo>
                  <a:lnTo>
                    <a:pt x="165" y="179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Freeform 68"/>
            <p:cNvSpPr>
              <a:spLocks/>
            </p:cNvSpPr>
            <p:nvPr/>
          </p:nvSpPr>
          <p:spPr bwMode="auto">
            <a:xfrm>
              <a:off x="7088188" y="3544888"/>
              <a:ext cx="138113" cy="84138"/>
            </a:xfrm>
            <a:custGeom>
              <a:avLst/>
              <a:gdLst>
                <a:gd name="T0" fmla="*/ 21 w 87"/>
                <a:gd name="T1" fmla="*/ 17 h 53"/>
                <a:gd name="T2" fmla="*/ 13 w 87"/>
                <a:gd name="T3" fmla="*/ 19 h 53"/>
                <a:gd name="T4" fmla="*/ 13 w 87"/>
                <a:gd name="T5" fmla="*/ 19 h 53"/>
                <a:gd name="T6" fmla="*/ 7 w 87"/>
                <a:gd name="T7" fmla="*/ 22 h 53"/>
                <a:gd name="T8" fmla="*/ 2 w 87"/>
                <a:gd name="T9" fmla="*/ 27 h 53"/>
                <a:gd name="T10" fmla="*/ 0 w 87"/>
                <a:gd name="T11" fmla="*/ 32 h 53"/>
                <a:gd name="T12" fmla="*/ 0 w 87"/>
                <a:gd name="T13" fmla="*/ 36 h 53"/>
                <a:gd name="T14" fmla="*/ 4 w 87"/>
                <a:gd name="T15" fmla="*/ 46 h 53"/>
                <a:gd name="T16" fmla="*/ 4 w 87"/>
                <a:gd name="T17" fmla="*/ 46 h 53"/>
                <a:gd name="T18" fmla="*/ 7 w 87"/>
                <a:gd name="T19" fmla="*/ 49 h 53"/>
                <a:gd name="T20" fmla="*/ 12 w 87"/>
                <a:gd name="T21" fmla="*/ 53 h 53"/>
                <a:gd name="T22" fmla="*/ 18 w 87"/>
                <a:gd name="T23" fmla="*/ 53 h 53"/>
                <a:gd name="T24" fmla="*/ 24 w 87"/>
                <a:gd name="T25" fmla="*/ 51 h 53"/>
                <a:gd name="T26" fmla="*/ 32 w 87"/>
                <a:gd name="T27" fmla="*/ 48 h 53"/>
                <a:gd name="T28" fmla="*/ 32 w 87"/>
                <a:gd name="T29" fmla="*/ 48 h 53"/>
                <a:gd name="T30" fmla="*/ 37 w 87"/>
                <a:gd name="T31" fmla="*/ 46 h 53"/>
                <a:gd name="T32" fmla="*/ 40 w 87"/>
                <a:gd name="T33" fmla="*/ 43 h 53"/>
                <a:gd name="T34" fmla="*/ 44 w 87"/>
                <a:gd name="T35" fmla="*/ 40 h 53"/>
                <a:gd name="T36" fmla="*/ 45 w 87"/>
                <a:gd name="T37" fmla="*/ 35 h 53"/>
                <a:gd name="T38" fmla="*/ 48 w 87"/>
                <a:gd name="T39" fmla="*/ 14 h 53"/>
                <a:gd name="T40" fmla="*/ 48 w 87"/>
                <a:gd name="T41" fmla="*/ 14 h 53"/>
                <a:gd name="T42" fmla="*/ 50 w 87"/>
                <a:gd name="T43" fmla="*/ 11 h 53"/>
                <a:gd name="T44" fmla="*/ 52 w 87"/>
                <a:gd name="T45" fmla="*/ 8 h 53"/>
                <a:gd name="T46" fmla="*/ 56 w 87"/>
                <a:gd name="T47" fmla="*/ 4 h 53"/>
                <a:gd name="T48" fmla="*/ 63 w 87"/>
                <a:gd name="T49" fmla="*/ 1 h 53"/>
                <a:gd name="T50" fmla="*/ 63 w 87"/>
                <a:gd name="T51" fmla="*/ 1 h 53"/>
                <a:gd name="T52" fmla="*/ 69 w 87"/>
                <a:gd name="T53" fmla="*/ 0 h 53"/>
                <a:gd name="T54" fmla="*/ 74 w 87"/>
                <a:gd name="T55" fmla="*/ 1 h 53"/>
                <a:gd name="T56" fmla="*/ 79 w 87"/>
                <a:gd name="T57" fmla="*/ 3 h 53"/>
                <a:gd name="T58" fmla="*/ 82 w 87"/>
                <a:gd name="T59" fmla="*/ 6 h 53"/>
                <a:gd name="T60" fmla="*/ 85 w 87"/>
                <a:gd name="T61" fmla="*/ 17 h 53"/>
                <a:gd name="T62" fmla="*/ 85 w 87"/>
                <a:gd name="T63" fmla="*/ 17 h 53"/>
                <a:gd name="T64" fmla="*/ 87 w 87"/>
                <a:gd name="T65" fmla="*/ 22 h 53"/>
                <a:gd name="T66" fmla="*/ 84 w 87"/>
                <a:gd name="T67" fmla="*/ 25 h 53"/>
                <a:gd name="T68" fmla="*/ 79 w 87"/>
                <a:gd name="T69" fmla="*/ 30 h 53"/>
                <a:gd name="T70" fmla="*/ 74 w 87"/>
                <a:gd name="T71" fmla="*/ 33 h 53"/>
                <a:gd name="T72" fmla="*/ 64 w 87"/>
                <a:gd name="T73" fmla="*/ 3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7" h="53">
                  <a:moveTo>
                    <a:pt x="21" y="17"/>
                  </a:moveTo>
                  <a:lnTo>
                    <a:pt x="13" y="19"/>
                  </a:lnTo>
                  <a:lnTo>
                    <a:pt x="13" y="19"/>
                  </a:lnTo>
                  <a:lnTo>
                    <a:pt x="7" y="22"/>
                  </a:lnTo>
                  <a:lnTo>
                    <a:pt x="2" y="27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7" y="49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1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7" y="46"/>
                  </a:lnTo>
                  <a:lnTo>
                    <a:pt x="40" y="43"/>
                  </a:lnTo>
                  <a:lnTo>
                    <a:pt x="44" y="40"/>
                  </a:lnTo>
                  <a:lnTo>
                    <a:pt x="45" y="35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50" y="11"/>
                  </a:lnTo>
                  <a:lnTo>
                    <a:pt x="52" y="8"/>
                  </a:lnTo>
                  <a:lnTo>
                    <a:pt x="56" y="4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9" y="0"/>
                  </a:lnTo>
                  <a:lnTo>
                    <a:pt x="74" y="1"/>
                  </a:lnTo>
                  <a:lnTo>
                    <a:pt x="79" y="3"/>
                  </a:lnTo>
                  <a:lnTo>
                    <a:pt x="82" y="6"/>
                  </a:lnTo>
                  <a:lnTo>
                    <a:pt x="85" y="17"/>
                  </a:lnTo>
                  <a:lnTo>
                    <a:pt x="85" y="17"/>
                  </a:lnTo>
                  <a:lnTo>
                    <a:pt x="87" y="22"/>
                  </a:lnTo>
                  <a:lnTo>
                    <a:pt x="84" y="25"/>
                  </a:lnTo>
                  <a:lnTo>
                    <a:pt x="79" y="30"/>
                  </a:lnTo>
                  <a:lnTo>
                    <a:pt x="74" y="33"/>
                  </a:lnTo>
                  <a:lnTo>
                    <a:pt x="64" y="36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Line 69"/>
            <p:cNvSpPr>
              <a:spLocks noChangeShapeType="1"/>
            </p:cNvSpPr>
            <p:nvPr/>
          </p:nvSpPr>
          <p:spPr bwMode="auto">
            <a:xfrm flipV="1">
              <a:off x="7221538" y="3549650"/>
              <a:ext cx="39688" cy="12700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Line 70"/>
            <p:cNvSpPr>
              <a:spLocks noChangeShapeType="1"/>
            </p:cNvSpPr>
            <p:nvPr/>
          </p:nvSpPr>
          <p:spPr bwMode="auto">
            <a:xfrm flipH="1">
              <a:off x="7050088" y="3609975"/>
              <a:ext cx="41275" cy="12700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Freeform 71"/>
            <p:cNvSpPr>
              <a:spLocks/>
            </p:cNvSpPr>
            <p:nvPr/>
          </p:nvSpPr>
          <p:spPr bwMode="auto">
            <a:xfrm>
              <a:off x="7010401" y="3482975"/>
              <a:ext cx="295275" cy="209550"/>
            </a:xfrm>
            <a:custGeom>
              <a:avLst/>
              <a:gdLst>
                <a:gd name="T0" fmla="*/ 112 w 186"/>
                <a:gd name="T1" fmla="*/ 124 h 132"/>
                <a:gd name="T2" fmla="*/ 112 w 186"/>
                <a:gd name="T3" fmla="*/ 124 h 132"/>
                <a:gd name="T4" fmla="*/ 94 w 186"/>
                <a:gd name="T5" fmla="*/ 128 h 132"/>
                <a:gd name="T6" fmla="*/ 75 w 186"/>
                <a:gd name="T7" fmla="*/ 132 h 132"/>
                <a:gd name="T8" fmla="*/ 59 w 186"/>
                <a:gd name="T9" fmla="*/ 132 h 132"/>
                <a:gd name="T10" fmla="*/ 43 w 186"/>
                <a:gd name="T11" fmla="*/ 128 h 132"/>
                <a:gd name="T12" fmla="*/ 29 w 186"/>
                <a:gd name="T13" fmla="*/ 125 h 132"/>
                <a:gd name="T14" fmla="*/ 17 w 186"/>
                <a:gd name="T15" fmla="*/ 117 h 132"/>
                <a:gd name="T16" fmla="*/ 8 w 186"/>
                <a:gd name="T17" fmla="*/ 109 h 132"/>
                <a:gd name="T18" fmla="*/ 4 w 186"/>
                <a:gd name="T19" fmla="*/ 103 h 132"/>
                <a:gd name="T20" fmla="*/ 1 w 186"/>
                <a:gd name="T21" fmla="*/ 98 h 132"/>
                <a:gd name="T22" fmla="*/ 1 w 186"/>
                <a:gd name="T23" fmla="*/ 98 h 132"/>
                <a:gd name="T24" fmla="*/ 0 w 186"/>
                <a:gd name="T25" fmla="*/ 92 h 132"/>
                <a:gd name="T26" fmla="*/ 0 w 186"/>
                <a:gd name="T27" fmla="*/ 85 h 132"/>
                <a:gd name="T28" fmla="*/ 1 w 186"/>
                <a:gd name="T29" fmla="*/ 72 h 132"/>
                <a:gd name="T30" fmla="*/ 6 w 186"/>
                <a:gd name="T31" fmla="*/ 59 h 132"/>
                <a:gd name="T32" fmla="*/ 14 w 186"/>
                <a:gd name="T33" fmla="*/ 48 h 132"/>
                <a:gd name="T34" fmla="*/ 24 w 186"/>
                <a:gd name="T35" fmla="*/ 35 h 132"/>
                <a:gd name="T36" fmla="*/ 38 w 186"/>
                <a:gd name="T37" fmla="*/ 24 h 132"/>
                <a:gd name="T38" fmla="*/ 54 w 186"/>
                <a:gd name="T39" fmla="*/ 15 h 132"/>
                <a:gd name="T40" fmla="*/ 72 w 186"/>
                <a:gd name="T41" fmla="*/ 8 h 132"/>
                <a:gd name="T42" fmla="*/ 72 w 186"/>
                <a:gd name="T43" fmla="*/ 8 h 132"/>
                <a:gd name="T44" fmla="*/ 89 w 186"/>
                <a:gd name="T45" fmla="*/ 2 h 132"/>
                <a:gd name="T46" fmla="*/ 109 w 186"/>
                <a:gd name="T47" fmla="*/ 0 h 132"/>
                <a:gd name="T48" fmla="*/ 126 w 186"/>
                <a:gd name="T49" fmla="*/ 0 h 132"/>
                <a:gd name="T50" fmla="*/ 141 w 186"/>
                <a:gd name="T51" fmla="*/ 2 h 132"/>
                <a:gd name="T52" fmla="*/ 155 w 186"/>
                <a:gd name="T53" fmla="*/ 7 h 132"/>
                <a:gd name="T54" fmla="*/ 168 w 186"/>
                <a:gd name="T55" fmla="*/ 13 h 132"/>
                <a:gd name="T56" fmla="*/ 176 w 186"/>
                <a:gd name="T57" fmla="*/ 23 h 132"/>
                <a:gd name="T58" fmla="*/ 181 w 186"/>
                <a:gd name="T59" fmla="*/ 27 h 132"/>
                <a:gd name="T60" fmla="*/ 182 w 186"/>
                <a:gd name="T61" fmla="*/ 32 h 132"/>
                <a:gd name="T62" fmla="*/ 182 w 186"/>
                <a:gd name="T63" fmla="*/ 32 h 132"/>
                <a:gd name="T64" fmla="*/ 184 w 186"/>
                <a:gd name="T65" fmla="*/ 39 h 132"/>
                <a:gd name="T66" fmla="*/ 186 w 186"/>
                <a:gd name="T67" fmla="*/ 45 h 132"/>
                <a:gd name="T68" fmla="*/ 184 w 186"/>
                <a:gd name="T69" fmla="*/ 58 h 132"/>
                <a:gd name="T70" fmla="*/ 179 w 186"/>
                <a:gd name="T71" fmla="*/ 71 h 132"/>
                <a:gd name="T72" fmla="*/ 171 w 186"/>
                <a:gd name="T73" fmla="*/ 84 h 132"/>
                <a:gd name="T74" fmla="*/ 160 w 186"/>
                <a:gd name="T75" fmla="*/ 95 h 132"/>
                <a:gd name="T76" fmla="*/ 146 w 186"/>
                <a:gd name="T77" fmla="*/ 106 h 132"/>
                <a:gd name="T78" fmla="*/ 131 w 186"/>
                <a:gd name="T79" fmla="*/ 116 h 132"/>
                <a:gd name="T80" fmla="*/ 112 w 186"/>
                <a:gd name="T81" fmla="*/ 124 h 132"/>
                <a:gd name="T82" fmla="*/ 112 w 186"/>
                <a:gd name="T83" fmla="*/ 124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6" h="132">
                  <a:moveTo>
                    <a:pt x="112" y="124"/>
                  </a:moveTo>
                  <a:lnTo>
                    <a:pt x="112" y="124"/>
                  </a:lnTo>
                  <a:lnTo>
                    <a:pt x="94" y="128"/>
                  </a:lnTo>
                  <a:lnTo>
                    <a:pt x="75" y="132"/>
                  </a:lnTo>
                  <a:lnTo>
                    <a:pt x="59" y="132"/>
                  </a:lnTo>
                  <a:lnTo>
                    <a:pt x="43" y="128"/>
                  </a:lnTo>
                  <a:lnTo>
                    <a:pt x="29" y="125"/>
                  </a:lnTo>
                  <a:lnTo>
                    <a:pt x="17" y="117"/>
                  </a:lnTo>
                  <a:lnTo>
                    <a:pt x="8" y="109"/>
                  </a:lnTo>
                  <a:lnTo>
                    <a:pt x="4" y="103"/>
                  </a:lnTo>
                  <a:lnTo>
                    <a:pt x="1" y="98"/>
                  </a:lnTo>
                  <a:lnTo>
                    <a:pt x="1" y="98"/>
                  </a:lnTo>
                  <a:lnTo>
                    <a:pt x="0" y="92"/>
                  </a:lnTo>
                  <a:lnTo>
                    <a:pt x="0" y="85"/>
                  </a:lnTo>
                  <a:lnTo>
                    <a:pt x="1" y="72"/>
                  </a:lnTo>
                  <a:lnTo>
                    <a:pt x="6" y="59"/>
                  </a:lnTo>
                  <a:lnTo>
                    <a:pt x="14" y="48"/>
                  </a:lnTo>
                  <a:lnTo>
                    <a:pt x="24" y="35"/>
                  </a:lnTo>
                  <a:lnTo>
                    <a:pt x="38" y="24"/>
                  </a:lnTo>
                  <a:lnTo>
                    <a:pt x="54" y="15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89" y="2"/>
                  </a:lnTo>
                  <a:lnTo>
                    <a:pt x="109" y="0"/>
                  </a:lnTo>
                  <a:lnTo>
                    <a:pt x="126" y="0"/>
                  </a:lnTo>
                  <a:lnTo>
                    <a:pt x="141" y="2"/>
                  </a:lnTo>
                  <a:lnTo>
                    <a:pt x="155" y="7"/>
                  </a:lnTo>
                  <a:lnTo>
                    <a:pt x="168" y="13"/>
                  </a:lnTo>
                  <a:lnTo>
                    <a:pt x="176" y="23"/>
                  </a:lnTo>
                  <a:lnTo>
                    <a:pt x="181" y="27"/>
                  </a:lnTo>
                  <a:lnTo>
                    <a:pt x="182" y="32"/>
                  </a:lnTo>
                  <a:lnTo>
                    <a:pt x="182" y="32"/>
                  </a:lnTo>
                  <a:lnTo>
                    <a:pt x="184" y="39"/>
                  </a:lnTo>
                  <a:lnTo>
                    <a:pt x="186" y="45"/>
                  </a:lnTo>
                  <a:lnTo>
                    <a:pt x="184" y="58"/>
                  </a:lnTo>
                  <a:lnTo>
                    <a:pt x="179" y="71"/>
                  </a:lnTo>
                  <a:lnTo>
                    <a:pt x="171" y="84"/>
                  </a:lnTo>
                  <a:lnTo>
                    <a:pt x="160" y="95"/>
                  </a:lnTo>
                  <a:lnTo>
                    <a:pt x="146" y="106"/>
                  </a:lnTo>
                  <a:lnTo>
                    <a:pt x="131" y="116"/>
                  </a:lnTo>
                  <a:lnTo>
                    <a:pt x="112" y="124"/>
                  </a:lnTo>
                  <a:lnTo>
                    <a:pt x="112" y="124"/>
                  </a:lnTo>
                  <a:close/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Freeform 72"/>
            <p:cNvSpPr>
              <a:spLocks/>
            </p:cNvSpPr>
            <p:nvPr/>
          </p:nvSpPr>
          <p:spPr bwMode="auto">
            <a:xfrm>
              <a:off x="7011988" y="3533775"/>
              <a:ext cx="311150" cy="209550"/>
            </a:xfrm>
            <a:custGeom>
              <a:avLst/>
              <a:gdLst>
                <a:gd name="T0" fmla="*/ 0 w 196"/>
                <a:gd name="T1" fmla="*/ 66 h 132"/>
                <a:gd name="T2" fmla="*/ 11 w 196"/>
                <a:gd name="T3" fmla="*/ 98 h 132"/>
                <a:gd name="T4" fmla="*/ 11 w 196"/>
                <a:gd name="T5" fmla="*/ 98 h 132"/>
                <a:gd name="T6" fmla="*/ 15 w 196"/>
                <a:gd name="T7" fmla="*/ 104 h 132"/>
                <a:gd name="T8" fmla="*/ 18 w 196"/>
                <a:gd name="T9" fmla="*/ 109 h 132"/>
                <a:gd name="T10" fmla="*/ 28 w 196"/>
                <a:gd name="T11" fmla="*/ 119 h 132"/>
                <a:gd name="T12" fmla="*/ 39 w 196"/>
                <a:gd name="T13" fmla="*/ 125 h 132"/>
                <a:gd name="T14" fmla="*/ 53 w 196"/>
                <a:gd name="T15" fmla="*/ 130 h 132"/>
                <a:gd name="T16" fmla="*/ 69 w 196"/>
                <a:gd name="T17" fmla="*/ 132 h 132"/>
                <a:gd name="T18" fmla="*/ 87 w 196"/>
                <a:gd name="T19" fmla="*/ 132 h 132"/>
                <a:gd name="T20" fmla="*/ 104 w 196"/>
                <a:gd name="T21" fmla="*/ 130 h 132"/>
                <a:gd name="T22" fmla="*/ 124 w 196"/>
                <a:gd name="T23" fmla="*/ 124 h 132"/>
                <a:gd name="T24" fmla="*/ 124 w 196"/>
                <a:gd name="T25" fmla="*/ 124 h 132"/>
                <a:gd name="T26" fmla="*/ 141 w 196"/>
                <a:gd name="T27" fmla="*/ 116 h 132"/>
                <a:gd name="T28" fmla="*/ 157 w 196"/>
                <a:gd name="T29" fmla="*/ 108 h 132"/>
                <a:gd name="T30" fmla="*/ 170 w 196"/>
                <a:gd name="T31" fmla="*/ 96 h 132"/>
                <a:gd name="T32" fmla="*/ 181 w 196"/>
                <a:gd name="T33" fmla="*/ 84 h 132"/>
                <a:gd name="T34" fmla="*/ 189 w 196"/>
                <a:gd name="T35" fmla="*/ 72 h 132"/>
                <a:gd name="T36" fmla="*/ 194 w 196"/>
                <a:gd name="T37" fmla="*/ 60 h 132"/>
                <a:gd name="T38" fmla="*/ 196 w 196"/>
                <a:gd name="T39" fmla="*/ 47 h 132"/>
                <a:gd name="T40" fmla="*/ 196 w 196"/>
                <a:gd name="T41" fmla="*/ 40 h 132"/>
                <a:gd name="T42" fmla="*/ 193 w 196"/>
                <a:gd name="T43" fmla="*/ 34 h 132"/>
                <a:gd name="T44" fmla="*/ 181 w 196"/>
                <a:gd name="T4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6" h="132">
                  <a:moveTo>
                    <a:pt x="0" y="66"/>
                  </a:moveTo>
                  <a:lnTo>
                    <a:pt x="11" y="98"/>
                  </a:lnTo>
                  <a:lnTo>
                    <a:pt x="11" y="98"/>
                  </a:lnTo>
                  <a:lnTo>
                    <a:pt x="15" y="104"/>
                  </a:lnTo>
                  <a:lnTo>
                    <a:pt x="18" y="109"/>
                  </a:lnTo>
                  <a:lnTo>
                    <a:pt x="28" y="119"/>
                  </a:lnTo>
                  <a:lnTo>
                    <a:pt x="39" y="125"/>
                  </a:lnTo>
                  <a:lnTo>
                    <a:pt x="53" y="130"/>
                  </a:lnTo>
                  <a:lnTo>
                    <a:pt x="69" y="132"/>
                  </a:lnTo>
                  <a:lnTo>
                    <a:pt x="87" y="132"/>
                  </a:lnTo>
                  <a:lnTo>
                    <a:pt x="104" y="130"/>
                  </a:lnTo>
                  <a:lnTo>
                    <a:pt x="124" y="124"/>
                  </a:lnTo>
                  <a:lnTo>
                    <a:pt x="124" y="124"/>
                  </a:lnTo>
                  <a:lnTo>
                    <a:pt x="141" y="116"/>
                  </a:lnTo>
                  <a:lnTo>
                    <a:pt x="157" y="108"/>
                  </a:lnTo>
                  <a:lnTo>
                    <a:pt x="170" y="96"/>
                  </a:lnTo>
                  <a:lnTo>
                    <a:pt x="181" y="84"/>
                  </a:lnTo>
                  <a:lnTo>
                    <a:pt x="189" y="72"/>
                  </a:lnTo>
                  <a:lnTo>
                    <a:pt x="194" y="60"/>
                  </a:lnTo>
                  <a:lnTo>
                    <a:pt x="196" y="47"/>
                  </a:lnTo>
                  <a:lnTo>
                    <a:pt x="196" y="40"/>
                  </a:lnTo>
                  <a:lnTo>
                    <a:pt x="193" y="34"/>
                  </a:lnTo>
                  <a:lnTo>
                    <a:pt x="181" y="0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6" name="Freeform 11"/>
          <p:cNvSpPr>
            <a:spLocks noEditPoints="1"/>
          </p:cNvSpPr>
          <p:nvPr/>
        </p:nvSpPr>
        <p:spPr bwMode="auto">
          <a:xfrm>
            <a:off x="7922970" y="1166133"/>
            <a:ext cx="491036" cy="506830"/>
          </a:xfrm>
          <a:custGeom>
            <a:avLst/>
            <a:gdLst>
              <a:gd name="T0" fmla="*/ 1250 w 1369"/>
              <a:gd name="T1" fmla="*/ 1026 h 1411"/>
              <a:gd name="T2" fmla="*/ 937 w 1369"/>
              <a:gd name="T3" fmla="*/ 746 h 1411"/>
              <a:gd name="T4" fmla="*/ 993 w 1369"/>
              <a:gd name="T5" fmla="*/ 642 h 1411"/>
              <a:gd name="T6" fmla="*/ 1024 w 1369"/>
              <a:gd name="T7" fmla="*/ 608 h 1411"/>
              <a:gd name="T8" fmla="*/ 1065 w 1369"/>
              <a:gd name="T9" fmla="*/ 511 h 1411"/>
              <a:gd name="T10" fmla="*/ 1060 w 1369"/>
              <a:gd name="T11" fmla="*/ 375 h 1411"/>
              <a:gd name="T12" fmla="*/ 1017 w 1369"/>
              <a:gd name="T13" fmla="*/ 196 h 1411"/>
              <a:gd name="T14" fmla="*/ 899 w 1369"/>
              <a:gd name="T15" fmla="*/ 74 h 1411"/>
              <a:gd name="T16" fmla="*/ 782 w 1369"/>
              <a:gd name="T17" fmla="*/ 24 h 1411"/>
              <a:gd name="T18" fmla="*/ 746 w 1369"/>
              <a:gd name="T19" fmla="*/ 1 h 1411"/>
              <a:gd name="T20" fmla="*/ 610 w 1369"/>
              <a:gd name="T21" fmla="*/ 5 h 1411"/>
              <a:gd name="T22" fmla="*/ 585 w 1369"/>
              <a:gd name="T23" fmla="*/ 32 h 1411"/>
              <a:gd name="T24" fmla="*/ 423 w 1369"/>
              <a:gd name="T25" fmla="*/ 107 h 1411"/>
              <a:gd name="T26" fmla="*/ 329 w 1369"/>
              <a:gd name="T27" fmla="*/ 251 h 1411"/>
              <a:gd name="T28" fmla="*/ 260 w 1369"/>
              <a:gd name="T29" fmla="*/ 400 h 1411"/>
              <a:gd name="T30" fmla="*/ 314 w 1369"/>
              <a:gd name="T31" fmla="*/ 557 h 1411"/>
              <a:gd name="T32" fmla="*/ 359 w 1369"/>
              <a:gd name="T33" fmla="*/ 620 h 1411"/>
              <a:gd name="T34" fmla="*/ 385 w 1369"/>
              <a:gd name="T35" fmla="*/ 668 h 1411"/>
              <a:gd name="T36" fmla="*/ 469 w 1369"/>
              <a:gd name="T37" fmla="*/ 783 h 1411"/>
              <a:gd name="T38" fmla="*/ 100 w 1369"/>
              <a:gd name="T39" fmla="*/ 1039 h 1411"/>
              <a:gd name="T40" fmla="*/ 542 w 1369"/>
              <a:gd name="T41" fmla="*/ 829 h 1411"/>
              <a:gd name="T42" fmla="*/ 633 w 1369"/>
              <a:gd name="T43" fmla="*/ 860 h 1411"/>
              <a:gd name="T44" fmla="*/ 719 w 1369"/>
              <a:gd name="T45" fmla="*/ 863 h 1411"/>
              <a:gd name="T46" fmla="*/ 829 w 1369"/>
              <a:gd name="T47" fmla="*/ 829 h 1411"/>
              <a:gd name="T48" fmla="*/ 808 w 1369"/>
              <a:gd name="T49" fmla="*/ 926 h 1411"/>
              <a:gd name="T50" fmla="*/ 754 w 1369"/>
              <a:gd name="T51" fmla="*/ 973 h 1411"/>
              <a:gd name="T52" fmla="*/ 685 w 1369"/>
              <a:gd name="T53" fmla="*/ 990 h 1411"/>
              <a:gd name="T54" fmla="*/ 648 w 1369"/>
              <a:gd name="T55" fmla="*/ 985 h 1411"/>
              <a:gd name="T56" fmla="*/ 586 w 1369"/>
              <a:gd name="T57" fmla="*/ 953 h 1411"/>
              <a:gd name="T58" fmla="*/ 545 w 1369"/>
              <a:gd name="T59" fmla="*/ 895 h 1411"/>
              <a:gd name="T60" fmla="*/ 362 w 1369"/>
              <a:gd name="T61" fmla="*/ 375 h 1411"/>
              <a:gd name="T62" fmla="*/ 400 w 1369"/>
              <a:gd name="T63" fmla="*/ 216 h 1411"/>
              <a:gd name="T64" fmla="*/ 497 w 1369"/>
              <a:gd name="T65" fmla="*/ 120 h 1411"/>
              <a:gd name="T66" fmla="*/ 607 w 1369"/>
              <a:gd name="T67" fmla="*/ 288 h 1411"/>
              <a:gd name="T68" fmla="*/ 789 w 1369"/>
              <a:gd name="T69" fmla="*/ 288 h 1411"/>
              <a:gd name="T70" fmla="*/ 873 w 1369"/>
              <a:gd name="T71" fmla="*/ 120 h 1411"/>
              <a:gd name="T72" fmla="*/ 970 w 1369"/>
              <a:gd name="T73" fmla="*/ 216 h 1411"/>
              <a:gd name="T74" fmla="*/ 1008 w 1369"/>
              <a:gd name="T75" fmla="*/ 375 h 1411"/>
              <a:gd name="T76" fmla="*/ 423 w 1369"/>
              <a:gd name="T77" fmla="*/ 605 h 1411"/>
              <a:gd name="T78" fmla="*/ 385 w 1369"/>
              <a:gd name="T79" fmla="*/ 574 h 1411"/>
              <a:gd name="T80" fmla="*/ 355 w 1369"/>
              <a:gd name="T81" fmla="*/ 487 h 1411"/>
              <a:gd name="T82" fmla="*/ 1001 w 1369"/>
              <a:gd name="T83" fmla="*/ 553 h 1411"/>
              <a:gd name="T84" fmla="*/ 949 w 1369"/>
              <a:gd name="T85" fmla="*/ 586 h 1411"/>
              <a:gd name="T86" fmla="*/ 935 w 1369"/>
              <a:gd name="T87" fmla="*/ 651 h 1411"/>
              <a:gd name="T88" fmla="*/ 848 w 1369"/>
              <a:gd name="T89" fmla="*/ 757 h 1411"/>
              <a:gd name="T90" fmla="*/ 724 w 1369"/>
              <a:gd name="T91" fmla="*/ 809 h 1411"/>
              <a:gd name="T92" fmla="*/ 625 w 1369"/>
              <a:gd name="T93" fmla="*/ 806 h 1411"/>
              <a:gd name="T94" fmla="*/ 502 w 1369"/>
              <a:gd name="T95" fmla="*/ 744 h 1411"/>
              <a:gd name="T96" fmla="*/ 430 w 1369"/>
              <a:gd name="T97" fmla="*/ 640 h 1411"/>
              <a:gd name="T98" fmla="*/ 500 w 1369"/>
              <a:gd name="T99" fmla="*/ 919 h 1411"/>
              <a:gd name="T100" fmla="*/ 539 w 1369"/>
              <a:gd name="T101" fmla="*/ 980 h 1411"/>
              <a:gd name="T102" fmla="*/ 612 w 1369"/>
              <a:gd name="T103" fmla="*/ 1028 h 1411"/>
              <a:gd name="T104" fmla="*/ 685 w 1369"/>
              <a:gd name="T105" fmla="*/ 1042 h 1411"/>
              <a:gd name="T106" fmla="*/ 743 w 1369"/>
              <a:gd name="T107" fmla="*/ 1032 h 1411"/>
              <a:gd name="T108" fmla="*/ 819 w 1369"/>
              <a:gd name="T109" fmla="*/ 990 h 1411"/>
              <a:gd name="T110" fmla="*/ 869 w 1369"/>
              <a:gd name="T111" fmla="*/ 919 h 1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369" h="1411">
                <a:moveTo>
                  <a:pt x="1280" y="1060"/>
                </a:moveTo>
                <a:lnTo>
                  <a:pt x="1280" y="1060"/>
                </a:lnTo>
                <a:lnTo>
                  <a:pt x="1276" y="1049"/>
                </a:lnTo>
                <a:lnTo>
                  <a:pt x="1269" y="1039"/>
                </a:lnTo>
                <a:lnTo>
                  <a:pt x="1261" y="1032"/>
                </a:lnTo>
                <a:lnTo>
                  <a:pt x="1250" y="1026"/>
                </a:lnTo>
                <a:lnTo>
                  <a:pt x="881" y="867"/>
                </a:lnTo>
                <a:lnTo>
                  <a:pt x="881" y="798"/>
                </a:lnTo>
                <a:lnTo>
                  <a:pt x="881" y="798"/>
                </a:lnTo>
                <a:lnTo>
                  <a:pt x="900" y="783"/>
                </a:lnTo>
                <a:lnTo>
                  <a:pt x="920" y="766"/>
                </a:lnTo>
                <a:lnTo>
                  <a:pt x="937" y="746"/>
                </a:lnTo>
                <a:lnTo>
                  <a:pt x="954" y="727"/>
                </a:lnTo>
                <a:lnTo>
                  <a:pt x="968" y="704"/>
                </a:lnTo>
                <a:lnTo>
                  <a:pt x="979" y="681"/>
                </a:lnTo>
                <a:lnTo>
                  <a:pt x="984" y="668"/>
                </a:lnTo>
                <a:lnTo>
                  <a:pt x="989" y="655"/>
                </a:lnTo>
                <a:lnTo>
                  <a:pt x="993" y="642"/>
                </a:lnTo>
                <a:lnTo>
                  <a:pt x="996" y="629"/>
                </a:lnTo>
                <a:lnTo>
                  <a:pt x="996" y="629"/>
                </a:lnTo>
                <a:lnTo>
                  <a:pt x="1003" y="625"/>
                </a:lnTo>
                <a:lnTo>
                  <a:pt x="1010" y="620"/>
                </a:lnTo>
                <a:lnTo>
                  <a:pt x="1018" y="614"/>
                </a:lnTo>
                <a:lnTo>
                  <a:pt x="1024" y="608"/>
                </a:lnTo>
                <a:lnTo>
                  <a:pt x="1030" y="602"/>
                </a:lnTo>
                <a:lnTo>
                  <a:pt x="1036" y="593"/>
                </a:lnTo>
                <a:lnTo>
                  <a:pt x="1046" y="576"/>
                </a:lnTo>
                <a:lnTo>
                  <a:pt x="1055" y="557"/>
                </a:lnTo>
                <a:lnTo>
                  <a:pt x="1061" y="535"/>
                </a:lnTo>
                <a:lnTo>
                  <a:pt x="1065" y="511"/>
                </a:lnTo>
                <a:lnTo>
                  <a:pt x="1067" y="487"/>
                </a:lnTo>
                <a:lnTo>
                  <a:pt x="1109" y="487"/>
                </a:lnTo>
                <a:lnTo>
                  <a:pt x="1109" y="400"/>
                </a:lnTo>
                <a:lnTo>
                  <a:pt x="1060" y="377"/>
                </a:lnTo>
                <a:lnTo>
                  <a:pt x="1060" y="375"/>
                </a:lnTo>
                <a:lnTo>
                  <a:pt x="1060" y="375"/>
                </a:lnTo>
                <a:lnTo>
                  <a:pt x="1059" y="342"/>
                </a:lnTo>
                <a:lnTo>
                  <a:pt x="1055" y="310"/>
                </a:lnTo>
                <a:lnTo>
                  <a:pt x="1049" y="279"/>
                </a:lnTo>
                <a:lnTo>
                  <a:pt x="1040" y="251"/>
                </a:lnTo>
                <a:lnTo>
                  <a:pt x="1030" y="222"/>
                </a:lnTo>
                <a:lnTo>
                  <a:pt x="1017" y="196"/>
                </a:lnTo>
                <a:lnTo>
                  <a:pt x="1003" y="171"/>
                </a:lnTo>
                <a:lnTo>
                  <a:pt x="986" y="148"/>
                </a:lnTo>
                <a:lnTo>
                  <a:pt x="967" y="127"/>
                </a:lnTo>
                <a:lnTo>
                  <a:pt x="946" y="107"/>
                </a:lnTo>
                <a:lnTo>
                  <a:pt x="924" y="90"/>
                </a:lnTo>
                <a:lnTo>
                  <a:pt x="899" y="74"/>
                </a:lnTo>
                <a:lnTo>
                  <a:pt x="873" y="60"/>
                </a:lnTo>
                <a:lnTo>
                  <a:pt x="845" y="49"/>
                </a:lnTo>
                <a:lnTo>
                  <a:pt x="816" y="39"/>
                </a:lnTo>
                <a:lnTo>
                  <a:pt x="785" y="32"/>
                </a:lnTo>
                <a:lnTo>
                  <a:pt x="785" y="32"/>
                </a:lnTo>
                <a:lnTo>
                  <a:pt x="782" y="24"/>
                </a:lnTo>
                <a:lnTo>
                  <a:pt x="777" y="18"/>
                </a:lnTo>
                <a:lnTo>
                  <a:pt x="772" y="13"/>
                </a:lnTo>
                <a:lnTo>
                  <a:pt x="767" y="8"/>
                </a:lnTo>
                <a:lnTo>
                  <a:pt x="759" y="5"/>
                </a:lnTo>
                <a:lnTo>
                  <a:pt x="753" y="2"/>
                </a:lnTo>
                <a:lnTo>
                  <a:pt x="746" y="1"/>
                </a:lnTo>
                <a:lnTo>
                  <a:pt x="738" y="0"/>
                </a:lnTo>
                <a:lnTo>
                  <a:pt x="632" y="0"/>
                </a:lnTo>
                <a:lnTo>
                  <a:pt x="632" y="0"/>
                </a:lnTo>
                <a:lnTo>
                  <a:pt x="623" y="1"/>
                </a:lnTo>
                <a:lnTo>
                  <a:pt x="616" y="2"/>
                </a:lnTo>
                <a:lnTo>
                  <a:pt x="610" y="5"/>
                </a:lnTo>
                <a:lnTo>
                  <a:pt x="602" y="8"/>
                </a:lnTo>
                <a:lnTo>
                  <a:pt x="597" y="13"/>
                </a:lnTo>
                <a:lnTo>
                  <a:pt x="592" y="18"/>
                </a:lnTo>
                <a:lnTo>
                  <a:pt x="588" y="24"/>
                </a:lnTo>
                <a:lnTo>
                  <a:pt x="585" y="32"/>
                </a:lnTo>
                <a:lnTo>
                  <a:pt x="585" y="32"/>
                </a:lnTo>
                <a:lnTo>
                  <a:pt x="554" y="39"/>
                </a:lnTo>
                <a:lnTo>
                  <a:pt x="524" y="49"/>
                </a:lnTo>
                <a:lnTo>
                  <a:pt x="496" y="60"/>
                </a:lnTo>
                <a:lnTo>
                  <a:pt x="470" y="74"/>
                </a:lnTo>
                <a:lnTo>
                  <a:pt x="445" y="90"/>
                </a:lnTo>
                <a:lnTo>
                  <a:pt x="423" y="107"/>
                </a:lnTo>
                <a:lnTo>
                  <a:pt x="402" y="127"/>
                </a:lnTo>
                <a:lnTo>
                  <a:pt x="383" y="148"/>
                </a:lnTo>
                <a:lnTo>
                  <a:pt x="367" y="171"/>
                </a:lnTo>
                <a:lnTo>
                  <a:pt x="353" y="196"/>
                </a:lnTo>
                <a:lnTo>
                  <a:pt x="339" y="222"/>
                </a:lnTo>
                <a:lnTo>
                  <a:pt x="329" y="251"/>
                </a:lnTo>
                <a:lnTo>
                  <a:pt x="320" y="279"/>
                </a:lnTo>
                <a:lnTo>
                  <a:pt x="315" y="310"/>
                </a:lnTo>
                <a:lnTo>
                  <a:pt x="312" y="342"/>
                </a:lnTo>
                <a:lnTo>
                  <a:pt x="311" y="375"/>
                </a:lnTo>
                <a:lnTo>
                  <a:pt x="311" y="377"/>
                </a:lnTo>
                <a:lnTo>
                  <a:pt x="260" y="400"/>
                </a:lnTo>
                <a:lnTo>
                  <a:pt x="260" y="487"/>
                </a:lnTo>
                <a:lnTo>
                  <a:pt x="303" y="487"/>
                </a:lnTo>
                <a:lnTo>
                  <a:pt x="303" y="487"/>
                </a:lnTo>
                <a:lnTo>
                  <a:pt x="304" y="511"/>
                </a:lnTo>
                <a:lnTo>
                  <a:pt x="308" y="535"/>
                </a:lnTo>
                <a:lnTo>
                  <a:pt x="314" y="557"/>
                </a:lnTo>
                <a:lnTo>
                  <a:pt x="323" y="576"/>
                </a:lnTo>
                <a:lnTo>
                  <a:pt x="333" y="593"/>
                </a:lnTo>
                <a:lnTo>
                  <a:pt x="339" y="602"/>
                </a:lnTo>
                <a:lnTo>
                  <a:pt x="345" y="608"/>
                </a:lnTo>
                <a:lnTo>
                  <a:pt x="351" y="614"/>
                </a:lnTo>
                <a:lnTo>
                  <a:pt x="359" y="620"/>
                </a:lnTo>
                <a:lnTo>
                  <a:pt x="366" y="625"/>
                </a:lnTo>
                <a:lnTo>
                  <a:pt x="374" y="629"/>
                </a:lnTo>
                <a:lnTo>
                  <a:pt x="374" y="629"/>
                </a:lnTo>
                <a:lnTo>
                  <a:pt x="377" y="642"/>
                </a:lnTo>
                <a:lnTo>
                  <a:pt x="380" y="655"/>
                </a:lnTo>
                <a:lnTo>
                  <a:pt x="385" y="668"/>
                </a:lnTo>
                <a:lnTo>
                  <a:pt x="390" y="681"/>
                </a:lnTo>
                <a:lnTo>
                  <a:pt x="401" y="704"/>
                </a:lnTo>
                <a:lnTo>
                  <a:pt x="416" y="727"/>
                </a:lnTo>
                <a:lnTo>
                  <a:pt x="432" y="746"/>
                </a:lnTo>
                <a:lnTo>
                  <a:pt x="449" y="766"/>
                </a:lnTo>
                <a:lnTo>
                  <a:pt x="469" y="783"/>
                </a:lnTo>
                <a:lnTo>
                  <a:pt x="490" y="798"/>
                </a:lnTo>
                <a:lnTo>
                  <a:pt x="490" y="867"/>
                </a:lnTo>
                <a:lnTo>
                  <a:pt x="119" y="1026"/>
                </a:lnTo>
                <a:lnTo>
                  <a:pt x="119" y="1026"/>
                </a:lnTo>
                <a:lnTo>
                  <a:pt x="109" y="1032"/>
                </a:lnTo>
                <a:lnTo>
                  <a:pt x="100" y="1039"/>
                </a:lnTo>
                <a:lnTo>
                  <a:pt x="94" y="1049"/>
                </a:lnTo>
                <a:lnTo>
                  <a:pt x="89" y="1060"/>
                </a:lnTo>
                <a:lnTo>
                  <a:pt x="0" y="1411"/>
                </a:lnTo>
                <a:lnTo>
                  <a:pt x="1369" y="1411"/>
                </a:lnTo>
                <a:lnTo>
                  <a:pt x="1280" y="1060"/>
                </a:lnTo>
                <a:close/>
                <a:moveTo>
                  <a:pt x="542" y="829"/>
                </a:moveTo>
                <a:lnTo>
                  <a:pt x="542" y="829"/>
                </a:lnTo>
                <a:lnTo>
                  <a:pt x="559" y="838"/>
                </a:lnTo>
                <a:lnTo>
                  <a:pt x="578" y="845"/>
                </a:lnTo>
                <a:lnTo>
                  <a:pt x="596" y="851"/>
                </a:lnTo>
                <a:lnTo>
                  <a:pt x="615" y="856"/>
                </a:lnTo>
                <a:lnTo>
                  <a:pt x="633" y="860"/>
                </a:lnTo>
                <a:lnTo>
                  <a:pt x="651" y="863"/>
                </a:lnTo>
                <a:lnTo>
                  <a:pt x="668" y="865"/>
                </a:lnTo>
                <a:lnTo>
                  <a:pt x="685" y="865"/>
                </a:lnTo>
                <a:lnTo>
                  <a:pt x="685" y="865"/>
                </a:lnTo>
                <a:lnTo>
                  <a:pt x="701" y="865"/>
                </a:lnTo>
                <a:lnTo>
                  <a:pt x="719" y="863"/>
                </a:lnTo>
                <a:lnTo>
                  <a:pt x="736" y="860"/>
                </a:lnTo>
                <a:lnTo>
                  <a:pt x="754" y="856"/>
                </a:lnTo>
                <a:lnTo>
                  <a:pt x="773" y="851"/>
                </a:lnTo>
                <a:lnTo>
                  <a:pt x="792" y="845"/>
                </a:lnTo>
                <a:lnTo>
                  <a:pt x="810" y="838"/>
                </a:lnTo>
                <a:lnTo>
                  <a:pt x="829" y="829"/>
                </a:lnTo>
                <a:lnTo>
                  <a:pt x="829" y="882"/>
                </a:lnTo>
                <a:lnTo>
                  <a:pt x="829" y="882"/>
                </a:lnTo>
                <a:lnTo>
                  <a:pt x="824" y="895"/>
                </a:lnTo>
                <a:lnTo>
                  <a:pt x="819" y="906"/>
                </a:lnTo>
                <a:lnTo>
                  <a:pt x="814" y="916"/>
                </a:lnTo>
                <a:lnTo>
                  <a:pt x="808" y="926"/>
                </a:lnTo>
                <a:lnTo>
                  <a:pt x="800" y="935"/>
                </a:lnTo>
                <a:lnTo>
                  <a:pt x="792" y="944"/>
                </a:lnTo>
                <a:lnTo>
                  <a:pt x="783" y="953"/>
                </a:lnTo>
                <a:lnTo>
                  <a:pt x="774" y="960"/>
                </a:lnTo>
                <a:lnTo>
                  <a:pt x="764" y="966"/>
                </a:lnTo>
                <a:lnTo>
                  <a:pt x="754" y="973"/>
                </a:lnTo>
                <a:lnTo>
                  <a:pt x="743" y="978"/>
                </a:lnTo>
                <a:lnTo>
                  <a:pt x="732" y="981"/>
                </a:lnTo>
                <a:lnTo>
                  <a:pt x="721" y="985"/>
                </a:lnTo>
                <a:lnTo>
                  <a:pt x="709" y="987"/>
                </a:lnTo>
                <a:lnTo>
                  <a:pt x="698" y="989"/>
                </a:lnTo>
                <a:lnTo>
                  <a:pt x="685" y="990"/>
                </a:lnTo>
                <a:lnTo>
                  <a:pt x="685" y="990"/>
                </a:lnTo>
                <a:lnTo>
                  <a:pt x="685" y="990"/>
                </a:lnTo>
                <a:lnTo>
                  <a:pt x="685" y="990"/>
                </a:lnTo>
                <a:lnTo>
                  <a:pt x="673" y="989"/>
                </a:lnTo>
                <a:lnTo>
                  <a:pt x="660" y="987"/>
                </a:lnTo>
                <a:lnTo>
                  <a:pt x="648" y="985"/>
                </a:lnTo>
                <a:lnTo>
                  <a:pt x="637" y="981"/>
                </a:lnTo>
                <a:lnTo>
                  <a:pt x="626" y="978"/>
                </a:lnTo>
                <a:lnTo>
                  <a:pt x="615" y="973"/>
                </a:lnTo>
                <a:lnTo>
                  <a:pt x="605" y="966"/>
                </a:lnTo>
                <a:lnTo>
                  <a:pt x="595" y="960"/>
                </a:lnTo>
                <a:lnTo>
                  <a:pt x="586" y="953"/>
                </a:lnTo>
                <a:lnTo>
                  <a:pt x="578" y="944"/>
                </a:lnTo>
                <a:lnTo>
                  <a:pt x="569" y="935"/>
                </a:lnTo>
                <a:lnTo>
                  <a:pt x="563" y="926"/>
                </a:lnTo>
                <a:lnTo>
                  <a:pt x="555" y="916"/>
                </a:lnTo>
                <a:lnTo>
                  <a:pt x="550" y="906"/>
                </a:lnTo>
                <a:lnTo>
                  <a:pt x="545" y="895"/>
                </a:lnTo>
                <a:lnTo>
                  <a:pt x="542" y="882"/>
                </a:lnTo>
                <a:lnTo>
                  <a:pt x="542" y="829"/>
                </a:lnTo>
                <a:close/>
                <a:moveTo>
                  <a:pt x="312" y="434"/>
                </a:moveTo>
                <a:lnTo>
                  <a:pt x="362" y="410"/>
                </a:lnTo>
                <a:lnTo>
                  <a:pt x="362" y="375"/>
                </a:lnTo>
                <a:lnTo>
                  <a:pt x="362" y="375"/>
                </a:lnTo>
                <a:lnTo>
                  <a:pt x="364" y="345"/>
                </a:lnTo>
                <a:lnTo>
                  <a:pt x="366" y="315"/>
                </a:lnTo>
                <a:lnTo>
                  <a:pt x="372" y="286"/>
                </a:lnTo>
                <a:lnTo>
                  <a:pt x="380" y="262"/>
                </a:lnTo>
                <a:lnTo>
                  <a:pt x="388" y="237"/>
                </a:lnTo>
                <a:lnTo>
                  <a:pt x="400" y="216"/>
                </a:lnTo>
                <a:lnTo>
                  <a:pt x="413" y="195"/>
                </a:lnTo>
                <a:lnTo>
                  <a:pt x="427" y="176"/>
                </a:lnTo>
                <a:lnTo>
                  <a:pt x="443" y="160"/>
                </a:lnTo>
                <a:lnTo>
                  <a:pt x="460" y="146"/>
                </a:lnTo>
                <a:lnTo>
                  <a:pt x="477" y="132"/>
                </a:lnTo>
                <a:lnTo>
                  <a:pt x="497" y="120"/>
                </a:lnTo>
                <a:lnTo>
                  <a:pt x="517" y="108"/>
                </a:lnTo>
                <a:lnTo>
                  <a:pt x="538" y="100"/>
                </a:lnTo>
                <a:lnTo>
                  <a:pt x="559" y="92"/>
                </a:lnTo>
                <a:lnTo>
                  <a:pt x="581" y="86"/>
                </a:lnTo>
                <a:lnTo>
                  <a:pt x="581" y="288"/>
                </a:lnTo>
                <a:lnTo>
                  <a:pt x="607" y="288"/>
                </a:lnTo>
                <a:lnTo>
                  <a:pt x="632" y="288"/>
                </a:lnTo>
                <a:lnTo>
                  <a:pt x="632" y="52"/>
                </a:lnTo>
                <a:lnTo>
                  <a:pt x="737" y="52"/>
                </a:lnTo>
                <a:lnTo>
                  <a:pt x="737" y="288"/>
                </a:lnTo>
                <a:lnTo>
                  <a:pt x="763" y="288"/>
                </a:lnTo>
                <a:lnTo>
                  <a:pt x="789" y="288"/>
                </a:lnTo>
                <a:lnTo>
                  <a:pt x="789" y="86"/>
                </a:lnTo>
                <a:lnTo>
                  <a:pt x="789" y="86"/>
                </a:lnTo>
                <a:lnTo>
                  <a:pt x="810" y="92"/>
                </a:lnTo>
                <a:lnTo>
                  <a:pt x="832" y="100"/>
                </a:lnTo>
                <a:lnTo>
                  <a:pt x="852" y="108"/>
                </a:lnTo>
                <a:lnTo>
                  <a:pt x="873" y="120"/>
                </a:lnTo>
                <a:lnTo>
                  <a:pt x="892" y="132"/>
                </a:lnTo>
                <a:lnTo>
                  <a:pt x="910" y="146"/>
                </a:lnTo>
                <a:lnTo>
                  <a:pt x="926" y="160"/>
                </a:lnTo>
                <a:lnTo>
                  <a:pt x="942" y="176"/>
                </a:lnTo>
                <a:lnTo>
                  <a:pt x="956" y="195"/>
                </a:lnTo>
                <a:lnTo>
                  <a:pt x="970" y="216"/>
                </a:lnTo>
                <a:lnTo>
                  <a:pt x="981" y="237"/>
                </a:lnTo>
                <a:lnTo>
                  <a:pt x="989" y="262"/>
                </a:lnTo>
                <a:lnTo>
                  <a:pt x="997" y="286"/>
                </a:lnTo>
                <a:lnTo>
                  <a:pt x="1003" y="315"/>
                </a:lnTo>
                <a:lnTo>
                  <a:pt x="1007" y="345"/>
                </a:lnTo>
                <a:lnTo>
                  <a:pt x="1008" y="375"/>
                </a:lnTo>
                <a:lnTo>
                  <a:pt x="1008" y="410"/>
                </a:lnTo>
                <a:lnTo>
                  <a:pt x="1057" y="434"/>
                </a:lnTo>
                <a:lnTo>
                  <a:pt x="1057" y="435"/>
                </a:lnTo>
                <a:lnTo>
                  <a:pt x="312" y="435"/>
                </a:lnTo>
                <a:lnTo>
                  <a:pt x="312" y="434"/>
                </a:lnTo>
                <a:close/>
                <a:moveTo>
                  <a:pt x="423" y="605"/>
                </a:moveTo>
                <a:lnTo>
                  <a:pt x="421" y="586"/>
                </a:lnTo>
                <a:lnTo>
                  <a:pt x="401" y="583"/>
                </a:lnTo>
                <a:lnTo>
                  <a:pt x="401" y="583"/>
                </a:lnTo>
                <a:lnTo>
                  <a:pt x="397" y="582"/>
                </a:lnTo>
                <a:lnTo>
                  <a:pt x="392" y="579"/>
                </a:lnTo>
                <a:lnTo>
                  <a:pt x="385" y="574"/>
                </a:lnTo>
                <a:lnTo>
                  <a:pt x="376" y="565"/>
                </a:lnTo>
                <a:lnTo>
                  <a:pt x="370" y="553"/>
                </a:lnTo>
                <a:lnTo>
                  <a:pt x="364" y="540"/>
                </a:lnTo>
                <a:lnTo>
                  <a:pt x="359" y="524"/>
                </a:lnTo>
                <a:lnTo>
                  <a:pt x="355" y="507"/>
                </a:lnTo>
                <a:lnTo>
                  <a:pt x="355" y="487"/>
                </a:lnTo>
                <a:lnTo>
                  <a:pt x="1015" y="487"/>
                </a:lnTo>
                <a:lnTo>
                  <a:pt x="1015" y="487"/>
                </a:lnTo>
                <a:lnTo>
                  <a:pt x="1014" y="507"/>
                </a:lnTo>
                <a:lnTo>
                  <a:pt x="1010" y="524"/>
                </a:lnTo>
                <a:lnTo>
                  <a:pt x="1005" y="540"/>
                </a:lnTo>
                <a:lnTo>
                  <a:pt x="1001" y="553"/>
                </a:lnTo>
                <a:lnTo>
                  <a:pt x="993" y="565"/>
                </a:lnTo>
                <a:lnTo>
                  <a:pt x="984" y="574"/>
                </a:lnTo>
                <a:lnTo>
                  <a:pt x="977" y="579"/>
                </a:lnTo>
                <a:lnTo>
                  <a:pt x="972" y="582"/>
                </a:lnTo>
                <a:lnTo>
                  <a:pt x="968" y="583"/>
                </a:lnTo>
                <a:lnTo>
                  <a:pt x="949" y="586"/>
                </a:lnTo>
                <a:lnTo>
                  <a:pt x="946" y="605"/>
                </a:lnTo>
                <a:lnTo>
                  <a:pt x="946" y="605"/>
                </a:lnTo>
                <a:lnTo>
                  <a:pt x="945" y="618"/>
                </a:lnTo>
                <a:lnTo>
                  <a:pt x="942" y="629"/>
                </a:lnTo>
                <a:lnTo>
                  <a:pt x="939" y="640"/>
                </a:lnTo>
                <a:lnTo>
                  <a:pt x="935" y="651"/>
                </a:lnTo>
                <a:lnTo>
                  <a:pt x="926" y="672"/>
                </a:lnTo>
                <a:lnTo>
                  <a:pt x="914" y="692"/>
                </a:lnTo>
                <a:lnTo>
                  <a:pt x="900" y="710"/>
                </a:lnTo>
                <a:lnTo>
                  <a:pt x="884" y="728"/>
                </a:lnTo>
                <a:lnTo>
                  <a:pt x="867" y="744"/>
                </a:lnTo>
                <a:lnTo>
                  <a:pt x="848" y="757"/>
                </a:lnTo>
                <a:lnTo>
                  <a:pt x="829" y="771"/>
                </a:lnTo>
                <a:lnTo>
                  <a:pt x="808" y="782"/>
                </a:lnTo>
                <a:lnTo>
                  <a:pt x="787" y="791"/>
                </a:lnTo>
                <a:lnTo>
                  <a:pt x="766" y="799"/>
                </a:lnTo>
                <a:lnTo>
                  <a:pt x="745" y="806"/>
                </a:lnTo>
                <a:lnTo>
                  <a:pt x="724" y="809"/>
                </a:lnTo>
                <a:lnTo>
                  <a:pt x="704" y="813"/>
                </a:lnTo>
                <a:lnTo>
                  <a:pt x="685" y="813"/>
                </a:lnTo>
                <a:lnTo>
                  <a:pt x="685" y="813"/>
                </a:lnTo>
                <a:lnTo>
                  <a:pt x="665" y="813"/>
                </a:lnTo>
                <a:lnTo>
                  <a:pt x="646" y="809"/>
                </a:lnTo>
                <a:lnTo>
                  <a:pt x="625" y="806"/>
                </a:lnTo>
                <a:lnTo>
                  <a:pt x="604" y="799"/>
                </a:lnTo>
                <a:lnTo>
                  <a:pt x="583" y="791"/>
                </a:lnTo>
                <a:lnTo>
                  <a:pt x="562" y="782"/>
                </a:lnTo>
                <a:lnTo>
                  <a:pt x="541" y="771"/>
                </a:lnTo>
                <a:lnTo>
                  <a:pt x="522" y="757"/>
                </a:lnTo>
                <a:lnTo>
                  <a:pt x="502" y="744"/>
                </a:lnTo>
                <a:lnTo>
                  <a:pt x="485" y="728"/>
                </a:lnTo>
                <a:lnTo>
                  <a:pt x="470" y="710"/>
                </a:lnTo>
                <a:lnTo>
                  <a:pt x="455" y="692"/>
                </a:lnTo>
                <a:lnTo>
                  <a:pt x="444" y="672"/>
                </a:lnTo>
                <a:lnTo>
                  <a:pt x="434" y="651"/>
                </a:lnTo>
                <a:lnTo>
                  <a:pt x="430" y="640"/>
                </a:lnTo>
                <a:lnTo>
                  <a:pt x="427" y="629"/>
                </a:lnTo>
                <a:lnTo>
                  <a:pt x="424" y="618"/>
                </a:lnTo>
                <a:lnTo>
                  <a:pt x="423" y="605"/>
                </a:lnTo>
                <a:lnTo>
                  <a:pt x="423" y="605"/>
                </a:lnTo>
                <a:close/>
                <a:moveTo>
                  <a:pt x="139" y="1073"/>
                </a:moveTo>
                <a:lnTo>
                  <a:pt x="500" y="919"/>
                </a:lnTo>
                <a:lnTo>
                  <a:pt x="500" y="919"/>
                </a:lnTo>
                <a:lnTo>
                  <a:pt x="506" y="933"/>
                </a:lnTo>
                <a:lnTo>
                  <a:pt x="513" y="945"/>
                </a:lnTo>
                <a:lnTo>
                  <a:pt x="521" y="958"/>
                </a:lnTo>
                <a:lnTo>
                  <a:pt x="531" y="969"/>
                </a:lnTo>
                <a:lnTo>
                  <a:pt x="539" y="980"/>
                </a:lnTo>
                <a:lnTo>
                  <a:pt x="550" y="990"/>
                </a:lnTo>
                <a:lnTo>
                  <a:pt x="562" y="999"/>
                </a:lnTo>
                <a:lnTo>
                  <a:pt x="573" y="1007"/>
                </a:lnTo>
                <a:lnTo>
                  <a:pt x="585" y="1015"/>
                </a:lnTo>
                <a:lnTo>
                  <a:pt x="599" y="1022"/>
                </a:lnTo>
                <a:lnTo>
                  <a:pt x="612" y="1028"/>
                </a:lnTo>
                <a:lnTo>
                  <a:pt x="626" y="1032"/>
                </a:lnTo>
                <a:lnTo>
                  <a:pt x="639" y="1036"/>
                </a:lnTo>
                <a:lnTo>
                  <a:pt x="654" y="1039"/>
                </a:lnTo>
                <a:lnTo>
                  <a:pt x="669" y="1041"/>
                </a:lnTo>
                <a:lnTo>
                  <a:pt x="685" y="1042"/>
                </a:lnTo>
                <a:lnTo>
                  <a:pt x="685" y="1042"/>
                </a:lnTo>
                <a:lnTo>
                  <a:pt x="685" y="1042"/>
                </a:lnTo>
                <a:lnTo>
                  <a:pt x="685" y="1042"/>
                </a:lnTo>
                <a:lnTo>
                  <a:pt x="700" y="1041"/>
                </a:lnTo>
                <a:lnTo>
                  <a:pt x="715" y="1039"/>
                </a:lnTo>
                <a:lnTo>
                  <a:pt x="730" y="1036"/>
                </a:lnTo>
                <a:lnTo>
                  <a:pt x="743" y="1032"/>
                </a:lnTo>
                <a:lnTo>
                  <a:pt x="757" y="1028"/>
                </a:lnTo>
                <a:lnTo>
                  <a:pt x="771" y="1022"/>
                </a:lnTo>
                <a:lnTo>
                  <a:pt x="784" y="1015"/>
                </a:lnTo>
                <a:lnTo>
                  <a:pt x="796" y="1007"/>
                </a:lnTo>
                <a:lnTo>
                  <a:pt x="808" y="999"/>
                </a:lnTo>
                <a:lnTo>
                  <a:pt x="819" y="990"/>
                </a:lnTo>
                <a:lnTo>
                  <a:pt x="830" y="980"/>
                </a:lnTo>
                <a:lnTo>
                  <a:pt x="840" y="969"/>
                </a:lnTo>
                <a:lnTo>
                  <a:pt x="848" y="958"/>
                </a:lnTo>
                <a:lnTo>
                  <a:pt x="856" y="945"/>
                </a:lnTo>
                <a:lnTo>
                  <a:pt x="863" y="933"/>
                </a:lnTo>
                <a:lnTo>
                  <a:pt x="869" y="919"/>
                </a:lnTo>
                <a:lnTo>
                  <a:pt x="1229" y="1073"/>
                </a:lnTo>
                <a:lnTo>
                  <a:pt x="1302" y="1359"/>
                </a:lnTo>
                <a:lnTo>
                  <a:pt x="67" y="1359"/>
                </a:lnTo>
                <a:lnTo>
                  <a:pt x="139" y="1073"/>
                </a:lnTo>
                <a:close/>
              </a:path>
            </a:pathLst>
          </a:custGeom>
          <a:solidFill>
            <a:srgbClr val="7F7F7F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rgbClr val="0070C0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7731660" y="1836084"/>
            <a:ext cx="4099140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70C0"/>
                </a:solidFill>
                <a:cs typeface="Arial" panose="020B0604020202020204" pitchFamily="34" charset="0"/>
              </a:rPr>
              <a:t>Empregos diretos: </a:t>
            </a:r>
            <a:r>
              <a:rPr lang="pt-BR" sz="1800" dirty="0">
                <a:solidFill>
                  <a:srgbClr val="0070C0"/>
                </a:solidFill>
                <a:cs typeface="Arial" panose="020B0604020202020204" pitchFamily="34" charset="0"/>
              </a:rPr>
              <a:t>mais de </a:t>
            </a:r>
            <a:br>
              <a:rPr lang="pt-BR" sz="1800" dirty="0">
                <a:solidFill>
                  <a:srgbClr val="0070C0"/>
                </a:solidFill>
                <a:cs typeface="Arial" panose="020B0604020202020204" pitchFamily="34" charset="0"/>
              </a:rPr>
            </a:br>
            <a:r>
              <a:rPr lang="pt-BR" b="1" dirty="0">
                <a:solidFill>
                  <a:srgbClr val="0070C0"/>
                </a:solidFill>
                <a:cs typeface="Arial" panose="020B0604020202020204" pitchFamily="34" charset="0"/>
              </a:rPr>
              <a:t>4,7 mil trabalhadores</a:t>
            </a:r>
          </a:p>
          <a:p>
            <a:endParaRPr lang="pt-BR" sz="1050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r>
              <a:rPr lang="pt-BR" sz="1800" b="1" dirty="0">
                <a:solidFill>
                  <a:srgbClr val="0070C0"/>
                </a:solidFill>
                <a:cs typeface="Arial" panose="020B0604020202020204" pitchFamily="34" charset="0"/>
              </a:rPr>
              <a:t>Empregos indiretos: </a:t>
            </a:r>
            <a:r>
              <a:rPr lang="pt-BR" sz="1800" dirty="0">
                <a:solidFill>
                  <a:srgbClr val="0070C0"/>
                </a:solidFill>
                <a:cs typeface="Arial" panose="020B0604020202020204" pitchFamily="34" charset="0"/>
              </a:rPr>
              <a:t>estimativa de </a:t>
            </a:r>
            <a:br>
              <a:rPr lang="pt-BR" sz="1800" dirty="0">
                <a:solidFill>
                  <a:srgbClr val="0070C0"/>
                </a:solidFill>
                <a:cs typeface="Arial" panose="020B0604020202020204" pitchFamily="34" charset="0"/>
              </a:rPr>
            </a:br>
            <a:r>
              <a:rPr lang="pt-BR" b="1" dirty="0">
                <a:solidFill>
                  <a:srgbClr val="0070C0"/>
                </a:solidFill>
                <a:cs typeface="Arial" panose="020B0604020202020204" pitchFamily="34" charset="0"/>
              </a:rPr>
              <a:t>16 mil trabalhadores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7731660" y="4221055"/>
            <a:ext cx="4099140" cy="2008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70C0"/>
                </a:solidFill>
                <a:cs typeface="Arial" panose="020B0604020202020204" pitchFamily="34" charset="0"/>
              </a:rPr>
              <a:t>Exportações: </a:t>
            </a:r>
            <a:r>
              <a:rPr lang="pt-BR" sz="1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br>
              <a:rPr lang="pt-BR" sz="1800" dirty="0">
                <a:solidFill>
                  <a:srgbClr val="0070C0"/>
                </a:solidFill>
                <a:cs typeface="Arial" panose="020B0604020202020204" pitchFamily="34" charset="0"/>
              </a:rPr>
            </a:br>
            <a:r>
              <a:rPr lang="pt-BR" b="1" dirty="0">
                <a:solidFill>
                  <a:srgbClr val="0070C0"/>
                </a:solidFill>
                <a:cs typeface="Arial" panose="020B0604020202020204" pitchFamily="34" charset="0"/>
              </a:rPr>
              <a:t>US$ FOB 6,9 bilhões</a:t>
            </a:r>
          </a:p>
          <a:p>
            <a:r>
              <a:rPr lang="pt-BR" sz="1400" dirty="0">
                <a:solidFill>
                  <a:srgbClr val="0070C0"/>
                </a:solidFill>
                <a:cs typeface="Arial" panose="020B0604020202020204" pitchFamily="34" charset="0"/>
              </a:rPr>
              <a:t>Representa </a:t>
            </a:r>
            <a:r>
              <a:rPr lang="pt-BR" sz="1400" b="1" u="sng" dirty="0">
                <a:solidFill>
                  <a:srgbClr val="0070C0"/>
                </a:solidFill>
                <a:cs typeface="Arial" panose="020B0604020202020204" pitchFamily="34" charset="0"/>
              </a:rPr>
              <a:t>78%</a:t>
            </a:r>
            <a:r>
              <a:rPr lang="pt-BR" sz="1400" dirty="0">
                <a:solidFill>
                  <a:srgbClr val="0070C0"/>
                </a:solidFill>
                <a:cs typeface="Arial" panose="020B0604020202020204" pitchFamily="34" charset="0"/>
              </a:rPr>
              <a:t> de toda Exportação de SC</a:t>
            </a:r>
          </a:p>
          <a:p>
            <a:endParaRPr lang="pt-BR" sz="1050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r>
              <a:rPr lang="pt-BR" sz="1800" b="1" dirty="0">
                <a:solidFill>
                  <a:srgbClr val="0070C0"/>
                </a:solidFill>
                <a:cs typeface="Arial" panose="020B0604020202020204" pitchFamily="34" charset="0"/>
              </a:rPr>
              <a:t>Importações:</a:t>
            </a:r>
            <a:br>
              <a:rPr lang="pt-BR" sz="1800" dirty="0">
                <a:solidFill>
                  <a:srgbClr val="0070C0"/>
                </a:solidFill>
                <a:cs typeface="Arial" panose="020B0604020202020204" pitchFamily="34" charset="0"/>
              </a:rPr>
            </a:br>
            <a:r>
              <a:rPr lang="pt-BR" b="1" dirty="0">
                <a:solidFill>
                  <a:srgbClr val="0070C0"/>
                </a:solidFill>
                <a:cs typeface="Arial" panose="020B0604020202020204" pitchFamily="34" charset="0"/>
              </a:rPr>
              <a:t>US$ FOB 13,7 bilhões</a:t>
            </a:r>
          </a:p>
          <a:p>
            <a:r>
              <a:rPr lang="pt-BR" sz="1400" dirty="0">
                <a:solidFill>
                  <a:srgbClr val="0070C0"/>
                </a:solidFill>
                <a:cs typeface="Arial" panose="020B0604020202020204" pitchFamily="34" charset="0"/>
              </a:rPr>
              <a:t>Representa </a:t>
            </a:r>
            <a:r>
              <a:rPr lang="pt-BR" sz="1400" b="1" u="sng" dirty="0">
                <a:solidFill>
                  <a:srgbClr val="0070C0"/>
                </a:solidFill>
                <a:cs typeface="Arial" panose="020B0604020202020204" pitchFamily="34" charset="0"/>
              </a:rPr>
              <a:t>81%</a:t>
            </a:r>
            <a:r>
              <a:rPr lang="pt-BR" sz="1400" dirty="0">
                <a:solidFill>
                  <a:srgbClr val="0070C0"/>
                </a:solidFill>
                <a:cs typeface="Arial" panose="020B0604020202020204" pitchFamily="34" charset="0"/>
              </a:rPr>
              <a:t> de toda Importação de SC</a:t>
            </a:r>
          </a:p>
        </p:txBody>
      </p:sp>
      <p:grpSp>
        <p:nvGrpSpPr>
          <p:cNvPr id="28" name="Agrupar 27"/>
          <p:cNvGrpSpPr/>
          <p:nvPr/>
        </p:nvGrpSpPr>
        <p:grpSpPr>
          <a:xfrm>
            <a:off x="7863688" y="3816381"/>
            <a:ext cx="609600" cy="317500"/>
            <a:chOff x="3351213" y="5194300"/>
            <a:chExt cx="609600" cy="317500"/>
          </a:xfrm>
        </p:grpSpPr>
        <p:sp>
          <p:nvSpPr>
            <p:cNvPr id="29" name="Freeform 98"/>
            <p:cNvSpPr>
              <a:spLocks/>
            </p:cNvSpPr>
            <p:nvPr/>
          </p:nvSpPr>
          <p:spPr bwMode="auto">
            <a:xfrm>
              <a:off x="3351213" y="5461000"/>
              <a:ext cx="609600" cy="50800"/>
            </a:xfrm>
            <a:custGeom>
              <a:avLst/>
              <a:gdLst>
                <a:gd name="T0" fmla="*/ 0 w 384"/>
                <a:gd name="T1" fmla="*/ 32 h 32"/>
                <a:gd name="T2" fmla="*/ 12 w 384"/>
                <a:gd name="T3" fmla="*/ 30 h 32"/>
                <a:gd name="T4" fmla="*/ 30 w 384"/>
                <a:gd name="T5" fmla="*/ 12 h 32"/>
                <a:gd name="T6" fmla="*/ 32 w 384"/>
                <a:gd name="T7" fmla="*/ 0 h 32"/>
                <a:gd name="T8" fmla="*/ 32 w 384"/>
                <a:gd name="T9" fmla="*/ 6 h 32"/>
                <a:gd name="T10" fmla="*/ 42 w 384"/>
                <a:gd name="T11" fmla="*/ 22 h 32"/>
                <a:gd name="T12" fmla="*/ 58 w 384"/>
                <a:gd name="T13" fmla="*/ 32 h 32"/>
                <a:gd name="T14" fmla="*/ 64 w 384"/>
                <a:gd name="T15" fmla="*/ 32 h 32"/>
                <a:gd name="T16" fmla="*/ 76 w 384"/>
                <a:gd name="T17" fmla="*/ 30 h 32"/>
                <a:gd name="T18" fmla="*/ 94 w 384"/>
                <a:gd name="T19" fmla="*/ 12 h 32"/>
                <a:gd name="T20" fmla="*/ 96 w 384"/>
                <a:gd name="T21" fmla="*/ 0 h 32"/>
                <a:gd name="T22" fmla="*/ 96 w 384"/>
                <a:gd name="T23" fmla="*/ 6 h 32"/>
                <a:gd name="T24" fmla="*/ 106 w 384"/>
                <a:gd name="T25" fmla="*/ 22 h 32"/>
                <a:gd name="T26" fmla="*/ 122 w 384"/>
                <a:gd name="T27" fmla="*/ 32 h 32"/>
                <a:gd name="T28" fmla="*/ 128 w 384"/>
                <a:gd name="T29" fmla="*/ 32 h 32"/>
                <a:gd name="T30" fmla="*/ 140 w 384"/>
                <a:gd name="T31" fmla="*/ 30 h 32"/>
                <a:gd name="T32" fmla="*/ 158 w 384"/>
                <a:gd name="T33" fmla="*/ 12 h 32"/>
                <a:gd name="T34" fmla="*/ 160 w 384"/>
                <a:gd name="T35" fmla="*/ 0 h 32"/>
                <a:gd name="T36" fmla="*/ 160 w 384"/>
                <a:gd name="T37" fmla="*/ 6 h 32"/>
                <a:gd name="T38" fmla="*/ 170 w 384"/>
                <a:gd name="T39" fmla="*/ 22 h 32"/>
                <a:gd name="T40" fmla="*/ 186 w 384"/>
                <a:gd name="T41" fmla="*/ 32 h 32"/>
                <a:gd name="T42" fmla="*/ 192 w 384"/>
                <a:gd name="T43" fmla="*/ 32 h 32"/>
                <a:gd name="T44" fmla="*/ 204 w 384"/>
                <a:gd name="T45" fmla="*/ 30 h 32"/>
                <a:gd name="T46" fmla="*/ 222 w 384"/>
                <a:gd name="T47" fmla="*/ 12 h 32"/>
                <a:gd name="T48" fmla="*/ 224 w 384"/>
                <a:gd name="T49" fmla="*/ 0 h 32"/>
                <a:gd name="T50" fmla="*/ 224 w 384"/>
                <a:gd name="T51" fmla="*/ 6 h 32"/>
                <a:gd name="T52" fmla="*/ 234 w 384"/>
                <a:gd name="T53" fmla="*/ 22 h 32"/>
                <a:gd name="T54" fmla="*/ 250 w 384"/>
                <a:gd name="T55" fmla="*/ 32 h 32"/>
                <a:gd name="T56" fmla="*/ 256 w 384"/>
                <a:gd name="T57" fmla="*/ 32 h 32"/>
                <a:gd name="T58" fmla="*/ 268 w 384"/>
                <a:gd name="T59" fmla="*/ 30 h 32"/>
                <a:gd name="T60" fmla="*/ 286 w 384"/>
                <a:gd name="T61" fmla="*/ 12 h 32"/>
                <a:gd name="T62" fmla="*/ 288 w 384"/>
                <a:gd name="T63" fmla="*/ 0 h 32"/>
                <a:gd name="T64" fmla="*/ 288 w 384"/>
                <a:gd name="T65" fmla="*/ 6 h 32"/>
                <a:gd name="T66" fmla="*/ 298 w 384"/>
                <a:gd name="T67" fmla="*/ 22 h 32"/>
                <a:gd name="T68" fmla="*/ 314 w 384"/>
                <a:gd name="T69" fmla="*/ 32 h 32"/>
                <a:gd name="T70" fmla="*/ 320 w 384"/>
                <a:gd name="T71" fmla="*/ 32 h 32"/>
                <a:gd name="T72" fmla="*/ 332 w 384"/>
                <a:gd name="T73" fmla="*/ 30 h 32"/>
                <a:gd name="T74" fmla="*/ 350 w 384"/>
                <a:gd name="T75" fmla="*/ 12 h 32"/>
                <a:gd name="T76" fmla="*/ 352 w 384"/>
                <a:gd name="T77" fmla="*/ 0 h 32"/>
                <a:gd name="T78" fmla="*/ 352 w 384"/>
                <a:gd name="T79" fmla="*/ 6 h 32"/>
                <a:gd name="T80" fmla="*/ 362 w 384"/>
                <a:gd name="T81" fmla="*/ 22 h 32"/>
                <a:gd name="T82" fmla="*/ 378 w 384"/>
                <a:gd name="T8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4" h="32">
                  <a:moveTo>
                    <a:pt x="0" y="32"/>
                  </a:moveTo>
                  <a:lnTo>
                    <a:pt x="0" y="32"/>
                  </a:lnTo>
                  <a:lnTo>
                    <a:pt x="6" y="32"/>
                  </a:lnTo>
                  <a:lnTo>
                    <a:pt x="12" y="30"/>
                  </a:lnTo>
                  <a:lnTo>
                    <a:pt x="22" y="22"/>
                  </a:lnTo>
                  <a:lnTo>
                    <a:pt x="30" y="12"/>
                  </a:lnTo>
                  <a:lnTo>
                    <a:pt x="32" y="6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6"/>
                  </a:lnTo>
                  <a:lnTo>
                    <a:pt x="34" y="12"/>
                  </a:lnTo>
                  <a:lnTo>
                    <a:pt x="42" y="22"/>
                  </a:lnTo>
                  <a:lnTo>
                    <a:pt x="52" y="30"/>
                  </a:lnTo>
                  <a:lnTo>
                    <a:pt x="58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70" y="32"/>
                  </a:lnTo>
                  <a:lnTo>
                    <a:pt x="76" y="30"/>
                  </a:lnTo>
                  <a:lnTo>
                    <a:pt x="86" y="22"/>
                  </a:lnTo>
                  <a:lnTo>
                    <a:pt x="94" y="12"/>
                  </a:lnTo>
                  <a:lnTo>
                    <a:pt x="96" y="6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6"/>
                  </a:lnTo>
                  <a:lnTo>
                    <a:pt x="98" y="12"/>
                  </a:lnTo>
                  <a:lnTo>
                    <a:pt x="106" y="22"/>
                  </a:lnTo>
                  <a:lnTo>
                    <a:pt x="116" y="30"/>
                  </a:lnTo>
                  <a:lnTo>
                    <a:pt x="122" y="32"/>
                  </a:lnTo>
                  <a:lnTo>
                    <a:pt x="128" y="32"/>
                  </a:lnTo>
                  <a:lnTo>
                    <a:pt x="128" y="32"/>
                  </a:lnTo>
                  <a:lnTo>
                    <a:pt x="134" y="32"/>
                  </a:lnTo>
                  <a:lnTo>
                    <a:pt x="140" y="30"/>
                  </a:lnTo>
                  <a:lnTo>
                    <a:pt x="150" y="22"/>
                  </a:lnTo>
                  <a:lnTo>
                    <a:pt x="158" y="12"/>
                  </a:lnTo>
                  <a:lnTo>
                    <a:pt x="160" y="6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6"/>
                  </a:lnTo>
                  <a:lnTo>
                    <a:pt x="162" y="12"/>
                  </a:lnTo>
                  <a:lnTo>
                    <a:pt x="170" y="22"/>
                  </a:lnTo>
                  <a:lnTo>
                    <a:pt x="180" y="30"/>
                  </a:lnTo>
                  <a:lnTo>
                    <a:pt x="186" y="32"/>
                  </a:lnTo>
                  <a:lnTo>
                    <a:pt x="192" y="32"/>
                  </a:lnTo>
                  <a:lnTo>
                    <a:pt x="192" y="32"/>
                  </a:lnTo>
                  <a:lnTo>
                    <a:pt x="198" y="32"/>
                  </a:lnTo>
                  <a:lnTo>
                    <a:pt x="204" y="30"/>
                  </a:lnTo>
                  <a:lnTo>
                    <a:pt x="214" y="22"/>
                  </a:lnTo>
                  <a:lnTo>
                    <a:pt x="222" y="12"/>
                  </a:lnTo>
                  <a:lnTo>
                    <a:pt x="224" y="6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4" y="6"/>
                  </a:lnTo>
                  <a:lnTo>
                    <a:pt x="226" y="12"/>
                  </a:lnTo>
                  <a:lnTo>
                    <a:pt x="234" y="22"/>
                  </a:lnTo>
                  <a:lnTo>
                    <a:pt x="244" y="30"/>
                  </a:lnTo>
                  <a:lnTo>
                    <a:pt x="250" y="32"/>
                  </a:lnTo>
                  <a:lnTo>
                    <a:pt x="256" y="32"/>
                  </a:lnTo>
                  <a:lnTo>
                    <a:pt x="256" y="32"/>
                  </a:lnTo>
                  <a:lnTo>
                    <a:pt x="262" y="32"/>
                  </a:lnTo>
                  <a:lnTo>
                    <a:pt x="268" y="30"/>
                  </a:lnTo>
                  <a:lnTo>
                    <a:pt x="278" y="22"/>
                  </a:lnTo>
                  <a:lnTo>
                    <a:pt x="286" y="12"/>
                  </a:lnTo>
                  <a:lnTo>
                    <a:pt x="288" y="6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6"/>
                  </a:lnTo>
                  <a:lnTo>
                    <a:pt x="290" y="12"/>
                  </a:lnTo>
                  <a:lnTo>
                    <a:pt x="298" y="22"/>
                  </a:lnTo>
                  <a:lnTo>
                    <a:pt x="308" y="30"/>
                  </a:lnTo>
                  <a:lnTo>
                    <a:pt x="314" y="32"/>
                  </a:lnTo>
                  <a:lnTo>
                    <a:pt x="320" y="32"/>
                  </a:lnTo>
                  <a:lnTo>
                    <a:pt x="320" y="32"/>
                  </a:lnTo>
                  <a:lnTo>
                    <a:pt x="326" y="32"/>
                  </a:lnTo>
                  <a:lnTo>
                    <a:pt x="332" y="30"/>
                  </a:lnTo>
                  <a:lnTo>
                    <a:pt x="342" y="22"/>
                  </a:lnTo>
                  <a:lnTo>
                    <a:pt x="350" y="12"/>
                  </a:lnTo>
                  <a:lnTo>
                    <a:pt x="352" y="6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52" y="6"/>
                  </a:lnTo>
                  <a:lnTo>
                    <a:pt x="354" y="12"/>
                  </a:lnTo>
                  <a:lnTo>
                    <a:pt x="362" y="22"/>
                  </a:lnTo>
                  <a:lnTo>
                    <a:pt x="372" y="30"/>
                  </a:lnTo>
                  <a:lnTo>
                    <a:pt x="378" y="32"/>
                  </a:lnTo>
                  <a:lnTo>
                    <a:pt x="384" y="32"/>
                  </a:lnTo>
                </a:path>
              </a:pathLst>
            </a:custGeom>
            <a:noFill/>
            <a:ln w="2540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Freeform 110"/>
            <p:cNvSpPr>
              <a:spLocks/>
            </p:cNvSpPr>
            <p:nvPr/>
          </p:nvSpPr>
          <p:spPr bwMode="auto">
            <a:xfrm>
              <a:off x="3402013" y="5245100"/>
              <a:ext cx="88900" cy="114300"/>
            </a:xfrm>
            <a:custGeom>
              <a:avLst/>
              <a:gdLst>
                <a:gd name="T0" fmla="*/ 56 w 56"/>
                <a:gd name="T1" fmla="*/ 72 h 72"/>
                <a:gd name="T2" fmla="*/ 56 w 56"/>
                <a:gd name="T3" fmla="*/ 0 h 72"/>
                <a:gd name="T4" fmla="*/ 0 w 56"/>
                <a:gd name="T5" fmla="*/ 0 h 72"/>
                <a:gd name="T6" fmla="*/ 0 w 56"/>
                <a:gd name="T7" fmla="*/ 4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72">
                  <a:moveTo>
                    <a:pt x="56" y="72"/>
                  </a:moveTo>
                  <a:lnTo>
                    <a:pt x="56" y="0"/>
                  </a:lnTo>
                  <a:lnTo>
                    <a:pt x="0" y="0"/>
                  </a:lnTo>
                  <a:lnTo>
                    <a:pt x="0" y="48"/>
                  </a:lnTo>
                </a:path>
              </a:pathLst>
            </a:custGeom>
            <a:noFill/>
            <a:ln w="2540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Line 111"/>
            <p:cNvSpPr>
              <a:spLocks noChangeShapeType="1"/>
            </p:cNvSpPr>
            <p:nvPr/>
          </p:nvSpPr>
          <p:spPr bwMode="auto">
            <a:xfrm flipV="1">
              <a:off x="3465513" y="5194300"/>
              <a:ext cx="0" cy="50800"/>
            </a:xfrm>
            <a:prstGeom prst="line">
              <a:avLst/>
            </a:prstGeom>
            <a:noFill/>
            <a:ln w="2540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2" name="Line 112"/>
            <p:cNvSpPr>
              <a:spLocks noChangeShapeType="1"/>
            </p:cNvSpPr>
            <p:nvPr/>
          </p:nvSpPr>
          <p:spPr bwMode="auto">
            <a:xfrm flipH="1">
              <a:off x="3452813" y="5295900"/>
              <a:ext cx="38100" cy="0"/>
            </a:xfrm>
            <a:prstGeom prst="line">
              <a:avLst/>
            </a:prstGeom>
            <a:noFill/>
            <a:ln w="2540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3" name="Rectangle 113"/>
            <p:cNvSpPr>
              <a:spLocks noChangeArrowheads="1"/>
            </p:cNvSpPr>
            <p:nvPr/>
          </p:nvSpPr>
          <p:spPr bwMode="auto">
            <a:xfrm>
              <a:off x="3541713" y="5207000"/>
              <a:ext cx="355600" cy="152400"/>
            </a:xfrm>
            <a:prstGeom prst="rect">
              <a:avLst/>
            </a:prstGeom>
            <a:noFill/>
            <a:ln w="25400">
              <a:solidFill>
                <a:srgbClr val="7F7F7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4" name="Line 114"/>
            <p:cNvSpPr>
              <a:spLocks noChangeShapeType="1"/>
            </p:cNvSpPr>
            <p:nvPr/>
          </p:nvSpPr>
          <p:spPr bwMode="auto">
            <a:xfrm>
              <a:off x="3541713" y="5283200"/>
              <a:ext cx="355600" cy="0"/>
            </a:xfrm>
            <a:prstGeom prst="line">
              <a:avLst/>
            </a:prstGeom>
            <a:noFill/>
            <a:ln w="2540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5" name="Line 115"/>
            <p:cNvSpPr>
              <a:spLocks noChangeShapeType="1"/>
            </p:cNvSpPr>
            <p:nvPr/>
          </p:nvSpPr>
          <p:spPr bwMode="auto">
            <a:xfrm>
              <a:off x="3719513" y="5207000"/>
              <a:ext cx="0" cy="152400"/>
            </a:xfrm>
            <a:prstGeom prst="line">
              <a:avLst/>
            </a:prstGeom>
            <a:noFill/>
            <a:ln w="2540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6" name="Line 116"/>
            <p:cNvSpPr>
              <a:spLocks noChangeShapeType="1"/>
            </p:cNvSpPr>
            <p:nvPr/>
          </p:nvSpPr>
          <p:spPr bwMode="auto">
            <a:xfrm flipH="1">
              <a:off x="3795713" y="5410200"/>
              <a:ext cx="38100" cy="0"/>
            </a:xfrm>
            <a:prstGeom prst="line">
              <a:avLst/>
            </a:prstGeom>
            <a:noFill/>
            <a:ln w="2540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1" name="Freeform 174"/>
            <p:cNvSpPr>
              <a:spLocks/>
            </p:cNvSpPr>
            <p:nvPr/>
          </p:nvSpPr>
          <p:spPr bwMode="auto">
            <a:xfrm>
              <a:off x="3363913" y="5359400"/>
              <a:ext cx="584200" cy="101600"/>
            </a:xfrm>
            <a:custGeom>
              <a:avLst/>
              <a:gdLst>
                <a:gd name="T0" fmla="*/ 312 w 368"/>
                <a:gd name="T1" fmla="*/ 64 h 64"/>
                <a:gd name="T2" fmla="*/ 368 w 368"/>
                <a:gd name="T3" fmla="*/ 16 h 64"/>
                <a:gd name="T4" fmla="*/ 368 w 368"/>
                <a:gd name="T5" fmla="*/ 0 h 64"/>
                <a:gd name="T6" fmla="*/ 0 w 368"/>
                <a:gd name="T7" fmla="*/ 0 h 64"/>
                <a:gd name="T8" fmla="*/ 0 w 368"/>
                <a:gd name="T9" fmla="*/ 24 h 64"/>
                <a:gd name="T10" fmla="*/ 8 w 368"/>
                <a:gd name="T11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8" h="64">
                  <a:moveTo>
                    <a:pt x="312" y="64"/>
                  </a:moveTo>
                  <a:lnTo>
                    <a:pt x="368" y="16"/>
                  </a:lnTo>
                  <a:lnTo>
                    <a:pt x="368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8" y="48"/>
                  </a:lnTo>
                </a:path>
              </a:pathLst>
            </a:custGeom>
            <a:noFill/>
            <a:ln w="2540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42" name="Agrupar 41"/>
          <p:cNvGrpSpPr/>
          <p:nvPr/>
        </p:nvGrpSpPr>
        <p:grpSpPr>
          <a:xfrm flipH="1">
            <a:off x="636391" y="589871"/>
            <a:ext cx="587375" cy="576262"/>
            <a:chOff x="6689725" y="3713163"/>
            <a:chExt cx="587375" cy="576262"/>
          </a:xfrm>
        </p:grpSpPr>
        <p:sp>
          <p:nvSpPr>
            <p:cNvPr id="43" name="Freeform 142"/>
            <p:cNvSpPr>
              <a:spLocks/>
            </p:cNvSpPr>
            <p:nvPr/>
          </p:nvSpPr>
          <p:spPr bwMode="auto">
            <a:xfrm>
              <a:off x="6746875" y="3843338"/>
              <a:ext cx="530225" cy="74613"/>
            </a:xfrm>
            <a:custGeom>
              <a:avLst/>
              <a:gdLst>
                <a:gd name="T0" fmla="*/ 1338 w 1338"/>
                <a:gd name="T1" fmla="*/ 0 h 190"/>
                <a:gd name="T2" fmla="*/ 1338 w 1338"/>
                <a:gd name="T3" fmla="*/ 190 h 190"/>
                <a:gd name="T4" fmla="*/ 1115 w 1338"/>
                <a:gd name="T5" fmla="*/ 190 h 190"/>
                <a:gd name="T6" fmla="*/ 1115 w 1338"/>
                <a:gd name="T7" fmla="*/ 163 h 190"/>
                <a:gd name="T8" fmla="*/ 0 w 1338"/>
                <a:gd name="T9" fmla="*/ 163 h 190"/>
                <a:gd name="T10" fmla="*/ 0 w 1338"/>
                <a:gd name="T11" fmla="*/ 27 h 190"/>
                <a:gd name="T12" fmla="*/ 1115 w 1338"/>
                <a:gd name="T13" fmla="*/ 27 h 190"/>
                <a:gd name="T14" fmla="*/ 1115 w 1338"/>
                <a:gd name="T15" fmla="*/ 0 h 190"/>
                <a:gd name="T16" fmla="*/ 1338 w 1338"/>
                <a:gd name="T17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8" h="190">
                  <a:moveTo>
                    <a:pt x="1338" y="0"/>
                  </a:moveTo>
                  <a:lnTo>
                    <a:pt x="1338" y="190"/>
                  </a:lnTo>
                  <a:lnTo>
                    <a:pt x="1115" y="190"/>
                  </a:lnTo>
                  <a:lnTo>
                    <a:pt x="1115" y="163"/>
                  </a:lnTo>
                  <a:lnTo>
                    <a:pt x="0" y="163"/>
                  </a:lnTo>
                  <a:lnTo>
                    <a:pt x="0" y="27"/>
                  </a:lnTo>
                  <a:lnTo>
                    <a:pt x="1115" y="27"/>
                  </a:lnTo>
                  <a:lnTo>
                    <a:pt x="1115" y="0"/>
                  </a:lnTo>
                  <a:lnTo>
                    <a:pt x="1338" y="0"/>
                  </a:lnTo>
                  <a:close/>
                </a:path>
              </a:pathLst>
            </a:custGeom>
            <a:noFill/>
            <a:ln w="19050">
              <a:solidFill>
                <a:srgbClr val="4A4B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4" name="Line 143"/>
            <p:cNvSpPr>
              <a:spLocks noChangeShapeType="1"/>
            </p:cNvSpPr>
            <p:nvPr/>
          </p:nvSpPr>
          <p:spPr bwMode="auto">
            <a:xfrm flipH="1" flipV="1">
              <a:off x="7118350" y="3713163"/>
              <a:ext cx="142875" cy="130175"/>
            </a:xfrm>
            <a:prstGeom prst="line">
              <a:avLst/>
            </a:prstGeom>
            <a:noFill/>
            <a:ln w="19050">
              <a:solidFill>
                <a:srgbClr val="4A4B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5" name="Line 144"/>
            <p:cNvSpPr>
              <a:spLocks noChangeShapeType="1"/>
            </p:cNvSpPr>
            <p:nvPr/>
          </p:nvSpPr>
          <p:spPr bwMode="auto">
            <a:xfrm flipH="1">
              <a:off x="6829425" y="3713163"/>
              <a:ext cx="231775" cy="139700"/>
            </a:xfrm>
            <a:prstGeom prst="line">
              <a:avLst/>
            </a:prstGeom>
            <a:noFill/>
            <a:ln w="19050">
              <a:solidFill>
                <a:srgbClr val="4A4B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6" name="Freeform 145"/>
            <p:cNvSpPr>
              <a:spLocks/>
            </p:cNvSpPr>
            <p:nvPr/>
          </p:nvSpPr>
          <p:spPr bwMode="auto">
            <a:xfrm>
              <a:off x="6746875" y="4078288"/>
              <a:ext cx="49213" cy="6350"/>
            </a:xfrm>
            <a:custGeom>
              <a:avLst/>
              <a:gdLst>
                <a:gd name="T0" fmla="*/ 124 w 124"/>
                <a:gd name="T1" fmla="*/ 0 h 19"/>
                <a:gd name="T2" fmla="*/ 0 w 124"/>
                <a:gd name="T3" fmla="*/ 0 h 19"/>
                <a:gd name="T4" fmla="*/ 0 w 124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4" h="19">
                  <a:moveTo>
                    <a:pt x="124" y="0"/>
                  </a:moveTo>
                  <a:lnTo>
                    <a:pt x="0" y="0"/>
                  </a:lnTo>
                  <a:lnTo>
                    <a:pt x="0" y="19"/>
                  </a:lnTo>
                </a:path>
              </a:pathLst>
            </a:custGeom>
            <a:noFill/>
            <a:ln w="19050">
              <a:solidFill>
                <a:srgbClr val="4A4B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7" name="Freeform 146"/>
            <p:cNvSpPr>
              <a:spLocks/>
            </p:cNvSpPr>
            <p:nvPr/>
          </p:nvSpPr>
          <p:spPr bwMode="auto">
            <a:xfrm>
              <a:off x="6829425" y="4078288"/>
              <a:ext cx="49213" cy="6350"/>
            </a:xfrm>
            <a:custGeom>
              <a:avLst/>
              <a:gdLst>
                <a:gd name="T0" fmla="*/ 124 w 124"/>
                <a:gd name="T1" fmla="*/ 19 h 19"/>
                <a:gd name="T2" fmla="*/ 124 w 124"/>
                <a:gd name="T3" fmla="*/ 0 h 19"/>
                <a:gd name="T4" fmla="*/ 0 w 1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4" h="19">
                  <a:moveTo>
                    <a:pt x="124" y="19"/>
                  </a:moveTo>
                  <a:lnTo>
                    <a:pt x="124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4A4B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8" name="Rectangle 147"/>
            <p:cNvSpPr>
              <a:spLocks noChangeArrowheads="1"/>
            </p:cNvSpPr>
            <p:nvPr/>
          </p:nvSpPr>
          <p:spPr bwMode="auto">
            <a:xfrm>
              <a:off x="6746875" y="3994150"/>
              <a:ext cx="49213" cy="50800"/>
            </a:xfrm>
            <a:prstGeom prst="rect">
              <a:avLst/>
            </a:prstGeom>
            <a:noFill/>
            <a:ln w="19050">
              <a:solidFill>
                <a:srgbClr val="4A4B4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9" name="Rectangle 148"/>
            <p:cNvSpPr>
              <a:spLocks noChangeArrowheads="1"/>
            </p:cNvSpPr>
            <p:nvPr/>
          </p:nvSpPr>
          <p:spPr bwMode="auto">
            <a:xfrm>
              <a:off x="6829425" y="3994150"/>
              <a:ext cx="49213" cy="50800"/>
            </a:xfrm>
            <a:prstGeom prst="rect">
              <a:avLst/>
            </a:prstGeom>
            <a:noFill/>
            <a:ln w="19050">
              <a:solidFill>
                <a:srgbClr val="4A4B4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0" name="Freeform 149"/>
            <p:cNvSpPr>
              <a:spLocks/>
            </p:cNvSpPr>
            <p:nvPr/>
          </p:nvSpPr>
          <p:spPr bwMode="auto">
            <a:xfrm>
              <a:off x="6997700" y="3906838"/>
              <a:ext cx="120650" cy="330200"/>
            </a:xfrm>
            <a:custGeom>
              <a:avLst/>
              <a:gdLst>
                <a:gd name="T0" fmla="*/ 301 w 301"/>
                <a:gd name="T1" fmla="*/ 0 h 829"/>
                <a:gd name="T2" fmla="*/ 301 w 301"/>
                <a:gd name="T3" fmla="*/ 829 h 829"/>
                <a:gd name="T4" fmla="*/ 160 w 301"/>
                <a:gd name="T5" fmla="*/ 829 h 829"/>
                <a:gd name="T6" fmla="*/ 160 w 301"/>
                <a:gd name="T7" fmla="*/ 245 h 829"/>
                <a:gd name="T8" fmla="*/ 51 w 301"/>
                <a:gd name="T9" fmla="*/ 245 h 829"/>
                <a:gd name="T10" fmla="*/ 51 w 301"/>
                <a:gd name="T11" fmla="*/ 245 h 829"/>
                <a:gd name="T12" fmla="*/ 40 w 301"/>
                <a:gd name="T13" fmla="*/ 245 h 829"/>
                <a:gd name="T14" fmla="*/ 31 w 301"/>
                <a:gd name="T15" fmla="*/ 242 h 829"/>
                <a:gd name="T16" fmla="*/ 23 w 301"/>
                <a:gd name="T17" fmla="*/ 237 h 829"/>
                <a:gd name="T18" fmla="*/ 15 w 301"/>
                <a:gd name="T19" fmla="*/ 231 h 829"/>
                <a:gd name="T20" fmla="*/ 9 w 301"/>
                <a:gd name="T21" fmla="*/ 223 h 829"/>
                <a:gd name="T22" fmla="*/ 4 w 301"/>
                <a:gd name="T23" fmla="*/ 215 h 829"/>
                <a:gd name="T24" fmla="*/ 2 w 301"/>
                <a:gd name="T25" fmla="*/ 205 h 829"/>
                <a:gd name="T26" fmla="*/ 0 w 301"/>
                <a:gd name="T27" fmla="*/ 196 h 829"/>
                <a:gd name="T28" fmla="*/ 0 w 301"/>
                <a:gd name="T29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1" h="829">
                  <a:moveTo>
                    <a:pt x="301" y="0"/>
                  </a:moveTo>
                  <a:lnTo>
                    <a:pt x="301" y="829"/>
                  </a:lnTo>
                  <a:lnTo>
                    <a:pt x="160" y="829"/>
                  </a:lnTo>
                  <a:lnTo>
                    <a:pt x="160" y="245"/>
                  </a:lnTo>
                  <a:lnTo>
                    <a:pt x="51" y="245"/>
                  </a:lnTo>
                  <a:lnTo>
                    <a:pt x="51" y="245"/>
                  </a:lnTo>
                  <a:lnTo>
                    <a:pt x="40" y="245"/>
                  </a:lnTo>
                  <a:lnTo>
                    <a:pt x="31" y="242"/>
                  </a:lnTo>
                  <a:lnTo>
                    <a:pt x="23" y="237"/>
                  </a:lnTo>
                  <a:lnTo>
                    <a:pt x="15" y="231"/>
                  </a:lnTo>
                  <a:lnTo>
                    <a:pt x="9" y="223"/>
                  </a:lnTo>
                  <a:lnTo>
                    <a:pt x="4" y="215"/>
                  </a:lnTo>
                  <a:lnTo>
                    <a:pt x="2" y="205"/>
                  </a:lnTo>
                  <a:lnTo>
                    <a:pt x="0" y="196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4A4B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1" name="Freeform 150"/>
            <p:cNvSpPr>
              <a:spLocks/>
            </p:cNvSpPr>
            <p:nvPr/>
          </p:nvSpPr>
          <p:spPr bwMode="auto">
            <a:xfrm>
              <a:off x="7061200" y="3713163"/>
              <a:ext cx="57150" cy="139700"/>
            </a:xfrm>
            <a:custGeom>
              <a:avLst/>
              <a:gdLst>
                <a:gd name="T0" fmla="*/ 0 w 141"/>
                <a:gd name="T1" fmla="*/ 353 h 353"/>
                <a:gd name="T2" fmla="*/ 0 w 141"/>
                <a:gd name="T3" fmla="*/ 0 h 353"/>
                <a:gd name="T4" fmla="*/ 141 w 141"/>
                <a:gd name="T5" fmla="*/ 0 h 353"/>
                <a:gd name="T6" fmla="*/ 141 w 141"/>
                <a:gd name="T7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" h="353">
                  <a:moveTo>
                    <a:pt x="0" y="353"/>
                  </a:moveTo>
                  <a:lnTo>
                    <a:pt x="0" y="0"/>
                  </a:lnTo>
                  <a:lnTo>
                    <a:pt x="141" y="0"/>
                  </a:lnTo>
                  <a:lnTo>
                    <a:pt x="141" y="353"/>
                  </a:lnTo>
                </a:path>
              </a:pathLst>
            </a:custGeom>
            <a:noFill/>
            <a:ln w="19050">
              <a:solidFill>
                <a:srgbClr val="4A4B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2" name="Line 151"/>
            <p:cNvSpPr>
              <a:spLocks noChangeShapeType="1"/>
            </p:cNvSpPr>
            <p:nvPr/>
          </p:nvSpPr>
          <p:spPr bwMode="auto">
            <a:xfrm>
              <a:off x="6772275" y="3906838"/>
              <a:ext cx="0" cy="87313"/>
            </a:xfrm>
            <a:prstGeom prst="line">
              <a:avLst/>
            </a:prstGeom>
            <a:noFill/>
            <a:ln w="19050">
              <a:solidFill>
                <a:srgbClr val="4A4B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3" name="Rectangle 152"/>
            <p:cNvSpPr>
              <a:spLocks noChangeArrowheads="1"/>
            </p:cNvSpPr>
            <p:nvPr/>
          </p:nvSpPr>
          <p:spPr bwMode="auto">
            <a:xfrm>
              <a:off x="6983413" y="4237038"/>
              <a:ext cx="212725" cy="36513"/>
            </a:xfrm>
            <a:prstGeom prst="rect">
              <a:avLst/>
            </a:prstGeom>
            <a:noFill/>
            <a:ln w="19050">
              <a:solidFill>
                <a:srgbClr val="4A4B4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4" name="Freeform 153"/>
            <p:cNvSpPr>
              <a:spLocks/>
            </p:cNvSpPr>
            <p:nvPr/>
          </p:nvSpPr>
          <p:spPr bwMode="auto">
            <a:xfrm>
              <a:off x="6997700" y="3938588"/>
              <a:ext cx="46038" cy="23813"/>
            </a:xfrm>
            <a:custGeom>
              <a:avLst/>
              <a:gdLst>
                <a:gd name="T0" fmla="*/ 117 w 117"/>
                <a:gd name="T1" fmla="*/ 0 h 60"/>
                <a:gd name="T2" fmla="*/ 117 w 117"/>
                <a:gd name="T3" fmla="*/ 60 h 60"/>
                <a:gd name="T4" fmla="*/ 0 w 117"/>
                <a:gd name="T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60">
                  <a:moveTo>
                    <a:pt x="117" y="0"/>
                  </a:moveTo>
                  <a:lnTo>
                    <a:pt x="117" y="60"/>
                  </a:lnTo>
                  <a:lnTo>
                    <a:pt x="0" y="60"/>
                  </a:lnTo>
                </a:path>
              </a:pathLst>
            </a:custGeom>
            <a:noFill/>
            <a:ln w="19050">
              <a:solidFill>
                <a:srgbClr val="4A4B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5" name="Freeform 154"/>
            <p:cNvSpPr>
              <a:spLocks/>
            </p:cNvSpPr>
            <p:nvPr/>
          </p:nvSpPr>
          <p:spPr bwMode="auto">
            <a:xfrm>
              <a:off x="6726238" y="4110038"/>
              <a:ext cx="173038" cy="87313"/>
            </a:xfrm>
            <a:custGeom>
              <a:avLst/>
              <a:gdLst>
                <a:gd name="T0" fmla="*/ 58 w 435"/>
                <a:gd name="T1" fmla="*/ 217 h 217"/>
                <a:gd name="T2" fmla="*/ 54 w 435"/>
                <a:gd name="T3" fmla="*/ 206 h 217"/>
                <a:gd name="T4" fmla="*/ 54 w 435"/>
                <a:gd name="T5" fmla="*/ 206 h 217"/>
                <a:gd name="T6" fmla="*/ 0 w 435"/>
                <a:gd name="T7" fmla="*/ 48 h 217"/>
                <a:gd name="T8" fmla="*/ 0 w 435"/>
                <a:gd name="T9" fmla="*/ 48 h 217"/>
                <a:gd name="T10" fmla="*/ 13 w 435"/>
                <a:gd name="T11" fmla="*/ 48 h 217"/>
                <a:gd name="T12" fmla="*/ 27 w 435"/>
                <a:gd name="T13" fmla="*/ 46 h 217"/>
                <a:gd name="T14" fmla="*/ 40 w 435"/>
                <a:gd name="T15" fmla="*/ 44 h 217"/>
                <a:gd name="T16" fmla="*/ 54 w 435"/>
                <a:gd name="T17" fmla="*/ 41 h 217"/>
                <a:gd name="T18" fmla="*/ 81 w 435"/>
                <a:gd name="T19" fmla="*/ 33 h 217"/>
                <a:gd name="T20" fmla="*/ 108 w 435"/>
                <a:gd name="T21" fmla="*/ 24 h 217"/>
                <a:gd name="T22" fmla="*/ 135 w 435"/>
                <a:gd name="T23" fmla="*/ 15 h 217"/>
                <a:gd name="T24" fmla="*/ 163 w 435"/>
                <a:gd name="T25" fmla="*/ 7 h 217"/>
                <a:gd name="T26" fmla="*/ 177 w 435"/>
                <a:gd name="T27" fmla="*/ 5 h 217"/>
                <a:gd name="T28" fmla="*/ 191 w 435"/>
                <a:gd name="T29" fmla="*/ 2 h 217"/>
                <a:gd name="T30" fmla="*/ 204 w 435"/>
                <a:gd name="T31" fmla="*/ 0 h 217"/>
                <a:gd name="T32" fmla="*/ 218 w 435"/>
                <a:gd name="T33" fmla="*/ 0 h 217"/>
                <a:gd name="T34" fmla="*/ 218 w 435"/>
                <a:gd name="T35" fmla="*/ 0 h 217"/>
                <a:gd name="T36" fmla="*/ 231 w 435"/>
                <a:gd name="T37" fmla="*/ 0 h 217"/>
                <a:gd name="T38" fmla="*/ 245 w 435"/>
                <a:gd name="T39" fmla="*/ 2 h 217"/>
                <a:gd name="T40" fmla="*/ 258 w 435"/>
                <a:gd name="T41" fmla="*/ 5 h 217"/>
                <a:gd name="T42" fmla="*/ 272 w 435"/>
                <a:gd name="T43" fmla="*/ 7 h 217"/>
                <a:gd name="T44" fmla="*/ 299 w 435"/>
                <a:gd name="T45" fmla="*/ 15 h 217"/>
                <a:gd name="T46" fmla="*/ 326 w 435"/>
                <a:gd name="T47" fmla="*/ 24 h 217"/>
                <a:gd name="T48" fmla="*/ 353 w 435"/>
                <a:gd name="T49" fmla="*/ 33 h 217"/>
                <a:gd name="T50" fmla="*/ 381 w 435"/>
                <a:gd name="T51" fmla="*/ 41 h 217"/>
                <a:gd name="T52" fmla="*/ 394 w 435"/>
                <a:gd name="T53" fmla="*/ 44 h 217"/>
                <a:gd name="T54" fmla="*/ 408 w 435"/>
                <a:gd name="T55" fmla="*/ 46 h 217"/>
                <a:gd name="T56" fmla="*/ 421 w 435"/>
                <a:gd name="T57" fmla="*/ 48 h 217"/>
                <a:gd name="T58" fmla="*/ 435 w 435"/>
                <a:gd name="T59" fmla="*/ 48 h 217"/>
                <a:gd name="T60" fmla="*/ 435 w 435"/>
                <a:gd name="T61" fmla="*/ 48 h 217"/>
                <a:gd name="T62" fmla="*/ 403 w 435"/>
                <a:gd name="T63" fmla="*/ 141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5" h="217">
                  <a:moveTo>
                    <a:pt x="58" y="217"/>
                  </a:moveTo>
                  <a:lnTo>
                    <a:pt x="54" y="206"/>
                  </a:lnTo>
                  <a:lnTo>
                    <a:pt x="54" y="206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3" y="48"/>
                  </a:lnTo>
                  <a:lnTo>
                    <a:pt x="27" y="46"/>
                  </a:lnTo>
                  <a:lnTo>
                    <a:pt x="40" y="44"/>
                  </a:lnTo>
                  <a:lnTo>
                    <a:pt x="54" y="41"/>
                  </a:lnTo>
                  <a:lnTo>
                    <a:pt x="81" y="33"/>
                  </a:lnTo>
                  <a:lnTo>
                    <a:pt x="108" y="24"/>
                  </a:lnTo>
                  <a:lnTo>
                    <a:pt x="135" y="15"/>
                  </a:lnTo>
                  <a:lnTo>
                    <a:pt x="163" y="7"/>
                  </a:lnTo>
                  <a:lnTo>
                    <a:pt x="177" y="5"/>
                  </a:lnTo>
                  <a:lnTo>
                    <a:pt x="191" y="2"/>
                  </a:lnTo>
                  <a:lnTo>
                    <a:pt x="204" y="0"/>
                  </a:lnTo>
                  <a:lnTo>
                    <a:pt x="218" y="0"/>
                  </a:lnTo>
                  <a:lnTo>
                    <a:pt x="218" y="0"/>
                  </a:lnTo>
                  <a:lnTo>
                    <a:pt x="231" y="0"/>
                  </a:lnTo>
                  <a:lnTo>
                    <a:pt x="245" y="2"/>
                  </a:lnTo>
                  <a:lnTo>
                    <a:pt x="258" y="5"/>
                  </a:lnTo>
                  <a:lnTo>
                    <a:pt x="272" y="7"/>
                  </a:lnTo>
                  <a:lnTo>
                    <a:pt x="299" y="15"/>
                  </a:lnTo>
                  <a:lnTo>
                    <a:pt x="326" y="24"/>
                  </a:lnTo>
                  <a:lnTo>
                    <a:pt x="353" y="33"/>
                  </a:lnTo>
                  <a:lnTo>
                    <a:pt x="381" y="41"/>
                  </a:lnTo>
                  <a:lnTo>
                    <a:pt x="394" y="44"/>
                  </a:lnTo>
                  <a:lnTo>
                    <a:pt x="408" y="46"/>
                  </a:lnTo>
                  <a:lnTo>
                    <a:pt x="421" y="48"/>
                  </a:lnTo>
                  <a:lnTo>
                    <a:pt x="435" y="48"/>
                  </a:lnTo>
                  <a:lnTo>
                    <a:pt x="435" y="48"/>
                  </a:lnTo>
                  <a:lnTo>
                    <a:pt x="403" y="141"/>
                  </a:lnTo>
                </a:path>
              </a:pathLst>
            </a:custGeom>
            <a:noFill/>
            <a:ln w="19050">
              <a:solidFill>
                <a:srgbClr val="4A4B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6" name="Freeform 155"/>
            <p:cNvSpPr>
              <a:spLocks/>
            </p:cNvSpPr>
            <p:nvPr/>
          </p:nvSpPr>
          <p:spPr bwMode="auto">
            <a:xfrm>
              <a:off x="6689725" y="4205288"/>
              <a:ext cx="246063" cy="30163"/>
            </a:xfrm>
            <a:custGeom>
              <a:avLst/>
              <a:gdLst>
                <a:gd name="T0" fmla="*/ 617 w 617"/>
                <a:gd name="T1" fmla="*/ 35 h 77"/>
                <a:gd name="T2" fmla="*/ 617 w 617"/>
                <a:gd name="T3" fmla="*/ 35 h 77"/>
                <a:gd name="T4" fmla="*/ 604 w 617"/>
                <a:gd name="T5" fmla="*/ 27 h 77"/>
                <a:gd name="T6" fmla="*/ 590 w 617"/>
                <a:gd name="T7" fmla="*/ 20 h 77"/>
                <a:gd name="T8" fmla="*/ 574 w 617"/>
                <a:gd name="T9" fmla="*/ 14 h 77"/>
                <a:gd name="T10" fmla="*/ 558 w 617"/>
                <a:gd name="T11" fmla="*/ 9 h 77"/>
                <a:gd name="T12" fmla="*/ 542 w 617"/>
                <a:gd name="T13" fmla="*/ 6 h 77"/>
                <a:gd name="T14" fmla="*/ 524 w 617"/>
                <a:gd name="T15" fmla="*/ 2 h 77"/>
                <a:gd name="T16" fmla="*/ 505 w 617"/>
                <a:gd name="T17" fmla="*/ 1 h 77"/>
                <a:gd name="T18" fmla="*/ 486 w 617"/>
                <a:gd name="T19" fmla="*/ 0 h 77"/>
                <a:gd name="T20" fmla="*/ 466 w 617"/>
                <a:gd name="T21" fmla="*/ 1 h 77"/>
                <a:gd name="T22" fmla="*/ 446 w 617"/>
                <a:gd name="T23" fmla="*/ 2 h 77"/>
                <a:gd name="T24" fmla="*/ 425 w 617"/>
                <a:gd name="T25" fmla="*/ 6 h 77"/>
                <a:gd name="T26" fmla="*/ 404 w 617"/>
                <a:gd name="T27" fmla="*/ 9 h 77"/>
                <a:gd name="T28" fmla="*/ 382 w 617"/>
                <a:gd name="T29" fmla="*/ 14 h 77"/>
                <a:gd name="T30" fmla="*/ 359 w 617"/>
                <a:gd name="T31" fmla="*/ 21 h 77"/>
                <a:gd name="T32" fmla="*/ 336 w 617"/>
                <a:gd name="T33" fmla="*/ 28 h 77"/>
                <a:gd name="T34" fmla="*/ 313 w 617"/>
                <a:gd name="T35" fmla="*/ 37 h 77"/>
                <a:gd name="T36" fmla="*/ 313 w 617"/>
                <a:gd name="T37" fmla="*/ 37 h 77"/>
                <a:gd name="T38" fmla="*/ 288 w 617"/>
                <a:gd name="T39" fmla="*/ 47 h 77"/>
                <a:gd name="T40" fmla="*/ 263 w 617"/>
                <a:gd name="T41" fmla="*/ 55 h 77"/>
                <a:gd name="T42" fmla="*/ 239 w 617"/>
                <a:gd name="T43" fmla="*/ 62 h 77"/>
                <a:gd name="T44" fmla="*/ 216 w 617"/>
                <a:gd name="T45" fmla="*/ 68 h 77"/>
                <a:gd name="T46" fmla="*/ 194 w 617"/>
                <a:gd name="T47" fmla="*/ 73 h 77"/>
                <a:gd name="T48" fmla="*/ 172 w 617"/>
                <a:gd name="T49" fmla="*/ 75 h 77"/>
                <a:gd name="T50" fmla="*/ 151 w 617"/>
                <a:gd name="T51" fmla="*/ 77 h 77"/>
                <a:gd name="T52" fmla="*/ 131 w 617"/>
                <a:gd name="T53" fmla="*/ 77 h 77"/>
                <a:gd name="T54" fmla="*/ 111 w 617"/>
                <a:gd name="T55" fmla="*/ 77 h 77"/>
                <a:gd name="T56" fmla="*/ 94 w 617"/>
                <a:gd name="T57" fmla="*/ 75 h 77"/>
                <a:gd name="T58" fmla="*/ 76 w 617"/>
                <a:gd name="T59" fmla="*/ 73 h 77"/>
                <a:gd name="T60" fmla="*/ 58 w 617"/>
                <a:gd name="T61" fmla="*/ 68 h 77"/>
                <a:gd name="T62" fmla="*/ 43 w 617"/>
                <a:gd name="T63" fmla="*/ 63 h 77"/>
                <a:gd name="T64" fmla="*/ 28 w 617"/>
                <a:gd name="T65" fmla="*/ 56 h 77"/>
                <a:gd name="T66" fmla="*/ 14 w 617"/>
                <a:gd name="T67" fmla="*/ 48 h 77"/>
                <a:gd name="T68" fmla="*/ 0 w 617"/>
                <a:gd name="T69" fmla="*/ 4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17" h="77">
                  <a:moveTo>
                    <a:pt x="617" y="35"/>
                  </a:moveTo>
                  <a:lnTo>
                    <a:pt x="617" y="35"/>
                  </a:lnTo>
                  <a:lnTo>
                    <a:pt x="604" y="27"/>
                  </a:lnTo>
                  <a:lnTo>
                    <a:pt x="590" y="20"/>
                  </a:lnTo>
                  <a:lnTo>
                    <a:pt x="574" y="14"/>
                  </a:lnTo>
                  <a:lnTo>
                    <a:pt x="558" y="9"/>
                  </a:lnTo>
                  <a:lnTo>
                    <a:pt x="542" y="6"/>
                  </a:lnTo>
                  <a:lnTo>
                    <a:pt x="524" y="2"/>
                  </a:lnTo>
                  <a:lnTo>
                    <a:pt x="505" y="1"/>
                  </a:lnTo>
                  <a:lnTo>
                    <a:pt x="486" y="0"/>
                  </a:lnTo>
                  <a:lnTo>
                    <a:pt x="466" y="1"/>
                  </a:lnTo>
                  <a:lnTo>
                    <a:pt x="446" y="2"/>
                  </a:lnTo>
                  <a:lnTo>
                    <a:pt x="425" y="6"/>
                  </a:lnTo>
                  <a:lnTo>
                    <a:pt x="404" y="9"/>
                  </a:lnTo>
                  <a:lnTo>
                    <a:pt x="382" y="14"/>
                  </a:lnTo>
                  <a:lnTo>
                    <a:pt x="359" y="21"/>
                  </a:lnTo>
                  <a:lnTo>
                    <a:pt x="336" y="28"/>
                  </a:lnTo>
                  <a:lnTo>
                    <a:pt x="313" y="37"/>
                  </a:lnTo>
                  <a:lnTo>
                    <a:pt x="313" y="37"/>
                  </a:lnTo>
                  <a:lnTo>
                    <a:pt x="288" y="47"/>
                  </a:lnTo>
                  <a:lnTo>
                    <a:pt x="263" y="55"/>
                  </a:lnTo>
                  <a:lnTo>
                    <a:pt x="239" y="62"/>
                  </a:lnTo>
                  <a:lnTo>
                    <a:pt x="216" y="68"/>
                  </a:lnTo>
                  <a:lnTo>
                    <a:pt x="194" y="73"/>
                  </a:lnTo>
                  <a:lnTo>
                    <a:pt x="172" y="75"/>
                  </a:lnTo>
                  <a:lnTo>
                    <a:pt x="151" y="77"/>
                  </a:lnTo>
                  <a:lnTo>
                    <a:pt x="131" y="77"/>
                  </a:lnTo>
                  <a:lnTo>
                    <a:pt x="111" y="77"/>
                  </a:lnTo>
                  <a:lnTo>
                    <a:pt x="94" y="75"/>
                  </a:lnTo>
                  <a:lnTo>
                    <a:pt x="76" y="73"/>
                  </a:lnTo>
                  <a:lnTo>
                    <a:pt x="58" y="68"/>
                  </a:lnTo>
                  <a:lnTo>
                    <a:pt x="43" y="63"/>
                  </a:lnTo>
                  <a:lnTo>
                    <a:pt x="28" y="56"/>
                  </a:lnTo>
                  <a:lnTo>
                    <a:pt x="14" y="48"/>
                  </a:lnTo>
                  <a:lnTo>
                    <a:pt x="0" y="40"/>
                  </a:lnTo>
                </a:path>
              </a:pathLst>
            </a:custGeom>
            <a:noFill/>
            <a:ln w="19050">
              <a:solidFill>
                <a:srgbClr val="4A4B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7" name="Freeform 156"/>
            <p:cNvSpPr>
              <a:spLocks/>
            </p:cNvSpPr>
            <p:nvPr/>
          </p:nvSpPr>
          <p:spPr bwMode="auto">
            <a:xfrm>
              <a:off x="6689725" y="4257675"/>
              <a:ext cx="246063" cy="31750"/>
            </a:xfrm>
            <a:custGeom>
              <a:avLst/>
              <a:gdLst>
                <a:gd name="T0" fmla="*/ 617 w 617"/>
                <a:gd name="T1" fmla="*/ 35 h 77"/>
                <a:gd name="T2" fmla="*/ 617 w 617"/>
                <a:gd name="T3" fmla="*/ 35 h 77"/>
                <a:gd name="T4" fmla="*/ 604 w 617"/>
                <a:gd name="T5" fmla="*/ 27 h 77"/>
                <a:gd name="T6" fmla="*/ 590 w 617"/>
                <a:gd name="T7" fmla="*/ 20 h 77"/>
                <a:gd name="T8" fmla="*/ 574 w 617"/>
                <a:gd name="T9" fmla="*/ 14 h 77"/>
                <a:gd name="T10" fmla="*/ 558 w 617"/>
                <a:gd name="T11" fmla="*/ 9 h 77"/>
                <a:gd name="T12" fmla="*/ 542 w 617"/>
                <a:gd name="T13" fmla="*/ 6 h 77"/>
                <a:gd name="T14" fmla="*/ 524 w 617"/>
                <a:gd name="T15" fmla="*/ 2 h 77"/>
                <a:gd name="T16" fmla="*/ 505 w 617"/>
                <a:gd name="T17" fmla="*/ 1 h 77"/>
                <a:gd name="T18" fmla="*/ 486 w 617"/>
                <a:gd name="T19" fmla="*/ 0 h 77"/>
                <a:gd name="T20" fmla="*/ 466 w 617"/>
                <a:gd name="T21" fmla="*/ 1 h 77"/>
                <a:gd name="T22" fmla="*/ 446 w 617"/>
                <a:gd name="T23" fmla="*/ 2 h 77"/>
                <a:gd name="T24" fmla="*/ 425 w 617"/>
                <a:gd name="T25" fmla="*/ 6 h 77"/>
                <a:gd name="T26" fmla="*/ 404 w 617"/>
                <a:gd name="T27" fmla="*/ 9 h 77"/>
                <a:gd name="T28" fmla="*/ 382 w 617"/>
                <a:gd name="T29" fmla="*/ 14 h 77"/>
                <a:gd name="T30" fmla="*/ 359 w 617"/>
                <a:gd name="T31" fmla="*/ 21 h 77"/>
                <a:gd name="T32" fmla="*/ 336 w 617"/>
                <a:gd name="T33" fmla="*/ 28 h 77"/>
                <a:gd name="T34" fmla="*/ 313 w 617"/>
                <a:gd name="T35" fmla="*/ 37 h 77"/>
                <a:gd name="T36" fmla="*/ 313 w 617"/>
                <a:gd name="T37" fmla="*/ 37 h 77"/>
                <a:gd name="T38" fmla="*/ 288 w 617"/>
                <a:gd name="T39" fmla="*/ 47 h 77"/>
                <a:gd name="T40" fmla="*/ 263 w 617"/>
                <a:gd name="T41" fmla="*/ 55 h 77"/>
                <a:gd name="T42" fmla="*/ 239 w 617"/>
                <a:gd name="T43" fmla="*/ 62 h 77"/>
                <a:gd name="T44" fmla="*/ 216 w 617"/>
                <a:gd name="T45" fmla="*/ 68 h 77"/>
                <a:gd name="T46" fmla="*/ 194 w 617"/>
                <a:gd name="T47" fmla="*/ 73 h 77"/>
                <a:gd name="T48" fmla="*/ 172 w 617"/>
                <a:gd name="T49" fmla="*/ 75 h 77"/>
                <a:gd name="T50" fmla="*/ 151 w 617"/>
                <a:gd name="T51" fmla="*/ 77 h 77"/>
                <a:gd name="T52" fmla="*/ 131 w 617"/>
                <a:gd name="T53" fmla="*/ 77 h 77"/>
                <a:gd name="T54" fmla="*/ 111 w 617"/>
                <a:gd name="T55" fmla="*/ 77 h 77"/>
                <a:gd name="T56" fmla="*/ 94 w 617"/>
                <a:gd name="T57" fmla="*/ 75 h 77"/>
                <a:gd name="T58" fmla="*/ 76 w 617"/>
                <a:gd name="T59" fmla="*/ 73 h 77"/>
                <a:gd name="T60" fmla="*/ 58 w 617"/>
                <a:gd name="T61" fmla="*/ 68 h 77"/>
                <a:gd name="T62" fmla="*/ 43 w 617"/>
                <a:gd name="T63" fmla="*/ 63 h 77"/>
                <a:gd name="T64" fmla="*/ 28 w 617"/>
                <a:gd name="T65" fmla="*/ 56 h 77"/>
                <a:gd name="T66" fmla="*/ 14 w 617"/>
                <a:gd name="T67" fmla="*/ 48 h 77"/>
                <a:gd name="T68" fmla="*/ 0 w 617"/>
                <a:gd name="T69" fmla="*/ 4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17" h="77">
                  <a:moveTo>
                    <a:pt x="617" y="35"/>
                  </a:moveTo>
                  <a:lnTo>
                    <a:pt x="617" y="35"/>
                  </a:lnTo>
                  <a:lnTo>
                    <a:pt x="604" y="27"/>
                  </a:lnTo>
                  <a:lnTo>
                    <a:pt x="590" y="20"/>
                  </a:lnTo>
                  <a:lnTo>
                    <a:pt x="574" y="14"/>
                  </a:lnTo>
                  <a:lnTo>
                    <a:pt x="558" y="9"/>
                  </a:lnTo>
                  <a:lnTo>
                    <a:pt x="542" y="6"/>
                  </a:lnTo>
                  <a:lnTo>
                    <a:pt x="524" y="2"/>
                  </a:lnTo>
                  <a:lnTo>
                    <a:pt x="505" y="1"/>
                  </a:lnTo>
                  <a:lnTo>
                    <a:pt x="486" y="0"/>
                  </a:lnTo>
                  <a:lnTo>
                    <a:pt x="466" y="1"/>
                  </a:lnTo>
                  <a:lnTo>
                    <a:pt x="446" y="2"/>
                  </a:lnTo>
                  <a:lnTo>
                    <a:pt x="425" y="6"/>
                  </a:lnTo>
                  <a:lnTo>
                    <a:pt x="404" y="9"/>
                  </a:lnTo>
                  <a:lnTo>
                    <a:pt x="382" y="14"/>
                  </a:lnTo>
                  <a:lnTo>
                    <a:pt x="359" y="21"/>
                  </a:lnTo>
                  <a:lnTo>
                    <a:pt x="336" y="28"/>
                  </a:lnTo>
                  <a:lnTo>
                    <a:pt x="313" y="37"/>
                  </a:lnTo>
                  <a:lnTo>
                    <a:pt x="313" y="37"/>
                  </a:lnTo>
                  <a:lnTo>
                    <a:pt x="288" y="47"/>
                  </a:lnTo>
                  <a:lnTo>
                    <a:pt x="263" y="55"/>
                  </a:lnTo>
                  <a:lnTo>
                    <a:pt x="239" y="62"/>
                  </a:lnTo>
                  <a:lnTo>
                    <a:pt x="216" y="68"/>
                  </a:lnTo>
                  <a:lnTo>
                    <a:pt x="194" y="73"/>
                  </a:lnTo>
                  <a:lnTo>
                    <a:pt x="172" y="75"/>
                  </a:lnTo>
                  <a:lnTo>
                    <a:pt x="151" y="77"/>
                  </a:lnTo>
                  <a:lnTo>
                    <a:pt x="131" y="77"/>
                  </a:lnTo>
                  <a:lnTo>
                    <a:pt x="111" y="77"/>
                  </a:lnTo>
                  <a:lnTo>
                    <a:pt x="94" y="75"/>
                  </a:lnTo>
                  <a:lnTo>
                    <a:pt x="76" y="73"/>
                  </a:lnTo>
                  <a:lnTo>
                    <a:pt x="58" y="68"/>
                  </a:lnTo>
                  <a:lnTo>
                    <a:pt x="43" y="63"/>
                  </a:lnTo>
                  <a:lnTo>
                    <a:pt x="28" y="56"/>
                  </a:lnTo>
                  <a:lnTo>
                    <a:pt x="14" y="48"/>
                  </a:lnTo>
                  <a:lnTo>
                    <a:pt x="0" y="40"/>
                  </a:lnTo>
                </a:path>
              </a:pathLst>
            </a:custGeom>
            <a:noFill/>
            <a:ln w="19050">
              <a:solidFill>
                <a:srgbClr val="4A4B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C8468012-B2AC-41AD-9296-F6C314DA058F}"/>
              </a:ext>
            </a:extLst>
          </p:cNvPr>
          <p:cNvSpPr txBox="1"/>
          <p:nvPr/>
        </p:nvSpPr>
        <p:spPr>
          <a:xfrm>
            <a:off x="3872476" y="196855"/>
            <a:ext cx="6339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3888" indent="-623888"/>
            <a:r>
              <a:rPr lang="pt-BR" sz="2800" b="1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12) IMPACTO SOCIOECONÔMICO DOS PORTOS DE SC</a:t>
            </a:r>
          </a:p>
        </p:txBody>
      </p:sp>
    </p:spTree>
    <p:extLst>
      <p:ext uri="{BB962C8B-B14F-4D97-AF65-F5344CB8AC3E}">
        <p14:creationId xmlns:p14="http://schemas.microsoft.com/office/powerpoint/2010/main" val="23412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26" grpId="0" animBg="1"/>
      <p:bldP spid="3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669632" y="1604138"/>
            <a:ext cx="8522367" cy="5253862"/>
          </a:xfrm>
          <a:prstGeom prst="rect">
            <a:avLst/>
          </a:prstGeom>
          <a:solidFill>
            <a:srgbClr val="F3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6458"/>
          <a:stretch/>
        </p:blipFill>
        <p:spPr>
          <a:xfrm>
            <a:off x="3789947" y="588475"/>
            <a:ext cx="8402053" cy="5826958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0" y="0"/>
            <a:ext cx="9409471" cy="16041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5706994" y="526919"/>
            <a:ext cx="378434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</a:rPr>
              <a:t>INVESTIMENTO SOCIAL</a:t>
            </a:r>
          </a:p>
          <a:p>
            <a:r>
              <a:rPr lang="pt-BR" sz="1800" dirty="0">
                <a:solidFill>
                  <a:srgbClr val="0070C0"/>
                </a:solidFill>
              </a:rPr>
              <a:t>Destinação de R$ 140 milhões para investimentos no Município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76004" y="2335848"/>
            <a:ext cx="2517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>
                <a:solidFill>
                  <a:srgbClr val="3CAE8C"/>
                </a:solidFill>
                <a:latin typeface="+mj-lt"/>
              </a:rPr>
              <a:t>UM EXEMPLO:</a:t>
            </a:r>
          </a:p>
          <a:p>
            <a:r>
              <a:rPr lang="pt-BR" b="1" i="1" dirty="0">
                <a:solidFill>
                  <a:srgbClr val="3CAE8C"/>
                </a:solidFill>
                <a:latin typeface="+mj-lt"/>
              </a:rPr>
              <a:t>ITAPOÁ EM 8 ANOS DE OPERAÇÃO </a:t>
            </a:r>
          </a:p>
        </p:txBody>
      </p:sp>
      <p:sp>
        <p:nvSpPr>
          <p:cNvPr id="9" name="Retângulo 8"/>
          <p:cNvSpPr/>
          <p:nvPr/>
        </p:nvSpPr>
        <p:spPr>
          <a:xfrm>
            <a:off x="516206" y="4637218"/>
            <a:ext cx="16425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Extraída da apresentação do Porto Itapoá em 13/11/2019 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491EC9E-0BA6-42AA-B5C9-A6DC4A2DE646}"/>
              </a:ext>
            </a:extLst>
          </p:cNvPr>
          <p:cNvSpPr txBox="1"/>
          <p:nvPr/>
        </p:nvSpPr>
        <p:spPr>
          <a:xfrm>
            <a:off x="81871" y="111421"/>
            <a:ext cx="6402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3888" indent="-623888"/>
            <a:r>
              <a:rPr lang="pt-BR" sz="2800" b="1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12) IMPACTO SOCIOECONÔMICO DOS PORTOS DE SC</a:t>
            </a:r>
          </a:p>
        </p:txBody>
      </p:sp>
    </p:spTree>
    <p:extLst>
      <p:ext uri="{BB962C8B-B14F-4D97-AF65-F5344CB8AC3E}">
        <p14:creationId xmlns:p14="http://schemas.microsoft.com/office/powerpoint/2010/main" val="107172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D82D617-3620-4C4F-8DA7-42D0C60376C2}"/>
              </a:ext>
            </a:extLst>
          </p:cNvPr>
          <p:cNvSpPr txBox="1"/>
          <p:nvPr/>
        </p:nvSpPr>
        <p:spPr>
          <a:xfrm>
            <a:off x="1779051" y="1379947"/>
            <a:ext cx="907855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Corredor Logístico Rodoviário Intermodal </a:t>
            </a:r>
          </a:p>
          <a:p>
            <a:r>
              <a:rPr lang="pt-BR" sz="2800" b="1" dirty="0">
                <a:solidFill>
                  <a:srgbClr val="0070C0"/>
                </a:solidFill>
              </a:rPr>
              <a:t>Leste-Oeste Catarinense</a:t>
            </a:r>
          </a:p>
          <a:p>
            <a:endParaRPr lang="pt-BR" sz="2800" dirty="0">
              <a:solidFill>
                <a:srgbClr val="3CAE8C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pt-BR" sz="2800" b="1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CORREDOR LOGÍSTICO NATURAL </a:t>
            </a:r>
          </a:p>
          <a:p>
            <a:r>
              <a:rPr lang="pt-BR" sz="2800" b="1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CENTRAL CATARINENSE</a:t>
            </a:r>
          </a:p>
          <a:p>
            <a:endParaRPr lang="pt-BR" sz="2800" b="1" dirty="0">
              <a:solidFill>
                <a:srgbClr val="0070C0"/>
              </a:solidFill>
            </a:endParaRPr>
          </a:p>
          <a:p>
            <a:r>
              <a:rPr lang="pt-BR" sz="1800" dirty="0">
                <a:solidFill>
                  <a:srgbClr val="0070C0"/>
                </a:solidFill>
              </a:rPr>
              <a:t>A proposta do PNL e de concessões do Governo Federal, resultará na desintegração logística de um corredor que atende </a:t>
            </a:r>
            <a:r>
              <a:rPr lang="pt-BR" sz="1800" b="1" dirty="0">
                <a:solidFill>
                  <a:srgbClr val="0070C0"/>
                </a:solidFill>
              </a:rPr>
              <a:t>um dos mais pujantes parques agroindustriais do mundo</a:t>
            </a:r>
            <a:r>
              <a:rPr lang="pt-BR" sz="1800" dirty="0">
                <a:solidFill>
                  <a:srgbClr val="0070C0"/>
                </a:solidFill>
              </a:rPr>
              <a:t>, localizado na região Oeste Catarinense, berço de empresas como Perdigão, Sadia, Aurora, dentre outros gigantes do setor, que possuem um </a:t>
            </a:r>
            <a:r>
              <a:rPr lang="pt-BR" sz="1800" b="1" dirty="0">
                <a:solidFill>
                  <a:srgbClr val="0070C0"/>
                </a:solidFill>
              </a:rPr>
              <a:t>sistema integrado de referência composto de aproximadamente 100 mil propriedades rurais</a:t>
            </a:r>
            <a:r>
              <a:rPr lang="pt-BR" sz="1800" dirty="0">
                <a:solidFill>
                  <a:srgbClr val="0070C0"/>
                </a:solidFill>
              </a:rPr>
              <a:t>, traduzindo as externalidades positivas da produção industrial. </a:t>
            </a:r>
          </a:p>
        </p:txBody>
      </p:sp>
      <p:grpSp>
        <p:nvGrpSpPr>
          <p:cNvPr id="3" name="Agrupar 2"/>
          <p:cNvGrpSpPr/>
          <p:nvPr/>
        </p:nvGrpSpPr>
        <p:grpSpPr>
          <a:xfrm>
            <a:off x="9025630" y="393698"/>
            <a:ext cx="2770188" cy="358776"/>
            <a:chOff x="5969000" y="1816100"/>
            <a:chExt cx="2770188" cy="358776"/>
          </a:xfrm>
        </p:grpSpPr>
        <p:sp>
          <p:nvSpPr>
            <p:cNvPr id="4" name="Freeform 14"/>
            <p:cNvSpPr>
              <a:spLocks/>
            </p:cNvSpPr>
            <p:nvPr/>
          </p:nvSpPr>
          <p:spPr bwMode="auto">
            <a:xfrm>
              <a:off x="6834188" y="2090738"/>
              <a:ext cx="160338" cy="53975"/>
            </a:xfrm>
            <a:custGeom>
              <a:avLst/>
              <a:gdLst>
                <a:gd name="T0" fmla="*/ 94 w 101"/>
                <a:gd name="T1" fmla="*/ 34 h 34"/>
                <a:gd name="T2" fmla="*/ 101 w 101"/>
                <a:gd name="T3" fmla="*/ 11 h 34"/>
                <a:gd name="T4" fmla="*/ 101 w 101"/>
                <a:gd name="T5" fmla="*/ 11 h 34"/>
                <a:gd name="T6" fmla="*/ 101 w 101"/>
                <a:gd name="T7" fmla="*/ 7 h 34"/>
                <a:gd name="T8" fmla="*/ 98 w 101"/>
                <a:gd name="T9" fmla="*/ 6 h 34"/>
                <a:gd name="T10" fmla="*/ 56 w 101"/>
                <a:gd name="T11" fmla="*/ 0 h 34"/>
                <a:gd name="T12" fmla="*/ 56 w 101"/>
                <a:gd name="T13" fmla="*/ 0 h 34"/>
                <a:gd name="T14" fmla="*/ 45 w 101"/>
                <a:gd name="T15" fmla="*/ 0 h 34"/>
                <a:gd name="T16" fmla="*/ 2 w 101"/>
                <a:gd name="T17" fmla="*/ 6 h 34"/>
                <a:gd name="T18" fmla="*/ 2 w 101"/>
                <a:gd name="T19" fmla="*/ 6 h 34"/>
                <a:gd name="T20" fmla="*/ 0 w 101"/>
                <a:gd name="T21" fmla="*/ 7 h 34"/>
                <a:gd name="T22" fmla="*/ 0 w 101"/>
                <a:gd name="T23" fmla="*/ 11 h 34"/>
                <a:gd name="T24" fmla="*/ 7 w 101"/>
                <a:gd name="T2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" h="34">
                  <a:moveTo>
                    <a:pt x="94" y="34"/>
                  </a:moveTo>
                  <a:lnTo>
                    <a:pt x="101" y="11"/>
                  </a:lnTo>
                  <a:lnTo>
                    <a:pt x="101" y="11"/>
                  </a:lnTo>
                  <a:lnTo>
                    <a:pt x="101" y="7"/>
                  </a:lnTo>
                  <a:lnTo>
                    <a:pt x="98" y="6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5" y="0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7"/>
                  </a:lnTo>
                  <a:lnTo>
                    <a:pt x="0" y="11"/>
                  </a:lnTo>
                  <a:lnTo>
                    <a:pt x="7" y="3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" name="Freeform 15"/>
            <p:cNvSpPr>
              <a:spLocks/>
            </p:cNvSpPr>
            <p:nvPr/>
          </p:nvSpPr>
          <p:spPr bwMode="auto">
            <a:xfrm>
              <a:off x="6858000" y="2011363"/>
              <a:ext cx="114300" cy="22225"/>
            </a:xfrm>
            <a:custGeom>
              <a:avLst/>
              <a:gdLst>
                <a:gd name="T0" fmla="*/ 57 w 72"/>
                <a:gd name="T1" fmla="*/ 14 h 14"/>
                <a:gd name="T2" fmla="*/ 57 w 72"/>
                <a:gd name="T3" fmla="*/ 10 h 14"/>
                <a:gd name="T4" fmla="*/ 72 w 72"/>
                <a:gd name="T5" fmla="*/ 7 h 14"/>
                <a:gd name="T6" fmla="*/ 72 w 72"/>
                <a:gd name="T7" fmla="*/ 0 h 14"/>
                <a:gd name="T8" fmla="*/ 0 w 72"/>
                <a:gd name="T9" fmla="*/ 0 h 14"/>
                <a:gd name="T10" fmla="*/ 0 w 72"/>
                <a:gd name="T11" fmla="*/ 7 h 14"/>
                <a:gd name="T12" fmla="*/ 14 w 72"/>
                <a:gd name="T13" fmla="*/ 10 h 14"/>
                <a:gd name="T14" fmla="*/ 14 w 72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4">
                  <a:moveTo>
                    <a:pt x="57" y="14"/>
                  </a:moveTo>
                  <a:lnTo>
                    <a:pt x="57" y="10"/>
                  </a:lnTo>
                  <a:lnTo>
                    <a:pt x="72" y="7"/>
                  </a:lnTo>
                  <a:lnTo>
                    <a:pt x="72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4" y="10"/>
                  </a:lnTo>
                  <a:lnTo>
                    <a:pt x="14" y="1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" name="Freeform 16"/>
            <p:cNvSpPr>
              <a:spLocks/>
            </p:cNvSpPr>
            <p:nvPr/>
          </p:nvSpPr>
          <p:spPr bwMode="auto">
            <a:xfrm>
              <a:off x="6904038" y="2001838"/>
              <a:ext cx="19050" cy="9525"/>
            </a:xfrm>
            <a:custGeom>
              <a:avLst/>
              <a:gdLst>
                <a:gd name="T0" fmla="*/ 0 w 12"/>
                <a:gd name="T1" fmla="*/ 0 h 6"/>
                <a:gd name="T2" fmla="*/ 0 w 12"/>
                <a:gd name="T3" fmla="*/ 6 h 6"/>
                <a:gd name="T4" fmla="*/ 12 w 12"/>
                <a:gd name="T5" fmla="*/ 6 h 6"/>
                <a:gd name="T6" fmla="*/ 12 w 12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0" y="6"/>
                  </a:lnTo>
                  <a:lnTo>
                    <a:pt x="12" y="6"/>
                  </a:lnTo>
                  <a:lnTo>
                    <a:pt x="12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Line 17"/>
            <p:cNvSpPr>
              <a:spLocks noChangeShapeType="1"/>
            </p:cNvSpPr>
            <p:nvPr/>
          </p:nvSpPr>
          <p:spPr bwMode="auto">
            <a:xfrm>
              <a:off x="6915150" y="2093913"/>
              <a:ext cx="0" cy="2540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auto">
            <a:xfrm>
              <a:off x="6932613" y="2108200"/>
              <a:ext cx="11113" cy="14288"/>
            </a:xfrm>
            <a:custGeom>
              <a:avLst/>
              <a:gdLst>
                <a:gd name="T0" fmla="*/ 7 w 7"/>
                <a:gd name="T1" fmla="*/ 4 h 9"/>
                <a:gd name="T2" fmla="*/ 7 w 7"/>
                <a:gd name="T3" fmla="*/ 4 h 9"/>
                <a:gd name="T4" fmla="*/ 5 w 7"/>
                <a:gd name="T5" fmla="*/ 7 h 9"/>
                <a:gd name="T6" fmla="*/ 3 w 7"/>
                <a:gd name="T7" fmla="*/ 9 h 9"/>
                <a:gd name="T8" fmla="*/ 3 w 7"/>
                <a:gd name="T9" fmla="*/ 9 h 9"/>
                <a:gd name="T10" fmla="*/ 1 w 7"/>
                <a:gd name="T11" fmla="*/ 7 h 9"/>
                <a:gd name="T12" fmla="*/ 0 w 7"/>
                <a:gd name="T13" fmla="*/ 4 h 9"/>
                <a:gd name="T14" fmla="*/ 0 w 7"/>
                <a:gd name="T15" fmla="*/ 4 h 9"/>
                <a:gd name="T16" fmla="*/ 1 w 7"/>
                <a:gd name="T17" fmla="*/ 0 h 9"/>
                <a:gd name="T18" fmla="*/ 3 w 7"/>
                <a:gd name="T19" fmla="*/ 0 h 9"/>
                <a:gd name="T20" fmla="*/ 3 w 7"/>
                <a:gd name="T21" fmla="*/ 0 h 9"/>
                <a:gd name="T22" fmla="*/ 5 w 7"/>
                <a:gd name="T23" fmla="*/ 0 h 9"/>
                <a:gd name="T24" fmla="*/ 7 w 7"/>
                <a:gd name="T25" fmla="*/ 4 h 9"/>
                <a:gd name="T26" fmla="*/ 7 w 7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9">
                  <a:moveTo>
                    <a:pt x="7" y="4"/>
                  </a:moveTo>
                  <a:lnTo>
                    <a:pt x="7" y="4"/>
                  </a:lnTo>
                  <a:lnTo>
                    <a:pt x="5" y="7"/>
                  </a:lnTo>
                  <a:lnTo>
                    <a:pt x="3" y="9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Freeform 19"/>
            <p:cNvSpPr>
              <a:spLocks/>
            </p:cNvSpPr>
            <p:nvPr/>
          </p:nvSpPr>
          <p:spPr bwMode="auto">
            <a:xfrm>
              <a:off x="6886575" y="2108200"/>
              <a:ext cx="7938" cy="14288"/>
            </a:xfrm>
            <a:custGeom>
              <a:avLst/>
              <a:gdLst>
                <a:gd name="T0" fmla="*/ 5 w 5"/>
                <a:gd name="T1" fmla="*/ 4 h 9"/>
                <a:gd name="T2" fmla="*/ 5 w 5"/>
                <a:gd name="T3" fmla="*/ 4 h 9"/>
                <a:gd name="T4" fmla="*/ 5 w 5"/>
                <a:gd name="T5" fmla="*/ 7 h 9"/>
                <a:gd name="T6" fmla="*/ 1 w 5"/>
                <a:gd name="T7" fmla="*/ 9 h 9"/>
                <a:gd name="T8" fmla="*/ 1 w 5"/>
                <a:gd name="T9" fmla="*/ 9 h 9"/>
                <a:gd name="T10" fmla="*/ 0 w 5"/>
                <a:gd name="T11" fmla="*/ 7 h 9"/>
                <a:gd name="T12" fmla="*/ 0 w 5"/>
                <a:gd name="T13" fmla="*/ 4 h 9"/>
                <a:gd name="T14" fmla="*/ 0 w 5"/>
                <a:gd name="T15" fmla="*/ 4 h 9"/>
                <a:gd name="T16" fmla="*/ 0 w 5"/>
                <a:gd name="T17" fmla="*/ 0 h 9"/>
                <a:gd name="T18" fmla="*/ 1 w 5"/>
                <a:gd name="T19" fmla="*/ 0 h 9"/>
                <a:gd name="T20" fmla="*/ 1 w 5"/>
                <a:gd name="T21" fmla="*/ 0 h 9"/>
                <a:gd name="T22" fmla="*/ 5 w 5"/>
                <a:gd name="T23" fmla="*/ 0 h 9"/>
                <a:gd name="T24" fmla="*/ 5 w 5"/>
                <a:gd name="T25" fmla="*/ 4 h 9"/>
                <a:gd name="T26" fmla="*/ 5 w 5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9">
                  <a:moveTo>
                    <a:pt x="5" y="4"/>
                  </a:moveTo>
                  <a:lnTo>
                    <a:pt x="5" y="4"/>
                  </a:lnTo>
                  <a:lnTo>
                    <a:pt x="5" y="7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" name="Freeform 20"/>
            <p:cNvSpPr>
              <a:spLocks/>
            </p:cNvSpPr>
            <p:nvPr/>
          </p:nvSpPr>
          <p:spPr bwMode="auto">
            <a:xfrm>
              <a:off x="6831013" y="2154238"/>
              <a:ext cx="163513" cy="11113"/>
            </a:xfrm>
            <a:custGeom>
              <a:avLst/>
              <a:gdLst>
                <a:gd name="T0" fmla="*/ 0 w 103"/>
                <a:gd name="T1" fmla="*/ 7 h 7"/>
                <a:gd name="T2" fmla="*/ 9 w 103"/>
                <a:gd name="T3" fmla="*/ 4 h 7"/>
                <a:gd name="T4" fmla="*/ 9 w 103"/>
                <a:gd name="T5" fmla="*/ 4 h 7"/>
                <a:gd name="T6" fmla="*/ 18 w 103"/>
                <a:gd name="T7" fmla="*/ 0 h 7"/>
                <a:gd name="T8" fmla="*/ 29 w 103"/>
                <a:gd name="T9" fmla="*/ 0 h 7"/>
                <a:gd name="T10" fmla="*/ 40 w 103"/>
                <a:gd name="T11" fmla="*/ 0 h 7"/>
                <a:gd name="T12" fmla="*/ 51 w 103"/>
                <a:gd name="T13" fmla="*/ 2 h 7"/>
                <a:gd name="T14" fmla="*/ 56 w 103"/>
                <a:gd name="T15" fmla="*/ 4 h 7"/>
                <a:gd name="T16" fmla="*/ 56 w 103"/>
                <a:gd name="T17" fmla="*/ 4 h 7"/>
                <a:gd name="T18" fmla="*/ 67 w 103"/>
                <a:gd name="T19" fmla="*/ 5 h 7"/>
                <a:gd name="T20" fmla="*/ 78 w 103"/>
                <a:gd name="T21" fmla="*/ 7 h 7"/>
                <a:gd name="T22" fmla="*/ 87 w 103"/>
                <a:gd name="T23" fmla="*/ 5 h 7"/>
                <a:gd name="T24" fmla="*/ 98 w 103"/>
                <a:gd name="T25" fmla="*/ 4 h 7"/>
                <a:gd name="T26" fmla="*/ 103 w 103"/>
                <a:gd name="T2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7">
                  <a:moveTo>
                    <a:pt x="0" y="7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0"/>
                  </a:lnTo>
                  <a:lnTo>
                    <a:pt x="51" y="2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7" y="5"/>
                  </a:lnTo>
                  <a:lnTo>
                    <a:pt x="78" y="7"/>
                  </a:lnTo>
                  <a:lnTo>
                    <a:pt x="87" y="5"/>
                  </a:lnTo>
                  <a:lnTo>
                    <a:pt x="98" y="4"/>
                  </a:lnTo>
                  <a:lnTo>
                    <a:pt x="103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Line 21"/>
            <p:cNvSpPr>
              <a:spLocks noChangeShapeType="1"/>
            </p:cNvSpPr>
            <p:nvPr/>
          </p:nvSpPr>
          <p:spPr bwMode="auto">
            <a:xfrm>
              <a:off x="6929438" y="2073275"/>
              <a:ext cx="31750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6961188" y="2073275"/>
              <a:ext cx="30163" cy="14288"/>
            </a:xfrm>
            <a:custGeom>
              <a:avLst/>
              <a:gdLst>
                <a:gd name="T0" fmla="*/ 0 w 19"/>
                <a:gd name="T1" fmla="*/ 6 h 9"/>
                <a:gd name="T2" fmla="*/ 0 w 19"/>
                <a:gd name="T3" fmla="*/ 0 h 9"/>
                <a:gd name="T4" fmla="*/ 19 w 19"/>
                <a:gd name="T5" fmla="*/ 0 h 9"/>
                <a:gd name="T6" fmla="*/ 19 w 19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9">
                  <a:moveTo>
                    <a:pt x="0" y="6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6897688" y="2073275"/>
              <a:ext cx="31750" cy="6350"/>
            </a:xfrm>
            <a:custGeom>
              <a:avLst/>
              <a:gdLst>
                <a:gd name="T0" fmla="*/ 0 w 20"/>
                <a:gd name="T1" fmla="*/ 0 h 4"/>
                <a:gd name="T2" fmla="*/ 20 w 20"/>
                <a:gd name="T3" fmla="*/ 0 h 4"/>
                <a:gd name="T4" fmla="*/ 20 w 2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">
                  <a:moveTo>
                    <a:pt x="0" y="0"/>
                  </a:moveTo>
                  <a:lnTo>
                    <a:pt x="20" y="0"/>
                  </a:lnTo>
                  <a:lnTo>
                    <a:pt x="20" y="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6865938" y="2073275"/>
              <a:ext cx="31750" cy="6350"/>
            </a:xfrm>
            <a:custGeom>
              <a:avLst/>
              <a:gdLst>
                <a:gd name="T0" fmla="*/ 0 w 20"/>
                <a:gd name="T1" fmla="*/ 0 h 4"/>
                <a:gd name="T2" fmla="*/ 20 w 20"/>
                <a:gd name="T3" fmla="*/ 0 h 4"/>
                <a:gd name="T4" fmla="*/ 20 w 2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">
                  <a:moveTo>
                    <a:pt x="0" y="0"/>
                  </a:moveTo>
                  <a:lnTo>
                    <a:pt x="20" y="0"/>
                  </a:lnTo>
                  <a:lnTo>
                    <a:pt x="20" y="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6834188" y="2073275"/>
              <a:ext cx="31750" cy="14288"/>
            </a:xfrm>
            <a:custGeom>
              <a:avLst/>
              <a:gdLst>
                <a:gd name="T0" fmla="*/ 0 w 20"/>
                <a:gd name="T1" fmla="*/ 9 h 9"/>
                <a:gd name="T2" fmla="*/ 0 w 20"/>
                <a:gd name="T3" fmla="*/ 0 h 9"/>
                <a:gd name="T4" fmla="*/ 20 w 20"/>
                <a:gd name="T5" fmla="*/ 0 h 9"/>
                <a:gd name="T6" fmla="*/ 20 w 20"/>
                <a:gd name="T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9">
                  <a:moveTo>
                    <a:pt x="0" y="9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6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Line 26"/>
            <p:cNvSpPr>
              <a:spLocks noChangeShapeType="1"/>
            </p:cNvSpPr>
            <p:nvPr/>
          </p:nvSpPr>
          <p:spPr bwMode="auto">
            <a:xfrm>
              <a:off x="6929438" y="2041525"/>
              <a:ext cx="31750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Freeform 27"/>
            <p:cNvSpPr>
              <a:spLocks/>
            </p:cNvSpPr>
            <p:nvPr/>
          </p:nvSpPr>
          <p:spPr bwMode="auto">
            <a:xfrm>
              <a:off x="6961188" y="2041525"/>
              <a:ext cx="30163" cy="31750"/>
            </a:xfrm>
            <a:custGeom>
              <a:avLst/>
              <a:gdLst>
                <a:gd name="T0" fmla="*/ 0 w 19"/>
                <a:gd name="T1" fmla="*/ 20 h 20"/>
                <a:gd name="T2" fmla="*/ 0 w 19"/>
                <a:gd name="T3" fmla="*/ 0 h 20"/>
                <a:gd name="T4" fmla="*/ 19 w 19"/>
                <a:gd name="T5" fmla="*/ 0 h 20"/>
                <a:gd name="T6" fmla="*/ 19 w 19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">
                  <a:moveTo>
                    <a:pt x="0" y="2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6897688" y="2041525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0 h 20"/>
                <a:gd name="T4" fmla="*/ 2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Freeform 29"/>
            <p:cNvSpPr>
              <a:spLocks/>
            </p:cNvSpPr>
            <p:nvPr/>
          </p:nvSpPr>
          <p:spPr bwMode="auto">
            <a:xfrm>
              <a:off x="6865938" y="2041525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0 h 20"/>
                <a:gd name="T4" fmla="*/ 2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Freeform 30"/>
            <p:cNvSpPr>
              <a:spLocks/>
            </p:cNvSpPr>
            <p:nvPr/>
          </p:nvSpPr>
          <p:spPr bwMode="auto">
            <a:xfrm>
              <a:off x="6834188" y="2041525"/>
              <a:ext cx="31750" cy="31750"/>
            </a:xfrm>
            <a:custGeom>
              <a:avLst/>
              <a:gdLst>
                <a:gd name="T0" fmla="*/ 0 w 20"/>
                <a:gd name="T1" fmla="*/ 20 h 20"/>
                <a:gd name="T2" fmla="*/ 0 w 20"/>
                <a:gd name="T3" fmla="*/ 0 h 20"/>
                <a:gd name="T4" fmla="*/ 20 w 20"/>
                <a:gd name="T5" fmla="*/ 0 h 20"/>
                <a:gd name="T6" fmla="*/ 20 w 20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2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Freeform 31"/>
            <p:cNvSpPr>
              <a:spLocks/>
            </p:cNvSpPr>
            <p:nvPr/>
          </p:nvSpPr>
          <p:spPr bwMode="auto">
            <a:xfrm>
              <a:off x="7118350" y="2087563"/>
              <a:ext cx="39688" cy="26988"/>
            </a:xfrm>
            <a:custGeom>
              <a:avLst/>
              <a:gdLst>
                <a:gd name="T0" fmla="*/ 25 w 25"/>
                <a:gd name="T1" fmla="*/ 9 h 17"/>
                <a:gd name="T2" fmla="*/ 0 w 25"/>
                <a:gd name="T3" fmla="*/ 0 h 17"/>
                <a:gd name="T4" fmla="*/ 0 w 25"/>
                <a:gd name="T5" fmla="*/ 9 h 17"/>
                <a:gd name="T6" fmla="*/ 13 w 25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7">
                  <a:moveTo>
                    <a:pt x="25" y="9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13" y="17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Freeform 32"/>
            <p:cNvSpPr>
              <a:spLocks/>
            </p:cNvSpPr>
            <p:nvPr/>
          </p:nvSpPr>
          <p:spPr bwMode="auto">
            <a:xfrm>
              <a:off x="7118350" y="2005013"/>
              <a:ext cx="103188" cy="71438"/>
            </a:xfrm>
            <a:custGeom>
              <a:avLst/>
              <a:gdLst>
                <a:gd name="T0" fmla="*/ 65 w 65"/>
                <a:gd name="T1" fmla="*/ 23 h 45"/>
                <a:gd name="T2" fmla="*/ 0 w 65"/>
                <a:gd name="T3" fmla="*/ 0 h 45"/>
                <a:gd name="T4" fmla="*/ 0 w 65"/>
                <a:gd name="T5" fmla="*/ 11 h 45"/>
                <a:gd name="T6" fmla="*/ 27 w 65"/>
                <a:gd name="T7" fmla="*/ 31 h 45"/>
                <a:gd name="T8" fmla="*/ 43 w 65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5">
                  <a:moveTo>
                    <a:pt x="65" y="23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27" y="31"/>
                  </a:lnTo>
                  <a:lnTo>
                    <a:pt x="43" y="4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Freeform 33"/>
            <p:cNvSpPr>
              <a:spLocks/>
            </p:cNvSpPr>
            <p:nvPr/>
          </p:nvSpPr>
          <p:spPr bwMode="auto">
            <a:xfrm>
              <a:off x="7169150" y="2125663"/>
              <a:ext cx="26988" cy="39688"/>
            </a:xfrm>
            <a:custGeom>
              <a:avLst/>
              <a:gdLst>
                <a:gd name="T0" fmla="*/ 0 w 17"/>
                <a:gd name="T1" fmla="*/ 12 h 25"/>
                <a:gd name="T2" fmla="*/ 8 w 17"/>
                <a:gd name="T3" fmla="*/ 25 h 25"/>
                <a:gd name="T4" fmla="*/ 17 w 17"/>
                <a:gd name="T5" fmla="*/ 25 h 25"/>
                <a:gd name="T6" fmla="*/ 8 w 17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5">
                  <a:moveTo>
                    <a:pt x="0" y="12"/>
                  </a:moveTo>
                  <a:lnTo>
                    <a:pt x="8" y="25"/>
                  </a:lnTo>
                  <a:lnTo>
                    <a:pt x="17" y="25"/>
                  </a:lnTo>
                  <a:lnTo>
                    <a:pt x="8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Freeform 34"/>
            <p:cNvSpPr>
              <a:spLocks/>
            </p:cNvSpPr>
            <p:nvPr/>
          </p:nvSpPr>
          <p:spPr bwMode="auto">
            <a:xfrm>
              <a:off x="7221538" y="2001838"/>
              <a:ext cx="60325" cy="60325"/>
            </a:xfrm>
            <a:custGeom>
              <a:avLst/>
              <a:gdLst>
                <a:gd name="T0" fmla="*/ 0 w 38"/>
                <a:gd name="T1" fmla="*/ 25 h 38"/>
                <a:gd name="T2" fmla="*/ 20 w 38"/>
                <a:gd name="T3" fmla="*/ 4 h 38"/>
                <a:gd name="T4" fmla="*/ 20 w 38"/>
                <a:gd name="T5" fmla="*/ 4 h 38"/>
                <a:gd name="T6" fmla="*/ 23 w 38"/>
                <a:gd name="T7" fmla="*/ 2 h 38"/>
                <a:gd name="T8" fmla="*/ 29 w 38"/>
                <a:gd name="T9" fmla="*/ 0 h 38"/>
                <a:gd name="T10" fmla="*/ 33 w 38"/>
                <a:gd name="T11" fmla="*/ 0 h 38"/>
                <a:gd name="T12" fmla="*/ 36 w 38"/>
                <a:gd name="T13" fmla="*/ 2 h 38"/>
                <a:gd name="T14" fmla="*/ 36 w 38"/>
                <a:gd name="T15" fmla="*/ 2 h 38"/>
                <a:gd name="T16" fmla="*/ 36 w 38"/>
                <a:gd name="T17" fmla="*/ 2 h 38"/>
                <a:gd name="T18" fmla="*/ 38 w 38"/>
                <a:gd name="T19" fmla="*/ 6 h 38"/>
                <a:gd name="T20" fmla="*/ 38 w 38"/>
                <a:gd name="T21" fmla="*/ 9 h 38"/>
                <a:gd name="T22" fmla="*/ 36 w 38"/>
                <a:gd name="T23" fmla="*/ 15 h 38"/>
                <a:gd name="T24" fmla="*/ 34 w 38"/>
                <a:gd name="T25" fmla="*/ 18 h 38"/>
                <a:gd name="T26" fmla="*/ 13 w 38"/>
                <a:gd name="T2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38">
                  <a:moveTo>
                    <a:pt x="0" y="25"/>
                  </a:moveTo>
                  <a:lnTo>
                    <a:pt x="20" y="4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8" y="6"/>
                  </a:lnTo>
                  <a:lnTo>
                    <a:pt x="38" y="9"/>
                  </a:lnTo>
                  <a:lnTo>
                    <a:pt x="36" y="15"/>
                  </a:lnTo>
                  <a:lnTo>
                    <a:pt x="34" y="18"/>
                  </a:lnTo>
                  <a:lnTo>
                    <a:pt x="13" y="38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7138988" y="2068513"/>
              <a:ext cx="53975" cy="76200"/>
            </a:xfrm>
            <a:custGeom>
              <a:avLst/>
              <a:gdLst>
                <a:gd name="T0" fmla="*/ 32 w 34"/>
                <a:gd name="T1" fmla="*/ 29 h 48"/>
                <a:gd name="T2" fmla="*/ 29 w 34"/>
                <a:gd name="T3" fmla="*/ 32 h 48"/>
                <a:gd name="T4" fmla="*/ 29 w 34"/>
                <a:gd name="T5" fmla="*/ 32 h 48"/>
                <a:gd name="T6" fmla="*/ 14 w 34"/>
                <a:gd name="T7" fmla="*/ 43 h 48"/>
                <a:gd name="T8" fmla="*/ 5 w 34"/>
                <a:gd name="T9" fmla="*/ 48 h 48"/>
                <a:gd name="T10" fmla="*/ 3 w 34"/>
                <a:gd name="T11" fmla="*/ 48 h 48"/>
                <a:gd name="T12" fmla="*/ 0 w 34"/>
                <a:gd name="T13" fmla="*/ 48 h 48"/>
                <a:gd name="T14" fmla="*/ 0 w 34"/>
                <a:gd name="T15" fmla="*/ 48 h 48"/>
                <a:gd name="T16" fmla="*/ 0 w 34"/>
                <a:gd name="T17" fmla="*/ 48 h 48"/>
                <a:gd name="T18" fmla="*/ 0 w 34"/>
                <a:gd name="T19" fmla="*/ 45 h 48"/>
                <a:gd name="T20" fmla="*/ 0 w 34"/>
                <a:gd name="T21" fmla="*/ 41 h 48"/>
                <a:gd name="T22" fmla="*/ 5 w 34"/>
                <a:gd name="T23" fmla="*/ 34 h 48"/>
                <a:gd name="T24" fmla="*/ 16 w 34"/>
                <a:gd name="T25" fmla="*/ 20 h 48"/>
                <a:gd name="T26" fmla="*/ 34 w 34"/>
                <a:gd name="T2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48">
                  <a:moveTo>
                    <a:pt x="32" y="29"/>
                  </a:moveTo>
                  <a:lnTo>
                    <a:pt x="29" y="32"/>
                  </a:lnTo>
                  <a:lnTo>
                    <a:pt x="29" y="32"/>
                  </a:lnTo>
                  <a:lnTo>
                    <a:pt x="14" y="43"/>
                  </a:lnTo>
                  <a:lnTo>
                    <a:pt x="5" y="48"/>
                  </a:lnTo>
                  <a:lnTo>
                    <a:pt x="3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1"/>
                  </a:lnTo>
                  <a:lnTo>
                    <a:pt x="5" y="34"/>
                  </a:lnTo>
                  <a:lnTo>
                    <a:pt x="16" y="20"/>
                  </a:lnTo>
                  <a:lnTo>
                    <a:pt x="3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Freeform 36"/>
            <p:cNvSpPr>
              <a:spLocks/>
            </p:cNvSpPr>
            <p:nvPr/>
          </p:nvSpPr>
          <p:spPr bwMode="auto">
            <a:xfrm>
              <a:off x="7204075" y="2073275"/>
              <a:ext cx="77788" cy="12700"/>
            </a:xfrm>
            <a:custGeom>
              <a:avLst/>
              <a:gdLst>
                <a:gd name="T0" fmla="*/ 49 w 49"/>
                <a:gd name="T1" fmla="*/ 6 h 8"/>
                <a:gd name="T2" fmla="*/ 27 w 49"/>
                <a:gd name="T3" fmla="*/ 0 h 8"/>
                <a:gd name="T4" fmla="*/ 0 w 49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" h="8">
                  <a:moveTo>
                    <a:pt x="49" y="6"/>
                  </a:moveTo>
                  <a:lnTo>
                    <a:pt x="27" y="0"/>
                  </a:lnTo>
                  <a:lnTo>
                    <a:pt x="0" y="8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Freeform 37"/>
            <p:cNvSpPr>
              <a:spLocks/>
            </p:cNvSpPr>
            <p:nvPr/>
          </p:nvSpPr>
          <p:spPr bwMode="auto">
            <a:xfrm>
              <a:off x="7229475" y="2085975"/>
              <a:ext cx="52388" cy="11113"/>
            </a:xfrm>
            <a:custGeom>
              <a:avLst/>
              <a:gdLst>
                <a:gd name="T0" fmla="*/ 0 w 33"/>
                <a:gd name="T1" fmla="*/ 5 h 7"/>
                <a:gd name="T2" fmla="*/ 6 w 33"/>
                <a:gd name="T3" fmla="*/ 7 h 7"/>
                <a:gd name="T4" fmla="*/ 33 w 3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7">
                  <a:moveTo>
                    <a:pt x="0" y="5"/>
                  </a:moveTo>
                  <a:lnTo>
                    <a:pt x="6" y="7"/>
                  </a:lnTo>
                  <a:lnTo>
                    <a:pt x="33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Freeform 38"/>
            <p:cNvSpPr>
              <a:spLocks/>
            </p:cNvSpPr>
            <p:nvPr/>
          </p:nvSpPr>
          <p:spPr bwMode="auto">
            <a:xfrm>
              <a:off x="7204075" y="2082800"/>
              <a:ext cx="77788" cy="61913"/>
            </a:xfrm>
            <a:custGeom>
              <a:avLst/>
              <a:gdLst>
                <a:gd name="T0" fmla="*/ 0 w 49"/>
                <a:gd name="T1" fmla="*/ 2 h 39"/>
                <a:gd name="T2" fmla="*/ 0 w 49"/>
                <a:gd name="T3" fmla="*/ 32 h 39"/>
                <a:gd name="T4" fmla="*/ 22 w 49"/>
                <a:gd name="T5" fmla="*/ 39 h 39"/>
                <a:gd name="T6" fmla="*/ 49 w 49"/>
                <a:gd name="T7" fmla="*/ 32 h 39"/>
                <a:gd name="T8" fmla="*/ 49 w 49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9">
                  <a:moveTo>
                    <a:pt x="0" y="2"/>
                  </a:moveTo>
                  <a:lnTo>
                    <a:pt x="0" y="32"/>
                  </a:lnTo>
                  <a:lnTo>
                    <a:pt x="22" y="39"/>
                  </a:lnTo>
                  <a:lnTo>
                    <a:pt x="49" y="32"/>
                  </a:lnTo>
                  <a:lnTo>
                    <a:pt x="49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Line 39"/>
            <p:cNvSpPr>
              <a:spLocks noChangeShapeType="1"/>
            </p:cNvSpPr>
            <p:nvPr/>
          </p:nvSpPr>
          <p:spPr bwMode="auto">
            <a:xfrm>
              <a:off x="7239000" y="2097088"/>
              <a:ext cx="0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Line 40"/>
            <p:cNvSpPr>
              <a:spLocks noChangeShapeType="1"/>
            </p:cNvSpPr>
            <p:nvPr/>
          </p:nvSpPr>
          <p:spPr bwMode="auto">
            <a:xfrm flipV="1">
              <a:off x="7261225" y="2122488"/>
              <a:ext cx="9525" cy="317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Line 41"/>
            <p:cNvSpPr>
              <a:spLocks noChangeShapeType="1"/>
            </p:cNvSpPr>
            <p:nvPr/>
          </p:nvSpPr>
          <p:spPr bwMode="auto">
            <a:xfrm>
              <a:off x="6340475" y="2160588"/>
              <a:ext cx="49213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2" name="Line 42"/>
            <p:cNvSpPr>
              <a:spLocks noChangeShapeType="1"/>
            </p:cNvSpPr>
            <p:nvPr/>
          </p:nvSpPr>
          <p:spPr bwMode="auto">
            <a:xfrm>
              <a:off x="6396038" y="2143125"/>
              <a:ext cx="11113" cy="2222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3" name="Line 43"/>
            <p:cNvSpPr>
              <a:spLocks noChangeShapeType="1"/>
            </p:cNvSpPr>
            <p:nvPr/>
          </p:nvSpPr>
          <p:spPr bwMode="auto">
            <a:xfrm flipH="1">
              <a:off x="6324600" y="2143125"/>
              <a:ext cx="7938" cy="2222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4" name="Freeform 44"/>
            <p:cNvSpPr>
              <a:spLocks/>
            </p:cNvSpPr>
            <p:nvPr/>
          </p:nvSpPr>
          <p:spPr bwMode="auto">
            <a:xfrm>
              <a:off x="6353175" y="2001838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6 h 13"/>
                <a:gd name="T4" fmla="*/ 11 w 12"/>
                <a:gd name="T5" fmla="*/ 11 h 13"/>
                <a:gd name="T6" fmla="*/ 5 w 12"/>
                <a:gd name="T7" fmla="*/ 13 h 13"/>
                <a:gd name="T8" fmla="*/ 5 w 12"/>
                <a:gd name="T9" fmla="*/ 13 h 13"/>
                <a:gd name="T10" fmla="*/ 1 w 12"/>
                <a:gd name="T11" fmla="*/ 11 h 13"/>
                <a:gd name="T12" fmla="*/ 0 w 12"/>
                <a:gd name="T13" fmla="*/ 6 h 13"/>
                <a:gd name="T14" fmla="*/ 0 w 12"/>
                <a:gd name="T15" fmla="*/ 6 h 13"/>
                <a:gd name="T16" fmla="*/ 1 w 12"/>
                <a:gd name="T17" fmla="*/ 2 h 13"/>
                <a:gd name="T18" fmla="*/ 5 w 12"/>
                <a:gd name="T19" fmla="*/ 0 h 13"/>
                <a:gd name="T20" fmla="*/ 5 w 12"/>
                <a:gd name="T21" fmla="*/ 0 h 13"/>
                <a:gd name="T22" fmla="*/ 11 w 12"/>
                <a:gd name="T23" fmla="*/ 2 h 13"/>
                <a:gd name="T24" fmla="*/ 12 w 12"/>
                <a:gd name="T25" fmla="*/ 6 h 13"/>
                <a:gd name="T26" fmla="*/ 12 w 12"/>
                <a:gd name="T2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6"/>
                  </a:lnTo>
                  <a:lnTo>
                    <a:pt x="11" y="11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1" y="11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11" y="2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5" name="Freeform 45"/>
            <p:cNvSpPr>
              <a:spLocks/>
            </p:cNvSpPr>
            <p:nvPr/>
          </p:nvSpPr>
          <p:spPr bwMode="auto">
            <a:xfrm>
              <a:off x="6300788" y="2011363"/>
              <a:ext cx="123825" cy="131763"/>
            </a:xfrm>
            <a:custGeom>
              <a:avLst/>
              <a:gdLst>
                <a:gd name="T0" fmla="*/ 24 w 78"/>
                <a:gd name="T1" fmla="*/ 0 h 83"/>
                <a:gd name="T2" fmla="*/ 22 w 78"/>
                <a:gd name="T3" fmla="*/ 0 h 83"/>
                <a:gd name="T4" fmla="*/ 9 w 78"/>
                <a:gd name="T5" fmla="*/ 7 h 83"/>
                <a:gd name="T6" fmla="*/ 9 w 78"/>
                <a:gd name="T7" fmla="*/ 7 h 83"/>
                <a:gd name="T8" fmla="*/ 6 w 78"/>
                <a:gd name="T9" fmla="*/ 10 h 83"/>
                <a:gd name="T10" fmla="*/ 4 w 78"/>
                <a:gd name="T11" fmla="*/ 16 h 83"/>
                <a:gd name="T12" fmla="*/ 4 w 78"/>
                <a:gd name="T13" fmla="*/ 30 h 83"/>
                <a:gd name="T14" fmla="*/ 0 w 78"/>
                <a:gd name="T15" fmla="*/ 39 h 83"/>
                <a:gd name="T16" fmla="*/ 0 w 78"/>
                <a:gd name="T17" fmla="*/ 66 h 83"/>
                <a:gd name="T18" fmla="*/ 0 w 78"/>
                <a:gd name="T19" fmla="*/ 66 h 83"/>
                <a:gd name="T20" fmla="*/ 6 w 78"/>
                <a:gd name="T21" fmla="*/ 72 h 83"/>
                <a:gd name="T22" fmla="*/ 9 w 78"/>
                <a:gd name="T23" fmla="*/ 77 h 83"/>
                <a:gd name="T24" fmla="*/ 13 w 78"/>
                <a:gd name="T25" fmla="*/ 83 h 83"/>
                <a:gd name="T26" fmla="*/ 65 w 78"/>
                <a:gd name="T27" fmla="*/ 83 h 83"/>
                <a:gd name="T28" fmla="*/ 65 w 78"/>
                <a:gd name="T29" fmla="*/ 83 h 83"/>
                <a:gd name="T30" fmla="*/ 69 w 78"/>
                <a:gd name="T31" fmla="*/ 75 h 83"/>
                <a:gd name="T32" fmla="*/ 72 w 78"/>
                <a:gd name="T33" fmla="*/ 70 h 83"/>
                <a:gd name="T34" fmla="*/ 78 w 78"/>
                <a:gd name="T35" fmla="*/ 66 h 83"/>
                <a:gd name="T36" fmla="*/ 78 w 78"/>
                <a:gd name="T37" fmla="*/ 39 h 83"/>
                <a:gd name="T38" fmla="*/ 74 w 78"/>
                <a:gd name="T39" fmla="*/ 30 h 83"/>
                <a:gd name="T40" fmla="*/ 74 w 78"/>
                <a:gd name="T41" fmla="*/ 14 h 83"/>
                <a:gd name="T42" fmla="*/ 74 w 78"/>
                <a:gd name="T43" fmla="*/ 14 h 83"/>
                <a:gd name="T44" fmla="*/ 72 w 78"/>
                <a:gd name="T45" fmla="*/ 9 h 83"/>
                <a:gd name="T46" fmla="*/ 69 w 78"/>
                <a:gd name="T47" fmla="*/ 5 h 83"/>
                <a:gd name="T48" fmla="*/ 58 w 78"/>
                <a:gd name="T49" fmla="*/ 0 h 83"/>
                <a:gd name="T50" fmla="*/ 54 w 78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8" h="83">
                  <a:moveTo>
                    <a:pt x="24" y="0"/>
                  </a:moveTo>
                  <a:lnTo>
                    <a:pt x="22" y="0"/>
                  </a:lnTo>
                  <a:lnTo>
                    <a:pt x="9" y="7"/>
                  </a:lnTo>
                  <a:lnTo>
                    <a:pt x="9" y="7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30"/>
                  </a:lnTo>
                  <a:lnTo>
                    <a:pt x="0" y="3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9" y="77"/>
                  </a:lnTo>
                  <a:lnTo>
                    <a:pt x="13" y="83"/>
                  </a:lnTo>
                  <a:lnTo>
                    <a:pt x="65" y="83"/>
                  </a:lnTo>
                  <a:lnTo>
                    <a:pt x="65" y="83"/>
                  </a:lnTo>
                  <a:lnTo>
                    <a:pt x="69" y="75"/>
                  </a:lnTo>
                  <a:lnTo>
                    <a:pt x="72" y="70"/>
                  </a:lnTo>
                  <a:lnTo>
                    <a:pt x="78" y="66"/>
                  </a:lnTo>
                  <a:lnTo>
                    <a:pt x="78" y="39"/>
                  </a:lnTo>
                  <a:lnTo>
                    <a:pt x="74" y="30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2" y="9"/>
                  </a:lnTo>
                  <a:lnTo>
                    <a:pt x="69" y="5"/>
                  </a:lnTo>
                  <a:lnTo>
                    <a:pt x="58" y="0"/>
                  </a:lnTo>
                  <a:lnTo>
                    <a:pt x="5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6" name="Rectangle 46"/>
            <p:cNvSpPr>
              <a:spLocks noChangeArrowheads="1"/>
            </p:cNvSpPr>
            <p:nvPr/>
          </p:nvSpPr>
          <p:spPr bwMode="auto">
            <a:xfrm>
              <a:off x="6326188" y="2036763"/>
              <a:ext cx="28575" cy="14288"/>
            </a:xfrm>
            <a:prstGeom prst="rect">
              <a:avLst/>
            </a:prstGeom>
            <a:noFill/>
            <a:ln w="7938">
              <a:solidFill>
                <a:srgbClr val="2945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7" name="Rectangle 47"/>
            <p:cNvSpPr>
              <a:spLocks noChangeArrowheads="1"/>
            </p:cNvSpPr>
            <p:nvPr/>
          </p:nvSpPr>
          <p:spPr bwMode="auto">
            <a:xfrm>
              <a:off x="6370638" y="2036763"/>
              <a:ext cx="28575" cy="14288"/>
            </a:xfrm>
            <a:prstGeom prst="rect">
              <a:avLst/>
            </a:prstGeom>
            <a:noFill/>
            <a:ln w="7938">
              <a:solidFill>
                <a:srgbClr val="2945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8" name="Freeform 48"/>
            <p:cNvSpPr>
              <a:spLocks/>
            </p:cNvSpPr>
            <p:nvPr/>
          </p:nvSpPr>
          <p:spPr bwMode="auto">
            <a:xfrm>
              <a:off x="6321425" y="2065338"/>
              <a:ext cx="82550" cy="7938"/>
            </a:xfrm>
            <a:custGeom>
              <a:avLst/>
              <a:gdLst>
                <a:gd name="T0" fmla="*/ 52 w 52"/>
                <a:gd name="T1" fmla="*/ 5 h 5"/>
                <a:gd name="T2" fmla="*/ 25 w 52"/>
                <a:gd name="T3" fmla="*/ 0 h 5"/>
                <a:gd name="T4" fmla="*/ 0 w 5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5">
                  <a:moveTo>
                    <a:pt x="52" y="5"/>
                  </a:moveTo>
                  <a:lnTo>
                    <a:pt x="25" y="0"/>
                  </a:lnTo>
                  <a:lnTo>
                    <a:pt x="0" y="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9" name="Freeform 49"/>
            <p:cNvSpPr>
              <a:spLocks/>
            </p:cNvSpPr>
            <p:nvPr/>
          </p:nvSpPr>
          <p:spPr bwMode="auto">
            <a:xfrm>
              <a:off x="6354763" y="2097088"/>
              <a:ext cx="15875" cy="28575"/>
            </a:xfrm>
            <a:custGeom>
              <a:avLst/>
              <a:gdLst>
                <a:gd name="T0" fmla="*/ 4 w 10"/>
                <a:gd name="T1" fmla="*/ 18 h 18"/>
                <a:gd name="T2" fmla="*/ 4 w 10"/>
                <a:gd name="T3" fmla="*/ 18 h 18"/>
                <a:gd name="T4" fmla="*/ 4 w 10"/>
                <a:gd name="T5" fmla="*/ 18 h 18"/>
                <a:gd name="T6" fmla="*/ 0 w 10"/>
                <a:gd name="T7" fmla="*/ 16 h 18"/>
                <a:gd name="T8" fmla="*/ 0 w 10"/>
                <a:gd name="T9" fmla="*/ 12 h 18"/>
                <a:gd name="T10" fmla="*/ 0 w 10"/>
                <a:gd name="T11" fmla="*/ 5 h 18"/>
                <a:gd name="T12" fmla="*/ 0 w 10"/>
                <a:gd name="T13" fmla="*/ 5 h 18"/>
                <a:gd name="T14" fmla="*/ 0 w 10"/>
                <a:gd name="T15" fmla="*/ 2 h 18"/>
                <a:gd name="T16" fmla="*/ 4 w 10"/>
                <a:gd name="T17" fmla="*/ 0 h 18"/>
                <a:gd name="T18" fmla="*/ 4 w 10"/>
                <a:gd name="T19" fmla="*/ 0 h 18"/>
                <a:gd name="T20" fmla="*/ 4 w 10"/>
                <a:gd name="T21" fmla="*/ 0 h 18"/>
                <a:gd name="T22" fmla="*/ 8 w 10"/>
                <a:gd name="T23" fmla="*/ 2 h 18"/>
                <a:gd name="T24" fmla="*/ 10 w 10"/>
                <a:gd name="T25" fmla="*/ 5 h 18"/>
                <a:gd name="T26" fmla="*/ 10 w 10"/>
                <a:gd name="T27" fmla="*/ 12 h 18"/>
                <a:gd name="T28" fmla="*/ 10 w 10"/>
                <a:gd name="T29" fmla="*/ 12 h 18"/>
                <a:gd name="T30" fmla="*/ 8 w 10"/>
                <a:gd name="T31" fmla="*/ 16 h 18"/>
                <a:gd name="T32" fmla="*/ 4 w 10"/>
                <a:gd name="T33" fmla="*/ 18 h 18"/>
                <a:gd name="T34" fmla="*/ 4 w 10"/>
                <a:gd name="T3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8">
                  <a:moveTo>
                    <a:pt x="4" y="18"/>
                  </a:moveTo>
                  <a:lnTo>
                    <a:pt x="4" y="18"/>
                  </a:lnTo>
                  <a:lnTo>
                    <a:pt x="4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2"/>
                  </a:lnTo>
                  <a:lnTo>
                    <a:pt x="10" y="5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8" y="16"/>
                  </a:lnTo>
                  <a:lnTo>
                    <a:pt x="4" y="18"/>
                  </a:lnTo>
                  <a:lnTo>
                    <a:pt x="4" y="18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0" name="Freeform 50"/>
            <p:cNvSpPr>
              <a:spLocks/>
            </p:cNvSpPr>
            <p:nvPr/>
          </p:nvSpPr>
          <p:spPr bwMode="auto">
            <a:xfrm>
              <a:off x="6326188" y="2097088"/>
              <a:ext cx="12700" cy="31750"/>
            </a:xfrm>
            <a:custGeom>
              <a:avLst/>
              <a:gdLst>
                <a:gd name="T0" fmla="*/ 0 w 8"/>
                <a:gd name="T1" fmla="*/ 0 h 20"/>
                <a:gd name="T2" fmla="*/ 0 w 8"/>
                <a:gd name="T3" fmla="*/ 7 h 20"/>
                <a:gd name="T4" fmla="*/ 0 w 8"/>
                <a:gd name="T5" fmla="*/ 7 h 20"/>
                <a:gd name="T6" fmla="*/ 2 w 8"/>
                <a:gd name="T7" fmla="*/ 11 h 20"/>
                <a:gd name="T8" fmla="*/ 6 w 8"/>
                <a:gd name="T9" fmla="*/ 14 h 20"/>
                <a:gd name="T10" fmla="*/ 8 w 8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0">
                  <a:moveTo>
                    <a:pt x="0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6" y="14"/>
                  </a:lnTo>
                  <a:lnTo>
                    <a:pt x="8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1" name="Freeform 51"/>
            <p:cNvSpPr>
              <a:spLocks/>
            </p:cNvSpPr>
            <p:nvPr/>
          </p:nvSpPr>
          <p:spPr bwMode="auto">
            <a:xfrm>
              <a:off x="6386513" y="2097088"/>
              <a:ext cx="12700" cy="31750"/>
            </a:xfrm>
            <a:custGeom>
              <a:avLst/>
              <a:gdLst>
                <a:gd name="T0" fmla="*/ 8 w 8"/>
                <a:gd name="T1" fmla="*/ 0 h 20"/>
                <a:gd name="T2" fmla="*/ 8 w 8"/>
                <a:gd name="T3" fmla="*/ 7 h 20"/>
                <a:gd name="T4" fmla="*/ 8 w 8"/>
                <a:gd name="T5" fmla="*/ 7 h 20"/>
                <a:gd name="T6" fmla="*/ 4 w 8"/>
                <a:gd name="T7" fmla="*/ 11 h 20"/>
                <a:gd name="T8" fmla="*/ 2 w 8"/>
                <a:gd name="T9" fmla="*/ 14 h 20"/>
                <a:gd name="T10" fmla="*/ 0 w 8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0">
                  <a:moveTo>
                    <a:pt x="8" y="0"/>
                  </a:moveTo>
                  <a:lnTo>
                    <a:pt x="8" y="7"/>
                  </a:lnTo>
                  <a:lnTo>
                    <a:pt x="8" y="7"/>
                  </a:lnTo>
                  <a:lnTo>
                    <a:pt x="4" y="11"/>
                  </a:lnTo>
                  <a:lnTo>
                    <a:pt x="2" y="14"/>
                  </a:lnTo>
                  <a:lnTo>
                    <a:pt x="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2" name="Freeform 52"/>
            <p:cNvSpPr>
              <a:spLocks/>
            </p:cNvSpPr>
            <p:nvPr/>
          </p:nvSpPr>
          <p:spPr bwMode="auto">
            <a:xfrm>
              <a:off x="6278563" y="2039938"/>
              <a:ext cx="14288" cy="93663"/>
            </a:xfrm>
            <a:custGeom>
              <a:avLst/>
              <a:gdLst>
                <a:gd name="T0" fmla="*/ 9 w 9"/>
                <a:gd name="T1" fmla="*/ 0 h 59"/>
                <a:gd name="T2" fmla="*/ 0 w 9"/>
                <a:gd name="T3" fmla="*/ 7 h 59"/>
                <a:gd name="T4" fmla="*/ 0 w 9"/>
                <a:gd name="T5" fmla="*/ 57 h 59"/>
                <a:gd name="T6" fmla="*/ 9 w 9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9">
                  <a:moveTo>
                    <a:pt x="9" y="0"/>
                  </a:moveTo>
                  <a:lnTo>
                    <a:pt x="0" y="7"/>
                  </a:lnTo>
                  <a:lnTo>
                    <a:pt x="0" y="57"/>
                  </a:lnTo>
                  <a:lnTo>
                    <a:pt x="9" y="5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3" name="Freeform 53"/>
            <p:cNvSpPr>
              <a:spLocks/>
            </p:cNvSpPr>
            <p:nvPr/>
          </p:nvSpPr>
          <p:spPr bwMode="auto">
            <a:xfrm>
              <a:off x="6257925" y="2143125"/>
              <a:ext cx="49213" cy="4763"/>
            </a:xfrm>
            <a:custGeom>
              <a:avLst/>
              <a:gdLst>
                <a:gd name="T0" fmla="*/ 0 w 31"/>
                <a:gd name="T1" fmla="*/ 0 h 3"/>
                <a:gd name="T2" fmla="*/ 11 w 31"/>
                <a:gd name="T3" fmla="*/ 0 h 3"/>
                <a:gd name="T4" fmla="*/ 31 w 3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3">
                  <a:moveTo>
                    <a:pt x="0" y="0"/>
                  </a:moveTo>
                  <a:lnTo>
                    <a:pt x="11" y="0"/>
                  </a:lnTo>
                  <a:lnTo>
                    <a:pt x="31" y="3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4" name="Freeform 54"/>
            <p:cNvSpPr>
              <a:spLocks/>
            </p:cNvSpPr>
            <p:nvPr/>
          </p:nvSpPr>
          <p:spPr bwMode="auto">
            <a:xfrm>
              <a:off x="6257925" y="2055813"/>
              <a:ext cx="6350" cy="74613"/>
            </a:xfrm>
            <a:custGeom>
              <a:avLst/>
              <a:gdLst>
                <a:gd name="T0" fmla="*/ 0 w 4"/>
                <a:gd name="T1" fmla="*/ 2 h 47"/>
                <a:gd name="T2" fmla="*/ 4 w 4"/>
                <a:gd name="T3" fmla="*/ 0 h 47"/>
                <a:gd name="T4" fmla="*/ 4 w 4"/>
                <a:gd name="T5" fmla="*/ 47 h 47"/>
                <a:gd name="T6" fmla="*/ 0 w 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7">
                  <a:moveTo>
                    <a:pt x="0" y="2"/>
                  </a:moveTo>
                  <a:lnTo>
                    <a:pt x="4" y="0"/>
                  </a:lnTo>
                  <a:lnTo>
                    <a:pt x="4" y="47"/>
                  </a:lnTo>
                  <a:lnTo>
                    <a:pt x="0" y="47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5" name="Freeform 55"/>
            <p:cNvSpPr>
              <a:spLocks/>
            </p:cNvSpPr>
            <p:nvPr/>
          </p:nvSpPr>
          <p:spPr bwMode="auto">
            <a:xfrm>
              <a:off x="6588125" y="2030413"/>
              <a:ext cx="100013" cy="120650"/>
            </a:xfrm>
            <a:custGeom>
              <a:avLst/>
              <a:gdLst>
                <a:gd name="T0" fmla="*/ 63 w 63"/>
                <a:gd name="T1" fmla="*/ 69 h 76"/>
                <a:gd name="T2" fmla="*/ 63 w 63"/>
                <a:gd name="T3" fmla="*/ 71 h 76"/>
                <a:gd name="T4" fmla="*/ 63 w 63"/>
                <a:gd name="T5" fmla="*/ 71 h 76"/>
                <a:gd name="T6" fmla="*/ 61 w 63"/>
                <a:gd name="T7" fmla="*/ 74 h 76"/>
                <a:gd name="T8" fmla="*/ 58 w 63"/>
                <a:gd name="T9" fmla="*/ 76 h 76"/>
                <a:gd name="T10" fmla="*/ 5 w 63"/>
                <a:gd name="T11" fmla="*/ 76 h 76"/>
                <a:gd name="T12" fmla="*/ 5 w 63"/>
                <a:gd name="T13" fmla="*/ 76 h 76"/>
                <a:gd name="T14" fmla="*/ 2 w 63"/>
                <a:gd name="T15" fmla="*/ 74 h 76"/>
                <a:gd name="T16" fmla="*/ 0 w 63"/>
                <a:gd name="T17" fmla="*/ 71 h 76"/>
                <a:gd name="T18" fmla="*/ 0 w 63"/>
                <a:gd name="T19" fmla="*/ 69 h 76"/>
                <a:gd name="T20" fmla="*/ 12 w 63"/>
                <a:gd name="T21" fmla="*/ 69 h 76"/>
                <a:gd name="T22" fmla="*/ 12 w 63"/>
                <a:gd name="T23" fmla="*/ 69 h 76"/>
                <a:gd name="T24" fmla="*/ 14 w 63"/>
                <a:gd name="T25" fmla="*/ 67 h 76"/>
                <a:gd name="T26" fmla="*/ 14 w 63"/>
                <a:gd name="T27" fmla="*/ 65 h 76"/>
                <a:gd name="T28" fmla="*/ 12 w 63"/>
                <a:gd name="T29" fmla="*/ 62 h 76"/>
                <a:gd name="T30" fmla="*/ 12 w 63"/>
                <a:gd name="T31" fmla="*/ 62 h 76"/>
                <a:gd name="T32" fmla="*/ 11 w 63"/>
                <a:gd name="T33" fmla="*/ 60 h 76"/>
                <a:gd name="T34" fmla="*/ 9 w 63"/>
                <a:gd name="T35" fmla="*/ 60 h 76"/>
                <a:gd name="T36" fmla="*/ 0 w 63"/>
                <a:gd name="T37" fmla="*/ 60 h 76"/>
                <a:gd name="T38" fmla="*/ 0 w 63"/>
                <a:gd name="T39" fmla="*/ 7 h 76"/>
                <a:gd name="T40" fmla="*/ 0 w 63"/>
                <a:gd name="T41" fmla="*/ 7 h 76"/>
                <a:gd name="T42" fmla="*/ 2 w 63"/>
                <a:gd name="T43" fmla="*/ 4 h 76"/>
                <a:gd name="T44" fmla="*/ 5 w 63"/>
                <a:gd name="T45" fmla="*/ 2 h 76"/>
                <a:gd name="T46" fmla="*/ 5 w 63"/>
                <a:gd name="T47" fmla="*/ 2 h 76"/>
                <a:gd name="T48" fmla="*/ 12 w 63"/>
                <a:gd name="T49" fmla="*/ 0 h 76"/>
                <a:gd name="T50" fmla="*/ 32 w 63"/>
                <a:gd name="T51" fmla="*/ 0 h 76"/>
                <a:gd name="T52" fmla="*/ 32 w 63"/>
                <a:gd name="T53" fmla="*/ 0 h 76"/>
                <a:gd name="T54" fmla="*/ 50 w 63"/>
                <a:gd name="T55" fmla="*/ 0 h 76"/>
                <a:gd name="T56" fmla="*/ 58 w 63"/>
                <a:gd name="T57" fmla="*/ 2 h 76"/>
                <a:gd name="T58" fmla="*/ 58 w 63"/>
                <a:gd name="T59" fmla="*/ 2 h 76"/>
                <a:gd name="T60" fmla="*/ 61 w 63"/>
                <a:gd name="T61" fmla="*/ 4 h 76"/>
                <a:gd name="T62" fmla="*/ 63 w 63"/>
                <a:gd name="T63" fmla="*/ 7 h 76"/>
                <a:gd name="T64" fmla="*/ 63 w 63"/>
                <a:gd name="T65" fmla="*/ 60 h 76"/>
                <a:gd name="T66" fmla="*/ 54 w 63"/>
                <a:gd name="T67" fmla="*/ 60 h 76"/>
                <a:gd name="T68" fmla="*/ 54 w 63"/>
                <a:gd name="T69" fmla="*/ 60 h 76"/>
                <a:gd name="T70" fmla="*/ 52 w 63"/>
                <a:gd name="T71" fmla="*/ 60 h 76"/>
                <a:gd name="T72" fmla="*/ 50 w 63"/>
                <a:gd name="T73" fmla="*/ 62 h 76"/>
                <a:gd name="T74" fmla="*/ 49 w 63"/>
                <a:gd name="T75" fmla="*/ 65 h 76"/>
                <a:gd name="T76" fmla="*/ 49 w 63"/>
                <a:gd name="T77" fmla="*/ 65 h 76"/>
                <a:gd name="T78" fmla="*/ 50 w 63"/>
                <a:gd name="T79" fmla="*/ 67 h 76"/>
                <a:gd name="T80" fmla="*/ 52 w 63"/>
                <a:gd name="T81" fmla="*/ 69 h 76"/>
                <a:gd name="T82" fmla="*/ 63 w 63"/>
                <a:gd name="T83" fmla="*/ 6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3" h="76">
                  <a:moveTo>
                    <a:pt x="63" y="69"/>
                  </a:moveTo>
                  <a:lnTo>
                    <a:pt x="63" y="71"/>
                  </a:lnTo>
                  <a:lnTo>
                    <a:pt x="63" y="71"/>
                  </a:lnTo>
                  <a:lnTo>
                    <a:pt x="61" y="74"/>
                  </a:lnTo>
                  <a:lnTo>
                    <a:pt x="58" y="76"/>
                  </a:lnTo>
                  <a:lnTo>
                    <a:pt x="5" y="76"/>
                  </a:lnTo>
                  <a:lnTo>
                    <a:pt x="5" y="76"/>
                  </a:lnTo>
                  <a:lnTo>
                    <a:pt x="2" y="74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12" y="69"/>
                  </a:lnTo>
                  <a:lnTo>
                    <a:pt x="12" y="69"/>
                  </a:lnTo>
                  <a:lnTo>
                    <a:pt x="14" y="67"/>
                  </a:lnTo>
                  <a:lnTo>
                    <a:pt x="14" y="65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1" y="60"/>
                  </a:lnTo>
                  <a:lnTo>
                    <a:pt x="9" y="60"/>
                  </a:lnTo>
                  <a:lnTo>
                    <a:pt x="0" y="60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1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50" y="0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61" y="4"/>
                  </a:lnTo>
                  <a:lnTo>
                    <a:pt x="63" y="7"/>
                  </a:lnTo>
                  <a:lnTo>
                    <a:pt x="63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2" y="60"/>
                  </a:lnTo>
                  <a:lnTo>
                    <a:pt x="50" y="62"/>
                  </a:lnTo>
                  <a:lnTo>
                    <a:pt x="49" y="65"/>
                  </a:lnTo>
                  <a:lnTo>
                    <a:pt x="49" y="65"/>
                  </a:lnTo>
                  <a:lnTo>
                    <a:pt x="50" y="67"/>
                  </a:lnTo>
                  <a:lnTo>
                    <a:pt x="52" y="69"/>
                  </a:lnTo>
                  <a:lnTo>
                    <a:pt x="63" y="69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6" name="Freeform 56"/>
            <p:cNvSpPr>
              <a:spLocks/>
            </p:cNvSpPr>
            <p:nvPr/>
          </p:nvSpPr>
          <p:spPr bwMode="auto">
            <a:xfrm>
              <a:off x="6602413" y="2108200"/>
              <a:ext cx="74613" cy="14288"/>
            </a:xfrm>
            <a:custGeom>
              <a:avLst/>
              <a:gdLst>
                <a:gd name="T0" fmla="*/ 0 w 47"/>
                <a:gd name="T1" fmla="*/ 0 h 9"/>
                <a:gd name="T2" fmla="*/ 5 w 47"/>
                <a:gd name="T3" fmla="*/ 0 h 9"/>
                <a:gd name="T4" fmla="*/ 11 w 47"/>
                <a:gd name="T5" fmla="*/ 9 h 9"/>
                <a:gd name="T6" fmla="*/ 34 w 47"/>
                <a:gd name="T7" fmla="*/ 9 h 9"/>
                <a:gd name="T8" fmla="*/ 34 w 47"/>
                <a:gd name="T9" fmla="*/ 9 h 9"/>
                <a:gd name="T10" fmla="*/ 40 w 47"/>
                <a:gd name="T11" fmla="*/ 0 h 9"/>
                <a:gd name="T12" fmla="*/ 47 w 47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9">
                  <a:moveTo>
                    <a:pt x="0" y="0"/>
                  </a:moveTo>
                  <a:lnTo>
                    <a:pt x="5" y="0"/>
                  </a:lnTo>
                  <a:lnTo>
                    <a:pt x="11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40" y="0"/>
                  </a:lnTo>
                  <a:lnTo>
                    <a:pt x="47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7" name="Line 57"/>
            <p:cNvSpPr>
              <a:spLocks noChangeShapeType="1"/>
            </p:cNvSpPr>
            <p:nvPr/>
          </p:nvSpPr>
          <p:spPr bwMode="auto">
            <a:xfrm>
              <a:off x="6624638" y="2108200"/>
              <a:ext cx="26988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8" name="Line 58"/>
            <p:cNvSpPr>
              <a:spLocks noChangeShapeType="1"/>
            </p:cNvSpPr>
            <p:nvPr/>
          </p:nvSpPr>
          <p:spPr bwMode="auto">
            <a:xfrm>
              <a:off x="6619875" y="2097088"/>
              <a:ext cx="36513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9" name="Line 59"/>
            <p:cNvSpPr>
              <a:spLocks noChangeShapeType="1"/>
            </p:cNvSpPr>
            <p:nvPr/>
          </p:nvSpPr>
          <p:spPr bwMode="auto">
            <a:xfrm>
              <a:off x="6630988" y="2136775"/>
              <a:ext cx="14288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0" name="Freeform 60"/>
            <p:cNvSpPr>
              <a:spLocks/>
            </p:cNvSpPr>
            <p:nvPr/>
          </p:nvSpPr>
          <p:spPr bwMode="auto">
            <a:xfrm>
              <a:off x="6602413" y="2047875"/>
              <a:ext cx="74613" cy="34925"/>
            </a:xfrm>
            <a:custGeom>
              <a:avLst/>
              <a:gdLst>
                <a:gd name="T0" fmla="*/ 0 w 47"/>
                <a:gd name="T1" fmla="*/ 0 h 22"/>
                <a:gd name="T2" fmla="*/ 0 w 47"/>
                <a:gd name="T3" fmla="*/ 16 h 22"/>
                <a:gd name="T4" fmla="*/ 0 w 47"/>
                <a:gd name="T5" fmla="*/ 16 h 22"/>
                <a:gd name="T6" fmla="*/ 0 w 47"/>
                <a:gd name="T7" fmla="*/ 18 h 22"/>
                <a:gd name="T8" fmla="*/ 3 w 47"/>
                <a:gd name="T9" fmla="*/ 20 h 22"/>
                <a:gd name="T10" fmla="*/ 3 w 47"/>
                <a:gd name="T11" fmla="*/ 20 h 22"/>
                <a:gd name="T12" fmla="*/ 11 w 47"/>
                <a:gd name="T13" fmla="*/ 22 h 22"/>
                <a:gd name="T14" fmla="*/ 23 w 47"/>
                <a:gd name="T15" fmla="*/ 22 h 22"/>
                <a:gd name="T16" fmla="*/ 23 w 47"/>
                <a:gd name="T17" fmla="*/ 22 h 22"/>
                <a:gd name="T18" fmla="*/ 36 w 47"/>
                <a:gd name="T19" fmla="*/ 22 h 22"/>
                <a:gd name="T20" fmla="*/ 41 w 47"/>
                <a:gd name="T21" fmla="*/ 20 h 22"/>
                <a:gd name="T22" fmla="*/ 41 w 47"/>
                <a:gd name="T23" fmla="*/ 20 h 22"/>
                <a:gd name="T24" fmla="*/ 45 w 47"/>
                <a:gd name="T25" fmla="*/ 18 h 22"/>
                <a:gd name="T26" fmla="*/ 47 w 47"/>
                <a:gd name="T27" fmla="*/ 16 h 22"/>
                <a:gd name="T28" fmla="*/ 47 w 47"/>
                <a:gd name="T29" fmla="*/ 0 h 22"/>
                <a:gd name="T30" fmla="*/ 0 w 47"/>
                <a:gd name="T3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22">
                  <a:moveTo>
                    <a:pt x="0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11" y="22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36" y="22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5" y="18"/>
                  </a:lnTo>
                  <a:lnTo>
                    <a:pt x="47" y="16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1" name="Freeform 61"/>
            <p:cNvSpPr>
              <a:spLocks/>
            </p:cNvSpPr>
            <p:nvPr/>
          </p:nvSpPr>
          <p:spPr bwMode="auto">
            <a:xfrm>
              <a:off x="6567488" y="2047875"/>
              <a:ext cx="20638" cy="34925"/>
            </a:xfrm>
            <a:custGeom>
              <a:avLst/>
              <a:gdLst>
                <a:gd name="T0" fmla="*/ 13 w 13"/>
                <a:gd name="T1" fmla="*/ 22 h 22"/>
                <a:gd name="T2" fmla="*/ 0 w 13"/>
                <a:gd name="T3" fmla="*/ 16 h 22"/>
                <a:gd name="T4" fmla="*/ 0 w 13"/>
                <a:gd name="T5" fmla="*/ 16 h 22"/>
                <a:gd name="T6" fmla="*/ 0 w 13"/>
                <a:gd name="T7" fmla="*/ 14 h 22"/>
                <a:gd name="T8" fmla="*/ 0 w 13"/>
                <a:gd name="T9" fmla="*/ 2 h 22"/>
                <a:gd name="T10" fmla="*/ 0 w 13"/>
                <a:gd name="T11" fmla="*/ 2 h 22"/>
                <a:gd name="T12" fmla="*/ 2 w 13"/>
                <a:gd name="T13" fmla="*/ 0 h 22"/>
                <a:gd name="T14" fmla="*/ 6 w 1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2">
                  <a:moveTo>
                    <a:pt x="13" y="22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2" name="Freeform 62"/>
            <p:cNvSpPr>
              <a:spLocks/>
            </p:cNvSpPr>
            <p:nvPr/>
          </p:nvSpPr>
          <p:spPr bwMode="auto">
            <a:xfrm>
              <a:off x="6688138" y="2047875"/>
              <a:ext cx="20638" cy="34925"/>
            </a:xfrm>
            <a:custGeom>
              <a:avLst/>
              <a:gdLst>
                <a:gd name="T0" fmla="*/ 0 w 13"/>
                <a:gd name="T1" fmla="*/ 22 h 22"/>
                <a:gd name="T2" fmla="*/ 13 w 13"/>
                <a:gd name="T3" fmla="*/ 16 h 22"/>
                <a:gd name="T4" fmla="*/ 13 w 13"/>
                <a:gd name="T5" fmla="*/ 16 h 22"/>
                <a:gd name="T6" fmla="*/ 13 w 13"/>
                <a:gd name="T7" fmla="*/ 14 h 22"/>
                <a:gd name="T8" fmla="*/ 13 w 13"/>
                <a:gd name="T9" fmla="*/ 2 h 22"/>
                <a:gd name="T10" fmla="*/ 13 w 13"/>
                <a:gd name="T11" fmla="*/ 2 h 22"/>
                <a:gd name="T12" fmla="*/ 13 w 13"/>
                <a:gd name="T13" fmla="*/ 0 h 22"/>
                <a:gd name="T14" fmla="*/ 7 w 1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2">
                  <a:moveTo>
                    <a:pt x="0" y="22"/>
                  </a:moveTo>
                  <a:lnTo>
                    <a:pt x="13" y="16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7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3" name="Freeform 63"/>
            <p:cNvSpPr>
              <a:spLocks/>
            </p:cNvSpPr>
            <p:nvPr/>
          </p:nvSpPr>
          <p:spPr bwMode="auto">
            <a:xfrm>
              <a:off x="6592888" y="2151063"/>
              <a:ext cx="23813" cy="11113"/>
            </a:xfrm>
            <a:custGeom>
              <a:avLst/>
              <a:gdLst>
                <a:gd name="T0" fmla="*/ 0 w 15"/>
                <a:gd name="T1" fmla="*/ 0 h 7"/>
                <a:gd name="T2" fmla="*/ 0 w 15"/>
                <a:gd name="T3" fmla="*/ 6 h 7"/>
                <a:gd name="T4" fmla="*/ 0 w 15"/>
                <a:gd name="T5" fmla="*/ 6 h 7"/>
                <a:gd name="T6" fmla="*/ 0 w 15"/>
                <a:gd name="T7" fmla="*/ 7 h 7"/>
                <a:gd name="T8" fmla="*/ 2 w 15"/>
                <a:gd name="T9" fmla="*/ 7 h 7"/>
                <a:gd name="T10" fmla="*/ 13 w 15"/>
                <a:gd name="T11" fmla="*/ 7 h 7"/>
                <a:gd name="T12" fmla="*/ 13 w 15"/>
                <a:gd name="T13" fmla="*/ 7 h 7"/>
                <a:gd name="T14" fmla="*/ 15 w 15"/>
                <a:gd name="T15" fmla="*/ 7 h 7"/>
                <a:gd name="T16" fmla="*/ 15 w 15"/>
                <a:gd name="T17" fmla="*/ 6 h 7"/>
                <a:gd name="T18" fmla="*/ 15 w 15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4" name="Freeform 64"/>
            <p:cNvSpPr>
              <a:spLocks/>
            </p:cNvSpPr>
            <p:nvPr/>
          </p:nvSpPr>
          <p:spPr bwMode="auto">
            <a:xfrm>
              <a:off x="6659563" y="2151063"/>
              <a:ext cx="22225" cy="11113"/>
            </a:xfrm>
            <a:custGeom>
              <a:avLst/>
              <a:gdLst>
                <a:gd name="T0" fmla="*/ 0 w 14"/>
                <a:gd name="T1" fmla="*/ 0 h 7"/>
                <a:gd name="T2" fmla="*/ 0 w 14"/>
                <a:gd name="T3" fmla="*/ 6 h 7"/>
                <a:gd name="T4" fmla="*/ 0 w 14"/>
                <a:gd name="T5" fmla="*/ 6 h 7"/>
                <a:gd name="T6" fmla="*/ 0 w 14"/>
                <a:gd name="T7" fmla="*/ 7 h 7"/>
                <a:gd name="T8" fmla="*/ 2 w 14"/>
                <a:gd name="T9" fmla="*/ 7 h 7"/>
                <a:gd name="T10" fmla="*/ 13 w 14"/>
                <a:gd name="T11" fmla="*/ 7 h 7"/>
                <a:gd name="T12" fmla="*/ 13 w 14"/>
                <a:gd name="T13" fmla="*/ 7 h 7"/>
                <a:gd name="T14" fmla="*/ 14 w 14"/>
                <a:gd name="T15" fmla="*/ 7 h 7"/>
                <a:gd name="T16" fmla="*/ 14 w 14"/>
                <a:gd name="T17" fmla="*/ 6 h 7"/>
                <a:gd name="T18" fmla="*/ 14 w 14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5" name="Freeform 65"/>
            <p:cNvSpPr>
              <a:spLocks/>
            </p:cNvSpPr>
            <p:nvPr/>
          </p:nvSpPr>
          <p:spPr bwMode="auto">
            <a:xfrm>
              <a:off x="6545263" y="2005013"/>
              <a:ext cx="142875" cy="134938"/>
            </a:xfrm>
            <a:custGeom>
              <a:avLst/>
              <a:gdLst>
                <a:gd name="T0" fmla="*/ 90 w 90"/>
                <a:gd name="T1" fmla="*/ 9 h 85"/>
                <a:gd name="T2" fmla="*/ 90 w 90"/>
                <a:gd name="T3" fmla="*/ 0 h 85"/>
                <a:gd name="T4" fmla="*/ 27 w 90"/>
                <a:gd name="T5" fmla="*/ 0 h 85"/>
                <a:gd name="T6" fmla="*/ 0 w 90"/>
                <a:gd name="T7" fmla="*/ 27 h 85"/>
                <a:gd name="T8" fmla="*/ 0 w 90"/>
                <a:gd name="T9" fmla="*/ 85 h 85"/>
                <a:gd name="T10" fmla="*/ 14 w 90"/>
                <a:gd name="T11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85">
                  <a:moveTo>
                    <a:pt x="90" y="9"/>
                  </a:moveTo>
                  <a:lnTo>
                    <a:pt x="90" y="0"/>
                  </a:lnTo>
                  <a:lnTo>
                    <a:pt x="27" y="0"/>
                  </a:lnTo>
                  <a:lnTo>
                    <a:pt x="0" y="27"/>
                  </a:lnTo>
                  <a:lnTo>
                    <a:pt x="0" y="85"/>
                  </a:lnTo>
                  <a:lnTo>
                    <a:pt x="14" y="8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6" name="Freeform 66"/>
            <p:cNvSpPr>
              <a:spLocks/>
            </p:cNvSpPr>
            <p:nvPr/>
          </p:nvSpPr>
          <p:spPr bwMode="auto">
            <a:xfrm>
              <a:off x="6556375" y="2151063"/>
              <a:ext cx="17463" cy="11113"/>
            </a:xfrm>
            <a:custGeom>
              <a:avLst/>
              <a:gdLst>
                <a:gd name="T0" fmla="*/ 0 w 11"/>
                <a:gd name="T1" fmla="*/ 0 h 7"/>
                <a:gd name="T2" fmla="*/ 0 w 11"/>
                <a:gd name="T3" fmla="*/ 6 h 7"/>
                <a:gd name="T4" fmla="*/ 0 w 11"/>
                <a:gd name="T5" fmla="*/ 6 h 7"/>
                <a:gd name="T6" fmla="*/ 0 w 11"/>
                <a:gd name="T7" fmla="*/ 7 h 7"/>
                <a:gd name="T8" fmla="*/ 2 w 11"/>
                <a:gd name="T9" fmla="*/ 7 h 7"/>
                <a:gd name="T10" fmla="*/ 9 w 11"/>
                <a:gd name="T11" fmla="*/ 7 h 7"/>
                <a:gd name="T12" fmla="*/ 9 w 11"/>
                <a:gd name="T13" fmla="*/ 7 h 7"/>
                <a:gd name="T14" fmla="*/ 11 w 11"/>
                <a:gd name="T15" fmla="*/ 7 h 7"/>
                <a:gd name="T16" fmla="*/ 11 w 11"/>
                <a:gd name="T17" fmla="*/ 6 h 7"/>
                <a:gd name="T18" fmla="*/ 11 w 11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1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7" name="Freeform 67"/>
            <p:cNvSpPr>
              <a:spLocks/>
            </p:cNvSpPr>
            <p:nvPr/>
          </p:nvSpPr>
          <p:spPr bwMode="auto">
            <a:xfrm>
              <a:off x="6550025" y="2139950"/>
              <a:ext cx="23813" cy="11113"/>
            </a:xfrm>
            <a:custGeom>
              <a:avLst/>
              <a:gdLst>
                <a:gd name="T0" fmla="*/ 15 w 15"/>
                <a:gd name="T1" fmla="*/ 7 h 7"/>
                <a:gd name="T2" fmla="*/ 0 w 15"/>
                <a:gd name="T3" fmla="*/ 7 h 7"/>
                <a:gd name="T4" fmla="*/ 0 w 15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7">
                  <a:moveTo>
                    <a:pt x="15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8" name="Line 68"/>
            <p:cNvSpPr>
              <a:spLocks noChangeShapeType="1"/>
            </p:cNvSpPr>
            <p:nvPr/>
          </p:nvSpPr>
          <p:spPr bwMode="auto">
            <a:xfrm>
              <a:off x="6588125" y="2008188"/>
              <a:ext cx="0" cy="11113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9" name="Freeform 69"/>
            <p:cNvSpPr>
              <a:spLocks/>
            </p:cNvSpPr>
            <p:nvPr/>
          </p:nvSpPr>
          <p:spPr bwMode="auto">
            <a:xfrm>
              <a:off x="5969000" y="2082800"/>
              <a:ext cx="71438" cy="14288"/>
            </a:xfrm>
            <a:custGeom>
              <a:avLst/>
              <a:gdLst>
                <a:gd name="T0" fmla="*/ 0 w 45"/>
                <a:gd name="T1" fmla="*/ 9 h 9"/>
                <a:gd name="T2" fmla="*/ 0 w 45"/>
                <a:gd name="T3" fmla="*/ 9 h 9"/>
                <a:gd name="T4" fmla="*/ 29 w 45"/>
                <a:gd name="T5" fmla="*/ 9 h 9"/>
                <a:gd name="T6" fmla="*/ 29 w 45"/>
                <a:gd name="T7" fmla="*/ 9 h 9"/>
                <a:gd name="T8" fmla="*/ 36 w 45"/>
                <a:gd name="T9" fmla="*/ 7 h 9"/>
                <a:gd name="T10" fmla="*/ 41 w 45"/>
                <a:gd name="T11" fmla="*/ 5 h 9"/>
                <a:gd name="T12" fmla="*/ 43 w 45"/>
                <a:gd name="T13" fmla="*/ 3 h 9"/>
                <a:gd name="T14" fmla="*/ 45 w 4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9">
                  <a:moveTo>
                    <a:pt x="0" y="9"/>
                  </a:moveTo>
                  <a:lnTo>
                    <a:pt x="0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36" y="7"/>
                  </a:lnTo>
                  <a:lnTo>
                    <a:pt x="41" y="5"/>
                  </a:lnTo>
                  <a:lnTo>
                    <a:pt x="43" y="3"/>
                  </a:lnTo>
                  <a:lnTo>
                    <a:pt x="45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0" name="Freeform 70"/>
            <p:cNvSpPr>
              <a:spLocks/>
            </p:cNvSpPr>
            <p:nvPr/>
          </p:nvSpPr>
          <p:spPr bwMode="auto">
            <a:xfrm>
              <a:off x="5969000" y="2136775"/>
              <a:ext cx="168275" cy="17463"/>
            </a:xfrm>
            <a:custGeom>
              <a:avLst/>
              <a:gdLst>
                <a:gd name="T0" fmla="*/ 0 w 106"/>
                <a:gd name="T1" fmla="*/ 0 h 11"/>
                <a:gd name="T2" fmla="*/ 34 w 106"/>
                <a:gd name="T3" fmla="*/ 0 h 11"/>
                <a:gd name="T4" fmla="*/ 34 w 106"/>
                <a:gd name="T5" fmla="*/ 0 h 11"/>
                <a:gd name="T6" fmla="*/ 38 w 106"/>
                <a:gd name="T7" fmla="*/ 5 h 11"/>
                <a:gd name="T8" fmla="*/ 45 w 106"/>
                <a:gd name="T9" fmla="*/ 7 h 11"/>
                <a:gd name="T10" fmla="*/ 50 w 106"/>
                <a:gd name="T11" fmla="*/ 9 h 11"/>
                <a:gd name="T12" fmla="*/ 56 w 106"/>
                <a:gd name="T13" fmla="*/ 11 h 11"/>
                <a:gd name="T14" fmla="*/ 56 w 106"/>
                <a:gd name="T15" fmla="*/ 11 h 11"/>
                <a:gd name="T16" fmla="*/ 61 w 106"/>
                <a:gd name="T17" fmla="*/ 9 h 11"/>
                <a:gd name="T18" fmla="*/ 66 w 106"/>
                <a:gd name="T19" fmla="*/ 7 h 11"/>
                <a:gd name="T20" fmla="*/ 75 w 106"/>
                <a:gd name="T21" fmla="*/ 0 h 11"/>
                <a:gd name="T22" fmla="*/ 75 w 106"/>
                <a:gd name="T23" fmla="*/ 0 h 11"/>
                <a:gd name="T24" fmla="*/ 106 w 106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11">
                  <a:moveTo>
                    <a:pt x="0" y="0"/>
                  </a:moveTo>
                  <a:lnTo>
                    <a:pt x="34" y="0"/>
                  </a:lnTo>
                  <a:lnTo>
                    <a:pt x="34" y="0"/>
                  </a:lnTo>
                  <a:lnTo>
                    <a:pt x="38" y="5"/>
                  </a:lnTo>
                  <a:lnTo>
                    <a:pt x="45" y="7"/>
                  </a:lnTo>
                  <a:lnTo>
                    <a:pt x="50" y="9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61" y="9"/>
                  </a:lnTo>
                  <a:lnTo>
                    <a:pt x="66" y="7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106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1" name="Line 71"/>
            <p:cNvSpPr>
              <a:spLocks noChangeShapeType="1"/>
            </p:cNvSpPr>
            <p:nvPr/>
          </p:nvSpPr>
          <p:spPr bwMode="auto">
            <a:xfrm>
              <a:off x="6016625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2" name="Line 72"/>
            <p:cNvSpPr>
              <a:spLocks noChangeShapeType="1"/>
            </p:cNvSpPr>
            <p:nvPr/>
          </p:nvSpPr>
          <p:spPr bwMode="auto">
            <a:xfrm>
              <a:off x="6005513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3" name="Freeform 73"/>
            <p:cNvSpPr>
              <a:spLocks/>
            </p:cNvSpPr>
            <p:nvPr/>
          </p:nvSpPr>
          <p:spPr bwMode="auto">
            <a:xfrm>
              <a:off x="6030913" y="2058988"/>
              <a:ext cx="46038" cy="23813"/>
            </a:xfrm>
            <a:custGeom>
              <a:avLst/>
              <a:gdLst>
                <a:gd name="T0" fmla="*/ 22 w 29"/>
                <a:gd name="T1" fmla="*/ 15 h 15"/>
                <a:gd name="T2" fmla="*/ 8 w 29"/>
                <a:gd name="T3" fmla="*/ 15 h 15"/>
                <a:gd name="T4" fmla="*/ 8 w 29"/>
                <a:gd name="T5" fmla="*/ 15 h 15"/>
                <a:gd name="T6" fmla="*/ 6 w 29"/>
                <a:gd name="T7" fmla="*/ 15 h 15"/>
                <a:gd name="T8" fmla="*/ 2 w 29"/>
                <a:gd name="T9" fmla="*/ 13 h 15"/>
                <a:gd name="T10" fmla="*/ 0 w 29"/>
                <a:gd name="T11" fmla="*/ 9 h 15"/>
                <a:gd name="T12" fmla="*/ 0 w 29"/>
                <a:gd name="T13" fmla="*/ 7 h 15"/>
                <a:gd name="T14" fmla="*/ 0 w 29"/>
                <a:gd name="T15" fmla="*/ 7 h 15"/>
                <a:gd name="T16" fmla="*/ 0 w 29"/>
                <a:gd name="T17" fmla="*/ 4 h 15"/>
                <a:gd name="T18" fmla="*/ 2 w 29"/>
                <a:gd name="T19" fmla="*/ 2 h 15"/>
                <a:gd name="T20" fmla="*/ 6 w 29"/>
                <a:gd name="T21" fmla="*/ 0 h 15"/>
                <a:gd name="T22" fmla="*/ 8 w 29"/>
                <a:gd name="T23" fmla="*/ 0 h 15"/>
                <a:gd name="T24" fmla="*/ 22 w 29"/>
                <a:gd name="T25" fmla="*/ 0 h 15"/>
                <a:gd name="T26" fmla="*/ 22 w 29"/>
                <a:gd name="T27" fmla="*/ 0 h 15"/>
                <a:gd name="T28" fmla="*/ 26 w 29"/>
                <a:gd name="T29" fmla="*/ 0 h 15"/>
                <a:gd name="T30" fmla="*/ 27 w 29"/>
                <a:gd name="T31" fmla="*/ 2 h 15"/>
                <a:gd name="T32" fmla="*/ 29 w 29"/>
                <a:gd name="T33" fmla="*/ 4 h 15"/>
                <a:gd name="T34" fmla="*/ 29 w 29"/>
                <a:gd name="T35" fmla="*/ 7 h 15"/>
                <a:gd name="T36" fmla="*/ 29 w 29"/>
                <a:gd name="T37" fmla="*/ 7 h 15"/>
                <a:gd name="T38" fmla="*/ 29 w 29"/>
                <a:gd name="T39" fmla="*/ 9 h 15"/>
                <a:gd name="T40" fmla="*/ 27 w 29"/>
                <a:gd name="T41" fmla="*/ 13 h 15"/>
                <a:gd name="T42" fmla="*/ 26 w 29"/>
                <a:gd name="T43" fmla="*/ 15 h 15"/>
                <a:gd name="T44" fmla="*/ 22 w 29"/>
                <a:gd name="T45" fmla="*/ 15 h 15"/>
                <a:gd name="T46" fmla="*/ 22 w 29"/>
                <a:gd name="T4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15">
                  <a:moveTo>
                    <a:pt x="22" y="15"/>
                  </a:moveTo>
                  <a:lnTo>
                    <a:pt x="8" y="15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2" y="13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27" y="2"/>
                  </a:lnTo>
                  <a:lnTo>
                    <a:pt x="29" y="4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9"/>
                  </a:lnTo>
                  <a:lnTo>
                    <a:pt x="27" y="13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22" y="15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4" name="Freeform 74"/>
            <p:cNvSpPr>
              <a:spLocks/>
            </p:cNvSpPr>
            <p:nvPr/>
          </p:nvSpPr>
          <p:spPr bwMode="auto">
            <a:xfrm>
              <a:off x="6048375" y="2070100"/>
              <a:ext cx="14288" cy="0"/>
            </a:xfrm>
            <a:custGeom>
              <a:avLst/>
              <a:gdLst>
                <a:gd name="T0" fmla="*/ 0 w 9"/>
                <a:gd name="T1" fmla="*/ 0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0" y="0"/>
                  </a:lnTo>
                  <a:lnTo>
                    <a:pt x="9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5" name="Line 75"/>
            <p:cNvSpPr>
              <a:spLocks noChangeShapeType="1"/>
            </p:cNvSpPr>
            <p:nvPr/>
          </p:nvSpPr>
          <p:spPr bwMode="auto">
            <a:xfrm>
              <a:off x="6015038" y="2025650"/>
              <a:ext cx="79375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6" name="Freeform 76"/>
            <p:cNvSpPr>
              <a:spLocks/>
            </p:cNvSpPr>
            <p:nvPr/>
          </p:nvSpPr>
          <p:spPr bwMode="auto">
            <a:xfrm>
              <a:off x="6048375" y="2012950"/>
              <a:ext cx="11113" cy="46038"/>
            </a:xfrm>
            <a:custGeom>
              <a:avLst/>
              <a:gdLst>
                <a:gd name="T0" fmla="*/ 0 w 7"/>
                <a:gd name="T1" fmla="*/ 29 h 29"/>
                <a:gd name="T2" fmla="*/ 0 w 7"/>
                <a:gd name="T3" fmla="*/ 2 h 29"/>
                <a:gd name="T4" fmla="*/ 0 w 7"/>
                <a:gd name="T5" fmla="*/ 2 h 29"/>
                <a:gd name="T6" fmla="*/ 2 w 7"/>
                <a:gd name="T7" fmla="*/ 0 h 29"/>
                <a:gd name="T8" fmla="*/ 4 w 7"/>
                <a:gd name="T9" fmla="*/ 0 h 29"/>
                <a:gd name="T10" fmla="*/ 4 w 7"/>
                <a:gd name="T11" fmla="*/ 0 h 29"/>
                <a:gd name="T12" fmla="*/ 4 w 7"/>
                <a:gd name="T13" fmla="*/ 0 h 29"/>
                <a:gd name="T14" fmla="*/ 6 w 7"/>
                <a:gd name="T15" fmla="*/ 0 h 29"/>
                <a:gd name="T16" fmla="*/ 7 w 7"/>
                <a:gd name="T17" fmla="*/ 2 h 29"/>
                <a:gd name="T18" fmla="*/ 7 w 7"/>
                <a:gd name="T1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29">
                  <a:moveTo>
                    <a:pt x="0" y="29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2"/>
                  </a:lnTo>
                  <a:lnTo>
                    <a:pt x="7" y="2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7" name="Line 77"/>
            <p:cNvSpPr>
              <a:spLocks noChangeShapeType="1"/>
            </p:cNvSpPr>
            <p:nvPr/>
          </p:nvSpPr>
          <p:spPr bwMode="auto">
            <a:xfrm>
              <a:off x="6030913" y="2025650"/>
              <a:ext cx="12700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8" name="Line 78"/>
            <p:cNvSpPr>
              <a:spLocks noChangeShapeType="1"/>
            </p:cNvSpPr>
            <p:nvPr/>
          </p:nvSpPr>
          <p:spPr bwMode="auto">
            <a:xfrm flipH="1" flipV="1">
              <a:off x="6022975" y="2025650"/>
              <a:ext cx="14288" cy="36513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9" name="Line 79"/>
            <p:cNvSpPr>
              <a:spLocks noChangeShapeType="1"/>
            </p:cNvSpPr>
            <p:nvPr/>
          </p:nvSpPr>
          <p:spPr bwMode="auto">
            <a:xfrm flipH="1">
              <a:off x="6065838" y="2025650"/>
              <a:ext cx="11113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0" name="Line 80"/>
            <p:cNvSpPr>
              <a:spLocks noChangeShapeType="1"/>
            </p:cNvSpPr>
            <p:nvPr/>
          </p:nvSpPr>
          <p:spPr bwMode="auto">
            <a:xfrm flipV="1">
              <a:off x="6072188" y="2025650"/>
              <a:ext cx="14288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1" name="Freeform 81"/>
            <p:cNvSpPr>
              <a:spLocks/>
            </p:cNvSpPr>
            <p:nvPr/>
          </p:nvSpPr>
          <p:spPr bwMode="auto">
            <a:xfrm>
              <a:off x="6072188" y="2082800"/>
              <a:ext cx="68263" cy="14288"/>
            </a:xfrm>
            <a:custGeom>
              <a:avLst/>
              <a:gdLst>
                <a:gd name="T0" fmla="*/ 43 w 43"/>
                <a:gd name="T1" fmla="*/ 9 h 9"/>
                <a:gd name="T2" fmla="*/ 43 w 43"/>
                <a:gd name="T3" fmla="*/ 9 h 9"/>
                <a:gd name="T4" fmla="*/ 14 w 43"/>
                <a:gd name="T5" fmla="*/ 9 h 9"/>
                <a:gd name="T6" fmla="*/ 14 w 43"/>
                <a:gd name="T7" fmla="*/ 9 h 9"/>
                <a:gd name="T8" fmla="*/ 7 w 43"/>
                <a:gd name="T9" fmla="*/ 7 h 9"/>
                <a:gd name="T10" fmla="*/ 1 w 43"/>
                <a:gd name="T11" fmla="*/ 5 h 9"/>
                <a:gd name="T12" fmla="*/ 0 w 43"/>
                <a:gd name="T13" fmla="*/ 3 h 9"/>
                <a:gd name="T14" fmla="*/ 0 w 4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9">
                  <a:moveTo>
                    <a:pt x="43" y="9"/>
                  </a:moveTo>
                  <a:lnTo>
                    <a:pt x="43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7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2" name="Line 82"/>
            <p:cNvSpPr>
              <a:spLocks noChangeShapeType="1"/>
            </p:cNvSpPr>
            <p:nvPr/>
          </p:nvSpPr>
          <p:spPr bwMode="auto">
            <a:xfrm>
              <a:off x="6094413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3" name="Line 83"/>
            <p:cNvSpPr>
              <a:spLocks noChangeShapeType="1"/>
            </p:cNvSpPr>
            <p:nvPr/>
          </p:nvSpPr>
          <p:spPr bwMode="auto">
            <a:xfrm>
              <a:off x="6103938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4" name="Freeform 84"/>
            <p:cNvSpPr>
              <a:spLocks/>
            </p:cNvSpPr>
            <p:nvPr/>
          </p:nvSpPr>
          <p:spPr bwMode="auto">
            <a:xfrm>
              <a:off x="7399338" y="1820863"/>
              <a:ext cx="80963" cy="92075"/>
            </a:xfrm>
            <a:custGeom>
              <a:avLst/>
              <a:gdLst>
                <a:gd name="T0" fmla="*/ 0 w 51"/>
                <a:gd name="T1" fmla="*/ 29 h 58"/>
                <a:gd name="T2" fmla="*/ 0 w 51"/>
                <a:gd name="T3" fmla="*/ 29 h 58"/>
                <a:gd name="T4" fmla="*/ 0 w 51"/>
                <a:gd name="T5" fmla="*/ 29 h 58"/>
                <a:gd name="T6" fmla="*/ 0 w 51"/>
                <a:gd name="T7" fmla="*/ 22 h 58"/>
                <a:gd name="T8" fmla="*/ 2 w 51"/>
                <a:gd name="T9" fmla="*/ 17 h 58"/>
                <a:gd name="T10" fmla="*/ 4 w 51"/>
                <a:gd name="T11" fmla="*/ 13 h 58"/>
                <a:gd name="T12" fmla="*/ 7 w 51"/>
                <a:gd name="T13" fmla="*/ 8 h 58"/>
                <a:gd name="T14" fmla="*/ 11 w 51"/>
                <a:gd name="T15" fmla="*/ 4 h 58"/>
                <a:gd name="T16" fmla="*/ 16 w 51"/>
                <a:gd name="T17" fmla="*/ 2 h 58"/>
                <a:gd name="T18" fmla="*/ 22 w 51"/>
                <a:gd name="T19" fmla="*/ 0 h 58"/>
                <a:gd name="T20" fmla="*/ 29 w 51"/>
                <a:gd name="T21" fmla="*/ 0 h 58"/>
                <a:gd name="T22" fmla="*/ 29 w 51"/>
                <a:gd name="T23" fmla="*/ 0 h 58"/>
                <a:gd name="T24" fmla="*/ 36 w 51"/>
                <a:gd name="T25" fmla="*/ 0 h 58"/>
                <a:gd name="T26" fmla="*/ 42 w 51"/>
                <a:gd name="T27" fmla="*/ 2 h 58"/>
                <a:gd name="T28" fmla="*/ 47 w 51"/>
                <a:gd name="T29" fmla="*/ 4 h 58"/>
                <a:gd name="T30" fmla="*/ 51 w 51"/>
                <a:gd name="T31" fmla="*/ 8 h 58"/>
                <a:gd name="T32" fmla="*/ 43 w 51"/>
                <a:gd name="T33" fmla="*/ 17 h 58"/>
                <a:gd name="T34" fmla="*/ 43 w 51"/>
                <a:gd name="T35" fmla="*/ 17 h 58"/>
                <a:gd name="T36" fmla="*/ 36 w 51"/>
                <a:gd name="T37" fmla="*/ 13 h 58"/>
                <a:gd name="T38" fmla="*/ 29 w 51"/>
                <a:gd name="T39" fmla="*/ 11 h 58"/>
                <a:gd name="T40" fmla="*/ 29 w 51"/>
                <a:gd name="T41" fmla="*/ 11 h 58"/>
                <a:gd name="T42" fmla="*/ 22 w 51"/>
                <a:gd name="T43" fmla="*/ 13 h 58"/>
                <a:gd name="T44" fmla="*/ 16 w 51"/>
                <a:gd name="T45" fmla="*/ 17 h 58"/>
                <a:gd name="T46" fmla="*/ 13 w 51"/>
                <a:gd name="T47" fmla="*/ 22 h 58"/>
                <a:gd name="T48" fmla="*/ 13 w 51"/>
                <a:gd name="T49" fmla="*/ 29 h 58"/>
                <a:gd name="T50" fmla="*/ 13 w 51"/>
                <a:gd name="T51" fmla="*/ 29 h 58"/>
                <a:gd name="T52" fmla="*/ 13 w 51"/>
                <a:gd name="T53" fmla="*/ 29 h 58"/>
                <a:gd name="T54" fmla="*/ 13 w 51"/>
                <a:gd name="T55" fmla="*/ 35 h 58"/>
                <a:gd name="T56" fmla="*/ 16 w 51"/>
                <a:gd name="T57" fmla="*/ 42 h 58"/>
                <a:gd name="T58" fmla="*/ 22 w 51"/>
                <a:gd name="T59" fmla="*/ 45 h 58"/>
                <a:gd name="T60" fmla="*/ 29 w 51"/>
                <a:gd name="T61" fmla="*/ 45 h 58"/>
                <a:gd name="T62" fmla="*/ 29 w 51"/>
                <a:gd name="T63" fmla="*/ 45 h 58"/>
                <a:gd name="T64" fmla="*/ 36 w 51"/>
                <a:gd name="T65" fmla="*/ 44 h 58"/>
                <a:gd name="T66" fmla="*/ 43 w 51"/>
                <a:gd name="T67" fmla="*/ 40 h 58"/>
                <a:gd name="T68" fmla="*/ 51 w 51"/>
                <a:gd name="T69" fmla="*/ 47 h 58"/>
                <a:gd name="T70" fmla="*/ 51 w 51"/>
                <a:gd name="T71" fmla="*/ 47 h 58"/>
                <a:gd name="T72" fmla="*/ 47 w 51"/>
                <a:gd name="T73" fmla="*/ 53 h 58"/>
                <a:gd name="T74" fmla="*/ 42 w 51"/>
                <a:gd name="T75" fmla="*/ 55 h 58"/>
                <a:gd name="T76" fmla="*/ 36 w 51"/>
                <a:gd name="T77" fmla="*/ 56 h 58"/>
                <a:gd name="T78" fmla="*/ 27 w 51"/>
                <a:gd name="T79" fmla="*/ 58 h 58"/>
                <a:gd name="T80" fmla="*/ 27 w 51"/>
                <a:gd name="T81" fmla="*/ 58 h 58"/>
                <a:gd name="T82" fmla="*/ 22 w 51"/>
                <a:gd name="T83" fmla="*/ 56 h 58"/>
                <a:gd name="T84" fmla="*/ 16 w 51"/>
                <a:gd name="T85" fmla="*/ 56 h 58"/>
                <a:gd name="T86" fmla="*/ 11 w 51"/>
                <a:gd name="T87" fmla="*/ 53 h 58"/>
                <a:gd name="T88" fmla="*/ 7 w 51"/>
                <a:gd name="T89" fmla="*/ 49 h 58"/>
                <a:gd name="T90" fmla="*/ 4 w 51"/>
                <a:gd name="T91" fmla="*/ 45 h 58"/>
                <a:gd name="T92" fmla="*/ 2 w 51"/>
                <a:gd name="T93" fmla="*/ 40 h 58"/>
                <a:gd name="T94" fmla="*/ 0 w 51"/>
                <a:gd name="T95" fmla="*/ 35 h 58"/>
                <a:gd name="T96" fmla="*/ 0 w 51"/>
                <a:gd name="T97" fmla="*/ 29 h 58"/>
                <a:gd name="T98" fmla="*/ 0 w 51"/>
                <a:gd name="T9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" h="58">
                  <a:moveTo>
                    <a:pt x="0" y="29"/>
                  </a:moveTo>
                  <a:lnTo>
                    <a:pt x="0" y="29"/>
                  </a:lnTo>
                  <a:lnTo>
                    <a:pt x="0" y="29"/>
                  </a:lnTo>
                  <a:lnTo>
                    <a:pt x="0" y="22"/>
                  </a:lnTo>
                  <a:lnTo>
                    <a:pt x="2" y="17"/>
                  </a:lnTo>
                  <a:lnTo>
                    <a:pt x="4" y="13"/>
                  </a:lnTo>
                  <a:lnTo>
                    <a:pt x="7" y="8"/>
                  </a:lnTo>
                  <a:lnTo>
                    <a:pt x="11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47" y="4"/>
                  </a:lnTo>
                  <a:lnTo>
                    <a:pt x="51" y="8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36" y="13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2" y="13"/>
                  </a:lnTo>
                  <a:lnTo>
                    <a:pt x="16" y="17"/>
                  </a:lnTo>
                  <a:lnTo>
                    <a:pt x="13" y="22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6" y="42"/>
                  </a:lnTo>
                  <a:lnTo>
                    <a:pt x="22" y="45"/>
                  </a:lnTo>
                  <a:lnTo>
                    <a:pt x="29" y="45"/>
                  </a:lnTo>
                  <a:lnTo>
                    <a:pt x="29" y="45"/>
                  </a:lnTo>
                  <a:lnTo>
                    <a:pt x="36" y="44"/>
                  </a:lnTo>
                  <a:lnTo>
                    <a:pt x="43" y="40"/>
                  </a:lnTo>
                  <a:lnTo>
                    <a:pt x="51" y="47"/>
                  </a:lnTo>
                  <a:lnTo>
                    <a:pt x="51" y="47"/>
                  </a:lnTo>
                  <a:lnTo>
                    <a:pt x="47" y="53"/>
                  </a:lnTo>
                  <a:lnTo>
                    <a:pt x="42" y="55"/>
                  </a:lnTo>
                  <a:lnTo>
                    <a:pt x="36" y="56"/>
                  </a:lnTo>
                  <a:lnTo>
                    <a:pt x="27" y="58"/>
                  </a:lnTo>
                  <a:lnTo>
                    <a:pt x="27" y="58"/>
                  </a:lnTo>
                  <a:lnTo>
                    <a:pt x="22" y="56"/>
                  </a:lnTo>
                  <a:lnTo>
                    <a:pt x="16" y="56"/>
                  </a:lnTo>
                  <a:lnTo>
                    <a:pt x="11" y="53"/>
                  </a:lnTo>
                  <a:lnTo>
                    <a:pt x="7" y="49"/>
                  </a:lnTo>
                  <a:lnTo>
                    <a:pt x="4" y="45"/>
                  </a:lnTo>
                  <a:lnTo>
                    <a:pt x="2" y="40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5" name="Freeform 85"/>
            <p:cNvSpPr>
              <a:spLocks noEditPoints="1"/>
            </p:cNvSpPr>
            <p:nvPr/>
          </p:nvSpPr>
          <p:spPr bwMode="auto">
            <a:xfrm>
              <a:off x="7488238" y="1841500"/>
              <a:ext cx="74613" cy="71438"/>
            </a:xfrm>
            <a:custGeom>
              <a:avLst/>
              <a:gdLst>
                <a:gd name="T0" fmla="*/ 0 w 47"/>
                <a:gd name="T1" fmla="*/ 22 h 45"/>
                <a:gd name="T2" fmla="*/ 0 w 47"/>
                <a:gd name="T3" fmla="*/ 22 h 45"/>
                <a:gd name="T4" fmla="*/ 0 w 47"/>
                <a:gd name="T5" fmla="*/ 22 h 45"/>
                <a:gd name="T6" fmla="*/ 2 w 47"/>
                <a:gd name="T7" fmla="*/ 14 h 45"/>
                <a:gd name="T8" fmla="*/ 7 w 47"/>
                <a:gd name="T9" fmla="*/ 7 h 45"/>
                <a:gd name="T10" fmla="*/ 14 w 47"/>
                <a:gd name="T11" fmla="*/ 2 h 45"/>
                <a:gd name="T12" fmla="*/ 23 w 47"/>
                <a:gd name="T13" fmla="*/ 0 h 45"/>
                <a:gd name="T14" fmla="*/ 23 w 47"/>
                <a:gd name="T15" fmla="*/ 0 h 45"/>
                <a:gd name="T16" fmla="*/ 33 w 47"/>
                <a:gd name="T17" fmla="*/ 2 h 45"/>
                <a:gd name="T18" fmla="*/ 42 w 47"/>
                <a:gd name="T19" fmla="*/ 7 h 45"/>
                <a:gd name="T20" fmla="*/ 45 w 47"/>
                <a:gd name="T21" fmla="*/ 13 h 45"/>
                <a:gd name="T22" fmla="*/ 47 w 47"/>
                <a:gd name="T23" fmla="*/ 22 h 45"/>
                <a:gd name="T24" fmla="*/ 47 w 47"/>
                <a:gd name="T25" fmla="*/ 22 h 45"/>
                <a:gd name="T26" fmla="*/ 47 w 47"/>
                <a:gd name="T27" fmla="*/ 22 h 45"/>
                <a:gd name="T28" fmla="*/ 45 w 47"/>
                <a:gd name="T29" fmla="*/ 31 h 45"/>
                <a:gd name="T30" fmla="*/ 40 w 47"/>
                <a:gd name="T31" fmla="*/ 38 h 45"/>
                <a:gd name="T32" fmla="*/ 33 w 47"/>
                <a:gd name="T33" fmla="*/ 43 h 45"/>
                <a:gd name="T34" fmla="*/ 23 w 47"/>
                <a:gd name="T35" fmla="*/ 45 h 45"/>
                <a:gd name="T36" fmla="*/ 23 w 47"/>
                <a:gd name="T37" fmla="*/ 45 h 45"/>
                <a:gd name="T38" fmla="*/ 14 w 47"/>
                <a:gd name="T39" fmla="*/ 43 h 45"/>
                <a:gd name="T40" fmla="*/ 7 w 47"/>
                <a:gd name="T41" fmla="*/ 38 h 45"/>
                <a:gd name="T42" fmla="*/ 2 w 47"/>
                <a:gd name="T43" fmla="*/ 31 h 45"/>
                <a:gd name="T44" fmla="*/ 0 w 47"/>
                <a:gd name="T45" fmla="*/ 22 h 45"/>
                <a:gd name="T46" fmla="*/ 0 w 47"/>
                <a:gd name="T47" fmla="*/ 22 h 45"/>
                <a:gd name="T48" fmla="*/ 36 w 47"/>
                <a:gd name="T49" fmla="*/ 22 h 45"/>
                <a:gd name="T50" fmla="*/ 36 w 47"/>
                <a:gd name="T51" fmla="*/ 22 h 45"/>
                <a:gd name="T52" fmla="*/ 36 w 47"/>
                <a:gd name="T53" fmla="*/ 22 h 45"/>
                <a:gd name="T54" fmla="*/ 34 w 47"/>
                <a:gd name="T55" fmla="*/ 18 h 45"/>
                <a:gd name="T56" fmla="*/ 33 w 47"/>
                <a:gd name="T57" fmla="*/ 14 h 45"/>
                <a:gd name="T58" fmla="*/ 29 w 47"/>
                <a:gd name="T59" fmla="*/ 11 h 45"/>
                <a:gd name="T60" fmla="*/ 23 w 47"/>
                <a:gd name="T61" fmla="*/ 11 h 45"/>
                <a:gd name="T62" fmla="*/ 23 w 47"/>
                <a:gd name="T63" fmla="*/ 11 h 45"/>
                <a:gd name="T64" fmla="*/ 20 w 47"/>
                <a:gd name="T65" fmla="*/ 11 h 45"/>
                <a:gd name="T66" fmla="*/ 16 w 47"/>
                <a:gd name="T67" fmla="*/ 14 h 45"/>
                <a:gd name="T68" fmla="*/ 13 w 47"/>
                <a:gd name="T69" fmla="*/ 18 h 45"/>
                <a:gd name="T70" fmla="*/ 13 w 47"/>
                <a:gd name="T71" fmla="*/ 22 h 45"/>
                <a:gd name="T72" fmla="*/ 13 w 47"/>
                <a:gd name="T73" fmla="*/ 22 h 45"/>
                <a:gd name="T74" fmla="*/ 13 w 47"/>
                <a:gd name="T75" fmla="*/ 22 h 45"/>
                <a:gd name="T76" fmla="*/ 14 w 47"/>
                <a:gd name="T77" fmla="*/ 27 h 45"/>
                <a:gd name="T78" fmla="*/ 16 w 47"/>
                <a:gd name="T79" fmla="*/ 31 h 45"/>
                <a:gd name="T80" fmla="*/ 20 w 47"/>
                <a:gd name="T81" fmla="*/ 32 h 45"/>
                <a:gd name="T82" fmla="*/ 23 w 47"/>
                <a:gd name="T83" fmla="*/ 34 h 45"/>
                <a:gd name="T84" fmla="*/ 23 w 47"/>
                <a:gd name="T85" fmla="*/ 34 h 45"/>
                <a:gd name="T86" fmla="*/ 29 w 47"/>
                <a:gd name="T87" fmla="*/ 32 h 45"/>
                <a:gd name="T88" fmla="*/ 33 w 47"/>
                <a:gd name="T89" fmla="*/ 31 h 45"/>
                <a:gd name="T90" fmla="*/ 34 w 47"/>
                <a:gd name="T91" fmla="*/ 27 h 45"/>
                <a:gd name="T92" fmla="*/ 36 w 47"/>
                <a:gd name="T93" fmla="*/ 22 h 45"/>
                <a:gd name="T94" fmla="*/ 36 w 47"/>
                <a:gd name="T9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7" y="7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2" y="7"/>
                  </a:lnTo>
                  <a:lnTo>
                    <a:pt x="45" y="13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5" y="31"/>
                  </a:lnTo>
                  <a:lnTo>
                    <a:pt x="40" y="38"/>
                  </a:lnTo>
                  <a:lnTo>
                    <a:pt x="33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7" y="38"/>
                  </a:lnTo>
                  <a:lnTo>
                    <a:pt x="2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6" y="22"/>
                  </a:moveTo>
                  <a:lnTo>
                    <a:pt x="36" y="22"/>
                  </a:lnTo>
                  <a:lnTo>
                    <a:pt x="36" y="22"/>
                  </a:lnTo>
                  <a:lnTo>
                    <a:pt x="34" y="18"/>
                  </a:lnTo>
                  <a:lnTo>
                    <a:pt x="33" y="14"/>
                  </a:lnTo>
                  <a:lnTo>
                    <a:pt x="29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16" y="14"/>
                  </a:lnTo>
                  <a:lnTo>
                    <a:pt x="13" y="18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4" y="27"/>
                  </a:lnTo>
                  <a:lnTo>
                    <a:pt x="16" y="31"/>
                  </a:lnTo>
                  <a:lnTo>
                    <a:pt x="20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9" y="32"/>
                  </a:lnTo>
                  <a:lnTo>
                    <a:pt x="33" y="31"/>
                  </a:lnTo>
                  <a:lnTo>
                    <a:pt x="34" y="27"/>
                  </a:lnTo>
                  <a:lnTo>
                    <a:pt x="36" y="22"/>
                  </a:lnTo>
                  <a:lnTo>
                    <a:pt x="36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6" name="Freeform 86"/>
            <p:cNvSpPr>
              <a:spLocks/>
            </p:cNvSpPr>
            <p:nvPr/>
          </p:nvSpPr>
          <p:spPr bwMode="auto">
            <a:xfrm>
              <a:off x="7577138" y="1841500"/>
              <a:ext cx="63500" cy="68263"/>
            </a:xfrm>
            <a:custGeom>
              <a:avLst/>
              <a:gdLst>
                <a:gd name="T0" fmla="*/ 0 w 40"/>
                <a:gd name="T1" fmla="*/ 0 h 43"/>
                <a:gd name="T2" fmla="*/ 13 w 40"/>
                <a:gd name="T3" fmla="*/ 0 h 43"/>
                <a:gd name="T4" fmla="*/ 13 w 40"/>
                <a:gd name="T5" fmla="*/ 7 h 43"/>
                <a:gd name="T6" fmla="*/ 13 w 40"/>
                <a:gd name="T7" fmla="*/ 7 h 43"/>
                <a:gd name="T8" fmla="*/ 18 w 40"/>
                <a:gd name="T9" fmla="*/ 2 h 43"/>
                <a:gd name="T10" fmla="*/ 20 w 40"/>
                <a:gd name="T11" fmla="*/ 0 h 43"/>
                <a:gd name="T12" fmla="*/ 25 w 40"/>
                <a:gd name="T13" fmla="*/ 0 h 43"/>
                <a:gd name="T14" fmla="*/ 25 w 40"/>
                <a:gd name="T15" fmla="*/ 0 h 43"/>
                <a:gd name="T16" fmla="*/ 31 w 40"/>
                <a:gd name="T17" fmla="*/ 2 h 43"/>
                <a:gd name="T18" fmla="*/ 36 w 40"/>
                <a:gd name="T19" fmla="*/ 4 h 43"/>
                <a:gd name="T20" fmla="*/ 38 w 40"/>
                <a:gd name="T21" fmla="*/ 9 h 43"/>
                <a:gd name="T22" fmla="*/ 40 w 40"/>
                <a:gd name="T23" fmla="*/ 16 h 43"/>
                <a:gd name="T24" fmla="*/ 40 w 40"/>
                <a:gd name="T25" fmla="*/ 43 h 43"/>
                <a:gd name="T26" fmla="*/ 27 w 40"/>
                <a:gd name="T27" fmla="*/ 43 h 43"/>
                <a:gd name="T28" fmla="*/ 27 w 40"/>
                <a:gd name="T29" fmla="*/ 20 h 43"/>
                <a:gd name="T30" fmla="*/ 27 w 40"/>
                <a:gd name="T31" fmla="*/ 20 h 43"/>
                <a:gd name="T32" fmla="*/ 27 w 40"/>
                <a:gd name="T33" fmla="*/ 16 h 43"/>
                <a:gd name="T34" fmla="*/ 25 w 40"/>
                <a:gd name="T35" fmla="*/ 13 h 43"/>
                <a:gd name="T36" fmla="*/ 23 w 40"/>
                <a:gd name="T37" fmla="*/ 11 h 43"/>
                <a:gd name="T38" fmla="*/ 20 w 40"/>
                <a:gd name="T39" fmla="*/ 11 h 43"/>
                <a:gd name="T40" fmla="*/ 20 w 40"/>
                <a:gd name="T41" fmla="*/ 11 h 43"/>
                <a:gd name="T42" fmla="*/ 16 w 40"/>
                <a:gd name="T43" fmla="*/ 11 h 43"/>
                <a:gd name="T44" fmla="*/ 14 w 40"/>
                <a:gd name="T45" fmla="*/ 13 h 43"/>
                <a:gd name="T46" fmla="*/ 13 w 40"/>
                <a:gd name="T47" fmla="*/ 16 h 43"/>
                <a:gd name="T48" fmla="*/ 13 w 40"/>
                <a:gd name="T49" fmla="*/ 20 h 43"/>
                <a:gd name="T50" fmla="*/ 13 w 40"/>
                <a:gd name="T51" fmla="*/ 43 h 43"/>
                <a:gd name="T52" fmla="*/ 0 w 40"/>
                <a:gd name="T53" fmla="*/ 43 h 43"/>
                <a:gd name="T54" fmla="*/ 0 w 40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43">
                  <a:moveTo>
                    <a:pt x="0" y="0"/>
                  </a:moveTo>
                  <a:lnTo>
                    <a:pt x="13" y="0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1" y="2"/>
                  </a:lnTo>
                  <a:lnTo>
                    <a:pt x="36" y="4"/>
                  </a:lnTo>
                  <a:lnTo>
                    <a:pt x="38" y="9"/>
                  </a:lnTo>
                  <a:lnTo>
                    <a:pt x="40" y="16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16"/>
                  </a:lnTo>
                  <a:lnTo>
                    <a:pt x="25" y="13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6" y="11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3" y="20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7" name="Freeform 87"/>
            <p:cNvSpPr>
              <a:spLocks/>
            </p:cNvSpPr>
            <p:nvPr/>
          </p:nvSpPr>
          <p:spPr bwMode="auto">
            <a:xfrm>
              <a:off x="7651750" y="1824038"/>
              <a:ext cx="42863" cy="88900"/>
            </a:xfrm>
            <a:custGeom>
              <a:avLst/>
              <a:gdLst>
                <a:gd name="T0" fmla="*/ 5 w 27"/>
                <a:gd name="T1" fmla="*/ 42 h 56"/>
                <a:gd name="T2" fmla="*/ 5 w 27"/>
                <a:gd name="T3" fmla="*/ 22 h 56"/>
                <a:gd name="T4" fmla="*/ 0 w 27"/>
                <a:gd name="T5" fmla="*/ 22 h 56"/>
                <a:gd name="T6" fmla="*/ 0 w 27"/>
                <a:gd name="T7" fmla="*/ 11 h 56"/>
                <a:gd name="T8" fmla="*/ 5 w 27"/>
                <a:gd name="T9" fmla="*/ 11 h 56"/>
                <a:gd name="T10" fmla="*/ 5 w 27"/>
                <a:gd name="T11" fmla="*/ 0 h 56"/>
                <a:gd name="T12" fmla="*/ 18 w 27"/>
                <a:gd name="T13" fmla="*/ 0 h 56"/>
                <a:gd name="T14" fmla="*/ 18 w 27"/>
                <a:gd name="T15" fmla="*/ 11 h 56"/>
                <a:gd name="T16" fmla="*/ 27 w 27"/>
                <a:gd name="T17" fmla="*/ 11 h 56"/>
                <a:gd name="T18" fmla="*/ 27 w 27"/>
                <a:gd name="T19" fmla="*/ 22 h 56"/>
                <a:gd name="T20" fmla="*/ 18 w 27"/>
                <a:gd name="T21" fmla="*/ 22 h 56"/>
                <a:gd name="T22" fmla="*/ 18 w 27"/>
                <a:gd name="T23" fmla="*/ 40 h 56"/>
                <a:gd name="T24" fmla="*/ 18 w 27"/>
                <a:gd name="T25" fmla="*/ 40 h 56"/>
                <a:gd name="T26" fmla="*/ 18 w 27"/>
                <a:gd name="T27" fmla="*/ 43 h 56"/>
                <a:gd name="T28" fmla="*/ 22 w 27"/>
                <a:gd name="T29" fmla="*/ 45 h 56"/>
                <a:gd name="T30" fmla="*/ 22 w 27"/>
                <a:gd name="T31" fmla="*/ 45 h 56"/>
                <a:gd name="T32" fmla="*/ 27 w 27"/>
                <a:gd name="T33" fmla="*/ 43 h 56"/>
                <a:gd name="T34" fmla="*/ 27 w 27"/>
                <a:gd name="T35" fmla="*/ 53 h 56"/>
                <a:gd name="T36" fmla="*/ 27 w 27"/>
                <a:gd name="T37" fmla="*/ 53 h 56"/>
                <a:gd name="T38" fmla="*/ 23 w 27"/>
                <a:gd name="T39" fmla="*/ 54 h 56"/>
                <a:gd name="T40" fmla="*/ 18 w 27"/>
                <a:gd name="T41" fmla="*/ 56 h 56"/>
                <a:gd name="T42" fmla="*/ 18 w 27"/>
                <a:gd name="T43" fmla="*/ 56 h 56"/>
                <a:gd name="T44" fmla="*/ 13 w 27"/>
                <a:gd name="T45" fmla="*/ 54 h 56"/>
                <a:gd name="T46" fmla="*/ 9 w 27"/>
                <a:gd name="T47" fmla="*/ 53 h 56"/>
                <a:gd name="T48" fmla="*/ 5 w 27"/>
                <a:gd name="T49" fmla="*/ 49 h 56"/>
                <a:gd name="T50" fmla="*/ 5 w 27"/>
                <a:gd name="T51" fmla="*/ 42 h 56"/>
                <a:gd name="T52" fmla="*/ 5 w 27"/>
                <a:gd name="T53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56">
                  <a:moveTo>
                    <a:pt x="5" y="42"/>
                  </a:moveTo>
                  <a:lnTo>
                    <a:pt x="5" y="22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lnTo>
                    <a:pt x="18" y="0"/>
                  </a:lnTo>
                  <a:lnTo>
                    <a:pt x="18" y="11"/>
                  </a:lnTo>
                  <a:lnTo>
                    <a:pt x="27" y="11"/>
                  </a:lnTo>
                  <a:lnTo>
                    <a:pt x="27" y="22"/>
                  </a:lnTo>
                  <a:lnTo>
                    <a:pt x="18" y="22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18" y="43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7" y="43"/>
                  </a:lnTo>
                  <a:lnTo>
                    <a:pt x="27" y="53"/>
                  </a:lnTo>
                  <a:lnTo>
                    <a:pt x="27" y="53"/>
                  </a:lnTo>
                  <a:lnTo>
                    <a:pt x="23" y="54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13" y="54"/>
                  </a:lnTo>
                  <a:lnTo>
                    <a:pt x="9" y="53"/>
                  </a:lnTo>
                  <a:lnTo>
                    <a:pt x="5" y="49"/>
                  </a:lnTo>
                  <a:lnTo>
                    <a:pt x="5" y="42"/>
                  </a:lnTo>
                  <a:lnTo>
                    <a:pt x="5" y="4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8" name="Freeform 88"/>
            <p:cNvSpPr>
              <a:spLocks/>
            </p:cNvSpPr>
            <p:nvPr/>
          </p:nvSpPr>
          <p:spPr bwMode="auto">
            <a:xfrm>
              <a:off x="7708900" y="1841500"/>
              <a:ext cx="42863" cy="68263"/>
            </a:xfrm>
            <a:custGeom>
              <a:avLst/>
              <a:gdLst>
                <a:gd name="T0" fmla="*/ 0 w 27"/>
                <a:gd name="T1" fmla="*/ 0 h 43"/>
                <a:gd name="T2" fmla="*/ 13 w 27"/>
                <a:gd name="T3" fmla="*/ 0 h 43"/>
                <a:gd name="T4" fmla="*/ 13 w 27"/>
                <a:gd name="T5" fmla="*/ 9 h 43"/>
                <a:gd name="T6" fmla="*/ 13 w 27"/>
                <a:gd name="T7" fmla="*/ 9 h 43"/>
                <a:gd name="T8" fmla="*/ 15 w 27"/>
                <a:gd name="T9" fmla="*/ 5 h 43"/>
                <a:gd name="T10" fmla="*/ 18 w 27"/>
                <a:gd name="T11" fmla="*/ 2 h 43"/>
                <a:gd name="T12" fmla="*/ 22 w 27"/>
                <a:gd name="T13" fmla="*/ 0 h 43"/>
                <a:gd name="T14" fmla="*/ 27 w 27"/>
                <a:gd name="T15" fmla="*/ 0 h 43"/>
                <a:gd name="T16" fmla="*/ 27 w 27"/>
                <a:gd name="T17" fmla="*/ 13 h 43"/>
                <a:gd name="T18" fmla="*/ 25 w 27"/>
                <a:gd name="T19" fmla="*/ 13 h 43"/>
                <a:gd name="T20" fmla="*/ 25 w 27"/>
                <a:gd name="T21" fmla="*/ 13 h 43"/>
                <a:gd name="T22" fmla="*/ 20 w 27"/>
                <a:gd name="T23" fmla="*/ 14 h 43"/>
                <a:gd name="T24" fmla="*/ 16 w 27"/>
                <a:gd name="T25" fmla="*/ 16 h 43"/>
                <a:gd name="T26" fmla="*/ 13 w 27"/>
                <a:gd name="T27" fmla="*/ 22 h 43"/>
                <a:gd name="T28" fmla="*/ 13 w 27"/>
                <a:gd name="T29" fmla="*/ 27 h 43"/>
                <a:gd name="T30" fmla="*/ 13 w 27"/>
                <a:gd name="T31" fmla="*/ 43 h 43"/>
                <a:gd name="T32" fmla="*/ 0 w 27"/>
                <a:gd name="T33" fmla="*/ 43 h 43"/>
                <a:gd name="T34" fmla="*/ 0 w 27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43">
                  <a:moveTo>
                    <a:pt x="0" y="0"/>
                  </a:moveTo>
                  <a:lnTo>
                    <a:pt x="13" y="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8" y="2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0" y="14"/>
                  </a:lnTo>
                  <a:lnTo>
                    <a:pt x="16" y="16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9" name="Freeform 89"/>
            <p:cNvSpPr>
              <a:spLocks noEditPoints="1"/>
            </p:cNvSpPr>
            <p:nvPr/>
          </p:nvSpPr>
          <p:spPr bwMode="auto">
            <a:xfrm>
              <a:off x="7762875" y="1817688"/>
              <a:ext cx="20638" cy="92075"/>
            </a:xfrm>
            <a:custGeom>
              <a:avLst/>
              <a:gdLst>
                <a:gd name="T0" fmla="*/ 0 w 13"/>
                <a:gd name="T1" fmla="*/ 0 h 58"/>
                <a:gd name="T2" fmla="*/ 13 w 13"/>
                <a:gd name="T3" fmla="*/ 0 h 58"/>
                <a:gd name="T4" fmla="*/ 13 w 13"/>
                <a:gd name="T5" fmla="*/ 11 h 58"/>
                <a:gd name="T6" fmla="*/ 0 w 13"/>
                <a:gd name="T7" fmla="*/ 11 h 58"/>
                <a:gd name="T8" fmla="*/ 0 w 13"/>
                <a:gd name="T9" fmla="*/ 0 h 58"/>
                <a:gd name="T10" fmla="*/ 0 w 13"/>
                <a:gd name="T11" fmla="*/ 15 h 58"/>
                <a:gd name="T12" fmla="*/ 13 w 13"/>
                <a:gd name="T13" fmla="*/ 15 h 58"/>
                <a:gd name="T14" fmla="*/ 13 w 13"/>
                <a:gd name="T15" fmla="*/ 58 h 58"/>
                <a:gd name="T16" fmla="*/ 0 w 13"/>
                <a:gd name="T17" fmla="*/ 58 h 58"/>
                <a:gd name="T18" fmla="*/ 0 w 13"/>
                <a:gd name="T19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58">
                  <a:moveTo>
                    <a:pt x="0" y="0"/>
                  </a:moveTo>
                  <a:lnTo>
                    <a:pt x="13" y="0"/>
                  </a:lnTo>
                  <a:lnTo>
                    <a:pt x="13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15"/>
                  </a:moveTo>
                  <a:lnTo>
                    <a:pt x="13" y="15"/>
                  </a:lnTo>
                  <a:lnTo>
                    <a:pt x="13" y="58"/>
                  </a:lnTo>
                  <a:lnTo>
                    <a:pt x="0" y="5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0" name="Freeform 90"/>
            <p:cNvSpPr>
              <a:spLocks noEditPoints="1"/>
            </p:cNvSpPr>
            <p:nvPr/>
          </p:nvSpPr>
          <p:spPr bwMode="auto">
            <a:xfrm>
              <a:off x="7800975" y="1817688"/>
              <a:ext cx="71438" cy="95250"/>
            </a:xfrm>
            <a:custGeom>
              <a:avLst/>
              <a:gdLst>
                <a:gd name="T0" fmla="*/ 13 w 45"/>
                <a:gd name="T1" fmla="*/ 53 h 60"/>
                <a:gd name="T2" fmla="*/ 13 w 45"/>
                <a:gd name="T3" fmla="*/ 58 h 60"/>
                <a:gd name="T4" fmla="*/ 0 w 45"/>
                <a:gd name="T5" fmla="*/ 58 h 60"/>
                <a:gd name="T6" fmla="*/ 0 w 45"/>
                <a:gd name="T7" fmla="*/ 0 h 60"/>
                <a:gd name="T8" fmla="*/ 13 w 45"/>
                <a:gd name="T9" fmla="*/ 0 h 60"/>
                <a:gd name="T10" fmla="*/ 13 w 45"/>
                <a:gd name="T11" fmla="*/ 22 h 60"/>
                <a:gd name="T12" fmla="*/ 13 w 45"/>
                <a:gd name="T13" fmla="*/ 22 h 60"/>
                <a:gd name="T14" fmla="*/ 18 w 45"/>
                <a:gd name="T15" fmla="*/ 17 h 60"/>
                <a:gd name="T16" fmla="*/ 22 w 45"/>
                <a:gd name="T17" fmla="*/ 15 h 60"/>
                <a:gd name="T18" fmla="*/ 25 w 45"/>
                <a:gd name="T19" fmla="*/ 15 h 60"/>
                <a:gd name="T20" fmla="*/ 25 w 45"/>
                <a:gd name="T21" fmla="*/ 15 h 60"/>
                <a:gd name="T22" fmla="*/ 32 w 45"/>
                <a:gd name="T23" fmla="*/ 17 h 60"/>
                <a:gd name="T24" fmla="*/ 40 w 45"/>
                <a:gd name="T25" fmla="*/ 20 h 60"/>
                <a:gd name="T26" fmla="*/ 43 w 45"/>
                <a:gd name="T27" fmla="*/ 28 h 60"/>
                <a:gd name="T28" fmla="*/ 45 w 45"/>
                <a:gd name="T29" fmla="*/ 37 h 60"/>
                <a:gd name="T30" fmla="*/ 45 w 45"/>
                <a:gd name="T31" fmla="*/ 37 h 60"/>
                <a:gd name="T32" fmla="*/ 45 w 45"/>
                <a:gd name="T33" fmla="*/ 37 h 60"/>
                <a:gd name="T34" fmla="*/ 43 w 45"/>
                <a:gd name="T35" fmla="*/ 47 h 60"/>
                <a:gd name="T36" fmla="*/ 40 w 45"/>
                <a:gd name="T37" fmla="*/ 55 h 60"/>
                <a:gd name="T38" fmla="*/ 32 w 45"/>
                <a:gd name="T39" fmla="*/ 58 h 60"/>
                <a:gd name="T40" fmla="*/ 25 w 45"/>
                <a:gd name="T41" fmla="*/ 60 h 60"/>
                <a:gd name="T42" fmla="*/ 25 w 45"/>
                <a:gd name="T43" fmla="*/ 60 h 60"/>
                <a:gd name="T44" fmla="*/ 22 w 45"/>
                <a:gd name="T45" fmla="*/ 58 h 60"/>
                <a:gd name="T46" fmla="*/ 18 w 45"/>
                <a:gd name="T47" fmla="*/ 58 h 60"/>
                <a:gd name="T48" fmla="*/ 13 w 45"/>
                <a:gd name="T49" fmla="*/ 53 h 60"/>
                <a:gd name="T50" fmla="*/ 13 w 45"/>
                <a:gd name="T51" fmla="*/ 53 h 60"/>
                <a:gd name="T52" fmla="*/ 32 w 45"/>
                <a:gd name="T53" fmla="*/ 37 h 60"/>
                <a:gd name="T54" fmla="*/ 32 w 45"/>
                <a:gd name="T55" fmla="*/ 37 h 60"/>
                <a:gd name="T56" fmla="*/ 32 w 45"/>
                <a:gd name="T57" fmla="*/ 37 h 60"/>
                <a:gd name="T58" fmla="*/ 32 w 45"/>
                <a:gd name="T59" fmla="*/ 33 h 60"/>
                <a:gd name="T60" fmla="*/ 31 w 45"/>
                <a:gd name="T61" fmla="*/ 29 h 60"/>
                <a:gd name="T62" fmla="*/ 27 w 45"/>
                <a:gd name="T63" fmla="*/ 26 h 60"/>
                <a:gd name="T64" fmla="*/ 23 w 45"/>
                <a:gd name="T65" fmla="*/ 26 h 60"/>
                <a:gd name="T66" fmla="*/ 23 w 45"/>
                <a:gd name="T67" fmla="*/ 26 h 60"/>
                <a:gd name="T68" fmla="*/ 18 w 45"/>
                <a:gd name="T69" fmla="*/ 26 h 60"/>
                <a:gd name="T70" fmla="*/ 16 w 45"/>
                <a:gd name="T71" fmla="*/ 29 h 60"/>
                <a:gd name="T72" fmla="*/ 13 w 45"/>
                <a:gd name="T73" fmla="*/ 33 h 60"/>
                <a:gd name="T74" fmla="*/ 13 w 45"/>
                <a:gd name="T75" fmla="*/ 37 h 60"/>
                <a:gd name="T76" fmla="*/ 13 w 45"/>
                <a:gd name="T77" fmla="*/ 37 h 60"/>
                <a:gd name="T78" fmla="*/ 13 w 45"/>
                <a:gd name="T79" fmla="*/ 37 h 60"/>
                <a:gd name="T80" fmla="*/ 13 w 45"/>
                <a:gd name="T81" fmla="*/ 42 h 60"/>
                <a:gd name="T82" fmla="*/ 16 w 45"/>
                <a:gd name="T83" fmla="*/ 46 h 60"/>
                <a:gd name="T84" fmla="*/ 18 w 45"/>
                <a:gd name="T85" fmla="*/ 47 h 60"/>
                <a:gd name="T86" fmla="*/ 23 w 45"/>
                <a:gd name="T87" fmla="*/ 49 h 60"/>
                <a:gd name="T88" fmla="*/ 23 w 45"/>
                <a:gd name="T89" fmla="*/ 49 h 60"/>
                <a:gd name="T90" fmla="*/ 27 w 45"/>
                <a:gd name="T91" fmla="*/ 47 h 60"/>
                <a:gd name="T92" fmla="*/ 31 w 45"/>
                <a:gd name="T93" fmla="*/ 46 h 60"/>
                <a:gd name="T94" fmla="*/ 32 w 45"/>
                <a:gd name="T95" fmla="*/ 42 h 60"/>
                <a:gd name="T96" fmla="*/ 32 w 45"/>
                <a:gd name="T97" fmla="*/ 37 h 60"/>
                <a:gd name="T98" fmla="*/ 32 w 45"/>
                <a:gd name="T99" fmla="*/ 3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5" h="60">
                  <a:moveTo>
                    <a:pt x="13" y="53"/>
                  </a:moveTo>
                  <a:lnTo>
                    <a:pt x="13" y="58"/>
                  </a:lnTo>
                  <a:lnTo>
                    <a:pt x="0" y="58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8" y="17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32" y="17"/>
                  </a:lnTo>
                  <a:lnTo>
                    <a:pt x="40" y="20"/>
                  </a:lnTo>
                  <a:lnTo>
                    <a:pt x="43" y="28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3" y="47"/>
                  </a:lnTo>
                  <a:lnTo>
                    <a:pt x="40" y="55"/>
                  </a:lnTo>
                  <a:lnTo>
                    <a:pt x="32" y="58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2" y="58"/>
                  </a:lnTo>
                  <a:lnTo>
                    <a:pt x="18" y="58"/>
                  </a:lnTo>
                  <a:lnTo>
                    <a:pt x="13" y="53"/>
                  </a:lnTo>
                  <a:lnTo>
                    <a:pt x="13" y="53"/>
                  </a:lnTo>
                  <a:close/>
                  <a:moveTo>
                    <a:pt x="32" y="37"/>
                  </a:moveTo>
                  <a:lnTo>
                    <a:pt x="32" y="37"/>
                  </a:lnTo>
                  <a:lnTo>
                    <a:pt x="32" y="37"/>
                  </a:lnTo>
                  <a:lnTo>
                    <a:pt x="32" y="33"/>
                  </a:lnTo>
                  <a:lnTo>
                    <a:pt x="31" y="29"/>
                  </a:lnTo>
                  <a:lnTo>
                    <a:pt x="27" y="26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18" y="26"/>
                  </a:lnTo>
                  <a:lnTo>
                    <a:pt x="16" y="29"/>
                  </a:lnTo>
                  <a:lnTo>
                    <a:pt x="13" y="33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42"/>
                  </a:lnTo>
                  <a:lnTo>
                    <a:pt x="16" y="46"/>
                  </a:lnTo>
                  <a:lnTo>
                    <a:pt x="18" y="47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7" y="47"/>
                  </a:lnTo>
                  <a:lnTo>
                    <a:pt x="31" y="46"/>
                  </a:lnTo>
                  <a:lnTo>
                    <a:pt x="32" y="42"/>
                  </a:lnTo>
                  <a:lnTo>
                    <a:pt x="32" y="37"/>
                  </a:lnTo>
                  <a:lnTo>
                    <a:pt x="32" y="37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1" name="Freeform 91"/>
            <p:cNvSpPr>
              <a:spLocks/>
            </p:cNvSpPr>
            <p:nvPr/>
          </p:nvSpPr>
          <p:spPr bwMode="auto">
            <a:xfrm>
              <a:off x="7886700" y="1841500"/>
              <a:ext cx="63500" cy="71438"/>
            </a:xfrm>
            <a:custGeom>
              <a:avLst/>
              <a:gdLst>
                <a:gd name="T0" fmla="*/ 0 w 40"/>
                <a:gd name="T1" fmla="*/ 29 h 45"/>
                <a:gd name="T2" fmla="*/ 0 w 40"/>
                <a:gd name="T3" fmla="*/ 0 h 45"/>
                <a:gd name="T4" fmla="*/ 13 w 40"/>
                <a:gd name="T5" fmla="*/ 0 h 45"/>
                <a:gd name="T6" fmla="*/ 13 w 40"/>
                <a:gd name="T7" fmla="*/ 25 h 45"/>
                <a:gd name="T8" fmla="*/ 13 w 40"/>
                <a:gd name="T9" fmla="*/ 25 h 45"/>
                <a:gd name="T10" fmla="*/ 13 w 40"/>
                <a:gd name="T11" fmla="*/ 29 h 45"/>
                <a:gd name="T12" fmla="*/ 15 w 40"/>
                <a:gd name="T13" fmla="*/ 31 h 45"/>
                <a:gd name="T14" fmla="*/ 16 w 40"/>
                <a:gd name="T15" fmla="*/ 32 h 45"/>
                <a:gd name="T16" fmla="*/ 20 w 40"/>
                <a:gd name="T17" fmla="*/ 34 h 45"/>
                <a:gd name="T18" fmla="*/ 20 w 40"/>
                <a:gd name="T19" fmla="*/ 34 h 45"/>
                <a:gd name="T20" fmla="*/ 24 w 40"/>
                <a:gd name="T21" fmla="*/ 32 h 45"/>
                <a:gd name="T22" fmla="*/ 25 w 40"/>
                <a:gd name="T23" fmla="*/ 31 h 45"/>
                <a:gd name="T24" fmla="*/ 27 w 40"/>
                <a:gd name="T25" fmla="*/ 29 h 45"/>
                <a:gd name="T26" fmla="*/ 27 w 40"/>
                <a:gd name="T27" fmla="*/ 25 h 45"/>
                <a:gd name="T28" fmla="*/ 27 w 40"/>
                <a:gd name="T29" fmla="*/ 0 h 45"/>
                <a:gd name="T30" fmla="*/ 40 w 40"/>
                <a:gd name="T31" fmla="*/ 0 h 45"/>
                <a:gd name="T32" fmla="*/ 40 w 40"/>
                <a:gd name="T33" fmla="*/ 43 h 45"/>
                <a:gd name="T34" fmla="*/ 27 w 40"/>
                <a:gd name="T35" fmla="*/ 43 h 45"/>
                <a:gd name="T36" fmla="*/ 27 w 40"/>
                <a:gd name="T37" fmla="*/ 38 h 45"/>
                <a:gd name="T38" fmla="*/ 27 w 40"/>
                <a:gd name="T39" fmla="*/ 38 h 45"/>
                <a:gd name="T40" fmla="*/ 22 w 40"/>
                <a:gd name="T41" fmla="*/ 43 h 45"/>
                <a:gd name="T42" fmla="*/ 18 w 40"/>
                <a:gd name="T43" fmla="*/ 43 h 45"/>
                <a:gd name="T44" fmla="*/ 15 w 40"/>
                <a:gd name="T45" fmla="*/ 45 h 45"/>
                <a:gd name="T46" fmla="*/ 15 w 40"/>
                <a:gd name="T47" fmla="*/ 45 h 45"/>
                <a:gd name="T48" fmla="*/ 9 w 40"/>
                <a:gd name="T49" fmla="*/ 43 h 45"/>
                <a:gd name="T50" fmla="*/ 4 w 40"/>
                <a:gd name="T51" fmla="*/ 40 h 45"/>
                <a:gd name="T52" fmla="*/ 2 w 40"/>
                <a:gd name="T53" fmla="*/ 36 h 45"/>
                <a:gd name="T54" fmla="*/ 0 w 40"/>
                <a:gd name="T55" fmla="*/ 29 h 45"/>
                <a:gd name="T56" fmla="*/ 0 w 40"/>
                <a:gd name="T57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0" h="45">
                  <a:moveTo>
                    <a:pt x="0" y="29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9"/>
                  </a:lnTo>
                  <a:lnTo>
                    <a:pt x="15" y="31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4" y="32"/>
                  </a:lnTo>
                  <a:lnTo>
                    <a:pt x="25" y="31"/>
                  </a:lnTo>
                  <a:lnTo>
                    <a:pt x="27" y="29"/>
                  </a:lnTo>
                  <a:lnTo>
                    <a:pt x="27" y="25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2" y="43"/>
                  </a:lnTo>
                  <a:lnTo>
                    <a:pt x="18" y="43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9" y="43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2" name="Freeform 92"/>
            <p:cNvSpPr>
              <a:spLocks noEditPoints="1"/>
            </p:cNvSpPr>
            <p:nvPr/>
          </p:nvSpPr>
          <p:spPr bwMode="auto">
            <a:xfrm>
              <a:off x="7967663" y="1817688"/>
              <a:ext cx="19050" cy="92075"/>
            </a:xfrm>
            <a:custGeom>
              <a:avLst/>
              <a:gdLst>
                <a:gd name="T0" fmla="*/ 0 w 12"/>
                <a:gd name="T1" fmla="*/ 0 h 58"/>
                <a:gd name="T2" fmla="*/ 12 w 12"/>
                <a:gd name="T3" fmla="*/ 0 h 58"/>
                <a:gd name="T4" fmla="*/ 12 w 12"/>
                <a:gd name="T5" fmla="*/ 11 h 58"/>
                <a:gd name="T6" fmla="*/ 0 w 12"/>
                <a:gd name="T7" fmla="*/ 11 h 58"/>
                <a:gd name="T8" fmla="*/ 0 w 12"/>
                <a:gd name="T9" fmla="*/ 0 h 58"/>
                <a:gd name="T10" fmla="*/ 0 w 12"/>
                <a:gd name="T11" fmla="*/ 15 h 58"/>
                <a:gd name="T12" fmla="*/ 12 w 12"/>
                <a:gd name="T13" fmla="*/ 15 h 58"/>
                <a:gd name="T14" fmla="*/ 12 w 12"/>
                <a:gd name="T15" fmla="*/ 58 h 58"/>
                <a:gd name="T16" fmla="*/ 0 w 12"/>
                <a:gd name="T17" fmla="*/ 58 h 58"/>
                <a:gd name="T18" fmla="*/ 0 w 12"/>
                <a:gd name="T19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58">
                  <a:moveTo>
                    <a:pt x="0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15"/>
                  </a:moveTo>
                  <a:lnTo>
                    <a:pt x="12" y="15"/>
                  </a:lnTo>
                  <a:lnTo>
                    <a:pt x="12" y="58"/>
                  </a:lnTo>
                  <a:lnTo>
                    <a:pt x="0" y="5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3" name="Freeform 93"/>
            <p:cNvSpPr>
              <a:spLocks/>
            </p:cNvSpPr>
            <p:nvPr/>
          </p:nvSpPr>
          <p:spPr bwMode="auto">
            <a:xfrm>
              <a:off x="8001000" y="1841500"/>
              <a:ext cx="63500" cy="92075"/>
            </a:xfrm>
            <a:custGeom>
              <a:avLst/>
              <a:gdLst>
                <a:gd name="T0" fmla="*/ 9 w 40"/>
                <a:gd name="T1" fmla="*/ 54 h 58"/>
                <a:gd name="T2" fmla="*/ 17 w 40"/>
                <a:gd name="T3" fmla="*/ 43 h 58"/>
                <a:gd name="T4" fmla="*/ 17 w 40"/>
                <a:gd name="T5" fmla="*/ 43 h 58"/>
                <a:gd name="T6" fmla="*/ 9 w 40"/>
                <a:gd name="T7" fmla="*/ 42 h 58"/>
                <a:gd name="T8" fmla="*/ 6 w 40"/>
                <a:gd name="T9" fmla="*/ 36 h 58"/>
                <a:gd name="T10" fmla="*/ 2 w 40"/>
                <a:gd name="T11" fmla="*/ 29 h 58"/>
                <a:gd name="T12" fmla="*/ 0 w 40"/>
                <a:gd name="T13" fmla="*/ 22 h 58"/>
                <a:gd name="T14" fmla="*/ 0 w 40"/>
                <a:gd name="T15" fmla="*/ 22 h 58"/>
                <a:gd name="T16" fmla="*/ 0 w 40"/>
                <a:gd name="T17" fmla="*/ 22 h 58"/>
                <a:gd name="T18" fmla="*/ 2 w 40"/>
                <a:gd name="T19" fmla="*/ 14 h 58"/>
                <a:gd name="T20" fmla="*/ 8 w 40"/>
                <a:gd name="T21" fmla="*/ 7 h 58"/>
                <a:gd name="T22" fmla="*/ 15 w 40"/>
                <a:gd name="T23" fmla="*/ 2 h 58"/>
                <a:gd name="T24" fmla="*/ 24 w 40"/>
                <a:gd name="T25" fmla="*/ 0 h 58"/>
                <a:gd name="T26" fmla="*/ 24 w 40"/>
                <a:gd name="T27" fmla="*/ 0 h 58"/>
                <a:gd name="T28" fmla="*/ 29 w 40"/>
                <a:gd name="T29" fmla="*/ 0 h 58"/>
                <a:gd name="T30" fmla="*/ 33 w 40"/>
                <a:gd name="T31" fmla="*/ 2 h 58"/>
                <a:gd name="T32" fmla="*/ 40 w 40"/>
                <a:gd name="T33" fmla="*/ 7 h 58"/>
                <a:gd name="T34" fmla="*/ 33 w 40"/>
                <a:gd name="T35" fmla="*/ 14 h 58"/>
                <a:gd name="T36" fmla="*/ 33 w 40"/>
                <a:gd name="T37" fmla="*/ 14 h 58"/>
                <a:gd name="T38" fmla="*/ 29 w 40"/>
                <a:gd name="T39" fmla="*/ 11 h 58"/>
                <a:gd name="T40" fmla="*/ 24 w 40"/>
                <a:gd name="T41" fmla="*/ 11 h 58"/>
                <a:gd name="T42" fmla="*/ 24 w 40"/>
                <a:gd name="T43" fmla="*/ 11 h 58"/>
                <a:gd name="T44" fmla="*/ 18 w 40"/>
                <a:gd name="T45" fmla="*/ 11 h 58"/>
                <a:gd name="T46" fmla="*/ 15 w 40"/>
                <a:gd name="T47" fmla="*/ 14 h 58"/>
                <a:gd name="T48" fmla="*/ 13 w 40"/>
                <a:gd name="T49" fmla="*/ 18 h 58"/>
                <a:gd name="T50" fmla="*/ 13 w 40"/>
                <a:gd name="T51" fmla="*/ 22 h 58"/>
                <a:gd name="T52" fmla="*/ 13 w 40"/>
                <a:gd name="T53" fmla="*/ 22 h 58"/>
                <a:gd name="T54" fmla="*/ 13 w 40"/>
                <a:gd name="T55" fmla="*/ 22 h 58"/>
                <a:gd name="T56" fmla="*/ 13 w 40"/>
                <a:gd name="T57" fmla="*/ 27 h 58"/>
                <a:gd name="T58" fmla="*/ 17 w 40"/>
                <a:gd name="T59" fmla="*/ 31 h 58"/>
                <a:gd name="T60" fmla="*/ 18 w 40"/>
                <a:gd name="T61" fmla="*/ 32 h 58"/>
                <a:gd name="T62" fmla="*/ 24 w 40"/>
                <a:gd name="T63" fmla="*/ 34 h 58"/>
                <a:gd name="T64" fmla="*/ 24 w 40"/>
                <a:gd name="T65" fmla="*/ 34 h 58"/>
                <a:gd name="T66" fmla="*/ 29 w 40"/>
                <a:gd name="T67" fmla="*/ 32 h 58"/>
                <a:gd name="T68" fmla="*/ 33 w 40"/>
                <a:gd name="T69" fmla="*/ 29 h 58"/>
                <a:gd name="T70" fmla="*/ 40 w 40"/>
                <a:gd name="T71" fmla="*/ 36 h 58"/>
                <a:gd name="T72" fmla="*/ 40 w 40"/>
                <a:gd name="T73" fmla="*/ 36 h 58"/>
                <a:gd name="T74" fmla="*/ 35 w 40"/>
                <a:gd name="T75" fmla="*/ 42 h 58"/>
                <a:gd name="T76" fmla="*/ 29 w 40"/>
                <a:gd name="T77" fmla="*/ 43 h 58"/>
                <a:gd name="T78" fmla="*/ 26 w 40"/>
                <a:gd name="T79" fmla="*/ 45 h 58"/>
                <a:gd name="T80" fmla="*/ 20 w 40"/>
                <a:gd name="T81" fmla="*/ 58 h 58"/>
                <a:gd name="T82" fmla="*/ 9 w 40"/>
                <a:gd name="T83" fmla="*/ 5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" h="58">
                  <a:moveTo>
                    <a:pt x="9" y="54"/>
                  </a:moveTo>
                  <a:lnTo>
                    <a:pt x="17" y="43"/>
                  </a:lnTo>
                  <a:lnTo>
                    <a:pt x="17" y="43"/>
                  </a:lnTo>
                  <a:lnTo>
                    <a:pt x="9" y="42"/>
                  </a:lnTo>
                  <a:lnTo>
                    <a:pt x="6" y="36"/>
                  </a:lnTo>
                  <a:lnTo>
                    <a:pt x="2" y="29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8" y="7"/>
                  </a:lnTo>
                  <a:lnTo>
                    <a:pt x="15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3" y="2"/>
                  </a:lnTo>
                  <a:lnTo>
                    <a:pt x="40" y="7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29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5" y="14"/>
                  </a:lnTo>
                  <a:lnTo>
                    <a:pt x="13" y="18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7" y="31"/>
                  </a:lnTo>
                  <a:lnTo>
                    <a:pt x="18" y="32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9" y="32"/>
                  </a:lnTo>
                  <a:lnTo>
                    <a:pt x="33" y="29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35" y="42"/>
                  </a:lnTo>
                  <a:lnTo>
                    <a:pt x="29" y="43"/>
                  </a:lnTo>
                  <a:lnTo>
                    <a:pt x="26" y="45"/>
                  </a:lnTo>
                  <a:lnTo>
                    <a:pt x="20" y="58"/>
                  </a:lnTo>
                  <a:lnTo>
                    <a:pt x="9" y="54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4" name="Freeform 94"/>
            <p:cNvSpPr>
              <a:spLocks noEditPoints="1"/>
            </p:cNvSpPr>
            <p:nvPr/>
          </p:nvSpPr>
          <p:spPr bwMode="auto">
            <a:xfrm>
              <a:off x="8074025" y="1816100"/>
              <a:ext cx="73025" cy="96838"/>
            </a:xfrm>
            <a:custGeom>
              <a:avLst/>
              <a:gdLst>
                <a:gd name="T0" fmla="*/ 0 w 46"/>
                <a:gd name="T1" fmla="*/ 38 h 61"/>
                <a:gd name="T2" fmla="*/ 1 w 46"/>
                <a:gd name="T3" fmla="*/ 30 h 61"/>
                <a:gd name="T4" fmla="*/ 14 w 46"/>
                <a:gd name="T5" fmla="*/ 18 h 61"/>
                <a:gd name="T6" fmla="*/ 23 w 46"/>
                <a:gd name="T7" fmla="*/ 16 h 61"/>
                <a:gd name="T8" fmla="*/ 39 w 46"/>
                <a:gd name="T9" fmla="*/ 23 h 61"/>
                <a:gd name="T10" fmla="*/ 46 w 46"/>
                <a:gd name="T11" fmla="*/ 38 h 61"/>
                <a:gd name="T12" fmla="*/ 46 w 46"/>
                <a:gd name="T13" fmla="*/ 38 h 61"/>
                <a:gd name="T14" fmla="*/ 39 w 46"/>
                <a:gd name="T15" fmla="*/ 54 h 61"/>
                <a:gd name="T16" fmla="*/ 23 w 46"/>
                <a:gd name="T17" fmla="*/ 61 h 61"/>
                <a:gd name="T18" fmla="*/ 14 w 46"/>
                <a:gd name="T19" fmla="*/ 59 h 61"/>
                <a:gd name="T20" fmla="*/ 1 w 46"/>
                <a:gd name="T21" fmla="*/ 47 h 61"/>
                <a:gd name="T22" fmla="*/ 0 w 46"/>
                <a:gd name="T23" fmla="*/ 38 h 61"/>
                <a:gd name="T24" fmla="*/ 7 w 46"/>
                <a:gd name="T25" fmla="*/ 11 h 61"/>
                <a:gd name="T26" fmla="*/ 12 w 46"/>
                <a:gd name="T27" fmla="*/ 0 h 61"/>
                <a:gd name="T28" fmla="*/ 16 w 46"/>
                <a:gd name="T29" fmla="*/ 0 h 61"/>
                <a:gd name="T30" fmla="*/ 28 w 46"/>
                <a:gd name="T31" fmla="*/ 3 h 61"/>
                <a:gd name="T32" fmla="*/ 32 w 46"/>
                <a:gd name="T33" fmla="*/ 1 h 61"/>
                <a:gd name="T34" fmla="*/ 39 w 46"/>
                <a:gd name="T35" fmla="*/ 1 h 61"/>
                <a:gd name="T36" fmla="*/ 36 w 46"/>
                <a:gd name="T37" fmla="*/ 9 h 61"/>
                <a:gd name="T38" fmla="*/ 30 w 46"/>
                <a:gd name="T39" fmla="*/ 12 h 61"/>
                <a:gd name="T40" fmla="*/ 23 w 46"/>
                <a:gd name="T41" fmla="*/ 11 h 61"/>
                <a:gd name="T42" fmla="*/ 18 w 46"/>
                <a:gd name="T43" fmla="*/ 9 h 61"/>
                <a:gd name="T44" fmla="*/ 12 w 46"/>
                <a:gd name="T45" fmla="*/ 12 h 61"/>
                <a:gd name="T46" fmla="*/ 34 w 46"/>
                <a:gd name="T47" fmla="*/ 38 h 61"/>
                <a:gd name="T48" fmla="*/ 34 w 46"/>
                <a:gd name="T49" fmla="*/ 38 h 61"/>
                <a:gd name="T50" fmla="*/ 30 w 46"/>
                <a:gd name="T51" fmla="*/ 30 h 61"/>
                <a:gd name="T52" fmla="*/ 23 w 46"/>
                <a:gd name="T53" fmla="*/ 27 h 61"/>
                <a:gd name="T54" fmla="*/ 18 w 46"/>
                <a:gd name="T55" fmla="*/ 27 h 61"/>
                <a:gd name="T56" fmla="*/ 12 w 46"/>
                <a:gd name="T57" fmla="*/ 34 h 61"/>
                <a:gd name="T58" fmla="*/ 12 w 46"/>
                <a:gd name="T59" fmla="*/ 38 h 61"/>
                <a:gd name="T60" fmla="*/ 12 w 46"/>
                <a:gd name="T61" fmla="*/ 43 h 61"/>
                <a:gd name="T62" fmla="*/ 18 w 46"/>
                <a:gd name="T63" fmla="*/ 48 h 61"/>
                <a:gd name="T64" fmla="*/ 23 w 46"/>
                <a:gd name="T65" fmla="*/ 50 h 61"/>
                <a:gd name="T66" fmla="*/ 30 w 46"/>
                <a:gd name="T67" fmla="*/ 47 h 61"/>
                <a:gd name="T68" fmla="*/ 34 w 46"/>
                <a:gd name="T69" fmla="*/ 3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" h="61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1" y="30"/>
                  </a:lnTo>
                  <a:lnTo>
                    <a:pt x="7" y="23"/>
                  </a:lnTo>
                  <a:lnTo>
                    <a:pt x="14" y="18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32" y="18"/>
                  </a:lnTo>
                  <a:lnTo>
                    <a:pt x="39" y="23"/>
                  </a:lnTo>
                  <a:lnTo>
                    <a:pt x="45" y="29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5" y="47"/>
                  </a:lnTo>
                  <a:lnTo>
                    <a:pt x="39" y="54"/>
                  </a:lnTo>
                  <a:lnTo>
                    <a:pt x="32" y="59"/>
                  </a:lnTo>
                  <a:lnTo>
                    <a:pt x="23" y="61"/>
                  </a:lnTo>
                  <a:lnTo>
                    <a:pt x="23" y="61"/>
                  </a:lnTo>
                  <a:lnTo>
                    <a:pt x="14" y="59"/>
                  </a:lnTo>
                  <a:lnTo>
                    <a:pt x="7" y="54"/>
                  </a:lnTo>
                  <a:lnTo>
                    <a:pt x="1" y="47"/>
                  </a:lnTo>
                  <a:lnTo>
                    <a:pt x="0" y="38"/>
                  </a:lnTo>
                  <a:lnTo>
                    <a:pt x="0" y="38"/>
                  </a:lnTo>
                  <a:close/>
                  <a:moveTo>
                    <a:pt x="7" y="11"/>
                  </a:moveTo>
                  <a:lnTo>
                    <a:pt x="7" y="11"/>
                  </a:lnTo>
                  <a:lnTo>
                    <a:pt x="10" y="3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32" y="1"/>
                  </a:lnTo>
                  <a:lnTo>
                    <a:pt x="34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23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2"/>
                  </a:lnTo>
                  <a:lnTo>
                    <a:pt x="7" y="11"/>
                  </a:lnTo>
                  <a:close/>
                  <a:moveTo>
                    <a:pt x="34" y="38"/>
                  </a:moveTo>
                  <a:lnTo>
                    <a:pt x="34" y="38"/>
                  </a:lnTo>
                  <a:lnTo>
                    <a:pt x="34" y="38"/>
                  </a:lnTo>
                  <a:lnTo>
                    <a:pt x="34" y="34"/>
                  </a:lnTo>
                  <a:lnTo>
                    <a:pt x="30" y="30"/>
                  </a:lnTo>
                  <a:lnTo>
                    <a:pt x="27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18" y="27"/>
                  </a:lnTo>
                  <a:lnTo>
                    <a:pt x="14" y="30"/>
                  </a:lnTo>
                  <a:lnTo>
                    <a:pt x="12" y="34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43"/>
                  </a:lnTo>
                  <a:lnTo>
                    <a:pt x="14" y="47"/>
                  </a:lnTo>
                  <a:lnTo>
                    <a:pt x="18" y="48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7" y="48"/>
                  </a:lnTo>
                  <a:lnTo>
                    <a:pt x="30" y="47"/>
                  </a:lnTo>
                  <a:lnTo>
                    <a:pt x="34" y="43"/>
                  </a:lnTo>
                  <a:lnTo>
                    <a:pt x="34" y="38"/>
                  </a:lnTo>
                  <a:lnTo>
                    <a:pt x="34" y="3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5" name="Freeform 95"/>
            <p:cNvSpPr>
              <a:spLocks noEditPoints="1"/>
            </p:cNvSpPr>
            <p:nvPr/>
          </p:nvSpPr>
          <p:spPr bwMode="auto">
            <a:xfrm>
              <a:off x="8156575" y="1841500"/>
              <a:ext cx="68263" cy="71438"/>
            </a:xfrm>
            <a:custGeom>
              <a:avLst/>
              <a:gdLst>
                <a:gd name="T0" fmla="*/ 0 w 43"/>
                <a:gd name="T1" fmla="*/ 22 h 45"/>
                <a:gd name="T2" fmla="*/ 0 w 43"/>
                <a:gd name="T3" fmla="*/ 22 h 45"/>
                <a:gd name="T4" fmla="*/ 0 w 43"/>
                <a:gd name="T5" fmla="*/ 22 h 45"/>
                <a:gd name="T6" fmla="*/ 2 w 43"/>
                <a:gd name="T7" fmla="*/ 14 h 45"/>
                <a:gd name="T8" fmla="*/ 7 w 43"/>
                <a:gd name="T9" fmla="*/ 7 h 45"/>
                <a:gd name="T10" fmla="*/ 13 w 43"/>
                <a:gd name="T11" fmla="*/ 2 h 45"/>
                <a:gd name="T12" fmla="*/ 22 w 43"/>
                <a:gd name="T13" fmla="*/ 0 h 45"/>
                <a:gd name="T14" fmla="*/ 22 w 43"/>
                <a:gd name="T15" fmla="*/ 0 h 45"/>
                <a:gd name="T16" fmla="*/ 27 w 43"/>
                <a:gd name="T17" fmla="*/ 0 h 45"/>
                <a:gd name="T18" fmla="*/ 31 w 43"/>
                <a:gd name="T19" fmla="*/ 2 h 45"/>
                <a:gd name="T20" fmla="*/ 38 w 43"/>
                <a:gd name="T21" fmla="*/ 7 h 45"/>
                <a:gd name="T22" fmla="*/ 41 w 43"/>
                <a:gd name="T23" fmla="*/ 14 h 45"/>
                <a:gd name="T24" fmla="*/ 43 w 43"/>
                <a:gd name="T25" fmla="*/ 23 h 45"/>
                <a:gd name="T26" fmla="*/ 43 w 43"/>
                <a:gd name="T27" fmla="*/ 23 h 45"/>
                <a:gd name="T28" fmla="*/ 43 w 43"/>
                <a:gd name="T29" fmla="*/ 27 h 45"/>
                <a:gd name="T30" fmla="*/ 13 w 43"/>
                <a:gd name="T31" fmla="*/ 27 h 45"/>
                <a:gd name="T32" fmla="*/ 13 w 43"/>
                <a:gd name="T33" fmla="*/ 27 h 45"/>
                <a:gd name="T34" fmla="*/ 14 w 43"/>
                <a:gd name="T35" fmla="*/ 31 h 45"/>
                <a:gd name="T36" fmla="*/ 16 w 43"/>
                <a:gd name="T37" fmla="*/ 32 h 45"/>
                <a:gd name="T38" fmla="*/ 20 w 43"/>
                <a:gd name="T39" fmla="*/ 34 h 45"/>
                <a:gd name="T40" fmla="*/ 23 w 43"/>
                <a:gd name="T41" fmla="*/ 34 h 45"/>
                <a:gd name="T42" fmla="*/ 23 w 43"/>
                <a:gd name="T43" fmla="*/ 34 h 45"/>
                <a:gd name="T44" fmla="*/ 29 w 43"/>
                <a:gd name="T45" fmla="*/ 34 h 45"/>
                <a:gd name="T46" fmla="*/ 34 w 43"/>
                <a:gd name="T47" fmla="*/ 31 h 45"/>
                <a:gd name="T48" fmla="*/ 41 w 43"/>
                <a:gd name="T49" fmla="*/ 36 h 45"/>
                <a:gd name="T50" fmla="*/ 41 w 43"/>
                <a:gd name="T51" fmla="*/ 36 h 45"/>
                <a:gd name="T52" fmla="*/ 38 w 43"/>
                <a:gd name="T53" fmla="*/ 40 h 45"/>
                <a:gd name="T54" fmla="*/ 34 w 43"/>
                <a:gd name="T55" fmla="*/ 43 h 45"/>
                <a:gd name="T56" fmla="*/ 29 w 43"/>
                <a:gd name="T57" fmla="*/ 43 h 45"/>
                <a:gd name="T58" fmla="*/ 23 w 43"/>
                <a:gd name="T59" fmla="*/ 45 h 45"/>
                <a:gd name="T60" fmla="*/ 23 w 43"/>
                <a:gd name="T61" fmla="*/ 45 h 45"/>
                <a:gd name="T62" fmla="*/ 14 w 43"/>
                <a:gd name="T63" fmla="*/ 43 h 45"/>
                <a:gd name="T64" fmla="*/ 7 w 43"/>
                <a:gd name="T65" fmla="*/ 38 h 45"/>
                <a:gd name="T66" fmla="*/ 2 w 43"/>
                <a:gd name="T67" fmla="*/ 31 h 45"/>
                <a:gd name="T68" fmla="*/ 0 w 43"/>
                <a:gd name="T69" fmla="*/ 22 h 45"/>
                <a:gd name="T70" fmla="*/ 0 w 43"/>
                <a:gd name="T71" fmla="*/ 22 h 45"/>
                <a:gd name="T72" fmla="*/ 31 w 43"/>
                <a:gd name="T73" fmla="*/ 18 h 45"/>
                <a:gd name="T74" fmla="*/ 31 w 43"/>
                <a:gd name="T75" fmla="*/ 18 h 45"/>
                <a:gd name="T76" fmla="*/ 31 w 43"/>
                <a:gd name="T77" fmla="*/ 14 h 45"/>
                <a:gd name="T78" fmla="*/ 29 w 43"/>
                <a:gd name="T79" fmla="*/ 13 h 45"/>
                <a:gd name="T80" fmla="*/ 25 w 43"/>
                <a:gd name="T81" fmla="*/ 11 h 45"/>
                <a:gd name="T82" fmla="*/ 22 w 43"/>
                <a:gd name="T83" fmla="*/ 9 h 45"/>
                <a:gd name="T84" fmla="*/ 22 w 43"/>
                <a:gd name="T85" fmla="*/ 9 h 45"/>
                <a:gd name="T86" fmla="*/ 18 w 43"/>
                <a:gd name="T87" fmla="*/ 11 h 45"/>
                <a:gd name="T88" fmla="*/ 16 w 43"/>
                <a:gd name="T89" fmla="*/ 13 h 45"/>
                <a:gd name="T90" fmla="*/ 14 w 43"/>
                <a:gd name="T91" fmla="*/ 14 h 45"/>
                <a:gd name="T92" fmla="*/ 13 w 43"/>
                <a:gd name="T93" fmla="*/ 18 h 45"/>
                <a:gd name="T94" fmla="*/ 31 w 43"/>
                <a:gd name="T95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7" y="7"/>
                  </a:lnTo>
                  <a:lnTo>
                    <a:pt x="13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1" y="2"/>
                  </a:lnTo>
                  <a:lnTo>
                    <a:pt x="38" y="7"/>
                  </a:lnTo>
                  <a:lnTo>
                    <a:pt x="41" y="14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4" y="31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9" y="34"/>
                  </a:lnTo>
                  <a:lnTo>
                    <a:pt x="34" y="31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38" y="40"/>
                  </a:lnTo>
                  <a:lnTo>
                    <a:pt x="34" y="43"/>
                  </a:lnTo>
                  <a:lnTo>
                    <a:pt x="29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7" y="38"/>
                  </a:lnTo>
                  <a:lnTo>
                    <a:pt x="2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1" y="18"/>
                  </a:moveTo>
                  <a:lnTo>
                    <a:pt x="31" y="18"/>
                  </a:lnTo>
                  <a:lnTo>
                    <a:pt x="31" y="14"/>
                  </a:lnTo>
                  <a:lnTo>
                    <a:pt x="29" y="13"/>
                  </a:lnTo>
                  <a:lnTo>
                    <a:pt x="25" y="11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18" y="11"/>
                  </a:lnTo>
                  <a:lnTo>
                    <a:pt x="16" y="13"/>
                  </a:lnTo>
                  <a:lnTo>
                    <a:pt x="14" y="14"/>
                  </a:lnTo>
                  <a:lnTo>
                    <a:pt x="13" y="18"/>
                  </a:lnTo>
                  <a:lnTo>
                    <a:pt x="31" y="1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6" name="Freeform 96"/>
            <p:cNvSpPr>
              <a:spLocks/>
            </p:cNvSpPr>
            <p:nvPr/>
          </p:nvSpPr>
          <p:spPr bwMode="auto">
            <a:xfrm>
              <a:off x="8234363" y="1841500"/>
              <a:ext cx="53975" cy="71438"/>
            </a:xfrm>
            <a:custGeom>
              <a:avLst/>
              <a:gdLst>
                <a:gd name="T0" fmla="*/ 0 w 34"/>
                <a:gd name="T1" fmla="*/ 38 h 45"/>
                <a:gd name="T2" fmla="*/ 5 w 34"/>
                <a:gd name="T3" fmla="*/ 31 h 45"/>
                <a:gd name="T4" fmla="*/ 5 w 34"/>
                <a:gd name="T5" fmla="*/ 31 h 45"/>
                <a:gd name="T6" fmla="*/ 12 w 34"/>
                <a:gd name="T7" fmla="*/ 34 h 45"/>
                <a:gd name="T8" fmla="*/ 18 w 34"/>
                <a:gd name="T9" fmla="*/ 34 h 45"/>
                <a:gd name="T10" fmla="*/ 18 w 34"/>
                <a:gd name="T11" fmla="*/ 34 h 45"/>
                <a:gd name="T12" fmla="*/ 23 w 34"/>
                <a:gd name="T13" fmla="*/ 34 h 45"/>
                <a:gd name="T14" fmla="*/ 23 w 34"/>
                <a:gd name="T15" fmla="*/ 32 h 45"/>
                <a:gd name="T16" fmla="*/ 23 w 34"/>
                <a:gd name="T17" fmla="*/ 32 h 45"/>
                <a:gd name="T18" fmla="*/ 23 w 34"/>
                <a:gd name="T19" fmla="*/ 32 h 45"/>
                <a:gd name="T20" fmla="*/ 23 w 34"/>
                <a:gd name="T21" fmla="*/ 31 h 45"/>
                <a:gd name="T22" fmla="*/ 21 w 34"/>
                <a:gd name="T23" fmla="*/ 29 h 45"/>
                <a:gd name="T24" fmla="*/ 14 w 34"/>
                <a:gd name="T25" fmla="*/ 27 h 45"/>
                <a:gd name="T26" fmla="*/ 14 w 34"/>
                <a:gd name="T27" fmla="*/ 27 h 45"/>
                <a:gd name="T28" fmla="*/ 11 w 34"/>
                <a:gd name="T29" fmla="*/ 25 h 45"/>
                <a:gd name="T30" fmla="*/ 5 w 34"/>
                <a:gd name="T31" fmla="*/ 23 h 45"/>
                <a:gd name="T32" fmla="*/ 3 w 34"/>
                <a:gd name="T33" fmla="*/ 20 h 45"/>
                <a:gd name="T34" fmla="*/ 1 w 34"/>
                <a:gd name="T35" fmla="*/ 14 h 45"/>
                <a:gd name="T36" fmla="*/ 1 w 34"/>
                <a:gd name="T37" fmla="*/ 14 h 45"/>
                <a:gd name="T38" fmla="*/ 1 w 34"/>
                <a:gd name="T39" fmla="*/ 14 h 45"/>
                <a:gd name="T40" fmla="*/ 3 w 34"/>
                <a:gd name="T41" fmla="*/ 7 h 45"/>
                <a:gd name="T42" fmla="*/ 7 w 34"/>
                <a:gd name="T43" fmla="*/ 4 h 45"/>
                <a:gd name="T44" fmla="*/ 11 w 34"/>
                <a:gd name="T45" fmla="*/ 2 h 45"/>
                <a:gd name="T46" fmla="*/ 18 w 34"/>
                <a:gd name="T47" fmla="*/ 0 h 45"/>
                <a:gd name="T48" fmla="*/ 18 w 34"/>
                <a:gd name="T49" fmla="*/ 0 h 45"/>
                <a:gd name="T50" fmla="*/ 25 w 34"/>
                <a:gd name="T51" fmla="*/ 2 h 45"/>
                <a:gd name="T52" fmla="*/ 34 w 34"/>
                <a:gd name="T53" fmla="*/ 5 h 45"/>
                <a:gd name="T54" fmla="*/ 29 w 34"/>
                <a:gd name="T55" fmla="*/ 13 h 45"/>
                <a:gd name="T56" fmla="*/ 29 w 34"/>
                <a:gd name="T57" fmla="*/ 13 h 45"/>
                <a:gd name="T58" fmla="*/ 23 w 34"/>
                <a:gd name="T59" fmla="*/ 11 h 45"/>
                <a:gd name="T60" fmla="*/ 18 w 34"/>
                <a:gd name="T61" fmla="*/ 9 h 45"/>
                <a:gd name="T62" fmla="*/ 18 w 34"/>
                <a:gd name="T63" fmla="*/ 9 h 45"/>
                <a:gd name="T64" fmla="*/ 14 w 34"/>
                <a:gd name="T65" fmla="*/ 11 h 45"/>
                <a:gd name="T66" fmla="*/ 12 w 34"/>
                <a:gd name="T67" fmla="*/ 13 h 45"/>
                <a:gd name="T68" fmla="*/ 12 w 34"/>
                <a:gd name="T69" fmla="*/ 13 h 45"/>
                <a:gd name="T70" fmla="*/ 12 w 34"/>
                <a:gd name="T71" fmla="*/ 13 h 45"/>
                <a:gd name="T72" fmla="*/ 14 w 34"/>
                <a:gd name="T73" fmla="*/ 14 h 45"/>
                <a:gd name="T74" fmla="*/ 16 w 34"/>
                <a:gd name="T75" fmla="*/ 16 h 45"/>
                <a:gd name="T76" fmla="*/ 21 w 34"/>
                <a:gd name="T77" fmla="*/ 18 h 45"/>
                <a:gd name="T78" fmla="*/ 21 w 34"/>
                <a:gd name="T79" fmla="*/ 18 h 45"/>
                <a:gd name="T80" fmla="*/ 30 w 34"/>
                <a:gd name="T81" fmla="*/ 22 h 45"/>
                <a:gd name="T82" fmla="*/ 34 w 34"/>
                <a:gd name="T83" fmla="*/ 25 h 45"/>
                <a:gd name="T84" fmla="*/ 34 w 34"/>
                <a:gd name="T85" fmla="*/ 31 h 45"/>
                <a:gd name="T86" fmla="*/ 34 w 34"/>
                <a:gd name="T87" fmla="*/ 31 h 45"/>
                <a:gd name="T88" fmla="*/ 34 w 34"/>
                <a:gd name="T89" fmla="*/ 31 h 45"/>
                <a:gd name="T90" fmla="*/ 34 w 34"/>
                <a:gd name="T91" fmla="*/ 36 h 45"/>
                <a:gd name="T92" fmla="*/ 30 w 34"/>
                <a:gd name="T93" fmla="*/ 42 h 45"/>
                <a:gd name="T94" fmla="*/ 25 w 34"/>
                <a:gd name="T95" fmla="*/ 43 h 45"/>
                <a:gd name="T96" fmla="*/ 18 w 34"/>
                <a:gd name="T97" fmla="*/ 45 h 45"/>
                <a:gd name="T98" fmla="*/ 18 w 34"/>
                <a:gd name="T99" fmla="*/ 45 h 45"/>
                <a:gd name="T100" fmla="*/ 9 w 34"/>
                <a:gd name="T101" fmla="*/ 43 h 45"/>
                <a:gd name="T102" fmla="*/ 0 w 34"/>
                <a:gd name="T103" fmla="*/ 38 h 45"/>
                <a:gd name="T104" fmla="*/ 0 w 34"/>
                <a:gd name="T105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" h="45">
                  <a:moveTo>
                    <a:pt x="0" y="38"/>
                  </a:moveTo>
                  <a:lnTo>
                    <a:pt x="5" y="31"/>
                  </a:lnTo>
                  <a:lnTo>
                    <a:pt x="5" y="31"/>
                  </a:lnTo>
                  <a:lnTo>
                    <a:pt x="12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3" y="34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1"/>
                  </a:lnTo>
                  <a:lnTo>
                    <a:pt x="21" y="29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1" y="25"/>
                  </a:lnTo>
                  <a:lnTo>
                    <a:pt x="5" y="23"/>
                  </a:lnTo>
                  <a:lnTo>
                    <a:pt x="3" y="20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3" y="7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5" y="2"/>
                  </a:lnTo>
                  <a:lnTo>
                    <a:pt x="34" y="5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3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4" y="14"/>
                  </a:lnTo>
                  <a:lnTo>
                    <a:pt x="16" y="16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30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6"/>
                  </a:lnTo>
                  <a:lnTo>
                    <a:pt x="30" y="42"/>
                  </a:lnTo>
                  <a:lnTo>
                    <a:pt x="25" y="43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9" y="43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7" name="Freeform 97"/>
            <p:cNvSpPr>
              <a:spLocks noEditPoints="1"/>
            </p:cNvSpPr>
            <p:nvPr/>
          </p:nvSpPr>
          <p:spPr bwMode="auto">
            <a:xfrm>
              <a:off x="8340725" y="1841500"/>
              <a:ext cx="73025" cy="88900"/>
            </a:xfrm>
            <a:custGeom>
              <a:avLst/>
              <a:gdLst>
                <a:gd name="T0" fmla="*/ 0 w 46"/>
                <a:gd name="T1" fmla="*/ 0 h 56"/>
                <a:gd name="T2" fmla="*/ 12 w 46"/>
                <a:gd name="T3" fmla="*/ 0 h 56"/>
                <a:gd name="T4" fmla="*/ 12 w 46"/>
                <a:gd name="T5" fmla="*/ 7 h 56"/>
                <a:gd name="T6" fmla="*/ 12 w 46"/>
                <a:gd name="T7" fmla="*/ 7 h 56"/>
                <a:gd name="T8" fmla="*/ 18 w 46"/>
                <a:gd name="T9" fmla="*/ 2 h 56"/>
                <a:gd name="T10" fmla="*/ 21 w 46"/>
                <a:gd name="T11" fmla="*/ 0 h 56"/>
                <a:gd name="T12" fmla="*/ 27 w 46"/>
                <a:gd name="T13" fmla="*/ 0 h 56"/>
                <a:gd name="T14" fmla="*/ 27 w 46"/>
                <a:gd name="T15" fmla="*/ 0 h 56"/>
                <a:gd name="T16" fmla="*/ 34 w 46"/>
                <a:gd name="T17" fmla="*/ 2 h 56"/>
                <a:gd name="T18" fmla="*/ 39 w 46"/>
                <a:gd name="T19" fmla="*/ 5 h 56"/>
                <a:gd name="T20" fmla="*/ 45 w 46"/>
                <a:gd name="T21" fmla="*/ 13 h 56"/>
                <a:gd name="T22" fmla="*/ 46 w 46"/>
                <a:gd name="T23" fmla="*/ 22 h 56"/>
                <a:gd name="T24" fmla="*/ 46 w 46"/>
                <a:gd name="T25" fmla="*/ 22 h 56"/>
                <a:gd name="T26" fmla="*/ 46 w 46"/>
                <a:gd name="T27" fmla="*/ 22 h 56"/>
                <a:gd name="T28" fmla="*/ 45 w 46"/>
                <a:gd name="T29" fmla="*/ 32 h 56"/>
                <a:gd name="T30" fmla="*/ 39 w 46"/>
                <a:gd name="T31" fmla="*/ 40 h 56"/>
                <a:gd name="T32" fmla="*/ 34 w 46"/>
                <a:gd name="T33" fmla="*/ 43 h 56"/>
                <a:gd name="T34" fmla="*/ 27 w 46"/>
                <a:gd name="T35" fmla="*/ 45 h 56"/>
                <a:gd name="T36" fmla="*/ 27 w 46"/>
                <a:gd name="T37" fmla="*/ 45 h 56"/>
                <a:gd name="T38" fmla="*/ 21 w 46"/>
                <a:gd name="T39" fmla="*/ 43 h 56"/>
                <a:gd name="T40" fmla="*/ 18 w 46"/>
                <a:gd name="T41" fmla="*/ 43 h 56"/>
                <a:gd name="T42" fmla="*/ 12 w 46"/>
                <a:gd name="T43" fmla="*/ 38 h 56"/>
                <a:gd name="T44" fmla="*/ 12 w 46"/>
                <a:gd name="T45" fmla="*/ 56 h 56"/>
                <a:gd name="T46" fmla="*/ 0 w 46"/>
                <a:gd name="T47" fmla="*/ 56 h 56"/>
                <a:gd name="T48" fmla="*/ 0 w 46"/>
                <a:gd name="T49" fmla="*/ 0 h 56"/>
                <a:gd name="T50" fmla="*/ 34 w 46"/>
                <a:gd name="T51" fmla="*/ 22 h 56"/>
                <a:gd name="T52" fmla="*/ 34 w 46"/>
                <a:gd name="T53" fmla="*/ 22 h 56"/>
                <a:gd name="T54" fmla="*/ 34 w 46"/>
                <a:gd name="T55" fmla="*/ 22 h 56"/>
                <a:gd name="T56" fmla="*/ 32 w 46"/>
                <a:gd name="T57" fmla="*/ 18 h 56"/>
                <a:gd name="T58" fmla="*/ 30 w 46"/>
                <a:gd name="T59" fmla="*/ 14 h 56"/>
                <a:gd name="T60" fmla="*/ 27 w 46"/>
                <a:gd name="T61" fmla="*/ 11 h 56"/>
                <a:gd name="T62" fmla="*/ 23 w 46"/>
                <a:gd name="T63" fmla="*/ 11 h 56"/>
                <a:gd name="T64" fmla="*/ 23 w 46"/>
                <a:gd name="T65" fmla="*/ 11 h 56"/>
                <a:gd name="T66" fmla="*/ 19 w 46"/>
                <a:gd name="T67" fmla="*/ 11 h 56"/>
                <a:gd name="T68" fmla="*/ 16 w 46"/>
                <a:gd name="T69" fmla="*/ 14 h 56"/>
                <a:gd name="T70" fmla="*/ 14 w 46"/>
                <a:gd name="T71" fmla="*/ 18 h 56"/>
                <a:gd name="T72" fmla="*/ 12 w 46"/>
                <a:gd name="T73" fmla="*/ 22 h 56"/>
                <a:gd name="T74" fmla="*/ 12 w 46"/>
                <a:gd name="T75" fmla="*/ 22 h 56"/>
                <a:gd name="T76" fmla="*/ 12 w 46"/>
                <a:gd name="T77" fmla="*/ 22 h 56"/>
                <a:gd name="T78" fmla="*/ 14 w 46"/>
                <a:gd name="T79" fmla="*/ 27 h 56"/>
                <a:gd name="T80" fmla="*/ 16 w 46"/>
                <a:gd name="T81" fmla="*/ 31 h 56"/>
                <a:gd name="T82" fmla="*/ 19 w 46"/>
                <a:gd name="T83" fmla="*/ 32 h 56"/>
                <a:gd name="T84" fmla="*/ 23 w 46"/>
                <a:gd name="T85" fmla="*/ 34 h 56"/>
                <a:gd name="T86" fmla="*/ 23 w 46"/>
                <a:gd name="T87" fmla="*/ 34 h 56"/>
                <a:gd name="T88" fmla="*/ 27 w 46"/>
                <a:gd name="T89" fmla="*/ 32 h 56"/>
                <a:gd name="T90" fmla="*/ 30 w 46"/>
                <a:gd name="T91" fmla="*/ 31 h 56"/>
                <a:gd name="T92" fmla="*/ 32 w 46"/>
                <a:gd name="T93" fmla="*/ 27 h 56"/>
                <a:gd name="T94" fmla="*/ 34 w 46"/>
                <a:gd name="T95" fmla="*/ 22 h 56"/>
                <a:gd name="T96" fmla="*/ 34 w 46"/>
                <a:gd name="T97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" h="56">
                  <a:moveTo>
                    <a:pt x="0" y="0"/>
                  </a:moveTo>
                  <a:lnTo>
                    <a:pt x="12" y="0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8" y="2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4" y="2"/>
                  </a:lnTo>
                  <a:lnTo>
                    <a:pt x="39" y="5"/>
                  </a:lnTo>
                  <a:lnTo>
                    <a:pt x="45" y="1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32"/>
                  </a:lnTo>
                  <a:lnTo>
                    <a:pt x="39" y="40"/>
                  </a:lnTo>
                  <a:lnTo>
                    <a:pt x="34" y="43"/>
                  </a:lnTo>
                  <a:lnTo>
                    <a:pt x="27" y="45"/>
                  </a:lnTo>
                  <a:lnTo>
                    <a:pt x="27" y="45"/>
                  </a:lnTo>
                  <a:lnTo>
                    <a:pt x="21" y="43"/>
                  </a:lnTo>
                  <a:lnTo>
                    <a:pt x="18" y="43"/>
                  </a:lnTo>
                  <a:lnTo>
                    <a:pt x="12" y="38"/>
                  </a:lnTo>
                  <a:lnTo>
                    <a:pt x="12" y="56"/>
                  </a:lnTo>
                  <a:lnTo>
                    <a:pt x="0" y="56"/>
                  </a:lnTo>
                  <a:lnTo>
                    <a:pt x="0" y="0"/>
                  </a:lnTo>
                  <a:close/>
                  <a:moveTo>
                    <a:pt x="34" y="22"/>
                  </a:moveTo>
                  <a:lnTo>
                    <a:pt x="34" y="22"/>
                  </a:lnTo>
                  <a:lnTo>
                    <a:pt x="34" y="22"/>
                  </a:lnTo>
                  <a:lnTo>
                    <a:pt x="32" y="18"/>
                  </a:lnTo>
                  <a:lnTo>
                    <a:pt x="30" y="14"/>
                  </a:lnTo>
                  <a:lnTo>
                    <a:pt x="27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19" y="11"/>
                  </a:lnTo>
                  <a:lnTo>
                    <a:pt x="16" y="14"/>
                  </a:lnTo>
                  <a:lnTo>
                    <a:pt x="14" y="18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4" y="27"/>
                  </a:lnTo>
                  <a:lnTo>
                    <a:pt x="16" y="31"/>
                  </a:lnTo>
                  <a:lnTo>
                    <a:pt x="19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30" y="31"/>
                  </a:lnTo>
                  <a:lnTo>
                    <a:pt x="32" y="27"/>
                  </a:lnTo>
                  <a:lnTo>
                    <a:pt x="34" y="22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8" name="Freeform 98"/>
            <p:cNvSpPr>
              <a:spLocks noEditPoints="1"/>
            </p:cNvSpPr>
            <p:nvPr/>
          </p:nvSpPr>
          <p:spPr bwMode="auto">
            <a:xfrm>
              <a:off x="8423275" y="1841500"/>
              <a:ext cx="63500" cy="71438"/>
            </a:xfrm>
            <a:custGeom>
              <a:avLst/>
              <a:gdLst>
                <a:gd name="T0" fmla="*/ 0 w 40"/>
                <a:gd name="T1" fmla="*/ 31 h 45"/>
                <a:gd name="T2" fmla="*/ 0 w 40"/>
                <a:gd name="T3" fmla="*/ 31 h 45"/>
                <a:gd name="T4" fmla="*/ 0 w 40"/>
                <a:gd name="T5" fmla="*/ 31 h 45"/>
                <a:gd name="T6" fmla="*/ 2 w 40"/>
                <a:gd name="T7" fmla="*/ 25 h 45"/>
                <a:gd name="T8" fmla="*/ 5 w 40"/>
                <a:gd name="T9" fmla="*/ 22 h 45"/>
                <a:gd name="T10" fmla="*/ 11 w 40"/>
                <a:gd name="T11" fmla="*/ 18 h 45"/>
                <a:gd name="T12" fmla="*/ 18 w 40"/>
                <a:gd name="T13" fmla="*/ 18 h 45"/>
                <a:gd name="T14" fmla="*/ 18 w 40"/>
                <a:gd name="T15" fmla="*/ 18 h 45"/>
                <a:gd name="T16" fmla="*/ 29 w 40"/>
                <a:gd name="T17" fmla="*/ 20 h 45"/>
                <a:gd name="T18" fmla="*/ 29 w 40"/>
                <a:gd name="T19" fmla="*/ 18 h 45"/>
                <a:gd name="T20" fmla="*/ 29 w 40"/>
                <a:gd name="T21" fmla="*/ 18 h 45"/>
                <a:gd name="T22" fmla="*/ 27 w 40"/>
                <a:gd name="T23" fmla="*/ 14 h 45"/>
                <a:gd name="T24" fmla="*/ 25 w 40"/>
                <a:gd name="T25" fmla="*/ 13 h 45"/>
                <a:gd name="T26" fmla="*/ 23 w 40"/>
                <a:gd name="T27" fmla="*/ 11 h 45"/>
                <a:gd name="T28" fmla="*/ 18 w 40"/>
                <a:gd name="T29" fmla="*/ 11 h 45"/>
                <a:gd name="T30" fmla="*/ 18 w 40"/>
                <a:gd name="T31" fmla="*/ 11 h 45"/>
                <a:gd name="T32" fmla="*/ 13 w 40"/>
                <a:gd name="T33" fmla="*/ 11 h 45"/>
                <a:gd name="T34" fmla="*/ 7 w 40"/>
                <a:gd name="T35" fmla="*/ 13 h 45"/>
                <a:gd name="T36" fmla="*/ 4 w 40"/>
                <a:gd name="T37" fmla="*/ 4 h 45"/>
                <a:gd name="T38" fmla="*/ 4 w 40"/>
                <a:gd name="T39" fmla="*/ 4 h 45"/>
                <a:gd name="T40" fmla="*/ 11 w 40"/>
                <a:gd name="T41" fmla="*/ 2 h 45"/>
                <a:gd name="T42" fmla="*/ 20 w 40"/>
                <a:gd name="T43" fmla="*/ 0 h 45"/>
                <a:gd name="T44" fmla="*/ 20 w 40"/>
                <a:gd name="T45" fmla="*/ 0 h 45"/>
                <a:gd name="T46" fmla="*/ 29 w 40"/>
                <a:gd name="T47" fmla="*/ 2 h 45"/>
                <a:gd name="T48" fmla="*/ 34 w 40"/>
                <a:gd name="T49" fmla="*/ 5 h 45"/>
                <a:gd name="T50" fmla="*/ 34 w 40"/>
                <a:gd name="T51" fmla="*/ 5 h 45"/>
                <a:gd name="T52" fmla="*/ 38 w 40"/>
                <a:gd name="T53" fmla="*/ 11 h 45"/>
                <a:gd name="T54" fmla="*/ 40 w 40"/>
                <a:gd name="T55" fmla="*/ 18 h 45"/>
                <a:gd name="T56" fmla="*/ 40 w 40"/>
                <a:gd name="T57" fmla="*/ 43 h 45"/>
                <a:gd name="T58" fmla="*/ 27 w 40"/>
                <a:gd name="T59" fmla="*/ 43 h 45"/>
                <a:gd name="T60" fmla="*/ 27 w 40"/>
                <a:gd name="T61" fmla="*/ 40 h 45"/>
                <a:gd name="T62" fmla="*/ 27 w 40"/>
                <a:gd name="T63" fmla="*/ 40 h 45"/>
                <a:gd name="T64" fmla="*/ 22 w 40"/>
                <a:gd name="T65" fmla="*/ 43 h 45"/>
                <a:gd name="T66" fmla="*/ 14 w 40"/>
                <a:gd name="T67" fmla="*/ 45 h 45"/>
                <a:gd name="T68" fmla="*/ 14 w 40"/>
                <a:gd name="T69" fmla="*/ 45 h 45"/>
                <a:gd name="T70" fmla="*/ 9 w 40"/>
                <a:gd name="T71" fmla="*/ 43 h 45"/>
                <a:gd name="T72" fmla="*/ 4 w 40"/>
                <a:gd name="T73" fmla="*/ 42 h 45"/>
                <a:gd name="T74" fmla="*/ 2 w 40"/>
                <a:gd name="T75" fmla="*/ 38 h 45"/>
                <a:gd name="T76" fmla="*/ 0 w 40"/>
                <a:gd name="T77" fmla="*/ 31 h 45"/>
                <a:gd name="T78" fmla="*/ 0 w 40"/>
                <a:gd name="T79" fmla="*/ 31 h 45"/>
                <a:gd name="T80" fmla="*/ 29 w 40"/>
                <a:gd name="T81" fmla="*/ 29 h 45"/>
                <a:gd name="T82" fmla="*/ 29 w 40"/>
                <a:gd name="T83" fmla="*/ 27 h 45"/>
                <a:gd name="T84" fmla="*/ 29 w 40"/>
                <a:gd name="T85" fmla="*/ 27 h 45"/>
                <a:gd name="T86" fmla="*/ 20 w 40"/>
                <a:gd name="T87" fmla="*/ 25 h 45"/>
                <a:gd name="T88" fmla="*/ 20 w 40"/>
                <a:gd name="T89" fmla="*/ 25 h 45"/>
                <a:gd name="T90" fmla="*/ 14 w 40"/>
                <a:gd name="T91" fmla="*/ 27 h 45"/>
                <a:gd name="T92" fmla="*/ 13 w 40"/>
                <a:gd name="T93" fmla="*/ 29 h 45"/>
                <a:gd name="T94" fmla="*/ 13 w 40"/>
                <a:gd name="T95" fmla="*/ 31 h 45"/>
                <a:gd name="T96" fmla="*/ 13 w 40"/>
                <a:gd name="T97" fmla="*/ 31 h 45"/>
                <a:gd name="T98" fmla="*/ 13 w 40"/>
                <a:gd name="T99" fmla="*/ 31 h 45"/>
                <a:gd name="T100" fmla="*/ 14 w 40"/>
                <a:gd name="T101" fmla="*/ 34 h 45"/>
                <a:gd name="T102" fmla="*/ 18 w 40"/>
                <a:gd name="T103" fmla="*/ 36 h 45"/>
                <a:gd name="T104" fmla="*/ 18 w 40"/>
                <a:gd name="T105" fmla="*/ 36 h 45"/>
                <a:gd name="T106" fmla="*/ 22 w 40"/>
                <a:gd name="T107" fmla="*/ 36 h 45"/>
                <a:gd name="T108" fmla="*/ 25 w 40"/>
                <a:gd name="T109" fmla="*/ 34 h 45"/>
                <a:gd name="T110" fmla="*/ 27 w 40"/>
                <a:gd name="T111" fmla="*/ 32 h 45"/>
                <a:gd name="T112" fmla="*/ 29 w 40"/>
                <a:gd name="T113" fmla="*/ 29 h 45"/>
                <a:gd name="T114" fmla="*/ 29 w 40"/>
                <a:gd name="T115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" h="45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5" y="22"/>
                  </a:lnTo>
                  <a:lnTo>
                    <a:pt x="11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9" y="20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7" y="14"/>
                  </a:lnTo>
                  <a:lnTo>
                    <a:pt x="25" y="13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3" y="11"/>
                  </a:lnTo>
                  <a:lnTo>
                    <a:pt x="7" y="13"/>
                  </a:lnTo>
                  <a:lnTo>
                    <a:pt x="4" y="4"/>
                  </a:lnTo>
                  <a:lnTo>
                    <a:pt x="4" y="4"/>
                  </a:lnTo>
                  <a:lnTo>
                    <a:pt x="11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2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8" y="11"/>
                  </a:lnTo>
                  <a:lnTo>
                    <a:pt x="40" y="18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2" y="43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9" y="43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29" y="29"/>
                  </a:moveTo>
                  <a:lnTo>
                    <a:pt x="29" y="27"/>
                  </a:lnTo>
                  <a:lnTo>
                    <a:pt x="29" y="27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4" y="27"/>
                  </a:lnTo>
                  <a:lnTo>
                    <a:pt x="13" y="29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4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7" y="32"/>
                  </a:lnTo>
                  <a:lnTo>
                    <a:pt x="29" y="29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9" name="Freeform 99"/>
            <p:cNvSpPr>
              <a:spLocks/>
            </p:cNvSpPr>
            <p:nvPr/>
          </p:nvSpPr>
          <p:spPr bwMode="auto">
            <a:xfrm>
              <a:off x="8502650" y="1841500"/>
              <a:ext cx="41275" cy="68263"/>
            </a:xfrm>
            <a:custGeom>
              <a:avLst/>
              <a:gdLst>
                <a:gd name="T0" fmla="*/ 0 w 26"/>
                <a:gd name="T1" fmla="*/ 0 h 43"/>
                <a:gd name="T2" fmla="*/ 13 w 26"/>
                <a:gd name="T3" fmla="*/ 0 h 43"/>
                <a:gd name="T4" fmla="*/ 13 w 26"/>
                <a:gd name="T5" fmla="*/ 9 h 43"/>
                <a:gd name="T6" fmla="*/ 13 w 26"/>
                <a:gd name="T7" fmla="*/ 9 h 43"/>
                <a:gd name="T8" fmla="*/ 15 w 26"/>
                <a:gd name="T9" fmla="*/ 5 h 43"/>
                <a:gd name="T10" fmla="*/ 17 w 26"/>
                <a:gd name="T11" fmla="*/ 2 h 43"/>
                <a:gd name="T12" fmla="*/ 20 w 26"/>
                <a:gd name="T13" fmla="*/ 0 h 43"/>
                <a:gd name="T14" fmla="*/ 26 w 26"/>
                <a:gd name="T15" fmla="*/ 0 h 43"/>
                <a:gd name="T16" fmla="*/ 26 w 26"/>
                <a:gd name="T17" fmla="*/ 13 h 43"/>
                <a:gd name="T18" fmla="*/ 26 w 26"/>
                <a:gd name="T19" fmla="*/ 13 h 43"/>
                <a:gd name="T20" fmla="*/ 26 w 26"/>
                <a:gd name="T21" fmla="*/ 13 h 43"/>
                <a:gd name="T22" fmla="*/ 20 w 26"/>
                <a:gd name="T23" fmla="*/ 14 h 43"/>
                <a:gd name="T24" fmla="*/ 17 w 26"/>
                <a:gd name="T25" fmla="*/ 16 h 43"/>
                <a:gd name="T26" fmla="*/ 13 w 26"/>
                <a:gd name="T27" fmla="*/ 22 h 43"/>
                <a:gd name="T28" fmla="*/ 13 w 26"/>
                <a:gd name="T29" fmla="*/ 27 h 43"/>
                <a:gd name="T30" fmla="*/ 13 w 26"/>
                <a:gd name="T31" fmla="*/ 43 h 43"/>
                <a:gd name="T32" fmla="*/ 0 w 26"/>
                <a:gd name="T33" fmla="*/ 43 h 43"/>
                <a:gd name="T34" fmla="*/ 0 w 26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43">
                  <a:moveTo>
                    <a:pt x="0" y="0"/>
                  </a:moveTo>
                  <a:lnTo>
                    <a:pt x="13" y="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7" y="2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0" y="14"/>
                  </a:lnTo>
                  <a:lnTo>
                    <a:pt x="17" y="16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0" name="Freeform 100"/>
            <p:cNvSpPr>
              <a:spLocks noEditPoints="1"/>
            </p:cNvSpPr>
            <p:nvPr/>
          </p:nvSpPr>
          <p:spPr bwMode="auto">
            <a:xfrm>
              <a:off x="8548688" y="1841500"/>
              <a:ext cx="63500" cy="71438"/>
            </a:xfrm>
            <a:custGeom>
              <a:avLst/>
              <a:gdLst>
                <a:gd name="T0" fmla="*/ 0 w 40"/>
                <a:gd name="T1" fmla="*/ 31 h 45"/>
                <a:gd name="T2" fmla="*/ 0 w 40"/>
                <a:gd name="T3" fmla="*/ 31 h 45"/>
                <a:gd name="T4" fmla="*/ 0 w 40"/>
                <a:gd name="T5" fmla="*/ 31 h 45"/>
                <a:gd name="T6" fmla="*/ 2 w 40"/>
                <a:gd name="T7" fmla="*/ 25 h 45"/>
                <a:gd name="T8" fmla="*/ 6 w 40"/>
                <a:gd name="T9" fmla="*/ 22 h 45"/>
                <a:gd name="T10" fmla="*/ 11 w 40"/>
                <a:gd name="T11" fmla="*/ 18 h 45"/>
                <a:gd name="T12" fmla="*/ 17 w 40"/>
                <a:gd name="T13" fmla="*/ 18 h 45"/>
                <a:gd name="T14" fmla="*/ 17 w 40"/>
                <a:gd name="T15" fmla="*/ 18 h 45"/>
                <a:gd name="T16" fmla="*/ 27 w 40"/>
                <a:gd name="T17" fmla="*/ 20 h 45"/>
                <a:gd name="T18" fmla="*/ 27 w 40"/>
                <a:gd name="T19" fmla="*/ 18 h 45"/>
                <a:gd name="T20" fmla="*/ 27 w 40"/>
                <a:gd name="T21" fmla="*/ 18 h 45"/>
                <a:gd name="T22" fmla="*/ 27 w 40"/>
                <a:gd name="T23" fmla="*/ 14 h 45"/>
                <a:gd name="T24" fmla="*/ 26 w 40"/>
                <a:gd name="T25" fmla="*/ 13 h 45"/>
                <a:gd name="T26" fmla="*/ 22 w 40"/>
                <a:gd name="T27" fmla="*/ 11 h 45"/>
                <a:gd name="T28" fmla="*/ 18 w 40"/>
                <a:gd name="T29" fmla="*/ 11 h 45"/>
                <a:gd name="T30" fmla="*/ 18 w 40"/>
                <a:gd name="T31" fmla="*/ 11 h 45"/>
                <a:gd name="T32" fmla="*/ 13 w 40"/>
                <a:gd name="T33" fmla="*/ 11 h 45"/>
                <a:gd name="T34" fmla="*/ 8 w 40"/>
                <a:gd name="T35" fmla="*/ 13 h 45"/>
                <a:gd name="T36" fmla="*/ 4 w 40"/>
                <a:gd name="T37" fmla="*/ 4 h 45"/>
                <a:gd name="T38" fmla="*/ 4 w 40"/>
                <a:gd name="T39" fmla="*/ 4 h 45"/>
                <a:gd name="T40" fmla="*/ 11 w 40"/>
                <a:gd name="T41" fmla="*/ 2 h 45"/>
                <a:gd name="T42" fmla="*/ 20 w 40"/>
                <a:gd name="T43" fmla="*/ 0 h 45"/>
                <a:gd name="T44" fmla="*/ 20 w 40"/>
                <a:gd name="T45" fmla="*/ 0 h 45"/>
                <a:gd name="T46" fmla="*/ 29 w 40"/>
                <a:gd name="T47" fmla="*/ 2 h 45"/>
                <a:gd name="T48" fmla="*/ 35 w 40"/>
                <a:gd name="T49" fmla="*/ 5 h 45"/>
                <a:gd name="T50" fmla="*/ 35 w 40"/>
                <a:gd name="T51" fmla="*/ 5 h 45"/>
                <a:gd name="T52" fmla="*/ 38 w 40"/>
                <a:gd name="T53" fmla="*/ 11 h 45"/>
                <a:gd name="T54" fmla="*/ 40 w 40"/>
                <a:gd name="T55" fmla="*/ 18 h 45"/>
                <a:gd name="T56" fmla="*/ 40 w 40"/>
                <a:gd name="T57" fmla="*/ 43 h 45"/>
                <a:gd name="T58" fmla="*/ 27 w 40"/>
                <a:gd name="T59" fmla="*/ 43 h 45"/>
                <a:gd name="T60" fmla="*/ 27 w 40"/>
                <a:gd name="T61" fmla="*/ 40 h 45"/>
                <a:gd name="T62" fmla="*/ 27 w 40"/>
                <a:gd name="T63" fmla="*/ 40 h 45"/>
                <a:gd name="T64" fmla="*/ 22 w 40"/>
                <a:gd name="T65" fmla="*/ 43 h 45"/>
                <a:gd name="T66" fmla="*/ 15 w 40"/>
                <a:gd name="T67" fmla="*/ 45 h 45"/>
                <a:gd name="T68" fmla="*/ 15 w 40"/>
                <a:gd name="T69" fmla="*/ 45 h 45"/>
                <a:gd name="T70" fmla="*/ 9 w 40"/>
                <a:gd name="T71" fmla="*/ 43 h 45"/>
                <a:gd name="T72" fmla="*/ 4 w 40"/>
                <a:gd name="T73" fmla="*/ 42 h 45"/>
                <a:gd name="T74" fmla="*/ 2 w 40"/>
                <a:gd name="T75" fmla="*/ 38 h 45"/>
                <a:gd name="T76" fmla="*/ 0 w 40"/>
                <a:gd name="T77" fmla="*/ 31 h 45"/>
                <a:gd name="T78" fmla="*/ 0 w 40"/>
                <a:gd name="T79" fmla="*/ 31 h 45"/>
                <a:gd name="T80" fmla="*/ 27 w 40"/>
                <a:gd name="T81" fmla="*/ 29 h 45"/>
                <a:gd name="T82" fmla="*/ 27 w 40"/>
                <a:gd name="T83" fmla="*/ 27 h 45"/>
                <a:gd name="T84" fmla="*/ 27 w 40"/>
                <a:gd name="T85" fmla="*/ 27 h 45"/>
                <a:gd name="T86" fmla="*/ 20 w 40"/>
                <a:gd name="T87" fmla="*/ 25 h 45"/>
                <a:gd name="T88" fmla="*/ 20 w 40"/>
                <a:gd name="T89" fmla="*/ 25 h 45"/>
                <a:gd name="T90" fmla="*/ 15 w 40"/>
                <a:gd name="T91" fmla="*/ 27 h 45"/>
                <a:gd name="T92" fmla="*/ 13 w 40"/>
                <a:gd name="T93" fmla="*/ 29 h 45"/>
                <a:gd name="T94" fmla="*/ 11 w 40"/>
                <a:gd name="T95" fmla="*/ 31 h 45"/>
                <a:gd name="T96" fmla="*/ 11 w 40"/>
                <a:gd name="T97" fmla="*/ 31 h 45"/>
                <a:gd name="T98" fmla="*/ 11 w 40"/>
                <a:gd name="T99" fmla="*/ 31 h 45"/>
                <a:gd name="T100" fmla="*/ 13 w 40"/>
                <a:gd name="T101" fmla="*/ 34 h 45"/>
                <a:gd name="T102" fmla="*/ 18 w 40"/>
                <a:gd name="T103" fmla="*/ 36 h 45"/>
                <a:gd name="T104" fmla="*/ 18 w 40"/>
                <a:gd name="T105" fmla="*/ 36 h 45"/>
                <a:gd name="T106" fmla="*/ 22 w 40"/>
                <a:gd name="T107" fmla="*/ 36 h 45"/>
                <a:gd name="T108" fmla="*/ 26 w 40"/>
                <a:gd name="T109" fmla="*/ 34 h 45"/>
                <a:gd name="T110" fmla="*/ 27 w 40"/>
                <a:gd name="T111" fmla="*/ 32 h 45"/>
                <a:gd name="T112" fmla="*/ 27 w 40"/>
                <a:gd name="T113" fmla="*/ 29 h 45"/>
                <a:gd name="T114" fmla="*/ 27 w 40"/>
                <a:gd name="T115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" h="45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6" y="22"/>
                  </a:lnTo>
                  <a:lnTo>
                    <a:pt x="11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27" y="20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6" y="13"/>
                  </a:lnTo>
                  <a:lnTo>
                    <a:pt x="22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3" y="11"/>
                  </a:lnTo>
                  <a:lnTo>
                    <a:pt x="8" y="13"/>
                  </a:lnTo>
                  <a:lnTo>
                    <a:pt x="4" y="4"/>
                  </a:lnTo>
                  <a:lnTo>
                    <a:pt x="4" y="4"/>
                  </a:lnTo>
                  <a:lnTo>
                    <a:pt x="11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2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8" y="11"/>
                  </a:lnTo>
                  <a:lnTo>
                    <a:pt x="40" y="18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2" y="43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9" y="43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27" y="29"/>
                  </a:moveTo>
                  <a:lnTo>
                    <a:pt x="27" y="27"/>
                  </a:lnTo>
                  <a:lnTo>
                    <a:pt x="27" y="27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5" y="27"/>
                  </a:lnTo>
                  <a:lnTo>
                    <a:pt x="13" y="29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3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6" y="34"/>
                  </a:lnTo>
                  <a:lnTo>
                    <a:pt x="27" y="32"/>
                  </a:lnTo>
                  <a:lnTo>
                    <a:pt x="27" y="29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1" name="Freeform 101"/>
            <p:cNvSpPr>
              <a:spLocks noEditPoints="1"/>
            </p:cNvSpPr>
            <p:nvPr/>
          </p:nvSpPr>
          <p:spPr bwMode="auto">
            <a:xfrm>
              <a:off x="8664575" y="1841500"/>
              <a:ext cx="74613" cy="71438"/>
            </a:xfrm>
            <a:custGeom>
              <a:avLst/>
              <a:gdLst>
                <a:gd name="T0" fmla="*/ 0 w 47"/>
                <a:gd name="T1" fmla="*/ 22 h 45"/>
                <a:gd name="T2" fmla="*/ 0 w 47"/>
                <a:gd name="T3" fmla="*/ 22 h 45"/>
                <a:gd name="T4" fmla="*/ 0 w 47"/>
                <a:gd name="T5" fmla="*/ 22 h 45"/>
                <a:gd name="T6" fmla="*/ 1 w 47"/>
                <a:gd name="T7" fmla="*/ 14 h 45"/>
                <a:gd name="T8" fmla="*/ 5 w 47"/>
                <a:gd name="T9" fmla="*/ 7 h 45"/>
                <a:gd name="T10" fmla="*/ 14 w 47"/>
                <a:gd name="T11" fmla="*/ 2 h 45"/>
                <a:gd name="T12" fmla="*/ 23 w 47"/>
                <a:gd name="T13" fmla="*/ 0 h 45"/>
                <a:gd name="T14" fmla="*/ 23 w 47"/>
                <a:gd name="T15" fmla="*/ 0 h 45"/>
                <a:gd name="T16" fmla="*/ 32 w 47"/>
                <a:gd name="T17" fmla="*/ 2 h 45"/>
                <a:gd name="T18" fmla="*/ 39 w 47"/>
                <a:gd name="T19" fmla="*/ 7 h 45"/>
                <a:gd name="T20" fmla="*/ 45 w 47"/>
                <a:gd name="T21" fmla="*/ 13 h 45"/>
                <a:gd name="T22" fmla="*/ 47 w 47"/>
                <a:gd name="T23" fmla="*/ 22 h 45"/>
                <a:gd name="T24" fmla="*/ 47 w 47"/>
                <a:gd name="T25" fmla="*/ 22 h 45"/>
                <a:gd name="T26" fmla="*/ 47 w 47"/>
                <a:gd name="T27" fmla="*/ 22 h 45"/>
                <a:gd name="T28" fmla="*/ 45 w 47"/>
                <a:gd name="T29" fmla="*/ 31 h 45"/>
                <a:gd name="T30" fmla="*/ 39 w 47"/>
                <a:gd name="T31" fmla="*/ 38 h 45"/>
                <a:gd name="T32" fmla="*/ 32 w 47"/>
                <a:gd name="T33" fmla="*/ 43 h 45"/>
                <a:gd name="T34" fmla="*/ 23 w 47"/>
                <a:gd name="T35" fmla="*/ 45 h 45"/>
                <a:gd name="T36" fmla="*/ 23 w 47"/>
                <a:gd name="T37" fmla="*/ 45 h 45"/>
                <a:gd name="T38" fmla="*/ 14 w 47"/>
                <a:gd name="T39" fmla="*/ 43 h 45"/>
                <a:gd name="T40" fmla="*/ 5 w 47"/>
                <a:gd name="T41" fmla="*/ 38 h 45"/>
                <a:gd name="T42" fmla="*/ 1 w 47"/>
                <a:gd name="T43" fmla="*/ 31 h 45"/>
                <a:gd name="T44" fmla="*/ 0 w 47"/>
                <a:gd name="T45" fmla="*/ 22 h 45"/>
                <a:gd name="T46" fmla="*/ 0 w 47"/>
                <a:gd name="T47" fmla="*/ 22 h 45"/>
                <a:gd name="T48" fmla="*/ 34 w 47"/>
                <a:gd name="T49" fmla="*/ 22 h 45"/>
                <a:gd name="T50" fmla="*/ 34 w 47"/>
                <a:gd name="T51" fmla="*/ 22 h 45"/>
                <a:gd name="T52" fmla="*/ 34 w 47"/>
                <a:gd name="T53" fmla="*/ 22 h 45"/>
                <a:gd name="T54" fmla="*/ 32 w 47"/>
                <a:gd name="T55" fmla="*/ 18 h 45"/>
                <a:gd name="T56" fmla="*/ 30 w 47"/>
                <a:gd name="T57" fmla="*/ 14 h 45"/>
                <a:gd name="T58" fmla="*/ 27 w 47"/>
                <a:gd name="T59" fmla="*/ 11 h 45"/>
                <a:gd name="T60" fmla="*/ 23 w 47"/>
                <a:gd name="T61" fmla="*/ 11 h 45"/>
                <a:gd name="T62" fmla="*/ 23 w 47"/>
                <a:gd name="T63" fmla="*/ 11 h 45"/>
                <a:gd name="T64" fmla="*/ 18 w 47"/>
                <a:gd name="T65" fmla="*/ 11 h 45"/>
                <a:gd name="T66" fmla="*/ 14 w 47"/>
                <a:gd name="T67" fmla="*/ 14 h 45"/>
                <a:gd name="T68" fmla="*/ 12 w 47"/>
                <a:gd name="T69" fmla="*/ 18 h 45"/>
                <a:gd name="T70" fmla="*/ 10 w 47"/>
                <a:gd name="T71" fmla="*/ 22 h 45"/>
                <a:gd name="T72" fmla="*/ 10 w 47"/>
                <a:gd name="T73" fmla="*/ 22 h 45"/>
                <a:gd name="T74" fmla="*/ 10 w 47"/>
                <a:gd name="T75" fmla="*/ 22 h 45"/>
                <a:gd name="T76" fmla="*/ 12 w 47"/>
                <a:gd name="T77" fmla="*/ 27 h 45"/>
                <a:gd name="T78" fmla="*/ 14 w 47"/>
                <a:gd name="T79" fmla="*/ 31 h 45"/>
                <a:gd name="T80" fmla="*/ 18 w 47"/>
                <a:gd name="T81" fmla="*/ 32 h 45"/>
                <a:gd name="T82" fmla="*/ 23 w 47"/>
                <a:gd name="T83" fmla="*/ 34 h 45"/>
                <a:gd name="T84" fmla="*/ 23 w 47"/>
                <a:gd name="T85" fmla="*/ 34 h 45"/>
                <a:gd name="T86" fmla="*/ 27 w 47"/>
                <a:gd name="T87" fmla="*/ 32 h 45"/>
                <a:gd name="T88" fmla="*/ 30 w 47"/>
                <a:gd name="T89" fmla="*/ 31 h 45"/>
                <a:gd name="T90" fmla="*/ 32 w 47"/>
                <a:gd name="T91" fmla="*/ 27 h 45"/>
                <a:gd name="T92" fmla="*/ 34 w 47"/>
                <a:gd name="T93" fmla="*/ 22 h 45"/>
                <a:gd name="T94" fmla="*/ 34 w 47"/>
                <a:gd name="T9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1" y="14"/>
                  </a:lnTo>
                  <a:lnTo>
                    <a:pt x="5" y="7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32" y="2"/>
                  </a:lnTo>
                  <a:lnTo>
                    <a:pt x="39" y="7"/>
                  </a:lnTo>
                  <a:lnTo>
                    <a:pt x="45" y="13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5" y="31"/>
                  </a:lnTo>
                  <a:lnTo>
                    <a:pt x="39" y="38"/>
                  </a:lnTo>
                  <a:lnTo>
                    <a:pt x="32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5" y="38"/>
                  </a:lnTo>
                  <a:lnTo>
                    <a:pt x="1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4" y="22"/>
                  </a:moveTo>
                  <a:lnTo>
                    <a:pt x="34" y="22"/>
                  </a:lnTo>
                  <a:lnTo>
                    <a:pt x="34" y="22"/>
                  </a:lnTo>
                  <a:lnTo>
                    <a:pt x="32" y="18"/>
                  </a:lnTo>
                  <a:lnTo>
                    <a:pt x="30" y="14"/>
                  </a:lnTo>
                  <a:lnTo>
                    <a:pt x="27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4" y="14"/>
                  </a:lnTo>
                  <a:lnTo>
                    <a:pt x="12" y="18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2" y="27"/>
                  </a:lnTo>
                  <a:lnTo>
                    <a:pt x="14" y="31"/>
                  </a:lnTo>
                  <a:lnTo>
                    <a:pt x="18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30" y="31"/>
                  </a:lnTo>
                  <a:lnTo>
                    <a:pt x="32" y="27"/>
                  </a:lnTo>
                  <a:lnTo>
                    <a:pt x="34" y="22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2" name="Freeform 102"/>
            <p:cNvSpPr>
              <a:spLocks noEditPoints="1"/>
            </p:cNvSpPr>
            <p:nvPr/>
          </p:nvSpPr>
          <p:spPr bwMode="auto">
            <a:xfrm>
              <a:off x="7405688" y="1979613"/>
              <a:ext cx="171450" cy="192088"/>
            </a:xfrm>
            <a:custGeom>
              <a:avLst/>
              <a:gdLst>
                <a:gd name="T0" fmla="*/ 0 w 108"/>
                <a:gd name="T1" fmla="*/ 0 h 121"/>
                <a:gd name="T2" fmla="*/ 54 w 108"/>
                <a:gd name="T3" fmla="*/ 0 h 121"/>
                <a:gd name="T4" fmla="*/ 54 w 108"/>
                <a:gd name="T5" fmla="*/ 0 h 121"/>
                <a:gd name="T6" fmla="*/ 65 w 108"/>
                <a:gd name="T7" fmla="*/ 0 h 121"/>
                <a:gd name="T8" fmla="*/ 75 w 108"/>
                <a:gd name="T9" fmla="*/ 1 h 121"/>
                <a:gd name="T10" fmla="*/ 85 w 108"/>
                <a:gd name="T11" fmla="*/ 5 h 121"/>
                <a:gd name="T12" fmla="*/ 94 w 108"/>
                <a:gd name="T13" fmla="*/ 9 h 121"/>
                <a:gd name="T14" fmla="*/ 99 w 108"/>
                <a:gd name="T15" fmla="*/ 16 h 121"/>
                <a:gd name="T16" fmla="*/ 104 w 108"/>
                <a:gd name="T17" fmla="*/ 23 h 121"/>
                <a:gd name="T18" fmla="*/ 106 w 108"/>
                <a:gd name="T19" fmla="*/ 32 h 121"/>
                <a:gd name="T20" fmla="*/ 108 w 108"/>
                <a:gd name="T21" fmla="*/ 41 h 121"/>
                <a:gd name="T22" fmla="*/ 108 w 108"/>
                <a:gd name="T23" fmla="*/ 43 h 121"/>
                <a:gd name="T24" fmla="*/ 108 w 108"/>
                <a:gd name="T25" fmla="*/ 43 h 121"/>
                <a:gd name="T26" fmla="*/ 106 w 108"/>
                <a:gd name="T27" fmla="*/ 52 h 121"/>
                <a:gd name="T28" fmla="*/ 104 w 108"/>
                <a:gd name="T29" fmla="*/ 61 h 121"/>
                <a:gd name="T30" fmla="*/ 99 w 108"/>
                <a:gd name="T31" fmla="*/ 68 h 121"/>
                <a:gd name="T32" fmla="*/ 92 w 108"/>
                <a:gd name="T33" fmla="*/ 76 h 121"/>
                <a:gd name="T34" fmla="*/ 85 w 108"/>
                <a:gd name="T35" fmla="*/ 81 h 121"/>
                <a:gd name="T36" fmla="*/ 75 w 108"/>
                <a:gd name="T37" fmla="*/ 85 h 121"/>
                <a:gd name="T38" fmla="*/ 65 w 108"/>
                <a:gd name="T39" fmla="*/ 86 h 121"/>
                <a:gd name="T40" fmla="*/ 52 w 108"/>
                <a:gd name="T41" fmla="*/ 86 h 121"/>
                <a:gd name="T42" fmla="*/ 39 w 108"/>
                <a:gd name="T43" fmla="*/ 86 h 121"/>
                <a:gd name="T44" fmla="*/ 39 w 108"/>
                <a:gd name="T45" fmla="*/ 121 h 121"/>
                <a:gd name="T46" fmla="*/ 0 w 108"/>
                <a:gd name="T47" fmla="*/ 121 h 121"/>
                <a:gd name="T48" fmla="*/ 0 w 108"/>
                <a:gd name="T49" fmla="*/ 0 h 121"/>
                <a:gd name="T50" fmla="*/ 50 w 108"/>
                <a:gd name="T51" fmla="*/ 57 h 121"/>
                <a:gd name="T52" fmla="*/ 50 w 108"/>
                <a:gd name="T53" fmla="*/ 57 h 121"/>
                <a:gd name="T54" fmla="*/ 57 w 108"/>
                <a:gd name="T55" fmla="*/ 57 h 121"/>
                <a:gd name="T56" fmla="*/ 63 w 108"/>
                <a:gd name="T57" fmla="*/ 54 h 121"/>
                <a:gd name="T58" fmla="*/ 66 w 108"/>
                <a:gd name="T59" fmla="*/ 50 h 121"/>
                <a:gd name="T60" fmla="*/ 68 w 108"/>
                <a:gd name="T61" fmla="*/ 45 h 121"/>
                <a:gd name="T62" fmla="*/ 68 w 108"/>
                <a:gd name="T63" fmla="*/ 45 h 121"/>
                <a:gd name="T64" fmla="*/ 68 w 108"/>
                <a:gd name="T65" fmla="*/ 45 h 121"/>
                <a:gd name="T66" fmla="*/ 66 w 108"/>
                <a:gd name="T67" fmla="*/ 39 h 121"/>
                <a:gd name="T68" fmla="*/ 63 w 108"/>
                <a:gd name="T69" fmla="*/ 34 h 121"/>
                <a:gd name="T70" fmla="*/ 57 w 108"/>
                <a:gd name="T71" fmla="*/ 32 h 121"/>
                <a:gd name="T72" fmla="*/ 50 w 108"/>
                <a:gd name="T73" fmla="*/ 30 h 121"/>
                <a:gd name="T74" fmla="*/ 39 w 108"/>
                <a:gd name="T75" fmla="*/ 30 h 121"/>
                <a:gd name="T76" fmla="*/ 39 w 108"/>
                <a:gd name="T77" fmla="*/ 57 h 121"/>
                <a:gd name="T78" fmla="*/ 50 w 108"/>
                <a:gd name="T79" fmla="*/ 5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121">
                  <a:moveTo>
                    <a:pt x="0" y="0"/>
                  </a:moveTo>
                  <a:lnTo>
                    <a:pt x="54" y="0"/>
                  </a:lnTo>
                  <a:lnTo>
                    <a:pt x="54" y="0"/>
                  </a:lnTo>
                  <a:lnTo>
                    <a:pt x="65" y="0"/>
                  </a:lnTo>
                  <a:lnTo>
                    <a:pt x="75" y="1"/>
                  </a:lnTo>
                  <a:lnTo>
                    <a:pt x="85" y="5"/>
                  </a:lnTo>
                  <a:lnTo>
                    <a:pt x="94" y="9"/>
                  </a:lnTo>
                  <a:lnTo>
                    <a:pt x="99" y="16"/>
                  </a:lnTo>
                  <a:lnTo>
                    <a:pt x="104" y="23"/>
                  </a:lnTo>
                  <a:lnTo>
                    <a:pt x="106" y="32"/>
                  </a:lnTo>
                  <a:lnTo>
                    <a:pt x="108" y="41"/>
                  </a:lnTo>
                  <a:lnTo>
                    <a:pt x="108" y="43"/>
                  </a:lnTo>
                  <a:lnTo>
                    <a:pt x="108" y="43"/>
                  </a:lnTo>
                  <a:lnTo>
                    <a:pt x="106" y="52"/>
                  </a:lnTo>
                  <a:lnTo>
                    <a:pt x="104" y="61"/>
                  </a:lnTo>
                  <a:lnTo>
                    <a:pt x="99" y="68"/>
                  </a:lnTo>
                  <a:lnTo>
                    <a:pt x="92" y="76"/>
                  </a:lnTo>
                  <a:lnTo>
                    <a:pt x="85" y="81"/>
                  </a:lnTo>
                  <a:lnTo>
                    <a:pt x="75" y="85"/>
                  </a:lnTo>
                  <a:lnTo>
                    <a:pt x="65" y="86"/>
                  </a:lnTo>
                  <a:lnTo>
                    <a:pt x="52" y="86"/>
                  </a:lnTo>
                  <a:lnTo>
                    <a:pt x="39" y="86"/>
                  </a:lnTo>
                  <a:lnTo>
                    <a:pt x="39" y="121"/>
                  </a:lnTo>
                  <a:lnTo>
                    <a:pt x="0" y="121"/>
                  </a:lnTo>
                  <a:lnTo>
                    <a:pt x="0" y="0"/>
                  </a:lnTo>
                  <a:close/>
                  <a:moveTo>
                    <a:pt x="50" y="57"/>
                  </a:moveTo>
                  <a:lnTo>
                    <a:pt x="50" y="57"/>
                  </a:lnTo>
                  <a:lnTo>
                    <a:pt x="57" y="57"/>
                  </a:lnTo>
                  <a:lnTo>
                    <a:pt x="63" y="54"/>
                  </a:lnTo>
                  <a:lnTo>
                    <a:pt x="66" y="50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6" y="39"/>
                  </a:lnTo>
                  <a:lnTo>
                    <a:pt x="63" y="34"/>
                  </a:lnTo>
                  <a:lnTo>
                    <a:pt x="57" y="32"/>
                  </a:lnTo>
                  <a:lnTo>
                    <a:pt x="50" y="30"/>
                  </a:lnTo>
                  <a:lnTo>
                    <a:pt x="39" y="30"/>
                  </a:lnTo>
                  <a:lnTo>
                    <a:pt x="39" y="57"/>
                  </a:lnTo>
                  <a:lnTo>
                    <a:pt x="50" y="57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3" name="Freeform 103"/>
            <p:cNvSpPr>
              <a:spLocks/>
            </p:cNvSpPr>
            <p:nvPr/>
          </p:nvSpPr>
          <p:spPr bwMode="auto">
            <a:xfrm>
              <a:off x="7591425" y="1979613"/>
              <a:ext cx="192088" cy="192088"/>
            </a:xfrm>
            <a:custGeom>
              <a:avLst/>
              <a:gdLst>
                <a:gd name="T0" fmla="*/ 0 w 121"/>
                <a:gd name="T1" fmla="*/ 0 h 121"/>
                <a:gd name="T2" fmla="*/ 38 w 121"/>
                <a:gd name="T3" fmla="*/ 0 h 121"/>
                <a:gd name="T4" fmla="*/ 81 w 121"/>
                <a:gd name="T5" fmla="*/ 52 h 121"/>
                <a:gd name="T6" fmla="*/ 81 w 121"/>
                <a:gd name="T7" fmla="*/ 0 h 121"/>
                <a:gd name="T8" fmla="*/ 121 w 121"/>
                <a:gd name="T9" fmla="*/ 0 h 121"/>
                <a:gd name="T10" fmla="*/ 121 w 121"/>
                <a:gd name="T11" fmla="*/ 121 h 121"/>
                <a:gd name="T12" fmla="*/ 85 w 121"/>
                <a:gd name="T13" fmla="*/ 121 h 121"/>
                <a:gd name="T14" fmla="*/ 40 w 121"/>
                <a:gd name="T15" fmla="*/ 65 h 121"/>
                <a:gd name="T16" fmla="*/ 40 w 121"/>
                <a:gd name="T17" fmla="*/ 121 h 121"/>
                <a:gd name="T18" fmla="*/ 0 w 121"/>
                <a:gd name="T19" fmla="*/ 121 h 121"/>
                <a:gd name="T20" fmla="*/ 0 w 121"/>
                <a:gd name="T2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1" h="121">
                  <a:moveTo>
                    <a:pt x="0" y="0"/>
                  </a:moveTo>
                  <a:lnTo>
                    <a:pt x="38" y="0"/>
                  </a:lnTo>
                  <a:lnTo>
                    <a:pt x="81" y="52"/>
                  </a:lnTo>
                  <a:lnTo>
                    <a:pt x="81" y="0"/>
                  </a:lnTo>
                  <a:lnTo>
                    <a:pt x="121" y="0"/>
                  </a:lnTo>
                  <a:lnTo>
                    <a:pt x="121" y="121"/>
                  </a:lnTo>
                  <a:lnTo>
                    <a:pt x="85" y="121"/>
                  </a:lnTo>
                  <a:lnTo>
                    <a:pt x="40" y="65"/>
                  </a:lnTo>
                  <a:lnTo>
                    <a:pt x="40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4" name="Freeform 104"/>
            <p:cNvSpPr>
              <a:spLocks/>
            </p:cNvSpPr>
            <p:nvPr/>
          </p:nvSpPr>
          <p:spPr bwMode="auto">
            <a:xfrm>
              <a:off x="7804150" y="1979613"/>
              <a:ext cx="153988" cy="192088"/>
            </a:xfrm>
            <a:custGeom>
              <a:avLst/>
              <a:gdLst>
                <a:gd name="T0" fmla="*/ 0 w 97"/>
                <a:gd name="T1" fmla="*/ 0 h 121"/>
                <a:gd name="T2" fmla="*/ 41 w 97"/>
                <a:gd name="T3" fmla="*/ 0 h 121"/>
                <a:gd name="T4" fmla="*/ 41 w 97"/>
                <a:gd name="T5" fmla="*/ 85 h 121"/>
                <a:gd name="T6" fmla="*/ 97 w 97"/>
                <a:gd name="T7" fmla="*/ 85 h 121"/>
                <a:gd name="T8" fmla="*/ 97 w 97"/>
                <a:gd name="T9" fmla="*/ 121 h 121"/>
                <a:gd name="T10" fmla="*/ 0 w 97"/>
                <a:gd name="T11" fmla="*/ 121 h 121"/>
                <a:gd name="T12" fmla="*/ 0 w 97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121">
                  <a:moveTo>
                    <a:pt x="0" y="0"/>
                  </a:moveTo>
                  <a:lnTo>
                    <a:pt x="41" y="0"/>
                  </a:lnTo>
                  <a:lnTo>
                    <a:pt x="41" y="85"/>
                  </a:lnTo>
                  <a:lnTo>
                    <a:pt x="97" y="85"/>
                  </a:lnTo>
                  <a:lnTo>
                    <a:pt x="97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5" name="Freeform 105"/>
            <p:cNvSpPr>
              <a:spLocks/>
            </p:cNvSpPr>
            <p:nvPr/>
          </p:nvSpPr>
          <p:spPr bwMode="auto">
            <a:xfrm>
              <a:off x="8035925" y="1973263"/>
              <a:ext cx="163513" cy="198438"/>
            </a:xfrm>
            <a:custGeom>
              <a:avLst/>
              <a:gdLst>
                <a:gd name="T0" fmla="*/ 0 w 103"/>
                <a:gd name="T1" fmla="*/ 94 h 125"/>
                <a:gd name="T2" fmla="*/ 51 w 103"/>
                <a:gd name="T3" fmla="*/ 58 h 125"/>
                <a:gd name="T4" fmla="*/ 51 w 103"/>
                <a:gd name="T5" fmla="*/ 58 h 125"/>
                <a:gd name="T6" fmla="*/ 60 w 103"/>
                <a:gd name="T7" fmla="*/ 51 h 125"/>
                <a:gd name="T8" fmla="*/ 61 w 103"/>
                <a:gd name="T9" fmla="*/ 47 h 125"/>
                <a:gd name="T10" fmla="*/ 61 w 103"/>
                <a:gd name="T11" fmla="*/ 43 h 125"/>
                <a:gd name="T12" fmla="*/ 61 w 103"/>
                <a:gd name="T13" fmla="*/ 43 h 125"/>
                <a:gd name="T14" fmla="*/ 60 w 103"/>
                <a:gd name="T15" fmla="*/ 40 h 125"/>
                <a:gd name="T16" fmla="*/ 58 w 103"/>
                <a:gd name="T17" fmla="*/ 38 h 125"/>
                <a:gd name="T18" fmla="*/ 54 w 103"/>
                <a:gd name="T19" fmla="*/ 36 h 125"/>
                <a:gd name="T20" fmla="*/ 51 w 103"/>
                <a:gd name="T21" fmla="*/ 34 h 125"/>
                <a:gd name="T22" fmla="*/ 51 w 103"/>
                <a:gd name="T23" fmla="*/ 34 h 125"/>
                <a:gd name="T24" fmla="*/ 45 w 103"/>
                <a:gd name="T25" fmla="*/ 36 h 125"/>
                <a:gd name="T26" fmla="*/ 40 w 103"/>
                <a:gd name="T27" fmla="*/ 38 h 125"/>
                <a:gd name="T28" fmla="*/ 27 w 103"/>
                <a:gd name="T29" fmla="*/ 51 h 125"/>
                <a:gd name="T30" fmla="*/ 0 w 103"/>
                <a:gd name="T31" fmla="*/ 27 h 125"/>
                <a:gd name="T32" fmla="*/ 0 w 103"/>
                <a:gd name="T33" fmla="*/ 27 h 125"/>
                <a:gd name="T34" fmla="*/ 11 w 103"/>
                <a:gd name="T35" fmla="*/ 16 h 125"/>
                <a:gd name="T36" fmla="*/ 24 w 103"/>
                <a:gd name="T37" fmla="*/ 7 h 125"/>
                <a:gd name="T38" fmla="*/ 36 w 103"/>
                <a:gd name="T39" fmla="*/ 2 h 125"/>
                <a:gd name="T40" fmla="*/ 54 w 103"/>
                <a:gd name="T41" fmla="*/ 0 h 125"/>
                <a:gd name="T42" fmla="*/ 54 w 103"/>
                <a:gd name="T43" fmla="*/ 0 h 125"/>
                <a:gd name="T44" fmla="*/ 63 w 103"/>
                <a:gd name="T45" fmla="*/ 2 h 125"/>
                <a:gd name="T46" fmla="*/ 72 w 103"/>
                <a:gd name="T47" fmla="*/ 4 h 125"/>
                <a:gd name="T48" fmla="*/ 81 w 103"/>
                <a:gd name="T49" fmla="*/ 7 h 125"/>
                <a:gd name="T50" fmla="*/ 89 w 103"/>
                <a:gd name="T51" fmla="*/ 11 h 125"/>
                <a:gd name="T52" fmla="*/ 94 w 103"/>
                <a:gd name="T53" fmla="*/ 18 h 125"/>
                <a:gd name="T54" fmla="*/ 98 w 103"/>
                <a:gd name="T55" fmla="*/ 24 h 125"/>
                <a:gd name="T56" fmla="*/ 101 w 103"/>
                <a:gd name="T57" fmla="*/ 33 h 125"/>
                <a:gd name="T58" fmla="*/ 101 w 103"/>
                <a:gd name="T59" fmla="*/ 40 h 125"/>
                <a:gd name="T60" fmla="*/ 101 w 103"/>
                <a:gd name="T61" fmla="*/ 40 h 125"/>
                <a:gd name="T62" fmla="*/ 101 w 103"/>
                <a:gd name="T63" fmla="*/ 40 h 125"/>
                <a:gd name="T64" fmla="*/ 99 w 103"/>
                <a:gd name="T65" fmla="*/ 52 h 125"/>
                <a:gd name="T66" fmla="*/ 94 w 103"/>
                <a:gd name="T67" fmla="*/ 63 h 125"/>
                <a:gd name="T68" fmla="*/ 87 w 103"/>
                <a:gd name="T69" fmla="*/ 71 h 125"/>
                <a:gd name="T70" fmla="*/ 78 w 103"/>
                <a:gd name="T71" fmla="*/ 78 h 125"/>
                <a:gd name="T72" fmla="*/ 56 w 103"/>
                <a:gd name="T73" fmla="*/ 92 h 125"/>
                <a:gd name="T74" fmla="*/ 103 w 103"/>
                <a:gd name="T75" fmla="*/ 92 h 125"/>
                <a:gd name="T76" fmla="*/ 103 w 103"/>
                <a:gd name="T77" fmla="*/ 125 h 125"/>
                <a:gd name="T78" fmla="*/ 0 w 103"/>
                <a:gd name="T79" fmla="*/ 125 h 125"/>
                <a:gd name="T80" fmla="*/ 0 w 103"/>
                <a:gd name="T81" fmla="*/ 9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25">
                  <a:moveTo>
                    <a:pt x="0" y="94"/>
                  </a:moveTo>
                  <a:lnTo>
                    <a:pt x="51" y="58"/>
                  </a:lnTo>
                  <a:lnTo>
                    <a:pt x="51" y="58"/>
                  </a:lnTo>
                  <a:lnTo>
                    <a:pt x="60" y="51"/>
                  </a:lnTo>
                  <a:lnTo>
                    <a:pt x="61" y="47"/>
                  </a:lnTo>
                  <a:lnTo>
                    <a:pt x="61" y="43"/>
                  </a:lnTo>
                  <a:lnTo>
                    <a:pt x="61" y="43"/>
                  </a:lnTo>
                  <a:lnTo>
                    <a:pt x="60" y="40"/>
                  </a:lnTo>
                  <a:lnTo>
                    <a:pt x="58" y="38"/>
                  </a:lnTo>
                  <a:lnTo>
                    <a:pt x="54" y="36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45" y="36"/>
                  </a:lnTo>
                  <a:lnTo>
                    <a:pt x="40" y="38"/>
                  </a:lnTo>
                  <a:lnTo>
                    <a:pt x="27" y="51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1" y="16"/>
                  </a:lnTo>
                  <a:lnTo>
                    <a:pt x="24" y="7"/>
                  </a:lnTo>
                  <a:lnTo>
                    <a:pt x="36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2"/>
                  </a:lnTo>
                  <a:lnTo>
                    <a:pt x="72" y="4"/>
                  </a:lnTo>
                  <a:lnTo>
                    <a:pt x="81" y="7"/>
                  </a:lnTo>
                  <a:lnTo>
                    <a:pt x="89" y="11"/>
                  </a:lnTo>
                  <a:lnTo>
                    <a:pt x="94" y="18"/>
                  </a:lnTo>
                  <a:lnTo>
                    <a:pt x="98" y="24"/>
                  </a:lnTo>
                  <a:lnTo>
                    <a:pt x="101" y="33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99" y="52"/>
                  </a:lnTo>
                  <a:lnTo>
                    <a:pt x="94" y="63"/>
                  </a:lnTo>
                  <a:lnTo>
                    <a:pt x="87" y="71"/>
                  </a:lnTo>
                  <a:lnTo>
                    <a:pt x="78" y="78"/>
                  </a:lnTo>
                  <a:lnTo>
                    <a:pt x="56" y="92"/>
                  </a:lnTo>
                  <a:lnTo>
                    <a:pt x="103" y="92"/>
                  </a:lnTo>
                  <a:lnTo>
                    <a:pt x="103" y="125"/>
                  </a:lnTo>
                  <a:lnTo>
                    <a:pt x="0" y="125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6" name="Freeform 106"/>
            <p:cNvSpPr>
              <a:spLocks noEditPoints="1"/>
            </p:cNvSpPr>
            <p:nvPr/>
          </p:nvSpPr>
          <p:spPr bwMode="auto">
            <a:xfrm>
              <a:off x="8210550" y="1973263"/>
              <a:ext cx="187325" cy="201613"/>
            </a:xfrm>
            <a:custGeom>
              <a:avLst/>
              <a:gdLst>
                <a:gd name="T0" fmla="*/ 0 w 118"/>
                <a:gd name="T1" fmla="*/ 63 h 127"/>
                <a:gd name="T2" fmla="*/ 2 w 118"/>
                <a:gd name="T3" fmla="*/ 51 h 127"/>
                <a:gd name="T4" fmla="*/ 9 w 118"/>
                <a:gd name="T5" fmla="*/ 29 h 127"/>
                <a:gd name="T6" fmla="*/ 24 w 118"/>
                <a:gd name="T7" fmla="*/ 11 h 127"/>
                <a:gd name="T8" fmla="*/ 45 w 118"/>
                <a:gd name="T9" fmla="*/ 2 h 127"/>
                <a:gd name="T10" fmla="*/ 60 w 118"/>
                <a:gd name="T11" fmla="*/ 0 h 127"/>
                <a:gd name="T12" fmla="*/ 83 w 118"/>
                <a:gd name="T13" fmla="*/ 5 h 127"/>
                <a:gd name="T14" fmla="*/ 101 w 118"/>
                <a:gd name="T15" fmla="*/ 20 h 127"/>
                <a:gd name="T16" fmla="*/ 112 w 118"/>
                <a:gd name="T17" fmla="*/ 40 h 127"/>
                <a:gd name="T18" fmla="*/ 118 w 118"/>
                <a:gd name="T19" fmla="*/ 63 h 127"/>
                <a:gd name="T20" fmla="*/ 118 w 118"/>
                <a:gd name="T21" fmla="*/ 63 h 127"/>
                <a:gd name="T22" fmla="*/ 112 w 118"/>
                <a:gd name="T23" fmla="*/ 87 h 127"/>
                <a:gd name="T24" fmla="*/ 101 w 118"/>
                <a:gd name="T25" fmla="*/ 107 h 127"/>
                <a:gd name="T26" fmla="*/ 83 w 118"/>
                <a:gd name="T27" fmla="*/ 121 h 127"/>
                <a:gd name="T28" fmla="*/ 58 w 118"/>
                <a:gd name="T29" fmla="*/ 127 h 127"/>
                <a:gd name="T30" fmla="*/ 45 w 118"/>
                <a:gd name="T31" fmla="*/ 125 h 127"/>
                <a:gd name="T32" fmla="*/ 24 w 118"/>
                <a:gd name="T33" fmla="*/ 116 h 127"/>
                <a:gd name="T34" fmla="*/ 9 w 118"/>
                <a:gd name="T35" fmla="*/ 98 h 127"/>
                <a:gd name="T36" fmla="*/ 2 w 118"/>
                <a:gd name="T37" fmla="*/ 76 h 127"/>
                <a:gd name="T38" fmla="*/ 0 w 118"/>
                <a:gd name="T39" fmla="*/ 63 h 127"/>
                <a:gd name="T40" fmla="*/ 76 w 118"/>
                <a:gd name="T41" fmla="*/ 63 h 127"/>
                <a:gd name="T42" fmla="*/ 76 w 118"/>
                <a:gd name="T43" fmla="*/ 52 h 127"/>
                <a:gd name="T44" fmla="*/ 65 w 118"/>
                <a:gd name="T45" fmla="*/ 38 h 127"/>
                <a:gd name="T46" fmla="*/ 58 w 118"/>
                <a:gd name="T47" fmla="*/ 36 h 127"/>
                <a:gd name="T48" fmla="*/ 45 w 118"/>
                <a:gd name="T49" fmla="*/ 43 h 127"/>
                <a:gd name="T50" fmla="*/ 40 w 118"/>
                <a:gd name="T51" fmla="*/ 63 h 127"/>
                <a:gd name="T52" fmla="*/ 40 w 118"/>
                <a:gd name="T53" fmla="*/ 63 h 127"/>
                <a:gd name="T54" fmla="*/ 45 w 118"/>
                <a:gd name="T55" fmla="*/ 83 h 127"/>
                <a:gd name="T56" fmla="*/ 60 w 118"/>
                <a:gd name="T57" fmla="*/ 92 h 127"/>
                <a:gd name="T58" fmla="*/ 67 w 118"/>
                <a:gd name="T59" fmla="*/ 89 h 127"/>
                <a:gd name="T60" fmla="*/ 76 w 118"/>
                <a:gd name="T61" fmla="*/ 74 h 127"/>
                <a:gd name="T62" fmla="*/ 76 w 118"/>
                <a:gd name="T63" fmla="*/ 6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8" h="127">
                  <a:moveTo>
                    <a:pt x="0" y="63"/>
                  </a:moveTo>
                  <a:lnTo>
                    <a:pt x="0" y="63"/>
                  </a:lnTo>
                  <a:lnTo>
                    <a:pt x="0" y="63"/>
                  </a:lnTo>
                  <a:lnTo>
                    <a:pt x="2" y="51"/>
                  </a:lnTo>
                  <a:lnTo>
                    <a:pt x="4" y="40"/>
                  </a:lnTo>
                  <a:lnTo>
                    <a:pt x="9" y="29"/>
                  </a:lnTo>
                  <a:lnTo>
                    <a:pt x="16" y="20"/>
                  </a:lnTo>
                  <a:lnTo>
                    <a:pt x="24" y="11"/>
                  </a:lnTo>
                  <a:lnTo>
                    <a:pt x="35" y="5"/>
                  </a:lnTo>
                  <a:lnTo>
                    <a:pt x="45" y="2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72" y="2"/>
                  </a:lnTo>
                  <a:lnTo>
                    <a:pt x="83" y="5"/>
                  </a:lnTo>
                  <a:lnTo>
                    <a:pt x="94" y="11"/>
                  </a:lnTo>
                  <a:lnTo>
                    <a:pt x="101" y="20"/>
                  </a:lnTo>
                  <a:lnTo>
                    <a:pt x="109" y="29"/>
                  </a:lnTo>
                  <a:lnTo>
                    <a:pt x="112" y="40"/>
                  </a:lnTo>
                  <a:lnTo>
                    <a:pt x="116" y="51"/>
                  </a:lnTo>
                  <a:lnTo>
                    <a:pt x="118" y="63"/>
                  </a:lnTo>
                  <a:lnTo>
                    <a:pt x="118" y="63"/>
                  </a:lnTo>
                  <a:lnTo>
                    <a:pt x="118" y="63"/>
                  </a:lnTo>
                  <a:lnTo>
                    <a:pt x="116" y="76"/>
                  </a:lnTo>
                  <a:lnTo>
                    <a:pt x="112" y="87"/>
                  </a:lnTo>
                  <a:lnTo>
                    <a:pt x="109" y="98"/>
                  </a:lnTo>
                  <a:lnTo>
                    <a:pt x="101" y="107"/>
                  </a:lnTo>
                  <a:lnTo>
                    <a:pt x="92" y="116"/>
                  </a:lnTo>
                  <a:lnTo>
                    <a:pt x="83" y="121"/>
                  </a:lnTo>
                  <a:lnTo>
                    <a:pt x="72" y="125"/>
                  </a:lnTo>
                  <a:lnTo>
                    <a:pt x="58" y="127"/>
                  </a:lnTo>
                  <a:lnTo>
                    <a:pt x="58" y="127"/>
                  </a:lnTo>
                  <a:lnTo>
                    <a:pt x="45" y="125"/>
                  </a:lnTo>
                  <a:lnTo>
                    <a:pt x="35" y="121"/>
                  </a:lnTo>
                  <a:lnTo>
                    <a:pt x="24" y="116"/>
                  </a:lnTo>
                  <a:lnTo>
                    <a:pt x="16" y="108"/>
                  </a:lnTo>
                  <a:lnTo>
                    <a:pt x="9" y="98"/>
                  </a:lnTo>
                  <a:lnTo>
                    <a:pt x="4" y="87"/>
                  </a:lnTo>
                  <a:lnTo>
                    <a:pt x="2" y="76"/>
                  </a:lnTo>
                  <a:lnTo>
                    <a:pt x="0" y="63"/>
                  </a:lnTo>
                  <a:lnTo>
                    <a:pt x="0" y="63"/>
                  </a:lnTo>
                  <a:close/>
                  <a:moveTo>
                    <a:pt x="76" y="63"/>
                  </a:moveTo>
                  <a:lnTo>
                    <a:pt x="76" y="63"/>
                  </a:lnTo>
                  <a:lnTo>
                    <a:pt x="76" y="63"/>
                  </a:lnTo>
                  <a:lnTo>
                    <a:pt x="76" y="52"/>
                  </a:lnTo>
                  <a:lnTo>
                    <a:pt x="72" y="43"/>
                  </a:lnTo>
                  <a:lnTo>
                    <a:pt x="65" y="38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1" y="38"/>
                  </a:lnTo>
                  <a:lnTo>
                    <a:pt x="45" y="43"/>
                  </a:lnTo>
                  <a:lnTo>
                    <a:pt x="42" y="52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2" y="74"/>
                  </a:lnTo>
                  <a:lnTo>
                    <a:pt x="45" y="83"/>
                  </a:lnTo>
                  <a:lnTo>
                    <a:pt x="51" y="89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7" y="89"/>
                  </a:lnTo>
                  <a:lnTo>
                    <a:pt x="72" y="83"/>
                  </a:lnTo>
                  <a:lnTo>
                    <a:pt x="76" y="74"/>
                  </a:lnTo>
                  <a:lnTo>
                    <a:pt x="76" y="63"/>
                  </a:lnTo>
                  <a:lnTo>
                    <a:pt x="76" y="63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7" name="Freeform 107"/>
            <p:cNvSpPr>
              <a:spLocks/>
            </p:cNvSpPr>
            <p:nvPr/>
          </p:nvSpPr>
          <p:spPr bwMode="auto">
            <a:xfrm>
              <a:off x="8394700" y="1979613"/>
              <a:ext cx="168275" cy="195263"/>
            </a:xfrm>
            <a:custGeom>
              <a:avLst/>
              <a:gdLst>
                <a:gd name="T0" fmla="*/ 0 w 106"/>
                <a:gd name="T1" fmla="*/ 101 h 123"/>
                <a:gd name="T2" fmla="*/ 25 w 106"/>
                <a:gd name="T3" fmla="*/ 76 h 123"/>
                <a:gd name="T4" fmla="*/ 25 w 106"/>
                <a:gd name="T5" fmla="*/ 76 h 123"/>
                <a:gd name="T6" fmla="*/ 31 w 106"/>
                <a:gd name="T7" fmla="*/ 81 h 123"/>
                <a:gd name="T8" fmla="*/ 38 w 106"/>
                <a:gd name="T9" fmla="*/ 86 h 123"/>
                <a:gd name="T10" fmla="*/ 45 w 106"/>
                <a:gd name="T11" fmla="*/ 88 h 123"/>
                <a:gd name="T12" fmla="*/ 52 w 106"/>
                <a:gd name="T13" fmla="*/ 88 h 123"/>
                <a:gd name="T14" fmla="*/ 52 w 106"/>
                <a:gd name="T15" fmla="*/ 88 h 123"/>
                <a:gd name="T16" fmla="*/ 59 w 106"/>
                <a:gd name="T17" fmla="*/ 88 h 123"/>
                <a:gd name="T18" fmla="*/ 63 w 106"/>
                <a:gd name="T19" fmla="*/ 86 h 123"/>
                <a:gd name="T20" fmla="*/ 67 w 106"/>
                <a:gd name="T21" fmla="*/ 83 h 123"/>
                <a:gd name="T22" fmla="*/ 67 w 106"/>
                <a:gd name="T23" fmla="*/ 79 h 123"/>
                <a:gd name="T24" fmla="*/ 67 w 106"/>
                <a:gd name="T25" fmla="*/ 79 h 123"/>
                <a:gd name="T26" fmla="*/ 67 w 106"/>
                <a:gd name="T27" fmla="*/ 79 h 123"/>
                <a:gd name="T28" fmla="*/ 67 w 106"/>
                <a:gd name="T29" fmla="*/ 76 h 123"/>
                <a:gd name="T30" fmla="*/ 63 w 106"/>
                <a:gd name="T31" fmla="*/ 72 h 123"/>
                <a:gd name="T32" fmla="*/ 58 w 106"/>
                <a:gd name="T33" fmla="*/ 70 h 123"/>
                <a:gd name="T34" fmla="*/ 50 w 106"/>
                <a:gd name="T35" fmla="*/ 70 h 123"/>
                <a:gd name="T36" fmla="*/ 34 w 106"/>
                <a:gd name="T37" fmla="*/ 70 h 123"/>
                <a:gd name="T38" fmla="*/ 29 w 106"/>
                <a:gd name="T39" fmla="*/ 52 h 123"/>
                <a:gd name="T40" fmla="*/ 56 w 106"/>
                <a:gd name="T41" fmla="*/ 30 h 123"/>
                <a:gd name="T42" fmla="*/ 11 w 106"/>
                <a:gd name="T43" fmla="*/ 30 h 123"/>
                <a:gd name="T44" fmla="*/ 11 w 106"/>
                <a:gd name="T45" fmla="*/ 0 h 123"/>
                <a:gd name="T46" fmla="*/ 103 w 106"/>
                <a:gd name="T47" fmla="*/ 0 h 123"/>
                <a:gd name="T48" fmla="*/ 103 w 106"/>
                <a:gd name="T49" fmla="*/ 27 h 123"/>
                <a:gd name="T50" fmla="*/ 76 w 106"/>
                <a:gd name="T51" fmla="*/ 47 h 123"/>
                <a:gd name="T52" fmla="*/ 76 w 106"/>
                <a:gd name="T53" fmla="*/ 47 h 123"/>
                <a:gd name="T54" fmla="*/ 88 w 106"/>
                <a:gd name="T55" fmla="*/ 52 h 123"/>
                <a:gd name="T56" fmla="*/ 97 w 106"/>
                <a:gd name="T57" fmla="*/ 59 h 123"/>
                <a:gd name="T58" fmla="*/ 101 w 106"/>
                <a:gd name="T59" fmla="*/ 63 h 123"/>
                <a:gd name="T60" fmla="*/ 105 w 106"/>
                <a:gd name="T61" fmla="*/ 68 h 123"/>
                <a:gd name="T62" fmla="*/ 105 w 106"/>
                <a:gd name="T63" fmla="*/ 76 h 123"/>
                <a:gd name="T64" fmla="*/ 106 w 106"/>
                <a:gd name="T65" fmla="*/ 81 h 123"/>
                <a:gd name="T66" fmla="*/ 106 w 106"/>
                <a:gd name="T67" fmla="*/ 81 h 123"/>
                <a:gd name="T68" fmla="*/ 106 w 106"/>
                <a:gd name="T69" fmla="*/ 81 h 123"/>
                <a:gd name="T70" fmla="*/ 105 w 106"/>
                <a:gd name="T71" fmla="*/ 92 h 123"/>
                <a:gd name="T72" fmla="*/ 101 w 106"/>
                <a:gd name="T73" fmla="*/ 99 h 123"/>
                <a:gd name="T74" fmla="*/ 97 w 106"/>
                <a:gd name="T75" fmla="*/ 106 h 123"/>
                <a:gd name="T76" fmla="*/ 92 w 106"/>
                <a:gd name="T77" fmla="*/ 112 h 123"/>
                <a:gd name="T78" fmla="*/ 83 w 106"/>
                <a:gd name="T79" fmla="*/ 117 h 123"/>
                <a:gd name="T80" fmla="*/ 76 w 106"/>
                <a:gd name="T81" fmla="*/ 119 h 123"/>
                <a:gd name="T82" fmla="*/ 67 w 106"/>
                <a:gd name="T83" fmla="*/ 123 h 123"/>
                <a:gd name="T84" fmla="*/ 56 w 106"/>
                <a:gd name="T85" fmla="*/ 123 h 123"/>
                <a:gd name="T86" fmla="*/ 56 w 106"/>
                <a:gd name="T87" fmla="*/ 123 h 123"/>
                <a:gd name="T88" fmla="*/ 40 w 106"/>
                <a:gd name="T89" fmla="*/ 121 h 123"/>
                <a:gd name="T90" fmla="*/ 23 w 106"/>
                <a:gd name="T91" fmla="*/ 117 h 123"/>
                <a:gd name="T92" fmla="*/ 11 w 106"/>
                <a:gd name="T93" fmla="*/ 110 h 123"/>
                <a:gd name="T94" fmla="*/ 0 w 106"/>
                <a:gd name="T95" fmla="*/ 101 h 123"/>
                <a:gd name="T96" fmla="*/ 0 w 106"/>
                <a:gd name="T97" fmla="*/ 10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6" h="123">
                  <a:moveTo>
                    <a:pt x="0" y="101"/>
                  </a:moveTo>
                  <a:lnTo>
                    <a:pt x="25" y="76"/>
                  </a:lnTo>
                  <a:lnTo>
                    <a:pt x="25" y="76"/>
                  </a:lnTo>
                  <a:lnTo>
                    <a:pt x="31" y="81"/>
                  </a:lnTo>
                  <a:lnTo>
                    <a:pt x="38" y="86"/>
                  </a:lnTo>
                  <a:lnTo>
                    <a:pt x="45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9" y="88"/>
                  </a:lnTo>
                  <a:lnTo>
                    <a:pt x="63" y="86"/>
                  </a:lnTo>
                  <a:lnTo>
                    <a:pt x="67" y="83"/>
                  </a:lnTo>
                  <a:lnTo>
                    <a:pt x="67" y="79"/>
                  </a:lnTo>
                  <a:lnTo>
                    <a:pt x="67" y="79"/>
                  </a:lnTo>
                  <a:lnTo>
                    <a:pt x="67" y="79"/>
                  </a:lnTo>
                  <a:lnTo>
                    <a:pt x="67" y="76"/>
                  </a:lnTo>
                  <a:lnTo>
                    <a:pt x="63" y="72"/>
                  </a:lnTo>
                  <a:lnTo>
                    <a:pt x="58" y="70"/>
                  </a:lnTo>
                  <a:lnTo>
                    <a:pt x="50" y="70"/>
                  </a:lnTo>
                  <a:lnTo>
                    <a:pt x="34" y="70"/>
                  </a:lnTo>
                  <a:lnTo>
                    <a:pt x="29" y="52"/>
                  </a:lnTo>
                  <a:lnTo>
                    <a:pt x="56" y="30"/>
                  </a:lnTo>
                  <a:lnTo>
                    <a:pt x="11" y="30"/>
                  </a:lnTo>
                  <a:lnTo>
                    <a:pt x="11" y="0"/>
                  </a:lnTo>
                  <a:lnTo>
                    <a:pt x="103" y="0"/>
                  </a:lnTo>
                  <a:lnTo>
                    <a:pt x="103" y="2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88" y="52"/>
                  </a:lnTo>
                  <a:lnTo>
                    <a:pt x="97" y="59"/>
                  </a:lnTo>
                  <a:lnTo>
                    <a:pt x="101" y="63"/>
                  </a:lnTo>
                  <a:lnTo>
                    <a:pt x="105" y="68"/>
                  </a:lnTo>
                  <a:lnTo>
                    <a:pt x="105" y="76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05" y="92"/>
                  </a:lnTo>
                  <a:lnTo>
                    <a:pt x="101" y="99"/>
                  </a:lnTo>
                  <a:lnTo>
                    <a:pt x="97" y="106"/>
                  </a:lnTo>
                  <a:lnTo>
                    <a:pt x="92" y="112"/>
                  </a:lnTo>
                  <a:lnTo>
                    <a:pt x="83" y="117"/>
                  </a:lnTo>
                  <a:lnTo>
                    <a:pt x="76" y="119"/>
                  </a:lnTo>
                  <a:lnTo>
                    <a:pt x="67" y="123"/>
                  </a:lnTo>
                  <a:lnTo>
                    <a:pt x="56" y="123"/>
                  </a:lnTo>
                  <a:lnTo>
                    <a:pt x="56" y="123"/>
                  </a:lnTo>
                  <a:lnTo>
                    <a:pt x="40" y="121"/>
                  </a:lnTo>
                  <a:lnTo>
                    <a:pt x="23" y="117"/>
                  </a:lnTo>
                  <a:lnTo>
                    <a:pt x="11" y="110"/>
                  </a:lnTo>
                  <a:lnTo>
                    <a:pt x="0" y="101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8" name="Freeform 108"/>
            <p:cNvSpPr>
              <a:spLocks/>
            </p:cNvSpPr>
            <p:nvPr/>
          </p:nvSpPr>
          <p:spPr bwMode="auto">
            <a:xfrm>
              <a:off x="8562975" y="1979613"/>
              <a:ext cx="169863" cy="195263"/>
            </a:xfrm>
            <a:custGeom>
              <a:avLst/>
              <a:gdLst>
                <a:gd name="T0" fmla="*/ 0 w 107"/>
                <a:gd name="T1" fmla="*/ 103 h 123"/>
                <a:gd name="T2" fmla="*/ 22 w 107"/>
                <a:gd name="T3" fmla="*/ 77 h 123"/>
                <a:gd name="T4" fmla="*/ 22 w 107"/>
                <a:gd name="T5" fmla="*/ 77 h 123"/>
                <a:gd name="T6" fmla="*/ 31 w 107"/>
                <a:gd name="T7" fmla="*/ 83 h 123"/>
                <a:gd name="T8" fmla="*/ 38 w 107"/>
                <a:gd name="T9" fmla="*/ 86 h 123"/>
                <a:gd name="T10" fmla="*/ 46 w 107"/>
                <a:gd name="T11" fmla="*/ 88 h 123"/>
                <a:gd name="T12" fmla="*/ 53 w 107"/>
                <a:gd name="T13" fmla="*/ 90 h 123"/>
                <a:gd name="T14" fmla="*/ 53 w 107"/>
                <a:gd name="T15" fmla="*/ 90 h 123"/>
                <a:gd name="T16" fmla="*/ 60 w 107"/>
                <a:gd name="T17" fmla="*/ 88 h 123"/>
                <a:gd name="T18" fmla="*/ 64 w 107"/>
                <a:gd name="T19" fmla="*/ 86 h 123"/>
                <a:gd name="T20" fmla="*/ 67 w 107"/>
                <a:gd name="T21" fmla="*/ 83 h 123"/>
                <a:gd name="T22" fmla="*/ 67 w 107"/>
                <a:gd name="T23" fmla="*/ 77 h 123"/>
                <a:gd name="T24" fmla="*/ 67 w 107"/>
                <a:gd name="T25" fmla="*/ 77 h 123"/>
                <a:gd name="T26" fmla="*/ 67 w 107"/>
                <a:gd name="T27" fmla="*/ 77 h 123"/>
                <a:gd name="T28" fmla="*/ 67 w 107"/>
                <a:gd name="T29" fmla="*/ 74 h 123"/>
                <a:gd name="T30" fmla="*/ 64 w 107"/>
                <a:gd name="T31" fmla="*/ 70 h 123"/>
                <a:gd name="T32" fmla="*/ 60 w 107"/>
                <a:gd name="T33" fmla="*/ 67 h 123"/>
                <a:gd name="T34" fmla="*/ 55 w 107"/>
                <a:gd name="T35" fmla="*/ 67 h 123"/>
                <a:gd name="T36" fmla="*/ 55 w 107"/>
                <a:gd name="T37" fmla="*/ 67 h 123"/>
                <a:gd name="T38" fmla="*/ 49 w 107"/>
                <a:gd name="T39" fmla="*/ 67 h 123"/>
                <a:gd name="T40" fmla="*/ 44 w 107"/>
                <a:gd name="T41" fmla="*/ 68 h 123"/>
                <a:gd name="T42" fmla="*/ 35 w 107"/>
                <a:gd name="T43" fmla="*/ 74 h 123"/>
                <a:gd name="T44" fmla="*/ 11 w 107"/>
                <a:gd name="T45" fmla="*/ 61 h 123"/>
                <a:gd name="T46" fmla="*/ 15 w 107"/>
                <a:gd name="T47" fmla="*/ 0 h 123"/>
                <a:gd name="T48" fmla="*/ 102 w 107"/>
                <a:gd name="T49" fmla="*/ 0 h 123"/>
                <a:gd name="T50" fmla="*/ 102 w 107"/>
                <a:gd name="T51" fmla="*/ 30 h 123"/>
                <a:gd name="T52" fmla="*/ 44 w 107"/>
                <a:gd name="T53" fmla="*/ 30 h 123"/>
                <a:gd name="T54" fmla="*/ 44 w 107"/>
                <a:gd name="T55" fmla="*/ 47 h 123"/>
                <a:gd name="T56" fmla="*/ 44 w 107"/>
                <a:gd name="T57" fmla="*/ 47 h 123"/>
                <a:gd name="T58" fmla="*/ 55 w 107"/>
                <a:gd name="T59" fmla="*/ 41 h 123"/>
                <a:gd name="T60" fmla="*/ 67 w 107"/>
                <a:gd name="T61" fmla="*/ 39 h 123"/>
                <a:gd name="T62" fmla="*/ 67 w 107"/>
                <a:gd name="T63" fmla="*/ 39 h 123"/>
                <a:gd name="T64" fmla="*/ 74 w 107"/>
                <a:gd name="T65" fmla="*/ 41 h 123"/>
                <a:gd name="T66" fmla="*/ 82 w 107"/>
                <a:gd name="T67" fmla="*/ 43 h 123"/>
                <a:gd name="T68" fmla="*/ 89 w 107"/>
                <a:gd name="T69" fmla="*/ 45 h 123"/>
                <a:gd name="T70" fmla="*/ 94 w 107"/>
                <a:gd name="T71" fmla="*/ 50 h 123"/>
                <a:gd name="T72" fmla="*/ 100 w 107"/>
                <a:gd name="T73" fmla="*/ 56 h 123"/>
                <a:gd name="T74" fmla="*/ 103 w 107"/>
                <a:gd name="T75" fmla="*/ 61 h 123"/>
                <a:gd name="T76" fmla="*/ 107 w 107"/>
                <a:gd name="T77" fmla="*/ 70 h 123"/>
                <a:gd name="T78" fmla="*/ 107 w 107"/>
                <a:gd name="T79" fmla="*/ 77 h 123"/>
                <a:gd name="T80" fmla="*/ 107 w 107"/>
                <a:gd name="T81" fmla="*/ 79 h 123"/>
                <a:gd name="T82" fmla="*/ 107 w 107"/>
                <a:gd name="T83" fmla="*/ 79 h 123"/>
                <a:gd name="T84" fmla="*/ 105 w 107"/>
                <a:gd name="T85" fmla="*/ 88 h 123"/>
                <a:gd name="T86" fmla="*/ 103 w 107"/>
                <a:gd name="T87" fmla="*/ 97 h 123"/>
                <a:gd name="T88" fmla="*/ 98 w 107"/>
                <a:gd name="T89" fmla="*/ 104 h 123"/>
                <a:gd name="T90" fmla="*/ 93 w 107"/>
                <a:gd name="T91" fmla="*/ 112 h 123"/>
                <a:gd name="T92" fmla="*/ 83 w 107"/>
                <a:gd name="T93" fmla="*/ 115 h 123"/>
                <a:gd name="T94" fmla="*/ 74 w 107"/>
                <a:gd name="T95" fmla="*/ 119 h 123"/>
                <a:gd name="T96" fmla="*/ 64 w 107"/>
                <a:gd name="T97" fmla="*/ 123 h 123"/>
                <a:gd name="T98" fmla="*/ 53 w 107"/>
                <a:gd name="T99" fmla="*/ 123 h 123"/>
                <a:gd name="T100" fmla="*/ 53 w 107"/>
                <a:gd name="T101" fmla="*/ 123 h 123"/>
                <a:gd name="T102" fmla="*/ 37 w 107"/>
                <a:gd name="T103" fmla="*/ 121 h 123"/>
                <a:gd name="T104" fmla="*/ 24 w 107"/>
                <a:gd name="T105" fmla="*/ 117 h 123"/>
                <a:gd name="T106" fmla="*/ 11 w 107"/>
                <a:gd name="T107" fmla="*/ 110 h 123"/>
                <a:gd name="T108" fmla="*/ 0 w 107"/>
                <a:gd name="T109" fmla="*/ 103 h 123"/>
                <a:gd name="T110" fmla="*/ 0 w 107"/>
                <a:gd name="T111" fmla="*/ 10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7" h="123">
                  <a:moveTo>
                    <a:pt x="0" y="103"/>
                  </a:moveTo>
                  <a:lnTo>
                    <a:pt x="22" y="77"/>
                  </a:lnTo>
                  <a:lnTo>
                    <a:pt x="22" y="77"/>
                  </a:lnTo>
                  <a:lnTo>
                    <a:pt x="31" y="83"/>
                  </a:lnTo>
                  <a:lnTo>
                    <a:pt x="38" y="86"/>
                  </a:lnTo>
                  <a:lnTo>
                    <a:pt x="46" y="88"/>
                  </a:lnTo>
                  <a:lnTo>
                    <a:pt x="53" y="90"/>
                  </a:lnTo>
                  <a:lnTo>
                    <a:pt x="53" y="90"/>
                  </a:lnTo>
                  <a:lnTo>
                    <a:pt x="60" y="88"/>
                  </a:lnTo>
                  <a:lnTo>
                    <a:pt x="64" y="86"/>
                  </a:lnTo>
                  <a:lnTo>
                    <a:pt x="67" y="83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7" y="74"/>
                  </a:lnTo>
                  <a:lnTo>
                    <a:pt x="64" y="70"/>
                  </a:lnTo>
                  <a:lnTo>
                    <a:pt x="60" y="67"/>
                  </a:lnTo>
                  <a:lnTo>
                    <a:pt x="55" y="67"/>
                  </a:lnTo>
                  <a:lnTo>
                    <a:pt x="55" y="67"/>
                  </a:lnTo>
                  <a:lnTo>
                    <a:pt x="49" y="67"/>
                  </a:lnTo>
                  <a:lnTo>
                    <a:pt x="44" y="68"/>
                  </a:lnTo>
                  <a:lnTo>
                    <a:pt x="35" y="74"/>
                  </a:lnTo>
                  <a:lnTo>
                    <a:pt x="11" y="61"/>
                  </a:lnTo>
                  <a:lnTo>
                    <a:pt x="15" y="0"/>
                  </a:lnTo>
                  <a:lnTo>
                    <a:pt x="102" y="0"/>
                  </a:lnTo>
                  <a:lnTo>
                    <a:pt x="102" y="30"/>
                  </a:lnTo>
                  <a:lnTo>
                    <a:pt x="44" y="30"/>
                  </a:lnTo>
                  <a:lnTo>
                    <a:pt x="44" y="47"/>
                  </a:lnTo>
                  <a:lnTo>
                    <a:pt x="44" y="47"/>
                  </a:lnTo>
                  <a:lnTo>
                    <a:pt x="55" y="41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74" y="41"/>
                  </a:lnTo>
                  <a:lnTo>
                    <a:pt x="82" y="43"/>
                  </a:lnTo>
                  <a:lnTo>
                    <a:pt x="89" y="45"/>
                  </a:lnTo>
                  <a:lnTo>
                    <a:pt x="94" y="50"/>
                  </a:lnTo>
                  <a:lnTo>
                    <a:pt x="100" y="56"/>
                  </a:lnTo>
                  <a:lnTo>
                    <a:pt x="103" y="61"/>
                  </a:lnTo>
                  <a:lnTo>
                    <a:pt x="107" y="70"/>
                  </a:lnTo>
                  <a:lnTo>
                    <a:pt x="107" y="77"/>
                  </a:lnTo>
                  <a:lnTo>
                    <a:pt x="107" y="79"/>
                  </a:lnTo>
                  <a:lnTo>
                    <a:pt x="107" y="79"/>
                  </a:lnTo>
                  <a:lnTo>
                    <a:pt x="105" y="88"/>
                  </a:lnTo>
                  <a:lnTo>
                    <a:pt x="103" y="97"/>
                  </a:lnTo>
                  <a:lnTo>
                    <a:pt x="98" y="104"/>
                  </a:lnTo>
                  <a:lnTo>
                    <a:pt x="93" y="112"/>
                  </a:lnTo>
                  <a:lnTo>
                    <a:pt x="83" y="115"/>
                  </a:lnTo>
                  <a:lnTo>
                    <a:pt x="74" y="119"/>
                  </a:lnTo>
                  <a:lnTo>
                    <a:pt x="64" y="123"/>
                  </a:lnTo>
                  <a:lnTo>
                    <a:pt x="53" y="123"/>
                  </a:lnTo>
                  <a:lnTo>
                    <a:pt x="53" y="123"/>
                  </a:lnTo>
                  <a:lnTo>
                    <a:pt x="37" y="121"/>
                  </a:lnTo>
                  <a:lnTo>
                    <a:pt x="24" y="117"/>
                  </a:lnTo>
                  <a:lnTo>
                    <a:pt x="11" y="110"/>
                  </a:lnTo>
                  <a:lnTo>
                    <a:pt x="0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99" name="Agrupar 98"/>
          <p:cNvGrpSpPr/>
          <p:nvPr/>
        </p:nvGrpSpPr>
        <p:grpSpPr>
          <a:xfrm>
            <a:off x="-77070" y="0"/>
            <a:ext cx="2173256" cy="1573161"/>
            <a:chOff x="7926388" y="0"/>
            <a:chExt cx="1443038" cy="1044576"/>
          </a:xfrm>
        </p:grpSpPr>
        <p:sp>
          <p:nvSpPr>
            <p:cNvPr id="100" name="Freeform 11"/>
            <p:cNvSpPr>
              <a:spLocks/>
            </p:cNvSpPr>
            <p:nvPr/>
          </p:nvSpPr>
          <p:spPr bwMode="auto">
            <a:xfrm>
              <a:off x="7926388" y="198438"/>
              <a:ext cx="550863" cy="636588"/>
            </a:xfrm>
            <a:custGeom>
              <a:avLst/>
              <a:gdLst>
                <a:gd name="T0" fmla="*/ 0 w 347"/>
                <a:gd name="T1" fmla="*/ 0 h 401"/>
                <a:gd name="T2" fmla="*/ 0 w 347"/>
                <a:gd name="T3" fmla="*/ 401 h 401"/>
                <a:gd name="T4" fmla="*/ 347 w 347"/>
                <a:gd name="T5" fmla="*/ 200 h 401"/>
                <a:gd name="T6" fmla="*/ 0 w 347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401">
                  <a:moveTo>
                    <a:pt x="0" y="0"/>
                  </a:moveTo>
                  <a:lnTo>
                    <a:pt x="0" y="401"/>
                  </a:lnTo>
                  <a:lnTo>
                    <a:pt x="347" y="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C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1" name="Freeform 12"/>
            <p:cNvSpPr>
              <a:spLocks/>
            </p:cNvSpPr>
            <p:nvPr/>
          </p:nvSpPr>
          <p:spPr bwMode="auto">
            <a:xfrm>
              <a:off x="8015288" y="0"/>
              <a:ext cx="1354138" cy="782638"/>
            </a:xfrm>
            <a:custGeom>
              <a:avLst/>
              <a:gdLst>
                <a:gd name="T0" fmla="*/ 0 w 853"/>
                <a:gd name="T1" fmla="*/ 493 h 493"/>
                <a:gd name="T2" fmla="*/ 0 w 853"/>
                <a:gd name="T3" fmla="*/ 493 h 493"/>
                <a:gd name="T4" fmla="*/ 853 w 853"/>
                <a:gd name="T5" fmla="*/ 0 h 493"/>
                <a:gd name="T6" fmla="*/ 853 w 853"/>
                <a:gd name="T7" fmla="*/ 2 h 493"/>
                <a:gd name="T8" fmla="*/ 0 w 853"/>
                <a:gd name="T9" fmla="*/ 49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3" h="493">
                  <a:moveTo>
                    <a:pt x="0" y="493"/>
                  </a:moveTo>
                  <a:lnTo>
                    <a:pt x="0" y="493"/>
                  </a:lnTo>
                  <a:lnTo>
                    <a:pt x="853" y="0"/>
                  </a:lnTo>
                  <a:lnTo>
                    <a:pt x="853" y="2"/>
                  </a:lnTo>
                  <a:lnTo>
                    <a:pt x="0" y="493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" name="Freeform 13"/>
            <p:cNvSpPr>
              <a:spLocks/>
            </p:cNvSpPr>
            <p:nvPr/>
          </p:nvSpPr>
          <p:spPr bwMode="auto">
            <a:xfrm>
              <a:off x="8015288" y="779463"/>
              <a:ext cx="454025" cy="265113"/>
            </a:xfrm>
            <a:custGeom>
              <a:avLst/>
              <a:gdLst>
                <a:gd name="T0" fmla="*/ 0 w 286"/>
                <a:gd name="T1" fmla="*/ 167 h 167"/>
                <a:gd name="T2" fmla="*/ 0 w 286"/>
                <a:gd name="T3" fmla="*/ 165 h 167"/>
                <a:gd name="T4" fmla="*/ 286 w 286"/>
                <a:gd name="T5" fmla="*/ 0 h 167"/>
                <a:gd name="T6" fmla="*/ 286 w 286"/>
                <a:gd name="T7" fmla="*/ 2 h 167"/>
                <a:gd name="T8" fmla="*/ 0 w 286"/>
                <a:gd name="T9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167">
                  <a:moveTo>
                    <a:pt x="0" y="167"/>
                  </a:moveTo>
                  <a:lnTo>
                    <a:pt x="0" y="165"/>
                  </a:lnTo>
                  <a:lnTo>
                    <a:pt x="286" y="0"/>
                  </a:lnTo>
                  <a:lnTo>
                    <a:pt x="286" y="2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03" name="Caixa de Texto 6">
            <a:extLst>
              <a:ext uri="{FF2B5EF4-FFF2-40B4-BE49-F238E27FC236}">
                <a16:creationId xmlns:a16="http://schemas.microsoft.com/office/drawing/2014/main" id="{CB14C32F-9AE0-42A1-ABA2-C20CA5439D17}"/>
              </a:ext>
            </a:extLst>
          </p:cNvPr>
          <p:cNvSpPr txBox="1"/>
          <p:nvPr/>
        </p:nvSpPr>
        <p:spPr>
          <a:xfrm>
            <a:off x="752545" y="1373527"/>
            <a:ext cx="829615" cy="106047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6000" b="1" dirty="0">
                <a:solidFill>
                  <a:srgbClr val="43ACB1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II.	</a:t>
            </a:r>
            <a:endParaRPr lang="pt-BR" sz="3600" dirty="0">
              <a:effectLst/>
              <a:latin typeface="Century Gothic" panose="020B0502020202020204" pitchFamily="34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319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Freeform 11"/>
          <p:cNvSpPr>
            <a:spLocks noEditPoints="1"/>
          </p:cNvSpPr>
          <p:nvPr/>
        </p:nvSpPr>
        <p:spPr bwMode="auto">
          <a:xfrm>
            <a:off x="2748559" y="1363305"/>
            <a:ext cx="7357452" cy="4785606"/>
          </a:xfrm>
          <a:custGeom>
            <a:avLst/>
            <a:gdLst>
              <a:gd name="T0" fmla="*/ 15756 w 16886"/>
              <a:gd name="T1" fmla="*/ 8014 h 11372"/>
              <a:gd name="T2" fmla="*/ 16080 w 16886"/>
              <a:gd name="T3" fmla="*/ 7011 h 11372"/>
              <a:gd name="T4" fmla="*/ 16071 w 16886"/>
              <a:gd name="T5" fmla="*/ 6042 h 11372"/>
              <a:gd name="T6" fmla="*/ 16041 w 16886"/>
              <a:gd name="T7" fmla="*/ 5289 h 11372"/>
              <a:gd name="T8" fmla="*/ 16338 w 16886"/>
              <a:gd name="T9" fmla="*/ 4551 h 11372"/>
              <a:gd name="T10" fmla="*/ 16479 w 16886"/>
              <a:gd name="T11" fmla="*/ 4170 h 11372"/>
              <a:gd name="T12" fmla="*/ 16188 w 16886"/>
              <a:gd name="T13" fmla="*/ 3757 h 11372"/>
              <a:gd name="T14" fmla="*/ 16178 w 16886"/>
              <a:gd name="T15" fmla="*/ 2792 h 11372"/>
              <a:gd name="T16" fmla="*/ 16158 w 16886"/>
              <a:gd name="T17" fmla="*/ 1679 h 11372"/>
              <a:gd name="T18" fmla="*/ 15626 w 16886"/>
              <a:gd name="T19" fmla="*/ 1174 h 11372"/>
              <a:gd name="T20" fmla="*/ 15690 w 16886"/>
              <a:gd name="T21" fmla="*/ 821 h 11372"/>
              <a:gd name="T22" fmla="*/ 15583 w 16886"/>
              <a:gd name="T23" fmla="*/ 354 h 11372"/>
              <a:gd name="T24" fmla="*/ 15999 w 16886"/>
              <a:gd name="T25" fmla="*/ 900 h 11372"/>
              <a:gd name="T26" fmla="*/ 16028 w 16886"/>
              <a:gd name="T27" fmla="*/ 72 h 11372"/>
              <a:gd name="T28" fmla="*/ 14777 w 16886"/>
              <a:gd name="T29" fmla="*/ 156 h 11372"/>
              <a:gd name="T30" fmla="*/ 14436 w 16886"/>
              <a:gd name="T31" fmla="*/ 144 h 11372"/>
              <a:gd name="T32" fmla="*/ 14153 w 16886"/>
              <a:gd name="T33" fmla="*/ 393 h 11372"/>
              <a:gd name="T34" fmla="*/ 13893 w 16886"/>
              <a:gd name="T35" fmla="*/ 557 h 11372"/>
              <a:gd name="T36" fmla="*/ 13333 w 16886"/>
              <a:gd name="T37" fmla="*/ 845 h 11372"/>
              <a:gd name="T38" fmla="*/ 12942 w 16886"/>
              <a:gd name="T39" fmla="*/ 737 h 11372"/>
              <a:gd name="T40" fmla="*/ 12362 w 16886"/>
              <a:gd name="T41" fmla="*/ 359 h 11372"/>
              <a:gd name="T42" fmla="*/ 11757 w 16886"/>
              <a:gd name="T43" fmla="*/ 189 h 11372"/>
              <a:gd name="T44" fmla="*/ 11086 w 16886"/>
              <a:gd name="T45" fmla="*/ 267 h 11372"/>
              <a:gd name="T46" fmla="*/ 10412 w 16886"/>
              <a:gd name="T47" fmla="*/ 171 h 11372"/>
              <a:gd name="T48" fmla="*/ 9721 w 16886"/>
              <a:gd name="T49" fmla="*/ 655 h 11372"/>
              <a:gd name="T50" fmla="*/ 8691 w 16886"/>
              <a:gd name="T51" fmla="*/ 881 h 11372"/>
              <a:gd name="T52" fmla="*/ 7912 w 16886"/>
              <a:gd name="T53" fmla="*/ 1385 h 11372"/>
              <a:gd name="T54" fmla="*/ 8028 w 16886"/>
              <a:gd name="T55" fmla="*/ 2153 h 11372"/>
              <a:gd name="T56" fmla="*/ 7228 w 16886"/>
              <a:gd name="T57" fmla="*/ 2088 h 11372"/>
              <a:gd name="T58" fmla="*/ 5738 w 16886"/>
              <a:gd name="T59" fmla="*/ 2006 h 11372"/>
              <a:gd name="T60" fmla="*/ 4354 w 16886"/>
              <a:gd name="T61" fmla="*/ 1571 h 11372"/>
              <a:gd name="T62" fmla="*/ 2203 w 16886"/>
              <a:gd name="T63" fmla="*/ 1410 h 11372"/>
              <a:gd name="T64" fmla="*/ 869 w 16886"/>
              <a:gd name="T65" fmla="*/ 1141 h 11372"/>
              <a:gd name="T66" fmla="*/ 286 w 16886"/>
              <a:gd name="T67" fmla="*/ 1855 h 11372"/>
              <a:gd name="T68" fmla="*/ 270 w 16886"/>
              <a:gd name="T69" fmla="*/ 2594 h 11372"/>
              <a:gd name="T70" fmla="*/ 427 w 16886"/>
              <a:gd name="T71" fmla="*/ 3273 h 11372"/>
              <a:gd name="T72" fmla="*/ 180 w 16886"/>
              <a:gd name="T73" fmla="*/ 3783 h 11372"/>
              <a:gd name="T74" fmla="*/ 645 w 16886"/>
              <a:gd name="T75" fmla="*/ 4247 h 11372"/>
              <a:gd name="T76" fmla="*/ 1647 w 16886"/>
              <a:gd name="T77" fmla="*/ 3926 h 11372"/>
              <a:gd name="T78" fmla="*/ 2619 w 16886"/>
              <a:gd name="T79" fmla="*/ 4074 h 11372"/>
              <a:gd name="T80" fmla="*/ 3709 w 16886"/>
              <a:gd name="T81" fmla="*/ 4371 h 11372"/>
              <a:gd name="T82" fmla="*/ 4688 w 16886"/>
              <a:gd name="T83" fmla="*/ 4499 h 11372"/>
              <a:gd name="T84" fmla="*/ 5557 w 16886"/>
              <a:gd name="T85" fmla="*/ 4624 h 11372"/>
              <a:gd name="T86" fmla="*/ 6160 w 16886"/>
              <a:gd name="T87" fmla="*/ 5119 h 11372"/>
              <a:gd name="T88" fmla="*/ 6956 w 16886"/>
              <a:gd name="T89" fmla="*/ 5216 h 11372"/>
              <a:gd name="T90" fmla="*/ 7872 w 16886"/>
              <a:gd name="T91" fmla="*/ 5893 h 11372"/>
              <a:gd name="T92" fmla="*/ 8791 w 16886"/>
              <a:gd name="T93" fmla="*/ 6621 h 11372"/>
              <a:gd name="T94" fmla="*/ 9486 w 16886"/>
              <a:gd name="T95" fmla="*/ 7494 h 11372"/>
              <a:gd name="T96" fmla="*/ 10742 w 16886"/>
              <a:gd name="T97" fmla="*/ 8263 h 11372"/>
              <a:gd name="T98" fmla="*/ 11465 w 16886"/>
              <a:gd name="T99" fmla="*/ 8421 h 11372"/>
              <a:gd name="T100" fmla="*/ 12227 w 16886"/>
              <a:gd name="T101" fmla="*/ 8477 h 11372"/>
              <a:gd name="T102" fmla="*/ 12731 w 16886"/>
              <a:gd name="T103" fmla="*/ 8912 h 11372"/>
              <a:gd name="T104" fmla="*/ 12133 w 16886"/>
              <a:gd name="T105" fmla="*/ 9301 h 11372"/>
              <a:gd name="T106" fmla="*/ 11996 w 16886"/>
              <a:gd name="T107" fmla="*/ 10120 h 11372"/>
              <a:gd name="T108" fmla="*/ 11603 w 16886"/>
              <a:gd name="T109" fmla="*/ 10796 h 11372"/>
              <a:gd name="T110" fmla="*/ 11396 w 16886"/>
              <a:gd name="T111" fmla="*/ 11143 h 11372"/>
              <a:gd name="T112" fmla="*/ 12248 w 16886"/>
              <a:gd name="T113" fmla="*/ 11111 h 11372"/>
              <a:gd name="T114" fmla="*/ 15945 w 16886"/>
              <a:gd name="T115" fmla="*/ 7276 h 11372"/>
              <a:gd name="T116" fmla="*/ 15926 w 16886"/>
              <a:gd name="T117" fmla="*/ 1141 h 11372"/>
              <a:gd name="T118" fmla="*/ 16457 w 16886"/>
              <a:gd name="T119" fmla="*/ 773 h 11372"/>
              <a:gd name="T120" fmla="*/ 16371 w 16886"/>
              <a:gd name="T121" fmla="*/ 5210 h 11372"/>
              <a:gd name="T122" fmla="*/ 16764 w 16886"/>
              <a:gd name="T123" fmla="*/ 5213 h 11372"/>
              <a:gd name="T124" fmla="*/ 16211 w 16886"/>
              <a:gd name="T125" fmla="*/ 6303 h 11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886" h="11372">
                <a:moveTo>
                  <a:pt x="14270" y="9556"/>
                </a:moveTo>
                <a:lnTo>
                  <a:pt x="14300" y="9533"/>
                </a:lnTo>
                <a:lnTo>
                  <a:pt x="14330" y="9511"/>
                </a:lnTo>
                <a:lnTo>
                  <a:pt x="14361" y="9488"/>
                </a:lnTo>
                <a:lnTo>
                  <a:pt x="14392" y="9467"/>
                </a:lnTo>
                <a:lnTo>
                  <a:pt x="14424" y="9444"/>
                </a:lnTo>
                <a:lnTo>
                  <a:pt x="14457" y="9421"/>
                </a:lnTo>
                <a:lnTo>
                  <a:pt x="14490" y="9399"/>
                </a:lnTo>
                <a:lnTo>
                  <a:pt x="14525" y="9377"/>
                </a:lnTo>
                <a:lnTo>
                  <a:pt x="14564" y="9351"/>
                </a:lnTo>
                <a:lnTo>
                  <a:pt x="14605" y="9326"/>
                </a:lnTo>
                <a:lnTo>
                  <a:pt x="14650" y="9297"/>
                </a:lnTo>
                <a:lnTo>
                  <a:pt x="14696" y="9268"/>
                </a:lnTo>
                <a:lnTo>
                  <a:pt x="14745" y="9238"/>
                </a:lnTo>
                <a:lnTo>
                  <a:pt x="14794" y="9207"/>
                </a:lnTo>
                <a:lnTo>
                  <a:pt x="14845" y="9176"/>
                </a:lnTo>
                <a:lnTo>
                  <a:pt x="14895" y="9146"/>
                </a:lnTo>
                <a:lnTo>
                  <a:pt x="14948" y="9114"/>
                </a:lnTo>
                <a:lnTo>
                  <a:pt x="15001" y="9084"/>
                </a:lnTo>
                <a:lnTo>
                  <a:pt x="15053" y="9055"/>
                </a:lnTo>
                <a:lnTo>
                  <a:pt x="15104" y="9027"/>
                </a:lnTo>
                <a:lnTo>
                  <a:pt x="15121" y="9019"/>
                </a:lnTo>
                <a:lnTo>
                  <a:pt x="15138" y="9012"/>
                </a:lnTo>
                <a:lnTo>
                  <a:pt x="15156" y="9004"/>
                </a:lnTo>
                <a:lnTo>
                  <a:pt x="15171" y="8996"/>
                </a:lnTo>
                <a:lnTo>
                  <a:pt x="15203" y="8979"/>
                </a:lnTo>
                <a:lnTo>
                  <a:pt x="15238" y="8963"/>
                </a:lnTo>
                <a:lnTo>
                  <a:pt x="15271" y="8950"/>
                </a:lnTo>
                <a:lnTo>
                  <a:pt x="15301" y="8938"/>
                </a:lnTo>
                <a:lnTo>
                  <a:pt x="15313" y="8934"/>
                </a:lnTo>
                <a:lnTo>
                  <a:pt x="15323" y="8932"/>
                </a:lnTo>
                <a:lnTo>
                  <a:pt x="15331" y="8934"/>
                </a:lnTo>
                <a:lnTo>
                  <a:pt x="15338" y="8934"/>
                </a:lnTo>
                <a:lnTo>
                  <a:pt x="15343" y="8930"/>
                </a:lnTo>
                <a:lnTo>
                  <a:pt x="15346" y="8925"/>
                </a:lnTo>
                <a:lnTo>
                  <a:pt x="15354" y="8924"/>
                </a:lnTo>
                <a:lnTo>
                  <a:pt x="15363" y="8924"/>
                </a:lnTo>
                <a:lnTo>
                  <a:pt x="15369" y="8921"/>
                </a:lnTo>
                <a:lnTo>
                  <a:pt x="15376" y="8919"/>
                </a:lnTo>
                <a:lnTo>
                  <a:pt x="15377" y="8919"/>
                </a:lnTo>
                <a:lnTo>
                  <a:pt x="15380" y="8919"/>
                </a:lnTo>
                <a:lnTo>
                  <a:pt x="15382" y="8919"/>
                </a:lnTo>
                <a:lnTo>
                  <a:pt x="15383" y="8921"/>
                </a:lnTo>
                <a:lnTo>
                  <a:pt x="15383" y="8922"/>
                </a:lnTo>
                <a:lnTo>
                  <a:pt x="15385" y="8924"/>
                </a:lnTo>
                <a:lnTo>
                  <a:pt x="15387" y="8925"/>
                </a:lnTo>
                <a:lnTo>
                  <a:pt x="15390" y="8925"/>
                </a:lnTo>
                <a:lnTo>
                  <a:pt x="15393" y="8925"/>
                </a:lnTo>
                <a:lnTo>
                  <a:pt x="15396" y="8925"/>
                </a:lnTo>
                <a:lnTo>
                  <a:pt x="15402" y="8921"/>
                </a:lnTo>
                <a:lnTo>
                  <a:pt x="15406" y="8917"/>
                </a:lnTo>
                <a:lnTo>
                  <a:pt x="15410" y="8915"/>
                </a:lnTo>
                <a:lnTo>
                  <a:pt x="15413" y="8914"/>
                </a:lnTo>
                <a:lnTo>
                  <a:pt x="15416" y="8912"/>
                </a:lnTo>
                <a:lnTo>
                  <a:pt x="15416" y="8911"/>
                </a:lnTo>
                <a:lnTo>
                  <a:pt x="15418" y="8907"/>
                </a:lnTo>
                <a:lnTo>
                  <a:pt x="15418" y="8904"/>
                </a:lnTo>
                <a:lnTo>
                  <a:pt x="15416" y="8904"/>
                </a:lnTo>
                <a:lnTo>
                  <a:pt x="15413" y="8902"/>
                </a:lnTo>
                <a:lnTo>
                  <a:pt x="15409" y="8902"/>
                </a:lnTo>
                <a:lnTo>
                  <a:pt x="15406" y="8901"/>
                </a:lnTo>
                <a:lnTo>
                  <a:pt x="15403" y="8896"/>
                </a:lnTo>
                <a:lnTo>
                  <a:pt x="15402" y="8894"/>
                </a:lnTo>
                <a:lnTo>
                  <a:pt x="15402" y="8886"/>
                </a:lnTo>
                <a:lnTo>
                  <a:pt x="15403" y="8878"/>
                </a:lnTo>
                <a:lnTo>
                  <a:pt x="15403" y="8871"/>
                </a:lnTo>
                <a:lnTo>
                  <a:pt x="15405" y="8862"/>
                </a:lnTo>
                <a:lnTo>
                  <a:pt x="15408" y="8855"/>
                </a:lnTo>
                <a:lnTo>
                  <a:pt x="15415" y="8845"/>
                </a:lnTo>
                <a:lnTo>
                  <a:pt x="15432" y="8826"/>
                </a:lnTo>
                <a:lnTo>
                  <a:pt x="15451" y="8810"/>
                </a:lnTo>
                <a:lnTo>
                  <a:pt x="15467" y="8797"/>
                </a:lnTo>
                <a:lnTo>
                  <a:pt x="15482" y="8786"/>
                </a:lnTo>
                <a:lnTo>
                  <a:pt x="15490" y="8790"/>
                </a:lnTo>
                <a:lnTo>
                  <a:pt x="15495" y="8791"/>
                </a:lnTo>
                <a:lnTo>
                  <a:pt x="15498" y="8784"/>
                </a:lnTo>
                <a:lnTo>
                  <a:pt x="15501" y="8777"/>
                </a:lnTo>
                <a:lnTo>
                  <a:pt x="15495" y="8774"/>
                </a:lnTo>
                <a:lnTo>
                  <a:pt x="15491" y="8771"/>
                </a:lnTo>
                <a:lnTo>
                  <a:pt x="15493" y="8765"/>
                </a:lnTo>
                <a:lnTo>
                  <a:pt x="15491" y="8758"/>
                </a:lnTo>
                <a:lnTo>
                  <a:pt x="15491" y="8754"/>
                </a:lnTo>
                <a:lnTo>
                  <a:pt x="15491" y="8752"/>
                </a:lnTo>
                <a:lnTo>
                  <a:pt x="15493" y="8750"/>
                </a:lnTo>
                <a:lnTo>
                  <a:pt x="15495" y="8750"/>
                </a:lnTo>
                <a:lnTo>
                  <a:pt x="15498" y="8741"/>
                </a:lnTo>
                <a:lnTo>
                  <a:pt x="15501" y="8732"/>
                </a:lnTo>
                <a:lnTo>
                  <a:pt x="15507" y="8727"/>
                </a:lnTo>
                <a:lnTo>
                  <a:pt x="15513" y="8719"/>
                </a:lnTo>
                <a:lnTo>
                  <a:pt x="15526" y="8709"/>
                </a:lnTo>
                <a:lnTo>
                  <a:pt x="15536" y="8699"/>
                </a:lnTo>
                <a:lnTo>
                  <a:pt x="15550" y="8691"/>
                </a:lnTo>
                <a:lnTo>
                  <a:pt x="15563" y="8685"/>
                </a:lnTo>
                <a:lnTo>
                  <a:pt x="15569" y="8685"/>
                </a:lnTo>
                <a:lnTo>
                  <a:pt x="15575" y="8688"/>
                </a:lnTo>
                <a:lnTo>
                  <a:pt x="15575" y="8679"/>
                </a:lnTo>
                <a:lnTo>
                  <a:pt x="15572" y="8669"/>
                </a:lnTo>
                <a:lnTo>
                  <a:pt x="15575" y="8665"/>
                </a:lnTo>
                <a:lnTo>
                  <a:pt x="15577" y="8660"/>
                </a:lnTo>
                <a:lnTo>
                  <a:pt x="15580" y="8656"/>
                </a:lnTo>
                <a:lnTo>
                  <a:pt x="15582" y="8652"/>
                </a:lnTo>
                <a:lnTo>
                  <a:pt x="15579" y="8647"/>
                </a:lnTo>
                <a:lnTo>
                  <a:pt x="15575" y="8646"/>
                </a:lnTo>
                <a:lnTo>
                  <a:pt x="15575" y="8640"/>
                </a:lnTo>
                <a:lnTo>
                  <a:pt x="15573" y="8637"/>
                </a:lnTo>
                <a:lnTo>
                  <a:pt x="15575" y="8636"/>
                </a:lnTo>
                <a:lnTo>
                  <a:pt x="15579" y="8634"/>
                </a:lnTo>
                <a:lnTo>
                  <a:pt x="15577" y="8631"/>
                </a:lnTo>
                <a:lnTo>
                  <a:pt x="15576" y="8629"/>
                </a:lnTo>
                <a:lnTo>
                  <a:pt x="15583" y="8614"/>
                </a:lnTo>
                <a:lnTo>
                  <a:pt x="15590" y="8601"/>
                </a:lnTo>
                <a:lnTo>
                  <a:pt x="15596" y="8598"/>
                </a:lnTo>
                <a:lnTo>
                  <a:pt x="15602" y="8597"/>
                </a:lnTo>
                <a:lnTo>
                  <a:pt x="15602" y="8594"/>
                </a:lnTo>
                <a:lnTo>
                  <a:pt x="15603" y="8593"/>
                </a:lnTo>
                <a:lnTo>
                  <a:pt x="15608" y="8584"/>
                </a:lnTo>
                <a:lnTo>
                  <a:pt x="15613" y="8580"/>
                </a:lnTo>
                <a:lnTo>
                  <a:pt x="15613" y="8580"/>
                </a:lnTo>
                <a:lnTo>
                  <a:pt x="15615" y="8584"/>
                </a:lnTo>
                <a:lnTo>
                  <a:pt x="15616" y="8585"/>
                </a:lnTo>
                <a:lnTo>
                  <a:pt x="15618" y="8587"/>
                </a:lnTo>
                <a:lnTo>
                  <a:pt x="15619" y="8587"/>
                </a:lnTo>
                <a:lnTo>
                  <a:pt x="15619" y="8585"/>
                </a:lnTo>
                <a:lnTo>
                  <a:pt x="15621" y="8574"/>
                </a:lnTo>
                <a:lnTo>
                  <a:pt x="15619" y="8562"/>
                </a:lnTo>
                <a:lnTo>
                  <a:pt x="15619" y="8557"/>
                </a:lnTo>
                <a:lnTo>
                  <a:pt x="15619" y="8554"/>
                </a:lnTo>
                <a:lnTo>
                  <a:pt x="15621" y="8549"/>
                </a:lnTo>
                <a:lnTo>
                  <a:pt x="15622" y="8547"/>
                </a:lnTo>
                <a:lnTo>
                  <a:pt x="15618" y="8545"/>
                </a:lnTo>
                <a:lnTo>
                  <a:pt x="15612" y="8542"/>
                </a:lnTo>
                <a:lnTo>
                  <a:pt x="15596" y="8544"/>
                </a:lnTo>
                <a:lnTo>
                  <a:pt x="15582" y="8545"/>
                </a:lnTo>
                <a:lnTo>
                  <a:pt x="15576" y="8536"/>
                </a:lnTo>
                <a:lnTo>
                  <a:pt x="15570" y="8528"/>
                </a:lnTo>
                <a:lnTo>
                  <a:pt x="15567" y="8518"/>
                </a:lnTo>
                <a:lnTo>
                  <a:pt x="15565" y="8508"/>
                </a:lnTo>
                <a:lnTo>
                  <a:pt x="15563" y="8498"/>
                </a:lnTo>
                <a:lnTo>
                  <a:pt x="15562" y="8486"/>
                </a:lnTo>
                <a:lnTo>
                  <a:pt x="15562" y="8476"/>
                </a:lnTo>
                <a:lnTo>
                  <a:pt x="15563" y="8464"/>
                </a:lnTo>
                <a:lnTo>
                  <a:pt x="15566" y="8441"/>
                </a:lnTo>
                <a:lnTo>
                  <a:pt x="15573" y="8420"/>
                </a:lnTo>
                <a:lnTo>
                  <a:pt x="15580" y="8398"/>
                </a:lnTo>
                <a:lnTo>
                  <a:pt x="15588" y="8377"/>
                </a:lnTo>
                <a:lnTo>
                  <a:pt x="15596" y="8361"/>
                </a:lnTo>
                <a:lnTo>
                  <a:pt x="15606" y="8345"/>
                </a:lnTo>
                <a:lnTo>
                  <a:pt x="15613" y="8338"/>
                </a:lnTo>
                <a:lnTo>
                  <a:pt x="15621" y="8329"/>
                </a:lnTo>
                <a:lnTo>
                  <a:pt x="15629" y="8322"/>
                </a:lnTo>
                <a:lnTo>
                  <a:pt x="15639" y="8313"/>
                </a:lnTo>
                <a:lnTo>
                  <a:pt x="15644" y="8313"/>
                </a:lnTo>
                <a:lnTo>
                  <a:pt x="15647" y="8312"/>
                </a:lnTo>
                <a:lnTo>
                  <a:pt x="15649" y="8307"/>
                </a:lnTo>
                <a:lnTo>
                  <a:pt x="15652" y="8303"/>
                </a:lnTo>
                <a:lnTo>
                  <a:pt x="15649" y="8300"/>
                </a:lnTo>
                <a:lnTo>
                  <a:pt x="15647" y="8299"/>
                </a:lnTo>
                <a:lnTo>
                  <a:pt x="15638" y="8296"/>
                </a:lnTo>
                <a:lnTo>
                  <a:pt x="15629" y="8295"/>
                </a:lnTo>
                <a:lnTo>
                  <a:pt x="15629" y="8274"/>
                </a:lnTo>
                <a:lnTo>
                  <a:pt x="15628" y="8254"/>
                </a:lnTo>
                <a:lnTo>
                  <a:pt x="15629" y="8241"/>
                </a:lnTo>
                <a:lnTo>
                  <a:pt x="15632" y="8227"/>
                </a:lnTo>
                <a:lnTo>
                  <a:pt x="15635" y="8214"/>
                </a:lnTo>
                <a:lnTo>
                  <a:pt x="15641" y="8201"/>
                </a:lnTo>
                <a:lnTo>
                  <a:pt x="15658" y="8162"/>
                </a:lnTo>
                <a:lnTo>
                  <a:pt x="15678" y="8126"/>
                </a:lnTo>
                <a:lnTo>
                  <a:pt x="15688" y="8109"/>
                </a:lnTo>
                <a:lnTo>
                  <a:pt x="15700" y="8091"/>
                </a:lnTo>
                <a:lnTo>
                  <a:pt x="15713" y="8077"/>
                </a:lnTo>
                <a:lnTo>
                  <a:pt x="15726" y="8063"/>
                </a:lnTo>
                <a:lnTo>
                  <a:pt x="15740" y="8047"/>
                </a:lnTo>
                <a:lnTo>
                  <a:pt x="15753" y="8031"/>
                </a:lnTo>
                <a:lnTo>
                  <a:pt x="15757" y="8034"/>
                </a:lnTo>
                <a:lnTo>
                  <a:pt x="15760" y="8037"/>
                </a:lnTo>
                <a:lnTo>
                  <a:pt x="15770" y="8025"/>
                </a:lnTo>
                <a:lnTo>
                  <a:pt x="15781" y="8015"/>
                </a:lnTo>
                <a:lnTo>
                  <a:pt x="15770" y="8015"/>
                </a:lnTo>
                <a:lnTo>
                  <a:pt x="15756" y="8014"/>
                </a:lnTo>
                <a:lnTo>
                  <a:pt x="15753" y="8008"/>
                </a:lnTo>
                <a:lnTo>
                  <a:pt x="15750" y="8001"/>
                </a:lnTo>
                <a:lnTo>
                  <a:pt x="15749" y="7994"/>
                </a:lnTo>
                <a:lnTo>
                  <a:pt x="15749" y="7985"/>
                </a:lnTo>
                <a:lnTo>
                  <a:pt x="15749" y="7968"/>
                </a:lnTo>
                <a:lnTo>
                  <a:pt x="15750" y="7956"/>
                </a:lnTo>
                <a:lnTo>
                  <a:pt x="15759" y="7929"/>
                </a:lnTo>
                <a:lnTo>
                  <a:pt x="15772" y="7897"/>
                </a:lnTo>
                <a:lnTo>
                  <a:pt x="15785" y="7865"/>
                </a:lnTo>
                <a:lnTo>
                  <a:pt x="15799" y="7835"/>
                </a:lnTo>
                <a:lnTo>
                  <a:pt x="15808" y="7816"/>
                </a:lnTo>
                <a:lnTo>
                  <a:pt x="15819" y="7796"/>
                </a:lnTo>
                <a:lnTo>
                  <a:pt x="15831" y="7778"/>
                </a:lnTo>
                <a:lnTo>
                  <a:pt x="15844" y="7760"/>
                </a:lnTo>
                <a:lnTo>
                  <a:pt x="15858" y="7743"/>
                </a:lnTo>
                <a:lnTo>
                  <a:pt x="15873" y="7727"/>
                </a:lnTo>
                <a:lnTo>
                  <a:pt x="15889" y="7714"/>
                </a:lnTo>
                <a:lnTo>
                  <a:pt x="15904" y="7703"/>
                </a:lnTo>
                <a:lnTo>
                  <a:pt x="15913" y="7698"/>
                </a:lnTo>
                <a:lnTo>
                  <a:pt x="15920" y="7693"/>
                </a:lnTo>
                <a:lnTo>
                  <a:pt x="15925" y="7694"/>
                </a:lnTo>
                <a:lnTo>
                  <a:pt x="15927" y="7694"/>
                </a:lnTo>
                <a:lnTo>
                  <a:pt x="15932" y="7687"/>
                </a:lnTo>
                <a:lnTo>
                  <a:pt x="15935" y="7683"/>
                </a:lnTo>
                <a:lnTo>
                  <a:pt x="15939" y="7680"/>
                </a:lnTo>
                <a:lnTo>
                  <a:pt x="15942" y="7678"/>
                </a:lnTo>
                <a:lnTo>
                  <a:pt x="15943" y="7678"/>
                </a:lnTo>
                <a:lnTo>
                  <a:pt x="15946" y="7677"/>
                </a:lnTo>
                <a:lnTo>
                  <a:pt x="15948" y="7675"/>
                </a:lnTo>
                <a:lnTo>
                  <a:pt x="15948" y="7672"/>
                </a:lnTo>
                <a:lnTo>
                  <a:pt x="15948" y="7667"/>
                </a:lnTo>
                <a:lnTo>
                  <a:pt x="15945" y="7662"/>
                </a:lnTo>
                <a:lnTo>
                  <a:pt x="15940" y="7657"/>
                </a:lnTo>
                <a:lnTo>
                  <a:pt x="15935" y="7654"/>
                </a:lnTo>
                <a:lnTo>
                  <a:pt x="15933" y="7655"/>
                </a:lnTo>
                <a:lnTo>
                  <a:pt x="15932" y="7662"/>
                </a:lnTo>
                <a:lnTo>
                  <a:pt x="15926" y="7670"/>
                </a:lnTo>
                <a:lnTo>
                  <a:pt x="15926" y="7672"/>
                </a:lnTo>
                <a:lnTo>
                  <a:pt x="15926" y="7671"/>
                </a:lnTo>
                <a:lnTo>
                  <a:pt x="15919" y="7670"/>
                </a:lnTo>
                <a:lnTo>
                  <a:pt x="15912" y="7670"/>
                </a:lnTo>
                <a:lnTo>
                  <a:pt x="15913" y="7670"/>
                </a:lnTo>
                <a:lnTo>
                  <a:pt x="15910" y="7667"/>
                </a:lnTo>
                <a:lnTo>
                  <a:pt x="15904" y="7661"/>
                </a:lnTo>
                <a:lnTo>
                  <a:pt x="15899" y="7654"/>
                </a:lnTo>
                <a:lnTo>
                  <a:pt x="15893" y="7642"/>
                </a:lnTo>
                <a:lnTo>
                  <a:pt x="15889" y="7631"/>
                </a:lnTo>
                <a:lnTo>
                  <a:pt x="15886" y="7619"/>
                </a:lnTo>
                <a:lnTo>
                  <a:pt x="15887" y="7613"/>
                </a:lnTo>
                <a:lnTo>
                  <a:pt x="15889" y="7608"/>
                </a:lnTo>
                <a:lnTo>
                  <a:pt x="15891" y="7602"/>
                </a:lnTo>
                <a:lnTo>
                  <a:pt x="15896" y="7596"/>
                </a:lnTo>
                <a:lnTo>
                  <a:pt x="15897" y="7593"/>
                </a:lnTo>
                <a:lnTo>
                  <a:pt x="15900" y="7589"/>
                </a:lnTo>
                <a:lnTo>
                  <a:pt x="15900" y="7587"/>
                </a:lnTo>
                <a:lnTo>
                  <a:pt x="15900" y="7586"/>
                </a:lnTo>
                <a:lnTo>
                  <a:pt x="15899" y="7585"/>
                </a:lnTo>
                <a:lnTo>
                  <a:pt x="15896" y="7583"/>
                </a:lnTo>
                <a:lnTo>
                  <a:pt x="15893" y="7580"/>
                </a:lnTo>
                <a:lnTo>
                  <a:pt x="15891" y="7580"/>
                </a:lnTo>
                <a:lnTo>
                  <a:pt x="15893" y="7579"/>
                </a:lnTo>
                <a:lnTo>
                  <a:pt x="15893" y="7573"/>
                </a:lnTo>
                <a:lnTo>
                  <a:pt x="15893" y="7570"/>
                </a:lnTo>
                <a:lnTo>
                  <a:pt x="15894" y="7567"/>
                </a:lnTo>
                <a:lnTo>
                  <a:pt x="15896" y="7567"/>
                </a:lnTo>
                <a:lnTo>
                  <a:pt x="15899" y="7567"/>
                </a:lnTo>
                <a:lnTo>
                  <a:pt x="15900" y="7569"/>
                </a:lnTo>
                <a:lnTo>
                  <a:pt x="15901" y="7569"/>
                </a:lnTo>
                <a:lnTo>
                  <a:pt x="15903" y="7569"/>
                </a:lnTo>
                <a:lnTo>
                  <a:pt x="15901" y="7567"/>
                </a:lnTo>
                <a:lnTo>
                  <a:pt x="15907" y="7554"/>
                </a:lnTo>
                <a:lnTo>
                  <a:pt x="15910" y="7550"/>
                </a:lnTo>
                <a:lnTo>
                  <a:pt x="15913" y="7547"/>
                </a:lnTo>
                <a:lnTo>
                  <a:pt x="15916" y="7544"/>
                </a:lnTo>
                <a:lnTo>
                  <a:pt x="15916" y="7531"/>
                </a:lnTo>
                <a:lnTo>
                  <a:pt x="15914" y="7530"/>
                </a:lnTo>
                <a:lnTo>
                  <a:pt x="15912" y="7531"/>
                </a:lnTo>
                <a:lnTo>
                  <a:pt x="15909" y="7533"/>
                </a:lnTo>
                <a:lnTo>
                  <a:pt x="15907" y="7533"/>
                </a:lnTo>
                <a:lnTo>
                  <a:pt x="15904" y="7531"/>
                </a:lnTo>
                <a:lnTo>
                  <a:pt x="15903" y="7528"/>
                </a:lnTo>
                <a:lnTo>
                  <a:pt x="15901" y="7526"/>
                </a:lnTo>
                <a:lnTo>
                  <a:pt x="15901" y="7520"/>
                </a:lnTo>
                <a:lnTo>
                  <a:pt x="15900" y="7514"/>
                </a:lnTo>
                <a:lnTo>
                  <a:pt x="15899" y="7508"/>
                </a:lnTo>
                <a:lnTo>
                  <a:pt x="15900" y="7507"/>
                </a:lnTo>
                <a:lnTo>
                  <a:pt x="15900" y="7504"/>
                </a:lnTo>
                <a:lnTo>
                  <a:pt x="15903" y="7491"/>
                </a:lnTo>
                <a:lnTo>
                  <a:pt x="15906" y="7478"/>
                </a:lnTo>
                <a:lnTo>
                  <a:pt x="15909" y="7465"/>
                </a:lnTo>
                <a:lnTo>
                  <a:pt x="15914" y="7452"/>
                </a:lnTo>
                <a:lnTo>
                  <a:pt x="15925" y="7432"/>
                </a:lnTo>
                <a:lnTo>
                  <a:pt x="15933" y="7409"/>
                </a:lnTo>
                <a:lnTo>
                  <a:pt x="15940" y="7402"/>
                </a:lnTo>
                <a:lnTo>
                  <a:pt x="15949" y="7395"/>
                </a:lnTo>
                <a:lnTo>
                  <a:pt x="15952" y="7383"/>
                </a:lnTo>
                <a:lnTo>
                  <a:pt x="15955" y="7373"/>
                </a:lnTo>
                <a:lnTo>
                  <a:pt x="15959" y="7370"/>
                </a:lnTo>
                <a:lnTo>
                  <a:pt x="15963" y="7367"/>
                </a:lnTo>
                <a:lnTo>
                  <a:pt x="15966" y="7369"/>
                </a:lnTo>
                <a:lnTo>
                  <a:pt x="15969" y="7370"/>
                </a:lnTo>
                <a:lnTo>
                  <a:pt x="15976" y="7366"/>
                </a:lnTo>
                <a:lnTo>
                  <a:pt x="15984" y="7360"/>
                </a:lnTo>
                <a:lnTo>
                  <a:pt x="15985" y="7356"/>
                </a:lnTo>
                <a:lnTo>
                  <a:pt x="15986" y="7350"/>
                </a:lnTo>
                <a:lnTo>
                  <a:pt x="15982" y="7351"/>
                </a:lnTo>
                <a:lnTo>
                  <a:pt x="15976" y="7353"/>
                </a:lnTo>
                <a:lnTo>
                  <a:pt x="15971" y="7348"/>
                </a:lnTo>
                <a:lnTo>
                  <a:pt x="15966" y="7344"/>
                </a:lnTo>
                <a:lnTo>
                  <a:pt x="15968" y="7331"/>
                </a:lnTo>
                <a:lnTo>
                  <a:pt x="15969" y="7320"/>
                </a:lnTo>
                <a:lnTo>
                  <a:pt x="15975" y="7310"/>
                </a:lnTo>
                <a:lnTo>
                  <a:pt x="15979" y="7298"/>
                </a:lnTo>
                <a:lnTo>
                  <a:pt x="15989" y="7299"/>
                </a:lnTo>
                <a:lnTo>
                  <a:pt x="15998" y="7299"/>
                </a:lnTo>
                <a:lnTo>
                  <a:pt x="16001" y="7294"/>
                </a:lnTo>
                <a:lnTo>
                  <a:pt x="16002" y="7288"/>
                </a:lnTo>
                <a:lnTo>
                  <a:pt x="15995" y="7284"/>
                </a:lnTo>
                <a:lnTo>
                  <a:pt x="15988" y="7281"/>
                </a:lnTo>
                <a:lnTo>
                  <a:pt x="15989" y="7275"/>
                </a:lnTo>
                <a:lnTo>
                  <a:pt x="15991" y="7269"/>
                </a:lnTo>
                <a:lnTo>
                  <a:pt x="15997" y="7261"/>
                </a:lnTo>
                <a:lnTo>
                  <a:pt x="16004" y="7253"/>
                </a:lnTo>
                <a:lnTo>
                  <a:pt x="16001" y="7255"/>
                </a:lnTo>
                <a:lnTo>
                  <a:pt x="15995" y="7258"/>
                </a:lnTo>
                <a:lnTo>
                  <a:pt x="15995" y="7256"/>
                </a:lnTo>
                <a:lnTo>
                  <a:pt x="15995" y="7253"/>
                </a:lnTo>
                <a:lnTo>
                  <a:pt x="15995" y="7249"/>
                </a:lnTo>
                <a:lnTo>
                  <a:pt x="15991" y="7248"/>
                </a:lnTo>
                <a:lnTo>
                  <a:pt x="15986" y="7245"/>
                </a:lnTo>
                <a:lnTo>
                  <a:pt x="15986" y="7240"/>
                </a:lnTo>
                <a:lnTo>
                  <a:pt x="15988" y="7235"/>
                </a:lnTo>
                <a:lnTo>
                  <a:pt x="15989" y="7233"/>
                </a:lnTo>
                <a:lnTo>
                  <a:pt x="15992" y="7230"/>
                </a:lnTo>
                <a:lnTo>
                  <a:pt x="15994" y="7227"/>
                </a:lnTo>
                <a:lnTo>
                  <a:pt x="15995" y="7223"/>
                </a:lnTo>
                <a:lnTo>
                  <a:pt x="15995" y="7219"/>
                </a:lnTo>
                <a:lnTo>
                  <a:pt x="15997" y="7213"/>
                </a:lnTo>
                <a:lnTo>
                  <a:pt x="15999" y="7209"/>
                </a:lnTo>
                <a:lnTo>
                  <a:pt x="16002" y="7203"/>
                </a:lnTo>
                <a:lnTo>
                  <a:pt x="16001" y="7199"/>
                </a:lnTo>
                <a:lnTo>
                  <a:pt x="15999" y="7194"/>
                </a:lnTo>
                <a:lnTo>
                  <a:pt x="16002" y="7191"/>
                </a:lnTo>
                <a:lnTo>
                  <a:pt x="16005" y="7190"/>
                </a:lnTo>
                <a:lnTo>
                  <a:pt x="16005" y="7181"/>
                </a:lnTo>
                <a:lnTo>
                  <a:pt x="16004" y="7173"/>
                </a:lnTo>
                <a:lnTo>
                  <a:pt x="16005" y="7170"/>
                </a:lnTo>
                <a:lnTo>
                  <a:pt x="16008" y="7167"/>
                </a:lnTo>
                <a:lnTo>
                  <a:pt x="16009" y="7166"/>
                </a:lnTo>
                <a:lnTo>
                  <a:pt x="16012" y="7166"/>
                </a:lnTo>
                <a:lnTo>
                  <a:pt x="16012" y="7161"/>
                </a:lnTo>
                <a:lnTo>
                  <a:pt x="16012" y="7155"/>
                </a:lnTo>
                <a:lnTo>
                  <a:pt x="16015" y="7150"/>
                </a:lnTo>
                <a:lnTo>
                  <a:pt x="16017" y="7144"/>
                </a:lnTo>
                <a:lnTo>
                  <a:pt x="16020" y="7141"/>
                </a:lnTo>
                <a:lnTo>
                  <a:pt x="16021" y="7138"/>
                </a:lnTo>
                <a:lnTo>
                  <a:pt x="16028" y="7138"/>
                </a:lnTo>
                <a:lnTo>
                  <a:pt x="16034" y="7138"/>
                </a:lnTo>
                <a:lnTo>
                  <a:pt x="16037" y="7135"/>
                </a:lnTo>
                <a:lnTo>
                  <a:pt x="16041" y="7134"/>
                </a:lnTo>
                <a:lnTo>
                  <a:pt x="16045" y="7128"/>
                </a:lnTo>
                <a:lnTo>
                  <a:pt x="16050" y="7122"/>
                </a:lnTo>
                <a:lnTo>
                  <a:pt x="16050" y="7117"/>
                </a:lnTo>
                <a:lnTo>
                  <a:pt x="16051" y="7109"/>
                </a:lnTo>
                <a:lnTo>
                  <a:pt x="16056" y="7105"/>
                </a:lnTo>
                <a:lnTo>
                  <a:pt x="16058" y="7101"/>
                </a:lnTo>
                <a:lnTo>
                  <a:pt x="16066" y="7099"/>
                </a:lnTo>
                <a:lnTo>
                  <a:pt x="16073" y="7096"/>
                </a:lnTo>
                <a:lnTo>
                  <a:pt x="16074" y="7088"/>
                </a:lnTo>
                <a:lnTo>
                  <a:pt x="16077" y="7076"/>
                </a:lnTo>
                <a:lnTo>
                  <a:pt x="16080" y="7069"/>
                </a:lnTo>
                <a:lnTo>
                  <a:pt x="16080" y="7063"/>
                </a:lnTo>
                <a:lnTo>
                  <a:pt x="16080" y="7053"/>
                </a:lnTo>
                <a:lnTo>
                  <a:pt x="16079" y="7045"/>
                </a:lnTo>
                <a:lnTo>
                  <a:pt x="16074" y="7039"/>
                </a:lnTo>
                <a:lnTo>
                  <a:pt x="16071" y="7033"/>
                </a:lnTo>
                <a:lnTo>
                  <a:pt x="16073" y="7029"/>
                </a:lnTo>
                <a:lnTo>
                  <a:pt x="16076" y="7020"/>
                </a:lnTo>
                <a:lnTo>
                  <a:pt x="16080" y="7011"/>
                </a:lnTo>
                <a:lnTo>
                  <a:pt x="16087" y="7004"/>
                </a:lnTo>
                <a:lnTo>
                  <a:pt x="16097" y="7003"/>
                </a:lnTo>
                <a:lnTo>
                  <a:pt x="16105" y="7003"/>
                </a:lnTo>
                <a:lnTo>
                  <a:pt x="16106" y="6994"/>
                </a:lnTo>
                <a:lnTo>
                  <a:pt x="16107" y="6990"/>
                </a:lnTo>
                <a:lnTo>
                  <a:pt x="16105" y="6987"/>
                </a:lnTo>
                <a:lnTo>
                  <a:pt x="16102" y="6984"/>
                </a:lnTo>
                <a:lnTo>
                  <a:pt x="16099" y="6978"/>
                </a:lnTo>
                <a:lnTo>
                  <a:pt x="16097" y="6974"/>
                </a:lnTo>
                <a:lnTo>
                  <a:pt x="16093" y="6964"/>
                </a:lnTo>
                <a:lnTo>
                  <a:pt x="16087" y="6952"/>
                </a:lnTo>
                <a:lnTo>
                  <a:pt x="16081" y="6948"/>
                </a:lnTo>
                <a:lnTo>
                  <a:pt x="16074" y="6942"/>
                </a:lnTo>
                <a:lnTo>
                  <a:pt x="16071" y="6948"/>
                </a:lnTo>
                <a:lnTo>
                  <a:pt x="16069" y="6952"/>
                </a:lnTo>
                <a:lnTo>
                  <a:pt x="16063" y="6958"/>
                </a:lnTo>
                <a:lnTo>
                  <a:pt x="16057" y="6963"/>
                </a:lnTo>
                <a:lnTo>
                  <a:pt x="16054" y="6961"/>
                </a:lnTo>
                <a:lnTo>
                  <a:pt x="16048" y="6961"/>
                </a:lnTo>
                <a:lnTo>
                  <a:pt x="16043" y="6960"/>
                </a:lnTo>
                <a:lnTo>
                  <a:pt x="16037" y="6957"/>
                </a:lnTo>
                <a:lnTo>
                  <a:pt x="16034" y="6954"/>
                </a:lnTo>
                <a:lnTo>
                  <a:pt x="16031" y="6951"/>
                </a:lnTo>
                <a:lnTo>
                  <a:pt x="16024" y="6941"/>
                </a:lnTo>
                <a:lnTo>
                  <a:pt x="16018" y="6931"/>
                </a:lnTo>
                <a:lnTo>
                  <a:pt x="16012" y="6918"/>
                </a:lnTo>
                <a:lnTo>
                  <a:pt x="16011" y="6906"/>
                </a:lnTo>
                <a:lnTo>
                  <a:pt x="16009" y="6891"/>
                </a:lnTo>
                <a:lnTo>
                  <a:pt x="16011" y="6876"/>
                </a:lnTo>
                <a:lnTo>
                  <a:pt x="16014" y="6860"/>
                </a:lnTo>
                <a:lnTo>
                  <a:pt x="16017" y="6844"/>
                </a:lnTo>
                <a:lnTo>
                  <a:pt x="16018" y="6833"/>
                </a:lnTo>
                <a:lnTo>
                  <a:pt x="16021" y="6821"/>
                </a:lnTo>
                <a:lnTo>
                  <a:pt x="16024" y="6810"/>
                </a:lnTo>
                <a:lnTo>
                  <a:pt x="16025" y="6798"/>
                </a:lnTo>
                <a:lnTo>
                  <a:pt x="16033" y="6791"/>
                </a:lnTo>
                <a:lnTo>
                  <a:pt x="16038" y="6783"/>
                </a:lnTo>
                <a:lnTo>
                  <a:pt x="16043" y="6772"/>
                </a:lnTo>
                <a:lnTo>
                  <a:pt x="16047" y="6761"/>
                </a:lnTo>
                <a:lnTo>
                  <a:pt x="16041" y="6752"/>
                </a:lnTo>
                <a:lnTo>
                  <a:pt x="16034" y="6744"/>
                </a:lnTo>
                <a:lnTo>
                  <a:pt x="16037" y="6726"/>
                </a:lnTo>
                <a:lnTo>
                  <a:pt x="16041" y="6709"/>
                </a:lnTo>
                <a:lnTo>
                  <a:pt x="16051" y="6690"/>
                </a:lnTo>
                <a:lnTo>
                  <a:pt x="16063" y="6672"/>
                </a:lnTo>
                <a:lnTo>
                  <a:pt x="16071" y="6659"/>
                </a:lnTo>
                <a:lnTo>
                  <a:pt x="16086" y="6640"/>
                </a:lnTo>
                <a:lnTo>
                  <a:pt x="16093" y="6631"/>
                </a:lnTo>
                <a:lnTo>
                  <a:pt x="16100" y="6623"/>
                </a:lnTo>
                <a:lnTo>
                  <a:pt x="16105" y="6615"/>
                </a:lnTo>
                <a:lnTo>
                  <a:pt x="16106" y="6610"/>
                </a:lnTo>
                <a:lnTo>
                  <a:pt x="16122" y="6595"/>
                </a:lnTo>
                <a:lnTo>
                  <a:pt x="16139" y="6579"/>
                </a:lnTo>
                <a:lnTo>
                  <a:pt x="16149" y="6572"/>
                </a:lnTo>
                <a:lnTo>
                  <a:pt x="16156" y="6565"/>
                </a:lnTo>
                <a:lnTo>
                  <a:pt x="16161" y="6569"/>
                </a:lnTo>
                <a:lnTo>
                  <a:pt x="16164" y="6574"/>
                </a:lnTo>
                <a:lnTo>
                  <a:pt x="16169" y="6559"/>
                </a:lnTo>
                <a:lnTo>
                  <a:pt x="16172" y="6543"/>
                </a:lnTo>
                <a:lnTo>
                  <a:pt x="16182" y="6531"/>
                </a:lnTo>
                <a:lnTo>
                  <a:pt x="16191" y="6518"/>
                </a:lnTo>
                <a:lnTo>
                  <a:pt x="16191" y="6513"/>
                </a:lnTo>
                <a:lnTo>
                  <a:pt x="16192" y="6509"/>
                </a:lnTo>
                <a:lnTo>
                  <a:pt x="16192" y="6503"/>
                </a:lnTo>
                <a:lnTo>
                  <a:pt x="16191" y="6499"/>
                </a:lnTo>
                <a:lnTo>
                  <a:pt x="16188" y="6490"/>
                </a:lnTo>
                <a:lnTo>
                  <a:pt x="16185" y="6482"/>
                </a:lnTo>
                <a:lnTo>
                  <a:pt x="16179" y="6487"/>
                </a:lnTo>
                <a:lnTo>
                  <a:pt x="16178" y="6492"/>
                </a:lnTo>
                <a:lnTo>
                  <a:pt x="16169" y="6492"/>
                </a:lnTo>
                <a:lnTo>
                  <a:pt x="16162" y="6492"/>
                </a:lnTo>
                <a:lnTo>
                  <a:pt x="16155" y="6490"/>
                </a:lnTo>
                <a:lnTo>
                  <a:pt x="16148" y="6487"/>
                </a:lnTo>
                <a:lnTo>
                  <a:pt x="16146" y="6495"/>
                </a:lnTo>
                <a:lnTo>
                  <a:pt x="16145" y="6500"/>
                </a:lnTo>
                <a:lnTo>
                  <a:pt x="16139" y="6499"/>
                </a:lnTo>
                <a:lnTo>
                  <a:pt x="16132" y="6497"/>
                </a:lnTo>
                <a:lnTo>
                  <a:pt x="16126" y="6495"/>
                </a:lnTo>
                <a:lnTo>
                  <a:pt x="16120" y="6490"/>
                </a:lnTo>
                <a:lnTo>
                  <a:pt x="16116" y="6484"/>
                </a:lnTo>
                <a:lnTo>
                  <a:pt x="16113" y="6476"/>
                </a:lnTo>
                <a:lnTo>
                  <a:pt x="16110" y="6469"/>
                </a:lnTo>
                <a:lnTo>
                  <a:pt x="16109" y="6459"/>
                </a:lnTo>
                <a:lnTo>
                  <a:pt x="16107" y="6447"/>
                </a:lnTo>
                <a:lnTo>
                  <a:pt x="16105" y="6437"/>
                </a:lnTo>
                <a:lnTo>
                  <a:pt x="16109" y="6423"/>
                </a:lnTo>
                <a:lnTo>
                  <a:pt x="16112" y="6408"/>
                </a:lnTo>
                <a:lnTo>
                  <a:pt x="16119" y="6397"/>
                </a:lnTo>
                <a:lnTo>
                  <a:pt x="16126" y="6385"/>
                </a:lnTo>
                <a:lnTo>
                  <a:pt x="16136" y="6382"/>
                </a:lnTo>
                <a:lnTo>
                  <a:pt x="16145" y="6378"/>
                </a:lnTo>
                <a:lnTo>
                  <a:pt x="16158" y="6376"/>
                </a:lnTo>
                <a:lnTo>
                  <a:pt x="16168" y="6376"/>
                </a:lnTo>
                <a:lnTo>
                  <a:pt x="16172" y="6385"/>
                </a:lnTo>
                <a:lnTo>
                  <a:pt x="16177" y="6392"/>
                </a:lnTo>
                <a:lnTo>
                  <a:pt x="16181" y="6387"/>
                </a:lnTo>
                <a:lnTo>
                  <a:pt x="16184" y="6384"/>
                </a:lnTo>
                <a:lnTo>
                  <a:pt x="16185" y="6378"/>
                </a:lnTo>
                <a:lnTo>
                  <a:pt x="16187" y="6362"/>
                </a:lnTo>
                <a:lnTo>
                  <a:pt x="16177" y="6366"/>
                </a:lnTo>
                <a:lnTo>
                  <a:pt x="16166" y="6369"/>
                </a:lnTo>
                <a:lnTo>
                  <a:pt x="16161" y="6366"/>
                </a:lnTo>
                <a:lnTo>
                  <a:pt x="16158" y="6362"/>
                </a:lnTo>
                <a:lnTo>
                  <a:pt x="16155" y="6356"/>
                </a:lnTo>
                <a:lnTo>
                  <a:pt x="16152" y="6349"/>
                </a:lnTo>
                <a:lnTo>
                  <a:pt x="16153" y="6333"/>
                </a:lnTo>
                <a:lnTo>
                  <a:pt x="16155" y="6319"/>
                </a:lnTo>
                <a:lnTo>
                  <a:pt x="16153" y="6309"/>
                </a:lnTo>
                <a:lnTo>
                  <a:pt x="16149" y="6300"/>
                </a:lnTo>
                <a:lnTo>
                  <a:pt x="16146" y="6297"/>
                </a:lnTo>
                <a:lnTo>
                  <a:pt x="16143" y="6294"/>
                </a:lnTo>
                <a:lnTo>
                  <a:pt x="16129" y="6293"/>
                </a:lnTo>
                <a:lnTo>
                  <a:pt x="16107" y="6291"/>
                </a:lnTo>
                <a:lnTo>
                  <a:pt x="16084" y="6291"/>
                </a:lnTo>
                <a:lnTo>
                  <a:pt x="16070" y="6289"/>
                </a:lnTo>
                <a:lnTo>
                  <a:pt x="16066" y="6291"/>
                </a:lnTo>
                <a:lnTo>
                  <a:pt x="16060" y="6293"/>
                </a:lnTo>
                <a:lnTo>
                  <a:pt x="16053" y="6283"/>
                </a:lnTo>
                <a:lnTo>
                  <a:pt x="16045" y="6273"/>
                </a:lnTo>
                <a:lnTo>
                  <a:pt x="16044" y="6270"/>
                </a:lnTo>
                <a:lnTo>
                  <a:pt x="16043" y="6268"/>
                </a:lnTo>
                <a:lnTo>
                  <a:pt x="16043" y="6267"/>
                </a:lnTo>
                <a:lnTo>
                  <a:pt x="16044" y="6266"/>
                </a:lnTo>
                <a:lnTo>
                  <a:pt x="16045" y="6263"/>
                </a:lnTo>
                <a:lnTo>
                  <a:pt x="16045" y="6260"/>
                </a:lnTo>
                <a:lnTo>
                  <a:pt x="16044" y="6255"/>
                </a:lnTo>
                <a:lnTo>
                  <a:pt x="16043" y="6250"/>
                </a:lnTo>
                <a:lnTo>
                  <a:pt x="16045" y="6237"/>
                </a:lnTo>
                <a:lnTo>
                  <a:pt x="16050" y="6219"/>
                </a:lnTo>
                <a:lnTo>
                  <a:pt x="16057" y="6207"/>
                </a:lnTo>
                <a:lnTo>
                  <a:pt x="16061" y="6199"/>
                </a:lnTo>
                <a:lnTo>
                  <a:pt x="16064" y="6194"/>
                </a:lnTo>
                <a:lnTo>
                  <a:pt x="16066" y="6188"/>
                </a:lnTo>
                <a:lnTo>
                  <a:pt x="16066" y="6183"/>
                </a:lnTo>
                <a:lnTo>
                  <a:pt x="16066" y="6179"/>
                </a:lnTo>
                <a:lnTo>
                  <a:pt x="16064" y="6173"/>
                </a:lnTo>
                <a:lnTo>
                  <a:pt x="16060" y="6169"/>
                </a:lnTo>
                <a:lnTo>
                  <a:pt x="16058" y="6168"/>
                </a:lnTo>
                <a:lnTo>
                  <a:pt x="16056" y="6169"/>
                </a:lnTo>
                <a:lnTo>
                  <a:pt x="16054" y="6171"/>
                </a:lnTo>
                <a:lnTo>
                  <a:pt x="16053" y="6172"/>
                </a:lnTo>
                <a:lnTo>
                  <a:pt x="16048" y="6178"/>
                </a:lnTo>
                <a:lnTo>
                  <a:pt x="16043" y="6185"/>
                </a:lnTo>
                <a:lnTo>
                  <a:pt x="16037" y="6189"/>
                </a:lnTo>
                <a:lnTo>
                  <a:pt x="16031" y="6192"/>
                </a:lnTo>
                <a:lnTo>
                  <a:pt x="16028" y="6194"/>
                </a:lnTo>
                <a:lnTo>
                  <a:pt x="16028" y="6195"/>
                </a:lnTo>
                <a:lnTo>
                  <a:pt x="16028" y="6195"/>
                </a:lnTo>
                <a:lnTo>
                  <a:pt x="16031" y="6195"/>
                </a:lnTo>
                <a:lnTo>
                  <a:pt x="16024" y="6192"/>
                </a:lnTo>
                <a:lnTo>
                  <a:pt x="16017" y="6189"/>
                </a:lnTo>
                <a:lnTo>
                  <a:pt x="16014" y="6186"/>
                </a:lnTo>
                <a:lnTo>
                  <a:pt x="16011" y="6183"/>
                </a:lnTo>
                <a:lnTo>
                  <a:pt x="16011" y="6179"/>
                </a:lnTo>
                <a:lnTo>
                  <a:pt x="16011" y="6176"/>
                </a:lnTo>
                <a:lnTo>
                  <a:pt x="16014" y="6168"/>
                </a:lnTo>
                <a:lnTo>
                  <a:pt x="16020" y="6159"/>
                </a:lnTo>
                <a:lnTo>
                  <a:pt x="16022" y="6155"/>
                </a:lnTo>
                <a:lnTo>
                  <a:pt x="16024" y="6150"/>
                </a:lnTo>
                <a:lnTo>
                  <a:pt x="16024" y="6147"/>
                </a:lnTo>
                <a:lnTo>
                  <a:pt x="16022" y="6145"/>
                </a:lnTo>
                <a:lnTo>
                  <a:pt x="16024" y="6133"/>
                </a:lnTo>
                <a:lnTo>
                  <a:pt x="16024" y="6122"/>
                </a:lnTo>
                <a:lnTo>
                  <a:pt x="16030" y="6117"/>
                </a:lnTo>
                <a:lnTo>
                  <a:pt x="16037" y="6110"/>
                </a:lnTo>
                <a:lnTo>
                  <a:pt x="16050" y="6111"/>
                </a:lnTo>
                <a:lnTo>
                  <a:pt x="16064" y="6113"/>
                </a:lnTo>
                <a:lnTo>
                  <a:pt x="16067" y="6107"/>
                </a:lnTo>
                <a:lnTo>
                  <a:pt x="16069" y="6099"/>
                </a:lnTo>
                <a:lnTo>
                  <a:pt x="16069" y="6091"/>
                </a:lnTo>
                <a:lnTo>
                  <a:pt x="16067" y="6084"/>
                </a:lnTo>
                <a:lnTo>
                  <a:pt x="16067" y="6078"/>
                </a:lnTo>
                <a:lnTo>
                  <a:pt x="16067" y="6075"/>
                </a:lnTo>
                <a:lnTo>
                  <a:pt x="16064" y="6068"/>
                </a:lnTo>
                <a:lnTo>
                  <a:pt x="16061" y="6061"/>
                </a:lnTo>
                <a:lnTo>
                  <a:pt x="16067" y="6054"/>
                </a:lnTo>
                <a:lnTo>
                  <a:pt x="16071" y="6047"/>
                </a:lnTo>
                <a:lnTo>
                  <a:pt x="16071" y="6045"/>
                </a:lnTo>
                <a:lnTo>
                  <a:pt x="16071" y="6042"/>
                </a:lnTo>
                <a:lnTo>
                  <a:pt x="16064" y="6038"/>
                </a:lnTo>
                <a:lnTo>
                  <a:pt x="16057" y="6034"/>
                </a:lnTo>
                <a:lnTo>
                  <a:pt x="16053" y="6032"/>
                </a:lnTo>
                <a:lnTo>
                  <a:pt x="16048" y="6032"/>
                </a:lnTo>
                <a:lnTo>
                  <a:pt x="16043" y="6031"/>
                </a:lnTo>
                <a:lnTo>
                  <a:pt x="16037" y="6028"/>
                </a:lnTo>
                <a:lnTo>
                  <a:pt x="16033" y="6025"/>
                </a:lnTo>
                <a:lnTo>
                  <a:pt x="16028" y="6022"/>
                </a:lnTo>
                <a:lnTo>
                  <a:pt x="16024" y="6016"/>
                </a:lnTo>
                <a:lnTo>
                  <a:pt x="16020" y="6011"/>
                </a:lnTo>
                <a:lnTo>
                  <a:pt x="16022" y="6008"/>
                </a:lnTo>
                <a:lnTo>
                  <a:pt x="16025" y="6006"/>
                </a:lnTo>
                <a:lnTo>
                  <a:pt x="16020" y="5999"/>
                </a:lnTo>
                <a:lnTo>
                  <a:pt x="16012" y="5993"/>
                </a:lnTo>
                <a:lnTo>
                  <a:pt x="16009" y="5985"/>
                </a:lnTo>
                <a:lnTo>
                  <a:pt x="16007" y="5975"/>
                </a:lnTo>
                <a:lnTo>
                  <a:pt x="16008" y="5960"/>
                </a:lnTo>
                <a:lnTo>
                  <a:pt x="16009" y="5944"/>
                </a:lnTo>
                <a:lnTo>
                  <a:pt x="16012" y="5930"/>
                </a:lnTo>
                <a:lnTo>
                  <a:pt x="16015" y="5917"/>
                </a:lnTo>
                <a:lnTo>
                  <a:pt x="16007" y="5900"/>
                </a:lnTo>
                <a:lnTo>
                  <a:pt x="15999" y="5883"/>
                </a:lnTo>
                <a:lnTo>
                  <a:pt x="16011" y="5872"/>
                </a:lnTo>
                <a:lnTo>
                  <a:pt x="16021" y="5862"/>
                </a:lnTo>
                <a:lnTo>
                  <a:pt x="16031" y="5851"/>
                </a:lnTo>
                <a:lnTo>
                  <a:pt x="16040" y="5839"/>
                </a:lnTo>
                <a:lnTo>
                  <a:pt x="16038" y="5835"/>
                </a:lnTo>
                <a:lnTo>
                  <a:pt x="16035" y="5832"/>
                </a:lnTo>
                <a:lnTo>
                  <a:pt x="16028" y="5829"/>
                </a:lnTo>
                <a:lnTo>
                  <a:pt x="16020" y="5828"/>
                </a:lnTo>
                <a:lnTo>
                  <a:pt x="16015" y="5828"/>
                </a:lnTo>
                <a:lnTo>
                  <a:pt x="16008" y="5829"/>
                </a:lnTo>
                <a:lnTo>
                  <a:pt x="16005" y="5828"/>
                </a:lnTo>
                <a:lnTo>
                  <a:pt x="16002" y="5826"/>
                </a:lnTo>
                <a:lnTo>
                  <a:pt x="16004" y="5815"/>
                </a:lnTo>
                <a:lnTo>
                  <a:pt x="16007" y="5802"/>
                </a:lnTo>
                <a:lnTo>
                  <a:pt x="16009" y="5798"/>
                </a:lnTo>
                <a:lnTo>
                  <a:pt x="16011" y="5793"/>
                </a:lnTo>
                <a:lnTo>
                  <a:pt x="16015" y="5795"/>
                </a:lnTo>
                <a:lnTo>
                  <a:pt x="16020" y="5793"/>
                </a:lnTo>
                <a:lnTo>
                  <a:pt x="16017" y="5785"/>
                </a:lnTo>
                <a:lnTo>
                  <a:pt x="16015" y="5776"/>
                </a:lnTo>
                <a:lnTo>
                  <a:pt x="16014" y="5770"/>
                </a:lnTo>
                <a:lnTo>
                  <a:pt x="16012" y="5764"/>
                </a:lnTo>
                <a:lnTo>
                  <a:pt x="15998" y="5754"/>
                </a:lnTo>
                <a:lnTo>
                  <a:pt x="15984" y="5744"/>
                </a:lnTo>
                <a:lnTo>
                  <a:pt x="15979" y="5737"/>
                </a:lnTo>
                <a:lnTo>
                  <a:pt x="15975" y="5727"/>
                </a:lnTo>
                <a:lnTo>
                  <a:pt x="15968" y="5718"/>
                </a:lnTo>
                <a:lnTo>
                  <a:pt x="15962" y="5708"/>
                </a:lnTo>
                <a:lnTo>
                  <a:pt x="15955" y="5704"/>
                </a:lnTo>
                <a:lnTo>
                  <a:pt x="15948" y="5700"/>
                </a:lnTo>
                <a:lnTo>
                  <a:pt x="15958" y="5687"/>
                </a:lnTo>
                <a:lnTo>
                  <a:pt x="15965" y="5675"/>
                </a:lnTo>
                <a:lnTo>
                  <a:pt x="15976" y="5667"/>
                </a:lnTo>
                <a:lnTo>
                  <a:pt x="15988" y="5661"/>
                </a:lnTo>
                <a:lnTo>
                  <a:pt x="15997" y="5658"/>
                </a:lnTo>
                <a:lnTo>
                  <a:pt x="16002" y="5655"/>
                </a:lnTo>
                <a:lnTo>
                  <a:pt x="16005" y="5655"/>
                </a:lnTo>
                <a:lnTo>
                  <a:pt x="16008" y="5656"/>
                </a:lnTo>
                <a:lnTo>
                  <a:pt x="16012" y="5661"/>
                </a:lnTo>
                <a:lnTo>
                  <a:pt x="16017" y="5665"/>
                </a:lnTo>
                <a:lnTo>
                  <a:pt x="16022" y="5672"/>
                </a:lnTo>
                <a:lnTo>
                  <a:pt x="16025" y="5675"/>
                </a:lnTo>
                <a:lnTo>
                  <a:pt x="16028" y="5671"/>
                </a:lnTo>
                <a:lnTo>
                  <a:pt x="16031" y="5668"/>
                </a:lnTo>
                <a:lnTo>
                  <a:pt x="16040" y="5664"/>
                </a:lnTo>
                <a:lnTo>
                  <a:pt x="16047" y="5658"/>
                </a:lnTo>
                <a:lnTo>
                  <a:pt x="16044" y="5649"/>
                </a:lnTo>
                <a:lnTo>
                  <a:pt x="16041" y="5641"/>
                </a:lnTo>
                <a:lnTo>
                  <a:pt x="16041" y="5629"/>
                </a:lnTo>
                <a:lnTo>
                  <a:pt x="16040" y="5619"/>
                </a:lnTo>
                <a:lnTo>
                  <a:pt x="16043" y="5612"/>
                </a:lnTo>
                <a:lnTo>
                  <a:pt x="16045" y="5605"/>
                </a:lnTo>
                <a:lnTo>
                  <a:pt x="16050" y="5597"/>
                </a:lnTo>
                <a:lnTo>
                  <a:pt x="16053" y="5590"/>
                </a:lnTo>
                <a:lnTo>
                  <a:pt x="16051" y="5580"/>
                </a:lnTo>
                <a:lnTo>
                  <a:pt x="16050" y="5570"/>
                </a:lnTo>
                <a:lnTo>
                  <a:pt x="16051" y="5566"/>
                </a:lnTo>
                <a:lnTo>
                  <a:pt x="16053" y="5564"/>
                </a:lnTo>
                <a:lnTo>
                  <a:pt x="16056" y="5563"/>
                </a:lnTo>
                <a:lnTo>
                  <a:pt x="16060" y="5560"/>
                </a:lnTo>
                <a:lnTo>
                  <a:pt x="16066" y="5554"/>
                </a:lnTo>
                <a:lnTo>
                  <a:pt x="16071" y="5550"/>
                </a:lnTo>
                <a:lnTo>
                  <a:pt x="16084" y="5550"/>
                </a:lnTo>
                <a:lnTo>
                  <a:pt x="16097" y="5547"/>
                </a:lnTo>
                <a:lnTo>
                  <a:pt x="16107" y="5546"/>
                </a:lnTo>
                <a:lnTo>
                  <a:pt x="16115" y="5546"/>
                </a:lnTo>
                <a:lnTo>
                  <a:pt x="16122" y="5548"/>
                </a:lnTo>
                <a:lnTo>
                  <a:pt x="16129" y="5551"/>
                </a:lnTo>
                <a:lnTo>
                  <a:pt x="16129" y="5550"/>
                </a:lnTo>
                <a:lnTo>
                  <a:pt x="16130" y="5548"/>
                </a:lnTo>
                <a:lnTo>
                  <a:pt x="16133" y="5548"/>
                </a:lnTo>
                <a:lnTo>
                  <a:pt x="16139" y="5551"/>
                </a:lnTo>
                <a:lnTo>
                  <a:pt x="16139" y="5553"/>
                </a:lnTo>
                <a:lnTo>
                  <a:pt x="16141" y="5556"/>
                </a:lnTo>
                <a:lnTo>
                  <a:pt x="16142" y="5560"/>
                </a:lnTo>
                <a:lnTo>
                  <a:pt x="16139" y="5563"/>
                </a:lnTo>
                <a:lnTo>
                  <a:pt x="16142" y="5567"/>
                </a:lnTo>
                <a:lnTo>
                  <a:pt x="16142" y="5571"/>
                </a:lnTo>
                <a:lnTo>
                  <a:pt x="16143" y="5571"/>
                </a:lnTo>
                <a:lnTo>
                  <a:pt x="16141" y="5574"/>
                </a:lnTo>
                <a:lnTo>
                  <a:pt x="16139" y="5582"/>
                </a:lnTo>
                <a:lnTo>
                  <a:pt x="16136" y="5587"/>
                </a:lnTo>
                <a:lnTo>
                  <a:pt x="16135" y="5590"/>
                </a:lnTo>
                <a:lnTo>
                  <a:pt x="16135" y="5592"/>
                </a:lnTo>
                <a:lnTo>
                  <a:pt x="16136" y="5593"/>
                </a:lnTo>
                <a:lnTo>
                  <a:pt x="16139" y="5593"/>
                </a:lnTo>
                <a:lnTo>
                  <a:pt x="16151" y="5599"/>
                </a:lnTo>
                <a:lnTo>
                  <a:pt x="16165" y="5605"/>
                </a:lnTo>
                <a:lnTo>
                  <a:pt x="16169" y="5605"/>
                </a:lnTo>
                <a:lnTo>
                  <a:pt x="16172" y="5603"/>
                </a:lnTo>
                <a:lnTo>
                  <a:pt x="16175" y="5602"/>
                </a:lnTo>
                <a:lnTo>
                  <a:pt x="16178" y="5599"/>
                </a:lnTo>
                <a:lnTo>
                  <a:pt x="16178" y="5595"/>
                </a:lnTo>
                <a:lnTo>
                  <a:pt x="16178" y="5590"/>
                </a:lnTo>
                <a:lnTo>
                  <a:pt x="16185" y="5587"/>
                </a:lnTo>
                <a:lnTo>
                  <a:pt x="16192" y="5582"/>
                </a:lnTo>
                <a:lnTo>
                  <a:pt x="16200" y="5580"/>
                </a:lnTo>
                <a:lnTo>
                  <a:pt x="16207" y="5579"/>
                </a:lnTo>
                <a:lnTo>
                  <a:pt x="16208" y="5574"/>
                </a:lnTo>
                <a:lnTo>
                  <a:pt x="16211" y="5569"/>
                </a:lnTo>
                <a:lnTo>
                  <a:pt x="16213" y="5566"/>
                </a:lnTo>
                <a:lnTo>
                  <a:pt x="16215" y="5563"/>
                </a:lnTo>
                <a:lnTo>
                  <a:pt x="16213" y="5559"/>
                </a:lnTo>
                <a:lnTo>
                  <a:pt x="16210" y="5556"/>
                </a:lnTo>
                <a:lnTo>
                  <a:pt x="16210" y="5551"/>
                </a:lnTo>
                <a:lnTo>
                  <a:pt x="16210" y="5547"/>
                </a:lnTo>
                <a:lnTo>
                  <a:pt x="16218" y="5541"/>
                </a:lnTo>
                <a:lnTo>
                  <a:pt x="16228" y="5533"/>
                </a:lnTo>
                <a:lnTo>
                  <a:pt x="16230" y="5533"/>
                </a:lnTo>
                <a:lnTo>
                  <a:pt x="16231" y="5531"/>
                </a:lnTo>
                <a:lnTo>
                  <a:pt x="16233" y="5530"/>
                </a:lnTo>
                <a:lnTo>
                  <a:pt x="16233" y="5528"/>
                </a:lnTo>
                <a:lnTo>
                  <a:pt x="16228" y="5521"/>
                </a:lnTo>
                <a:lnTo>
                  <a:pt x="16221" y="5515"/>
                </a:lnTo>
                <a:lnTo>
                  <a:pt x="16210" y="5504"/>
                </a:lnTo>
                <a:lnTo>
                  <a:pt x="16202" y="5497"/>
                </a:lnTo>
                <a:lnTo>
                  <a:pt x="16201" y="5491"/>
                </a:lnTo>
                <a:lnTo>
                  <a:pt x="16201" y="5487"/>
                </a:lnTo>
                <a:lnTo>
                  <a:pt x="16202" y="5482"/>
                </a:lnTo>
                <a:lnTo>
                  <a:pt x="16205" y="5481"/>
                </a:lnTo>
                <a:lnTo>
                  <a:pt x="16207" y="5479"/>
                </a:lnTo>
                <a:lnTo>
                  <a:pt x="16208" y="5478"/>
                </a:lnTo>
                <a:lnTo>
                  <a:pt x="16207" y="5475"/>
                </a:lnTo>
                <a:lnTo>
                  <a:pt x="16205" y="5471"/>
                </a:lnTo>
                <a:lnTo>
                  <a:pt x="16187" y="5465"/>
                </a:lnTo>
                <a:lnTo>
                  <a:pt x="16171" y="5461"/>
                </a:lnTo>
                <a:lnTo>
                  <a:pt x="16151" y="5455"/>
                </a:lnTo>
                <a:lnTo>
                  <a:pt x="16132" y="5448"/>
                </a:lnTo>
                <a:lnTo>
                  <a:pt x="16122" y="5442"/>
                </a:lnTo>
                <a:lnTo>
                  <a:pt x="16112" y="5436"/>
                </a:lnTo>
                <a:lnTo>
                  <a:pt x="16110" y="5432"/>
                </a:lnTo>
                <a:lnTo>
                  <a:pt x="16109" y="5426"/>
                </a:lnTo>
                <a:lnTo>
                  <a:pt x="16099" y="5419"/>
                </a:lnTo>
                <a:lnTo>
                  <a:pt x="16089" y="5410"/>
                </a:lnTo>
                <a:lnTo>
                  <a:pt x="16087" y="5406"/>
                </a:lnTo>
                <a:lnTo>
                  <a:pt x="16084" y="5402"/>
                </a:lnTo>
                <a:lnTo>
                  <a:pt x="16084" y="5397"/>
                </a:lnTo>
                <a:lnTo>
                  <a:pt x="16081" y="5394"/>
                </a:lnTo>
                <a:lnTo>
                  <a:pt x="16081" y="5391"/>
                </a:lnTo>
                <a:lnTo>
                  <a:pt x="16083" y="5387"/>
                </a:lnTo>
                <a:lnTo>
                  <a:pt x="16086" y="5381"/>
                </a:lnTo>
                <a:lnTo>
                  <a:pt x="16090" y="5377"/>
                </a:lnTo>
                <a:lnTo>
                  <a:pt x="16094" y="5373"/>
                </a:lnTo>
                <a:lnTo>
                  <a:pt x="16097" y="5370"/>
                </a:lnTo>
                <a:lnTo>
                  <a:pt x="16100" y="5366"/>
                </a:lnTo>
                <a:lnTo>
                  <a:pt x="16099" y="5363"/>
                </a:lnTo>
                <a:lnTo>
                  <a:pt x="16090" y="5355"/>
                </a:lnTo>
                <a:lnTo>
                  <a:pt x="16083" y="5347"/>
                </a:lnTo>
                <a:lnTo>
                  <a:pt x="16079" y="5341"/>
                </a:lnTo>
                <a:lnTo>
                  <a:pt x="16076" y="5335"/>
                </a:lnTo>
                <a:lnTo>
                  <a:pt x="16063" y="5325"/>
                </a:lnTo>
                <a:lnTo>
                  <a:pt x="16050" y="5315"/>
                </a:lnTo>
                <a:lnTo>
                  <a:pt x="16045" y="5309"/>
                </a:lnTo>
                <a:lnTo>
                  <a:pt x="16044" y="5304"/>
                </a:lnTo>
                <a:lnTo>
                  <a:pt x="16044" y="5299"/>
                </a:lnTo>
                <a:lnTo>
                  <a:pt x="16043" y="5295"/>
                </a:lnTo>
                <a:lnTo>
                  <a:pt x="16041" y="5289"/>
                </a:lnTo>
                <a:lnTo>
                  <a:pt x="16041" y="5285"/>
                </a:lnTo>
                <a:lnTo>
                  <a:pt x="16041" y="5273"/>
                </a:lnTo>
                <a:lnTo>
                  <a:pt x="16041" y="5262"/>
                </a:lnTo>
                <a:lnTo>
                  <a:pt x="16035" y="5255"/>
                </a:lnTo>
                <a:lnTo>
                  <a:pt x="16031" y="5246"/>
                </a:lnTo>
                <a:lnTo>
                  <a:pt x="16031" y="5239"/>
                </a:lnTo>
                <a:lnTo>
                  <a:pt x="16030" y="5230"/>
                </a:lnTo>
                <a:lnTo>
                  <a:pt x="16024" y="5214"/>
                </a:lnTo>
                <a:lnTo>
                  <a:pt x="16020" y="5197"/>
                </a:lnTo>
                <a:lnTo>
                  <a:pt x="16017" y="5187"/>
                </a:lnTo>
                <a:lnTo>
                  <a:pt x="16015" y="5178"/>
                </a:lnTo>
                <a:lnTo>
                  <a:pt x="16008" y="5170"/>
                </a:lnTo>
                <a:lnTo>
                  <a:pt x="16001" y="5163"/>
                </a:lnTo>
                <a:lnTo>
                  <a:pt x="15999" y="5157"/>
                </a:lnTo>
                <a:lnTo>
                  <a:pt x="15998" y="5152"/>
                </a:lnTo>
                <a:lnTo>
                  <a:pt x="15997" y="5147"/>
                </a:lnTo>
                <a:lnTo>
                  <a:pt x="15997" y="5142"/>
                </a:lnTo>
                <a:lnTo>
                  <a:pt x="16001" y="5137"/>
                </a:lnTo>
                <a:lnTo>
                  <a:pt x="16004" y="5131"/>
                </a:lnTo>
                <a:lnTo>
                  <a:pt x="16009" y="5128"/>
                </a:lnTo>
                <a:lnTo>
                  <a:pt x="16015" y="5127"/>
                </a:lnTo>
                <a:lnTo>
                  <a:pt x="16015" y="5121"/>
                </a:lnTo>
                <a:lnTo>
                  <a:pt x="16015" y="5115"/>
                </a:lnTo>
                <a:lnTo>
                  <a:pt x="16020" y="5106"/>
                </a:lnTo>
                <a:lnTo>
                  <a:pt x="16024" y="5098"/>
                </a:lnTo>
                <a:lnTo>
                  <a:pt x="16022" y="5088"/>
                </a:lnTo>
                <a:lnTo>
                  <a:pt x="16022" y="5079"/>
                </a:lnTo>
                <a:lnTo>
                  <a:pt x="16027" y="5063"/>
                </a:lnTo>
                <a:lnTo>
                  <a:pt x="16035" y="5046"/>
                </a:lnTo>
                <a:lnTo>
                  <a:pt x="16040" y="5039"/>
                </a:lnTo>
                <a:lnTo>
                  <a:pt x="16044" y="5031"/>
                </a:lnTo>
                <a:lnTo>
                  <a:pt x="16048" y="5026"/>
                </a:lnTo>
                <a:lnTo>
                  <a:pt x="16054" y="5021"/>
                </a:lnTo>
                <a:lnTo>
                  <a:pt x="16057" y="5014"/>
                </a:lnTo>
                <a:lnTo>
                  <a:pt x="16058" y="5006"/>
                </a:lnTo>
                <a:lnTo>
                  <a:pt x="16060" y="5003"/>
                </a:lnTo>
                <a:lnTo>
                  <a:pt x="16063" y="4998"/>
                </a:lnTo>
                <a:lnTo>
                  <a:pt x="16063" y="4995"/>
                </a:lnTo>
                <a:lnTo>
                  <a:pt x="16063" y="4993"/>
                </a:lnTo>
                <a:lnTo>
                  <a:pt x="16066" y="4983"/>
                </a:lnTo>
                <a:lnTo>
                  <a:pt x="16069" y="4972"/>
                </a:lnTo>
                <a:lnTo>
                  <a:pt x="16081" y="4965"/>
                </a:lnTo>
                <a:lnTo>
                  <a:pt x="16094" y="4958"/>
                </a:lnTo>
                <a:lnTo>
                  <a:pt x="16107" y="4954"/>
                </a:lnTo>
                <a:lnTo>
                  <a:pt x="16120" y="4949"/>
                </a:lnTo>
                <a:lnTo>
                  <a:pt x="16139" y="4951"/>
                </a:lnTo>
                <a:lnTo>
                  <a:pt x="16158" y="4952"/>
                </a:lnTo>
                <a:lnTo>
                  <a:pt x="16159" y="4959"/>
                </a:lnTo>
                <a:lnTo>
                  <a:pt x="16161" y="4965"/>
                </a:lnTo>
                <a:lnTo>
                  <a:pt x="16169" y="4970"/>
                </a:lnTo>
                <a:lnTo>
                  <a:pt x="16179" y="4977"/>
                </a:lnTo>
                <a:lnTo>
                  <a:pt x="16185" y="4978"/>
                </a:lnTo>
                <a:lnTo>
                  <a:pt x="16194" y="4980"/>
                </a:lnTo>
                <a:lnTo>
                  <a:pt x="16198" y="4981"/>
                </a:lnTo>
                <a:lnTo>
                  <a:pt x="16201" y="4983"/>
                </a:lnTo>
                <a:lnTo>
                  <a:pt x="16204" y="4983"/>
                </a:lnTo>
                <a:lnTo>
                  <a:pt x="16207" y="4981"/>
                </a:lnTo>
                <a:lnTo>
                  <a:pt x="16210" y="4977"/>
                </a:lnTo>
                <a:lnTo>
                  <a:pt x="16215" y="4972"/>
                </a:lnTo>
                <a:lnTo>
                  <a:pt x="16221" y="4967"/>
                </a:lnTo>
                <a:lnTo>
                  <a:pt x="16223" y="4961"/>
                </a:lnTo>
                <a:lnTo>
                  <a:pt x="16228" y="4961"/>
                </a:lnTo>
                <a:lnTo>
                  <a:pt x="16234" y="4962"/>
                </a:lnTo>
                <a:lnTo>
                  <a:pt x="16241" y="4954"/>
                </a:lnTo>
                <a:lnTo>
                  <a:pt x="16247" y="4949"/>
                </a:lnTo>
                <a:lnTo>
                  <a:pt x="16256" y="4938"/>
                </a:lnTo>
                <a:lnTo>
                  <a:pt x="16263" y="4926"/>
                </a:lnTo>
                <a:lnTo>
                  <a:pt x="16261" y="4922"/>
                </a:lnTo>
                <a:lnTo>
                  <a:pt x="16259" y="4918"/>
                </a:lnTo>
                <a:lnTo>
                  <a:pt x="16256" y="4919"/>
                </a:lnTo>
                <a:lnTo>
                  <a:pt x="16253" y="4921"/>
                </a:lnTo>
                <a:lnTo>
                  <a:pt x="16250" y="4918"/>
                </a:lnTo>
                <a:lnTo>
                  <a:pt x="16247" y="4913"/>
                </a:lnTo>
                <a:lnTo>
                  <a:pt x="16246" y="4906"/>
                </a:lnTo>
                <a:lnTo>
                  <a:pt x="16247" y="4900"/>
                </a:lnTo>
                <a:lnTo>
                  <a:pt x="16254" y="4895"/>
                </a:lnTo>
                <a:lnTo>
                  <a:pt x="16260" y="4889"/>
                </a:lnTo>
                <a:lnTo>
                  <a:pt x="16264" y="4890"/>
                </a:lnTo>
                <a:lnTo>
                  <a:pt x="16267" y="4893"/>
                </a:lnTo>
                <a:lnTo>
                  <a:pt x="16272" y="4887"/>
                </a:lnTo>
                <a:lnTo>
                  <a:pt x="16274" y="4880"/>
                </a:lnTo>
                <a:lnTo>
                  <a:pt x="16270" y="4882"/>
                </a:lnTo>
                <a:lnTo>
                  <a:pt x="16267" y="4882"/>
                </a:lnTo>
                <a:lnTo>
                  <a:pt x="16263" y="4877"/>
                </a:lnTo>
                <a:lnTo>
                  <a:pt x="16260" y="4875"/>
                </a:lnTo>
                <a:lnTo>
                  <a:pt x="16259" y="4863"/>
                </a:lnTo>
                <a:lnTo>
                  <a:pt x="16257" y="4853"/>
                </a:lnTo>
                <a:lnTo>
                  <a:pt x="16260" y="4841"/>
                </a:lnTo>
                <a:lnTo>
                  <a:pt x="16263" y="4831"/>
                </a:lnTo>
                <a:lnTo>
                  <a:pt x="16263" y="4824"/>
                </a:lnTo>
                <a:lnTo>
                  <a:pt x="16263" y="4817"/>
                </a:lnTo>
                <a:lnTo>
                  <a:pt x="16267" y="4807"/>
                </a:lnTo>
                <a:lnTo>
                  <a:pt x="16272" y="4797"/>
                </a:lnTo>
                <a:lnTo>
                  <a:pt x="16274" y="4794"/>
                </a:lnTo>
                <a:lnTo>
                  <a:pt x="16279" y="4792"/>
                </a:lnTo>
                <a:lnTo>
                  <a:pt x="16282" y="4785"/>
                </a:lnTo>
                <a:lnTo>
                  <a:pt x="16283" y="4779"/>
                </a:lnTo>
                <a:lnTo>
                  <a:pt x="16280" y="4775"/>
                </a:lnTo>
                <a:lnTo>
                  <a:pt x="16279" y="4772"/>
                </a:lnTo>
                <a:lnTo>
                  <a:pt x="16280" y="4767"/>
                </a:lnTo>
                <a:lnTo>
                  <a:pt x="16282" y="4762"/>
                </a:lnTo>
                <a:lnTo>
                  <a:pt x="16290" y="4759"/>
                </a:lnTo>
                <a:lnTo>
                  <a:pt x="16297" y="4756"/>
                </a:lnTo>
                <a:lnTo>
                  <a:pt x="16308" y="4756"/>
                </a:lnTo>
                <a:lnTo>
                  <a:pt x="16315" y="4758"/>
                </a:lnTo>
                <a:lnTo>
                  <a:pt x="16322" y="4764"/>
                </a:lnTo>
                <a:lnTo>
                  <a:pt x="16326" y="4768"/>
                </a:lnTo>
                <a:lnTo>
                  <a:pt x="16323" y="4774"/>
                </a:lnTo>
                <a:lnTo>
                  <a:pt x="16321" y="4778"/>
                </a:lnTo>
                <a:lnTo>
                  <a:pt x="16323" y="4779"/>
                </a:lnTo>
                <a:lnTo>
                  <a:pt x="16326" y="4785"/>
                </a:lnTo>
                <a:lnTo>
                  <a:pt x="16329" y="4787"/>
                </a:lnTo>
                <a:lnTo>
                  <a:pt x="16332" y="4788"/>
                </a:lnTo>
                <a:lnTo>
                  <a:pt x="16335" y="4788"/>
                </a:lnTo>
                <a:lnTo>
                  <a:pt x="16338" y="4788"/>
                </a:lnTo>
                <a:lnTo>
                  <a:pt x="16341" y="4795"/>
                </a:lnTo>
                <a:lnTo>
                  <a:pt x="16344" y="4801"/>
                </a:lnTo>
                <a:lnTo>
                  <a:pt x="16346" y="4805"/>
                </a:lnTo>
                <a:lnTo>
                  <a:pt x="16351" y="4807"/>
                </a:lnTo>
                <a:lnTo>
                  <a:pt x="16349" y="4807"/>
                </a:lnTo>
                <a:lnTo>
                  <a:pt x="16348" y="4810"/>
                </a:lnTo>
                <a:lnTo>
                  <a:pt x="16345" y="4813"/>
                </a:lnTo>
                <a:lnTo>
                  <a:pt x="16346" y="4814"/>
                </a:lnTo>
                <a:lnTo>
                  <a:pt x="16349" y="4815"/>
                </a:lnTo>
                <a:lnTo>
                  <a:pt x="16354" y="4814"/>
                </a:lnTo>
                <a:lnTo>
                  <a:pt x="16357" y="4811"/>
                </a:lnTo>
                <a:lnTo>
                  <a:pt x="16359" y="4805"/>
                </a:lnTo>
                <a:lnTo>
                  <a:pt x="16365" y="4804"/>
                </a:lnTo>
                <a:lnTo>
                  <a:pt x="16372" y="4804"/>
                </a:lnTo>
                <a:lnTo>
                  <a:pt x="16375" y="4800"/>
                </a:lnTo>
                <a:lnTo>
                  <a:pt x="16377" y="4795"/>
                </a:lnTo>
                <a:lnTo>
                  <a:pt x="16371" y="4792"/>
                </a:lnTo>
                <a:lnTo>
                  <a:pt x="16364" y="4790"/>
                </a:lnTo>
                <a:lnTo>
                  <a:pt x="16361" y="4784"/>
                </a:lnTo>
                <a:lnTo>
                  <a:pt x="16358" y="4778"/>
                </a:lnTo>
                <a:lnTo>
                  <a:pt x="16357" y="4769"/>
                </a:lnTo>
                <a:lnTo>
                  <a:pt x="16358" y="4765"/>
                </a:lnTo>
                <a:lnTo>
                  <a:pt x="16355" y="4764"/>
                </a:lnTo>
                <a:lnTo>
                  <a:pt x="16352" y="4761"/>
                </a:lnTo>
                <a:lnTo>
                  <a:pt x="16349" y="4758"/>
                </a:lnTo>
                <a:lnTo>
                  <a:pt x="16349" y="4754"/>
                </a:lnTo>
                <a:lnTo>
                  <a:pt x="16346" y="4745"/>
                </a:lnTo>
                <a:lnTo>
                  <a:pt x="16345" y="4736"/>
                </a:lnTo>
                <a:lnTo>
                  <a:pt x="16345" y="4732"/>
                </a:lnTo>
                <a:lnTo>
                  <a:pt x="16345" y="4728"/>
                </a:lnTo>
                <a:lnTo>
                  <a:pt x="16351" y="4725"/>
                </a:lnTo>
                <a:lnTo>
                  <a:pt x="16355" y="4723"/>
                </a:lnTo>
                <a:lnTo>
                  <a:pt x="16354" y="4718"/>
                </a:lnTo>
                <a:lnTo>
                  <a:pt x="16352" y="4713"/>
                </a:lnTo>
                <a:lnTo>
                  <a:pt x="16355" y="4706"/>
                </a:lnTo>
                <a:lnTo>
                  <a:pt x="16358" y="4699"/>
                </a:lnTo>
                <a:lnTo>
                  <a:pt x="16362" y="4696"/>
                </a:lnTo>
                <a:lnTo>
                  <a:pt x="16367" y="4693"/>
                </a:lnTo>
                <a:lnTo>
                  <a:pt x="16371" y="4692"/>
                </a:lnTo>
                <a:lnTo>
                  <a:pt x="16374" y="4690"/>
                </a:lnTo>
                <a:lnTo>
                  <a:pt x="16374" y="4684"/>
                </a:lnTo>
                <a:lnTo>
                  <a:pt x="16374" y="4679"/>
                </a:lnTo>
                <a:lnTo>
                  <a:pt x="16377" y="4670"/>
                </a:lnTo>
                <a:lnTo>
                  <a:pt x="16378" y="4663"/>
                </a:lnTo>
                <a:lnTo>
                  <a:pt x="16381" y="4659"/>
                </a:lnTo>
                <a:lnTo>
                  <a:pt x="16385" y="4653"/>
                </a:lnTo>
                <a:lnTo>
                  <a:pt x="16382" y="4650"/>
                </a:lnTo>
                <a:lnTo>
                  <a:pt x="16380" y="4648"/>
                </a:lnTo>
                <a:lnTo>
                  <a:pt x="16377" y="4648"/>
                </a:lnTo>
                <a:lnTo>
                  <a:pt x="16371" y="4651"/>
                </a:lnTo>
                <a:lnTo>
                  <a:pt x="16367" y="4651"/>
                </a:lnTo>
                <a:lnTo>
                  <a:pt x="16362" y="4651"/>
                </a:lnTo>
                <a:lnTo>
                  <a:pt x="16359" y="4648"/>
                </a:lnTo>
                <a:lnTo>
                  <a:pt x="16358" y="4644"/>
                </a:lnTo>
                <a:lnTo>
                  <a:pt x="16349" y="4633"/>
                </a:lnTo>
                <a:lnTo>
                  <a:pt x="16344" y="4620"/>
                </a:lnTo>
                <a:lnTo>
                  <a:pt x="16339" y="4607"/>
                </a:lnTo>
                <a:lnTo>
                  <a:pt x="16336" y="4594"/>
                </a:lnTo>
                <a:lnTo>
                  <a:pt x="16339" y="4578"/>
                </a:lnTo>
                <a:lnTo>
                  <a:pt x="16342" y="4563"/>
                </a:lnTo>
                <a:lnTo>
                  <a:pt x="16341" y="4558"/>
                </a:lnTo>
                <a:lnTo>
                  <a:pt x="16339" y="4555"/>
                </a:lnTo>
                <a:lnTo>
                  <a:pt x="16339" y="4552"/>
                </a:lnTo>
                <a:lnTo>
                  <a:pt x="16338" y="4551"/>
                </a:lnTo>
                <a:lnTo>
                  <a:pt x="16338" y="4549"/>
                </a:lnTo>
                <a:lnTo>
                  <a:pt x="16341" y="4549"/>
                </a:lnTo>
                <a:lnTo>
                  <a:pt x="16338" y="4539"/>
                </a:lnTo>
                <a:lnTo>
                  <a:pt x="16335" y="4532"/>
                </a:lnTo>
                <a:lnTo>
                  <a:pt x="16331" y="4532"/>
                </a:lnTo>
                <a:lnTo>
                  <a:pt x="16326" y="4532"/>
                </a:lnTo>
                <a:lnTo>
                  <a:pt x="16323" y="4538"/>
                </a:lnTo>
                <a:lnTo>
                  <a:pt x="16322" y="4542"/>
                </a:lnTo>
                <a:lnTo>
                  <a:pt x="16318" y="4549"/>
                </a:lnTo>
                <a:lnTo>
                  <a:pt x="16313" y="4555"/>
                </a:lnTo>
                <a:lnTo>
                  <a:pt x="16310" y="4556"/>
                </a:lnTo>
                <a:lnTo>
                  <a:pt x="16308" y="4556"/>
                </a:lnTo>
                <a:lnTo>
                  <a:pt x="16306" y="4553"/>
                </a:lnTo>
                <a:lnTo>
                  <a:pt x="16305" y="4549"/>
                </a:lnTo>
                <a:lnTo>
                  <a:pt x="16302" y="4549"/>
                </a:lnTo>
                <a:lnTo>
                  <a:pt x="16300" y="4551"/>
                </a:lnTo>
                <a:lnTo>
                  <a:pt x="16296" y="4559"/>
                </a:lnTo>
                <a:lnTo>
                  <a:pt x="16295" y="4569"/>
                </a:lnTo>
                <a:lnTo>
                  <a:pt x="16296" y="4574"/>
                </a:lnTo>
                <a:lnTo>
                  <a:pt x="16297" y="4579"/>
                </a:lnTo>
                <a:lnTo>
                  <a:pt x="16293" y="4582"/>
                </a:lnTo>
                <a:lnTo>
                  <a:pt x="16289" y="4585"/>
                </a:lnTo>
                <a:lnTo>
                  <a:pt x="16285" y="4582"/>
                </a:lnTo>
                <a:lnTo>
                  <a:pt x="16280" y="4579"/>
                </a:lnTo>
                <a:lnTo>
                  <a:pt x="16277" y="4581"/>
                </a:lnTo>
                <a:lnTo>
                  <a:pt x="16274" y="4584"/>
                </a:lnTo>
                <a:lnTo>
                  <a:pt x="16273" y="4587"/>
                </a:lnTo>
                <a:lnTo>
                  <a:pt x="16273" y="4588"/>
                </a:lnTo>
                <a:lnTo>
                  <a:pt x="16272" y="4588"/>
                </a:lnTo>
                <a:lnTo>
                  <a:pt x="16267" y="4588"/>
                </a:lnTo>
                <a:lnTo>
                  <a:pt x="16264" y="4587"/>
                </a:lnTo>
                <a:lnTo>
                  <a:pt x="16263" y="4585"/>
                </a:lnTo>
                <a:lnTo>
                  <a:pt x="16261" y="4581"/>
                </a:lnTo>
                <a:lnTo>
                  <a:pt x="16260" y="4576"/>
                </a:lnTo>
                <a:lnTo>
                  <a:pt x="16261" y="4574"/>
                </a:lnTo>
                <a:lnTo>
                  <a:pt x="16261" y="4569"/>
                </a:lnTo>
                <a:lnTo>
                  <a:pt x="16261" y="4568"/>
                </a:lnTo>
                <a:lnTo>
                  <a:pt x="16261" y="4566"/>
                </a:lnTo>
                <a:lnTo>
                  <a:pt x="16261" y="4565"/>
                </a:lnTo>
                <a:lnTo>
                  <a:pt x="16260" y="4565"/>
                </a:lnTo>
                <a:lnTo>
                  <a:pt x="16257" y="4566"/>
                </a:lnTo>
                <a:lnTo>
                  <a:pt x="16254" y="4568"/>
                </a:lnTo>
                <a:lnTo>
                  <a:pt x="16251" y="4568"/>
                </a:lnTo>
                <a:lnTo>
                  <a:pt x="16247" y="4568"/>
                </a:lnTo>
                <a:lnTo>
                  <a:pt x="16244" y="4571"/>
                </a:lnTo>
                <a:lnTo>
                  <a:pt x="16241" y="4575"/>
                </a:lnTo>
                <a:lnTo>
                  <a:pt x="16238" y="4579"/>
                </a:lnTo>
                <a:lnTo>
                  <a:pt x="16237" y="4582"/>
                </a:lnTo>
                <a:lnTo>
                  <a:pt x="16227" y="4582"/>
                </a:lnTo>
                <a:lnTo>
                  <a:pt x="16218" y="4581"/>
                </a:lnTo>
                <a:lnTo>
                  <a:pt x="16215" y="4578"/>
                </a:lnTo>
                <a:lnTo>
                  <a:pt x="16211" y="4578"/>
                </a:lnTo>
                <a:lnTo>
                  <a:pt x="16205" y="4585"/>
                </a:lnTo>
                <a:lnTo>
                  <a:pt x="16198" y="4591"/>
                </a:lnTo>
                <a:lnTo>
                  <a:pt x="16197" y="4597"/>
                </a:lnTo>
                <a:lnTo>
                  <a:pt x="16197" y="4604"/>
                </a:lnTo>
                <a:lnTo>
                  <a:pt x="16182" y="4598"/>
                </a:lnTo>
                <a:lnTo>
                  <a:pt x="16169" y="4589"/>
                </a:lnTo>
                <a:lnTo>
                  <a:pt x="16166" y="4587"/>
                </a:lnTo>
                <a:lnTo>
                  <a:pt x="16166" y="4587"/>
                </a:lnTo>
                <a:lnTo>
                  <a:pt x="16158" y="4576"/>
                </a:lnTo>
                <a:lnTo>
                  <a:pt x="16149" y="4563"/>
                </a:lnTo>
                <a:lnTo>
                  <a:pt x="16142" y="4549"/>
                </a:lnTo>
                <a:lnTo>
                  <a:pt x="16136" y="4535"/>
                </a:lnTo>
                <a:lnTo>
                  <a:pt x="16129" y="4516"/>
                </a:lnTo>
                <a:lnTo>
                  <a:pt x="16120" y="4496"/>
                </a:lnTo>
                <a:lnTo>
                  <a:pt x="16115" y="4474"/>
                </a:lnTo>
                <a:lnTo>
                  <a:pt x="16110" y="4453"/>
                </a:lnTo>
                <a:lnTo>
                  <a:pt x="16107" y="4438"/>
                </a:lnTo>
                <a:lnTo>
                  <a:pt x="16106" y="4424"/>
                </a:lnTo>
                <a:lnTo>
                  <a:pt x="16106" y="4409"/>
                </a:lnTo>
                <a:lnTo>
                  <a:pt x="16106" y="4396"/>
                </a:lnTo>
                <a:lnTo>
                  <a:pt x="16106" y="4385"/>
                </a:lnTo>
                <a:lnTo>
                  <a:pt x="16107" y="4371"/>
                </a:lnTo>
                <a:lnTo>
                  <a:pt x="16112" y="4363"/>
                </a:lnTo>
                <a:lnTo>
                  <a:pt x="16115" y="4356"/>
                </a:lnTo>
                <a:lnTo>
                  <a:pt x="16116" y="4339"/>
                </a:lnTo>
                <a:lnTo>
                  <a:pt x="16117" y="4322"/>
                </a:lnTo>
                <a:lnTo>
                  <a:pt x="16122" y="4304"/>
                </a:lnTo>
                <a:lnTo>
                  <a:pt x="16126" y="4287"/>
                </a:lnTo>
                <a:lnTo>
                  <a:pt x="16133" y="4273"/>
                </a:lnTo>
                <a:lnTo>
                  <a:pt x="16139" y="4258"/>
                </a:lnTo>
                <a:lnTo>
                  <a:pt x="16143" y="4255"/>
                </a:lnTo>
                <a:lnTo>
                  <a:pt x="16151" y="4255"/>
                </a:lnTo>
                <a:lnTo>
                  <a:pt x="16151" y="4255"/>
                </a:lnTo>
                <a:lnTo>
                  <a:pt x="16151" y="4255"/>
                </a:lnTo>
                <a:lnTo>
                  <a:pt x="16151" y="4255"/>
                </a:lnTo>
                <a:lnTo>
                  <a:pt x="16151" y="4255"/>
                </a:lnTo>
                <a:lnTo>
                  <a:pt x="16152" y="4258"/>
                </a:lnTo>
                <a:lnTo>
                  <a:pt x="16153" y="4260"/>
                </a:lnTo>
                <a:lnTo>
                  <a:pt x="16153" y="4260"/>
                </a:lnTo>
                <a:lnTo>
                  <a:pt x="16153" y="4260"/>
                </a:lnTo>
                <a:lnTo>
                  <a:pt x="16159" y="4261"/>
                </a:lnTo>
                <a:lnTo>
                  <a:pt x="16165" y="4261"/>
                </a:lnTo>
                <a:lnTo>
                  <a:pt x="16171" y="4261"/>
                </a:lnTo>
                <a:lnTo>
                  <a:pt x="16177" y="4258"/>
                </a:lnTo>
                <a:lnTo>
                  <a:pt x="16181" y="4255"/>
                </a:lnTo>
                <a:lnTo>
                  <a:pt x="16185" y="4252"/>
                </a:lnTo>
                <a:lnTo>
                  <a:pt x="16188" y="4248"/>
                </a:lnTo>
                <a:lnTo>
                  <a:pt x="16188" y="4245"/>
                </a:lnTo>
                <a:lnTo>
                  <a:pt x="16198" y="4239"/>
                </a:lnTo>
                <a:lnTo>
                  <a:pt x="16208" y="4234"/>
                </a:lnTo>
                <a:lnTo>
                  <a:pt x="16211" y="4229"/>
                </a:lnTo>
                <a:lnTo>
                  <a:pt x="16214" y="4227"/>
                </a:lnTo>
                <a:lnTo>
                  <a:pt x="16221" y="4228"/>
                </a:lnTo>
                <a:lnTo>
                  <a:pt x="16228" y="4228"/>
                </a:lnTo>
                <a:lnTo>
                  <a:pt x="16247" y="4216"/>
                </a:lnTo>
                <a:lnTo>
                  <a:pt x="16282" y="4189"/>
                </a:lnTo>
                <a:lnTo>
                  <a:pt x="16316" y="4162"/>
                </a:lnTo>
                <a:lnTo>
                  <a:pt x="16333" y="4147"/>
                </a:lnTo>
                <a:lnTo>
                  <a:pt x="16345" y="4139"/>
                </a:lnTo>
                <a:lnTo>
                  <a:pt x="16357" y="4131"/>
                </a:lnTo>
                <a:lnTo>
                  <a:pt x="16369" y="4131"/>
                </a:lnTo>
                <a:lnTo>
                  <a:pt x="16382" y="4131"/>
                </a:lnTo>
                <a:lnTo>
                  <a:pt x="16398" y="4134"/>
                </a:lnTo>
                <a:lnTo>
                  <a:pt x="16414" y="4139"/>
                </a:lnTo>
                <a:lnTo>
                  <a:pt x="16416" y="4137"/>
                </a:lnTo>
                <a:lnTo>
                  <a:pt x="16418" y="4139"/>
                </a:lnTo>
                <a:lnTo>
                  <a:pt x="16421" y="4140"/>
                </a:lnTo>
                <a:lnTo>
                  <a:pt x="16426" y="4143"/>
                </a:lnTo>
                <a:lnTo>
                  <a:pt x="16433" y="4152"/>
                </a:lnTo>
                <a:lnTo>
                  <a:pt x="16441" y="4163"/>
                </a:lnTo>
                <a:lnTo>
                  <a:pt x="16449" y="4176"/>
                </a:lnTo>
                <a:lnTo>
                  <a:pt x="16454" y="4188"/>
                </a:lnTo>
                <a:lnTo>
                  <a:pt x="16459" y="4199"/>
                </a:lnTo>
                <a:lnTo>
                  <a:pt x="16460" y="4206"/>
                </a:lnTo>
                <a:lnTo>
                  <a:pt x="16457" y="4214"/>
                </a:lnTo>
                <a:lnTo>
                  <a:pt x="16454" y="4221"/>
                </a:lnTo>
                <a:lnTo>
                  <a:pt x="16450" y="4227"/>
                </a:lnTo>
                <a:lnTo>
                  <a:pt x="16444" y="4232"/>
                </a:lnTo>
                <a:lnTo>
                  <a:pt x="16434" y="4242"/>
                </a:lnTo>
                <a:lnTo>
                  <a:pt x="16424" y="4252"/>
                </a:lnTo>
                <a:lnTo>
                  <a:pt x="16423" y="4258"/>
                </a:lnTo>
                <a:lnTo>
                  <a:pt x="16424" y="4264"/>
                </a:lnTo>
                <a:lnTo>
                  <a:pt x="16424" y="4265"/>
                </a:lnTo>
                <a:lnTo>
                  <a:pt x="16427" y="4268"/>
                </a:lnTo>
                <a:lnTo>
                  <a:pt x="16430" y="4270"/>
                </a:lnTo>
                <a:lnTo>
                  <a:pt x="16431" y="4268"/>
                </a:lnTo>
                <a:lnTo>
                  <a:pt x="16434" y="4261"/>
                </a:lnTo>
                <a:lnTo>
                  <a:pt x="16437" y="4257"/>
                </a:lnTo>
                <a:lnTo>
                  <a:pt x="16440" y="4255"/>
                </a:lnTo>
                <a:lnTo>
                  <a:pt x="16443" y="4255"/>
                </a:lnTo>
                <a:lnTo>
                  <a:pt x="16444" y="4257"/>
                </a:lnTo>
                <a:lnTo>
                  <a:pt x="16447" y="4260"/>
                </a:lnTo>
                <a:lnTo>
                  <a:pt x="16452" y="4260"/>
                </a:lnTo>
                <a:lnTo>
                  <a:pt x="16456" y="4257"/>
                </a:lnTo>
                <a:lnTo>
                  <a:pt x="16460" y="4254"/>
                </a:lnTo>
                <a:lnTo>
                  <a:pt x="16463" y="4251"/>
                </a:lnTo>
                <a:lnTo>
                  <a:pt x="16473" y="4254"/>
                </a:lnTo>
                <a:lnTo>
                  <a:pt x="16482" y="4255"/>
                </a:lnTo>
                <a:lnTo>
                  <a:pt x="16489" y="4248"/>
                </a:lnTo>
                <a:lnTo>
                  <a:pt x="16493" y="4239"/>
                </a:lnTo>
                <a:lnTo>
                  <a:pt x="16501" y="4235"/>
                </a:lnTo>
                <a:lnTo>
                  <a:pt x="16506" y="4232"/>
                </a:lnTo>
                <a:lnTo>
                  <a:pt x="16509" y="4231"/>
                </a:lnTo>
                <a:lnTo>
                  <a:pt x="16511" y="4229"/>
                </a:lnTo>
                <a:lnTo>
                  <a:pt x="16515" y="4232"/>
                </a:lnTo>
                <a:lnTo>
                  <a:pt x="16518" y="4235"/>
                </a:lnTo>
                <a:lnTo>
                  <a:pt x="16524" y="4231"/>
                </a:lnTo>
                <a:lnTo>
                  <a:pt x="16532" y="4227"/>
                </a:lnTo>
                <a:lnTo>
                  <a:pt x="16535" y="4222"/>
                </a:lnTo>
                <a:lnTo>
                  <a:pt x="16538" y="4219"/>
                </a:lnTo>
                <a:lnTo>
                  <a:pt x="16542" y="4215"/>
                </a:lnTo>
                <a:lnTo>
                  <a:pt x="16545" y="4208"/>
                </a:lnTo>
                <a:lnTo>
                  <a:pt x="16547" y="4205"/>
                </a:lnTo>
                <a:lnTo>
                  <a:pt x="16547" y="4203"/>
                </a:lnTo>
                <a:lnTo>
                  <a:pt x="16547" y="4201"/>
                </a:lnTo>
                <a:lnTo>
                  <a:pt x="16544" y="4201"/>
                </a:lnTo>
                <a:lnTo>
                  <a:pt x="16532" y="4198"/>
                </a:lnTo>
                <a:lnTo>
                  <a:pt x="16522" y="4198"/>
                </a:lnTo>
                <a:lnTo>
                  <a:pt x="16513" y="4202"/>
                </a:lnTo>
                <a:lnTo>
                  <a:pt x="16505" y="4205"/>
                </a:lnTo>
                <a:lnTo>
                  <a:pt x="16503" y="4206"/>
                </a:lnTo>
                <a:lnTo>
                  <a:pt x="16501" y="4205"/>
                </a:lnTo>
                <a:lnTo>
                  <a:pt x="16499" y="4203"/>
                </a:lnTo>
                <a:lnTo>
                  <a:pt x="16496" y="4201"/>
                </a:lnTo>
                <a:lnTo>
                  <a:pt x="16492" y="4195"/>
                </a:lnTo>
                <a:lnTo>
                  <a:pt x="16488" y="4186"/>
                </a:lnTo>
                <a:lnTo>
                  <a:pt x="16479" y="4170"/>
                </a:lnTo>
                <a:lnTo>
                  <a:pt x="16476" y="4162"/>
                </a:lnTo>
                <a:lnTo>
                  <a:pt x="16475" y="4157"/>
                </a:lnTo>
                <a:lnTo>
                  <a:pt x="16475" y="4150"/>
                </a:lnTo>
                <a:lnTo>
                  <a:pt x="16476" y="4134"/>
                </a:lnTo>
                <a:lnTo>
                  <a:pt x="16476" y="4114"/>
                </a:lnTo>
                <a:lnTo>
                  <a:pt x="16476" y="4104"/>
                </a:lnTo>
                <a:lnTo>
                  <a:pt x="16479" y="4095"/>
                </a:lnTo>
                <a:lnTo>
                  <a:pt x="16480" y="4091"/>
                </a:lnTo>
                <a:lnTo>
                  <a:pt x="16482" y="4087"/>
                </a:lnTo>
                <a:lnTo>
                  <a:pt x="16485" y="4084"/>
                </a:lnTo>
                <a:lnTo>
                  <a:pt x="16489" y="4081"/>
                </a:lnTo>
                <a:lnTo>
                  <a:pt x="16498" y="4081"/>
                </a:lnTo>
                <a:lnTo>
                  <a:pt x="16506" y="4080"/>
                </a:lnTo>
                <a:lnTo>
                  <a:pt x="16513" y="4078"/>
                </a:lnTo>
                <a:lnTo>
                  <a:pt x="16519" y="4075"/>
                </a:lnTo>
                <a:lnTo>
                  <a:pt x="16522" y="4062"/>
                </a:lnTo>
                <a:lnTo>
                  <a:pt x="16526" y="4048"/>
                </a:lnTo>
                <a:lnTo>
                  <a:pt x="16531" y="4047"/>
                </a:lnTo>
                <a:lnTo>
                  <a:pt x="16535" y="4047"/>
                </a:lnTo>
                <a:lnTo>
                  <a:pt x="16541" y="4048"/>
                </a:lnTo>
                <a:lnTo>
                  <a:pt x="16548" y="4048"/>
                </a:lnTo>
                <a:lnTo>
                  <a:pt x="16554" y="4038"/>
                </a:lnTo>
                <a:lnTo>
                  <a:pt x="16560" y="4029"/>
                </a:lnTo>
                <a:lnTo>
                  <a:pt x="16570" y="4025"/>
                </a:lnTo>
                <a:lnTo>
                  <a:pt x="16577" y="4019"/>
                </a:lnTo>
                <a:lnTo>
                  <a:pt x="16580" y="4018"/>
                </a:lnTo>
                <a:lnTo>
                  <a:pt x="16583" y="4016"/>
                </a:lnTo>
                <a:lnTo>
                  <a:pt x="16584" y="4015"/>
                </a:lnTo>
                <a:lnTo>
                  <a:pt x="16584" y="4013"/>
                </a:lnTo>
                <a:lnTo>
                  <a:pt x="16581" y="4013"/>
                </a:lnTo>
                <a:lnTo>
                  <a:pt x="16578" y="4011"/>
                </a:lnTo>
                <a:lnTo>
                  <a:pt x="16571" y="4012"/>
                </a:lnTo>
                <a:lnTo>
                  <a:pt x="16561" y="4015"/>
                </a:lnTo>
                <a:lnTo>
                  <a:pt x="16557" y="4016"/>
                </a:lnTo>
                <a:lnTo>
                  <a:pt x="16551" y="4018"/>
                </a:lnTo>
                <a:lnTo>
                  <a:pt x="16549" y="4013"/>
                </a:lnTo>
                <a:lnTo>
                  <a:pt x="16548" y="4011"/>
                </a:lnTo>
                <a:lnTo>
                  <a:pt x="16549" y="4006"/>
                </a:lnTo>
                <a:lnTo>
                  <a:pt x="16551" y="4000"/>
                </a:lnTo>
                <a:lnTo>
                  <a:pt x="16547" y="3999"/>
                </a:lnTo>
                <a:lnTo>
                  <a:pt x="16542" y="3996"/>
                </a:lnTo>
                <a:lnTo>
                  <a:pt x="16541" y="3990"/>
                </a:lnTo>
                <a:lnTo>
                  <a:pt x="16539" y="3985"/>
                </a:lnTo>
                <a:lnTo>
                  <a:pt x="16537" y="3989"/>
                </a:lnTo>
                <a:lnTo>
                  <a:pt x="16532" y="3993"/>
                </a:lnTo>
                <a:lnTo>
                  <a:pt x="16537" y="4000"/>
                </a:lnTo>
                <a:lnTo>
                  <a:pt x="16541" y="4008"/>
                </a:lnTo>
                <a:lnTo>
                  <a:pt x="16532" y="4013"/>
                </a:lnTo>
                <a:lnTo>
                  <a:pt x="16522" y="4025"/>
                </a:lnTo>
                <a:lnTo>
                  <a:pt x="16516" y="4025"/>
                </a:lnTo>
                <a:lnTo>
                  <a:pt x="16511" y="4025"/>
                </a:lnTo>
                <a:lnTo>
                  <a:pt x="16502" y="4022"/>
                </a:lnTo>
                <a:lnTo>
                  <a:pt x="16495" y="4019"/>
                </a:lnTo>
                <a:lnTo>
                  <a:pt x="16492" y="4016"/>
                </a:lnTo>
                <a:lnTo>
                  <a:pt x="16489" y="4016"/>
                </a:lnTo>
                <a:lnTo>
                  <a:pt x="16486" y="4018"/>
                </a:lnTo>
                <a:lnTo>
                  <a:pt x="16482" y="4019"/>
                </a:lnTo>
                <a:lnTo>
                  <a:pt x="16479" y="4019"/>
                </a:lnTo>
                <a:lnTo>
                  <a:pt x="16475" y="4018"/>
                </a:lnTo>
                <a:lnTo>
                  <a:pt x="16472" y="4016"/>
                </a:lnTo>
                <a:lnTo>
                  <a:pt x="16469" y="4015"/>
                </a:lnTo>
                <a:lnTo>
                  <a:pt x="16467" y="4011"/>
                </a:lnTo>
                <a:lnTo>
                  <a:pt x="16465" y="4006"/>
                </a:lnTo>
                <a:lnTo>
                  <a:pt x="16463" y="4002"/>
                </a:lnTo>
                <a:lnTo>
                  <a:pt x="16463" y="3996"/>
                </a:lnTo>
                <a:lnTo>
                  <a:pt x="16454" y="3992"/>
                </a:lnTo>
                <a:lnTo>
                  <a:pt x="16446" y="3986"/>
                </a:lnTo>
                <a:lnTo>
                  <a:pt x="16441" y="3969"/>
                </a:lnTo>
                <a:lnTo>
                  <a:pt x="16439" y="3953"/>
                </a:lnTo>
                <a:lnTo>
                  <a:pt x="16443" y="3941"/>
                </a:lnTo>
                <a:lnTo>
                  <a:pt x="16446" y="3934"/>
                </a:lnTo>
                <a:lnTo>
                  <a:pt x="16452" y="3928"/>
                </a:lnTo>
                <a:lnTo>
                  <a:pt x="16457" y="3924"/>
                </a:lnTo>
                <a:lnTo>
                  <a:pt x="16460" y="3915"/>
                </a:lnTo>
                <a:lnTo>
                  <a:pt x="16460" y="3911"/>
                </a:lnTo>
                <a:lnTo>
                  <a:pt x="16460" y="3908"/>
                </a:lnTo>
                <a:lnTo>
                  <a:pt x="16457" y="3905"/>
                </a:lnTo>
                <a:lnTo>
                  <a:pt x="16454" y="3905"/>
                </a:lnTo>
                <a:lnTo>
                  <a:pt x="16452" y="3905"/>
                </a:lnTo>
                <a:lnTo>
                  <a:pt x="16452" y="3904"/>
                </a:lnTo>
                <a:lnTo>
                  <a:pt x="16452" y="3904"/>
                </a:lnTo>
                <a:lnTo>
                  <a:pt x="16449" y="3907"/>
                </a:lnTo>
                <a:lnTo>
                  <a:pt x="16443" y="3911"/>
                </a:lnTo>
                <a:lnTo>
                  <a:pt x="16437" y="3920"/>
                </a:lnTo>
                <a:lnTo>
                  <a:pt x="16431" y="3928"/>
                </a:lnTo>
                <a:lnTo>
                  <a:pt x="16426" y="3931"/>
                </a:lnTo>
                <a:lnTo>
                  <a:pt x="16421" y="3933"/>
                </a:lnTo>
                <a:lnTo>
                  <a:pt x="16416" y="3928"/>
                </a:lnTo>
                <a:lnTo>
                  <a:pt x="16411" y="3924"/>
                </a:lnTo>
                <a:lnTo>
                  <a:pt x="16405" y="3930"/>
                </a:lnTo>
                <a:lnTo>
                  <a:pt x="16400" y="3936"/>
                </a:lnTo>
                <a:lnTo>
                  <a:pt x="16394" y="3939"/>
                </a:lnTo>
                <a:lnTo>
                  <a:pt x="16387" y="3940"/>
                </a:lnTo>
                <a:lnTo>
                  <a:pt x="16384" y="3941"/>
                </a:lnTo>
                <a:lnTo>
                  <a:pt x="16382" y="3944"/>
                </a:lnTo>
                <a:lnTo>
                  <a:pt x="16382" y="3946"/>
                </a:lnTo>
                <a:lnTo>
                  <a:pt x="16382" y="3951"/>
                </a:lnTo>
                <a:lnTo>
                  <a:pt x="16387" y="3951"/>
                </a:lnTo>
                <a:lnTo>
                  <a:pt x="16393" y="3950"/>
                </a:lnTo>
                <a:lnTo>
                  <a:pt x="16394" y="3950"/>
                </a:lnTo>
                <a:lnTo>
                  <a:pt x="16397" y="3953"/>
                </a:lnTo>
                <a:lnTo>
                  <a:pt x="16397" y="3954"/>
                </a:lnTo>
                <a:lnTo>
                  <a:pt x="16397" y="3956"/>
                </a:lnTo>
                <a:lnTo>
                  <a:pt x="16393" y="3962"/>
                </a:lnTo>
                <a:lnTo>
                  <a:pt x="16385" y="3967"/>
                </a:lnTo>
                <a:lnTo>
                  <a:pt x="16381" y="3973"/>
                </a:lnTo>
                <a:lnTo>
                  <a:pt x="16377" y="3977"/>
                </a:lnTo>
                <a:lnTo>
                  <a:pt x="16374" y="3980"/>
                </a:lnTo>
                <a:lnTo>
                  <a:pt x="16369" y="3982"/>
                </a:lnTo>
                <a:lnTo>
                  <a:pt x="16365" y="3990"/>
                </a:lnTo>
                <a:lnTo>
                  <a:pt x="16361" y="3998"/>
                </a:lnTo>
                <a:lnTo>
                  <a:pt x="16359" y="3998"/>
                </a:lnTo>
                <a:lnTo>
                  <a:pt x="16359" y="4000"/>
                </a:lnTo>
                <a:lnTo>
                  <a:pt x="16359" y="4003"/>
                </a:lnTo>
                <a:lnTo>
                  <a:pt x="16361" y="4008"/>
                </a:lnTo>
                <a:lnTo>
                  <a:pt x="16367" y="4012"/>
                </a:lnTo>
                <a:lnTo>
                  <a:pt x="16372" y="4016"/>
                </a:lnTo>
                <a:lnTo>
                  <a:pt x="16369" y="4022"/>
                </a:lnTo>
                <a:lnTo>
                  <a:pt x="16365" y="4028"/>
                </a:lnTo>
                <a:lnTo>
                  <a:pt x="16361" y="4031"/>
                </a:lnTo>
                <a:lnTo>
                  <a:pt x="16359" y="4032"/>
                </a:lnTo>
                <a:lnTo>
                  <a:pt x="16354" y="4028"/>
                </a:lnTo>
                <a:lnTo>
                  <a:pt x="16351" y="4026"/>
                </a:lnTo>
                <a:lnTo>
                  <a:pt x="16348" y="4026"/>
                </a:lnTo>
                <a:lnTo>
                  <a:pt x="16342" y="4026"/>
                </a:lnTo>
                <a:lnTo>
                  <a:pt x="16339" y="4025"/>
                </a:lnTo>
                <a:lnTo>
                  <a:pt x="16336" y="4026"/>
                </a:lnTo>
                <a:lnTo>
                  <a:pt x="16335" y="4028"/>
                </a:lnTo>
                <a:lnTo>
                  <a:pt x="16333" y="4032"/>
                </a:lnTo>
                <a:lnTo>
                  <a:pt x="16332" y="4041"/>
                </a:lnTo>
                <a:lnTo>
                  <a:pt x="16331" y="4047"/>
                </a:lnTo>
                <a:lnTo>
                  <a:pt x="16325" y="4049"/>
                </a:lnTo>
                <a:lnTo>
                  <a:pt x="16316" y="4051"/>
                </a:lnTo>
                <a:lnTo>
                  <a:pt x="16312" y="4051"/>
                </a:lnTo>
                <a:lnTo>
                  <a:pt x="16308" y="4051"/>
                </a:lnTo>
                <a:lnTo>
                  <a:pt x="16305" y="4049"/>
                </a:lnTo>
                <a:lnTo>
                  <a:pt x="16302" y="4048"/>
                </a:lnTo>
                <a:lnTo>
                  <a:pt x="16300" y="4044"/>
                </a:lnTo>
                <a:lnTo>
                  <a:pt x="16299" y="4041"/>
                </a:lnTo>
                <a:lnTo>
                  <a:pt x="16296" y="4038"/>
                </a:lnTo>
                <a:lnTo>
                  <a:pt x="16293" y="4035"/>
                </a:lnTo>
                <a:lnTo>
                  <a:pt x="16289" y="4041"/>
                </a:lnTo>
                <a:lnTo>
                  <a:pt x="16286" y="4044"/>
                </a:lnTo>
                <a:lnTo>
                  <a:pt x="16277" y="4042"/>
                </a:lnTo>
                <a:lnTo>
                  <a:pt x="16266" y="4042"/>
                </a:lnTo>
                <a:lnTo>
                  <a:pt x="16256" y="4035"/>
                </a:lnTo>
                <a:lnTo>
                  <a:pt x="16240" y="4026"/>
                </a:lnTo>
                <a:lnTo>
                  <a:pt x="16224" y="4016"/>
                </a:lnTo>
                <a:lnTo>
                  <a:pt x="16215" y="4008"/>
                </a:lnTo>
                <a:lnTo>
                  <a:pt x="16207" y="3998"/>
                </a:lnTo>
                <a:lnTo>
                  <a:pt x="16195" y="3985"/>
                </a:lnTo>
                <a:lnTo>
                  <a:pt x="16185" y="3973"/>
                </a:lnTo>
                <a:lnTo>
                  <a:pt x="16177" y="3962"/>
                </a:lnTo>
                <a:lnTo>
                  <a:pt x="16166" y="3947"/>
                </a:lnTo>
                <a:lnTo>
                  <a:pt x="16152" y="3927"/>
                </a:lnTo>
                <a:lnTo>
                  <a:pt x="16146" y="3917"/>
                </a:lnTo>
                <a:lnTo>
                  <a:pt x="16141" y="3907"/>
                </a:lnTo>
                <a:lnTo>
                  <a:pt x="16138" y="3898"/>
                </a:lnTo>
                <a:lnTo>
                  <a:pt x="16138" y="3890"/>
                </a:lnTo>
                <a:lnTo>
                  <a:pt x="16133" y="3871"/>
                </a:lnTo>
                <a:lnTo>
                  <a:pt x="16130" y="3852"/>
                </a:lnTo>
                <a:lnTo>
                  <a:pt x="16136" y="3841"/>
                </a:lnTo>
                <a:lnTo>
                  <a:pt x="16142" y="3832"/>
                </a:lnTo>
                <a:lnTo>
                  <a:pt x="16148" y="3829"/>
                </a:lnTo>
                <a:lnTo>
                  <a:pt x="16155" y="3828"/>
                </a:lnTo>
                <a:lnTo>
                  <a:pt x="16158" y="3833"/>
                </a:lnTo>
                <a:lnTo>
                  <a:pt x="16161" y="3839"/>
                </a:lnTo>
                <a:lnTo>
                  <a:pt x="16165" y="3835"/>
                </a:lnTo>
                <a:lnTo>
                  <a:pt x="16171" y="3831"/>
                </a:lnTo>
                <a:lnTo>
                  <a:pt x="16177" y="3825"/>
                </a:lnTo>
                <a:lnTo>
                  <a:pt x="16184" y="3818"/>
                </a:lnTo>
                <a:lnTo>
                  <a:pt x="16185" y="3809"/>
                </a:lnTo>
                <a:lnTo>
                  <a:pt x="16187" y="3800"/>
                </a:lnTo>
                <a:lnTo>
                  <a:pt x="16194" y="3796"/>
                </a:lnTo>
                <a:lnTo>
                  <a:pt x="16200" y="3792"/>
                </a:lnTo>
                <a:lnTo>
                  <a:pt x="16195" y="3784"/>
                </a:lnTo>
                <a:lnTo>
                  <a:pt x="16189" y="3776"/>
                </a:lnTo>
                <a:lnTo>
                  <a:pt x="16189" y="3769"/>
                </a:lnTo>
                <a:lnTo>
                  <a:pt x="16188" y="3757"/>
                </a:lnTo>
                <a:lnTo>
                  <a:pt x="16191" y="3751"/>
                </a:lnTo>
                <a:lnTo>
                  <a:pt x="16194" y="3747"/>
                </a:lnTo>
                <a:lnTo>
                  <a:pt x="16194" y="3737"/>
                </a:lnTo>
                <a:lnTo>
                  <a:pt x="16194" y="3728"/>
                </a:lnTo>
                <a:lnTo>
                  <a:pt x="16201" y="3725"/>
                </a:lnTo>
                <a:lnTo>
                  <a:pt x="16205" y="3721"/>
                </a:lnTo>
                <a:lnTo>
                  <a:pt x="16211" y="3712"/>
                </a:lnTo>
                <a:lnTo>
                  <a:pt x="16215" y="3704"/>
                </a:lnTo>
                <a:lnTo>
                  <a:pt x="16214" y="3697"/>
                </a:lnTo>
                <a:lnTo>
                  <a:pt x="16213" y="3685"/>
                </a:lnTo>
                <a:lnTo>
                  <a:pt x="16213" y="3675"/>
                </a:lnTo>
                <a:lnTo>
                  <a:pt x="16214" y="3669"/>
                </a:lnTo>
                <a:lnTo>
                  <a:pt x="16225" y="3662"/>
                </a:lnTo>
                <a:lnTo>
                  <a:pt x="16234" y="3655"/>
                </a:lnTo>
                <a:lnTo>
                  <a:pt x="16233" y="3651"/>
                </a:lnTo>
                <a:lnTo>
                  <a:pt x="16230" y="3646"/>
                </a:lnTo>
                <a:lnTo>
                  <a:pt x="16230" y="3639"/>
                </a:lnTo>
                <a:lnTo>
                  <a:pt x="16230" y="3633"/>
                </a:lnTo>
                <a:lnTo>
                  <a:pt x="16230" y="3627"/>
                </a:lnTo>
                <a:lnTo>
                  <a:pt x="16233" y="3622"/>
                </a:lnTo>
                <a:lnTo>
                  <a:pt x="16234" y="3612"/>
                </a:lnTo>
                <a:lnTo>
                  <a:pt x="16236" y="3602"/>
                </a:lnTo>
                <a:lnTo>
                  <a:pt x="16246" y="3602"/>
                </a:lnTo>
                <a:lnTo>
                  <a:pt x="16256" y="3602"/>
                </a:lnTo>
                <a:lnTo>
                  <a:pt x="16251" y="3593"/>
                </a:lnTo>
                <a:lnTo>
                  <a:pt x="16249" y="3584"/>
                </a:lnTo>
                <a:lnTo>
                  <a:pt x="16260" y="3567"/>
                </a:lnTo>
                <a:lnTo>
                  <a:pt x="16270" y="3548"/>
                </a:lnTo>
                <a:lnTo>
                  <a:pt x="16266" y="3547"/>
                </a:lnTo>
                <a:lnTo>
                  <a:pt x="16263" y="3545"/>
                </a:lnTo>
                <a:lnTo>
                  <a:pt x="16254" y="3550"/>
                </a:lnTo>
                <a:lnTo>
                  <a:pt x="16247" y="3554"/>
                </a:lnTo>
                <a:lnTo>
                  <a:pt x="16244" y="3553"/>
                </a:lnTo>
                <a:lnTo>
                  <a:pt x="16238" y="3551"/>
                </a:lnTo>
                <a:lnTo>
                  <a:pt x="16234" y="3547"/>
                </a:lnTo>
                <a:lnTo>
                  <a:pt x="16231" y="3541"/>
                </a:lnTo>
                <a:lnTo>
                  <a:pt x="16230" y="3537"/>
                </a:lnTo>
                <a:lnTo>
                  <a:pt x="16230" y="3532"/>
                </a:lnTo>
                <a:lnTo>
                  <a:pt x="16230" y="3518"/>
                </a:lnTo>
                <a:lnTo>
                  <a:pt x="16230" y="3504"/>
                </a:lnTo>
                <a:lnTo>
                  <a:pt x="16230" y="3501"/>
                </a:lnTo>
                <a:lnTo>
                  <a:pt x="16230" y="3498"/>
                </a:lnTo>
                <a:lnTo>
                  <a:pt x="16228" y="3495"/>
                </a:lnTo>
                <a:lnTo>
                  <a:pt x="16223" y="3494"/>
                </a:lnTo>
                <a:lnTo>
                  <a:pt x="16217" y="3494"/>
                </a:lnTo>
                <a:lnTo>
                  <a:pt x="16214" y="3494"/>
                </a:lnTo>
                <a:lnTo>
                  <a:pt x="16211" y="3501"/>
                </a:lnTo>
                <a:lnTo>
                  <a:pt x="16208" y="3509"/>
                </a:lnTo>
                <a:lnTo>
                  <a:pt x="16204" y="3511"/>
                </a:lnTo>
                <a:lnTo>
                  <a:pt x="16198" y="3509"/>
                </a:lnTo>
                <a:lnTo>
                  <a:pt x="16192" y="3507"/>
                </a:lnTo>
                <a:lnTo>
                  <a:pt x="16188" y="3505"/>
                </a:lnTo>
                <a:lnTo>
                  <a:pt x="16185" y="3502"/>
                </a:lnTo>
                <a:lnTo>
                  <a:pt x="16181" y="3499"/>
                </a:lnTo>
                <a:lnTo>
                  <a:pt x="16174" y="3502"/>
                </a:lnTo>
                <a:lnTo>
                  <a:pt x="16165" y="3505"/>
                </a:lnTo>
                <a:lnTo>
                  <a:pt x="16164" y="3515"/>
                </a:lnTo>
                <a:lnTo>
                  <a:pt x="16162" y="3522"/>
                </a:lnTo>
                <a:lnTo>
                  <a:pt x="16165" y="3525"/>
                </a:lnTo>
                <a:lnTo>
                  <a:pt x="16166" y="3530"/>
                </a:lnTo>
                <a:lnTo>
                  <a:pt x="16162" y="3532"/>
                </a:lnTo>
                <a:lnTo>
                  <a:pt x="16156" y="3535"/>
                </a:lnTo>
                <a:lnTo>
                  <a:pt x="16151" y="3535"/>
                </a:lnTo>
                <a:lnTo>
                  <a:pt x="16146" y="3535"/>
                </a:lnTo>
                <a:lnTo>
                  <a:pt x="16135" y="3532"/>
                </a:lnTo>
                <a:lnTo>
                  <a:pt x="16120" y="3527"/>
                </a:lnTo>
                <a:lnTo>
                  <a:pt x="16107" y="3517"/>
                </a:lnTo>
                <a:lnTo>
                  <a:pt x="16102" y="3509"/>
                </a:lnTo>
                <a:lnTo>
                  <a:pt x="16089" y="3492"/>
                </a:lnTo>
                <a:lnTo>
                  <a:pt x="16081" y="3481"/>
                </a:lnTo>
                <a:lnTo>
                  <a:pt x="16077" y="3471"/>
                </a:lnTo>
                <a:lnTo>
                  <a:pt x="16071" y="3460"/>
                </a:lnTo>
                <a:lnTo>
                  <a:pt x="16070" y="3458"/>
                </a:lnTo>
                <a:lnTo>
                  <a:pt x="16069" y="3453"/>
                </a:lnTo>
                <a:lnTo>
                  <a:pt x="16069" y="3450"/>
                </a:lnTo>
                <a:lnTo>
                  <a:pt x="16069" y="3446"/>
                </a:lnTo>
                <a:lnTo>
                  <a:pt x="16070" y="3436"/>
                </a:lnTo>
                <a:lnTo>
                  <a:pt x="16071" y="3427"/>
                </a:lnTo>
                <a:lnTo>
                  <a:pt x="16083" y="3424"/>
                </a:lnTo>
                <a:lnTo>
                  <a:pt x="16096" y="3422"/>
                </a:lnTo>
                <a:lnTo>
                  <a:pt x="16093" y="3413"/>
                </a:lnTo>
                <a:lnTo>
                  <a:pt x="16090" y="3403"/>
                </a:lnTo>
                <a:lnTo>
                  <a:pt x="16096" y="3396"/>
                </a:lnTo>
                <a:lnTo>
                  <a:pt x="16102" y="3387"/>
                </a:lnTo>
                <a:lnTo>
                  <a:pt x="16096" y="3383"/>
                </a:lnTo>
                <a:lnTo>
                  <a:pt x="16090" y="3378"/>
                </a:lnTo>
                <a:lnTo>
                  <a:pt x="16093" y="3365"/>
                </a:lnTo>
                <a:lnTo>
                  <a:pt x="16092" y="3351"/>
                </a:lnTo>
                <a:lnTo>
                  <a:pt x="16093" y="3334"/>
                </a:lnTo>
                <a:lnTo>
                  <a:pt x="16093" y="3318"/>
                </a:lnTo>
                <a:lnTo>
                  <a:pt x="16096" y="3302"/>
                </a:lnTo>
                <a:lnTo>
                  <a:pt x="16100" y="3289"/>
                </a:lnTo>
                <a:lnTo>
                  <a:pt x="16103" y="3279"/>
                </a:lnTo>
                <a:lnTo>
                  <a:pt x="16107" y="3270"/>
                </a:lnTo>
                <a:lnTo>
                  <a:pt x="16097" y="3273"/>
                </a:lnTo>
                <a:lnTo>
                  <a:pt x="16086" y="3278"/>
                </a:lnTo>
                <a:lnTo>
                  <a:pt x="16084" y="3276"/>
                </a:lnTo>
                <a:lnTo>
                  <a:pt x="16081" y="3275"/>
                </a:lnTo>
                <a:lnTo>
                  <a:pt x="16070" y="3263"/>
                </a:lnTo>
                <a:lnTo>
                  <a:pt x="16057" y="3250"/>
                </a:lnTo>
                <a:lnTo>
                  <a:pt x="16053" y="3244"/>
                </a:lnTo>
                <a:lnTo>
                  <a:pt x="16051" y="3239"/>
                </a:lnTo>
                <a:lnTo>
                  <a:pt x="16050" y="3233"/>
                </a:lnTo>
                <a:lnTo>
                  <a:pt x="16050" y="3230"/>
                </a:lnTo>
                <a:lnTo>
                  <a:pt x="16048" y="3214"/>
                </a:lnTo>
                <a:lnTo>
                  <a:pt x="16047" y="3198"/>
                </a:lnTo>
                <a:lnTo>
                  <a:pt x="16050" y="3181"/>
                </a:lnTo>
                <a:lnTo>
                  <a:pt x="16053" y="3152"/>
                </a:lnTo>
                <a:lnTo>
                  <a:pt x="16056" y="3123"/>
                </a:lnTo>
                <a:lnTo>
                  <a:pt x="16058" y="3106"/>
                </a:lnTo>
                <a:lnTo>
                  <a:pt x="16064" y="3083"/>
                </a:lnTo>
                <a:lnTo>
                  <a:pt x="16067" y="3066"/>
                </a:lnTo>
                <a:lnTo>
                  <a:pt x="16073" y="3047"/>
                </a:lnTo>
                <a:lnTo>
                  <a:pt x="16079" y="3026"/>
                </a:lnTo>
                <a:lnTo>
                  <a:pt x="16080" y="3011"/>
                </a:lnTo>
                <a:lnTo>
                  <a:pt x="16084" y="2998"/>
                </a:lnTo>
                <a:lnTo>
                  <a:pt x="16089" y="2987"/>
                </a:lnTo>
                <a:lnTo>
                  <a:pt x="16094" y="2975"/>
                </a:lnTo>
                <a:lnTo>
                  <a:pt x="16103" y="2955"/>
                </a:lnTo>
                <a:lnTo>
                  <a:pt x="16115" y="2938"/>
                </a:lnTo>
                <a:lnTo>
                  <a:pt x="16120" y="2932"/>
                </a:lnTo>
                <a:lnTo>
                  <a:pt x="16126" y="2925"/>
                </a:lnTo>
                <a:lnTo>
                  <a:pt x="16125" y="2932"/>
                </a:lnTo>
                <a:lnTo>
                  <a:pt x="16123" y="2936"/>
                </a:lnTo>
                <a:lnTo>
                  <a:pt x="16130" y="2933"/>
                </a:lnTo>
                <a:lnTo>
                  <a:pt x="16139" y="2931"/>
                </a:lnTo>
                <a:lnTo>
                  <a:pt x="16143" y="2929"/>
                </a:lnTo>
                <a:lnTo>
                  <a:pt x="16148" y="2929"/>
                </a:lnTo>
                <a:lnTo>
                  <a:pt x="16152" y="2935"/>
                </a:lnTo>
                <a:lnTo>
                  <a:pt x="16155" y="2941"/>
                </a:lnTo>
                <a:lnTo>
                  <a:pt x="16161" y="2936"/>
                </a:lnTo>
                <a:lnTo>
                  <a:pt x="16166" y="2931"/>
                </a:lnTo>
                <a:lnTo>
                  <a:pt x="16174" y="2931"/>
                </a:lnTo>
                <a:lnTo>
                  <a:pt x="16179" y="2932"/>
                </a:lnTo>
                <a:lnTo>
                  <a:pt x="16184" y="2918"/>
                </a:lnTo>
                <a:lnTo>
                  <a:pt x="16188" y="2906"/>
                </a:lnTo>
                <a:lnTo>
                  <a:pt x="16189" y="2890"/>
                </a:lnTo>
                <a:lnTo>
                  <a:pt x="16191" y="2877"/>
                </a:lnTo>
                <a:lnTo>
                  <a:pt x="16194" y="2869"/>
                </a:lnTo>
                <a:lnTo>
                  <a:pt x="16195" y="2863"/>
                </a:lnTo>
                <a:lnTo>
                  <a:pt x="16200" y="2854"/>
                </a:lnTo>
                <a:lnTo>
                  <a:pt x="16202" y="2848"/>
                </a:lnTo>
                <a:lnTo>
                  <a:pt x="16208" y="2841"/>
                </a:lnTo>
                <a:lnTo>
                  <a:pt x="16213" y="2835"/>
                </a:lnTo>
                <a:lnTo>
                  <a:pt x="16220" y="2835"/>
                </a:lnTo>
                <a:lnTo>
                  <a:pt x="16227" y="2835"/>
                </a:lnTo>
                <a:lnTo>
                  <a:pt x="16231" y="2831"/>
                </a:lnTo>
                <a:lnTo>
                  <a:pt x="16236" y="2828"/>
                </a:lnTo>
                <a:lnTo>
                  <a:pt x="16234" y="2827"/>
                </a:lnTo>
                <a:lnTo>
                  <a:pt x="16230" y="2824"/>
                </a:lnTo>
                <a:lnTo>
                  <a:pt x="16225" y="2820"/>
                </a:lnTo>
                <a:lnTo>
                  <a:pt x="16225" y="2815"/>
                </a:lnTo>
                <a:lnTo>
                  <a:pt x="16228" y="2810"/>
                </a:lnTo>
                <a:lnTo>
                  <a:pt x="16230" y="2804"/>
                </a:lnTo>
                <a:lnTo>
                  <a:pt x="16234" y="2799"/>
                </a:lnTo>
                <a:lnTo>
                  <a:pt x="16238" y="2795"/>
                </a:lnTo>
                <a:lnTo>
                  <a:pt x="16233" y="2791"/>
                </a:lnTo>
                <a:lnTo>
                  <a:pt x="16227" y="2787"/>
                </a:lnTo>
                <a:lnTo>
                  <a:pt x="16225" y="2788"/>
                </a:lnTo>
                <a:lnTo>
                  <a:pt x="16223" y="2792"/>
                </a:lnTo>
                <a:lnTo>
                  <a:pt x="16220" y="2795"/>
                </a:lnTo>
                <a:lnTo>
                  <a:pt x="16217" y="2797"/>
                </a:lnTo>
                <a:lnTo>
                  <a:pt x="16214" y="2797"/>
                </a:lnTo>
                <a:lnTo>
                  <a:pt x="16210" y="2794"/>
                </a:lnTo>
                <a:lnTo>
                  <a:pt x="16202" y="2787"/>
                </a:lnTo>
                <a:lnTo>
                  <a:pt x="16197" y="2776"/>
                </a:lnTo>
                <a:lnTo>
                  <a:pt x="16195" y="2763"/>
                </a:lnTo>
                <a:lnTo>
                  <a:pt x="16195" y="2756"/>
                </a:lnTo>
                <a:lnTo>
                  <a:pt x="16195" y="2753"/>
                </a:lnTo>
                <a:lnTo>
                  <a:pt x="16195" y="2752"/>
                </a:lnTo>
                <a:lnTo>
                  <a:pt x="16194" y="2752"/>
                </a:lnTo>
                <a:lnTo>
                  <a:pt x="16192" y="2752"/>
                </a:lnTo>
                <a:lnTo>
                  <a:pt x="16189" y="2755"/>
                </a:lnTo>
                <a:lnTo>
                  <a:pt x="16187" y="2758"/>
                </a:lnTo>
                <a:lnTo>
                  <a:pt x="16182" y="2762"/>
                </a:lnTo>
                <a:lnTo>
                  <a:pt x="16179" y="2769"/>
                </a:lnTo>
                <a:lnTo>
                  <a:pt x="16179" y="2776"/>
                </a:lnTo>
                <a:lnTo>
                  <a:pt x="16179" y="2787"/>
                </a:lnTo>
                <a:lnTo>
                  <a:pt x="16178" y="2792"/>
                </a:lnTo>
                <a:lnTo>
                  <a:pt x="16175" y="2798"/>
                </a:lnTo>
                <a:lnTo>
                  <a:pt x="16172" y="2802"/>
                </a:lnTo>
                <a:lnTo>
                  <a:pt x="16169" y="2805"/>
                </a:lnTo>
                <a:lnTo>
                  <a:pt x="16164" y="2808"/>
                </a:lnTo>
                <a:lnTo>
                  <a:pt x="16156" y="2810"/>
                </a:lnTo>
                <a:lnTo>
                  <a:pt x="16149" y="2811"/>
                </a:lnTo>
                <a:lnTo>
                  <a:pt x="16142" y="2811"/>
                </a:lnTo>
                <a:lnTo>
                  <a:pt x="16138" y="2811"/>
                </a:lnTo>
                <a:lnTo>
                  <a:pt x="16132" y="2810"/>
                </a:lnTo>
                <a:lnTo>
                  <a:pt x="16126" y="2807"/>
                </a:lnTo>
                <a:lnTo>
                  <a:pt x="16120" y="2804"/>
                </a:lnTo>
                <a:lnTo>
                  <a:pt x="16109" y="2797"/>
                </a:lnTo>
                <a:lnTo>
                  <a:pt x="16099" y="2787"/>
                </a:lnTo>
                <a:lnTo>
                  <a:pt x="16083" y="2769"/>
                </a:lnTo>
                <a:lnTo>
                  <a:pt x="16077" y="2761"/>
                </a:lnTo>
                <a:lnTo>
                  <a:pt x="16080" y="2759"/>
                </a:lnTo>
                <a:lnTo>
                  <a:pt x="16080" y="2759"/>
                </a:lnTo>
                <a:lnTo>
                  <a:pt x="16079" y="2759"/>
                </a:lnTo>
                <a:lnTo>
                  <a:pt x="16076" y="2758"/>
                </a:lnTo>
                <a:lnTo>
                  <a:pt x="16074" y="2756"/>
                </a:lnTo>
                <a:lnTo>
                  <a:pt x="16071" y="2752"/>
                </a:lnTo>
                <a:lnTo>
                  <a:pt x="16066" y="2740"/>
                </a:lnTo>
                <a:lnTo>
                  <a:pt x="16063" y="2730"/>
                </a:lnTo>
                <a:lnTo>
                  <a:pt x="16060" y="2727"/>
                </a:lnTo>
                <a:lnTo>
                  <a:pt x="16054" y="2726"/>
                </a:lnTo>
                <a:lnTo>
                  <a:pt x="16050" y="2722"/>
                </a:lnTo>
                <a:lnTo>
                  <a:pt x="16045" y="2717"/>
                </a:lnTo>
                <a:lnTo>
                  <a:pt x="16041" y="2717"/>
                </a:lnTo>
                <a:lnTo>
                  <a:pt x="16041" y="2716"/>
                </a:lnTo>
                <a:lnTo>
                  <a:pt x="16038" y="2717"/>
                </a:lnTo>
                <a:lnTo>
                  <a:pt x="16030" y="2729"/>
                </a:lnTo>
                <a:lnTo>
                  <a:pt x="16028" y="2735"/>
                </a:lnTo>
                <a:lnTo>
                  <a:pt x="16028" y="2740"/>
                </a:lnTo>
                <a:lnTo>
                  <a:pt x="16027" y="2743"/>
                </a:lnTo>
                <a:lnTo>
                  <a:pt x="16024" y="2746"/>
                </a:lnTo>
                <a:lnTo>
                  <a:pt x="16018" y="2748"/>
                </a:lnTo>
                <a:lnTo>
                  <a:pt x="16009" y="2748"/>
                </a:lnTo>
                <a:lnTo>
                  <a:pt x="16002" y="2745"/>
                </a:lnTo>
                <a:lnTo>
                  <a:pt x="15994" y="2740"/>
                </a:lnTo>
                <a:lnTo>
                  <a:pt x="15985" y="2733"/>
                </a:lnTo>
                <a:lnTo>
                  <a:pt x="15976" y="2726"/>
                </a:lnTo>
                <a:lnTo>
                  <a:pt x="15965" y="2707"/>
                </a:lnTo>
                <a:lnTo>
                  <a:pt x="15959" y="2699"/>
                </a:lnTo>
                <a:lnTo>
                  <a:pt x="15956" y="2684"/>
                </a:lnTo>
                <a:lnTo>
                  <a:pt x="15952" y="2674"/>
                </a:lnTo>
                <a:lnTo>
                  <a:pt x="15950" y="2670"/>
                </a:lnTo>
                <a:lnTo>
                  <a:pt x="15949" y="2666"/>
                </a:lnTo>
                <a:lnTo>
                  <a:pt x="15949" y="2661"/>
                </a:lnTo>
                <a:lnTo>
                  <a:pt x="15952" y="2657"/>
                </a:lnTo>
                <a:lnTo>
                  <a:pt x="15946" y="2637"/>
                </a:lnTo>
                <a:lnTo>
                  <a:pt x="15942" y="2617"/>
                </a:lnTo>
                <a:lnTo>
                  <a:pt x="15940" y="2598"/>
                </a:lnTo>
                <a:lnTo>
                  <a:pt x="15939" y="2581"/>
                </a:lnTo>
                <a:lnTo>
                  <a:pt x="15937" y="2575"/>
                </a:lnTo>
                <a:lnTo>
                  <a:pt x="15936" y="2569"/>
                </a:lnTo>
                <a:lnTo>
                  <a:pt x="15936" y="2565"/>
                </a:lnTo>
                <a:lnTo>
                  <a:pt x="15935" y="2565"/>
                </a:lnTo>
                <a:lnTo>
                  <a:pt x="15933" y="2566"/>
                </a:lnTo>
                <a:lnTo>
                  <a:pt x="15930" y="2568"/>
                </a:lnTo>
                <a:lnTo>
                  <a:pt x="15926" y="2569"/>
                </a:lnTo>
                <a:lnTo>
                  <a:pt x="15919" y="2571"/>
                </a:lnTo>
                <a:lnTo>
                  <a:pt x="15929" y="2566"/>
                </a:lnTo>
                <a:lnTo>
                  <a:pt x="15939" y="2563"/>
                </a:lnTo>
                <a:lnTo>
                  <a:pt x="15940" y="2547"/>
                </a:lnTo>
                <a:lnTo>
                  <a:pt x="15942" y="2530"/>
                </a:lnTo>
                <a:lnTo>
                  <a:pt x="15943" y="2513"/>
                </a:lnTo>
                <a:lnTo>
                  <a:pt x="15946" y="2497"/>
                </a:lnTo>
                <a:lnTo>
                  <a:pt x="15943" y="2493"/>
                </a:lnTo>
                <a:lnTo>
                  <a:pt x="15939" y="2488"/>
                </a:lnTo>
                <a:lnTo>
                  <a:pt x="15935" y="2480"/>
                </a:lnTo>
                <a:lnTo>
                  <a:pt x="15927" y="2471"/>
                </a:lnTo>
                <a:lnTo>
                  <a:pt x="15925" y="2463"/>
                </a:lnTo>
                <a:lnTo>
                  <a:pt x="15923" y="2452"/>
                </a:lnTo>
                <a:lnTo>
                  <a:pt x="15922" y="2442"/>
                </a:lnTo>
                <a:lnTo>
                  <a:pt x="15922" y="2432"/>
                </a:lnTo>
                <a:lnTo>
                  <a:pt x="15923" y="2411"/>
                </a:lnTo>
                <a:lnTo>
                  <a:pt x="15927" y="2391"/>
                </a:lnTo>
                <a:lnTo>
                  <a:pt x="15929" y="2382"/>
                </a:lnTo>
                <a:lnTo>
                  <a:pt x="15929" y="2373"/>
                </a:lnTo>
                <a:lnTo>
                  <a:pt x="15932" y="2359"/>
                </a:lnTo>
                <a:lnTo>
                  <a:pt x="15933" y="2347"/>
                </a:lnTo>
                <a:lnTo>
                  <a:pt x="15935" y="2336"/>
                </a:lnTo>
                <a:lnTo>
                  <a:pt x="15937" y="2326"/>
                </a:lnTo>
                <a:lnTo>
                  <a:pt x="15940" y="2314"/>
                </a:lnTo>
                <a:lnTo>
                  <a:pt x="15945" y="2303"/>
                </a:lnTo>
                <a:lnTo>
                  <a:pt x="15942" y="2301"/>
                </a:lnTo>
                <a:lnTo>
                  <a:pt x="15940" y="2301"/>
                </a:lnTo>
                <a:lnTo>
                  <a:pt x="15940" y="2298"/>
                </a:lnTo>
                <a:lnTo>
                  <a:pt x="15940" y="2297"/>
                </a:lnTo>
                <a:lnTo>
                  <a:pt x="15945" y="2288"/>
                </a:lnTo>
                <a:lnTo>
                  <a:pt x="15949" y="2280"/>
                </a:lnTo>
                <a:lnTo>
                  <a:pt x="15952" y="2261"/>
                </a:lnTo>
                <a:lnTo>
                  <a:pt x="15953" y="2242"/>
                </a:lnTo>
                <a:lnTo>
                  <a:pt x="15956" y="2229"/>
                </a:lnTo>
                <a:lnTo>
                  <a:pt x="15961" y="2218"/>
                </a:lnTo>
                <a:lnTo>
                  <a:pt x="15963" y="2206"/>
                </a:lnTo>
                <a:lnTo>
                  <a:pt x="15968" y="2195"/>
                </a:lnTo>
                <a:lnTo>
                  <a:pt x="15969" y="2185"/>
                </a:lnTo>
                <a:lnTo>
                  <a:pt x="15973" y="2173"/>
                </a:lnTo>
                <a:lnTo>
                  <a:pt x="15978" y="2164"/>
                </a:lnTo>
                <a:lnTo>
                  <a:pt x="15982" y="2154"/>
                </a:lnTo>
                <a:lnTo>
                  <a:pt x="15982" y="2150"/>
                </a:lnTo>
                <a:lnTo>
                  <a:pt x="15984" y="2144"/>
                </a:lnTo>
                <a:lnTo>
                  <a:pt x="15985" y="2140"/>
                </a:lnTo>
                <a:lnTo>
                  <a:pt x="15988" y="2137"/>
                </a:lnTo>
                <a:lnTo>
                  <a:pt x="15995" y="2115"/>
                </a:lnTo>
                <a:lnTo>
                  <a:pt x="16004" y="2094"/>
                </a:lnTo>
                <a:lnTo>
                  <a:pt x="16007" y="2090"/>
                </a:lnTo>
                <a:lnTo>
                  <a:pt x="16008" y="2085"/>
                </a:lnTo>
                <a:lnTo>
                  <a:pt x="16004" y="2084"/>
                </a:lnTo>
                <a:lnTo>
                  <a:pt x="15999" y="2082"/>
                </a:lnTo>
                <a:lnTo>
                  <a:pt x="15997" y="2090"/>
                </a:lnTo>
                <a:lnTo>
                  <a:pt x="15994" y="2097"/>
                </a:lnTo>
                <a:lnTo>
                  <a:pt x="15988" y="2098"/>
                </a:lnTo>
                <a:lnTo>
                  <a:pt x="15982" y="2100"/>
                </a:lnTo>
                <a:lnTo>
                  <a:pt x="15975" y="2095"/>
                </a:lnTo>
                <a:lnTo>
                  <a:pt x="15966" y="2092"/>
                </a:lnTo>
                <a:lnTo>
                  <a:pt x="15961" y="2091"/>
                </a:lnTo>
                <a:lnTo>
                  <a:pt x="15953" y="2090"/>
                </a:lnTo>
                <a:lnTo>
                  <a:pt x="15953" y="2087"/>
                </a:lnTo>
                <a:lnTo>
                  <a:pt x="15950" y="2085"/>
                </a:lnTo>
                <a:lnTo>
                  <a:pt x="15953" y="2087"/>
                </a:lnTo>
                <a:lnTo>
                  <a:pt x="15953" y="2090"/>
                </a:lnTo>
                <a:lnTo>
                  <a:pt x="15961" y="2091"/>
                </a:lnTo>
                <a:lnTo>
                  <a:pt x="15966" y="2092"/>
                </a:lnTo>
                <a:lnTo>
                  <a:pt x="15975" y="2095"/>
                </a:lnTo>
                <a:lnTo>
                  <a:pt x="15982" y="2100"/>
                </a:lnTo>
                <a:lnTo>
                  <a:pt x="15988" y="2098"/>
                </a:lnTo>
                <a:lnTo>
                  <a:pt x="15994" y="2097"/>
                </a:lnTo>
                <a:lnTo>
                  <a:pt x="15997" y="2090"/>
                </a:lnTo>
                <a:lnTo>
                  <a:pt x="15999" y="2082"/>
                </a:lnTo>
                <a:lnTo>
                  <a:pt x="16004" y="2084"/>
                </a:lnTo>
                <a:lnTo>
                  <a:pt x="16008" y="2084"/>
                </a:lnTo>
                <a:lnTo>
                  <a:pt x="16015" y="2069"/>
                </a:lnTo>
                <a:lnTo>
                  <a:pt x="16022" y="2055"/>
                </a:lnTo>
                <a:lnTo>
                  <a:pt x="16028" y="2038"/>
                </a:lnTo>
                <a:lnTo>
                  <a:pt x="16034" y="2019"/>
                </a:lnTo>
                <a:lnTo>
                  <a:pt x="16040" y="2007"/>
                </a:lnTo>
                <a:lnTo>
                  <a:pt x="16045" y="1996"/>
                </a:lnTo>
                <a:lnTo>
                  <a:pt x="16047" y="1992"/>
                </a:lnTo>
                <a:lnTo>
                  <a:pt x="16048" y="1987"/>
                </a:lnTo>
                <a:lnTo>
                  <a:pt x="16053" y="1979"/>
                </a:lnTo>
                <a:lnTo>
                  <a:pt x="16057" y="1970"/>
                </a:lnTo>
                <a:lnTo>
                  <a:pt x="16060" y="1960"/>
                </a:lnTo>
                <a:lnTo>
                  <a:pt x="16064" y="1950"/>
                </a:lnTo>
                <a:lnTo>
                  <a:pt x="16070" y="1938"/>
                </a:lnTo>
                <a:lnTo>
                  <a:pt x="16077" y="1925"/>
                </a:lnTo>
                <a:lnTo>
                  <a:pt x="16081" y="1914"/>
                </a:lnTo>
                <a:lnTo>
                  <a:pt x="16086" y="1904"/>
                </a:lnTo>
                <a:lnTo>
                  <a:pt x="16094" y="1888"/>
                </a:lnTo>
                <a:lnTo>
                  <a:pt x="16105" y="1868"/>
                </a:lnTo>
                <a:lnTo>
                  <a:pt x="16109" y="1856"/>
                </a:lnTo>
                <a:lnTo>
                  <a:pt x="16115" y="1843"/>
                </a:lnTo>
                <a:lnTo>
                  <a:pt x="16117" y="1839"/>
                </a:lnTo>
                <a:lnTo>
                  <a:pt x="16122" y="1835"/>
                </a:lnTo>
                <a:lnTo>
                  <a:pt x="16130" y="1819"/>
                </a:lnTo>
                <a:lnTo>
                  <a:pt x="16141" y="1802"/>
                </a:lnTo>
                <a:lnTo>
                  <a:pt x="16149" y="1786"/>
                </a:lnTo>
                <a:lnTo>
                  <a:pt x="16158" y="1771"/>
                </a:lnTo>
                <a:lnTo>
                  <a:pt x="16168" y="1755"/>
                </a:lnTo>
                <a:lnTo>
                  <a:pt x="16178" y="1743"/>
                </a:lnTo>
                <a:lnTo>
                  <a:pt x="16184" y="1734"/>
                </a:lnTo>
                <a:lnTo>
                  <a:pt x="16189" y="1725"/>
                </a:lnTo>
                <a:lnTo>
                  <a:pt x="16202" y="1712"/>
                </a:lnTo>
                <a:lnTo>
                  <a:pt x="16213" y="1701"/>
                </a:lnTo>
                <a:lnTo>
                  <a:pt x="16214" y="1699"/>
                </a:lnTo>
                <a:lnTo>
                  <a:pt x="16215" y="1698"/>
                </a:lnTo>
                <a:lnTo>
                  <a:pt x="16204" y="1695"/>
                </a:lnTo>
                <a:lnTo>
                  <a:pt x="16194" y="1694"/>
                </a:lnTo>
                <a:lnTo>
                  <a:pt x="16191" y="1696"/>
                </a:lnTo>
                <a:lnTo>
                  <a:pt x="16188" y="1698"/>
                </a:lnTo>
                <a:lnTo>
                  <a:pt x="16184" y="1696"/>
                </a:lnTo>
                <a:lnTo>
                  <a:pt x="16179" y="1695"/>
                </a:lnTo>
                <a:lnTo>
                  <a:pt x="16178" y="1694"/>
                </a:lnTo>
                <a:lnTo>
                  <a:pt x="16177" y="1692"/>
                </a:lnTo>
                <a:lnTo>
                  <a:pt x="16175" y="1689"/>
                </a:lnTo>
                <a:lnTo>
                  <a:pt x="16171" y="1686"/>
                </a:lnTo>
                <a:lnTo>
                  <a:pt x="16164" y="1682"/>
                </a:lnTo>
                <a:lnTo>
                  <a:pt x="16158" y="1679"/>
                </a:lnTo>
                <a:lnTo>
                  <a:pt x="16155" y="1676"/>
                </a:lnTo>
                <a:lnTo>
                  <a:pt x="16153" y="1675"/>
                </a:lnTo>
                <a:lnTo>
                  <a:pt x="16146" y="1668"/>
                </a:lnTo>
                <a:lnTo>
                  <a:pt x="16142" y="1662"/>
                </a:lnTo>
                <a:lnTo>
                  <a:pt x="16142" y="1662"/>
                </a:lnTo>
                <a:lnTo>
                  <a:pt x="16139" y="1659"/>
                </a:lnTo>
                <a:lnTo>
                  <a:pt x="16133" y="1653"/>
                </a:lnTo>
                <a:lnTo>
                  <a:pt x="16128" y="1646"/>
                </a:lnTo>
                <a:lnTo>
                  <a:pt x="16125" y="1639"/>
                </a:lnTo>
                <a:lnTo>
                  <a:pt x="16122" y="1633"/>
                </a:lnTo>
                <a:lnTo>
                  <a:pt x="16119" y="1620"/>
                </a:lnTo>
                <a:lnTo>
                  <a:pt x="16119" y="1611"/>
                </a:lnTo>
                <a:lnTo>
                  <a:pt x="16119" y="1599"/>
                </a:lnTo>
                <a:lnTo>
                  <a:pt x="16122" y="1588"/>
                </a:lnTo>
                <a:lnTo>
                  <a:pt x="16123" y="1580"/>
                </a:lnTo>
                <a:lnTo>
                  <a:pt x="16126" y="1575"/>
                </a:lnTo>
                <a:lnTo>
                  <a:pt x="16128" y="1565"/>
                </a:lnTo>
                <a:lnTo>
                  <a:pt x="16130" y="1557"/>
                </a:lnTo>
                <a:lnTo>
                  <a:pt x="16133" y="1551"/>
                </a:lnTo>
                <a:lnTo>
                  <a:pt x="16136" y="1548"/>
                </a:lnTo>
                <a:lnTo>
                  <a:pt x="16141" y="1532"/>
                </a:lnTo>
                <a:lnTo>
                  <a:pt x="16146" y="1524"/>
                </a:lnTo>
                <a:lnTo>
                  <a:pt x="16145" y="1515"/>
                </a:lnTo>
                <a:lnTo>
                  <a:pt x="16145" y="1505"/>
                </a:lnTo>
                <a:lnTo>
                  <a:pt x="16142" y="1493"/>
                </a:lnTo>
                <a:lnTo>
                  <a:pt x="16138" y="1485"/>
                </a:lnTo>
                <a:lnTo>
                  <a:pt x="16136" y="1483"/>
                </a:lnTo>
                <a:lnTo>
                  <a:pt x="16133" y="1482"/>
                </a:lnTo>
                <a:lnTo>
                  <a:pt x="16132" y="1478"/>
                </a:lnTo>
                <a:lnTo>
                  <a:pt x="16132" y="1473"/>
                </a:lnTo>
                <a:lnTo>
                  <a:pt x="16129" y="1472"/>
                </a:lnTo>
                <a:lnTo>
                  <a:pt x="16126" y="1470"/>
                </a:lnTo>
                <a:lnTo>
                  <a:pt x="16128" y="1469"/>
                </a:lnTo>
                <a:lnTo>
                  <a:pt x="16129" y="1466"/>
                </a:lnTo>
                <a:lnTo>
                  <a:pt x="16128" y="1463"/>
                </a:lnTo>
                <a:lnTo>
                  <a:pt x="16126" y="1460"/>
                </a:lnTo>
                <a:lnTo>
                  <a:pt x="16120" y="1456"/>
                </a:lnTo>
                <a:lnTo>
                  <a:pt x="16110" y="1450"/>
                </a:lnTo>
                <a:lnTo>
                  <a:pt x="16102" y="1443"/>
                </a:lnTo>
                <a:lnTo>
                  <a:pt x="16092" y="1433"/>
                </a:lnTo>
                <a:lnTo>
                  <a:pt x="16079" y="1423"/>
                </a:lnTo>
                <a:lnTo>
                  <a:pt x="16064" y="1413"/>
                </a:lnTo>
                <a:lnTo>
                  <a:pt x="16053" y="1411"/>
                </a:lnTo>
                <a:lnTo>
                  <a:pt x="16043" y="1410"/>
                </a:lnTo>
                <a:lnTo>
                  <a:pt x="16038" y="1408"/>
                </a:lnTo>
                <a:lnTo>
                  <a:pt x="16035" y="1408"/>
                </a:lnTo>
                <a:lnTo>
                  <a:pt x="16031" y="1407"/>
                </a:lnTo>
                <a:lnTo>
                  <a:pt x="16028" y="1406"/>
                </a:lnTo>
                <a:lnTo>
                  <a:pt x="16018" y="1400"/>
                </a:lnTo>
                <a:lnTo>
                  <a:pt x="16005" y="1393"/>
                </a:lnTo>
                <a:lnTo>
                  <a:pt x="15999" y="1388"/>
                </a:lnTo>
                <a:lnTo>
                  <a:pt x="15995" y="1383"/>
                </a:lnTo>
                <a:lnTo>
                  <a:pt x="15994" y="1378"/>
                </a:lnTo>
                <a:lnTo>
                  <a:pt x="15992" y="1374"/>
                </a:lnTo>
                <a:lnTo>
                  <a:pt x="15989" y="1370"/>
                </a:lnTo>
                <a:lnTo>
                  <a:pt x="15986" y="1367"/>
                </a:lnTo>
                <a:lnTo>
                  <a:pt x="15981" y="1364"/>
                </a:lnTo>
                <a:lnTo>
                  <a:pt x="15976" y="1362"/>
                </a:lnTo>
                <a:lnTo>
                  <a:pt x="15969" y="1364"/>
                </a:lnTo>
                <a:lnTo>
                  <a:pt x="15961" y="1365"/>
                </a:lnTo>
                <a:lnTo>
                  <a:pt x="15959" y="1365"/>
                </a:lnTo>
                <a:lnTo>
                  <a:pt x="15956" y="1367"/>
                </a:lnTo>
                <a:lnTo>
                  <a:pt x="15953" y="1364"/>
                </a:lnTo>
                <a:lnTo>
                  <a:pt x="15952" y="1362"/>
                </a:lnTo>
                <a:lnTo>
                  <a:pt x="15943" y="1361"/>
                </a:lnTo>
                <a:lnTo>
                  <a:pt x="15935" y="1359"/>
                </a:lnTo>
                <a:lnTo>
                  <a:pt x="15933" y="1358"/>
                </a:lnTo>
                <a:lnTo>
                  <a:pt x="15932" y="1357"/>
                </a:lnTo>
                <a:lnTo>
                  <a:pt x="15932" y="1354"/>
                </a:lnTo>
                <a:lnTo>
                  <a:pt x="15932" y="1351"/>
                </a:lnTo>
                <a:lnTo>
                  <a:pt x="15929" y="1349"/>
                </a:lnTo>
                <a:lnTo>
                  <a:pt x="15926" y="1349"/>
                </a:lnTo>
                <a:lnTo>
                  <a:pt x="15919" y="1352"/>
                </a:lnTo>
                <a:lnTo>
                  <a:pt x="15912" y="1355"/>
                </a:lnTo>
                <a:lnTo>
                  <a:pt x="15901" y="1348"/>
                </a:lnTo>
                <a:lnTo>
                  <a:pt x="15890" y="1344"/>
                </a:lnTo>
                <a:lnTo>
                  <a:pt x="15887" y="1344"/>
                </a:lnTo>
                <a:lnTo>
                  <a:pt x="15883" y="1345"/>
                </a:lnTo>
                <a:lnTo>
                  <a:pt x="15876" y="1349"/>
                </a:lnTo>
                <a:lnTo>
                  <a:pt x="15868" y="1355"/>
                </a:lnTo>
                <a:lnTo>
                  <a:pt x="15858" y="1361"/>
                </a:lnTo>
                <a:lnTo>
                  <a:pt x="15848" y="1367"/>
                </a:lnTo>
                <a:lnTo>
                  <a:pt x="15845" y="1370"/>
                </a:lnTo>
                <a:lnTo>
                  <a:pt x="15844" y="1372"/>
                </a:lnTo>
                <a:lnTo>
                  <a:pt x="15841" y="1374"/>
                </a:lnTo>
                <a:lnTo>
                  <a:pt x="15837" y="1374"/>
                </a:lnTo>
                <a:lnTo>
                  <a:pt x="15834" y="1377"/>
                </a:lnTo>
                <a:lnTo>
                  <a:pt x="15831" y="1380"/>
                </a:lnTo>
                <a:lnTo>
                  <a:pt x="15825" y="1381"/>
                </a:lnTo>
                <a:lnTo>
                  <a:pt x="15819" y="1381"/>
                </a:lnTo>
                <a:lnTo>
                  <a:pt x="15819" y="1375"/>
                </a:lnTo>
                <a:lnTo>
                  <a:pt x="15821" y="1370"/>
                </a:lnTo>
                <a:lnTo>
                  <a:pt x="15825" y="1365"/>
                </a:lnTo>
                <a:lnTo>
                  <a:pt x="15831" y="1359"/>
                </a:lnTo>
                <a:lnTo>
                  <a:pt x="15840" y="1357"/>
                </a:lnTo>
                <a:lnTo>
                  <a:pt x="15850" y="1352"/>
                </a:lnTo>
                <a:lnTo>
                  <a:pt x="15857" y="1349"/>
                </a:lnTo>
                <a:lnTo>
                  <a:pt x="15868" y="1347"/>
                </a:lnTo>
                <a:lnTo>
                  <a:pt x="15871" y="1345"/>
                </a:lnTo>
                <a:lnTo>
                  <a:pt x="15870" y="1344"/>
                </a:lnTo>
                <a:lnTo>
                  <a:pt x="15868" y="1342"/>
                </a:lnTo>
                <a:lnTo>
                  <a:pt x="15865" y="1342"/>
                </a:lnTo>
                <a:lnTo>
                  <a:pt x="15864" y="1339"/>
                </a:lnTo>
                <a:lnTo>
                  <a:pt x="15864" y="1336"/>
                </a:lnTo>
                <a:lnTo>
                  <a:pt x="15863" y="1332"/>
                </a:lnTo>
                <a:lnTo>
                  <a:pt x="15863" y="1329"/>
                </a:lnTo>
                <a:lnTo>
                  <a:pt x="15863" y="1325"/>
                </a:lnTo>
                <a:lnTo>
                  <a:pt x="15860" y="1322"/>
                </a:lnTo>
                <a:lnTo>
                  <a:pt x="15853" y="1322"/>
                </a:lnTo>
                <a:lnTo>
                  <a:pt x="15845" y="1322"/>
                </a:lnTo>
                <a:lnTo>
                  <a:pt x="15837" y="1321"/>
                </a:lnTo>
                <a:lnTo>
                  <a:pt x="15828" y="1318"/>
                </a:lnTo>
                <a:lnTo>
                  <a:pt x="15825" y="1318"/>
                </a:lnTo>
                <a:lnTo>
                  <a:pt x="15825" y="1316"/>
                </a:lnTo>
                <a:lnTo>
                  <a:pt x="15825" y="1315"/>
                </a:lnTo>
                <a:lnTo>
                  <a:pt x="15825" y="1312"/>
                </a:lnTo>
                <a:lnTo>
                  <a:pt x="15827" y="1311"/>
                </a:lnTo>
                <a:lnTo>
                  <a:pt x="15828" y="1309"/>
                </a:lnTo>
                <a:lnTo>
                  <a:pt x="15827" y="1308"/>
                </a:lnTo>
                <a:lnTo>
                  <a:pt x="15827" y="1305"/>
                </a:lnTo>
                <a:lnTo>
                  <a:pt x="15828" y="1303"/>
                </a:lnTo>
                <a:lnTo>
                  <a:pt x="15829" y="1302"/>
                </a:lnTo>
                <a:lnTo>
                  <a:pt x="15829" y="1299"/>
                </a:lnTo>
                <a:lnTo>
                  <a:pt x="15827" y="1296"/>
                </a:lnTo>
                <a:lnTo>
                  <a:pt x="15822" y="1293"/>
                </a:lnTo>
                <a:lnTo>
                  <a:pt x="15822" y="1292"/>
                </a:lnTo>
                <a:lnTo>
                  <a:pt x="15822" y="1289"/>
                </a:lnTo>
                <a:lnTo>
                  <a:pt x="15821" y="1286"/>
                </a:lnTo>
                <a:lnTo>
                  <a:pt x="15818" y="1282"/>
                </a:lnTo>
                <a:lnTo>
                  <a:pt x="15817" y="1279"/>
                </a:lnTo>
                <a:lnTo>
                  <a:pt x="15814" y="1276"/>
                </a:lnTo>
                <a:lnTo>
                  <a:pt x="15811" y="1272"/>
                </a:lnTo>
                <a:lnTo>
                  <a:pt x="15809" y="1269"/>
                </a:lnTo>
                <a:lnTo>
                  <a:pt x="15808" y="1264"/>
                </a:lnTo>
                <a:lnTo>
                  <a:pt x="15804" y="1260"/>
                </a:lnTo>
                <a:lnTo>
                  <a:pt x="15798" y="1256"/>
                </a:lnTo>
                <a:lnTo>
                  <a:pt x="15793" y="1250"/>
                </a:lnTo>
                <a:lnTo>
                  <a:pt x="15788" y="1244"/>
                </a:lnTo>
                <a:lnTo>
                  <a:pt x="15783" y="1240"/>
                </a:lnTo>
                <a:lnTo>
                  <a:pt x="15779" y="1236"/>
                </a:lnTo>
                <a:lnTo>
                  <a:pt x="15778" y="1231"/>
                </a:lnTo>
                <a:lnTo>
                  <a:pt x="15775" y="1226"/>
                </a:lnTo>
                <a:lnTo>
                  <a:pt x="15773" y="1221"/>
                </a:lnTo>
                <a:lnTo>
                  <a:pt x="15770" y="1217"/>
                </a:lnTo>
                <a:lnTo>
                  <a:pt x="15765" y="1211"/>
                </a:lnTo>
                <a:lnTo>
                  <a:pt x="15759" y="1207"/>
                </a:lnTo>
                <a:lnTo>
                  <a:pt x="15753" y="1205"/>
                </a:lnTo>
                <a:lnTo>
                  <a:pt x="15750" y="1204"/>
                </a:lnTo>
                <a:lnTo>
                  <a:pt x="15750" y="1198"/>
                </a:lnTo>
                <a:lnTo>
                  <a:pt x="15750" y="1191"/>
                </a:lnTo>
                <a:lnTo>
                  <a:pt x="15749" y="1187"/>
                </a:lnTo>
                <a:lnTo>
                  <a:pt x="15747" y="1181"/>
                </a:lnTo>
                <a:lnTo>
                  <a:pt x="15745" y="1169"/>
                </a:lnTo>
                <a:lnTo>
                  <a:pt x="15742" y="1165"/>
                </a:lnTo>
                <a:lnTo>
                  <a:pt x="15730" y="1162"/>
                </a:lnTo>
                <a:lnTo>
                  <a:pt x="15716" y="1161"/>
                </a:lnTo>
                <a:lnTo>
                  <a:pt x="15710" y="1156"/>
                </a:lnTo>
                <a:lnTo>
                  <a:pt x="15704" y="1149"/>
                </a:lnTo>
                <a:lnTo>
                  <a:pt x="15700" y="1146"/>
                </a:lnTo>
                <a:lnTo>
                  <a:pt x="15696" y="1145"/>
                </a:lnTo>
                <a:lnTo>
                  <a:pt x="15690" y="1141"/>
                </a:lnTo>
                <a:lnTo>
                  <a:pt x="15683" y="1135"/>
                </a:lnTo>
                <a:lnTo>
                  <a:pt x="15678" y="1136"/>
                </a:lnTo>
                <a:lnTo>
                  <a:pt x="15673" y="1139"/>
                </a:lnTo>
                <a:lnTo>
                  <a:pt x="15670" y="1145"/>
                </a:lnTo>
                <a:lnTo>
                  <a:pt x="15667" y="1149"/>
                </a:lnTo>
                <a:lnTo>
                  <a:pt x="15668" y="1151"/>
                </a:lnTo>
                <a:lnTo>
                  <a:pt x="15668" y="1152"/>
                </a:lnTo>
                <a:lnTo>
                  <a:pt x="15664" y="1152"/>
                </a:lnTo>
                <a:lnTo>
                  <a:pt x="15661" y="1152"/>
                </a:lnTo>
                <a:lnTo>
                  <a:pt x="15660" y="1151"/>
                </a:lnTo>
                <a:lnTo>
                  <a:pt x="15660" y="1152"/>
                </a:lnTo>
                <a:lnTo>
                  <a:pt x="15658" y="1156"/>
                </a:lnTo>
                <a:lnTo>
                  <a:pt x="15657" y="1161"/>
                </a:lnTo>
                <a:lnTo>
                  <a:pt x="15647" y="1159"/>
                </a:lnTo>
                <a:lnTo>
                  <a:pt x="15628" y="1161"/>
                </a:lnTo>
                <a:lnTo>
                  <a:pt x="15625" y="1162"/>
                </a:lnTo>
                <a:lnTo>
                  <a:pt x="15625" y="1167"/>
                </a:lnTo>
                <a:lnTo>
                  <a:pt x="15626" y="1174"/>
                </a:lnTo>
                <a:lnTo>
                  <a:pt x="15626" y="1177"/>
                </a:lnTo>
                <a:lnTo>
                  <a:pt x="15621" y="1172"/>
                </a:lnTo>
                <a:lnTo>
                  <a:pt x="15612" y="1168"/>
                </a:lnTo>
                <a:lnTo>
                  <a:pt x="15603" y="1165"/>
                </a:lnTo>
                <a:lnTo>
                  <a:pt x="15595" y="1164"/>
                </a:lnTo>
                <a:lnTo>
                  <a:pt x="15592" y="1165"/>
                </a:lnTo>
                <a:lnTo>
                  <a:pt x="15589" y="1167"/>
                </a:lnTo>
                <a:lnTo>
                  <a:pt x="15585" y="1169"/>
                </a:lnTo>
                <a:lnTo>
                  <a:pt x="15580" y="1174"/>
                </a:lnTo>
                <a:lnTo>
                  <a:pt x="15580" y="1171"/>
                </a:lnTo>
                <a:lnTo>
                  <a:pt x="15582" y="1168"/>
                </a:lnTo>
                <a:lnTo>
                  <a:pt x="15582" y="1167"/>
                </a:lnTo>
                <a:lnTo>
                  <a:pt x="15580" y="1165"/>
                </a:lnTo>
                <a:lnTo>
                  <a:pt x="15580" y="1164"/>
                </a:lnTo>
                <a:lnTo>
                  <a:pt x="15580" y="1161"/>
                </a:lnTo>
                <a:lnTo>
                  <a:pt x="15582" y="1155"/>
                </a:lnTo>
                <a:lnTo>
                  <a:pt x="15583" y="1151"/>
                </a:lnTo>
                <a:lnTo>
                  <a:pt x="15589" y="1146"/>
                </a:lnTo>
                <a:lnTo>
                  <a:pt x="15592" y="1143"/>
                </a:lnTo>
                <a:lnTo>
                  <a:pt x="15592" y="1141"/>
                </a:lnTo>
                <a:lnTo>
                  <a:pt x="15593" y="1138"/>
                </a:lnTo>
                <a:lnTo>
                  <a:pt x="15593" y="1133"/>
                </a:lnTo>
                <a:lnTo>
                  <a:pt x="15596" y="1129"/>
                </a:lnTo>
                <a:lnTo>
                  <a:pt x="15601" y="1128"/>
                </a:lnTo>
                <a:lnTo>
                  <a:pt x="15603" y="1126"/>
                </a:lnTo>
                <a:lnTo>
                  <a:pt x="15606" y="1125"/>
                </a:lnTo>
                <a:lnTo>
                  <a:pt x="15606" y="1125"/>
                </a:lnTo>
                <a:lnTo>
                  <a:pt x="15608" y="1125"/>
                </a:lnTo>
                <a:lnTo>
                  <a:pt x="15609" y="1123"/>
                </a:lnTo>
                <a:lnTo>
                  <a:pt x="15613" y="1119"/>
                </a:lnTo>
                <a:lnTo>
                  <a:pt x="15618" y="1112"/>
                </a:lnTo>
                <a:lnTo>
                  <a:pt x="15616" y="1110"/>
                </a:lnTo>
                <a:lnTo>
                  <a:pt x="15615" y="1109"/>
                </a:lnTo>
                <a:lnTo>
                  <a:pt x="15615" y="1107"/>
                </a:lnTo>
                <a:lnTo>
                  <a:pt x="15619" y="1106"/>
                </a:lnTo>
                <a:lnTo>
                  <a:pt x="15621" y="1103"/>
                </a:lnTo>
                <a:lnTo>
                  <a:pt x="15624" y="1103"/>
                </a:lnTo>
                <a:lnTo>
                  <a:pt x="15625" y="1105"/>
                </a:lnTo>
                <a:lnTo>
                  <a:pt x="15626" y="1107"/>
                </a:lnTo>
                <a:lnTo>
                  <a:pt x="15631" y="1110"/>
                </a:lnTo>
                <a:lnTo>
                  <a:pt x="15635" y="1112"/>
                </a:lnTo>
                <a:lnTo>
                  <a:pt x="15635" y="1110"/>
                </a:lnTo>
                <a:lnTo>
                  <a:pt x="15637" y="1110"/>
                </a:lnTo>
                <a:lnTo>
                  <a:pt x="15639" y="1112"/>
                </a:lnTo>
                <a:lnTo>
                  <a:pt x="15642" y="1115"/>
                </a:lnTo>
                <a:lnTo>
                  <a:pt x="15648" y="1120"/>
                </a:lnTo>
                <a:lnTo>
                  <a:pt x="15652" y="1125"/>
                </a:lnTo>
                <a:lnTo>
                  <a:pt x="15660" y="1128"/>
                </a:lnTo>
                <a:lnTo>
                  <a:pt x="15667" y="1129"/>
                </a:lnTo>
                <a:lnTo>
                  <a:pt x="15674" y="1126"/>
                </a:lnTo>
                <a:lnTo>
                  <a:pt x="15681" y="1123"/>
                </a:lnTo>
                <a:lnTo>
                  <a:pt x="15691" y="1123"/>
                </a:lnTo>
                <a:lnTo>
                  <a:pt x="15700" y="1122"/>
                </a:lnTo>
                <a:lnTo>
                  <a:pt x="15704" y="1123"/>
                </a:lnTo>
                <a:lnTo>
                  <a:pt x="15709" y="1123"/>
                </a:lnTo>
                <a:lnTo>
                  <a:pt x="15714" y="1125"/>
                </a:lnTo>
                <a:lnTo>
                  <a:pt x="15719" y="1125"/>
                </a:lnTo>
                <a:lnTo>
                  <a:pt x="15726" y="1125"/>
                </a:lnTo>
                <a:lnTo>
                  <a:pt x="15733" y="1122"/>
                </a:lnTo>
                <a:lnTo>
                  <a:pt x="15732" y="1119"/>
                </a:lnTo>
                <a:lnTo>
                  <a:pt x="15730" y="1118"/>
                </a:lnTo>
                <a:lnTo>
                  <a:pt x="15729" y="1116"/>
                </a:lnTo>
                <a:lnTo>
                  <a:pt x="15727" y="1112"/>
                </a:lnTo>
                <a:lnTo>
                  <a:pt x="15729" y="1106"/>
                </a:lnTo>
                <a:lnTo>
                  <a:pt x="15730" y="1100"/>
                </a:lnTo>
                <a:lnTo>
                  <a:pt x="15727" y="1093"/>
                </a:lnTo>
                <a:lnTo>
                  <a:pt x="15724" y="1086"/>
                </a:lnTo>
                <a:lnTo>
                  <a:pt x="15721" y="1080"/>
                </a:lnTo>
                <a:lnTo>
                  <a:pt x="15720" y="1073"/>
                </a:lnTo>
                <a:lnTo>
                  <a:pt x="15719" y="1066"/>
                </a:lnTo>
                <a:lnTo>
                  <a:pt x="15716" y="1060"/>
                </a:lnTo>
                <a:lnTo>
                  <a:pt x="15716" y="1053"/>
                </a:lnTo>
                <a:lnTo>
                  <a:pt x="15717" y="1046"/>
                </a:lnTo>
                <a:lnTo>
                  <a:pt x="15711" y="1044"/>
                </a:lnTo>
                <a:lnTo>
                  <a:pt x="15707" y="1046"/>
                </a:lnTo>
                <a:lnTo>
                  <a:pt x="15703" y="1048"/>
                </a:lnTo>
                <a:lnTo>
                  <a:pt x="15696" y="1054"/>
                </a:lnTo>
                <a:lnTo>
                  <a:pt x="15688" y="1060"/>
                </a:lnTo>
                <a:lnTo>
                  <a:pt x="15683" y="1064"/>
                </a:lnTo>
                <a:lnTo>
                  <a:pt x="15678" y="1067"/>
                </a:lnTo>
                <a:lnTo>
                  <a:pt x="15674" y="1067"/>
                </a:lnTo>
                <a:lnTo>
                  <a:pt x="15667" y="1069"/>
                </a:lnTo>
                <a:lnTo>
                  <a:pt x="15658" y="1067"/>
                </a:lnTo>
                <a:lnTo>
                  <a:pt x="15654" y="1067"/>
                </a:lnTo>
                <a:lnTo>
                  <a:pt x="15647" y="1066"/>
                </a:lnTo>
                <a:lnTo>
                  <a:pt x="15642" y="1066"/>
                </a:lnTo>
                <a:lnTo>
                  <a:pt x="15639" y="1064"/>
                </a:lnTo>
                <a:lnTo>
                  <a:pt x="15638" y="1060"/>
                </a:lnTo>
                <a:lnTo>
                  <a:pt x="15638" y="1057"/>
                </a:lnTo>
                <a:lnTo>
                  <a:pt x="15635" y="1056"/>
                </a:lnTo>
                <a:lnTo>
                  <a:pt x="15634" y="1054"/>
                </a:lnTo>
                <a:lnTo>
                  <a:pt x="15635" y="1053"/>
                </a:lnTo>
                <a:lnTo>
                  <a:pt x="15638" y="1051"/>
                </a:lnTo>
                <a:lnTo>
                  <a:pt x="15638" y="1048"/>
                </a:lnTo>
                <a:lnTo>
                  <a:pt x="15638" y="1046"/>
                </a:lnTo>
                <a:lnTo>
                  <a:pt x="15641" y="1046"/>
                </a:lnTo>
                <a:lnTo>
                  <a:pt x="15645" y="1047"/>
                </a:lnTo>
                <a:lnTo>
                  <a:pt x="15645" y="1048"/>
                </a:lnTo>
                <a:lnTo>
                  <a:pt x="15648" y="1051"/>
                </a:lnTo>
                <a:lnTo>
                  <a:pt x="15655" y="1053"/>
                </a:lnTo>
                <a:lnTo>
                  <a:pt x="15661" y="1054"/>
                </a:lnTo>
                <a:lnTo>
                  <a:pt x="15662" y="1054"/>
                </a:lnTo>
                <a:lnTo>
                  <a:pt x="15665" y="1057"/>
                </a:lnTo>
                <a:lnTo>
                  <a:pt x="15668" y="1060"/>
                </a:lnTo>
                <a:lnTo>
                  <a:pt x="15670" y="1061"/>
                </a:lnTo>
                <a:lnTo>
                  <a:pt x="15675" y="1061"/>
                </a:lnTo>
                <a:lnTo>
                  <a:pt x="15681" y="1063"/>
                </a:lnTo>
                <a:lnTo>
                  <a:pt x="15683" y="1060"/>
                </a:lnTo>
                <a:lnTo>
                  <a:pt x="15685" y="1059"/>
                </a:lnTo>
                <a:lnTo>
                  <a:pt x="15685" y="1057"/>
                </a:lnTo>
                <a:lnTo>
                  <a:pt x="15687" y="1056"/>
                </a:lnTo>
                <a:lnTo>
                  <a:pt x="15687" y="1050"/>
                </a:lnTo>
                <a:lnTo>
                  <a:pt x="15688" y="1044"/>
                </a:lnTo>
                <a:lnTo>
                  <a:pt x="15688" y="1043"/>
                </a:lnTo>
                <a:lnTo>
                  <a:pt x="15691" y="1040"/>
                </a:lnTo>
                <a:lnTo>
                  <a:pt x="15696" y="1040"/>
                </a:lnTo>
                <a:lnTo>
                  <a:pt x="15700" y="1040"/>
                </a:lnTo>
                <a:lnTo>
                  <a:pt x="15707" y="1040"/>
                </a:lnTo>
                <a:lnTo>
                  <a:pt x="15713" y="1040"/>
                </a:lnTo>
                <a:lnTo>
                  <a:pt x="15724" y="1043"/>
                </a:lnTo>
                <a:lnTo>
                  <a:pt x="15733" y="1043"/>
                </a:lnTo>
                <a:lnTo>
                  <a:pt x="15736" y="1043"/>
                </a:lnTo>
                <a:lnTo>
                  <a:pt x="15736" y="1041"/>
                </a:lnTo>
                <a:lnTo>
                  <a:pt x="15736" y="1035"/>
                </a:lnTo>
                <a:lnTo>
                  <a:pt x="15733" y="1028"/>
                </a:lnTo>
                <a:lnTo>
                  <a:pt x="15729" y="1015"/>
                </a:lnTo>
                <a:lnTo>
                  <a:pt x="15727" y="1004"/>
                </a:lnTo>
                <a:lnTo>
                  <a:pt x="15727" y="1001"/>
                </a:lnTo>
                <a:lnTo>
                  <a:pt x="15724" y="997"/>
                </a:lnTo>
                <a:lnTo>
                  <a:pt x="15721" y="997"/>
                </a:lnTo>
                <a:lnTo>
                  <a:pt x="15716" y="997"/>
                </a:lnTo>
                <a:lnTo>
                  <a:pt x="15710" y="1001"/>
                </a:lnTo>
                <a:lnTo>
                  <a:pt x="15704" y="1002"/>
                </a:lnTo>
                <a:lnTo>
                  <a:pt x="15697" y="1001"/>
                </a:lnTo>
                <a:lnTo>
                  <a:pt x="15694" y="999"/>
                </a:lnTo>
                <a:lnTo>
                  <a:pt x="15688" y="997"/>
                </a:lnTo>
                <a:lnTo>
                  <a:pt x="15684" y="995"/>
                </a:lnTo>
                <a:lnTo>
                  <a:pt x="15685" y="995"/>
                </a:lnTo>
                <a:lnTo>
                  <a:pt x="15687" y="994"/>
                </a:lnTo>
                <a:lnTo>
                  <a:pt x="15687" y="992"/>
                </a:lnTo>
                <a:lnTo>
                  <a:pt x="15687" y="989"/>
                </a:lnTo>
                <a:lnTo>
                  <a:pt x="15685" y="989"/>
                </a:lnTo>
                <a:lnTo>
                  <a:pt x="15683" y="988"/>
                </a:lnTo>
                <a:lnTo>
                  <a:pt x="15680" y="987"/>
                </a:lnTo>
                <a:lnTo>
                  <a:pt x="15680" y="984"/>
                </a:lnTo>
                <a:lnTo>
                  <a:pt x="15683" y="981"/>
                </a:lnTo>
                <a:lnTo>
                  <a:pt x="15685" y="978"/>
                </a:lnTo>
                <a:lnTo>
                  <a:pt x="15688" y="976"/>
                </a:lnTo>
                <a:lnTo>
                  <a:pt x="15691" y="976"/>
                </a:lnTo>
                <a:lnTo>
                  <a:pt x="15693" y="974"/>
                </a:lnTo>
                <a:lnTo>
                  <a:pt x="15694" y="971"/>
                </a:lnTo>
                <a:lnTo>
                  <a:pt x="15696" y="966"/>
                </a:lnTo>
                <a:lnTo>
                  <a:pt x="15696" y="962"/>
                </a:lnTo>
                <a:lnTo>
                  <a:pt x="15696" y="958"/>
                </a:lnTo>
                <a:lnTo>
                  <a:pt x="15697" y="955"/>
                </a:lnTo>
                <a:lnTo>
                  <a:pt x="15697" y="952"/>
                </a:lnTo>
                <a:lnTo>
                  <a:pt x="15698" y="948"/>
                </a:lnTo>
                <a:lnTo>
                  <a:pt x="15701" y="942"/>
                </a:lnTo>
                <a:lnTo>
                  <a:pt x="15704" y="938"/>
                </a:lnTo>
                <a:lnTo>
                  <a:pt x="15709" y="927"/>
                </a:lnTo>
                <a:lnTo>
                  <a:pt x="15713" y="920"/>
                </a:lnTo>
                <a:lnTo>
                  <a:pt x="15713" y="917"/>
                </a:lnTo>
                <a:lnTo>
                  <a:pt x="15713" y="913"/>
                </a:lnTo>
                <a:lnTo>
                  <a:pt x="15710" y="907"/>
                </a:lnTo>
                <a:lnTo>
                  <a:pt x="15709" y="903"/>
                </a:lnTo>
                <a:lnTo>
                  <a:pt x="15706" y="896"/>
                </a:lnTo>
                <a:lnTo>
                  <a:pt x="15704" y="887"/>
                </a:lnTo>
                <a:lnTo>
                  <a:pt x="15703" y="881"/>
                </a:lnTo>
                <a:lnTo>
                  <a:pt x="15703" y="874"/>
                </a:lnTo>
                <a:lnTo>
                  <a:pt x="15700" y="867"/>
                </a:lnTo>
                <a:lnTo>
                  <a:pt x="15697" y="860"/>
                </a:lnTo>
                <a:lnTo>
                  <a:pt x="15697" y="851"/>
                </a:lnTo>
                <a:lnTo>
                  <a:pt x="15698" y="841"/>
                </a:lnTo>
                <a:lnTo>
                  <a:pt x="15700" y="837"/>
                </a:lnTo>
                <a:lnTo>
                  <a:pt x="15703" y="834"/>
                </a:lnTo>
                <a:lnTo>
                  <a:pt x="15698" y="832"/>
                </a:lnTo>
                <a:lnTo>
                  <a:pt x="15690" y="830"/>
                </a:lnTo>
                <a:lnTo>
                  <a:pt x="15690" y="825"/>
                </a:lnTo>
                <a:lnTo>
                  <a:pt x="15690" y="821"/>
                </a:lnTo>
                <a:lnTo>
                  <a:pt x="15690" y="818"/>
                </a:lnTo>
                <a:lnTo>
                  <a:pt x="15691" y="817"/>
                </a:lnTo>
                <a:lnTo>
                  <a:pt x="15694" y="814"/>
                </a:lnTo>
                <a:lnTo>
                  <a:pt x="15698" y="812"/>
                </a:lnTo>
                <a:lnTo>
                  <a:pt x="15696" y="818"/>
                </a:lnTo>
                <a:lnTo>
                  <a:pt x="15693" y="822"/>
                </a:lnTo>
                <a:lnTo>
                  <a:pt x="15694" y="824"/>
                </a:lnTo>
                <a:lnTo>
                  <a:pt x="15696" y="825"/>
                </a:lnTo>
                <a:lnTo>
                  <a:pt x="15698" y="825"/>
                </a:lnTo>
                <a:lnTo>
                  <a:pt x="15703" y="825"/>
                </a:lnTo>
                <a:lnTo>
                  <a:pt x="15706" y="825"/>
                </a:lnTo>
                <a:lnTo>
                  <a:pt x="15710" y="824"/>
                </a:lnTo>
                <a:lnTo>
                  <a:pt x="15713" y="821"/>
                </a:lnTo>
                <a:lnTo>
                  <a:pt x="15716" y="818"/>
                </a:lnTo>
                <a:lnTo>
                  <a:pt x="15717" y="819"/>
                </a:lnTo>
                <a:lnTo>
                  <a:pt x="15720" y="821"/>
                </a:lnTo>
                <a:lnTo>
                  <a:pt x="15721" y="819"/>
                </a:lnTo>
                <a:lnTo>
                  <a:pt x="15723" y="818"/>
                </a:lnTo>
                <a:lnTo>
                  <a:pt x="15724" y="817"/>
                </a:lnTo>
                <a:lnTo>
                  <a:pt x="15726" y="814"/>
                </a:lnTo>
                <a:lnTo>
                  <a:pt x="15724" y="811"/>
                </a:lnTo>
                <a:lnTo>
                  <a:pt x="15724" y="809"/>
                </a:lnTo>
                <a:lnTo>
                  <a:pt x="15724" y="807"/>
                </a:lnTo>
                <a:lnTo>
                  <a:pt x="15723" y="802"/>
                </a:lnTo>
                <a:lnTo>
                  <a:pt x="15724" y="799"/>
                </a:lnTo>
                <a:lnTo>
                  <a:pt x="15723" y="796"/>
                </a:lnTo>
                <a:lnTo>
                  <a:pt x="15720" y="792"/>
                </a:lnTo>
                <a:lnTo>
                  <a:pt x="15717" y="786"/>
                </a:lnTo>
                <a:lnTo>
                  <a:pt x="15713" y="775"/>
                </a:lnTo>
                <a:lnTo>
                  <a:pt x="15703" y="763"/>
                </a:lnTo>
                <a:lnTo>
                  <a:pt x="15697" y="756"/>
                </a:lnTo>
                <a:lnTo>
                  <a:pt x="15691" y="749"/>
                </a:lnTo>
                <a:lnTo>
                  <a:pt x="15688" y="747"/>
                </a:lnTo>
                <a:lnTo>
                  <a:pt x="15685" y="745"/>
                </a:lnTo>
                <a:lnTo>
                  <a:pt x="15671" y="724"/>
                </a:lnTo>
                <a:lnTo>
                  <a:pt x="15658" y="703"/>
                </a:lnTo>
                <a:lnTo>
                  <a:pt x="15652" y="691"/>
                </a:lnTo>
                <a:lnTo>
                  <a:pt x="15647" y="681"/>
                </a:lnTo>
                <a:lnTo>
                  <a:pt x="15644" y="678"/>
                </a:lnTo>
                <a:lnTo>
                  <a:pt x="15641" y="674"/>
                </a:lnTo>
                <a:lnTo>
                  <a:pt x="15638" y="671"/>
                </a:lnTo>
                <a:lnTo>
                  <a:pt x="15637" y="667"/>
                </a:lnTo>
                <a:lnTo>
                  <a:pt x="15635" y="665"/>
                </a:lnTo>
                <a:lnTo>
                  <a:pt x="15632" y="664"/>
                </a:lnTo>
                <a:lnTo>
                  <a:pt x="15628" y="668"/>
                </a:lnTo>
                <a:lnTo>
                  <a:pt x="15621" y="674"/>
                </a:lnTo>
                <a:lnTo>
                  <a:pt x="15619" y="674"/>
                </a:lnTo>
                <a:lnTo>
                  <a:pt x="15618" y="674"/>
                </a:lnTo>
                <a:lnTo>
                  <a:pt x="15618" y="674"/>
                </a:lnTo>
                <a:lnTo>
                  <a:pt x="15618" y="673"/>
                </a:lnTo>
                <a:lnTo>
                  <a:pt x="15619" y="670"/>
                </a:lnTo>
                <a:lnTo>
                  <a:pt x="15621" y="667"/>
                </a:lnTo>
                <a:lnTo>
                  <a:pt x="15624" y="663"/>
                </a:lnTo>
                <a:lnTo>
                  <a:pt x="15624" y="660"/>
                </a:lnTo>
                <a:lnTo>
                  <a:pt x="15616" y="654"/>
                </a:lnTo>
                <a:lnTo>
                  <a:pt x="15611" y="650"/>
                </a:lnTo>
                <a:lnTo>
                  <a:pt x="15611" y="648"/>
                </a:lnTo>
                <a:lnTo>
                  <a:pt x="15611" y="647"/>
                </a:lnTo>
                <a:lnTo>
                  <a:pt x="15613" y="647"/>
                </a:lnTo>
                <a:lnTo>
                  <a:pt x="15615" y="647"/>
                </a:lnTo>
                <a:lnTo>
                  <a:pt x="15622" y="650"/>
                </a:lnTo>
                <a:lnTo>
                  <a:pt x="15625" y="650"/>
                </a:lnTo>
                <a:lnTo>
                  <a:pt x="15626" y="647"/>
                </a:lnTo>
                <a:lnTo>
                  <a:pt x="15628" y="642"/>
                </a:lnTo>
                <a:lnTo>
                  <a:pt x="15628" y="639"/>
                </a:lnTo>
                <a:lnTo>
                  <a:pt x="15628" y="637"/>
                </a:lnTo>
                <a:lnTo>
                  <a:pt x="15625" y="627"/>
                </a:lnTo>
                <a:lnTo>
                  <a:pt x="15622" y="618"/>
                </a:lnTo>
                <a:lnTo>
                  <a:pt x="15616" y="602"/>
                </a:lnTo>
                <a:lnTo>
                  <a:pt x="15609" y="586"/>
                </a:lnTo>
                <a:lnTo>
                  <a:pt x="15606" y="585"/>
                </a:lnTo>
                <a:lnTo>
                  <a:pt x="15601" y="582"/>
                </a:lnTo>
                <a:lnTo>
                  <a:pt x="15593" y="582"/>
                </a:lnTo>
                <a:lnTo>
                  <a:pt x="15588" y="582"/>
                </a:lnTo>
                <a:lnTo>
                  <a:pt x="15583" y="582"/>
                </a:lnTo>
                <a:lnTo>
                  <a:pt x="15580" y="582"/>
                </a:lnTo>
                <a:lnTo>
                  <a:pt x="15580" y="580"/>
                </a:lnTo>
                <a:lnTo>
                  <a:pt x="15579" y="578"/>
                </a:lnTo>
                <a:lnTo>
                  <a:pt x="15583" y="576"/>
                </a:lnTo>
                <a:lnTo>
                  <a:pt x="15593" y="576"/>
                </a:lnTo>
                <a:lnTo>
                  <a:pt x="15599" y="576"/>
                </a:lnTo>
                <a:lnTo>
                  <a:pt x="15602" y="576"/>
                </a:lnTo>
                <a:lnTo>
                  <a:pt x="15605" y="576"/>
                </a:lnTo>
                <a:lnTo>
                  <a:pt x="15609" y="573"/>
                </a:lnTo>
                <a:lnTo>
                  <a:pt x="15612" y="569"/>
                </a:lnTo>
                <a:lnTo>
                  <a:pt x="15612" y="565"/>
                </a:lnTo>
                <a:lnTo>
                  <a:pt x="15615" y="559"/>
                </a:lnTo>
                <a:lnTo>
                  <a:pt x="15618" y="555"/>
                </a:lnTo>
                <a:lnTo>
                  <a:pt x="15619" y="544"/>
                </a:lnTo>
                <a:lnTo>
                  <a:pt x="15621" y="540"/>
                </a:lnTo>
                <a:lnTo>
                  <a:pt x="15625" y="530"/>
                </a:lnTo>
                <a:lnTo>
                  <a:pt x="15628" y="517"/>
                </a:lnTo>
                <a:lnTo>
                  <a:pt x="15626" y="517"/>
                </a:lnTo>
                <a:lnTo>
                  <a:pt x="15622" y="517"/>
                </a:lnTo>
                <a:lnTo>
                  <a:pt x="15618" y="520"/>
                </a:lnTo>
                <a:lnTo>
                  <a:pt x="15615" y="523"/>
                </a:lnTo>
                <a:lnTo>
                  <a:pt x="15612" y="524"/>
                </a:lnTo>
                <a:lnTo>
                  <a:pt x="15611" y="524"/>
                </a:lnTo>
                <a:lnTo>
                  <a:pt x="15611" y="521"/>
                </a:lnTo>
                <a:lnTo>
                  <a:pt x="15612" y="519"/>
                </a:lnTo>
                <a:lnTo>
                  <a:pt x="15615" y="517"/>
                </a:lnTo>
                <a:lnTo>
                  <a:pt x="15618" y="514"/>
                </a:lnTo>
                <a:lnTo>
                  <a:pt x="15619" y="513"/>
                </a:lnTo>
                <a:lnTo>
                  <a:pt x="15621" y="511"/>
                </a:lnTo>
                <a:lnTo>
                  <a:pt x="15621" y="507"/>
                </a:lnTo>
                <a:lnTo>
                  <a:pt x="15621" y="503"/>
                </a:lnTo>
                <a:lnTo>
                  <a:pt x="15619" y="498"/>
                </a:lnTo>
                <a:lnTo>
                  <a:pt x="15618" y="495"/>
                </a:lnTo>
                <a:lnTo>
                  <a:pt x="15616" y="493"/>
                </a:lnTo>
                <a:lnTo>
                  <a:pt x="15612" y="491"/>
                </a:lnTo>
                <a:lnTo>
                  <a:pt x="15609" y="488"/>
                </a:lnTo>
                <a:lnTo>
                  <a:pt x="15605" y="487"/>
                </a:lnTo>
                <a:lnTo>
                  <a:pt x="15601" y="485"/>
                </a:lnTo>
                <a:lnTo>
                  <a:pt x="15595" y="484"/>
                </a:lnTo>
                <a:lnTo>
                  <a:pt x="15592" y="484"/>
                </a:lnTo>
                <a:lnTo>
                  <a:pt x="15589" y="483"/>
                </a:lnTo>
                <a:lnTo>
                  <a:pt x="15582" y="474"/>
                </a:lnTo>
                <a:lnTo>
                  <a:pt x="15575" y="467"/>
                </a:lnTo>
                <a:lnTo>
                  <a:pt x="15576" y="462"/>
                </a:lnTo>
                <a:lnTo>
                  <a:pt x="15575" y="459"/>
                </a:lnTo>
                <a:lnTo>
                  <a:pt x="15576" y="447"/>
                </a:lnTo>
                <a:lnTo>
                  <a:pt x="15575" y="436"/>
                </a:lnTo>
                <a:lnTo>
                  <a:pt x="15575" y="435"/>
                </a:lnTo>
                <a:lnTo>
                  <a:pt x="15573" y="434"/>
                </a:lnTo>
                <a:lnTo>
                  <a:pt x="15575" y="432"/>
                </a:lnTo>
                <a:lnTo>
                  <a:pt x="15573" y="431"/>
                </a:lnTo>
                <a:lnTo>
                  <a:pt x="15569" y="429"/>
                </a:lnTo>
                <a:lnTo>
                  <a:pt x="15562" y="431"/>
                </a:lnTo>
                <a:lnTo>
                  <a:pt x="15559" y="432"/>
                </a:lnTo>
                <a:lnTo>
                  <a:pt x="15556" y="432"/>
                </a:lnTo>
                <a:lnTo>
                  <a:pt x="15553" y="432"/>
                </a:lnTo>
                <a:lnTo>
                  <a:pt x="15552" y="431"/>
                </a:lnTo>
                <a:lnTo>
                  <a:pt x="15550" y="429"/>
                </a:lnTo>
                <a:lnTo>
                  <a:pt x="15549" y="428"/>
                </a:lnTo>
                <a:lnTo>
                  <a:pt x="15549" y="426"/>
                </a:lnTo>
                <a:lnTo>
                  <a:pt x="15550" y="425"/>
                </a:lnTo>
                <a:lnTo>
                  <a:pt x="15554" y="426"/>
                </a:lnTo>
                <a:lnTo>
                  <a:pt x="15559" y="429"/>
                </a:lnTo>
                <a:lnTo>
                  <a:pt x="15560" y="428"/>
                </a:lnTo>
                <a:lnTo>
                  <a:pt x="15563" y="428"/>
                </a:lnTo>
                <a:lnTo>
                  <a:pt x="15565" y="426"/>
                </a:lnTo>
                <a:lnTo>
                  <a:pt x="15567" y="425"/>
                </a:lnTo>
                <a:lnTo>
                  <a:pt x="15570" y="425"/>
                </a:lnTo>
                <a:lnTo>
                  <a:pt x="15573" y="426"/>
                </a:lnTo>
                <a:lnTo>
                  <a:pt x="15575" y="428"/>
                </a:lnTo>
                <a:lnTo>
                  <a:pt x="15576" y="432"/>
                </a:lnTo>
                <a:lnTo>
                  <a:pt x="15577" y="439"/>
                </a:lnTo>
                <a:lnTo>
                  <a:pt x="15580" y="447"/>
                </a:lnTo>
                <a:lnTo>
                  <a:pt x="15585" y="442"/>
                </a:lnTo>
                <a:lnTo>
                  <a:pt x="15588" y="436"/>
                </a:lnTo>
                <a:lnTo>
                  <a:pt x="15590" y="431"/>
                </a:lnTo>
                <a:lnTo>
                  <a:pt x="15590" y="423"/>
                </a:lnTo>
                <a:lnTo>
                  <a:pt x="15590" y="413"/>
                </a:lnTo>
                <a:lnTo>
                  <a:pt x="15589" y="408"/>
                </a:lnTo>
                <a:lnTo>
                  <a:pt x="15585" y="400"/>
                </a:lnTo>
                <a:lnTo>
                  <a:pt x="15577" y="396"/>
                </a:lnTo>
                <a:lnTo>
                  <a:pt x="15572" y="393"/>
                </a:lnTo>
                <a:lnTo>
                  <a:pt x="15565" y="390"/>
                </a:lnTo>
                <a:lnTo>
                  <a:pt x="15560" y="385"/>
                </a:lnTo>
                <a:lnTo>
                  <a:pt x="15559" y="380"/>
                </a:lnTo>
                <a:lnTo>
                  <a:pt x="15560" y="379"/>
                </a:lnTo>
                <a:lnTo>
                  <a:pt x="15563" y="377"/>
                </a:lnTo>
                <a:lnTo>
                  <a:pt x="15569" y="375"/>
                </a:lnTo>
                <a:lnTo>
                  <a:pt x="15576" y="373"/>
                </a:lnTo>
                <a:lnTo>
                  <a:pt x="15579" y="372"/>
                </a:lnTo>
                <a:lnTo>
                  <a:pt x="15582" y="369"/>
                </a:lnTo>
                <a:lnTo>
                  <a:pt x="15583" y="363"/>
                </a:lnTo>
                <a:lnTo>
                  <a:pt x="15583" y="360"/>
                </a:lnTo>
                <a:lnTo>
                  <a:pt x="15583" y="356"/>
                </a:lnTo>
                <a:lnTo>
                  <a:pt x="15582" y="353"/>
                </a:lnTo>
                <a:lnTo>
                  <a:pt x="15579" y="353"/>
                </a:lnTo>
                <a:lnTo>
                  <a:pt x="15575" y="353"/>
                </a:lnTo>
                <a:lnTo>
                  <a:pt x="15572" y="351"/>
                </a:lnTo>
                <a:lnTo>
                  <a:pt x="15570" y="350"/>
                </a:lnTo>
                <a:lnTo>
                  <a:pt x="15570" y="349"/>
                </a:lnTo>
                <a:lnTo>
                  <a:pt x="15572" y="349"/>
                </a:lnTo>
                <a:lnTo>
                  <a:pt x="15579" y="351"/>
                </a:lnTo>
                <a:lnTo>
                  <a:pt x="15582" y="350"/>
                </a:lnTo>
                <a:lnTo>
                  <a:pt x="15583" y="354"/>
                </a:lnTo>
                <a:lnTo>
                  <a:pt x="15585" y="360"/>
                </a:lnTo>
                <a:lnTo>
                  <a:pt x="15586" y="363"/>
                </a:lnTo>
                <a:lnTo>
                  <a:pt x="15586" y="367"/>
                </a:lnTo>
                <a:lnTo>
                  <a:pt x="15585" y="367"/>
                </a:lnTo>
                <a:lnTo>
                  <a:pt x="15580" y="373"/>
                </a:lnTo>
                <a:lnTo>
                  <a:pt x="15572" y="376"/>
                </a:lnTo>
                <a:lnTo>
                  <a:pt x="15567" y="377"/>
                </a:lnTo>
                <a:lnTo>
                  <a:pt x="15565" y="379"/>
                </a:lnTo>
                <a:lnTo>
                  <a:pt x="15563" y="379"/>
                </a:lnTo>
                <a:lnTo>
                  <a:pt x="15563" y="379"/>
                </a:lnTo>
                <a:lnTo>
                  <a:pt x="15563" y="377"/>
                </a:lnTo>
                <a:lnTo>
                  <a:pt x="15563" y="379"/>
                </a:lnTo>
                <a:lnTo>
                  <a:pt x="15563" y="382"/>
                </a:lnTo>
                <a:lnTo>
                  <a:pt x="15566" y="385"/>
                </a:lnTo>
                <a:lnTo>
                  <a:pt x="15569" y="390"/>
                </a:lnTo>
                <a:lnTo>
                  <a:pt x="15570" y="389"/>
                </a:lnTo>
                <a:lnTo>
                  <a:pt x="15572" y="390"/>
                </a:lnTo>
                <a:lnTo>
                  <a:pt x="15573" y="389"/>
                </a:lnTo>
                <a:lnTo>
                  <a:pt x="15576" y="390"/>
                </a:lnTo>
                <a:lnTo>
                  <a:pt x="15580" y="393"/>
                </a:lnTo>
                <a:lnTo>
                  <a:pt x="15582" y="393"/>
                </a:lnTo>
                <a:lnTo>
                  <a:pt x="15586" y="398"/>
                </a:lnTo>
                <a:lnTo>
                  <a:pt x="15590" y="405"/>
                </a:lnTo>
                <a:lnTo>
                  <a:pt x="15593" y="412"/>
                </a:lnTo>
                <a:lnTo>
                  <a:pt x="15596" y="421"/>
                </a:lnTo>
                <a:lnTo>
                  <a:pt x="15596" y="426"/>
                </a:lnTo>
                <a:lnTo>
                  <a:pt x="15595" y="434"/>
                </a:lnTo>
                <a:lnTo>
                  <a:pt x="15593" y="438"/>
                </a:lnTo>
                <a:lnTo>
                  <a:pt x="15590" y="441"/>
                </a:lnTo>
                <a:lnTo>
                  <a:pt x="15588" y="445"/>
                </a:lnTo>
                <a:lnTo>
                  <a:pt x="15583" y="454"/>
                </a:lnTo>
                <a:lnTo>
                  <a:pt x="15583" y="459"/>
                </a:lnTo>
                <a:lnTo>
                  <a:pt x="15583" y="464"/>
                </a:lnTo>
                <a:lnTo>
                  <a:pt x="15585" y="468"/>
                </a:lnTo>
                <a:lnTo>
                  <a:pt x="15586" y="468"/>
                </a:lnTo>
                <a:lnTo>
                  <a:pt x="15590" y="471"/>
                </a:lnTo>
                <a:lnTo>
                  <a:pt x="15593" y="471"/>
                </a:lnTo>
                <a:lnTo>
                  <a:pt x="15603" y="472"/>
                </a:lnTo>
                <a:lnTo>
                  <a:pt x="15611" y="472"/>
                </a:lnTo>
                <a:lnTo>
                  <a:pt x="15618" y="477"/>
                </a:lnTo>
                <a:lnTo>
                  <a:pt x="15622" y="480"/>
                </a:lnTo>
                <a:lnTo>
                  <a:pt x="15626" y="481"/>
                </a:lnTo>
                <a:lnTo>
                  <a:pt x="15628" y="483"/>
                </a:lnTo>
                <a:lnTo>
                  <a:pt x="15637" y="495"/>
                </a:lnTo>
                <a:lnTo>
                  <a:pt x="15642" y="504"/>
                </a:lnTo>
                <a:lnTo>
                  <a:pt x="15642" y="511"/>
                </a:lnTo>
                <a:lnTo>
                  <a:pt x="15642" y="516"/>
                </a:lnTo>
                <a:lnTo>
                  <a:pt x="15644" y="529"/>
                </a:lnTo>
                <a:lnTo>
                  <a:pt x="15645" y="540"/>
                </a:lnTo>
                <a:lnTo>
                  <a:pt x="15645" y="543"/>
                </a:lnTo>
                <a:lnTo>
                  <a:pt x="15644" y="546"/>
                </a:lnTo>
                <a:lnTo>
                  <a:pt x="15642" y="556"/>
                </a:lnTo>
                <a:lnTo>
                  <a:pt x="15639" y="569"/>
                </a:lnTo>
                <a:lnTo>
                  <a:pt x="15639" y="570"/>
                </a:lnTo>
                <a:lnTo>
                  <a:pt x="15639" y="572"/>
                </a:lnTo>
                <a:lnTo>
                  <a:pt x="15638" y="576"/>
                </a:lnTo>
                <a:lnTo>
                  <a:pt x="15638" y="580"/>
                </a:lnTo>
                <a:lnTo>
                  <a:pt x="15639" y="588"/>
                </a:lnTo>
                <a:lnTo>
                  <a:pt x="15639" y="589"/>
                </a:lnTo>
                <a:lnTo>
                  <a:pt x="15641" y="595"/>
                </a:lnTo>
                <a:lnTo>
                  <a:pt x="15644" y="601"/>
                </a:lnTo>
                <a:lnTo>
                  <a:pt x="15649" y="609"/>
                </a:lnTo>
                <a:lnTo>
                  <a:pt x="15654" y="611"/>
                </a:lnTo>
                <a:lnTo>
                  <a:pt x="15660" y="619"/>
                </a:lnTo>
                <a:lnTo>
                  <a:pt x="15660" y="618"/>
                </a:lnTo>
                <a:lnTo>
                  <a:pt x="15665" y="628"/>
                </a:lnTo>
                <a:lnTo>
                  <a:pt x="15670" y="637"/>
                </a:lnTo>
                <a:lnTo>
                  <a:pt x="15670" y="635"/>
                </a:lnTo>
                <a:lnTo>
                  <a:pt x="15671" y="635"/>
                </a:lnTo>
                <a:lnTo>
                  <a:pt x="15673" y="638"/>
                </a:lnTo>
                <a:lnTo>
                  <a:pt x="15675" y="641"/>
                </a:lnTo>
                <a:lnTo>
                  <a:pt x="15680" y="648"/>
                </a:lnTo>
                <a:lnTo>
                  <a:pt x="15681" y="648"/>
                </a:lnTo>
                <a:lnTo>
                  <a:pt x="15683" y="648"/>
                </a:lnTo>
                <a:lnTo>
                  <a:pt x="15684" y="651"/>
                </a:lnTo>
                <a:lnTo>
                  <a:pt x="15685" y="652"/>
                </a:lnTo>
                <a:lnTo>
                  <a:pt x="15687" y="661"/>
                </a:lnTo>
                <a:lnTo>
                  <a:pt x="15690" y="671"/>
                </a:lnTo>
                <a:lnTo>
                  <a:pt x="15691" y="673"/>
                </a:lnTo>
                <a:lnTo>
                  <a:pt x="15696" y="683"/>
                </a:lnTo>
                <a:lnTo>
                  <a:pt x="15700" y="693"/>
                </a:lnTo>
                <a:lnTo>
                  <a:pt x="15700" y="690"/>
                </a:lnTo>
                <a:lnTo>
                  <a:pt x="15700" y="690"/>
                </a:lnTo>
                <a:lnTo>
                  <a:pt x="15701" y="691"/>
                </a:lnTo>
                <a:lnTo>
                  <a:pt x="15701" y="693"/>
                </a:lnTo>
                <a:lnTo>
                  <a:pt x="15704" y="699"/>
                </a:lnTo>
                <a:lnTo>
                  <a:pt x="15707" y="703"/>
                </a:lnTo>
                <a:lnTo>
                  <a:pt x="15711" y="707"/>
                </a:lnTo>
                <a:lnTo>
                  <a:pt x="15714" y="713"/>
                </a:lnTo>
                <a:lnTo>
                  <a:pt x="15716" y="720"/>
                </a:lnTo>
                <a:lnTo>
                  <a:pt x="15716" y="722"/>
                </a:lnTo>
                <a:lnTo>
                  <a:pt x="15720" y="729"/>
                </a:lnTo>
                <a:lnTo>
                  <a:pt x="15723" y="737"/>
                </a:lnTo>
                <a:lnTo>
                  <a:pt x="15726" y="742"/>
                </a:lnTo>
                <a:lnTo>
                  <a:pt x="15729" y="747"/>
                </a:lnTo>
                <a:lnTo>
                  <a:pt x="15733" y="760"/>
                </a:lnTo>
                <a:lnTo>
                  <a:pt x="15737" y="775"/>
                </a:lnTo>
                <a:lnTo>
                  <a:pt x="15739" y="776"/>
                </a:lnTo>
                <a:lnTo>
                  <a:pt x="15740" y="779"/>
                </a:lnTo>
                <a:lnTo>
                  <a:pt x="15742" y="781"/>
                </a:lnTo>
                <a:lnTo>
                  <a:pt x="15745" y="782"/>
                </a:lnTo>
                <a:lnTo>
                  <a:pt x="15746" y="788"/>
                </a:lnTo>
                <a:lnTo>
                  <a:pt x="15747" y="791"/>
                </a:lnTo>
                <a:lnTo>
                  <a:pt x="15750" y="795"/>
                </a:lnTo>
                <a:lnTo>
                  <a:pt x="15752" y="799"/>
                </a:lnTo>
                <a:lnTo>
                  <a:pt x="15753" y="808"/>
                </a:lnTo>
                <a:lnTo>
                  <a:pt x="15756" y="815"/>
                </a:lnTo>
                <a:lnTo>
                  <a:pt x="15756" y="819"/>
                </a:lnTo>
                <a:lnTo>
                  <a:pt x="15755" y="825"/>
                </a:lnTo>
                <a:lnTo>
                  <a:pt x="15755" y="831"/>
                </a:lnTo>
                <a:lnTo>
                  <a:pt x="15753" y="837"/>
                </a:lnTo>
                <a:lnTo>
                  <a:pt x="15752" y="843"/>
                </a:lnTo>
                <a:lnTo>
                  <a:pt x="15749" y="847"/>
                </a:lnTo>
                <a:lnTo>
                  <a:pt x="15745" y="848"/>
                </a:lnTo>
                <a:lnTo>
                  <a:pt x="15739" y="850"/>
                </a:lnTo>
                <a:lnTo>
                  <a:pt x="15733" y="850"/>
                </a:lnTo>
                <a:lnTo>
                  <a:pt x="15729" y="848"/>
                </a:lnTo>
                <a:lnTo>
                  <a:pt x="15727" y="855"/>
                </a:lnTo>
                <a:lnTo>
                  <a:pt x="15727" y="863"/>
                </a:lnTo>
                <a:lnTo>
                  <a:pt x="15727" y="867"/>
                </a:lnTo>
                <a:lnTo>
                  <a:pt x="15729" y="874"/>
                </a:lnTo>
                <a:lnTo>
                  <a:pt x="15732" y="880"/>
                </a:lnTo>
                <a:lnTo>
                  <a:pt x="15734" y="886"/>
                </a:lnTo>
                <a:lnTo>
                  <a:pt x="15740" y="890"/>
                </a:lnTo>
                <a:lnTo>
                  <a:pt x="15745" y="894"/>
                </a:lnTo>
                <a:lnTo>
                  <a:pt x="15745" y="899"/>
                </a:lnTo>
                <a:lnTo>
                  <a:pt x="15745" y="900"/>
                </a:lnTo>
                <a:lnTo>
                  <a:pt x="15747" y="903"/>
                </a:lnTo>
                <a:lnTo>
                  <a:pt x="15749" y="906"/>
                </a:lnTo>
                <a:lnTo>
                  <a:pt x="15753" y="910"/>
                </a:lnTo>
                <a:lnTo>
                  <a:pt x="15756" y="916"/>
                </a:lnTo>
                <a:lnTo>
                  <a:pt x="15766" y="919"/>
                </a:lnTo>
                <a:lnTo>
                  <a:pt x="15781" y="922"/>
                </a:lnTo>
                <a:lnTo>
                  <a:pt x="15785" y="923"/>
                </a:lnTo>
                <a:lnTo>
                  <a:pt x="15786" y="923"/>
                </a:lnTo>
                <a:lnTo>
                  <a:pt x="15795" y="925"/>
                </a:lnTo>
                <a:lnTo>
                  <a:pt x="15802" y="929"/>
                </a:lnTo>
                <a:lnTo>
                  <a:pt x="15805" y="933"/>
                </a:lnTo>
                <a:lnTo>
                  <a:pt x="15809" y="936"/>
                </a:lnTo>
                <a:lnTo>
                  <a:pt x="15812" y="938"/>
                </a:lnTo>
                <a:lnTo>
                  <a:pt x="15817" y="939"/>
                </a:lnTo>
                <a:lnTo>
                  <a:pt x="15817" y="940"/>
                </a:lnTo>
                <a:lnTo>
                  <a:pt x="15817" y="942"/>
                </a:lnTo>
                <a:lnTo>
                  <a:pt x="15825" y="946"/>
                </a:lnTo>
                <a:lnTo>
                  <a:pt x="15835" y="949"/>
                </a:lnTo>
                <a:lnTo>
                  <a:pt x="15837" y="951"/>
                </a:lnTo>
                <a:lnTo>
                  <a:pt x="15840" y="953"/>
                </a:lnTo>
                <a:lnTo>
                  <a:pt x="15841" y="955"/>
                </a:lnTo>
                <a:lnTo>
                  <a:pt x="15844" y="956"/>
                </a:lnTo>
                <a:lnTo>
                  <a:pt x="15854" y="961"/>
                </a:lnTo>
                <a:lnTo>
                  <a:pt x="15864" y="963"/>
                </a:lnTo>
                <a:lnTo>
                  <a:pt x="15871" y="971"/>
                </a:lnTo>
                <a:lnTo>
                  <a:pt x="15877" y="975"/>
                </a:lnTo>
                <a:lnTo>
                  <a:pt x="15883" y="979"/>
                </a:lnTo>
                <a:lnTo>
                  <a:pt x="15889" y="982"/>
                </a:lnTo>
                <a:lnTo>
                  <a:pt x="15894" y="984"/>
                </a:lnTo>
                <a:lnTo>
                  <a:pt x="15900" y="984"/>
                </a:lnTo>
                <a:lnTo>
                  <a:pt x="15910" y="984"/>
                </a:lnTo>
                <a:lnTo>
                  <a:pt x="15914" y="982"/>
                </a:lnTo>
                <a:lnTo>
                  <a:pt x="15929" y="974"/>
                </a:lnTo>
                <a:lnTo>
                  <a:pt x="15937" y="965"/>
                </a:lnTo>
                <a:lnTo>
                  <a:pt x="15942" y="959"/>
                </a:lnTo>
                <a:lnTo>
                  <a:pt x="15945" y="955"/>
                </a:lnTo>
                <a:lnTo>
                  <a:pt x="15948" y="952"/>
                </a:lnTo>
                <a:lnTo>
                  <a:pt x="15949" y="951"/>
                </a:lnTo>
                <a:lnTo>
                  <a:pt x="15952" y="948"/>
                </a:lnTo>
                <a:lnTo>
                  <a:pt x="15955" y="943"/>
                </a:lnTo>
                <a:lnTo>
                  <a:pt x="15959" y="940"/>
                </a:lnTo>
                <a:lnTo>
                  <a:pt x="15963" y="938"/>
                </a:lnTo>
                <a:lnTo>
                  <a:pt x="15966" y="936"/>
                </a:lnTo>
                <a:lnTo>
                  <a:pt x="15969" y="933"/>
                </a:lnTo>
                <a:lnTo>
                  <a:pt x="15976" y="926"/>
                </a:lnTo>
                <a:lnTo>
                  <a:pt x="15982" y="919"/>
                </a:lnTo>
                <a:lnTo>
                  <a:pt x="15985" y="917"/>
                </a:lnTo>
                <a:lnTo>
                  <a:pt x="15986" y="916"/>
                </a:lnTo>
                <a:lnTo>
                  <a:pt x="15989" y="912"/>
                </a:lnTo>
                <a:lnTo>
                  <a:pt x="15994" y="907"/>
                </a:lnTo>
                <a:lnTo>
                  <a:pt x="15999" y="900"/>
                </a:lnTo>
                <a:lnTo>
                  <a:pt x="15999" y="900"/>
                </a:lnTo>
                <a:lnTo>
                  <a:pt x="16001" y="902"/>
                </a:lnTo>
                <a:lnTo>
                  <a:pt x="16005" y="894"/>
                </a:lnTo>
                <a:lnTo>
                  <a:pt x="16008" y="891"/>
                </a:lnTo>
                <a:lnTo>
                  <a:pt x="16011" y="887"/>
                </a:lnTo>
                <a:lnTo>
                  <a:pt x="16014" y="886"/>
                </a:lnTo>
                <a:lnTo>
                  <a:pt x="16015" y="886"/>
                </a:lnTo>
                <a:lnTo>
                  <a:pt x="16020" y="886"/>
                </a:lnTo>
                <a:lnTo>
                  <a:pt x="16024" y="887"/>
                </a:lnTo>
                <a:lnTo>
                  <a:pt x="16025" y="887"/>
                </a:lnTo>
                <a:lnTo>
                  <a:pt x="16027" y="887"/>
                </a:lnTo>
                <a:lnTo>
                  <a:pt x="16028" y="886"/>
                </a:lnTo>
                <a:lnTo>
                  <a:pt x="16030" y="884"/>
                </a:lnTo>
                <a:lnTo>
                  <a:pt x="16031" y="881"/>
                </a:lnTo>
                <a:lnTo>
                  <a:pt x="16034" y="880"/>
                </a:lnTo>
                <a:lnTo>
                  <a:pt x="16038" y="877"/>
                </a:lnTo>
                <a:lnTo>
                  <a:pt x="16043" y="876"/>
                </a:lnTo>
                <a:lnTo>
                  <a:pt x="16045" y="874"/>
                </a:lnTo>
                <a:lnTo>
                  <a:pt x="16048" y="871"/>
                </a:lnTo>
                <a:lnTo>
                  <a:pt x="16048" y="863"/>
                </a:lnTo>
                <a:lnTo>
                  <a:pt x="16047" y="854"/>
                </a:lnTo>
                <a:lnTo>
                  <a:pt x="16050" y="840"/>
                </a:lnTo>
                <a:lnTo>
                  <a:pt x="16054" y="827"/>
                </a:lnTo>
                <a:lnTo>
                  <a:pt x="16057" y="822"/>
                </a:lnTo>
                <a:lnTo>
                  <a:pt x="16060" y="819"/>
                </a:lnTo>
                <a:lnTo>
                  <a:pt x="16061" y="819"/>
                </a:lnTo>
                <a:lnTo>
                  <a:pt x="16063" y="819"/>
                </a:lnTo>
                <a:lnTo>
                  <a:pt x="16067" y="814"/>
                </a:lnTo>
                <a:lnTo>
                  <a:pt x="16071" y="809"/>
                </a:lnTo>
                <a:lnTo>
                  <a:pt x="16074" y="809"/>
                </a:lnTo>
                <a:lnTo>
                  <a:pt x="16077" y="809"/>
                </a:lnTo>
                <a:lnTo>
                  <a:pt x="16081" y="805"/>
                </a:lnTo>
                <a:lnTo>
                  <a:pt x="16086" y="801"/>
                </a:lnTo>
                <a:lnTo>
                  <a:pt x="16087" y="798"/>
                </a:lnTo>
                <a:lnTo>
                  <a:pt x="16089" y="796"/>
                </a:lnTo>
                <a:lnTo>
                  <a:pt x="16094" y="791"/>
                </a:lnTo>
                <a:lnTo>
                  <a:pt x="16100" y="789"/>
                </a:lnTo>
                <a:lnTo>
                  <a:pt x="16102" y="791"/>
                </a:lnTo>
                <a:lnTo>
                  <a:pt x="16103" y="792"/>
                </a:lnTo>
                <a:lnTo>
                  <a:pt x="16106" y="791"/>
                </a:lnTo>
                <a:lnTo>
                  <a:pt x="16106" y="791"/>
                </a:lnTo>
                <a:lnTo>
                  <a:pt x="16107" y="789"/>
                </a:lnTo>
                <a:lnTo>
                  <a:pt x="16109" y="788"/>
                </a:lnTo>
                <a:lnTo>
                  <a:pt x="16112" y="783"/>
                </a:lnTo>
                <a:lnTo>
                  <a:pt x="16113" y="779"/>
                </a:lnTo>
                <a:lnTo>
                  <a:pt x="16116" y="775"/>
                </a:lnTo>
                <a:lnTo>
                  <a:pt x="16119" y="773"/>
                </a:lnTo>
                <a:lnTo>
                  <a:pt x="16120" y="773"/>
                </a:lnTo>
                <a:lnTo>
                  <a:pt x="16125" y="772"/>
                </a:lnTo>
                <a:lnTo>
                  <a:pt x="16133" y="769"/>
                </a:lnTo>
                <a:lnTo>
                  <a:pt x="16141" y="768"/>
                </a:lnTo>
                <a:lnTo>
                  <a:pt x="16141" y="769"/>
                </a:lnTo>
                <a:lnTo>
                  <a:pt x="16143" y="771"/>
                </a:lnTo>
                <a:lnTo>
                  <a:pt x="16146" y="771"/>
                </a:lnTo>
                <a:lnTo>
                  <a:pt x="16151" y="769"/>
                </a:lnTo>
                <a:lnTo>
                  <a:pt x="16161" y="771"/>
                </a:lnTo>
                <a:lnTo>
                  <a:pt x="16169" y="772"/>
                </a:lnTo>
                <a:lnTo>
                  <a:pt x="16185" y="773"/>
                </a:lnTo>
                <a:lnTo>
                  <a:pt x="16200" y="773"/>
                </a:lnTo>
                <a:lnTo>
                  <a:pt x="16201" y="773"/>
                </a:lnTo>
                <a:lnTo>
                  <a:pt x="16202" y="772"/>
                </a:lnTo>
                <a:lnTo>
                  <a:pt x="16220" y="765"/>
                </a:lnTo>
                <a:lnTo>
                  <a:pt x="16236" y="759"/>
                </a:lnTo>
                <a:lnTo>
                  <a:pt x="16254" y="750"/>
                </a:lnTo>
                <a:lnTo>
                  <a:pt x="16267" y="743"/>
                </a:lnTo>
                <a:lnTo>
                  <a:pt x="16274" y="739"/>
                </a:lnTo>
                <a:lnTo>
                  <a:pt x="16279" y="733"/>
                </a:lnTo>
                <a:lnTo>
                  <a:pt x="16282" y="727"/>
                </a:lnTo>
                <a:lnTo>
                  <a:pt x="16283" y="720"/>
                </a:lnTo>
                <a:lnTo>
                  <a:pt x="16283" y="717"/>
                </a:lnTo>
                <a:lnTo>
                  <a:pt x="16283" y="716"/>
                </a:lnTo>
                <a:lnTo>
                  <a:pt x="16285" y="714"/>
                </a:lnTo>
                <a:lnTo>
                  <a:pt x="16285" y="709"/>
                </a:lnTo>
                <a:lnTo>
                  <a:pt x="16274" y="686"/>
                </a:lnTo>
                <a:lnTo>
                  <a:pt x="16261" y="655"/>
                </a:lnTo>
                <a:lnTo>
                  <a:pt x="16254" y="637"/>
                </a:lnTo>
                <a:lnTo>
                  <a:pt x="16247" y="615"/>
                </a:lnTo>
                <a:lnTo>
                  <a:pt x="16241" y="592"/>
                </a:lnTo>
                <a:lnTo>
                  <a:pt x="16236" y="566"/>
                </a:lnTo>
                <a:lnTo>
                  <a:pt x="16234" y="552"/>
                </a:lnTo>
                <a:lnTo>
                  <a:pt x="16233" y="534"/>
                </a:lnTo>
                <a:lnTo>
                  <a:pt x="16230" y="504"/>
                </a:lnTo>
                <a:lnTo>
                  <a:pt x="16228" y="471"/>
                </a:lnTo>
                <a:lnTo>
                  <a:pt x="16228" y="435"/>
                </a:lnTo>
                <a:lnTo>
                  <a:pt x="16228" y="395"/>
                </a:lnTo>
                <a:lnTo>
                  <a:pt x="16221" y="389"/>
                </a:lnTo>
                <a:lnTo>
                  <a:pt x="16214" y="385"/>
                </a:lnTo>
                <a:lnTo>
                  <a:pt x="16213" y="383"/>
                </a:lnTo>
                <a:lnTo>
                  <a:pt x="16213" y="382"/>
                </a:lnTo>
                <a:lnTo>
                  <a:pt x="16213" y="379"/>
                </a:lnTo>
                <a:lnTo>
                  <a:pt x="16213" y="377"/>
                </a:lnTo>
                <a:lnTo>
                  <a:pt x="16210" y="376"/>
                </a:lnTo>
                <a:lnTo>
                  <a:pt x="16208" y="372"/>
                </a:lnTo>
                <a:lnTo>
                  <a:pt x="16207" y="362"/>
                </a:lnTo>
                <a:lnTo>
                  <a:pt x="16207" y="349"/>
                </a:lnTo>
                <a:lnTo>
                  <a:pt x="16207" y="334"/>
                </a:lnTo>
                <a:lnTo>
                  <a:pt x="16207" y="320"/>
                </a:lnTo>
                <a:lnTo>
                  <a:pt x="16208" y="308"/>
                </a:lnTo>
                <a:lnTo>
                  <a:pt x="16210" y="297"/>
                </a:lnTo>
                <a:lnTo>
                  <a:pt x="16211" y="285"/>
                </a:lnTo>
                <a:lnTo>
                  <a:pt x="16214" y="274"/>
                </a:lnTo>
                <a:lnTo>
                  <a:pt x="16215" y="258"/>
                </a:lnTo>
                <a:lnTo>
                  <a:pt x="16217" y="242"/>
                </a:lnTo>
                <a:lnTo>
                  <a:pt x="16221" y="207"/>
                </a:lnTo>
                <a:lnTo>
                  <a:pt x="16228" y="177"/>
                </a:lnTo>
                <a:lnTo>
                  <a:pt x="16236" y="148"/>
                </a:lnTo>
                <a:lnTo>
                  <a:pt x="16241" y="125"/>
                </a:lnTo>
                <a:lnTo>
                  <a:pt x="16244" y="110"/>
                </a:lnTo>
                <a:lnTo>
                  <a:pt x="16246" y="97"/>
                </a:lnTo>
                <a:lnTo>
                  <a:pt x="16250" y="87"/>
                </a:lnTo>
                <a:lnTo>
                  <a:pt x="16254" y="79"/>
                </a:lnTo>
                <a:lnTo>
                  <a:pt x="16247" y="79"/>
                </a:lnTo>
                <a:lnTo>
                  <a:pt x="16240" y="79"/>
                </a:lnTo>
                <a:lnTo>
                  <a:pt x="16237" y="82"/>
                </a:lnTo>
                <a:lnTo>
                  <a:pt x="16236" y="85"/>
                </a:lnTo>
                <a:lnTo>
                  <a:pt x="16230" y="87"/>
                </a:lnTo>
                <a:lnTo>
                  <a:pt x="16224" y="87"/>
                </a:lnTo>
                <a:lnTo>
                  <a:pt x="16213" y="82"/>
                </a:lnTo>
                <a:lnTo>
                  <a:pt x="16205" y="84"/>
                </a:lnTo>
                <a:lnTo>
                  <a:pt x="16207" y="92"/>
                </a:lnTo>
                <a:lnTo>
                  <a:pt x="16208" y="97"/>
                </a:lnTo>
                <a:lnTo>
                  <a:pt x="16204" y="97"/>
                </a:lnTo>
                <a:lnTo>
                  <a:pt x="16200" y="95"/>
                </a:lnTo>
                <a:lnTo>
                  <a:pt x="16198" y="91"/>
                </a:lnTo>
                <a:lnTo>
                  <a:pt x="16195" y="88"/>
                </a:lnTo>
                <a:lnTo>
                  <a:pt x="16184" y="87"/>
                </a:lnTo>
                <a:lnTo>
                  <a:pt x="16175" y="89"/>
                </a:lnTo>
                <a:lnTo>
                  <a:pt x="16174" y="85"/>
                </a:lnTo>
                <a:lnTo>
                  <a:pt x="16175" y="76"/>
                </a:lnTo>
                <a:lnTo>
                  <a:pt x="16175" y="71"/>
                </a:lnTo>
                <a:lnTo>
                  <a:pt x="16174" y="65"/>
                </a:lnTo>
                <a:lnTo>
                  <a:pt x="16174" y="65"/>
                </a:lnTo>
                <a:lnTo>
                  <a:pt x="16172" y="65"/>
                </a:lnTo>
                <a:lnTo>
                  <a:pt x="16168" y="69"/>
                </a:lnTo>
                <a:lnTo>
                  <a:pt x="16165" y="74"/>
                </a:lnTo>
                <a:lnTo>
                  <a:pt x="16159" y="75"/>
                </a:lnTo>
                <a:lnTo>
                  <a:pt x="16151" y="76"/>
                </a:lnTo>
                <a:lnTo>
                  <a:pt x="16142" y="76"/>
                </a:lnTo>
                <a:lnTo>
                  <a:pt x="16136" y="74"/>
                </a:lnTo>
                <a:lnTo>
                  <a:pt x="16133" y="74"/>
                </a:lnTo>
                <a:lnTo>
                  <a:pt x="16133" y="72"/>
                </a:lnTo>
                <a:lnTo>
                  <a:pt x="16133" y="71"/>
                </a:lnTo>
                <a:lnTo>
                  <a:pt x="16133" y="69"/>
                </a:lnTo>
                <a:lnTo>
                  <a:pt x="16133" y="66"/>
                </a:lnTo>
                <a:lnTo>
                  <a:pt x="16135" y="62"/>
                </a:lnTo>
                <a:lnTo>
                  <a:pt x="16136" y="56"/>
                </a:lnTo>
                <a:lnTo>
                  <a:pt x="16136" y="51"/>
                </a:lnTo>
                <a:lnTo>
                  <a:pt x="16135" y="48"/>
                </a:lnTo>
                <a:lnTo>
                  <a:pt x="16133" y="46"/>
                </a:lnTo>
                <a:lnTo>
                  <a:pt x="16125" y="45"/>
                </a:lnTo>
                <a:lnTo>
                  <a:pt x="16119" y="43"/>
                </a:lnTo>
                <a:lnTo>
                  <a:pt x="16117" y="40"/>
                </a:lnTo>
                <a:lnTo>
                  <a:pt x="16116" y="38"/>
                </a:lnTo>
                <a:lnTo>
                  <a:pt x="16116" y="36"/>
                </a:lnTo>
                <a:lnTo>
                  <a:pt x="16116" y="33"/>
                </a:lnTo>
                <a:lnTo>
                  <a:pt x="16120" y="29"/>
                </a:lnTo>
                <a:lnTo>
                  <a:pt x="16122" y="23"/>
                </a:lnTo>
                <a:lnTo>
                  <a:pt x="16122" y="17"/>
                </a:lnTo>
                <a:lnTo>
                  <a:pt x="16120" y="13"/>
                </a:lnTo>
                <a:lnTo>
                  <a:pt x="16116" y="10"/>
                </a:lnTo>
                <a:lnTo>
                  <a:pt x="16112" y="7"/>
                </a:lnTo>
                <a:lnTo>
                  <a:pt x="16107" y="4"/>
                </a:lnTo>
                <a:lnTo>
                  <a:pt x="16103" y="0"/>
                </a:lnTo>
                <a:lnTo>
                  <a:pt x="16097" y="2"/>
                </a:lnTo>
                <a:lnTo>
                  <a:pt x="16092" y="3"/>
                </a:lnTo>
                <a:lnTo>
                  <a:pt x="16089" y="7"/>
                </a:lnTo>
                <a:lnTo>
                  <a:pt x="16084" y="12"/>
                </a:lnTo>
                <a:lnTo>
                  <a:pt x="16080" y="19"/>
                </a:lnTo>
                <a:lnTo>
                  <a:pt x="16077" y="25"/>
                </a:lnTo>
                <a:lnTo>
                  <a:pt x="16073" y="30"/>
                </a:lnTo>
                <a:lnTo>
                  <a:pt x="16067" y="35"/>
                </a:lnTo>
                <a:lnTo>
                  <a:pt x="16061" y="39"/>
                </a:lnTo>
                <a:lnTo>
                  <a:pt x="16056" y="40"/>
                </a:lnTo>
                <a:lnTo>
                  <a:pt x="16050" y="42"/>
                </a:lnTo>
                <a:lnTo>
                  <a:pt x="16047" y="43"/>
                </a:lnTo>
                <a:lnTo>
                  <a:pt x="16045" y="52"/>
                </a:lnTo>
                <a:lnTo>
                  <a:pt x="16043" y="59"/>
                </a:lnTo>
                <a:lnTo>
                  <a:pt x="16037" y="66"/>
                </a:lnTo>
                <a:lnTo>
                  <a:pt x="16030" y="71"/>
                </a:lnTo>
                <a:lnTo>
                  <a:pt x="16028" y="72"/>
                </a:lnTo>
                <a:lnTo>
                  <a:pt x="16027" y="75"/>
                </a:lnTo>
                <a:lnTo>
                  <a:pt x="16025" y="76"/>
                </a:lnTo>
                <a:lnTo>
                  <a:pt x="16024" y="78"/>
                </a:lnTo>
                <a:lnTo>
                  <a:pt x="16018" y="75"/>
                </a:lnTo>
                <a:lnTo>
                  <a:pt x="16011" y="74"/>
                </a:lnTo>
                <a:lnTo>
                  <a:pt x="16005" y="72"/>
                </a:lnTo>
                <a:lnTo>
                  <a:pt x="15999" y="74"/>
                </a:lnTo>
                <a:lnTo>
                  <a:pt x="15995" y="78"/>
                </a:lnTo>
                <a:lnTo>
                  <a:pt x="15991" y="81"/>
                </a:lnTo>
                <a:lnTo>
                  <a:pt x="15986" y="82"/>
                </a:lnTo>
                <a:lnTo>
                  <a:pt x="15985" y="85"/>
                </a:lnTo>
                <a:lnTo>
                  <a:pt x="15985" y="89"/>
                </a:lnTo>
                <a:lnTo>
                  <a:pt x="15984" y="92"/>
                </a:lnTo>
                <a:lnTo>
                  <a:pt x="15969" y="92"/>
                </a:lnTo>
                <a:lnTo>
                  <a:pt x="15956" y="92"/>
                </a:lnTo>
                <a:lnTo>
                  <a:pt x="15942" y="92"/>
                </a:lnTo>
                <a:lnTo>
                  <a:pt x="15927" y="91"/>
                </a:lnTo>
                <a:lnTo>
                  <a:pt x="15889" y="91"/>
                </a:lnTo>
                <a:lnTo>
                  <a:pt x="15850" y="89"/>
                </a:lnTo>
                <a:lnTo>
                  <a:pt x="15808" y="88"/>
                </a:lnTo>
                <a:lnTo>
                  <a:pt x="15768" y="88"/>
                </a:lnTo>
                <a:lnTo>
                  <a:pt x="15720" y="85"/>
                </a:lnTo>
                <a:lnTo>
                  <a:pt x="15671" y="84"/>
                </a:lnTo>
                <a:lnTo>
                  <a:pt x="15624" y="82"/>
                </a:lnTo>
                <a:lnTo>
                  <a:pt x="15575" y="81"/>
                </a:lnTo>
                <a:lnTo>
                  <a:pt x="15524" y="79"/>
                </a:lnTo>
                <a:lnTo>
                  <a:pt x="15475" y="78"/>
                </a:lnTo>
                <a:lnTo>
                  <a:pt x="15426" y="78"/>
                </a:lnTo>
                <a:lnTo>
                  <a:pt x="15379" y="76"/>
                </a:lnTo>
                <a:lnTo>
                  <a:pt x="15338" y="75"/>
                </a:lnTo>
                <a:lnTo>
                  <a:pt x="15300" y="74"/>
                </a:lnTo>
                <a:lnTo>
                  <a:pt x="15261" y="74"/>
                </a:lnTo>
                <a:lnTo>
                  <a:pt x="15223" y="72"/>
                </a:lnTo>
                <a:lnTo>
                  <a:pt x="15194" y="72"/>
                </a:lnTo>
                <a:lnTo>
                  <a:pt x="15166" y="71"/>
                </a:lnTo>
                <a:lnTo>
                  <a:pt x="15138" y="71"/>
                </a:lnTo>
                <a:lnTo>
                  <a:pt x="15111" y="71"/>
                </a:lnTo>
                <a:lnTo>
                  <a:pt x="15115" y="75"/>
                </a:lnTo>
                <a:lnTo>
                  <a:pt x="15128" y="85"/>
                </a:lnTo>
                <a:lnTo>
                  <a:pt x="15141" y="95"/>
                </a:lnTo>
                <a:lnTo>
                  <a:pt x="15145" y="99"/>
                </a:lnTo>
                <a:lnTo>
                  <a:pt x="15135" y="104"/>
                </a:lnTo>
                <a:lnTo>
                  <a:pt x="15124" y="108"/>
                </a:lnTo>
                <a:lnTo>
                  <a:pt x="15122" y="110"/>
                </a:lnTo>
                <a:lnTo>
                  <a:pt x="15121" y="108"/>
                </a:lnTo>
                <a:lnTo>
                  <a:pt x="15120" y="105"/>
                </a:lnTo>
                <a:lnTo>
                  <a:pt x="15118" y="104"/>
                </a:lnTo>
                <a:lnTo>
                  <a:pt x="15115" y="102"/>
                </a:lnTo>
                <a:lnTo>
                  <a:pt x="15112" y="101"/>
                </a:lnTo>
                <a:lnTo>
                  <a:pt x="15112" y="95"/>
                </a:lnTo>
                <a:lnTo>
                  <a:pt x="15112" y="88"/>
                </a:lnTo>
                <a:lnTo>
                  <a:pt x="15112" y="82"/>
                </a:lnTo>
                <a:lnTo>
                  <a:pt x="15111" y="79"/>
                </a:lnTo>
                <a:lnTo>
                  <a:pt x="15097" y="84"/>
                </a:lnTo>
                <a:lnTo>
                  <a:pt x="15085" y="91"/>
                </a:lnTo>
                <a:lnTo>
                  <a:pt x="15078" y="94"/>
                </a:lnTo>
                <a:lnTo>
                  <a:pt x="15071" y="97"/>
                </a:lnTo>
                <a:lnTo>
                  <a:pt x="15063" y="97"/>
                </a:lnTo>
                <a:lnTo>
                  <a:pt x="15056" y="97"/>
                </a:lnTo>
                <a:lnTo>
                  <a:pt x="15055" y="101"/>
                </a:lnTo>
                <a:lnTo>
                  <a:pt x="15053" y="107"/>
                </a:lnTo>
                <a:lnTo>
                  <a:pt x="15053" y="111"/>
                </a:lnTo>
                <a:lnTo>
                  <a:pt x="15053" y="115"/>
                </a:lnTo>
                <a:lnTo>
                  <a:pt x="15052" y="118"/>
                </a:lnTo>
                <a:lnTo>
                  <a:pt x="15050" y="121"/>
                </a:lnTo>
                <a:lnTo>
                  <a:pt x="15050" y="123"/>
                </a:lnTo>
                <a:lnTo>
                  <a:pt x="15050" y="125"/>
                </a:lnTo>
                <a:lnTo>
                  <a:pt x="15049" y="128"/>
                </a:lnTo>
                <a:lnTo>
                  <a:pt x="15048" y="130"/>
                </a:lnTo>
                <a:lnTo>
                  <a:pt x="15040" y="131"/>
                </a:lnTo>
                <a:lnTo>
                  <a:pt x="15035" y="133"/>
                </a:lnTo>
                <a:lnTo>
                  <a:pt x="15033" y="134"/>
                </a:lnTo>
                <a:lnTo>
                  <a:pt x="15032" y="134"/>
                </a:lnTo>
                <a:lnTo>
                  <a:pt x="15033" y="137"/>
                </a:lnTo>
                <a:lnTo>
                  <a:pt x="15033" y="138"/>
                </a:lnTo>
                <a:lnTo>
                  <a:pt x="15036" y="141"/>
                </a:lnTo>
                <a:lnTo>
                  <a:pt x="15039" y="144"/>
                </a:lnTo>
                <a:lnTo>
                  <a:pt x="15039" y="144"/>
                </a:lnTo>
                <a:lnTo>
                  <a:pt x="15039" y="144"/>
                </a:lnTo>
                <a:lnTo>
                  <a:pt x="15036" y="147"/>
                </a:lnTo>
                <a:lnTo>
                  <a:pt x="15032" y="148"/>
                </a:lnTo>
                <a:lnTo>
                  <a:pt x="15027" y="148"/>
                </a:lnTo>
                <a:lnTo>
                  <a:pt x="15023" y="147"/>
                </a:lnTo>
                <a:lnTo>
                  <a:pt x="15017" y="154"/>
                </a:lnTo>
                <a:lnTo>
                  <a:pt x="15010" y="161"/>
                </a:lnTo>
                <a:lnTo>
                  <a:pt x="15004" y="163"/>
                </a:lnTo>
                <a:lnTo>
                  <a:pt x="14999" y="164"/>
                </a:lnTo>
                <a:lnTo>
                  <a:pt x="14997" y="167"/>
                </a:lnTo>
                <a:lnTo>
                  <a:pt x="14996" y="170"/>
                </a:lnTo>
                <a:lnTo>
                  <a:pt x="14990" y="167"/>
                </a:lnTo>
                <a:lnTo>
                  <a:pt x="14986" y="167"/>
                </a:lnTo>
                <a:lnTo>
                  <a:pt x="14981" y="167"/>
                </a:lnTo>
                <a:lnTo>
                  <a:pt x="14978" y="169"/>
                </a:lnTo>
                <a:lnTo>
                  <a:pt x="14974" y="176"/>
                </a:lnTo>
                <a:lnTo>
                  <a:pt x="14968" y="182"/>
                </a:lnTo>
                <a:lnTo>
                  <a:pt x="14964" y="182"/>
                </a:lnTo>
                <a:lnTo>
                  <a:pt x="14963" y="180"/>
                </a:lnTo>
                <a:lnTo>
                  <a:pt x="14960" y="179"/>
                </a:lnTo>
                <a:lnTo>
                  <a:pt x="14957" y="177"/>
                </a:lnTo>
                <a:lnTo>
                  <a:pt x="14953" y="177"/>
                </a:lnTo>
                <a:lnTo>
                  <a:pt x="14948" y="179"/>
                </a:lnTo>
                <a:lnTo>
                  <a:pt x="14944" y="179"/>
                </a:lnTo>
                <a:lnTo>
                  <a:pt x="14941" y="179"/>
                </a:lnTo>
                <a:lnTo>
                  <a:pt x="14934" y="180"/>
                </a:lnTo>
                <a:lnTo>
                  <a:pt x="14924" y="177"/>
                </a:lnTo>
                <a:lnTo>
                  <a:pt x="14914" y="171"/>
                </a:lnTo>
                <a:lnTo>
                  <a:pt x="14908" y="166"/>
                </a:lnTo>
                <a:lnTo>
                  <a:pt x="14909" y="163"/>
                </a:lnTo>
                <a:lnTo>
                  <a:pt x="14912" y="160"/>
                </a:lnTo>
                <a:lnTo>
                  <a:pt x="14912" y="157"/>
                </a:lnTo>
                <a:lnTo>
                  <a:pt x="14911" y="157"/>
                </a:lnTo>
                <a:lnTo>
                  <a:pt x="14906" y="154"/>
                </a:lnTo>
                <a:lnTo>
                  <a:pt x="14901" y="146"/>
                </a:lnTo>
                <a:lnTo>
                  <a:pt x="14898" y="143"/>
                </a:lnTo>
                <a:lnTo>
                  <a:pt x="14896" y="143"/>
                </a:lnTo>
                <a:lnTo>
                  <a:pt x="14893" y="143"/>
                </a:lnTo>
                <a:lnTo>
                  <a:pt x="14889" y="143"/>
                </a:lnTo>
                <a:lnTo>
                  <a:pt x="14885" y="144"/>
                </a:lnTo>
                <a:lnTo>
                  <a:pt x="14882" y="146"/>
                </a:lnTo>
                <a:lnTo>
                  <a:pt x="14881" y="146"/>
                </a:lnTo>
                <a:lnTo>
                  <a:pt x="14879" y="144"/>
                </a:lnTo>
                <a:lnTo>
                  <a:pt x="14878" y="154"/>
                </a:lnTo>
                <a:lnTo>
                  <a:pt x="14879" y="144"/>
                </a:lnTo>
                <a:lnTo>
                  <a:pt x="14875" y="144"/>
                </a:lnTo>
                <a:lnTo>
                  <a:pt x="14873" y="144"/>
                </a:lnTo>
                <a:lnTo>
                  <a:pt x="14870" y="146"/>
                </a:lnTo>
                <a:lnTo>
                  <a:pt x="14868" y="146"/>
                </a:lnTo>
                <a:lnTo>
                  <a:pt x="14866" y="144"/>
                </a:lnTo>
                <a:lnTo>
                  <a:pt x="14863" y="143"/>
                </a:lnTo>
                <a:lnTo>
                  <a:pt x="14860" y="144"/>
                </a:lnTo>
                <a:lnTo>
                  <a:pt x="14856" y="146"/>
                </a:lnTo>
                <a:lnTo>
                  <a:pt x="14856" y="147"/>
                </a:lnTo>
                <a:lnTo>
                  <a:pt x="14856" y="150"/>
                </a:lnTo>
                <a:lnTo>
                  <a:pt x="14856" y="151"/>
                </a:lnTo>
                <a:lnTo>
                  <a:pt x="14856" y="154"/>
                </a:lnTo>
                <a:lnTo>
                  <a:pt x="14857" y="157"/>
                </a:lnTo>
                <a:lnTo>
                  <a:pt x="14857" y="159"/>
                </a:lnTo>
                <a:lnTo>
                  <a:pt x="14857" y="161"/>
                </a:lnTo>
                <a:lnTo>
                  <a:pt x="14856" y="164"/>
                </a:lnTo>
                <a:lnTo>
                  <a:pt x="14856" y="164"/>
                </a:lnTo>
                <a:lnTo>
                  <a:pt x="14856" y="166"/>
                </a:lnTo>
                <a:lnTo>
                  <a:pt x="14856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3" y="166"/>
                </a:lnTo>
                <a:lnTo>
                  <a:pt x="14853" y="167"/>
                </a:lnTo>
                <a:lnTo>
                  <a:pt x="14853" y="170"/>
                </a:lnTo>
                <a:lnTo>
                  <a:pt x="14852" y="171"/>
                </a:lnTo>
                <a:lnTo>
                  <a:pt x="14850" y="180"/>
                </a:lnTo>
                <a:lnTo>
                  <a:pt x="14847" y="189"/>
                </a:lnTo>
                <a:lnTo>
                  <a:pt x="14845" y="192"/>
                </a:lnTo>
                <a:lnTo>
                  <a:pt x="14842" y="193"/>
                </a:lnTo>
                <a:lnTo>
                  <a:pt x="14840" y="195"/>
                </a:lnTo>
                <a:lnTo>
                  <a:pt x="14837" y="195"/>
                </a:lnTo>
                <a:lnTo>
                  <a:pt x="14833" y="190"/>
                </a:lnTo>
                <a:lnTo>
                  <a:pt x="14829" y="187"/>
                </a:lnTo>
                <a:lnTo>
                  <a:pt x="14829" y="190"/>
                </a:lnTo>
                <a:lnTo>
                  <a:pt x="14827" y="195"/>
                </a:lnTo>
                <a:lnTo>
                  <a:pt x="14823" y="196"/>
                </a:lnTo>
                <a:lnTo>
                  <a:pt x="14816" y="195"/>
                </a:lnTo>
                <a:lnTo>
                  <a:pt x="14809" y="192"/>
                </a:lnTo>
                <a:lnTo>
                  <a:pt x="14804" y="189"/>
                </a:lnTo>
                <a:lnTo>
                  <a:pt x="14803" y="184"/>
                </a:lnTo>
                <a:lnTo>
                  <a:pt x="14803" y="180"/>
                </a:lnTo>
                <a:lnTo>
                  <a:pt x="14800" y="177"/>
                </a:lnTo>
                <a:lnTo>
                  <a:pt x="14798" y="176"/>
                </a:lnTo>
                <a:lnTo>
                  <a:pt x="14793" y="174"/>
                </a:lnTo>
                <a:lnTo>
                  <a:pt x="14788" y="171"/>
                </a:lnTo>
                <a:lnTo>
                  <a:pt x="14787" y="170"/>
                </a:lnTo>
                <a:lnTo>
                  <a:pt x="14784" y="169"/>
                </a:lnTo>
                <a:lnTo>
                  <a:pt x="14781" y="166"/>
                </a:lnTo>
                <a:lnTo>
                  <a:pt x="14778" y="161"/>
                </a:lnTo>
                <a:lnTo>
                  <a:pt x="14777" y="156"/>
                </a:lnTo>
                <a:lnTo>
                  <a:pt x="14775" y="153"/>
                </a:lnTo>
                <a:lnTo>
                  <a:pt x="14775" y="148"/>
                </a:lnTo>
                <a:lnTo>
                  <a:pt x="14775" y="146"/>
                </a:lnTo>
                <a:lnTo>
                  <a:pt x="14777" y="143"/>
                </a:lnTo>
                <a:lnTo>
                  <a:pt x="14780" y="140"/>
                </a:lnTo>
                <a:lnTo>
                  <a:pt x="14780" y="134"/>
                </a:lnTo>
                <a:lnTo>
                  <a:pt x="14778" y="131"/>
                </a:lnTo>
                <a:lnTo>
                  <a:pt x="14778" y="130"/>
                </a:lnTo>
                <a:lnTo>
                  <a:pt x="14777" y="127"/>
                </a:lnTo>
                <a:lnTo>
                  <a:pt x="14773" y="124"/>
                </a:lnTo>
                <a:lnTo>
                  <a:pt x="14768" y="124"/>
                </a:lnTo>
                <a:lnTo>
                  <a:pt x="14762" y="133"/>
                </a:lnTo>
                <a:lnTo>
                  <a:pt x="14755" y="143"/>
                </a:lnTo>
                <a:lnTo>
                  <a:pt x="14754" y="146"/>
                </a:lnTo>
                <a:lnTo>
                  <a:pt x="14752" y="147"/>
                </a:lnTo>
                <a:lnTo>
                  <a:pt x="14749" y="147"/>
                </a:lnTo>
                <a:lnTo>
                  <a:pt x="14747" y="147"/>
                </a:lnTo>
                <a:lnTo>
                  <a:pt x="14747" y="148"/>
                </a:lnTo>
                <a:lnTo>
                  <a:pt x="14747" y="150"/>
                </a:lnTo>
                <a:lnTo>
                  <a:pt x="14741" y="147"/>
                </a:lnTo>
                <a:lnTo>
                  <a:pt x="14734" y="143"/>
                </a:lnTo>
                <a:lnTo>
                  <a:pt x="14731" y="143"/>
                </a:lnTo>
                <a:lnTo>
                  <a:pt x="14729" y="143"/>
                </a:lnTo>
                <a:lnTo>
                  <a:pt x="14726" y="143"/>
                </a:lnTo>
                <a:lnTo>
                  <a:pt x="14724" y="143"/>
                </a:lnTo>
                <a:lnTo>
                  <a:pt x="14721" y="143"/>
                </a:lnTo>
                <a:lnTo>
                  <a:pt x="14716" y="143"/>
                </a:lnTo>
                <a:lnTo>
                  <a:pt x="14711" y="140"/>
                </a:lnTo>
                <a:lnTo>
                  <a:pt x="14708" y="138"/>
                </a:lnTo>
                <a:lnTo>
                  <a:pt x="14708" y="143"/>
                </a:lnTo>
                <a:lnTo>
                  <a:pt x="14709" y="150"/>
                </a:lnTo>
                <a:lnTo>
                  <a:pt x="14709" y="151"/>
                </a:lnTo>
                <a:lnTo>
                  <a:pt x="14708" y="154"/>
                </a:lnTo>
                <a:lnTo>
                  <a:pt x="14706" y="156"/>
                </a:lnTo>
                <a:lnTo>
                  <a:pt x="14705" y="157"/>
                </a:lnTo>
                <a:lnTo>
                  <a:pt x="14702" y="160"/>
                </a:lnTo>
                <a:lnTo>
                  <a:pt x="14699" y="161"/>
                </a:lnTo>
                <a:lnTo>
                  <a:pt x="14693" y="160"/>
                </a:lnTo>
                <a:lnTo>
                  <a:pt x="14689" y="159"/>
                </a:lnTo>
                <a:lnTo>
                  <a:pt x="14686" y="160"/>
                </a:lnTo>
                <a:lnTo>
                  <a:pt x="14683" y="161"/>
                </a:lnTo>
                <a:lnTo>
                  <a:pt x="14679" y="160"/>
                </a:lnTo>
                <a:lnTo>
                  <a:pt x="14676" y="157"/>
                </a:lnTo>
                <a:lnTo>
                  <a:pt x="14673" y="154"/>
                </a:lnTo>
                <a:lnTo>
                  <a:pt x="14670" y="151"/>
                </a:lnTo>
                <a:lnTo>
                  <a:pt x="14670" y="148"/>
                </a:lnTo>
                <a:lnTo>
                  <a:pt x="14670" y="147"/>
                </a:lnTo>
                <a:lnTo>
                  <a:pt x="14670" y="144"/>
                </a:lnTo>
                <a:lnTo>
                  <a:pt x="14670" y="141"/>
                </a:lnTo>
                <a:lnTo>
                  <a:pt x="14667" y="141"/>
                </a:lnTo>
                <a:lnTo>
                  <a:pt x="14663" y="140"/>
                </a:lnTo>
                <a:lnTo>
                  <a:pt x="14663" y="134"/>
                </a:lnTo>
                <a:lnTo>
                  <a:pt x="14662" y="128"/>
                </a:lnTo>
                <a:lnTo>
                  <a:pt x="14662" y="125"/>
                </a:lnTo>
                <a:lnTo>
                  <a:pt x="14659" y="124"/>
                </a:lnTo>
                <a:lnTo>
                  <a:pt x="14657" y="127"/>
                </a:lnTo>
                <a:lnTo>
                  <a:pt x="14656" y="130"/>
                </a:lnTo>
                <a:lnTo>
                  <a:pt x="14653" y="134"/>
                </a:lnTo>
                <a:lnTo>
                  <a:pt x="14650" y="137"/>
                </a:lnTo>
                <a:lnTo>
                  <a:pt x="14646" y="140"/>
                </a:lnTo>
                <a:lnTo>
                  <a:pt x="14643" y="141"/>
                </a:lnTo>
                <a:lnTo>
                  <a:pt x="14637" y="141"/>
                </a:lnTo>
                <a:lnTo>
                  <a:pt x="14633" y="140"/>
                </a:lnTo>
                <a:lnTo>
                  <a:pt x="14631" y="138"/>
                </a:lnTo>
                <a:lnTo>
                  <a:pt x="14631" y="135"/>
                </a:lnTo>
                <a:lnTo>
                  <a:pt x="14624" y="135"/>
                </a:lnTo>
                <a:lnTo>
                  <a:pt x="14620" y="134"/>
                </a:lnTo>
                <a:lnTo>
                  <a:pt x="14618" y="124"/>
                </a:lnTo>
                <a:lnTo>
                  <a:pt x="14616" y="117"/>
                </a:lnTo>
                <a:lnTo>
                  <a:pt x="14610" y="115"/>
                </a:lnTo>
                <a:lnTo>
                  <a:pt x="14605" y="114"/>
                </a:lnTo>
                <a:lnTo>
                  <a:pt x="14601" y="114"/>
                </a:lnTo>
                <a:lnTo>
                  <a:pt x="14595" y="115"/>
                </a:lnTo>
                <a:lnTo>
                  <a:pt x="14593" y="118"/>
                </a:lnTo>
                <a:lnTo>
                  <a:pt x="14591" y="121"/>
                </a:lnTo>
                <a:lnTo>
                  <a:pt x="14590" y="120"/>
                </a:lnTo>
                <a:lnTo>
                  <a:pt x="14588" y="118"/>
                </a:lnTo>
                <a:lnTo>
                  <a:pt x="14585" y="120"/>
                </a:lnTo>
                <a:lnTo>
                  <a:pt x="14582" y="123"/>
                </a:lnTo>
                <a:lnTo>
                  <a:pt x="14580" y="125"/>
                </a:lnTo>
                <a:lnTo>
                  <a:pt x="14578" y="128"/>
                </a:lnTo>
                <a:lnTo>
                  <a:pt x="14581" y="130"/>
                </a:lnTo>
                <a:lnTo>
                  <a:pt x="14584" y="131"/>
                </a:lnTo>
                <a:lnTo>
                  <a:pt x="14588" y="134"/>
                </a:lnTo>
                <a:lnTo>
                  <a:pt x="14590" y="137"/>
                </a:lnTo>
                <a:lnTo>
                  <a:pt x="14588" y="138"/>
                </a:lnTo>
                <a:lnTo>
                  <a:pt x="14587" y="140"/>
                </a:lnTo>
                <a:lnTo>
                  <a:pt x="14585" y="144"/>
                </a:lnTo>
                <a:lnTo>
                  <a:pt x="14582" y="148"/>
                </a:lnTo>
                <a:lnTo>
                  <a:pt x="14578" y="151"/>
                </a:lnTo>
                <a:lnTo>
                  <a:pt x="14575" y="156"/>
                </a:lnTo>
                <a:lnTo>
                  <a:pt x="14572" y="156"/>
                </a:lnTo>
                <a:lnTo>
                  <a:pt x="14569" y="157"/>
                </a:lnTo>
                <a:lnTo>
                  <a:pt x="14565" y="157"/>
                </a:lnTo>
                <a:lnTo>
                  <a:pt x="14562" y="159"/>
                </a:lnTo>
                <a:lnTo>
                  <a:pt x="14562" y="161"/>
                </a:lnTo>
                <a:lnTo>
                  <a:pt x="14564" y="164"/>
                </a:lnTo>
                <a:lnTo>
                  <a:pt x="14562" y="170"/>
                </a:lnTo>
                <a:lnTo>
                  <a:pt x="14559" y="176"/>
                </a:lnTo>
                <a:lnTo>
                  <a:pt x="14557" y="177"/>
                </a:lnTo>
                <a:lnTo>
                  <a:pt x="14555" y="177"/>
                </a:lnTo>
                <a:lnTo>
                  <a:pt x="14552" y="179"/>
                </a:lnTo>
                <a:lnTo>
                  <a:pt x="14551" y="177"/>
                </a:lnTo>
                <a:lnTo>
                  <a:pt x="14546" y="173"/>
                </a:lnTo>
                <a:lnTo>
                  <a:pt x="14545" y="167"/>
                </a:lnTo>
                <a:lnTo>
                  <a:pt x="14545" y="164"/>
                </a:lnTo>
                <a:lnTo>
                  <a:pt x="14544" y="163"/>
                </a:lnTo>
                <a:lnTo>
                  <a:pt x="14538" y="160"/>
                </a:lnTo>
                <a:lnTo>
                  <a:pt x="14533" y="160"/>
                </a:lnTo>
                <a:lnTo>
                  <a:pt x="14535" y="163"/>
                </a:lnTo>
                <a:lnTo>
                  <a:pt x="14536" y="166"/>
                </a:lnTo>
                <a:lnTo>
                  <a:pt x="14532" y="170"/>
                </a:lnTo>
                <a:lnTo>
                  <a:pt x="14529" y="171"/>
                </a:lnTo>
                <a:lnTo>
                  <a:pt x="14529" y="169"/>
                </a:lnTo>
                <a:lnTo>
                  <a:pt x="14529" y="166"/>
                </a:lnTo>
                <a:lnTo>
                  <a:pt x="14528" y="166"/>
                </a:lnTo>
                <a:lnTo>
                  <a:pt x="14523" y="166"/>
                </a:lnTo>
                <a:lnTo>
                  <a:pt x="14523" y="167"/>
                </a:lnTo>
                <a:lnTo>
                  <a:pt x="14522" y="169"/>
                </a:lnTo>
                <a:lnTo>
                  <a:pt x="14522" y="164"/>
                </a:lnTo>
                <a:lnTo>
                  <a:pt x="14522" y="161"/>
                </a:lnTo>
                <a:lnTo>
                  <a:pt x="14521" y="160"/>
                </a:lnTo>
                <a:lnTo>
                  <a:pt x="14519" y="159"/>
                </a:lnTo>
                <a:lnTo>
                  <a:pt x="14518" y="159"/>
                </a:lnTo>
                <a:lnTo>
                  <a:pt x="14516" y="159"/>
                </a:lnTo>
                <a:lnTo>
                  <a:pt x="14513" y="157"/>
                </a:lnTo>
                <a:lnTo>
                  <a:pt x="14512" y="157"/>
                </a:lnTo>
                <a:lnTo>
                  <a:pt x="14506" y="156"/>
                </a:lnTo>
                <a:lnTo>
                  <a:pt x="14502" y="156"/>
                </a:lnTo>
                <a:lnTo>
                  <a:pt x="14499" y="156"/>
                </a:lnTo>
                <a:lnTo>
                  <a:pt x="14497" y="154"/>
                </a:lnTo>
                <a:lnTo>
                  <a:pt x="14496" y="156"/>
                </a:lnTo>
                <a:lnTo>
                  <a:pt x="14495" y="156"/>
                </a:lnTo>
                <a:lnTo>
                  <a:pt x="14495" y="153"/>
                </a:lnTo>
                <a:lnTo>
                  <a:pt x="14495" y="150"/>
                </a:lnTo>
                <a:lnTo>
                  <a:pt x="14493" y="148"/>
                </a:lnTo>
                <a:lnTo>
                  <a:pt x="14493" y="147"/>
                </a:lnTo>
                <a:lnTo>
                  <a:pt x="14489" y="147"/>
                </a:lnTo>
                <a:lnTo>
                  <a:pt x="14485" y="148"/>
                </a:lnTo>
                <a:lnTo>
                  <a:pt x="14483" y="148"/>
                </a:lnTo>
                <a:lnTo>
                  <a:pt x="14482" y="147"/>
                </a:lnTo>
                <a:lnTo>
                  <a:pt x="14483" y="144"/>
                </a:lnTo>
                <a:lnTo>
                  <a:pt x="14483" y="140"/>
                </a:lnTo>
                <a:lnTo>
                  <a:pt x="14479" y="137"/>
                </a:lnTo>
                <a:lnTo>
                  <a:pt x="14476" y="135"/>
                </a:lnTo>
                <a:lnTo>
                  <a:pt x="14473" y="135"/>
                </a:lnTo>
                <a:lnTo>
                  <a:pt x="14472" y="135"/>
                </a:lnTo>
                <a:lnTo>
                  <a:pt x="14472" y="133"/>
                </a:lnTo>
                <a:lnTo>
                  <a:pt x="14472" y="130"/>
                </a:lnTo>
                <a:lnTo>
                  <a:pt x="14470" y="128"/>
                </a:lnTo>
                <a:lnTo>
                  <a:pt x="14469" y="125"/>
                </a:lnTo>
                <a:lnTo>
                  <a:pt x="14467" y="127"/>
                </a:lnTo>
                <a:lnTo>
                  <a:pt x="14464" y="127"/>
                </a:lnTo>
                <a:lnTo>
                  <a:pt x="14463" y="125"/>
                </a:lnTo>
                <a:lnTo>
                  <a:pt x="14461" y="124"/>
                </a:lnTo>
                <a:lnTo>
                  <a:pt x="14459" y="124"/>
                </a:lnTo>
                <a:lnTo>
                  <a:pt x="14459" y="125"/>
                </a:lnTo>
                <a:lnTo>
                  <a:pt x="14459" y="128"/>
                </a:lnTo>
                <a:lnTo>
                  <a:pt x="14460" y="130"/>
                </a:lnTo>
                <a:lnTo>
                  <a:pt x="14459" y="130"/>
                </a:lnTo>
                <a:lnTo>
                  <a:pt x="14456" y="130"/>
                </a:lnTo>
                <a:lnTo>
                  <a:pt x="14454" y="128"/>
                </a:lnTo>
                <a:lnTo>
                  <a:pt x="14453" y="125"/>
                </a:lnTo>
                <a:lnTo>
                  <a:pt x="14450" y="125"/>
                </a:lnTo>
                <a:lnTo>
                  <a:pt x="14449" y="127"/>
                </a:lnTo>
                <a:lnTo>
                  <a:pt x="14446" y="127"/>
                </a:lnTo>
                <a:lnTo>
                  <a:pt x="14444" y="125"/>
                </a:lnTo>
                <a:lnTo>
                  <a:pt x="14443" y="131"/>
                </a:lnTo>
                <a:lnTo>
                  <a:pt x="14441" y="134"/>
                </a:lnTo>
                <a:lnTo>
                  <a:pt x="14438" y="134"/>
                </a:lnTo>
                <a:lnTo>
                  <a:pt x="14437" y="134"/>
                </a:lnTo>
                <a:lnTo>
                  <a:pt x="14436" y="134"/>
                </a:lnTo>
                <a:lnTo>
                  <a:pt x="14434" y="135"/>
                </a:lnTo>
                <a:lnTo>
                  <a:pt x="14434" y="137"/>
                </a:lnTo>
                <a:lnTo>
                  <a:pt x="14433" y="138"/>
                </a:lnTo>
                <a:lnTo>
                  <a:pt x="14431" y="140"/>
                </a:lnTo>
                <a:lnTo>
                  <a:pt x="14430" y="140"/>
                </a:lnTo>
                <a:lnTo>
                  <a:pt x="14433" y="143"/>
                </a:lnTo>
                <a:lnTo>
                  <a:pt x="14436" y="144"/>
                </a:lnTo>
                <a:lnTo>
                  <a:pt x="14434" y="147"/>
                </a:lnTo>
                <a:lnTo>
                  <a:pt x="14433" y="148"/>
                </a:lnTo>
                <a:lnTo>
                  <a:pt x="14431" y="148"/>
                </a:lnTo>
                <a:lnTo>
                  <a:pt x="14428" y="148"/>
                </a:lnTo>
                <a:lnTo>
                  <a:pt x="14425" y="151"/>
                </a:lnTo>
                <a:lnTo>
                  <a:pt x="14424" y="154"/>
                </a:lnTo>
                <a:lnTo>
                  <a:pt x="14421" y="153"/>
                </a:lnTo>
                <a:lnTo>
                  <a:pt x="14417" y="150"/>
                </a:lnTo>
                <a:lnTo>
                  <a:pt x="14414" y="151"/>
                </a:lnTo>
                <a:lnTo>
                  <a:pt x="14413" y="154"/>
                </a:lnTo>
                <a:lnTo>
                  <a:pt x="14411" y="151"/>
                </a:lnTo>
                <a:lnTo>
                  <a:pt x="14408" y="150"/>
                </a:lnTo>
                <a:lnTo>
                  <a:pt x="14405" y="153"/>
                </a:lnTo>
                <a:lnTo>
                  <a:pt x="14402" y="154"/>
                </a:lnTo>
                <a:lnTo>
                  <a:pt x="14397" y="154"/>
                </a:lnTo>
                <a:lnTo>
                  <a:pt x="14391" y="154"/>
                </a:lnTo>
                <a:lnTo>
                  <a:pt x="14392" y="157"/>
                </a:lnTo>
                <a:lnTo>
                  <a:pt x="14392" y="160"/>
                </a:lnTo>
                <a:lnTo>
                  <a:pt x="14391" y="163"/>
                </a:lnTo>
                <a:lnTo>
                  <a:pt x="14389" y="166"/>
                </a:lnTo>
                <a:lnTo>
                  <a:pt x="14391" y="167"/>
                </a:lnTo>
                <a:lnTo>
                  <a:pt x="14391" y="169"/>
                </a:lnTo>
                <a:lnTo>
                  <a:pt x="14388" y="170"/>
                </a:lnTo>
                <a:lnTo>
                  <a:pt x="14384" y="171"/>
                </a:lnTo>
                <a:lnTo>
                  <a:pt x="14379" y="174"/>
                </a:lnTo>
                <a:lnTo>
                  <a:pt x="14377" y="176"/>
                </a:lnTo>
                <a:lnTo>
                  <a:pt x="14375" y="176"/>
                </a:lnTo>
                <a:lnTo>
                  <a:pt x="14372" y="174"/>
                </a:lnTo>
                <a:lnTo>
                  <a:pt x="14366" y="177"/>
                </a:lnTo>
                <a:lnTo>
                  <a:pt x="14361" y="180"/>
                </a:lnTo>
                <a:lnTo>
                  <a:pt x="14361" y="179"/>
                </a:lnTo>
                <a:lnTo>
                  <a:pt x="14359" y="177"/>
                </a:lnTo>
                <a:lnTo>
                  <a:pt x="14358" y="179"/>
                </a:lnTo>
                <a:lnTo>
                  <a:pt x="14356" y="180"/>
                </a:lnTo>
                <a:lnTo>
                  <a:pt x="14352" y="180"/>
                </a:lnTo>
                <a:lnTo>
                  <a:pt x="14346" y="180"/>
                </a:lnTo>
                <a:lnTo>
                  <a:pt x="14342" y="183"/>
                </a:lnTo>
                <a:lnTo>
                  <a:pt x="14339" y="186"/>
                </a:lnTo>
                <a:lnTo>
                  <a:pt x="14341" y="192"/>
                </a:lnTo>
                <a:lnTo>
                  <a:pt x="14342" y="196"/>
                </a:lnTo>
                <a:lnTo>
                  <a:pt x="14338" y="199"/>
                </a:lnTo>
                <a:lnTo>
                  <a:pt x="14332" y="200"/>
                </a:lnTo>
                <a:lnTo>
                  <a:pt x="14332" y="205"/>
                </a:lnTo>
                <a:lnTo>
                  <a:pt x="14330" y="207"/>
                </a:lnTo>
                <a:lnTo>
                  <a:pt x="14329" y="207"/>
                </a:lnTo>
                <a:lnTo>
                  <a:pt x="14328" y="207"/>
                </a:lnTo>
                <a:lnTo>
                  <a:pt x="14325" y="207"/>
                </a:lnTo>
                <a:lnTo>
                  <a:pt x="14320" y="206"/>
                </a:lnTo>
                <a:lnTo>
                  <a:pt x="14319" y="206"/>
                </a:lnTo>
                <a:lnTo>
                  <a:pt x="14316" y="207"/>
                </a:lnTo>
                <a:lnTo>
                  <a:pt x="14313" y="206"/>
                </a:lnTo>
                <a:lnTo>
                  <a:pt x="14312" y="206"/>
                </a:lnTo>
                <a:lnTo>
                  <a:pt x="14310" y="206"/>
                </a:lnTo>
                <a:lnTo>
                  <a:pt x="14309" y="207"/>
                </a:lnTo>
                <a:lnTo>
                  <a:pt x="14305" y="209"/>
                </a:lnTo>
                <a:lnTo>
                  <a:pt x="14300" y="209"/>
                </a:lnTo>
                <a:lnTo>
                  <a:pt x="14297" y="215"/>
                </a:lnTo>
                <a:lnTo>
                  <a:pt x="14296" y="219"/>
                </a:lnTo>
                <a:lnTo>
                  <a:pt x="14292" y="219"/>
                </a:lnTo>
                <a:lnTo>
                  <a:pt x="14289" y="220"/>
                </a:lnTo>
                <a:lnTo>
                  <a:pt x="14287" y="220"/>
                </a:lnTo>
                <a:lnTo>
                  <a:pt x="14286" y="222"/>
                </a:lnTo>
                <a:lnTo>
                  <a:pt x="14286" y="223"/>
                </a:lnTo>
                <a:lnTo>
                  <a:pt x="14287" y="225"/>
                </a:lnTo>
                <a:lnTo>
                  <a:pt x="14287" y="226"/>
                </a:lnTo>
                <a:lnTo>
                  <a:pt x="14286" y="226"/>
                </a:lnTo>
                <a:lnTo>
                  <a:pt x="14284" y="228"/>
                </a:lnTo>
                <a:lnTo>
                  <a:pt x="14281" y="228"/>
                </a:lnTo>
                <a:lnTo>
                  <a:pt x="14277" y="223"/>
                </a:lnTo>
                <a:lnTo>
                  <a:pt x="14271" y="220"/>
                </a:lnTo>
                <a:lnTo>
                  <a:pt x="14270" y="222"/>
                </a:lnTo>
                <a:lnTo>
                  <a:pt x="14270" y="222"/>
                </a:lnTo>
                <a:lnTo>
                  <a:pt x="14267" y="225"/>
                </a:lnTo>
                <a:lnTo>
                  <a:pt x="14266" y="228"/>
                </a:lnTo>
                <a:lnTo>
                  <a:pt x="14258" y="228"/>
                </a:lnTo>
                <a:lnTo>
                  <a:pt x="14253" y="226"/>
                </a:lnTo>
                <a:lnTo>
                  <a:pt x="14251" y="228"/>
                </a:lnTo>
                <a:lnTo>
                  <a:pt x="14248" y="228"/>
                </a:lnTo>
                <a:lnTo>
                  <a:pt x="14250" y="229"/>
                </a:lnTo>
                <a:lnTo>
                  <a:pt x="14251" y="231"/>
                </a:lnTo>
                <a:lnTo>
                  <a:pt x="14248" y="233"/>
                </a:lnTo>
                <a:lnTo>
                  <a:pt x="14245" y="236"/>
                </a:lnTo>
                <a:lnTo>
                  <a:pt x="14244" y="239"/>
                </a:lnTo>
                <a:lnTo>
                  <a:pt x="14243" y="242"/>
                </a:lnTo>
                <a:lnTo>
                  <a:pt x="14244" y="243"/>
                </a:lnTo>
                <a:lnTo>
                  <a:pt x="14244" y="245"/>
                </a:lnTo>
                <a:lnTo>
                  <a:pt x="14247" y="246"/>
                </a:lnTo>
                <a:lnTo>
                  <a:pt x="14250" y="248"/>
                </a:lnTo>
                <a:lnTo>
                  <a:pt x="14248" y="249"/>
                </a:lnTo>
                <a:lnTo>
                  <a:pt x="14248" y="251"/>
                </a:lnTo>
                <a:lnTo>
                  <a:pt x="14247" y="251"/>
                </a:lnTo>
                <a:lnTo>
                  <a:pt x="14245" y="251"/>
                </a:lnTo>
                <a:lnTo>
                  <a:pt x="14244" y="254"/>
                </a:lnTo>
                <a:lnTo>
                  <a:pt x="14243" y="258"/>
                </a:lnTo>
                <a:lnTo>
                  <a:pt x="14238" y="259"/>
                </a:lnTo>
                <a:lnTo>
                  <a:pt x="14234" y="261"/>
                </a:lnTo>
                <a:lnTo>
                  <a:pt x="14233" y="265"/>
                </a:lnTo>
                <a:lnTo>
                  <a:pt x="14233" y="269"/>
                </a:lnTo>
                <a:lnTo>
                  <a:pt x="14231" y="268"/>
                </a:lnTo>
                <a:lnTo>
                  <a:pt x="14230" y="267"/>
                </a:lnTo>
                <a:lnTo>
                  <a:pt x="14228" y="268"/>
                </a:lnTo>
                <a:lnTo>
                  <a:pt x="14227" y="269"/>
                </a:lnTo>
                <a:lnTo>
                  <a:pt x="14225" y="271"/>
                </a:lnTo>
                <a:lnTo>
                  <a:pt x="14225" y="274"/>
                </a:lnTo>
                <a:lnTo>
                  <a:pt x="14220" y="278"/>
                </a:lnTo>
                <a:lnTo>
                  <a:pt x="14214" y="282"/>
                </a:lnTo>
                <a:lnTo>
                  <a:pt x="14209" y="282"/>
                </a:lnTo>
                <a:lnTo>
                  <a:pt x="14204" y="284"/>
                </a:lnTo>
                <a:lnTo>
                  <a:pt x="14202" y="284"/>
                </a:lnTo>
                <a:lnTo>
                  <a:pt x="14201" y="282"/>
                </a:lnTo>
                <a:lnTo>
                  <a:pt x="14201" y="285"/>
                </a:lnTo>
                <a:lnTo>
                  <a:pt x="14201" y="287"/>
                </a:lnTo>
                <a:lnTo>
                  <a:pt x="14197" y="291"/>
                </a:lnTo>
                <a:lnTo>
                  <a:pt x="14194" y="295"/>
                </a:lnTo>
                <a:lnTo>
                  <a:pt x="14195" y="297"/>
                </a:lnTo>
                <a:lnTo>
                  <a:pt x="14197" y="298"/>
                </a:lnTo>
                <a:lnTo>
                  <a:pt x="14198" y="301"/>
                </a:lnTo>
                <a:lnTo>
                  <a:pt x="14199" y="304"/>
                </a:lnTo>
                <a:lnTo>
                  <a:pt x="14198" y="305"/>
                </a:lnTo>
                <a:lnTo>
                  <a:pt x="14195" y="308"/>
                </a:lnTo>
                <a:lnTo>
                  <a:pt x="14194" y="311"/>
                </a:lnTo>
                <a:lnTo>
                  <a:pt x="14192" y="313"/>
                </a:lnTo>
                <a:lnTo>
                  <a:pt x="14195" y="314"/>
                </a:lnTo>
                <a:lnTo>
                  <a:pt x="14198" y="315"/>
                </a:lnTo>
                <a:lnTo>
                  <a:pt x="14195" y="318"/>
                </a:lnTo>
                <a:lnTo>
                  <a:pt x="14192" y="320"/>
                </a:lnTo>
                <a:lnTo>
                  <a:pt x="14195" y="321"/>
                </a:lnTo>
                <a:lnTo>
                  <a:pt x="14198" y="323"/>
                </a:lnTo>
                <a:lnTo>
                  <a:pt x="14198" y="328"/>
                </a:lnTo>
                <a:lnTo>
                  <a:pt x="14197" y="333"/>
                </a:lnTo>
                <a:lnTo>
                  <a:pt x="14195" y="337"/>
                </a:lnTo>
                <a:lnTo>
                  <a:pt x="14192" y="340"/>
                </a:lnTo>
                <a:lnTo>
                  <a:pt x="14191" y="340"/>
                </a:lnTo>
                <a:lnTo>
                  <a:pt x="14188" y="340"/>
                </a:lnTo>
                <a:lnTo>
                  <a:pt x="14186" y="339"/>
                </a:lnTo>
                <a:lnTo>
                  <a:pt x="14184" y="337"/>
                </a:lnTo>
                <a:lnTo>
                  <a:pt x="14184" y="340"/>
                </a:lnTo>
                <a:lnTo>
                  <a:pt x="14184" y="341"/>
                </a:lnTo>
                <a:lnTo>
                  <a:pt x="14186" y="343"/>
                </a:lnTo>
                <a:lnTo>
                  <a:pt x="14189" y="344"/>
                </a:lnTo>
                <a:lnTo>
                  <a:pt x="14188" y="347"/>
                </a:lnTo>
                <a:lnTo>
                  <a:pt x="14186" y="351"/>
                </a:lnTo>
                <a:lnTo>
                  <a:pt x="14182" y="356"/>
                </a:lnTo>
                <a:lnTo>
                  <a:pt x="14178" y="357"/>
                </a:lnTo>
                <a:lnTo>
                  <a:pt x="14179" y="354"/>
                </a:lnTo>
                <a:lnTo>
                  <a:pt x="14179" y="350"/>
                </a:lnTo>
                <a:lnTo>
                  <a:pt x="14178" y="353"/>
                </a:lnTo>
                <a:lnTo>
                  <a:pt x="14175" y="356"/>
                </a:lnTo>
                <a:lnTo>
                  <a:pt x="14173" y="356"/>
                </a:lnTo>
                <a:lnTo>
                  <a:pt x="14172" y="356"/>
                </a:lnTo>
                <a:lnTo>
                  <a:pt x="14169" y="354"/>
                </a:lnTo>
                <a:lnTo>
                  <a:pt x="14166" y="351"/>
                </a:lnTo>
                <a:lnTo>
                  <a:pt x="14161" y="350"/>
                </a:lnTo>
                <a:lnTo>
                  <a:pt x="14155" y="349"/>
                </a:lnTo>
                <a:lnTo>
                  <a:pt x="14153" y="353"/>
                </a:lnTo>
                <a:lnTo>
                  <a:pt x="14153" y="356"/>
                </a:lnTo>
                <a:lnTo>
                  <a:pt x="14153" y="357"/>
                </a:lnTo>
                <a:lnTo>
                  <a:pt x="14156" y="359"/>
                </a:lnTo>
                <a:lnTo>
                  <a:pt x="14159" y="359"/>
                </a:lnTo>
                <a:lnTo>
                  <a:pt x="14159" y="357"/>
                </a:lnTo>
                <a:lnTo>
                  <a:pt x="14159" y="360"/>
                </a:lnTo>
                <a:lnTo>
                  <a:pt x="14159" y="362"/>
                </a:lnTo>
                <a:lnTo>
                  <a:pt x="14158" y="366"/>
                </a:lnTo>
                <a:lnTo>
                  <a:pt x="14155" y="369"/>
                </a:lnTo>
                <a:lnTo>
                  <a:pt x="14153" y="373"/>
                </a:lnTo>
                <a:lnTo>
                  <a:pt x="14152" y="379"/>
                </a:lnTo>
                <a:lnTo>
                  <a:pt x="14150" y="379"/>
                </a:lnTo>
                <a:lnTo>
                  <a:pt x="14150" y="380"/>
                </a:lnTo>
                <a:lnTo>
                  <a:pt x="14150" y="380"/>
                </a:lnTo>
                <a:lnTo>
                  <a:pt x="14150" y="382"/>
                </a:lnTo>
                <a:lnTo>
                  <a:pt x="14150" y="383"/>
                </a:lnTo>
                <a:lnTo>
                  <a:pt x="14149" y="385"/>
                </a:lnTo>
                <a:lnTo>
                  <a:pt x="14152" y="385"/>
                </a:lnTo>
                <a:lnTo>
                  <a:pt x="14155" y="385"/>
                </a:lnTo>
                <a:lnTo>
                  <a:pt x="14155" y="386"/>
                </a:lnTo>
                <a:lnTo>
                  <a:pt x="14156" y="387"/>
                </a:lnTo>
                <a:lnTo>
                  <a:pt x="14155" y="390"/>
                </a:lnTo>
                <a:lnTo>
                  <a:pt x="14155" y="393"/>
                </a:lnTo>
                <a:lnTo>
                  <a:pt x="14153" y="393"/>
                </a:lnTo>
                <a:lnTo>
                  <a:pt x="14153" y="395"/>
                </a:lnTo>
                <a:lnTo>
                  <a:pt x="14149" y="395"/>
                </a:lnTo>
                <a:lnTo>
                  <a:pt x="14143" y="395"/>
                </a:lnTo>
                <a:lnTo>
                  <a:pt x="14142" y="392"/>
                </a:lnTo>
                <a:lnTo>
                  <a:pt x="14142" y="390"/>
                </a:lnTo>
                <a:lnTo>
                  <a:pt x="14143" y="389"/>
                </a:lnTo>
                <a:lnTo>
                  <a:pt x="14145" y="389"/>
                </a:lnTo>
                <a:lnTo>
                  <a:pt x="14143" y="387"/>
                </a:lnTo>
                <a:lnTo>
                  <a:pt x="14142" y="386"/>
                </a:lnTo>
                <a:lnTo>
                  <a:pt x="14140" y="387"/>
                </a:lnTo>
                <a:lnTo>
                  <a:pt x="14137" y="387"/>
                </a:lnTo>
                <a:lnTo>
                  <a:pt x="14135" y="387"/>
                </a:lnTo>
                <a:lnTo>
                  <a:pt x="14132" y="387"/>
                </a:lnTo>
                <a:lnTo>
                  <a:pt x="14130" y="389"/>
                </a:lnTo>
                <a:lnTo>
                  <a:pt x="14130" y="390"/>
                </a:lnTo>
                <a:lnTo>
                  <a:pt x="14129" y="392"/>
                </a:lnTo>
                <a:lnTo>
                  <a:pt x="14126" y="393"/>
                </a:lnTo>
                <a:lnTo>
                  <a:pt x="14129" y="393"/>
                </a:lnTo>
                <a:lnTo>
                  <a:pt x="14130" y="395"/>
                </a:lnTo>
                <a:lnTo>
                  <a:pt x="14130" y="396"/>
                </a:lnTo>
                <a:lnTo>
                  <a:pt x="14130" y="396"/>
                </a:lnTo>
                <a:lnTo>
                  <a:pt x="14127" y="398"/>
                </a:lnTo>
                <a:lnTo>
                  <a:pt x="14125" y="399"/>
                </a:lnTo>
                <a:lnTo>
                  <a:pt x="14123" y="399"/>
                </a:lnTo>
                <a:lnTo>
                  <a:pt x="14122" y="400"/>
                </a:lnTo>
                <a:lnTo>
                  <a:pt x="14120" y="398"/>
                </a:lnTo>
                <a:lnTo>
                  <a:pt x="14117" y="393"/>
                </a:lnTo>
                <a:lnTo>
                  <a:pt x="14117" y="393"/>
                </a:lnTo>
                <a:lnTo>
                  <a:pt x="14116" y="393"/>
                </a:lnTo>
                <a:lnTo>
                  <a:pt x="14114" y="392"/>
                </a:lnTo>
                <a:lnTo>
                  <a:pt x="14113" y="389"/>
                </a:lnTo>
                <a:lnTo>
                  <a:pt x="14112" y="389"/>
                </a:lnTo>
                <a:lnTo>
                  <a:pt x="14109" y="389"/>
                </a:lnTo>
                <a:lnTo>
                  <a:pt x="14107" y="390"/>
                </a:lnTo>
                <a:lnTo>
                  <a:pt x="14106" y="392"/>
                </a:lnTo>
                <a:lnTo>
                  <a:pt x="14104" y="392"/>
                </a:lnTo>
                <a:lnTo>
                  <a:pt x="14103" y="390"/>
                </a:lnTo>
                <a:lnTo>
                  <a:pt x="14103" y="389"/>
                </a:lnTo>
                <a:lnTo>
                  <a:pt x="14101" y="386"/>
                </a:lnTo>
                <a:lnTo>
                  <a:pt x="14096" y="386"/>
                </a:lnTo>
                <a:lnTo>
                  <a:pt x="14091" y="387"/>
                </a:lnTo>
                <a:lnTo>
                  <a:pt x="14090" y="390"/>
                </a:lnTo>
                <a:lnTo>
                  <a:pt x="14089" y="393"/>
                </a:lnTo>
                <a:lnTo>
                  <a:pt x="14084" y="395"/>
                </a:lnTo>
                <a:lnTo>
                  <a:pt x="14080" y="398"/>
                </a:lnTo>
                <a:lnTo>
                  <a:pt x="14080" y="402"/>
                </a:lnTo>
                <a:lnTo>
                  <a:pt x="14078" y="406"/>
                </a:lnTo>
                <a:lnTo>
                  <a:pt x="14077" y="405"/>
                </a:lnTo>
                <a:lnTo>
                  <a:pt x="14076" y="402"/>
                </a:lnTo>
                <a:lnTo>
                  <a:pt x="14074" y="403"/>
                </a:lnTo>
                <a:lnTo>
                  <a:pt x="14073" y="405"/>
                </a:lnTo>
                <a:lnTo>
                  <a:pt x="14071" y="402"/>
                </a:lnTo>
                <a:lnTo>
                  <a:pt x="14070" y="400"/>
                </a:lnTo>
                <a:lnTo>
                  <a:pt x="14070" y="403"/>
                </a:lnTo>
                <a:lnTo>
                  <a:pt x="14068" y="405"/>
                </a:lnTo>
                <a:lnTo>
                  <a:pt x="14067" y="408"/>
                </a:lnTo>
                <a:lnTo>
                  <a:pt x="14065" y="409"/>
                </a:lnTo>
                <a:lnTo>
                  <a:pt x="14065" y="409"/>
                </a:lnTo>
                <a:lnTo>
                  <a:pt x="14064" y="409"/>
                </a:lnTo>
                <a:lnTo>
                  <a:pt x="14063" y="412"/>
                </a:lnTo>
                <a:lnTo>
                  <a:pt x="14061" y="413"/>
                </a:lnTo>
                <a:lnTo>
                  <a:pt x="14064" y="416"/>
                </a:lnTo>
                <a:lnTo>
                  <a:pt x="14067" y="419"/>
                </a:lnTo>
                <a:lnTo>
                  <a:pt x="14065" y="422"/>
                </a:lnTo>
                <a:lnTo>
                  <a:pt x="14064" y="426"/>
                </a:lnTo>
                <a:lnTo>
                  <a:pt x="14063" y="428"/>
                </a:lnTo>
                <a:lnTo>
                  <a:pt x="14063" y="429"/>
                </a:lnTo>
                <a:lnTo>
                  <a:pt x="14067" y="429"/>
                </a:lnTo>
                <a:lnTo>
                  <a:pt x="14068" y="429"/>
                </a:lnTo>
                <a:lnTo>
                  <a:pt x="14070" y="431"/>
                </a:lnTo>
                <a:lnTo>
                  <a:pt x="14071" y="431"/>
                </a:lnTo>
                <a:lnTo>
                  <a:pt x="14070" y="432"/>
                </a:lnTo>
                <a:lnTo>
                  <a:pt x="14070" y="434"/>
                </a:lnTo>
                <a:lnTo>
                  <a:pt x="14068" y="434"/>
                </a:lnTo>
                <a:lnTo>
                  <a:pt x="14065" y="435"/>
                </a:lnTo>
                <a:lnTo>
                  <a:pt x="14067" y="436"/>
                </a:lnTo>
                <a:lnTo>
                  <a:pt x="14067" y="438"/>
                </a:lnTo>
                <a:lnTo>
                  <a:pt x="14068" y="439"/>
                </a:lnTo>
                <a:lnTo>
                  <a:pt x="14068" y="442"/>
                </a:lnTo>
                <a:lnTo>
                  <a:pt x="14067" y="442"/>
                </a:lnTo>
                <a:lnTo>
                  <a:pt x="14067" y="442"/>
                </a:lnTo>
                <a:lnTo>
                  <a:pt x="14065" y="447"/>
                </a:lnTo>
                <a:lnTo>
                  <a:pt x="14065" y="451"/>
                </a:lnTo>
                <a:lnTo>
                  <a:pt x="14067" y="454"/>
                </a:lnTo>
                <a:lnTo>
                  <a:pt x="14070" y="454"/>
                </a:lnTo>
                <a:lnTo>
                  <a:pt x="14071" y="454"/>
                </a:lnTo>
                <a:lnTo>
                  <a:pt x="14070" y="452"/>
                </a:lnTo>
                <a:lnTo>
                  <a:pt x="14071" y="449"/>
                </a:lnTo>
                <a:lnTo>
                  <a:pt x="14070" y="449"/>
                </a:lnTo>
                <a:lnTo>
                  <a:pt x="14071" y="448"/>
                </a:lnTo>
                <a:lnTo>
                  <a:pt x="14073" y="448"/>
                </a:lnTo>
                <a:lnTo>
                  <a:pt x="14074" y="451"/>
                </a:lnTo>
                <a:lnTo>
                  <a:pt x="14074" y="454"/>
                </a:lnTo>
                <a:lnTo>
                  <a:pt x="14076" y="455"/>
                </a:lnTo>
                <a:lnTo>
                  <a:pt x="14077" y="455"/>
                </a:lnTo>
                <a:lnTo>
                  <a:pt x="14080" y="459"/>
                </a:lnTo>
                <a:lnTo>
                  <a:pt x="14081" y="464"/>
                </a:lnTo>
                <a:lnTo>
                  <a:pt x="14081" y="465"/>
                </a:lnTo>
                <a:lnTo>
                  <a:pt x="14081" y="467"/>
                </a:lnTo>
                <a:lnTo>
                  <a:pt x="14080" y="467"/>
                </a:lnTo>
                <a:lnTo>
                  <a:pt x="14078" y="467"/>
                </a:lnTo>
                <a:lnTo>
                  <a:pt x="14077" y="468"/>
                </a:lnTo>
                <a:lnTo>
                  <a:pt x="14074" y="470"/>
                </a:lnTo>
                <a:lnTo>
                  <a:pt x="14073" y="468"/>
                </a:lnTo>
                <a:lnTo>
                  <a:pt x="14070" y="467"/>
                </a:lnTo>
                <a:lnTo>
                  <a:pt x="14070" y="468"/>
                </a:lnTo>
                <a:lnTo>
                  <a:pt x="14071" y="470"/>
                </a:lnTo>
                <a:lnTo>
                  <a:pt x="14068" y="467"/>
                </a:lnTo>
                <a:lnTo>
                  <a:pt x="14067" y="462"/>
                </a:lnTo>
                <a:lnTo>
                  <a:pt x="14065" y="464"/>
                </a:lnTo>
                <a:lnTo>
                  <a:pt x="14063" y="467"/>
                </a:lnTo>
                <a:lnTo>
                  <a:pt x="14057" y="468"/>
                </a:lnTo>
                <a:lnTo>
                  <a:pt x="14053" y="470"/>
                </a:lnTo>
                <a:lnTo>
                  <a:pt x="14053" y="472"/>
                </a:lnTo>
                <a:lnTo>
                  <a:pt x="14053" y="474"/>
                </a:lnTo>
                <a:lnTo>
                  <a:pt x="14050" y="471"/>
                </a:lnTo>
                <a:lnTo>
                  <a:pt x="14047" y="471"/>
                </a:lnTo>
                <a:lnTo>
                  <a:pt x="14050" y="475"/>
                </a:lnTo>
                <a:lnTo>
                  <a:pt x="14053" y="480"/>
                </a:lnTo>
                <a:lnTo>
                  <a:pt x="14050" y="484"/>
                </a:lnTo>
                <a:lnTo>
                  <a:pt x="14050" y="487"/>
                </a:lnTo>
                <a:lnTo>
                  <a:pt x="14053" y="488"/>
                </a:lnTo>
                <a:lnTo>
                  <a:pt x="14055" y="490"/>
                </a:lnTo>
                <a:lnTo>
                  <a:pt x="14053" y="491"/>
                </a:lnTo>
                <a:lnTo>
                  <a:pt x="14051" y="491"/>
                </a:lnTo>
                <a:lnTo>
                  <a:pt x="14050" y="494"/>
                </a:lnTo>
                <a:lnTo>
                  <a:pt x="14048" y="495"/>
                </a:lnTo>
                <a:lnTo>
                  <a:pt x="14047" y="495"/>
                </a:lnTo>
                <a:lnTo>
                  <a:pt x="14044" y="494"/>
                </a:lnTo>
                <a:lnTo>
                  <a:pt x="14042" y="497"/>
                </a:lnTo>
                <a:lnTo>
                  <a:pt x="14042" y="500"/>
                </a:lnTo>
                <a:lnTo>
                  <a:pt x="14041" y="501"/>
                </a:lnTo>
                <a:lnTo>
                  <a:pt x="14038" y="501"/>
                </a:lnTo>
                <a:lnTo>
                  <a:pt x="14037" y="495"/>
                </a:lnTo>
                <a:lnTo>
                  <a:pt x="14035" y="491"/>
                </a:lnTo>
                <a:lnTo>
                  <a:pt x="14034" y="493"/>
                </a:lnTo>
                <a:lnTo>
                  <a:pt x="14032" y="494"/>
                </a:lnTo>
                <a:lnTo>
                  <a:pt x="14031" y="494"/>
                </a:lnTo>
                <a:lnTo>
                  <a:pt x="14028" y="493"/>
                </a:lnTo>
                <a:lnTo>
                  <a:pt x="14025" y="493"/>
                </a:lnTo>
                <a:lnTo>
                  <a:pt x="14022" y="494"/>
                </a:lnTo>
                <a:lnTo>
                  <a:pt x="14021" y="495"/>
                </a:lnTo>
                <a:lnTo>
                  <a:pt x="14019" y="497"/>
                </a:lnTo>
                <a:lnTo>
                  <a:pt x="14017" y="494"/>
                </a:lnTo>
                <a:lnTo>
                  <a:pt x="14014" y="493"/>
                </a:lnTo>
                <a:lnTo>
                  <a:pt x="14015" y="490"/>
                </a:lnTo>
                <a:lnTo>
                  <a:pt x="14015" y="488"/>
                </a:lnTo>
                <a:lnTo>
                  <a:pt x="14011" y="490"/>
                </a:lnTo>
                <a:lnTo>
                  <a:pt x="14006" y="491"/>
                </a:lnTo>
                <a:lnTo>
                  <a:pt x="14004" y="490"/>
                </a:lnTo>
                <a:lnTo>
                  <a:pt x="14002" y="488"/>
                </a:lnTo>
                <a:lnTo>
                  <a:pt x="13999" y="490"/>
                </a:lnTo>
                <a:lnTo>
                  <a:pt x="13996" y="490"/>
                </a:lnTo>
                <a:lnTo>
                  <a:pt x="13991" y="491"/>
                </a:lnTo>
                <a:lnTo>
                  <a:pt x="13986" y="493"/>
                </a:lnTo>
                <a:lnTo>
                  <a:pt x="13983" y="493"/>
                </a:lnTo>
                <a:lnTo>
                  <a:pt x="13979" y="493"/>
                </a:lnTo>
                <a:lnTo>
                  <a:pt x="13976" y="497"/>
                </a:lnTo>
                <a:lnTo>
                  <a:pt x="13973" y="501"/>
                </a:lnTo>
                <a:lnTo>
                  <a:pt x="13970" y="504"/>
                </a:lnTo>
                <a:lnTo>
                  <a:pt x="13966" y="506"/>
                </a:lnTo>
                <a:lnTo>
                  <a:pt x="13966" y="507"/>
                </a:lnTo>
                <a:lnTo>
                  <a:pt x="13968" y="507"/>
                </a:lnTo>
                <a:lnTo>
                  <a:pt x="13968" y="510"/>
                </a:lnTo>
                <a:lnTo>
                  <a:pt x="13966" y="511"/>
                </a:lnTo>
                <a:lnTo>
                  <a:pt x="13963" y="511"/>
                </a:lnTo>
                <a:lnTo>
                  <a:pt x="13960" y="510"/>
                </a:lnTo>
                <a:lnTo>
                  <a:pt x="13953" y="516"/>
                </a:lnTo>
                <a:lnTo>
                  <a:pt x="13946" y="520"/>
                </a:lnTo>
                <a:lnTo>
                  <a:pt x="13943" y="530"/>
                </a:lnTo>
                <a:lnTo>
                  <a:pt x="13940" y="540"/>
                </a:lnTo>
                <a:lnTo>
                  <a:pt x="13934" y="542"/>
                </a:lnTo>
                <a:lnTo>
                  <a:pt x="13929" y="542"/>
                </a:lnTo>
                <a:lnTo>
                  <a:pt x="13926" y="546"/>
                </a:lnTo>
                <a:lnTo>
                  <a:pt x="13921" y="552"/>
                </a:lnTo>
                <a:lnTo>
                  <a:pt x="13913" y="550"/>
                </a:lnTo>
                <a:lnTo>
                  <a:pt x="13906" y="547"/>
                </a:lnTo>
                <a:lnTo>
                  <a:pt x="13900" y="553"/>
                </a:lnTo>
                <a:lnTo>
                  <a:pt x="13893" y="557"/>
                </a:lnTo>
                <a:lnTo>
                  <a:pt x="13891" y="560"/>
                </a:lnTo>
                <a:lnTo>
                  <a:pt x="13888" y="563"/>
                </a:lnTo>
                <a:lnTo>
                  <a:pt x="13883" y="565"/>
                </a:lnTo>
                <a:lnTo>
                  <a:pt x="13877" y="566"/>
                </a:lnTo>
                <a:lnTo>
                  <a:pt x="13864" y="580"/>
                </a:lnTo>
                <a:lnTo>
                  <a:pt x="13851" y="593"/>
                </a:lnTo>
                <a:lnTo>
                  <a:pt x="13838" y="606"/>
                </a:lnTo>
                <a:lnTo>
                  <a:pt x="13826" y="619"/>
                </a:lnTo>
                <a:lnTo>
                  <a:pt x="13829" y="628"/>
                </a:lnTo>
                <a:lnTo>
                  <a:pt x="13832" y="635"/>
                </a:lnTo>
                <a:lnTo>
                  <a:pt x="13828" y="635"/>
                </a:lnTo>
                <a:lnTo>
                  <a:pt x="13825" y="635"/>
                </a:lnTo>
                <a:lnTo>
                  <a:pt x="13819" y="635"/>
                </a:lnTo>
                <a:lnTo>
                  <a:pt x="13815" y="634"/>
                </a:lnTo>
                <a:lnTo>
                  <a:pt x="13808" y="639"/>
                </a:lnTo>
                <a:lnTo>
                  <a:pt x="13801" y="644"/>
                </a:lnTo>
                <a:lnTo>
                  <a:pt x="13796" y="641"/>
                </a:lnTo>
                <a:lnTo>
                  <a:pt x="13793" y="639"/>
                </a:lnTo>
                <a:lnTo>
                  <a:pt x="13783" y="639"/>
                </a:lnTo>
                <a:lnTo>
                  <a:pt x="13773" y="639"/>
                </a:lnTo>
                <a:lnTo>
                  <a:pt x="13772" y="647"/>
                </a:lnTo>
                <a:lnTo>
                  <a:pt x="13770" y="652"/>
                </a:lnTo>
                <a:lnTo>
                  <a:pt x="13763" y="647"/>
                </a:lnTo>
                <a:lnTo>
                  <a:pt x="13756" y="641"/>
                </a:lnTo>
                <a:lnTo>
                  <a:pt x="13753" y="634"/>
                </a:lnTo>
                <a:lnTo>
                  <a:pt x="13750" y="628"/>
                </a:lnTo>
                <a:lnTo>
                  <a:pt x="13743" y="625"/>
                </a:lnTo>
                <a:lnTo>
                  <a:pt x="13736" y="624"/>
                </a:lnTo>
                <a:lnTo>
                  <a:pt x="13734" y="629"/>
                </a:lnTo>
                <a:lnTo>
                  <a:pt x="13731" y="634"/>
                </a:lnTo>
                <a:lnTo>
                  <a:pt x="13727" y="639"/>
                </a:lnTo>
                <a:lnTo>
                  <a:pt x="13724" y="648"/>
                </a:lnTo>
                <a:lnTo>
                  <a:pt x="13718" y="655"/>
                </a:lnTo>
                <a:lnTo>
                  <a:pt x="13711" y="661"/>
                </a:lnTo>
                <a:lnTo>
                  <a:pt x="13708" y="651"/>
                </a:lnTo>
                <a:lnTo>
                  <a:pt x="13705" y="641"/>
                </a:lnTo>
                <a:lnTo>
                  <a:pt x="13703" y="642"/>
                </a:lnTo>
                <a:lnTo>
                  <a:pt x="13698" y="641"/>
                </a:lnTo>
                <a:lnTo>
                  <a:pt x="13693" y="638"/>
                </a:lnTo>
                <a:lnTo>
                  <a:pt x="13688" y="635"/>
                </a:lnTo>
                <a:lnTo>
                  <a:pt x="13687" y="631"/>
                </a:lnTo>
                <a:lnTo>
                  <a:pt x="13685" y="629"/>
                </a:lnTo>
                <a:lnTo>
                  <a:pt x="13682" y="635"/>
                </a:lnTo>
                <a:lnTo>
                  <a:pt x="13678" y="641"/>
                </a:lnTo>
                <a:lnTo>
                  <a:pt x="13681" y="645"/>
                </a:lnTo>
                <a:lnTo>
                  <a:pt x="13682" y="654"/>
                </a:lnTo>
                <a:lnTo>
                  <a:pt x="13684" y="663"/>
                </a:lnTo>
                <a:lnTo>
                  <a:pt x="13684" y="668"/>
                </a:lnTo>
                <a:lnTo>
                  <a:pt x="13672" y="665"/>
                </a:lnTo>
                <a:lnTo>
                  <a:pt x="13662" y="663"/>
                </a:lnTo>
                <a:lnTo>
                  <a:pt x="13665" y="667"/>
                </a:lnTo>
                <a:lnTo>
                  <a:pt x="13669" y="670"/>
                </a:lnTo>
                <a:lnTo>
                  <a:pt x="13669" y="673"/>
                </a:lnTo>
                <a:lnTo>
                  <a:pt x="13668" y="673"/>
                </a:lnTo>
                <a:lnTo>
                  <a:pt x="13667" y="673"/>
                </a:lnTo>
                <a:lnTo>
                  <a:pt x="13664" y="673"/>
                </a:lnTo>
                <a:lnTo>
                  <a:pt x="13659" y="673"/>
                </a:lnTo>
                <a:lnTo>
                  <a:pt x="13657" y="673"/>
                </a:lnTo>
                <a:lnTo>
                  <a:pt x="13649" y="675"/>
                </a:lnTo>
                <a:lnTo>
                  <a:pt x="13642" y="678"/>
                </a:lnTo>
                <a:lnTo>
                  <a:pt x="13632" y="688"/>
                </a:lnTo>
                <a:lnTo>
                  <a:pt x="13622" y="694"/>
                </a:lnTo>
                <a:lnTo>
                  <a:pt x="13622" y="684"/>
                </a:lnTo>
                <a:lnTo>
                  <a:pt x="13622" y="673"/>
                </a:lnTo>
                <a:lnTo>
                  <a:pt x="13615" y="671"/>
                </a:lnTo>
                <a:lnTo>
                  <a:pt x="13608" y="668"/>
                </a:lnTo>
                <a:lnTo>
                  <a:pt x="13599" y="665"/>
                </a:lnTo>
                <a:lnTo>
                  <a:pt x="13589" y="661"/>
                </a:lnTo>
                <a:lnTo>
                  <a:pt x="13576" y="660"/>
                </a:lnTo>
                <a:lnTo>
                  <a:pt x="13563" y="661"/>
                </a:lnTo>
                <a:lnTo>
                  <a:pt x="13556" y="660"/>
                </a:lnTo>
                <a:lnTo>
                  <a:pt x="13547" y="660"/>
                </a:lnTo>
                <a:lnTo>
                  <a:pt x="13543" y="667"/>
                </a:lnTo>
                <a:lnTo>
                  <a:pt x="13538" y="673"/>
                </a:lnTo>
                <a:lnTo>
                  <a:pt x="13541" y="680"/>
                </a:lnTo>
                <a:lnTo>
                  <a:pt x="13543" y="687"/>
                </a:lnTo>
                <a:lnTo>
                  <a:pt x="13540" y="690"/>
                </a:lnTo>
                <a:lnTo>
                  <a:pt x="13537" y="693"/>
                </a:lnTo>
                <a:lnTo>
                  <a:pt x="13533" y="694"/>
                </a:lnTo>
                <a:lnTo>
                  <a:pt x="13528" y="696"/>
                </a:lnTo>
                <a:lnTo>
                  <a:pt x="13525" y="700"/>
                </a:lnTo>
                <a:lnTo>
                  <a:pt x="13523" y="704"/>
                </a:lnTo>
                <a:lnTo>
                  <a:pt x="13518" y="707"/>
                </a:lnTo>
                <a:lnTo>
                  <a:pt x="13513" y="710"/>
                </a:lnTo>
                <a:lnTo>
                  <a:pt x="13508" y="714"/>
                </a:lnTo>
                <a:lnTo>
                  <a:pt x="13505" y="720"/>
                </a:lnTo>
                <a:lnTo>
                  <a:pt x="13498" y="724"/>
                </a:lnTo>
                <a:lnTo>
                  <a:pt x="13491" y="729"/>
                </a:lnTo>
                <a:lnTo>
                  <a:pt x="13489" y="733"/>
                </a:lnTo>
                <a:lnTo>
                  <a:pt x="13489" y="737"/>
                </a:lnTo>
                <a:lnTo>
                  <a:pt x="13488" y="737"/>
                </a:lnTo>
                <a:lnTo>
                  <a:pt x="13485" y="737"/>
                </a:lnTo>
                <a:lnTo>
                  <a:pt x="13482" y="737"/>
                </a:lnTo>
                <a:lnTo>
                  <a:pt x="13481" y="735"/>
                </a:lnTo>
                <a:lnTo>
                  <a:pt x="13479" y="729"/>
                </a:lnTo>
                <a:lnTo>
                  <a:pt x="13479" y="726"/>
                </a:lnTo>
                <a:lnTo>
                  <a:pt x="13478" y="726"/>
                </a:lnTo>
                <a:lnTo>
                  <a:pt x="13478" y="722"/>
                </a:lnTo>
                <a:lnTo>
                  <a:pt x="13475" y="719"/>
                </a:lnTo>
                <a:lnTo>
                  <a:pt x="13472" y="719"/>
                </a:lnTo>
                <a:lnTo>
                  <a:pt x="13471" y="717"/>
                </a:lnTo>
                <a:lnTo>
                  <a:pt x="13468" y="717"/>
                </a:lnTo>
                <a:lnTo>
                  <a:pt x="13466" y="719"/>
                </a:lnTo>
                <a:lnTo>
                  <a:pt x="13465" y="719"/>
                </a:lnTo>
                <a:lnTo>
                  <a:pt x="13468" y="723"/>
                </a:lnTo>
                <a:lnTo>
                  <a:pt x="13471" y="727"/>
                </a:lnTo>
                <a:lnTo>
                  <a:pt x="13468" y="732"/>
                </a:lnTo>
                <a:lnTo>
                  <a:pt x="13466" y="736"/>
                </a:lnTo>
                <a:lnTo>
                  <a:pt x="13466" y="740"/>
                </a:lnTo>
                <a:lnTo>
                  <a:pt x="13465" y="743"/>
                </a:lnTo>
                <a:lnTo>
                  <a:pt x="13465" y="746"/>
                </a:lnTo>
                <a:lnTo>
                  <a:pt x="13464" y="747"/>
                </a:lnTo>
                <a:lnTo>
                  <a:pt x="13459" y="749"/>
                </a:lnTo>
                <a:lnTo>
                  <a:pt x="13455" y="750"/>
                </a:lnTo>
                <a:lnTo>
                  <a:pt x="13453" y="752"/>
                </a:lnTo>
                <a:lnTo>
                  <a:pt x="13452" y="753"/>
                </a:lnTo>
                <a:lnTo>
                  <a:pt x="13458" y="755"/>
                </a:lnTo>
                <a:lnTo>
                  <a:pt x="13462" y="756"/>
                </a:lnTo>
                <a:lnTo>
                  <a:pt x="13465" y="759"/>
                </a:lnTo>
                <a:lnTo>
                  <a:pt x="13465" y="762"/>
                </a:lnTo>
                <a:lnTo>
                  <a:pt x="13465" y="763"/>
                </a:lnTo>
                <a:lnTo>
                  <a:pt x="13464" y="765"/>
                </a:lnTo>
                <a:lnTo>
                  <a:pt x="13461" y="768"/>
                </a:lnTo>
                <a:lnTo>
                  <a:pt x="13458" y="771"/>
                </a:lnTo>
                <a:lnTo>
                  <a:pt x="13456" y="776"/>
                </a:lnTo>
                <a:lnTo>
                  <a:pt x="13455" y="781"/>
                </a:lnTo>
                <a:lnTo>
                  <a:pt x="13451" y="783"/>
                </a:lnTo>
                <a:lnTo>
                  <a:pt x="13446" y="788"/>
                </a:lnTo>
                <a:lnTo>
                  <a:pt x="13443" y="791"/>
                </a:lnTo>
                <a:lnTo>
                  <a:pt x="13443" y="794"/>
                </a:lnTo>
                <a:lnTo>
                  <a:pt x="13438" y="792"/>
                </a:lnTo>
                <a:lnTo>
                  <a:pt x="13432" y="789"/>
                </a:lnTo>
                <a:lnTo>
                  <a:pt x="13429" y="791"/>
                </a:lnTo>
                <a:lnTo>
                  <a:pt x="13425" y="794"/>
                </a:lnTo>
                <a:lnTo>
                  <a:pt x="13425" y="795"/>
                </a:lnTo>
                <a:lnTo>
                  <a:pt x="13426" y="798"/>
                </a:lnTo>
                <a:lnTo>
                  <a:pt x="13428" y="804"/>
                </a:lnTo>
                <a:lnTo>
                  <a:pt x="13430" y="808"/>
                </a:lnTo>
                <a:lnTo>
                  <a:pt x="13435" y="814"/>
                </a:lnTo>
                <a:lnTo>
                  <a:pt x="13441" y="818"/>
                </a:lnTo>
                <a:lnTo>
                  <a:pt x="13445" y="815"/>
                </a:lnTo>
                <a:lnTo>
                  <a:pt x="13449" y="814"/>
                </a:lnTo>
                <a:lnTo>
                  <a:pt x="13451" y="817"/>
                </a:lnTo>
                <a:lnTo>
                  <a:pt x="13453" y="819"/>
                </a:lnTo>
                <a:lnTo>
                  <a:pt x="13453" y="827"/>
                </a:lnTo>
                <a:lnTo>
                  <a:pt x="13452" y="831"/>
                </a:lnTo>
                <a:lnTo>
                  <a:pt x="13446" y="834"/>
                </a:lnTo>
                <a:lnTo>
                  <a:pt x="13441" y="835"/>
                </a:lnTo>
                <a:lnTo>
                  <a:pt x="13436" y="837"/>
                </a:lnTo>
                <a:lnTo>
                  <a:pt x="13433" y="838"/>
                </a:lnTo>
                <a:lnTo>
                  <a:pt x="13432" y="841"/>
                </a:lnTo>
                <a:lnTo>
                  <a:pt x="13429" y="845"/>
                </a:lnTo>
                <a:lnTo>
                  <a:pt x="13432" y="850"/>
                </a:lnTo>
                <a:lnTo>
                  <a:pt x="13433" y="853"/>
                </a:lnTo>
                <a:lnTo>
                  <a:pt x="13432" y="854"/>
                </a:lnTo>
                <a:lnTo>
                  <a:pt x="13430" y="854"/>
                </a:lnTo>
                <a:lnTo>
                  <a:pt x="13426" y="854"/>
                </a:lnTo>
                <a:lnTo>
                  <a:pt x="13420" y="854"/>
                </a:lnTo>
                <a:lnTo>
                  <a:pt x="13416" y="855"/>
                </a:lnTo>
                <a:lnTo>
                  <a:pt x="13415" y="857"/>
                </a:lnTo>
                <a:lnTo>
                  <a:pt x="13413" y="864"/>
                </a:lnTo>
                <a:lnTo>
                  <a:pt x="13413" y="870"/>
                </a:lnTo>
                <a:lnTo>
                  <a:pt x="13412" y="873"/>
                </a:lnTo>
                <a:lnTo>
                  <a:pt x="13409" y="873"/>
                </a:lnTo>
                <a:lnTo>
                  <a:pt x="13403" y="871"/>
                </a:lnTo>
                <a:lnTo>
                  <a:pt x="13396" y="866"/>
                </a:lnTo>
                <a:lnTo>
                  <a:pt x="13394" y="863"/>
                </a:lnTo>
                <a:lnTo>
                  <a:pt x="13393" y="860"/>
                </a:lnTo>
                <a:lnTo>
                  <a:pt x="13390" y="858"/>
                </a:lnTo>
                <a:lnTo>
                  <a:pt x="13387" y="858"/>
                </a:lnTo>
                <a:lnTo>
                  <a:pt x="13381" y="863"/>
                </a:lnTo>
                <a:lnTo>
                  <a:pt x="13373" y="868"/>
                </a:lnTo>
                <a:lnTo>
                  <a:pt x="13367" y="873"/>
                </a:lnTo>
                <a:lnTo>
                  <a:pt x="13363" y="874"/>
                </a:lnTo>
                <a:lnTo>
                  <a:pt x="13360" y="868"/>
                </a:lnTo>
                <a:lnTo>
                  <a:pt x="13357" y="861"/>
                </a:lnTo>
                <a:lnTo>
                  <a:pt x="13345" y="853"/>
                </a:lnTo>
                <a:lnTo>
                  <a:pt x="13335" y="845"/>
                </a:lnTo>
                <a:lnTo>
                  <a:pt x="13333" y="845"/>
                </a:lnTo>
                <a:lnTo>
                  <a:pt x="13331" y="847"/>
                </a:lnTo>
                <a:lnTo>
                  <a:pt x="13328" y="847"/>
                </a:lnTo>
                <a:lnTo>
                  <a:pt x="13328" y="850"/>
                </a:lnTo>
                <a:lnTo>
                  <a:pt x="13331" y="858"/>
                </a:lnTo>
                <a:lnTo>
                  <a:pt x="13331" y="866"/>
                </a:lnTo>
                <a:lnTo>
                  <a:pt x="13330" y="864"/>
                </a:lnTo>
                <a:lnTo>
                  <a:pt x="13328" y="861"/>
                </a:lnTo>
                <a:lnTo>
                  <a:pt x="13325" y="855"/>
                </a:lnTo>
                <a:lnTo>
                  <a:pt x="13322" y="851"/>
                </a:lnTo>
                <a:lnTo>
                  <a:pt x="13321" y="844"/>
                </a:lnTo>
                <a:lnTo>
                  <a:pt x="13320" y="840"/>
                </a:lnTo>
                <a:lnTo>
                  <a:pt x="13312" y="832"/>
                </a:lnTo>
                <a:lnTo>
                  <a:pt x="13307" y="828"/>
                </a:lnTo>
                <a:lnTo>
                  <a:pt x="13301" y="830"/>
                </a:lnTo>
                <a:lnTo>
                  <a:pt x="13297" y="832"/>
                </a:lnTo>
                <a:lnTo>
                  <a:pt x="13295" y="840"/>
                </a:lnTo>
                <a:lnTo>
                  <a:pt x="13297" y="853"/>
                </a:lnTo>
                <a:lnTo>
                  <a:pt x="13295" y="860"/>
                </a:lnTo>
                <a:lnTo>
                  <a:pt x="13292" y="864"/>
                </a:lnTo>
                <a:lnTo>
                  <a:pt x="13292" y="866"/>
                </a:lnTo>
                <a:lnTo>
                  <a:pt x="13295" y="870"/>
                </a:lnTo>
                <a:lnTo>
                  <a:pt x="13302" y="871"/>
                </a:lnTo>
                <a:lnTo>
                  <a:pt x="13309" y="871"/>
                </a:lnTo>
                <a:lnTo>
                  <a:pt x="13309" y="874"/>
                </a:lnTo>
                <a:lnTo>
                  <a:pt x="13309" y="876"/>
                </a:lnTo>
                <a:lnTo>
                  <a:pt x="13308" y="880"/>
                </a:lnTo>
                <a:lnTo>
                  <a:pt x="13307" y="884"/>
                </a:lnTo>
                <a:lnTo>
                  <a:pt x="13302" y="881"/>
                </a:lnTo>
                <a:lnTo>
                  <a:pt x="13298" y="877"/>
                </a:lnTo>
                <a:lnTo>
                  <a:pt x="13289" y="871"/>
                </a:lnTo>
                <a:lnTo>
                  <a:pt x="13285" y="868"/>
                </a:lnTo>
                <a:lnTo>
                  <a:pt x="13275" y="868"/>
                </a:lnTo>
                <a:lnTo>
                  <a:pt x="13266" y="871"/>
                </a:lnTo>
                <a:lnTo>
                  <a:pt x="13269" y="873"/>
                </a:lnTo>
                <a:lnTo>
                  <a:pt x="13275" y="877"/>
                </a:lnTo>
                <a:lnTo>
                  <a:pt x="13278" y="880"/>
                </a:lnTo>
                <a:lnTo>
                  <a:pt x="13278" y="883"/>
                </a:lnTo>
                <a:lnTo>
                  <a:pt x="13275" y="889"/>
                </a:lnTo>
                <a:lnTo>
                  <a:pt x="13271" y="893"/>
                </a:lnTo>
                <a:lnTo>
                  <a:pt x="13266" y="894"/>
                </a:lnTo>
                <a:lnTo>
                  <a:pt x="13261" y="896"/>
                </a:lnTo>
                <a:lnTo>
                  <a:pt x="13258" y="900"/>
                </a:lnTo>
                <a:lnTo>
                  <a:pt x="13256" y="904"/>
                </a:lnTo>
                <a:lnTo>
                  <a:pt x="13255" y="907"/>
                </a:lnTo>
                <a:lnTo>
                  <a:pt x="13253" y="907"/>
                </a:lnTo>
                <a:lnTo>
                  <a:pt x="13249" y="909"/>
                </a:lnTo>
                <a:lnTo>
                  <a:pt x="13245" y="909"/>
                </a:lnTo>
                <a:lnTo>
                  <a:pt x="13239" y="909"/>
                </a:lnTo>
                <a:lnTo>
                  <a:pt x="13233" y="906"/>
                </a:lnTo>
                <a:lnTo>
                  <a:pt x="13226" y="903"/>
                </a:lnTo>
                <a:lnTo>
                  <a:pt x="13217" y="897"/>
                </a:lnTo>
                <a:lnTo>
                  <a:pt x="13214" y="893"/>
                </a:lnTo>
                <a:lnTo>
                  <a:pt x="13213" y="887"/>
                </a:lnTo>
                <a:lnTo>
                  <a:pt x="13210" y="881"/>
                </a:lnTo>
                <a:lnTo>
                  <a:pt x="13206" y="876"/>
                </a:lnTo>
                <a:lnTo>
                  <a:pt x="13204" y="870"/>
                </a:lnTo>
                <a:lnTo>
                  <a:pt x="13204" y="864"/>
                </a:lnTo>
                <a:lnTo>
                  <a:pt x="13196" y="850"/>
                </a:lnTo>
                <a:lnTo>
                  <a:pt x="13187" y="837"/>
                </a:lnTo>
                <a:lnTo>
                  <a:pt x="13186" y="835"/>
                </a:lnTo>
                <a:lnTo>
                  <a:pt x="13184" y="831"/>
                </a:lnTo>
                <a:lnTo>
                  <a:pt x="13183" y="830"/>
                </a:lnTo>
                <a:lnTo>
                  <a:pt x="13181" y="830"/>
                </a:lnTo>
                <a:lnTo>
                  <a:pt x="13181" y="830"/>
                </a:lnTo>
                <a:lnTo>
                  <a:pt x="13180" y="830"/>
                </a:lnTo>
                <a:lnTo>
                  <a:pt x="13178" y="832"/>
                </a:lnTo>
                <a:lnTo>
                  <a:pt x="13176" y="835"/>
                </a:lnTo>
                <a:lnTo>
                  <a:pt x="13176" y="850"/>
                </a:lnTo>
                <a:lnTo>
                  <a:pt x="13176" y="860"/>
                </a:lnTo>
                <a:lnTo>
                  <a:pt x="13174" y="864"/>
                </a:lnTo>
                <a:lnTo>
                  <a:pt x="13174" y="867"/>
                </a:lnTo>
                <a:lnTo>
                  <a:pt x="13177" y="870"/>
                </a:lnTo>
                <a:lnTo>
                  <a:pt x="13180" y="871"/>
                </a:lnTo>
                <a:lnTo>
                  <a:pt x="13178" y="873"/>
                </a:lnTo>
                <a:lnTo>
                  <a:pt x="13177" y="876"/>
                </a:lnTo>
                <a:lnTo>
                  <a:pt x="13173" y="879"/>
                </a:lnTo>
                <a:lnTo>
                  <a:pt x="13168" y="881"/>
                </a:lnTo>
                <a:lnTo>
                  <a:pt x="13164" y="884"/>
                </a:lnTo>
                <a:lnTo>
                  <a:pt x="13158" y="884"/>
                </a:lnTo>
                <a:lnTo>
                  <a:pt x="13153" y="886"/>
                </a:lnTo>
                <a:lnTo>
                  <a:pt x="13147" y="887"/>
                </a:lnTo>
                <a:lnTo>
                  <a:pt x="13142" y="886"/>
                </a:lnTo>
                <a:lnTo>
                  <a:pt x="13140" y="886"/>
                </a:lnTo>
                <a:lnTo>
                  <a:pt x="13138" y="884"/>
                </a:lnTo>
                <a:lnTo>
                  <a:pt x="13141" y="879"/>
                </a:lnTo>
                <a:lnTo>
                  <a:pt x="13145" y="874"/>
                </a:lnTo>
                <a:lnTo>
                  <a:pt x="13150" y="868"/>
                </a:lnTo>
                <a:lnTo>
                  <a:pt x="13153" y="861"/>
                </a:lnTo>
                <a:lnTo>
                  <a:pt x="13153" y="858"/>
                </a:lnTo>
                <a:lnTo>
                  <a:pt x="13151" y="854"/>
                </a:lnTo>
                <a:lnTo>
                  <a:pt x="13153" y="845"/>
                </a:lnTo>
                <a:lnTo>
                  <a:pt x="13153" y="843"/>
                </a:lnTo>
                <a:lnTo>
                  <a:pt x="13153" y="841"/>
                </a:lnTo>
                <a:lnTo>
                  <a:pt x="13151" y="841"/>
                </a:lnTo>
                <a:lnTo>
                  <a:pt x="13150" y="841"/>
                </a:lnTo>
                <a:lnTo>
                  <a:pt x="13142" y="850"/>
                </a:lnTo>
                <a:lnTo>
                  <a:pt x="13135" y="857"/>
                </a:lnTo>
                <a:lnTo>
                  <a:pt x="13127" y="854"/>
                </a:lnTo>
                <a:lnTo>
                  <a:pt x="13118" y="853"/>
                </a:lnTo>
                <a:lnTo>
                  <a:pt x="13112" y="866"/>
                </a:lnTo>
                <a:lnTo>
                  <a:pt x="13108" y="877"/>
                </a:lnTo>
                <a:lnTo>
                  <a:pt x="13106" y="877"/>
                </a:lnTo>
                <a:lnTo>
                  <a:pt x="13105" y="876"/>
                </a:lnTo>
                <a:lnTo>
                  <a:pt x="13105" y="876"/>
                </a:lnTo>
                <a:lnTo>
                  <a:pt x="13105" y="876"/>
                </a:lnTo>
                <a:lnTo>
                  <a:pt x="13105" y="874"/>
                </a:lnTo>
                <a:lnTo>
                  <a:pt x="13104" y="873"/>
                </a:lnTo>
                <a:lnTo>
                  <a:pt x="13102" y="871"/>
                </a:lnTo>
                <a:lnTo>
                  <a:pt x="13102" y="870"/>
                </a:lnTo>
                <a:lnTo>
                  <a:pt x="13101" y="868"/>
                </a:lnTo>
                <a:lnTo>
                  <a:pt x="13102" y="854"/>
                </a:lnTo>
                <a:lnTo>
                  <a:pt x="13104" y="838"/>
                </a:lnTo>
                <a:lnTo>
                  <a:pt x="13102" y="834"/>
                </a:lnTo>
                <a:lnTo>
                  <a:pt x="13099" y="828"/>
                </a:lnTo>
                <a:lnTo>
                  <a:pt x="13095" y="825"/>
                </a:lnTo>
                <a:lnTo>
                  <a:pt x="13093" y="824"/>
                </a:lnTo>
                <a:lnTo>
                  <a:pt x="13088" y="825"/>
                </a:lnTo>
                <a:lnTo>
                  <a:pt x="13081" y="827"/>
                </a:lnTo>
                <a:lnTo>
                  <a:pt x="13075" y="827"/>
                </a:lnTo>
                <a:lnTo>
                  <a:pt x="13072" y="825"/>
                </a:lnTo>
                <a:lnTo>
                  <a:pt x="13070" y="817"/>
                </a:lnTo>
                <a:lnTo>
                  <a:pt x="13069" y="809"/>
                </a:lnTo>
                <a:lnTo>
                  <a:pt x="13068" y="808"/>
                </a:lnTo>
                <a:lnTo>
                  <a:pt x="13066" y="808"/>
                </a:lnTo>
                <a:lnTo>
                  <a:pt x="13065" y="809"/>
                </a:lnTo>
                <a:lnTo>
                  <a:pt x="13062" y="812"/>
                </a:lnTo>
                <a:lnTo>
                  <a:pt x="13060" y="817"/>
                </a:lnTo>
                <a:lnTo>
                  <a:pt x="13059" y="821"/>
                </a:lnTo>
                <a:lnTo>
                  <a:pt x="13059" y="825"/>
                </a:lnTo>
                <a:lnTo>
                  <a:pt x="13059" y="830"/>
                </a:lnTo>
                <a:lnTo>
                  <a:pt x="13057" y="832"/>
                </a:lnTo>
                <a:lnTo>
                  <a:pt x="13053" y="835"/>
                </a:lnTo>
                <a:lnTo>
                  <a:pt x="13049" y="835"/>
                </a:lnTo>
                <a:lnTo>
                  <a:pt x="13046" y="834"/>
                </a:lnTo>
                <a:lnTo>
                  <a:pt x="13039" y="827"/>
                </a:lnTo>
                <a:lnTo>
                  <a:pt x="13032" y="821"/>
                </a:lnTo>
                <a:lnTo>
                  <a:pt x="13017" y="814"/>
                </a:lnTo>
                <a:lnTo>
                  <a:pt x="13004" y="808"/>
                </a:lnTo>
                <a:lnTo>
                  <a:pt x="13006" y="805"/>
                </a:lnTo>
                <a:lnTo>
                  <a:pt x="13007" y="801"/>
                </a:lnTo>
                <a:lnTo>
                  <a:pt x="13013" y="802"/>
                </a:lnTo>
                <a:lnTo>
                  <a:pt x="13019" y="805"/>
                </a:lnTo>
                <a:lnTo>
                  <a:pt x="13021" y="801"/>
                </a:lnTo>
                <a:lnTo>
                  <a:pt x="13027" y="795"/>
                </a:lnTo>
                <a:lnTo>
                  <a:pt x="13032" y="789"/>
                </a:lnTo>
                <a:lnTo>
                  <a:pt x="13033" y="785"/>
                </a:lnTo>
                <a:lnTo>
                  <a:pt x="13027" y="779"/>
                </a:lnTo>
                <a:lnTo>
                  <a:pt x="13023" y="775"/>
                </a:lnTo>
                <a:lnTo>
                  <a:pt x="13023" y="765"/>
                </a:lnTo>
                <a:lnTo>
                  <a:pt x="13023" y="756"/>
                </a:lnTo>
                <a:lnTo>
                  <a:pt x="13016" y="750"/>
                </a:lnTo>
                <a:lnTo>
                  <a:pt x="13010" y="747"/>
                </a:lnTo>
                <a:lnTo>
                  <a:pt x="13007" y="746"/>
                </a:lnTo>
                <a:lnTo>
                  <a:pt x="13004" y="746"/>
                </a:lnTo>
                <a:lnTo>
                  <a:pt x="13003" y="746"/>
                </a:lnTo>
                <a:lnTo>
                  <a:pt x="13001" y="749"/>
                </a:lnTo>
                <a:lnTo>
                  <a:pt x="13001" y="750"/>
                </a:lnTo>
                <a:lnTo>
                  <a:pt x="13003" y="755"/>
                </a:lnTo>
                <a:lnTo>
                  <a:pt x="13003" y="765"/>
                </a:lnTo>
                <a:lnTo>
                  <a:pt x="13001" y="772"/>
                </a:lnTo>
                <a:lnTo>
                  <a:pt x="13006" y="781"/>
                </a:lnTo>
                <a:lnTo>
                  <a:pt x="13007" y="788"/>
                </a:lnTo>
                <a:lnTo>
                  <a:pt x="12996" y="801"/>
                </a:lnTo>
                <a:lnTo>
                  <a:pt x="12984" y="814"/>
                </a:lnTo>
                <a:lnTo>
                  <a:pt x="12975" y="814"/>
                </a:lnTo>
                <a:lnTo>
                  <a:pt x="12967" y="814"/>
                </a:lnTo>
                <a:lnTo>
                  <a:pt x="12961" y="811"/>
                </a:lnTo>
                <a:lnTo>
                  <a:pt x="12957" y="809"/>
                </a:lnTo>
                <a:lnTo>
                  <a:pt x="12955" y="804"/>
                </a:lnTo>
                <a:lnTo>
                  <a:pt x="12954" y="798"/>
                </a:lnTo>
                <a:lnTo>
                  <a:pt x="12954" y="789"/>
                </a:lnTo>
                <a:lnTo>
                  <a:pt x="12954" y="779"/>
                </a:lnTo>
                <a:lnTo>
                  <a:pt x="12957" y="771"/>
                </a:lnTo>
                <a:lnTo>
                  <a:pt x="12961" y="763"/>
                </a:lnTo>
                <a:lnTo>
                  <a:pt x="12954" y="759"/>
                </a:lnTo>
                <a:lnTo>
                  <a:pt x="12947" y="755"/>
                </a:lnTo>
                <a:lnTo>
                  <a:pt x="12947" y="747"/>
                </a:lnTo>
                <a:lnTo>
                  <a:pt x="12947" y="739"/>
                </a:lnTo>
                <a:lnTo>
                  <a:pt x="12942" y="737"/>
                </a:lnTo>
                <a:lnTo>
                  <a:pt x="12939" y="735"/>
                </a:lnTo>
                <a:lnTo>
                  <a:pt x="12931" y="736"/>
                </a:lnTo>
                <a:lnTo>
                  <a:pt x="12924" y="737"/>
                </a:lnTo>
                <a:lnTo>
                  <a:pt x="12919" y="745"/>
                </a:lnTo>
                <a:lnTo>
                  <a:pt x="12913" y="752"/>
                </a:lnTo>
                <a:lnTo>
                  <a:pt x="12908" y="746"/>
                </a:lnTo>
                <a:lnTo>
                  <a:pt x="12902" y="740"/>
                </a:lnTo>
                <a:lnTo>
                  <a:pt x="12899" y="735"/>
                </a:lnTo>
                <a:lnTo>
                  <a:pt x="12896" y="729"/>
                </a:lnTo>
                <a:lnTo>
                  <a:pt x="12890" y="729"/>
                </a:lnTo>
                <a:lnTo>
                  <a:pt x="12885" y="727"/>
                </a:lnTo>
                <a:lnTo>
                  <a:pt x="12886" y="730"/>
                </a:lnTo>
                <a:lnTo>
                  <a:pt x="12889" y="736"/>
                </a:lnTo>
                <a:lnTo>
                  <a:pt x="12889" y="739"/>
                </a:lnTo>
                <a:lnTo>
                  <a:pt x="12889" y="743"/>
                </a:lnTo>
                <a:lnTo>
                  <a:pt x="12886" y="746"/>
                </a:lnTo>
                <a:lnTo>
                  <a:pt x="12882" y="749"/>
                </a:lnTo>
                <a:lnTo>
                  <a:pt x="12872" y="740"/>
                </a:lnTo>
                <a:lnTo>
                  <a:pt x="12862" y="733"/>
                </a:lnTo>
                <a:lnTo>
                  <a:pt x="12846" y="739"/>
                </a:lnTo>
                <a:lnTo>
                  <a:pt x="12834" y="742"/>
                </a:lnTo>
                <a:lnTo>
                  <a:pt x="12831" y="742"/>
                </a:lnTo>
                <a:lnTo>
                  <a:pt x="12831" y="740"/>
                </a:lnTo>
                <a:lnTo>
                  <a:pt x="12833" y="737"/>
                </a:lnTo>
                <a:lnTo>
                  <a:pt x="12836" y="735"/>
                </a:lnTo>
                <a:lnTo>
                  <a:pt x="12841" y="729"/>
                </a:lnTo>
                <a:lnTo>
                  <a:pt x="12843" y="726"/>
                </a:lnTo>
                <a:lnTo>
                  <a:pt x="12853" y="722"/>
                </a:lnTo>
                <a:lnTo>
                  <a:pt x="12866" y="716"/>
                </a:lnTo>
                <a:lnTo>
                  <a:pt x="12867" y="711"/>
                </a:lnTo>
                <a:lnTo>
                  <a:pt x="12870" y="707"/>
                </a:lnTo>
                <a:lnTo>
                  <a:pt x="12872" y="706"/>
                </a:lnTo>
                <a:lnTo>
                  <a:pt x="12873" y="703"/>
                </a:lnTo>
                <a:lnTo>
                  <a:pt x="12873" y="701"/>
                </a:lnTo>
                <a:lnTo>
                  <a:pt x="12872" y="699"/>
                </a:lnTo>
                <a:lnTo>
                  <a:pt x="12852" y="700"/>
                </a:lnTo>
                <a:lnTo>
                  <a:pt x="12831" y="701"/>
                </a:lnTo>
                <a:lnTo>
                  <a:pt x="12830" y="696"/>
                </a:lnTo>
                <a:lnTo>
                  <a:pt x="12830" y="691"/>
                </a:lnTo>
                <a:lnTo>
                  <a:pt x="12826" y="686"/>
                </a:lnTo>
                <a:lnTo>
                  <a:pt x="12821" y="678"/>
                </a:lnTo>
                <a:lnTo>
                  <a:pt x="12814" y="671"/>
                </a:lnTo>
                <a:lnTo>
                  <a:pt x="12805" y="661"/>
                </a:lnTo>
                <a:lnTo>
                  <a:pt x="12805" y="654"/>
                </a:lnTo>
                <a:lnTo>
                  <a:pt x="12804" y="644"/>
                </a:lnTo>
                <a:lnTo>
                  <a:pt x="12800" y="644"/>
                </a:lnTo>
                <a:lnTo>
                  <a:pt x="12794" y="642"/>
                </a:lnTo>
                <a:lnTo>
                  <a:pt x="12790" y="639"/>
                </a:lnTo>
                <a:lnTo>
                  <a:pt x="12784" y="637"/>
                </a:lnTo>
                <a:lnTo>
                  <a:pt x="12775" y="629"/>
                </a:lnTo>
                <a:lnTo>
                  <a:pt x="12767" y="624"/>
                </a:lnTo>
                <a:lnTo>
                  <a:pt x="12755" y="639"/>
                </a:lnTo>
                <a:lnTo>
                  <a:pt x="12745" y="660"/>
                </a:lnTo>
                <a:lnTo>
                  <a:pt x="12738" y="663"/>
                </a:lnTo>
                <a:lnTo>
                  <a:pt x="12729" y="667"/>
                </a:lnTo>
                <a:lnTo>
                  <a:pt x="12726" y="671"/>
                </a:lnTo>
                <a:lnTo>
                  <a:pt x="12719" y="680"/>
                </a:lnTo>
                <a:lnTo>
                  <a:pt x="12713" y="675"/>
                </a:lnTo>
                <a:lnTo>
                  <a:pt x="12708" y="671"/>
                </a:lnTo>
                <a:lnTo>
                  <a:pt x="12700" y="663"/>
                </a:lnTo>
                <a:lnTo>
                  <a:pt x="12695" y="652"/>
                </a:lnTo>
                <a:lnTo>
                  <a:pt x="12690" y="642"/>
                </a:lnTo>
                <a:lnTo>
                  <a:pt x="12689" y="634"/>
                </a:lnTo>
                <a:lnTo>
                  <a:pt x="12696" y="627"/>
                </a:lnTo>
                <a:lnTo>
                  <a:pt x="12705" y="618"/>
                </a:lnTo>
                <a:lnTo>
                  <a:pt x="12715" y="609"/>
                </a:lnTo>
                <a:lnTo>
                  <a:pt x="12723" y="599"/>
                </a:lnTo>
                <a:lnTo>
                  <a:pt x="12725" y="593"/>
                </a:lnTo>
                <a:lnTo>
                  <a:pt x="12725" y="589"/>
                </a:lnTo>
                <a:lnTo>
                  <a:pt x="12721" y="586"/>
                </a:lnTo>
                <a:lnTo>
                  <a:pt x="12718" y="583"/>
                </a:lnTo>
                <a:lnTo>
                  <a:pt x="12700" y="583"/>
                </a:lnTo>
                <a:lnTo>
                  <a:pt x="12685" y="582"/>
                </a:lnTo>
                <a:lnTo>
                  <a:pt x="12683" y="578"/>
                </a:lnTo>
                <a:lnTo>
                  <a:pt x="12680" y="573"/>
                </a:lnTo>
                <a:lnTo>
                  <a:pt x="12664" y="572"/>
                </a:lnTo>
                <a:lnTo>
                  <a:pt x="12649" y="569"/>
                </a:lnTo>
                <a:lnTo>
                  <a:pt x="12651" y="560"/>
                </a:lnTo>
                <a:lnTo>
                  <a:pt x="12654" y="552"/>
                </a:lnTo>
                <a:lnTo>
                  <a:pt x="12653" y="539"/>
                </a:lnTo>
                <a:lnTo>
                  <a:pt x="12651" y="527"/>
                </a:lnTo>
                <a:lnTo>
                  <a:pt x="12649" y="517"/>
                </a:lnTo>
                <a:lnTo>
                  <a:pt x="12646" y="508"/>
                </a:lnTo>
                <a:lnTo>
                  <a:pt x="12640" y="506"/>
                </a:lnTo>
                <a:lnTo>
                  <a:pt x="12636" y="503"/>
                </a:lnTo>
                <a:lnTo>
                  <a:pt x="12627" y="498"/>
                </a:lnTo>
                <a:lnTo>
                  <a:pt x="12604" y="487"/>
                </a:lnTo>
                <a:lnTo>
                  <a:pt x="12601" y="481"/>
                </a:lnTo>
                <a:lnTo>
                  <a:pt x="12598" y="475"/>
                </a:lnTo>
                <a:lnTo>
                  <a:pt x="12597" y="467"/>
                </a:lnTo>
                <a:lnTo>
                  <a:pt x="12594" y="457"/>
                </a:lnTo>
                <a:lnTo>
                  <a:pt x="12582" y="448"/>
                </a:lnTo>
                <a:lnTo>
                  <a:pt x="12571" y="442"/>
                </a:lnTo>
                <a:lnTo>
                  <a:pt x="12568" y="442"/>
                </a:lnTo>
                <a:lnTo>
                  <a:pt x="12565" y="444"/>
                </a:lnTo>
                <a:lnTo>
                  <a:pt x="12564" y="448"/>
                </a:lnTo>
                <a:lnTo>
                  <a:pt x="12562" y="452"/>
                </a:lnTo>
                <a:lnTo>
                  <a:pt x="12564" y="462"/>
                </a:lnTo>
                <a:lnTo>
                  <a:pt x="12566" y="470"/>
                </a:lnTo>
                <a:lnTo>
                  <a:pt x="12569" y="468"/>
                </a:lnTo>
                <a:lnTo>
                  <a:pt x="12574" y="465"/>
                </a:lnTo>
                <a:lnTo>
                  <a:pt x="12581" y="464"/>
                </a:lnTo>
                <a:lnTo>
                  <a:pt x="12585" y="464"/>
                </a:lnTo>
                <a:lnTo>
                  <a:pt x="12585" y="464"/>
                </a:lnTo>
                <a:lnTo>
                  <a:pt x="12581" y="464"/>
                </a:lnTo>
                <a:lnTo>
                  <a:pt x="12588" y="468"/>
                </a:lnTo>
                <a:lnTo>
                  <a:pt x="12595" y="474"/>
                </a:lnTo>
                <a:lnTo>
                  <a:pt x="12585" y="488"/>
                </a:lnTo>
                <a:lnTo>
                  <a:pt x="12578" y="501"/>
                </a:lnTo>
                <a:lnTo>
                  <a:pt x="12571" y="504"/>
                </a:lnTo>
                <a:lnTo>
                  <a:pt x="12565" y="507"/>
                </a:lnTo>
                <a:lnTo>
                  <a:pt x="12558" y="503"/>
                </a:lnTo>
                <a:lnTo>
                  <a:pt x="12551" y="494"/>
                </a:lnTo>
                <a:lnTo>
                  <a:pt x="12548" y="490"/>
                </a:lnTo>
                <a:lnTo>
                  <a:pt x="12545" y="481"/>
                </a:lnTo>
                <a:lnTo>
                  <a:pt x="12543" y="472"/>
                </a:lnTo>
                <a:lnTo>
                  <a:pt x="12545" y="467"/>
                </a:lnTo>
                <a:lnTo>
                  <a:pt x="12542" y="452"/>
                </a:lnTo>
                <a:lnTo>
                  <a:pt x="12536" y="435"/>
                </a:lnTo>
                <a:lnTo>
                  <a:pt x="12535" y="432"/>
                </a:lnTo>
                <a:lnTo>
                  <a:pt x="12533" y="432"/>
                </a:lnTo>
                <a:lnTo>
                  <a:pt x="12530" y="432"/>
                </a:lnTo>
                <a:lnTo>
                  <a:pt x="12528" y="435"/>
                </a:lnTo>
                <a:lnTo>
                  <a:pt x="12526" y="442"/>
                </a:lnTo>
                <a:lnTo>
                  <a:pt x="12528" y="458"/>
                </a:lnTo>
                <a:lnTo>
                  <a:pt x="12528" y="474"/>
                </a:lnTo>
                <a:lnTo>
                  <a:pt x="12526" y="483"/>
                </a:lnTo>
                <a:lnTo>
                  <a:pt x="12519" y="483"/>
                </a:lnTo>
                <a:lnTo>
                  <a:pt x="12510" y="481"/>
                </a:lnTo>
                <a:lnTo>
                  <a:pt x="12503" y="477"/>
                </a:lnTo>
                <a:lnTo>
                  <a:pt x="12496" y="474"/>
                </a:lnTo>
                <a:lnTo>
                  <a:pt x="12493" y="475"/>
                </a:lnTo>
                <a:lnTo>
                  <a:pt x="12490" y="474"/>
                </a:lnTo>
                <a:lnTo>
                  <a:pt x="12487" y="472"/>
                </a:lnTo>
                <a:lnTo>
                  <a:pt x="12484" y="470"/>
                </a:lnTo>
                <a:lnTo>
                  <a:pt x="12480" y="462"/>
                </a:lnTo>
                <a:lnTo>
                  <a:pt x="12476" y="454"/>
                </a:lnTo>
                <a:lnTo>
                  <a:pt x="12474" y="438"/>
                </a:lnTo>
                <a:lnTo>
                  <a:pt x="12470" y="423"/>
                </a:lnTo>
                <a:lnTo>
                  <a:pt x="12471" y="412"/>
                </a:lnTo>
                <a:lnTo>
                  <a:pt x="12474" y="402"/>
                </a:lnTo>
                <a:lnTo>
                  <a:pt x="12474" y="399"/>
                </a:lnTo>
                <a:lnTo>
                  <a:pt x="12473" y="396"/>
                </a:lnTo>
                <a:lnTo>
                  <a:pt x="12471" y="396"/>
                </a:lnTo>
                <a:lnTo>
                  <a:pt x="12469" y="396"/>
                </a:lnTo>
                <a:lnTo>
                  <a:pt x="12463" y="400"/>
                </a:lnTo>
                <a:lnTo>
                  <a:pt x="12456" y="405"/>
                </a:lnTo>
                <a:lnTo>
                  <a:pt x="12453" y="411"/>
                </a:lnTo>
                <a:lnTo>
                  <a:pt x="12450" y="418"/>
                </a:lnTo>
                <a:lnTo>
                  <a:pt x="12434" y="416"/>
                </a:lnTo>
                <a:lnTo>
                  <a:pt x="12418" y="416"/>
                </a:lnTo>
                <a:lnTo>
                  <a:pt x="12411" y="405"/>
                </a:lnTo>
                <a:lnTo>
                  <a:pt x="12405" y="395"/>
                </a:lnTo>
                <a:lnTo>
                  <a:pt x="12404" y="395"/>
                </a:lnTo>
                <a:lnTo>
                  <a:pt x="12402" y="393"/>
                </a:lnTo>
                <a:lnTo>
                  <a:pt x="12401" y="390"/>
                </a:lnTo>
                <a:lnTo>
                  <a:pt x="12401" y="387"/>
                </a:lnTo>
                <a:lnTo>
                  <a:pt x="12401" y="379"/>
                </a:lnTo>
                <a:lnTo>
                  <a:pt x="12402" y="373"/>
                </a:lnTo>
                <a:lnTo>
                  <a:pt x="12405" y="367"/>
                </a:lnTo>
                <a:lnTo>
                  <a:pt x="12408" y="360"/>
                </a:lnTo>
                <a:lnTo>
                  <a:pt x="12409" y="353"/>
                </a:lnTo>
                <a:lnTo>
                  <a:pt x="12408" y="349"/>
                </a:lnTo>
                <a:lnTo>
                  <a:pt x="12407" y="344"/>
                </a:lnTo>
                <a:lnTo>
                  <a:pt x="12405" y="339"/>
                </a:lnTo>
                <a:lnTo>
                  <a:pt x="12404" y="336"/>
                </a:lnTo>
                <a:lnTo>
                  <a:pt x="12402" y="334"/>
                </a:lnTo>
                <a:lnTo>
                  <a:pt x="12401" y="333"/>
                </a:lnTo>
                <a:lnTo>
                  <a:pt x="12399" y="333"/>
                </a:lnTo>
                <a:lnTo>
                  <a:pt x="12395" y="334"/>
                </a:lnTo>
                <a:lnTo>
                  <a:pt x="12391" y="334"/>
                </a:lnTo>
                <a:lnTo>
                  <a:pt x="12388" y="336"/>
                </a:lnTo>
                <a:lnTo>
                  <a:pt x="12386" y="337"/>
                </a:lnTo>
                <a:lnTo>
                  <a:pt x="12385" y="339"/>
                </a:lnTo>
                <a:lnTo>
                  <a:pt x="12382" y="343"/>
                </a:lnTo>
                <a:lnTo>
                  <a:pt x="12373" y="350"/>
                </a:lnTo>
                <a:lnTo>
                  <a:pt x="12365" y="359"/>
                </a:lnTo>
                <a:lnTo>
                  <a:pt x="12363" y="360"/>
                </a:lnTo>
                <a:lnTo>
                  <a:pt x="12362" y="359"/>
                </a:lnTo>
                <a:lnTo>
                  <a:pt x="12361" y="354"/>
                </a:lnTo>
                <a:lnTo>
                  <a:pt x="12361" y="350"/>
                </a:lnTo>
                <a:lnTo>
                  <a:pt x="12359" y="346"/>
                </a:lnTo>
                <a:lnTo>
                  <a:pt x="12361" y="340"/>
                </a:lnTo>
                <a:lnTo>
                  <a:pt x="12362" y="337"/>
                </a:lnTo>
                <a:lnTo>
                  <a:pt x="12363" y="336"/>
                </a:lnTo>
                <a:lnTo>
                  <a:pt x="12382" y="333"/>
                </a:lnTo>
                <a:lnTo>
                  <a:pt x="12391" y="330"/>
                </a:lnTo>
                <a:lnTo>
                  <a:pt x="12388" y="328"/>
                </a:lnTo>
                <a:lnTo>
                  <a:pt x="12389" y="323"/>
                </a:lnTo>
                <a:lnTo>
                  <a:pt x="12391" y="314"/>
                </a:lnTo>
                <a:lnTo>
                  <a:pt x="12392" y="304"/>
                </a:lnTo>
                <a:lnTo>
                  <a:pt x="12395" y="294"/>
                </a:lnTo>
                <a:lnTo>
                  <a:pt x="12397" y="285"/>
                </a:lnTo>
                <a:lnTo>
                  <a:pt x="12397" y="279"/>
                </a:lnTo>
                <a:lnTo>
                  <a:pt x="12395" y="278"/>
                </a:lnTo>
                <a:lnTo>
                  <a:pt x="12389" y="279"/>
                </a:lnTo>
                <a:lnTo>
                  <a:pt x="12385" y="279"/>
                </a:lnTo>
                <a:lnTo>
                  <a:pt x="12381" y="282"/>
                </a:lnTo>
                <a:lnTo>
                  <a:pt x="12378" y="287"/>
                </a:lnTo>
                <a:lnTo>
                  <a:pt x="12375" y="292"/>
                </a:lnTo>
                <a:lnTo>
                  <a:pt x="12375" y="300"/>
                </a:lnTo>
                <a:lnTo>
                  <a:pt x="12373" y="311"/>
                </a:lnTo>
                <a:lnTo>
                  <a:pt x="12372" y="317"/>
                </a:lnTo>
                <a:lnTo>
                  <a:pt x="12362" y="317"/>
                </a:lnTo>
                <a:lnTo>
                  <a:pt x="12352" y="318"/>
                </a:lnTo>
                <a:lnTo>
                  <a:pt x="12345" y="315"/>
                </a:lnTo>
                <a:lnTo>
                  <a:pt x="12335" y="311"/>
                </a:lnTo>
                <a:lnTo>
                  <a:pt x="12326" y="305"/>
                </a:lnTo>
                <a:lnTo>
                  <a:pt x="12322" y="300"/>
                </a:lnTo>
                <a:lnTo>
                  <a:pt x="12309" y="294"/>
                </a:lnTo>
                <a:lnTo>
                  <a:pt x="12297" y="287"/>
                </a:lnTo>
                <a:lnTo>
                  <a:pt x="12297" y="279"/>
                </a:lnTo>
                <a:lnTo>
                  <a:pt x="12297" y="272"/>
                </a:lnTo>
                <a:lnTo>
                  <a:pt x="12297" y="267"/>
                </a:lnTo>
                <a:lnTo>
                  <a:pt x="12296" y="262"/>
                </a:lnTo>
                <a:lnTo>
                  <a:pt x="12294" y="256"/>
                </a:lnTo>
                <a:lnTo>
                  <a:pt x="12291" y="254"/>
                </a:lnTo>
                <a:lnTo>
                  <a:pt x="12284" y="251"/>
                </a:lnTo>
                <a:lnTo>
                  <a:pt x="12276" y="246"/>
                </a:lnTo>
                <a:lnTo>
                  <a:pt x="12284" y="238"/>
                </a:lnTo>
                <a:lnTo>
                  <a:pt x="12293" y="229"/>
                </a:lnTo>
                <a:lnTo>
                  <a:pt x="12294" y="225"/>
                </a:lnTo>
                <a:lnTo>
                  <a:pt x="12294" y="220"/>
                </a:lnTo>
                <a:lnTo>
                  <a:pt x="12287" y="220"/>
                </a:lnTo>
                <a:lnTo>
                  <a:pt x="12281" y="220"/>
                </a:lnTo>
                <a:lnTo>
                  <a:pt x="12280" y="216"/>
                </a:lnTo>
                <a:lnTo>
                  <a:pt x="12280" y="212"/>
                </a:lnTo>
                <a:lnTo>
                  <a:pt x="12268" y="207"/>
                </a:lnTo>
                <a:lnTo>
                  <a:pt x="12257" y="205"/>
                </a:lnTo>
                <a:lnTo>
                  <a:pt x="12247" y="205"/>
                </a:lnTo>
                <a:lnTo>
                  <a:pt x="12235" y="205"/>
                </a:lnTo>
                <a:lnTo>
                  <a:pt x="12227" y="200"/>
                </a:lnTo>
                <a:lnTo>
                  <a:pt x="12217" y="197"/>
                </a:lnTo>
                <a:lnTo>
                  <a:pt x="12202" y="206"/>
                </a:lnTo>
                <a:lnTo>
                  <a:pt x="12186" y="215"/>
                </a:lnTo>
                <a:lnTo>
                  <a:pt x="12182" y="203"/>
                </a:lnTo>
                <a:lnTo>
                  <a:pt x="12176" y="192"/>
                </a:lnTo>
                <a:lnTo>
                  <a:pt x="12170" y="189"/>
                </a:lnTo>
                <a:lnTo>
                  <a:pt x="12165" y="186"/>
                </a:lnTo>
                <a:lnTo>
                  <a:pt x="12152" y="186"/>
                </a:lnTo>
                <a:lnTo>
                  <a:pt x="12137" y="186"/>
                </a:lnTo>
                <a:lnTo>
                  <a:pt x="12126" y="189"/>
                </a:lnTo>
                <a:lnTo>
                  <a:pt x="12116" y="192"/>
                </a:lnTo>
                <a:lnTo>
                  <a:pt x="12101" y="196"/>
                </a:lnTo>
                <a:lnTo>
                  <a:pt x="12088" y="200"/>
                </a:lnTo>
                <a:lnTo>
                  <a:pt x="12081" y="203"/>
                </a:lnTo>
                <a:lnTo>
                  <a:pt x="12075" y="207"/>
                </a:lnTo>
                <a:lnTo>
                  <a:pt x="12068" y="202"/>
                </a:lnTo>
                <a:lnTo>
                  <a:pt x="12060" y="196"/>
                </a:lnTo>
                <a:lnTo>
                  <a:pt x="12058" y="193"/>
                </a:lnTo>
                <a:lnTo>
                  <a:pt x="12058" y="187"/>
                </a:lnTo>
                <a:lnTo>
                  <a:pt x="12060" y="182"/>
                </a:lnTo>
                <a:lnTo>
                  <a:pt x="12061" y="176"/>
                </a:lnTo>
                <a:lnTo>
                  <a:pt x="12065" y="171"/>
                </a:lnTo>
                <a:lnTo>
                  <a:pt x="12073" y="166"/>
                </a:lnTo>
                <a:lnTo>
                  <a:pt x="12074" y="163"/>
                </a:lnTo>
                <a:lnTo>
                  <a:pt x="12075" y="160"/>
                </a:lnTo>
                <a:lnTo>
                  <a:pt x="12075" y="157"/>
                </a:lnTo>
                <a:lnTo>
                  <a:pt x="12073" y="154"/>
                </a:lnTo>
                <a:lnTo>
                  <a:pt x="12065" y="147"/>
                </a:lnTo>
                <a:lnTo>
                  <a:pt x="12058" y="140"/>
                </a:lnTo>
                <a:lnTo>
                  <a:pt x="12054" y="133"/>
                </a:lnTo>
                <a:lnTo>
                  <a:pt x="12051" y="127"/>
                </a:lnTo>
                <a:lnTo>
                  <a:pt x="12045" y="128"/>
                </a:lnTo>
                <a:lnTo>
                  <a:pt x="12039" y="133"/>
                </a:lnTo>
                <a:lnTo>
                  <a:pt x="12034" y="137"/>
                </a:lnTo>
                <a:lnTo>
                  <a:pt x="12031" y="141"/>
                </a:lnTo>
                <a:lnTo>
                  <a:pt x="12028" y="146"/>
                </a:lnTo>
                <a:lnTo>
                  <a:pt x="12024" y="154"/>
                </a:lnTo>
                <a:lnTo>
                  <a:pt x="12019" y="160"/>
                </a:lnTo>
                <a:lnTo>
                  <a:pt x="12015" y="164"/>
                </a:lnTo>
                <a:lnTo>
                  <a:pt x="12006" y="164"/>
                </a:lnTo>
                <a:lnTo>
                  <a:pt x="11999" y="166"/>
                </a:lnTo>
                <a:lnTo>
                  <a:pt x="11995" y="166"/>
                </a:lnTo>
                <a:lnTo>
                  <a:pt x="11995" y="167"/>
                </a:lnTo>
                <a:lnTo>
                  <a:pt x="11996" y="169"/>
                </a:lnTo>
                <a:lnTo>
                  <a:pt x="11996" y="170"/>
                </a:lnTo>
                <a:lnTo>
                  <a:pt x="12009" y="176"/>
                </a:lnTo>
                <a:lnTo>
                  <a:pt x="12016" y="179"/>
                </a:lnTo>
                <a:lnTo>
                  <a:pt x="12025" y="187"/>
                </a:lnTo>
                <a:lnTo>
                  <a:pt x="12034" y="197"/>
                </a:lnTo>
                <a:lnTo>
                  <a:pt x="12022" y="209"/>
                </a:lnTo>
                <a:lnTo>
                  <a:pt x="12011" y="220"/>
                </a:lnTo>
                <a:lnTo>
                  <a:pt x="12006" y="232"/>
                </a:lnTo>
                <a:lnTo>
                  <a:pt x="11999" y="248"/>
                </a:lnTo>
                <a:lnTo>
                  <a:pt x="11992" y="259"/>
                </a:lnTo>
                <a:lnTo>
                  <a:pt x="11985" y="264"/>
                </a:lnTo>
                <a:lnTo>
                  <a:pt x="11982" y="265"/>
                </a:lnTo>
                <a:lnTo>
                  <a:pt x="11980" y="268"/>
                </a:lnTo>
                <a:lnTo>
                  <a:pt x="11977" y="271"/>
                </a:lnTo>
                <a:lnTo>
                  <a:pt x="11977" y="274"/>
                </a:lnTo>
                <a:lnTo>
                  <a:pt x="11975" y="281"/>
                </a:lnTo>
                <a:lnTo>
                  <a:pt x="11972" y="287"/>
                </a:lnTo>
                <a:lnTo>
                  <a:pt x="11967" y="290"/>
                </a:lnTo>
                <a:lnTo>
                  <a:pt x="11963" y="291"/>
                </a:lnTo>
                <a:lnTo>
                  <a:pt x="11959" y="292"/>
                </a:lnTo>
                <a:lnTo>
                  <a:pt x="11954" y="291"/>
                </a:lnTo>
                <a:lnTo>
                  <a:pt x="11949" y="288"/>
                </a:lnTo>
                <a:lnTo>
                  <a:pt x="11946" y="281"/>
                </a:lnTo>
                <a:lnTo>
                  <a:pt x="11943" y="277"/>
                </a:lnTo>
                <a:lnTo>
                  <a:pt x="11943" y="272"/>
                </a:lnTo>
                <a:lnTo>
                  <a:pt x="11944" y="269"/>
                </a:lnTo>
                <a:lnTo>
                  <a:pt x="11947" y="267"/>
                </a:lnTo>
                <a:lnTo>
                  <a:pt x="11956" y="256"/>
                </a:lnTo>
                <a:lnTo>
                  <a:pt x="11963" y="249"/>
                </a:lnTo>
                <a:lnTo>
                  <a:pt x="11973" y="236"/>
                </a:lnTo>
                <a:lnTo>
                  <a:pt x="11983" y="219"/>
                </a:lnTo>
                <a:lnTo>
                  <a:pt x="11985" y="212"/>
                </a:lnTo>
                <a:lnTo>
                  <a:pt x="11986" y="205"/>
                </a:lnTo>
                <a:lnTo>
                  <a:pt x="11988" y="196"/>
                </a:lnTo>
                <a:lnTo>
                  <a:pt x="11988" y="189"/>
                </a:lnTo>
                <a:lnTo>
                  <a:pt x="11986" y="183"/>
                </a:lnTo>
                <a:lnTo>
                  <a:pt x="11985" y="179"/>
                </a:lnTo>
                <a:lnTo>
                  <a:pt x="11983" y="173"/>
                </a:lnTo>
                <a:lnTo>
                  <a:pt x="11980" y="170"/>
                </a:lnTo>
                <a:lnTo>
                  <a:pt x="11973" y="161"/>
                </a:lnTo>
                <a:lnTo>
                  <a:pt x="11966" y="156"/>
                </a:lnTo>
                <a:lnTo>
                  <a:pt x="11960" y="151"/>
                </a:lnTo>
                <a:lnTo>
                  <a:pt x="11954" y="147"/>
                </a:lnTo>
                <a:lnTo>
                  <a:pt x="11947" y="144"/>
                </a:lnTo>
                <a:lnTo>
                  <a:pt x="11940" y="143"/>
                </a:lnTo>
                <a:lnTo>
                  <a:pt x="11930" y="141"/>
                </a:lnTo>
                <a:lnTo>
                  <a:pt x="11918" y="141"/>
                </a:lnTo>
                <a:lnTo>
                  <a:pt x="11911" y="140"/>
                </a:lnTo>
                <a:lnTo>
                  <a:pt x="11905" y="137"/>
                </a:lnTo>
                <a:lnTo>
                  <a:pt x="11901" y="134"/>
                </a:lnTo>
                <a:lnTo>
                  <a:pt x="11898" y="134"/>
                </a:lnTo>
                <a:lnTo>
                  <a:pt x="11894" y="134"/>
                </a:lnTo>
                <a:lnTo>
                  <a:pt x="11890" y="135"/>
                </a:lnTo>
                <a:lnTo>
                  <a:pt x="11882" y="141"/>
                </a:lnTo>
                <a:lnTo>
                  <a:pt x="11875" y="147"/>
                </a:lnTo>
                <a:lnTo>
                  <a:pt x="11861" y="146"/>
                </a:lnTo>
                <a:lnTo>
                  <a:pt x="11845" y="143"/>
                </a:lnTo>
                <a:lnTo>
                  <a:pt x="11842" y="144"/>
                </a:lnTo>
                <a:lnTo>
                  <a:pt x="11839" y="146"/>
                </a:lnTo>
                <a:lnTo>
                  <a:pt x="11838" y="148"/>
                </a:lnTo>
                <a:lnTo>
                  <a:pt x="11836" y="154"/>
                </a:lnTo>
                <a:lnTo>
                  <a:pt x="11835" y="160"/>
                </a:lnTo>
                <a:lnTo>
                  <a:pt x="11835" y="169"/>
                </a:lnTo>
                <a:lnTo>
                  <a:pt x="11836" y="177"/>
                </a:lnTo>
                <a:lnTo>
                  <a:pt x="11839" y="189"/>
                </a:lnTo>
                <a:lnTo>
                  <a:pt x="11846" y="202"/>
                </a:lnTo>
                <a:lnTo>
                  <a:pt x="11855" y="216"/>
                </a:lnTo>
                <a:lnTo>
                  <a:pt x="11861" y="222"/>
                </a:lnTo>
                <a:lnTo>
                  <a:pt x="11864" y="228"/>
                </a:lnTo>
                <a:lnTo>
                  <a:pt x="11864" y="236"/>
                </a:lnTo>
                <a:lnTo>
                  <a:pt x="11864" y="243"/>
                </a:lnTo>
                <a:lnTo>
                  <a:pt x="11858" y="246"/>
                </a:lnTo>
                <a:lnTo>
                  <a:pt x="11854" y="251"/>
                </a:lnTo>
                <a:lnTo>
                  <a:pt x="11833" y="238"/>
                </a:lnTo>
                <a:lnTo>
                  <a:pt x="11821" y="226"/>
                </a:lnTo>
                <a:lnTo>
                  <a:pt x="11810" y="218"/>
                </a:lnTo>
                <a:lnTo>
                  <a:pt x="11803" y="209"/>
                </a:lnTo>
                <a:lnTo>
                  <a:pt x="11793" y="200"/>
                </a:lnTo>
                <a:lnTo>
                  <a:pt x="11783" y="195"/>
                </a:lnTo>
                <a:lnTo>
                  <a:pt x="11776" y="190"/>
                </a:lnTo>
                <a:lnTo>
                  <a:pt x="11767" y="189"/>
                </a:lnTo>
                <a:lnTo>
                  <a:pt x="11757" y="189"/>
                </a:lnTo>
                <a:lnTo>
                  <a:pt x="11750" y="189"/>
                </a:lnTo>
                <a:lnTo>
                  <a:pt x="11744" y="195"/>
                </a:lnTo>
                <a:lnTo>
                  <a:pt x="11738" y="200"/>
                </a:lnTo>
                <a:lnTo>
                  <a:pt x="11728" y="203"/>
                </a:lnTo>
                <a:lnTo>
                  <a:pt x="11717" y="206"/>
                </a:lnTo>
                <a:lnTo>
                  <a:pt x="11705" y="212"/>
                </a:lnTo>
                <a:lnTo>
                  <a:pt x="11694" y="218"/>
                </a:lnTo>
                <a:lnTo>
                  <a:pt x="11685" y="216"/>
                </a:lnTo>
                <a:lnTo>
                  <a:pt x="11679" y="215"/>
                </a:lnTo>
                <a:lnTo>
                  <a:pt x="11675" y="212"/>
                </a:lnTo>
                <a:lnTo>
                  <a:pt x="11671" y="205"/>
                </a:lnTo>
                <a:lnTo>
                  <a:pt x="11661" y="207"/>
                </a:lnTo>
                <a:lnTo>
                  <a:pt x="11653" y="210"/>
                </a:lnTo>
                <a:lnTo>
                  <a:pt x="11649" y="215"/>
                </a:lnTo>
                <a:lnTo>
                  <a:pt x="11645" y="222"/>
                </a:lnTo>
                <a:lnTo>
                  <a:pt x="11645" y="233"/>
                </a:lnTo>
                <a:lnTo>
                  <a:pt x="11643" y="245"/>
                </a:lnTo>
                <a:lnTo>
                  <a:pt x="11639" y="248"/>
                </a:lnTo>
                <a:lnTo>
                  <a:pt x="11635" y="251"/>
                </a:lnTo>
                <a:lnTo>
                  <a:pt x="11633" y="252"/>
                </a:lnTo>
                <a:lnTo>
                  <a:pt x="11632" y="252"/>
                </a:lnTo>
                <a:lnTo>
                  <a:pt x="11630" y="252"/>
                </a:lnTo>
                <a:lnTo>
                  <a:pt x="11630" y="252"/>
                </a:lnTo>
                <a:lnTo>
                  <a:pt x="11628" y="249"/>
                </a:lnTo>
                <a:lnTo>
                  <a:pt x="11626" y="246"/>
                </a:lnTo>
                <a:lnTo>
                  <a:pt x="11623" y="238"/>
                </a:lnTo>
                <a:lnTo>
                  <a:pt x="11620" y="231"/>
                </a:lnTo>
                <a:lnTo>
                  <a:pt x="11619" y="226"/>
                </a:lnTo>
                <a:lnTo>
                  <a:pt x="11619" y="218"/>
                </a:lnTo>
                <a:lnTo>
                  <a:pt x="11620" y="206"/>
                </a:lnTo>
                <a:lnTo>
                  <a:pt x="11622" y="197"/>
                </a:lnTo>
                <a:lnTo>
                  <a:pt x="11623" y="192"/>
                </a:lnTo>
                <a:lnTo>
                  <a:pt x="11622" y="177"/>
                </a:lnTo>
                <a:lnTo>
                  <a:pt x="11617" y="174"/>
                </a:lnTo>
                <a:lnTo>
                  <a:pt x="11613" y="174"/>
                </a:lnTo>
                <a:lnTo>
                  <a:pt x="11606" y="180"/>
                </a:lnTo>
                <a:lnTo>
                  <a:pt x="11600" y="189"/>
                </a:lnTo>
                <a:lnTo>
                  <a:pt x="11599" y="209"/>
                </a:lnTo>
                <a:lnTo>
                  <a:pt x="11596" y="229"/>
                </a:lnTo>
                <a:lnTo>
                  <a:pt x="11592" y="236"/>
                </a:lnTo>
                <a:lnTo>
                  <a:pt x="11586" y="243"/>
                </a:lnTo>
                <a:lnTo>
                  <a:pt x="11579" y="248"/>
                </a:lnTo>
                <a:lnTo>
                  <a:pt x="11573" y="251"/>
                </a:lnTo>
                <a:lnTo>
                  <a:pt x="11570" y="258"/>
                </a:lnTo>
                <a:lnTo>
                  <a:pt x="11566" y="265"/>
                </a:lnTo>
                <a:lnTo>
                  <a:pt x="11558" y="271"/>
                </a:lnTo>
                <a:lnTo>
                  <a:pt x="11553" y="279"/>
                </a:lnTo>
                <a:lnTo>
                  <a:pt x="11550" y="284"/>
                </a:lnTo>
                <a:lnTo>
                  <a:pt x="11545" y="287"/>
                </a:lnTo>
                <a:lnTo>
                  <a:pt x="11541" y="290"/>
                </a:lnTo>
                <a:lnTo>
                  <a:pt x="11537" y="292"/>
                </a:lnTo>
                <a:lnTo>
                  <a:pt x="11533" y="284"/>
                </a:lnTo>
                <a:lnTo>
                  <a:pt x="11528" y="274"/>
                </a:lnTo>
                <a:lnTo>
                  <a:pt x="11525" y="271"/>
                </a:lnTo>
                <a:lnTo>
                  <a:pt x="11522" y="267"/>
                </a:lnTo>
                <a:lnTo>
                  <a:pt x="11515" y="267"/>
                </a:lnTo>
                <a:lnTo>
                  <a:pt x="11509" y="265"/>
                </a:lnTo>
                <a:lnTo>
                  <a:pt x="11507" y="282"/>
                </a:lnTo>
                <a:lnTo>
                  <a:pt x="11504" y="304"/>
                </a:lnTo>
                <a:lnTo>
                  <a:pt x="11502" y="305"/>
                </a:lnTo>
                <a:lnTo>
                  <a:pt x="11501" y="305"/>
                </a:lnTo>
                <a:lnTo>
                  <a:pt x="11498" y="305"/>
                </a:lnTo>
                <a:lnTo>
                  <a:pt x="11497" y="305"/>
                </a:lnTo>
                <a:lnTo>
                  <a:pt x="11492" y="298"/>
                </a:lnTo>
                <a:lnTo>
                  <a:pt x="11486" y="282"/>
                </a:lnTo>
                <a:lnTo>
                  <a:pt x="11482" y="268"/>
                </a:lnTo>
                <a:lnTo>
                  <a:pt x="11478" y="259"/>
                </a:lnTo>
                <a:lnTo>
                  <a:pt x="11472" y="254"/>
                </a:lnTo>
                <a:lnTo>
                  <a:pt x="11466" y="248"/>
                </a:lnTo>
                <a:lnTo>
                  <a:pt x="11463" y="242"/>
                </a:lnTo>
                <a:lnTo>
                  <a:pt x="11458" y="238"/>
                </a:lnTo>
                <a:lnTo>
                  <a:pt x="11442" y="249"/>
                </a:lnTo>
                <a:lnTo>
                  <a:pt x="11430" y="261"/>
                </a:lnTo>
                <a:lnTo>
                  <a:pt x="11425" y="271"/>
                </a:lnTo>
                <a:lnTo>
                  <a:pt x="11420" y="278"/>
                </a:lnTo>
                <a:lnTo>
                  <a:pt x="11419" y="285"/>
                </a:lnTo>
                <a:lnTo>
                  <a:pt x="11417" y="291"/>
                </a:lnTo>
                <a:lnTo>
                  <a:pt x="11416" y="294"/>
                </a:lnTo>
                <a:lnTo>
                  <a:pt x="11412" y="295"/>
                </a:lnTo>
                <a:lnTo>
                  <a:pt x="11407" y="285"/>
                </a:lnTo>
                <a:lnTo>
                  <a:pt x="11404" y="275"/>
                </a:lnTo>
                <a:lnTo>
                  <a:pt x="11403" y="269"/>
                </a:lnTo>
                <a:lnTo>
                  <a:pt x="11404" y="262"/>
                </a:lnTo>
                <a:lnTo>
                  <a:pt x="11412" y="245"/>
                </a:lnTo>
                <a:lnTo>
                  <a:pt x="11420" y="226"/>
                </a:lnTo>
                <a:lnTo>
                  <a:pt x="11427" y="207"/>
                </a:lnTo>
                <a:lnTo>
                  <a:pt x="11433" y="187"/>
                </a:lnTo>
                <a:lnTo>
                  <a:pt x="11427" y="183"/>
                </a:lnTo>
                <a:lnTo>
                  <a:pt x="11419" y="177"/>
                </a:lnTo>
                <a:lnTo>
                  <a:pt x="11410" y="174"/>
                </a:lnTo>
                <a:lnTo>
                  <a:pt x="11399" y="173"/>
                </a:lnTo>
                <a:lnTo>
                  <a:pt x="11383" y="179"/>
                </a:lnTo>
                <a:lnTo>
                  <a:pt x="11367" y="184"/>
                </a:lnTo>
                <a:lnTo>
                  <a:pt x="11357" y="182"/>
                </a:lnTo>
                <a:lnTo>
                  <a:pt x="11347" y="180"/>
                </a:lnTo>
                <a:lnTo>
                  <a:pt x="11341" y="182"/>
                </a:lnTo>
                <a:lnTo>
                  <a:pt x="11335" y="184"/>
                </a:lnTo>
                <a:lnTo>
                  <a:pt x="11327" y="187"/>
                </a:lnTo>
                <a:lnTo>
                  <a:pt x="11318" y="190"/>
                </a:lnTo>
                <a:lnTo>
                  <a:pt x="11314" y="196"/>
                </a:lnTo>
                <a:lnTo>
                  <a:pt x="11312" y="203"/>
                </a:lnTo>
                <a:lnTo>
                  <a:pt x="11324" y="205"/>
                </a:lnTo>
                <a:lnTo>
                  <a:pt x="11335" y="207"/>
                </a:lnTo>
                <a:lnTo>
                  <a:pt x="11334" y="215"/>
                </a:lnTo>
                <a:lnTo>
                  <a:pt x="11335" y="222"/>
                </a:lnTo>
                <a:lnTo>
                  <a:pt x="11338" y="228"/>
                </a:lnTo>
                <a:lnTo>
                  <a:pt x="11344" y="232"/>
                </a:lnTo>
                <a:lnTo>
                  <a:pt x="11350" y="235"/>
                </a:lnTo>
                <a:lnTo>
                  <a:pt x="11355" y="235"/>
                </a:lnTo>
                <a:lnTo>
                  <a:pt x="11361" y="235"/>
                </a:lnTo>
                <a:lnTo>
                  <a:pt x="11367" y="232"/>
                </a:lnTo>
                <a:lnTo>
                  <a:pt x="11367" y="229"/>
                </a:lnTo>
                <a:lnTo>
                  <a:pt x="11365" y="222"/>
                </a:lnTo>
                <a:lnTo>
                  <a:pt x="11365" y="219"/>
                </a:lnTo>
                <a:lnTo>
                  <a:pt x="11367" y="216"/>
                </a:lnTo>
                <a:lnTo>
                  <a:pt x="11368" y="215"/>
                </a:lnTo>
                <a:lnTo>
                  <a:pt x="11371" y="215"/>
                </a:lnTo>
                <a:lnTo>
                  <a:pt x="11383" y="220"/>
                </a:lnTo>
                <a:lnTo>
                  <a:pt x="11393" y="226"/>
                </a:lnTo>
                <a:lnTo>
                  <a:pt x="11394" y="233"/>
                </a:lnTo>
                <a:lnTo>
                  <a:pt x="11393" y="243"/>
                </a:lnTo>
                <a:lnTo>
                  <a:pt x="11383" y="262"/>
                </a:lnTo>
                <a:lnTo>
                  <a:pt x="11368" y="285"/>
                </a:lnTo>
                <a:lnTo>
                  <a:pt x="11360" y="290"/>
                </a:lnTo>
                <a:lnTo>
                  <a:pt x="11351" y="294"/>
                </a:lnTo>
                <a:lnTo>
                  <a:pt x="11348" y="301"/>
                </a:lnTo>
                <a:lnTo>
                  <a:pt x="11347" y="307"/>
                </a:lnTo>
                <a:lnTo>
                  <a:pt x="11338" y="310"/>
                </a:lnTo>
                <a:lnTo>
                  <a:pt x="11329" y="313"/>
                </a:lnTo>
                <a:lnTo>
                  <a:pt x="11327" y="320"/>
                </a:lnTo>
                <a:lnTo>
                  <a:pt x="11324" y="328"/>
                </a:lnTo>
                <a:lnTo>
                  <a:pt x="11322" y="339"/>
                </a:lnTo>
                <a:lnTo>
                  <a:pt x="11319" y="350"/>
                </a:lnTo>
                <a:lnTo>
                  <a:pt x="11318" y="351"/>
                </a:lnTo>
                <a:lnTo>
                  <a:pt x="11283" y="339"/>
                </a:lnTo>
                <a:lnTo>
                  <a:pt x="11278" y="333"/>
                </a:lnTo>
                <a:lnTo>
                  <a:pt x="11273" y="326"/>
                </a:lnTo>
                <a:lnTo>
                  <a:pt x="11268" y="320"/>
                </a:lnTo>
                <a:lnTo>
                  <a:pt x="11262" y="313"/>
                </a:lnTo>
                <a:lnTo>
                  <a:pt x="11253" y="308"/>
                </a:lnTo>
                <a:lnTo>
                  <a:pt x="11243" y="305"/>
                </a:lnTo>
                <a:lnTo>
                  <a:pt x="11240" y="301"/>
                </a:lnTo>
                <a:lnTo>
                  <a:pt x="11237" y="298"/>
                </a:lnTo>
                <a:lnTo>
                  <a:pt x="11232" y="298"/>
                </a:lnTo>
                <a:lnTo>
                  <a:pt x="11224" y="298"/>
                </a:lnTo>
                <a:lnTo>
                  <a:pt x="11223" y="294"/>
                </a:lnTo>
                <a:lnTo>
                  <a:pt x="11221" y="288"/>
                </a:lnTo>
                <a:lnTo>
                  <a:pt x="11217" y="285"/>
                </a:lnTo>
                <a:lnTo>
                  <a:pt x="11210" y="282"/>
                </a:lnTo>
                <a:lnTo>
                  <a:pt x="11206" y="281"/>
                </a:lnTo>
                <a:lnTo>
                  <a:pt x="11201" y="279"/>
                </a:lnTo>
                <a:lnTo>
                  <a:pt x="11198" y="279"/>
                </a:lnTo>
                <a:lnTo>
                  <a:pt x="11196" y="281"/>
                </a:lnTo>
                <a:lnTo>
                  <a:pt x="11185" y="290"/>
                </a:lnTo>
                <a:lnTo>
                  <a:pt x="11177" y="297"/>
                </a:lnTo>
                <a:lnTo>
                  <a:pt x="11174" y="295"/>
                </a:lnTo>
                <a:lnTo>
                  <a:pt x="11174" y="287"/>
                </a:lnTo>
                <a:lnTo>
                  <a:pt x="11173" y="281"/>
                </a:lnTo>
                <a:lnTo>
                  <a:pt x="11165" y="278"/>
                </a:lnTo>
                <a:lnTo>
                  <a:pt x="11160" y="272"/>
                </a:lnTo>
                <a:lnTo>
                  <a:pt x="11152" y="262"/>
                </a:lnTo>
                <a:lnTo>
                  <a:pt x="11145" y="251"/>
                </a:lnTo>
                <a:lnTo>
                  <a:pt x="11144" y="236"/>
                </a:lnTo>
                <a:lnTo>
                  <a:pt x="11144" y="223"/>
                </a:lnTo>
                <a:lnTo>
                  <a:pt x="11141" y="219"/>
                </a:lnTo>
                <a:lnTo>
                  <a:pt x="11138" y="215"/>
                </a:lnTo>
                <a:lnTo>
                  <a:pt x="11126" y="207"/>
                </a:lnTo>
                <a:lnTo>
                  <a:pt x="11113" y="203"/>
                </a:lnTo>
                <a:lnTo>
                  <a:pt x="11106" y="197"/>
                </a:lnTo>
                <a:lnTo>
                  <a:pt x="11099" y="195"/>
                </a:lnTo>
                <a:lnTo>
                  <a:pt x="11093" y="195"/>
                </a:lnTo>
                <a:lnTo>
                  <a:pt x="11086" y="197"/>
                </a:lnTo>
                <a:lnTo>
                  <a:pt x="11082" y="210"/>
                </a:lnTo>
                <a:lnTo>
                  <a:pt x="11077" y="223"/>
                </a:lnTo>
                <a:lnTo>
                  <a:pt x="11085" y="241"/>
                </a:lnTo>
                <a:lnTo>
                  <a:pt x="11089" y="258"/>
                </a:lnTo>
                <a:lnTo>
                  <a:pt x="11089" y="262"/>
                </a:lnTo>
                <a:lnTo>
                  <a:pt x="11089" y="265"/>
                </a:lnTo>
                <a:lnTo>
                  <a:pt x="11086" y="267"/>
                </a:lnTo>
                <a:lnTo>
                  <a:pt x="11085" y="268"/>
                </a:lnTo>
                <a:lnTo>
                  <a:pt x="11080" y="267"/>
                </a:lnTo>
                <a:lnTo>
                  <a:pt x="11077" y="265"/>
                </a:lnTo>
                <a:lnTo>
                  <a:pt x="11057" y="249"/>
                </a:lnTo>
                <a:lnTo>
                  <a:pt x="11040" y="236"/>
                </a:lnTo>
                <a:lnTo>
                  <a:pt x="11030" y="246"/>
                </a:lnTo>
                <a:lnTo>
                  <a:pt x="11018" y="258"/>
                </a:lnTo>
                <a:lnTo>
                  <a:pt x="11013" y="262"/>
                </a:lnTo>
                <a:lnTo>
                  <a:pt x="11005" y="267"/>
                </a:lnTo>
                <a:lnTo>
                  <a:pt x="11000" y="268"/>
                </a:lnTo>
                <a:lnTo>
                  <a:pt x="10994" y="269"/>
                </a:lnTo>
                <a:lnTo>
                  <a:pt x="10981" y="275"/>
                </a:lnTo>
                <a:lnTo>
                  <a:pt x="10968" y="279"/>
                </a:lnTo>
                <a:lnTo>
                  <a:pt x="10955" y="278"/>
                </a:lnTo>
                <a:lnTo>
                  <a:pt x="10944" y="277"/>
                </a:lnTo>
                <a:lnTo>
                  <a:pt x="10935" y="282"/>
                </a:lnTo>
                <a:lnTo>
                  <a:pt x="10928" y="288"/>
                </a:lnTo>
                <a:lnTo>
                  <a:pt x="10910" y="300"/>
                </a:lnTo>
                <a:lnTo>
                  <a:pt x="10895" y="311"/>
                </a:lnTo>
                <a:lnTo>
                  <a:pt x="10885" y="320"/>
                </a:lnTo>
                <a:lnTo>
                  <a:pt x="10874" y="330"/>
                </a:lnTo>
                <a:lnTo>
                  <a:pt x="10869" y="347"/>
                </a:lnTo>
                <a:lnTo>
                  <a:pt x="10866" y="364"/>
                </a:lnTo>
                <a:lnTo>
                  <a:pt x="10860" y="367"/>
                </a:lnTo>
                <a:lnTo>
                  <a:pt x="10850" y="369"/>
                </a:lnTo>
                <a:lnTo>
                  <a:pt x="10846" y="369"/>
                </a:lnTo>
                <a:lnTo>
                  <a:pt x="10841" y="370"/>
                </a:lnTo>
                <a:lnTo>
                  <a:pt x="10838" y="373"/>
                </a:lnTo>
                <a:lnTo>
                  <a:pt x="10837" y="375"/>
                </a:lnTo>
                <a:lnTo>
                  <a:pt x="10841" y="386"/>
                </a:lnTo>
                <a:lnTo>
                  <a:pt x="10850" y="399"/>
                </a:lnTo>
                <a:lnTo>
                  <a:pt x="10854" y="406"/>
                </a:lnTo>
                <a:lnTo>
                  <a:pt x="10857" y="413"/>
                </a:lnTo>
                <a:lnTo>
                  <a:pt x="10859" y="418"/>
                </a:lnTo>
                <a:lnTo>
                  <a:pt x="10859" y="422"/>
                </a:lnTo>
                <a:lnTo>
                  <a:pt x="10847" y="422"/>
                </a:lnTo>
                <a:lnTo>
                  <a:pt x="10836" y="423"/>
                </a:lnTo>
                <a:lnTo>
                  <a:pt x="10834" y="438"/>
                </a:lnTo>
                <a:lnTo>
                  <a:pt x="10833" y="452"/>
                </a:lnTo>
                <a:lnTo>
                  <a:pt x="10834" y="458"/>
                </a:lnTo>
                <a:lnTo>
                  <a:pt x="10840" y="464"/>
                </a:lnTo>
                <a:lnTo>
                  <a:pt x="10846" y="471"/>
                </a:lnTo>
                <a:lnTo>
                  <a:pt x="10850" y="475"/>
                </a:lnTo>
                <a:lnTo>
                  <a:pt x="10853" y="481"/>
                </a:lnTo>
                <a:lnTo>
                  <a:pt x="10856" y="490"/>
                </a:lnTo>
                <a:lnTo>
                  <a:pt x="10857" y="498"/>
                </a:lnTo>
                <a:lnTo>
                  <a:pt x="10857" y="506"/>
                </a:lnTo>
                <a:lnTo>
                  <a:pt x="10851" y="508"/>
                </a:lnTo>
                <a:lnTo>
                  <a:pt x="10846" y="511"/>
                </a:lnTo>
                <a:lnTo>
                  <a:pt x="10840" y="508"/>
                </a:lnTo>
                <a:lnTo>
                  <a:pt x="10833" y="504"/>
                </a:lnTo>
                <a:lnTo>
                  <a:pt x="10833" y="510"/>
                </a:lnTo>
                <a:lnTo>
                  <a:pt x="10831" y="516"/>
                </a:lnTo>
                <a:lnTo>
                  <a:pt x="10831" y="517"/>
                </a:lnTo>
                <a:lnTo>
                  <a:pt x="10833" y="519"/>
                </a:lnTo>
                <a:lnTo>
                  <a:pt x="10834" y="519"/>
                </a:lnTo>
                <a:lnTo>
                  <a:pt x="10837" y="519"/>
                </a:lnTo>
                <a:lnTo>
                  <a:pt x="10841" y="520"/>
                </a:lnTo>
                <a:lnTo>
                  <a:pt x="10847" y="520"/>
                </a:lnTo>
                <a:lnTo>
                  <a:pt x="10857" y="516"/>
                </a:lnTo>
                <a:lnTo>
                  <a:pt x="10866" y="516"/>
                </a:lnTo>
                <a:lnTo>
                  <a:pt x="10867" y="520"/>
                </a:lnTo>
                <a:lnTo>
                  <a:pt x="10869" y="526"/>
                </a:lnTo>
                <a:lnTo>
                  <a:pt x="10867" y="534"/>
                </a:lnTo>
                <a:lnTo>
                  <a:pt x="10864" y="543"/>
                </a:lnTo>
                <a:lnTo>
                  <a:pt x="10864" y="546"/>
                </a:lnTo>
                <a:lnTo>
                  <a:pt x="10863" y="547"/>
                </a:lnTo>
                <a:lnTo>
                  <a:pt x="10861" y="547"/>
                </a:lnTo>
                <a:lnTo>
                  <a:pt x="10859" y="546"/>
                </a:lnTo>
                <a:lnTo>
                  <a:pt x="10854" y="543"/>
                </a:lnTo>
                <a:lnTo>
                  <a:pt x="10851" y="539"/>
                </a:lnTo>
                <a:lnTo>
                  <a:pt x="10849" y="527"/>
                </a:lnTo>
                <a:lnTo>
                  <a:pt x="10847" y="524"/>
                </a:lnTo>
                <a:lnTo>
                  <a:pt x="10844" y="524"/>
                </a:lnTo>
                <a:lnTo>
                  <a:pt x="10841" y="526"/>
                </a:lnTo>
                <a:lnTo>
                  <a:pt x="10840" y="529"/>
                </a:lnTo>
                <a:lnTo>
                  <a:pt x="10838" y="531"/>
                </a:lnTo>
                <a:lnTo>
                  <a:pt x="10834" y="537"/>
                </a:lnTo>
                <a:lnTo>
                  <a:pt x="10831" y="544"/>
                </a:lnTo>
                <a:lnTo>
                  <a:pt x="10825" y="542"/>
                </a:lnTo>
                <a:lnTo>
                  <a:pt x="10818" y="537"/>
                </a:lnTo>
                <a:lnTo>
                  <a:pt x="10815" y="537"/>
                </a:lnTo>
                <a:lnTo>
                  <a:pt x="10813" y="534"/>
                </a:lnTo>
                <a:lnTo>
                  <a:pt x="10810" y="533"/>
                </a:lnTo>
                <a:lnTo>
                  <a:pt x="10807" y="529"/>
                </a:lnTo>
                <a:lnTo>
                  <a:pt x="10802" y="521"/>
                </a:lnTo>
                <a:lnTo>
                  <a:pt x="10797" y="517"/>
                </a:lnTo>
                <a:lnTo>
                  <a:pt x="10787" y="510"/>
                </a:lnTo>
                <a:lnTo>
                  <a:pt x="10778" y="504"/>
                </a:lnTo>
                <a:lnTo>
                  <a:pt x="10774" y="498"/>
                </a:lnTo>
                <a:lnTo>
                  <a:pt x="10772" y="493"/>
                </a:lnTo>
                <a:lnTo>
                  <a:pt x="10766" y="491"/>
                </a:lnTo>
                <a:lnTo>
                  <a:pt x="10761" y="491"/>
                </a:lnTo>
                <a:lnTo>
                  <a:pt x="10755" y="488"/>
                </a:lnTo>
                <a:lnTo>
                  <a:pt x="10749" y="485"/>
                </a:lnTo>
                <a:lnTo>
                  <a:pt x="10748" y="480"/>
                </a:lnTo>
                <a:lnTo>
                  <a:pt x="10746" y="474"/>
                </a:lnTo>
                <a:lnTo>
                  <a:pt x="10746" y="468"/>
                </a:lnTo>
                <a:lnTo>
                  <a:pt x="10745" y="461"/>
                </a:lnTo>
                <a:lnTo>
                  <a:pt x="10736" y="467"/>
                </a:lnTo>
                <a:lnTo>
                  <a:pt x="10726" y="471"/>
                </a:lnTo>
                <a:lnTo>
                  <a:pt x="10722" y="468"/>
                </a:lnTo>
                <a:lnTo>
                  <a:pt x="10717" y="465"/>
                </a:lnTo>
                <a:lnTo>
                  <a:pt x="10719" y="461"/>
                </a:lnTo>
                <a:lnTo>
                  <a:pt x="10719" y="457"/>
                </a:lnTo>
                <a:lnTo>
                  <a:pt x="10723" y="457"/>
                </a:lnTo>
                <a:lnTo>
                  <a:pt x="10728" y="455"/>
                </a:lnTo>
                <a:lnTo>
                  <a:pt x="10732" y="451"/>
                </a:lnTo>
                <a:lnTo>
                  <a:pt x="10735" y="447"/>
                </a:lnTo>
                <a:lnTo>
                  <a:pt x="10739" y="431"/>
                </a:lnTo>
                <a:lnTo>
                  <a:pt x="10743" y="411"/>
                </a:lnTo>
                <a:lnTo>
                  <a:pt x="10738" y="402"/>
                </a:lnTo>
                <a:lnTo>
                  <a:pt x="10728" y="386"/>
                </a:lnTo>
                <a:lnTo>
                  <a:pt x="10717" y="370"/>
                </a:lnTo>
                <a:lnTo>
                  <a:pt x="10712" y="359"/>
                </a:lnTo>
                <a:lnTo>
                  <a:pt x="10706" y="354"/>
                </a:lnTo>
                <a:lnTo>
                  <a:pt x="10697" y="353"/>
                </a:lnTo>
                <a:lnTo>
                  <a:pt x="10683" y="339"/>
                </a:lnTo>
                <a:lnTo>
                  <a:pt x="10667" y="324"/>
                </a:lnTo>
                <a:lnTo>
                  <a:pt x="10658" y="320"/>
                </a:lnTo>
                <a:lnTo>
                  <a:pt x="10648" y="315"/>
                </a:lnTo>
                <a:lnTo>
                  <a:pt x="10640" y="310"/>
                </a:lnTo>
                <a:lnTo>
                  <a:pt x="10631" y="305"/>
                </a:lnTo>
                <a:lnTo>
                  <a:pt x="10624" y="298"/>
                </a:lnTo>
                <a:lnTo>
                  <a:pt x="10620" y="290"/>
                </a:lnTo>
                <a:lnTo>
                  <a:pt x="10618" y="284"/>
                </a:lnTo>
                <a:lnTo>
                  <a:pt x="10615" y="279"/>
                </a:lnTo>
                <a:lnTo>
                  <a:pt x="10611" y="279"/>
                </a:lnTo>
                <a:lnTo>
                  <a:pt x="10608" y="279"/>
                </a:lnTo>
                <a:lnTo>
                  <a:pt x="10605" y="282"/>
                </a:lnTo>
                <a:lnTo>
                  <a:pt x="10604" y="284"/>
                </a:lnTo>
                <a:lnTo>
                  <a:pt x="10601" y="290"/>
                </a:lnTo>
                <a:lnTo>
                  <a:pt x="10601" y="294"/>
                </a:lnTo>
                <a:lnTo>
                  <a:pt x="10601" y="300"/>
                </a:lnTo>
                <a:lnTo>
                  <a:pt x="10601" y="307"/>
                </a:lnTo>
                <a:lnTo>
                  <a:pt x="10601" y="308"/>
                </a:lnTo>
                <a:lnTo>
                  <a:pt x="10599" y="311"/>
                </a:lnTo>
                <a:lnTo>
                  <a:pt x="10598" y="313"/>
                </a:lnTo>
                <a:lnTo>
                  <a:pt x="10595" y="314"/>
                </a:lnTo>
                <a:lnTo>
                  <a:pt x="10579" y="304"/>
                </a:lnTo>
                <a:lnTo>
                  <a:pt x="10563" y="294"/>
                </a:lnTo>
                <a:lnTo>
                  <a:pt x="10549" y="298"/>
                </a:lnTo>
                <a:lnTo>
                  <a:pt x="10540" y="301"/>
                </a:lnTo>
                <a:lnTo>
                  <a:pt x="10533" y="301"/>
                </a:lnTo>
                <a:lnTo>
                  <a:pt x="10527" y="300"/>
                </a:lnTo>
                <a:lnTo>
                  <a:pt x="10517" y="292"/>
                </a:lnTo>
                <a:lnTo>
                  <a:pt x="10509" y="282"/>
                </a:lnTo>
                <a:lnTo>
                  <a:pt x="10504" y="272"/>
                </a:lnTo>
                <a:lnTo>
                  <a:pt x="10501" y="261"/>
                </a:lnTo>
                <a:lnTo>
                  <a:pt x="10496" y="256"/>
                </a:lnTo>
                <a:lnTo>
                  <a:pt x="10489" y="252"/>
                </a:lnTo>
                <a:lnTo>
                  <a:pt x="10480" y="248"/>
                </a:lnTo>
                <a:lnTo>
                  <a:pt x="10471" y="242"/>
                </a:lnTo>
                <a:lnTo>
                  <a:pt x="10470" y="236"/>
                </a:lnTo>
                <a:lnTo>
                  <a:pt x="10468" y="231"/>
                </a:lnTo>
                <a:lnTo>
                  <a:pt x="10471" y="225"/>
                </a:lnTo>
                <a:lnTo>
                  <a:pt x="10476" y="218"/>
                </a:lnTo>
                <a:lnTo>
                  <a:pt x="10484" y="213"/>
                </a:lnTo>
                <a:lnTo>
                  <a:pt x="10491" y="207"/>
                </a:lnTo>
                <a:lnTo>
                  <a:pt x="10487" y="205"/>
                </a:lnTo>
                <a:lnTo>
                  <a:pt x="10481" y="202"/>
                </a:lnTo>
                <a:lnTo>
                  <a:pt x="10477" y="199"/>
                </a:lnTo>
                <a:lnTo>
                  <a:pt x="10473" y="197"/>
                </a:lnTo>
                <a:lnTo>
                  <a:pt x="10467" y="197"/>
                </a:lnTo>
                <a:lnTo>
                  <a:pt x="10463" y="197"/>
                </a:lnTo>
                <a:lnTo>
                  <a:pt x="10458" y="199"/>
                </a:lnTo>
                <a:lnTo>
                  <a:pt x="10453" y="202"/>
                </a:lnTo>
                <a:lnTo>
                  <a:pt x="10448" y="207"/>
                </a:lnTo>
                <a:lnTo>
                  <a:pt x="10442" y="212"/>
                </a:lnTo>
                <a:lnTo>
                  <a:pt x="10440" y="210"/>
                </a:lnTo>
                <a:lnTo>
                  <a:pt x="10435" y="209"/>
                </a:lnTo>
                <a:lnTo>
                  <a:pt x="10435" y="205"/>
                </a:lnTo>
                <a:lnTo>
                  <a:pt x="10434" y="200"/>
                </a:lnTo>
                <a:lnTo>
                  <a:pt x="10438" y="190"/>
                </a:lnTo>
                <a:lnTo>
                  <a:pt x="10442" y="180"/>
                </a:lnTo>
                <a:lnTo>
                  <a:pt x="10427" y="180"/>
                </a:lnTo>
                <a:lnTo>
                  <a:pt x="10412" y="180"/>
                </a:lnTo>
                <a:lnTo>
                  <a:pt x="10412" y="176"/>
                </a:lnTo>
                <a:lnTo>
                  <a:pt x="10412" y="171"/>
                </a:lnTo>
                <a:lnTo>
                  <a:pt x="10409" y="166"/>
                </a:lnTo>
                <a:lnTo>
                  <a:pt x="10408" y="161"/>
                </a:lnTo>
                <a:lnTo>
                  <a:pt x="10401" y="163"/>
                </a:lnTo>
                <a:lnTo>
                  <a:pt x="10393" y="164"/>
                </a:lnTo>
                <a:lnTo>
                  <a:pt x="10389" y="169"/>
                </a:lnTo>
                <a:lnTo>
                  <a:pt x="10386" y="171"/>
                </a:lnTo>
                <a:lnTo>
                  <a:pt x="10385" y="179"/>
                </a:lnTo>
                <a:lnTo>
                  <a:pt x="10385" y="184"/>
                </a:lnTo>
                <a:lnTo>
                  <a:pt x="10386" y="189"/>
                </a:lnTo>
                <a:lnTo>
                  <a:pt x="10389" y="193"/>
                </a:lnTo>
                <a:lnTo>
                  <a:pt x="10392" y="197"/>
                </a:lnTo>
                <a:lnTo>
                  <a:pt x="10396" y="202"/>
                </a:lnTo>
                <a:lnTo>
                  <a:pt x="10392" y="203"/>
                </a:lnTo>
                <a:lnTo>
                  <a:pt x="10389" y="205"/>
                </a:lnTo>
                <a:lnTo>
                  <a:pt x="10383" y="205"/>
                </a:lnTo>
                <a:lnTo>
                  <a:pt x="10379" y="205"/>
                </a:lnTo>
                <a:lnTo>
                  <a:pt x="10376" y="200"/>
                </a:lnTo>
                <a:lnTo>
                  <a:pt x="10373" y="196"/>
                </a:lnTo>
                <a:lnTo>
                  <a:pt x="10370" y="193"/>
                </a:lnTo>
                <a:lnTo>
                  <a:pt x="10370" y="190"/>
                </a:lnTo>
                <a:lnTo>
                  <a:pt x="10372" y="189"/>
                </a:lnTo>
                <a:lnTo>
                  <a:pt x="10373" y="187"/>
                </a:lnTo>
                <a:lnTo>
                  <a:pt x="10376" y="184"/>
                </a:lnTo>
                <a:lnTo>
                  <a:pt x="10378" y="184"/>
                </a:lnTo>
                <a:lnTo>
                  <a:pt x="10376" y="180"/>
                </a:lnTo>
                <a:lnTo>
                  <a:pt x="10375" y="176"/>
                </a:lnTo>
                <a:lnTo>
                  <a:pt x="10370" y="173"/>
                </a:lnTo>
                <a:lnTo>
                  <a:pt x="10363" y="171"/>
                </a:lnTo>
                <a:lnTo>
                  <a:pt x="10357" y="171"/>
                </a:lnTo>
                <a:lnTo>
                  <a:pt x="10350" y="171"/>
                </a:lnTo>
                <a:lnTo>
                  <a:pt x="10345" y="174"/>
                </a:lnTo>
                <a:lnTo>
                  <a:pt x="10339" y="179"/>
                </a:lnTo>
                <a:lnTo>
                  <a:pt x="10336" y="177"/>
                </a:lnTo>
                <a:lnTo>
                  <a:pt x="10332" y="177"/>
                </a:lnTo>
                <a:lnTo>
                  <a:pt x="10326" y="170"/>
                </a:lnTo>
                <a:lnTo>
                  <a:pt x="10320" y="166"/>
                </a:lnTo>
                <a:lnTo>
                  <a:pt x="10313" y="164"/>
                </a:lnTo>
                <a:lnTo>
                  <a:pt x="10307" y="166"/>
                </a:lnTo>
                <a:lnTo>
                  <a:pt x="10304" y="167"/>
                </a:lnTo>
                <a:lnTo>
                  <a:pt x="10301" y="170"/>
                </a:lnTo>
                <a:lnTo>
                  <a:pt x="10298" y="182"/>
                </a:lnTo>
                <a:lnTo>
                  <a:pt x="10294" y="195"/>
                </a:lnTo>
                <a:lnTo>
                  <a:pt x="10281" y="184"/>
                </a:lnTo>
                <a:lnTo>
                  <a:pt x="10267" y="177"/>
                </a:lnTo>
                <a:lnTo>
                  <a:pt x="10257" y="183"/>
                </a:lnTo>
                <a:lnTo>
                  <a:pt x="10245" y="192"/>
                </a:lnTo>
                <a:lnTo>
                  <a:pt x="10229" y="199"/>
                </a:lnTo>
                <a:lnTo>
                  <a:pt x="10212" y="209"/>
                </a:lnTo>
                <a:lnTo>
                  <a:pt x="10199" y="209"/>
                </a:lnTo>
                <a:lnTo>
                  <a:pt x="10186" y="212"/>
                </a:lnTo>
                <a:lnTo>
                  <a:pt x="10185" y="209"/>
                </a:lnTo>
                <a:lnTo>
                  <a:pt x="10183" y="209"/>
                </a:lnTo>
                <a:lnTo>
                  <a:pt x="10182" y="209"/>
                </a:lnTo>
                <a:lnTo>
                  <a:pt x="10180" y="210"/>
                </a:lnTo>
                <a:lnTo>
                  <a:pt x="10176" y="215"/>
                </a:lnTo>
                <a:lnTo>
                  <a:pt x="10172" y="219"/>
                </a:lnTo>
                <a:lnTo>
                  <a:pt x="10167" y="220"/>
                </a:lnTo>
                <a:lnTo>
                  <a:pt x="10162" y="219"/>
                </a:lnTo>
                <a:lnTo>
                  <a:pt x="10157" y="218"/>
                </a:lnTo>
                <a:lnTo>
                  <a:pt x="10153" y="213"/>
                </a:lnTo>
                <a:lnTo>
                  <a:pt x="10149" y="202"/>
                </a:lnTo>
                <a:lnTo>
                  <a:pt x="10143" y="190"/>
                </a:lnTo>
                <a:lnTo>
                  <a:pt x="10143" y="177"/>
                </a:lnTo>
                <a:lnTo>
                  <a:pt x="10141" y="166"/>
                </a:lnTo>
                <a:lnTo>
                  <a:pt x="10140" y="159"/>
                </a:lnTo>
                <a:lnTo>
                  <a:pt x="10139" y="153"/>
                </a:lnTo>
                <a:lnTo>
                  <a:pt x="10133" y="144"/>
                </a:lnTo>
                <a:lnTo>
                  <a:pt x="10126" y="135"/>
                </a:lnTo>
                <a:lnTo>
                  <a:pt x="10124" y="130"/>
                </a:lnTo>
                <a:lnTo>
                  <a:pt x="10124" y="124"/>
                </a:lnTo>
                <a:lnTo>
                  <a:pt x="10120" y="117"/>
                </a:lnTo>
                <a:lnTo>
                  <a:pt x="10116" y="111"/>
                </a:lnTo>
                <a:lnTo>
                  <a:pt x="10114" y="105"/>
                </a:lnTo>
                <a:lnTo>
                  <a:pt x="10111" y="101"/>
                </a:lnTo>
                <a:lnTo>
                  <a:pt x="10101" y="97"/>
                </a:lnTo>
                <a:lnTo>
                  <a:pt x="10093" y="95"/>
                </a:lnTo>
                <a:lnTo>
                  <a:pt x="10080" y="104"/>
                </a:lnTo>
                <a:lnTo>
                  <a:pt x="10067" y="115"/>
                </a:lnTo>
                <a:lnTo>
                  <a:pt x="10055" y="127"/>
                </a:lnTo>
                <a:lnTo>
                  <a:pt x="10044" y="143"/>
                </a:lnTo>
                <a:lnTo>
                  <a:pt x="10036" y="148"/>
                </a:lnTo>
                <a:lnTo>
                  <a:pt x="10031" y="157"/>
                </a:lnTo>
                <a:lnTo>
                  <a:pt x="10025" y="166"/>
                </a:lnTo>
                <a:lnTo>
                  <a:pt x="10022" y="174"/>
                </a:lnTo>
                <a:lnTo>
                  <a:pt x="10021" y="182"/>
                </a:lnTo>
                <a:lnTo>
                  <a:pt x="10022" y="189"/>
                </a:lnTo>
                <a:lnTo>
                  <a:pt x="10023" y="197"/>
                </a:lnTo>
                <a:lnTo>
                  <a:pt x="10025" y="205"/>
                </a:lnTo>
                <a:lnTo>
                  <a:pt x="10023" y="212"/>
                </a:lnTo>
                <a:lnTo>
                  <a:pt x="10022" y="220"/>
                </a:lnTo>
                <a:lnTo>
                  <a:pt x="10025" y="226"/>
                </a:lnTo>
                <a:lnTo>
                  <a:pt x="10028" y="232"/>
                </a:lnTo>
                <a:lnTo>
                  <a:pt x="10031" y="238"/>
                </a:lnTo>
                <a:lnTo>
                  <a:pt x="10036" y="245"/>
                </a:lnTo>
                <a:lnTo>
                  <a:pt x="10041" y="246"/>
                </a:lnTo>
                <a:lnTo>
                  <a:pt x="10046" y="249"/>
                </a:lnTo>
                <a:lnTo>
                  <a:pt x="10052" y="249"/>
                </a:lnTo>
                <a:lnTo>
                  <a:pt x="10058" y="251"/>
                </a:lnTo>
                <a:lnTo>
                  <a:pt x="10068" y="245"/>
                </a:lnTo>
                <a:lnTo>
                  <a:pt x="10078" y="239"/>
                </a:lnTo>
                <a:lnTo>
                  <a:pt x="10093" y="231"/>
                </a:lnTo>
                <a:lnTo>
                  <a:pt x="10107" y="225"/>
                </a:lnTo>
                <a:lnTo>
                  <a:pt x="10118" y="225"/>
                </a:lnTo>
                <a:lnTo>
                  <a:pt x="10129" y="223"/>
                </a:lnTo>
                <a:lnTo>
                  <a:pt x="10136" y="226"/>
                </a:lnTo>
                <a:lnTo>
                  <a:pt x="10141" y="228"/>
                </a:lnTo>
                <a:lnTo>
                  <a:pt x="10147" y="235"/>
                </a:lnTo>
                <a:lnTo>
                  <a:pt x="10153" y="242"/>
                </a:lnTo>
                <a:lnTo>
                  <a:pt x="10153" y="251"/>
                </a:lnTo>
                <a:lnTo>
                  <a:pt x="10153" y="261"/>
                </a:lnTo>
                <a:lnTo>
                  <a:pt x="10152" y="271"/>
                </a:lnTo>
                <a:lnTo>
                  <a:pt x="10149" y="279"/>
                </a:lnTo>
                <a:lnTo>
                  <a:pt x="10144" y="284"/>
                </a:lnTo>
                <a:lnTo>
                  <a:pt x="10140" y="288"/>
                </a:lnTo>
                <a:lnTo>
                  <a:pt x="10136" y="291"/>
                </a:lnTo>
                <a:lnTo>
                  <a:pt x="10130" y="294"/>
                </a:lnTo>
                <a:lnTo>
                  <a:pt x="10120" y="298"/>
                </a:lnTo>
                <a:lnTo>
                  <a:pt x="10113" y="301"/>
                </a:lnTo>
                <a:lnTo>
                  <a:pt x="10103" y="305"/>
                </a:lnTo>
                <a:lnTo>
                  <a:pt x="10093" y="310"/>
                </a:lnTo>
                <a:lnTo>
                  <a:pt x="10082" y="313"/>
                </a:lnTo>
                <a:lnTo>
                  <a:pt x="10069" y="315"/>
                </a:lnTo>
                <a:lnTo>
                  <a:pt x="10054" y="317"/>
                </a:lnTo>
                <a:lnTo>
                  <a:pt x="10038" y="321"/>
                </a:lnTo>
                <a:lnTo>
                  <a:pt x="10031" y="323"/>
                </a:lnTo>
                <a:lnTo>
                  <a:pt x="10022" y="323"/>
                </a:lnTo>
                <a:lnTo>
                  <a:pt x="10013" y="323"/>
                </a:lnTo>
                <a:lnTo>
                  <a:pt x="10005" y="323"/>
                </a:lnTo>
                <a:lnTo>
                  <a:pt x="9990" y="317"/>
                </a:lnTo>
                <a:lnTo>
                  <a:pt x="9977" y="311"/>
                </a:lnTo>
                <a:lnTo>
                  <a:pt x="9960" y="304"/>
                </a:lnTo>
                <a:lnTo>
                  <a:pt x="9944" y="300"/>
                </a:lnTo>
                <a:lnTo>
                  <a:pt x="9930" y="297"/>
                </a:lnTo>
                <a:lnTo>
                  <a:pt x="9917" y="297"/>
                </a:lnTo>
                <a:lnTo>
                  <a:pt x="9914" y="298"/>
                </a:lnTo>
                <a:lnTo>
                  <a:pt x="9911" y="301"/>
                </a:lnTo>
                <a:lnTo>
                  <a:pt x="9905" y="305"/>
                </a:lnTo>
                <a:lnTo>
                  <a:pt x="9901" y="311"/>
                </a:lnTo>
                <a:lnTo>
                  <a:pt x="9898" y="318"/>
                </a:lnTo>
                <a:lnTo>
                  <a:pt x="9894" y="326"/>
                </a:lnTo>
                <a:lnTo>
                  <a:pt x="9884" y="339"/>
                </a:lnTo>
                <a:lnTo>
                  <a:pt x="9874" y="353"/>
                </a:lnTo>
                <a:lnTo>
                  <a:pt x="9869" y="362"/>
                </a:lnTo>
                <a:lnTo>
                  <a:pt x="9865" y="370"/>
                </a:lnTo>
                <a:lnTo>
                  <a:pt x="9861" y="380"/>
                </a:lnTo>
                <a:lnTo>
                  <a:pt x="9856" y="392"/>
                </a:lnTo>
                <a:lnTo>
                  <a:pt x="9842" y="405"/>
                </a:lnTo>
                <a:lnTo>
                  <a:pt x="9828" y="418"/>
                </a:lnTo>
                <a:lnTo>
                  <a:pt x="9826" y="428"/>
                </a:lnTo>
                <a:lnTo>
                  <a:pt x="9825" y="438"/>
                </a:lnTo>
                <a:lnTo>
                  <a:pt x="9828" y="449"/>
                </a:lnTo>
                <a:lnTo>
                  <a:pt x="9830" y="461"/>
                </a:lnTo>
                <a:lnTo>
                  <a:pt x="9841" y="477"/>
                </a:lnTo>
                <a:lnTo>
                  <a:pt x="9851" y="493"/>
                </a:lnTo>
                <a:lnTo>
                  <a:pt x="9849" y="497"/>
                </a:lnTo>
                <a:lnTo>
                  <a:pt x="9849" y="500"/>
                </a:lnTo>
                <a:lnTo>
                  <a:pt x="9851" y="503"/>
                </a:lnTo>
                <a:lnTo>
                  <a:pt x="9852" y="507"/>
                </a:lnTo>
                <a:lnTo>
                  <a:pt x="9852" y="511"/>
                </a:lnTo>
                <a:lnTo>
                  <a:pt x="9851" y="517"/>
                </a:lnTo>
                <a:lnTo>
                  <a:pt x="9846" y="526"/>
                </a:lnTo>
                <a:lnTo>
                  <a:pt x="9838" y="534"/>
                </a:lnTo>
                <a:lnTo>
                  <a:pt x="9825" y="543"/>
                </a:lnTo>
                <a:lnTo>
                  <a:pt x="9812" y="550"/>
                </a:lnTo>
                <a:lnTo>
                  <a:pt x="9799" y="556"/>
                </a:lnTo>
                <a:lnTo>
                  <a:pt x="9786" y="562"/>
                </a:lnTo>
                <a:lnTo>
                  <a:pt x="9777" y="566"/>
                </a:lnTo>
                <a:lnTo>
                  <a:pt x="9769" y="570"/>
                </a:lnTo>
                <a:lnTo>
                  <a:pt x="9761" y="576"/>
                </a:lnTo>
                <a:lnTo>
                  <a:pt x="9754" y="582"/>
                </a:lnTo>
                <a:lnTo>
                  <a:pt x="9748" y="589"/>
                </a:lnTo>
                <a:lnTo>
                  <a:pt x="9743" y="599"/>
                </a:lnTo>
                <a:lnTo>
                  <a:pt x="9738" y="609"/>
                </a:lnTo>
                <a:lnTo>
                  <a:pt x="9735" y="622"/>
                </a:lnTo>
                <a:lnTo>
                  <a:pt x="9731" y="631"/>
                </a:lnTo>
                <a:lnTo>
                  <a:pt x="9727" y="639"/>
                </a:lnTo>
                <a:lnTo>
                  <a:pt x="9724" y="644"/>
                </a:lnTo>
                <a:lnTo>
                  <a:pt x="9722" y="650"/>
                </a:lnTo>
                <a:lnTo>
                  <a:pt x="9721" y="655"/>
                </a:lnTo>
                <a:lnTo>
                  <a:pt x="9721" y="663"/>
                </a:lnTo>
                <a:lnTo>
                  <a:pt x="9711" y="680"/>
                </a:lnTo>
                <a:lnTo>
                  <a:pt x="9699" y="697"/>
                </a:lnTo>
                <a:lnTo>
                  <a:pt x="9691" y="707"/>
                </a:lnTo>
                <a:lnTo>
                  <a:pt x="9682" y="716"/>
                </a:lnTo>
                <a:lnTo>
                  <a:pt x="9668" y="724"/>
                </a:lnTo>
                <a:lnTo>
                  <a:pt x="9653" y="733"/>
                </a:lnTo>
                <a:lnTo>
                  <a:pt x="9640" y="742"/>
                </a:lnTo>
                <a:lnTo>
                  <a:pt x="9627" y="749"/>
                </a:lnTo>
                <a:lnTo>
                  <a:pt x="9612" y="755"/>
                </a:lnTo>
                <a:lnTo>
                  <a:pt x="9597" y="759"/>
                </a:lnTo>
                <a:lnTo>
                  <a:pt x="9594" y="768"/>
                </a:lnTo>
                <a:lnTo>
                  <a:pt x="9591" y="778"/>
                </a:lnTo>
                <a:lnTo>
                  <a:pt x="9593" y="792"/>
                </a:lnTo>
                <a:lnTo>
                  <a:pt x="9597" y="805"/>
                </a:lnTo>
                <a:lnTo>
                  <a:pt x="9606" y="821"/>
                </a:lnTo>
                <a:lnTo>
                  <a:pt x="9614" y="834"/>
                </a:lnTo>
                <a:lnTo>
                  <a:pt x="9623" y="847"/>
                </a:lnTo>
                <a:lnTo>
                  <a:pt x="9630" y="857"/>
                </a:lnTo>
                <a:lnTo>
                  <a:pt x="9636" y="868"/>
                </a:lnTo>
                <a:lnTo>
                  <a:pt x="9642" y="879"/>
                </a:lnTo>
                <a:lnTo>
                  <a:pt x="9643" y="886"/>
                </a:lnTo>
                <a:lnTo>
                  <a:pt x="9643" y="893"/>
                </a:lnTo>
                <a:lnTo>
                  <a:pt x="9642" y="900"/>
                </a:lnTo>
                <a:lnTo>
                  <a:pt x="9640" y="906"/>
                </a:lnTo>
                <a:lnTo>
                  <a:pt x="9630" y="910"/>
                </a:lnTo>
                <a:lnTo>
                  <a:pt x="9620" y="915"/>
                </a:lnTo>
                <a:lnTo>
                  <a:pt x="9609" y="919"/>
                </a:lnTo>
                <a:lnTo>
                  <a:pt x="9597" y="925"/>
                </a:lnTo>
                <a:lnTo>
                  <a:pt x="9586" y="923"/>
                </a:lnTo>
                <a:lnTo>
                  <a:pt x="9568" y="925"/>
                </a:lnTo>
                <a:lnTo>
                  <a:pt x="9563" y="925"/>
                </a:lnTo>
                <a:lnTo>
                  <a:pt x="9558" y="923"/>
                </a:lnTo>
                <a:lnTo>
                  <a:pt x="9554" y="922"/>
                </a:lnTo>
                <a:lnTo>
                  <a:pt x="9550" y="919"/>
                </a:lnTo>
                <a:lnTo>
                  <a:pt x="9547" y="904"/>
                </a:lnTo>
                <a:lnTo>
                  <a:pt x="9547" y="890"/>
                </a:lnTo>
                <a:lnTo>
                  <a:pt x="9547" y="880"/>
                </a:lnTo>
                <a:lnTo>
                  <a:pt x="9547" y="871"/>
                </a:lnTo>
                <a:lnTo>
                  <a:pt x="9545" y="864"/>
                </a:lnTo>
                <a:lnTo>
                  <a:pt x="9544" y="858"/>
                </a:lnTo>
                <a:lnTo>
                  <a:pt x="9540" y="851"/>
                </a:lnTo>
                <a:lnTo>
                  <a:pt x="9535" y="847"/>
                </a:lnTo>
                <a:lnTo>
                  <a:pt x="9531" y="843"/>
                </a:lnTo>
                <a:lnTo>
                  <a:pt x="9522" y="838"/>
                </a:lnTo>
                <a:lnTo>
                  <a:pt x="9509" y="835"/>
                </a:lnTo>
                <a:lnTo>
                  <a:pt x="9495" y="835"/>
                </a:lnTo>
                <a:lnTo>
                  <a:pt x="9481" y="838"/>
                </a:lnTo>
                <a:lnTo>
                  <a:pt x="9465" y="843"/>
                </a:lnTo>
                <a:lnTo>
                  <a:pt x="9452" y="844"/>
                </a:lnTo>
                <a:lnTo>
                  <a:pt x="9437" y="845"/>
                </a:lnTo>
                <a:lnTo>
                  <a:pt x="9420" y="848"/>
                </a:lnTo>
                <a:lnTo>
                  <a:pt x="9401" y="853"/>
                </a:lnTo>
                <a:lnTo>
                  <a:pt x="9390" y="858"/>
                </a:lnTo>
                <a:lnTo>
                  <a:pt x="9378" y="864"/>
                </a:lnTo>
                <a:lnTo>
                  <a:pt x="9368" y="871"/>
                </a:lnTo>
                <a:lnTo>
                  <a:pt x="9357" y="881"/>
                </a:lnTo>
                <a:lnTo>
                  <a:pt x="9344" y="889"/>
                </a:lnTo>
                <a:lnTo>
                  <a:pt x="9331" y="896"/>
                </a:lnTo>
                <a:lnTo>
                  <a:pt x="9321" y="902"/>
                </a:lnTo>
                <a:lnTo>
                  <a:pt x="9311" y="909"/>
                </a:lnTo>
                <a:lnTo>
                  <a:pt x="9301" y="915"/>
                </a:lnTo>
                <a:lnTo>
                  <a:pt x="9293" y="923"/>
                </a:lnTo>
                <a:lnTo>
                  <a:pt x="9290" y="932"/>
                </a:lnTo>
                <a:lnTo>
                  <a:pt x="9288" y="942"/>
                </a:lnTo>
                <a:lnTo>
                  <a:pt x="9285" y="953"/>
                </a:lnTo>
                <a:lnTo>
                  <a:pt x="9283" y="966"/>
                </a:lnTo>
                <a:lnTo>
                  <a:pt x="9280" y="974"/>
                </a:lnTo>
                <a:lnTo>
                  <a:pt x="9279" y="981"/>
                </a:lnTo>
                <a:lnTo>
                  <a:pt x="9276" y="988"/>
                </a:lnTo>
                <a:lnTo>
                  <a:pt x="9273" y="995"/>
                </a:lnTo>
                <a:lnTo>
                  <a:pt x="9265" y="998"/>
                </a:lnTo>
                <a:lnTo>
                  <a:pt x="9256" y="998"/>
                </a:lnTo>
                <a:lnTo>
                  <a:pt x="9250" y="997"/>
                </a:lnTo>
                <a:lnTo>
                  <a:pt x="9244" y="997"/>
                </a:lnTo>
                <a:lnTo>
                  <a:pt x="9240" y="992"/>
                </a:lnTo>
                <a:lnTo>
                  <a:pt x="9236" y="989"/>
                </a:lnTo>
                <a:lnTo>
                  <a:pt x="9231" y="987"/>
                </a:lnTo>
                <a:lnTo>
                  <a:pt x="9229" y="982"/>
                </a:lnTo>
                <a:lnTo>
                  <a:pt x="9221" y="969"/>
                </a:lnTo>
                <a:lnTo>
                  <a:pt x="9214" y="958"/>
                </a:lnTo>
                <a:lnTo>
                  <a:pt x="9211" y="949"/>
                </a:lnTo>
                <a:lnTo>
                  <a:pt x="9208" y="942"/>
                </a:lnTo>
                <a:lnTo>
                  <a:pt x="9203" y="933"/>
                </a:lnTo>
                <a:lnTo>
                  <a:pt x="9195" y="926"/>
                </a:lnTo>
                <a:lnTo>
                  <a:pt x="9191" y="916"/>
                </a:lnTo>
                <a:lnTo>
                  <a:pt x="9184" y="906"/>
                </a:lnTo>
                <a:lnTo>
                  <a:pt x="9180" y="900"/>
                </a:lnTo>
                <a:lnTo>
                  <a:pt x="9175" y="897"/>
                </a:lnTo>
                <a:lnTo>
                  <a:pt x="9171" y="896"/>
                </a:lnTo>
                <a:lnTo>
                  <a:pt x="9168" y="897"/>
                </a:lnTo>
                <a:lnTo>
                  <a:pt x="9162" y="903"/>
                </a:lnTo>
                <a:lnTo>
                  <a:pt x="9152" y="909"/>
                </a:lnTo>
                <a:lnTo>
                  <a:pt x="9142" y="930"/>
                </a:lnTo>
                <a:lnTo>
                  <a:pt x="9135" y="951"/>
                </a:lnTo>
                <a:lnTo>
                  <a:pt x="9132" y="966"/>
                </a:lnTo>
                <a:lnTo>
                  <a:pt x="9133" y="981"/>
                </a:lnTo>
                <a:lnTo>
                  <a:pt x="9131" y="997"/>
                </a:lnTo>
                <a:lnTo>
                  <a:pt x="9129" y="1015"/>
                </a:lnTo>
                <a:lnTo>
                  <a:pt x="9119" y="1028"/>
                </a:lnTo>
                <a:lnTo>
                  <a:pt x="9110" y="1041"/>
                </a:lnTo>
                <a:lnTo>
                  <a:pt x="9102" y="1047"/>
                </a:lnTo>
                <a:lnTo>
                  <a:pt x="9092" y="1051"/>
                </a:lnTo>
                <a:lnTo>
                  <a:pt x="9082" y="1057"/>
                </a:lnTo>
                <a:lnTo>
                  <a:pt x="9069" y="1059"/>
                </a:lnTo>
                <a:lnTo>
                  <a:pt x="9060" y="1057"/>
                </a:lnTo>
                <a:lnTo>
                  <a:pt x="9054" y="1056"/>
                </a:lnTo>
                <a:lnTo>
                  <a:pt x="9050" y="1053"/>
                </a:lnTo>
                <a:lnTo>
                  <a:pt x="9046" y="1050"/>
                </a:lnTo>
                <a:lnTo>
                  <a:pt x="9043" y="1046"/>
                </a:lnTo>
                <a:lnTo>
                  <a:pt x="9041" y="1041"/>
                </a:lnTo>
                <a:lnTo>
                  <a:pt x="9041" y="1037"/>
                </a:lnTo>
                <a:lnTo>
                  <a:pt x="9041" y="1031"/>
                </a:lnTo>
                <a:lnTo>
                  <a:pt x="9043" y="1023"/>
                </a:lnTo>
                <a:lnTo>
                  <a:pt x="9047" y="1012"/>
                </a:lnTo>
                <a:lnTo>
                  <a:pt x="9050" y="999"/>
                </a:lnTo>
                <a:lnTo>
                  <a:pt x="9051" y="988"/>
                </a:lnTo>
                <a:lnTo>
                  <a:pt x="9051" y="976"/>
                </a:lnTo>
                <a:lnTo>
                  <a:pt x="9051" y="965"/>
                </a:lnTo>
                <a:lnTo>
                  <a:pt x="9047" y="953"/>
                </a:lnTo>
                <a:lnTo>
                  <a:pt x="9046" y="939"/>
                </a:lnTo>
                <a:lnTo>
                  <a:pt x="9040" y="927"/>
                </a:lnTo>
                <a:lnTo>
                  <a:pt x="9031" y="917"/>
                </a:lnTo>
                <a:lnTo>
                  <a:pt x="9013" y="902"/>
                </a:lnTo>
                <a:lnTo>
                  <a:pt x="8992" y="889"/>
                </a:lnTo>
                <a:lnTo>
                  <a:pt x="8982" y="883"/>
                </a:lnTo>
                <a:lnTo>
                  <a:pt x="8972" y="877"/>
                </a:lnTo>
                <a:lnTo>
                  <a:pt x="8961" y="873"/>
                </a:lnTo>
                <a:lnTo>
                  <a:pt x="8949" y="870"/>
                </a:lnTo>
                <a:lnTo>
                  <a:pt x="8939" y="874"/>
                </a:lnTo>
                <a:lnTo>
                  <a:pt x="8929" y="883"/>
                </a:lnTo>
                <a:lnTo>
                  <a:pt x="8930" y="893"/>
                </a:lnTo>
                <a:lnTo>
                  <a:pt x="8932" y="902"/>
                </a:lnTo>
                <a:lnTo>
                  <a:pt x="8935" y="912"/>
                </a:lnTo>
                <a:lnTo>
                  <a:pt x="8939" y="919"/>
                </a:lnTo>
                <a:lnTo>
                  <a:pt x="8943" y="926"/>
                </a:lnTo>
                <a:lnTo>
                  <a:pt x="8948" y="932"/>
                </a:lnTo>
                <a:lnTo>
                  <a:pt x="8956" y="945"/>
                </a:lnTo>
                <a:lnTo>
                  <a:pt x="8968" y="965"/>
                </a:lnTo>
                <a:lnTo>
                  <a:pt x="8969" y="974"/>
                </a:lnTo>
                <a:lnTo>
                  <a:pt x="8969" y="982"/>
                </a:lnTo>
                <a:lnTo>
                  <a:pt x="8968" y="992"/>
                </a:lnTo>
                <a:lnTo>
                  <a:pt x="8968" y="1002"/>
                </a:lnTo>
                <a:lnTo>
                  <a:pt x="8959" y="1012"/>
                </a:lnTo>
                <a:lnTo>
                  <a:pt x="8948" y="1027"/>
                </a:lnTo>
                <a:lnTo>
                  <a:pt x="8936" y="1033"/>
                </a:lnTo>
                <a:lnTo>
                  <a:pt x="8926" y="1035"/>
                </a:lnTo>
                <a:lnTo>
                  <a:pt x="8923" y="1030"/>
                </a:lnTo>
                <a:lnTo>
                  <a:pt x="8919" y="1024"/>
                </a:lnTo>
                <a:lnTo>
                  <a:pt x="8915" y="1015"/>
                </a:lnTo>
                <a:lnTo>
                  <a:pt x="8912" y="1005"/>
                </a:lnTo>
                <a:lnTo>
                  <a:pt x="8907" y="998"/>
                </a:lnTo>
                <a:lnTo>
                  <a:pt x="8900" y="991"/>
                </a:lnTo>
                <a:lnTo>
                  <a:pt x="8896" y="989"/>
                </a:lnTo>
                <a:lnTo>
                  <a:pt x="8892" y="988"/>
                </a:lnTo>
                <a:lnTo>
                  <a:pt x="8881" y="987"/>
                </a:lnTo>
                <a:lnTo>
                  <a:pt x="8873" y="987"/>
                </a:lnTo>
                <a:lnTo>
                  <a:pt x="8864" y="982"/>
                </a:lnTo>
                <a:lnTo>
                  <a:pt x="8856" y="979"/>
                </a:lnTo>
                <a:lnTo>
                  <a:pt x="8853" y="975"/>
                </a:lnTo>
                <a:lnTo>
                  <a:pt x="8848" y="971"/>
                </a:lnTo>
                <a:lnTo>
                  <a:pt x="8847" y="962"/>
                </a:lnTo>
                <a:lnTo>
                  <a:pt x="8845" y="952"/>
                </a:lnTo>
                <a:lnTo>
                  <a:pt x="8845" y="939"/>
                </a:lnTo>
                <a:lnTo>
                  <a:pt x="8845" y="925"/>
                </a:lnTo>
                <a:lnTo>
                  <a:pt x="8835" y="912"/>
                </a:lnTo>
                <a:lnTo>
                  <a:pt x="8824" y="897"/>
                </a:lnTo>
                <a:lnTo>
                  <a:pt x="8811" y="891"/>
                </a:lnTo>
                <a:lnTo>
                  <a:pt x="8799" y="886"/>
                </a:lnTo>
                <a:lnTo>
                  <a:pt x="8788" y="879"/>
                </a:lnTo>
                <a:lnTo>
                  <a:pt x="8778" y="871"/>
                </a:lnTo>
                <a:lnTo>
                  <a:pt x="8765" y="866"/>
                </a:lnTo>
                <a:lnTo>
                  <a:pt x="8753" y="861"/>
                </a:lnTo>
                <a:lnTo>
                  <a:pt x="8745" y="861"/>
                </a:lnTo>
                <a:lnTo>
                  <a:pt x="8737" y="863"/>
                </a:lnTo>
                <a:lnTo>
                  <a:pt x="8725" y="867"/>
                </a:lnTo>
                <a:lnTo>
                  <a:pt x="8710" y="873"/>
                </a:lnTo>
                <a:lnTo>
                  <a:pt x="8700" y="877"/>
                </a:lnTo>
                <a:lnTo>
                  <a:pt x="8691" y="881"/>
                </a:lnTo>
                <a:lnTo>
                  <a:pt x="8680" y="883"/>
                </a:lnTo>
                <a:lnTo>
                  <a:pt x="8670" y="886"/>
                </a:lnTo>
                <a:lnTo>
                  <a:pt x="8661" y="887"/>
                </a:lnTo>
                <a:lnTo>
                  <a:pt x="8651" y="890"/>
                </a:lnTo>
                <a:lnTo>
                  <a:pt x="8642" y="890"/>
                </a:lnTo>
                <a:lnTo>
                  <a:pt x="8638" y="891"/>
                </a:lnTo>
                <a:lnTo>
                  <a:pt x="8634" y="894"/>
                </a:lnTo>
                <a:lnTo>
                  <a:pt x="8625" y="897"/>
                </a:lnTo>
                <a:lnTo>
                  <a:pt x="8614" y="900"/>
                </a:lnTo>
                <a:lnTo>
                  <a:pt x="8604" y="902"/>
                </a:lnTo>
                <a:lnTo>
                  <a:pt x="8595" y="903"/>
                </a:lnTo>
                <a:lnTo>
                  <a:pt x="8588" y="903"/>
                </a:lnTo>
                <a:lnTo>
                  <a:pt x="8576" y="903"/>
                </a:lnTo>
                <a:lnTo>
                  <a:pt x="8566" y="903"/>
                </a:lnTo>
                <a:lnTo>
                  <a:pt x="8556" y="899"/>
                </a:lnTo>
                <a:lnTo>
                  <a:pt x="8547" y="894"/>
                </a:lnTo>
                <a:lnTo>
                  <a:pt x="8542" y="889"/>
                </a:lnTo>
                <a:lnTo>
                  <a:pt x="8534" y="883"/>
                </a:lnTo>
                <a:lnTo>
                  <a:pt x="8530" y="881"/>
                </a:lnTo>
                <a:lnTo>
                  <a:pt x="8526" y="877"/>
                </a:lnTo>
                <a:lnTo>
                  <a:pt x="8521" y="871"/>
                </a:lnTo>
                <a:lnTo>
                  <a:pt x="8519" y="867"/>
                </a:lnTo>
                <a:lnTo>
                  <a:pt x="8514" y="858"/>
                </a:lnTo>
                <a:lnTo>
                  <a:pt x="8510" y="853"/>
                </a:lnTo>
                <a:lnTo>
                  <a:pt x="8506" y="853"/>
                </a:lnTo>
                <a:lnTo>
                  <a:pt x="8501" y="854"/>
                </a:lnTo>
                <a:lnTo>
                  <a:pt x="8497" y="857"/>
                </a:lnTo>
                <a:lnTo>
                  <a:pt x="8493" y="860"/>
                </a:lnTo>
                <a:lnTo>
                  <a:pt x="8488" y="868"/>
                </a:lnTo>
                <a:lnTo>
                  <a:pt x="8484" y="887"/>
                </a:lnTo>
                <a:lnTo>
                  <a:pt x="8483" y="906"/>
                </a:lnTo>
                <a:lnTo>
                  <a:pt x="8480" y="916"/>
                </a:lnTo>
                <a:lnTo>
                  <a:pt x="8473" y="920"/>
                </a:lnTo>
                <a:lnTo>
                  <a:pt x="8465" y="925"/>
                </a:lnTo>
                <a:lnTo>
                  <a:pt x="8461" y="930"/>
                </a:lnTo>
                <a:lnTo>
                  <a:pt x="8461" y="940"/>
                </a:lnTo>
                <a:lnTo>
                  <a:pt x="8461" y="949"/>
                </a:lnTo>
                <a:lnTo>
                  <a:pt x="8462" y="952"/>
                </a:lnTo>
                <a:lnTo>
                  <a:pt x="8464" y="952"/>
                </a:lnTo>
                <a:lnTo>
                  <a:pt x="8464" y="953"/>
                </a:lnTo>
                <a:lnTo>
                  <a:pt x="8464" y="956"/>
                </a:lnTo>
                <a:lnTo>
                  <a:pt x="8461" y="959"/>
                </a:lnTo>
                <a:lnTo>
                  <a:pt x="8457" y="965"/>
                </a:lnTo>
                <a:lnTo>
                  <a:pt x="8451" y="969"/>
                </a:lnTo>
                <a:lnTo>
                  <a:pt x="8447" y="974"/>
                </a:lnTo>
                <a:lnTo>
                  <a:pt x="8441" y="978"/>
                </a:lnTo>
                <a:lnTo>
                  <a:pt x="8441" y="984"/>
                </a:lnTo>
                <a:lnTo>
                  <a:pt x="8441" y="989"/>
                </a:lnTo>
                <a:lnTo>
                  <a:pt x="8438" y="994"/>
                </a:lnTo>
                <a:lnTo>
                  <a:pt x="8437" y="999"/>
                </a:lnTo>
                <a:lnTo>
                  <a:pt x="8434" y="1002"/>
                </a:lnTo>
                <a:lnTo>
                  <a:pt x="8432" y="1004"/>
                </a:lnTo>
                <a:lnTo>
                  <a:pt x="8431" y="1008"/>
                </a:lnTo>
                <a:lnTo>
                  <a:pt x="8429" y="1012"/>
                </a:lnTo>
                <a:lnTo>
                  <a:pt x="8425" y="1010"/>
                </a:lnTo>
                <a:lnTo>
                  <a:pt x="8421" y="1008"/>
                </a:lnTo>
                <a:lnTo>
                  <a:pt x="8415" y="1007"/>
                </a:lnTo>
                <a:lnTo>
                  <a:pt x="8408" y="1007"/>
                </a:lnTo>
                <a:lnTo>
                  <a:pt x="8402" y="1010"/>
                </a:lnTo>
                <a:lnTo>
                  <a:pt x="8396" y="1014"/>
                </a:lnTo>
                <a:lnTo>
                  <a:pt x="8386" y="1020"/>
                </a:lnTo>
                <a:lnTo>
                  <a:pt x="8375" y="1025"/>
                </a:lnTo>
                <a:lnTo>
                  <a:pt x="8367" y="1027"/>
                </a:lnTo>
                <a:lnTo>
                  <a:pt x="8360" y="1027"/>
                </a:lnTo>
                <a:lnTo>
                  <a:pt x="8354" y="1025"/>
                </a:lnTo>
                <a:lnTo>
                  <a:pt x="8347" y="1025"/>
                </a:lnTo>
                <a:lnTo>
                  <a:pt x="8341" y="1027"/>
                </a:lnTo>
                <a:lnTo>
                  <a:pt x="8336" y="1025"/>
                </a:lnTo>
                <a:lnTo>
                  <a:pt x="8333" y="1030"/>
                </a:lnTo>
                <a:lnTo>
                  <a:pt x="8330" y="1035"/>
                </a:lnTo>
                <a:lnTo>
                  <a:pt x="8329" y="1040"/>
                </a:lnTo>
                <a:lnTo>
                  <a:pt x="8327" y="1046"/>
                </a:lnTo>
                <a:lnTo>
                  <a:pt x="8326" y="1047"/>
                </a:lnTo>
                <a:lnTo>
                  <a:pt x="8324" y="1048"/>
                </a:lnTo>
                <a:lnTo>
                  <a:pt x="8321" y="1048"/>
                </a:lnTo>
                <a:lnTo>
                  <a:pt x="8320" y="1048"/>
                </a:lnTo>
                <a:lnTo>
                  <a:pt x="8316" y="1046"/>
                </a:lnTo>
                <a:lnTo>
                  <a:pt x="8311" y="1044"/>
                </a:lnTo>
                <a:lnTo>
                  <a:pt x="8305" y="1041"/>
                </a:lnTo>
                <a:lnTo>
                  <a:pt x="8301" y="1035"/>
                </a:lnTo>
                <a:lnTo>
                  <a:pt x="8294" y="1030"/>
                </a:lnTo>
                <a:lnTo>
                  <a:pt x="8288" y="1027"/>
                </a:lnTo>
                <a:lnTo>
                  <a:pt x="8287" y="1028"/>
                </a:lnTo>
                <a:lnTo>
                  <a:pt x="8285" y="1030"/>
                </a:lnTo>
                <a:lnTo>
                  <a:pt x="8284" y="1028"/>
                </a:lnTo>
                <a:lnTo>
                  <a:pt x="8281" y="1027"/>
                </a:lnTo>
                <a:lnTo>
                  <a:pt x="8280" y="1025"/>
                </a:lnTo>
                <a:lnTo>
                  <a:pt x="8278" y="1024"/>
                </a:lnTo>
                <a:lnTo>
                  <a:pt x="8275" y="1024"/>
                </a:lnTo>
                <a:lnTo>
                  <a:pt x="8274" y="1025"/>
                </a:lnTo>
                <a:lnTo>
                  <a:pt x="8267" y="1030"/>
                </a:lnTo>
                <a:lnTo>
                  <a:pt x="8262" y="1037"/>
                </a:lnTo>
                <a:lnTo>
                  <a:pt x="8257" y="1038"/>
                </a:lnTo>
                <a:lnTo>
                  <a:pt x="8249" y="1040"/>
                </a:lnTo>
                <a:lnTo>
                  <a:pt x="8249" y="1044"/>
                </a:lnTo>
                <a:lnTo>
                  <a:pt x="8248" y="1048"/>
                </a:lnTo>
                <a:lnTo>
                  <a:pt x="8248" y="1056"/>
                </a:lnTo>
                <a:lnTo>
                  <a:pt x="8246" y="1064"/>
                </a:lnTo>
                <a:lnTo>
                  <a:pt x="8241" y="1066"/>
                </a:lnTo>
                <a:lnTo>
                  <a:pt x="8235" y="1067"/>
                </a:lnTo>
                <a:lnTo>
                  <a:pt x="8229" y="1070"/>
                </a:lnTo>
                <a:lnTo>
                  <a:pt x="8225" y="1071"/>
                </a:lnTo>
                <a:lnTo>
                  <a:pt x="8222" y="1074"/>
                </a:lnTo>
                <a:lnTo>
                  <a:pt x="8218" y="1077"/>
                </a:lnTo>
                <a:lnTo>
                  <a:pt x="8215" y="1079"/>
                </a:lnTo>
                <a:lnTo>
                  <a:pt x="8212" y="1080"/>
                </a:lnTo>
                <a:lnTo>
                  <a:pt x="8203" y="1084"/>
                </a:lnTo>
                <a:lnTo>
                  <a:pt x="8195" y="1090"/>
                </a:lnTo>
                <a:lnTo>
                  <a:pt x="8186" y="1092"/>
                </a:lnTo>
                <a:lnTo>
                  <a:pt x="8179" y="1095"/>
                </a:lnTo>
                <a:lnTo>
                  <a:pt x="8170" y="1097"/>
                </a:lnTo>
                <a:lnTo>
                  <a:pt x="8161" y="1100"/>
                </a:lnTo>
                <a:lnTo>
                  <a:pt x="8150" y="1099"/>
                </a:lnTo>
                <a:lnTo>
                  <a:pt x="8140" y="1095"/>
                </a:lnTo>
                <a:lnTo>
                  <a:pt x="8133" y="1092"/>
                </a:lnTo>
                <a:lnTo>
                  <a:pt x="8125" y="1089"/>
                </a:lnTo>
                <a:lnTo>
                  <a:pt x="8118" y="1086"/>
                </a:lnTo>
                <a:lnTo>
                  <a:pt x="8113" y="1084"/>
                </a:lnTo>
                <a:lnTo>
                  <a:pt x="8110" y="1089"/>
                </a:lnTo>
                <a:lnTo>
                  <a:pt x="8107" y="1093"/>
                </a:lnTo>
                <a:lnTo>
                  <a:pt x="8102" y="1100"/>
                </a:lnTo>
                <a:lnTo>
                  <a:pt x="8100" y="1109"/>
                </a:lnTo>
                <a:lnTo>
                  <a:pt x="8097" y="1118"/>
                </a:lnTo>
                <a:lnTo>
                  <a:pt x="8094" y="1128"/>
                </a:lnTo>
                <a:lnTo>
                  <a:pt x="8088" y="1135"/>
                </a:lnTo>
                <a:lnTo>
                  <a:pt x="8084" y="1142"/>
                </a:lnTo>
                <a:lnTo>
                  <a:pt x="8075" y="1146"/>
                </a:lnTo>
                <a:lnTo>
                  <a:pt x="8066" y="1149"/>
                </a:lnTo>
                <a:lnTo>
                  <a:pt x="8062" y="1156"/>
                </a:lnTo>
                <a:lnTo>
                  <a:pt x="8061" y="1164"/>
                </a:lnTo>
                <a:lnTo>
                  <a:pt x="8052" y="1168"/>
                </a:lnTo>
                <a:lnTo>
                  <a:pt x="8043" y="1172"/>
                </a:lnTo>
                <a:lnTo>
                  <a:pt x="8035" y="1172"/>
                </a:lnTo>
                <a:lnTo>
                  <a:pt x="8028" y="1175"/>
                </a:lnTo>
                <a:lnTo>
                  <a:pt x="8022" y="1175"/>
                </a:lnTo>
                <a:lnTo>
                  <a:pt x="8016" y="1174"/>
                </a:lnTo>
                <a:lnTo>
                  <a:pt x="8012" y="1174"/>
                </a:lnTo>
                <a:lnTo>
                  <a:pt x="8007" y="1177"/>
                </a:lnTo>
                <a:lnTo>
                  <a:pt x="8000" y="1185"/>
                </a:lnTo>
                <a:lnTo>
                  <a:pt x="7996" y="1195"/>
                </a:lnTo>
                <a:lnTo>
                  <a:pt x="7990" y="1200"/>
                </a:lnTo>
                <a:lnTo>
                  <a:pt x="7984" y="1203"/>
                </a:lnTo>
                <a:lnTo>
                  <a:pt x="7981" y="1204"/>
                </a:lnTo>
                <a:lnTo>
                  <a:pt x="7977" y="1204"/>
                </a:lnTo>
                <a:lnTo>
                  <a:pt x="7971" y="1215"/>
                </a:lnTo>
                <a:lnTo>
                  <a:pt x="7967" y="1226"/>
                </a:lnTo>
                <a:lnTo>
                  <a:pt x="7964" y="1227"/>
                </a:lnTo>
                <a:lnTo>
                  <a:pt x="7963" y="1228"/>
                </a:lnTo>
                <a:lnTo>
                  <a:pt x="7961" y="1231"/>
                </a:lnTo>
                <a:lnTo>
                  <a:pt x="7961" y="1236"/>
                </a:lnTo>
                <a:lnTo>
                  <a:pt x="7961" y="1243"/>
                </a:lnTo>
                <a:lnTo>
                  <a:pt x="7961" y="1249"/>
                </a:lnTo>
                <a:lnTo>
                  <a:pt x="7969" y="1254"/>
                </a:lnTo>
                <a:lnTo>
                  <a:pt x="7976" y="1257"/>
                </a:lnTo>
                <a:lnTo>
                  <a:pt x="7973" y="1263"/>
                </a:lnTo>
                <a:lnTo>
                  <a:pt x="7970" y="1270"/>
                </a:lnTo>
                <a:lnTo>
                  <a:pt x="7960" y="1286"/>
                </a:lnTo>
                <a:lnTo>
                  <a:pt x="7948" y="1306"/>
                </a:lnTo>
                <a:lnTo>
                  <a:pt x="7951" y="1319"/>
                </a:lnTo>
                <a:lnTo>
                  <a:pt x="7953" y="1329"/>
                </a:lnTo>
                <a:lnTo>
                  <a:pt x="7958" y="1336"/>
                </a:lnTo>
                <a:lnTo>
                  <a:pt x="7963" y="1341"/>
                </a:lnTo>
                <a:lnTo>
                  <a:pt x="7967" y="1342"/>
                </a:lnTo>
                <a:lnTo>
                  <a:pt x="7970" y="1345"/>
                </a:lnTo>
                <a:lnTo>
                  <a:pt x="7971" y="1345"/>
                </a:lnTo>
                <a:lnTo>
                  <a:pt x="7973" y="1347"/>
                </a:lnTo>
                <a:lnTo>
                  <a:pt x="7973" y="1348"/>
                </a:lnTo>
                <a:lnTo>
                  <a:pt x="7973" y="1349"/>
                </a:lnTo>
                <a:lnTo>
                  <a:pt x="7966" y="1354"/>
                </a:lnTo>
                <a:lnTo>
                  <a:pt x="7957" y="1359"/>
                </a:lnTo>
                <a:lnTo>
                  <a:pt x="7950" y="1359"/>
                </a:lnTo>
                <a:lnTo>
                  <a:pt x="7941" y="1362"/>
                </a:lnTo>
                <a:lnTo>
                  <a:pt x="7937" y="1368"/>
                </a:lnTo>
                <a:lnTo>
                  <a:pt x="7933" y="1375"/>
                </a:lnTo>
                <a:lnTo>
                  <a:pt x="7928" y="1380"/>
                </a:lnTo>
                <a:lnTo>
                  <a:pt x="7922" y="1383"/>
                </a:lnTo>
                <a:lnTo>
                  <a:pt x="7921" y="1385"/>
                </a:lnTo>
                <a:lnTo>
                  <a:pt x="7918" y="1387"/>
                </a:lnTo>
                <a:lnTo>
                  <a:pt x="7912" y="1385"/>
                </a:lnTo>
                <a:lnTo>
                  <a:pt x="7908" y="1387"/>
                </a:lnTo>
                <a:lnTo>
                  <a:pt x="7904" y="1390"/>
                </a:lnTo>
                <a:lnTo>
                  <a:pt x="7901" y="1391"/>
                </a:lnTo>
                <a:lnTo>
                  <a:pt x="7897" y="1394"/>
                </a:lnTo>
                <a:lnTo>
                  <a:pt x="7892" y="1397"/>
                </a:lnTo>
                <a:lnTo>
                  <a:pt x="7889" y="1400"/>
                </a:lnTo>
                <a:lnTo>
                  <a:pt x="7889" y="1404"/>
                </a:lnTo>
                <a:lnTo>
                  <a:pt x="7892" y="1414"/>
                </a:lnTo>
                <a:lnTo>
                  <a:pt x="7895" y="1420"/>
                </a:lnTo>
                <a:lnTo>
                  <a:pt x="7899" y="1427"/>
                </a:lnTo>
                <a:lnTo>
                  <a:pt x="7899" y="1433"/>
                </a:lnTo>
                <a:lnTo>
                  <a:pt x="7891" y="1436"/>
                </a:lnTo>
                <a:lnTo>
                  <a:pt x="7882" y="1437"/>
                </a:lnTo>
                <a:lnTo>
                  <a:pt x="7875" y="1433"/>
                </a:lnTo>
                <a:lnTo>
                  <a:pt x="7868" y="1427"/>
                </a:lnTo>
                <a:lnTo>
                  <a:pt x="7862" y="1429"/>
                </a:lnTo>
                <a:lnTo>
                  <a:pt x="7858" y="1431"/>
                </a:lnTo>
                <a:lnTo>
                  <a:pt x="7852" y="1439"/>
                </a:lnTo>
                <a:lnTo>
                  <a:pt x="7848" y="1446"/>
                </a:lnTo>
                <a:lnTo>
                  <a:pt x="7850" y="1453"/>
                </a:lnTo>
                <a:lnTo>
                  <a:pt x="7855" y="1460"/>
                </a:lnTo>
                <a:lnTo>
                  <a:pt x="7858" y="1467"/>
                </a:lnTo>
                <a:lnTo>
                  <a:pt x="7861" y="1476"/>
                </a:lnTo>
                <a:lnTo>
                  <a:pt x="7859" y="1478"/>
                </a:lnTo>
                <a:lnTo>
                  <a:pt x="7856" y="1480"/>
                </a:lnTo>
                <a:lnTo>
                  <a:pt x="7846" y="1483"/>
                </a:lnTo>
                <a:lnTo>
                  <a:pt x="7837" y="1486"/>
                </a:lnTo>
                <a:lnTo>
                  <a:pt x="7830" y="1491"/>
                </a:lnTo>
                <a:lnTo>
                  <a:pt x="7825" y="1495"/>
                </a:lnTo>
                <a:lnTo>
                  <a:pt x="7829" y="1501"/>
                </a:lnTo>
                <a:lnTo>
                  <a:pt x="7833" y="1506"/>
                </a:lnTo>
                <a:lnTo>
                  <a:pt x="7837" y="1515"/>
                </a:lnTo>
                <a:lnTo>
                  <a:pt x="7842" y="1522"/>
                </a:lnTo>
                <a:lnTo>
                  <a:pt x="7842" y="1529"/>
                </a:lnTo>
                <a:lnTo>
                  <a:pt x="7842" y="1537"/>
                </a:lnTo>
                <a:lnTo>
                  <a:pt x="7845" y="1545"/>
                </a:lnTo>
                <a:lnTo>
                  <a:pt x="7848" y="1554"/>
                </a:lnTo>
                <a:lnTo>
                  <a:pt x="7855" y="1558"/>
                </a:lnTo>
                <a:lnTo>
                  <a:pt x="7863" y="1563"/>
                </a:lnTo>
                <a:lnTo>
                  <a:pt x="7871" y="1565"/>
                </a:lnTo>
                <a:lnTo>
                  <a:pt x="7878" y="1568"/>
                </a:lnTo>
                <a:lnTo>
                  <a:pt x="7884" y="1573"/>
                </a:lnTo>
                <a:lnTo>
                  <a:pt x="7889" y="1575"/>
                </a:lnTo>
                <a:lnTo>
                  <a:pt x="7894" y="1580"/>
                </a:lnTo>
                <a:lnTo>
                  <a:pt x="7899" y="1583"/>
                </a:lnTo>
                <a:lnTo>
                  <a:pt x="7899" y="1588"/>
                </a:lnTo>
                <a:lnTo>
                  <a:pt x="7899" y="1593"/>
                </a:lnTo>
                <a:lnTo>
                  <a:pt x="7895" y="1599"/>
                </a:lnTo>
                <a:lnTo>
                  <a:pt x="7891" y="1604"/>
                </a:lnTo>
                <a:lnTo>
                  <a:pt x="7888" y="1610"/>
                </a:lnTo>
                <a:lnTo>
                  <a:pt x="7886" y="1616"/>
                </a:lnTo>
                <a:lnTo>
                  <a:pt x="7888" y="1622"/>
                </a:lnTo>
                <a:lnTo>
                  <a:pt x="7889" y="1627"/>
                </a:lnTo>
                <a:lnTo>
                  <a:pt x="7894" y="1629"/>
                </a:lnTo>
                <a:lnTo>
                  <a:pt x="7898" y="1630"/>
                </a:lnTo>
                <a:lnTo>
                  <a:pt x="7904" y="1627"/>
                </a:lnTo>
                <a:lnTo>
                  <a:pt x="7912" y="1622"/>
                </a:lnTo>
                <a:lnTo>
                  <a:pt x="7918" y="1629"/>
                </a:lnTo>
                <a:lnTo>
                  <a:pt x="7927" y="1637"/>
                </a:lnTo>
                <a:lnTo>
                  <a:pt x="7943" y="1637"/>
                </a:lnTo>
                <a:lnTo>
                  <a:pt x="7957" y="1639"/>
                </a:lnTo>
                <a:lnTo>
                  <a:pt x="7961" y="1642"/>
                </a:lnTo>
                <a:lnTo>
                  <a:pt x="7964" y="1645"/>
                </a:lnTo>
                <a:lnTo>
                  <a:pt x="7966" y="1646"/>
                </a:lnTo>
                <a:lnTo>
                  <a:pt x="7966" y="1647"/>
                </a:lnTo>
                <a:lnTo>
                  <a:pt x="7966" y="1649"/>
                </a:lnTo>
                <a:lnTo>
                  <a:pt x="7964" y="1652"/>
                </a:lnTo>
                <a:lnTo>
                  <a:pt x="7961" y="1655"/>
                </a:lnTo>
                <a:lnTo>
                  <a:pt x="7960" y="1656"/>
                </a:lnTo>
                <a:lnTo>
                  <a:pt x="7953" y="1660"/>
                </a:lnTo>
                <a:lnTo>
                  <a:pt x="7950" y="1665"/>
                </a:lnTo>
                <a:lnTo>
                  <a:pt x="7950" y="1666"/>
                </a:lnTo>
                <a:lnTo>
                  <a:pt x="7948" y="1669"/>
                </a:lnTo>
                <a:lnTo>
                  <a:pt x="7950" y="1672"/>
                </a:lnTo>
                <a:lnTo>
                  <a:pt x="7953" y="1673"/>
                </a:lnTo>
                <a:lnTo>
                  <a:pt x="7964" y="1676"/>
                </a:lnTo>
                <a:lnTo>
                  <a:pt x="7973" y="1679"/>
                </a:lnTo>
                <a:lnTo>
                  <a:pt x="7964" y="1685"/>
                </a:lnTo>
                <a:lnTo>
                  <a:pt x="7956" y="1691"/>
                </a:lnTo>
                <a:lnTo>
                  <a:pt x="7950" y="1696"/>
                </a:lnTo>
                <a:lnTo>
                  <a:pt x="7941" y="1702"/>
                </a:lnTo>
                <a:lnTo>
                  <a:pt x="7933" y="1705"/>
                </a:lnTo>
                <a:lnTo>
                  <a:pt x="7927" y="1709"/>
                </a:lnTo>
                <a:lnTo>
                  <a:pt x="7935" y="1722"/>
                </a:lnTo>
                <a:lnTo>
                  <a:pt x="7944" y="1735"/>
                </a:lnTo>
                <a:lnTo>
                  <a:pt x="7941" y="1737"/>
                </a:lnTo>
                <a:lnTo>
                  <a:pt x="7935" y="1737"/>
                </a:lnTo>
                <a:lnTo>
                  <a:pt x="7928" y="1735"/>
                </a:lnTo>
                <a:lnTo>
                  <a:pt x="7921" y="1734"/>
                </a:lnTo>
                <a:lnTo>
                  <a:pt x="7918" y="1741"/>
                </a:lnTo>
                <a:lnTo>
                  <a:pt x="7915" y="1747"/>
                </a:lnTo>
                <a:lnTo>
                  <a:pt x="7909" y="1751"/>
                </a:lnTo>
                <a:lnTo>
                  <a:pt x="7904" y="1755"/>
                </a:lnTo>
                <a:lnTo>
                  <a:pt x="7904" y="1758"/>
                </a:lnTo>
                <a:lnTo>
                  <a:pt x="7904" y="1761"/>
                </a:lnTo>
                <a:lnTo>
                  <a:pt x="7911" y="1766"/>
                </a:lnTo>
                <a:lnTo>
                  <a:pt x="7917" y="1770"/>
                </a:lnTo>
                <a:lnTo>
                  <a:pt x="7912" y="1776"/>
                </a:lnTo>
                <a:lnTo>
                  <a:pt x="7909" y="1783"/>
                </a:lnTo>
                <a:lnTo>
                  <a:pt x="7911" y="1784"/>
                </a:lnTo>
                <a:lnTo>
                  <a:pt x="7912" y="1787"/>
                </a:lnTo>
                <a:lnTo>
                  <a:pt x="7925" y="1790"/>
                </a:lnTo>
                <a:lnTo>
                  <a:pt x="7938" y="1794"/>
                </a:lnTo>
                <a:lnTo>
                  <a:pt x="7935" y="1800"/>
                </a:lnTo>
                <a:lnTo>
                  <a:pt x="7933" y="1807"/>
                </a:lnTo>
                <a:lnTo>
                  <a:pt x="7937" y="1810"/>
                </a:lnTo>
                <a:lnTo>
                  <a:pt x="7941" y="1813"/>
                </a:lnTo>
                <a:lnTo>
                  <a:pt x="7947" y="1822"/>
                </a:lnTo>
                <a:lnTo>
                  <a:pt x="7954" y="1830"/>
                </a:lnTo>
                <a:lnTo>
                  <a:pt x="7960" y="1833"/>
                </a:lnTo>
                <a:lnTo>
                  <a:pt x="7969" y="1835"/>
                </a:lnTo>
                <a:lnTo>
                  <a:pt x="7973" y="1836"/>
                </a:lnTo>
                <a:lnTo>
                  <a:pt x="7977" y="1839"/>
                </a:lnTo>
                <a:lnTo>
                  <a:pt x="7981" y="1849"/>
                </a:lnTo>
                <a:lnTo>
                  <a:pt x="7986" y="1862"/>
                </a:lnTo>
                <a:lnTo>
                  <a:pt x="7987" y="1879"/>
                </a:lnTo>
                <a:lnTo>
                  <a:pt x="7990" y="1895"/>
                </a:lnTo>
                <a:lnTo>
                  <a:pt x="7996" y="1897"/>
                </a:lnTo>
                <a:lnTo>
                  <a:pt x="8002" y="1898"/>
                </a:lnTo>
                <a:lnTo>
                  <a:pt x="8006" y="1901"/>
                </a:lnTo>
                <a:lnTo>
                  <a:pt x="8010" y="1904"/>
                </a:lnTo>
                <a:lnTo>
                  <a:pt x="8007" y="1910"/>
                </a:lnTo>
                <a:lnTo>
                  <a:pt x="8006" y="1915"/>
                </a:lnTo>
                <a:lnTo>
                  <a:pt x="8013" y="1917"/>
                </a:lnTo>
                <a:lnTo>
                  <a:pt x="8019" y="1918"/>
                </a:lnTo>
                <a:lnTo>
                  <a:pt x="8026" y="1923"/>
                </a:lnTo>
                <a:lnTo>
                  <a:pt x="8032" y="1927"/>
                </a:lnTo>
                <a:lnTo>
                  <a:pt x="8038" y="1930"/>
                </a:lnTo>
                <a:lnTo>
                  <a:pt x="8043" y="1933"/>
                </a:lnTo>
                <a:lnTo>
                  <a:pt x="8051" y="1935"/>
                </a:lnTo>
                <a:lnTo>
                  <a:pt x="8059" y="1937"/>
                </a:lnTo>
                <a:lnTo>
                  <a:pt x="8058" y="1940"/>
                </a:lnTo>
                <a:lnTo>
                  <a:pt x="8058" y="1941"/>
                </a:lnTo>
                <a:lnTo>
                  <a:pt x="8055" y="1946"/>
                </a:lnTo>
                <a:lnTo>
                  <a:pt x="8053" y="1948"/>
                </a:lnTo>
                <a:lnTo>
                  <a:pt x="8046" y="1953"/>
                </a:lnTo>
                <a:lnTo>
                  <a:pt x="8041" y="1956"/>
                </a:lnTo>
                <a:lnTo>
                  <a:pt x="8042" y="1963"/>
                </a:lnTo>
                <a:lnTo>
                  <a:pt x="8043" y="1970"/>
                </a:lnTo>
                <a:lnTo>
                  <a:pt x="8045" y="1976"/>
                </a:lnTo>
                <a:lnTo>
                  <a:pt x="8046" y="1983"/>
                </a:lnTo>
                <a:lnTo>
                  <a:pt x="8051" y="1986"/>
                </a:lnTo>
                <a:lnTo>
                  <a:pt x="8055" y="1990"/>
                </a:lnTo>
                <a:lnTo>
                  <a:pt x="8061" y="1992"/>
                </a:lnTo>
                <a:lnTo>
                  <a:pt x="8065" y="1995"/>
                </a:lnTo>
                <a:lnTo>
                  <a:pt x="8074" y="1996"/>
                </a:lnTo>
                <a:lnTo>
                  <a:pt x="8081" y="1999"/>
                </a:lnTo>
                <a:lnTo>
                  <a:pt x="8082" y="2002"/>
                </a:lnTo>
                <a:lnTo>
                  <a:pt x="8084" y="2005"/>
                </a:lnTo>
                <a:lnTo>
                  <a:pt x="8077" y="2009"/>
                </a:lnTo>
                <a:lnTo>
                  <a:pt x="8071" y="2013"/>
                </a:lnTo>
                <a:lnTo>
                  <a:pt x="8064" y="2018"/>
                </a:lnTo>
                <a:lnTo>
                  <a:pt x="8058" y="2022"/>
                </a:lnTo>
                <a:lnTo>
                  <a:pt x="8061" y="2028"/>
                </a:lnTo>
                <a:lnTo>
                  <a:pt x="8062" y="2033"/>
                </a:lnTo>
                <a:lnTo>
                  <a:pt x="8061" y="2036"/>
                </a:lnTo>
                <a:lnTo>
                  <a:pt x="8059" y="2041"/>
                </a:lnTo>
                <a:lnTo>
                  <a:pt x="8055" y="2046"/>
                </a:lnTo>
                <a:lnTo>
                  <a:pt x="8051" y="2055"/>
                </a:lnTo>
                <a:lnTo>
                  <a:pt x="8052" y="2061"/>
                </a:lnTo>
                <a:lnTo>
                  <a:pt x="8053" y="2068"/>
                </a:lnTo>
                <a:lnTo>
                  <a:pt x="8055" y="2072"/>
                </a:lnTo>
                <a:lnTo>
                  <a:pt x="8058" y="2078"/>
                </a:lnTo>
                <a:lnTo>
                  <a:pt x="8058" y="2081"/>
                </a:lnTo>
                <a:lnTo>
                  <a:pt x="8056" y="2084"/>
                </a:lnTo>
                <a:lnTo>
                  <a:pt x="8052" y="2087"/>
                </a:lnTo>
                <a:lnTo>
                  <a:pt x="8048" y="2090"/>
                </a:lnTo>
                <a:lnTo>
                  <a:pt x="8039" y="2100"/>
                </a:lnTo>
                <a:lnTo>
                  <a:pt x="8032" y="2110"/>
                </a:lnTo>
                <a:lnTo>
                  <a:pt x="8025" y="2115"/>
                </a:lnTo>
                <a:lnTo>
                  <a:pt x="8019" y="2121"/>
                </a:lnTo>
                <a:lnTo>
                  <a:pt x="8020" y="2126"/>
                </a:lnTo>
                <a:lnTo>
                  <a:pt x="8022" y="2130"/>
                </a:lnTo>
                <a:lnTo>
                  <a:pt x="8028" y="2136"/>
                </a:lnTo>
                <a:lnTo>
                  <a:pt x="8035" y="2141"/>
                </a:lnTo>
                <a:lnTo>
                  <a:pt x="8041" y="2149"/>
                </a:lnTo>
                <a:lnTo>
                  <a:pt x="8045" y="2154"/>
                </a:lnTo>
                <a:lnTo>
                  <a:pt x="8036" y="2154"/>
                </a:lnTo>
                <a:lnTo>
                  <a:pt x="8028" y="2153"/>
                </a:lnTo>
                <a:lnTo>
                  <a:pt x="8026" y="2160"/>
                </a:lnTo>
                <a:lnTo>
                  <a:pt x="8025" y="2166"/>
                </a:lnTo>
                <a:lnTo>
                  <a:pt x="8023" y="2172"/>
                </a:lnTo>
                <a:lnTo>
                  <a:pt x="8020" y="2179"/>
                </a:lnTo>
                <a:lnTo>
                  <a:pt x="8020" y="2183"/>
                </a:lnTo>
                <a:lnTo>
                  <a:pt x="8019" y="2189"/>
                </a:lnTo>
                <a:lnTo>
                  <a:pt x="8017" y="2192"/>
                </a:lnTo>
                <a:lnTo>
                  <a:pt x="8015" y="2196"/>
                </a:lnTo>
                <a:lnTo>
                  <a:pt x="8007" y="2195"/>
                </a:lnTo>
                <a:lnTo>
                  <a:pt x="8002" y="2193"/>
                </a:lnTo>
                <a:lnTo>
                  <a:pt x="7996" y="2195"/>
                </a:lnTo>
                <a:lnTo>
                  <a:pt x="7992" y="2195"/>
                </a:lnTo>
                <a:lnTo>
                  <a:pt x="7983" y="2196"/>
                </a:lnTo>
                <a:lnTo>
                  <a:pt x="7973" y="2196"/>
                </a:lnTo>
                <a:lnTo>
                  <a:pt x="7964" y="2192"/>
                </a:lnTo>
                <a:lnTo>
                  <a:pt x="7956" y="2189"/>
                </a:lnTo>
                <a:lnTo>
                  <a:pt x="7951" y="2195"/>
                </a:lnTo>
                <a:lnTo>
                  <a:pt x="7945" y="2200"/>
                </a:lnTo>
                <a:lnTo>
                  <a:pt x="7943" y="2208"/>
                </a:lnTo>
                <a:lnTo>
                  <a:pt x="7940" y="2215"/>
                </a:lnTo>
                <a:lnTo>
                  <a:pt x="7933" y="2222"/>
                </a:lnTo>
                <a:lnTo>
                  <a:pt x="7925" y="2229"/>
                </a:lnTo>
                <a:lnTo>
                  <a:pt x="7921" y="2228"/>
                </a:lnTo>
                <a:lnTo>
                  <a:pt x="7917" y="2226"/>
                </a:lnTo>
                <a:lnTo>
                  <a:pt x="7907" y="2225"/>
                </a:lnTo>
                <a:lnTo>
                  <a:pt x="7897" y="2223"/>
                </a:lnTo>
                <a:lnTo>
                  <a:pt x="7899" y="2234"/>
                </a:lnTo>
                <a:lnTo>
                  <a:pt x="7902" y="2242"/>
                </a:lnTo>
                <a:lnTo>
                  <a:pt x="7891" y="2245"/>
                </a:lnTo>
                <a:lnTo>
                  <a:pt x="7878" y="2247"/>
                </a:lnTo>
                <a:lnTo>
                  <a:pt x="7876" y="2249"/>
                </a:lnTo>
                <a:lnTo>
                  <a:pt x="7876" y="2252"/>
                </a:lnTo>
                <a:lnTo>
                  <a:pt x="7878" y="2255"/>
                </a:lnTo>
                <a:lnTo>
                  <a:pt x="7879" y="2259"/>
                </a:lnTo>
                <a:lnTo>
                  <a:pt x="7882" y="2265"/>
                </a:lnTo>
                <a:lnTo>
                  <a:pt x="7882" y="2271"/>
                </a:lnTo>
                <a:lnTo>
                  <a:pt x="7881" y="2280"/>
                </a:lnTo>
                <a:lnTo>
                  <a:pt x="7878" y="2281"/>
                </a:lnTo>
                <a:lnTo>
                  <a:pt x="7873" y="2280"/>
                </a:lnTo>
                <a:lnTo>
                  <a:pt x="7869" y="2280"/>
                </a:lnTo>
                <a:lnTo>
                  <a:pt x="7863" y="2280"/>
                </a:lnTo>
                <a:lnTo>
                  <a:pt x="7859" y="2281"/>
                </a:lnTo>
                <a:lnTo>
                  <a:pt x="7852" y="2285"/>
                </a:lnTo>
                <a:lnTo>
                  <a:pt x="7845" y="2290"/>
                </a:lnTo>
                <a:lnTo>
                  <a:pt x="7840" y="2290"/>
                </a:lnTo>
                <a:lnTo>
                  <a:pt x="7835" y="2290"/>
                </a:lnTo>
                <a:lnTo>
                  <a:pt x="7830" y="2291"/>
                </a:lnTo>
                <a:lnTo>
                  <a:pt x="7829" y="2290"/>
                </a:lnTo>
                <a:lnTo>
                  <a:pt x="7827" y="2288"/>
                </a:lnTo>
                <a:lnTo>
                  <a:pt x="7825" y="2285"/>
                </a:lnTo>
                <a:lnTo>
                  <a:pt x="7822" y="2287"/>
                </a:lnTo>
                <a:lnTo>
                  <a:pt x="7817" y="2290"/>
                </a:lnTo>
                <a:lnTo>
                  <a:pt x="7812" y="2288"/>
                </a:lnTo>
                <a:lnTo>
                  <a:pt x="7806" y="2285"/>
                </a:lnTo>
                <a:lnTo>
                  <a:pt x="7799" y="2283"/>
                </a:lnTo>
                <a:lnTo>
                  <a:pt x="7791" y="2278"/>
                </a:lnTo>
                <a:lnTo>
                  <a:pt x="7783" y="2283"/>
                </a:lnTo>
                <a:lnTo>
                  <a:pt x="7773" y="2287"/>
                </a:lnTo>
                <a:lnTo>
                  <a:pt x="7764" y="2291"/>
                </a:lnTo>
                <a:lnTo>
                  <a:pt x="7754" y="2294"/>
                </a:lnTo>
                <a:lnTo>
                  <a:pt x="7751" y="2293"/>
                </a:lnTo>
                <a:lnTo>
                  <a:pt x="7750" y="2291"/>
                </a:lnTo>
                <a:lnTo>
                  <a:pt x="7750" y="2287"/>
                </a:lnTo>
                <a:lnTo>
                  <a:pt x="7747" y="2284"/>
                </a:lnTo>
                <a:lnTo>
                  <a:pt x="7745" y="2281"/>
                </a:lnTo>
                <a:lnTo>
                  <a:pt x="7744" y="2277"/>
                </a:lnTo>
                <a:lnTo>
                  <a:pt x="7744" y="2271"/>
                </a:lnTo>
                <a:lnTo>
                  <a:pt x="7741" y="2270"/>
                </a:lnTo>
                <a:lnTo>
                  <a:pt x="7734" y="2267"/>
                </a:lnTo>
                <a:lnTo>
                  <a:pt x="7727" y="2262"/>
                </a:lnTo>
                <a:lnTo>
                  <a:pt x="7721" y="2267"/>
                </a:lnTo>
                <a:lnTo>
                  <a:pt x="7714" y="2270"/>
                </a:lnTo>
                <a:lnTo>
                  <a:pt x="7704" y="2271"/>
                </a:lnTo>
                <a:lnTo>
                  <a:pt x="7695" y="2270"/>
                </a:lnTo>
                <a:lnTo>
                  <a:pt x="7691" y="2270"/>
                </a:lnTo>
                <a:lnTo>
                  <a:pt x="7686" y="2270"/>
                </a:lnTo>
                <a:lnTo>
                  <a:pt x="7682" y="2270"/>
                </a:lnTo>
                <a:lnTo>
                  <a:pt x="7679" y="2271"/>
                </a:lnTo>
                <a:lnTo>
                  <a:pt x="7675" y="2271"/>
                </a:lnTo>
                <a:lnTo>
                  <a:pt x="7670" y="2274"/>
                </a:lnTo>
                <a:lnTo>
                  <a:pt x="7666" y="2277"/>
                </a:lnTo>
                <a:lnTo>
                  <a:pt x="7660" y="2281"/>
                </a:lnTo>
                <a:lnTo>
                  <a:pt x="7656" y="2281"/>
                </a:lnTo>
                <a:lnTo>
                  <a:pt x="7652" y="2283"/>
                </a:lnTo>
                <a:lnTo>
                  <a:pt x="7647" y="2288"/>
                </a:lnTo>
                <a:lnTo>
                  <a:pt x="7646" y="2293"/>
                </a:lnTo>
                <a:lnTo>
                  <a:pt x="7640" y="2293"/>
                </a:lnTo>
                <a:lnTo>
                  <a:pt x="7633" y="2293"/>
                </a:lnTo>
                <a:lnTo>
                  <a:pt x="7630" y="2294"/>
                </a:lnTo>
                <a:lnTo>
                  <a:pt x="7626" y="2297"/>
                </a:lnTo>
                <a:lnTo>
                  <a:pt x="7620" y="2301"/>
                </a:lnTo>
                <a:lnTo>
                  <a:pt x="7617" y="2304"/>
                </a:lnTo>
                <a:lnTo>
                  <a:pt x="7611" y="2304"/>
                </a:lnTo>
                <a:lnTo>
                  <a:pt x="7606" y="2304"/>
                </a:lnTo>
                <a:lnTo>
                  <a:pt x="7597" y="2304"/>
                </a:lnTo>
                <a:lnTo>
                  <a:pt x="7587" y="2304"/>
                </a:lnTo>
                <a:lnTo>
                  <a:pt x="7575" y="2308"/>
                </a:lnTo>
                <a:lnTo>
                  <a:pt x="7567" y="2313"/>
                </a:lnTo>
                <a:lnTo>
                  <a:pt x="7555" y="2317"/>
                </a:lnTo>
                <a:lnTo>
                  <a:pt x="7544" y="2320"/>
                </a:lnTo>
                <a:lnTo>
                  <a:pt x="7532" y="2333"/>
                </a:lnTo>
                <a:lnTo>
                  <a:pt x="7524" y="2343"/>
                </a:lnTo>
                <a:lnTo>
                  <a:pt x="7513" y="2352"/>
                </a:lnTo>
                <a:lnTo>
                  <a:pt x="7499" y="2362"/>
                </a:lnTo>
                <a:lnTo>
                  <a:pt x="7499" y="2366"/>
                </a:lnTo>
                <a:lnTo>
                  <a:pt x="7502" y="2369"/>
                </a:lnTo>
                <a:lnTo>
                  <a:pt x="7505" y="2372"/>
                </a:lnTo>
                <a:lnTo>
                  <a:pt x="7509" y="2373"/>
                </a:lnTo>
                <a:lnTo>
                  <a:pt x="7519" y="2378"/>
                </a:lnTo>
                <a:lnTo>
                  <a:pt x="7528" y="2382"/>
                </a:lnTo>
                <a:lnTo>
                  <a:pt x="7535" y="2388"/>
                </a:lnTo>
                <a:lnTo>
                  <a:pt x="7538" y="2395"/>
                </a:lnTo>
                <a:lnTo>
                  <a:pt x="7539" y="2402"/>
                </a:lnTo>
                <a:lnTo>
                  <a:pt x="7539" y="2409"/>
                </a:lnTo>
                <a:lnTo>
                  <a:pt x="7538" y="2418"/>
                </a:lnTo>
                <a:lnTo>
                  <a:pt x="7535" y="2427"/>
                </a:lnTo>
                <a:lnTo>
                  <a:pt x="7537" y="2434"/>
                </a:lnTo>
                <a:lnTo>
                  <a:pt x="7538" y="2441"/>
                </a:lnTo>
                <a:lnTo>
                  <a:pt x="7537" y="2447"/>
                </a:lnTo>
                <a:lnTo>
                  <a:pt x="7532" y="2454"/>
                </a:lnTo>
                <a:lnTo>
                  <a:pt x="7525" y="2470"/>
                </a:lnTo>
                <a:lnTo>
                  <a:pt x="7516" y="2484"/>
                </a:lnTo>
                <a:lnTo>
                  <a:pt x="7503" y="2490"/>
                </a:lnTo>
                <a:lnTo>
                  <a:pt x="7488" y="2494"/>
                </a:lnTo>
                <a:lnTo>
                  <a:pt x="7479" y="2493"/>
                </a:lnTo>
                <a:lnTo>
                  <a:pt x="7482" y="2484"/>
                </a:lnTo>
                <a:lnTo>
                  <a:pt x="7483" y="2475"/>
                </a:lnTo>
                <a:lnTo>
                  <a:pt x="7488" y="2457"/>
                </a:lnTo>
                <a:lnTo>
                  <a:pt x="7492" y="2439"/>
                </a:lnTo>
                <a:lnTo>
                  <a:pt x="7453" y="2427"/>
                </a:lnTo>
                <a:lnTo>
                  <a:pt x="7427" y="2418"/>
                </a:lnTo>
                <a:lnTo>
                  <a:pt x="7418" y="2414"/>
                </a:lnTo>
                <a:lnTo>
                  <a:pt x="7411" y="2406"/>
                </a:lnTo>
                <a:lnTo>
                  <a:pt x="7405" y="2396"/>
                </a:lnTo>
                <a:lnTo>
                  <a:pt x="7401" y="2383"/>
                </a:lnTo>
                <a:lnTo>
                  <a:pt x="7400" y="2375"/>
                </a:lnTo>
                <a:lnTo>
                  <a:pt x="7400" y="2360"/>
                </a:lnTo>
                <a:lnTo>
                  <a:pt x="7400" y="2353"/>
                </a:lnTo>
                <a:lnTo>
                  <a:pt x="7398" y="2346"/>
                </a:lnTo>
                <a:lnTo>
                  <a:pt x="7395" y="2337"/>
                </a:lnTo>
                <a:lnTo>
                  <a:pt x="7391" y="2330"/>
                </a:lnTo>
                <a:lnTo>
                  <a:pt x="7384" y="2324"/>
                </a:lnTo>
                <a:lnTo>
                  <a:pt x="7377" y="2319"/>
                </a:lnTo>
                <a:lnTo>
                  <a:pt x="7367" y="2310"/>
                </a:lnTo>
                <a:lnTo>
                  <a:pt x="7357" y="2300"/>
                </a:lnTo>
                <a:lnTo>
                  <a:pt x="7349" y="2293"/>
                </a:lnTo>
                <a:lnTo>
                  <a:pt x="7342" y="2285"/>
                </a:lnTo>
                <a:lnTo>
                  <a:pt x="7341" y="2280"/>
                </a:lnTo>
                <a:lnTo>
                  <a:pt x="7341" y="2272"/>
                </a:lnTo>
                <a:lnTo>
                  <a:pt x="7345" y="2258"/>
                </a:lnTo>
                <a:lnTo>
                  <a:pt x="7346" y="2245"/>
                </a:lnTo>
                <a:lnTo>
                  <a:pt x="7335" y="2223"/>
                </a:lnTo>
                <a:lnTo>
                  <a:pt x="7326" y="2212"/>
                </a:lnTo>
                <a:lnTo>
                  <a:pt x="7319" y="2202"/>
                </a:lnTo>
                <a:lnTo>
                  <a:pt x="7313" y="2192"/>
                </a:lnTo>
                <a:lnTo>
                  <a:pt x="7308" y="2185"/>
                </a:lnTo>
                <a:lnTo>
                  <a:pt x="7302" y="2176"/>
                </a:lnTo>
                <a:lnTo>
                  <a:pt x="7297" y="2175"/>
                </a:lnTo>
                <a:lnTo>
                  <a:pt x="7293" y="2173"/>
                </a:lnTo>
                <a:lnTo>
                  <a:pt x="7287" y="2173"/>
                </a:lnTo>
                <a:lnTo>
                  <a:pt x="7282" y="2175"/>
                </a:lnTo>
                <a:lnTo>
                  <a:pt x="7270" y="2177"/>
                </a:lnTo>
                <a:lnTo>
                  <a:pt x="7263" y="2182"/>
                </a:lnTo>
                <a:lnTo>
                  <a:pt x="7259" y="2185"/>
                </a:lnTo>
                <a:lnTo>
                  <a:pt x="7254" y="2187"/>
                </a:lnTo>
                <a:lnTo>
                  <a:pt x="7250" y="2189"/>
                </a:lnTo>
                <a:lnTo>
                  <a:pt x="7247" y="2187"/>
                </a:lnTo>
                <a:lnTo>
                  <a:pt x="7251" y="2166"/>
                </a:lnTo>
                <a:lnTo>
                  <a:pt x="7256" y="2147"/>
                </a:lnTo>
                <a:lnTo>
                  <a:pt x="7251" y="2141"/>
                </a:lnTo>
                <a:lnTo>
                  <a:pt x="7244" y="2137"/>
                </a:lnTo>
                <a:lnTo>
                  <a:pt x="7240" y="2134"/>
                </a:lnTo>
                <a:lnTo>
                  <a:pt x="7237" y="2130"/>
                </a:lnTo>
                <a:lnTo>
                  <a:pt x="7236" y="2127"/>
                </a:lnTo>
                <a:lnTo>
                  <a:pt x="7236" y="2124"/>
                </a:lnTo>
                <a:lnTo>
                  <a:pt x="7236" y="2110"/>
                </a:lnTo>
                <a:lnTo>
                  <a:pt x="7234" y="2101"/>
                </a:lnTo>
                <a:lnTo>
                  <a:pt x="7231" y="2095"/>
                </a:lnTo>
                <a:lnTo>
                  <a:pt x="7228" y="2088"/>
                </a:lnTo>
                <a:lnTo>
                  <a:pt x="7227" y="2082"/>
                </a:lnTo>
                <a:lnTo>
                  <a:pt x="7227" y="2078"/>
                </a:lnTo>
                <a:lnTo>
                  <a:pt x="7227" y="2074"/>
                </a:lnTo>
                <a:lnTo>
                  <a:pt x="7223" y="2068"/>
                </a:lnTo>
                <a:lnTo>
                  <a:pt x="7215" y="2064"/>
                </a:lnTo>
                <a:lnTo>
                  <a:pt x="7208" y="2061"/>
                </a:lnTo>
                <a:lnTo>
                  <a:pt x="7194" y="2056"/>
                </a:lnTo>
                <a:lnTo>
                  <a:pt x="7178" y="2054"/>
                </a:lnTo>
                <a:lnTo>
                  <a:pt x="7175" y="2054"/>
                </a:lnTo>
                <a:lnTo>
                  <a:pt x="7171" y="2054"/>
                </a:lnTo>
                <a:lnTo>
                  <a:pt x="7168" y="2055"/>
                </a:lnTo>
                <a:lnTo>
                  <a:pt x="7164" y="2058"/>
                </a:lnTo>
                <a:lnTo>
                  <a:pt x="7156" y="2064"/>
                </a:lnTo>
                <a:lnTo>
                  <a:pt x="7145" y="2071"/>
                </a:lnTo>
                <a:lnTo>
                  <a:pt x="7139" y="2075"/>
                </a:lnTo>
                <a:lnTo>
                  <a:pt x="7130" y="2078"/>
                </a:lnTo>
                <a:lnTo>
                  <a:pt x="7122" y="2081"/>
                </a:lnTo>
                <a:lnTo>
                  <a:pt x="7113" y="2084"/>
                </a:lnTo>
                <a:lnTo>
                  <a:pt x="7102" y="2085"/>
                </a:lnTo>
                <a:lnTo>
                  <a:pt x="7090" y="2085"/>
                </a:lnTo>
                <a:lnTo>
                  <a:pt x="7076" y="2084"/>
                </a:lnTo>
                <a:lnTo>
                  <a:pt x="7060" y="2082"/>
                </a:lnTo>
                <a:lnTo>
                  <a:pt x="7040" y="2078"/>
                </a:lnTo>
                <a:lnTo>
                  <a:pt x="7018" y="2077"/>
                </a:lnTo>
                <a:lnTo>
                  <a:pt x="7002" y="2079"/>
                </a:lnTo>
                <a:lnTo>
                  <a:pt x="6986" y="2079"/>
                </a:lnTo>
                <a:lnTo>
                  <a:pt x="6971" y="2081"/>
                </a:lnTo>
                <a:lnTo>
                  <a:pt x="6956" y="2081"/>
                </a:lnTo>
                <a:lnTo>
                  <a:pt x="6946" y="2081"/>
                </a:lnTo>
                <a:lnTo>
                  <a:pt x="6940" y="2081"/>
                </a:lnTo>
                <a:lnTo>
                  <a:pt x="6936" y="2081"/>
                </a:lnTo>
                <a:lnTo>
                  <a:pt x="6929" y="2078"/>
                </a:lnTo>
                <a:lnTo>
                  <a:pt x="6923" y="2075"/>
                </a:lnTo>
                <a:lnTo>
                  <a:pt x="6920" y="2074"/>
                </a:lnTo>
                <a:lnTo>
                  <a:pt x="6917" y="2071"/>
                </a:lnTo>
                <a:lnTo>
                  <a:pt x="6916" y="2068"/>
                </a:lnTo>
                <a:lnTo>
                  <a:pt x="6913" y="2065"/>
                </a:lnTo>
                <a:lnTo>
                  <a:pt x="6909" y="2064"/>
                </a:lnTo>
                <a:lnTo>
                  <a:pt x="6903" y="2064"/>
                </a:lnTo>
                <a:lnTo>
                  <a:pt x="6894" y="2064"/>
                </a:lnTo>
                <a:lnTo>
                  <a:pt x="6881" y="2068"/>
                </a:lnTo>
                <a:lnTo>
                  <a:pt x="6871" y="2074"/>
                </a:lnTo>
                <a:lnTo>
                  <a:pt x="6861" y="2078"/>
                </a:lnTo>
                <a:lnTo>
                  <a:pt x="6850" y="2081"/>
                </a:lnTo>
                <a:lnTo>
                  <a:pt x="6837" y="2081"/>
                </a:lnTo>
                <a:lnTo>
                  <a:pt x="6824" y="2079"/>
                </a:lnTo>
                <a:lnTo>
                  <a:pt x="6811" y="2078"/>
                </a:lnTo>
                <a:lnTo>
                  <a:pt x="6801" y="2077"/>
                </a:lnTo>
                <a:lnTo>
                  <a:pt x="6785" y="2065"/>
                </a:lnTo>
                <a:lnTo>
                  <a:pt x="6775" y="2056"/>
                </a:lnTo>
                <a:lnTo>
                  <a:pt x="6768" y="2048"/>
                </a:lnTo>
                <a:lnTo>
                  <a:pt x="6759" y="2041"/>
                </a:lnTo>
                <a:lnTo>
                  <a:pt x="6740" y="2025"/>
                </a:lnTo>
                <a:lnTo>
                  <a:pt x="6721" y="2012"/>
                </a:lnTo>
                <a:lnTo>
                  <a:pt x="6713" y="2006"/>
                </a:lnTo>
                <a:lnTo>
                  <a:pt x="6706" y="2002"/>
                </a:lnTo>
                <a:lnTo>
                  <a:pt x="6698" y="1999"/>
                </a:lnTo>
                <a:lnTo>
                  <a:pt x="6693" y="1997"/>
                </a:lnTo>
                <a:lnTo>
                  <a:pt x="6685" y="1996"/>
                </a:lnTo>
                <a:lnTo>
                  <a:pt x="6681" y="1997"/>
                </a:lnTo>
                <a:lnTo>
                  <a:pt x="6678" y="2000"/>
                </a:lnTo>
                <a:lnTo>
                  <a:pt x="6671" y="2005"/>
                </a:lnTo>
                <a:lnTo>
                  <a:pt x="6661" y="2009"/>
                </a:lnTo>
                <a:lnTo>
                  <a:pt x="6652" y="2013"/>
                </a:lnTo>
                <a:lnTo>
                  <a:pt x="6642" y="2020"/>
                </a:lnTo>
                <a:lnTo>
                  <a:pt x="6634" y="2026"/>
                </a:lnTo>
                <a:lnTo>
                  <a:pt x="6615" y="2041"/>
                </a:lnTo>
                <a:lnTo>
                  <a:pt x="6598" y="2055"/>
                </a:lnTo>
                <a:lnTo>
                  <a:pt x="6583" y="2054"/>
                </a:lnTo>
                <a:lnTo>
                  <a:pt x="6566" y="2049"/>
                </a:lnTo>
                <a:lnTo>
                  <a:pt x="6549" y="2045"/>
                </a:lnTo>
                <a:lnTo>
                  <a:pt x="6536" y="2042"/>
                </a:lnTo>
                <a:lnTo>
                  <a:pt x="6521" y="2039"/>
                </a:lnTo>
                <a:lnTo>
                  <a:pt x="6508" y="2036"/>
                </a:lnTo>
                <a:lnTo>
                  <a:pt x="6494" y="2032"/>
                </a:lnTo>
                <a:lnTo>
                  <a:pt x="6480" y="2031"/>
                </a:lnTo>
                <a:lnTo>
                  <a:pt x="6468" y="2031"/>
                </a:lnTo>
                <a:lnTo>
                  <a:pt x="6455" y="2033"/>
                </a:lnTo>
                <a:lnTo>
                  <a:pt x="6444" y="2035"/>
                </a:lnTo>
                <a:lnTo>
                  <a:pt x="6432" y="2036"/>
                </a:lnTo>
                <a:lnTo>
                  <a:pt x="6410" y="2046"/>
                </a:lnTo>
                <a:lnTo>
                  <a:pt x="6389" y="2056"/>
                </a:lnTo>
                <a:lnTo>
                  <a:pt x="6377" y="2056"/>
                </a:lnTo>
                <a:lnTo>
                  <a:pt x="6366" y="2058"/>
                </a:lnTo>
                <a:lnTo>
                  <a:pt x="6347" y="2068"/>
                </a:lnTo>
                <a:lnTo>
                  <a:pt x="6330" y="2075"/>
                </a:lnTo>
                <a:lnTo>
                  <a:pt x="6323" y="2078"/>
                </a:lnTo>
                <a:lnTo>
                  <a:pt x="6315" y="2079"/>
                </a:lnTo>
                <a:lnTo>
                  <a:pt x="6308" y="2079"/>
                </a:lnTo>
                <a:lnTo>
                  <a:pt x="6300" y="2079"/>
                </a:lnTo>
                <a:lnTo>
                  <a:pt x="6285" y="2077"/>
                </a:lnTo>
                <a:lnTo>
                  <a:pt x="6274" y="2074"/>
                </a:lnTo>
                <a:lnTo>
                  <a:pt x="6261" y="2068"/>
                </a:lnTo>
                <a:lnTo>
                  <a:pt x="6248" y="2061"/>
                </a:lnTo>
                <a:lnTo>
                  <a:pt x="6239" y="2055"/>
                </a:lnTo>
                <a:lnTo>
                  <a:pt x="6230" y="2051"/>
                </a:lnTo>
                <a:lnTo>
                  <a:pt x="6222" y="2046"/>
                </a:lnTo>
                <a:lnTo>
                  <a:pt x="6215" y="2045"/>
                </a:lnTo>
                <a:lnTo>
                  <a:pt x="6207" y="2049"/>
                </a:lnTo>
                <a:lnTo>
                  <a:pt x="6200" y="2054"/>
                </a:lnTo>
                <a:lnTo>
                  <a:pt x="6205" y="2061"/>
                </a:lnTo>
                <a:lnTo>
                  <a:pt x="6210" y="2082"/>
                </a:lnTo>
                <a:lnTo>
                  <a:pt x="6209" y="2088"/>
                </a:lnTo>
                <a:lnTo>
                  <a:pt x="6209" y="2092"/>
                </a:lnTo>
                <a:lnTo>
                  <a:pt x="6209" y="2095"/>
                </a:lnTo>
                <a:lnTo>
                  <a:pt x="6205" y="2101"/>
                </a:lnTo>
                <a:lnTo>
                  <a:pt x="6199" y="2104"/>
                </a:lnTo>
                <a:lnTo>
                  <a:pt x="6193" y="2110"/>
                </a:lnTo>
                <a:lnTo>
                  <a:pt x="6193" y="2110"/>
                </a:lnTo>
                <a:lnTo>
                  <a:pt x="6193" y="2110"/>
                </a:lnTo>
                <a:lnTo>
                  <a:pt x="6184" y="2120"/>
                </a:lnTo>
                <a:lnTo>
                  <a:pt x="6177" y="2128"/>
                </a:lnTo>
                <a:lnTo>
                  <a:pt x="6177" y="2130"/>
                </a:lnTo>
                <a:lnTo>
                  <a:pt x="6176" y="2130"/>
                </a:lnTo>
                <a:lnTo>
                  <a:pt x="6174" y="2130"/>
                </a:lnTo>
                <a:lnTo>
                  <a:pt x="6177" y="2123"/>
                </a:lnTo>
                <a:lnTo>
                  <a:pt x="6183" y="2115"/>
                </a:lnTo>
                <a:lnTo>
                  <a:pt x="6189" y="2108"/>
                </a:lnTo>
                <a:lnTo>
                  <a:pt x="6196" y="2103"/>
                </a:lnTo>
                <a:lnTo>
                  <a:pt x="6202" y="2097"/>
                </a:lnTo>
                <a:lnTo>
                  <a:pt x="6207" y="2092"/>
                </a:lnTo>
                <a:lnTo>
                  <a:pt x="6210" y="2088"/>
                </a:lnTo>
                <a:lnTo>
                  <a:pt x="6212" y="2084"/>
                </a:lnTo>
                <a:lnTo>
                  <a:pt x="6205" y="2071"/>
                </a:lnTo>
                <a:lnTo>
                  <a:pt x="6197" y="2058"/>
                </a:lnTo>
                <a:lnTo>
                  <a:pt x="6190" y="2062"/>
                </a:lnTo>
                <a:lnTo>
                  <a:pt x="6186" y="2067"/>
                </a:lnTo>
                <a:lnTo>
                  <a:pt x="6181" y="2074"/>
                </a:lnTo>
                <a:lnTo>
                  <a:pt x="6176" y="2079"/>
                </a:lnTo>
                <a:lnTo>
                  <a:pt x="6169" y="2085"/>
                </a:lnTo>
                <a:lnTo>
                  <a:pt x="6160" y="2088"/>
                </a:lnTo>
                <a:lnTo>
                  <a:pt x="6150" y="2092"/>
                </a:lnTo>
                <a:lnTo>
                  <a:pt x="6138" y="2094"/>
                </a:lnTo>
                <a:lnTo>
                  <a:pt x="6130" y="2095"/>
                </a:lnTo>
                <a:lnTo>
                  <a:pt x="6122" y="2094"/>
                </a:lnTo>
                <a:lnTo>
                  <a:pt x="6112" y="2090"/>
                </a:lnTo>
                <a:lnTo>
                  <a:pt x="6102" y="2087"/>
                </a:lnTo>
                <a:lnTo>
                  <a:pt x="6095" y="2094"/>
                </a:lnTo>
                <a:lnTo>
                  <a:pt x="6081" y="2105"/>
                </a:lnTo>
                <a:lnTo>
                  <a:pt x="6072" y="2111"/>
                </a:lnTo>
                <a:lnTo>
                  <a:pt x="6062" y="2114"/>
                </a:lnTo>
                <a:lnTo>
                  <a:pt x="6052" y="2115"/>
                </a:lnTo>
                <a:lnTo>
                  <a:pt x="6042" y="2115"/>
                </a:lnTo>
                <a:lnTo>
                  <a:pt x="6037" y="2114"/>
                </a:lnTo>
                <a:lnTo>
                  <a:pt x="6035" y="2111"/>
                </a:lnTo>
                <a:lnTo>
                  <a:pt x="6032" y="2108"/>
                </a:lnTo>
                <a:lnTo>
                  <a:pt x="6029" y="2103"/>
                </a:lnTo>
                <a:lnTo>
                  <a:pt x="6025" y="2092"/>
                </a:lnTo>
                <a:lnTo>
                  <a:pt x="6020" y="2085"/>
                </a:lnTo>
                <a:lnTo>
                  <a:pt x="6019" y="2079"/>
                </a:lnTo>
                <a:lnTo>
                  <a:pt x="6017" y="2074"/>
                </a:lnTo>
                <a:lnTo>
                  <a:pt x="6016" y="2071"/>
                </a:lnTo>
                <a:lnTo>
                  <a:pt x="6014" y="2068"/>
                </a:lnTo>
                <a:lnTo>
                  <a:pt x="6010" y="2065"/>
                </a:lnTo>
                <a:lnTo>
                  <a:pt x="6006" y="2064"/>
                </a:lnTo>
                <a:lnTo>
                  <a:pt x="5996" y="2062"/>
                </a:lnTo>
                <a:lnTo>
                  <a:pt x="5987" y="2061"/>
                </a:lnTo>
                <a:lnTo>
                  <a:pt x="5978" y="2055"/>
                </a:lnTo>
                <a:lnTo>
                  <a:pt x="5970" y="2051"/>
                </a:lnTo>
                <a:lnTo>
                  <a:pt x="5965" y="2049"/>
                </a:lnTo>
                <a:lnTo>
                  <a:pt x="5961" y="2048"/>
                </a:lnTo>
                <a:lnTo>
                  <a:pt x="5955" y="2048"/>
                </a:lnTo>
                <a:lnTo>
                  <a:pt x="5950" y="2051"/>
                </a:lnTo>
                <a:lnTo>
                  <a:pt x="5934" y="2055"/>
                </a:lnTo>
                <a:lnTo>
                  <a:pt x="5915" y="2059"/>
                </a:lnTo>
                <a:lnTo>
                  <a:pt x="5895" y="2062"/>
                </a:lnTo>
                <a:lnTo>
                  <a:pt x="5882" y="2062"/>
                </a:lnTo>
                <a:lnTo>
                  <a:pt x="5872" y="2061"/>
                </a:lnTo>
                <a:lnTo>
                  <a:pt x="5865" y="2056"/>
                </a:lnTo>
                <a:lnTo>
                  <a:pt x="5859" y="2054"/>
                </a:lnTo>
                <a:lnTo>
                  <a:pt x="5856" y="2051"/>
                </a:lnTo>
                <a:lnTo>
                  <a:pt x="5852" y="2045"/>
                </a:lnTo>
                <a:lnTo>
                  <a:pt x="5849" y="2042"/>
                </a:lnTo>
                <a:lnTo>
                  <a:pt x="5833" y="2028"/>
                </a:lnTo>
                <a:lnTo>
                  <a:pt x="5814" y="2012"/>
                </a:lnTo>
                <a:lnTo>
                  <a:pt x="5794" y="2020"/>
                </a:lnTo>
                <a:lnTo>
                  <a:pt x="5777" y="2029"/>
                </a:lnTo>
                <a:lnTo>
                  <a:pt x="5757" y="2018"/>
                </a:lnTo>
                <a:lnTo>
                  <a:pt x="5738" y="2006"/>
                </a:lnTo>
                <a:lnTo>
                  <a:pt x="5728" y="2010"/>
                </a:lnTo>
                <a:lnTo>
                  <a:pt x="5713" y="2015"/>
                </a:lnTo>
                <a:lnTo>
                  <a:pt x="5705" y="2010"/>
                </a:lnTo>
                <a:lnTo>
                  <a:pt x="5695" y="2003"/>
                </a:lnTo>
                <a:lnTo>
                  <a:pt x="5686" y="2003"/>
                </a:lnTo>
                <a:lnTo>
                  <a:pt x="5679" y="2005"/>
                </a:lnTo>
                <a:lnTo>
                  <a:pt x="5665" y="2005"/>
                </a:lnTo>
                <a:lnTo>
                  <a:pt x="5637" y="2000"/>
                </a:lnTo>
                <a:lnTo>
                  <a:pt x="5630" y="2000"/>
                </a:lnTo>
                <a:lnTo>
                  <a:pt x="5623" y="2000"/>
                </a:lnTo>
                <a:lnTo>
                  <a:pt x="5616" y="1990"/>
                </a:lnTo>
                <a:lnTo>
                  <a:pt x="5608" y="1979"/>
                </a:lnTo>
                <a:lnTo>
                  <a:pt x="5600" y="1971"/>
                </a:lnTo>
                <a:lnTo>
                  <a:pt x="5591" y="1964"/>
                </a:lnTo>
                <a:lnTo>
                  <a:pt x="5587" y="1956"/>
                </a:lnTo>
                <a:lnTo>
                  <a:pt x="5587" y="1947"/>
                </a:lnTo>
                <a:lnTo>
                  <a:pt x="5584" y="1944"/>
                </a:lnTo>
                <a:lnTo>
                  <a:pt x="5582" y="1941"/>
                </a:lnTo>
                <a:lnTo>
                  <a:pt x="5574" y="1938"/>
                </a:lnTo>
                <a:lnTo>
                  <a:pt x="5559" y="1938"/>
                </a:lnTo>
                <a:lnTo>
                  <a:pt x="5552" y="1925"/>
                </a:lnTo>
                <a:lnTo>
                  <a:pt x="5546" y="1914"/>
                </a:lnTo>
                <a:lnTo>
                  <a:pt x="5536" y="1911"/>
                </a:lnTo>
                <a:lnTo>
                  <a:pt x="5526" y="1907"/>
                </a:lnTo>
                <a:lnTo>
                  <a:pt x="5522" y="1902"/>
                </a:lnTo>
                <a:lnTo>
                  <a:pt x="5518" y="1899"/>
                </a:lnTo>
                <a:lnTo>
                  <a:pt x="5513" y="1899"/>
                </a:lnTo>
                <a:lnTo>
                  <a:pt x="5509" y="1897"/>
                </a:lnTo>
                <a:lnTo>
                  <a:pt x="5505" y="1895"/>
                </a:lnTo>
                <a:lnTo>
                  <a:pt x="5500" y="1892"/>
                </a:lnTo>
                <a:lnTo>
                  <a:pt x="5492" y="1885"/>
                </a:lnTo>
                <a:lnTo>
                  <a:pt x="5483" y="1878"/>
                </a:lnTo>
                <a:lnTo>
                  <a:pt x="5472" y="1876"/>
                </a:lnTo>
                <a:lnTo>
                  <a:pt x="5463" y="1875"/>
                </a:lnTo>
                <a:lnTo>
                  <a:pt x="5459" y="1868"/>
                </a:lnTo>
                <a:lnTo>
                  <a:pt x="5451" y="1858"/>
                </a:lnTo>
                <a:lnTo>
                  <a:pt x="5450" y="1856"/>
                </a:lnTo>
                <a:lnTo>
                  <a:pt x="5449" y="1856"/>
                </a:lnTo>
                <a:lnTo>
                  <a:pt x="5447" y="1858"/>
                </a:lnTo>
                <a:lnTo>
                  <a:pt x="5446" y="1858"/>
                </a:lnTo>
                <a:lnTo>
                  <a:pt x="5443" y="1861"/>
                </a:lnTo>
                <a:lnTo>
                  <a:pt x="5438" y="1863"/>
                </a:lnTo>
                <a:lnTo>
                  <a:pt x="5430" y="1868"/>
                </a:lnTo>
                <a:lnTo>
                  <a:pt x="5421" y="1872"/>
                </a:lnTo>
                <a:lnTo>
                  <a:pt x="5417" y="1872"/>
                </a:lnTo>
                <a:lnTo>
                  <a:pt x="5413" y="1872"/>
                </a:lnTo>
                <a:lnTo>
                  <a:pt x="5408" y="1871"/>
                </a:lnTo>
                <a:lnTo>
                  <a:pt x="5404" y="1866"/>
                </a:lnTo>
                <a:lnTo>
                  <a:pt x="5400" y="1858"/>
                </a:lnTo>
                <a:lnTo>
                  <a:pt x="5397" y="1845"/>
                </a:lnTo>
                <a:lnTo>
                  <a:pt x="5388" y="1830"/>
                </a:lnTo>
                <a:lnTo>
                  <a:pt x="5379" y="1815"/>
                </a:lnTo>
                <a:lnTo>
                  <a:pt x="5378" y="1813"/>
                </a:lnTo>
                <a:lnTo>
                  <a:pt x="5377" y="1813"/>
                </a:lnTo>
                <a:lnTo>
                  <a:pt x="5374" y="1817"/>
                </a:lnTo>
                <a:lnTo>
                  <a:pt x="5372" y="1820"/>
                </a:lnTo>
                <a:lnTo>
                  <a:pt x="5371" y="1825"/>
                </a:lnTo>
                <a:lnTo>
                  <a:pt x="5368" y="1826"/>
                </a:lnTo>
                <a:lnTo>
                  <a:pt x="5364" y="1826"/>
                </a:lnTo>
                <a:lnTo>
                  <a:pt x="5361" y="1822"/>
                </a:lnTo>
                <a:lnTo>
                  <a:pt x="5356" y="1816"/>
                </a:lnTo>
                <a:lnTo>
                  <a:pt x="5355" y="1810"/>
                </a:lnTo>
                <a:lnTo>
                  <a:pt x="5352" y="1803"/>
                </a:lnTo>
                <a:lnTo>
                  <a:pt x="5351" y="1796"/>
                </a:lnTo>
                <a:lnTo>
                  <a:pt x="5349" y="1780"/>
                </a:lnTo>
                <a:lnTo>
                  <a:pt x="5349" y="1764"/>
                </a:lnTo>
                <a:lnTo>
                  <a:pt x="5349" y="1750"/>
                </a:lnTo>
                <a:lnTo>
                  <a:pt x="5349" y="1737"/>
                </a:lnTo>
                <a:lnTo>
                  <a:pt x="5349" y="1731"/>
                </a:lnTo>
                <a:lnTo>
                  <a:pt x="5348" y="1727"/>
                </a:lnTo>
                <a:lnTo>
                  <a:pt x="5346" y="1722"/>
                </a:lnTo>
                <a:lnTo>
                  <a:pt x="5343" y="1719"/>
                </a:lnTo>
                <a:lnTo>
                  <a:pt x="5322" y="1711"/>
                </a:lnTo>
                <a:lnTo>
                  <a:pt x="5303" y="1702"/>
                </a:lnTo>
                <a:lnTo>
                  <a:pt x="5287" y="1702"/>
                </a:lnTo>
                <a:lnTo>
                  <a:pt x="5273" y="1702"/>
                </a:lnTo>
                <a:lnTo>
                  <a:pt x="5260" y="1701"/>
                </a:lnTo>
                <a:lnTo>
                  <a:pt x="5245" y="1701"/>
                </a:lnTo>
                <a:lnTo>
                  <a:pt x="5238" y="1692"/>
                </a:lnTo>
                <a:lnTo>
                  <a:pt x="5233" y="1685"/>
                </a:lnTo>
                <a:lnTo>
                  <a:pt x="5220" y="1689"/>
                </a:lnTo>
                <a:lnTo>
                  <a:pt x="5207" y="1695"/>
                </a:lnTo>
                <a:lnTo>
                  <a:pt x="5195" y="1695"/>
                </a:lnTo>
                <a:lnTo>
                  <a:pt x="5184" y="1694"/>
                </a:lnTo>
                <a:lnTo>
                  <a:pt x="5173" y="1691"/>
                </a:lnTo>
                <a:lnTo>
                  <a:pt x="5165" y="1686"/>
                </a:lnTo>
                <a:lnTo>
                  <a:pt x="5155" y="1682"/>
                </a:lnTo>
                <a:lnTo>
                  <a:pt x="5148" y="1676"/>
                </a:lnTo>
                <a:lnTo>
                  <a:pt x="5139" y="1671"/>
                </a:lnTo>
                <a:lnTo>
                  <a:pt x="5132" y="1663"/>
                </a:lnTo>
                <a:lnTo>
                  <a:pt x="5103" y="1633"/>
                </a:lnTo>
                <a:lnTo>
                  <a:pt x="5076" y="1599"/>
                </a:lnTo>
                <a:lnTo>
                  <a:pt x="5058" y="1607"/>
                </a:lnTo>
                <a:lnTo>
                  <a:pt x="5045" y="1616"/>
                </a:lnTo>
                <a:lnTo>
                  <a:pt x="5032" y="1627"/>
                </a:lnTo>
                <a:lnTo>
                  <a:pt x="5022" y="1637"/>
                </a:lnTo>
                <a:lnTo>
                  <a:pt x="5011" y="1647"/>
                </a:lnTo>
                <a:lnTo>
                  <a:pt x="4999" y="1655"/>
                </a:lnTo>
                <a:lnTo>
                  <a:pt x="4993" y="1659"/>
                </a:lnTo>
                <a:lnTo>
                  <a:pt x="4988" y="1660"/>
                </a:lnTo>
                <a:lnTo>
                  <a:pt x="4981" y="1663"/>
                </a:lnTo>
                <a:lnTo>
                  <a:pt x="4973" y="1663"/>
                </a:lnTo>
                <a:lnTo>
                  <a:pt x="4946" y="1663"/>
                </a:lnTo>
                <a:lnTo>
                  <a:pt x="4921" y="1663"/>
                </a:lnTo>
                <a:lnTo>
                  <a:pt x="4910" y="1663"/>
                </a:lnTo>
                <a:lnTo>
                  <a:pt x="4900" y="1663"/>
                </a:lnTo>
                <a:lnTo>
                  <a:pt x="4893" y="1660"/>
                </a:lnTo>
                <a:lnTo>
                  <a:pt x="4885" y="1658"/>
                </a:lnTo>
                <a:lnTo>
                  <a:pt x="4884" y="1656"/>
                </a:lnTo>
                <a:lnTo>
                  <a:pt x="4883" y="1655"/>
                </a:lnTo>
                <a:lnTo>
                  <a:pt x="4883" y="1653"/>
                </a:lnTo>
                <a:lnTo>
                  <a:pt x="4883" y="1650"/>
                </a:lnTo>
                <a:lnTo>
                  <a:pt x="4884" y="1646"/>
                </a:lnTo>
                <a:lnTo>
                  <a:pt x="4884" y="1642"/>
                </a:lnTo>
                <a:lnTo>
                  <a:pt x="4883" y="1640"/>
                </a:lnTo>
                <a:lnTo>
                  <a:pt x="4881" y="1637"/>
                </a:lnTo>
                <a:lnTo>
                  <a:pt x="4878" y="1636"/>
                </a:lnTo>
                <a:lnTo>
                  <a:pt x="4874" y="1635"/>
                </a:lnTo>
                <a:lnTo>
                  <a:pt x="4860" y="1633"/>
                </a:lnTo>
                <a:lnTo>
                  <a:pt x="4835" y="1635"/>
                </a:lnTo>
                <a:lnTo>
                  <a:pt x="4824" y="1645"/>
                </a:lnTo>
                <a:lnTo>
                  <a:pt x="4809" y="1653"/>
                </a:lnTo>
                <a:lnTo>
                  <a:pt x="4801" y="1658"/>
                </a:lnTo>
                <a:lnTo>
                  <a:pt x="4792" y="1660"/>
                </a:lnTo>
                <a:lnTo>
                  <a:pt x="4782" y="1660"/>
                </a:lnTo>
                <a:lnTo>
                  <a:pt x="4770" y="1659"/>
                </a:lnTo>
                <a:lnTo>
                  <a:pt x="4759" y="1642"/>
                </a:lnTo>
                <a:lnTo>
                  <a:pt x="4741" y="1622"/>
                </a:lnTo>
                <a:lnTo>
                  <a:pt x="4733" y="1611"/>
                </a:lnTo>
                <a:lnTo>
                  <a:pt x="4724" y="1601"/>
                </a:lnTo>
                <a:lnTo>
                  <a:pt x="4716" y="1594"/>
                </a:lnTo>
                <a:lnTo>
                  <a:pt x="4707" y="1588"/>
                </a:lnTo>
                <a:lnTo>
                  <a:pt x="4694" y="1584"/>
                </a:lnTo>
                <a:lnTo>
                  <a:pt x="4681" y="1581"/>
                </a:lnTo>
                <a:lnTo>
                  <a:pt x="4669" y="1581"/>
                </a:lnTo>
                <a:lnTo>
                  <a:pt x="4659" y="1583"/>
                </a:lnTo>
                <a:lnTo>
                  <a:pt x="4638" y="1587"/>
                </a:lnTo>
                <a:lnTo>
                  <a:pt x="4619" y="1590"/>
                </a:lnTo>
                <a:lnTo>
                  <a:pt x="4615" y="1591"/>
                </a:lnTo>
                <a:lnTo>
                  <a:pt x="4610" y="1591"/>
                </a:lnTo>
                <a:lnTo>
                  <a:pt x="4606" y="1590"/>
                </a:lnTo>
                <a:lnTo>
                  <a:pt x="4602" y="1587"/>
                </a:lnTo>
                <a:lnTo>
                  <a:pt x="4599" y="1584"/>
                </a:lnTo>
                <a:lnTo>
                  <a:pt x="4595" y="1580"/>
                </a:lnTo>
                <a:lnTo>
                  <a:pt x="4592" y="1574"/>
                </a:lnTo>
                <a:lnTo>
                  <a:pt x="4590" y="1568"/>
                </a:lnTo>
                <a:lnTo>
                  <a:pt x="4583" y="1568"/>
                </a:lnTo>
                <a:lnTo>
                  <a:pt x="4579" y="1568"/>
                </a:lnTo>
                <a:lnTo>
                  <a:pt x="4576" y="1570"/>
                </a:lnTo>
                <a:lnTo>
                  <a:pt x="4574" y="1571"/>
                </a:lnTo>
                <a:lnTo>
                  <a:pt x="4573" y="1575"/>
                </a:lnTo>
                <a:lnTo>
                  <a:pt x="4572" y="1578"/>
                </a:lnTo>
                <a:lnTo>
                  <a:pt x="4567" y="1584"/>
                </a:lnTo>
                <a:lnTo>
                  <a:pt x="4564" y="1587"/>
                </a:lnTo>
                <a:lnTo>
                  <a:pt x="4561" y="1590"/>
                </a:lnTo>
                <a:lnTo>
                  <a:pt x="4554" y="1591"/>
                </a:lnTo>
                <a:lnTo>
                  <a:pt x="4550" y="1588"/>
                </a:lnTo>
                <a:lnTo>
                  <a:pt x="4546" y="1586"/>
                </a:lnTo>
                <a:lnTo>
                  <a:pt x="4540" y="1583"/>
                </a:lnTo>
                <a:lnTo>
                  <a:pt x="4537" y="1575"/>
                </a:lnTo>
                <a:lnTo>
                  <a:pt x="4534" y="1571"/>
                </a:lnTo>
                <a:lnTo>
                  <a:pt x="4530" y="1567"/>
                </a:lnTo>
                <a:lnTo>
                  <a:pt x="4523" y="1564"/>
                </a:lnTo>
                <a:lnTo>
                  <a:pt x="4515" y="1561"/>
                </a:lnTo>
                <a:lnTo>
                  <a:pt x="4497" y="1574"/>
                </a:lnTo>
                <a:lnTo>
                  <a:pt x="4481" y="1586"/>
                </a:lnTo>
                <a:lnTo>
                  <a:pt x="4464" y="1581"/>
                </a:lnTo>
                <a:lnTo>
                  <a:pt x="4449" y="1574"/>
                </a:lnTo>
                <a:lnTo>
                  <a:pt x="4439" y="1567"/>
                </a:lnTo>
                <a:lnTo>
                  <a:pt x="4430" y="1560"/>
                </a:lnTo>
                <a:lnTo>
                  <a:pt x="4423" y="1552"/>
                </a:lnTo>
                <a:lnTo>
                  <a:pt x="4416" y="1548"/>
                </a:lnTo>
                <a:lnTo>
                  <a:pt x="4412" y="1545"/>
                </a:lnTo>
                <a:lnTo>
                  <a:pt x="4407" y="1545"/>
                </a:lnTo>
                <a:lnTo>
                  <a:pt x="4403" y="1544"/>
                </a:lnTo>
                <a:lnTo>
                  <a:pt x="4397" y="1544"/>
                </a:lnTo>
                <a:lnTo>
                  <a:pt x="4386" y="1552"/>
                </a:lnTo>
                <a:lnTo>
                  <a:pt x="4366" y="1567"/>
                </a:lnTo>
                <a:lnTo>
                  <a:pt x="4354" y="1571"/>
                </a:lnTo>
                <a:lnTo>
                  <a:pt x="4341" y="1575"/>
                </a:lnTo>
                <a:lnTo>
                  <a:pt x="4330" y="1581"/>
                </a:lnTo>
                <a:lnTo>
                  <a:pt x="4320" y="1584"/>
                </a:lnTo>
                <a:lnTo>
                  <a:pt x="4301" y="1586"/>
                </a:lnTo>
                <a:lnTo>
                  <a:pt x="4285" y="1584"/>
                </a:lnTo>
                <a:lnTo>
                  <a:pt x="4278" y="1584"/>
                </a:lnTo>
                <a:lnTo>
                  <a:pt x="4272" y="1584"/>
                </a:lnTo>
                <a:lnTo>
                  <a:pt x="4268" y="1586"/>
                </a:lnTo>
                <a:lnTo>
                  <a:pt x="4263" y="1588"/>
                </a:lnTo>
                <a:lnTo>
                  <a:pt x="4253" y="1590"/>
                </a:lnTo>
                <a:lnTo>
                  <a:pt x="4245" y="1591"/>
                </a:lnTo>
                <a:lnTo>
                  <a:pt x="4236" y="1590"/>
                </a:lnTo>
                <a:lnTo>
                  <a:pt x="4227" y="1588"/>
                </a:lnTo>
                <a:lnTo>
                  <a:pt x="4213" y="1584"/>
                </a:lnTo>
                <a:lnTo>
                  <a:pt x="4201" y="1580"/>
                </a:lnTo>
                <a:lnTo>
                  <a:pt x="4200" y="1573"/>
                </a:lnTo>
                <a:lnTo>
                  <a:pt x="4197" y="1565"/>
                </a:lnTo>
                <a:lnTo>
                  <a:pt x="4194" y="1558"/>
                </a:lnTo>
                <a:lnTo>
                  <a:pt x="4190" y="1552"/>
                </a:lnTo>
                <a:lnTo>
                  <a:pt x="4180" y="1539"/>
                </a:lnTo>
                <a:lnTo>
                  <a:pt x="4168" y="1525"/>
                </a:lnTo>
                <a:lnTo>
                  <a:pt x="4151" y="1525"/>
                </a:lnTo>
                <a:lnTo>
                  <a:pt x="4138" y="1524"/>
                </a:lnTo>
                <a:lnTo>
                  <a:pt x="4125" y="1524"/>
                </a:lnTo>
                <a:lnTo>
                  <a:pt x="4112" y="1522"/>
                </a:lnTo>
                <a:lnTo>
                  <a:pt x="4091" y="1505"/>
                </a:lnTo>
                <a:lnTo>
                  <a:pt x="4068" y="1486"/>
                </a:lnTo>
                <a:lnTo>
                  <a:pt x="4055" y="1476"/>
                </a:lnTo>
                <a:lnTo>
                  <a:pt x="4043" y="1467"/>
                </a:lnTo>
                <a:lnTo>
                  <a:pt x="4032" y="1462"/>
                </a:lnTo>
                <a:lnTo>
                  <a:pt x="4020" y="1456"/>
                </a:lnTo>
                <a:lnTo>
                  <a:pt x="4001" y="1463"/>
                </a:lnTo>
                <a:lnTo>
                  <a:pt x="3978" y="1473"/>
                </a:lnTo>
                <a:lnTo>
                  <a:pt x="3951" y="1485"/>
                </a:lnTo>
                <a:lnTo>
                  <a:pt x="3921" y="1495"/>
                </a:lnTo>
                <a:lnTo>
                  <a:pt x="3918" y="1491"/>
                </a:lnTo>
                <a:lnTo>
                  <a:pt x="3912" y="1488"/>
                </a:lnTo>
                <a:lnTo>
                  <a:pt x="3908" y="1488"/>
                </a:lnTo>
                <a:lnTo>
                  <a:pt x="3902" y="1486"/>
                </a:lnTo>
                <a:lnTo>
                  <a:pt x="3892" y="1489"/>
                </a:lnTo>
                <a:lnTo>
                  <a:pt x="3883" y="1491"/>
                </a:lnTo>
                <a:lnTo>
                  <a:pt x="3866" y="1489"/>
                </a:lnTo>
                <a:lnTo>
                  <a:pt x="3849" y="1488"/>
                </a:lnTo>
                <a:lnTo>
                  <a:pt x="3834" y="1495"/>
                </a:lnTo>
                <a:lnTo>
                  <a:pt x="3818" y="1501"/>
                </a:lnTo>
                <a:lnTo>
                  <a:pt x="3811" y="1505"/>
                </a:lnTo>
                <a:lnTo>
                  <a:pt x="3804" y="1506"/>
                </a:lnTo>
                <a:lnTo>
                  <a:pt x="3797" y="1508"/>
                </a:lnTo>
                <a:lnTo>
                  <a:pt x="3790" y="1509"/>
                </a:lnTo>
                <a:lnTo>
                  <a:pt x="3782" y="1509"/>
                </a:lnTo>
                <a:lnTo>
                  <a:pt x="3777" y="1508"/>
                </a:lnTo>
                <a:lnTo>
                  <a:pt x="3769" y="1506"/>
                </a:lnTo>
                <a:lnTo>
                  <a:pt x="3762" y="1503"/>
                </a:lnTo>
                <a:lnTo>
                  <a:pt x="3755" y="1499"/>
                </a:lnTo>
                <a:lnTo>
                  <a:pt x="3749" y="1495"/>
                </a:lnTo>
                <a:lnTo>
                  <a:pt x="3742" y="1489"/>
                </a:lnTo>
                <a:lnTo>
                  <a:pt x="3736" y="1482"/>
                </a:lnTo>
                <a:lnTo>
                  <a:pt x="3722" y="1465"/>
                </a:lnTo>
                <a:lnTo>
                  <a:pt x="3709" y="1442"/>
                </a:lnTo>
                <a:lnTo>
                  <a:pt x="3700" y="1437"/>
                </a:lnTo>
                <a:lnTo>
                  <a:pt x="3692" y="1433"/>
                </a:lnTo>
                <a:lnTo>
                  <a:pt x="3683" y="1427"/>
                </a:lnTo>
                <a:lnTo>
                  <a:pt x="3676" y="1419"/>
                </a:lnTo>
                <a:lnTo>
                  <a:pt x="3676" y="1417"/>
                </a:lnTo>
                <a:lnTo>
                  <a:pt x="3674" y="1414"/>
                </a:lnTo>
                <a:lnTo>
                  <a:pt x="3670" y="1413"/>
                </a:lnTo>
                <a:lnTo>
                  <a:pt x="3666" y="1410"/>
                </a:lnTo>
                <a:lnTo>
                  <a:pt x="3654" y="1403"/>
                </a:lnTo>
                <a:lnTo>
                  <a:pt x="3640" y="1395"/>
                </a:lnTo>
                <a:lnTo>
                  <a:pt x="3623" y="1385"/>
                </a:lnTo>
                <a:lnTo>
                  <a:pt x="3607" y="1375"/>
                </a:lnTo>
                <a:lnTo>
                  <a:pt x="3591" y="1364"/>
                </a:lnTo>
                <a:lnTo>
                  <a:pt x="3579" y="1351"/>
                </a:lnTo>
                <a:lnTo>
                  <a:pt x="3568" y="1338"/>
                </a:lnTo>
                <a:lnTo>
                  <a:pt x="3556" y="1325"/>
                </a:lnTo>
                <a:lnTo>
                  <a:pt x="3551" y="1319"/>
                </a:lnTo>
                <a:lnTo>
                  <a:pt x="3545" y="1313"/>
                </a:lnTo>
                <a:lnTo>
                  <a:pt x="3539" y="1309"/>
                </a:lnTo>
                <a:lnTo>
                  <a:pt x="3533" y="1306"/>
                </a:lnTo>
                <a:lnTo>
                  <a:pt x="3517" y="1308"/>
                </a:lnTo>
                <a:lnTo>
                  <a:pt x="3499" y="1311"/>
                </a:lnTo>
                <a:lnTo>
                  <a:pt x="3490" y="1312"/>
                </a:lnTo>
                <a:lnTo>
                  <a:pt x="3483" y="1315"/>
                </a:lnTo>
                <a:lnTo>
                  <a:pt x="3477" y="1316"/>
                </a:lnTo>
                <a:lnTo>
                  <a:pt x="3474" y="1319"/>
                </a:lnTo>
                <a:lnTo>
                  <a:pt x="3467" y="1321"/>
                </a:lnTo>
                <a:lnTo>
                  <a:pt x="3458" y="1319"/>
                </a:lnTo>
                <a:lnTo>
                  <a:pt x="3451" y="1316"/>
                </a:lnTo>
                <a:lnTo>
                  <a:pt x="3447" y="1312"/>
                </a:lnTo>
                <a:lnTo>
                  <a:pt x="3437" y="1313"/>
                </a:lnTo>
                <a:lnTo>
                  <a:pt x="3428" y="1316"/>
                </a:lnTo>
                <a:lnTo>
                  <a:pt x="3424" y="1318"/>
                </a:lnTo>
                <a:lnTo>
                  <a:pt x="3420" y="1318"/>
                </a:lnTo>
                <a:lnTo>
                  <a:pt x="3417" y="1318"/>
                </a:lnTo>
                <a:lnTo>
                  <a:pt x="3412" y="1316"/>
                </a:lnTo>
                <a:lnTo>
                  <a:pt x="3397" y="1299"/>
                </a:lnTo>
                <a:lnTo>
                  <a:pt x="3385" y="1287"/>
                </a:lnTo>
                <a:lnTo>
                  <a:pt x="3371" y="1280"/>
                </a:lnTo>
                <a:lnTo>
                  <a:pt x="3356" y="1273"/>
                </a:lnTo>
                <a:lnTo>
                  <a:pt x="3346" y="1275"/>
                </a:lnTo>
                <a:lnTo>
                  <a:pt x="3337" y="1277"/>
                </a:lnTo>
                <a:lnTo>
                  <a:pt x="3326" y="1279"/>
                </a:lnTo>
                <a:lnTo>
                  <a:pt x="3316" y="1280"/>
                </a:lnTo>
                <a:lnTo>
                  <a:pt x="3309" y="1283"/>
                </a:lnTo>
                <a:lnTo>
                  <a:pt x="3303" y="1286"/>
                </a:lnTo>
                <a:lnTo>
                  <a:pt x="3296" y="1295"/>
                </a:lnTo>
                <a:lnTo>
                  <a:pt x="3291" y="1303"/>
                </a:lnTo>
                <a:lnTo>
                  <a:pt x="3290" y="1306"/>
                </a:lnTo>
                <a:lnTo>
                  <a:pt x="3286" y="1309"/>
                </a:lnTo>
                <a:lnTo>
                  <a:pt x="3283" y="1311"/>
                </a:lnTo>
                <a:lnTo>
                  <a:pt x="3277" y="1309"/>
                </a:lnTo>
                <a:lnTo>
                  <a:pt x="3270" y="1308"/>
                </a:lnTo>
                <a:lnTo>
                  <a:pt x="3260" y="1303"/>
                </a:lnTo>
                <a:lnTo>
                  <a:pt x="3248" y="1298"/>
                </a:lnTo>
                <a:lnTo>
                  <a:pt x="3232" y="1289"/>
                </a:lnTo>
                <a:lnTo>
                  <a:pt x="3222" y="1293"/>
                </a:lnTo>
                <a:lnTo>
                  <a:pt x="3211" y="1296"/>
                </a:lnTo>
                <a:lnTo>
                  <a:pt x="3201" y="1300"/>
                </a:lnTo>
                <a:lnTo>
                  <a:pt x="3192" y="1305"/>
                </a:lnTo>
                <a:lnTo>
                  <a:pt x="3165" y="1296"/>
                </a:lnTo>
                <a:lnTo>
                  <a:pt x="3139" y="1289"/>
                </a:lnTo>
                <a:lnTo>
                  <a:pt x="3126" y="1285"/>
                </a:lnTo>
                <a:lnTo>
                  <a:pt x="3111" y="1283"/>
                </a:lnTo>
                <a:lnTo>
                  <a:pt x="3098" y="1282"/>
                </a:lnTo>
                <a:lnTo>
                  <a:pt x="3085" y="1282"/>
                </a:lnTo>
                <a:lnTo>
                  <a:pt x="3065" y="1285"/>
                </a:lnTo>
                <a:lnTo>
                  <a:pt x="3044" y="1289"/>
                </a:lnTo>
                <a:lnTo>
                  <a:pt x="3035" y="1289"/>
                </a:lnTo>
                <a:lnTo>
                  <a:pt x="3026" y="1289"/>
                </a:lnTo>
                <a:lnTo>
                  <a:pt x="3022" y="1289"/>
                </a:lnTo>
                <a:lnTo>
                  <a:pt x="3019" y="1287"/>
                </a:lnTo>
                <a:lnTo>
                  <a:pt x="3018" y="1286"/>
                </a:lnTo>
                <a:lnTo>
                  <a:pt x="3016" y="1283"/>
                </a:lnTo>
                <a:lnTo>
                  <a:pt x="2993" y="1298"/>
                </a:lnTo>
                <a:lnTo>
                  <a:pt x="2972" y="1313"/>
                </a:lnTo>
                <a:lnTo>
                  <a:pt x="2962" y="1321"/>
                </a:lnTo>
                <a:lnTo>
                  <a:pt x="2950" y="1328"/>
                </a:lnTo>
                <a:lnTo>
                  <a:pt x="2940" y="1332"/>
                </a:lnTo>
                <a:lnTo>
                  <a:pt x="2931" y="1336"/>
                </a:lnTo>
                <a:lnTo>
                  <a:pt x="2907" y="1338"/>
                </a:lnTo>
                <a:lnTo>
                  <a:pt x="2882" y="1339"/>
                </a:lnTo>
                <a:lnTo>
                  <a:pt x="2858" y="1338"/>
                </a:lnTo>
                <a:lnTo>
                  <a:pt x="2833" y="1338"/>
                </a:lnTo>
                <a:lnTo>
                  <a:pt x="2825" y="1336"/>
                </a:lnTo>
                <a:lnTo>
                  <a:pt x="2819" y="1335"/>
                </a:lnTo>
                <a:lnTo>
                  <a:pt x="2813" y="1332"/>
                </a:lnTo>
                <a:lnTo>
                  <a:pt x="2809" y="1331"/>
                </a:lnTo>
                <a:lnTo>
                  <a:pt x="2805" y="1326"/>
                </a:lnTo>
                <a:lnTo>
                  <a:pt x="2802" y="1325"/>
                </a:lnTo>
                <a:lnTo>
                  <a:pt x="2787" y="1328"/>
                </a:lnTo>
                <a:lnTo>
                  <a:pt x="2776" y="1331"/>
                </a:lnTo>
                <a:lnTo>
                  <a:pt x="2764" y="1336"/>
                </a:lnTo>
                <a:lnTo>
                  <a:pt x="2751" y="1342"/>
                </a:lnTo>
                <a:lnTo>
                  <a:pt x="2740" y="1342"/>
                </a:lnTo>
                <a:lnTo>
                  <a:pt x="2728" y="1344"/>
                </a:lnTo>
                <a:lnTo>
                  <a:pt x="2717" y="1345"/>
                </a:lnTo>
                <a:lnTo>
                  <a:pt x="2707" y="1347"/>
                </a:lnTo>
                <a:lnTo>
                  <a:pt x="2672" y="1334"/>
                </a:lnTo>
                <a:lnTo>
                  <a:pt x="2638" y="1321"/>
                </a:lnTo>
                <a:lnTo>
                  <a:pt x="2605" y="1308"/>
                </a:lnTo>
                <a:lnTo>
                  <a:pt x="2570" y="1296"/>
                </a:lnTo>
                <a:lnTo>
                  <a:pt x="2541" y="1316"/>
                </a:lnTo>
                <a:lnTo>
                  <a:pt x="2511" y="1336"/>
                </a:lnTo>
                <a:lnTo>
                  <a:pt x="2482" y="1357"/>
                </a:lnTo>
                <a:lnTo>
                  <a:pt x="2452" y="1377"/>
                </a:lnTo>
                <a:lnTo>
                  <a:pt x="2422" y="1394"/>
                </a:lnTo>
                <a:lnTo>
                  <a:pt x="2391" y="1410"/>
                </a:lnTo>
                <a:lnTo>
                  <a:pt x="2361" y="1423"/>
                </a:lnTo>
                <a:lnTo>
                  <a:pt x="2332" y="1434"/>
                </a:lnTo>
                <a:lnTo>
                  <a:pt x="2314" y="1439"/>
                </a:lnTo>
                <a:lnTo>
                  <a:pt x="2296" y="1442"/>
                </a:lnTo>
                <a:lnTo>
                  <a:pt x="2278" y="1443"/>
                </a:lnTo>
                <a:lnTo>
                  <a:pt x="2260" y="1443"/>
                </a:lnTo>
                <a:lnTo>
                  <a:pt x="2253" y="1436"/>
                </a:lnTo>
                <a:lnTo>
                  <a:pt x="2245" y="1426"/>
                </a:lnTo>
                <a:lnTo>
                  <a:pt x="2226" y="1421"/>
                </a:lnTo>
                <a:lnTo>
                  <a:pt x="2206" y="1417"/>
                </a:lnTo>
                <a:lnTo>
                  <a:pt x="2206" y="1413"/>
                </a:lnTo>
                <a:lnTo>
                  <a:pt x="2203" y="1410"/>
                </a:lnTo>
                <a:lnTo>
                  <a:pt x="2200" y="1406"/>
                </a:lnTo>
                <a:lnTo>
                  <a:pt x="2194" y="1400"/>
                </a:lnTo>
                <a:lnTo>
                  <a:pt x="2181" y="1400"/>
                </a:lnTo>
                <a:lnTo>
                  <a:pt x="2170" y="1400"/>
                </a:lnTo>
                <a:lnTo>
                  <a:pt x="2161" y="1398"/>
                </a:lnTo>
                <a:lnTo>
                  <a:pt x="2154" y="1395"/>
                </a:lnTo>
                <a:lnTo>
                  <a:pt x="2148" y="1393"/>
                </a:lnTo>
                <a:lnTo>
                  <a:pt x="2142" y="1390"/>
                </a:lnTo>
                <a:lnTo>
                  <a:pt x="2139" y="1385"/>
                </a:lnTo>
                <a:lnTo>
                  <a:pt x="2137" y="1381"/>
                </a:lnTo>
                <a:lnTo>
                  <a:pt x="2128" y="1362"/>
                </a:lnTo>
                <a:lnTo>
                  <a:pt x="2119" y="1345"/>
                </a:lnTo>
                <a:lnTo>
                  <a:pt x="2116" y="1345"/>
                </a:lnTo>
                <a:lnTo>
                  <a:pt x="2115" y="1344"/>
                </a:lnTo>
                <a:lnTo>
                  <a:pt x="2112" y="1342"/>
                </a:lnTo>
                <a:lnTo>
                  <a:pt x="2109" y="1339"/>
                </a:lnTo>
                <a:lnTo>
                  <a:pt x="2099" y="1325"/>
                </a:lnTo>
                <a:lnTo>
                  <a:pt x="2080" y="1298"/>
                </a:lnTo>
                <a:lnTo>
                  <a:pt x="2069" y="1295"/>
                </a:lnTo>
                <a:lnTo>
                  <a:pt x="2057" y="1292"/>
                </a:lnTo>
                <a:lnTo>
                  <a:pt x="2057" y="1299"/>
                </a:lnTo>
                <a:lnTo>
                  <a:pt x="2053" y="1308"/>
                </a:lnTo>
                <a:lnTo>
                  <a:pt x="2052" y="1312"/>
                </a:lnTo>
                <a:lnTo>
                  <a:pt x="2047" y="1316"/>
                </a:lnTo>
                <a:lnTo>
                  <a:pt x="2044" y="1319"/>
                </a:lnTo>
                <a:lnTo>
                  <a:pt x="2040" y="1321"/>
                </a:lnTo>
                <a:lnTo>
                  <a:pt x="2040" y="1321"/>
                </a:lnTo>
                <a:lnTo>
                  <a:pt x="2039" y="1322"/>
                </a:lnTo>
                <a:lnTo>
                  <a:pt x="2030" y="1334"/>
                </a:lnTo>
                <a:lnTo>
                  <a:pt x="2021" y="1344"/>
                </a:lnTo>
                <a:lnTo>
                  <a:pt x="2014" y="1349"/>
                </a:lnTo>
                <a:lnTo>
                  <a:pt x="2007" y="1355"/>
                </a:lnTo>
                <a:lnTo>
                  <a:pt x="2003" y="1355"/>
                </a:lnTo>
                <a:lnTo>
                  <a:pt x="1998" y="1357"/>
                </a:lnTo>
                <a:lnTo>
                  <a:pt x="1984" y="1365"/>
                </a:lnTo>
                <a:lnTo>
                  <a:pt x="1968" y="1374"/>
                </a:lnTo>
                <a:lnTo>
                  <a:pt x="1962" y="1377"/>
                </a:lnTo>
                <a:lnTo>
                  <a:pt x="1957" y="1378"/>
                </a:lnTo>
                <a:lnTo>
                  <a:pt x="1962" y="1377"/>
                </a:lnTo>
                <a:lnTo>
                  <a:pt x="1968" y="1374"/>
                </a:lnTo>
                <a:lnTo>
                  <a:pt x="1984" y="1365"/>
                </a:lnTo>
                <a:lnTo>
                  <a:pt x="1998" y="1357"/>
                </a:lnTo>
                <a:lnTo>
                  <a:pt x="2003" y="1355"/>
                </a:lnTo>
                <a:lnTo>
                  <a:pt x="2007" y="1355"/>
                </a:lnTo>
                <a:lnTo>
                  <a:pt x="2014" y="1349"/>
                </a:lnTo>
                <a:lnTo>
                  <a:pt x="2021" y="1344"/>
                </a:lnTo>
                <a:lnTo>
                  <a:pt x="2030" y="1334"/>
                </a:lnTo>
                <a:lnTo>
                  <a:pt x="2039" y="1322"/>
                </a:lnTo>
                <a:lnTo>
                  <a:pt x="2040" y="1321"/>
                </a:lnTo>
                <a:lnTo>
                  <a:pt x="2040" y="1321"/>
                </a:lnTo>
                <a:lnTo>
                  <a:pt x="2037" y="1321"/>
                </a:lnTo>
                <a:lnTo>
                  <a:pt x="2036" y="1321"/>
                </a:lnTo>
                <a:lnTo>
                  <a:pt x="2023" y="1316"/>
                </a:lnTo>
                <a:lnTo>
                  <a:pt x="2011" y="1309"/>
                </a:lnTo>
                <a:lnTo>
                  <a:pt x="2000" y="1303"/>
                </a:lnTo>
                <a:lnTo>
                  <a:pt x="1988" y="1299"/>
                </a:lnTo>
                <a:lnTo>
                  <a:pt x="1975" y="1295"/>
                </a:lnTo>
                <a:lnTo>
                  <a:pt x="1959" y="1287"/>
                </a:lnTo>
                <a:lnTo>
                  <a:pt x="1954" y="1283"/>
                </a:lnTo>
                <a:lnTo>
                  <a:pt x="1949" y="1277"/>
                </a:lnTo>
                <a:lnTo>
                  <a:pt x="1946" y="1273"/>
                </a:lnTo>
                <a:lnTo>
                  <a:pt x="1946" y="1267"/>
                </a:lnTo>
                <a:lnTo>
                  <a:pt x="1922" y="1256"/>
                </a:lnTo>
                <a:lnTo>
                  <a:pt x="1899" y="1246"/>
                </a:lnTo>
                <a:lnTo>
                  <a:pt x="1879" y="1234"/>
                </a:lnTo>
                <a:lnTo>
                  <a:pt x="1860" y="1224"/>
                </a:lnTo>
                <a:lnTo>
                  <a:pt x="1844" y="1214"/>
                </a:lnTo>
                <a:lnTo>
                  <a:pt x="1830" y="1204"/>
                </a:lnTo>
                <a:lnTo>
                  <a:pt x="1815" y="1194"/>
                </a:lnTo>
                <a:lnTo>
                  <a:pt x="1802" y="1184"/>
                </a:lnTo>
                <a:lnTo>
                  <a:pt x="1787" y="1162"/>
                </a:lnTo>
                <a:lnTo>
                  <a:pt x="1771" y="1141"/>
                </a:lnTo>
                <a:lnTo>
                  <a:pt x="1764" y="1142"/>
                </a:lnTo>
                <a:lnTo>
                  <a:pt x="1756" y="1142"/>
                </a:lnTo>
                <a:lnTo>
                  <a:pt x="1748" y="1128"/>
                </a:lnTo>
                <a:lnTo>
                  <a:pt x="1738" y="1110"/>
                </a:lnTo>
                <a:lnTo>
                  <a:pt x="1735" y="1115"/>
                </a:lnTo>
                <a:lnTo>
                  <a:pt x="1732" y="1119"/>
                </a:lnTo>
                <a:lnTo>
                  <a:pt x="1729" y="1120"/>
                </a:lnTo>
                <a:lnTo>
                  <a:pt x="1726" y="1120"/>
                </a:lnTo>
                <a:lnTo>
                  <a:pt x="1723" y="1120"/>
                </a:lnTo>
                <a:lnTo>
                  <a:pt x="1720" y="1119"/>
                </a:lnTo>
                <a:lnTo>
                  <a:pt x="1717" y="1116"/>
                </a:lnTo>
                <a:lnTo>
                  <a:pt x="1716" y="1113"/>
                </a:lnTo>
                <a:lnTo>
                  <a:pt x="1717" y="1099"/>
                </a:lnTo>
                <a:lnTo>
                  <a:pt x="1719" y="1080"/>
                </a:lnTo>
                <a:lnTo>
                  <a:pt x="1715" y="1061"/>
                </a:lnTo>
                <a:lnTo>
                  <a:pt x="1710" y="1047"/>
                </a:lnTo>
                <a:lnTo>
                  <a:pt x="1706" y="1037"/>
                </a:lnTo>
                <a:lnTo>
                  <a:pt x="1702" y="1030"/>
                </a:lnTo>
                <a:lnTo>
                  <a:pt x="1696" y="1025"/>
                </a:lnTo>
                <a:lnTo>
                  <a:pt x="1689" y="1023"/>
                </a:lnTo>
                <a:lnTo>
                  <a:pt x="1680" y="1020"/>
                </a:lnTo>
                <a:lnTo>
                  <a:pt x="1667" y="1017"/>
                </a:lnTo>
                <a:lnTo>
                  <a:pt x="1666" y="1015"/>
                </a:lnTo>
                <a:lnTo>
                  <a:pt x="1664" y="1015"/>
                </a:lnTo>
                <a:lnTo>
                  <a:pt x="1663" y="1014"/>
                </a:lnTo>
                <a:lnTo>
                  <a:pt x="1663" y="1012"/>
                </a:lnTo>
                <a:lnTo>
                  <a:pt x="1664" y="1008"/>
                </a:lnTo>
                <a:lnTo>
                  <a:pt x="1666" y="1002"/>
                </a:lnTo>
                <a:lnTo>
                  <a:pt x="1666" y="998"/>
                </a:lnTo>
                <a:lnTo>
                  <a:pt x="1667" y="994"/>
                </a:lnTo>
                <a:lnTo>
                  <a:pt x="1666" y="992"/>
                </a:lnTo>
                <a:lnTo>
                  <a:pt x="1666" y="991"/>
                </a:lnTo>
                <a:lnTo>
                  <a:pt x="1664" y="989"/>
                </a:lnTo>
                <a:lnTo>
                  <a:pt x="1661" y="989"/>
                </a:lnTo>
                <a:lnTo>
                  <a:pt x="1643" y="989"/>
                </a:lnTo>
                <a:lnTo>
                  <a:pt x="1621" y="991"/>
                </a:lnTo>
                <a:lnTo>
                  <a:pt x="1608" y="1002"/>
                </a:lnTo>
                <a:lnTo>
                  <a:pt x="1595" y="1018"/>
                </a:lnTo>
                <a:lnTo>
                  <a:pt x="1591" y="1020"/>
                </a:lnTo>
                <a:lnTo>
                  <a:pt x="1586" y="1021"/>
                </a:lnTo>
                <a:lnTo>
                  <a:pt x="1584" y="1021"/>
                </a:lnTo>
                <a:lnTo>
                  <a:pt x="1579" y="1020"/>
                </a:lnTo>
                <a:lnTo>
                  <a:pt x="1572" y="1017"/>
                </a:lnTo>
                <a:lnTo>
                  <a:pt x="1565" y="1011"/>
                </a:lnTo>
                <a:lnTo>
                  <a:pt x="1553" y="1001"/>
                </a:lnTo>
                <a:lnTo>
                  <a:pt x="1545" y="997"/>
                </a:lnTo>
                <a:lnTo>
                  <a:pt x="1529" y="1004"/>
                </a:lnTo>
                <a:lnTo>
                  <a:pt x="1513" y="1011"/>
                </a:lnTo>
                <a:lnTo>
                  <a:pt x="1510" y="1011"/>
                </a:lnTo>
                <a:lnTo>
                  <a:pt x="1504" y="1008"/>
                </a:lnTo>
                <a:lnTo>
                  <a:pt x="1500" y="1004"/>
                </a:lnTo>
                <a:lnTo>
                  <a:pt x="1494" y="999"/>
                </a:lnTo>
                <a:lnTo>
                  <a:pt x="1484" y="991"/>
                </a:lnTo>
                <a:lnTo>
                  <a:pt x="1478" y="984"/>
                </a:lnTo>
                <a:lnTo>
                  <a:pt x="1471" y="984"/>
                </a:lnTo>
                <a:lnTo>
                  <a:pt x="1463" y="984"/>
                </a:lnTo>
                <a:lnTo>
                  <a:pt x="1458" y="987"/>
                </a:lnTo>
                <a:lnTo>
                  <a:pt x="1454" y="989"/>
                </a:lnTo>
                <a:lnTo>
                  <a:pt x="1448" y="995"/>
                </a:lnTo>
                <a:lnTo>
                  <a:pt x="1444" y="1004"/>
                </a:lnTo>
                <a:lnTo>
                  <a:pt x="1431" y="991"/>
                </a:lnTo>
                <a:lnTo>
                  <a:pt x="1422" y="982"/>
                </a:lnTo>
                <a:lnTo>
                  <a:pt x="1417" y="988"/>
                </a:lnTo>
                <a:lnTo>
                  <a:pt x="1408" y="995"/>
                </a:lnTo>
                <a:lnTo>
                  <a:pt x="1389" y="982"/>
                </a:lnTo>
                <a:lnTo>
                  <a:pt x="1369" y="969"/>
                </a:lnTo>
                <a:lnTo>
                  <a:pt x="1360" y="972"/>
                </a:lnTo>
                <a:lnTo>
                  <a:pt x="1347" y="979"/>
                </a:lnTo>
                <a:lnTo>
                  <a:pt x="1327" y="989"/>
                </a:lnTo>
                <a:lnTo>
                  <a:pt x="1297" y="1005"/>
                </a:lnTo>
                <a:lnTo>
                  <a:pt x="1288" y="1011"/>
                </a:lnTo>
                <a:lnTo>
                  <a:pt x="1280" y="1020"/>
                </a:lnTo>
                <a:lnTo>
                  <a:pt x="1273" y="1027"/>
                </a:lnTo>
                <a:lnTo>
                  <a:pt x="1267" y="1037"/>
                </a:lnTo>
                <a:lnTo>
                  <a:pt x="1258" y="1046"/>
                </a:lnTo>
                <a:lnTo>
                  <a:pt x="1251" y="1054"/>
                </a:lnTo>
                <a:lnTo>
                  <a:pt x="1241" y="1063"/>
                </a:lnTo>
                <a:lnTo>
                  <a:pt x="1231" y="1069"/>
                </a:lnTo>
                <a:lnTo>
                  <a:pt x="1212" y="1079"/>
                </a:lnTo>
                <a:lnTo>
                  <a:pt x="1199" y="1086"/>
                </a:lnTo>
                <a:lnTo>
                  <a:pt x="1186" y="1092"/>
                </a:lnTo>
                <a:lnTo>
                  <a:pt x="1166" y="1100"/>
                </a:lnTo>
                <a:lnTo>
                  <a:pt x="1156" y="1107"/>
                </a:lnTo>
                <a:lnTo>
                  <a:pt x="1146" y="1113"/>
                </a:lnTo>
                <a:lnTo>
                  <a:pt x="1136" y="1119"/>
                </a:lnTo>
                <a:lnTo>
                  <a:pt x="1123" y="1129"/>
                </a:lnTo>
                <a:lnTo>
                  <a:pt x="1110" y="1139"/>
                </a:lnTo>
                <a:lnTo>
                  <a:pt x="1100" y="1143"/>
                </a:lnTo>
                <a:lnTo>
                  <a:pt x="1084" y="1136"/>
                </a:lnTo>
                <a:lnTo>
                  <a:pt x="1068" y="1128"/>
                </a:lnTo>
                <a:lnTo>
                  <a:pt x="1059" y="1131"/>
                </a:lnTo>
                <a:lnTo>
                  <a:pt x="1052" y="1135"/>
                </a:lnTo>
                <a:lnTo>
                  <a:pt x="1046" y="1141"/>
                </a:lnTo>
                <a:lnTo>
                  <a:pt x="1039" y="1146"/>
                </a:lnTo>
                <a:lnTo>
                  <a:pt x="1032" y="1154"/>
                </a:lnTo>
                <a:lnTo>
                  <a:pt x="1022" y="1159"/>
                </a:lnTo>
                <a:lnTo>
                  <a:pt x="1010" y="1165"/>
                </a:lnTo>
                <a:lnTo>
                  <a:pt x="995" y="1171"/>
                </a:lnTo>
                <a:lnTo>
                  <a:pt x="986" y="1169"/>
                </a:lnTo>
                <a:lnTo>
                  <a:pt x="973" y="1167"/>
                </a:lnTo>
                <a:lnTo>
                  <a:pt x="959" y="1161"/>
                </a:lnTo>
                <a:lnTo>
                  <a:pt x="943" y="1155"/>
                </a:lnTo>
                <a:lnTo>
                  <a:pt x="925" y="1149"/>
                </a:lnTo>
                <a:lnTo>
                  <a:pt x="911" y="1143"/>
                </a:lnTo>
                <a:lnTo>
                  <a:pt x="900" y="1141"/>
                </a:lnTo>
                <a:lnTo>
                  <a:pt x="891" y="1139"/>
                </a:lnTo>
                <a:lnTo>
                  <a:pt x="869" y="1141"/>
                </a:lnTo>
                <a:lnTo>
                  <a:pt x="851" y="1142"/>
                </a:lnTo>
                <a:lnTo>
                  <a:pt x="833" y="1142"/>
                </a:lnTo>
                <a:lnTo>
                  <a:pt x="820" y="1143"/>
                </a:lnTo>
                <a:lnTo>
                  <a:pt x="807" y="1129"/>
                </a:lnTo>
                <a:lnTo>
                  <a:pt x="794" y="1115"/>
                </a:lnTo>
                <a:lnTo>
                  <a:pt x="792" y="1116"/>
                </a:lnTo>
                <a:lnTo>
                  <a:pt x="790" y="1118"/>
                </a:lnTo>
                <a:lnTo>
                  <a:pt x="787" y="1118"/>
                </a:lnTo>
                <a:lnTo>
                  <a:pt x="786" y="1118"/>
                </a:lnTo>
                <a:lnTo>
                  <a:pt x="781" y="1115"/>
                </a:lnTo>
                <a:lnTo>
                  <a:pt x="777" y="1110"/>
                </a:lnTo>
                <a:lnTo>
                  <a:pt x="773" y="1105"/>
                </a:lnTo>
                <a:lnTo>
                  <a:pt x="767" y="1099"/>
                </a:lnTo>
                <a:lnTo>
                  <a:pt x="761" y="1093"/>
                </a:lnTo>
                <a:lnTo>
                  <a:pt x="753" y="1089"/>
                </a:lnTo>
                <a:lnTo>
                  <a:pt x="750" y="1086"/>
                </a:lnTo>
                <a:lnTo>
                  <a:pt x="747" y="1084"/>
                </a:lnTo>
                <a:lnTo>
                  <a:pt x="744" y="1086"/>
                </a:lnTo>
                <a:lnTo>
                  <a:pt x="740" y="1087"/>
                </a:lnTo>
                <a:lnTo>
                  <a:pt x="735" y="1089"/>
                </a:lnTo>
                <a:lnTo>
                  <a:pt x="731" y="1087"/>
                </a:lnTo>
                <a:lnTo>
                  <a:pt x="727" y="1083"/>
                </a:lnTo>
                <a:lnTo>
                  <a:pt x="722" y="1074"/>
                </a:lnTo>
                <a:lnTo>
                  <a:pt x="718" y="1064"/>
                </a:lnTo>
                <a:lnTo>
                  <a:pt x="714" y="1050"/>
                </a:lnTo>
                <a:lnTo>
                  <a:pt x="709" y="1035"/>
                </a:lnTo>
                <a:lnTo>
                  <a:pt x="705" y="1023"/>
                </a:lnTo>
                <a:lnTo>
                  <a:pt x="679" y="1028"/>
                </a:lnTo>
                <a:lnTo>
                  <a:pt x="639" y="1034"/>
                </a:lnTo>
                <a:lnTo>
                  <a:pt x="614" y="1035"/>
                </a:lnTo>
                <a:lnTo>
                  <a:pt x="590" y="1034"/>
                </a:lnTo>
                <a:lnTo>
                  <a:pt x="577" y="1031"/>
                </a:lnTo>
                <a:lnTo>
                  <a:pt x="564" y="1028"/>
                </a:lnTo>
                <a:lnTo>
                  <a:pt x="553" y="1025"/>
                </a:lnTo>
                <a:lnTo>
                  <a:pt x="541" y="1020"/>
                </a:lnTo>
                <a:lnTo>
                  <a:pt x="538" y="1027"/>
                </a:lnTo>
                <a:lnTo>
                  <a:pt x="537" y="1034"/>
                </a:lnTo>
                <a:lnTo>
                  <a:pt x="535" y="1043"/>
                </a:lnTo>
                <a:lnTo>
                  <a:pt x="535" y="1054"/>
                </a:lnTo>
                <a:lnTo>
                  <a:pt x="534" y="1069"/>
                </a:lnTo>
                <a:lnTo>
                  <a:pt x="532" y="1087"/>
                </a:lnTo>
                <a:lnTo>
                  <a:pt x="528" y="1110"/>
                </a:lnTo>
                <a:lnTo>
                  <a:pt x="524" y="1139"/>
                </a:lnTo>
                <a:lnTo>
                  <a:pt x="517" y="1146"/>
                </a:lnTo>
                <a:lnTo>
                  <a:pt x="509" y="1154"/>
                </a:lnTo>
                <a:lnTo>
                  <a:pt x="504" y="1162"/>
                </a:lnTo>
                <a:lnTo>
                  <a:pt x="496" y="1172"/>
                </a:lnTo>
                <a:lnTo>
                  <a:pt x="483" y="1194"/>
                </a:lnTo>
                <a:lnTo>
                  <a:pt x="470" y="1218"/>
                </a:lnTo>
                <a:lnTo>
                  <a:pt x="456" y="1243"/>
                </a:lnTo>
                <a:lnTo>
                  <a:pt x="442" y="1267"/>
                </a:lnTo>
                <a:lnTo>
                  <a:pt x="434" y="1279"/>
                </a:lnTo>
                <a:lnTo>
                  <a:pt x="426" y="1290"/>
                </a:lnTo>
                <a:lnTo>
                  <a:pt x="419" y="1300"/>
                </a:lnTo>
                <a:lnTo>
                  <a:pt x="410" y="1309"/>
                </a:lnTo>
                <a:lnTo>
                  <a:pt x="404" y="1315"/>
                </a:lnTo>
                <a:lnTo>
                  <a:pt x="401" y="1323"/>
                </a:lnTo>
                <a:lnTo>
                  <a:pt x="400" y="1332"/>
                </a:lnTo>
                <a:lnTo>
                  <a:pt x="398" y="1342"/>
                </a:lnTo>
                <a:lnTo>
                  <a:pt x="398" y="1352"/>
                </a:lnTo>
                <a:lnTo>
                  <a:pt x="396" y="1362"/>
                </a:lnTo>
                <a:lnTo>
                  <a:pt x="393" y="1371"/>
                </a:lnTo>
                <a:lnTo>
                  <a:pt x="388" y="1380"/>
                </a:lnTo>
                <a:lnTo>
                  <a:pt x="377" y="1390"/>
                </a:lnTo>
                <a:lnTo>
                  <a:pt x="368" y="1400"/>
                </a:lnTo>
                <a:lnTo>
                  <a:pt x="367" y="1407"/>
                </a:lnTo>
                <a:lnTo>
                  <a:pt x="365" y="1414"/>
                </a:lnTo>
                <a:lnTo>
                  <a:pt x="364" y="1419"/>
                </a:lnTo>
                <a:lnTo>
                  <a:pt x="364" y="1421"/>
                </a:lnTo>
                <a:lnTo>
                  <a:pt x="365" y="1426"/>
                </a:lnTo>
                <a:lnTo>
                  <a:pt x="367" y="1430"/>
                </a:lnTo>
                <a:lnTo>
                  <a:pt x="371" y="1437"/>
                </a:lnTo>
                <a:lnTo>
                  <a:pt x="373" y="1446"/>
                </a:lnTo>
                <a:lnTo>
                  <a:pt x="371" y="1452"/>
                </a:lnTo>
                <a:lnTo>
                  <a:pt x="370" y="1456"/>
                </a:lnTo>
                <a:lnTo>
                  <a:pt x="368" y="1460"/>
                </a:lnTo>
                <a:lnTo>
                  <a:pt x="365" y="1465"/>
                </a:lnTo>
                <a:lnTo>
                  <a:pt x="362" y="1469"/>
                </a:lnTo>
                <a:lnTo>
                  <a:pt x="358" y="1472"/>
                </a:lnTo>
                <a:lnTo>
                  <a:pt x="354" y="1475"/>
                </a:lnTo>
                <a:lnTo>
                  <a:pt x="349" y="1476"/>
                </a:lnTo>
                <a:lnTo>
                  <a:pt x="345" y="1479"/>
                </a:lnTo>
                <a:lnTo>
                  <a:pt x="342" y="1482"/>
                </a:lnTo>
                <a:lnTo>
                  <a:pt x="341" y="1485"/>
                </a:lnTo>
                <a:lnTo>
                  <a:pt x="341" y="1486"/>
                </a:lnTo>
                <a:lnTo>
                  <a:pt x="342" y="1489"/>
                </a:lnTo>
                <a:lnTo>
                  <a:pt x="344" y="1491"/>
                </a:lnTo>
                <a:lnTo>
                  <a:pt x="357" y="1503"/>
                </a:lnTo>
                <a:lnTo>
                  <a:pt x="370" y="1519"/>
                </a:lnTo>
                <a:lnTo>
                  <a:pt x="371" y="1524"/>
                </a:lnTo>
                <a:lnTo>
                  <a:pt x="371" y="1529"/>
                </a:lnTo>
                <a:lnTo>
                  <a:pt x="370" y="1534"/>
                </a:lnTo>
                <a:lnTo>
                  <a:pt x="367" y="1538"/>
                </a:lnTo>
                <a:lnTo>
                  <a:pt x="360" y="1548"/>
                </a:lnTo>
                <a:lnTo>
                  <a:pt x="349" y="1557"/>
                </a:lnTo>
                <a:lnTo>
                  <a:pt x="358" y="1570"/>
                </a:lnTo>
                <a:lnTo>
                  <a:pt x="368" y="1580"/>
                </a:lnTo>
                <a:lnTo>
                  <a:pt x="377" y="1587"/>
                </a:lnTo>
                <a:lnTo>
                  <a:pt x="385" y="1594"/>
                </a:lnTo>
                <a:lnTo>
                  <a:pt x="394" y="1600"/>
                </a:lnTo>
                <a:lnTo>
                  <a:pt x="401" y="1609"/>
                </a:lnTo>
                <a:lnTo>
                  <a:pt x="404" y="1614"/>
                </a:lnTo>
                <a:lnTo>
                  <a:pt x="406" y="1620"/>
                </a:lnTo>
                <a:lnTo>
                  <a:pt x="407" y="1626"/>
                </a:lnTo>
                <a:lnTo>
                  <a:pt x="409" y="1633"/>
                </a:lnTo>
                <a:lnTo>
                  <a:pt x="407" y="1646"/>
                </a:lnTo>
                <a:lnTo>
                  <a:pt x="404" y="1658"/>
                </a:lnTo>
                <a:lnTo>
                  <a:pt x="384" y="1655"/>
                </a:lnTo>
                <a:lnTo>
                  <a:pt x="365" y="1653"/>
                </a:lnTo>
                <a:lnTo>
                  <a:pt x="362" y="1662"/>
                </a:lnTo>
                <a:lnTo>
                  <a:pt x="360" y="1669"/>
                </a:lnTo>
                <a:lnTo>
                  <a:pt x="360" y="1672"/>
                </a:lnTo>
                <a:lnTo>
                  <a:pt x="362" y="1678"/>
                </a:lnTo>
                <a:lnTo>
                  <a:pt x="368" y="1686"/>
                </a:lnTo>
                <a:lnTo>
                  <a:pt x="378" y="1698"/>
                </a:lnTo>
                <a:lnTo>
                  <a:pt x="383" y="1709"/>
                </a:lnTo>
                <a:lnTo>
                  <a:pt x="384" y="1719"/>
                </a:lnTo>
                <a:lnTo>
                  <a:pt x="384" y="1725"/>
                </a:lnTo>
                <a:lnTo>
                  <a:pt x="381" y="1730"/>
                </a:lnTo>
                <a:lnTo>
                  <a:pt x="377" y="1732"/>
                </a:lnTo>
                <a:lnTo>
                  <a:pt x="371" y="1734"/>
                </a:lnTo>
                <a:lnTo>
                  <a:pt x="364" y="1735"/>
                </a:lnTo>
                <a:lnTo>
                  <a:pt x="357" y="1734"/>
                </a:lnTo>
                <a:lnTo>
                  <a:pt x="338" y="1744"/>
                </a:lnTo>
                <a:lnTo>
                  <a:pt x="326" y="1751"/>
                </a:lnTo>
                <a:lnTo>
                  <a:pt x="324" y="1754"/>
                </a:lnTo>
                <a:lnTo>
                  <a:pt x="322" y="1755"/>
                </a:lnTo>
                <a:lnTo>
                  <a:pt x="322" y="1758"/>
                </a:lnTo>
                <a:lnTo>
                  <a:pt x="324" y="1760"/>
                </a:lnTo>
                <a:lnTo>
                  <a:pt x="338" y="1770"/>
                </a:lnTo>
                <a:lnTo>
                  <a:pt x="361" y="1787"/>
                </a:lnTo>
                <a:lnTo>
                  <a:pt x="362" y="1783"/>
                </a:lnTo>
                <a:lnTo>
                  <a:pt x="367" y="1774"/>
                </a:lnTo>
                <a:lnTo>
                  <a:pt x="368" y="1770"/>
                </a:lnTo>
                <a:lnTo>
                  <a:pt x="371" y="1767"/>
                </a:lnTo>
                <a:lnTo>
                  <a:pt x="374" y="1764"/>
                </a:lnTo>
                <a:lnTo>
                  <a:pt x="375" y="1766"/>
                </a:lnTo>
                <a:lnTo>
                  <a:pt x="378" y="1768"/>
                </a:lnTo>
                <a:lnTo>
                  <a:pt x="378" y="1773"/>
                </a:lnTo>
                <a:lnTo>
                  <a:pt x="378" y="1779"/>
                </a:lnTo>
                <a:lnTo>
                  <a:pt x="377" y="1784"/>
                </a:lnTo>
                <a:lnTo>
                  <a:pt x="374" y="1794"/>
                </a:lnTo>
                <a:lnTo>
                  <a:pt x="373" y="1800"/>
                </a:lnTo>
                <a:lnTo>
                  <a:pt x="377" y="1804"/>
                </a:lnTo>
                <a:lnTo>
                  <a:pt x="383" y="1810"/>
                </a:lnTo>
                <a:lnTo>
                  <a:pt x="385" y="1812"/>
                </a:lnTo>
                <a:lnTo>
                  <a:pt x="387" y="1815"/>
                </a:lnTo>
                <a:lnTo>
                  <a:pt x="387" y="1815"/>
                </a:lnTo>
                <a:lnTo>
                  <a:pt x="385" y="1816"/>
                </a:lnTo>
                <a:lnTo>
                  <a:pt x="380" y="1816"/>
                </a:lnTo>
                <a:lnTo>
                  <a:pt x="374" y="1819"/>
                </a:lnTo>
                <a:lnTo>
                  <a:pt x="368" y="1822"/>
                </a:lnTo>
                <a:lnTo>
                  <a:pt x="362" y="1827"/>
                </a:lnTo>
                <a:lnTo>
                  <a:pt x="358" y="1835"/>
                </a:lnTo>
                <a:lnTo>
                  <a:pt x="354" y="1842"/>
                </a:lnTo>
                <a:lnTo>
                  <a:pt x="352" y="1851"/>
                </a:lnTo>
                <a:lnTo>
                  <a:pt x="352" y="1858"/>
                </a:lnTo>
                <a:lnTo>
                  <a:pt x="355" y="1863"/>
                </a:lnTo>
                <a:lnTo>
                  <a:pt x="360" y="1871"/>
                </a:lnTo>
                <a:lnTo>
                  <a:pt x="362" y="1874"/>
                </a:lnTo>
                <a:lnTo>
                  <a:pt x="364" y="1876"/>
                </a:lnTo>
                <a:lnTo>
                  <a:pt x="365" y="1879"/>
                </a:lnTo>
                <a:lnTo>
                  <a:pt x="364" y="1882"/>
                </a:lnTo>
                <a:lnTo>
                  <a:pt x="349" y="1875"/>
                </a:lnTo>
                <a:lnTo>
                  <a:pt x="335" y="1871"/>
                </a:lnTo>
                <a:lnTo>
                  <a:pt x="329" y="1869"/>
                </a:lnTo>
                <a:lnTo>
                  <a:pt x="324" y="1871"/>
                </a:lnTo>
                <a:lnTo>
                  <a:pt x="318" y="1872"/>
                </a:lnTo>
                <a:lnTo>
                  <a:pt x="315" y="1876"/>
                </a:lnTo>
                <a:lnTo>
                  <a:pt x="313" y="1878"/>
                </a:lnTo>
                <a:lnTo>
                  <a:pt x="312" y="1878"/>
                </a:lnTo>
                <a:lnTo>
                  <a:pt x="311" y="1878"/>
                </a:lnTo>
                <a:lnTo>
                  <a:pt x="309" y="1876"/>
                </a:lnTo>
                <a:lnTo>
                  <a:pt x="308" y="1874"/>
                </a:lnTo>
                <a:lnTo>
                  <a:pt x="305" y="1868"/>
                </a:lnTo>
                <a:lnTo>
                  <a:pt x="302" y="1863"/>
                </a:lnTo>
                <a:lnTo>
                  <a:pt x="298" y="1859"/>
                </a:lnTo>
                <a:lnTo>
                  <a:pt x="293" y="1855"/>
                </a:lnTo>
                <a:lnTo>
                  <a:pt x="286" y="1855"/>
                </a:lnTo>
                <a:lnTo>
                  <a:pt x="283" y="1866"/>
                </a:lnTo>
                <a:lnTo>
                  <a:pt x="282" y="1879"/>
                </a:lnTo>
                <a:lnTo>
                  <a:pt x="283" y="1892"/>
                </a:lnTo>
                <a:lnTo>
                  <a:pt x="286" y="1905"/>
                </a:lnTo>
                <a:lnTo>
                  <a:pt x="290" y="1918"/>
                </a:lnTo>
                <a:lnTo>
                  <a:pt x="296" y="1931"/>
                </a:lnTo>
                <a:lnTo>
                  <a:pt x="302" y="1943"/>
                </a:lnTo>
                <a:lnTo>
                  <a:pt x="309" y="1953"/>
                </a:lnTo>
                <a:lnTo>
                  <a:pt x="308" y="1956"/>
                </a:lnTo>
                <a:lnTo>
                  <a:pt x="306" y="1959"/>
                </a:lnTo>
                <a:lnTo>
                  <a:pt x="303" y="1961"/>
                </a:lnTo>
                <a:lnTo>
                  <a:pt x="302" y="1963"/>
                </a:lnTo>
                <a:lnTo>
                  <a:pt x="301" y="1966"/>
                </a:lnTo>
                <a:lnTo>
                  <a:pt x="302" y="1970"/>
                </a:lnTo>
                <a:lnTo>
                  <a:pt x="305" y="1976"/>
                </a:lnTo>
                <a:lnTo>
                  <a:pt x="313" y="1984"/>
                </a:lnTo>
                <a:lnTo>
                  <a:pt x="309" y="1987"/>
                </a:lnTo>
                <a:lnTo>
                  <a:pt x="306" y="1993"/>
                </a:lnTo>
                <a:lnTo>
                  <a:pt x="305" y="1995"/>
                </a:lnTo>
                <a:lnTo>
                  <a:pt x="302" y="1996"/>
                </a:lnTo>
                <a:lnTo>
                  <a:pt x="299" y="1997"/>
                </a:lnTo>
                <a:lnTo>
                  <a:pt x="296" y="1996"/>
                </a:lnTo>
                <a:lnTo>
                  <a:pt x="289" y="1993"/>
                </a:lnTo>
                <a:lnTo>
                  <a:pt x="283" y="1992"/>
                </a:lnTo>
                <a:lnTo>
                  <a:pt x="277" y="1992"/>
                </a:lnTo>
                <a:lnTo>
                  <a:pt x="272" y="1993"/>
                </a:lnTo>
                <a:lnTo>
                  <a:pt x="262" y="1996"/>
                </a:lnTo>
                <a:lnTo>
                  <a:pt x="253" y="2002"/>
                </a:lnTo>
                <a:lnTo>
                  <a:pt x="249" y="2007"/>
                </a:lnTo>
                <a:lnTo>
                  <a:pt x="246" y="2013"/>
                </a:lnTo>
                <a:lnTo>
                  <a:pt x="247" y="2015"/>
                </a:lnTo>
                <a:lnTo>
                  <a:pt x="249" y="2015"/>
                </a:lnTo>
                <a:lnTo>
                  <a:pt x="252" y="2015"/>
                </a:lnTo>
                <a:lnTo>
                  <a:pt x="256" y="2013"/>
                </a:lnTo>
                <a:lnTo>
                  <a:pt x="263" y="2013"/>
                </a:lnTo>
                <a:lnTo>
                  <a:pt x="269" y="2013"/>
                </a:lnTo>
                <a:lnTo>
                  <a:pt x="276" y="2013"/>
                </a:lnTo>
                <a:lnTo>
                  <a:pt x="283" y="2016"/>
                </a:lnTo>
                <a:lnTo>
                  <a:pt x="289" y="2020"/>
                </a:lnTo>
                <a:lnTo>
                  <a:pt x="295" y="2025"/>
                </a:lnTo>
                <a:lnTo>
                  <a:pt x="299" y="2031"/>
                </a:lnTo>
                <a:lnTo>
                  <a:pt x="302" y="2038"/>
                </a:lnTo>
                <a:lnTo>
                  <a:pt x="302" y="2042"/>
                </a:lnTo>
                <a:lnTo>
                  <a:pt x="302" y="2045"/>
                </a:lnTo>
                <a:lnTo>
                  <a:pt x="301" y="2046"/>
                </a:lnTo>
                <a:lnTo>
                  <a:pt x="299" y="2049"/>
                </a:lnTo>
                <a:lnTo>
                  <a:pt x="293" y="2052"/>
                </a:lnTo>
                <a:lnTo>
                  <a:pt x="286" y="2055"/>
                </a:lnTo>
                <a:lnTo>
                  <a:pt x="273" y="2059"/>
                </a:lnTo>
                <a:lnTo>
                  <a:pt x="266" y="2061"/>
                </a:lnTo>
                <a:lnTo>
                  <a:pt x="265" y="2068"/>
                </a:lnTo>
                <a:lnTo>
                  <a:pt x="265" y="2072"/>
                </a:lnTo>
                <a:lnTo>
                  <a:pt x="266" y="2075"/>
                </a:lnTo>
                <a:lnTo>
                  <a:pt x="267" y="2077"/>
                </a:lnTo>
                <a:lnTo>
                  <a:pt x="273" y="2078"/>
                </a:lnTo>
                <a:lnTo>
                  <a:pt x="282" y="2075"/>
                </a:lnTo>
                <a:lnTo>
                  <a:pt x="299" y="2068"/>
                </a:lnTo>
                <a:lnTo>
                  <a:pt x="312" y="2065"/>
                </a:lnTo>
                <a:lnTo>
                  <a:pt x="315" y="2068"/>
                </a:lnTo>
                <a:lnTo>
                  <a:pt x="316" y="2074"/>
                </a:lnTo>
                <a:lnTo>
                  <a:pt x="316" y="2081"/>
                </a:lnTo>
                <a:lnTo>
                  <a:pt x="316" y="2092"/>
                </a:lnTo>
                <a:lnTo>
                  <a:pt x="312" y="2118"/>
                </a:lnTo>
                <a:lnTo>
                  <a:pt x="305" y="2150"/>
                </a:lnTo>
                <a:lnTo>
                  <a:pt x="298" y="2153"/>
                </a:lnTo>
                <a:lnTo>
                  <a:pt x="292" y="2156"/>
                </a:lnTo>
                <a:lnTo>
                  <a:pt x="295" y="2166"/>
                </a:lnTo>
                <a:lnTo>
                  <a:pt x="298" y="2173"/>
                </a:lnTo>
                <a:lnTo>
                  <a:pt x="295" y="2195"/>
                </a:lnTo>
                <a:lnTo>
                  <a:pt x="290" y="2208"/>
                </a:lnTo>
                <a:lnTo>
                  <a:pt x="286" y="2216"/>
                </a:lnTo>
                <a:lnTo>
                  <a:pt x="280" y="2219"/>
                </a:lnTo>
                <a:lnTo>
                  <a:pt x="277" y="2219"/>
                </a:lnTo>
                <a:lnTo>
                  <a:pt x="275" y="2219"/>
                </a:lnTo>
                <a:lnTo>
                  <a:pt x="275" y="2219"/>
                </a:lnTo>
                <a:lnTo>
                  <a:pt x="276" y="2223"/>
                </a:lnTo>
                <a:lnTo>
                  <a:pt x="280" y="2231"/>
                </a:lnTo>
                <a:lnTo>
                  <a:pt x="283" y="2239"/>
                </a:lnTo>
                <a:lnTo>
                  <a:pt x="286" y="2247"/>
                </a:lnTo>
                <a:lnTo>
                  <a:pt x="288" y="2254"/>
                </a:lnTo>
                <a:lnTo>
                  <a:pt x="288" y="2267"/>
                </a:lnTo>
                <a:lnTo>
                  <a:pt x="285" y="2278"/>
                </a:lnTo>
                <a:lnTo>
                  <a:pt x="280" y="2285"/>
                </a:lnTo>
                <a:lnTo>
                  <a:pt x="275" y="2291"/>
                </a:lnTo>
                <a:lnTo>
                  <a:pt x="272" y="2293"/>
                </a:lnTo>
                <a:lnTo>
                  <a:pt x="269" y="2294"/>
                </a:lnTo>
                <a:lnTo>
                  <a:pt x="266" y="2294"/>
                </a:lnTo>
                <a:lnTo>
                  <a:pt x="263" y="2293"/>
                </a:lnTo>
                <a:lnTo>
                  <a:pt x="262" y="2293"/>
                </a:lnTo>
                <a:lnTo>
                  <a:pt x="260" y="2297"/>
                </a:lnTo>
                <a:lnTo>
                  <a:pt x="260" y="2304"/>
                </a:lnTo>
                <a:lnTo>
                  <a:pt x="260" y="2311"/>
                </a:lnTo>
                <a:lnTo>
                  <a:pt x="262" y="2320"/>
                </a:lnTo>
                <a:lnTo>
                  <a:pt x="262" y="2327"/>
                </a:lnTo>
                <a:lnTo>
                  <a:pt x="260" y="2334"/>
                </a:lnTo>
                <a:lnTo>
                  <a:pt x="259" y="2337"/>
                </a:lnTo>
                <a:lnTo>
                  <a:pt x="256" y="2339"/>
                </a:lnTo>
                <a:lnTo>
                  <a:pt x="252" y="2336"/>
                </a:lnTo>
                <a:lnTo>
                  <a:pt x="246" y="2333"/>
                </a:lnTo>
                <a:lnTo>
                  <a:pt x="240" y="2329"/>
                </a:lnTo>
                <a:lnTo>
                  <a:pt x="230" y="2319"/>
                </a:lnTo>
                <a:lnTo>
                  <a:pt x="224" y="2311"/>
                </a:lnTo>
                <a:lnTo>
                  <a:pt x="210" y="2323"/>
                </a:lnTo>
                <a:lnTo>
                  <a:pt x="201" y="2331"/>
                </a:lnTo>
                <a:lnTo>
                  <a:pt x="200" y="2333"/>
                </a:lnTo>
                <a:lnTo>
                  <a:pt x="200" y="2334"/>
                </a:lnTo>
                <a:lnTo>
                  <a:pt x="201" y="2336"/>
                </a:lnTo>
                <a:lnTo>
                  <a:pt x="204" y="2337"/>
                </a:lnTo>
                <a:lnTo>
                  <a:pt x="213" y="2340"/>
                </a:lnTo>
                <a:lnTo>
                  <a:pt x="227" y="2342"/>
                </a:lnTo>
                <a:lnTo>
                  <a:pt x="234" y="2344"/>
                </a:lnTo>
                <a:lnTo>
                  <a:pt x="240" y="2347"/>
                </a:lnTo>
                <a:lnTo>
                  <a:pt x="246" y="2347"/>
                </a:lnTo>
                <a:lnTo>
                  <a:pt x="252" y="2349"/>
                </a:lnTo>
                <a:lnTo>
                  <a:pt x="262" y="2347"/>
                </a:lnTo>
                <a:lnTo>
                  <a:pt x="270" y="2346"/>
                </a:lnTo>
                <a:lnTo>
                  <a:pt x="277" y="2344"/>
                </a:lnTo>
                <a:lnTo>
                  <a:pt x="282" y="2344"/>
                </a:lnTo>
                <a:lnTo>
                  <a:pt x="283" y="2346"/>
                </a:lnTo>
                <a:lnTo>
                  <a:pt x="285" y="2347"/>
                </a:lnTo>
                <a:lnTo>
                  <a:pt x="283" y="2350"/>
                </a:lnTo>
                <a:lnTo>
                  <a:pt x="282" y="2353"/>
                </a:lnTo>
                <a:lnTo>
                  <a:pt x="286" y="2363"/>
                </a:lnTo>
                <a:lnTo>
                  <a:pt x="292" y="2376"/>
                </a:lnTo>
                <a:lnTo>
                  <a:pt x="295" y="2382"/>
                </a:lnTo>
                <a:lnTo>
                  <a:pt x="299" y="2386"/>
                </a:lnTo>
                <a:lnTo>
                  <a:pt x="301" y="2388"/>
                </a:lnTo>
                <a:lnTo>
                  <a:pt x="302" y="2388"/>
                </a:lnTo>
                <a:lnTo>
                  <a:pt x="303" y="2388"/>
                </a:lnTo>
                <a:lnTo>
                  <a:pt x="303" y="2386"/>
                </a:lnTo>
                <a:lnTo>
                  <a:pt x="306" y="2382"/>
                </a:lnTo>
                <a:lnTo>
                  <a:pt x="309" y="2379"/>
                </a:lnTo>
                <a:lnTo>
                  <a:pt x="312" y="2378"/>
                </a:lnTo>
                <a:lnTo>
                  <a:pt x="316" y="2378"/>
                </a:lnTo>
                <a:lnTo>
                  <a:pt x="319" y="2378"/>
                </a:lnTo>
                <a:lnTo>
                  <a:pt x="324" y="2379"/>
                </a:lnTo>
                <a:lnTo>
                  <a:pt x="326" y="2380"/>
                </a:lnTo>
                <a:lnTo>
                  <a:pt x="328" y="2383"/>
                </a:lnTo>
                <a:lnTo>
                  <a:pt x="329" y="2388"/>
                </a:lnTo>
                <a:lnTo>
                  <a:pt x="329" y="2392"/>
                </a:lnTo>
                <a:lnTo>
                  <a:pt x="329" y="2396"/>
                </a:lnTo>
                <a:lnTo>
                  <a:pt x="328" y="2402"/>
                </a:lnTo>
                <a:lnTo>
                  <a:pt x="324" y="2408"/>
                </a:lnTo>
                <a:lnTo>
                  <a:pt x="318" y="2415"/>
                </a:lnTo>
                <a:lnTo>
                  <a:pt x="311" y="2422"/>
                </a:lnTo>
                <a:lnTo>
                  <a:pt x="302" y="2429"/>
                </a:lnTo>
                <a:lnTo>
                  <a:pt x="299" y="2441"/>
                </a:lnTo>
                <a:lnTo>
                  <a:pt x="298" y="2451"/>
                </a:lnTo>
                <a:lnTo>
                  <a:pt x="316" y="2458"/>
                </a:lnTo>
                <a:lnTo>
                  <a:pt x="337" y="2465"/>
                </a:lnTo>
                <a:lnTo>
                  <a:pt x="325" y="2481"/>
                </a:lnTo>
                <a:lnTo>
                  <a:pt x="315" y="2491"/>
                </a:lnTo>
                <a:lnTo>
                  <a:pt x="311" y="2494"/>
                </a:lnTo>
                <a:lnTo>
                  <a:pt x="306" y="2496"/>
                </a:lnTo>
                <a:lnTo>
                  <a:pt x="302" y="2497"/>
                </a:lnTo>
                <a:lnTo>
                  <a:pt x="299" y="2497"/>
                </a:lnTo>
                <a:lnTo>
                  <a:pt x="295" y="2496"/>
                </a:lnTo>
                <a:lnTo>
                  <a:pt x="290" y="2494"/>
                </a:lnTo>
                <a:lnTo>
                  <a:pt x="286" y="2490"/>
                </a:lnTo>
                <a:lnTo>
                  <a:pt x="282" y="2487"/>
                </a:lnTo>
                <a:lnTo>
                  <a:pt x="273" y="2475"/>
                </a:lnTo>
                <a:lnTo>
                  <a:pt x="263" y="2463"/>
                </a:lnTo>
                <a:lnTo>
                  <a:pt x="257" y="2464"/>
                </a:lnTo>
                <a:lnTo>
                  <a:pt x="253" y="2465"/>
                </a:lnTo>
                <a:lnTo>
                  <a:pt x="253" y="2474"/>
                </a:lnTo>
                <a:lnTo>
                  <a:pt x="253" y="2478"/>
                </a:lnTo>
                <a:lnTo>
                  <a:pt x="254" y="2484"/>
                </a:lnTo>
                <a:lnTo>
                  <a:pt x="259" y="2491"/>
                </a:lnTo>
                <a:lnTo>
                  <a:pt x="275" y="2509"/>
                </a:lnTo>
                <a:lnTo>
                  <a:pt x="288" y="2524"/>
                </a:lnTo>
                <a:lnTo>
                  <a:pt x="288" y="2536"/>
                </a:lnTo>
                <a:lnTo>
                  <a:pt x="288" y="2547"/>
                </a:lnTo>
                <a:lnTo>
                  <a:pt x="286" y="2560"/>
                </a:lnTo>
                <a:lnTo>
                  <a:pt x="285" y="2573"/>
                </a:lnTo>
                <a:lnTo>
                  <a:pt x="282" y="2583"/>
                </a:lnTo>
                <a:lnTo>
                  <a:pt x="277" y="2591"/>
                </a:lnTo>
                <a:lnTo>
                  <a:pt x="276" y="2592"/>
                </a:lnTo>
                <a:lnTo>
                  <a:pt x="273" y="2594"/>
                </a:lnTo>
                <a:lnTo>
                  <a:pt x="270" y="2594"/>
                </a:lnTo>
                <a:lnTo>
                  <a:pt x="267" y="2592"/>
                </a:lnTo>
                <a:lnTo>
                  <a:pt x="262" y="2592"/>
                </a:lnTo>
                <a:lnTo>
                  <a:pt x="254" y="2589"/>
                </a:lnTo>
                <a:lnTo>
                  <a:pt x="247" y="2588"/>
                </a:lnTo>
                <a:lnTo>
                  <a:pt x="241" y="2583"/>
                </a:lnTo>
                <a:lnTo>
                  <a:pt x="234" y="2579"/>
                </a:lnTo>
                <a:lnTo>
                  <a:pt x="230" y="2573"/>
                </a:lnTo>
                <a:lnTo>
                  <a:pt x="226" y="2568"/>
                </a:lnTo>
                <a:lnTo>
                  <a:pt x="223" y="2560"/>
                </a:lnTo>
                <a:lnTo>
                  <a:pt x="218" y="2568"/>
                </a:lnTo>
                <a:lnTo>
                  <a:pt x="216" y="2573"/>
                </a:lnTo>
                <a:lnTo>
                  <a:pt x="213" y="2579"/>
                </a:lnTo>
                <a:lnTo>
                  <a:pt x="213" y="2585"/>
                </a:lnTo>
                <a:lnTo>
                  <a:pt x="211" y="2594"/>
                </a:lnTo>
                <a:lnTo>
                  <a:pt x="213" y="2604"/>
                </a:lnTo>
                <a:lnTo>
                  <a:pt x="234" y="2611"/>
                </a:lnTo>
                <a:lnTo>
                  <a:pt x="252" y="2618"/>
                </a:lnTo>
                <a:lnTo>
                  <a:pt x="254" y="2619"/>
                </a:lnTo>
                <a:lnTo>
                  <a:pt x="257" y="2624"/>
                </a:lnTo>
                <a:lnTo>
                  <a:pt x="259" y="2627"/>
                </a:lnTo>
                <a:lnTo>
                  <a:pt x="259" y="2631"/>
                </a:lnTo>
                <a:lnTo>
                  <a:pt x="260" y="2635"/>
                </a:lnTo>
                <a:lnTo>
                  <a:pt x="259" y="2640"/>
                </a:lnTo>
                <a:lnTo>
                  <a:pt x="257" y="2643"/>
                </a:lnTo>
                <a:lnTo>
                  <a:pt x="256" y="2644"/>
                </a:lnTo>
                <a:lnTo>
                  <a:pt x="246" y="2648"/>
                </a:lnTo>
                <a:lnTo>
                  <a:pt x="239" y="2653"/>
                </a:lnTo>
                <a:lnTo>
                  <a:pt x="234" y="2657"/>
                </a:lnTo>
                <a:lnTo>
                  <a:pt x="233" y="2661"/>
                </a:lnTo>
                <a:lnTo>
                  <a:pt x="234" y="2666"/>
                </a:lnTo>
                <a:lnTo>
                  <a:pt x="237" y="2668"/>
                </a:lnTo>
                <a:lnTo>
                  <a:pt x="241" y="2670"/>
                </a:lnTo>
                <a:lnTo>
                  <a:pt x="250" y="2668"/>
                </a:lnTo>
                <a:lnTo>
                  <a:pt x="269" y="2666"/>
                </a:lnTo>
                <a:lnTo>
                  <a:pt x="283" y="2664"/>
                </a:lnTo>
                <a:lnTo>
                  <a:pt x="289" y="2648"/>
                </a:lnTo>
                <a:lnTo>
                  <a:pt x="292" y="2635"/>
                </a:lnTo>
                <a:lnTo>
                  <a:pt x="298" y="2645"/>
                </a:lnTo>
                <a:lnTo>
                  <a:pt x="308" y="2660"/>
                </a:lnTo>
                <a:lnTo>
                  <a:pt x="318" y="2674"/>
                </a:lnTo>
                <a:lnTo>
                  <a:pt x="324" y="2687"/>
                </a:lnTo>
                <a:lnTo>
                  <a:pt x="337" y="2693"/>
                </a:lnTo>
                <a:lnTo>
                  <a:pt x="349" y="2702"/>
                </a:lnTo>
                <a:lnTo>
                  <a:pt x="347" y="2709"/>
                </a:lnTo>
                <a:lnTo>
                  <a:pt x="341" y="2717"/>
                </a:lnTo>
                <a:lnTo>
                  <a:pt x="332" y="2725"/>
                </a:lnTo>
                <a:lnTo>
                  <a:pt x="322" y="2733"/>
                </a:lnTo>
                <a:lnTo>
                  <a:pt x="311" y="2739"/>
                </a:lnTo>
                <a:lnTo>
                  <a:pt x="301" y="2743"/>
                </a:lnTo>
                <a:lnTo>
                  <a:pt x="292" y="2746"/>
                </a:lnTo>
                <a:lnTo>
                  <a:pt x="283" y="2745"/>
                </a:lnTo>
                <a:lnTo>
                  <a:pt x="280" y="2751"/>
                </a:lnTo>
                <a:lnTo>
                  <a:pt x="279" y="2755"/>
                </a:lnTo>
                <a:lnTo>
                  <a:pt x="279" y="2759"/>
                </a:lnTo>
                <a:lnTo>
                  <a:pt x="282" y="2763"/>
                </a:lnTo>
                <a:lnTo>
                  <a:pt x="286" y="2766"/>
                </a:lnTo>
                <a:lnTo>
                  <a:pt x="290" y="2769"/>
                </a:lnTo>
                <a:lnTo>
                  <a:pt x="298" y="2772"/>
                </a:lnTo>
                <a:lnTo>
                  <a:pt x="303" y="2774"/>
                </a:lnTo>
                <a:lnTo>
                  <a:pt x="311" y="2774"/>
                </a:lnTo>
                <a:lnTo>
                  <a:pt x="318" y="2775"/>
                </a:lnTo>
                <a:lnTo>
                  <a:pt x="325" y="2774"/>
                </a:lnTo>
                <a:lnTo>
                  <a:pt x="332" y="2772"/>
                </a:lnTo>
                <a:lnTo>
                  <a:pt x="338" y="2771"/>
                </a:lnTo>
                <a:lnTo>
                  <a:pt x="344" y="2768"/>
                </a:lnTo>
                <a:lnTo>
                  <a:pt x="347" y="2763"/>
                </a:lnTo>
                <a:lnTo>
                  <a:pt x="348" y="2758"/>
                </a:lnTo>
                <a:lnTo>
                  <a:pt x="351" y="2756"/>
                </a:lnTo>
                <a:lnTo>
                  <a:pt x="358" y="2748"/>
                </a:lnTo>
                <a:lnTo>
                  <a:pt x="371" y="2748"/>
                </a:lnTo>
                <a:lnTo>
                  <a:pt x="383" y="2751"/>
                </a:lnTo>
                <a:lnTo>
                  <a:pt x="391" y="2753"/>
                </a:lnTo>
                <a:lnTo>
                  <a:pt x="397" y="2758"/>
                </a:lnTo>
                <a:lnTo>
                  <a:pt x="400" y="2762"/>
                </a:lnTo>
                <a:lnTo>
                  <a:pt x="400" y="2765"/>
                </a:lnTo>
                <a:lnTo>
                  <a:pt x="398" y="2768"/>
                </a:lnTo>
                <a:lnTo>
                  <a:pt x="393" y="2769"/>
                </a:lnTo>
                <a:lnTo>
                  <a:pt x="380" y="2771"/>
                </a:lnTo>
                <a:lnTo>
                  <a:pt x="368" y="2775"/>
                </a:lnTo>
                <a:lnTo>
                  <a:pt x="360" y="2779"/>
                </a:lnTo>
                <a:lnTo>
                  <a:pt x="352" y="2787"/>
                </a:lnTo>
                <a:lnTo>
                  <a:pt x="348" y="2794"/>
                </a:lnTo>
                <a:lnTo>
                  <a:pt x="347" y="2802"/>
                </a:lnTo>
                <a:lnTo>
                  <a:pt x="345" y="2810"/>
                </a:lnTo>
                <a:lnTo>
                  <a:pt x="347" y="2818"/>
                </a:lnTo>
                <a:lnTo>
                  <a:pt x="349" y="2827"/>
                </a:lnTo>
                <a:lnTo>
                  <a:pt x="354" y="2834"/>
                </a:lnTo>
                <a:lnTo>
                  <a:pt x="358" y="2841"/>
                </a:lnTo>
                <a:lnTo>
                  <a:pt x="365" y="2847"/>
                </a:lnTo>
                <a:lnTo>
                  <a:pt x="373" y="2851"/>
                </a:lnTo>
                <a:lnTo>
                  <a:pt x="380" y="2854"/>
                </a:lnTo>
                <a:lnTo>
                  <a:pt x="388" y="2856"/>
                </a:lnTo>
                <a:lnTo>
                  <a:pt x="397" y="2854"/>
                </a:lnTo>
                <a:lnTo>
                  <a:pt x="398" y="2866"/>
                </a:lnTo>
                <a:lnTo>
                  <a:pt x="400" y="2883"/>
                </a:lnTo>
                <a:lnTo>
                  <a:pt x="403" y="2900"/>
                </a:lnTo>
                <a:lnTo>
                  <a:pt x="404" y="2910"/>
                </a:lnTo>
                <a:lnTo>
                  <a:pt x="397" y="2915"/>
                </a:lnTo>
                <a:lnTo>
                  <a:pt x="390" y="2919"/>
                </a:lnTo>
                <a:lnTo>
                  <a:pt x="397" y="2941"/>
                </a:lnTo>
                <a:lnTo>
                  <a:pt x="407" y="2962"/>
                </a:lnTo>
                <a:lnTo>
                  <a:pt x="411" y="2971"/>
                </a:lnTo>
                <a:lnTo>
                  <a:pt x="419" y="2978"/>
                </a:lnTo>
                <a:lnTo>
                  <a:pt x="426" y="2985"/>
                </a:lnTo>
                <a:lnTo>
                  <a:pt x="436" y="2991"/>
                </a:lnTo>
                <a:lnTo>
                  <a:pt x="429" y="2997"/>
                </a:lnTo>
                <a:lnTo>
                  <a:pt x="416" y="3007"/>
                </a:lnTo>
                <a:lnTo>
                  <a:pt x="413" y="3010"/>
                </a:lnTo>
                <a:lnTo>
                  <a:pt x="413" y="3013"/>
                </a:lnTo>
                <a:lnTo>
                  <a:pt x="413" y="3014"/>
                </a:lnTo>
                <a:lnTo>
                  <a:pt x="414" y="3015"/>
                </a:lnTo>
                <a:lnTo>
                  <a:pt x="419" y="3017"/>
                </a:lnTo>
                <a:lnTo>
                  <a:pt x="426" y="3017"/>
                </a:lnTo>
                <a:lnTo>
                  <a:pt x="434" y="3015"/>
                </a:lnTo>
                <a:lnTo>
                  <a:pt x="447" y="3014"/>
                </a:lnTo>
                <a:lnTo>
                  <a:pt x="453" y="3011"/>
                </a:lnTo>
                <a:lnTo>
                  <a:pt x="457" y="3007"/>
                </a:lnTo>
                <a:lnTo>
                  <a:pt x="459" y="3005"/>
                </a:lnTo>
                <a:lnTo>
                  <a:pt x="460" y="3004"/>
                </a:lnTo>
                <a:lnTo>
                  <a:pt x="463" y="3004"/>
                </a:lnTo>
                <a:lnTo>
                  <a:pt x="466" y="3005"/>
                </a:lnTo>
                <a:lnTo>
                  <a:pt x="469" y="3011"/>
                </a:lnTo>
                <a:lnTo>
                  <a:pt x="476" y="3020"/>
                </a:lnTo>
                <a:lnTo>
                  <a:pt x="486" y="3028"/>
                </a:lnTo>
                <a:lnTo>
                  <a:pt x="496" y="3039"/>
                </a:lnTo>
                <a:lnTo>
                  <a:pt x="508" y="3047"/>
                </a:lnTo>
                <a:lnTo>
                  <a:pt x="517" y="3056"/>
                </a:lnTo>
                <a:lnTo>
                  <a:pt x="519" y="3060"/>
                </a:lnTo>
                <a:lnTo>
                  <a:pt x="522" y="3063"/>
                </a:lnTo>
                <a:lnTo>
                  <a:pt x="524" y="3066"/>
                </a:lnTo>
                <a:lnTo>
                  <a:pt x="524" y="3067"/>
                </a:lnTo>
                <a:lnTo>
                  <a:pt x="521" y="3069"/>
                </a:lnTo>
                <a:lnTo>
                  <a:pt x="517" y="3070"/>
                </a:lnTo>
                <a:lnTo>
                  <a:pt x="509" y="3072"/>
                </a:lnTo>
                <a:lnTo>
                  <a:pt x="501" y="3072"/>
                </a:lnTo>
                <a:lnTo>
                  <a:pt x="481" y="3070"/>
                </a:lnTo>
                <a:lnTo>
                  <a:pt x="459" y="3067"/>
                </a:lnTo>
                <a:lnTo>
                  <a:pt x="421" y="3062"/>
                </a:lnTo>
                <a:lnTo>
                  <a:pt x="413" y="3060"/>
                </a:lnTo>
                <a:lnTo>
                  <a:pt x="416" y="3066"/>
                </a:lnTo>
                <a:lnTo>
                  <a:pt x="420" y="3070"/>
                </a:lnTo>
                <a:lnTo>
                  <a:pt x="424" y="3073"/>
                </a:lnTo>
                <a:lnTo>
                  <a:pt x="430" y="3076"/>
                </a:lnTo>
                <a:lnTo>
                  <a:pt x="434" y="3079"/>
                </a:lnTo>
                <a:lnTo>
                  <a:pt x="442" y="3083"/>
                </a:lnTo>
                <a:lnTo>
                  <a:pt x="447" y="3087"/>
                </a:lnTo>
                <a:lnTo>
                  <a:pt x="453" y="3096"/>
                </a:lnTo>
                <a:lnTo>
                  <a:pt x="453" y="3099"/>
                </a:lnTo>
                <a:lnTo>
                  <a:pt x="450" y="3103"/>
                </a:lnTo>
                <a:lnTo>
                  <a:pt x="445" y="3111"/>
                </a:lnTo>
                <a:lnTo>
                  <a:pt x="437" y="3118"/>
                </a:lnTo>
                <a:lnTo>
                  <a:pt x="430" y="3126"/>
                </a:lnTo>
                <a:lnTo>
                  <a:pt x="424" y="3135"/>
                </a:lnTo>
                <a:lnTo>
                  <a:pt x="420" y="3144"/>
                </a:lnTo>
                <a:lnTo>
                  <a:pt x="419" y="3151"/>
                </a:lnTo>
                <a:lnTo>
                  <a:pt x="419" y="3154"/>
                </a:lnTo>
                <a:lnTo>
                  <a:pt x="421" y="3157"/>
                </a:lnTo>
                <a:lnTo>
                  <a:pt x="424" y="3159"/>
                </a:lnTo>
                <a:lnTo>
                  <a:pt x="429" y="3161"/>
                </a:lnTo>
                <a:lnTo>
                  <a:pt x="439" y="3165"/>
                </a:lnTo>
                <a:lnTo>
                  <a:pt x="450" y="3168"/>
                </a:lnTo>
                <a:lnTo>
                  <a:pt x="473" y="3172"/>
                </a:lnTo>
                <a:lnTo>
                  <a:pt x="488" y="3175"/>
                </a:lnTo>
                <a:lnTo>
                  <a:pt x="483" y="3187"/>
                </a:lnTo>
                <a:lnTo>
                  <a:pt x="479" y="3195"/>
                </a:lnTo>
                <a:lnTo>
                  <a:pt x="473" y="3204"/>
                </a:lnTo>
                <a:lnTo>
                  <a:pt x="469" y="3211"/>
                </a:lnTo>
                <a:lnTo>
                  <a:pt x="469" y="3216"/>
                </a:lnTo>
                <a:lnTo>
                  <a:pt x="470" y="3220"/>
                </a:lnTo>
                <a:lnTo>
                  <a:pt x="473" y="3224"/>
                </a:lnTo>
                <a:lnTo>
                  <a:pt x="478" y="3227"/>
                </a:lnTo>
                <a:lnTo>
                  <a:pt x="482" y="3231"/>
                </a:lnTo>
                <a:lnTo>
                  <a:pt x="483" y="3234"/>
                </a:lnTo>
                <a:lnTo>
                  <a:pt x="483" y="3239"/>
                </a:lnTo>
                <a:lnTo>
                  <a:pt x="481" y="3242"/>
                </a:lnTo>
                <a:lnTo>
                  <a:pt x="460" y="3255"/>
                </a:lnTo>
                <a:lnTo>
                  <a:pt x="436" y="3266"/>
                </a:lnTo>
                <a:lnTo>
                  <a:pt x="432" y="3270"/>
                </a:lnTo>
                <a:lnTo>
                  <a:pt x="427" y="3273"/>
                </a:lnTo>
                <a:lnTo>
                  <a:pt x="423" y="3278"/>
                </a:lnTo>
                <a:lnTo>
                  <a:pt x="420" y="3283"/>
                </a:lnTo>
                <a:lnTo>
                  <a:pt x="419" y="3288"/>
                </a:lnTo>
                <a:lnTo>
                  <a:pt x="419" y="3293"/>
                </a:lnTo>
                <a:lnTo>
                  <a:pt x="419" y="3299"/>
                </a:lnTo>
                <a:lnTo>
                  <a:pt x="421" y="3306"/>
                </a:lnTo>
                <a:lnTo>
                  <a:pt x="445" y="3316"/>
                </a:lnTo>
                <a:lnTo>
                  <a:pt x="470" y="3329"/>
                </a:lnTo>
                <a:lnTo>
                  <a:pt x="482" y="3335"/>
                </a:lnTo>
                <a:lnTo>
                  <a:pt x="492" y="3341"/>
                </a:lnTo>
                <a:lnTo>
                  <a:pt x="496" y="3344"/>
                </a:lnTo>
                <a:lnTo>
                  <a:pt x="496" y="3347"/>
                </a:lnTo>
                <a:lnTo>
                  <a:pt x="482" y="3345"/>
                </a:lnTo>
                <a:lnTo>
                  <a:pt x="457" y="3339"/>
                </a:lnTo>
                <a:lnTo>
                  <a:pt x="445" y="3335"/>
                </a:lnTo>
                <a:lnTo>
                  <a:pt x="433" y="3331"/>
                </a:lnTo>
                <a:lnTo>
                  <a:pt x="424" y="3327"/>
                </a:lnTo>
                <a:lnTo>
                  <a:pt x="419" y="3322"/>
                </a:lnTo>
                <a:lnTo>
                  <a:pt x="417" y="3319"/>
                </a:lnTo>
                <a:lnTo>
                  <a:pt x="413" y="3316"/>
                </a:lnTo>
                <a:lnTo>
                  <a:pt x="407" y="3314"/>
                </a:lnTo>
                <a:lnTo>
                  <a:pt x="401" y="3312"/>
                </a:lnTo>
                <a:lnTo>
                  <a:pt x="396" y="3311"/>
                </a:lnTo>
                <a:lnTo>
                  <a:pt x="388" y="3311"/>
                </a:lnTo>
                <a:lnTo>
                  <a:pt x="384" y="3311"/>
                </a:lnTo>
                <a:lnTo>
                  <a:pt x="380" y="3314"/>
                </a:lnTo>
                <a:lnTo>
                  <a:pt x="378" y="3318"/>
                </a:lnTo>
                <a:lnTo>
                  <a:pt x="378" y="3322"/>
                </a:lnTo>
                <a:lnTo>
                  <a:pt x="380" y="3328"/>
                </a:lnTo>
                <a:lnTo>
                  <a:pt x="381" y="3335"/>
                </a:lnTo>
                <a:lnTo>
                  <a:pt x="384" y="3347"/>
                </a:lnTo>
                <a:lnTo>
                  <a:pt x="385" y="3352"/>
                </a:lnTo>
                <a:lnTo>
                  <a:pt x="388" y="3358"/>
                </a:lnTo>
                <a:lnTo>
                  <a:pt x="400" y="3370"/>
                </a:lnTo>
                <a:lnTo>
                  <a:pt x="403" y="3374"/>
                </a:lnTo>
                <a:lnTo>
                  <a:pt x="404" y="3378"/>
                </a:lnTo>
                <a:lnTo>
                  <a:pt x="404" y="3383"/>
                </a:lnTo>
                <a:lnTo>
                  <a:pt x="404" y="3388"/>
                </a:lnTo>
                <a:lnTo>
                  <a:pt x="403" y="3393"/>
                </a:lnTo>
                <a:lnTo>
                  <a:pt x="400" y="3399"/>
                </a:lnTo>
                <a:lnTo>
                  <a:pt x="394" y="3403"/>
                </a:lnTo>
                <a:lnTo>
                  <a:pt x="388" y="3409"/>
                </a:lnTo>
                <a:lnTo>
                  <a:pt x="381" y="3411"/>
                </a:lnTo>
                <a:lnTo>
                  <a:pt x="374" y="3413"/>
                </a:lnTo>
                <a:lnTo>
                  <a:pt x="365" y="3413"/>
                </a:lnTo>
                <a:lnTo>
                  <a:pt x="357" y="3411"/>
                </a:lnTo>
                <a:lnTo>
                  <a:pt x="349" y="3409"/>
                </a:lnTo>
                <a:lnTo>
                  <a:pt x="342" y="3406"/>
                </a:lnTo>
                <a:lnTo>
                  <a:pt x="337" y="3403"/>
                </a:lnTo>
                <a:lnTo>
                  <a:pt x="332" y="3400"/>
                </a:lnTo>
                <a:lnTo>
                  <a:pt x="331" y="3400"/>
                </a:lnTo>
                <a:lnTo>
                  <a:pt x="328" y="3409"/>
                </a:lnTo>
                <a:lnTo>
                  <a:pt x="322" y="3422"/>
                </a:lnTo>
                <a:lnTo>
                  <a:pt x="316" y="3437"/>
                </a:lnTo>
                <a:lnTo>
                  <a:pt x="313" y="3442"/>
                </a:lnTo>
                <a:lnTo>
                  <a:pt x="308" y="3445"/>
                </a:lnTo>
                <a:lnTo>
                  <a:pt x="303" y="3447"/>
                </a:lnTo>
                <a:lnTo>
                  <a:pt x="298" y="3449"/>
                </a:lnTo>
                <a:lnTo>
                  <a:pt x="293" y="3450"/>
                </a:lnTo>
                <a:lnTo>
                  <a:pt x="292" y="3453"/>
                </a:lnTo>
                <a:lnTo>
                  <a:pt x="295" y="3456"/>
                </a:lnTo>
                <a:lnTo>
                  <a:pt x="301" y="3462"/>
                </a:lnTo>
                <a:lnTo>
                  <a:pt x="315" y="3466"/>
                </a:lnTo>
                <a:lnTo>
                  <a:pt x="328" y="3471"/>
                </a:lnTo>
                <a:lnTo>
                  <a:pt x="338" y="3476"/>
                </a:lnTo>
                <a:lnTo>
                  <a:pt x="345" y="3481"/>
                </a:lnTo>
                <a:lnTo>
                  <a:pt x="351" y="3486"/>
                </a:lnTo>
                <a:lnTo>
                  <a:pt x="354" y="3491"/>
                </a:lnTo>
                <a:lnTo>
                  <a:pt x="355" y="3496"/>
                </a:lnTo>
                <a:lnTo>
                  <a:pt x="354" y="3501"/>
                </a:lnTo>
                <a:lnTo>
                  <a:pt x="351" y="3505"/>
                </a:lnTo>
                <a:lnTo>
                  <a:pt x="345" y="3508"/>
                </a:lnTo>
                <a:lnTo>
                  <a:pt x="338" y="3511"/>
                </a:lnTo>
                <a:lnTo>
                  <a:pt x="329" y="3512"/>
                </a:lnTo>
                <a:lnTo>
                  <a:pt x="319" y="3512"/>
                </a:lnTo>
                <a:lnTo>
                  <a:pt x="308" y="3511"/>
                </a:lnTo>
                <a:lnTo>
                  <a:pt x="295" y="3509"/>
                </a:lnTo>
                <a:lnTo>
                  <a:pt x="280" y="3507"/>
                </a:lnTo>
                <a:lnTo>
                  <a:pt x="280" y="3512"/>
                </a:lnTo>
                <a:lnTo>
                  <a:pt x="282" y="3518"/>
                </a:lnTo>
                <a:lnTo>
                  <a:pt x="285" y="3524"/>
                </a:lnTo>
                <a:lnTo>
                  <a:pt x="288" y="3528"/>
                </a:lnTo>
                <a:lnTo>
                  <a:pt x="293" y="3537"/>
                </a:lnTo>
                <a:lnTo>
                  <a:pt x="301" y="3543"/>
                </a:lnTo>
                <a:lnTo>
                  <a:pt x="306" y="3548"/>
                </a:lnTo>
                <a:lnTo>
                  <a:pt x="311" y="3554"/>
                </a:lnTo>
                <a:lnTo>
                  <a:pt x="311" y="3557"/>
                </a:lnTo>
                <a:lnTo>
                  <a:pt x="312" y="3560"/>
                </a:lnTo>
                <a:lnTo>
                  <a:pt x="311" y="3564"/>
                </a:lnTo>
                <a:lnTo>
                  <a:pt x="309" y="3567"/>
                </a:lnTo>
                <a:lnTo>
                  <a:pt x="302" y="3574"/>
                </a:lnTo>
                <a:lnTo>
                  <a:pt x="295" y="3581"/>
                </a:lnTo>
                <a:lnTo>
                  <a:pt x="292" y="3584"/>
                </a:lnTo>
                <a:lnTo>
                  <a:pt x="289" y="3587"/>
                </a:lnTo>
                <a:lnTo>
                  <a:pt x="286" y="3589"/>
                </a:lnTo>
                <a:lnTo>
                  <a:pt x="283" y="3587"/>
                </a:lnTo>
                <a:lnTo>
                  <a:pt x="272" y="3577"/>
                </a:lnTo>
                <a:lnTo>
                  <a:pt x="259" y="3567"/>
                </a:lnTo>
                <a:lnTo>
                  <a:pt x="249" y="3558"/>
                </a:lnTo>
                <a:lnTo>
                  <a:pt x="239" y="3554"/>
                </a:lnTo>
                <a:lnTo>
                  <a:pt x="230" y="3561"/>
                </a:lnTo>
                <a:lnTo>
                  <a:pt x="220" y="3567"/>
                </a:lnTo>
                <a:lnTo>
                  <a:pt x="220" y="3577"/>
                </a:lnTo>
                <a:lnTo>
                  <a:pt x="224" y="3587"/>
                </a:lnTo>
                <a:lnTo>
                  <a:pt x="230" y="3594"/>
                </a:lnTo>
                <a:lnTo>
                  <a:pt x="237" y="3602"/>
                </a:lnTo>
                <a:lnTo>
                  <a:pt x="252" y="3615"/>
                </a:lnTo>
                <a:lnTo>
                  <a:pt x="262" y="3625"/>
                </a:lnTo>
                <a:lnTo>
                  <a:pt x="266" y="3632"/>
                </a:lnTo>
                <a:lnTo>
                  <a:pt x="267" y="3638"/>
                </a:lnTo>
                <a:lnTo>
                  <a:pt x="266" y="3643"/>
                </a:lnTo>
                <a:lnTo>
                  <a:pt x="263" y="3646"/>
                </a:lnTo>
                <a:lnTo>
                  <a:pt x="257" y="3649"/>
                </a:lnTo>
                <a:lnTo>
                  <a:pt x="250" y="3651"/>
                </a:lnTo>
                <a:lnTo>
                  <a:pt x="241" y="3652"/>
                </a:lnTo>
                <a:lnTo>
                  <a:pt x="231" y="3651"/>
                </a:lnTo>
                <a:lnTo>
                  <a:pt x="229" y="3652"/>
                </a:lnTo>
                <a:lnTo>
                  <a:pt x="227" y="3658"/>
                </a:lnTo>
                <a:lnTo>
                  <a:pt x="226" y="3663"/>
                </a:lnTo>
                <a:lnTo>
                  <a:pt x="224" y="3671"/>
                </a:lnTo>
                <a:lnTo>
                  <a:pt x="223" y="3678"/>
                </a:lnTo>
                <a:lnTo>
                  <a:pt x="221" y="3685"/>
                </a:lnTo>
                <a:lnTo>
                  <a:pt x="220" y="3687"/>
                </a:lnTo>
                <a:lnTo>
                  <a:pt x="220" y="3688"/>
                </a:lnTo>
                <a:lnTo>
                  <a:pt x="218" y="3689"/>
                </a:lnTo>
                <a:lnTo>
                  <a:pt x="216" y="3689"/>
                </a:lnTo>
                <a:lnTo>
                  <a:pt x="211" y="3687"/>
                </a:lnTo>
                <a:lnTo>
                  <a:pt x="205" y="3679"/>
                </a:lnTo>
                <a:lnTo>
                  <a:pt x="200" y="3671"/>
                </a:lnTo>
                <a:lnTo>
                  <a:pt x="194" y="3661"/>
                </a:lnTo>
                <a:lnTo>
                  <a:pt x="182" y="3642"/>
                </a:lnTo>
                <a:lnTo>
                  <a:pt x="174" y="3632"/>
                </a:lnTo>
                <a:lnTo>
                  <a:pt x="165" y="3632"/>
                </a:lnTo>
                <a:lnTo>
                  <a:pt x="161" y="3632"/>
                </a:lnTo>
                <a:lnTo>
                  <a:pt x="157" y="3633"/>
                </a:lnTo>
                <a:lnTo>
                  <a:pt x="154" y="3636"/>
                </a:lnTo>
                <a:lnTo>
                  <a:pt x="152" y="3638"/>
                </a:lnTo>
                <a:lnTo>
                  <a:pt x="152" y="3640"/>
                </a:lnTo>
                <a:lnTo>
                  <a:pt x="154" y="3645"/>
                </a:lnTo>
                <a:lnTo>
                  <a:pt x="155" y="3648"/>
                </a:lnTo>
                <a:lnTo>
                  <a:pt x="165" y="3663"/>
                </a:lnTo>
                <a:lnTo>
                  <a:pt x="177" y="3678"/>
                </a:lnTo>
                <a:lnTo>
                  <a:pt x="175" y="3681"/>
                </a:lnTo>
                <a:lnTo>
                  <a:pt x="175" y="3687"/>
                </a:lnTo>
                <a:lnTo>
                  <a:pt x="177" y="3694"/>
                </a:lnTo>
                <a:lnTo>
                  <a:pt x="181" y="3704"/>
                </a:lnTo>
                <a:lnTo>
                  <a:pt x="188" y="3714"/>
                </a:lnTo>
                <a:lnTo>
                  <a:pt x="198" y="3724"/>
                </a:lnTo>
                <a:lnTo>
                  <a:pt x="216" y="3737"/>
                </a:lnTo>
                <a:lnTo>
                  <a:pt x="237" y="3750"/>
                </a:lnTo>
                <a:lnTo>
                  <a:pt x="231" y="3754"/>
                </a:lnTo>
                <a:lnTo>
                  <a:pt x="226" y="3757"/>
                </a:lnTo>
                <a:lnTo>
                  <a:pt x="220" y="3759"/>
                </a:lnTo>
                <a:lnTo>
                  <a:pt x="216" y="3760"/>
                </a:lnTo>
                <a:lnTo>
                  <a:pt x="205" y="3760"/>
                </a:lnTo>
                <a:lnTo>
                  <a:pt x="195" y="3757"/>
                </a:lnTo>
                <a:lnTo>
                  <a:pt x="187" y="3751"/>
                </a:lnTo>
                <a:lnTo>
                  <a:pt x="178" y="3746"/>
                </a:lnTo>
                <a:lnTo>
                  <a:pt x="171" y="3737"/>
                </a:lnTo>
                <a:lnTo>
                  <a:pt x="162" y="3728"/>
                </a:lnTo>
                <a:lnTo>
                  <a:pt x="148" y="3708"/>
                </a:lnTo>
                <a:lnTo>
                  <a:pt x="133" y="3691"/>
                </a:lnTo>
                <a:lnTo>
                  <a:pt x="126" y="3684"/>
                </a:lnTo>
                <a:lnTo>
                  <a:pt x="119" y="3678"/>
                </a:lnTo>
                <a:lnTo>
                  <a:pt x="112" y="3675"/>
                </a:lnTo>
                <a:lnTo>
                  <a:pt x="103" y="3674"/>
                </a:lnTo>
                <a:lnTo>
                  <a:pt x="102" y="3688"/>
                </a:lnTo>
                <a:lnTo>
                  <a:pt x="102" y="3701"/>
                </a:lnTo>
                <a:lnTo>
                  <a:pt x="105" y="3712"/>
                </a:lnTo>
                <a:lnTo>
                  <a:pt x="109" y="3723"/>
                </a:lnTo>
                <a:lnTo>
                  <a:pt x="121" y="3743"/>
                </a:lnTo>
                <a:lnTo>
                  <a:pt x="135" y="3763"/>
                </a:lnTo>
                <a:lnTo>
                  <a:pt x="136" y="3766"/>
                </a:lnTo>
                <a:lnTo>
                  <a:pt x="139" y="3769"/>
                </a:lnTo>
                <a:lnTo>
                  <a:pt x="142" y="3771"/>
                </a:lnTo>
                <a:lnTo>
                  <a:pt x="145" y="3773"/>
                </a:lnTo>
                <a:lnTo>
                  <a:pt x="154" y="3777"/>
                </a:lnTo>
                <a:lnTo>
                  <a:pt x="162" y="3780"/>
                </a:lnTo>
                <a:lnTo>
                  <a:pt x="180" y="3783"/>
                </a:lnTo>
                <a:lnTo>
                  <a:pt x="190" y="3782"/>
                </a:lnTo>
                <a:lnTo>
                  <a:pt x="187" y="3792"/>
                </a:lnTo>
                <a:lnTo>
                  <a:pt x="184" y="3799"/>
                </a:lnTo>
                <a:lnTo>
                  <a:pt x="181" y="3802"/>
                </a:lnTo>
                <a:lnTo>
                  <a:pt x="175" y="3805"/>
                </a:lnTo>
                <a:lnTo>
                  <a:pt x="171" y="3805"/>
                </a:lnTo>
                <a:lnTo>
                  <a:pt x="165" y="3803"/>
                </a:lnTo>
                <a:lnTo>
                  <a:pt x="159" y="3800"/>
                </a:lnTo>
                <a:lnTo>
                  <a:pt x="152" y="3796"/>
                </a:lnTo>
                <a:lnTo>
                  <a:pt x="128" y="3777"/>
                </a:lnTo>
                <a:lnTo>
                  <a:pt x="112" y="3767"/>
                </a:lnTo>
                <a:lnTo>
                  <a:pt x="102" y="3783"/>
                </a:lnTo>
                <a:lnTo>
                  <a:pt x="93" y="3792"/>
                </a:lnTo>
                <a:lnTo>
                  <a:pt x="92" y="3796"/>
                </a:lnTo>
                <a:lnTo>
                  <a:pt x="90" y="3803"/>
                </a:lnTo>
                <a:lnTo>
                  <a:pt x="93" y="3810"/>
                </a:lnTo>
                <a:lnTo>
                  <a:pt x="97" y="3822"/>
                </a:lnTo>
                <a:lnTo>
                  <a:pt x="99" y="3825"/>
                </a:lnTo>
                <a:lnTo>
                  <a:pt x="102" y="3829"/>
                </a:lnTo>
                <a:lnTo>
                  <a:pt x="106" y="3833"/>
                </a:lnTo>
                <a:lnTo>
                  <a:pt x="112" y="3838"/>
                </a:lnTo>
                <a:lnTo>
                  <a:pt x="126" y="3848"/>
                </a:lnTo>
                <a:lnTo>
                  <a:pt x="144" y="3858"/>
                </a:lnTo>
                <a:lnTo>
                  <a:pt x="159" y="3868"/>
                </a:lnTo>
                <a:lnTo>
                  <a:pt x="172" y="3877"/>
                </a:lnTo>
                <a:lnTo>
                  <a:pt x="181" y="3884"/>
                </a:lnTo>
                <a:lnTo>
                  <a:pt x="184" y="3887"/>
                </a:lnTo>
                <a:lnTo>
                  <a:pt x="171" y="3891"/>
                </a:lnTo>
                <a:lnTo>
                  <a:pt x="152" y="3901"/>
                </a:lnTo>
                <a:lnTo>
                  <a:pt x="142" y="3905"/>
                </a:lnTo>
                <a:lnTo>
                  <a:pt x="132" y="3910"/>
                </a:lnTo>
                <a:lnTo>
                  <a:pt x="122" y="3913"/>
                </a:lnTo>
                <a:lnTo>
                  <a:pt x="112" y="3913"/>
                </a:lnTo>
                <a:lnTo>
                  <a:pt x="105" y="3910"/>
                </a:lnTo>
                <a:lnTo>
                  <a:pt x="99" y="3904"/>
                </a:lnTo>
                <a:lnTo>
                  <a:pt x="93" y="3898"/>
                </a:lnTo>
                <a:lnTo>
                  <a:pt x="87" y="3890"/>
                </a:lnTo>
                <a:lnTo>
                  <a:pt x="82" y="3882"/>
                </a:lnTo>
                <a:lnTo>
                  <a:pt x="77" y="3877"/>
                </a:lnTo>
                <a:lnTo>
                  <a:pt x="73" y="3871"/>
                </a:lnTo>
                <a:lnTo>
                  <a:pt x="69" y="3869"/>
                </a:lnTo>
                <a:lnTo>
                  <a:pt x="66" y="3874"/>
                </a:lnTo>
                <a:lnTo>
                  <a:pt x="63" y="3875"/>
                </a:lnTo>
                <a:lnTo>
                  <a:pt x="60" y="3877"/>
                </a:lnTo>
                <a:lnTo>
                  <a:pt x="57" y="3878"/>
                </a:lnTo>
                <a:lnTo>
                  <a:pt x="56" y="3878"/>
                </a:lnTo>
                <a:lnTo>
                  <a:pt x="54" y="3881"/>
                </a:lnTo>
                <a:lnTo>
                  <a:pt x="53" y="3884"/>
                </a:lnTo>
                <a:lnTo>
                  <a:pt x="54" y="3890"/>
                </a:lnTo>
                <a:lnTo>
                  <a:pt x="53" y="3891"/>
                </a:lnTo>
                <a:lnTo>
                  <a:pt x="53" y="3892"/>
                </a:lnTo>
                <a:lnTo>
                  <a:pt x="54" y="3895"/>
                </a:lnTo>
                <a:lnTo>
                  <a:pt x="57" y="3897"/>
                </a:lnTo>
                <a:lnTo>
                  <a:pt x="64" y="3903"/>
                </a:lnTo>
                <a:lnTo>
                  <a:pt x="73" y="3908"/>
                </a:lnTo>
                <a:lnTo>
                  <a:pt x="82" y="3913"/>
                </a:lnTo>
                <a:lnTo>
                  <a:pt x="89" y="3918"/>
                </a:lnTo>
                <a:lnTo>
                  <a:pt x="92" y="3920"/>
                </a:lnTo>
                <a:lnTo>
                  <a:pt x="93" y="3923"/>
                </a:lnTo>
                <a:lnTo>
                  <a:pt x="95" y="3924"/>
                </a:lnTo>
                <a:lnTo>
                  <a:pt x="93" y="3924"/>
                </a:lnTo>
                <a:lnTo>
                  <a:pt x="95" y="3940"/>
                </a:lnTo>
                <a:lnTo>
                  <a:pt x="97" y="3954"/>
                </a:lnTo>
                <a:lnTo>
                  <a:pt x="93" y="3960"/>
                </a:lnTo>
                <a:lnTo>
                  <a:pt x="87" y="3964"/>
                </a:lnTo>
                <a:lnTo>
                  <a:pt x="82" y="3967"/>
                </a:lnTo>
                <a:lnTo>
                  <a:pt x="74" y="3970"/>
                </a:lnTo>
                <a:lnTo>
                  <a:pt x="61" y="3975"/>
                </a:lnTo>
                <a:lnTo>
                  <a:pt x="50" y="3976"/>
                </a:lnTo>
                <a:lnTo>
                  <a:pt x="34" y="3976"/>
                </a:lnTo>
                <a:lnTo>
                  <a:pt x="38" y="3976"/>
                </a:lnTo>
                <a:lnTo>
                  <a:pt x="41" y="3986"/>
                </a:lnTo>
                <a:lnTo>
                  <a:pt x="47" y="4000"/>
                </a:lnTo>
                <a:lnTo>
                  <a:pt x="51" y="4006"/>
                </a:lnTo>
                <a:lnTo>
                  <a:pt x="56" y="4011"/>
                </a:lnTo>
                <a:lnTo>
                  <a:pt x="59" y="4012"/>
                </a:lnTo>
                <a:lnTo>
                  <a:pt x="61" y="4012"/>
                </a:lnTo>
                <a:lnTo>
                  <a:pt x="64" y="4012"/>
                </a:lnTo>
                <a:lnTo>
                  <a:pt x="67" y="4011"/>
                </a:lnTo>
                <a:lnTo>
                  <a:pt x="76" y="4006"/>
                </a:lnTo>
                <a:lnTo>
                  <a:pt x="85" y="4003"/>
                </a:lnTo>
                <a:lnTo>
                  <a:pt x="93" y="4002"/>
                </a:lnTo>
                <a:lnTo>
                  <a:pt x="102" y="4002"/>
                </a:lnTo>
                <a:lnTo>
                  <a:pt x="109" y="4003"/>
                </a:lnTo>
                <a:lnTo>
                  <a:pt x="115" y="4003"/>
                </a:lnTo>
                <a:lnTo>
                  <a:pt x="118" y="4006"/>
                </a:lnTo>
                <a:lnTo>
                  <a:pt x="119" y="4008"/>
                </a:lnTo>
                <a:lnTo>
                  <a:pt x="119" y="4018"/>
                </a:lnTo>
                <a:lnTo>
                  <a:pt x="119" y="4025"/>
                </a:lnTo>
                <a:lnTo>
                  <a:pt x="118" y="4029"/>
                </a:lnTo>
                <a:lnTo>
                  <a:pt x="113" y="4032"/>
                </a:lnTo>
                <a:lnTo>
                  <a:pt x="109" y="4034"/>
                </a:lnTo>
                <a:lnTo>
                  <a:pt x="102" y="4035"/>
                </a:lnTo>
                <a:lnTo>
                  <a:pt x="80" y="4036"/>
                </a:lnTo>
                <a:lnTo>
                  <a:pt x="59" y="4035"/>
                </a:lnTo>
                <a:lnTo>
                  <a:pt x="41" y="4035"/>
                </a:lnTo>
                <a:lnTo>
                  <a:pt x="34" y="4035"/>
                </a:lnTo>
                <a:lnTo>
                  <a:pt x="17" y="4047"/>
                </a:lnTo>
                <a:lnTo>
                  <a:pt x="5" y="4057"/>
                </a:lnTo>
                <a:lnTo>
                  <a:pt x="2" y="4059"/>
                </a:lnTo>
                <a:lnTo>
                  <a:pt x="1" y="4064"/>
                </a:lnTo>
                <a:lnTo>
                  <a:pt x="0" y="4067"/>
                </a:lnTo>
                <a:lnTo>
                  <a:pt x="0" y="4070"/>
                </a:lnTo>
                <a:lnTo>
                  <a:pt x="5" y="4078"/>
                </a:lnTo>
                <a:lnTo>
                  <a:pt x="15" y="4088"/>
                </a:lnTo>
                <a:lnTo>
                  <a:pt x="13" y="4098"/>
                </a:lnTo>
                <a:lnTo>
                  <a:pt x="11" y="4107"/>
                </a:lnTo>
                <a:lnTo>
                  <a:pt x="13" y="4114"/>
                </a:lnTo>
                <a:lnTo>
                  <a:pt x="15" y="4120"/>
                </a:lnTo>
                <a:lnTo>
                  <a:pt x="20" y="4126"/>
                </a:lnTo>
                <a:lnTo>
                  <a:pt x="25" y="4129"/>
                </a:lnTo>
                <a:lnTo>
                  <a:pt x="33" y="4131"/>
                </a:lnTo>
                <a:lnTo>
                  <a:pt x="40" y="4133"/>
                </a:lnTo>
                <a:lnTo>
                  <a:pt x="49" y="4133"/>
                </a:lnTo>
                <a:lnTo>
                  <a:pt x="59" y="4131"/>
                </a:lnTo>
                <a:lnTo>
                  <a:pt x="67" y="4129"/>
                </a:lnTo>
                <a:lnTo>
                  <a:pt x="77" y="4126"/>
                </a:lnTo>
                <a:lnTo>
                  <a:pt x="87" y="4121"/>
                </a:lnTo>
                <a:lnTo>
                  <a:pt x="97" y="4117"/>
                </a:lnTo>
                <a:lnTo>
                  <a:pt x="106" y="4110"/>
                </a:lnTo>
                <a:lnTo>
                  <a:pt x="115" y="4103"/>
                </a:lnTo>
                <a:lnTo>
                  <a:pt x="138" y="4083"/>
                </a:lnTo>
                <a:lnTo>
                  <a:pt x="155" y="4062"/>
                </a:lnTo>
                <a:lnTo>
                  <a:pt x="165" y="4054"/>
                </a:lnTo>
                <a:lnTo>
                  <a:pt x="175" y="4047"/>
                </a:lnTo>
                <a:lnTo>
                  <a:pt x="187" y="4041"/>
                </a:lnTo>
                <a:lnTo>
                  <a:pt x="200" y="4038"/>
                </a:lnTo>
                <a:lnTo>
                  <a:pt x="214" y="4051"/>
                </a:lnTo>
                <a:lnTo>
                  <a:pt x="224" y="4062"/>
                </a:lnTo>
                <a:lnTo>
                  <a:pt x="233" y="4075"/>
                </a:lnTo>
                <a:lnTo>
                  <a:pt x="240" y="4088"/>
                </a:lnTo>
                <a:lnTo>
                  <a:pt x="250" y="4117"/>
                </a:lnTo>
                <a:lnTo>
                  <a:pt x="263" y="4157"/>
                </a:lnTo>
                <a:lnTo>
                  <a:pt x="267" y="4166"/>
                </a:lnTo>
                <a:lnTo>
                  <a:pt x="272" y="4173"/>
                </a:lnTo>
                <a:lnTo>
                  <a:pt x="277" y="4179"/>
                </a:lnTo>
                <a:lnTo>
                  <a:pt x="285" y="4182"/>
                </a:lnTo>
                <a:lnTo>
                  <a:pt x="290" y="4183"/>
                </a:lnTo>
                <a:lnTo>
                  <a:pt x="299" y="4183"/>
                </a:lnTo>
                <a:lnTo>
                  <a:pt x="306" y="4182"/>
                </a:lnTo>
                <a:lnTo>
                  <a:pt x="315" y="4179"/>
                </a:lnTo>
                <a:lnTo>
                  <a:pt x="332" y="4172"/>
                </a:lnTo>
                <a:lnTo>
                  <a:pt x="351" y="4159"/>
                </a:lnTo>
                <a:lnTo>
                  <a:pt x="371" y="4146"/>
                </a:lnTo>
                <a:lnTo>
                  <a:pt x="393" y="4130"/>
                </a:lnTo>
                <a:lnTo>
                  <a:pt x="414" y="4116"/>
                </a:lnTo>
                <a:lnTo>
                  <a:pt x="436" y="4101"/>
                </a:lnTo>
                <a:lnTo>
                  <a:pt x="447" y="4095"/>
                </a:lnTo>
                <a:lnTo>
                  <a:pt x="457" y="4090"/>
                </a:lnTo>
                <a:lnTo>
                  <a:pt x="469" y="4085"/>
                </a:lnTo>
                <a:lnTo>
                  <a:pt x="479" y="4083"/>
                </a:lnTo>
                <a:lnTo>
                  <a:pt x="491" y="4080"/>
                </a:lnTo>
                <a:lnTo>
                  <a:pt x="501" y="4078"/>
                </a:lnTo>
                <a:lnTo>
                  <a:pt x="511" y="4078"/>
                </a:lnTo>
                <a:lnTo>
                  <a:pt x="521" y="4080"/>
                </a:lnTo>
                <a:lnTo>
                  <a:pt x="531" y="4084"/>
                </a:lnTo>
                <a:lnTo>
                  <a:pt x="540" y="4090"/>
                </a:lnTo>
                <a:lnTo>
                  <a:pt x="550" y="4097"/>
                </a:lnTo>
                <a:lnTo>
                  <a:pt x="558" y="4106"/>
                </a:lnTo>
                <a:lnTo>
                  <a:pt x="568" y="4120"/>
                </a:lnTo>
                <a:lnTo>
                  <a:pt x="576" y="4134"/>
                </a:lnTo>
                <a:lnTo>
                  <a:pt x="580" y="4147"/>
                </a:lnTo>
                <a:lnTo>
                  <a:pt x="581" y="4162"/>
                </a:lnTo>
                <a:lnTo>
                  <a:pt x="583" y="4191"/>
                </a:lnTo>
                <a:lnTo>
                  <a:pt x="583" y="4222"/>
                </a:lnTo>
                <a:lnTo>
                  <a:pt x="581" y="4231"/>
                </a:lnTo>
                <a:lnTo>
                  <a:pt x="580" y="4241"/>
                </a:lnTo>
                <a:lnTo>
                  <a:pt x="581" y="4250"/>
                </a:lnTo>
                <a:lnTo>
                  <a:pt x="583" y="4257"/>
                </a:lnTo>
                <a:lnTo>
                  <a:pt x="587" y="4264"/>
                </a:lnTo>
                <a:lnTo>
                  <a:pt x="593" y="4268"/>
                </a:lnTo>
                <a:lnTo>
                  <a:pt x="601" y="4273"/>
                </a:lnTo>
                <a:lnTo>
                  <a:pt x="610" y="4274"/>
                </a:lnTo>
                <a:lnTo>
                  <a:pt x="617" y="4273"/>
                </a:lnTo>
                <a:lnTo>
                  <a:pt x="625" y="4270"/>
                </a:lnTo>
                <a:lnTo>
                  <a:pt x="632" y="4264"/>
                </a:lnTo>
                <a:lnTo>
                  <a:pt x="637" y="4258"/>
                </a:lnTo>
                <a:lnTo>
                  <a:pt x="642" y="4252"/>
                </a:lnTo>
                <a:lnTo>
                  <a:pt x="645" y="4247"/>
                </a:lnTo>
                <a:lnTo>
                  <a:pt x="646" y="4242"/>
                </a:lnTo>
                <a:lnTo>
                  <a:pt x="645" y="4241"/>
                </a:lnTo>
                <a:lnTo>
                  <a:pt x="653" y="4228"/>
                </a:lnTo>
                <a:lnTo>
                  <a:pt x="659" y="4216"/>
                </a:lnTo>
                <a:lnTo>
                  <a:pt x="663" y="4205"/>
                </a:lnTo>
                <a:lnTo>
                  <a:pt x="666" y="4195"/>
                </a:lnTo>
                <a:lnTo>
                  <a:pt x="672" y="4179"/>
                </a:lnTo>
                <a:lnTo>
                  <a:pt x="675" y="4166"/>
                </a:lnTo>
                <a:lnTo>
                  <a:pt x="678" y="4160"/>
                </a:lnTo>
                <a:lnTo>
                  <a:pt x="682" y="4157"/>
                </a:lnTo>
                <a:lnTo>
                  <a:pt x="686" y="4156"/>
                </a:lnTo>
                <a:lnTo>
                  <a:pt x="692" y="4155"/>
                </a:lnTo>
                <a:lnTo>
                  <a:pt x="701" y="4155"/>
                </a:lnTo>
                <a:lnTo>
                  <a:pt x="712" y="4157"/>
                </a:lnTo>
                <a:lnTo>
                  <a:pt x="725" y="4160"/>
                </a:lnTo>
                <a:lnTo>
                  <a:pt x="741" y="4166"/>
                </a:lnTo>
                <a:lnTo>
                  <a:pt x="776" y="4146"/>
                </a:lnTo>
                <a:lnTo>
                  <a:pt x="819" y="4123"/>
                </a:lnTo>
                <a:lnTo>
                  <a:pt x="839" y="4114"/>
                </a:lnTo>
                <a:lnTo>
                  <a:pt x="856" y="4110"/>
                </a:lnTo>
                <a:lnTo>
                  <a:pt x="864" y="4108"/>
                </a:lnTo>
                <a:lnTo>
                  <a:pt x="869" y="4108"/>
                </a:lnTo>
                <a:lnTo>
                  <a:pt x="874" y="4108"/>
                </a:lnTo>
                <a:lnTo>
                  <a:pt x="875" y="4111"/>
                </a:lnTo>
                <a:lnTo>
                  <a:pt x="885" y="4117"/>
                </a:lnTo>
                <a:lnTo>
                  <a:pt x="895" y="4124"/>
                </a:lnTo>
                <a:lnTo>
                  <a:pt x="905" y="4133"/>
                </a:lnTo>
                <a:lnTo>
                  <a:pt x="915" y="4142"/>
                </a:lnTo>
                <a:lnTo>
                  <a:pt x="936" y="4162"/>
                </a:lnTo>
                <a:lnTo>
                  <a:pt x="957" y="4180"/>
                </a:lnTo>
                <a:lnTo>
                  <a:pt x="969" y="4189"/>
                </a:lnTo>
                <a:lnTo>
                  <a:pt x="980" y="4198"/>
                </a:lnTo>
                <a:lnTo>
                  <a:pt x="993" y="4205"/>
                </a:lnTo>
                <a:lnTo>
                  <a:pt x="1006" y="4209"/>
                </a:lnTo>
                <a:lnTo>
                  <a:pt x="1021" y="4212"/>
                </a:lnTo>
                <a:lnTo>
                  <a:pt x="1035" y="4214"/>
                </a:lnTo>
                <a:lnTo>
                  <a:pt x="1051" y="4212"/>
                </a:lnTo>
                <a:lnTo>
                  <a:pt x="1068" y="4206"/>
                </a:lnTo>
                <a:lnTo>
                  <a:pt x="1072" y="4196"/>
                </a:lnTo>
                <a:lnTo>
                  <a:pt x="1074" y="4185"/>
                </a:lnTo>
                <a:lnTo>
                  <a:pt x="1075" y="4175"/>
                </a:lnTo>
                <a:lnTo>
                  <a:pt x="1075" y="4166"/>
                </a:lnTo>
                <a:lnTo>
                  <a:pt x="1074" y="4156"/>
                </a:lnTo>
                <a:lnTo>
                  <a:pt x="1072" y="4147"/>
                </a:lnTo>
                <a:lnTo>
                  <a:pt x="1071" y="4140"/>
                </a:lnTo>
                <a:lnTo>
                  <a:pt x="1068" y="4131"/>
                </a:lnTo>
                <a:lnTo>
                  <a:pt x="1061" y="4116"/>
                </a:lnTo>
                <a:lnTo>
                  <a:pt x="1052" y="4103"/>
                </a:lnTo>
                <a:lnTo>
                  <a:pt x="1042" y="4088"/>
                </a:lnTo>
                <a:lnTo>
                  <a:pt x="1032" y="4077"/>
                </a:lnTo>
                <a:lnTo>
                  <a:pt x="1023" y="4064"/>
                </a:lnTo>
                <a:lnTo>
                  <a:pt x="1016" y="4052"/>
                </a:lnTo>
                <a:lnTo>
                  <a:pt x="1010" y="4041"/>
                </a:lnTo>
                <a:lnTo>
                  <a:pt x="1008" y="4028"/>
                </a:lnTo>
                <a:lnTo>
                  <a:pt x="1008" y="4022"/>
                </a:lnTo>
                <a:lnTo>
                  <a:pt x="1009" y="4015"/>
                </a:lnTo>
                <a:lnTo>
                  <a:pt x="1010" y="4009"/>
                </a:lnTo>
                <a:lnTo>
                  <a:pt x="1013" y="4002"/>
                </a:lnTo>
                <a:lnTo>
                  <a:pt x="1018" y="3995"/>
                </a:lnTo>
                <a:lnTo>
                  <a:pt x="1023" y="3987"/>
                </a:lnTo>
                <a:lnTo>
                  <a:pt x="1031" y="3980"/>
                </a:lnTo>
                <a:lnTo>
                  <a:pt x="1039" y="3972"/>
                </a:lnTo>
                <a:lnTo>
                  <a:pt x="1054" y="3969"/>
                </a:lnTo>
                <a:lnTo>
                  <a:pt x="1065" y="3967"/>
                </a:lnTo>
                <a:lnTo>
                  <a:pt x="1075" y="3967"/>
                </a:lnTo>
                <a:lnTo>
                  <a:pt x="1084" y="3970"/>
                </a:lnTo>
                <a:lnTo>
                  <a:pt x="1098" y="3980"/>
                </a:lnTo>
                <a:lnTo>
                  <a:pt x="1118" y="3996"/>
                </a:lnTo>
                <a:lnTo>
                  <a:pt x="1131" y="4012"/>
                </a:lnTo>
                <a:lnTo>
                  <a:pt x="1146" y="4032"/>
                </a:lnTo>
                <a:lnTo>
                  <a:pt x="1153" y="4041"/>
                </a:lnTo>
                <a:lnTo>
                  <a:pt x="1160" y="4047"/>
                </a:lnTo>
                <a:lnTo>
                  <a:pt x="1165" y="4048"/>
                </a:lnTo>
                <a:lnTo>
                  <a:pt x="1167" y="4049"/>
                </a:lnTo>
                <a:lnTo>
                  <a:pt x="1172" y="4049"/>
                </a:lnTo>
                <a:lnTo>
                  <a:pt x="1176" y="4047"/>
                </a:lnTo>
                <a:lnTo>
                  <a:pt x="1198" y="4035"/>
                </a:lnTo>
                <a:lnTo>
                  <a:pt x="1224" y="4025"/>
                </a:lnTo>
                <a:lnTo>
                  <a:pt x="1251" y="4015"/>
                </a:lnTo>
                <a:lnTo>
                  <a:pt x="1278" y="4005"/>
                </a:lnTo>
                <a:lnTo>
                  <a:pt x="1291" y="3999"/>
                </a:lnTo>
                <a:lnTo>
                  <a:pt x="1303" y="3993"/>
                </a:lnTo>
                <a:lnTo>
                  <a:pt x="1314" y="3987"/>
                </a:lnTo>
                <a:lnTo>
                  <a:pt x="1324" y="3980"/>
                </a:lnTo>
                <a:lnTo>
                  <a:pt x="1334" y="3973"/>
                </a:lnTo>
                <a:lnTo>
                  <a:pt x="1342" y="3964"/>
                </a:lnTo>
                <a:lnTo>
                  <a:pt x="1347" y="3956"/>
                </a:lnTo>
                <a:lnTo>
                  <a:pt x="1350" y="3946"/>
                </a:lnTo>
                <a:lnTo>
                  <a:pt x="1359" y="3913"/>
                </a:lnTo>
                <a:lnTo>
                  <a:pt x="1368" y="3885"/>
                </a:lnTo>
                <a:lnTo>
                  <a:pt x="1373" y="3872"/>
                </a:lnTo>
                <a:lnTo>
                  <a:pt x="1382" y="3858"/>
                </a:lnTo>
                <a:lnTo>
                  <a:pt x="1393" y="3842"/>
                </a:lnTo>
                <a:lnTo>
                  <a:pt x="1408" y="3823"/>
                </a:lnTo>
                <a:lnTo>
                  <a:pt x="1424" y="3818"/>
                </a:lnTo>
                <a:lnTo>
                  <a:pt x="1429" y="3815"/>
                </a:lnTo>
                <a:lnTo>
                  <a:pt x="1438" y="3819"/>
                </a:lnTo>
                <a:lnTo>
                  <a:pt x="1460" y="3838"/>
                </a:lnTo>
                <a:lnTo>
                  <a:pt x="1464" y="3842"/>
                </a:lnTo>
                <a:lnTo>
                  <a:pt x="1467" y="3846"/>
                </a:lnTo>
                <a:lnTo>
                  <a:pt x="1471" y="3854"/>
                </a:lnTo>
                <a:lnTo>
                  <a:pt x="1474" y="3861"/>
                </a:lnTo>
                <a:lnTo>
                  <a:pt x="1481" y="3877"/>
                </a:lnTo>
                <a:lnTo>
                  <a:pt x="1489" y="3892"/>
                </a:lnTo>
                <a:lnTo>
                  <a:pt x="1496" y="3890"/>
                </a:lnTo>
                <a:lnTo>
                  <a:pt x="1500" y="3887"/>
                </a:lnTo>
                <a:lnTo>
                  <a:pt x="1504" y="3881"/>
                </a:lnTo>
                <a:lnTo>
                  <a:pt x="1509" y="3877"/>
                </a:lnTo>
                <a:lnTo>
                  <a:pt x="1512" y="3871"/>
                </a:lnTo>
                <a:lnTo>
                  <a:pt x="1516" y="3867"/>
                </a:lnTo>
                <a:lnTo>
                  <a:pt x="1520" y="3865"/>
                </a:lnTo>
                <a:lnTo>
                  <a:pt x="1525" y="3864"/>
                </a:lnTo>
                <a:lnTo>
                  <a:pt x="1527" y="3868"/>
                </a:lnTo>
                <a:lnTo>
                  <a:pt x="1532" y="3879"/>
                </a:lnTo>
                <a:lnTo>
                  <a:pt x="1535" y="3885"/>
                </a:lnTo>
                <a:lnTo>
                  <a:pt x="1537" y="3888"/>
                </a:lnTo>
                <a:lnTo>
                  <a:pt x="1539" y="3888"/>
                </a:lnTo>
                <a:lnTo>
                  <a:pt x="1542" y="3888"/>
                </a:lnTo>
                <a:lnTo>
                  <a:pt x="1543" y="3887"/>
                </a:lnTo>
                <a:lnTo>
                  <a:pt x="1545" y="3884"/>
                </a:lnTo>
                <a:lnTo>
                  <a:pt x="1545" y="3877"/>
                </a:lnTo>
                <a:lnTo>
                  <a:pt x="1543" y="3871"/>
                </a:lnTo>
                <a:lnTo>
                  <a:pt x="1548" y="3864"/>
                </a:lnTo>
                <a:lnTo>
                  <a:pt x="1552" y="3858"/>
                </a:lnTo>
                <a:lnTo>
                  <a:pt x="1550" y="3854"/>
                </a:lnTo>
                <a:lnTo>
                  <a:pt x="1550" y="3849"/>
                </a:lnTo>
                <a:lnTo>
                  <a:pt x="1548" y="3843"/>
                </a:lnTo>
                <a:lnTo>
                  <a:pt x="1546" y="3838"/>
                </a:lnTo>
                <a:lnTo>
                  <a:pt x="1549" y="3836"/>
                </a:lnTo>
                <a:lnTo>
                  <a:pt x="1553" y="3835"/>
                </a:lnTo>
                <a:lnTo>
                  <a:pt x="1563" y="3841"/>
                </a:lnTo>
                <a:lnTo>
                  <a:pt x="1575" y="3845"/>
                </a:lnTo>
                <a:lnTo>
                  <a:pt x="1575" y="3843"/>
                </a:lnTo>
                <a:lnTo>
                  <a:pt x="1576" y="3843"/>
                </a:lnTo>
                <a:lnTo>
                  <a:pt x="1575" y="3843"/>
                </a:lnTo>
                <a:lnTo>
                  <a:pt x="1575" y="3845"/>
                </a:lnTo>
                <a:lnTo>
                  <a:pt x="1563" y="3841"/>
                </a:lnTo>
                <a:lnTo>
                  <a:pt x="1553" y="3835"/>
                </a:lnTo>
                <a:lnTo>
                  <a:pt x="1549" y="3836"/>
                </a:lnTo>
                <a:lnTo>
                  <a:pt x="1546" y="3838"/>
                </a:lnTo>
                <a:lnTo>
                  <a:pt x="1548" y="3843"/>
                </a:lnTo>
                <a:lnTo>
                  <a:pt x="1550" y="3849"/>
                </a:lnTo>
                <a:lnTo>
                  <a:pt x="1550" y="3854"/>
                </a:lnTo>
                <a:lnTo>
                  <a:pt x="1552" y="3858"/>
                </a:lnTo>
                <a:lnTo>
                  <a:pt x="1548" y="3864"/>
                </a:lnTo>
                <a:lnTo>
                  <a:pt x="1543" y="3871"/>
                </a:lnTo>
                <a:lnTo>
                  <a:pt x="1545" y="3877"/>
                </a:lnTo>
                <a:lnTo>
                  <a:pt x="1545" y="3884"/>
                </a:lnTo>
                <a:lnTo>
                  <a:pt x="1543" y="3887"/>
                </a:lnTo>
                <a:lnTo>
                  <a:pt x="1542" y="3888"/>
                </a:lnTo>
                <a:lnTo>
                  <a:pt x="1539" y="3888"/>
                </a:lnTo>
                <a:lnTo>
                  <a:pt x="1537" y="3888"/>
                </a:lnTo>
                <a:lnTo>
                  <a:pt x="1535" y="3885"/>
                </a:lnTo>
                <a:lnTo>
                  <a:pt x="1532" y="3879"/>
                </a:lnTo>
                <a:lnTo>
                  <a:pt x="1527" y="3868"/>
                </a:lnTo>
                <a:lnTo>
                  <a:pt x="1525" y="3864"/>
                </a:lnTo>
                <a:lnTo>
                  <a:pt x="1520" y="3865"/>
                </a:lnTo>
                <a:lnTo>
                  <a:pt x="1516" y="3867"/>
                </a:lnTo>
                <a:lnTo>
                  <a:pt x="1512" y="3871"/>
                </a:lnTo>
                <a:lnTo>
                  <a:pt x="1509" y="3877"/>
                </a:lnTo>
                <a:lnTo>
                  <a:pt x="1504" y="3881"/>
                </a:lnTo>
                <a:lnTo>
                  <a:pt x="1500" y="3887"/>
                </a:lnTo>
                <a:lnTo>
                  <a:pt x="1499" y="3890"/>
                </a:lnTo>
                <a:lnTo>
                  <a:pt x="1496" y="3891"/>
                </a:lnTo>
                <a:lnTo>
                  <a:pt x="1496" y="3895"/>
                </a:lnTo>
                <a:lnTo>
                  <a:pt x="1497" y="3900"/>
                </a:lnTo>
                <a:lnTo>
                  <a:pt x="1500" y="3905"/>
                </a:lnTo>
                <a:lnTo>
                  <a:pt x="1504" y="3910"/>
                </a:lnTo>
                <a:lnTo>
                  <a:pt x="1510" y="3914"/>
                </a:lnTo>
                <a:lnTo>
                  <a:pt x="1516" y="3918"/>
                </a:lnTo>
                <a:lnTo>
                  <a:pt x="1522" y="3920"/>
                </a:lnTo>
                <a:lnTo>
                  <a:pt x="1529" y="3921"/>
                </a:lnTo>
                <a:lnTo>
                  <a:pt x="1542" y="3921"/>
                </a:lnTo>
                <a:lnTo>
                  <a:pt x="1556" y="3920"/>
                </a:lnTo>
                <a:lnTo>
                  <a:pt x="1585" y="3913"/>
                </a:lnTo>
                <a:lnTo>
                  <a:pt x="1611" y="3907"/>
                </a:lnTo>
                <a:lnTo>
                  <a:pt x="1624" y="3913"/>
                </a:lnTo>
                <a:lnTo>
                  <a:pt x="1635" y="3920"/>
                </a:lnTo>
                <a:lnTo>
                  <a:pt x="1647" y="3926"/>
                </a:lnTo>
                <a:lnTo>
                  <a:pt x="1656" y="3933"/>
                </a:lnTo>
                <a:lnTo>
                  <a:pt x="1663" y="3940"/>
                </a:lnTo>
                <a:lnTo>
                  <a:pt x="1669" y="3947"/>
                </a:lnTo>
                <a:lnTo>
                  <a:pt x="1673" y="3954"/>
                </a:lnTo>
                <a:lnTo>
                  <a:pt x="1677" y="3962"/>
                </a:lnTo>
                <a:lnTo>
                  <a:pt x="1679" y="3969"/>
                </a:lnTo>
                <a:lnTo>
                  <a:pt x="1680" y="3977"/>
                </a:lnTo>
                <a:lnTo>
                  <a:pt x="1680" y="3986"/>
                </a:lnTo>
                <a:lnTo>
                  <a:pt x="1680" y="3995"/>
                </a:lnTo>
                <a:lnTo>
                  <a:pt x="1676" y="4012"/>
                </a:lnTo>
                <a:lnTo>
                  <a:pt x="1669" y="4031"/>
                </a:lnTo>
                <a:lnTo>
                  <a:pt x="1650" y="4072"/>
                </a:lnTo>
                <a:lnTo>
                  <a:pt x="1628" y="4117"/>
                </a:lnTo>
                <a:lnTo>
                  <a:pt x="1618" y="4140"/>
                </a:lnTo>
                <a:lnTo>
                  <a:pt x="1608" y="4166"/>
                </a:lnTo>
                <a:lnTo>
                  <a:pt x="1601" y="4192"/>
                </a:lnTo>
                <a:lnTo>
                  <a:pt x="1595" y="4218"/>
                </a:lnTo>
                <a:lnTo>
                  <a:pt x="1602" y="4229"/>
                </a:lnTo>
                <a:lnTo>
                  <a:pt x="1614" y="4247"/>
                </a:lnTo>
                <a:lnTo>
                  <a:pt x="1618" y="4250"/>
                </a:lnTo>
                <a:lnTo>
                  <a:pt x="1622" y="4251"/>
                </a:lnTo>
                <a:lnTo>
                  <a:pt x="1627" y="4250"/>
                </a:lnTo>
                <a:lnTo>
                  <a:pt x="1631" y="4248"/>
                </a:lnTo>
                <a:lnTo>
                  <a:pt x="1635" y="4244"/>
                </a:lnTo>
                <a:lnTo>
                  <a:pt x="1641" y="4237"/>
                </a:lnTo>
                <a:lnTo>
                  <a:pt x="1647" y="4225"/>
                </a:lnTo>
                <a:lnTo>
                  <a:pt x="1653" y="4212"/>
                </a:lnTo>
                <a:lnTo>
                  <a:pt x="1656" y="4206"/>
                </a:lnTo>
                <a:lnTo>
                  <a:pt x="1658" y="4201"/>
                </a:lnTo>
                <a:lnTo>
                  <a:pt x="1663" y="4195"/>
                </a:lnTo>
                <a:lnTo>
                  <a:pt x="1669" y="4189"/>
                </a:lnTo>
                <a:lnTo>
                  <a:pt x="1680" y="4178"/>
                </a:lnTo>
                <a:lnTo>
                  <a:pt x="1696" y="4167"/>
                </a:lnTo>
                <a:lnTo>
                  <a:pt x="1712" y="4157"/>
                </a:lnTo>
                <a:lnTo>
                  <a:pt x="1730" y="4147"/>
                </a:lnTo>
                <a:lnTo>
                  <a:pt x="1748" y="4140"/>
                </a:lnTo>
                <a:lnTo>
                  <a:pt x="1765" y="4134"/>
                </a:lnTo>
                <a:lnTo>
                  <a:pt x="1782" y="4127"/>
                </a:lnTo>
                <a:lnTo>
                  <a:pt x="1795" y="4119"/>
                </a:lnTo>
                <a:lnTo>
                  <a:pt x="1807" y="4110"/>
                </a:lnTo>
                <a:lnTo>
                  <a:pt x="1815" y="4101"/>
                </a:lnTo>
                <a:lnTo>
                  <a:pt x="1821" y="4093"/>
                </a:lnTo>
                <a:lnTo>
                  <a:pt x="1825" y="4087"/>
                </a:lnTo>
                <a:lnTo>
                  <a:pt x="1830" y="4084"/>
                </a:lnTo>
                <a:lnTo>
                  <a:pt x="1833" y="4083"/>
                </a:lnTo>
                <a:lnTo>
                  <a:pt x="1844" y="4083"/>
                </a:lnTo>
                <a:lnTo>
                  <a:pt x="1856" y="4084"/>
                </a:lnTo>
                <a:lnTo>
                  <a:pt x="1867" y="4088"/>
                </a:lnTo>
                <a:lnTo>
                  <a:pt x="1880" y="4094"/>
                </a:lnTo>
                <a:lnTo>
                  <a:pt x="1908" y="4110"/>
                </a:lnTo>
                <a:lnTo>
                  <a:pt x="1935" y="4127"/>
                </a:lnTo>
                <a:lnTo>
                  <a:pt x="1948" y="4134"/>
                </a:lnTo>
                <a:lnTo>
                  <a:pt x="1961" y="4140"/>
                </a:lnTo>
                <a:lnTo>
                  <a:pt x="1975" y="4146"/>
                </a:lnTo>
                <a:lnTo>
                  <a:pt x="1987" y="4149"/>
                </a:lnTo>
                <a:lnTo>
                  <a:pt x="1994" y="4149"/>
                </a:lnTo>
                <a:lnTo>
                  <a:pt x="2000" y="4147"/>
                </a:lnTo>
                <a:lnTo>
                  <a:pt x="2005" y="4147"/>
                </a:lnTo>
                <a:lnTo>
                  <a:pt x="2011" y="4144"/>
                </a:lnTo>
                <a:lnTo>
                  <a:pt x="2016" y="4142"/>
                </a:lnTo>
                <a:lnTo>
                  <a:pt x="2021" y="4137"/>
                </a:lnTo>
                <a:lnTo>
                  <a:pt x="2027" y="4131"/>
                </a:lnTo>
                <a:lnTo>
                  <a:pt x="2031" y="4126"/>
                </a:lnTo>
                <a:lnTo>
                  <a:pt x="2036" y="4117"/>
                </a:lnTo>
                <a:lnTo>
                  <a:pt x="2039" y="4106"/>
                </a:lnTo>
                <a:lnTo>
                  <a:pt x="2040" y="4094"/>
                </a:lnTo>
                <a:lnTo>
                  <a:pt x="2041" y="4081"/>
                </a:lnTo>
                <a:lnTo>
                  <a:pt x="2044" y="4054"/>
                </a:lnTo>
                <a:lnTo>
                  <a:pt x="2047" y="4028"/>
                </a:lnTo>
                <a:lnTo>
                  <a:pt x="2050" y="4015"/>
                </a:lnTo>
                <a:lnTo>
                  <a:pt x="2053" y="4003"/>
                </a:lnTo>
                <a:lnTo>
                  <a:pt x="2057" y="3993"/>
                </a:lnTo>
                <a:lnTo>
                  <a:pt x="2063" y="3985"/>
                </a:lnTo>
                <a:lnTo>
                  <a:pt x="2070" y="3977"/>
                </a:lnTo>
                <a:lnTo>
                  <a:pt x="2079" y="3973"/>
                </a:lnTo>
                <a:lnTo>
                  <a:pt x="2085" y="3972"/>
                </a:lnTo>
                <a:lnTo>
                  <a:pt x="2089" y="3970"/>
                </a:lnTo>
                <a:lnTo>
                  <a:pt x="2096" y="3970"/>
                </a:lnTo>
                <a:lnTo>
                  <a:pt x="2102" y="3970"/>
                </a:lnTo>
                <a:lnTo>
                  <a:pt x="2108" y="3976"/>
                </a:lnTo>
                <a:lnTo>
                  <a:pt x="2112" y="3982"/>
                </a:lnTo>
                <a:lnTo>
                  <a:pt x="2118" y="3989"/>
                </a:lnTo>
                <a:lnTo>
                  <a:pt x="2122" y="3996"/>
                </a:lnTo>
                <a:lnTo>
                  <a:pt x="2129" y="4012"/>
                </a:lnTo>
                <a:lnTo>
                  <a:pt x="2137" y="4028"/>
                </a:lnTo>
                <a:lnTo>
                  <a:pt x="2147" y="4062"/>
                </a:lnTo>
                <a:lnTo>
                  <a:pt x="2154" y="4091"/>
                </a:lnTo>
                <a:lnTo>
                  <a:pt x="2158" y="4097"/>
                </a:lnTo>
                <a:lnTo>
                  <a:pt x="2164" y="4101"/>
                </a:lnTo>
                <a:lnTo>
                  <a:pt x="2168" y="4103"/>
                </a:lnTo>
                <a:lnTo>
                  <a:pt x="2174" y="4106"/>
                </a:lnTo>
                <a:lnTo>
                  <a:pt x="2180" y="4106"/>
                </a:lnTo>
                <a:lnTo>
                  <a:pt x="2185" y="4106"/>
                </a:lnTo>
                <a:lnTo>
                  <a:pt x="2191" y="4104"/>
                </a:lnTo>
                <a:lnTo>
                  <a:pt x="2197" y="4103"/>
                </a:lnTo>
                <a:lnTo>
                  <a:pt x="2230" y="4088"/>
                </a:lnTo>
                <a:lnTo>
                  <a:pt x="2279" y="4065"/>
                </a:lnTo>
                <a:lnTo>
                  <a:pt x="2289" y="4061"/>
                </a:lnTo>
                <a:lnTo>
                  <a:pt x="2306" y="4058"/>
                </a:lnTo>
                <a:lnTo>
                  <a:pt x="2324" y="4052"/>
                </a:lnTo>
                <a:lnTo>
                  <a:pt x="2340" y="4047"/>
                </a:lnTo>
                <a:lnTo>
                  <a:pt x="2357" y="4029"/>
                </a:lnTo>
                <a:lnTo>
                  <a:pt x="2370" y="4018"/>
                </a:lnTo>
                <a:lnTo>
                  <a:pt x="2374" y="4012"/>
                </a:lnTo>
                <a:lnTo>
                  <a:pt x="2376" y="4005"/>
                </a:lnTo>
                <a:lnTo>
                  <a:pt x="2377" y="3998"/>
                </a:lnTo>
                <a:lnTo>
                  <a:pt x="2376" y="3990"/>
                </a:lnTo>
                <a:lnTo>
                  <a:pt x="2371" y="3973"/>
                </a:lnTo>
                <a:lnTo>
                  <a:pt x="2363" y="3954"/>
                </a:lnTo>
                <a:lnTo>
                  <a:pt x="2354" y="3936"/>
                </a:lnTo>
                <a:lnTo>
                  <a:pt x="2345" y="3917"/>
                </a:lnTo>
                <a:lnTo>
                  <a:pt x="2342" y="3908"/>
                </a:lnTo>
                <a:lnTo>
                  <a:pt x="2340" y="3898"/>
                </a:lnTo>
                <a:lnTo>
                  <a:pt x="2338" y="3890"/>
                </a:lnTo>
                <a:lnTo>
                  <a:pt x="2338" y="3882"/>
                </a:lnTo>
                <a:lnTo>
                  <a:pt x="2340" y="3871"/>
                </a:lnTo>
                <a:lnTo>
                  <a:pt x="2341" y="3861"/>
                </a:lnTo>
                <a:lnTo>
                  <a:pt x="2344" y="3852"/>
                </a:lnTo>
                <a:lnTo>
                  <a:pt x="2347" y="3843"/>
                </a:lnTo>
                <a:lnTo>
                  <a:pt x="2350" y="3836"/>
                </a:lnTo>
                <a:lnTo>
                  <a:pt x="2355" y="3829"/>
                </a:lnTo>
                <a:lnTo>
                  <a:pt x="2361" y="3822"/>
                </a:lnTo>
                <a:lnTo>
                  <a:pt x="2368" y="3816"/>
                </a:lnTo>
                <a:lnTo>
                  <a:pt x="2381" y="3805"/>
                </a:lnTo>
                <a:lnTo>
                  <a:pt x="2396" y="3793"/>
                </a:lnTo>
                <a:lnTo>
                  <a:pt x="2412" y="3782"/>
                </a:lnTo>
                <a:lnTo>
                  <a:pt x="2429" y="3773"/>
                </a:lnTo>
                <a:lnTo>
                  <a:pt x="2439" y="3770"/>
                </a:lnTo>
                <a:lnTo>
                  <a:pt x="2449" y="3767"/>
                </a:lnTo>
                <a:lnTo>
                  <a:pt x="2459" y="3766"/>
                </a:lnTo>
                <a:lnTo>
                  <a:pt x="2471" y="3767"/>
                </a:lnTo>
                <a:lnTo>
                  <a:pt x="2484" y="3769"/>
                </a:lnTo>
                <a:lnTo>
                  <a:pt x="2497" y="3773"/>
                </a:lnTo>
                <a:lnTo>
                  <a:pt x="2509" y="3777"/>
                </a:lnTo>
                <a:lnTo>
                  <a:pt x="2524" y="3786"/>
                </a:lnTo>
                <a:lnTo>
                  <a:pt x="2522" y="3803"/>
                </a:lnTo>
                <a:lnTo>
                  <a:pt x="2518" y="3818"/>
                </a:lnTo>
                <a:lnTo>
                  <a:pt x="2514" y="3832"/>
                </a:lnTo>
                <a:lnTo>
                  <a:pt x="2508" y="3843"/>
                </a:lnTo>
                <a:lnTo>
                  <a:pt x="2494" y="3865"/>
                </a:lnTo>
                <a:lnTo>
                  <a:pt x="2478" y="3885"/>
                </a:lnTo>
                <a:lnTo>
                  <a:pt x="2471" y="3894"/>
                </a:lnTo>
                <a:lnTo>
                  <a:pt x="2463" y="3904"/>
                </a:lnTo>
                <a:lnTo>
                  <a:pt x="2458" y="3915"/>
                </a:lnTo>
                <a:lnTo>
                  <a:pt x="2453" y="3927"/>
                </a:lnTo>
                <a:lnTo>
                  <a:pt x="2449" y="3940"/>
                </a:lnTo>
                <a:lnTo>
                  <a:pt x="2448" y="3954"/>
                </a:lnTo>
                <a:lnTo>
                  <a:pt x="2449" y="3972"/>
                </a:lnTo>
                <a:lnTo>
                  <a:pt x="2450" y="3990"/>
                </a:lnTo>
                <a:lnTo>
                  <a:pt x="2455" y="4000"/>
                </a:lnTo>
                <a:lnTo>
                  <a:pt x="2459" y="4012"/>
                </a:lnTo>
                <a:lnTo>
                  <a:pt x="2462" y="4016"/>
                </a:lnTo>
                <a:lnTo>
                  <a:pt x="2465" y="4021"/>
                </a:lnTo>
                <a:lnTo>
                  <a:pt x="2469" y="4025"/>
                </a:lnTo>
                <a:lnTo>
                  <a:pt x="2473" y="4028"/>
                </a:lnTo>
                <a:lnTo>
                  <a:pt x="2478" y="4029"/>
                </a:lnTo>
                <a:lnTo>
                  <a:pt x="2482" y="4031"/>
                </a:lnTo>
                <a:lnTo>
                  <a:pt x="2488" y="4031"/>
                </a:lnTo>
                <a:lnTo>
                  <a:pt x="2494" y="4028"/>
                </a:lnTo>
                <a:lnTo>
                  <a:pt x="2499" y="4025"/>
                </a:lnTo>
                <a:lnTo>
                  <a:pt x="2507" y="4021"/>
                </a:lnTo>
                <a:lnTo>
                  <a:pt x="2512" y="4013"/>
                </a:lnTo>
                <a:lnTo>
                  <a:pt x="2520" y="4005"/>
                </a:lnTo>
                <a:lnTo>
                  <a:pt x="2533" y="3990"/>
                </a:lnTo>
                <a:lnTo>
                  <a:pt x="2547" y="3975"/>
                </a:lnTo>
                <a:lnTo>
                  <a:pt x="2561" y="3959"/>
                </a:lnTo>
                <a:lnTo>
                  <a:pt x="2574" y="3944"/>
                </a:lnTo>
                <a:lnTo>
                  <a:pt x="2590" y="3954"/>
                </a:lnTo>
                <a:lnTo>
                  <a:pt x="2605" y="3964"/>
                </a:lnTo>
                <a:lnTo>
                  <a:pt x="2615" y="3975"/>
                </a:lnTo>
                <a:lnTo>
                  <a:pt x="2623" y="3986"/>
                </a:lnTo>
                <a:lnTo>
                  <a:pt x="2629" y="3998"/>
                </a:lnTo>
                <a:lnTo>
                  <a:pt x="2633" y="4009"/>
                </a:lnTo>
                <a:lnTo>
                  <a:pt x="2635" y="4019"/>
                </a:lnTo>
                <a:lnTo>
                  <a:pt x="2635" y="4031"/>
                </a:lnTo>
                <a:lnTo>
                  <a:pt x="2633" y="4042"/>
                </a:lnTo>
                <a:lnTo>
                  <a:pt x="2629" y="4054"/>
                </a:lnTo>
                <a:lnTo>
                  <a:pt x="2625" y="4064"/>
                </a:lnTo>
                <a:lnTo>
                  <a:pt x="2619" y="4074"/>
                </a:lnTo>
                <a:lnTo>
                  <a:pt x="2613" y="4084"/>
                </a:lnTo>
                <a:lnTo>
                  <a:pt x="2605" y="4094"/>
                </a:lnTo>
                <a:lnTo>
                  <a:pt x="2597" y="4103"/>
                </a:lnTo>
                <a:lnTo>
                  <a:pt x="2589" y="4111"/>
                </a:lnTo>
                <a:lnTo>
                  <a:pt x="2584" y="4116"/>
                </a:lnTo>
                <a:lnTo>
                  <a:pt x="2583" y="4121"/>
                </a:lnTo>
                <a:lnTo>
                  <a:pt x="2581" y="4127"/>
                </a:lnTo>
                <a:lnTo>
                  <a:pt x="2580" y="4134"/>
                </a:lnTo>
                <a:lnTo>
                  <a:pt x="2579" y="4149"/>
                </a:lnTo>
                <a:lnTo>
                  <a:pt x="2576" y="4162"/>
                </a:lnTo>
                <a:lnTo>
                  <a:pt x="2577" y="4178"/>
                </a:lnTo>
                <a:lnTo>
                  <a:pt x="2583" y="4192"/>
                </a:lnTo>
                <a:lnTo>
                  <a:pt x="2589" y="4203"/>
                </a:lnTo>
                <a:lnTo>
                  <a:pt x="2597" y="4214"/>
                </a:lnTo>
                <a:lnTo>
                  <a:pt x="2606" y="4221"/>
                </a:lnTo>
                <a:lnTo>
                  <a:pt x="2615" y="4227"/>
                </a:lnTo>
                <a:lnTo>
                  <a:pt x="2623" y="4231"/>
                </a:lnTo>
                <a:lnTo>
                  <a:pt x="2633" y="4231"/>
                </a:lnTo>
                <a:lnTo>
                  <a:pt x="2653" y="4232"/>
                </a:lnTo>
                <a:lnTo>
                  <a:pt x="2675" y="4232"/>
                </a:lnTo>
                <a:lnTo>
                  <a:pt x="2679" y="4222"/>
                </a:lnTo>
                <a:lnTo>
                  <a:pt x="2682" y="4214"/>
                </a:lnTo>
                <a:lnTo>
                  <a:pt x="2684" y="4202"/>
                </a:lnTo>
                <a:lnTo>
                  <a:pt x="2685" y="4192"/>
                </a:lnTo>
                <a:lnTo>
                  <a:pt x="2687" y="4169"/>
                </a:lnTo>
                <a:lnTo>
                  <a:pt x="2688" y="4146"/>
                </a:lnTo>
                <a:lnTo>
                  <a:pt x="2689" y="4121"/>
                </a:lnTo>
                <a:lnTo>
                  <a:pt x="2694" y="4095"/>
                </a:lnTo>
                <a:lnTo>
                  <a:pt x="2697" y="4081"/>
                </a:lnTo>
                <a:lnTo>
                  <a:pt x="2701" y="4068"/>
                </a:lnTo>
                <a:lnTo>
                  <a:pt x="2707" y="4055"/>
                </a:lnTo>
                <a:lnTo>
                  <a:pt x="2713" y="4041"/>
                </a:lnTo>
                <a:lnTo>
                  <a:pt x="2728" y="4042"/>
                </a:lnTo>
                <a:lnTo>
                  <a:pt x="2740" y="4045"/>
                </a:lnTo>
                <a:lnTo>
                  <a:pt x="2750" y="4048"/>
                </a:lnTo>
                <a:lnTo>
                  <a:pt x="2759" y="4054"/>
                </a:lnTo>
                <a:lnTo>
                  <a:pt x="2764" y="4059"/>
                </a:lnTo>
                <a:lnTo>
                  <a:pt x="2770" y="4068"/>
                </a:lnTo>
                <a:lnTo>
                  <a:pt x="2773" y="4075"/>
                </a:lnTo>
                <a:lnTo>
                  <a:pt x="2776" y="4084"/>
                </a:lnTo>
                <a:lnTo>
                  <a:pt x="2777" y="4123"/>
                </a:lnTo>
                <a:lnTo>
                  <a:pt x="2777" y="4159"/>
                </a:lnTo>
                <a:lnTo>
                  <a:pt x="2787" y="4166"/>
                </a:lnTo>
                <a:lnTo>
                  <a:pt x="2799" y="4172"/>
                </a:lnTo>
                <a:lnTo>
                  <a:pt x="2810" y="4175"/>
                </a:lnTo>
                <a:lnTo>
                  <a:pt x="2822" y="4176"/>
                </a:lnTo>
                <a:lnTo>
                  <a:pt x="2833" y="4176"/>
                </a:lnTo>
                <a:lnTo>
                  <a:pt x="2845" y="4173"/>
                </a:lnTo>
                <a:lnTo>
                  <a:pt x="2855" y="4170"/>
                </a:lnTo>
                <a:lnTo>
                  <a:pt x="2867" y="4166"/>
                </a:lnTo>
                <a:lnTo>
                  <a:pt x="2878" y="4159"/>
                </a:lnTo>
                <a:lnTo>
                  <a:pt x="2890" y="4152"/>
                </a:lnTo>
                <a:lnTo>
                  <a:pt x="2900" y="4144"/>
                </a:lnTo>
                <a:lnTo>
                  <a:pt x="2911" y="4136"/>
                </a:lnTo>
                <a:lnTo>
                  <a:pt x="2931" y="4116"/>
                </a:lnTo>
                <a:lnTo>
                  <a:pt x="2952" y="4095"/>
                </a:lnTo>
                <a:lnTo>
                  <a:pt x="2962" y="4087"/>
                </a:lnTo>
                <a:lnTo>
                  <a:pt x="2972" y="4078"/>
                </a:lnTo>
                <a:lnTo>
                  <a:pt x="2982" y="4071"/>
                </a:lnTo>
                <a:lnTo>
                  <a:pt x="2992" y="4064"/>
                </a:lnTo>
                <a:lnTo>
                  <a:pt x="3002" y="4059"/>
                </a:lnTo>
                <a:lnTo>
                  <a:pt x="3011" y="4057"/>
                </a:lnTo>
                <a:lnTo>
                  <a:pt x="3021" y="4054"/>
                </a:lnTo>
                <a:lnTo>
                  <a:pt x="3028" y="4055"/>
                </a:lnTo>
                <a:lnTo>
                  <a:pt x="3037" y="4057"/>
                </a:lnTo>
                <a:lnTo>
                  <a:pt x="3044" y="4061"/>
                </a:lnTo>
                <a:lnTo>
                  <a:pt x="3049" y="4068"/>
                </a:lnTo>
                <a:lnTo>
                  <a:pt x="3054" y="4077"/>
                </a:lnTo>
                <a:lnTo>
                  <a:pt x="3057" y="4090"/>
                </a:lnTo>
                <a:lnTo>
                  <a:pt x="3058" y="4104"/>
                </a:lnTo>
                <a:lnTo>
                  <a:pt x="3060" y="4121"/>
                </a:lnTo>
                <a:lnTo>
                  <a:pt x="3058" y="4142"/>
                </a:lnTo>
                <a:lnTo>
                  <a:pt x="3057" y="4156"/>
                </a:lnTo>
                <a:lnTo>
                  <a:pt x="3058" y="4169"/>
                </a:lnTo>
                <a:lnTo>
                  <a:pt x="3061" y="4180"/>
                </a:lnTo>
                <a:lnTo>
                  <a:pt x="3067" y="4189"/>
                </a:lnTo>
                <a:lnTo>
                  <a:pt x="3073" y="4195"/>
                </a:lnTo>
                <a:lnTo>
                  <a:pt x="3080" y="4199"/>
                </a:lnTo>
                <a:lnTo>
                  <a:pt x="3083" y="4199"/>
                </a:lnTo>
                <a:lnTo>
                  <a:pt x="3085" y="4199"/>
                </a:lnTo>
                <a:lnTo>
                  <a:pt x="3090" y="4198"/>
                </a:lnTo>
                <a:lnTo>
                  <a:pt x="3093" y="4196"/>
                </a:lnTo>
                <a:lnTo>
                  <a:pt x="3100" y="4195"/>
                </a:lnTo>
                <a:lnTo>
                  <a:pt x="3107" y="4192"/>
                </a:lnTo>
                <a:lnTo>
                  <a:pt x="3114" y="4189"/>
                </a:lnTo>
                <a:lnTo>
                  <a:pt x="3121" y="4185"/>
                </a:lnTo>
                <a:lnTo>
                  <a:pt x="3129" y="4180"/>
                </a:lnTo>
                <a:lnTo>
                  <a:pt x="3134" y="4176"/>
                </a:lnTo>
                <a:lnTo>
                  <a:pt x="3142" y="4173"/>
                </a:lnTo>
                <a:lnTo>
                  <a:pt x="3149" y="4173"/>
                </a:lnTo>
                <a:lnTo>
                  <a:pt x="3169" y="4170"/>
                </a:lnTo>
                <a:lnTo>
                  <a:pt x="3188" y="4170"/>
                </a:lnTo>
                <a:lnTo>
                  <a:pt x="3208" y="4170"/>
                </a:lnTo>
                <a:lnTo>
                  <a:pt x="3225" y="4172"/>
                </a:lnTo>
                <a:lnTo>
                  <a:pt x="3242" y="4173"/>
                </a:lnTo>
                <a:lnTo>
                  <a:pt x="3260" y="4176"/>
                </a:lnTo>
                <a:lnTo>
                  <a:pt x="3274" y="4179"/>
                </a:lnTo>
                <a:lnTo>
                  <a:pt x="3289" y="4183"/>
                </a:lnTo>
                <a:lnTo>
                  <a:pt x="3301" y="4188"/>
                </a:lnTo>
                <a:lnTo>
                  <a:pt x="3312" y="4192"/>
                </a:lnTo>
                <a:lnTo>
                  <a:pt x="3320" y="4198"/>
                </a:lnTo>
                <a:lnTo>
                  <a:pt x="3327" y="4203"/>
                </a:lnTo>
                <a:lnTo>
                  <a:pt x="3333" y="4211"/>
                </a:lnTo>
                <a:lnTo>
                  <a:pt x="3335" y="4216"/>
                </a:lnTo>
                <a:lnTo>
                  <a:pt x="3336" y="4225"/>
                </a:lnTo>
                <a:lnTo>
                  <a:pt x="3333" y="4232"/>
                </a:lnTo>
                <a:lnTo>
                  <a:pt x="3327" y="4245"/>
                </a:lnTo>
                <a:lnTo>
                  <a:pt x="3323" y="4260"/>
                </a:lnTo>
                <a:lnTo>
                  <a:pt x="3319" y="4273"/>
                </a:lnTo>
                <a:lnTo>
                  <a:pt x="3316" y="4286"/>
                </a:lnTo>
                <a:lnTo>
                  <a:pt x="3314" y="4299"/>
                </a:lnTo>
                <a:lnTo>
                  <a:pt x="3314" y="4310"/>
                </a:lnTo>
                <a:lnTo>
                  <a:pt x="3314" y="4320"/>
                </a:lnTo>
                <a:lnTo>
                  <a:pt x="3317" y="4330"/>
                </a:lnTo>
                <a:lnTo>
                  <a:pt x="3320" y="4339"/>
                </a:lnTo>
                <a:lnTo>
                  <a:pt x="3325" y="4346"/>
                </a:lnTo>
                <a:lnTo>
                  <a:pt x="3329" y="4352"/>
                </a:lnTo>
                <a:lnTo>
                  <a:pt x="3335" y="4356"/>
                </a:lnTo>
                <a:lnTo>
                  <a:pt x="3342" y="4359"/>
                </a:lnTo>
                <a:lnTo>
                  <a:pt x="3350" y="4360"/>
                </a:lnTo>
                <a:lnTo>
                  <a:pt x="3361" y="4359"/>
                </a:lnTo>
                <a:lnTo>
                  <a:pt x="3371" y="4356"/>
                </a:lnTo>
                <a:lnTo>
                  <a:pt x="3385" y="4335"/>
                </a:lnTo>
                <a:lnTo>
                  <a:pt x="3404" y="4310"/>
                </a:lnTo>
                <a:lnTo>
                  <a:pt x="3417" y="4299"/>
                </a:lnTo>
                <a:lnTo>
                  <a:pt x="3430" y="4288"/>
                </a:lnTo>
                <a:lnTo>
                  <a:pt x="3437" y="4284"/>
                </a:lnTo>
                <a:lnTo>
                  <a:pt x="3445" y="4280"/>
                </a:lnTo>
                <a:lnTo>
                  <a:pt x="3453" y="4277"/>
                </a:lnTo>
                <a:lnTo>
                  <a:pt x="3463" y="4275"/>
                </a:lnTo>
                <a:lnTo>
                  <a:pt x="3474" y="4290"/>
                </a:lnTo>
                <a:lnTo>
                  <a:pt x="3481" y="4301"/>
                </a:lnTo>
                <a:lnTo>
                  <a:pt x="3486" y="4310"/>
                </a:lnTo>
                <a:lnTo>
                  <a:pt x="3487" y="4317"/>
                </a:lnTo>
                <a:lnTo>
                  <a:pt x="3492" y="4333"/>
                </a:lnTo>
                <a:lnTo>
                  <a:pt x="3500" y="4362"/>
                </a:lnTo>
                <a:lnTo>
                  <a:pt x="3502" y="4363"/>
                </a:lnTo>
                <a:lnTo>
                  <a:pt x="3500" y="4368"/>
                </a:lnTo>
                <a:lnTo>
                  <a:pt x="3499" y="4373"/>
                </a:lnTo>
                <a:lnTo>
                  <a:pt x="3497" y="4379"/>
                </a:lnTo>
                <a:lnTo>
                  <a:pt x="3494" y="4386"/>
                </a:lnTo>
                <a:lnTo>
                  <a:pt x="3493" y="4395"/>
                </a:lnTo>
                <a:lnTo>
                  <a:pt x="3493" y="4402"/>
                </a:lnTo>
                <a:lnTo>
                  <a:pt x="3494" y="4408"/>
                </a:lnTo>
                <a:lnTo>
                  <a:pt x="3497" y="4415"/>
                </a:lnTo>
                <a:lnTo>
                  <a:pt x="3502" y="4419"/>
                </a:lnTo>
                <a:lnTo>
                  <a:pt x="3506" y="4424"/>
                </a:lnTo>
                <a:lnTo>
                  <a:pt x="3510" y="4427"/>
                </a:lnTo>
                <a:lnTo>
                  <a:pt x="3520" y="4431"/>
                </a:lnTo>
                <a:lnTo>
                  <a:pt x="3530" y="4434"/>
                </a:lnTo>
                <a:lnTo>
                  <a:pt x="3541" y="4432"/>
                </a:lnTo>
                <a:lnTo>
                  <a:pt x="3549" y="4430"/>
                </a:lnTo>
                <a:lnTo>
                  <a:pt x="3552" y="4427"/>
                </a:lnTo>
                <a:lnTo>
                  <a:pt x="3555" y="4424"/>
                </a:lnTo>
                <a:lnTo>
                  <a:pt x="3558" y="4419"/>
                </a:lnTo>
                <a:lnTo>
                  <a:pt x="3559" y="4417"/>
                </a:lnTo>
                <a:lnTo>
                  <a:pt x="3568" y="4408"/>
                </a:lnTo>
                <a:lnTo>
                  <a:pt x="3574" y="4399"/>
                </a:lnTo>
                <a:lnTo>
                  <a:pt x="3578" y="4389"/>
                </a:lnTo>
                <a:lnTo>
                  <a:pt x="3579" y="4378"/>
                </a:lnTo>
                <a:lnTo>
                  <a:pt x="3582" y="4356"/>
                </a:lnTo>
                <a:lnTo>
                  <a:pt x="3584" y="4335"/>
                </a:lnTo>
                <a:lnTo>
                  <a:pt x="3584" y="4324"/>
                </a:lnTo>
                <a:lnTo>
                  <a:pt x="3587" y="4314"/>
                </a:lnTo>
                <a:lnTo>
                  <a:pt x="3589" y="4306"/>
                </a:lnTo>
                <a:lnTo>
                  <a:pt x="3595" y="4299"/>
                </a:lnTo>
                <a:lnTo>
                  <a:pt x="3601" y="4293"/>
                </a:lnTo>
                <a:lnTo>
                  <a:pt x="3611" y="4287"/>
                </a:lnTo>
                <a:lnTo>
                  <a:pt x="3624" y="4284"/>
                </a:lnTo>
                <a:lnTo>
                  <a:pt x="3638" y="4284"/>
                </a:lnTo>
                <a:lnTo>
                  <a:pt x="3651" y="4306"/>
                </a:lnTo>
                <a:lnTo>
                  <a:pt x="3661" y="4327"/>
                </a:lnTo>
                <a:lnTo>
                  <a:pt x="3667" y="4336"/>
                </a:lnTo>
                <a:lnTo>
                  <a:pt x="3674" y="4345"/>
                </a:lnTo>
                <a:lnTo>
                  <a:pt x="3680" y="4353"/>
                </a:lnTo>
                <a:lnTo>
                  <a:pt x="3689" y="4359"/>
                </a:lnTo>
                <a:lnTo>
                  <a:pt x="3695" y="4363"/>
                </a:lnTo>
                <a:lnTo>
                  <a:pt x="3702" y="4368"/>
                </a:lnTo>
                <a:lnTo>
                  <a:pt x="3709" y="4371"/>
                </a:lnTo>
                <a:lnTo>
                  <a:pt x="3718" y="4372"/>
                </a:lnTo>
                <a:lnTo>
                  <a:pt x="3726" y="4375"/>
                </a:lnTo>
                <a:lnTo>
                  <a:pt x="3735" y="4375"/>
                </a:lnTo>
                <a:lnTo>
                  <a:pt x="3745" y="4375"/>
                </a:lnTo>
                <a:lnTo>
                  <a:pt x="3755" y="4375"/>
                </a:lnTo>
                <a:lnTo>
                  <a:pt x="3764" y="4373"/>
                </a:lnTo>
                <a:lnTo>
                  <a:pt x="3774" y="4371"/>
                </a:lnTo>
                <a:lnTo>
                  <a:pt x="3784" y="4368"/>
                </a:lnTo>
                <a:lnTo>
                  <a:pt x="3794" y="4363"/>
                </a:lnTo>
                <a:lnTo>
                  <a:pt x="3804" y="4358"/>
                </a:lnTo>
                <a:lnTo>
                  <a:pt x="3814" y="4350"/>
                </a:lnTo>
                <a:lnTo>
                  <a:pt x="3823" y="4343"/>
                </a:lnTo>
                <a:lnTo>
                  <a:pt x="3833" y="4333"/>
                </a:lnTo>
                <a:lnTo>
                  <a:pt x="3841" y="4323"/>
                </a:lnTo>
                <a:lnTo>
                  <a:pt x="3847" y="4317"/>
                </a:lnTo>
                <a:lnTo>
                  <a:pt x="3856" y="4314"/>
                </a:lnTo>
                <a:lnTo>
                  <a:pt x="3877" y="4310"/>
                </a:lnTo>
                <a:lnTo>
                  <a:pt x="3885" y="4310"/>
                </a:lnTo>
                <a:lnTo>
                  <a:pt x="3896" y="4311"/>
                </a:lnTo>
                <a:lnTo>
                  <a:pt x="3902" y="4313"/>
                </a:lnTo>
                <a:lnTo>
                  <a:pt x="3909" y="4314"/>
                </a:lnTo>
                <a:lnTo>
                  <a:pt x="3916" y="4314"/>
                </a:lnTo>
                <a:lnTo>
                  <a:pt x="3924" y="4313"/>
                </a:lnTo>
                <a:lnTo>
                  <a:pt x="3932" y="4310"/>
                </a:lnTo>
                <a:lnTo>
                  <a:pt x="3939" y="4306"/>
                </a:lnTo>
                <a:lnTo>
                  <a:pt x="3947" y="4301"/>
                </a:lnTo>
                <a:lnTo>
                  <a:pt x="3952" y="4297"/>
                </a:lnTo>
                <a:lnTo>
                  <a:pt x="3962" y="4288"/>
                </a:lnTo>
                <a:lnTo>
                  <a:pt x="3974" y="4283"/>
                </a:lnTo>
                <a:lnTo>
                  <a:pt x="3980" y="4284"/>
                </a:lnTo>
                <a:lnTo>
                  <a:pt x="3987" y="4284"/>
                </a:lnTo>
                <a:lnTo>
                  <a:pt x="3990" y="4283"/>
                </a:lnTo>
                <a:lnTo>
                  <a:pt x="3993" y="4280"/>
                </a:lnTo>
                <a:lnTo>
                  <a:pt x="3996" y="4277"/>
                </a:lnTo>
                <a:lnTo>
                  <a:pt x="3998" y="4273"/>
                </a:lnTo>
                <a:lnTo>
                  <a:pt x="4001" y="4268"/>
                </a:lnTo>
                <a:lnTo>
                  <a:pt x="4004" y="4265"/>
                </a:lnTo>
                <a:lnTo>
                  <a:pt x="4009" y="4264"/>
                </a:lnTo>
                <a:lnTo>
                  <a:pt x="4013" y="4263"/>
                </a:lnTo>
                <a:lnTo>
                  <a:pt x="4016" y="4261"/>
                </a:lnTo>
                <a:lnTo>
                  <a:pt x="4019" y="4261"/>
                </a:lnTo>
                <a:lnTo>
                  <a:pt x="4019" y="4258"/>
                </a:lnTo>
                <a:lnTo>
                  <a:pt x="4016" y="4255"/>
                </a:lnTo>
                <a:lnTo>
                  <a:pt x="4013" y="4254"/>
                </a:lnTo>
                <a:lnTo>
                  <a:pt x="4010" y="4251"/>
                </a:lnTo>
                <a:lnTo>
                  <a:pt x="4011" y="4251"/>
                </a:lnTo>
                <a:lnTo>
                  <a:pt x="4014" y="4257"/>
                </a:lnTo>
                <a:lnTo>
                  <a:pt x="4016" y="4261"/>
                </a:lnTo>
                <a:lnTo>
                  <a:pt x="4004" y="4270"/>
                </a:lnTo>
                <a:lnTo>
                  <a:pt x="3994" y="4280"/>
                </a:lnTo>
                <a:lnTo>
                  <a:pt x="3998" y="4296"/>
                </a:lnTo>
                <a:lnTo>
                  <a:pt x="4003" y="4311"/>
                </a:lnTo>
                <a:lnTo>
                  <a:pt x="4010" y="4324"/>
                </a:lnTo>
                <a:lnTo>
                  <a:pt x="4016" y="4337"/>
                </a:lnTo>
                <a:lnTo>
                  <a:pt x="4021" y="4350"/>
                </a:lnTo>
                <a:lnTo>
                  <a:pt x="4027" y="4358"/>
                </a:lnTo>
                <a:lnTo>
                  <a:pt x="4033" y="4360"/>
                </a:lnTo>
                <a:lnTo>
                  <a:pt x="4037" y="4362"/>
                </a:lnTo>
                <a:lnTo>
                  <a:pt x="4043" y="4362"/>
                </a:lnTo>
                <a:lnTo>
                  <a:pt x="4049" y="4362"/>
                </a:lnTo>
                <a:lnTo>
                  <a:pt x="4059" y="4362"/>
                </a:lnTo>
                <a:lnTo>
                  <a:pt x="4069" y="4362"/>
                </a:lnTo>
                <a:lnTo>
                  <a:pt x="4085" y="4366"/>
                </a:lnTo>
                <a:lnTo>
                  <a:pt x="4102" y="4366"/>
                </a:lnTo>
                <a:lnTo>
                  <a:pt x="4111" y="4366"/>
                </a:lnTo>
                <a:lnTo>
                  <a:pt x="4119" y="4368"/>
                </a:lnTo>
                <a:lnTo>
                  <a:pt x="4129" y="4369"/>
                </a:lnTo>
                <a:lnTo>
                  <a:pt x="4140" y="4372"/>
                </a:lnTo>
                <a:lnTo>
                  <a:pt x="4165" y="4376"/>
                </a:lnTo>
                <a:lnTo>
                  <a:pt x="4184" y="4376"/>
                </a:lnTo>
                <a:lnTo>
                  <a:pt x="4190" y="4376"/>
                </a:lnTo>
                <a:lnTo>
                  <a:pt x="4196" y="4375"/>
                </a:lnTo>
                <a:lnTo>
                  <a:pt x="4200" y="4373"/>
                </a:lnTo>
                <a:lnTo>
                  <a:pt x="4203" y="4371"/>
                </a:lnTo>
                <a:lnTo>
                  <a:pt x="4206" y="4365"/>
                </a:lnTo>
                <a:lnTo>
                  <a:pt x="4207" y="4359"/>
                </a:lnTo>
                <a:lnTo>
                  <a:pt x="4206" y="4353"/>
                </a:lnTo>
                <a:lnTo>
                  <a:pt x="4206" y="4347"/>
                </a:lnTo>
                <a:lnTo>
                  <a:pt x="4200" y="4327"/>
                </a:lnTo>
                <a:lnTo>
                  <a:pt x="4194" y="4311"/>
                </a:lnTo>
                <a:lnTo>
                  <a:pt x="4194" y="4297"/>
                </a:lnTo>
                <a:lnTo>
                  <a:pt x="4193" y="4284"/>
                </a:lnTo>
                <a:lnTo>
                  <a:pt x="4193" y="4280"/>
                </a:lnTo>
                <a:lnTo>
                  <a:pt x="4194" y="4275"/>
                </a:lnTo>
                <a:lnTo>
                  <a:pt x="4196" y="4270"/>
                </a:lnTo>
                <a:lnTo>
                  <a:pt x="4200" y="4265"/>
                </a:lnTo>
                <a:lnTo>
                  <a:pt x="4214" y="4261"/>
                </a:lnTo>
                <a:lnTo>
                  <a:pt x="4227" y="4257"/>
                </a:lnTo>
                <a:lnTo>
                  <a:pt x="4239" y="4252"/>
                </a:lnTo>
                <a:lnTo>
                  <a:pt x="4249" y="4250"/>
                </a:lnTo>
                <a:lnTo>
                  <a:pt x="4263" y="4241"/>
                </a:lnTo>
                <a:lnTo>
                  <a:pt x="4273" y="4231"/>
                </a:lnTo>
                <a:lnTo>
                  <a:pt x="4282" y="4222"/>
                </a:lnTo>
                <a:lnTo>
                  <a:pt x="4288" y="4215"/>
                </a:lnTo>
                <a:lnTo>
                  <a:pt x="4295" y="4209"/>
                </a:lnTo>
                <a:lnTo>
                  <a:pt x="4302" y="4206"/>
                </a:lnTo>
                <a:lnTo>
                  <a:pt x="4309" y="4205"/>
                </a:lnTo>
                <a:lnTo>
                  <a:pt x="4317" y="4205"/>
                </a:lnTo>
                <a:lnTo>
                  <a:pt x="4331" y="4208"/>
                </a:lnTo>
                <a:lnTo>
                  <a:pt x="4345" y="4214"/>
                </a:lnTo>
                <a:lnTo>
                  <a:pt x="4345" y="4225"/>
                </a:lnTo>
                <a:lnTo>
                  <a:pt x="4344" y="4239"/>
                </a:lnTo>
                <a:lnTo>
                  <a:pt x="4341" y="4247"/>
                </a:lnTo>
                <a:lnTo>
                  <a:pt x="4338" y="4254"/>
                </a:lnTo>
                <a:lnTo>
                  <a:pt x="4334" y="4261"/>
                </a:lnTo>
                <a:lnTo>
                  <a:pt x="4330" y="4270"/>
                </a:lnTo>
                <a:lnTo>
                  <a:pt x="4324" y="4275"/>
                </a:lnTo>
                <a:lnTo>
                  <a:pt x="4321" y="4283"/>
                </a:lnTo>
                <a:lnTo>
                  <a:pt x="4318" y="4290"/>
                </a:lnTo>
                <a:lnTo>
                  <a:pt x="4315" y="4297"/>
                </a:lnTo>
                <a:lnTo>
                  <a:pt x="4312" y="4311"/>
                </a:lnTo>
                <a:lnTo>
                  <a:pt x="4312" y="4326"/>
                </a:lnTo>
                <a:lnTo>
                  <a:pt x="4314" y="4340"/>
                </a:lnTo>
                <a:lnTo>
                  <a:pt x="4317" y="4353"/>
                </a:lnTo>
                <a:lnTo>
                  <a:pt x="4321" y="4363"/>
                </a:lnTo>
                <a:lnTo>
                  <a:pt x="4327" y="4371"/>
                </a:lnTo>
                <a:lnTo>
                  <a:pt x="4353" y="4395"/>
                </a:lnTo>
                <a:lnTo>
                  <a:pt x="4380" y="4419"/>
                </a:lnTo>
                <a:lnTo>
                  <a:pt x="4396" y="4431"/>
                </a:lnTo>
                <a:lnTo>
                  <a:pt x="4413" y="4441"/>
                </a:lnTo>
                <a:lnTo>
                  <a:pt x="4430" y="4451"/>
                </a:lnTo>
                <a:lnTo>
                  <a:pt x="4451" y="4460"/>
                </a:lnTo>
                <a:lnTo>
                  <a:pt x="4456" y="4457"/>
                </a:lnTo>
                <a:lnTo>
                  <a:pt x="4461" y="4454"/>
                </a:lnTo>
                <a:lnTo>
                  <a:pt x="4462" y="4450"/>
                </a:lnTo>
                <a:lnTo>
                  <a:pt x="4464" y="4443"/>
                </a:lnTo>
                <a:lnTo>
                  <a:pt x="4461" y="4427"/>
                </a:lnTo>
                <a:lnTo>
                  <a:pt x="4456" y="4407"/>
                </a:lnTo>
                <a:lnTo>
                  <a:pt x="4451" y="4386"/>
                </a:lnTo>
                <a:lnTo>
                  <a:pt x="4445" y="4369"/>
                </a:lnTo>
                <a:lnTo>
                  <a:pt x="4443" y="4362"/>
                </a:lnTo>
                <a:lnTo>
                  <a:pt x="4443" y="4353"/>
                </a:lnTo>
                <a:lnTo>
                  <a:pt x="4443" y="4345"/>
                </a:lnTo>
                <a:lnTo>
                  <a:pt x="4445" y="4336"/>
                </a:lnTo>
                <a:lnTo>
                  <a:pt x="4453" y="4327"/>
                </a:lnTo>
                <a:lnTo>
                  <a:pt x="4468" y="4316"/>
                </a:lnTo>
                <a:lnTo>
                  <a:pt x="4472" y="4319"/>
                </a:lnTo>
                <a:lnTo>
                  <a:pt x="4479" y="4320"/>
                </a:lnTo>
                <a:lnTo>
                  <a:pt x="4484" y="4323"/>
                </a:lnTo>
                <a:lnTo>
                  <a:pt x="4488" y="4326"/>
                </a:lnTo>
                <a:lnTo>
                  <a:pt x="4492" y="4330"/>
                </a:lnTo>
                <a:lnTo>
                  <a:pt x="4495" y="4339"/>
                </a:lnTo>
                <a:lnTo>
                  <a:pt x="4498" y="4350"/>
                </a:lnTo>
                <a:lnTo>
                  <a:pt x="4501" y="4368"/>
                </a:lnTo>
                <a:lnTo>
                  <a:pt x="4501" y="4379"/>
                </a:lnTo>
                <a:lnTo>
                  <a:pt x="4498" y="4392"/>
                </a:lnTo>
                <a:lnTo>
                  <a:pt x="4495" y="4399"/>
                </a:lnTo>
                <a:lnTo>
                  <a:pt x="4494" y="4407"/>
                </a:lnTo>
                <a:lnTo>
                  <a:pt x="4494" y="4415"/>
                </a:lnTo>
                <a:lnTo>
                  <a:pt x="4494" y="4422"/>
                </a:lnTo>
                <a:lnTo>
                  <a:pt x="4495" y="4430"/>
                </a:lnTo>
                <a:lnTo>
                  <a:pt x="4494" y="4438"/>
                </a:lnTo>
                <a:lnTo>
                  <a:pt x="4494" y="4445"/>
                </a:lnTo>
                <a:lnTo>
                  <a:pt x="4497" y="4453"/>
                </a:lnTo>
                <a:lnTo>
                  <a:pt x="4508" y="4476"/>
                </a:lnTo>
                <a:lnTo>
                  <a:pt x="4517" y="4496"/>
                </a:lnTo>
                <a:lnTo>
                  <a:pt x="4520" y="4497"/>
                </a:lnTo>
                <a:lnTo>
                  <a:pt x="4524" y="4499"/>
                </a:lnTo>
                <a:lnTo>
                  <a:pt x="4530" y="4499"/>
                </a:lnTo>
                <a:lnTo>
                  <a:pt x="4537" y="4499"/>
                </a:lnTo>
                <a:lnTo>
                  <a:pt x="4544" y="4496"/>
                </a:lnTo>
                <a:lnTo>
                  <a:pt x="4550" y="4493"/>
                </a:lnTo>
                <a:lnTo>
                  <a:pt x="4556" y="4487"/>
                </a:lnTo>
                <a:lnTo>
                  <a:pt x="4560" y="4480"/>
                </a:lnTo>
                <a:lnTo>
                  <a:pt x="4563" y="4473"/>
                </a:lnTo>
                <a:lnTo>
                  <a:pt x="4567" y="4466"/>
                </a:lnTo>
                <a:lnTo>
                  <a:pt x="4572" y="4460"/>
                </a:lnTo>
                <a:lnTo>
                  <a:pt x="4577" y="4453"/>
                </a:lnTo>
                <a:lnTo>
                  <a:pt x="4583" y="4448"/>
                </a:lnTo>
                <a:lnTo>
                  <a:pt x="4590" y="4444"/>
                </a:lnTo>
                <a:lnTo>
                  <a:pt x="4597" y="4441"/>
                </a:lnTo>
                <a:lnTo>
                  <a:pt x="4605" y="4441"/>
                </a:lnTo>
                <a:lnTo>
                  <a:pt x="4618" y="4448"/>
                </a:lnTo>
                <a:lnTo>
                  <a:pt x="4629" y="4455"/>
                </a:lnTo>
                <a:lnTo>
                  <a:pt x="4646" y="4473"/>
                </a:lnTo>
                <a:lnTo>
                  <a:pt x="4664" y="4490"/>
                </a:lnTo>
                <a:lnTo>
                  <a:pt x="4678" y="4491"/>
                </a:lnTo>
                <a:lnTo>
                  <a:pt x="4684" y="4494"/>
                </a:lnTo>
                <a:lnTo>
                  <a:pt x="4688" y="4499"/>
                </a:lnTo>
                <a:lnTo>
                  <a:pt x="4700" y="4506"/>
                </a:lnTo>
                <a:lnTo>
                  <a:pt x="4708" y="4516"/>
                </a:lnTo>
                <a:lnTo>
                  <a:pt x="4717" y="4525"/>
                </a:lnTo>
                <a:lnTo>
                  <a:pt x="4723" y="4530"/>
                </a:lnTo>
                <a:lnTo>
                  <a:pt x="4729" y="4536"/>
                </a:lnTo>
                <a:lnTo>
                  <a:pt x="4733" y="4540"/>
                </a:lnTo>
                <a:lnTo>
                  <a:pt x="4737" y="4543"/>
                </a:lnTo>
                <a:lnTo>
                  <a:pt x="4744" y="4543"/>
                </a:lnTo>
                <a:lnTo>
                  <a:pt x="4752" y="4543"/>
                </a:lnTo>
                <a:lnTo>
                  <a:pt x="4765" y="4536"/>
                </a:lnTo>
                <a:lnTo>
                  <a:pt x="4776" y="4529"/>
                </a:lnTo>
                <a:lnTo>
                  <a:pt x="4777" y="4527"/>
                </a:lnTo>
                <a:lnTo>
                  <a:pt x="4777" y="4525"/>
                </a:lnTo>
                <a:lnTo>
                  <a:pt x="4777" y="4519"/>
                </a:lnTo>
                <a:lnTo>
                  <a:pt x="4777" y="4513"/>
                </a:lnTo>
                <a:lnTo>
                  <a:pt x="4776" y="4502"/>
                </a:lnTo>
                <a:lnTo>
                  <a:pt x="4776" y="4496"/>
                </a:lnTo>
                <a:lnTo>
                  <a:pt x="4763" y="4467"/>
                </a:lnTo>
                <a:lnTo>
                  <a:pt x="4749" y="4438"/>
                </a:lnTo>
                <a:lnTo>
                  <a:pt x="4741" y="4422"/>
                </a:lnTo>
                <a:lnTo>
                  <a:pt x="4736" y="4407"/>
                </a:lnTo>
                <a:lnTo>
                  <a:pt x="4733" y="4389"/>
                </a:lnTo>
                <a:lnTo>
                  <a:pt x="4731" y="4371"/>
                </a:lnTo>
                <a:lnTo>
                  <a:pt x="4733" y="4359"/>
                </a:lnTo>
                <a:lnTo>
                  <a:pt x="4736" y="4350"/>
                </a:lnTo>
                <a:lnTo>
                  <a:pt x="4740" y="4345"/>
                </a:lnTo>
                <a:lnTo>
                  <a:pt x="4746" y="4340"/>
                </a:lnTo>
                <a:lnTo>
                  <a:pt x="4752" y="4339"/>
                </a:lnTo>
                <a:lnTo>
                  <a:pt x="4757" y="4339"/>
                </a:lnTo>
                <a:lnTo>
                  <a:pt x="4763" y="4339"/>
                </a:lnTo>
                <a:lnTo>
                  <a:pt x="4767" y="4339"/>
                </a:lnTo>
                <a:lnTo>
                  <a:pt x="4789" y="4343"/>
                </a:lnTo>
                <a:lnTo>
                  <a:pt x="4811" y="4347"/>
                </a:lnTo>
                <a:lnTo>
                  <a:pt x="4821" y="4349"/>
                </a:lnTo>
                <a:lnTo>
                  <a:pt x="4831" y="4349"/>
                </a:lnTo>
                <a:lnTo>
                  <a:pt x="4839" y="4349"/>
                </a:lnTo>
                <a:lnTo>
                  <a:pt x="4848" y="4347"/>
                </a:lnTo>
                <a:lnTo>
                  <a:pt x="4857" y="4343"/>
                </a:lnTo>
                <a:lnTo>
                  <a:pt x="4865" y="4340"/>
                </a:lnTo>
                <a:lnTo>
                  <a:pt x="4873" y="4337"/>
                </a:lnTo>
                <a:lnTo>
                  <a:pt x="4881" y="4336"/>
                </a:lnTo>
                <a:lnTo>
                  <a:pt x="4898" y="4339"/>
                </a:lnTo>
                <a:lnTo>
                  <a:pt x="4914" y="4345"/>
                </a:lnTo>
                <a:lnTo>
                  <a:pt x="4927" y="4350"/>
                </a:lnTo>
                <a:lnTo>
                  <a:pt x="4936" y="4353"/>
                </a:lnTo>
                <a:lnTo>
                  <a:pt x="4940" y="4353"/>
                </a:lnTo>
                <a:lnTo>
                  <a:pt x="4943" y="4355"/>
                </a:lnTo>
                <a:lnTo>
                  <a:pt x="4946" y="4358"/>
                </a:lnTo>
                <a:lnTo>
                  <a:pt x="4947" y="4360"/>
                </a:lnTo>
                <a:lnTo>
                  <a:pt x="4952" y="4366"/>
                </a:lnTo>
                <a:lnTo>
                  <a:pt x="4953" y="4369"/>
                </a:lnTo>
                <a:lnTo>
                  <a:pt x="4953" y="4376"/>
                </a:lnTo>
                <a:lnTo>
                  <a:pt x="4953" y="4383"/>
                </a:lnTo>
                <a:lnTo>
                  <a:pt x="4950" y="4388"/>
                </a:lnTo>
                <a:lnTo>
                  <a:pt x="4945" y="4392"/>
                </a:lnTo>
                <a:lnTo>
                  <a:pt x="4936" y="4396"/>
                </a:lnTo>
                <a:lnTo>
                  <a:pt x="4923" y="4401"/>
                </a:lnTo>
                <a:lnTo>
                  <a:pt x="4904" y="4405"/>
                </a:lnTo>
                <a:lnTo>
                  <a:pt x="4880" y="4408"/>
                </a:lnTo>
                <a:lnTo>
                  <a:pt x="4868" y="4415"/>
                </a:lnTo>
                <a:lnTo>
                  <a:pt x="4858" y="4422"/>
                </a:lnTo>
                <a:lnTo>
                  <a:pt x="4848" y="4430"/>
                </a:lnTo>
                <a:lnTo>
                  <a:pt x="4841" y="4437"/>
                </a:lnTo>
                <a:lnTo>
                  <a:pt x="4834" y="4444"/>
                </a:lnTo>
                <a:lnTo>
                  <a:pt x="4828" y="4450"/>
                </a:lnTo>
                <a:lnTo>
                  <a:pt x="4824" y="4457"/>
                </a:lnTo>
                <a:lnTo>
                  <a:pt x="4821" y="4463"/>
                </a:lnTo>
                <a:lnTo>
                  <a:pt x="4819" y="4468"/>
                </a:lnTo>
                <a:lnTo>
                  <a:pt x="4818" y="4474"/>
                </a:lnTo>
                <a:lnTo>
                  <a:pt x="4818" y="4479"/>
                </a:lnTo>
                <a:lnTo>
                  <a:pt x="4819" y="4483"/>
                </a:lnTo>
                <a:lnTo>
                  <a:pt x="4822" y="4487"/>
                </a:lnTo>
                <a:lnTo>
                  <a:pt x="4825" y="4490"/>
                </a:lnTo>
                <a:lnTo>
                  <a:pt x="4829" y="4493"/>
                </a:lnTo>
                <a:lnTo>
                  <a:pt x="4834" y="4494"/>
                </a:lnTo>
                <a:lnTo>
                  <a:pt x="4844" y="4496"/>
                </a:lnTo>
                <a:lnTo>
                  <a:pt x="4857" y="4494"/>
                </a:lnTo>
                <a:lnTo>
                  <a:pt x="4870" y="4493"/>
                </a:lnTo>
                <a:lnTo>
                  <a:pt x="4883" y="4491"/>
                </a:lnTo>
                <a:lnTo>
                  <a:pt x="4894" y="4490"/>
                </a:lnTo>
                <a:lnTo>
                  <a:pt x="4904" y="4490"/>
                </a:lnTo>
                <a:lnTo>
                  <a:pt x="4916" y="4491"/>
                </a:lnTo>
                <a:lnTo>
                  <a:pt x="4927" y="4491"/>
                </a:lnTo>
                <a:lnTo>
                  <a:pt x="4937" y="4500"/>
                </a:lnTo>
                <a:lnTo>
                  <a:pt x="4946" y="4509"/>
                </a:lnTo>
                <a:lnTo>
                  <a:pt x="4953" y="4517"/>
                </a:lnTo>
                <a:lnTo>
                  <a:pt x="4959" y="4526"/>
                </a:lnTo>
                <a:lnTo>
                  <a:pt x="4963" y="4539"/>
                </a:lnTo>
                <a:lnTo>
                  <a:pt x="4966" y="4552"/>
                </a:lnTo>
                <a:lnTo>
                  <a:pt x="4969" y="4558"/>
                </a:lnTo>
                <a:lnTo>
                  <a:pt x="4970" y="4563"/>
                </a:lnTo>
                <a:lnTo>
                  <a:pt x="4973" y="4569"/>
                </a:lnTo>
                <a:lnTo>
                  <a:pt x="4979" y="4575"/>
                </a:lnTo>
                <a:lnTo>
                  <a:pt x="4985" y="4579"/>
                </a:lnTo>
                <a:lnTo>
                  <a:pt x="4993" y="4584"/>
                </a:lnTo>
                <a:lnTo>
                  <a:pt x="5002" y="4585"/>
                </a:lnTo>
                <a:lnTo>
                  <a:pt x="5011" y="4587"/>
                </a:lnTo>
                <a:lnTo>
                  <a:pt x="5018" y="4587"/>
                </a:lnTo>
                <a:lnTo>
                  <a:pt x="5024" y="4584"/>
                </a:lnTo>
                <a:lnTo>
                  <a:pt x="5029" y="4582"/>
                </a:lnTo>
                <a:lnTo>
                  <a:pt x="5035" y="4578"/>
                </a:lnTo>
                <a:lnTo>
                  <a:pt x="5040" y="4574"/>
                </a:lnTo>
                <a:lnTo>
                  <a:pt x="5044" y="4568"/>
                </a:lnTo>
                <a:lnTo>
                  <a:pt x="5048" y="4562"/>
                </a:lnTo>
                <a:lnTo>
                  <a:pt x="5050" y="4553"/>
                </a:lnTo>
                <a:lnTo>
                  <a:pt x="5060" y="4535"/>
                </a:lnTo>
                <a:lnTo>
                  <a:pt x="5067" y="4515"/>
                </a:lnTo>
                <a:lnTo>
                  <a:pt x="5074" y="4494"/>
                </a:lnTo>
                <a:lnTo>
                  <a:pt x="5080" y="4474"/>
                </a:lnTo>
                <a:lnTo>
                  <a:pt x="5089" y="4453"/>
                </a:lnTo>
                <a:lnTo>
                  <a:pt x="5097" y="4432"/>
                </a:lnTo>
                <a:lnTo>
                  <a:pt x="5103" y="4422"/>
                </a:lnTo>
                <a:lnTo>
                  <a:pt x="5109" y="4412"/>
                </a:lnTo>
                <a:lnTo>
                  <a:pt x="5117" y="4402"/>
                </a:lnTo>
                <a:lnTo>
                  <a:pt x="5126" y="4394"/>
                </a:lnTo>
                <a:lnTo>
                  <a:pt x="5137" y="4389"/>
                </a:lnTo>
                <a:lnTo>
                  <a:pt x="5150" y="4386"/>
                </a:lnTo>
                <a:lnTo>
                  <a:pt x="5161" y="4389"/>
                </a:lnTo>
                <a:lnTo>
                  <a:pt x="5168" y="4392"/>
                </a:lnTo>
                <a:lnTo>
                  <a:pt x="5173" y="4396"/>
                </a:lnTo>
                <a:lnTo>
                  <a:pt x="5179" y="4402"/>
                </a:lnTo>
                <a:lnTo>
                  <a:pt x="5182" y="4408"/>
                </a:lnTo>
                <a:lnTo>
                  <a:pt x="5184" y="4415"/>
                </a:lnTo>
                <a:lnTo>
                  <a:pt x="5185" y="4422"/>
                </a:lnTo>
                <a:lnTo>
                  <a:pt x="5185" y="4431"/>
                </a:lnTo>
                <a:lnTo>
                  <a:pt x="5175" y="4458"/>
                </a:lnTo>
                <a:lnTo>
                  <a:pt x="5168" y="4481"/>
                </a:lnTo>
                <a:lnTo>
                  <a:pt x="5163" y="4499"/>
                </a:lnTo>
                <a:lnTo>
                  <a:pt x="5163" y="4512"/>
                </a:lnTo>
                <a:lnTo>
                  <a:pt x="5163" y="4516"/>
                </a:lnTo>
                <a:lnTo>
                  <a:pt x="5165" y="4520"/>
                </a:lnTo>
                <a:lnTo>
                  <a:pt x="5166" y="4523"/>
                </a:lnTo>
                <a:lnTo>
                  <a:pt x="5168" y="4525"/>
                </a:lnTo>
                <a:lnTo>
                  <a:pt x="5172" y="4526"/>
                </a:lnTo>
                <a:lnTo>
                  <a:pt x="5178" y="4526"/>
                </a:lnTo>
                <a:lnTo>
                  <a:pt x="5207" y="4515"/>
                </a:lnTo>
                <a:lnTo>
                  <a:pt x="5233" y="4502"/>
                </a:lnTo>
                <a:lnTo>
                  <a:pt x="5247" y="4496"/>
                </a:lnTo>
                <a:lnTo>
                  <a:pt x="5263" y="4491"/>
                </a:lnTo>
                <a:lnTo>
                  <a:pt x="5280" y="4487"/>
                </a:lnTo>
                <a:lnTo>
                  <a:pt x="5300" y="4484"/>
                </a:lnTo>
                <a:lnTo>
                  <a:pt x="5309" y="4487"/>
                </a:lnTo>
                <a:lnTo>
                  <a:pt x="5325" y="4493"/>
                </a:lnTo>
                <a:lnTo>
                  <a:pt x="5333" y="4497"/>
                </a:lnTo>
                <a:lnTo>
                  <a:pt x="5342" y="4506"/>
                </a:lnTo>
                <a:lnTo>
                  <a:pt x="5345" y="4510"/>
                </a:lnTo>
                <a:lnTo>
                  <a:pt x="5348" y="4517"/>
                </a:lnTo>
                <a:lnTo>
                  <a:pt x="5351" y="4525"/>
                </a:lnTo>
                <a:lnTo>
                  <a:pt x="5352" y="4532"/>
                </a:lnTo>
                <a:lnTo>
                  <a:pt x="5352" y="4539"/>
                </a:lnTo>
                <a:lnTo>
                  <a:pt x="5349" y="4548"/>
                </a:lnTo>
                <a:lnTo>
                  <a:pt x="5346" y="4556"/>
                </a:lnTo>
                <a:lnTo>
                  <a:pt x="5343" y="4566"/>
                </a:lnTo>
                <a:lnTo>
                  <a:pt x="5341" y="4576"/>
                </a:lnTo>
                <a:lnTo>
                  <a:pt x="5338" y="4588"/>
                </a:lnTo>
                <a:lnTo>
                  <a:pt x="5339" y="4601"/>
                </a:lnTo>
                <a:lnTo>
                  <a:pt x="5342" y="4615"/>
                </a:lnTo>
                <a:lnTo>
                  <a:pt x="5345" y="4621"/>
                </a:lnTo>
                <a:lnTo>
                  <a:pt x="5349" y="4625"/>
                </a:lnTo>
                <a:lnTo>
                  <a:pt x="5355" y="4628"/>
                </a:lnTo>
                <a:lnTo>
                  <a:pt x="5361" y="4631"/>
                </a:lnTo>
                <a:lnTo>
                  <a:pt x="5366" y="4633"/>
                </a:lnTo>
                <a:lnTo>
                  <a:pt x="5374" y="4634"/>
                </a:lnTo>
                <a:lnTo>
                  <a:pt x="5381" y="4633"/>
                </a:lnTo>
                <a:lnTo>
                  <a:pt x="5387" y="4631"/>
                </a:lnTo>
                <a:lnTo>
                  <a:pt x="5405" y="4623"/>
                </a:lnTo>
                <a:lnTo>
                  <a:pt x="5424" y="4611"/>
                </a:lnTo>
                <a:lnTo>
                  <a:pt x="5434" y="4607"/>
                </a:lnTo>
                <a:lnTo>
                  <a:pt x="5444" y="4604"/>
                </a:lnTo>
                <a:lnTo>
                  <a:pt x="5450" y="4602"/>
                </a:lnTo>
                <a:lnTo>
                  <a:pt x="5456" y="4604"/>
                </a:lnTo>
                <a:lnTo>
                  <a:pt x="5460" y="4604"/>
                </a:lnTo>
                <a:lnTo>
                  <a:pt x="5466" y="4607"/>
                </a:lnTo>
                <a:lnTo>
                  <a:pt x="5487" y="4615"/>
                </a:lnTo>
                <a:lnTo>
                  <a:pt x="5505" y="4621"/>
                </a:lnTo>
                <a:lnTo>
                  <a:pt x="5521" y="4625"/>
                </a:lnTo>
                <a:lnTo>
                  <a:pt x="5533" y="4627"/>
                </a:lnTo>
                <a:lnTo>
                  <a:pt x="5546" y="4625"/>
                </a:lnTo>
                <a:lnTo>
                  <a:pt x="5557" y="4624"/>
                </a:lnTo>
                <a:lnTo>
                  <a:pt x="5565" y="4620"/>
                </a:lnTo>
                <a:lnTo>
                  <a:pt x="5572" y="4615"/>
                </a:lnTo>
                <a:lnTo>
                  <a:pt x="5585" y="4605"/>
                </a:lnTo>
                <a:lnTo>
                  <a:pt x="5597" y="4594"/>
                </a:lnTo>
                <a:lnTo>
                  <a:pt x="5603" y="4589"/>
                </a:lnTo>
                <a:lnTo>
                  <a:pt x="5608" y="4585"/>
                </a:lnTo>
                <a:lnTo>
                  <a:pt x="5614" y="4582"/>
                </a:lnTo>
                <a:lnTo>
                  <a:pt x="5621" y="4581"/>
                </a:lnTo>
                <a:lnTo>
                  <a:pt x="5633" y="4582"/>
                </a:lnTo>
                <a:lnTo>
                  <a:pt x="5644" y="4585"/>
                </a:lnTo>
                <a:lnTo>
                  <a:pt x="5649" y="4597"/>
                </a:lnTo>
                <a:lnTo>
                  <a:pt x="5650" y="4605"/>
                </a:lnTo>
                <a:lnTo>
                  <a:pt x="5647" y="4614"/>
                </a:lnTo>
                <a:lnTo>
                  <a:pt x="5644" y="4623"/>
                </a:lnTo>
                <a:lnTo>
                  <a:pt x="5633" y="4635"/>
                </a:lnTo>
                <a:lnTo>
                  <a:pt x="5618" y="4647"/>
                </a:lnTo>
                <a:lnTo>
                  <a:pt x="5613" y="4653"/>
                </a:lnTo>
                <a:lnTo>
                  <a:pt x="5608" y="4659"/>
                </a:lnTo>
                <a:lnTo>
                  <a:pt x="5605" y="4666"/>
                </a:lnTo>
                <a:lnTo>
                  <a:pt x="5605" y="4673"/>
                </a:lnTo>
                <a:lnTo>
                  <a:pt x="5608" y="4682"/>
                </a:lnTo>
                <a:lnTo>
                  <a:pt x="5614" y="4692"/>
                </a:lnTo>
                <a:lnTo>
                  <a:pt x="5624" y="4702"/>
                </a:lnTo>
                <a:lnTo>
                  <a:pt x="5639" y="4715"/>
                </a:lnTo>
                <a:lnTo>
                  <a:pt x="5650" y="4723"/>
                </a:lnTo>
                <a:lnTo>
                  <a:pt x="5662" y="4729"/>
                </a:lnTo>
                <a:lnTo>
                  <a:pt x="5672" y="4732"/>
                </a:lnTo>
                <a:lnTo>
                  <a:pt x="5683" y="4735"/>
                </a:lnTo>
                <a:lnTo>
                  <a:pt x="5693" y="4735"/>
                </a:lnTo>
                <a:lnTo>
                  <a:pt x="5703" y="4732"/>
                </a:lnTo>
                <a:lnTo>
                  <a:pt x="5713" y="4729"/>
                </a:lnTo>
                <a:lnTo>
                  <a:pt x="5722" y="4725"/>
                </a:lnTo>
                <a:lnTo>
                  <a:pt x="5732" y="4720"/>
                </a:lnTo>
                <a:lnTo>
                  <a:pt x="5742" y="4719"/>
                </a:lnTo>
                <a:lnTo>
                  <a:pt x="5752" y="4718"/>
                </a:lnTo>
                <a:lnTo>
                  <a:pt x="5761" y="4718"/>
                </a:lnTo>
                <a:lnTo>
                  <a:pt x="5771" y="4718"/>
                </a:lnTo>
                <a:lnTo>
                  <a:pt x="5781" y="4720"/>
                </a:lnTo>
                <a:lnTo>
                  <a:pt x="5791" y="4723"/>
                </a:lnTo>
                <a:lnTo>
                  <a:pt x="5801" y="4725"/>
                </a:lnTo>
                <a:lnTo>
                  <a:pt x="5807" y="4731"/>
                </a:lnTo>
                <a:lnTo>
                  <a:pt x="5817" y="4739"/>
                </a:lnTo>
                <a:lnTo>
                  <a:pt x="5823" y="4743"/>
                </a:lnTo>
                <a:lnTo>
                  <a:pt x="5827" y="4748"/>
                </a:lnTo>
                <a:lnTo>
                  <a:pt x="5830" y="4754"/>
                </a:lnTo>
                <a:lnTo>
                  <a:pt x="5832" y="4759"/>
                </a:lnTo>
                <a:lnTo>
                  <a:pt x="5832" y="4767"/>
                </a:lnTo>
                <a:lnTo>
                  <a:pt x="5832" y="4774"/>
                </a:lnTo>
                <a:lnTo>
                  <a:pt x="5830" y="4778"/>
                </a:lnTo>
                <a:lnTo>
                  <a:pt x="5829" y="4782"/>
                </a:lnTo>
                <a:lnTo>
                  <a:pt x="5827" y="4785"/>
                </a:lnTo>
                <a:lnTo>
                  <a:pt x="5824" y="4788"/>
                </a:lnTo>
                <a:lnTo>
                  <a:pt x="5819" y="4791"/>
                </a:lnTo>
                <a:lnTo>
                  <a:pt x="5813" y="4792"/>
                </a:lnTo>
                <a:lnTo>
                  <a:pt x="5807" y="4791"/>
                </a:lnTo>
                <a:lnTo>
                  <a:pt x="5800" y="4788"/>
                </a:lnTo>
                <a:lnTo>
                  <a:pt x="5788" y="4787"/>
                </a:lnTo>
                <a:lnTo>
                  <a:pt x="5775" y="4782"/>
                </a:lnTo>
                <a:lnTo>
                  <a:pt x="5764" y="4778"/>
                </a:lnTo>
                <a:lnTo>
                  <a:pt x="5752" y="4777"/>
                </a:lnTo>
                <a:lnTo>
                  <a:pt x="5737" y="4775"/>
                </a:lnTo>
                <a:lnTo>
                  <a:pt x="5722" y="4772"/>
                </a:lnTo>
                <a:lnTo>
                  <a:pt x="5706" y="4777"/>
                </a:lnTo>
                <a:lnTo>
                  <a:pt x="5701" y="4777"/>
                </a:lnTo>
                <a:lnTo>
                  <a:pt x="5698" y="4778"/>
                </a:lnTo>
                <a:lnTo>
                  <a:pt x="5690" y="4781"/>
                </a:lnTo>
                <a:lnTo>
                  <a:pt x="5673" y="4790"/>
                </a:lnTo>
                <a:lnTo>
                  <a:pt x="5662" y="4797"/>
                </a:lnTo>
                <a:lnTo>
                  <a:pt x="5657" y="4801"/>
                </a:lnTo>
                <a:lnTo>
                  <a:pt x="5654" y="4805"/>
                </a:lnTo>
                <a:lnTo>
                  <a:pt x="5653" y="4808"/>
                </a:lnTo>
                <a:lnTo>
                  <a:pt x="5652" y="4813"/>
                </a:lnTo>
                <a:lnTo>
                  <a:pt x="5652" y="4817"/>
                </a:lnTo>
                <a:lnTo>
                  <a:pt x="5653" y="4820"/>
                </a:lnTo>
                <a:lnTo>
                  <a:pt x="5654" y="4824"/>
                </a:lnTo>
                <a:lnTo>
                  <a:pt x="5657" y="4827"/>
                </a:lnTo>
                <a:lnTo>
                  <a:pt x="5665" y="4834"/>
                </a:lnTo>
                <a:lnTo>
                  <a:pt x="5675" y="4840"/>
                </a:lnTo>
                <a:lnTo>
                  <a:pt x="5683" y="4843"/>
                </a:lnTo>
                <a:lnTo>
                  <a:pt x="5695" y="4844"/>
                </a:lnTo>
                <a:lnTo>
                  <a:pt x="5709" y="4846"/>
                </a:lnTo>
                <a:lnTo>
                  <a:pt x="5725" y="4844"/>
                </a:lnTo>
                <a:lnTo>
                  <a:pt x="5741" y="4844"/>
                </a:lnTo>
                <a:lnTo>
                  <a:pt x="5755" y="4843"/>
                </a:lnTo>
                <a:lnTo>
                  <a:pt x="5768" y="4844"/>
                </a:lnTo>
                <a:lnTo>
                  <a:pt x="5778" y="4846"/>
                </a:lnTo>
                <a:lnTo>
                  <a:pt x="5793" y="4850"/>
                </a:lnTo>
                <a:lnTo>
                  <a:pt x="5806" y="4856"/>
                </a:lnTo>
                <a:lnTo>
                  <a:pt x="5819" y="4862"/>
                </a:lnTo>
                <a:lnTo>
                  <a:pt x="5832" y="4869"/>
                </a:lnTo>
                <a:lnTo>
                  <a:pt x="5843" y="4876"/>
                </a:lnTo>
                <a:lnTo>
                  <a:pt x="5853" y="4883"/>
                </a:lnTo>
                <a:lnTo>
                  <a:pt x="5863" y="4892"/>
                </a:lnTo>
                <a:lnTo>
                  <a:pt x="5870" y="4899"/>
                </a:lnTo>
                <a:lnTo>
                  <a:pt x="5881" y="4916"/>
                </a:lnTo>
                <a:lnTo>
                  <a:pt x="5885" y="4928"/>
                </a:lnTo>
                <a:lnTo>
                  <a:pt x="5882" y="4936"/>
                </a:lnTo>
                <a:lnTo>
                  <a:pt x="5876" y="4947"/>
                </a:lnTo>
                <a:lnTo>
                  <a:pt x="5870" y="4955"/>
                </a:lnTo>
                <a:lnTo>
                  <a:pt x="5863" y="4964"/>
                </a:lnTo>
                <a:lnTo>
                  <a:pt x="5847" y="4980"/>
                </a:lnTo>
                <a:lnTo>
                  <a:pt x="5830" y="4993"/>
                </a:lnTo>
                <a:lnTo>
                  <a:pt x="5813" y="5001"/>
                </a:lnTo>
                <a:lnTo>
                  <a:pt x="5798" y="5007"/>
                </a:lnTo>
                <a:lnTo>
                  <a:pt x="5793" y="5010"/>
                </a:lnTo>
                <a:lnTo>
                  <a:pt x="5788" y="5014"/>
                </a:lnTo>
                <a:lnTo>
                  <a:pt x="5787" y="5019"/>
                </a:lnTo>
                <a:lnTo>
                  <a:pt x="5785" y="5027"/>
                </a:lnTo>
                <a:lnTo>
                  <a:pt x="5788" y="5037"/>
                </a:lnTo>
                <a:lnTo>
                  <a:pt x="5793" y="5047"/>
                </a:lnTo>
                <a:lnTo>
                  <a:pt x="5801" y="5055"/>
                </a:lnTo>
                <a:lnTo>
                  <a:pt x="5806" y="5057"/>
                </a:lnTo>
                <a:lnTo>
                  <a:pt x="5807" y="5057"/>
                </a:lnTo>
                <a:lnTo>
                  <a:pt x="5810" y="5059"/>
                </a:lnTo>
                <a:lnTo>
                  <a:pt x="5816" y="5060"/>
                </a:lnTo>
                <a:lnTo>
                  <a:pt x="5830" y="5060"/>
                </a:lnTo>
                <a:lnTo>
                  <a:pt x="5845" y="5055"/>
                </a:lnTo>
                <a:lnTo>
                  <a:pt x="5870" y="5039"/>
                </a:lnTo>
                <a:lnTo>
                  <a:pt x="5895" y="5023"/>
                </a:lnTo>
                <a:lnTo>
                  <a:pt x="5909" y="5013"/>
                </a:lnTo>
                <a:lnTo>
                  <a:pt x="5912" y="5008"/>
                </a:lnTo>
                <a:lnTo>
                  <a:pt x="5915" y="5007"/>
                </a:lnTo>
                <a:lnTo>
                  <a:pt x="5918" y="5007"/>
                </a:lnTo>
                <a:lnTo>
                  <a:pt x="5919" y="5007"/>
                </a:lnTo>
                <a:lnTo>
                  <a:pt x="5927" y="5007"/>
                </a:lnTo>
                <a:lnTo>
                  <a:pt x="5937" y="5004"/>
                </a:lnTo>
                <a:lnTo>
                  <a:pt x="5945" y="5004"/>
                </a:lnTo>
                <a:lnTo>
                  <a:pt x="5957" y="5006"/>
                </a:lnTo>
                <a:lnTo>
                  <a:pt x="5970" y="5007"/>
                </a:lnTo>
                <a:lnTo>
                  <a:pt x="5978" y="5010"/>
                </a:lnTo>
                <a:lnTo>
                  <a:pt x="5981" y="5021"/>
                </a:lnTo>
                <a:lnTo>
                  <a:pt x="5986" y="5031"/>
                </a:lnTo>
                <a:lnTo>
                  <a:pt x="5981" y="5055"/>
                </a:lnTo>
                <a:lnTo>
                  <a:pt x="5980" y="5079"/>
                </a:lnTo>
                <a:lnTo>
                  <a:pt x="5980" y="5105"/>
                </a:lnTo>
                <a:lnTo>
                  <a:pt x="5981" y="5131"/>
                </a:lnTo>
                <a:lnTo>
                  <a:pt x="5984" y="5144"/>
                </a:lnTo>
                <a:lnTo>
                  <a:pt x="5987" y="5155"/>
                </a:lnTo>
                <a:lnTo>
                  <a:pt x="5990" y="5167"/>
                </a:lnTo>
                <a:lnTo>
                  <a:pt x="5994" y="5177"/>
                </a:lnTo>
                <a:lnTo>
                  <a:pt x="6000" y="5187"/>
                </a:lnTo>
                <a:lnTo>
                  <a:pt x="6006" y="5197"/>
                </a:lnTo>
                <a:lnTo>
                  <a:pt x="6013" y="5204"/>
                </a:lnTo>
                <a:lnTo>
                  <a:pt x="6022" y="5211"/>
                </a:lnTo>
                <a:lnTo>
                  <a:pt x="6026" y="5214"/>
                </a:lnTo>
                <a:lnTo>
                  <a:pt x="6030" y="5214"/>
                </a:lnTo>
                <a:lnTo>
                  <a:pt x="6035" y="5214"/>
                </a:lnTo>
                <a:lnTo>
                  <a:pt x="6039" y="5214"/>
                </a:lnTo>
                <a:lnTo>
                  <a:pt x="6049" y="5213"/>
                </a:lnTo>
                <a:lnTo>
                  <a:pt x="6061" y="5213"/>
                </a:lnTo>
                <a:lnTo>
                  <a:pt x="6065" y="5206"/>
                </a:lnTo>
                <a:lnTo>
                  <a:pt x="6066" y="5199"/>
                </a:lnTo>
                <a:lnTo>
                  <a:pt x="6068" y="5191"/>
                </a:lnTo>
                <a:lnTo>
                  <a:pt x="6066" y="5183"/>
                </a:lnTo>
                <a:lnTo>
                  <a:pt x="6062" y="5165"/>
                </a:lnTo>
                <a:lnTo>
                  <a:pt x="6056" y="5147"/>
                </a:lnTo>
                <a:lnTo>
                  <a:pt x="6053" y="5137"/>
                </a:lnTo>
                <a:lnTo>
                  <a:pt x="6050" y="5127"/>
                </a:lnTo>
                <a:lnTo>
                  <a:pt x="6050" y="5118"/>
                </a:lnTo>
                <a:lnTo>
                  <a:pt x="6050" y="5108"/>
                </a:lnTo>
                <a:lnTo>
                  <a:pt x="6052" y="5099"/>
                </a:lnTo>
                <a:lnTo>
                  <a:pt x="6056" y="5089"/>
                </a:lnTo>
                <a:lnTo>
                  <a:pt x="6062" y="5080"/>
                </a:lnTo>
                <a:lnTo>
                  <a:pt x="6071" y="5072"/>
                </a:lnTo>
                <a:lnTo>
                  <a:pt x="6079" y="5066"/>
                </a:lnTo>
                <a:lnTo>
                  <a:pt x="6089" y="5063"/>
                </a:lnTo>
                <a:lnTo>
                  <a:pt x="6097" y="5060"/>
                </a:lnTo>
                <a:lnTo>
                  <a:pt x="6104" y="5059"/>
                </a:lnTo>
                <a:lnTo>
                  <a:pt x="6118" y="5057"/>
                </a:lnTo>
                <a:lnTo>
                  <a:pt x="6130" y="5059"/>
                </a:lnTo>
                <a:lnTo>
                  <a:pt x="6138" y="5063"/>
                </a:lnTo>
                <a:lnTo>
                  <a:pt x="6145" y="5067"/>
                </a:lnTo>
                <a:lnTo>
                  <a:pt x="6151" y="5072"/>
                </a:lnTo>
                <a:lnTo>
                  <a:pt x="6156" y="5076"/>
                </a:lnTo>
                <a:lnTo>
                  <a:pt x="6160" y="5082"/>
                </a:lnTo>
                <a:lnTo>
                  <a:pt x="6161" y="5089"/>
                </a:lnTo>
                <a:lnTo>
                  <a:pt x="6163" y="5096"/>
                </a:lnTo>
                <a:lnTo>
                  <a:pt x="6163" y="5103"/>
                </a:lnTo>
                <a:lnTo>
                  <a:pt x="6160" y="5119"/>
                </a:lnTo>
                <a:lnTo>
                  <a:pt x="6153" y="5135"/>
                </a:lnTo>
                <a:lnTo>
                  <a:pt x="6145" y="5151"/>
                </a:lnTo>
                <a:lnTo>
                  <a:pt x="6138" y="5165"/>
                </a:lnTo>
                <a:lnTo>
                  <a:pt x="6134" y="5178"/>
                </a:lnTo>
                <a:lnTo>
                  <a:pt x="6131" y="5187"/>
                </a:lnTo>
                <a:lnTo>
                  <a:pt x="6131" y="5201"/>
                </a:lnTo>
                <a:lnTo>
                  <a:pt x="6133" y="5211"/>
                </a:lnTo>
                <a:lnTo>
                  <a:pt x="6134" y="5219"/>
                </a:lnTo>
                <a:lnTo>
                  <a:pt x="6138" y="5223"/>
                </a:lnTo>
                <a:lnTo>
                  <a:pt x="6144" y="5224"/>
                </a:lnTo>
                <a:lnTo>
                  <a:pt x="6153" y="5224"/>
                </a:lnTo>
                <a:lnTo>
                  <a:pt x="6166" y="5222"/>
                </a:lnTo>
                <a:lnTo>
                  <a:pt x="6180" y="5217"/>
                </a:lnTo>
                <a:lnTo>
                  <a:pt x="6197" y="5203"/>
                </a:lnTo>
                <a:lnTo>
                  <a:pt x="6219" y="5186"/>
                </a:lnTo>
                <a:lnTo>
                  <a:pt x="6223" y="5184"/>
                </a:lnTo>
                <a:lnTo>
                  <a:pt x="6226" y="5184"/>
                </a:lnTo>
                <a:lnTo>
                  <a:pt x="6228" y="5186"/>
                </a:lnTo>
                <a:lnTo>
                  <a:pt x="6229" y="5186"/>
                </a:lnTo>
                <a:lnTo>
                  <a:pt x="6235" y="5190"/>
                </a:lnTo>
                <a:lnTo>
                  <a:pt x="6245" y="5193"/>
                </a:lnTo>
                <a:lnTo>
                  <a:pt x="6255" y="5207"/>
                </a:lnTo>
                <a:lnTo>
                  <a:pt x="6274" y="5227"/>
                </a:lnTo>
                <a:lnTo>
                  <a:pt x="6279" y="5232"/>
                </a:lnTo>
                <a:lnTo>
                  <a:pt x="6287" y="5236"/>
                </a:lnTo>
                <a:lnTo>
                  <a:pt x="6294" y="5239"/>
                </a:lnTo>
                <a:lnTo>
                  <a:pt x="6301" y="5242"/>
                </a:lnTo>
                <a:lnTo>
                  <a:pt x="6310" y="5243"/>
                </a:lnTo>
                <a:lnTo>
                  <a:pt x="6318" y="5242"/>
                </a:lnTo>
                <a:lnTo>
                  <a:pt x="6328" y="5240"/>
                </a:lnTo>
                <a:lnTo>
                  <a:pt x="6338" y="5236"/>
                </a:lnTo>
                <a:lnTo>
                  <a:pt x="6338" y="5230"/>
                </a:lnTo>
                <a:lnTo>
                  <a:pt x="6338" y="5222"/>
                </a:lnTo>
                <a:lnTo>
                  <a:pt x="6337" y="5211"/>
                </a:lnTo>
                <a:lnTo>
                  <a:pt x="6333" y="5203"/>
                </a:lnTo>
                <a:lnTo>
                  <a:pt x="6324" y="5196"/>
                </a:lnTo>
                <a:lnTo>
                  <a:pt x="6315" y="5190"/>
                </a:lnTo>
                <a:lnTo>
                  <a:pt x="6304" y="5178"/>
                </a:lnTo>
                <a:lnTo>
                  <a:pt x="6292" y="5167"/>
                </a:lnTo>
                <a:lnTo>
                  <a:pt x="6289" y="5157"/>
                </a:lnTo>
                <a:lnTo>
                  <a:pt x="6287" y="5145"/>
                </a:lnTo>
                <a:lnTo>
                  <a:pt x="6284" y="5138"/>
                </a:lnTo>
                <a:lnTo>
                  <a:pt x="6284" y="5129"/>
                </a:lnTo>
                <a:lnTo>
                  <a:pt x="6287" y="5124"/>
                </a:lnTo>
                <a:lnTo>
                  <a:pt x="6287" y="5118"/>
                </a:lnTo>
                <a:lnTo>
                  <a:pt x="6289" y="5115"/>
                </a:lnTo>
                <a:lnTo>
                  <a:pt x="6294" y="5112"/>
                </a:lnTo>
                <a:lnTo>
                  <a:pt x="6297" y="5111"/>
                </a:lnTo>
                <a:lnTo>
                  <a:pt x="6301" y="5109"/>
                </a:lnTo>
                <a:lnTo>
                  <a:pt x="6308" y="5109"/>
                </a:lnTo>
                <a:lnTo>
                  <a:pt x="6315" y="5111"/>
                </a:lnTo>
                <a:lnTo>
                  <a:pt x="6333" y="5112"/>
                </a:lnTo>
                <a:lnTo>
                  <a:pt x="6350" y="5112"/>
                </a:lnTo>
                <a:lnTo>
                  <a:pt x="6364" y="5109"/>
                </a:lnTo>
                <a:lnTo>
                  <a:pt x="6377" y="5105"/>
                </a:lnTo>
                <a:lnTo>
                  <a:pt x="6385" y="5102"/>
                </a:lnTo>
                <a:lnTo>
                  <a:pt x="6392" y="5099"/>
                </a:lnTo>
                <a:lnTo>
                  <a:pt x="6400" y="5098"/>
                </a:lnTo>
                <a:lnTo>
                  <a:pt x="6410" y="5098"/>
                </a:lnTo>
                <a:lnTo>
                  <a:pt x="6416" y="5096"/>
                </a:lnTo>
                <a:lnTo>
                  <a:pt x="6425" y="5093"/>
                </a:lnTo>
                <a:lnTo>
                  <a:pt x="6429" y="5093"/>
                </a:lnTo>
                <a:lnTo>
                  <a:pt x="6435" y="5096"/>
                </a:lnTo>
                <a:lnTo>
                  <a:pt x="6442" y="5099"/>
                </a:lnTo>
                <a:lnTo>
                  <a:pt x="6449" y="5105"/>
                </a:lnTo>
                <a:lnTo>
                  <a:pt x="6462" y="5122"/>
                </a:lnTo>
                <a:lnTo>
                  <a:pt x="6472" y="5138"/>
                </a:lnTo>
                <a:lnTo>
                  <a:pt x="6491" y="5158"/>
                </a:lnTo>
                <a:lnTo>
                  <a:pt x="6507" y="5173"/>
                </a:lnTo>
                <a:lnTo>
                  <a:pt x="6513" y="5178"/>
                </a:lnTo>
                <a:lnTo>
                  <a:pt x="6520" y="5183"/>
                </a:lnTo>
                <a:lnTo>
                  <a:pt x="6526" y="5184"/>
                </a:lnTo>
                <a:lnTo>
                  <a:pt x="6533" y="5187"/>
                </a:lnTo>
                <a:lnTo>
                  <a:pt x="6537" y="5187"/>
                </a:lnTo>
                <a:lnTo>
                  <a:pt x="6541" y="5186"/>
                </a:lnTo>
                <a:lnTo>
                  <a:pt x="6546" y="5184"/>
                </a:lnTo>
                <a:lnTo>
                  <a:pt x="6547" y="5181"/>
                </a:lnTo>
                <a:lnTo>
                  <a:pt x="6552" y="5173"/>
                </a:lnTo>
                <a:lnTo>
                  <a:pt x="6554" y="5160"/>
                </a:lnTo>
                <a:lnTo>
                  <a:pt x="6559" y="5144"/>
                </a:lnTo>
                <a:lnTo>
                  <a:pt x="6563" y="5127"/>
                </a:lnTo>
                <a:lnTo>
                  <a:pt x="6570" y="5106"/>
                </a:lnTo>
                <a:lnTo>
                  <a:pt x="6582" y="5085"/>
                </a:lnTo>
                <a:lnTo>
                  <a:pt x="6590" y="5079"/>
                </a:lnTo>
                <a:lnTo>
                  <a:pt x="6602" y="5072"/>
                </a:lnTo>
                <a:lnTo>
                  <a:pt x="6606" y="5069"/>
                </a:lnTo>
                <a:lnTo>
                  <a:pt x="6609" y="5067"/>
                </a:lnTo>
                <a:lnTo>
                  <a:pt x="6608" y="5067"/>
                </a:lnTo>
                <a:lnTo>
                  <a:pt x="6602" y="5070"/>
                </a:lnTo>
                <a:lnTo>
                  <a:pt x="6602" y="5065"/>
                </a:lnTo>
                <a:lnTo>
                  <a:pt x="6595" y="5055"/>
                </a:lnTo>
                <a:lnTo>
                  <a:pt x="6601" y="5040"/>
                </a:lnTo>
                <a:lnTo>
                  <a:pt x="6606" y="5031"/>
                </a:lnTo>
                <a:lnTo>
                  <a:pt x="6601" y="5040"/>
                </a:lnTo>
                <a:lnTo>
                  <a:pt x="6595" y="5055"/>
                </a:lnTo>
                <a:lnTo>
                  <a:pt x="6602" y="5065"/>
                </a:lnTo>
                <a:lnTo>
                  <a:pt x="6602" y="5070"/>
                </a:lnTo>
                <a:lnTo>
                  <a:pt x="6609" y="5067"/>
                </a:lnTo>
                <a:lnTo>
                  <a:pt x="6618" y="5067"/>
                </a:lnTo>
                <a:lnTo>
                  <a:pt x="6625" y="5066"/>
                </a:lnTo>
                <a:lnTo>
                  <a:pt x="6632" y="5067"/>
                </a:lnTo>
                <a:lnTo>
                  <a:pt x="6648" y="5070"/>
                </a:lnTo>
                <a:lnTo>
                  <a:pt x="6662" y="5075"/>
                </a:lnTo>
                <a:lnTo>
                  <a:pt x="6674" y="5085"/>
                </a:lnTo>
                <a:lnTo>
                  <a:pt x="6683" y="5096"/>
                </a:lnTo>
                <a:lnTo>
                  <a:pt x="6684" y="5105"/>
                </a:lnTo>
                <a:lnTo>
                  <a:pt x="6684" y="5115"/>
                </a:lnTo>
                <a:lnTo>
                  <a:pt x="6683" y="5122"/>
                </a:lnTo>
                <a:lnTo>
                  <a:pt x="6681" y="5129"/>
                </a:lnTo>
                <a:lnTo>
                  <a:pt x="6677" y="5141"/>
                </a:lnTo>
                <a:lnTo>
                  <a:pt x="6674" y="5150"/>
                </a:lnTo>
                <a:lnTo>
                  <a:pt x="6673" y="5158"/>
                </a:lnTo>
                <a:lnTo>
                  <a:pt x="6674" y="5164"/>
                </a:lnTo>
                <a:lnTo>
                  <a:pt x="6681" y="5174"/>
                </a:lnTo>
                <a:lnTo>
                  <a:pt x="6690" y="5183"/>
                </a:lnTo>
                <a:lnTo>
                  <a:pt x="6700" y="5193"/>
                </a:lnTo>
                <a:lnTo>
                  <a:pt x="6710" y="5200"/>
                </a:lnTo>
                <a:lnTo>
                  <a:pt x="6720" y="5206"/>
                </a:lnTo>
                <a:lnTo>
                  <a:pt x="6730" y="5210"/>
                </a:lnTo>
                <a:lnTo>
                  <a:pt x="6734" y="5210"/>
                </a:lnTo>
                <a:lnTo>
                  <a:pt x="6740" y="5210"/>
                </a:lnTo>
                <a:lnTo>
                  <a:pt x="6745" y="5209"/>
                </a:lnTo>
                <a:lnTo>
                  <a:pt x="6750" y="5207"/>
                </a:lnTo>
                <a:lnTo>
                  <a:pt x="6756" y="5203"/>
                </a:lnTo>
                <a:lnTo>
                  <a:pt x="6760" y="5200"/>
                </a:lnTo>
                <a:lnTo>
                  <a:pt x="6763" y="5197"/>
                </a:lnTo>
                <a:lnTo>
                  <a:pt x="6765" y="5193"/>
                </a:lnTo>
                <a:lnTo>
                  <a:pt x="6766" y="5187"/>
                </a:lnTo>
                <a:lnTo>
                  <a:pt x="6768" y="5178"/>
                </a:lnTo>
                <a:lnTo>
                  <a:pt x="6768" y="5164"/>
                </a:lnTo>
                <a:lnTo>
                  <a:pt x="6769" y="5144"/>
                </a:lnTo>
                <a:lnTo>
                  <a:pt x="6769" y="5134"/>
                </a:lnTo>
                <a:lnTo>
                  <a:pt x="6772" y="5124"/>
                </a:lnTo>
                <a:lnTo>
                  <a:pt x="6775" y="5115"/>
                </a:lnTo>
                <a:lnTo>
                  <a:pt x="6778" y="5111"/>
                </a:lnTo>
                <a:lnTo>
                  <a:pt x="6785" y="5106"/>
                </a:lnTo>
                <a:lnTo>
                  <a:pt x="6791" y="5103"/>
                </a:lnTo>
                <a:lnTo>
                  <a:pt x="6796" y="5102"/>
                </a:lnTo>
                <a:lnTo>
                  <a:pt x="6802" y="5101"/>
                </a:lnTo>
                <a:lnTo>
                  <a:pt x="6809" y="5102"/>
                </a:lnTo>
                <a:lnTo>
                  <a:pt x="6815" y="5103"/>
                </a:lnTo>
                <a:lnTo>
                  <a:pt x="6822" y="5105"/>
                </a:lnTo>
                <a:lnTo>
                  <a:pt x="6832" y="5111"/>
                </a:lnTo>
                <a:lnTo>
                  <a:pt x="6838" y="5116"/>
                </a:lnTo>
                <a:lnTo>
                  <a:pt x="6842" y="5119"/>
                </a:lnTo>
                <a:lnTo>
                  <a:pt x="6845" y="5142"/>
                </a:lnTo>
                <a:lnTo>
                  <a:pt x="6845" y="5160"/>
                </a:lnTo>
                <a:lnTo>
                  <a:pt x="6842" y="5174"/>
                </a:lnTo>
                <a:lnTo>
                  <a:pt x="6840" y="5184"/>
                </a:lnTo>
                <a:lnTo>
                  <a:pt x="6829" y="5201"/>
                </a:lnTo>
                <a:lnTo>
                  <a:pt x="6821" y="5220"/>
                </a:lnTo>
                <a:lnTo>
                  <a:pt x="6817" y="5237"/>
                </a:lnTo>
                <a:lnTo>
                  <a:pt x="6814" y="5255"/>
                </a:lnTo>
                <a:lnTo>
                  <a:pt x="6814" y="5263"/>
                </a:lnTo>
                <a:lnTo>
                  <a:pt x="6814" y="5271"/>
                </a:lnTo>
                <a:lnTo>
                  <a:pt x="6815" y="5278"/>
                </a:lnTo>
                <a:lnTo>
                  <a:pt x="6818" y="5282"/>
                </a:lnTo>
                <a:lnTo>
                  <a:pt x="6822" y="5288"/>
                </a:lnTo>
                <a:lnTo>
                  <a:pt x="6827" y="5289"/>
                </a:lnTo>
                <a:lnTo>
                  <a:pt x="6832" y="5292"/>
                </a:lnTo>
                <a:lnTo>
                  <a:pt x="6845" y="5294"/>
                </a:lnTo>
                <a:lnTo>
                  <a:pt x="6851" y="5295"/>
                </a:lnTo>
                <a:lnTo>
                  <a:pt x="6858" y="5295"/>
                </a:lnTo>
                <a:lnTo>
                  <a:pt x="6865" y="5294"/>
                </a:lnTo>
                <a:lnTo>
                  <a:pt x="6873" y="5291"/>
                </a:lnTo>
                <a:lnTo>
                  <a:pt x="6880" y="5286"/>
                </a:lnTo>
                <a:lnTo>
                  <a:pt x="6887" y="5282"/>
                </a:lnTo>
                <a:lnTo>
                  <a:pt x="6891" y="5275"/>
                </a:lnTo>
                <a:lnTo>
                  <a:pt x="6893" y="5266"/>
                </a:lnTo>
                <a:lnTo>
                  <a:pt x="6896" y="5260"/>
                </a:lnTo>
                <a:lnTo>
                  <a:pt x="6899" y="5255"/>
                </a:lnTo>
                <a:lnTo>
                  <a:pt x="6903" y="5249"/>
                </a:lnTo>
                <a:lnTo>
                  <a:pt x="6909" y="5242"/>
                </a:lnTo>
                <a:lnTo>
                  <a:pt x="6920" y="5230"/>
                </a:lnTo>
                <a:lnTo>
                  <a:pt x="6932" y="5222"/>
                </a:lnTo>
                <a:lnTo>
                  <a:pt x="6939" y="5219"/>
                </a:lnTo>
                <a:lnTo>
                  <a:pt x="6945" y="5216"/>
                </a:lnTo>
                <a:lnTo>
                  <a:pt x="6950" y="5216"/>
                </a:lnTo>
                <a:lnTo>
                  <a:pt x="6956" y="5216"/>
                </a:lnTo>
                <a:lnTo>
                  <a:pt x="6966" y="5217"/>
                </a:lnTo>
                <a:lnTo>
                  <a:pt x="6973" y="5219"/>
                </a:lnTo>
                <a:lnTo>
                  <a:pt x="6976" y="5229"/>
                </a:lnTo>
                <a:lnTo>
                  <a:pt x="6978" y="5239"/>
                </a:lnTo>
                <a:lnTo>
                  <a:pt x="6978" y="5250"/>
                </a:lnTo>
                <a:lnTo>
                  <a:pt x="6978" y="5260"/>
                </a:lnTo>
                <a:lnTo>
                  <a:pt x="6975" y="5281"/>
                </a:lnTo>
                <a:lnTo>
                  <a:pt x="6969" y="5299"/>
                </a:lnTo>
                <a:lnTo>
                  <a:pt x="6958" y="5332"/>
                </a:lnTo>
                <a:lnTo>
                  <a:pt x="6952" y="5354"/>
                </a:lnTo>
                <a:lnTo>
                  <a:pt x="6953" y="5363"/>
                </a:lnTo>
                <a:lnTo>
                  <a:pt x="6955" y="5370"/>
                </a:lnTo>
                <a:lnTo>
                  <a:pt x="6958" y="5376"/>
                </a:lnTo>
                <a:lnTo>
                  <a:pt x="6962" y="5381"/>
                </a:lnTo>
                <a:lnTo>
                  <a:pt x="6969" y="5390"/>
                </a:lnTo>
                <a:lnTo>
                  <a:pt x="6976" y="5397"/>
                </a:lnTo>
                <a:lnTo>
                  <a:pt x="6984" y="5404"/>
                </a:lnTo>
                <a:lnTo>
                  <a:pt x="6992" y="5413"/>
                </a:lnTo>
                <a:lnTo>
                  <a:pt x="6998" y="5417"/>
                </a:lnTo>
                <a:lnTo>
                  <a:pt x="7005" y="5420"/>
                </a:lnTo>
                <a:lnTo>
                  <a:pt x="7012" y="5422"/>
                </a:lnTo>
                <a:lnTo>
                  <a:pt x="7020" y="5422"/>
                </a:lnTo>
                <a:lnTo>
                  <a:pt x="7028" y="5417"/>
                </a:lnTo>
                <a:lnTo>
                  <a:pt x="7038" y="5413"/>
                </a:lnTo>
                <a:lnTo>
                  <a:pt x="7041" y="5413"/>
                </a:lnTo>
                <a:lnTo>
                  <a:pt x="7043" y="5412"/>
                </a:lnTo>
                <a:lnTo>
                  <a:pt x="7044" y="5409"/>
                </a:lnTo>
                <a:lnTo>
                  <a:pt x="7045" y="5406"/>
                </a:lnTo>
                <a:lnTo>
                  <a:pt x="7047" y="5400"/>
                </a:lnTo>
                <a:lnTo>
                  <a:pt x="7047" y="5391"/>
                </a:lnTo>
                <a:lnTo>
                  <a:pt x="7048" y="5373"/>
                </a:lnTo>
                <a:lnTo>
                  <a:pt x="7051" y="5355"/>
                </a:lnTo>
                <a:lnTo>
                  <a:pt x="7056" y="5348"/>
                </a:lnTo>
                <a:lnTo>
                  <a:pt x="7061" y="5343"/>
                </a:lnTo>
                <a:lnTo>
                  <a:pt x="7069" y="5340"/>
                </a:lnTo>
                <a:lnTo>
                  <a:pt x="7076" y="5338"/>
                </a:lnTo>
                <a:lnTo>
                  <a:pt x="7084" y="5341"/>
                </a:lnTo>
                <a:lnTo>
                  <a:pt x="7096" y="5345"/>
                </a:lnTo>
                <a:lnTo>
                  <a:pt x="7102" y="5347"/>
                </a:lnTo>
                <a:lnTo>
                  <a:pt x="7109" y="5348"/>
                </a:lnTo>
                <a:lnTo>
                  <a:pt x="7116" y="5348"/>
                </a:lnTo>
                <a:lnTo>
                  <a:pt x="7126" y="5348"/>
                </a:lnTo>
                <a:lnTo>
                  <a:pt x="7146" y="5343"/>
                </a:lnTo>
                <a:lnTo>
                  <a:pt x="7168" y="5334"/>
                </a:lnTo>
                <a:lnTo>
                  <a:pt x="7178" y="5331"/>
                </a:lnTo>
                <a:lnTo>
                  <a:pt x="7189" y="5328"/>
                </a:lnTo>
                <a:lnTo>
                  <a:pt x="7201" y="5327"/>
                </a:lnTo>
                <a:lnTo>
                  <a:pt x="7211" y="5325"/>
                </a:lnTo>
                <a:lnTo>
                  <a:pt x="7224" y="5328"/>
                </a:lnTo>
                <a:lnTo>
                  <a:pt x="7236" y="5331"/>
                </a:lnTo>
                <a:lnTo>
                  <a:pt x="7246" y="5337"/>
                </a:lnTo>
                <a:lnTo>
                  <a:pt x="7253" y="5341"/>
                </a:lnTo>
                <a:lnTo>
                  <a:pt x="7270" y="5353"/>
                </a:lnTo>
                <a:lnTo>
                  <a:pt x="7282" y="5360"/>
                </a:lnTo>
                <a:lnTo>
                  <a:pt x="7287" y="5374"/>
                </a:lnTo>
                <a:lnTo>
                  <a:pt x="7293" y="5389"/>
                </a:lnTo>
                <a:lnTo>
                  <a:pt x="7293" y="5407"/>
                </a:lnTo>
                <a:lnTo>
                  <a:pt x="7292" y="5425"/>
                </a:lnTo>
                <a:lnTo>
                  <a:pt x="7290" y="5435"/>
                </a:lnTo>
                <a:lnTo>
                  <a:pt x="7290" y="5445"/>
                </a:lnTo>
                <a:lnTo>
                  <a:pt x="7290" y="5456"/>
                </a:lnTo>
                <a:lnTo>
                  <a:pt x="7292" y="5465"/>
                </a:lnTo>
                <a:lnTo>
                  <a:pt x="7296" y="5469"/>
                </a:lnTo>
                <a:lnTo>
                  <a:pt x="7300" y="5474"/>
                </a:lnTo>
                <a:lnTo>
                  <a:pt x="7306" y="5478"/>
                </a:lnTo>
                <a:lnTo>
                  <a:pt x="7312" y="5481"/>
                </a:lnTo>
                <a:lnTo>
                  <a:pt x="7328" y="5487"/>
                </a:lnTo>
                <a:lnTo>
                  <a:pt x="7346" y="5492"/>
                </a:lnTo>
                <a:lnTo>
                  <a:pt x="7351" y="5495"/>
                </a:lnTo>
                <a:lnTo>
                  <a:pt x="7355" y="5497"/>
                </a:lnTo>
                <a:lnTo>
                  <a:pt x="7358" y="5495"/>
                </a:lnTo>
                <a:lnTo>
                  <a:pt x="7358" y="5497"/>
                </a:lnTo>
                <a:lnTo>
                  <a:pt x="7362" y="5504"/>
                </a:lnTo>
                <a:lnTo>
                  <a:pt x="7368" y="5510"/>
                </a:lnTo>
                <a:lnTo>
                  <a:pt x="7375" y="5517"/>
                </a:lnTo>
                <a:lnTo>
                  <a:pt x="7388" y="5530"/>
                </a:lnTo>
                <a:lnTo>
                  <a:pt x="7395" y="5538"/>
                </a:lnTo>
                <a:lnTo>
                  <a:pt x="7405" y="5553"/>
                </a:lnTo>
                <a:lnTo>
                  <a:pt x="7411" y="5560"/>
                </a:lnTo>
                <a:lnTo>
                  <a:pt x="7416" y="5569"/>
                </a:lnTo>
                <a:lnTo>
                  <a:pt x="7418" y="5577"/>
                </a:lnTo>
                <a:lnTo>
                  <a:pt x="7420" y="5584"/>
                </a:lnTo>
                <a:lnTo>
                  <a:pt x="7420" y="5590"/>
                </a:lnTo>
                <a:lnTo>
                  <a:pt x="7421" y="5595"/>
                </a:lnTo>
                <a:lnTo>
                  <a:pt x="7418" y="5612"/>
                </a:lnTo>
                <a:lnTo>
                  <a:pt x="7418" y="5628"/>
                </a:lnTo>
                <a:lnTo>
                  <a:pt x="7418" y="5641"/>
                </a:lnTo>
                <a:lnTo>
                  <a:pt x="7420" y="5649"/>
                </a:lnTo>
                <a:lnTo>
                  <a:pt x="7424" y="5656"/>
                </a:lnTo>
                <a:lnTo>
                  <a:pt x="7430" y="5661"/>
                </a:lnTo>
                <a:lnTo>
                  <a:pt x="7436" y="5662"/>
                </a:lnTo>
                <a:lnTo>
                  <a:pt x="7440" y="5664"/>
                </a:lnTo>
                <a:lnTo>
                  <a:pt x="7452" y="5662"/>
                </a:lnTo>
                <a:lnTo>
                  <a:pt x="7460" y="5661"/>
                </a:lnTo>
                <a:lnTo>
                  <a:pt x="7465" y="5659"/>
                </a:lnTo>
                <a:lnTo>
                  <a:pt x="7470" y="5656"/>
                </a:lnTo>
                <a:lnTo>
                  <a:pt x="7477" y="5654"/>
                </a:lnTo>
                <a:lnTo>
                  <a:pt x="7485" y="5646"/>
                </a:lnTo>
                <a:lnTo>
                  <a:pt x="7489" y="5638"/>
                </a:lnTo>
                <a:lnTo>
                  <a:pt x="7496" y="5629"/>
                </a:lnTo>
                <a:lnTo>
                  <a:pt x="7502" y="5610"/>
                </a:lnTo>
                <a:lnTo>
                  <a:pt x="7509" y="5590"/>
                </a:lnTo>
                <a:lnTo>
                  <a:pt x="7512" y="5584"/>
                </a:lnTo>
                <a:lnTo>
                  <a:pt x="7516" y="5580"/>
                </a:lnTo>
                <a:lnTo>
                  <a:pt x="7522" y="5576"/>
                </a:lnTo>
                <a:lnTo>
                  <a:pt x="7528" y="5571"/>
                </a:lnTo>
                <a:lnTo>
                  <a:pt x="7539" y="5564"/>
                </a:lnTo>
                <a:lnTo>
                  <a:pt x="7549" y="5557"/>
                </a:lnTo>
                <a:lnTo>
                  <a:pt x="7554" y="5554"/>
                </a:lnTo>
                <a:lnTo>
                  <a:pt x="7558" y="5554"/>
                </a:lnTo>
                <a:lnTo>
                  <a:pt x="7565" y="5553"/>
                </a:lnTo>
                <a:lnTo>
                  <a:pt x="7571" y="5554"/>
                </a:lnTo>
                <a:lnTo>
                  <a:pt x="7580" y="5556"/>
                </a:lnTo>
                <a:lnTo>
                  <a:pt x="7587" y="5557"/>
                </a:lnTo>
                <a:lnTo>
                  <a:pt x="7594" y="5566"/>
                </a:lnTo>
                <a:lnTo>
                  <a:pt x="7604" y="5574"/>
                </a:lnTo>
                <a:lnTo>
                  <a:pt x="7613" y="5583"/>
                </a:lnTo>
                <a:lnTo>
                  <a:pt x="7619" y="5590"/>
                </a:lnTo>
                <a:lnTo>
                  <a:pt x="7624" y="5597"/>
                </a:lnTo>
                <a:lnTo>
                  <a:pt x="7626" y="5603"/>
                </a:lnTo>
                <a:lnTo>
                  <a:pt x="7626" y="5609"/>
                </a:lnTo>
                <a:lnTo>
                  <a:pt x="7623" y="5616"/>
                </a:lnTo>
                <a:lnTo>
                  <a:pt x="7619" y="5626"/>
                </a:lnTo>
                <a:lnTo>
                  <a:pt x="7613" y="5638"/>
                </a:lnTo>
                <a:lnTo>
                  <a:pt x="7603" y="5659"/>
                </a:lnTo>
                <a:lnTo>
                  <a:pt x="7598" y="5675"/>
                </a:lnTo>
                <a:lnTo>
                  <a:pt x="7601" y="5685"/>
                </a:lnTo>
                <a:lnTo>
                  <a:pt x="7609" y="5701"/>
                </a:lnTo>
                <a:lnTo>
                  <a:pt x="7621" y="5715"/>
                </a:lnTo>
                <a:lnTo>
                  <a:pt x="7634" y="5728"/>
                </a:lnTo>
                <a:lnTo>
                  <a:pt x="7646" y="5736"/>
                </a:lnTo>
                <a:lnTo>
                  <a:pt x="7656" y="5740"/>
                </a:lnTo>
                <a:lnTo>
                  <a:pt x="7665" y="5743"/>
                </a:lnTo>
                <a:lnTo>
                  <a:pt x="7673" y="5743"/>
                </a:lnTo>
                <a:lnTo>
                  <a:pt x="7686" y="5740"/>
                </a:lnTo>
                <a:lnTo>
                  <a:pt x="7698" y="5734"/>
                </a:lnTo>
                <a:lnTo>
                  <a:pt x="7708" y="5728"/>
                </a:lnTo>
                <a:lnTo>
                  <a:pt x="7718" y="5723"/>
                </a:lnTo>
                <a:lnTo>
                  <a:pt x="7728" y="5717"/>
                </a:lnTo>
                <a:lnTo>
                  <a:pt x="7737" y="5713"/>
                </a:lnTo>
                <a:lnTo>
                  <a:pt x="7747" y="5711"/>
                </a:lnTo>
                <a:lnTo>
                  <a:pt x="7757" y="5711"/>
                </a:lnTo>
                <a:lnTo>
                  <a:pt x="7768" y="5713"/>
                </a:lnTo>
                <a:lnTo>
                  <a:pt x="7778" y="5717"/>
                </a:lnTo>
                <a:lnTo>
                  <a:pt x="7783" y="5723"/>
                </a:lnTo>
                <a:lnTo>
                  <a:pt x="7790" y="5731"/>
                </a:lnTo>
                <a:lnTo>
                  <a:pt x="7796" y="5741"/>
                </a:lnTo>
                <a:lnTo>
                  <a:pt x="7799" y="5750"/>
                </a:lnTo>
                <a:lnTo>
                  <a:pt x="7797" y="5767"/>
                </a:lnTo>
                <a:lnTo>
                  <a:pt x="7796" y="5779"/>
                </a:lnTo>
                <a:lnTo>
                  <a:pt x="7799" y="5783"/>
                </a:lnTo>
                <a:lnTo>
                  <a:pt x="7800" y="5787"/>
                </a:lnTo>
                <a:lnTo>
                  <a:pt x="7803" y="5793"/>
                </a:lnTo>
                <a:lnTo>
                  <a:pt x="7804" y="5796"/>
                </a:lnTo>
                <a:lnTo>
                  <a:pt x="7807" y="5800"/>
                </a:lnTo>
                <a:lnTo>
                  <a:pt x="7810" y="5803"/>
                </a:lnTo>
                <a:lnTo>
                  <a:pt x="7816" y="5806"/>
                </a:lnTo>
                <a:lnTo>
                  <a:pt x="7822" y="5808"/>
                </a:lnTo>
                <a:lnTo>
                  <a:pt x="7826" y="5811"/>
                </a:lnTo>
                <a:lnTo>
                  <a:pt x="7829" y="5815"/>
                </a:lnTo>
                <a:lnTo>
                  <a:pt x="7829" y="5816"/>
                </a:lnTo>
                <a:lnTo>
                  <a:pt x="7829" y="5819"/>
                </a:lnTo>
                <a:lnTo>
                  <a:pt x="7829" y="5822"/>
                </a:lnTo>
                <a:lnTo>
                  <a:pt x="7827" y="5825"/>
                </a:lnTo>
                <a:lnTo>
                  <a:pt x="7823" y="5831"/>
                </a:lnTo>
                <a:lnTo>
                  <a:pt x="7817" y="5838"/>
                </a:lnTo>
                <a:lnTo>
                  <a:pt x="7812" y="5848"/>
                </a:lnTo>
                <a:lnTo>
                  <a:pt x="7807" y="5859"/>
                </a:lnTo>
                <a:lnTo>
                  <a:pt x="7806" y="5864"/>
                </a:lnTo>
                <a:lnTo>
                  <a:pt x="7806" y="5868"/>
                </a:lnTo>
                <a:lnTo>
                  <a:pt x="7806" y="5871"/>
                </a:lnTo>
                <a:lnTo>
                  <a:pt x="7807" y="5874"/>
                </a:lnTo>
                <a:lnTo>
                  <a:pt x="7819" y="5881"/>
                </a:lnTo>
                <a:lnTo>
                  <a:pt x="7830" y="5887"/>
                </a:lnTo>
                <a:lnTo>
                  <a:pt x="7845" y="5890"/>
                </a:lnTo>
                <a:lnTo>
                  <a:pt x="7863" y="5893"/>
                </a:lnTo>
                <a:lnTo>
                  <a:pt x="7865" y="5894"/>
                </a:lnTo>
                <a:lnTo>
                  <a:pt x="7868" y="5894"/>
                </a:lnTo>
                <a:lnTo>
                  <a:pt x="7872" y="5893"/>
                </a:lnTo>
                <a:lnTo>
                  <a:pt x="7876" y="5891"/>
                </a:lnTo>
                <a:lnTo>
                  <a:pt x="7886" y="5885"/>
                </a:lnTo>
                <a:lnTo>
                  <a:pt x="7895" y="5883"/>
                </a:lnTo>
                <a:lnTo>
                  <a:pt x="7899" y="5883"/>
                </a:lnTo>
                <a:lnTo>
                  <a:pt x="7902" y="5884"/>
                </a:lnTo>
                <a:lnTo>
                  <a:pt x="7905" y="5887"/>
                </a:lnTo>
                <a:lnTo>
                  <a:pt x="7909" y="5891"/>
                </a:lnTo>
                <a:lnTo>
                  <a:pt x="7915" y="5898"/>
                </a:lnTo>
                <a:lnTo>
                  <a:pt x="7918" y="5904"/>
                </a:lnTo>
                <a:lnTo>
                  <a:pt x="7921" y="5910"/>
                </a:lnTo>
                <a:lnTo>
                  <a:pt x="7920" y="5920"/>
                </a:lnTo>
                <a:lnTo>
                  <a:pt x="7918" y="5931"/>
                </a:lnTo>
                <a:lnTo>
                  <a:pt x="7915" y="5943"/>
                </a:lnTo>
                <a:lnTo>
                  <a:pt x="7912" y="5953"/>
                </a:lnTo>
                <a:lnTo>
                  <a:pt x="7914" y="5959"/>
                </a:lnTo>
                <a:lnTo>
                  <a:pt x="7917" y="5972"/>
                </a:lnTo>
                <a:lnTo>
                  <a:pt x="7922" y="5983"/>
                </a:lnTo>
                <a:lnTo>
                  <a:pt x="7944" y="5988"/>
                </a:lnTo>
                <a:lnTo>
                  <a:pt x="7964" y="5991"/>
                </a:lnTo>
                <a:lnTo>
                  <a:pt x="7974" y="5995"/>
                </a:lnTo>
                <a:lnTo>
                  <a:pt x="7980" y="5998"/>
                </a:lnTo>
                <a:lnTo>
                  <a:pt x="7986" y="6001"/>
                </a:lnTo>
                <a:lnTo>
                  <a:pt x="7996" y="6008"/>
                </a:lnTo>
                <a:lnTo>
                  <a:pt x="7999" y="6011"/>
                </a:lnTo>
                <a:lnTo>
                  <a:pt x="8000" y="6014"/>
                </a:lnTo>
                <a:lnTo>
                  <a:pt x="8002" y="6018"/>
                </a:lnTo>
                <a:lnTo>
                  <a:pt x="8002" y="6024"/>
                </a:lnTo>
                <a:lnTo>
                  <a:pt x="8003" y="6035"/>
                </a:lnTo>
                <a:lnTo>
                  <a:pt x="8005" y="6051"/>
                </a:lnTo>
                <a:lnTo>
                  <a:pt x="8007" y="6058"/>
                </a:lnTo>
                <a:lnTo>
                  <a:pt x="8013" y="6065"/>
                </a:lnTo>
                <a:lnTo>
                  <a:pt x="8019" y="6070"/>
                </a:lnTo>
                <a:lnTo>
                  <a:pt x="8023" y="6074"/>
                </a:lnTo>
                <a:lnTo>
                  <a:pt x="8029" y="6075"/>
                </a:lnTo>
                <a:lnTo>
                  <a:pt x="8033" y="6077"/>
                </a:lnTo>
                <a:lnTo>
                  <a:pt x="8038" y="6077"/>
                </a:lnTo>
                <a:lnTo>
                  <a:pt x="8042" y="6074"/>
                </a:lnTo>
                <a:lnTo>
                  <a:pt x="8049" y="6065"/>
                </a:lnTo>
                <a:lnTo>
                  <a:pt x="8056" y="6057"/>
                </a:lnTo>
                <a:lnTo>
                  <a:pt x="8061" y="6052"/>
                </a:lnTo>
                <a:lnTo>
                  <a:pt x="8065" y="6048"/>
                </a:lnTo>
                <a:lnTo>
                  <a:pt x="8071" y="6047"/>
                </a:lnTo>
                <a:lnTo>
                  <a:pt x="8075" y="6045"/>
                </a:lnTo>
                <a:lnTo>
                  <a:pt x="8082" y="6045"/>
                </a:lnTo>
                <a:lnTo>
                  <a:pt x="8089" y="6050"/>
                </a:lnTo>
                <a:lnTo>
                  <a:pt x="8097" y="6055"/>
                </a:lnTo>
                <a:lnTo>
                  <a:pt x="8107" y="6061"/>
                </a:lnTo>
                <a:lnTo>
                  <a:pt x="8114" y="6065"/>
                </a:lnTo>
                <a:lnTo>
                  <a:pt x="8123" y="6068"/>
                </a:lnTo>
                <a:lnTo>
                  <a:pt x="8128" y="6070"/>
                </a:lnTo>
                <a:lnTo>
                  <a:pt x="8134" y="6070"/>
                </a:lnTo>
                <a:lnTo>
                  <a:pt x="8146" y="6067"/>
                </a:lnTo>
                <a:lnTo>
                  <a:pt x="8153" y="6065"/>
                </a:lnTo>
                <a:lnTo>
                  <a:pt x="8159" y="6065"/>
                </a:lnTo>
                <a:lnTo>
                  <a:pt x="8170" y="6067"/>
                </a:lnTo>
                <a:lnTo>
                  <a:pt x="8177" y="6070"/>
                </a:lnTo>
                <a:lnTo>
                  <a:pt x="8185" y="6074"/>
                </a:lnTo>
                <a:lnTo>
                  <a:pt x="8192" y="6081"/>
                </a:lnTo>
                <a:lnTo>
                  <a:pt x="8199" y="6088"/>
                </a:lnTo>
                <a:lnTo>
                  <a:pt x="8215" y="6103"/>
                </a:lnTo>
                <a:lnTo>
                  <a:pt x="8231" y="6116"/>
                </a:lnTo>
                <a:lnTo>
                  <a:pt x="8238" y="6124"/>
                </a:lnTo>
                <a:lnTo>
                  <a:pt x="8248" y="6136"/>
                </a:lnTo>
                <a:lnTo>
                  <a:pt x="8254" y="6143"/>
                </a:lnTo>
                <a:lnTo>
                  <a:pt x="8259" y="6147"/>
                </a:lnTo>
                <a:lnTo>
                  <a:pt x="8267" y="6152"/>
                </a:lnTo>
                <a:lnTo>
                  <a:pt x="8275" y="6155"/>
                </a:lnTo>
                <a:lnTo>
                  <a:pt x="8295" y="6158"/>
                </a:lnTo>
                <a:lnTo>
                  <a:pt x="8317" y="6156"/>
                </a:lnTo>
                <a:lnTo>
                  <a:pt x="8326" y="6155"/>
                </a:lnTo>
                <a:lnTo>
                  <a:pt x="8333" y="6155"/>
                </a:lnTo>
                <a:lnTo>
                  <a:pt x="8336" y="6155"/>
                </a:lnTo>
                <a:lnTo>
                  <a:pt x="8339" y="6155"/>
                </a:lnTo>
                <a:lnTo>
                  <a:pt x="8341" y="6156"/>
                </a:lnTo>
                <a:lnTo>
                  <a:pt x="8341" y="6159"/>
                </a:lnTo>
                <a:lnTo>
                  <a:pt x="8344" y="6159"/>
                </a:lnTo>
                <a:lnTo>
                  <a:pt x="8346" y="6160"/>
                </a:lnTo>
                <a:lnTo>
                  <a:pt x="8347" y="6162"/>
                </a:lnTo>
                <a:lnTo>
                  <a:pt x="8349" y="6163"/>
                </a:lnTo>
                <a:lnTo>
                  <a:pt x="8350" y="6168"/>
                </a:lnTo>
                <a:lnTo>
                  <a:pt x="8352" y="6172"/>
                </a:lnTo>
                <a:lnTo>
                  <a:pt x="8354" y="6181"/>
                </a:lnTo>
                <a:lnTo>
                  <a:pt x="8356" y="6192"/>
                </a:lnTo>
                <a:lnTo>
                  <a:pt x="8357" y="6205"/>
                </a:lnTo>
                <a:lnTo>
                  <a:pt x="8359" y="6219"/>
                </a:lnTo>
                <a:lnTo>
                  <a:pt x="8356" y="6232"/>
                </a:lnTo>
                <a:lnTo>
                  <a:pt x="8354" y="6244"/>
                </a:lnTo>
                <a:lnTo>
                  <a:pt x="8356" y="6248"/>
                </a:lnTo>
                <a:lnTo>
                  <a:pt x="8360" y="6253"/>
                </a:lnTo>
                <a:lnTo>
                  <a:pt x="8365" y="6254"/>
                </a:lnTo>
                <a:lnTo>
                  <a:pt x="8372" y="6255"/>
                </a:lnTo>
                <a:lnTo>
                  <a:pt x="8377" y="6254"/>
                </a:lnTo>
                <a:lnTo>
                  <a:pt x="8392" y="6250"/>
                </a:lnTo>
                <a:lnTo>
                  <a:pt x="8411" y="6244"/>
                </a:lnTo>
                <a:lnTo>
                  <a:pt x="8428" y="6237"/>
                </a:lnTo>
                <a:lnTo>
                  <a:pt x="8442" y="6234"/>
                </a:lnTo>
                <a:lnTo>
                  <a:pt x="8448" y="6234"/>
                </a:lnTo>
                <a:lnTo>
                  <a:pt x="8451" y="6237"/>
                </a:lnTo>
                <a:lnTo>
                  <a:pt x="8454" y="6240"/>
                </a:lnTo>
                <a:lnTo>
                  <a:pt x="8458" y="6241"/>
                </a:lnTo>
                <a:lnTo>
                  <a:pt x="8462" y="6243"/>
                </a:lnTo>
                <a:lnTo>
                  <a:pt x="8473" y="6245"/>
                </a:lnTo>
                <a:lnTo>
                  <a:pt x="8480" y="6247"/>
                </a:lnTo>
                <a:lnTo>
                  <a:pt x="8488" y="6250"/>
                </a:lnTo>
                <a:lnTo>
                  <a:pt x="8497" y="6255"/>
                </a:lnTo>
                <a:lnTo>
                  <a:pt x="8504" y="6263"/>
                </a:lnTo>
                <a:lnTo>
                  <a:pt x="8511" y="6270"/>
                </a:lnTo>
                <a:lnTo>
                  <a:pt x="8517" y="6281"/>
                </a:lnTo>
                <a:lnTo>
                  <a:pt x="8520" y="6290"/>
                </a:lnTo>
                <a:lnTo>
                  <a:pt x="8521" y="6294"/>
                </a:lnTo>
                <a:lnTo>
                  <a:pt x="8520" y="6300"/>
                </a:lnTo>
                <a:lnTo>
                  <a:pt x="8519" y="6307"/>
                </a:lnTo>
                <a:lnTo>
                  <a:pt x="8516" y="6316"/>
                </a:lnTo>
                <a:lnTo>
                  <a:pt x="8513" y="6326"/>
                </a:lnTo>
                <a:lnTo>
                  <a:pt x="8511" y="6335"/>
                </a:lnTo>
                <a:lnTo>
                  <a:pt x="8510" y="6342"/>
                </a:lnTo>
                <a:lnTo>
                  <a:pt x="8511" y="6348"/>
                </a:lnTo>
                <a:lnTo>
                  <a:pt x="8516" y="6353"/>
                </a:lnTo>
                <a:lnTo>
                  <a:pt x="8521" y="6359"/>
                </a:lnTo>
                <a:lnTo>
                  <a:pt x="8530" y="6363"/>
                </a:lnTo>
                <a:lnTo>
                  <a:pt x="8539" y="6365"/>
                </a:lnTo>
                <a:lnTo>
                  <a:pt x="8542" y="6368"/>
                </a:lnTo>
                <a:lnTo>
                  <a:pt x="8546" y="6369"/>
                </a:lnTo>
                <a:lnTo>
                  <a:pt x="8552" y="6369"/>
                </a:lnTo>
                <a:lnTo>
                  <a:pt x="8559" y="6368"/>
                </a:lnTo>
                <a:lnTo>
                  <a:pt x="8572" y="6366"/>
                </a:lnTo>
                <a:lnTo>
                  <a:pt x="8582" y="6366"/>
                </a:lnTo>
                <a:lnTo>
                  <a:pt x="8589" y="6369"/>
                </a:lnTo>
                <a:lnTo>
                  <a:pt x="8595" y="6374"/>
                </a:lnTo>
                <a:lnTo>
                  <a:pt x="8598" y="6381"/>
                </a:lnTo>
                <a:lnTo>
                  <a:pt x="8599" y="6387"/>
                </a:lnTo>
                <a:lnTo>
                  <a:pt x="8595" y="6404"/>
                </a:lnTo>
                <a:lnTo>
                  <a:pt x="8588" y="6425"/>
                </a:lnTo>
                <a:lnTo>
                  <a:pt x="8583" y="6438"/>
                </a:lnTo>
                <a:lnTo>
                  <a:pt x="8581" y="6451"/>
                </a:lnTo>
                <a:lnTo>
                  <a:pt x="8579" y="6464"/>
                </a:lnTo>
                <a:lnTo>
                  <a:pt x="8579" y="6477"/>
                </a:lnTo>
                <a:lnTo>
                  <a:pt x="8581" y="6487"/>
                </a:lnTo>
                <a:lnTo>
                  <a:pt x="8583" y="6497"/>
                </a:lnTo>
                <a:lnTo>
                  <a:pt x="8598" y="6505"/>
                </a:lnTo>
                <a:lnTo>
                  <a:pt x="8618" y="6515"/>
                </a:lnTo>
                <a:lnTo>
                  <a:pt x="8637" y="6525"/>
                </a:lnTo>
                <a:lnTo>
                  <a:pt x="8650" y="6535"/>
                </a:lnTo>
                <a:lnTo>
                  <a:pt x="8655" y="6539"/>
                </a:lnTo>
                <a:lnTo>
                  <a:pt x="8663" y="6543"/>
                </a:lnTo>
                <a:lnTo>
                  <a:pt x="8668" y="6545"/>
                </a:lnTo>
                <a:lnTo>
                  <a:pt x="8677" y="6548"/>
                </a:lnTo>
                <a:lnTo>
                  <a:pt x="8686" y="6554"/>
                </a:lnTo>
                <a:lnTo>
                  <a:pt x="8696" y="6559"/>
                </a:lnTo>
                <a:lnTo>
                  <a:pt x="8701" y="6567"/>
                </a:lnTo>
                <a:lnTo>
                  <a:pt x="8707" y="6574"/>
                </a:lnTo>
                <a:lnTo>
                  <a:pt x="8709" y="6581"/>
                </a:lnTo>
                <a:lnTo>
                  <a:pt x="8707" y="6588"/>
                </a:lnTo>
                <a:lnTo>
                  <a:pt x="8704" y="6598"/>
                </a:lnTo>
                <a:lnTo>
                  <a:pt x="8700" y="6608"/>
                </a:lnTo>
                <a:lnTo>
                  <a:pt x="8696" y="6620"/>
                </a:lnTo>
                <a:lnTo>
                  <a:pt x="8691" y="6633"/>
                </a:lnTo>
                <a:lnTo>
                  <a:pt x="8690" y="6646"/>
                </a:lnTo>
                <a:lnTo>
                  <a:pt x="8691" y="6662"/>
                </a:lnTo>
                <a:lnTo>
                  <a:pt x="8697" y="6670"/>
                </a:lnTo>
                <a:lnTo>
                  <a:pt x="8703" y="6679"/>
                </a:lnTo>
                <a:lnTo>
                  <a:pt x="8710" y="6686"/>
                </a:lnTo>
                <a:lnTo>
                  <a:pt x="8719" y="6693"/>
                </a:lnTo>
                <a:lnTo>
                  <a:pt x="8726" y="6698"/>
                </a:lnTo>
                <a:lnTo>
                  <a:pt x="8733" y="6699"/>
                </a:lnTo>
                <a:lnTo>
                  <a:pt x="8737" y="6699"/>
                </a:lnTo>
                <a:lnTo>
                  <a:pt x="8740" y="6699"/>
                </a:lnTo>
                <a:lnTo>
                  <a:pt x="8743" y="6698"/>
                </a:lnTo>
                <a:lnTo>
                  <a:pt x="8746" y="6696"/>
                </a:lnTo>
                <a:lnTo>
                  <a:pt x="8750" y="6690"/>
                </a:lnTo>
                <a:lnTo>
                  <a:pt x="8755" y="6685"/>
                </a:lnTo>
                <a:lnTo>
                  <a:pt x="8759" y="6677"/>
                </a:lnTo>
                <a:lnTo>
                  <a:pt x="8762" y="6670"/>
                </a:lnTo>
                <a:lnTo>
                  <a:pt x="8768" y="6654"/>
                </a:lnTo>
                <a:lnTo>
                  <a:pt x="8773" y="6640"/>
                </a:lnTo>
                <a:lnTo>
                  <a:pt x="8778" y="6634"/>
                </a:lnTo>
                <a:lnTo>
                  <a:pt x="8782" y="6628"/>
                </a:lnTo>
                <a:lnTo>
                  <a:pt x="8786" y="6624"/>
                </a:lnTo>
                <a:lnTo>
                  <a:pt x="8791" y="6621"/>
                </a:lnTo>
                <a:lnTo>
                  <a:pt x="8797" y="6620"/>
                </a:lnTo>
                <a:lnTo>
                  <a:pt x="8802" y="6620"/>
                </a:lnTo>
                <a:lnTo>
                  <a:pt x="8808" y="6621"/>
                </a:lnTo>
                <a:lnTo>
                  <a:pt x="8814" y="6626"/>
                </a:lnTo>
                <a:lnTo>
                  <a:pt x="8822" y="6641"/>
                </a:lnTo>
                <a:lnTo>
                  <a:pt x="8833" y="6660"/>
                </a:lnTo>
                <a:lnTo>
                  <a:pt x="8843" y="6667"/>
                </a:lnTo>
                <a:lnTo>
                  <a:pt x="8857" y="6673"/>
                </a:lnTo>
                <a:lnTo>
                  <a:pt x="8870" y="6677"/>
                </a:lnTo>
                <a:lnTo>
                  <a:pt x="8880" y="6683"/>
                </a:lnTo>
                <a:lnTo>
                  <a:pt x="8887" y="6685"/>
                </a:lnTo>
                <a:lnTo>
                  <a:pt x="8893" y="6686"/>
                </a:lnTo>
                <a:lnTo>
                  <a:pt x="8899" y="6690"/>
                </a:lnTo>
                <a:lnTo>
                  <a:pt x="8903" y="6696"/>
                </a:lnTo>
                <a:lnTo>
                  <a:pt x="8909" y="6700"/>
                </a:lnTo>
                <a:lnTo>
                  <a:pt x="8913" y="6705"/>
                </a:lnTo>
                <a:lnTo>
                  <a:pt x="8919" y="6708"/>
                </a:lnTo>
                <a:lnTo>
                  <a:pt x="8926" y="6708"/>
                </a:lnTo>
                <a:lnTo>
                  <a:pt x="8930" y="6712"/>
                </a:lnTo>
                <a:lnTo>
                  <a:pt x="8936" y="6713"/>
                </a:lnTo>
                <a:lnTo>
                  <a:pt x="8943" y="6713"/>
                </a:lnTo>
                <a:lnTo>
                  <a:pt x="8951" y="6712"/>
                </a:lnTo>
                <a:lnTo>
                  <a:pt x="8958" y="6711"/>
                </a:lnTo>
                <a:lnTo>
                  <a:pt x="8964" y="6711"/>
                </a:lnTo>
                <a:lnTo>
                  <a:pt x="8969" y="6709"/>
                </a:lnTo>
                <a:lnTo>
                  <a:pt x="8975" y="6711"/>
                </a:lnTo>
                <a:lnTo>
                  <a:pt x="8981" y="6716"/>
                </a:lnTo>
                <a:lnTo>
                  <a:pt x="8984" y="6723"/>
                </a:lnTo>
                <a:lnTo>
                  <a:pt x="8988" y="6731"/>
                </a:lnTo>
                <a:lnTo>
                  <a:pt x="8989" y="6738"/>
                </a:lnTo>
                <a:lnTo>
                  <a:pt x="8989" y="6744"/>
                </a:lnTo>
                <a:lnTo>
                  <a:pt x="8988" y="6749"/>
                </a:lnTo>
                <a:lnTo>
                  <a:pt x="8985" y="6758"/>
                </a:lnTo>
                <a:lnTo>
                  <a:pt x="8982" y="6765"/>
                </a:lnTo>
                <a:lnTo>
                  <a:pt x="8979" y="6774"/>
                </a:lnTo>
                <a:lnTo>
                  <a:pt x="8977" y="6781"/>
                </a:lnTo>
                <a:lnTo>
                  <a:pt x="8975" y="6788"/>
                </a:lnTo>
                <a:lnTo>
                  <a:pt x="8977" y="6793"/>
                </a:lnTo>
                <a:lnTo>
                  <a:pt x="8988" y="6804"/>
                </a:lnTo>
                <a:lnTo>
                  <a:pt x="9000" y="6817"/>
                </a:lnTo>
                <a:lnTo>
                  <a:pt x="8995" y="6836"/>
                </a:lnTo>
                <a:lnTo>
                  <a:pt x="8992" y="6856"/>
                </a:lnTo>
                <a:lnTo>
                  <a:pt x="9011" y="6862"/>
                </a:lnTo>
                <a:lnTo>
                  <a:pt x="9031" y="6866"/>
                </a:lnTo>
                <a:lnTo>
                  <a:pt x="9054" y="6873"/>
                </a:lnTo>
                <a:lnTo>
                  <a:pt x="9073" y="6882"/>
                </a:lnTo>
                <a:lnTo>
                  <a:pt x="9082" y="6885"/>
                </a:lnTo>
                <a:lnTo>
                  <a:pt x="9089" y="6889"/>
                </a:lnTo>
                <a:lnTo>
                  <a:pt x="9095" y="6895"/>
                </a:lnTo>
                <a:lnTo>
                  <a:pt x="9099" y="6899"/>
                </a:lnTo>
                <a:lnTo>
                  <a:pt x="9109" y="6912"/>
                </a:lnTo>
                <a:lnTo>
                  <a:pt x="9119" y="6927"/>
                </a:lnTo>
                <a:lnTo>
                  <a:pt x="9131" y="6939"/>
                </a:lnTo>
                <a:lnTo>
                  <a:pt x="9139" y="6954"/>
                </a:lnTo>
                <a:lnTo>
                  <a:pt x="9142" y="6963"/>
                </a:lnTo>
                <a:lnTo>
                  <a:pt x="9142" y="6973"/>
                </a:lnTo>
                <a:lnTo>
                  <a:pt x="9142" y="6983"/>
                </a:lnTo>
                <a:lnTo>
                  <a:pt x="9141" y="6993"/>
                </a:lnTo>
                <a:lnTo>
                  <a:pt x="9136" y="7013"/>
                </a:lnTo>
                <a:lnTo>
                  <a:pt x="9129" y="7032"/>
                </a:lnTo>
                <a:lnTo>
                  <a:pt x="9121" y="7045"/>
                </a:lnTo>
                <a:lnTo>
                  <a:pt x="9108" y="7056"/>
                </a:lnTo>
                <a:lnTo>
                  <a:pt x="9092" y="7063"/>
                </a:lnTo>
                <a:lnTo>
                  <a:pt x="9072" y="7072"/>
                </a:lnTo>
                <a:lnTo>
                  <a:pt x="9066" y="7078"/>
                </a:lnTo>
                <a:lnTo>
                  <a:pt x="9061" y="7082"/>
                </a:lnTo>
                <a:lnTo>
                  <a:pt x="9057" y="7088"/>
                </a:lnTo>
                <a:lnTo>
                  <a:pt x="9054" y="7092"/>
                </a:lnTo>
                <a:lnTo>
                  <a:pt x="9053" y="7098"/>
                </a:lnTo>
                <a:lnTo>
                  <a:pt x="9053" y="7104"/>
                </a:lnTo>
                <a:lnTo>
                  <a:pt x="9054" y="7108"/>
                </a:lnTo>
                <a:lnTo>
                  <a:pt x="9057" y="7114"/>
                </a:lnTo>
                <a:lnTo>
                  <a:pt x="9061" y="7115"/>
                </a:lnTo>
                <a:lnTo>
                  <a:pt x="9067" y="7117"/>
                </a:lnTo>
                <a:lnTo>
                  <a:pt x="9076" y="7117"/>
                </a:lnTo>
                <a:lnTo>
                  <a:pt x="9085" y="7117"/>
                </a:lnTo>
                <a:lnTo>
                  <a:pt x="9093" y="7117"/>
                </a:lnTo>
                <a:lnTo>
                  <a:pt x="9103" y="7117"/>
                </a:lnTo>
                <a:lnTo>
                  <a:pt x="9110" y="7118"/>
                </a:lnTo>
                <a:lnTo>
                  <a:pt x="9116" y="7121"/>
                </a:lnTo>
                <a:lnTo>
                  <a:pt x="9126" y="7127"/>
                </a:lnTo>
                <a:lnTo>
                  <a:pt x="9136" y="7134"/>
                </a:lnTo>
                <a:lnTo>
                  <a:pt x="9141" y="7145"/>
                </a:lnTo>
                <a:lnTo>
                  <a:pt x="9148" y="7157"/>
                </a:lnTo>
                <a:lnTo>
                  <a:pt x="9154" y="7176"/>
                </a:lnTo>
                <a:lnTo>
                  <a:pt x="9158" y="7191"/>
                </a:lnTo>
                <a:lnTo>
                  <a:pt x="9159" y="7197"/>
                </a:lnTo>
                <a:lnTo>
                  <a:pt x="9158" y="7203"/>
                </a:lnTo>
                <a:lnTo>
                  <a:pt x="9157" y="7209"/>
                </a:lnTo>
                <a:lnTo>
                  <a:pt x="9155" y="7215"/>
                </a:lnTo>
                <a:lnTo>
                  <a:pt x="9149" y="7225"/>
                </a:lnTo>
                <a:lnTo>
                  <a:pt x="9145" y="7236"/>
                </a:lnTo>
                <a:lnTo>
                  <a:pt x="9142" y="7246"/>
                </a:lnTo>
                <a:lnTo>
                  <a:pt x="9142" y="7255"/>
                </a:lnTo>
                <a:lnTo>
                  <a:pt x="9142" y="7262"/>
                </a:lnTo>
                <a:lnTo>
                  <a:pt x="9144" y="7268"/>
                </a:lnTo>
                <a:lnTo>
                  <a:pt x="9146" y="7275"/>
                </a:lnTo>
                <a:lnTo>
                  <a:pt x="9152" y="7281"/>
                </a:lnTo>
                <a:lnTo>
                  <a:pt x="9158" y="7284"/>
                </a:lnTo>
                <a:lnTo>
                  <a:pt x="9164" y="7287"/>
                </a:lnTo>
                <a:lnTo>
                  <a:pt x="9168" y="7288"/>
                </a:lnTo>
                <a:lnTo>
                  <a:pt x="9171" y="7289"/>
                </a:lnTo>
                <a:lnTo>
                  <a:pt x="9177" y="7289"/>
                </a:lnTo>
                <a:lnTo>
                  <a:pt x="9181" y="7289"/>
                </a:lnTo>
                <a:lnTo>
                  <a:pt x="9194" y="7281"/>
                </a:lnTo>
                <a:lnTo>
                  <a:pt x="9207" y="7269"/>
                </a:lnTo>
                <a:lnTo>
                  <a:pt x="9218" y="7261"/>
                </a:lnTo>
                <a:lnTo>
                  <a:pt x="9229" y="7249"/>
                </a:lnTo>
                <a:lnTo>
                  <a:pt x="9241" y="7236"/>
                </a:lnTo>
                <a:lnTo>
                  <a:pt x="9256" y="7220"/>
                </a:lnTo>
                <a:lnTo>
                  <a:pt x="9259" y="7217"/>
                </a:lnTo>
                <a:lnTo>
                  <a:pt x="9263" y="7215"/>
                </a:lnTo>
                <a:lnTo>
                  <a:pt x="9270" y="7215"/>
                </a:lnTo>
                <a:lnTo>
                  <a:pt x="9277" y="7215"/>
                </a:lnTo>
                <a:lnTo>
                  <a:pt x="9282" y="7216"/>
                </a:lnTo>
                <a:lnTo>
                  <a:pt x="9286" y="7220"/>
                </a:lnTo>
                <a:lnTo>
                  <a:pt x="9289" y="7226"/>
                </a:lnTo>
                <a:lnTo>
                  <a:pt x="9290" y="7233"/>
                </a:lnTo>
                <a:lnTo>
                  <a:pt x="9293" y="7246"/>
                </a:lnTo>
                <a:lnTo>
                  <a:pt x="9295" y="7255"/>
                </a:lnTo>
                <a:lnTo>
                  <a:pt x="9298" y="7265"/>
                </a:lnTo>
                <a:lnTo>
                  <a:pt x="9301" y="7279"/>
                </a:lnTo>
                <a:lnTo>
                  <a:pt x="9303" y="7284"/>
                </a:lnTo>
                <a:lnTo>
                  <a:pt x="9308" y="7288"/>
                </a:lnTo>
                <a:lnTo>
                  <a:pt x="9315" y="7291"/>
                </a:lnTo>
                <a:lnTo>
                  <a:pt x="9321" y="7292"/>
                </a:lnTo>
                <a:lnTo>
                  <a:pt x="9334" y="7291"/>
                </a:lnTo>
                <a:lnTo>
                  <a:pt x="9349" y="7288"/>
                </a:lnTo>
                <a:lnTo>
                  <a:pt x="9367" y="7285"/>
                </a:lnTo>
                <a:lnTo>
                  <a:pt x="9381" y="7284"/>
                </a:lnTo>
                <a:lnTo>
                  <a:pt x="9390" y="7284"/>
                </a:lnTo>
                <a:lnTo>
                  <a:pt x="9397" y="7285"/>
                </a:lnTo>
                <a:lnTo>
                  <a:pt x="9403" y="7287"/>
                </a:lnTo>
                <a:lnTo>
                  <a:pt x="9409" y="7289"/>
                </a:lnTo>
                <a:lnTo>
                  <a:pt x="9411" y="7291"/>
                </a:lnTo>
                <a:lnTo>
                  <a:pt x="9413" y="7294"/>
                </a:lnTo>
                <a:lnTo>
                  <a:pt x="9413" y="7295"/>
                </a:lnTo>
                <a:lnTo>
                  <a:pt x="9414" y="7299"/>
                </a:lnTo>
                <a:lnTo>
                  <a:pt x="9414" y="7305"/>
                </a:lnTo>
                <a:lnTo>
                  <a:pt x="9414" y="7312"/>
                </a:lnTo>
                <a:lnTo>
                  <a:pt x="9406" y="7323"/>
                </a:lnTo>
                <a:lnTo>
                  <a:pt x="9394" y="7337"/>
                </a:lnTo>
                <a:lnTo>
                  <a:pt x="9393" y="7346"/>
                </a:lnTo>
                <a:lnTo>
                  <a:pt x="9391" y="7353"/>
                </a:lnTo>
                <a:lnTo>
                  <a:pt x="9391" y="7361"/>
                </a:lnTo>
                <a:lnTo>
                  <a:pt x="9394" y="7370"/>
                </a:lnTo>
                <a:lnTo>
                  <a:pt x="9400" y="7380"/>
                </a:lnTo>
                <a:lnTo>
                  <a:pt x="9409" y="7392"/>
                </a:lnTo>
                <a:lnTo>
                  <a:pt x="9413" y="7397"/>
                </a:lnTo>
                <a:lnTo>
                  <a:pt x="9416" y="7403"/>
                </a:lnTo>
                <a:lnTo>
                  <a:pt x="9419" y="7409"/>
                </a:lnTo>
                <a:lnTo>
                  <a:pt x="9420" y="7415"/>
                </a:lnTo>
                <a:lnTo>
                  <a:pt x="9417" y="7426"/>
                </a:lnTo>
                <a:lnTo>
                  <a:pt x="9409" y="7442"/>
                </a:lnTo>
                <a:lnTo>
                  <a:pt x="9400" y="7456"/>
                </a:lnTo>
                <a:lnTo>
                  <a:pt x="9397" y="7467"/>
                </a:lnTo>
                <a:lnTo>
                  <a:pt x="9400" y="7478"/>
                </a:lnTo>
                <a:lnTo>
                  <a:pt x="9404" y="7485"/>
                </a:lnTo>
                <a:lnTo>
                  <a:pt x="9407" y="7488"/>
                </a:lnTo>
                <a:lnTo>
                  <a:pt x="9410" y="7491"/>
                </a:lnTo>
                <a:lnTo>
                  <a:pt x="9414" y="7492"/>
                </a:lnTo>
                <a:lnTo>
                  <a:pt x="9417" y="7492"/>
                </a:lnTo>
                <a:lnTo>
                  <a:pt x="9426" y="7491"/>
                </a:lnTo>
                <a:lnTo>
                  <a:pt x="9432" y="7491"/>
                </a:lnTo>
                <a:lnTo>
                  <a:pt x="9439" y="7487"/>
                </a:lnTo>
                <a:lnTo>
                  <a:pt x="9446" y="7479"/>
                </a:lnTo>
                <a:lnTo>
                  <a:pt x="9449" y="7479"/>
                </a:lnTo>
                <a:lnTo>
                  <a:pt x="9452" y="7478"/>
                </a:lnTo>
                <a:lnTo>
                  <a:pt x="9455" y="7469"/>
                </a:lnTo>
                <a:lnTo>
                  <a:pt x="9459" y="7459"/>
                </a:lnTo>
                <a:lnTo>
                  <a:pt x="9462" y="7456"/>
                </a:lnTo>
                <a:lnTo>
                  <a:pt x="9465" y="7452"/>
                </a:lnTo>
                <a:lnTo>
                  <a:pt x="9468" y="7451"/>
                </a:lnTo>
                <a:lnTo>
                  <a:pt x="9472" y="7451"/>
                </a:lnTo>
                <a:lnTo>
                  <a:pt x="9479" y="7455"/>
                </a:lnTo>
                <a:lnTo>
                  <a:pt x="9485" y="7459"/>
                </a:lnTo>
                <a:lnTo>
                  <a:pt x="9486" y="7469"/>
                </a:lnTo>
                <a:lnTo>
                  <a:pt x="9486" y="7482"/>
                </a:lnTo>
                <a:lnTo>
                  <a:pt x="9486" y="7494"/>
                </a:lnTo>
                <a:lnTo>
                  <a:pt x="9488" y="7504"/>
                </a:lnTo>
                <a:lnTo>
                  <a:pt x="9496" y="7533"/>
                </a:lnTo>
                <a:lnTo>
                  <a:pt x="9504" y="7560"/>
                </a:lnTo>
                <a:lnTo>
                  <a:pt x="9509" y="7585"/>
                </a:lnTo>
                <a:lnTo>
                  <a:pt x="9512" y="7606"/>
                </a:lnTo>
                <a:lnTo>
                  <a:pt x="9511" y="7621"/>
                </a:lnTo>
                <a:lnTo>
                  <a:pt x="9508" y="7634"/>
                </a:lnTo>
                <a:lnTo>
                  <a:pt x="9508" y="7638"/>
                </a:lnTo>
                <a:lnTo>
                  <a:pt x="9509" y="7642"/>
                </a:lnTo>
                <a:lnTo>
                  <a:pt x="9515" y="7648"/>
                </a:lnTo>
                <a:lnTo>
                  <a:pt x="9522" y="7652"/>
                </a:lnTo>
                <a:lnTo>
                  <a:pt x="9529" y="7657"/>
                </a:lnTo>
                <a:lnTo>
                  <a:pt x="9541" y="7659"/>
                </a:lnTo>
                <a:lnTo>
                  <a:pt x="9554" y="7665"/>
                </a:lnTo>
                <a:lnTo>
                  <a:pt x="9574" y="7677"/>
                </a:lnTo>
                <a:lnTo>
                  <a:pt x="9594" y="7688"/>
                </a:lnTo>
                <a:lnTo>
                  <a:pt x="9609" y="7694"/>
                </a:lnTo>
                <a:lnTo>
                  <a:pt x="9617" y="7697"/>
                </a:lnTo>
                <a:lnTo>
                  <a:pt x="9632" y="7706"/>
                </a:lnTo>
                <a:lnTo>
                  <a:pt x="9646" y="7713"/>
                </a:lnTo>
                <a:lnTo>
                  <a:pt x="9655" y="7717"/>
                </a:lnTo>
                <a:lnTo>
                  <a:pt x="9671" y="7717"/>
                </a:lnTo>
                <a:lnTo>
                  <a:pt x="9685" y="7717"/>
                </a:lnTo>
                <a:lnTo>
                  <a:pt x="9689" y="7724"/>
                </a:lnTo>
                <a:lnTo>
                  <a:pt x="9691" y="7734"/>
                </a:lnTo>
                <a:lnTo>
                  <a:pt x="9692" y="7744"/>
                </a:lnTo>
                <a:lnTo>
                  <a:pt x="9692" y="7755"/>
                </a:lnTo>
                <a:lnTo>
                  <a:pt x="9691" y="7765"/>
                </a:lnTo>
                <a:lnTo>
                  <a:pt x="9689" y="7773"/>
                </a:lnTo>
                <a:lnTo>
                  <a:pt x="9688" y="7778"/>
                </a:lnTo>
                <a:lnTo>
                  <a:pt x="9688" y="7780"/>
                </a:lnTo>
                <a:lnTo>
                  <a:pt x="9689" y="7785"/>
                </a:lnTo>
                <a:lnTo>
                  <a:pt x="9691" y="7788"/>
                </a:lnTo>
                <a:lnTo>
                  <a:pt x="9708" y="7802"/>
                </a:lnTo>
                <a:lnTo>
                  <a:pt x="9724" y="7814"/>
                </a:lnTo>
                <a:lnTo>
                  <a:pt x="9748" y="7835"/>
                </a:lnTo>
                <a:lnTo>
                  <a:pt x="9769" y="7855"/>
                </a:lnTo>
                <a:lnTo>
                  <a:pt x="9777" y="7865"/>
                </a:lnTo>
                <a:lnTo>
                  <a:pt x="9786" y="7878"/>
                </a:lnTo>
                <a:lnTo>
                  <a:pt x="9793" y="7891"/>
                </a:lnTo>
                <a:lnTo>
                  <a:pt x="9800" y="7906"/>
                </a:lnTo>
                <a:lnTo>
                  <a:pt x="9800" y="7910"/>
                </a:lnTo>
                <a:lnTo>
                  <a:pt x="9799" y="7916"/>
                </a:lnTo>
                <a:lnTo>
                  <a:pt x="9794" y="7923"/>
                </a:lnTo>
                <a:lnTo>
                  <a:pt x="9790" y="7930"/>
                </a:lnTo>
                <a:lnTo>
                  <a:pt x="9786" y="7937"/>
                </a:lnTo>
                <a:lnTo>
                  <a:pt x="9781" y="7945"/>
                </a:lnTo>
                <a:lnTo>
                  <a:pt x="9780" y="7950"/>
                </a:lnTo>
                <a:lnTo>
                  <a:pt x="9780" y="7955"/>
                </a:lnTo>
                <a:lnTo>
                  <a:pt x="9802" y="7965"/>
                </a:lnTo>
                <a:lnTo>
                  <a:pt x="9822" y="7973"/>
                </a:lnTo>
                <a:lnTo>
                  <a:pt x="9843" y="7995"/>
                </a:lnTo>
                <a:lnTo>
                  <a:pt x="9864" y="8017"/>
                </a:lnTo>
                <a:lnTo>
                  <a:pt x="9878" y="8032"/>
                </a:lnTo>
                <a:lnTo>
                  <a:pt x="9892" y="8048"/>
                </a:lnTo>
                <a:lnTo>
                  <a:pt x="9892" y="8053"/>
                </a:lnTo>
                <a:lnTo>
                  <a:pt x="9891" y="8058"/>
                </a:lnTo>
                <a:lnTo>
                  <a:pt x="9888" y="8064"/>
                </a:lnTo>
                <a:lnTo>
                  <a:pt x="9884" y="8070"/>
                </a:lnTo>
                <a:lnTo>
                  <a:pt x="9879" y="8077"/>
                </a:lnTo>
                <a:lnTo>
                  <a:pt x="9877" y="8083"/>
                </a:lnTo>
                <a:lnTo>
                  <a:pt x="9875" y="8089"/>
                </a:lnTo>
                <a:lnTo>
                  <a:pt x="9875" y="8093"/>
                </a:lnTo>
                <a:lnTo>
                  <a:pt x="9881" y="8103"/>
                </a:lnTo>
                <a:lnTo>
                  <a:pt x="9885" y="8115"/>
                </a:lnTo>
                <a:lnTo>
                  <a:pt x="9895" y="8126"/>
                </a:lnTo>
                <a:lnTo>
                  <a:pt x="9904" y="8139"/>
                </a:lnTo>
                <a:lnTo>
                  <a:pt x="9917" y="8140"/>
                </a:lnTo>
                <a:lnTo>
                  <a:pt x="9930" y="8142"/>
                </a:lnTo>
                <a:lnTo>
                  <a:pt x="9938" y="8140"/>
                </a:lnTo>
                <a:lnTo>
                  <a:pt x="9946" y="8138"/>
                </a:lnTo>
                <a:lnTo>
                  <a:pt x="9951" y="8135"/>
                </a:lnTo>
                <a:lnTo>
                  <a:pt x="9957" y="8132"/>
                </a:lnTo>
                <a:lnTo>
                  <a:pt x="9963" y="8127"/>
                </a:lnTo>
                <a:lnTo>
                  <a:pt x="9964" y="8125"/>
                </a:lnTo>
                <a:lnTo>
                  <a:pt x="9966" y="8122"/>
                </a:lnTo>
                <a:lnTo>
                  <a:pt x="9967" y="8117"/>
                </a:lnTo>
                <a:lnTo>
                  <a:pt x="9970" y="8112"/>
                </a:lnTo>
                <a:lnTo>
                  <a:pt x="9973" y="8107"/>
                </a:lnTo>
                <a:lnTo>
                  <a:pt x="9973" y="8106"/>
                </a:lnTo>
                <a:lnTo>
                  <a:pt x="9974" y="8103"/>
                </a:lnTo>
                <a:lnTo>
                  <a:pt x="9979" y="8103"/>
                </a:lnTo>
                <a:lnTo>
                  <a:pt x="9982" y="8102"/>
                </a:lnTo>
                <a:lnTo>
                  <a:pt x="9990" y="8100"/>
                </a:lnTo>
                <a:lnTo>
                  <a:pt x="9999" y="8103"/>
                </a:lnTo>
                <a:lnTo>
                  <a:pt x="10008" y="8107"/>
                </a:lnTo>
                <a:lnTo>
                  <a:pt x="10016" y="8113"/>
                </a:lnTo>
                <a:lnTo>
                  <a:pt x="10036" y="8130"/>
                </a:lnTo>
                <a:lnTo>
                  <a:pt x="10059" y="8155"/>
                </a:lnTo>
                <a:lnTo>
                  <a:pt x="10064" y="8165"/>
                </a:lnTo>
                <a:lnTo>
                  <a:pt x="10071" y="8181"/>
                </a:lnTo>
                <a:lnTo>
                  <a:pt x="10077" y="8197"/>
                </a:lnTo>
                <a:lnTo>
                  <a:pt x="10084" y="8208"/>
                </a:lnTo>
                <a:lnTo>
                  <a:pt x="10097" y="8217"/>
                </a:lnTo>
                <a:lnTo>
                  <a:pt x="10110" y="8227"/>
                </a:lnTo>
                <a:lnTo>
                  <a:pt x="10116" y="8228"/>
                </a:lnTo>
                <a:lnTo>
                  <a:pt x="10121" y="8230"/>
                </a:lnTo>
                <a:lnTo>
                  <a:pt x="10126" y="8233"/>
                </a:lnTo>
                <a:lnTo>
                  <a:pt x="10130" y="8237"/>
                </a:lnTo>
                <a:lnTo>
                  <a:pt x="10137" y="8246"/>
                </a:lnTo>
                <a:lnTo>
                  <a:pt x="10144" y="8253"/>
                </a:lnTo>
                <a:lnTo>
                  <a:pt x="10153" y="8260"/>
                </a:lnTo>
                <a:lnTo>
                  <a:pt x="10163" y="8263"/>
                </a:lnTo>
                <a:lnTo>
                  <a:pt x="10172" y="8264"/>
                </a:lnTo>
                <a:lnTo>
                  <a:pt x="10177" y="8263"/>
                </a:lnTo>
                <a:lnTo>
                  <a:pt x="10183" y="8261"/>
                </a:lnTo>
                <a:lnTo>
                  <a:pt x="10186" y="8259"/>
                </a:lnTo>
                <a:lnTo>
                  <a:pt x="10190" y="8254"/>
                </a:lnTo>
                <a:lnTo>
                  <a:pt x="10192" y="8250"/>
                </a:lnTo>
                <a:lnTo>
                  <a:pt x="10195" y="8240"/>
                </a:lnTo>
                <a:lnTo>
                  <a:pt x="10196" y="8233"/>
                </a:lnTo>
                <a:lnTo>
                  <a:pt x="10193" y="8224"/>
                </a:lnTo>
                <a:lnTo>
                  <a:pt x="10189" y="8212"/>
                </a:lnTo>
                <a:lnTo>
                  <a:pt x="10188" y="8207"/>
                </a:lnTo>
                <a:lnTo>
                  <a:pt x="10186" y="8199"/>
                </a:lnTo>
                <a:lnTo>
                  <a:pt x="10186" y="8194"/>
                </a:lnTo>
                <a:lnTo>
                  <a:pt x="10188" y="8187"/>
                </a:lnTo>
                <a:lnTo>
                  <a:pt x="10192" y="8181"/>
                </a:lnTo>
                <a:lnTo>
                  <a:pt x="10198" y="8175"/>
                </a:lnTo>
                <a:lnTo>
                  <a:pt x="10216" y="8175"/>
                </a:lnTo>
                <a:lnTo>
                  <a:pt x="10232" y="8176"/>
                </a:lnTo>
                <a:lnTo>
                  <a:pt x="10244" y="8179"/>
                </a:lnTo>
                <a:lnTo>
                  <a:pt x="10251" y="8184"/>
                </a:lnTo>
                <a:lnTo>
                  <a:pt x="10262" y="8192"/>
                </a:lnTo>
                <a:lnTo>
                  <a:pt x="10273" y="8201"/>
                </a:lnTo>
                <a:lnTo>
                  <a:pt x="10277" y="8204"/>
                </a:lnTo>
                <a:lnTo>
                  <a:pt x="10283" y="8205"/>
                </a:lnTo>
                <a:lnTo>
                  <a:pt x="10290" y="8207"/>
                </a:lnTo>
                <a:lnTo>
                  <a:pt x="10297" y="8208"/>
                </a:lnTo>
                <a:lnTo>
                  <a:pt x="10313" y="8208"/>
                </a:lnTo>
                <a:lnTo>
                  <a:pt x="10333" y="8210"/>
                </a:lnTo>
                <a:lnTo>
                  <a:pt x="10350" y="8212"/>
                </a:lnTo>
                <a:lnTo>
                  <a:pt x="10372" y="8214"/>
                </a:lnTo>
                <a:lnTo>
                  <a:pt x="10391" y="8208"/>
                </a:lnTo>
                <a:lnTo>
                  <a:pt x="10415" y="8201"/>
                </a:lnTo>
                <a:lnTo>
                  <a:pt x="10419" y="8205"/>
                </a:lnTo>
                <a:lnTo>
                  <a:pt x="10428" y="8215"/>
                </a:lnTo>
                <a:lnTo>
                  <a:pt x="10435" y="8228"/>
                </a:lnTo>
                <a:lnTo>
                  <a:pt x="10444" y="8240"/>
                </a:lnTo>
                <a:lnTo>
                  <a:pt x="10461" y="8257"/>
                </a:lnTo>
                <a:lnTo>
                  <a:pt x="10473" y="8264"/>
                </a:lnTo>
                <a:lnTo>
                  <a:pt x="10480" y="8269"/>
                </a:lnTo>
                <a:lnTo>
                  <a:pt x="10491" y="8273"/>
                </a:lnTo>
                <a:lnTo>
                  <a:pt x="10501" y="8276"/>
                </a:lnTo>
                <a:lnTo>
                  <a:pt x="10510" y="8279"/>
                </a:lnTo>
                <a:lnTo>
                  <a:pt x="10520" y="8277"/>
                </a:lnTo>
                <a:lnTo>
                  <a:pt x="10532" y="8274"/>
                </a:lnTo>
                <a:lnTo>
                  <a:pt x="10550" y="8277"/>
                </a:lnTo>
                <a:lnTo>
                  <a:pt x="10569" y="8280"/>
                </a:lnTo>
                <a:lnTo>
                  <a:pt x="10585" y="8280"/>
                </a:lnTo>
                <a:lnTo>
                  <a:pt x="10599" y="8280"/>
                </a:lnTo>
                <a:lnTo>
                  <a:pt x="10604" y="8283"/>
                </a:lnTo>
                <a:lnTo>
                  <a:pt x="10608" y="8286"/>
                </a:lnTo>
                <a:lnTo>
                  <a:pt x="10614" y="8300"/>
                </a:lnTo>
                <a:lnTo>
                  <a:pt x="10620" y="8316"/>
                </a:lnTo>
                <a:lnTo>
                  <a:pt x="10631" y="8319"/>
                </a:lnTo>
                <a:lnTo>
                  <a:pt x="10643" y="8326"/>
                </a:lnTo>
                <a:lnTo>
                  <a:pt x="10650" y="8323"/>
                </a:lnTo>
                <a:lnTo>
                  <a:pt x="10656" y="8320"/>
                </a:lnTo>
                <a:lnTo>
                  <a:pt x="10660" y="8313"/>
                </a:lnTo>
                <a:lnTo>
                  <a:pt x="10663" y="8310"/>
                </a:lnTo>
                <a:lnTo>
                  <a:pt x="10663" y="8307"/>
                </a:lnTo>
                <a:lnTo>
                  <a:pt x="10661" y="8299"/>
                </a:lnTo>
                <a:lnTo>
                  <a:pt x="10661" y="8292"/>
                </a:lnTo>
                <a:lnTo>
                  <a:pt x="10663" y="8283"/>
                </a:lnTo>
                <a:lnTo>
                  <a:pt x="10664" y="8276"/>
                </a:lnTo>
                <a:lnTo>
                  <a:pt x="10667" y="8267"/>
                </a:lnTo>
                <a:lnTo>
                  <a:pt x="10671" y="8259"/>
                </a:lnTo>
                <a:lnTo>
                  <a:pt x="10677" y="8251"/>
                </a:lnTo>
                <a:lnTo>
                  <a:pt x="10681" y="8246"/>
                </a:lnTo>
                <a:lnTo>
                  <a:pt x="10689" y="8240"/>
                </a:lnTo>
                <a:lnTo>
                  <a:pt x="10694" y="8237"/>
                </a:lnTo>
                <a:lnTo>
                  <a:pt x="10700" y="8235"/>
                </a:lnTo>
                <a:lnTo>
                  <a:pt x="10707" y="8235"/>
                </a:lnTo>
                <a:lnTo>
                  <a:pt x="10715" y="8235"/>
                </a:lnTo>
                <a:lnTo>
                  <a:pt x="10722" y="8240"/>
                </a:lnTo>
                <a:lnTo>
                  <a:pt x="10733" y="8248"/>
                </a:lnTo>
                <a:lnTo>
                  <a:pt x="10739" y="8256"/>
                </a:lnTo>
                <a:lnTo>
                  <a:pt x="10742" y="8263"/>
                </a:lnTo>
                <a:lnTo>
                  <a:pt x="10745" y="8270"/>
                </a:lnTo>
                <a:lnTo>
                  <a:pt x="10745" y="8274"/>
                </a:lnTo>
                <a:lnTo>
                  <a:pt x="10745" y="8290"/>
                </a:lnTo>
                <a:lnTo>
                  <a:pt x="10745" y="8297"/>
                </a:lnTo>
                <a:lnTo>
                  <a:pt x="10745" y="8302"/>
                </a:lnTo>
                <a:lnTo>
                  <a:pt x="10742" y="8306"/>
                </a:lnTo>
                <a:lnTo>
                  <a:pt x="10739" y="8313"/>
                </a:lnTo>
                <a:lnTo>
                  <a:pt x="10736" y="8320"/>
                </a:lnTo>
                <a:lnTo>
                  <a:pt x="10735" y="8329"/>
                </a:lnTo>
                <a:lnTo>
                  <a:pt x="10733" y="8338"/>
                </a:lnTo>
                <a:lnTo>
                  <a:pt x="10733" y="8346"/>
                </a:lnTo>
                <a:lnTo>
                  <a:pt x="10733" y="8354"/>
                </a:lnTo>
                <a:lnTo>
                  <a:pt x="10733" y="8361"/>
                </a:lnTo>
                <a:lnTo>
                  <a:pt x="10735" y="8367"/>
                </a:lnTo>
                <a:lnTo>
                  <a:pt x="10741" y="8372"/>
                </a:lnTo>
                <a:lnTo>
                  <a:pt x="10746" y="8381"/>
                </a:lnTo>
                <a:lnTo>
                  <a:pt x="10756" y="8382"/>
                </a:lnTo>
                <a:lnTo>
                  <a:pt x="10764" y="8382"/>
                </a:lnTo>
                <a:lnTo>
                  <a:pt x="10772" y="8374"/>
                </a:lnTo>
                <a:lnTo>
                  <a:pt x="10778" y="8364"/>
                </a:lnTo>
                <a:lnTo>
                  <a:pt x="10778" y="8352"/>
                </a:lnTo>
                <a:lnTo>
                  <a:pt x="10775" y="8338"/>
                </a:lnTo>
                <a:lnTo>
                  <a:pt x="10774" y="8325"/>
                </a:lnTo>
                <a:lnTo>
                  <a:pt x="10772" y="8313"/>
                </a:lnTo>
                <a:lnTo>
                  <a:pt x="10772" y="8309"/>
                </a:lnTo>
                <a:lnTo>
                  <a:pt x="10772" y="8305"/>
                </a:lnTo>
                <a:lnTo>
                  <a:pt x="10774" y="8302"/>
                </a:lnTo>
                <a:lnTo>
                  <a:pt x="10777" y="8299"/>
                </a:lnTo>
                <a:lnTo>
                  <a:pt x="10782" y="8293"/>
                </a:lnTo>
                <a:lnTo>
                  <a:pt x="10788" y="8290"/>
                </a:lnTo>
                <a:lnTo>
                  <a:pt x="10801" y="8287"/>
                </a:lnTo>
                <a:lnTo>
                  <a:pt x="10808" y="8283"/>
                </a:lnTo>
                <a:lnTo>
                  <a:pt x="10828" y="8289"/>
                </a:lnTo>
                <a:lnTo>
                  <a:pt x="10843" y="8293"/>
                </a:lnTo>
                <a:lnTo>
                  <a:pt x="10853" y="8295"/>
                </a:lnTo>
                <a:lnTo>
                  <a:pt x="10861" y="8295"/>
                </a:lnTo>
                <a:lnTo>
                  <a:pt x="10873" y="8295"/>
                </a:lnTo>
                <a:lnTo>
                  <a:pt x="10880" y="8296"/>
                </a:lnTo>
                <a:lnTo>
                  <a:pt x="10889" y="8305"/>
                </a:lnTo>
                <a:lnTo>
                  <a:pt x="10899" y="8318"/>
                </a:lnTo>
                <a:lnTo>
                  <a:pt x="10908" y="8331"/>
                </a:lnTo>
                <a:lnTo>
                  <a:pt x="10916" y="8341"/>
                </a:lnTo>
                <a:lnTo>
                  <a:pt x="10928" y="8346"/>
                </a:lnTo>
                <a:lnTo>
                  <a:pt x="10945" y="8355"/>
                </a:lnTo>
                <a:lnTo>
                  <a:pt x="10961" y="8359"/>
                </a:lnTo>
                <a:lnTo>
                  <a:pt x="10975" y="8362"/>
                </a:lnTo>
                <a:lnTo>
                  <a:pt x="10987" y="8358"/>
                </a:lnTo>
                <a:lnTo>
                  <a:pt x="10994" y="8354"/>
                </a:lnTo>
                <a:lnTo>
                  <a:pt x="11001" y="8348"/>
                </a:lnTo>
                <a:lnTo>
                  <a:pt x="11010" y="8342"/>
                </a:lnTo>
                <a:lnTo>
                  <a:pt x="11020" y="8339"/>
                </a:lnTo>
                <a:lnTo>
                  <a:pt x="11034" y="8338"/>
                </a:lnTo>
                <a:lnTo>
                  <a:pt x="11037" y="8336"/>
                </a:lnTo>
                <a:lnTo>
                  <a:pt x="11040" y="8333"/>
                </a:lnTo>
                <a:lnTo>
                  <a:pt x="11040" y="8331"/>
                </a:lnTo>
                <a:lnTo>
                  <a:pt x="11041" y="8329"/>
                </a:lnTo>
                <a:lnTo>
                  <a:pt x="11030" y="8326"/>
                </a:lnTo>
                <a:lnTo>
                  <a:pt x="11010" y="8325"/>
                </a:lnTo>
                <a:lnTo>
                  <a:pt x="11007" y="8325"/>
                </a:lnTo>
                <a:lnTo>
                  <a:pt x="11004" y="8322"/>
                </a:lnTo>
                <a:lnTo>
                  <a:pt x="11001" y="8320"/>
                </a:lnTo>
                <a:lnTo>
                  <a:pt x="11001" y="8318"/>
                </a:lnTo>
                <a:lnTo>
                  <a:pt x="11005" y="8312"/>
                </a:lnTo>
                <a:lnTo>
                  <a:pt x="11013" y="8306"/>
                </a:lnTo>
                <a:lnTo>
                  <a:pt x="11029" y="8290"/>
                </a:lnTo>
                <a:lnTo>
                  <a:pt x="11047" y="8271"/>
                </a:lnTo>
                <a:lnTo>
                  <a:pt x="11052" y="8270"/>
                </a:lnTo>
                <a:lnTo>
                  <a:pt x="11053" y="8269"/>
                </a:lnTo>
                <a:lnTo>
                  <a:pt x="11056" y="8269"/>
                </a:lnTo>
                <a:lnTo>
                  <a:pt x="11060" y="8271"/>
                </a:lnTo>
                <a:lnTo>
                  <a:pt x="11066" y="8276"/>
                </a:lnTo>
                <a:lnTo>
                  <a:pt x="11069" y="8282"/>
                </a:lnTo>
                <a:lnTo>
                  <a:pt x="11070" y="8289"/>
                </a:lnTo>
                <a:lnTo>
                  <a:pt x="11069" y="8290"/>
                </a:lnTo>
                <a:lnTo>
                  <a:pt x="11072" y="8292"/>
                </a:lnTo>
                <a:lnTo>
                  <a:pt x="11073" y="8292"/>
                </a:lnTo>
                <a:lnTo>
                  <a:pt x="11073" y="8293"/>
                </a:lnTo>
                <a:lnTo>
                  <a:pt x="11073" y="8296"/>
                </a:lnTo>
                <a:lnTo>
                  <a:pt x="11073" y="8299"/>
                </a:lnTo>
                <a:lnTo>
                  <a:pt x="11072" y="8305"/>
                </a:lnTo>
                <a:lnTo>
                  <a:pt x="11075" y="8312"/>
                </a:lnTo>
                <a:lnTo>
                  <a:pt x="11079" y="8319"/>
                </a:lnTo>
                <a:lnTo>
                  <a:pt x="11083" y="8335"/>
                </a:lnTo>
                <a:lnTo>
                  <a:pt x="11086" y="8349"/>
                </a:lnTo>
                <a:lnTo>
                  <a:pt x="11085" y="8354"/>
                </a:lnTo>
                <a:lnTo>
                  <a:pt x="11086" y="8359"/>
                </a:lnTo>
                <a:lnTo>
                  <a:pt x="11089" y="8364"/>
                </a:lnTo>
                <a:lnTo>
                  <a:pt x="11092" y="8368"/>
                </a:lnTo>
                <a:lnTo>
                  <a:pt x="11099" y="8371"/>
                </a:lnTo>
                <a:lnTo>
                  <a:pt x="11106" y="8375"/>
                </a:lnTo>
                <a:lnTo>
                  <a:pt x="11118" y="8379"/>
                </a:lnTo>
                <a:lnTo>
                  <a:pt x="11132" y="8382"/>
                </a:lnTo>
                <a:lnTo>
                  <a:pt x="11149" y="8369"/>
                </a:lnTo>
                <a:lnTo>
                  <a:pt x="11161" y="8359"/>
                </a:lnTo>
                <a:lnTo>
                  <a:pt x="11168" y="8349"/>
                </a:lnTo>
                <a:lnTo>
                  <a:pt x="11174" y="8341"/>
                </a:lnTo>
                <a:lnTo>
                  <a:pt x="11177" y="8332"/>
                </a:lnTo>
                <a:lnTo>
                  <a:pt x="11180" y="8326"/>
                </a:lnTo>
                <a:lnTo>
                  <a:pt x="11183" y="8322"/>
                </a:lnTo>
                <a:lnTo>
                  <a:pt x="11187" y="8319"/>
                </a:lnTo>
                <a:lnTo>
                  <a:pt x="11191" y="8319"/>
                </a:lnTo>
                <a:lnTo>
                  <a:pt x="11197" y="8323"/>
                </a:lnTo>
                <a:lnTo>
                  <a:pt x="11203" y="8328"/>
                </a:lnTo>
                <a:lnTo>
                  <a:pt x="11210" y="8335"/>
                </a:lnTo>
                <a:lnTo>
                  <a:pt x="11217" y="8341"/>
                </a:lnTo>
                <a:lnTo>
                  <a:pt x="11223" y="8346"/>
                </a:lnTo>
                <a:lnTo>
                  <a:pt x="11229" y="8351"/>
                </a:lnTo>
                <a:lnTo>
                  <a:pt x="11233" y="8351"/>
                </a:lnTo>
                <a:lnTo>
                  <a:pt x="11249" y="8348"/>
                </a:lnTo>
                <a:lnTo>
                  <a:pt x="11262" y="8346"/>
                </a:lnTo>
                <a:lnTo>
                  <a:pt x="11273" y="8361"/>
                </a:lnTo>
                <a:lnTo>
                  <a:pt x="11282" y="8374"/>
                </a:lnTo>
                <a:lnTo>
                  <a:pt x="11289" y="8385"/>
                </a:lnTo>
                <a:lnTo>
                  <a:pt x="11296" y="8397"/>
                </a:lnTo>
                <a:lnTo>
                  <a:pt x="11302" y="8414"/>
                </a:lnTo>
                <a:lnTo>
                  <a:pt x="11312" y="8436"/>
                </a:lnTo>
                <a:lnTo>
                  <a:pt x="11315" y="8447"/>
                </a:lnTo>
                <a:lnTo>
                  <a:pt x="11315" y="8466"/>
                </a:lnTo>
                <a:lnTo>
                  <a:pt x="11314" y="8485"/>
                </a:lnTo>
                <a:lnTo>
                  <a:pt x="11314" y="8499"/>
                </a:lnTo>
                <a:lnTo>
                  <a:pt x="11327" y="8498"/>
                </a:lnTo>
                <a:lnTo>
                  <a:pt x="11347" y="8496"/>
                </a:lnTo>
                <a:lnTo>
                  <a:pt x="11365" y="8496"/>
                </a:lnTo>
                <a:lnTo>
                  <a:pt x="11378" y="8496"/>
                </a:lnTo>
                <a:lnTo>
                  <a:pt x="11376" y="8485"/>
                </a:lnTo>
                <a:lnTo>
                  <a:pt x="11370" y="8470"/>
                </a:lnTo>
                <a:lnTo>
                  <a:pt x="11367" y="8451"/>
                </a:lnTo>
                <a:lnTo>
                  <a:pt x="11365" y="8443"/>
                </a:lnTo>
                <a:lnTo>
                  <a:pt x="11363" y="8437"/>
                </a:lnTo>
                <a:lnTo>
                  <a:pt x="11360" y="8431"/>
                </a:lnTo>
                <a:lnTo>
                  <a:pt x="11338" y="8408"/>
                </a:lnTo>
                <a:lnTo>
                  <a:pt x="11321" y="8391"/>
                </a:lnTo>
                <a:lnTo>
                  <a:pt x="11318" y="8385"/>
                </a:lnTo>
                <a:lnTo>
                  <a:pt x="11318" y="8381"/>
                </a:lnTo>
                <a:lnTo>
                  <a:pt x="11319" y="8377"/>
                </a:lnTo>
                <a:lnTo>
                  <a:pt x="11319" y="8371"/>
                </a:lnTo>
                <a:lnTo>
                  <a:pt x="11335" y="8374"/>
                </a:lnTo>
                <a:lnTo>
                  <a:pt x="11353" y="8374"/>
                </a:lnTo>
                <a:lnTo>
                  <a:pt x="11357" y="8358"/>
                </a:lnTo>
                <a:lnTo>
                  <a:pt x="11358" y="8339"/>
                </a:lnTo>
                <a:lnTo>
                  <a:pt x="11363" y="8333"/>
                </a:lnTo>
                <a:lnTo>
                  <a:pt x="11367" y="8329"/>
                </a:lnTo>
                <a:lnTo>
                  <a:pt x="11371" y="8325"/>
                </a:lnTo>
                <a:lnTo>
                  <a:pt x="11376" y="8320"/>
                </a:lnTo>
                <a:lnTo>
                  <a:pt x="11394" y="8315"/>
                </a:lnTo>
                <a:lnTo>
                  <a:pt x="11409" y="8312"/>
                </a:lnTo>
                <a:lnTo>
                  <a:pt x="11413" y="8310"/>
                </a:lnTo>
                <a:lnTo>
                  <a:pt x="11416" y="8307"/>
                </a:lnTo>
                <a:lnTo>
                  <a:pt x="11419" y="8306"/>
                </a:lnTo>
                <a:lnTo>
                  <a:pt x="11419" y="8303"/>
                </a:lnTo>
                <a:lnTo>
                  <a:pt x="11413" y="8290"/>
                </a:lnTo>
                <a:lnTo>
                  <a:pt x="11412" y="8279"/>
                </a:lnTo>
                <a:lnTo>
                  <a:pt x="11412" y="8274"/>
                </a:lnTo>
                <a:lnTo>
                  <a:pt x="11412" y="8271"/>
                </a:lnTo>
                <a:lnTo>
                  <a:pt x="11413" y="8270"/>
                </a:lnTo>
                <a:lnTo>
                  <a:pt x="11416" y="8270"/>
                </a:lnTo>
                <a:lnTo>
                  <a:pt x="11429" y="8277"/>
                </a:lnTo>
                <a:lnTo>
                  <a:pt x="11445" y="8292"/>
                </a:lnTo>
                <a:lnTo>
                  <a:pt x="11455" y="8302"/>
                </a:lnTo>
                <a:lnTo>
                  <a:pt x="11462" y="8312"/>
                </a:lnTo>
                <a:lnTo>
                  <a:pt x="11463" y="8318"/>
                </a:lnTo>
                <a:lnTo>
                  <a:pt x="11465" y="8322"/>
                </a:lnTo>
                <a:lnTo>
                  <a:pt x="11466" y="8326"/>
                </a:lnTo>
                <a:lnTo>
                  <a:pt x="11465" y="8329"/>
                </a:lnTo>
                <a:lnTo>
                  <a:pt x="11461" y="8341"/>
                </a:lnTo>
                <a:lnTo>
                  <a:pt x="11455" y="8351"/>
                </a:lnTo>
                <a:lnTo>
                  <a:pt x="11449" y="8359"/>
                </a:lnTo>
                <a:lnTo>
                  <a:pt x="11442" y="8368"/>
                </a:lnTo>
                <a:lnTo>
                  <a:pt x="11430" y="8377"/>
                </a:lnTo>
                <a:lnTo>
                  <a:pt x="11420" y="8385"/>
                </a:lnTo>
                <a:lnTo>
                  <a:pt x="11419" y="8391"/>
                </a:lnTo>
                <a:lnTo>
                  <a:pt x="11419" y="8397"/>
                </a:lnTo>
                <a:lnTo>
                  <a:pt x="11419" y="8403"/>
                </a:lnTo>
                <a:lnTo>
                  <a:pt x="11422" y="8408"/>
                </a:lnTo>
                <a:lnTo>
                  <a:pt x="11426" y="8420"/>
                </a:lnTo>
                <a:lnTo>
                  <a:pt x="11427" y="8428"/>
                </a:lnTo>
                <a:lnTo>
                  <a:pt x="11435" y="8428"/>
                </a:lnTo>
                <a:lnTo>
                  <a:pt x="11449" y="8424"/>
                </a:lnTo>
                <a:lnTo>
                  <a:pt x="11465" y="8421"/>
                </a:lnTo>
                <a:lnTo>
                  <a:pt x="11472" y="8420"/>
                </a:lnTo>
                <a:lnTo>
                  <a:pt x="11473" y="8421"/>
                </a:lnTo>
                <a:lnTo>
                  <a:pt x="11475" y="8424"/>
                </a:lnTo>
                <a:lnTo>
                  <a:pt x="11479" y="8424"/>
                </a:lnTo>
                <a:lnTo>
                  <a:pt x="11484" y="8426"/>
                </a:lnTo>
                <a:lnTo>
                  <a:pt x="11486" y="8437"/>
                </a:lnTo>
                <a:lnTo>
                  <a:pt x="11488" y="8447"/>
                </a:lnTo>
                <a:lnTo>
                  <a:pt x="11491" y="8457"/>
                </a:lnTo>
                <a:lnTo>
                  <a:pt x="11495" y="8464"/>
                </a:lnTo>
                <a:lnTo>
                  <a:pt x="11504" y="8459"/>
                </a:lnTo>
                <a:lnTo>
                  <a:pt x="11512" y="8450"/>
                </a:lnTo>
                <a:lnTo>
                  <a:pt x="11520" y="8439"/>
                </a:lnTo>
                <a:lnTo>
                  <a:pt x="11527" y="8426"/>
                </a:lnTo>
                <a:lnTo>
                  <a:pt x="11535" y="8423"/>
                </a:lnTo>
                <a:lnTo>
                  <a:pt x="11543" y="8420"/>
                </a:lnTo>
                <a:lnTo>
                  <a:pt x="11548" y="8423"/>
                </a:lnTo>
                <a:lnTo>
                  <a:pt x="11556" y="8424"/>
                </a:lnTo>
                <a:lnTo>
                  <a:pt x="11570" y="8434"/>
                </a:lnTo>
                <a:lnTo>
                  <a:pt x="11586" y="8444"/>
                </a:lnTo>
                <a:lnTo>
                  <a:pt x="11597" y="8437"/>
                </a:lnTo>
                <a:lnTo>
                  <a:pt x="11610" y="8430"/>
                </a:lnTo>
                <a:lnTo>
                  <a:pt x="11628" y="8431"/>
                </a:lnTo>
                <a:lnTo>
                  <a:pt x="11645" y="8431"/>
                </a:lnTo>
                <a:lnTo>
                  <a:pt x="11655" y="8436"/>
                </a:lnTo>
                <a:lnTo>
                  <a:pt x="11664" y="8441"/>
                </a:lnTo>
                <a:lnTo>
                  <a:pt x="11675" y="8443"/>
                </a:lnTo>
                <a:lnTo>
                  <a:pt x="11685" y="8443"/>
                </a:lnTo>
                <a:lnTo>
                  <a:pt x="11695" y="8439"/>
                </a:lnTo>
                <a:lnTo>
                  <a:pt x="11704" y="8433"/>
                </a:lnTo>
                <a:lnTo>
                  <a:pt x="11711" y="8430"/>
                </a:lnTo>
                <a:lnTo>
                  <a:pt x="11718" y="8426"/>
                </a:lnTo>
                <a:lnTo>
                  <a:pt x="11723" y="8421"/>
                </a:lnTo>
                <a:lnTo>
                  <a:pt x="11725" y="8415"/>
                </a:lnTo>
                <a:lnTo>
                  <a:pt x="11727" y="8397"/>
                </a:lnTo>
                <a:lnTo>
                  <a:pt x="11730" y="8378"/>
                </a:lnTo>
                <a:lnTo>
                  <a:pt x="11733" y="8369"/>
                </a:lnTo>
                <a:lnTo>
                  <a:pt x="11737" y="8362"/>
                </a:lnTo>
                <a:lnTo>
                  <a:pt x="11744" y="8355"/>
                </a:lnTo>
                <a:lnTo>
                  <a:pt x="11753" y="8349"/>
                </a:lnTo>
                <a:lnTo>
                  <a:pt x="11759" y="8349"/>
                </a:lnTo>
                <a:lnTo>
                  <a:pt x="11764" y="8351"/>
                </a:lnTo>
                <a:lnTo>
                  <a:pt x="11770" y="8355"/>
                </a:lnTo>
                <a:lnTo>
                  <a:pt x="11777" y="8359"/>
                </a:lnTo>
                <a:lnTo>
                  <a:pt x="11785" y="8364"/>
                </a:lnTo>
                <a:lnTo>
                  <a:pt x="11790" y="8368"/>
                </a:lnTo>
                <a:lnTo>
                  <a:pt x="11796" y="8371"/>
                </a:lnTo>
                <a:lnTo>
                  <a:pt x="11802" y="8369"/>
                </a:lnTo>
                <a:lnTo>
                  <a:pt x="11812" y="8367"/>
                </a:lnTo>
                <a:lnTo>
                  <a:pt x="11825" y="8365"/>
                </a:lnTo>
                <a:lnTo>
                  <a:pt x="11838" y="8364"/>
                </a:lnTo>
                <a:lnTo>
                  <a:pt x="11846" y="8361"/>
                </a:lnTo>
                <a:lnTo>
                  <a:pt x="11844" y="8345"/>
                </a:lnTo>
                <a:lnTo>
                  <a:pt x="11841" y="8331"/>
                </a:lnTo>
                <a:lnTo>
                  <a:pt x="11842" y="8328"/>
                </a:lnTo>
                <a:lnTo>
                  <a:pt x="11844" y="8325"/>
                </a:lnTo>
                <a:lnTo>
                  <a:pt x="11862" y="8315"/>
                </a:lnTo>
                <a:lnTo>
                  <a:pt x="11881" y="8307"/>
                </a:lnTo>
                <a:lnTo>
                  <a:pt x="11888" y="8309"/>
                </a:lnTo>
                <a:lnTo>
                  <a:pt x="11894" y="8310"/>
                </a:lnTo>
                <a:lnTo>
                  <a:pt x="11897" y="8310"/>
                </a:lnTo>
                <a:lnTo>
                  <a:pt x="11898" y="8312"/>
                </a:lnTo>
                <a:lnTo>
                  <a:pt x="11900" y="8316"/>
                </a:lnTo>
                <a:lnTo>
                  <a:pt x="11900" y="8319"/>
                </a:lnTo>
                <a:lnTo>
                  <a:pt x="11898" y="8328"/>
                </a:lnTo>
                <a:lnTo>
                  <a:pt x="11898" y="8335"/>
                </a:lnTo>
                <a:lnTo>
                  <a:pt x="11903" y="8349"/>
                </a:lnTo>
                <a:lnTo>
                  <a:pt x="11907" y="8364"/>
                </a:lnTo>
                <a:lnTo>
                  <a:pt x="11908" y="8364"/>
                </a:lnTo>
                <a:lnTo>
                  <a:pt x="11911" y="8362"/>
                </a:lnTo>
                <a:lnTo>
                  <a:pt x="11914" y="8359"/>
                </a:lnTo>
                <a:lnTo>
                  <a:pt x="11918" y="8356"/>
                </a:lnTo>
                <a:lnTo>
                  <a:pt x="11924" y="8351"/>
                </a:lnTo>
                <a:lnTo>
                  <a:pt x="11927" y="8346"/>
                </a:lnTo>
                <a:lnTo>
                  <a:pt x="11933" y="8343"/>
                </a:lnTo>
                <a:lnTo>
                  <a:pt x="11940" y="8342"/>
                </a:lnTo>
                <a:lnTo>
                  <a:pt x="11944" y="8342"/>
                </a:lnTo>
                <a:lnTo>
                  <a:pt x="11950" y="8343"/>
                </a:lnTo>
                <a:lnTo>
                  <a:pt x="11953" y="8348"/>
                </a:lnTo>
                <a:lnTo>
                  <a:pt x="11954" y="8354"/>
                </a:lnTo>
                <a:lnTo>
                  <a:pt x="11956" y="8361"/>
                </a:lnTo>
                <a:lnTo>
                  <a:pt x="11956" y="8369"/>
                </a:lnTo>
                <a:lnTo>
                  <a:pt x="11956" y="8387"/>
                </a:lnTo>
                <a:lnTo>
                  <a:pt x="11954" y="8403"/>
                </a:lnTo>
                <a:lnTo>
                  <a:pt x="11959" y="8414"/>
                </a:lnTo>
                <a:lnTo>
                  <a:pt x="11966" y="8423"/>
                </a:lnTo>
                <a:lnTo>
                  <a:pt x="11970" y="8437"/>
                </a:lnTo>
                <a:lnTo>
                  <a:pt x="11976" y="8453"/>
                </a:lnTo>
                <a:lnTo>
                  <a:pt x="11983" y="8449"/>
                </a:lnTo>
                <a:lnTo>
                  <a:pt x="11990" y="8446"/>
                </a:lnTo>
                <a:lnTo>
                  <a:pt x="11993" y="8443"/>
                </a:lnTo>
                <a:lnTo>
                  <a:pt x="11996" y="8441"/>
                </a:lnTo>
                <a:lnTo>
                  <a:pt x="11998" y="8439"/>
                </a:lnTo>
                <a:lnTo>
                  <a:pt x="11999" y="8434"/>
                </a:lnTo>
                <a:lnTo>
                  <a:pt x="12013" y="8424"/>
                </a:lnTo>
                <a:lnTo>
                  <a:pt x="12025" y="8413"/>
                </a:lnTo>
                <a:lnTo>
                  <a:pt x="12025" y="8408"/>
                </a:lnTo>
                <a:lnTo>
                  <a:pt x="12024" y="8404"/>
                </a:lnTo>
                <a:lnTo>
                  <a:pt x="12022" y="8398"/>
                </a:lnTo>
                <a:lnTo>
                  <a:pt x="12019" y="8392"/>
                </a:lnTo>
                <a:lnTo>
                  <a:pt x="12003" y="8382"/>
                </a:lnTo>
                <a:lnTo>
                  <a:pt x="11996" y="8374"/>
                </a:lnTo>
                <a:lnTo>
                  <a:pt x="11996" y="8371"/>
                </a:lnTo>
                <a:lnTo>
                  <a:pt x="12001" y="8367"/>
                </a:lnTo>
                <a:lnTo>
                  <a:pt x="12006" y="8364"/>
                </a:lnTo>
                <a:lnTo>
                  <a:pt x="12012" y="8359"/>
                </a:lnTo>
                <a:lnTo>
                  <a:pt x="12024" y="8354"/>
                </a:lnTo>
                <a:lnTo>
                  <a:pt x="12029" y="8349"/>
                </a:lnTo>
                <a:lnTo>
                  <a:pt x="12032" y="8349"/>
                </a:lnTo>
                <a:lnTo>
                  <a:pt x="12037" y="8351"/>
                </a:lnTo>
                <a:lnTo>
                  <a:pt x="12039" y="8354"/>
                </a:lnTo>
                <a:lnTo>
                  <a:pt x="12042" y="8358"/>
                </a:lnTo>
                <a:lnTo>
                  <a:pt x="12051" y="8365"/>
                </a:lnTo>
                <a:lnTo>
                  <a:pt x="12060" y="8374"/>
                </a:lnTo>
                <a:lnTo>
                  <a:pt x="12071" y="8381"/>
                </a:lnTo>
                <a:lnTo>
                  <a:pt x="12083" y="8385"/>
                </a:lnTo>
                <a:lnTo>
                  <a:pt x="12094" y="8391"/>
                </a:lnTo>
                <a:lnTo>
                  <a:pt x="12104" y="8394"/>
                </a:lnTo>
                <a:lnTo>
                  <a:pt x="12113" y="8394"/>
                </a:lnTo>
                <a:lnTo>
                  <a:pt x="12121" y="8392"/>
                </a:lnTo>
                <a:lnTo>
                  <a:pt x="12129" y="8391"/>
                </a:lnTo>
                <a:lnTo>
                  <a:pt x="12134" y="8390"/>
                </a:lnTo>
                <a:lnTo>
                  <a:pt x="12139" y="8387"/>
                </a:lnTo>
                <a:lnTo>
                  <a:pt x="12142" y="8384"/>
                </a:lnTo>
                <a:lnTo>
                  <a:pt x="12143" y="8379"/>
                </a:lnTo>
                <a:lnTo>
                  <a:pt x="12145" y="8375"/>
                </a:lnTo>
                <a:lnTo>
                  <a:pt x="12145" y="8371"/>
                </a:lnTo>
                <a:lnTo>
                  <a:pt x="12142" y="8365"/>
                </a:lnTo>
                <a:lnTo>
                  <a:pt x="12137" y="8356"/>
                </a:lnTo>
                <a:lnTo>
                  <a:pt x="12132" y="8349"/>
                </a:lnTo>
                <a:lnTo>
                  <a:pt x="12126" y="8341"/>
                </a:lnTo>
                <a:lnTo>
                  <a:pt x="12121" y="8333"/>
                </a:lnTo>
                <a:lnTo>
                  <a:pt x="12120" y="8328"/>
                </a:lnTo>
                <a:lnTo>
                  <a:pt x="12120" y="8325"/>
                </a:lnTo>
                <a:lnTo>
                  <a:pt x="12121" y="8322"/>
                </a:lnTo>
                <a:lnTo>
                  <a:pt x="12123" y="8319"/>
                </a:lnTo>
                <a:lnTo>
                  <a:pt x="12126" y="8316"/>
                </a:lnTo>
                <a:lnTo>
                  <a:pt x="12129" y="8315"/>
                </a:lnTo>
                <a:lnTo>
                  <a:pt x="12133" y="8313"/>
                </a:lnTo>
                <a:lnTo>
                  <a:pt x="12137" y="8313"/>
                </a:lnTo>
                <a:lnTo>
                  <a:pt x="12140" y="8313"/>
                </a:lnTo>
                <a:lnTo>
                  <a:pt x="12145" y="8315"/>
                </a:lnTo>
                <a:lnTo>
                  <a:pt x="12152" y="8326"/>
                </a:lnTo>
                <a:lnTo>
                  <a:pt x="12152" y="8329"/>
                </a:lnTo>
                <a:lnTo>
                  <a:pt x="12157" y="8333"/>
                </a:lnTo>
                <a:lnTo>
                  <a:pt x="12163" y="8336"/>
                </a:lnTo>
                <a:lnTo>
                  <a:pt x="12168" y="8336"/>
                </a:lnTo>
                <a:lnTo>
                  <a:pt x="12172" y="8335"/>
                </a:lnTo>
                <a:lnTo>
                  <a:pt x="12176" y="8332"/>
                </a:lnTo>
                <a:lnTo>
                  <a:pt x="12181" y="8326"/>
                </a:lnTo>
                <a:lnTo>
                  <a:pt x="12186" y="8322"/>
                </a:lnTo>
                <a:lnTo>
                  <a:pt x="12193" y="8319"/>
                </a:lnTo>
                <a:lnTo>
                  <a:pt x="12201" y="8318"/>
                </a:lnTo>
                <a:lnTo>
                  <a:pt x="12209" y="8318"/>
                </a:lnTo>
                <a:lnTo>
                  <a:pt x="12228" y="8320"/>
                </a:lnTo>
                <a:lnTo>
                  <a:pt x="12244" y="8325"/>
                </a:lnTo>
                <a:lnTo>
                  <a:pt x="12248" y="8329"/>
                </a:lnTo>
                <a:lnTo>
                  <a:pt x="12250" y="8333"/>
                </a:lnTo>
                <a:lnTo>
                  <a:pt x="12248" y="8336"/>
                </a:lnTo>
                <a:lnTo>
                  <a:pt x="12245" y="8341"/>
                </a:lnTo>
                <a:lnTo>
                  <a:pt x="12238" y="8343"/>
                </a:lnTo>
                <a:lnTo>
                  <a:pt x="12229" y="8346"/>
                </a:lnTo>
                <a:lnTo>
                  <a:pt x="12212" y="8346"/>
                </a:lnTo>
                <a:lnTo>
                  <a:pt x="12199" y="8346"/>
                </a:lnTo>
                <a:lnTo>
                  <a:pt x="12189" y="8354"/>
                </a:lnTo>
                <a:lnTo>
                  <a:pt x="12181" y="8361"/>
                </a:lnTo>
                <a:lnTo>
                  <a:pt x="12183" y="8368"/>
                </a:lnTo>
                <a:lnTo>
                  <a:pt x="12189" y="8375"/>
                </a:lnTo>
                <a:lnTo>
                  <a:pt x="12205" y="8381"/>
                </a:lnTo>
                <a:lnTo>
                  <a:pt x="12221" y="8387"/>
                </a:lnTo>
                <a:lnTo>
                  <a:pt x="12222" y="8405"/>
                </a:lnTo>
                <a:lnTo>
                  <a:pt x="12224" y="8426"/>
                </a:lnTo>
                <a:lnTo>
                  <a:pt x="12214" y="8440"/>
                </a:lnTo>
                <a:lnTo>
                  <a:pt x="12205" y="8454"/>
                </a:lnTo>
                <a:lnTo>
                  <a:pt x="12206" y="8464"/>
                </a:lnTo>
                <a:lnTo>
                  <a:pt x="12211" y="8472"/>
                </a:lnTo>
                <a:lnTo>
                  <a:pt x="12212" y="8476"/>
                </a:lnTo>
                <a:lnTo>
                  <a:pt x="12217" y="8477"/>
                </a:lnTo>
                <a:lnTo>
                  <a:pt x="12221" y="8477"/>
                </a:lnTo>
                <a:lnTo>
                  <a:pt x="12227" y="8477"/>
                </a:lnTo>
                <a:lnTo>
                  <a:pt x="12238" y="8476"/>
                </a:lnTo>
                <a:lnTo>
                  <a:pt x="12251" y="8475"/>
                </a:lnTo>
                <a:lnTo>
                  <a:pt x="12254" y="8473"/>
                </a:lnTo>
                <a:lnTo>
                  <a:pt x="12258" y="8472"/>
                </a:lnTo>
                <a:lnTo>
                  <a:pt x="12263" y="8472"/>
                </a:lnTo>
                <a:lnTo>
                  <a:pt x="12264" y="8473"/>
                </a:lnTo>
                <a:lnTo>
                  <a:pt x="12274" y="8467"/>
                </a:lnTo>
                <a:lnTo>
                  <a:pt x="12284" y="8466"/>
                </a:lnTo>
                <a:lnTo>
                  <a:pt x="12289" y="8466"/>
                </a:lnTo>
                <a:lnTo>
                  <a:pt x="12291" y="8466"/>
                </a:lnTo>
                <a:lnTo>
                  <a:pt x="12293" y="8469"/>
                </a:lnTo>
                <a:lnTo>
                  <a:pt x="12294" y="8472"/>
                </a:lnTo>
                <a:lnTo>
                  <a:pt x="12286" y="8479"/>
                </a:lnTo>
                <a:lnTo>
                  <a:pt x="12278" y="8487"/>
                </a:lnTo>
                <a:lnTo>
                  <a:pt x="12278" y="8493"/>
                </a:lnTo>
                <a:lnTo>
                  <a:pt x="12281" y="8498"/>
                </a:lnTo>
                <a:lnTo>
                  <a:pt x="12284" y="8499"/>
                </a:lnTo>
                <a:lnTo>
                  <a:pt x="12289" y="8500"/>
                </a:lnTo>
                <a:lnTo>
                  <a:pt x="12297" y="8499"/>
                </a:lnTo>
                <a:lnTo>
                  <a:pt x="12306" y="8496"/>
                </a:lnTo>
                <a:lnTo>
                  <a:pt x="12313" y="8483"/>
                </a:lnTo>
                <a:lnTo>
                  <a:pt x="12320" y="8472"/>
                </a:lnTo>
                <a:lnTo>
                  <a:pt x="12330" y="8459"/>
                </a:lnTo>
                <a:lnTo>
                  <a:pt x="12340" y="8447"/>
                </a:lnTo>
                <a:lnTo>
                  <a:pt x="12350" y="8454"/>
                </a:lnTo>
                <a:lnTo>
                  <a:pt x="12361" y="8462"/>
                </a:lnTo>
                <a:lnTo>
                  <a:pt x="12372" y="8463"/>
                </a:lnTo>
                <a:lnTo>
                  <a:pt x="12382" y="8463"/>
                </a:lnTo>
                <a:lnTo>
                  <a:pt x="12376" y="8454"/>
                </a:lnTo>
                <a:lnTo>
                  <a:pt x="12366" y="8444"/>
                </a:lnTo>
                <a:lnTo>
                  <a:pt x="12366" y="8437"/>
                </a:lnTo>
                <a:lnTo>
                  <a:pt x="12365" y="8427"/>
                </a:lnTo>
                <a:lnTo>
                  <a:pt x="12363" y="8423"/>
                </a:lnTo>
                <a:lnTo>
                  <a:pt x="12363" y="8418"/>
                </a:lnTo>
                <a:lnTo>
                  <a:pt x="12363" y="8414"/>
                </a:lnTo>
                <a:lnTo>
                  <a:pt x="12365" y="8413"/>
                </a:lnTo>
                <a:lnTo>
                  <a:pt x="12373" y="8410"/>
                </a:lnTo>
                <a:lnTo>
                  <a:pt x="12382" y="8408"/>
                </a:lnTo>
                <a:lnTo>
                  <a:pt x="12385" y="8410"/>
                </a:lnTo>
                <a:lnTo>
                  <a:pt x="12388" y="8413"/>
                </a:lnTo>
                <a:lnTo>
                  <a:pt x="12391" y="8418"/>
                </a:lnTo>
                <a:lnTo>
                  <a:pt x="12394" y="8424"/>
                </a:lnTo>
                <a:lnTo>
                  <a:pt x="12399" y="8439"/>
                </a:lnTo>
                <a:lnTo>
                  <a:pt x="12404" y="8453"/>
                </a:lnTo>
                <a:lnTo>
                  <a:pt x="12407" y="8463"/>
                </a:lnTo>
                <a:lnTo>
                  <a:pt x="12408" y="8467"/>
                </a:lnTo>
                <a:lnTo>
                  <a:pt x="12415" y="8469"/>
                </a:lnTo>
                <a:lnTo>
                  <a:pt x="12424" y="8475"/>
                </a:lnTo>
                <a:lnTo>
                  <a:pt x="12428" y="8479"/>
                </a:lnTo>
                <a:lnTo>
                  <a:pt x="12433" y="8485"/>
                </a:lnTo>
                <a:lnTo>
                  <a:pt x="12435" y="8490"/>
                </a:lnTo>
                <a:lnTo>
                  <a:pt x="12440" y="8498"/>
                </a:lnTo>
                <a:lnTo>
                  <a:pt x="12441" y="8500"/>
                </a:lnTo>
                <a:lnTo>
                  <a:pt x="12444" y="8503"/>
                </a:lnTo>
                <a:lnTo>
                  <a:pt x="12445" y="8505"/>
                </a:lnTo>
                <a:lnTo>
                  <a:pt x="12448" y="8506"/>
                </a:lnTo>
                <a:lnTo>
                  <a:pt x="12454" y="8506"/>
                </a:lnTo>
                <a:lnTo>
                  <a:pt x="12460" y="8506"/>
                </a:lnTo>
                <a:lnTo>
                  <a:pt x="12467" y="8505"/>
                </a:lnTo>
                <a:lnTo>
                  <a:pt x="12474" y="8502"/>
                </a:lnTo>
                <a:lnTo>
                  <a:pt x="12469" y="8496"/>
                </a:lnTo>
                <a:lnTo>
                  <a:pt x="12461" y="8490"/>
                </a:lnTo>
                <a:lnTo>
                  <a:pt x="12460" y="8479"/>
                </a:lnTo>
                <a:lnTo>
                  <a:pt x="12460" y="8467"/>
                </a:lnTo>
                <a:lnTo>
                  <a:pt x="12467" y="8462"/>
                </a:lnTo>
                <a:lnTo>
                  <a:pt x="12473" y="8454"/>
                </a:lnTo>
                <a:lnTo>
                  <a:pt x="12477" y="8447"/>
                </a:lnTo>
                <a:lnTo>
                  <a:pt x="12481" y="8440"/>
                </a:lnTo>
                <a:lnTo>
                  <a:pt x="12474" y="8433"/>
                </a:lnTo>
                <a:lnTo>
                  <a:pt x="12470" y="8427"/>
                </a:lnTo>
                <a:lnTo>
                  <a:pt x="12474" y="8423"/>
                </a:lnTo>
                <a:lnTo>
                  <a:pt x="12477" y="8420"/>
                </a:lnTo>
                <a:lnTo>
                  <a:pt x="12484" y="8414"/>
                </a:lnTo>
                <a:lnTo>
                  <a:pt x="12494" y="8410"/>
                </a:lnTo>
                <a:lnTo>
                  <a:pt x="12499" y="8408"/>
                </a:lnTo>
                <a:lnTo>
                  <a:pt x="12500" y="8405"/>
                </a:lnTo>
                <a:lnTo>
                  <a:pt x="12502" y="8403"/>
                </a:lnTo>
                <a:lnTo>
                  <a:pt x="12500" y="8400"/>
                </a:lnTo>
                <a:lnTo>
                  <a:pt x="12500" y="8398"/>
                </a:lnTo>
                <a:lnTo>
                  <a:pt x="12499" y="8395"/>
                </a:lnTo>
                <a:lnTo>
                  <a:pt x="12499" y="8394"/>
                </a:lnTo>
                <a:lnTo>
                  <a:pt x="12502" y="8392"/>
                </a:lnTo>
                <a:lnTo>
                  <a:pt x="12510" y="8385"/>
                </a:lnTo>
                <a:lnTo>
                  <a:pt x="12517" y="8381"/>
                </a:lnTo>
                <a:lnTo>
                  <a:pt x="12522" y="8384"/>
                </a:lnTo>
                <a:lnTo>
                  <a:pt x="12525" y="8387"/>
                </a:lnTo>
                <a:lnTo>
                  <a:pt x="12523" y="8397"/>
                </a:lnTo>
                <a:lnTo>
                  <a:pt x="12519" y="8415"/>
                </a:lnTo>
                <a:lnTo>
                  <a:pt x="12516" y="8426"/>
                </a:lnTo>
                <a:lnTo>
                  <a:pt x="12516" y="8436"/>
                </a:lnTo>
                <a:lnTo>
                  <a:pt x="12515" y="8443"/>
                </a:lnTo>
                <a:lnTo>
                  <a:pt x="12516" y="8447"/>
                </a:lnTo>
                <a:lnTo>
                  <a:pt x="12520" y="8456"/>
                </a:lnTo>
                <a:lnTo>
                  <a:pt x="12522" y="8464"/>
                </a:lnTo>
                <a:lnTo>
                  <a:pt x="12515" y="8469"/>
                </a:lnTo>
                <a:lnTo>
                  <a:pt x="12507" y="8475"/>
                </a:lnTo>
                <a:lnTo>
                  <a:pt x="12506" y="8480"/>
                </a:lnTo>
                <a:lnTo>
                  <a:pt x="12505" y="8486"/>
                </a:lnTo>
                <a:lnTo>
                  <a:pt x="12503" y="8492"/>
                </a:lnTo>
                <a:lnTo>
                  <a:pt x="12506" y="8498"/>
                </a:lnTo>
                <a:lnTo>
                  <a:pt x="12513" y="8509"/>
                </a:lnTo>
                <a:lnTo>
                  <a:pt x="12520" y="8521"/>
                </a:lnTo>
                <a:lnTo>
                  <a:pt x="12528" y="8521"/>
                </a:lnTo>
                <a:lnTo>
                  <a:pt x="12536" y="8518"/>
                </a:lnTo>
                <a:lnTo>
                  <a:pt x="12545" y="8513"/>
                </a:lnTo>
                <a:lnTo>
                  <a:pt x="12553" y="8508"/>
                </a:lnTo>
                <a:lnTo>
                  <a:pt x="12565" y="8502"/>
                </a:lnTo>
                <a:lnTo>
                  <a:pt x="12577" y="8498"/>
                </a:lnTo>
                <a:lnTo>
                  <a:pt x="12578" y="8499"/>
                </a:lnTo>
                <a:lnTo>
                  <a:pt x="12584" y="8500"/>
                </a:lnTo>
                <a:lnTo>
                  <a:pt x="12589" y="8503"/>
                </a:lnTo>
                <a:lnTo>
                  <a:pt x="12594" y="8509"/>
                </a:lnTo>
                <a:lnTo>
                  <a:pt x="12597" y="8513"/>
                </a:lnTo>
                <a:lnTo>
                  <a:pt x="12600" y="8518"/>
                </a:lnTo>
                <a:lnTo>
                  <a:pt x="12589" y="8523"/>
                </a:lnTo>
                <a:lnTo>
                  <a:pt x="12579" y="8528"/>
                </a:lnTo>
                <a:lnTo>
                  <a:pt x="12577" y="8535"/>
                </a:lnTo>
                <a:lnTo>
                  <a:pt x="12575" y="8541"/>
                </a:lnTo>
                <a:lnTo>
                  <a:pt x="12584" y="8542"/>
                </a:lnTo>
                <a:lnTo>
                  <a:pt x="12592" y="8544"/>
                </a:lnTo>
                <a:lnTo>
                  <a:pt x="12597" y="8548"/>
                </a:lnTo>
                <a:lnTo>
                  <a:pt x="12601" y="8552"/>
                </a:lnTo>
                <a:lnTo>
                  <a:pt x="12608" y="8561"/>
                </a:lnTo>
                <a:lnTo>
                  <a:pt x="12615" y="8567"/>
                </a:lnTo>
                <a:lnTo>
                  <a:pt x="12623" y="8570"/>
                </a:lnTo>
                <a:lnTo>
                  <a:pt x="12631" y="8572"/>
                </a:lnTo>
                <a:lnTo>
                  <a:pt x="12634" y="8575"/>
                </a:lnTo>
                <a:lnTo>
                  <a:pt x="12634" y="8580"/>
                </a:lnTo>
                <a:lnTo>
                  <a:pt x="12624" y="8587"/>
                </a:lnTo>
                <a:lnTo>
                  <a:pt x="12614" y="8593"/>
                </a:lnTo>
                <a:lnTo>
                  <a:pt x="12604" y="8604"/>
                </a:lnTo>
                <a:lnTo>
                  <a:pt x="12592" y="8614"/>
                </a:lnTo>
                <a:lnTo>
                  <a:pt x="12582" y="8626"/>
                </a:lnTo>
                <a:lnTo>
                  <a:pt x="12574" y="8639"/>
                </a:lnTo>
                <a:lnTo>
                  <a:pt x="12569" y="8653"/>
                </a:lnTo>
                <a:lnTo>
                  <a:pt x="12566" y="8666"/>
                </a:lnTo>
                <a:lnTo>
                  <a:pt x="12566" y="8673"/>
                </a:lnTo>
                <a:lnTo>
                  <a:pt x="12569" y="8678"/>
                </a:lnTo>
                <a:lnTo>
                  <a:pt x="12572" y="8680"/>
                </a:lnTo>
                <a:lnTo>
                  <a:pt x="12574" y="8682"/>
                </a:lnTo>
                <a:lnTo>
                  <a:pt x="12587" y="8683"/>
                </a:lnTo>
                <a:lnTo>
                  <a:pt x="12604" y="8686"/>
                </a:lnTo>
                <a:lnTo>
                  <a:pt x="12611" y="8688"/>
                </a:lnTo>
                <a:lnTo>
                  <a:pt x="12620" y="8689"/>
                </a:lnTo>
                <a:lnTo>
                  <a:pt x="12624" y="8693"/>
                </a:lnTo>
                <a:lnTo>
                  <a:pt x="12625" y="8698"/>
                </a:lnTo>
                <a:lnTo>
                  <a:pt x="12630" y="8714"/>
                </a:lnTo>
                <a:lnTo>
                  <a:pt x="12634" y="8732"/>
                </a:lnTo>
                <a:lnTo>
                  <a:pt x="12637" y="8744"/>
                </a:lnTo>
                <a:lnTo>
                  <a:pt x="12640" y="8755"/>
                </a:lnTo>
                <a:lnTo>
                  <a:pt x="12649" y="8765"/>
                </a:lnTo>
                <a:lnTo>
                  <a:pt x="12657" y="8774"/>
                </a:lnTo>
                <a:lnTo>
                  <a:pt x="12663" y="8773"/>
                </a:lnTo>
                <a:lnTo>
                  <a:pt x="12669" y="8771"/>
                </a:lnTo>
                <a:lnTo>
                  <a:pt x="12672" y="8767"/>
                </a:lnTo>
                <a:lnTo>
                  <a:pt x="12676" y="8763"/>
                </a:lnTo>
                <a:lnTo>
                  <a:pt x="12677" y="8768"/>
                </a:lnTo>
                <a:lnTo>
                  <a:pt x="12679" y="8773"/>
                </a:lnTo>
                <a:lnTo>
                  <a:pt x="12682" y="8778"/>
                </a:lnTo>
                <a:lnTo>
                  <a:pt x="12686" y="8783"/>
                </a:lnTo>
                <a:lnTo>
                  <a:pt x="12687" y="8788"/>
                </a:lnTo>
                <a:lnTo>
                  <a:pt x="12687" y="8794"/>
                </a:lnTo>
                <a:lnTo>
                  <a:pt x="12685" y="8801"/>
                </a:lnTo>
                <a:lnTo>
                  <a:pt x="12680" y="8809"/>
                </a:lnTo>
                <a:lnTo>
                  <a:pt x="12680" y="8822"/>
                </a:lnTo>
                <a:lnTo>
                  <a:pt x="12677" y="8832"/>
                </a:lnTo>
                <a:lnTo>
                  <a:pt x="12683" y="8842"/>
                </a:lnTo>
                <a:lnTo>
                  <a:pt x="12685" y="8842"/>
                </a:lnTo>
                <a:lnTo>
                  <a:pt x="12683" y="8853"/>
                </a:lnTo>
                <a:lnTo>
                  <a:pt x="12682" y="8863"/>
                </a:lnTo>
                <a:lnTo>
                  <a:pt x="12686" y="8868"/>
                </a:lnTo>
                <a:lnTo>
                  <a:pt x="12690" y="8871"/>
                </a:lnTo>
                <a:lnTo>
                  <a:pt x="12699" y="8871"/>
                </a:lnTo>
                <a:lnTo>
                  <a:pt x="12708" y="8871"/>
                </a:lnTo>
                <a:lnTo>
                  <a:pt x="12712" y="8875"/>
                </a:lnTo>
                <a:lnTo>
                  <a:pt x="12718" y="8879"/>
                </a:lnTo>
                <a:lnTo>
                  <a:pt x="12721" y="8891"/>
                </a:lnTo>
                <a:lnTo>
                  <a:pt x="12723" y="8901"/>
                </a:lnTo>
                <a:lnTo>
                  <a:pt x="12731" y="8912"/>
                </a:lnTo>
                <a:lnTo>
                  <a:pt x="12741" y="8924"/>
                </a:lnTo>
                <a:lnTo>
                  <a:pt x="12738" y="8934"/>
                </a:lnTo>
                <a:lnTo>
                  <a:pt x="12735" y="8944"/>
                </a:lnTo>
                <a:lnTo>
                  <a:pt x="12739" y="8943"/>
                </a:lnTo>
                <a:lnTo>
                  <a:pt x="12744" y="8941"/>
                </a:lnTo>
                <a:lnTo>
                  <a:pt x="12744" y="8947"/>
                </a:lnTo>
                <a:lnTo>
                  <a:pt x="12738" y="8948"/>
                </a:lnTo>
                <a:lnTo>
                  <a:pt x="12733" y="8950"/>
                </a:lnTo>
                <a:lnTo>
                  <a:pt x="12726" y="8951"/>
                </a:lnTo>
                <a:lnTo>
                  <a:pt x="12718" y="8951"/>
                </a:lnTo>
                <a:lnTo>
                  <a:pt x="12703" y="8950"/>
                </a:lnTo>
                <a:lnTo>
                  <a:pt x="12687" y="8948"/>
                </a:lnTo>
                <a:lnTo>
                  <a:pt x="12679" y="8947"/>
                </a:lnTo>
                <a:lnTo>
                  <a:pt x="12669" y="8945"/>
                </a:lnTo>
                <a:lnTo>
                  <a:pt x="12659" y="8943"/>
                </a:lnTo>
                <a:lnTo>
                  <a:pt x="12647" y="8937"/>
                </a:lnTo>
                <a:lnTo>
                  <a:pt x="12627" y="8940"/>
                </a:lnTo>
                <a:lnTo>
                  <a:pt x="12602" y="8940"/>
                </a:lnTo>
                <a:lnTo>
                  <a:pt x="12588" y="8940"/>
                </a:lnTo>
                <a:lnTo>
                  <a:pt x="12575" y="8941"/>
                </a:lnTo>
                <a:lnTo>
                  <a:pt x="12562" y="8944"/>
                </a:lnTo>
                <a:lnTo>
                  <a:pt x="12551" y="8950"/>
                </a:lnTo>
                <a:lnTo>
                  <a:pt x="12549" y="8951"/>
                </a:lnTo>
                <a:lnTo>
                  <a:pt x="12548" y="8951"/>
                </a:lnTo>
                <a:lnTo>
                  <a:pt x="12546" y="8950"/>
                </a:lnTo>
                <a:lnTo>
                  <a:pt x="12546" y="8948"/>
                </a:lnTo>
                <a:lnTo>
                  <a:pt x="12545" y="8944"/>
                </a:lnTo>
                <a:lnTo>
                  <a:pt x="12545" y="8938"/>
                </a:lnTo>
                <a:lnTo>
                  <a:pt x="12545" y="8931"/>
                </a:lnTo>
                <a:lnTo>
                  <a:pt x="12545" y="8925"/>
                </a:lnTo>
                <a:lnTo>
                  <a:pt x="12543" y="8922"/>
                </a:lnTo>
                <a:lnTo>
                  <a:pt x="12541" y="8919"/>
                </a:lnTo>
                <a:lnTo>
                  <a:pt x="12532" y="8918"/>
                </a:lnTo>
                <a:lnTo>
                  <a:pt x="12523" y="8919"/>
                </a:lnTo>
                <a:lnTo>
                  <a:pt x="12516" y="8921"/>
                </a:lnTo>
                <a:lnTo>
                  <a:pt x="12510" y="8925"/>
                </a:lnTo>
                <a:lnTo>
                  <a:pt x="12503" y="8931"/>
                </a:lnTo>
                <a:lnTo>
                  <a:pt x="12497" y="8937"/>
                </a:lnTo>
                <a:lnTo>
                  <a:pt x="12490" y="8943"/>
                </a:lnTo>
                <a:lnTo>
                  <a:pt x="12483" y="8947"/>
                </a:lnTo>
                <a:lnTo>
                  <a:pt x="12477" y="8950"/>
                </a:lnTo>
                <a:lnTo>
                  <a:pt x="12471" y="8950"/>
                </a:lnTo>
                <a:lnTo>
                  <a:pt x="12467" y="8947"/>
                </a:lnTo>
                <a:lnTo>
                  <a:pt x="12466" y="8940"/>
                </a:lnTo>
                <a:lnTo>
                  <a:pt x="12464" y="8931"/>
                </a:lnTo>
                <a:lnTo>
                  <a:pt x="12463" y="8921"/>
                </a:lnTo>
                <a:lnTo>
                  <a:pt x="12461" y="8911"/>
                </a:lnTo>
                <a:lnTo>
                  <a:pt x="12460" y="8902"/>
                </a:lnTo>
                <a:lnTo>
                  <a:pt x="12458" y="8899"/>
                </a:lnTo>
                <a:lnTo>
                  <a:pt x="12457" y="8896"/>
                </a:lnTo>
                <a:lnTo>
                  <a:pt x="12456" y="8895"/>
                </a:lnTo>
                <a:lnTo>
                  <a:pt x="12453" y="8894"/>
                </a:lnTo>
                <a:lnTo>
                  <a:pt x="12448" y="8895"/>
                </a:lnTo>
                <a:lnTo>
                  <a:pt x="12444" y="8896"/>
                </a:lnTo>
                <a:lnTo>
                  <a:pt x="12440" y="8898"/>
                </a:lnTo>
                <a:lnTo>
                  <a:pt x="12435" y="8901"/>
                </a:lnTo>
                <a:lnTo>
                  <a:pt x="12427" y="8908"/>
                </a:lnTo>
                <a:lnTo>
                  <a:pt x="12418" y="8915"/>
                </a:lnTo>
                <a:lnTo>
                  <a:pt x="12418" y="8924"/>
                </a:lnTo>
                <a:lnTo>
                  <a:pt x="12415" y="8931"/>
                </a:lnTo>
                <a:lnTo>
                  <a:pt x="12407" y="8938"/>
                </a:lnTo>
                <a:lnTo>
                  <a:pt x="12394" y="8951"/>
                </a:lnTo>
                <a:lnTo>
                  <a:pt x="12379" y="8967"/>
                </a:lnTo>
                <a:lnTo>
                  <a:pt x="12365" y="8984"/>
                </a:lnTo>
                <a:lnTo>
                  <a:pt x="12358" y="8996"/>
                </a:lnTo>
                <a:lnTo>
                  <a:pt x="12352" y="9009"/>
                </a:lnTo>
                <a:lnTo>
                  <a:pt x="12349" y="9019"/>
                </a:lnTo>
                <a:lnTo>
                  <a:pt x="12348" y="9029"/>
                </a:lnTo>
                <a:lnTo>
                  <a:pt x="12348" y="9027"/>
                </a:lnTo>
                <a:lnTo>
                  <a:pt x="12355" y="9026"/>
                </a:lnTo>
                <a:lnTo>
                  <a:pt x="12363" y="9033"/>
                </a:lnTo>
                <a:lnTo>
                  <a:pt x="12366" y="9039"/>
                </a:lnTo>
                <a:lnTo>
                  <a:pt x="12366" y="9040"/>
                </a:lnTo>
                <a:lnTo>
                  <a:pt x="12365" y="9043"/>
                </a:lnTo>
                <a:lnTo>
                  <a:pt x="12363" y="9043"/>
                </a:lnTo>
                <a:lnTo>
                  <a:pt x="12361" y="9045"/>
                </a:lnTo>
                <a:lnTo>
                  <a:pt x="12349" y="9048"/>
                </a:lnTo>
                <a:lnTo>
                  <a:pt x="12340" y="9051"/>
                </a:lnTo>
                <a:lnTo>
                  <a:pt x="12336" y="9058"/>
                </a:lnTo>
                <a:lnTo>
                  <a:pt x="12333" y="9063"/>
                </a:lnTo>
                <a:lnTo>
                  <a:pt x="12329" y="9068"/>
                </a:lnTo>
                <a:lnTo>
                  <a:pt x="12325" y="9072"/>
                </a:lnTo>
                <a:lnTo>
                  <a:pt x="12320" y="9075"/>
                </a:lnTo>
                <a:lnTo>
                  <a:pt x="12313" y="9076"/>
                </a:lnTo>
                <a:lnTo>
                  <a:pt x="12306" y="9076"/>
                </a:lnTo>
                <a:lnTo>
                  <a:pt x="12297" y="9074"/>
                </a:lnTo>
                <a:lnTo>
                  <a:pt x="12293" y="9074"/>
                </a:lnTo>
                <a:lnTo>
                  <a:pt x="12290" y="9075"/>
                </a:lnTo>
                <a:lnTo>
                  <a:pt x="12289" y="9078"/>
                </a:lnTo>
                <a:lnTo>
                  <a:pt x="12287" y="9082"/>
                </a:lnTo>
                <a:lnTo>
                  <a:pt x="12286" y="9092"/>
                </a:lnTo>
                <a:lnTo>
                  <a:pt x="12284" y="9101"/>
                </a:lnTo>
                <a:lnTo>
                  <a:pt x="12290" y="9107"/>
                </a:lnTo>
                <a:lnTo>
                  <a:pt x="12297" y="9111"/>
                </a:lnTo>
                <a:lnTo>
                  <a:pt x="12293" y="9121"/>
                </a:lnTo>
                <a:lnTo>
                  <a:pt x="12290" y="9128"/>
                </a:lnTo>
                <a:lnTo>
                  <a:pt x="12289" y="9135"/>
                </a:lnTo>
                <a:lnTo>
                  <a:pt x="12287" y="9144"/>
                </a:lnTo>
                <a:lnTo>
                  <a:pt x="12287" y="9146"/>
                </a:lnTo>
                <a:lnTo>
                  <a:pt x="12290" y="9147"/>
                </a:lnTo>
                <a:lnTo>
                  <a:pt x="12293" y="9147"/>
                </a:lnTo>
                <a:lnTo>
                  <a:pt x="12297" y="9148"/>
                </a:lnTo>
                <a:lnTo>
                  <a:pt x="12307" y="9147"/>
                </a:lnTo>
                <a:lnTo>
                  <a:pt x="12320" y="9146"/>
                </a:lnTo>
                <a:lnTo>
                  <a:pt x="12333" y="9144"/>
                </a:lnTo>
                <a:lnTo>
                  <a:pt x="12343" y="9143"/>
                </a:lnTo>
                <a:lnTo>
                  <a:pt x="12348" y="9143"/>
                </a:lnTo>
                <a:lnTo>
                  <a:pt x="12350" y="9143"/>
                </a:lnTo>
                <a:lnTo>
                  <a:pt x="12352" y="9144"/>
                </a:lnTo>
                <a:lnTo>
                  <a:pt x="12352" y="9146"/>
                </a:lnTo>
                <a:lnTo>
                  <a:pt x="12348" y="9156"/>
                </a:lnTo>
                <a:lnTo>
                  <a:pt x="12343" y="9166"/>
                </a:lnTo>
                <a:lnTo>
                  <a:pt x="12342" y="9169"/>
                </a:lnTo>
                <a:lnTo>
                  <a:pt x="12340" y="9170"/>
                </a:lnTo>
                <a:lnTo>
                  <a:pt x="12337" y="9170"/>
                </a:lnTo>
                <a:lnTo>
                  <a:pt x="12335" y="9170"/>
                </a:lnTo>
                <a:lnTo>
                  <a:pt x="12329" y="9167"/>
                </a:lnTo>
                <a:lnTo>
                  <a:pt x="12322" y="9164"/>
                </a:lnTo>
                <a:lnTo>
                  <a:pt x="12316" y="9160"/>
                </a:lnTo>
                <a:lnTo>
                  <a:pt x="12309" y="9157"/>
                </a:lnTo>
                <a:lnTo>
                  <a:pt x="12307" y="9157"/>
                </a:lnTo>
                <a:lnTo>
                  <a:pt x="12304" y="9157"/>
                </a:lnTo>
                <a:lnTo>
                  <a:pt x="12303" y="9159"/>
                </a:lnTo>
                <a:lnTo>
                  <a:pt x="12300" y="9161"/>
                </a:lnTo>
                <a:lnTo>
                  <a:pt x="12299" y="9167"/>
                </a:lnTo>
                <a:lnTo>
                  <a:pt x="12296" y="9173"/>
                </a:lnTo>
                <a:lnTo>
                  <a:pt x="12287" y="9187"/>
                </a:lnTo>
                <a:lnTo>
                  <a:pt x="12278" y="9200"/>
                </a:lnTo>
                <a:lnTo>
                  <a:pt x="12287" y="9210"/>
                </a:lnTo>
                <a:lnTo>
                  <a:pt x="12296" y="9220"/>
                </a:lnTo>
                <a:lnTo>
                  <a:pt x="12289" y="9220"/>
                </a:lnTo>
                <a:lnTo>
                  <a:pt x="12281" y="9219"/>
                </a:lnTo>
                <a:lnTo>
                  <a:pt x="12271" y="9216"/>
                </a:lnTo>
                <a:lnTo>
                  <a:pt x="12263" y="9212"/>
                </a:lnTo>
                <a:lnTo>
                  <a:pt x="12242" y="9203"/>
                </a:lnTo>
                <a:lnTo>
                  <a:pt x="12224" y="9196"/>
                </a:lnTo>
                <a:lnTo>
                  <a:pt x="12215" y="9193"/>
                </a:lnTo>
                <a:lnTo>
                  <a:pt x="12208" y="9192"/>
                </a:lnTo>
                <a:lnTo>
                  <a:pt x="12201" y="9192"/>
                </a:lnTo>
                <a:lnTo>
                  <a:pt x="12196" y="9195"/>
                </a:lnTo>
                <a:lnTo>
                  <a:pt x="12192" y="9199"/>
                </a:lnTo>
                <a:lnTo>
                  <a:pt x="12191" y="9206"/>
                </a:lnTo>
                <a:lnTo>
                  <a:pt x="12192" y="9216"/>
                </a:lnTo>
                <a:lnTo>
                  <a:pt x="12195" y="9229"/>
                </a:lnTo>
                <a:lnTo>
                  <a:pt x="12195" y="9238"/>
                </a:lnTo>
                <a:lnTo>
                  <a:pt x="12193" y="9251"/>
                </a:lnTo>
                <a:lnTo>
                  <a:pt x="12192" y="9258"/>
                </a:lnTo>
                <a:lnTo>
                  <a:pt x="12189" y="9265"/>
                </a:lnTo>
                <a:lnTo>
                  <a:pt x="12186" y="9272"/>
                </a:lnTo>
                <a:lnTo>
                  <a:pt x="12183" y="9278"/>
                </a:lnTo>
                <a:lnTo>
                  <a:pt x="12173" y="9292"/>
                </a:lnTo>
                <a:lnTo>
                  <a:pt x="12165" y="9305"/>
                </a:lnTo>
                <a:lnTo>
                  <a:pt x="12163" y="9311"/>
                </a:lnTo>
                <a:lnTo>
                  <a:pt x="12163" y="9317"/>
                </a:lnTo>
                <a:lnTo>
                  <a:pt x="12165" y="9321"/>
                </a:lnTo>
                <a:lnTo>
                  <a:pt x="12169" y="9327"/>
                </a:lnTo>
                <a:lnTo>
                  <a:pt x="12170" y="9330"/>
                </a:lnTo>
                <a:lnTo>
                  <a:pt x="12170" y="9333"/>
                </a:lnTo>
                <a:lnTo>
                  <a:pt x="12169" y="9334"/>
                </a:lnTo>
                <a:lnTo>
                  <a:pt x="12165" y="9336"/>
                </a:lnTo>
                <a:lnTo>
                  <a:pt x="12160" y="9337"/>
                </a:lnTo>
                <a:lnTo>
                  <a:pt x="12156" y="9337"/>
                </a:lnTo>
                <a:lnTo>
                  <a:pt x="12153" y="9336"/>
                </a:lnTo>
                <a:lnTo>
                  <a:pt x="12150" y="9334"/>
                </a:lnTo>
                <a:lnTo>
                  <a:pt x="12143" y="9336"/>
                </a:lnTo>
                <a:lnTo>
                  <a:pt x="12139" y="9334"/>
                </a:lnTo>
                <a:lnTo>
                  <a:pt x="12137" y="9333"/>
                </a:lnTo>
                <a:lnTo>
                  <a:pt x="12137" y="9330"/>
                </a:lnTo>
                <a:lnTo>
                  <a:pt x="12139" y="9324"/>
                </a:lnTo>
                <a:lnTo>
                  <a:pt x="12142" y="9317"/>
                </a:lnTo>
                <a:lnTo>
                  <a:pt x="12142" y="9314"/>
                </a:lnTo>
                <a:lnTo>
                  <a:pt x="12140" y="9313"/>
                </a:lnTo>
                <a:lnTo>
                  <a:pt x="12139" y="9313"/>
                </a:lnTo>
                <a:lnTo>
                  <a:pt x="12136" y="9311"/>
                </a:lnTo>
                <a:lnTo>
                  <a:pt x="12130" y="9311"/>
                </a:lnTo>
                <a:lnTo>
                  <a:pt x="12126" y="9311"/>
                </a:lnTo>
                <a:lnTo>
                  <a:pt x="12126" y="9308"/>
                </a:lnTo>
                <a:lnTo>
                  <a:pt x="12129" y="9305"/>
                </a:lnTo>
                <a:lnTo>
                  <a:pt x="12133" y="9301"/>
                </a:lnTo>
                <a:lnTo>
                  <a:pt x="12137" y="9297"/>
                </a:lnTo>
                <a:lnTo>
                  <a:pt x="12143" y="9291"/>
                </a:lnTo>
                <a:lnTo>
                  <a:pt x="12146" y="9287"/>
                </a:lnTo>
                <a:lnTo>
                  <a:pt x="12147" y="9284"/>
                </a:lnTo>
                <a:lnTo>
                  <a:pt x="12149" y="9281"/>
                </a:lnTo>
                <a:lnTo>
                  <a:pt x="12147" y="9279"/>
                </a:lnTo>
                <a:lnTo>
                  <a:pt x="12147" y="9277"/>
                </a:lnTo>
                <a:lnTo>
                  <a:pt x="12149" y="9271"/>
                </a:lnTo>
                <a:lnTo>
                  <a:pt x="12152" y="9259"/>
                </a:lnTo>
                <a:lnTo>
                  <a:pt x="12155" y="9254"/>
                </a:lnTo>
                <a:lnTo>
                  <a:pt x="12155" y="9249"/>
                </a:lnTo>
                <a:lnTo>
                  <a:pt x="12155" y="9246"/>
                </a:lnTo>
                <a:lnTo>
                  <a:pt x="12153" y="9246"/>
                </a:lnTo>
                <a:lnTo>
                  <a:pt x="12153" y="9245"/>
                </a:lnTo>
                <a:lnTo>
                  <a:pt x="12150" y="9245"/>
                </a:lnTo>
                <a:lnTo>
                  <a:pt x="12143" y="9251"/>
                </a:lnTo>
                <a:lnTo>
                  <a:pt x="12133" y="9259"/>
                </a:lnTo>
                <a:lnTo>
                  <a:pt x="12129" y="9264"/>
                </a:lnTo>
                <a:lnTo>
                  <a:pt x="12124" y="9267"/>
                </a:lnTo>
                <a:lnTo>
                  <a:pt x="12120" y="9268"/>
                </a:lnTo>
                <a:lnTo>
                  <a:pt x="12117" y="9268"/>
                </a:lnTo>
                <a:lnTo>
                  <a:pt x="12110" y="9261"/>
                </a:lnTo>
                <a:lnTo>
                  <a:pt x="12103" y="9254"/>
                </a:lnTo>
                <a:lnTo>
                  <a:pt x="12088" y="9251"/>
                </a:lnTo>
                <a:lnTo>
                  <a:pt x="12075" y="9248"/>
                </a:lnTo>
                <a:lnTo>
                  <a:pt x="12077" y="9241"/>
                </a:lnTo>
                <a:lnTo>
                  <a:pt x="12078" y="9235"/>
                </a:lnTo>
                <a:lnTo>
                  <a:pt x="12073" y="9232"/>
                </a:lnTo>
                <a:lnTo>
                  <a:pt x="12067" y="9231"/>
                </a:lnTo>
                <a:lnTo>
                  <a:pt x="12061" y="9229"/>
                </a:lnTo>
                <a:lnTo>
                  <a:pt x="12055" y="9231"/>
                </a:lnTo>
                <a:lnTo>
                  <a:pt x="12042" y="9235"/>
                </a:lnTo>
                <a:lnTo>
                  <a:pt x="12022" y="9246"/>
                </a:lnTo>
                <a:lnTo>
                  <a:pt x="12012" y="9256"/>
                </a:lnTo>
                <a:lnTo>
                  <a:pt x="12001" y="9268"/>
                </a:lnTo>
                <a:lnTo>
                  <a:pt x="12001" y="9278"/>
                </a:lnTo>
                <a:lnTo>
                  <a:pt x="12002" y="9287"/>
                </a:lnTo>
                <a:lnTo>
                  <a:pt x="12006" y="9295"/>
                </a:lnTo>
                <a:lnTo>
                  <a:pt x="12011" y="9303"/>
                </a:lnTo>
                <a:lnTo>
                  <a:pt x="12021" y="9317"/>
                </a:lnTo>
                <a:lnTo>
                  <a:pt x="12029" y="9328"/>
                </a:lnTo>
                <a:lnTo>
                  <a:pt x="12026" y="9337"/>
                </a:lnTo>
                <a:lnTo>
                  <a:pt x="12021" y="9347"/>
                </a:lnTo>
                <a:lnTo>
                  <a:pt x="12016" y="9351"/>
                </a:lnTo>
                <a:lnTo>
                  <a:pt x="12011" y="9359"/>
                </a:lnTo>
                <a:lnTo>
                  <a:pt x="12008" y="9362"/>
                </a:lnTo>
                <a:lnTo>
                  <a:pt x="12003" y="9366"/>
                </a:lnTo>
                <a:lnTo>
                  <a:pt x="11999" y="9367"/>
                </a:lnTo>
                <a:lnTo>
                  <a:pt x="11993" y="9369"/>
                </a:lnTo>
                <a:lnTo>
                  <a:pt x="11973" y="9360"/>
                </a:lnTo>
                <a:lnTo>
                  <a:pt x="11954" y="9356"/>
                </a:lnTo>
                <a:lnTo>
                  <a:pt x="11949" y="9359"/>
                </a:lnTo>
                <a:lnTo>
                  <a:pt x="11946" y="9364"/>
                </a:lnTo>
                <a:lnTo>
                  <a:pt x="11943" y="9370"/>
                </a:lnTo>
                <a:lnTo>
                  <a:pt x="11940" y="9376"/>
                </a:lnTo>
                <a:lnTo>
                  <a:pt x="11943" y="9393"/>
                </a:lnTo>
                <a:lnTo>
                  <a:pt x="11941" y="9406"/>
                </a:lnTo>
                <a:lnTo>
                  <a:pt x="11933" y="9411"/>
                </a:lnTo>
                <a:lnTo>
                  <a:pt x="11927" y="9411"/>
                </a:lnTo>
                <a:lnTo>
                  <a:pt x="11923" y="9413"/>
                </a:lnTo>
                <a:lnTo>
                  <a:pt x="11917" y="9418"/>
                </a:lnTo>
                <a:lnTo>
                  <a:pt x="11916" y="9429"/>
                </a:lnTo>
                <a:lnTo>
                  <a:pt x="11914" y="9441"/>
                </a:lnTo>
                <a:lnTo>
                  <a:pt x="11916" y="9449"/>
                </a:lnTo>
                <a:lnTo>
                  <a:pt x="11918" y="9459"/>
                </a:lnTo>
                <a:lnTo>
                  <a:pt x="11918" y="9470"/>
                </a:lnTo>
                <a:lnTo>
                  <a:pt x="11921" y="9485"/>
                </a:lnTo>
                <a:lnTo>
                  <a:pt x="11924" y="9501"/>
                </a:lnTo>
                <a:lnTo>
                  <a:pt x="11926" y="9510"/>
                </a:lnTo>
                <a:lnTo>
                  <a:pt x="11920" y="9513"/>
                </a:lnTo>
                <a:lnTo>
                  <a:pt x="11916" y="9514"/>
                </a:lnTo>
                <a:lnTo>
                  <a:pt x="11907" y="9539"/>
                </a:lnTo>
                <a:lnTo>
                  <a:pt x="11903" y="9563"/>
                </a:lnTo>
                <a:lnTo>
                  <a:pt x="11900" y="9589"/>
                </a:lnTo>
                <a:lnTo>
                  <a:pt x="11900" y="9614"/>
                </a:lnTo>
                <a:lnTo>
                  <a:pt x="11910" y="9611"/>
                </a:lnTo>
                <a:lnTo>
                  <a:pt x="11921" y="9606"/>
                </a:lnTo>
                <a:lnTo>
                  <a:pt x="11920" y="9621"/>
                </a:lnTo>
                <a:lnTo>
                  <a:pt x="11918" y="9635"/>
                </a:lnTo>
                <a:lnTo>
                  <a:pt x="11917" y="9648"/>
                </a:lnTo>
                <a:lnTo>
                  <a:pt x="11914" y="9660"/>
                </a:lnTo>
                <a:lnTo>
                  <a:pt x="11911" y="9671"/>
                </a:lnTo>
                <a:lnTo>
                  <a:pt x="11910" y="9683"/>
                </a:lnTo>
                <a:lnTo>
                  <a:pt x="11917" y="9700"/>
                </a:lnTo>
                <a:lnTo>
                  <a:pt x="11924" y="9716"/>
                </a:lnTo>
                <a:lnTo>
                  <a:pt x="11924" y="9719"/>
                </a:lnTo>
                <a:lnTo>
                  <a:pt x="11923" y="9722"/>
                </a:lnTo>
                <a:lnTo>
                  <a:pt x="11921" y="9724"/>
                </a:lnTo>
                <a:lnTo>
                  <a:pt x="11918" y="9727"/>
                </a:lnTo>
                <a:lnTo>
                  <a:pt x="11911" y="9733"/>
                </a:lnTo>
                <a:lnTo>
                  <a:pt x="11904" y="9739"/>
                </a:lnTo>
                <a:lnTo>
                  <a:pt x="11895" y="9745"/>
                </a:lnTo>
                <a:lnTo>
                  <a:pt x="11890" y="9749"/>
                </a:lnTo>
                <a:lnTo>
                  <a:pt x="11887" y="9752"/>
                </a:lnTo>
                <a:lnTo>
                  <a:pt x="11885" y="9755"/>
                </a:lnTo>
                <a:lnTo>
                  <a:pt x="11884" y="9758"/>
                </a:lnTo>
                <a:lnTo>
                  <a:pt x="11885" y="9760"/>
                </a:lnTo>
                <a:lnTo>
                  <a:pt x="11885" y="9762"/>
                </a:lnTo>
                <a:lnTo>
                  <a:pt x="11888" y="9763"/>
                </a:lnTo>
                <a:lnTo>
                  <a:pt x="11891" y="9763"/>
                </a:lnTo>
                <a:lnTo>
                  <a:pt x="11894" y="9763"/>
                </a:lnTo>
                <a:lnTo>
                  <a:pt x="11901" y="9762"/>
                </a:lnTo>
                <a:lnTo>
                  <a:pt x="11910" y="9759"/>
                </a:lnTo>
                <a:lnTo>
                  <a:pt x="11918" y="9756"/>
                </a:lnTo>
                <a:lnTo>
                  <a:pt x="11927" y="9755"/>
                </a:lnTo>
                <a:lnTo>
                  <a:pt x="11930" y="9753"/>
                </a:lnTo>
                <a:lnTo>
                  <a:pt x="11933" y="9755"/>
                </a:lnTo>
                <a:lnTo>
                  <a:pt x="11934" y="9755"/>
                </a:lnTo>
                <a:lnTo>
                  <a:pt x="11936" y="9756"/>
                </a:lnTo>
                <a:lnTo>
                  <a:pt x="11931" y="9775"/>
                </a:lnTo>
                <a:lnTo>
                  <a:pt x="11930" y="9792"/>
                </a:lnTo>
                <a:lnTo>
                  <a:pt x="11950" y="9786"/>
                </a:lnTo>
                <a:lnTo>
                  <a:pt x="11970" y="9781"/>
                </a:lnTo>
                <a:lnTo>
                  <a:pt x="11960" y="9792"/>
                </a:lnTo>
                <a:lnTo>
                  <a:pt x="11941" y="9817"/>
                </a:lnTo>
                <a:lnTo>
                  <a:pt x="11941" y="9834"/>
                </a:lnTo>
                <a:lnTo>
                  <a:pt x="11939" y="9850"/>
                </a:lnTo>
                <a:lnTo>
                  <a:pt x="11930" y="9858"/>
                </a:lnTo>
                <a:lnTo>
                  <a:pt x="11921" y="9867"/>
                </a:lnTo>
                <a:lnTo>
                  <a:pt x="11914" y="9877"/>
                </a:lnTo>
                <a:lnTo>
                  <a:pt x="11908" y="9887"/>
                </a:lnTo>
                <a:lnTo>
                  <a:pt x="11897" y="9907"/>
                </a:lnTo>
                <a:lnTo>
                  <a:pt x="11890" y="9926"/>
                </a:lnTo>
                <a:lnTo>
                  <a:pt x="11888" y="9929"/>
                </a:lnTo>
                <a:lnTo>
                  <a:pt x="11888" y="9932"/>
                </a:lnTo>
                <a:lnTo>
                  <a:pt x="11890" y="9933"/>
                </a:lnTo>
                <a:lnTo>
                  <a:pt x="11891" y="9935"/>
                </a:lnTo>
                <a:lnTo>
                  <a:pt x="11895" y="9936"/>
                </a:lnTo>
                <a:lnTo>
                  <a:pt x="11900" y="9936"/>
                </a:lnTo>
                <a:lnTo>
                  <a:pt x="11905" y="9935"/>
                </a:lnTo>
                <a:lnTo>
                  <a:pt x="11910" y="9936"/>
                </a:lnTo>
                <a:lnTo>
                  <a:pt x="11911" y="9936"/>
                </a:lnTo>
                <a:lnTo>
                  <a:pt x="11913" y="9938"/>
                </a:lnTo>
                <a:lnTo>
                  <a:pt x="11913" y="9939"/>
                </a:lnTo>
                <a:lnTo>
                  <a:pt x="11913" y="9942"/>
                </a:lnTo>
                <a:lnTo>
                  <a:pt x="11924" y="9938"/>
                </a:lnTo>
                <a:lnTo>
                  <a:pt x="11936" y="9933"/>
                </a:lnTo>
                <a:lnTo>
                  <a:pt x="11937" y="9943"/>
                </a:lnTo>
                <a:lnTo>
                  <a:pt x="11940" y="9951"/>
                </a:lnTo>
                <a:lnTo>
                  <a:pt x="11937" y="9956"/>
                </a:lnTo>
                <a:lnTo>
                  <a:pt x="11934" y="9958"/>
                </a:lnTo>
                <a:lnTo>
                  <a:pt x="11933" y="9955"/>
                </a:lnTo>
                <a:lnTo>
                  <a:pt x="11930" y="9952"/>
                </a:lnTo>
                <a:lnTo>
                  <a:pt x="11929" y="9949"/>
                </a:lnTo>
                <a:lnTo>
                  <a:pt x="11926" y="9946"/>
                </a:lnTo>
                <a:lnTo>
                  <a:pt x="11924" y="9948"/>
                </a:lnTo>
                <a:lnTo>
                  <a:pt x="11923" y="9952"/>
                </a:lnTo>
                <a:lnTo>
                  <a:pt x="11920" y="9963"/>
                </a:lnTo>
                <a:lnTo>
                  <a:pt x="11917" y="9974"/>
                </a:lnTo>
                <a:lnTo>
                  <a:pt x="11917" y="9981"/>
                </a:lnTo>
                <a:lnTo>
                  <a:pt x="11917" y="9988"/>
                </a:lnTo>
                <a:lnTo>
                  <a:pt x="11918" y="10002"/>
                </a:lnTo>
                <a:lnTo>
                  <a:pt x="11921" y="10020"/>
                </a:lnTo>
                <a:lnTo>
                  <a:pt x="11921" y="10038"/>
                </a:lnTo>
                <a:lnTo>
                  <a:pt x="11923" y="10054"/>
                </a:lnTo>
                <a:lnTo>
                  <a:pt x="11926" y="10059"/>
                </a:lnTo>
                <a:lnTo>
                  <a:pt x="11931" y="10061"/>
                </a:lnTo>
                <a:lnTo>
                  <a:pt x="11937" y="10064"/>
                </a:lnTo>
                <a:lnTo>
                  <a:pt x="11944" y="10066"/>
                </a:lnTo>
                <a:lnTo>
                  <a:pt x="11962" y="10067"/>
                </a:lnTo>
                <a:lnTo>
                  <a:pt x="11983" y="10073"/>
                </a:lnTo>
                <a:lnTo>
                  <a:pt x="11988" y="10074"/>
                </a:lnTo>
                <a:lnTo>
                  <a:pt x="11989" y="10076"/>
                </a:lnTo>
                <a:lnTo>
                  <a:pt x="11990" y="10079"/>
                </a:lnTo>
                <a:lnTo>
                  <a:pt x="11990" y="10082"/>
                </a:lnTo>
                <a:lnTo>
                  <a:pt x="11990" y="10087"/>
                </a:lnTo>
                <a:lnTo>
                  <a:pt x="11992" y="10096"/>
                </a:lnTo>
                <a:lnTo>
                  <a:pt x="11998" y="10103"/>
                </a:lnTo>
                <a:lnTo>
                  <a:pt x="12005" y="10109"/>
                </a:lnTo>
                <a:lnTo>
                  <a:pt x="12015" y="10115"/>
                </a:lnTo>
                <a:lnTo>
                  <a:pt x="12022" y="10118"/>
                </a:lnTo>
                <a:lnTo>
                  <a:pt x="12024" y="10119"/>
                </a:lnTo>
                <a:lnTo>
                  <a:pt x="12025" y="10119"/>
                </a:lnTo>
                <a:lnTo>
                  <a:pt x="12024" y="10120"/>
                </a:lnTo>
                <a:lnTo>
                  <a:pt x="12022" y="10120"/>
                </a:lnTo>
                <a:lnTo>
                  <a:pt x="12018" y="10120"/>
                </a:lnTo>
                <a:lnTo>
                  <a:pt x="12011" y="10119"/>
                </a:lnTo>
                <a:lnTo>
                  <a:pt x="12003" y="10119"/>
                </a:lnTo>
                <a:lnTo>
                  <a:pt x="11996" y="10120"/>
                </a:lnTo>
                <a:lnTo>
                  <a:pt x="11993" y="10120"/>
                </a:lnTo>
                <a:lnTo>
                  <a:pt x="11992" y="10122"/>
                </a:lnTo>
                <a:lnTo>
                  <a:pt x="11992" y="10123"/>
                </a:lnTo>
                <a:lnTo>
                  <a:pt x="11992" y="10126"/>
                </a:lnTo>
                <a:lnTo>
                  <a:pt x="11980" y="10120"/>
                </a:lnTo>
                <a:lnTo>
                  <a:pt x="11970" y="10113"/>
                </a:lnTo>
                <a:lnTo>
                  <a:pt x="11972" y="10116"/>
                </a:lnTo>
                <a:lnTo>
                  <a:pt x="11972" y="10118"/>
                </a:lnTo>
                <a:lnTo>
                  <a:pt x="11970" y="10119"/>
                </a:lnTo>
                <a:lnTo>
                  <a:pt x="11969" y="10120"/>
                </a:lnTo>
                <a:lnTo>
                  <a:pt x="11965" y="10125"/>
                </a:lnTo>
                <a:lnTo>
                  <a:pt x="11960" y="10128"/>
                </a:lnTo>
                <a:lnTo>
                  <a:pt x="11956" y="10131"/>
                </a:lnTo>
                <a:lnTo>
                  <a:pt x="11953" y="10133"/>
                </a:lnTo>
                <a:lnTo>
                  <a:pt x="11952" y="10135"/>
                </a:lnTo>
                <a:lnTo>
                  <a:pt x="11952" y="10136"/>
                </a:lnTo>
                <a:lnTo>
                  <a:pt x="11953" y="10138"/>
                </a:lnTo>
                <a:lnTo>
                  <a:pt x="11954" y="10139"/>
                </a:lnTo>
                <a:lnTo>
                  <a:pt x="11956" y="10145"/>
                </a:lnTo>
                <a:lnTo>
                  <a:pt x="11957" y="10149"/>
                </a:lnTo>
                <a:lnTo>
                  <a:pt x="11960" y="10152"/>
                </a:lnTo>
                <a:lnTo>
                  <a:pt x="11962" y="10155"/>
                </a:lnTo>
                <a:lnTo>
                  <a:pt x="11963" y="10158"/>
                </a:lnTo>
                <a:lnTo>
                  <a:pt x="11963" y="10161"/>
                </a:lnTo>
                <a:lnTo>
                  <a:pt x="11960" y="10165"/>
                </a:lnTo>
                <a:lnTo>
                  <a:pt x="11954" y="10171"/>
                </a:lnTo>
                <a:lnTo>
                  <a:pt x="11943" y="10181"/>
                </a:lnTo>
                <a:lnTo>
                  <a:pt x="11933" y="10192"/>
                </a:lnTo>
                <a:lnTo>
                  <a:pt x="11924" y="10205"/>
                </a:lnTo>
                <a:lnTo>
                  <a:pt x="11916" y="10218"/>
                </a:lnTo>
                <a:lnTo>
                  <a:pt x="11904" y="10244"/>
                </a:lnTo>
                <a:lnTo>
                  <a:pt x="11894" y="10266"/>
                </a:lnTo>
                <a:lnTo>
                  <a:pt x="11897" y="10269"/>
                </a:lnTo>
                <a:lnTo>
                  <a:pt x="11904" y="10270"/>
                </a:lnTo>
                <a:lnTo>
                  <a:pt x="11914" y="10270"/>
                </a:lnTo>
                <a:lnTo>
                  <a:pt x="11927" y="10269"/>
                </a:lnTo>
                <a:lnTo>
                  <a:pt x="11940" y="10269"/>
                </a:lnTo>
                <a:lnTo>
                  <a:pt x="11952" y="10269"/>
                </a:lnTo>
                <a:lnTo>
                  <a:pt x="11959" y="10270"/>
                </a:lnTo>
                <a:lnTo>
                  <a:pt x="11962" y="10273"/>
                </a:lnTo>
                <a:lnTo>
                  <a:pt x="11963" y="10275"/>
                </a:lnTo>
                <a:lnTo>
                  <a:pt x="11963" y="10276"/>
                </a:lnTo>
                <a:lnTo>
                  <a:pt x="11963" y="10277"/>
                </a:lnTo>
                <a:lnTo>
                  <a:pt x="11962" y="10280"/>
                </a:lnTo>
                <a:lnTo>
                  <a:pt x="11957" y="10285"/>
                </a:lnTo>
                <a:lnTo>
                  <a:pt x="11950" y="10289"/>
                </a:lnTo>
                <a:lnTo>
                  <a:pt x="11934" y="10300"/>
                </a:lnTo>
                <a:lnTo>
                  <a:pt x="11920" y="10312"/>
                </a:lnTo>
                <a:lnTo>
                  <a:pt x="11921" y="10323"/>
                </a:lnTo>
                <a:lnTo>
                  <a:pt x="11920" y="10338"/>
                </a:lnTo>
                <a:lnTo>
                  <a:pt x="11910" y="10348"/>
                </a:lnTo>
                <a:lnTo>
                  <a:pt x="11898" y="10359"/>
                </a:lnTo>
                <a:lnTo>
                  <a:pt x="11885" y="10372"/>
                </a:lnTo>
                <a:lnTo>
                  <a:pt x="11874" y="10381"/>
                </a:lnTo>
                <a:lnTo>
                  <a:pt x="11852" y="10394"/>
                </a:lnTo>
                <a:lnTo>
                  <a:pt x="11831" y="10404"/>
                </a:lnTo>
                <a:lnTo>
                  <a:pt x="11810" y="10414"/>
                </a:lnTo>
                <a:lnTo>
                  <a:pt x="11795" y="10423"/>
                </a:lnTo>
                <a:lnTo>
                  <a:pt x="11793" y="10426"/>
                </a:lnTo>
                <a:lnTo>
                  <a:pt x="11792" y="10427"/>
                </a:lnTo>
                <a:lnTo>
                  <a:pt x="11792" y="10430"/>
                </a:lnTo>
                <a:lnTo>
                  <a:pt x="11792" y="10431"/>
                </a:lnTo>
                <a:lnTo>
                  <a:pt x="11796" y="10433"/>
                </a:lnTo>
                <a:lnTo>
                  <a:pt x="11800" y="10436"/>
                </a:lnTo>
                <a:lnTo>
                  <a:pt x="11806" y="10437"/>
                </a:lnTo>
                <a:lnTo>
                  <a:pt x="11810" y="10440"/>
                </a:lnTo>
                <a:lnTo>
                  <a:pt x="11813" y="10442"/>
                </a:lnTo>
                <a:lnTo>
                  <a:pt x="11813" y="10443"/>
                </a:lnTo>
                <a:lnTo>
                  <a:pt x="11821" y="10442"/>
                </a:lnTo>
                <a:lnTo>
                  <a:pt x="11844" y="10431"/>
                </a:lnTo>
                <a:lnTo>
                  <a:pt x="11862" y="10427"/>
                </a:lnTo>
                <a:lnTo>
                  <a:pt x="11884" y="10423"/>
                </a:lnTo>
                <a:lnTo>
                  <a:pt x="11904" y="10419"/>
                </a:lnTo>
                <a:lnTo>
                  <a:pt x="11920" y="10414"/>
                </a:lnTo>
                <a:lnTo>
                  <a:pt x="11929" y="10410"/>
                </a:lnTo>
                <a:lnTo>
                  <a:pt x="11933" y="10406"/>
                </a:lnTo>
                <a:lnTo>
                  <a:pt x="11936" y="10403"/>
                </a:lnTo>
                <a:lnTo>
                  <a:pt x="11936" y="10401"/>
                </a:lnTo>
                <a:lnTo>
                  <a:pt x="11947" y="10395"/>
                </a:lnTo>
                <a:lnTo>
                  <a:pt x="11959" y="10390"/>
                </a:lnTo>
                <a:lnTo>
                  <a:pt x="11960" y="10397"/>
                </a:lnTo>
                <a:lnTo>
                  <a:pt x="11962" y="10407"/>
                </a:lnTo>
                <a:lnTo>
                  <a:pt x="11957" y="10410"/>
                </a:lnTo>
                <a:lnTo>
                  <a:pt x="11950" y="10413"/>
                </a:lnTo>
                <a:lnTo>
                  <a:pt x="11941" y="10413"/>
                </a:lnTo>
                <a:lnTo>
                  <a:pt x="11931" y="10414"/>
                </a:lnTo>
                <a:lnTo>
                  <a:pt x="11920" y="10414"/>
                </a:lnTo>
                <a:lnTo>
                  <a:pt x="11911" y="10414"/>
                </a:lnTo>
                <a:lnTo>
                  <a:pt x="11903" y="10416"/>
                </a:lnTo>
                <a:lnTo>
                  <a:pt x="11895" y="10419"/>
                </a:lnTo>
                <a:lnTo>
                  <a:pt x="11904" y="10419"/>
                </a:lnTo>
                <a:lnTo>
                  <a:pt x="11910" y="10420"/>
                </a:lnTo>
                <a:lnTo>
                  <a:pt x="11913" y="10424"/>
                </a:lnTo>
                <a:lnTo>
                  <a:pt x="11914" y="10429"/>
                </a:lnTo>
                <a:lnTo>
                  <a:pt x="11914" y="10440"/>
                </a:lnTo>
                <a:lnTo>
                  <a:pt x="11917" y="10452"/>
                </a:lnTo>
                <a:lnTo>
                  <a:pt x="11918" y="10455"/>
                </a:lnTo>
                <a:lnTo>
                  <a:pt x="11920" y="10460"/>
                </a:lnTo>
                <a:lnTo>
                  <a:pt x="11921" y="10463"/>
                </a:lnTo>
                <a:lnTo>
                  <a:pt x="11921" y="10465"/>
                </a:lnTo>
                <a:lnTo>
                  <a:pt x="11924" y="10466"/>
                </a:lnTo>
                <a:lnTo>
                  <a:pt x="11926" y="10466"/>
                </a:lnTo>
                <a:lnTo>
                  <a:pt x="11924" y="10472"/>
                </a:lnTo>
                <a:lnTo>
                  <a:pt x="11921" y="10475"/>
                </a:lnTo>
                <a:lnTo>
                  <a:pt x="11918" y="10478"/>
                </a:lnTo>
                <a:lnTo>
                  <a:pt x="11916" y="10479"/>
                </a:lnTo>
                <a:lnTo>
                  <a:pt x="11910" y="10479"/>
                </a:lnTo>
                <a:lnTo>
                  <a:pt x="11904" y="10478"/>
                </a:lnTo>
                <a:lnTo>
                  <a:pt x="11898" y="10476"/>
                </a:lnTo>
                <a:lnTo>
                  <a:pt x="11894" y="10476"/>
                </a:lnTo>
                <a:lnTo>
                  <a:pt x="11891" y="10476"/>
                </a:lnTo>
                <a:lnTo>
                  <a:pt x="11890" y="10478"/>
                </a:lnTo>
                <a:lnTo>
                  <a:pt x="11888" y="10482"/>
                </a:lnTo>
                <a:lnTo>
                  <a:pt x="11887" y="10486"/>
                </a:lnTo>
                <a:lnTo>
                  <a:pt x="11885" y="10496"/>
                </a:lnTo>
                <a:lnTo>
                  <a:pt x="11881" y="10511"/>
                </a:lnTo>
                <a:lnTo>
                  <a:pt x="11878" y="10525"/>
                </a:lnTo>
                <a:lnTo>
                  <a:pt x="11875" y="10537"/>
                </a:lnTo>
                <a:lnTo>
                  <a:pt x="11875" y="10550"/>
                </a:lnTo>
                <a:lnTo>
                  <a:pt x="11877" y="10564"/>
                </a:lnTo>
                <a:lnTo>
                  <a:pt x="11878" y="10571"/>
                </a:lnTo>
                <a:lnTo>
                  <a:pt x="11878" y="10578"/>
                </a:lnTo>
                <a:lnTo>
                  <a:pt x="11878" y="10586"/>
                </a:lnTo>
                <a:lnTo>
                  <a:pt x="11877" y="10591"/>
                </a:lnTo>
                <a:lnTo>
                  <a:pt x="11868" y="10593"/>
                </a:lnTo>
                <a:lnTo>
                  <a:pt x="11854" y="10591"/>
                </a:lnTo>
                <a:lnTo>
                  <a:pt x="11838" y="10591"/>
                </a:lnTo>
                <a:lnTo>
                  <a:pt x="11829" y="10591"/>
                </a:lnTo>
                <a:lnTo>
                  <a:pt x="11819" y="10594"/>
                </a:lnTo>
                <a:lnTo>
                  <a:pt x="11810" y="10597"/>
                </a:lnTo>
                <a:lnTo>
                  <a:pt x="11812" y="10606"/>
                </a:lnTo>
                <a:lnTo>
                  <a:pt x="11818" y="10619"/>
                </a:lnTo>
                <a:lnTo>
                  <a:pt x="11823" y="10633"/>
                </a:lnTo>
                <a:lnTo>
                  <a:pt x="11825" y="10640"/>
                </a:lnTo>
                <a:lnTo>
                  <a:pt x="11809" y="10637"/>
                </a:lnTo>
                <a:lnTo>
                  <a:pt x="11787" y="10632"/>
                </a:lnTo>
                <a:lnTo>
                  <a:pt x="11774" y="10629"/>
                </a:lnTo>
                <a:lnTo>
                  <a:pt x="11763" y="10626"/>
                </a:lnTo>
                <a:lnTo>
                  <a:pt x="11751" y="10623"/>
                </a:lnTo>
                <a:lnTo>
                  <a:pt x="11743" y="10623"/>
                </a:lnTo>
                <a:lnTo>
                  <a:pt x="11741" y="10624"/>
                </a:lnTo>
                <a:lnTo>
                  <a:pt x="11741" y="10626"/>
                </a:lnTo>
                <a:lnTo>
                  <a:pt x="11741" y="10629"/>
                </a:lnTo>
                <a:lnTo>
                  <a:pt x="11743" y="10632"/>
                </a:lnTo>
                <a:lnTo>
                  <a:pt x="11749" y="10637"/>
                </a:lnTo>
                <a:lnTo>
                  <a:pt x="11756" y="10646"/>
                </a:lnTo>
                <a:lnTo>
                  <a:pt x="11763" y="10653"/>
                </a:lnTo>
                <a:lnTo>
                  <a:pt x="11769" y="10660"/>
                </a:lnTo>
                <a:lnTo>
                  <a:pt x="11772" y="10665"/>
                </a:lnTo>
                <a:lnTo>
                  <a:pt x="11772" y="10666"/>
                </a:lnTo>
                <a:lnTo>
                  <a:pt x="11767" y="10671"/>
                </a:lnTo>
                <a:lnTo>
                  <a:pt x="11764" y="10675"/>
                </a:lnTo>
                <a:lnTo>
                  <a:pt x="11763" y="10681"/>
                </a:lnTo>
                <a:lnTo>
                  <a:pt x="11760" y="10688"/>
                </a:lnTo>
                <a:lnTo>
                  <a:pt x="11756" y="10702"/>
                </a:lnTo>
                <a:lnTo>
                  <a:pt x="11753" y="10715"/>
                </a:lnTo>
                <a:lnTo>
                  <a:pt x="11741" y="10715"/>
                </a:lnTo>
                <a:lnTo>
                  <a:pt x="11727" y="10714"/>
                </a:lnTo>
                <a:lnTo>
                  <a:pt x="11727" y="10721"/>
                </a:lnTo>
                <a:lnTo>
                  <a:pt x="11728" y="10730"/>
                </a:lnTo>
                <a:lnTo>
                  <a:pt x="11713" y="10750"/>
                </a:lnTo>
                <a:lnTo>
                  <a:pt x="11700" y="10768"/>
                </a:lnTo>
                <a:lnTo>
                  <a:pt x="11711" y="10777"/>
                </a:lnTo>
                <a:lnTo>
                  <a:pt x="11724" y="10784"/>
                </a:lnTo>
                <a:lnTo>
                  <a:pt x="11717" y="10793"/>
                </a:lnTo>
                <a:lnTo>
                  <a:pt x="11708" y="10800"/>
                </a:lnTo>
                <a:lnTo>
                  <a:pt x="11695" y="10793"/>
                </a:lnTo>
                <a:lnTo>
                  <a:pt x="11681" y="10786"/>
                </a:lnTo>
                <a:lnTo>
                  <a:pt x="11669" y="10796"/>
                </a:lnTo>
                <a:lnTo>
                  <a:pt x="11653" y="10804"/>
                </a:lnTo>
                <a:lnTo>
                  <a:pt x="11641" y="10809"/>
                </a:lnTo>
                <a:lnTo>
                  <a:pt x="11626" y="10812"/>
                </a:lnTo>
                <a:lnTo>
                  <a:pt x="11609" y="10813"/>
                </a:lnTo>
                <a:lnTo>
                  <a:pt x="11592" y="10816"/>
                </a:lnTo>
                <a:lnTo>
                  <a:pt x="11594" y="10813"/>
                </a:lnTo>
                <a:lnTo>
                  <a:pt x="11600" y="10806"/>
                </a:lnTo>
                <a:lnTo>
                  <a:pt x="11603" y="10802"/>
                </a:lnTo>
                <a:lnTo>
                  <a:pt x="11605" y="10797"/>
                </a:lnTo>
                <a:lnTo>
                  <a:pt x="11603" y="10796"/>
                </a:lnTo>
                <a:lnTo>
                  <a:pt x="11603" y="10794"/>
                </a:lnTo>
                <a:lnTo>
                  <a:pt x="11602" y="10794"/>
                </a:lnTo>
                <a:lnTo>
                  <a:pt x="11599" y="10794"/>
                </a:lnTo>
                <a:lnTo>
                  <a:pt x="11593" y="10796"/>
                </a:lnTo>
                <a:lnTo>
                  <a:pt x="11587" y="10799"/>
                </a:lnTo>
                <a:lnTo>
                  <a:pt x="11580" y="10803"/>
                </a:lnTo>
                <a:lnTo>
                  <a:pt x="11573" y="10809"/>
                </a:lnTo>
                <a:lnTo>
                  <a:pt x="11560" y="10819"/>
                </a:lnTo>
                <a:lnTo>
                  <a:pt x="11553" y="10823"/>
                </a:lnTo>
                <a:lnTo>
                  <a:pt x="11550" y="10822"/>
                </a:lnTo>
                <a:lnTo>
                  <a:pt x="11550" y="10819"/>
                </a:lnTo>
                <a:lnTo>
                  <a:pt x="11553" y="10817"/>
                </a:lnTo>
                <a:lnTo>
                  <a:pt x="11554" y="10815"/>
                </a:lnTo>
                <a:lnTo>
                  <a:pt x="11557" y="10813"/>
                </a:lnTo>
                <a:lnTo>
                  <a:pt x="11558" y="10810"/>
                </a:lnTo>
                <a:lnTo>
                  <a:pt x="11557" y="10809"/>
                </a:lnTo>
                <a:lnTo>
                  <a:pt x="11554" y="10807"/>
                </a:lnTo>
                <a:lnTo>
                  <a:pt x="11537" y="10802"/>
                </a:lnTo>
                <a:lnTo>
                  <a:pt x="11522" y="10793"/>
                </a:lnTo>
                <a:lnTo>
                  <a:pt x="11517" y="10789"/>
                </a:lnTo>
                <a:lnTo>
                  <a:pt x="11511" y="10783"/>
                </a:lnTo>
                <a:lnTo>
                  <a:pt x="11507" y="10777"/>
                </a:lnTo>
                <a:lnTo>
                  <a:pt x="11501" y="10771"/>
                </a:lnTo>
                <a:lnTo>
                  <a:pt x="11509" y="10755"/>
                </a:lnTo>
                <a:lnTo>
                  <a:pt x="11517" y="10741"/>
                </a:lnTo>
                <a:lnTo>
                  <a:pt x="11511" y="10740"/>
                </a:lnTo>
                <a:lnTo>
                  <a:pt x="11507" y="10738"/>
                </a:lnTo>
                <a:lnTo>
                  <a:pt x="11504" y="10741"/>
                </a:lnTo>
                <a:lnTo>
                  <a:pt x="11501" y="10743"/>
                </a:lnTo>
                <a:lnTo>
                  <a:pt x="11498" y="10751"/>
                </a:lnTo>
                <a:lnTo>
                  <a:pt x="11494" y="10757"/>
                </a:lnTo>
                <a:lnTo>
                  <a:pt x="11492" y="10758"/>
                </a:lnTo>
                <a:lnTo>
                  <a:pt x="11491" y="10763"/>
                </a:lnTo>
                <a:lnTo>
                  <a:pt x="11491" y="10767"/>
                </a:lnTo>
                <a:lnTo>
                  <a:pt x="11492" y="10773"/>
                </a:lnTo>
                <a:lnTo>
                  <a:pt x="11495" y="10786"/>
                </a:lnTo>
                <a:lnTo>
                  <a:pt x="11499" y="10802"/>
                </a:lnTo>
                <a:lnTo>
                  <a:pt x="11509" y="10830"/>
                </a:lnTo>
                <a:lnTo>
                  <a:pt x="11517" y="10849"/>
                </a:lnTo>
                <a:lnTo>
                  <a:pt x="11518" y="10858"/>
                </a:lnTo>
                <a:lnTo>
                  <a:pt x="11520" y="10868"/>
                </a:lnTo>
                <a:lnTo>
                  <a:pt x="11518" y="10876"/>
                </a:lnTo>
                <a:lnTo>
                  <a:pt x="11515" y="10887"/>
                </a:lnTo>
                <a:lnTo>
                  <a:pt x="11511" y="10905"/>
                </a:lnTo>
                <a:lnTo>
                  <a:pt x="11507" y="10928"/>
                </a:lnTo>
                <a:lnTo>
                  <a:pt x="11515" y="10947"/>
                </a:lnTo>
                <a:lnTo>
                  <a:pt x="11524" y="10964"/>
                </a:lnTo>
                <a:lnTo>
                  <a:pt x="11522" y="10969"/>
                </a:lnTo>
                <a:lnTo>
                  <a:pt x="11518" y="10971"/>
                </a:lnTo>
                <a:lnTo>
                  <a:pt x="11512" y="10974"/>
                </a:lnTo>
                <a:lnTo>
                  <a:pt x="11507" y="10974"/>
                </a:lnTo>
                <a:lnTo>
                  <a:pt x="11501" y="10976"/>
                </a:lnTo>
                <a:lnTo>
                  <a:pt x="11495" y="10976"/>
                </a:lnTo>
                <a:lnTo>
                  <a:pt x="11492" y="10977"/>
                </a:lnTo>
                <a:lnTo>
                  <a:pt x="11491" y="10982"/>
                </a:lnTo>
                <a:lnTo>
                  <a:pt x="11492" y="10976"/>
                </a:lnTo>
                <a:lnTo>
                  <a:pt x="11497" y="10967"/>
                </a:lnTo>
                <a:lnTo>
                  <a:pt x="11498" y="10963"/>
                </a:lnTo>
                <a:lnTo>
                  <a:pt x="11497" y="10959"/>
                </a:lnTo>
                <a:lnTo>
                  <a:pt x="11494" y="10957"/>
                </a:lnTo>
                <a:lnTo>
                  <a:pt x="11488" y="10957"/>
                </a:lnTo>
                <a:lnTo>
                  <a:pt x="11475" y="10970"/>
                </a:lnTo>
                <a:lnTo>
                  <a:pt x="11462" y="10980"/>
                </a:lnTo>
                <a:lnTo>
                  <a:pt x="11459" y="10979"/>
                </a:lnTo>
                <a:lnTo>
                  <a:pt x="11456" y="10977"/>
                </a:lnTo>
                <a:lnTo>
                  <a:pt x="11455" y="10976"/>
                </a:lnTo>
                <a:lnTo>
                  <a:pt x="11453" y="10973"/>
                </a:lnTo>
                <a:lnTo>
                  <a:pt x="11452" y="10969"/>
                </a:lnTo>
                <a:lnTo>
                  <a:pt x="11452" y="10961"/>
                </a:lnTo>
                <a:lnTo>
                  <a:pt x="11452" y="10956"/>
                </a:lnTo>
                <a:lnTo>
                  <a:pt x="11452" y="10950"/>
                </a:lnTo>
                <a:lnTo>
                  <a:pt x="11452" y="10947"/>
                </a:lnTo>
                <a:lnTo>
                  <a:pt x="11450" y="10946"/>
                </a:lnTo>
                <a:lnTo>
                  <a:pt x="11455" y="10947"/>
                </a:lnTo>
                <a:lnTo>
                  <a:pt x="11468" y="10951"/>
                </a:lnTo>
                <a:lnTo>
                  <a:pt x="11482" y="10956"/>
                </a:lnTo>
                <a:lnTo>
                  <a:pt x="11486" y="10957"/>
                </a:lnTo>
                <a:lnTo>
                  <a:pt x="11485" y="10953"/>
                </a:lnTo>
                <a:lnTo>
                  <a:pt x="11486" y="10947"/>
                </a:lnTo>
                <a:lnTo>
                  <a:pt x="11488" y="10941"/>
                </a:lnTo>
                <a:lnTo>
                  <a:pt x="11489" y="10935"/>
                </a:lnTo>
                <a:lnTo>
                  <a:pt x="11495" y="10923"/>
                </a:lnTo>
                <a:lnTo>
                  <a:pt x="11498" y="10910"/>
                </a:lnTo>
                <a:lnTo>
                  <a:pt x="11476" y="10907"/>
                </a:lnTo>
                <a:lnTo>
                  <a:pt x="11456" y="10904"/>
                </a:lnTo>
                <a:lnTo>
                  <a:pt x="11440" y="10892"/>
                </a:lnTo>
                <a:lnTo>
                  <a:pt x="11426" y="10882"/>
                </a:lnTo>
                <a:lnTo>
                  <a:pt x="11414" y="10874"/>
                </a:lnTo>
                <a:lnTo>
                  <a:pt x="11404" y="10863"/>
                </a:lnTo>
                <a:lnTo>
                  <a:pt x="11390" y="10862"/>
                </a:lnTo>
                <a:lnTo>
                  <a:pt x="11370" y="10861"/>
                </a:lnTo>
                <a:lnTo>
                  <a:pt x="11360" y="10858"/>
                </a:lnTo>
                <a:lnTo>
                  <a:pt x="11351" y="10856"/>
                </a:lnTo>
                <a:lnTo>
                  <a:pt x="11347" y="10856"/>
                </a:lnTo>
                <a:lnTo>
                  <a:pt x="11344" y="10856"/>
                </a:lnTo>
                <a:lnTo>
                  <a:pt x="11341" y="10858"/>
                </a:lnTo>
                <a:lnTo>
                  <a:pt x="11340" y="10861"/>
                </a:lnTo>
                <a:lnTo>
                  <a:pt x="11340" y="10865"/>
                </a:lnTo>
                <a:lnTo>
                  <a:pt x="11342" y="10869"/>
                </a:lnTo>
                <a:lnTo>
                  <a:pt x="11347" y="10875"/>
                </a:lnTo>
                <a:lnTo>
                  <a:pt x="11354" y="10881"/>
                </a:lnTo>
                <a:lnTo>
                  <a:pt x="11360" y="10887"/>
                </a:lnTo>
                <a:lnTo>
                  <a:pt x="11367" y="10892"/>
                </a:lnTo>
                <a:lnTo>
                  <a:pt x="11371" y="10898"/>
                </a:lnTo>
                <a:lnTo>
                  <a:pt x="11374" y="10905"/>
                </a:lnTo>
                <a:lnTo>
                  <a:pt x="11374" y="10908"/>
                </a:lnTo>
                <a:lnTo>
                  <a:pt x="11373" y="10912"/>
                </a:lnTo>
                <a:lnTo>
                  <a:pt x="11370" y="10917"/>
                </a:lnTo>
                <a:lnTo>
                  <a:pt x="11365" y="10920"/>
                </a:lnTo>
                <a:lnTo>
                  <a:pt x="11357" y="10925"/>
                </a:lnTo>
                <a:lnTo>
                  <a:pt x="11350" y="10928"/>
                </a:lnTo>
                <a:lnTo>
                  <a:pt x="11342" y="10931"/>
                </a:lnTo>
                <a:lnTo>
                  <a:pt x="11340" y="10934"/>
                </a:lnTo>
                <a:lnTo>
                  <a:pt x="11337" y="10937"/>
                </a:lnTo>
                <a:lnTo>
                  <a:pt x="11337" y="10940"/>
                </a:lnTo>
                <a:lnTo>
                  <a:pt x="11337" y="10943"/>
                </a:lnTo>
                <a:lnTo>
                  <a:pt x="11337" y="10946"/>
                </a:lnTo>
                <a:lnTo>
                  <a:pt x="11337" y="10948"/>
                </a:lnTo>
                <a:lnTo>
                  <a:pt x="11334" y="10953"/>
                </a:lnTo>
                <a:lnTo>
                  <a:pt x="11334" y="10954"/>
                </a:lnTo>
                <a:lnTo>
                  <a:pt x="11332" y="10956"/>
                </a:lnTo>
                <a:lnTo>
                  <a:pt x="11334" y="10957"/>
                </a:lnTo>
                <a:lnTo>
                  <a:pt x="11335" y="10959"/>
                </a:lnTo>
                <a:lnTo>
                  <a:pt x="11340" y="10961"/>
                </a:lnTo>
                <a:lnTo>
                  <a:pt x="11345" y="10963"/>
                </a:lnTo>
                <a:lnTo>
                  <a:pt x="11350" y="10966"/>
                </a:lnTo>
                <a:lnTo>
                  <a:pt x="11355" y="10969"/>
                </a:lnTo>
                <a:lnTo>
                  <a:pt x="11358" y="10971"/>
                </a:lnTo>
                <a:lnTo>
                  <a:pt x="11358" y="10974"/>
                </a:lnTo>
                <a:lnTo>
                  <a:pt x="11357" y="10983"/>
                </a:lnTo>
                <a:lnTo>
                  <a:pt x="11355" y="10993"/>
                </a:lnTo>
                <a:lnTo>
                  <a:pt x="11335" y="11002"/>
                </a:lnTo>
                <a:lnTo>
                  <a:pt x="11318" y="11012"/>
                </a:lnTo>
                <a:lnTo>
                  <a:pt x="11304" y="11019"/>
                </a:lnTo>
                <a:lnTo>
                  <a:pt x="11291" y="11026"/>
                </a:lnTo>
                <a:lnTo>
                  <a:pt x="11296" y="11031"/>
                </a:lnTo>
                <a:lnTo>
                  <a:pt x="11308" y="11033"/>
                </a:lnTo>
                <a:lnTo>
                  <a:pt x="11314" y="11036"/>
                </a:lnTo>
                <a:lnTo>
                  <a:pt x="11319" y="11041"/>
                </a:lnTo>
                <a:lnTo>
                  <a:pt x="11325" y="11046"/>
                </a:lnTo>
                <a:lnTo>
                  <a:pt x="11328" y="11055"/>
                </a:lnTo>
                <a:lnTo>
                  <a:pt x="11329" y="11058"/>
                </a:lnTo>
                <a:lnTo>
                  <a:pt x="11332" y="11058"/>
                </a:lnTo>
                <a:lnTo>
                  <a:pt x="11337" y="11058"/>
                </a:lnTo>
                <a:lnTo>
                  <a:pt x="11341" y="11056"/>
                </a:lnTo>
                <a:lnTo>
                  <a:pt x="11348" y="11054"/>
                </a:lnTo>
                <a:lnTo>
                  <a:pt x="11351" y="11054"/>
                </a:lnTo>
                <a:lnTo>
                  <a:pt x="11353" y="11058"/>
                </a:lnTo>
                <a:lnTo>
                  <a:pt x="11353" y="11059"/>
                </a:lnTo>
                <a:lnTo>
                  <a:pt x="11350" y="11061"/>
                </a:lnTo>
                <a:lnTo>
                  <a:pt x="11347" y="11062"/>
                </a:lnTo>
                <a:lnTo>
                  <a:pt x="11344" y="11062"/>
                </a:lnTo>
                <a:lnTo>
                  <a:pt x="11341" y="11064"/>
                </a:lnTo>
                <a:lnTo>
                  <a:pt x="11340" y="11067"/>
                </a:lnTo>
                <a:lnTo>
                  <a:pt x="11338" y="11069"/>
                </a:lnTo>
                <a:lnTo>
                  <a:pt x="11338" y="11084"/>
                </a:lnTo>
                <a:lnTo>
                  <a:pt x="11337" y="11094"/>
                </a:lnTo>
                <a:lnTo>
                  <a:pt x="11338" y="11105"/>
                </a:lnTo>
                <a:lnTo>
                  <a:pt x="11342" y="11120"/>
                </a:lnTo>
                <a:lnTo>
                  <a:pt x="11334" y="11133"/>
                </a:lnTo>
                <a:lnTo>
                  <a:pt x="11327" y="11146"/>
                </a:lnTo>
                <a:lnTo>
                  <a:pt x="11334" y="11147"/>
                </a:lnTo>
                <a:lnTo>
                  <a:pt x="11342" y="11149"/>
                </a:lnTo>
                <a:lnTo>
                  <a:pt x="11347" y="11156"/>
                </a:lnTo>
                <a:lnTo>
                  <a:pt x="11351" y="11162"/>
                </a:lnTo>
                <a:lnTo>
                  <a:pt x="11354" y="11167"/>
                </a:lnTo>
                <a:lnTo>
                  <a:pt x="11360" y="11173"/>
                </a:lnTo>
                <a:lnTo>
                  <a:pt x="11373" y="11180"/>
                </a:lnTo>
                <a:lnTo>
                  <a:pt x="11386" y="11187"/>
                </a:lnTo>
                <a:lnTo>
                  <a:pt x="11387" y="11187"/>
                </a:lnTo>
                <a:lnTo>
                  <a:pt x="11389" y="11186"/>
                </a:lnTo>
                <a:lnTo>
                  <a:pt x="11390" y="11182"/>
                </a:lnTo>
                <a:lnTo>
                  <a:pt x="11390" y="11177"/>
                </a:lnTo>
                <a:lnTo>
                  <a:pt x="11393" y="11170"/>
                </a:lnTo>
                <a:lnTo>
                  <a:pt x="11394" y="11166"/>
                </a:lnTo>
                <a:lnTo>
                  <a:pt x="11393" y="11157"/>
                </a:lnTo>
                <a:lnTo>
                  <a:pt x="11393" y="11150"/>
                </a:lnTo>
                <a:lnTo>
                  <a:pt x="11394" y="11146"/>
                </a:lnTo>
                <a:lnTo>
                  <a:pt x="11396" y="11143"/>
                </a:lnTo>
                <a:lnTo>
                  <a:pt x="11399" y="11143"/>
                </a:lnTo>
                <a:lnTo>
                  <a:pt x="11403" y="11144"/>
                </a:lnTo>
                <a:lnTo>
                  <a:pt x="11407" y="11147"/>
                </a:lnTo>
                <a:lnTo>
                  <a:pt x="11413" y="11151"/>
                </a:lnTo>
                <a:lnTo>
                  <a:pt x="11414" y="11164"/>
                </a:lnTo>
                <a:lnTo>
                  <a:pt x="11419" y="11179"/>
                </a:lnTo>
                <a:lnTo>
                  <a:pt x="11417" y="11189"/>
                </a:lnTo>
                <a:lnTo>
                  <a:pt x="11419" y="11198"/>
                </a:lnTo>
                <a:lnTo>
                  <a:pt x="11433" y="11202"/>
                </a:lnTo>
                <a:lnTo>
                  <a:pt x="11449" y="11206"/>
                </a:lnTo>
                <a:lnTo>
                  <a:pt x="11446" y="11213"/>
                </a:lnTo>
                <a:lnTo>
                  <a:pt x="11443" y="11221"/>
                </a:lnTo>
                <a:lnTo>
                  <a:pt x="11455" y="11226"/>
                </a:lnTo>
                <a:lnTo>
                  <a:pt x="11466" y="11232"/>
                </a:lnTo>
                <a:lnTo>
                  <a:pt x="11488" y="11239"/>
                </a:lnTo>
                <a:lnTo>
                  <a:pt x="11507" y="11248"/>
                </a:lnTo>
                <a:lnTo>
                  <a:pt x="11511" y="11254"/>
                </a:lnTo>
                <a:lnTo>
                  <a:pt x="11514" y="11262"/>
                </a:lnTo>
                <a:lnTo>
                  <a:pt x="11515" y="11272"/>
                </a:lnTo>
                <a:lnTo>
                  <a:pt x="11517" y="11281"/>
                </a:lnTo>
                <a:lnTo>
                  <a:pt x="11518" y="11287"/>
                </a:lnTo>
                <a:lnTo>
                  <a:pt x="11521" y="11290"/>
                </a:lnTo>
                <a:lnTo>
                  <a:pt x="11522" y="11290"/>
                </a:lnTo>
                <a:lnTo>
                  <a:pt x="11525" y="11287"/>
                </a:lnTo>
                <a:lnTo>
                  <a:pt x="11530" y="11284"/>
                </a:lnTo>
                <a:lnTo>
                  <a:pt x="11533" y="11278"/>
                </a:lnTo>
                <a:lnTo>
                  <a:pt x="11545" y="11280"/>
                </a:lnTo>
                <a:lnTo>
                  <a:pt x="11558" y="11283"/>
                </a:lnTo>
                <a:lnTo>
                  <a:pt x="11558" y="11293"/>
                </a:lnTo>
                <a:lnTo>
                  <a:pt x="11558" y="11301"/>
                </a:lnTo>
                <a:lnTo>
                  <a:pt x="11583" y="11301"/>
                </a:lnTo>
                <a:lnTo>
                  <a:pt x="11600" y="11301"/>
                </a:lnTo>
                <a:lnTo>
                  <a:pt x="11590" y="11313"/>
                </a:lnTo>
                <a:lnTo>
                  <a:pt x="11579" y="11323"/>
                </a:lnTo>
                <a:lnTo>
                  <a:pt x="11586" y="11324"/>
                </a:lnTo>
                <a:lnTo>
                  <a:pt x="11590" y="11326"/>
                </a:lnTo>
                <a:lnTo>
                  <a:pt x="11594" y="11330"/>
                </a:lnTo>
                <a:lnTo>
                  <a:pt x="11599" y="11334"/>
                </a:lnTo>
                <a:lnTo>
                  <a:pt x="11606" y="11342"/>
                </a:lnTo>
                <a:lnTo>
                  <a:pt x="11613" y="11349"/>
                </a:lnTo>
                <a:lnTo>
                  <a:pt x="11617" y="11344"/>
                </a:lnTo>
                <a:lnTo>
                  <a:pt x="11622" y="11340"/>
                </a:lnTo>
                <a:lnTo>
                  <a:pt x="11632" y="11344"/>
                </a:lnTo>
                <a:lnTo>
                  <a:pt x="11642" y="11350"/>
                </a:lnTo>
                <a:lnTo>
                  <a:pt x="11636" y="11362"/>
                </a:lnTo>
                <a:lnTo>
                  <a:pt x="11630" y="11372"/>
                </a:lnTo>
                <a:lnTo>
                  <a:pt x="11636" y="11367"/>
                </a:lnTo>
                <a:lnTo>
                  <a:pt x="11648" y="11360"/>
                </a:lnTo>
                <a:lnTo>
                  <a:pt x="11656" y="11365"/>
                </a:lnTo>
                <a:lnTo>
                  <a:pt x="11665" y="11367"/>
                </a:lnTo>
                <a:lnTo>
                  <a:pt x="11655" y="11342"/>
                </a:lnTo>
                <a:lnTo>
                  <a:pt x="11645" y="11326"/>
                </a:lnTo>
                <a:lnTo>
                  <a:pt x="11635" y="11314"/>
                </a:lnTo>
                <a:lnTo>
                  <a:pt x="11626" y="11304"/>
                </a:lnTo>
                <a:lnTo>
                  <a:pt x="11625" y="11297"/>
                </a:lnTo>
                <a:lnTo>
                  <a:pt x="11625" y="11287"/>
                </a:lnTo>
                <a:lnTo>
                  <a:pt x="11623" y="11281"/>
                </a:lnTo>
                <a:lnTo>
                  <a:pt x="11622" y="11277"/>
                </a:lnTo>
                <a:lnTo>
                  <a:pt x="11620" y="11272"/>
                </a:lnTo>
                <a:lnTo>
                  <a:pt x="11616" y="11270"/>
                </a:lnTo>
                <a:lnTo>
                  <a:pt x="11600" y="11255"/>
                </a:lnTo>
                <a:lnTo>
                  <a:pt x="11584" y="11244"/>
                </a:lnTo>
                <a:lnTo>
                  <a:pt x="11567" y="11236"/>
                </a:lnTo>
                <a:lnTo>
                  <a:pt x="11551" y="11228"/>
                </a:lnTo>
                <a:lnTo>
                  <a:pt x="11534" y="11218"/>
                </a:lnTo>
                <a:lnTo>
                  <a:pt x="11518" y="11202"/>
                </a:lnTo>
                <a:lnTo>
                  <a:pt x="11502" y="11187"/>
                </a:lnTo>
                <a:lnTo>
                  <a:pt x="11488" y="11172"/>
                </a:lnTo>
                <a:lnTo>
                  <a:pt x="11475" y="11154"/>
                </a:lnTo>
                <a:lnTo>
                  <a:pt x="11463" y="11137"/>
                </a:lnTo>
                <a:lnTo>
                  <a:pt x="11452" y="11118"/>
                </a:lnTo>
                <a:lnTo>
                  <a:pt x="11443" y="11100"/>
                </a:lnTo>
                <a:lnTo>
                  <a:pt x="11437" y="11082"/>
                </a:lnTo>
                <a:lnTo>
                  <a:pt x="11435" y="11065"/>
                </a:lnTo>
                <a:lnTo>
                  <a:pt x="11442" y="11059"/>
                </a:lnTo>
                <a:lnTo>
                  <a:pt x="11456" y="11054"/>
                </a:lnTo>
                <a:lnTo>
                  <a:pt x="11472" y="11048"/>
                </a:lnTo>
                <a:lnTo>
                  <a:pt x="11488" y="11045"/>
                </a:lnTo>
                <a:lnTo>
                  <a:pt x="11499" y="11046"/>
                </a:lnTo>
                <a:lnTo>
                  <a:pt x="11508" y="11048"/>
                </a:lnTo>
                <a:lnTo>
                  <a:pt x="11511" y="11049"/>
                </a:lnTo>
                <a:lnTo>
                  <a:pt x="11514" y="11049"/>
                </a:lnTo>
                <a:lnTo>
                  <a:pt x="11517" y="11049"/>
                </a:lnTo>
                <a:lnTo>
                  <a:pt x="11517" y="11046"/>
                </a:lnTo>
                <a:lnTo>
                  <a:pt x="11520" y="11043"/>
                </a:lnTo>
                <a:lnTo>
                  <a:pt x="11521" y="11041"/>
                </a:lnTo>
                <a:lnTo>
                  <a:pt x="11524" y="11039"/>
                </a:lnTo>
                <a:lnTo>
                  <a:pt x="11527" y="11038"/>
                </a:lnTo>
                <a:lnTo>
                  <a:pt x="11534" y="11036"/>
                </a:lnTo>
                <a:lnTo>
                  <a:pt x="11540" y="11035"/>
                </a:lnTo>
                <a:lnTo>
                  <a:pt x="11547" y="11035"/>
                </a:lnTo>
                <a:lnTo>
                  <a:pt x="11554" y="11035"/>
                </a:lnTo>
                <a:lnTo>
                  <a:pt x="11561" y="11033"/>
                </a:lnTo>
                <a:lnTo>
                  <a:pt x="11566" y="11029"/>
                </a:lnTo>
                <a:lnTo>
                  <a:pt x="11579" y="11029"/>
                </a:lnTo>
                <a:lnTo>
                  <a:pt x="11590" y="11029"/>
                </a:lnTo>
                <a:lnTo>
                  <a:pt x="11590" y="11020"/>
                </a:lnTo>
                <a:lnTo>
                  <a:pt x="11590" y="11012"/>
                </a:lnTo>
                <a:lnTo>
                  <a:pt x="11606" y="11007"/>
                </a:lnTo>
                <a:lnTo>
                  <a:pt x="11626" y="11005"/>
                </a:lnTo>
                <a:lnTo>
                  <a:pt x="11638" y="11003"/>
                </a:lnTo>
                <a:lnTo>
                  <a:pt x="11648" y="11002"/>
                </a:lnTo>
                <a:lnTo>
                  <a:pt x="11656" y="10999"/>
                </a:lnTo>
                <a:lnTo>
                  <a:pt x="11664" y="10996"/>
                </a:lnTo>
                <a:lnTo>
                  <a:pt x="11674" y="10986"/>
                </a:lnTo>
                <a:lnTo>
                  <a:pt x="11685" y="10976"/>
                </a:lnTo>
                <a:lnTo>
                  <a:pt x="11759" y="10954"/>
                </a:lnTo>
                <a:lnTo>
                  <a:pt x="11797" y="10963"/>
                </a:lnTo>
                <a:lnTo>
                  <a:pt x="11835" y="10937"/>
                </a:lnTo>
                <a:lnTo>
                  <a:pt x="11868" y="10908"/>
                </a:lnTo>
                <a:lnTo>
                  <a:pt x="11871" y="10892"/>
                </a:lnTo>
                <a:lnTo>
                  <a:pt x="11893" y="10869"/>
                </a:lnTo>
                <a:lnTo>
                  <a:pt x="11923" y="10869"/>
                </a:lnTo>
                <a:lnTo>
                  <a:pt x="11936" y="10872"/>
                </a:lnTo>
                <a:lnTo>
                  <a:pt x="11949" y="10878"/>
                </a:lnTo>
                <a:lnTo>
                  <a:pt x="11953" y="10879"/>
                </a:lnTo>
                <a:lnTo>
                  <a:pt x="11957" y="10882"/>
                </a:lnTo>
                <a:lnTo>
                  <a:pt x="11962" y="10885"/>
                </a:lnTo>
                <a:lnTo>
                  <a:pt x="11966" y="10884"/>
                </a:lnTo>
                <a:lnTo>
                  <a:pt x="11976" y="10881"/>
                </a:lnTo>
                <a:lnTo>
                  <a:pt x="11985" y="10882"/>
                </a:lnTo>
                <a:lnTo>
                  <a:pt x="11988" y="10882"/>
                </a:lnTo>
                <a:lnTo>
                  <a:pt x="11990" y="10885"/>
                </a:lnTo>
                <a:lnTo>
                  <a:pt x="11992" y="10888"/>
                </a:lnTo>
                <a:lnTo>
                  <a:pt x="11993" y="10892"/>
                </a:lnTo>
                <a:lnTo>
                  <a:pt x="11995" y="10894"/>
                </a:lnTo>
                <a:lnTo>
                  <a:pt x="11998" y="10895"/>
                </a:lnTo>
                <a:lnTo>
                  <a:pt x="12002" y="10895"/>
                </a:lnTo>
                <a:lnTo>
                  <a:pt x="12008" y="10895"/>
                </a:lnTo>
                <a:lnTo>
                  <a:pt x="12018" y="10894"/>
                </a:lnTo>
                <a:lnTo>
                  <a:pt x="12024" y="10894"/>
                </a:lnTo>
                <a:lnTo>
                  <a:pt x="12039" y="10897"/>
                </a:lnTo>
                <a:lnTo>
                  <a:pt x="12052" y="10902"/>
                </a:lnTo>
                <a:lnTo>
                  <a:pt x="12064" y="10910"/>
                </a:lnTo>
                <a:lnTo>
                  <a:pt x="12077" y="10920"/>
                </a:lnTo>
                <a:lnTo>
                  <a:pt x="12085" y="10921"/>
                </a:lnTo>
                <a:lnTo>
                  <a:pt x="12096" y="10923"/>
                </a:lnTo>
                <a:lnTo>
                  <a:pt x="12104" y="10928"/>
                </a:lnTo>
                <a:lnTo>
                  <a:pt x="12113" y="10934"/>
                </a:lnTo>
                <a:lnTo>
                  <a:pt x="12129" y="10938"/>
                </a:lnTo>
                <a:lnTo>
                  <a:pt x="12145" y="10940"/>
                </a:lnTo>
                <a:lnTo>
                  <a:pt x="12150" y="10946"/>
                </a:lnTo>
                <a:lnTo>
                  <a:pt x="12156" y="10954"/>
                </a:lnTo>
                <a:lnTo>
                  <a:pt x="12166" y="10954"/>
                </a:lnTo>
                <a:lnTo>
                  <a:pt x="12178" y="10954"/>
                </a:lnTo>
                <a:lnTo>
                  <a:pt x="12182" y="10959"/>
                </a:lnTo>
                <a:lnTo>
                  <a:pt x="12188" y="10963"/>
                </a:lnTo>
                <a:lnTo>
                  <a:pt x="12196" y="10970"/>
                </a:lnTo>
                <a:lnTo>
                  <a:pt x="12204" y="10977"/>
                </a:lnTo>
                <a:lnTo>
                  <a:pt x="12209" y="10984"/>
                </a:lnTo>
                <a:lnTo>
                  <a:pt x="12215" y="10993"/>
                </a:lnTo>
                <a:lnTo>
                  <a:pt x="12215" y="11000"/>
                </a:lnTo>
                <a:lnTo>
                  <a:pt x="12214" y="11009"/>
                </a:lnTo>
                <a:lnTo>
                  <a:pt x="12214" y="11012"/>
                </a:lnTo>
                <a:lnTo>
                  <a:pt x="12214" y="11016"/>
                </a:lnTo>
                <a:lnTo>
                  <a:pt x="12215" y="11020"/>
                </a:lnTo>
                <a:lnTo>
                  <a:pt x="12217" y="11025"/>
                </a:lnTo>
                <a:lnTo>
                  <a:pt x="12221" y="11025"/>
                </a:lnTo>
                <a:lnTo>
                  <a:pt x="12224" y="11023"/>
                </a:lnTo>
                <a:lnTo>
                  <a:pt x="12225" y="11022"/>
                </a:lnTo>
                <a:lnTo>
                  <a:pt x="12227" y="11022"/>
                </a:lnTo>
                <a:lnTo>
                  <a:pt x="12228" y="11023"/>
                </a:lnTo>
                <a:lnTo>
                  <a:pt x="12231" y="11025"/>
                </a:lnTo>
                <a:lnTo>
                  <a:pt x="12235" y="11029"/>
                </a:lnTo>
                <a:lnTo>
                  <a:pt x="12238" y="11033"/>
                </a:lnTo>
                <a:lnTo>
                  <a:pt x="12235" y="11036"/>
                </a:lnTo>
                <a:lnTo>
                  <a:pt x="12228" y="11041"/>
                </a:lnTo>
                <a:lnTo>
                  <a:pt x="12221" y="11051"/>
                </a:lnTo>
                <a:lnTo>
                  <a:pt x="12218" y="11062"/>
                </a:lnTo>
                <a:lnTo>
                  <a:pt x="12217" y="11065"/>
                </a:lnTo>
                <a:lnTo>
                  <a:pt x="12217" y="11067"/>
                </a:lnTo>
                <a:lnTo>
                  <a:pt x="12218" y="11068"/>
                </a:lnTo>
                <a:lnTo>
                  <a:pt x="12219" y="11069"/>
                </a:lnTo>
                <a:lnTo>
                  <a:pt x="12224" y="11071"/>
                </a:lnTo>
                <a:lnTo>
                  <a:pt x="12229" y="11071"/>
                </a:lnTo>
                <a:lnTo>
                  <a:pt x="12242" y="11071"/>
                </a:lnTo>
                <a:lnTo>
                  <a:pt x="12251" y="11074"/>
                </a:lnTo>
                <a:lnTo>
                  <a:pt x="12251" y="11095"/>
                </a:lnTo>
                <a:lnTo>
                  <a:pt x="12248" y="11111"/>
                </a:lnTo>
                <a:lnTo>
                  <a:pt x="12248" y="11117"/>
                </a:lnTo>
                <a:lnTo>
                  <a:pt x="12247" y="11121"/>
                </a:lnTo>
                <a:lnTo>
                  <a:pt x="12247" y="11126"/>
                </a:lnTo>
                <a:lnTo>
                  <a:pt x="12250" y="11128"/>
                </a:lnTo>
                <a:lnTo>
                  <a:pt x="12254" y="11131"/>
                </a:lnTo>
                <a:lnTo>
                  <a:pt x="12263" y="11134"/>
                </a:lnTo>
                <a:lnTo>
                  <a:pt x="12265" y="11136"/>
                </a:lnTo>
                <a:lnTo>
                  <a:pt x="12268" y="11134"/>
                </a:lnTo>
                <a:lnTo>
                  <a:pt x="12271" y="11131"/>
                </a:lnTo>
                <a:lnTo>
                  <a:pt x="12273" y="11127"/>
                </a:lnTo>
                <a:lnTo>
                  <a:pt x="12280" y="11128"/>
                </a:lnTo>
                <a:lnTo>
                  <a:pt x="12294" y="11133"/>
                </a:lnTo>
                <a:lnTo>
                  <a:pt x="12300" y="11136"/>
                </a:lnTo>
                <a:lnTo>
                  <a:pt x="12306" y="11139"/>
                </a:lnTo>
                <a:lnTo>
                  <a:pt x="12310" y="11144"/>
                </a:lnTo>
                <a:lnTo>
                  <a:pt x="12316" y="11150"/>
                </a:lnTo>
                <a:lnTo>
                  <a:pt x="12319" y="11154"/>
                </a:lnTo>
                <a:lnTo>
                  <a:pt x="12323" y="11157"/>
                </a:lnTo>
                <a:lnTo>
                  <a:pt x="12329" y="11160"/>
                </a:lnTo>
                <a:lnTo>
                  <a:pt x="12335" y="11163"/>
                </a:lnTo>
                <a:lnTo>
                  <a:pt x="12337" y="11162"/>
                </a:lnTo>
                <a:lnTo>
                  <a:pt x="12343" y="11160"/>
                </a:lnTo>
                <a:lnTo>
                  <a:pt x="12355" y="11163"/>
                </a:lnTo>
                <a:lnTo>
                  <a:pt x="12366" y="11166"/>
                </a:lnTo>
                <a:lnTo>
                  <a:pt x="12384" y="11169"/>
                </a:lnTo>
                <a:lnTo>
                  <a:pt x="12398" y="11170"/>
                </a:lnTo>
                <a:lnTo>
                  <a:pt x="12402" y="11166"/>
                </a:lnTo>
                <a:lnTo>
                  <a:pt x="12408" y="11164"/>
                </a:lnTo>
                <a:lnTo>
                  <a:pt x="12418" y="11169"/>
                </a:lnTo>
                <a:lnTo>
                  <a:pt x="12431" y="11175"/>
                </a:lnTo>
                <a:lnTo>
                  <a:pt x="12438" y="11179"/>
                </a:lnTo>
                <a:lnTo>
                  <a:pt x="12444" y="11185"/>
                </a:lnTo>
                <a:lnTo>
                  <a:pt x="12448" y="11189"/>
                </a:lnTo>
                <a:lnTo>
                  <a:pt x="12451" y="11195"/>
                </a:lnTo>
                <a:lnTo>
                  <a:pt x="12456" y="11199"/>
                </a:lnTo>
                <a:lnTo>
                  <a:pt x="12461" y="11203"/>
                </a:lnTo>
                <a:lnTo>
                  <a:pt x="12469" y="11206"/>
                </a:lnTo>
                <a:lnTo>
                  <a:pt x="12476" y="11208"/>
                </a:lnTo>
                <a:lnTo>
                  <a:pt x="12492" y="11211"/>
                </a:lnTo>
                <a:lnTo>
                  <a:pt x="12506" y="11211"/>
                </a:lnTo>
                <a:lnTo>
                  <a:pt x="12522" y="11206"/>
                </a:lnTo>
                <a:lnTo>
                  <a:pt x="12536" y="11205"/>
                </a:lnTo>
                <a:lnTo>
                  <a:pt x="12553" y="11208"/>
                </a:lnTo>
                <a:lnTo>
                  <a:pt x="12568" y="11212"/>
                </a:lnTo>
                <a:lnTo>
                  <a:pt x="12568" y="11215"/>
                </a:lnTo>
                <a:lnTo>
                  <a:pt x="12568" y="11221"/>
                </a:lnTo>
                <a:lnTo>
                  <a:pt x="12566" y="11221"/>
                </a:lnTo>
                <a:lnTo>
                  <a:pt x="12564" y="11221"/>
                </a:lnTo>
                <a:lnTo>
                  <a:pt x="12564" y="11226"/>
                </a:lnTo>
                <a:lnTo>
                  <a:pt x="12564" y="11232"/>
                </a:lnTo>
                <a:lnTo>
                  <a:pt x="12561" y="11235"/>
                </a:lnTo>
                <a:lnTo>
                  <a:pt x="12559" y="11236"/>
                </a:lnTo>
                <a:lnTo>
                  <a:pt x="12559" y="11238"/>
                </a:lnTo>
                <a:lnTo>
                  <a:pt x="12558" y="11241"/>
                </a:lnTo>
                <a:lnTo>
                  <a:pt x="12556" y="11244"/>
                </a:lnTo>
                <a:lnTo>
                  <a:pt x="12556" y="11247"/>
                </a:lnTo>
                <a:lnTo>
                  <a:pt x="12556" y="11249"/>
                </a:lnTo>
                <a:lnTo>
                  <a:pt x="12558" y="11254"/>
                </a:lnTo>
                <a:lnTo>
                  <a:pt x="12562" y="11257"/>
                </a:lnTo>
                <a:lnTo>
                  <a:pt x="12566" y="11259"/>
                </a:lnTo>
                <a:lnTo>
                  <a:pt x="12571" y="11262"/>
                </a:lnTo>
                <a:lnTo>
                  <a:pt x="12575" y="11264"/>
                </a:lnTo>
                <a:lnTo>
                  <a:pt x="12577" y="11255"/>
                </a:lnTo>
                <a:lnTo>
                  <a:pt x="12578" y="11247"/>
                </a:lnTo>
                <a:lnTo>
                  <a:pt x="12582" y="11252"/>
                </a:lnTo>
                <a:lnTo>
                  <a:pt x="12591" y="11261"/>
                </a:lnTo>
                <a:lnTo>
                  <a:pt x="12591" y="11264"/>
                </a:lnTo>
                <a:lnTo>
                  <a:pt x="12592" y="11267"/>
                </a:lnTo>
                <a:lnTo>
                  <a:pt x="12597" y="11268"/>
                </a:lnTo>
                <a:lnTo>
                  <a:pt x="12598" y="11271"/>
                </a:lnTo>
                <a:lnTo>
                  <a:pt x="12595" y="11274"/>
                </a:lnTo>
                <a:lnTo>
                  <a:pt x="12594" y="11277"/>
                </a:lnTo>
                <a:lnTo>
                  <a:pt x="12579" y="11277"/>
                </a:lnTo>
                <a:lnTo>
                  <a:pt x="12566" y="11278"/>
                </a:lnTo>
                <a:lnTo>
                  <a:pt x="12561" y="11281"/>
                </a:lnTo>
                <a:lnTo>
                  <a:pt x="12555" y="11285"/>
                </a:lnTo>
                <a:lnTo>
                  <a:pt x="12551" y="11293"/>
                </a:lnTo>
                <a:lnTo>
                  <a:pt x="12549" y="11303"/>
                </a:lnTo>
                <a:lnTo>
                  <a:pt x="12556" y="11308"/>
                </a:lnTo>
                <a:lnTo>
                  <a:pt x="12562" y="11310"/>
                </a:lnTo>
                <a:lnTo>
                  <a:pt x="12568" y="11304"/>
                </a:lnTo>
                <a:lnTo>
                  <a:pt x="12578" y="11297"/>
                </a:lnTo>
                <a:lnTo>
                  <a:pt x="12591" y="11306"/>
                </a:lnTo>
                <a:lnTo>
                  <a:pt x="12602" y="11311"/>
                </a:lnTo>
                <a:lnTo>
                  <a:pt x="12617" y="11307"/>
                </a:lnTo>
                <a:lnTo>
                  <a:pt x="12630" y="11304"/>
                </a:lnTo>
                <a:lnTo>
                  <a:pt x="12640" y="11303"/>
                </a:lnTo>
                <a:lnTo>
                  <a:pt x="12649" y="11301"/>
                </a:lnTo>
                <a:lnTo>
                  <a:pt x="12651" y="11300"/>
                </a:lnTo>
                <a:lnTo>
                  <a:pt x="12653" y="11298"/>
                </a:lnTo>
                <a:lnTo>
                  <a:pt x="12656" y="11295"/>
                </a:lnTo>
                <a:lnTo>
                  <a:pt x="12656" y="11293"/>
                </a:lnTo>
                <a:lnTo>
                  <a:pt x="12659" y="11284"/>
                </a:lnTo>
                <a:lnTo>
                  <a:pt x="12661" y="11278"/>
                </a:lnTo>
                <a:lnTo>
                  <a:pt x="12669" y="11267"/>
                </a:lnTo>
                <a:lnTo>
                  <a:pt x="12677" y="11255"/>
                </a:lnTo>
                <a:lnTo>
                  <a:pt x="12685" y="11244"/>
                </a:lnTo>
                <a:lnTo>
                  <a:pt x="12693" y="11234"/>
                </a:lnTo>
                <a:lnTo>
                  <a:pt x="12710" y="11209"/>
                </a:lnTo>
                <a:lnTo>
                  <a:pt x="12735" y="11177"/>
                </a:lnTo>
                <a:lnTo>
                  <a:pt x="12762" y="11141"/>
                </a:lnTo>
                <a:lnTo>
                  <a:pt x="12788" y="11105"/>
                </a:lnTo>
                <a:lnTo>
                  <a:pt x="12808" y="11078"/>
                </a:lnTo>
                <a:lnTo>
                  <a:pt x="12831" y="11049"/>
                </a:lnTo>
                <a:lnTo>
                  <a:pt x="12843" y="11035"/>
                </a:lnTo>
                <a:lnTo>
                  <a:pt x="12854" y="11020"/>
                </a:lnTo>
                <a:lnTo>
                  <a:pt x="12865" y="11006"/>
                </a:lnTo>
                <a:lnTo>
                  <a:pt x="12873" y="10992"/>
                </a:lnTo>
                <a:lnTo>
                  <a:pt x="12893" y="10964"/>
                </a:lnTo>
                <a:lnTo>
                  <a:pt x="12916" y="10935"/>
                </a:lnTo>
                <a:lnTo>
                  <a:pt x="12939" y="10907"/>
                </a:lnTo>
                <a:lnTo>
                  <a:pt x="12961" y="10881"/>
                </a:lnTo>
                <a:lnTo>
                  <a:pt x="12985" y="10851"/>
                </a:lnTo>
                <a:lnTo>
                  <a:pt x="13013" y="10817"/>
                </a:lnTo>
                <a:lnTo>
                  <a:pt x="13042" y="10783"/>
                </a:lnTo>
                <a:lnTo>
                  <a:pt x="13069" y="10751"/>
                </a:lnTo>
                <a:lnTo>
                  <a:pt x="13109" y="10704"/>
                </a:lnTo>
                <a:lnTo>
                  <a:pt x="13151" y="10656"/>
                </a:lnTo>
                <a:lnTo>
                  <a:pt x="13190" y="10610"/>
                </a:lnTo>
                <a:lnTo>
                  <a:pt x="13226" y="10567"/>
                </a:lnTo>
                <a:lnTo>
                  <a:pt x="13263" y="10521"/>
                </a:lnTo>
                <a:lnTo>
                  <a:pt x="13299" y="10478"/>
                </a:lnTo>
                <a:lnTo>
                  <a:pt x="13333" y="10439"/>
                </a:lnTo>
                <a:lnTo>
                  <a:pt x="13364" y="10403"/>
                </a:lnTo>
                <a:lnTo>
                  <a:pt x="13410" y="10348"/>
                </a:lnTo>
                <a:lnTo>
                  <a:pt x="13453" y="10300"/>
                </a:lnTo>
                <a:lnTo>
                  <a:pt x="13492" y="10257"/>
                </a:lnTo>
                <a:lnTo>
                  <a:pt x="13530" y="10218"/>
                </a:lnTo>
                <a:lnTo>
                  <a:pt x="13569" y="10178"/>
                </a:lnTo>
                <a:lnTo>
                  <a:pt x="13608" y="10139"/>
                </a:lnTo>
                <a:lnTo>
                  <a:pt x="13646" y="10102"/>
                </a:lnTo>
                <a:lnTo>
                  <a:pt x="13685" y="10064"/>
                </a:lnTo>
                <a:lnTo>
                  <a:pt x="13711" y="10038"/>
                </a:lnTo>
                <a:lnTo>
                  <a:pt x="13739" y="10012"/>
                </a:lnTo>
                <a:lnTo>
                  <a:pt x="13753" y="9998"/>
                </a:lnTo>
                <a:lnTo>
                  <a:pt x="13767" y="9985"/>
                </a:lnTo>
                <a:lnTo>
                  <a:pt x="13785" y="9972"/>
                </a:lnTo>
                <a:lnTo>
                  <a:pt x="13801" y="9959"/>
                </a:lnTo>
                <a:lnTo>
                  <a:pt x="13813" y="9946"/>
                </a:lnTo>
                <a:lnTo>
                  <a:pt x="13828" y="9933"/>
                </a:lnTo>
                <a:lnTo>
                  <a:pt x="13842" y="9922"/>
                </a:lnTo>
                <a:lnTo>
                  <a:pt x="13858" y="9910"/>
                </a:lnTo>
                <a:lnTo>
                  <a:pt x="13873" y="9896"/>
                </a:lnTo>
                <a:lnTo>
                  <a:pt x="13887" y="9881"/>
                </a:lnTo>
                <a:lnTo>
                  <a:pt x="13917" y="9854"/>
                </a:lnTo>
                <a:lnTo>
                  <a:pt x="13946" y="9827"/>
                </a:lnTo>
                <a:lnTo>
                  <a:pt x="14050" y="9735"/>
                </a:lnTo>
                <a:lnTo>
                  <a:pt x="14065" y="9726"/>
                </a:lnTo>
                <a:lnTo>
                  <a:pt x="14077" y="9709"/>
                </a:lnTo>
                <a:lnTo>
                  <a:pt x="14186" y="9621"/>
                </a:lnTo>
                <a:lnTo>
                  <a:pt x="14241" y="9582"/>
                </a:lnTo>
                <a:lnTo>
                  <a:pt x="14273" y="9553"/>
                </a:lnTo>
                <a:lnTo>
                  <a:pt x="14273" y="9550"/>
                </a:lnTo>
                <a:lnTo>
                  <a:pt x="14269" y="9547"/>
                </a:lnTo>
                <a:lnTo>
                  <a:pt x="14263" y="9549"/>
                </a:lnTo>
                <a:lnTo>
                  <a:pt x="14258" y="9549"/>
                </a:lnTo>
                <a:lnTo>
                  <a:pt x="14254" y="9540"/>
                </a:lnTo>
                <a:lnTo>
                  <a:pt x="14248" y="9533"/>
                </a:lnTo>
                <a:lnTo>
                  <a:pt x="14243" y="9530"/>
                </a:lnTo>
                <a:lnTo>
                  <a:pt x="14235" y="9527"/>
                </a:lnTo>
                <a:lnTo>
                  <a:pt x="14230" y="9524"/>
                </a:lnTo>
                <a:lnTo>
                  <a:pt x="14224" y="9521"/>
                </a:lnTo>
                <a:lnTo>
                  <a:pt x="14221" y="9519"/>
                </a:lnTo>
                <a:lnTo>
                  <a:pt x="14224" y="9521"/>
                </a:lnTo>
                <a:lnTo>
                  <a:pt x="14230" y="9524"/>
                </a:lnTo>
                <a:lnTo>
                  <a:pt x="14235" y="9527"/>
                </a:lnTo>
                <a:lnTo>
                  <a:pt x="14243" y="9530"/>
                </a:lnTo>
                <a:lnTo>
                  <a:pt x="14248" y="9533"/>
                </a:lnTo>
                <a:lnTo>
                  <a:pt x="14254" y="9540"/>
                </a:lnTo>
                <a:lnTo>
                  <a:pt x="14258" y="9549"/>
                </a:lnTo>
                <a:lnTo>
                  <a:pt x="14263" y="9549"/>
                </a:lnTo>
                <a:lnTo>
                  <a:pt x="14269" y="9547"/>
                </a:lnTo>
                <a:lnTo>
                  <a:pt x="14273" y="9550"/>
                </a:lnTo>
                <a:lnTo>
                  <a:pt x="14273" y="9553"/>
                </a:lnTo>
                <a:lnTo>
                  <a:pt x="14269" y="9556"/>
                </a:lnTo>
                <a:lnTo>
                  <a:pt x="14270" y="9556"/>
                </a:lnTo>
                <a:close/>
                <a:moveTo>
                  <a:pt x="15962" y="7271"/>
                </a:moveTo>
                <a:lnTo>
                  <a:pt x="15953" y="7274"/>
                </a:lnTo>
                <a:lnTo>
                  <a:pt x="15945" y="7276"/>
                </a:lnTo>
                <a:lnTo>
                  <a:pt x="15946" y="7274"/>
                </a:lnTo>
                <a:lnTo>
                  <a:pt x="15953" y="7272"/>
                </a:lnTo>
                <a:lnTo>
                  <a:pt x="15961" y="7272"/>
                </a:lnTo>
                <a:lnTo>
                  <a:pt x="15962" y="7271"/>
                </a:lnTo>
                <a:close/>
                <a:moveTo>
                  <a:pt x="14866" y="184"/>
                </a:moveTo>
                <a:lnTo>
                  <a:pt x="14857" y="186"/>
                </a:lnTo>
                <a:lnTo>
                  <a:pt x="14857" y="186"/>
                </a:lnTo>
                <a:lnTo>
                  <a:pt x="14866" y="184"/>
                </a:lnTo>
                <a:close/>
                <a:moveTo>
                  <a:pt x="7371" y="5487"/>
                </a:moveTo>
                <a:lnTo>
                  <a:pt x="7375" y="5484"/>
                </a:lnTo>
                <a:lnTo>
                  <a:pt x="7378" y="5478"/>
                </a:lnTo>
                <a:lnTo>
                  <a:pt x="7380" y="5474"/>
                </a:lnTo>
                <a:lnTo>
                  <a:pt x="7381" y="5471"/>
                </a:lnTo>
                <a:lnTo>
                  <a:pt x="7380" y="5469"/>
                </a:lnTo>
                <a:lnTo>
                  <a:pt x="7380" y="5472"/>
                </a:lnTo>
                <a:lnTo>
                  <a:pt x="7378" y="5475"/>
                </a:lnTo>
                <a:lnTo>
                  <a:pt x="7375" y="5481"/>
                </a:lnTo>
                <a:lnTo>
                  <a:pt x="7371" y="5487"/>
                </a:lnTo>
                <a:close/>
                <a:moveTo>
                  <a:pt x="11281" y="337"/>
                </a:moveTo>
                <a:lnTo>
                  <a:pt x="11281" y="337"/>
                </a:lnTo>
                <a:lnTo>
                  <a:pt x="11279" y="336"/>
                </a:lnTo>
                <a:lnTo>
                  <a:pt x="11278" y="336"/>
                </a:lnTo>
                <a:lnTo>
                  <a:pt x="11279" y="336"/>
                </a:lnTo>
                <a:lnTo>
                  <a:pt x="11279" y="336"/>
                </a:lnTo>
                <a:lnTo>
                  <a:pt x="11281" y="337"/>
                </a:lnTo>
                <a:close/>
                <a:moveTo>
                  <a:pt x="15984" y="2144"/>
                </a:moveTo>
                <a:lnTo>
                  <a:pt x="15982" y="2159"/>
                </a:lnTo>
                <a:lnTo>
                  <a:pt x="15981" y="2170"/>
                </a:lnTo>
                <a:lnTo>
                  <a:pt x="15975" y="2182"/>
                </a:lnTo>
                <a:lnTo>
                  <a:pt x="15968" y="2192"/>
                </a:lnTo>
                <a:lnTo>
                  <a:pt x="15969" y="2183"/>
                </a:lnTo>
                <a:lnTo>
                  <a:pt x="15973" y="2173"/>
                </a:lnTo>
                <a:lnTo>
                  <a:pt x="15978" y="2164"/>
                </a:lnTo>
                <a:lnTo>
                  <a:pt x="15982" y="2154"/>
                </a:lnTo>
                <a:lnTo>
                  <a:pt x="15982" y="2150"/>
                </a:lnTo>
                <a:lnTo>
                  <a:pt x="15984" y="2144"/>
                </a:lnTo>
                <a:close/>
                <a:moveTo>
                  <a:pt x="14824" y="195"/>
                </a:moveTo>
                <a:lnTo>
                  <a:pt x="14827" y="195"/>
                </a:lnTo>
                <a:lnTo>
                  <a:pt x="14826" y="195"/>
                </a:lnTo>
                <a:lnTo>
                  <a:pt x="14824" y="195"/>
                </a:lnTo>
                <a:close/>
                <a:moveTo>
                  <a:pt x="16215" y="1681"/>
                </a:moveTo>
                <a:lnTo>
                  <a:pt x="16210" y="1681"/>
                </a:lnTo>
                <a:lnTo>
                  <a:pt x="16202" y="1681"/>
                </a:lnTo>
                <a:lnTo>
                  <a:pt x="16194" y="1678"/>
                </a:lnTo>
                <a:lnTo>
                  <a:pt x="16185" y="1673"/>
                </a:lnTo>
                <a:lnTo>
                  <a:pt x="16179" y="1665"/>
                </a:lnTo>
                <a:lnTo>
                  <a:pt x="16174" y="1658"/>
                </a:lnTo>
                <a:lnTo>
                  <a:pt x="16164" y="1649"/>
                </a:lnTo>
                <a:lnTo>
                  <a:pt x="16155" y="1640"/>
                </a:lnTo>
                <a:lnTo>
                  <a:pt x="16153" y="1637"/>
                </a:lnTo>
                <a:lnTo>
                  <a:pt x="16152" y="1635"/>
                </a:lnTo>
                <a:lnTo>
                  <a:pt x="16148" y="1630"/>
                </a:lnTo>
                <a:lnTo>
                  <a:pt x="16145" y="1626"/>
                </a:lnTo>
                <a:lnTo>
                  <a:pt x="16142" y="1622"/>
                </a:lnTo>
                <a:lnTo>
                  <a:pt x="16141" y="1617"/>
                </a:lnTo>
                <a:lnTo>
                  <a:pt x="16142" y="1604"/>
                </a:lnTo>
                <a:lnTo>
                  <a:pt x="16145" y="1593"/>
                </a:lnTo>
                <a:lnTo>
                  <a:pt x="16148" y="1586"/>
                </a:lnTo>
                <a:lnTo>
                  <a:pt x="16151" y="1580"/>
                </a:lnTo>
                <a:lnTo>
                  <a:pt x="16155" y="1568"/>
                </a:lnTo>
                <a:lnTo>
                  <a:pt x="16159" y="1558"/>
                </a:lnTo>
                <a:lnTo>
                  <a:pt x="16161" y="1548"/>
                </a:lnTo>
                <a:lnTo>
                  <a:pt x="16162" y="1542"/>
                </a:lnTo>
                <a:lnTo>
                  <a:pt x="16162" y="1539"/>
                </a:lnTo>
                <a:lnTo>
                  <a:pt x="16164" y="1537"/>
                </a:lnTo>
                <a:lnTo>
                  <a:pt x="16166" y="1534"/>
                </a:lnTo>
                <a:lnTo>
                  <a:pt x="16168" y="1529"/>
                </a:lnTo>
                <a:lnTo>
                  <a:pt x="16168" y="1528"/>
                </a:lnTo>
                <a:lnTo>
                  <a:pt x="16166" y="1525"/>
                </a:lnTo>
                <a:lnTo>
                  <a:pt x="16168" y="1518"/>
                </a:lnTo>
                <a:lnTo>
                  <a:pt x="16168" y="1509"/>
                </a:lnTo>
                <a:lnTo>
                  <a:pt x="16166" y="1502"/>
                </a:lnTo>
                <a:lnTo>
                  <a:pt x="16164" y="1493"/>
                </a:lnTo>
                <a:lnTo>
                  <a:pt x="16159" y="1480"/>
                </a:lnTo>
                <a:lnTo>
                  <a:pt x="16153" y="1469"/>
                </a:lnTo>
                <a:lnTo>
                  <a:pt x="16149" y="1460"/>
                </a:lnTo>
                <a:lnTo>
                  <a:pt x="16146" y="1456"/>
                </a:lnTo>
                <a:lnTo>
                  <a:pt x="16143" y="1453"/>
                </a:lnTo>
                <a:lnTo>
                  <a:pt x="16141" y="1447"/>
                </a:lnTo>
                <a:lnTo>
                  <a:pt x="16139" y="1442"/>
                </a:lnTo>
                <a:lnTo>
                  <a:pt x="16138" y="1436"/>
                </a:lnTo>
                <a:lnTo>
                  <a:pt x="16136" y="1433"/>
                </a:lnTo>
                <a:lnTo>
                  <a:pt x="16135" y="1430"/>
                </a:lnTo>
                <a:lnTo>
                  <a:pt x="16132" y="1426"/>
                </a:lnTo>
                <a:lnTo>
                  <a:pt x="16129" y="1421"/>
                </a:lnTo>
                <a:lnTo>
                  <a:pt x="16126" y="1414"/>
                </a:lnTo>
                <a:lnTo>
                  <a:pt x="16123" y="1407"/>
                </a:lnTo>
                <a:lnTo>
                  <a:pt x="16120" y="1401"/>
                </a:lnTo>
                <a:lnTo>
                  <a:pt x="16115" y="1397"/>
                </a:lnTo>
                <a:lnTo>
                  <a:pt x="16107" y="1390"/>
                </a:lnTo>
                <a:lnTo>
                  <a:pt x="16100" y="1383"/>
                </a:lnTo>
                <a:lnTo>
                  <a:pt x="16099" y="1380"/>
                </a:lnTo>
                <a:lnTo>
                  <a:pt x="16096" y="1378"/>
                </a:lnTo>
                <a:lnTo>
                  <a:pt x="16092" y="1372"/>
                </a:lnTo>
                <a:lnTo>
                  <a:pt x="16087" y="1365"/>
                </a:lnTo>
                <a:lnTo>
                  <a:pt x="16084" y="1364"/>
                </a:lnTo>
                <a:lnTo>
                  <a:pt x="16080" y="1362"/>
                </a:lnTo>
                <a:lnTo>
                  <a:pt x="16079" y="1365"/>
                </a:lnTo>
                <a:lnTo>
                  <a:pt x="16077" y="1365"/>
                </a:lnTo>
                <a:lnTo>
                  <a:pt x="16077" y="1367"/>
                </a:lnTo>
                <a:lnTo>
                  <a:pt x="16080" y="1370"/>
                </a:lnTo>
                <a:lnTo>
                  <a:pt x="16087" y="1375"/>
                </a:lnTo>
                <a:lnTo>
                  <a:pt x="16089" y="1380"/>
                </a:lnTo>
                <a:lnTo>
                  <a:pt x="16086" y="1381"/>
                </a:lnTo>
                <a:lnTo>
                  <a:pt x="16080" y="1381"/>
                </a:lnTo>
                <a:lnTo>
                  <a:pt x="16073" y="1381"/>
                </a:lnTo>
                <a:lnTo>
                  <a:pt x="16070" y="1381"/>
                </a:lnTo>
                <a:lnTo>
                  <a:pt x="16063" y="1380"/>
                </a:lnTo>
                <a:lnTo>
                  <a:pt x="16057" y="1380"/>
                </a:lnTo>
                <a:lnTo>
                  <a:pt x="16053" y="1378"/>
                </a:lnTo>
                <a:lnTo>
                  <a:pt x="16050" y="1375"/>
                </a:lnTo>
                <a:lnTo>
                  <a:pt x="16045" y="1371"/>
                </a:lnTo>
                <a:lnTo>
                  <a:pt x="16041" y="1365"/>
                </a:lnTo>
                <a:lnTo>
                  <a:pt x="16041" y="1364"/>
                </a:lnTo>
                <a:lnTo>
                  <a:pt x="16043" y="1362"/>
                </a:lnTo>
                <a:lnTo>
                  <a:pt x="16038" y="1362"/>
                </a:lnTo>
                <a:lnTo>
                  <a:pt x="16034" y="1361"/>
                </a:lnTo>
                <a:lnTo>
                  <a:pt x="16035" y="1358"/>
                </a:lnTo>
                <a:lnTo>
                  <a:pt x="16037" y="1357"/>
                </a:lnTo>
                <a:lnTo>
                  <a:pt x="16028" y="1355"/>
                </a:lnTo>
                <a:lnTo>
                  <a:pt x="16020" y="1355"/>
                </a:lnTo>
                <a:lnTo>
                  <a:pt x="16011" y="1352"/>
                </a:lnTo>
                <a:lnTo>
                  <a:pt x="16001" y="1348"/>
                </a:lnTo>
                <a:lnTo>
                  <a:pt x="15992" y="1344"/>
                </a:lnTo>
                <a:lnTo>
                  <a:pt x="15984" y="1338"/>
                </a:lnTo>
                <a:lnTo>
                  <a:pt x="15971" y="1325"/>
                </a:lnTo>
                <a:lnTo>
                  <a:pt x="15962" y="1315"/>
                </a:lnTo>
                <a:lnTo>
                  <a:pt x="15962" y="1308"/>
                </a:lnTo>
                <a:lnTo>
                  <a:pt x="15963" y="1303"/>
                </a:lnTo>
                <a:lnTo>
                  <a:pt x="15959" y="1299"/>
                </a:lnTo>
                <a:lnTo>
                  <a:pt x="15955" y="1295"/>
                </a:lnTo>
                <a:lnTo>
                  <a:pt x="15953" y="1289"/>
                </a:lnTo>
                <a:lnTo>
                  <a:pt x="15950" y="1283"/>
                </a:lnTo>
                <a:lnTo>
                  <a:pt x="15948" y="1279"/>
                </a:lnTo>
                <a:lnTo>
                  <a:pt x="15945" y="1273"/>
                </a:lnTo>
                <a:lnTo>
                  <a:pt x="15943" y="1267"/>
                </a:lnTo>
                <a:lnTo>
                  <a:pt x="15940" y="1263"/>
                </a:lnTo>
                <a:lnTo>
                  <a:pt x="15935" y="1259"/>
                </a:lnTo>
                <a:lnTo>
                  <a:pt x="15930" y="1254"/>
                </a:lnTo>
                <a:lnTo>
                  <a:pt x="15923" y="1253"/>
                </a:lnTo>
                <a:lnTo>
                  <a:pt x="15917" y="1250"/>
                </a:lnTo>
                <a:lnTo>
                  <a:pt x="15906" y="1247"/>
                </a:lnTo>
                <a:lnTo>
                  <a:pt x="15891" y="1243"/>
                </a:lnTo>
                <a:lnTo>
                  <a:pt x="15884" y="1244"/>
                </a:lnTo>
                <a:lnTo>
                  <a:pt x="15880" y="1246"/>
                </a:lnTo>
                <a:lnTo>
                  <a:pt x="15877" y="1243"/>
                </a:lnTo>
                <a:lnTo>
                  <a:pt x="15868" y="1241"/>
                </a:lnTo>
                <a:lnTo>
                  <a:pt x="15864" y="1239"/>
                </a:lnTo>
                <a:lnTo>
                  <a:pt x="15861" y="1234"/>
                </a:lnTo>
                <a:lnTo>
                  <a:pt x="15860" y="1230"/>
                </a:lnTo>
                <a:lnTo>
                  <a:pt x="15858" y="1228"/>
                </a:lnTo>
                <a:lnTo>
                  <a:pt x="15861" y="1226"/>
                </a:lnTo>
                <a:lnTo>
                  <a:pt x="15864" y="1223"/>
                </a:lnTo>
                <a:lnTo>
                  <a:pt x="15865" y="1220"/>
                </a:lnTo>
                <a:lnTo>
                  <a:pt x="15868" y="1217"/>
                </a:lnTo>
                <a:lnTo>
                  <a:pt x="15868" y="1211"/>
                </a:lnTo>
                <a:lnTo>
                  <a:pt x="15868" y="1204"/>
                </a:lnTo>
                <a:lnTo>
                  <a:pt x="15867" y="1198"/>
                </a:lnTo>
                <a:lnTo>
                  <a:pt x="15865" y="1192"/>
                </a:lnTo>
                <a:lnTo>
                  <a:pt x="15867" y="1187"/>
                </a:lnTo>
                <a:lnTo>
                  <a:pt x="15867" y="1181"/>
                </a:lnTo>
                <a:lnTo>
                  <a:pt x="15871" y="1172"/>
                </a:lnTo>
                <a:lnTo>
                  <a:pt x="15877" y="1165"/>
                </a:lnTo>
                <a:lnTo>
                  <a:pt x="15880" y="1162"/>
                </a:lnTo>
                <a:lnTo>
                  <a:pt x="15881" y="1161"/>
                </a:lnTo>
                <a:lnTo>
                  <a:pt x="15881" y="1161"/>
                </a:lnTo>
                <a:lnTo>
                  <a:pt x="15881" y="1161"/>
                </a:lnTo>
                <a:lnTo>
                  <a:pt x="15883" y="1155"/>
                </a:lnTo>
                <a:lnTo>
                  <a:pt x="15886" y="1151"/>
                </a:lnTo>
                <a:lnTo>
                  <a:pt x="15889" y="1148"/>
                </a:lnTo>
                <a:lnTo>
                  <a:pt x="15891" y="1148"/>
                </a:lnTo>
                <a:lnTo>
                  <a:pt x="15901" y="1146"/>
                </a:lnTo>
                <a:lnTo>
                  <a:pt x="15904" y="1148"/>
                </a:lnTo>
                <a:lnTo>
                  <a:pt x="15909" y="1142"/>
                </a:lnTo>
                <a:lnTo>
                  <a:pt x="15914" y="1138"/>
                </a:lnTo>
                <a:lnTo>
                  <a:pt x="15917" y="1139"/>
                </a:lnTo>
                <a:lnTo>
                  <a:pt x="15920" y="1141"/>
                </a:lnTo>
                <a:lnTo>
                  <a:pt x="15923" y="1141"/>
                </a:lnTo>
                <a:lnTo>
                  <a:pt x="15926" y="1141"/>
                </a:lnTo>
                <a:lnTo>
                  <a:pt x="15932" y="1139"/>
                </a:lnTo>
                <a:lnTo>
                  <a:pt x="15936" y="1138"/>
                </a:lnTo>
                <a:lnTo>
                  <a:pt x="15937" y="1135"/>
                </a:lnTo>
                <a:lnTo>
                  <a:pt x="15940" y="1133"/>
                </a:lnTo>
                <a:lnTo>
                  <a:pt x="15949" y="1133"/>
                </a:lnTo>
                <a:lnTo>
                  <a:pt x="15956" y="1132"/>
                </a:lnTo>
                <a:lnTo>
                  <a:pt x="15962" y="1128"/>
                </a:lnTo>
                <a:lnTo>
                  <a:pt x="15969" y="1122"/>
                </a:lnTo>
                <a:lnTo>
                  <a:pt x="15973" y="1112"/>
                </a:lnTo>
                <a:lnTo>
                  <a:pt x="15979" y="1103"/>
                </a:lnTo>
                <a:lnTo>
                  <a:pt x="15985" y="1099"/>
                </a:lnTo>
                <a:lnTo>
                  <a:pt x="15991" y="1095"/>
                </a:lnTo>
                <a:lnTo>
                  <a:pt x="15992" y="1089"/>
                </a:lnTo>
                <a:lnTo>
                  <a:pt x="15992" y="1084"/>
                </a:lnTo>
                <a:lnTo>
                  <a:pt x="15994" y="1082"/>
                </a:lnTo>
                <a:lnTo>
                  <a:pt x="15995" y="1080"/>
                </a:lnTo>
                <a:lnTo>
                  <a:pt x="15998" y="1079"/>
                </a:lnTo>
                <a:lnTo>
                  <a:pt x="15999" y="1077"/>
                </a:lnTo>
                <a:lnTo>
                  <a:pt x="16004" y="1077"/>
                </a:lnTo>
                <a:lnTo>
                  <a:pt x="16008" y="1079"/>
                </a:lnTo>
                <a:lnTo>
                  <a:pt x="16015" y="1077"/>
                </a:lnTo>
                <a:lnTo>
                  <a:pt x="16022" y="1074"/>
                </a:lnTo>
                <a:lnTo>
                  <a:pt x="16028" y="1069"/>
                </a:lnTo>
                <a:lnTo>
                  <a:pt x="16033" y="1063"/>
                </a:lnTo>
                <a:lnTo>
                  <a:pt x="16040" y="1061"/>
                </a:lnTo>
                <a:lnTo>
                  <a:pt x="16047" y="1059"/>
                </a:lnTo>
                <a:lnTo>
                  <a:pt x="16053" y="1050"/>
                </a:lnTo>
                <a:lnTo>
                  <a:pt x="16057" y="1040"/>
                </a:lnTo>
                <a:lnTo>
                  <a:pt x="16063" y="1038"/>
                </a:lnTo>
                <a:lnTo>
                  <a:pt x="16069" y="1037"/>
                </a:lnTo>
                <a:lnTo>
                  <a:pt x="16070" y="1035"/>
                </a:lnTo>
                <a:lnTo>
                  <a:pt x="16071" y="1034"/>
                </a:lnTo>
                <a:lnTo>
                  <a:pt x="16074" y="1031"/>
                </a:lnTo>
                <a:lnTo>
                  <a:pt x="16077" y="1027"/>
                </a:lnTo>
                <a:lnTo>
                  <a:pt x="16076" y="1023"/>
                </a:lnTo>
                <a:lnTo>
                  <a:pt x="16074" y="1017"/>
                </a:lnTo>
                <a:lnTo>
                  <a:pt x="16076" y="1015"/>
                </a:lnTo>
                <a:lnTo>
                  <a:pt x="16079" y="1014"/>
                </a:lnTo>
                <a:lnTo>
                  <a:pt x="16079" y="1011"/>
                </a:lnTo>
                <a:lnTo>
                  <a:pt x="16080" y="1008"/>
                </a:lnTo>
                <a:lnTo>
                  <a:pt x="16084" y="1001"/>
                </a:lnTo>
                <a:lnTo>
                  <a:pt x="16089" y="995"/>
                </a:lnTo>
                <a:lnTo>
                  <a:pt x="16090" y="988"/>
                </a:lnTo>
                <a:lnTo>
                  <a:pt x="16093" y="982"/>
                </a:lnTo>
                <a:lnTo>
                  <a:pt x="16096" y="976"/>
                </a:lnTo>
                <a:lnTo>
                  <a:pt x="16099" y="972"/>
                </a:lnTo>
                <a:lnTo>
                  <a:pt x="16099" y="966"/>
                </a:lnTo>
                <a:lnTo>
                  <a:pt x="16099" y="962"/>
                </a:lnTo>
                <a:lnTo>
                  <a:pt x="16100" y="961"/>
                </a:lnTo>
                <a:lnTo>
                  <a:pt x="16102" y="961"/>
                </a:lnTo>
                <a:lnTo>
                  <a:pt x="16105" y="961"/>
                </a:lnTo>
                <a:lnTo>
                  <a:pt x="16109" y="961"/>
                </a:lnTo>
                <a:lnTo>
                  <a:pt x="16112" y="956"/>
                </a:lnTo>
                <a:lnTo>
                  <a:pt x="16115" y="953"/>
                </a:lnTo>
                <a:lnTo>
                  <a:pt x="16110" y="946"/>
                </a:lnTo>
                <a:lnTo>
                  <a:pt x="16107" y="939"/>
                </a:lnTo>
                <a:lnTo>
                  <a:pt x="16112" y="935"/>
                </a:lnTo>
                <a:lnTo>
                  <a:pt x="16116" y="930"/>
                </a:lnTo>
                <a:lnTo>
                  <a:pt x="16120" y="930"/>
                </a:lnTo>
                <a:lnTo>
                  <a:pt x="16123" y="930"/>
                </a:lnTo>
                <a:lnTo>
                  <a:pt x="16128" y="930"/>
                </a:lnTo>
                <a:lnTo>
                  <a:pt x="16132" y="930"/>
                </a:lnTo>
                <a:lnTo>
                  <a:pt x="16135" y="929"/>
                </a:lnTo>
                <a:lnTo>
                  <a:pt x="16136" y="927"/>
                </a:lnTo>
                <a:lnTo>
                  <a:pt x="16145" y="929"/>
                </a:lnTo>
                <a:lnTo>
                  <a:pt x="16153" y="932"/>
                </a:lnTo>
                <a:lnTo>
                  <a:pt x="16156" y="929"/>
                </a:lnTo>
                <a:lnTo>
                  <a:pt x="16159" y="927"/>
                </a:lnTo>
                <a:lnTo>
                  <a:pt x="16162" y="927"/>
                </a:lnTo>
                <a:lnTo>
                  <a:pt x="16166" y="929"/>
                </a:lnTo>
                <a:lnTo>
                  <a:pt x="16166" y="926"/>
                </a:lnTo>
                <a:lnTo>
                  <a:pt x="16168" y="925"/>
                </a:lnTo>
                <a:lnTo>
                  <a:pt x="16169" y="925"/>
                </a:lnTo>
                <a:lnTo>
                  <a:pt x="16171" y="925"/>
                </a:lnTo>
                <a:lnTo>
                  <a:pt x="16172" y="925"/>
                </a:lnTo>
                <a:lnTo>
                  <a:pt x="16174" y="926"/>
                </a:lnTo>
                <a:lnTo>
                  <a:pt x="16177" y="926"/>
                </a:lnTo>
                <a:lnTo>
                  <a:pt x="16179" y="926"/>
                </a:lnTo>
                <a:lnTo>
                  <a:pt x="16182" y="925"/>
                </a:lnTo>
                <a:lnTo>
                  <a:pt x="16184" y="922"/>
                </a:lnTo>
                <a:lnTo>
                  <a:pt x="16187" y="919"/>
                </a:lnTo>
                <a:lnTo>
                  <a:pt x="16189" y="917"/>
                </a:lnTo>
                <a:lnTo>
                  <a:pt x="16191" y="916"/>
                </a:lnTo>
                <a:lnTo>
                  <a:pt x="16192" y="913"/>
                </a:lnTo>
                <a:lnTo>
                  <a:pt x="16195" y="910"/>
                </a:lnTo>
                <a:lnTo>
                  <a:pt x="16200" y="909"/>
                </a:lnTo>
                <a:lnTo>
                  <a:pt x="16201" y="906"/>
                </a:lnTo>
                <a:lnTo>
                  <a:pt x="16202" y="904"/>
                </a:lnTo>
                <a:lnTo>
                  <a:pt x="16202" y="903"/>
                </a:lnTo>
                <a:lnTo>
                  <a:pt x="16202" y="900"/>
                </a:lnTo>
                <a:lnTo>
                  <a:pt x="16204" y="899"/>
                </a:lnTo>
                <a:lnTo>
                  <a:pt x="16204" y="897"/>
                </a:lnTo>
                <a:lnTo>
                  <a:pt x="16207" y="896"/>
                </a:lnTo>
                <a:lnTo>
                  <a:pt x="16211" y="894"/>
                </a:lnTo>
                <a:lnTo>
                  <a:pt x="16217" y="890"/>
                </a:lnTo>
                <a:lnTo>
                  <a:pt x="16224" y="887"/>
                </a:lnTo>
                <a:lnTo>
                  <a:pt x="16233" y="883"/>
                </a:lnTo>
                <a:lnTo>
                  <a:pt x="16240" y="880"/>
                </a:lnTo>
                <a:lnTo>
                  <a:pt x="16246" y="879"/>
                </a:lnTo>
                <a:lnTo>
                  <a:pt x="16250" y="879"/>
                </a:lnTo>
                <a:lnTo>
                  <a:pt x="16259" y="873"/>
                </a:lnTo>
                <a:lnTo>
                  <a:pt x="16269" y="868"/>
                </a:lnTo>
                <a:lnTo>
                  <a:pt x="16273" y="870"/>
                </a:lnTo>
                <a:lnTo>
                  <a:pt x="16279" y="874"/>
                </a:lnTo>
                <a:lnTo>
                  <a:pt x="16287" y="877"/>
                </a:lnTo>
                <a:lnTo>
                  <a:pt x="16296" y="879"/>
                </a:lnTo>
                <a:lnTo>
                  <a:pt x="16302" y="877"/>
                </a:lnTo>
                <a:lnTo>
                  <a:pt x="16306" y="877"/>
                </a:lnTo>
                <a:lnTo>
                  <a:pt x="16312" y="877"/>
                </a:lnTo>
                <a:lnTo>
                  <a:pt x="16316" y="877"/>
                </a:lnTo>
                <a:lnTo>
                  <a:pt x="16323" y="877"/>
                </a:lnTo>
                <a:lnTo>
                  <a:pt x="16331" y="876"/>
                </a:lnTo>
                <a:lnTo>
                  <a:pt x="16335" y="873"/>
                </a:lnTo>
                <a:lnTo>
                  <a:pt x="16339" y="871"/>
                </a:lnTo>
                <a:lnTo>
                  <a:pt x="16342" y="868"/>
                </a:lnTo>
                <a:lnTo>
                  <a:pt x="16344" y="863"/>
                </a:lnTo>
                <a:lnTo>
                  <a:pt x="16349" y="858"/>
                </a:lnTo>
                <a:lnTo>
                  <a:pt x="16352" y="853"/>
                </a:lnTo>
                <a:lnTo>
                  <a:pt x="16355" y="850"/>
                </a:lnTo>
                <a:lnTo>
                  <a:pt x="16359" y="847"/>
                </a:lnTo>
                <a:lnTo>
                  <a:pt x="16361" y="843"/>
                </a:lnTo>
                <a:lnTo>
                  <a:pt x="16364" y="838"/>
                </a:lnTo>
                <a:lnTo>
                  <a:pt x="16361" y="831"/>
                </a:lnTo>
                <a:lnTo>
                  <a:pt x="16357" y="822"/>
                </a:lnTo>
                <a:lnTo>
                  <a:pt x="16358" y="819"/>
                </a:lnTo>
                <a:lnTo>
                  <a:pt x="16358" y="815"/>
                </a:lnTo>
                <a:lnTo>
                  <a:pt x="16354" y="809"/>
                </a:lnTo>
                <a:lnTo>
                  <a:pt x="16351" y="805"/>
                </a:lnTo>
                <a:lnTo>
                  <a:pt x="16348" y="804"/>
                </a:lnTo>
                <a:lnTo>
                  <a:pt x="16345" y="802"/>
                </a:lnTo>
                <a:lnTo>
                  <a:pt x="16342" y="799"/>
                </a:lnTo>
                <a:lnTo>
                  <a:pt x="16341" y="795"/>
                </a:lnTo>
                <a:lnTo>
                  <a:pt x="16338" y="794"/>
                </a:lnTo>
                <a:lnTo>
                  <a:pt x="16335" y="791"/>
                </a:lnTo>
                <a:lnTo>
                  <a:pt x="16332" y="791"/>
                </a:lnTo>
                <a:lnTo>
                  <a:pt x="16328" y="791"/>
                </a:lnTo>
                <a:lnTo>
                  <a:pt x="16315" y="796"/>
                </a:lnTo>
                <a:lnTo>
                  <a:pt x="16302" y="804"/>
                </a:lnTo>
                <a:lnTo>
                  <a:pt x="16297" y="804"/>
                </a:lnTo>
                <a:lnTo>
                  <a:pt x="16290" y="805"/>
                </a:lnTo>
                <a:lnTo>
                  <a:pt x="16287" y="805"/>
                </a:lnTo>
                <a:lnTo>
                  <a:pt x="16286" y="804"/>
                </a:lnTo>
                <a:lnTo>
                  <a:pt x="16289" y="799"/>
                </a:lnTo>
                <a:lnTo>
                  <a:pt x="16290" y="798"/>
                </a:lnTo>
                <a:lnTo>
                  <a:pt x="16302" y="789"/>
                </a:lnTo>
                <a:lnTo>
                  <a:pt x="16313" y="783"/>
                </a:lnTo>
                <a:lnTo>
                  <a:pt x="16315" y="781"/>
                </a:lnTo>
                <a:lnTo>
                  <a:pt x="16318" y="778"/>
                </a:lnTo>
                <a:lnTo>
                  <a:pt x="16331" y="765"/>
                </a:lnTo>
                <a:lnTo>
                  <a:pt x="16345" y="753"/>
                </a:lnTo>
                <a:lnTo>
                  <a:pt x="16344" y="753"/>
                </a:lnTo>
                <a:lnTo>
                  <a:pt x="16338" y="755"/>
                </a:lnTo>
                <a:lnTo>
                  <a:pt x="16348" y="745"/>
                </a:lnTo>
                <a:lnTo>
                  <a:pt x="16358" y="733"/>
                </a:lnTo>
                <a:lnTo>
                  <a:pt x="16362" y="729"/>
                </a:lnTo>
                <a:lnTo>
                  <a:pt x="16367" y="726"/>
                </a:lnTo>
                <a:lnTo>
                  <a:pt x="16377" y="727"/>
                </a:lnTo>
                <a:lnTo>
                  <a:pt x="16388" y="729"/>
                </a:lnTo>
                <a:lnTo>
                  <a:pt x="16398" y="727"/>
                </a:lnTo>
                <a:lnTo>
                  <a:pt x="16410" y="727"/>
                </a:lnTo>
                <a:lnTo>
                  <a:pt x="16416" y="726"/>
                </a:lnTo>
                <a:lnTo>
                  <a:pt x="16420" y="724"/>
                </a:lnTo>
                <a:lnTo>
                  <a:pt x="16421" y="723"/>
                </a:lnTo>
                <a:lnTo>
                  <a:pt x="16424" y="720"/>
                </a:lnTo>
                <a:lnTo>
                  <a:pt x="16430" y="719"/>
                </a:lnTo>
                <a:lnTo>
                  <a:pt x="16436" y="717"/>
                </a:lnTo>
                <a:lnTo>
                  <a:pt x="16437" y="711"/>
                </a:lnTo>
                <a:lnTo>
                  <a:pt x="16439" y="706"/>
                </a:lnTo>
                <a:lnTo>
                  <a:pt x="16446" y="707"/>
                </a:lnTo>
                <a:lnTo>
                  <a:pt x="16453" y="710"/>
                </a:lnTo>
                <a:lnTo>
                  <a:pt x="16454" y="714"/>
                </a:lnTo>
                <a:lnTo>
                  <a:pt x="16454" y="717"/>
                </a:lnTo>
                <a:lnTo>
                  <a:pt x="16459" y="720"/>
                </a:lnTo>
                <a:lnTo>
                  <a:pt x="16462" y="723"/>
                </a:lnTo>
                <a:lnTo>
                  <a:pt x="16463" y="724"/>
                </a:lnTo>
                <a:lnTo>
                  <a:pt x="16463" y="727"/>
                </a:lnTo>
                <a:lnTo>
                  <a:pt x="16462" y="743"/>
                </a:lnTo>
                <a:lnTo>
                  <a:pt x="16460" y="760"/>
                </a:lnTo>
                <a:lnTo>
                  <a:pt x="16457" y="773"/>
                </a:lnTo>
                <a:lnTo>
                  <a:pt x="16454" y="786"/>
                </a:lnTo>
                <a:lnTo>
                  <a:pt x="16453" y="798"/>
                </a:lnTo>
                <a:lnTo>
                  <a:pt x="16453" y="808"/>
                </a:lnTo>
                <a:lnTo>
                  <a:pt x="16453" y="818"/>
                </a:lnTo>
                <a:lnTo>
                  <a:pt x="16454" y="830"/>
                </a:lnTo>
                <a:lnTo>
                  <a:pt x="16457" y="843"/>
                </a:lnTo>
                <a:lnTo>
                  <a:pt x="16460" y="854"/>
                </a:lnTo>
                <a:lnTo>
                  <a:pt x="16463" y="866"/>
                </a:lnTo>
                <a:lnTo>
                  <a:pt x="16467" y="877"/>
                </a:lnTo>
                <a:lnTo>
                  <a:pt x="16470" y="886"/>
                </a:lnTo>
                <a:lnTo>
                  <a:pt x="16475" y="893"/>
                </a:lnTo>
                <a:lnTo>
                  <a:pt x="16479" y="900"/>
                </a:lnTo>
                <a:lnTo>
                  <a:pt x="16485" y="907"/>
                </a:lnTo>
                <a:lnTo>
                  <a:pt x="16492" y="912"/>
                </a:lnTo>
                <a:lnTo>
                  <a:pt x="16502" y="919"/>
                </a:lnTo>
                <a:lnTo>
                  <a:pt x="16508" y="920"/>
                </a:lnTo>
                <a:lnTo>
                  <a:pt x="16515" y="920"/>
                </a:lnTo>
                <a:lnTo>
                  <a:pt x="16521" y="920"/>
                </a:lnTo>
                <a:lnTo>
                  <a:pt x="16525" y="919"/>
                </a:lnTo>
                <a:lnTo>
                  <a:pt x="16528" y="917"/>
                </a:lnTo>
                <a:lnTo>
                  <a:pt x="16531" y="915"/>
                </a:lnTo>
                <a:lnTo>
                  <a:pt x="16532" y="912"/>
                </a:lnTo>
                <a:lnTo>
                  <a:pt x="16532" y="907"/>
                </a:lnTo>
                <a:lnTo>
                  <a:pt x="16531" y="902"/>
                </a:lnTo>
                <a:lnTo>
                  <a:pt x="16529" y="899"/>
                </a:lnTo>
                <a:lnTo>
                  <a:pt x="16534" y="899"/>
                </a:lnTo>
                <a:lnTo>
                  <a:pt x="16537" y="900"/>
                </a:lnTo>
                <a:lnTo>
                  <a:pt x="16541" y="893"/>
                </a:lnTo>
                <a:lnTo>
                  <a:pt x="16544" y="890"/>
                </a:lnTo>
                <a:lnTo>
                  <a:pt x="16549" y="891"/>
                </a:lnTo>
                <a:lnTo>
                  <a:pt x="16549" y="891"/>
                </a:lnTo>
                <a:lnTo>
                  <a:pt x="16552" y="891"/>
                </a:lnTo>
                <a:lnTo>
                  <a:pt x="16554" y="893"/>
                </a:lnTo>
                <a:lnTo>
                  <a:pt x="16554" y="894"/>
                </a:lnTo>
                <a:lnTo>
                  <a:pt x="16555" y="894"/>
                </a:lnTo>
                <a:lnTo>
                  <a:pt x="16549" y="903"/>
                </a:lnTo>
                <a:lnTo>
                  <a:pt x="16548" y="907"/>
                </a:lnTo>
                <a:lnTo>
                  <a:pt x="16548" y="909"/>
                </a:lnTo>
                <a:lnTo>
                  <a:pt x="16547" y="917"/>
                </a:lnTo>
                <a:lnTo>
                  <a:pt x="16541" y="927"/>
                </a:lnTo>
                <a:lnTo>
                  <a:pt x="16535" y="938"/>
                </a:lnTo>
                <a:lnTo>
                  <a:pt x="16537" y="940"/>
                </a:lnTo>
                <a:lnTo>
                  <a:pt x="16539" y="943"/>
                </a:lnTo>
                <a:lnTo>
                  <a:pt x="16535" y="948"/>
                </a:lnTo>
                <a:lnTo>
                  <a:pt x="16531" y="953"/>
                </a:lnTo>
                <a:lnTo>
                  <a:pt x="16526" y="952"/>
                </a:lnTo>
                <a:lnTo>
                  <a:pt x="16524" y="952"/>
                </a:lnTo>
                <a:lnTo>
                  <a:pt x="16516" y="959"/>
                </a:lnTo>
                <a:lnTo>
                  <a:pt x="16511" y="968"/>
                </a:lnTo>
                <a:lnTo>
                  <a:pt x="16506" y="976"/>
                </a:lnTo>
                <a:lnTo>
                  <a:pt x="16502" y="987"/>
                </a:lnTo>
                <a:lnTo>
                  <a:pt x="16489" y="1005"/>
                </a:lnTo>
                <a:lnTo>
                  <a:pt x="16477" y="1027"/>
                </a:lnTo>
                <a:lnTo>
                  <a:pt x="16467" y="1046"/>
                </a:lnTo>
                <a:lnTo>
                  <a:pt x="16457" y="1064"/>
                </a:lnTo>
                <a:lnTo>
                  <a:pt x="16453" y="1071"/>
                </a:lnTo>
                <a:lnTo>
                  <a:pt x="16449" y="1080"/>
                </a:lnTo>
                <a:lnTo>
                  <a:pt x="16444" y="1087"/>
                </a:lnTo>
                <a:lnTo>
                  <a:pt x="16439" y="1096"/>
                </a:lnTo>
                <a:lnTo>
                  <a:pt x="16434" y="1105"/>
                </a:lnTo>
                <a:lnTo>
                  <a:pt x="16430" y="1113"/>
                </a:lnTo>
                <a:lnTo>
                  <a:pt x="16423" y="1125"/>
                </a:lnTo>
                <a:lnTo>
                  <a:pt x="16417" y="1136"/>
                </a:lnTo>
                <a:lnTo>
                  <a:pt x="16413" y="1148"/>
                </a:lnTo>
                <a:lnTo>
                  <a:pt x="16407" y="1161"/>
                </a:lnTo>
                <a:lnTo>
                  <a:pt x="16403" y="1171"/>
                </a:lnTo>
                <a:lnTo>
                  <a:pt x="16397" y="1179"/>
                </a:lnTo>
                <a:lnTo>
                  <a:pt x="16391" y="1191"/>
                </a:lnTo>
                <a:lnTo>
                  <a:pt x="16385" y="1204"/>
                </a:lnTo>
                <a:lnTo>
                  <a:pt x="16381" y="1217"/>
                </a:lnTo>
                <a:lnTo>
                  <a:pt x="16375" y="1228"/>
                </a:lnTo>
                <a:lnTo>
                  <a:pt x="16368" y="1244"/>
                </a:lnTo>
                <a:lnTo>
                  <a:pt x="16361" y="1262"/>
                </a:lnTo>
                <a:lnTo>
                  <a:pt x="16357" y="1269"/>
                </a:lnTo>
                <a:lnTo>
                  <a:pt x="16354" y="1279"/>
                </a:lnTo>
                <a:lnTo>
                  <a:pt x="16352" y="1289"/>
                </a:lnTo>
                <a:lnTo>
                  <a:pt x="16349" y="1298"/>
                </a:lnTo>
                <a:lnTo>
                  <a:pt x="16349" y="1303"/>
                </a:lnTo>
                <a:lnTo>
                  <a:pt x="16349" y="1309"/>
                </a:lnTo>
                <a:lnTo>
                  <a:pt x="16344" y="1322"/>
                </a:lnTo>
                <a:lnTo>
                  <a:pt x="16339" y="1336"/>
                </a:lnTo>
                <a:lnTo>
                  <a:pt x="16333" y="1351"/>
                </a:lnTo>
                <a:lnTo>
                  <a:pt x="16328" y="1367"/>
                </a:lnTo>
                <a:lnTo>
                  <a:pt x="16302" y="1407"/>
                </a:lnTo>
                <a:lnTo>
                  <a:pt x="16277" y="1447"/>
                </a:lnTo>
                <a:lnTo>
                  <a:pt x="16256" y="1486"/>
                </a:lnTo>
                <a:lnTo>
                  <a:pt x="16237" y="1527"/>
                </a:lnTo>
                <a:lnTo>
                  <a:pt x="16228" y="1548"/>
                </a:lnTo>
                <a:lnTo>
                  <a:pt x="16223" y="1570"/>
                </a:lnTo>
                <a:lnTo>
                  <a:pt x="16218" y="1590"/>
                </a:lnTo>
                <a:lnTo>
                  <a:pt x="16214" y="1611"/>
                </a:lnTo>
                <a:lnTo>
                  <a:pt x="16215" y="1624"/>
                </a:lnTo>
                <a:lnTo>
                  <a:pt x="16217" y="1639"/>
                </a:lnTo>
                <a:lnTo>
                  <a:pt x="16218" y="1655"/>
                </a:lnTo>
                <a:lnTo>
                  <a:pt x="16220" y="1671"/>
                </a:lnTo>
                <a:lnTo>
                  <a:pt x="16220" y="1673"/>
                </a:lnTo>
                <a:lnTo>
                  <a:pt x="16220" y="1676"/>
                </a:lnTo>
                <a:lnTo>
                  <a:pt x="16218" y="1679"/>
                </a:lnTo>
                <a:lnTo>
                  <a:pt x="16215" y="1681"/>
                </a:lnTo>
                <a:close/>
                <a:moveTo>
                  <a:pt x="16286" y="5577"/>
                </a:moveTo>
                <a:lnTo>
                  <a:pt x="16286" y="5574"/>
                </a:lnTo>
                <a:lnTo>
                  <a:pt x="16290" y="5570"/>
                </a:lnTo>
                <a:lnTo>
                  <a:pt x="16289" y="5561"/>
                </a:lnTo>
                <a:lnTo>
                  <a:pt x="16282" y="5556"/>
                </a:lnTo>
                <a:lnTo>
                  <a:pt x="16269" y="5547"/>
                </a:lnTo>
                <a:lnTo>
                  <a:pt x="16260" y="5546"/>
                </a:lnTo>
                <a:lnTo>
                  <a:pt x="16253" y="5541"/>
                </a:lnTo>
                <a:lnTo>
                  <a:pt x="16251" y="5538"/>
                </a:lnTo>
                <a:lnTo>
                  <a:pt x="16251" y="5530"/>
                </a:lnTo>
                <a:lnTo>
                  <a:pt x="16251" y="5530"/>
                </a:lnTo>
                <a:lnTo>
                  <a:pt x="16247" y="5525"/>
                </a:lnTo>
                <a:lnTo>
                  <a:pt x="16243" y="5523"/>
                </a:lnTo>
                <a:lnTo>
                  <a:pt x="16249" y="5510"/>
                </a:lnTo>
                <a:lnTo>
                  <a:pt x="16253" y="5508"/>
                </a:lnTo>
                <a:lnTo>
                  <a:pt x="16287" y="5498"/>
                </a:lnTo>
                <a:lnTo>
                  <a:pt x="16297" y="5494"/>
                </a:lnTo>
                <a:lnTo>
                  <a:pt x="16300" y="5489"/>
                </a:lnTo>
                <a:lnTo>
                  <a:pt x="16303" y="5485"/>
                </a:lnTo>
                <a:lnTo>
                  <a:pt x="16306" y="5469"/>
                </a:lnTo>
                <a:lnTo>
                  <a:pt x="16312" y="5462"/>
                </a:lnTo>
                <a:lnTo>
                  <a:pt x="16312" y="5462"/>
                </a:lnTo>
                <a:lnTo>
                  <a:pt x="16318" y="5455"/>
                </a:lnTo>
                <a:lnTo>
                  <a:pt x="16326" y="5452"/>
                </a:lnTo>
                <a:lnTo>
                  <a:pt x="16331" y="5448"/>
                </a:lnTo>
                <a:lnTo>
                  <a:pt x="16333" y="5451"/>
                </a:lnTo>
                <a:lnTo>
                  <a:pt x="16352" y="5455"/>
                </a:lnTo>
                <a:lnTo>
                  <a:pt x="16359" y="5455"/>
                </a:lnTo>
                <a:lnTo>
                  <a:pt x="16361" y="5459"/>
                </a:lnTo>
                <a:lnTo>
                  <a:pt x="16364" y="5461"/>
                </a:lnTo>
                <a:lnTo>
                  <a:pt x="16378" y="5459"/>
                </a:lnTo>
                <a:lnTo>
                  <a:pt x="16384" y="5461"/>
                </a:lnTo>
                <a:lnTo>
                  <a:pt x="16388" y="5459"/>
                </a:lnTo>
                <a:lnTo>
                  <a:pt x="16388" y="5459"/>
                </a:lnTo>
                <a:lnTo>
                  <a:pt x="16391" y="5455"/>
                </a:lnTo>
                <a:lnTo>
                  <a:pt x="16393" y="5448"/>
                </a:lnTo>
                <a:lnTo>
                  <a:pt x="16391" y="5440"/>
                </a:lnTo>
                <a:lnTo>
                  <a:pt x="16384" y="5433"/>
                </a:lnTo>
                <a:lnTo>
                  <a:pt x="16375" y="5427"/>
                </a:lnTo>
                <a:lnTo>
                  <a:pt x="16371" y="5423"/>
                </a:lnTo>
                <a:lnTo>
                  <a:pt x="16371" y="5419"/>
                </a:lnTo>
                <a:lnTo>
                  <a:pt x="16371" y="5416"/>
                </a:lnTo>
                <a:lnTo>
                  <a:pt x="16381" y="5417"/>
                </a:lnTo>
                <a:lnTo>
                  <a:pt x="16384" y="5416"/>
                </a:lnTo>
                <a:lnTo>
                  <a:pt x="16387" y="5413"/>
                </a:lnTo>
                <a:lnTo>
                  <a:pt x="16391" y="5406"/>
                </a:lnTo>
                <a:lnTo>
                  <a:pt x="16391" y="5406"/>
                </a:lnTo>
                <a:lnTo>
                  <a:pt x="16397" y="5403"/>
                </a:lnTo>
                <a:lnTo>
                  <a:pt x="16403" y="5394"/>
                </a:lnTo>
                <a:lnTo>
                  <a:pt x="16408" y="5390"/>
                </a:lnTo>
                <a:lnTo>
                  <a:pt x="16418" y="5376"/>
                </a:lnTo>
                <a:lnTo>
                  <a:pt x="16418" y="5373"/>
                </a:lnTo>
                <a:lnTo>
                  <a:pt x="16416" y="5370"/>
                </a:lnTo>
                <a:lnTo>
                  <a:pt x="16397" y="5361"/>
                </a:lnTo>
                <a:lnTo>
                  <a:pt x="16384" y="5363"/>
                </a:lnTo>
                <a:lnTo>
                  <a:pt x="16384" y="5363"/>
                </a:lnTo>
                <a:lnTo>
                  <a:pt x="16378" y="5363"/>
                </a:lnTo>
                <a:lnTo>
                  <a:pt x="16372" y="5355"/>
                </a:lnTo>
                <a:lnTo>
                  <a:pt x="16354" y="5344"/>
                </a:lnTo>
                <a:lnTo>
                  <a:pt x="16351" y="5341"/>
                </a:lnTo>
                <a:lnTo>
                  <a:pt x="16351" y="5337"/>
                </a:lnTo>
                <a:lnTo>
                  <a:pt x="16361" y="5330"/>
                </a:lnTo>
                <a:lnTo>
                  <a:pt x="16369" y="5317"/>
                </a:lnTo>
                <a:lnTo>
                  <a:pt x="16369" y="5309"/>
                </a:lnTo>
                <a:lnTo>
                  <a:pt x="16367" y="5305"/>
                </a:lnTo>
                <a:lnTo>
                  <a:pt x="16367" y="5305"/>
                </a:lnTo>
                <a:lnTo>
                  <a:pt x="16362" y="5298"/>
                </a:lnTo>
                <a:lnTo>
                  <a:pt x="16362" y="5294"/>
                </a:lnTo>
                <a:lnTo>
                  <a:pt x="16380" y="5278"/>
                </a:lnTo>
                <a:lnTo>
                  <a:pt x="16390" y="5276"/>
                </a:lnTo>
                <a:lnTo>
                  <a:pt x="16398" y="5268"/>
                </a:lnTo>
                <a:lnTo>
                  <a:pt x="16400" y="5262"/>
                </a:lnTo>
                <a:lnTo>
                  <a:pt x="16398" y="5256"/>
                </a:lnTo>
                <a:lnTo>
                  <a:pt x="16395" y="5250"/>
                </a:lnTo>
                <a:lnTo>
                  <a:pt x="16391" y="5246"/>
                </a:lnTo>
                <a:lnTo>
                  <a:pt x="16391" y="5246"/>
                </a:lnTo>
                <a:lnTo>
                  <a:pt x="16387" y="5239"/>
                </a:lnTo>
                <a:lnTo>
                  <a:pt x="16380" y="5233"/>
                </a:lnTo>
                <a:lnTo>
                  <a:pt x="16375" y="5226"/>
                </a:lnTo>
                <a:lnTo>
                  <a:pt x="16371" y="5210"/>
                </a:lnTo>
                <a:lnTo>
                  <a:pt x="16369" y="5196"/>
                </a:lnTo>
                <a:lnTo>
                  <a:pt x="16362" y="5191"/>
                </a:lnTo>
                <a:lnTo>
                  <a:pt x="16357" y="5184"/>
                </a:lnTo>
                <a:lnTo>
                  <a:pt x="16351" y="5181"/>
                </a:lnTo>
                <a:lnTo>
                  <a:pt x="16351" y="5181"/>
                </a:lnTo>
                <a:lnTo>
                  <a:pt x="16346" y="5178"/>
                </a:lnTo>
                <a:lnTo>
                  <a:pt x="16339" y="5180"/>
                </a:lnTo>
                <a:lnTo>
                  <a:pt x="16332" y="5178"/>
                </a:lnTo>
                <a:lnTo>
                  <a:pt x="16325" y="5181"/>
                </a:lnTo>
                <a:lnTo>
                  <a:pt x="16328" y="5173"/>
                </a:lnTo>
                <a:lnTo>
                  <a:pt x="16323" y="5165"/>
                </a:lnTo>
                <a:lnTo>
                  <a:pt x="16328" y="5160"/>
                </a:lnTo>
                <a:lnTo>
                  <a:pt x="16328" y="5142"/>
                </a:lnTo>
                <a:lnTo>
                  <a:pt x="16331" y="5137"/>
                </a:lnTo>
                <a:lnTo>
                  <a:pt x="16331" y="5137"/>
                </a:lnTo>
                <a:lnTo>
                  <a:pt x="16333" y="5134"/>
                </a:lnTo>
                <a:lnTo>
                  <a:pt x="16341" y="5132"/>
                </a:lnTo>
                <a:lnTo>
                  <a:pt x="16342" y="5131"/>
                </a:lnTo>
                <a:lnTo>
                  <a:pt x="16346" y="5119"/>
                </a:lnTo>
                <a:lnTo>
                  <a:pt x="16345" y="5116"/>
                </a:lnTo>
                <a:lnTo>
                  <a:pt x="16346" y="5115"/>
                </a:lnTo>
                <a:lnTo>
                  <a:pt x="16349" y="5115"/>
                </a:lnTo>
                <a:lnTo>
                  <a:pt x="16355" y="5118"/>
                </a:lnTo>
                <a:lnTo>
                  <a:pt x="16362" y="5111"/>
                </a:lnTo>
                <a:lnTo>
                  <a:pt x="16364" y="5108"/>
                </a:lnTo>
                <a:lnTo>
                  <a:pt x="16367" y="5092"/>
                </a:lnTo>
                <a:lnTo>
                  <a:pt x="16367" y="5092"/>
                </a:lnTo>
                <a:lnTo>
                  <a:pt x="16369" y="5089"/>
                </a:lnTo>
                <a:lnTo>
                  <a:pt x="16374" y="5096"/>
                </a:lnTo>
                <a:lnTo>
                  <a:pt x="16385" y="5096"/>
                </a:lnTo>
                <a:lnTo>
                  <a:pt x="16387" y="5095"/>
                </a:lnTo>
                <a:lnTo>
                  <a:pt x="16390" y="5079"/>
                </a:lnTo>
                <a:lnTo>
                  <a:pt x="16388" y="5066"/>
                </a:lnTo>
                <a:lnTo>
                  <a:pt x="16382" y="5062"/>
                </a:lnTo>
                <a:lnTo>
                  <a:pt x="16378" y="5050"/>
                </a:lnTo>
                <a:lnTo>
                  <a:pt x="16374" y="5047"/>
                </a:lnTo>
                <a:lnTo>
                  <a:pt x="16374" y="5047"/>
                </a:lnTo>
                <a:lnTo>
                  <a:pt x="16369" y="5046"/>
                </a:lnTo>
                <a:lnTo>
                  <a:pt x="16357" y="5052"/>
                </a:lnTo>
                <a:lnTo>
                  <a:pt x="16342" y="5055"/>
                </a:lnTo>
                <a:lnTo>
                  <a:pt x="16339" y="5050"/>
                </a:lnTo>
                <a:lnTo>
                  <a:pt x="16328" y="5050"/>
                </a:lnTo>
                <a:lnTo>
                  <a:pt x="16323" y="5053"/>
                </a:lnTo>
                <a:lnTo>
                  <a:pt x="16323" y="5060"/>
                </a:lnTo>
                <a:lnTo>
                  <a:pt x="16316" y="5065"/>
                </a:lnTo>
                <a:lnTo>
                  <a:pt x="16313" y="5070"/>
                </a:lnTo>
                <a:lnTo>
                  <a:pt x="16313" y="5070"/>
                </a:lnTo>
                <a:lnTo>
                  <a:pt x="16309" y="5073"/>
                </a:lnTo>
                <a:lnTo>
                  <a:pt x="16306" y="5073"/>
                </a:lnTo>
                <a:lnTo>
                  <a:pt x="16303" y="5072"/>
                </a:lnTo>
                <a:lnTo>
                  <a:pt x="16305" y="5067"/>
                </a:lnTo>
                <a:lnTo>
                  <a:pt x="16312" y="5057"/>
                </a:lnTo>
                <a:lnTo>
                  <a:pt x="16318" y="5053"/>
                </a:lnTo>
                <a:lnTo>
                  <a:pt x="16322" y="5044"/>
                </a:lnTo>
                <a:lnTo>
                  <a:pt x="16329" y="5039"/>
                </a:lnTo>
                <a:lnTo>
                  <a:pt x="16333" y="5034"/>
                </a:lnTo>
                <a:lnTo>
                  <a:pt x="16348" y="5031"/>
                </a:lnTo>
                <a:lnTo>
                  <a:pt x="16358" y="5029"/>
                </a:lnTo>
                <a:lnTo>
                  <a:pt x="16358" y="5029"/>
                </a:lnTo>
                <a:lnTo>
                  <a:pt x="16369" y="5027"/>
                </a:lnTo>
                <a:lnTo>
                  <a:pt x="16372" y="5024"/>
                </a:lnTo>
                <a:lnTo>
                  <a:pt x="16381" y="5007"/>
                </a:lnTo>
                <a:lnTo>
                  <a:pt x="16381" y="4998"/>
                </a:lnTo>
                <a:lnTo>
                  <a:pt x="16385" y="4994"/>
                </a:lnTo>
                <a:lnTo>
                  <a:pt x="16390" y="4977"/>
                </a:lnTo>
                <a:lnTo>
                  <a:pt x="16393" y="4977"/>
                </a:lnTo>
                <a:lnTo>
                  <a:pt x="16397" y="4977"/>
                </a:lnTo>
                <a:lnTo>
                  <a:pt x="16405" y="4981"/>
                </a:lnTo>
                <a:lnTo>
                  <a:pt x="16405" y="4981"/>
                </a:lnTo>
                <a:lnTo>
                  <a:pt x="16423" y="4990"/>
                </a:lnTo>
                <a:lnTo>
                  <a:pt x="16444" y="4998"/>
                </a:lnTo>
                <a:lnTo>
                  <a:pt x="16489" y="5004"/>
                </a:lnTo>
                <a:lnTo>
                  <a:pt x="16498" y="5004"/>
                </a:lnTo>
                <a:lnTo>
                  <a:pt x="16498" y="5004"/>
                </a:lnTo>
                <a:lnTo>
                  <a:pt x="16508" y="5003"/>
                </a:lnTo>
                <a:lnTo>
                  <a:pt x="16515" y="4995"/>
                </a:lnTo>
                <a:lnTo>
                  <a:pt x="16518" y="4991"/>
                </a:lnTo>
                <a:lnTo>
                  <a:pt x="16521" y="4978"/>
                </a:lnTo>
                <a:lnTo>
                  <a:pt x="16534" y="4970"/>
                </a:lnTo>
                <a:lnTo>
                  <a:pt x="16539" y="4968"/>
                </a:lnTo>
                <a:lnTo>
                  <a:pt x="16562" y="4972"/>
                </a:lnTo>
                <a:lnTo>
                  <a:pt x="16604" y="4970"/>
                </a:lnTo>
                <a:lnTo>
                  <a:pt x="16604" y="4970"/>
                </a:lnTo>
                <a:lnTo>
                  <a:pt x="16616" y="4968"/>
                </a:lnTo>
                <a:lnTo>
                  <a:pt x="16637" y="4961"/>
                </a:lnTo>
                <a:lnTo>
                  <a:pt x="16657" y="4949"/>
                </a:lnTo>
                <a:lnTo>
                  <a:pt x="16668" y="4942"/>
                </a:lnTo>
                <a:lnTo>
                  <a:pt x="16673" y="4932"/>
                </a:lnTo>
                <a:lnTo>
                  <a:pt x="16675" y="4926"/>
                </a:lnTo>
                <a:lnTo>
                  <a:pt x="16665" y="4893"/>
                </a:lnTo>
                <a:lnTo>
                  <a:pt x="16665" y="4893"/>
                </a:lnTo>
                <a:lnTo>
                  <a:pt x="16666" y="4876"/>
                </a:lnTo>
                <a:lnTo>
                  <a:pt x="16660" y="4870"/>
                </a:lnTo>
                <a:lnTo>
                  <a:pt x="16655" y="4862"/>
                </a:lnTo>
                <a:lnTo>
                  <a:pt x="16655" y="4857"/>
                </a:lnTo>
                <a:lnTo>
                  <a:pt x="16656" y="4851"/>
                </a:lnTo>
                <a:lnTo>
                  <a:pt x="16662" y="4846"/>
                </a:lnTo>
                <a:lnTo>
                  <a:pt x="16665" y="4839"/>
                </a:lnTo>
                <a:lnTo>
                  <a:pt x="16672" y="4840"/>
                </a:lnTo>
                <a:lnTo>
                  <a:pt x="16676" y="4843"/>
                </a:lnTo>
                <a:lnTo>
                  <a:pt x="16682" y="4844"/>
                </a:lnTo>
                <a:lnTo>
                  <a:pt x="16682" y="4844"/>
                </a:lnTo>
                <a:lnTo>
                  <a:pt x="16691" y="4846"/>
                </a:lnTo>
                <a:lnTo>
                  <a:pt x="16701" y="4844"/>
                </a:lnTo>
                <a:lnTo>
                  <a:pt x="16704" y="4837"/>
                </a:lnTo>
                <a:lnTo>
                  <a:pt x="16704" y="4828"/>
                </a:lnTo>
                <a:lnTo>
                  <a:pt x="16705" y="4823"/>
                </a:lnTo>
                <a:lnTo>
                  <a:pt x="16712" y="4818"/>
                </a:lnTo>
                <a:lnTo>
                  <a:pt x="16718" y="4818"/>
                </a:lnTo>
                <a:lnTo>
                  <a:pt x="16722" y="4826"/>
                </a:lnTo>
                <a:lnTo>
                  <a:pt x="16725" y="4826"/>
                </a:lnTo>
                <a:lnTo>
                  <a:pt x="16725" y="4826"/>
                </a:lnTo>
                <a:lnTo>
                  <a:pt x="16731" y="4828"/>
                </a:lnTo>
                <a:lnTo>
                  <a:pt x="16731" y="4831"/>
                </a:lnTo>
                <a:lnTo>
                  <a:pt x="16724" y="4870"/>
                </a:lnTo>
                <a:lnTo>
                  <a:pt x="16728" y="4893"/>
                </a:lnTo>
                <a:lnTo>
                  <a:pt x="16731" y="4898"/>
                </a:lnTo>
                <a:lnTo>
                  <a:pt x="16735" y="4902"/>
                </a:lnTo>
                <a:lnTo>
                  <a:pt x="16740" y="4903"/>
                </a:lnTo>
                <a:lnTo>
                  <a:pt x="16747" y="4903"/>
                </a:lnTo>
                <a:lnTo>
                  <a:pt x="16747" y="4903"/>
                </a:lnTo>
                <a:lnTo>
                  <a:pt x="16754" y="4916"/>
                </a:lnTo>
                <a:lnTo>
                  <a:pt x="16755" y="4938"/>
                </a:lnTo>
                <a:lnTo>
                  <a:pt x="16764" y="4965"/>
                </a:lnTo>
                <a:lnTo>
                  <a:pt x="16767" y="4970"/>
                </a:lnTo>
                <a:lnTo>
                  <a:pt x="16767" y="4970"/>
                </a:lnTo>
                <a:lnTo>
                  <a:pt x="16771" y="4981"/>
                </a:lnTo>
                <a:lnTo>
                  <a:pt x="16780" y="4994"/>
                </a:lnTo>
                <a:lnTo>
                  <a:pt x="16797" y="5013"/>
                </a:lnTo>
                <a:lnTo>
                  <a:pt x="16820" y="5027"/>
                </a:lnTo>
                <a:lnTo>
                  <a:pt x="16835" y="5031"/>
                </a:lnTo>
                <a:lnTo>
                  <a:pt x="16843" y="5033"/>
                </a:lnTo>
                <a:lnTo>
                  <a:pt x="16843" y="5033"/>
                </a:lnTo>
                <a:lnTo>
                  <a:pt x="16849" y="5033"/>
                </a:lnTo>
                <a:lnTo>
                  <a:pt x="16852" y="5031"/>
                </a:lnTo>
                <a:lnTo>
                  <a:pt x="16853" y="5020"/>
                </a:lnTo>
                <a:lnTo>
                  <a:pt x="16859" y="5011"/>
                </a:lnTo>
                <a:lnTo>
                  <a:pt x="16863" y="5000"/>
                </a:lnTo>
                <a:lnTo>
                  <a:pt x="16866" y="4997"/>
                </a:lnTo>
                <a:lnTo>
                  <a:pt x="16871" y="4998"/>
                </a:lnTo>
                <a:lnTo>
                  <a:pt x="16873" y="5008"/>
                </a:lnTo>
                <a:lnTo>
                  <a:pt x="16879" y="5016"/>
                </a:lnTo>
                <a:lnTo>
                  <a:pt x="16879" y="5016"/>
                </a:lnTo>
                <a:lnTo>
                  <a:pt x="16881" y="5019"/>
                </a:lnTo>
                <a:lnTo>
                  <a:pt x="16886" y="5023"/>
                </a:lnTo>
                <a:lnTo>
                  <a:pt x="16881" y="5037"/>
                </a:lnTo>
                <a:lnTo>
                  <a:pt x="16882" y="5047"/>
                </a:lnTo>
                <a:lnTo>
                  <a:pt x="16876" y="5050"/>
                </a:lnTo>
                <a:lnTo>
                  <a:pt x="16866" y="5050"/>
                </a:lnTo>
                <a:lnTo>
                  <a:pt x="16856" y="5053"/>
                </a:lnTo>
                <a:lnTo>
                  <a:pt x="16856" y="5053"/>
                </a:lnTo>
                <a:lnTo>
                  <a:pt x="16850" y="5056"/>
                </a:lnTo>
                <a:lnTo>
                  <a:pt x="16843" y="5070"/>
                </a:lnTo>
                <a:lnTo>
                  <a:pt x="16833" y="5103"/>
                </a:lnTo>
                <a:lnTo>
                  <a:pt x="16833" y="5111"/>
                </a:lnTo>
                <a:lnTo>
                  <a:pt x="16835" y="5119"/>
                </a:lnTo>
                <a:lnTo>
                  <a:pt x="16839" y="5127"/>
                </a:lnTo>
                <a:lnTo>
                  <a:pt x="16837" y="5131"/>
                </a:lnTo>
                <a:lnTo>
                  <a:pt x="16837" y="5131"/>
                </a:lnTo>
                <a:lnTo>
                  <a:pt x="16830" y="5158"/>
                </a:lnTo>
                <a:lnTo>
                  <a:pt x="16823" y="5163"/>
                </a:lnTo>
                <a:lnTo>
                  <a:pt x="16816" y="5161"/>
                </a:lnTo>
                <a:lnTo>
                  <a:pt x="16807" y="5168"/>
                </a:lnTo>
                <a:lnTo>
                  <a:pt x="16806" y="5168"/>
                </a:lnTo>
                <a:lnTo>
                  <a:pt x="16797" y="5175"/>
                </a:lnTo>
                <a:lnTo>
                  <a:pt x="16800" y="5173"/>
                </a:lnTo>
                <a:lnTo>
                  <a:pt x="16800" y="5173"/>
                </a:lnTo>
                <a:lnTo>
                  <a:pt x="16796" y="5175"/>
                </a:lnTo>
                <a:lnTo>
                  <a:pt x="16794" y="5175"/>
                </a:lnTo>
                <a:lnTo>
                  <a:pt x="16791" y="5183"/>
                </a:lnTo>
                <a:lnTo>
                  <a:pt x="16790" y="5181"/>
                </a:lnTo>
                <a:lnTo>
                  <a:pt x="16777" y="5193"/>
                </a:lnTo>
                <a:lnTo>
                  <a:pt x="16776" y="5197"/>
                </a:lnTo>
                <a:lnTo>
                  <a:pt x="16783" y="5190"/>
                </a:lnTo>
                <a:lnTo>
                  <a:pt x="16781" y="5193"/>
                </a:lnTo>
                <a:lnTo>
                  <a:pt x="16777" y="5197"/>
                </a:lnTo>
                <a:lnTo>
                  <a:pt x="16777" y="5197"/>
                </a:lnTo>
                <a:lnTo>
                  <a:pt x="16773" y="5200"/>
                </a:lnTo>
                <a:lnTo>
                  <a:pt x="16764" y="5213"/>
                </a:lnTo>
                <a:lnTo>
                  <a:pt x="16764" y="5211"/>
                </a:lnTo>
                <a:lnTo>
                  <a:pt x="16771" y="5200"/>
                </a:lnTo>
                <a:lnTo>
                  <a:pt x="16765" y="5204"/>
                </a:lnTo>
                <a:lnTo>
                  <a:pt x="16738" y="5239"/>
                </a:lnTo>
                <a:lnTo>
                  <a:pt x="16706" y="5289"/>
                </a:lnTo>
                <a:lnTo>
                  <a:pt x="16706" y="5289"/>
                </a:lnTo>
                <a:lnTo>
                  <a:pt x="16692" y="5317"/>
                </a:lnTo>
                <a:lnTo>
                  <a:pt x="16670" y="5361"/>
                </a:lnTo>
                <a:lnTo>
                  <a:pt x="16660" y="5399"/>
                </a:lnTo>
                <a:lnTo>
                  <a:pt x="16659" y="5432"/>
                </a:lnTo>
                <a:lnTo>
                  <a:pt x="16659" y="5432"/>
                </a:lnTo>
                <a:lnTo>
                  <a:pt x="16663" y="5448"/>
                </a:lnTo>
                <a:lnTo>
                  <a:pt x="16666" y="5456"/>
                </a:lnTo>
                <a:lnTo>
                  <a:pt x="16673" y="5465"/>
                </a:lnTo>
                <a:lnTo>
                  <a:pt x="16678" y="5466"/>
                </a:lnTo>
                <a:lnTo>
                  <a:pt x="16681" y="5461"/>
                </a:lnTo>
                <a:lnTo>
                  <a:pt x="16685" y="5465"/>
                </a:lnTo>
                <a:lnTo>
                  <a:pt x="16695" y="5461"/>
                </a:lnTo>
                <a:lnTo>
                  <a:pt x="16695" y="5461"/>
                </a:lnTo>
                <a:lnTo>
                  <a:pt x="16701" y="5458"/>
                </a:lnTo>
                <a:lnTo>
                  <a:pt x="16706" y="5459"/>
                </a:lnTo>
                <a:lnTo>
                  <a:pt x="16711" y="5463"/>
                </a:lnTo>
                <a:lnTo>
                  <a:pt x="16711" y="5471"/>
                </a:lnTo>
                <a:lnTo>
                  <a:pt x="16705" y="5479"/>
                </a:lnTo>
                <a:lnTo>
                  <a:pt x="16699" y="5482"/>
                </a:lnTo>
                <a:lnTo>
                  <a:pt x="16695" y="5491"/>
                </a:lnTo>
                <a:lnTo>
                  <a:pt x="16688" y="5497"/>
                </a:lnTo>
                <a:lnTo>
                  <a:pt x="16689" y="5507"/>
                </a:lnTo>
                <a:lnTo>
                  <a:pt x="16689" y="5507"/>
                </a:lnTo>
                <a:lnTo>
                  <a:pt x="16689" y="5511"/>
                </a:lnTo>
                <a:lnTo>
                  <a:pt x="16692" y="5515"/>
                </a:lnTo>
                <a:lnTo>
                  <a:pt x="16686" y="5530"/>
                </a:lnTo>
                <a:lnTo>
                  <a:pt x="16683" y="5531"/>
                </a:lnTo>
                <a:lnTo>
                  <a:pt x="16681" y="5527"/>
                </a:lnTo>
                <a:lnTo>
                  <a:pt x="16673" y="5528"/>
                </a:lnTo>
                <a:lnTo>
                  <a:pt x="16665" y="5534"/>
                </a:lnTo>
                <a:lnTo>
                  <a:pt x="16662" y="5537"/>
                </a:lnTo>
                <a:lnTo>
                  <a:pt x="16659" y="5544"/>
                </a:lnTo>
                <a:lnTo>
                  <a:pt x="16659" y="5551"/>
                </a:lnTo>
                <a:lnTo>
                  <a:pt x="16657" y="5553"/>
                </a:lnTo>
                <a:lnTo>
                  <a:pt x="16657" y="5553"/>
                </a:lnTo>
                <a:lnTo>
                  <a:pt x="16653" y="5553"/>
                </a:lnTo>
                <a:lnTo>
                  <a:pt x="16649" y="5557"/>
                </a:lnTo>
                <a:lnTo>
                  <a:pt x="16636" y="5582"/>
                </a:lnTo>
                <a:lnTo>
                  <a:pt x="16636" y="5589"/>
                </a:lnTo>
                <a:lnTo>
                  <a:pt x="16640" y="5597"/>
                </a:lnTo>
                <a:lnTo>
                  <a:pt x="16642" y="5599"/>
                </a:lnTo>
                <a:lnTo>
                  <a:pt x="16646" y="5597"/>
                </a:lnTo>
                <a:lnTo>
                  <a:pt x="16647" y="5609"/>
                </a:lnTo>
                <a:lnTo>
                  <a:pt x="16647" y="5609"/>
                </a:lnTo>
                <a:lnTo>
                  <a:pt x="16640" y="5609"/>
                </a:lnTo>
                <a:lnTo>
                  <a:pt x="16624" y="5613"/>
                </a:lnTo>
                <a:lnTo>
                  <a:pt x="16623" y="5622"/>
                </a:lnTo>
                <a:lnTo>
                  <a:pt x="16616" y="5626"/>
                </a:lnTo>
                <a:lnTo>
                  <a:pt x="16614" y="5631"/>
                </a:lnTo>
                <a:lnTo>
                  <a:pt x="16609" y="5633"/>
                </a:lnTo>
                <a:lnTo>
                  <a:pt x="16606" y="5636"/>
                </a:lnTo>
                <a:lnTo>
                  <a:pt x="16604" y="5651"/>
                </a:lnTo>
                <a:lnTo>
                  <a:pt x="16600" y="5654"/>
                </a:lnTo>
                <a:lnTo>
                  <a:pt x="16600" y="5654"/>
                </a:lnTo>
                <a:lnTo>
                  <a:pt x="16596" y="5651"/>
                </a:lnTo>
                <a:lnTo>
                  <a:pt x="16588" y="5656"/>
                </a:lnTo>
                <a:lnTo>
                  <a:pt x="16578" y="5668"/>
                </a:lnTo>
                <a:lnTo>
                  <a:pt x="16570" y="5675"/>
                </a:lnTo>
                <a:lnTo>
                  <a:pt x="16564" y="5684"/>
                </a:lnTo>
                <a:lnTo>
                  <a:pt x="16555" y="5694"/>
                </a:lnTo>
                <a:lnTo>
                  <a:pt x="16549" y="5703"/>
                </a:lnTo>
                <a:lnTo>
                  <a:pt x="16549" y="5703"/>
                </a:lnTo>
                <a:lnTo>
                  <a:pt x="16537" y="5717"/>
                </a:lnTo>
                <a:lnTo>
                  <a:pt x="16506" y="5776"/>
                </a:lnTo>
                <a:lnTo>
                  <a:pt x="16499" y="5809"/>
                </a:lnTo>
                <a:lnTo>
                  <a:pt x="16496" y="5834"/>
                </a:lnTo>
                <a:lnTo>
                  <a:pt x="16490" y="5855"/>
                </a:lnTo>
                <a:lnTo>
                  <a:pt x="16490" y="5855"/>
                </a:lnTo>
                <a:lnTo>
                  <a:pt x="16486" y="5862"/>
                </a:lnTo>
                <a:lnTo>
                  <a:pt x="16470" y="5874"/>
                </a:lnTo>
                <a:lnTo>
                  <a:pt x="16449" y="5894"/>
                </a:lnTo>
                <a:lnTo>
                  <a:pt x="16437" y="5911"/>
                </a:lnTo>
                <a:lnTo>
                  <a:pt x="16430" y="5934"/>
                </a:lnTo>
                <a:lnTo>
                  <a:pt x="16430" y="5934"/>
                </a:lnTo>
                <a:lnTo>
                  <a:pt x="16426" y="5944"/>
                </a:lnTo>
                <a:lnTo>
                  <a:pt x="16424" y="5953"/>
                </a:lnTo>
                <a:lnTo>
                  <a:pt x="16418" y="5965"/>
                </a:lnTo>
                <a:lnTo>
                  <a:pt x="16416" y="5969"/>
                </a:lnTo>
                <a:lnTo>
                  <a:pt x="16414" y="5972"/>
                </a:lnTo>
                <a:lnTo>
                  <a:pt x="16414" y="5982"/>
                </a:lnTo>
                <a:lnTo>
                  <a:pt x="16410" y="6002"/>
                </a:lnTo>
                <a:lnTo>
                  <a:pt x="16411" y="6012"/>
                </a:lnTo>
                <a:lnTo>
                  <a:pt x="16411" y="6012"/>
                </a:lnTo>
                <a:lnTo>
                  <a:pt x="16410" y="6025"/>
                </a:lnTo>
                <a:lnTo>
                  <a:pt x="16410" y="6038"/>
                </a:lnTo>
                <a:lnTo>
                  <a:pt x="16414" y="6044"/>
                </a:lnTo>
                <a:lnTo>
                  <a:pt x="16423" y="6052"/>
                </a:lnTo>
                <a:lnTo>
                  <a:pt x="16424" y="6061"/>
                </a:lnTo>
                <a:lnTo>
                  <a:pt x="16429" y="6067"/>
                </a:lnTo>
                <a:lnTo>
                  <a:pt x="16436" y="6075"/>
                </a:lnTo>
                <a:lnTo>
                  <a:pt x="16439" y="6077"/>
                </a:lnTo>
                <a:lnTo>
                  <a:pt x="16439" y="6077"/>
                </a:lnTo>
                <a:lnTo>
                  <a:pt x="16450" y="6071"/>
                </a:lnTo>
                <a:lnTo>
                  <a:pt x="16459" y="6071"/>
                </a:lnTo>
                <a:lnTo>
                  <a:pt x="16462" y="6074"/>
                </a:lnTo>
                <a:lnTo>
                  <a:pt x="16467" y="6087"/>
                </a:lnTo>
                <a:lnTo>
                  <a:pt x="16480" y="6093"/>
                </a:lnTo>
                <a:lnTo>
                  <a:pt x="16489" y="6093"/>
                </a:lnTo>
                <a:lnTo>
                  <a:pt x="16493" y="6097"/>
                </a:lnTo>
                <a:lnTo>
                  <a:pt x="16493" y="6097"/>
                </a:lnTo>
                <a:lnTo>
                  <a:pt x="16490" y="6103"/>
                </a:lnTo>
                <a:lnTo>
                  <a:pt x="16490" y="6107"/>
                </a:lnTo>
                <a:lnTo>
                  <a:pt x="16498" y="6119"/>
                </a:lnTo>
                <a:lnTo>
                  <a:pt x="16498" y="6120"/>
                </a:lnTo>
                <a:lnTo>
                  <a:pt x="16492" y="6124"/>
                </a:lnTo>
                <a:lnTo>
                  <a:pt x="16485" y="6119"/>
                </a:lnTo>
                <a:lnTo>
                  <a:pt x="16479" y="6120"/>
                </a:lnTo>
                <a:lnTo>
                  <a:pt x="16473" y="6123"/>
                </a:lnTo>
                <a:lnTo>
                  <a:pt x="16462" y="6140"/>
                </a:lnTo>
                <a:lnTo>
                  <a:pt x="16460" y="6146"/>
                </a:lnTo>
                <a:lnTo>
                  <a:pt x="16462" y="6150"/>
                </a:lnTo>
                <a:lnTo>
                  <a:pt x="16462" y="6150"/>
                </a:lnTo>
                <a:lnTo>
                  <a:pt x="16472" y="6163"/>
                </a:lnTo>
                <a:lnTo>
                  <a:pt x="16473" y="6166"/>
                </a:lnTo>
                <a:lnTo>
                  <a:pt x="16470" y="6172"/>
                </a:lnTo>
                <a:lnTo>
                  <a:pt x="16465" y="6175"/>
                </a:lnTo>
                <a:lnTo>
                  <a:pt x="16462" y="6185"/>
                </a:lnTo>
                <a:lnTo>
                  <a:pt x="16457" y="6188"/>
                </a:lnTo>
                <a:lnTo>
                  <a:pt x="16453" y="6188"/>
                </a:lnTo>
                <a:lnTo>
                  <a:pt x="16450" y="6191"/>
                </a:lnTo>
                <a:lnTo>
                  <a:pt x="16443" y="6199"/>
                </a:lnTo>
                <a:lnTo>
                  <a:pt x="16426" y="6202"/>
                </a:lnTo>
                <a:lnTo>
                  <a:pt x="16426" y="6202"/>
                </a:lnTo>
                <a:lnTo>
                  <a:pt x="16420" y="6198"/>
                </a:lnTo>
                <a:lnTo>
                  <a:pt x="16410" y="6198"/>
                </a:lnTo>
                <a:lnTo>
                  <a:pt x="16401" y="6192"/>
                </a:lnTo>
                <a:lnTo>
                  <a:pt x="16397" y="6183"/>
                </a:lnTo>
                <a:lnTo>
                  <a:pt x="16398" y="6178"/>
                </a:lnTo>
                <a:lnTo>
                  <a:pt x="16398" y="6162"/>
                </a:lnTo>
                <a:lnTo>
                  <a:pt x="16391" y="6158"/>
                </a:lnTo>
                <a:lnTo>
                  <a:pt x="16384" y="6155"/>
                </a:lnTo>
                <a:lnTo>
                  <a:pt x="16384" y="6155"/>
                </a:lnTo>
                <a:lnTo>
                  <a:pt x="16374" y="6155"/>
                </a:lnTo>
                <a:lnTo>
                  <a:pt x="16357" y="6160"/>
                </a:lnTo>
                <a:lnTo>
                  <a:pt x="16349" y="6168"/>
                </a:lnTo>
                <a:lnTo>
                  <a:pt x="16339" y="6175"/>
                </a:lnTo>
                <a:lnTo>
                  <a:pt x="16331" y="6185"/>
                </a:lnTo>
                <a:lnTo>
                  <a:pt x="16328" y="6191"/>
                </a:lnTo>
                <a:lnTo>
                  <a:pt x="16325" y="6192"/>
                </a:lnTo>
                <a:lnTo>
                  <a:pt x="16325" y="6192"/>
                </a:lnTo>
                <a:lnTo>
                  <a:pt x="16319" y="6201"/>
                </a:lnTo>
                <a:lnTo>
                  <a:pt x="16318" y="6208"/>
                </a:lnTo>
                <a:lnTo>
                  <a:pt x="16315" y="6211"/>
                </a:lnTo>
                <a:lnTo>
                  <a:pt x="16316" y="6219"/>
                </a:lnTo>
                <a:lnTo>
                  <a:pt x="16312" y="6227"/>
                </a:lnTo>
                <a:lnTo>
                  <a:pt x="16312" y="6232"/>
                </a:lnTo>
                <a:lnTo>
                  <a:pt x="16313" y="6243"/>
                </a:lnTo>
                <a:lnTo>
                  <a:pt x="16309" y="6250"/>
                </a:lnTo>
                <a:lnTo>
                  <a:pt x="16309" y="6250"/>
                </a:lnTo>
                <a:lnTo>
                  <a:pt x="16305" y="6261"/>
                </a:lnTo>
                <a:lnTo>
                  <a:pt x="16297" y="6267"/>
                </a:lnTo>
                <a:lnTo>
                  <a:pt x="16297" y="6279"/>
                </a:lnTo>
                <a:lnTo>
                  <a:pt x="16296" y="6289"/>
                </a:lnTo>
                <a:lnTo>
                  <a:pt x="16290" y="6299"/>
                </a:lnTo>
                <a:lnTo>
                  <a:pt x="16289" y="6310"/>
                </a:lnTo>
                <a:lnTo>
                  <a:pt x="16286" y="6315"/>
                </a:lnTo>
                <a:lnTo>
                  <a:pt x="16286" y="6315"/>
                </a:lnTo>
                <a:lnTo>
                  <a:pt x="16283" y="6319"/>
                </a:lnTo>
                <a:lnTo>
                  <a:pt x="16277" y="6320"/>
                </a:lnTo>
                <a:lnTo>
                  <a:pt x="16272" y="6326"/>
                </a:lnTo>
                <a:lnTo>
                  <a:pt x="16247" y="6340"/>
                </a:lnTo>
                <a:lnTo>
                  <a:pt x="16238" y="6348"/>
                </a:lnTo>
                <a:lnTo>
                  <a:pt x="16237" y="6348"/>
                </a:lnTo>
                <a:lnTo>
                  <a:pt x="16236" y="6346"/>
                </a:lnTo>
                <a:lnTo>
                  <a:pt x="16234" y="6336"/>
                </a:lnTo>
                <a:lnTo>
                  <a:pt x="16228" y="6333"/>
                </a:lnTo>
                <a:lnTo>
                  <a:pt x="16228" y="6333"/>
                </a:lnTo>
                <a:lnTo>
                  <a:pt x="16217" y="6332"/>
                </a:lnTo>
                <a:lnTo>
                  <a:pt x="16205" y="6339"/>
                </a:lnTo>
                <a:lnTo>
                  <a:pt x="16202" y="6336"/>
                </a:lnTo>
                <a:lnTo>
                  <a:pt x="16205" y="6317"/>
                </a:lnTo>
                <a:lnTo>
                  <a:pt x="16210" y="6312"/>
                </a:lnTo>
                <a:lnTo>
                  <a:pt x="16211" y="6303"/>
                </a:lnTo>
                <a:lnTo>
                  <a:pt x="16218" y="6296"/>
                </a:lnTo>
                <a:lnTo>
                  <a:pt x="16218" y="6289"/>
                </a:lnTo>
                <a:lnTo>
                  <a:pt x="16218" y="6289"/>
                </a:lnTo>
                <a:lnTo>
                  <a:pt x="16220" y="6280"/>
                </a:lnTo>
                <a:lnTo>
                  <a:pt x="16221" y="6276"/>
                </a:lnTo>
                <a:lnTo>
                  <a:pt x="16224" y="6273"/>
                </a:lnTo>
                <a:lnTo>
                  <a:pt x="16234" y="6267"/>
                </a:lnTo>
                <a:lnTo>
                  <a:pt x="16237" y="6261"/>
                </a:lnTo>
                <a:lnTo>
                  <a:pt x="16238" y="6257"/>
                </a:lnTo>
                <a:lnTo>
                  <a:pt x="16237" y="6254"/>
                </a:lnTo>
                <a:lnTo>
                  <a:pt x="16234" y="6248"/>
                </a:lnTo>
                <a:lnTo>
                  <a:pt x="16233" y="6243"/>
                </a:lnTo>
                <a:lnTo>
                  <a:pt x="16227" y="6234"/>
                </a:lnTo>
                <a:lnTo>
                  <a:pt x="16220" y="6230"/>
                </a:lnTo>
                <a:lnTo>
                  <a:pt x="16217" y="6221"/>
                </a:lnTo>
                <a:lnTo>
                  <a:pt x="16217" y="6221"/>
                </a:lnTo>
                <a:lnTo>
                  <a:pt x="16215" y="6218"/>
                </a:lnTo>
                <a:lnTo>
                  <a:pt x="16217" y="6215"/>
                </a:lnTo>
                <a:lnTo>
                  <a:pt x="16223" y="6208"/>
                </a:lnTo>
                <a:lnTo>
                  <a:pt x="16227" y="6205"/>
                </a:lnTo>
                <a:lnTo>
                  <a:pt x="16234" y="6198"/>
                </a:lnTo>
                <a:lnTo>
                  <a:pt x="16237" y="6189"/>
                </a:lnTo>
                <a:lnTo>
                  <a:pt x="16236" y="6183"/>
                </a:lnTo>
                <a:lnTo>
                  <a:pt x="16234" y="6181"/>
                </a:lnTo>
                <a:lnTo>
                  <a:pt x="16218" y="6172"/>
                </a:lnTo>
                <a:lnTo>
                  <a:pt x="16218" y="6172"/>
                </a:lnTo>
                <a:lnTo>
                  <a:pt x="16207" y="6171"/>
                </a:lnTo>
                <a:lnTo>
                  <a:pt x="16204" y="6155"/>
                </a:lnTo>
                <a:lnTo>
                  <a:pt x="16194" y="6142"/>
                </a:lnTo>
                <a:lnTo>
                  <a:pt x="16194" y="6127"/>
                </a:lnTo>
                <a:lnTo>
                  <a:pt x="16197" y="6120"/>
                </a:lnTo>
                <a:lnTo>
                  <a:pt x="16197" y="6109"/>
                </a:lnTo>
                <a:lnTo>
                  <a:pt x="16197" y="6109"/>
                </a:lnTo>
                <a:lnTo>
                  <a:pt x="16197" y="6104"/>
                </a:lnTo>
                <a:lnTo>
                  <a:pt x="16189" y="6097"/>
                </a:lnTo>
                <a:lnTo>
                  <a:pt x="16175" y="6094"/>
                </a:lnTo>
                <a:lnTo>
                  <a:pt x="16175" y="6087"/>
                </a:lnTo>
                <a:lnTo>
                  <a:pt x="16177" y="6086"/>
                </a:lnTo>
                <a:lnTo>
                  <a:pt x="16182" y="6086"/>
                </a:lnTo>
                <a:lnTo>
                  <a:pt x="16195" y="6081"/>
                </a:lnTo>
                <a:lnTo>
                  <a:pt x="16205" y="6080"/>
                </a:lnTo>
                <a:lnTo>
                  <a:pt x="16208" y="6077"/>
                </a:lnTo>
                <a:lnTo>
                  <a:pt x="16208" y="6077"/>
                </a:lnTo>
                <a:lnTo>
                  <a:pt x="16215" y="6070"/>
                </a:lnTo>
                <a:lnTo>
                  <a:pt x="16237" y="6057"/>
                </a:lnTo>
                <a:lnTo>
                  <a:pt x="16246" y="6045"/>
                </a:lnTo>
                <a:lnTo>
                  <a:pt x="16249" y="6037"/>
                </a:lnTo>
                <a:lnTo>
                  <a:pt x="16251" y="6024"/>
                </a:lnTo>
                <a:lnTo>
                  <a:pt x="16249" y="6015"/>
                </a:lnTo>
                <a:lnTo>
                  <a:pt x="16243" y="6008"/>
                </a:lnTo>
                <a:lnTo>
                  <a:pt x="16243" y="6008"/>
                </a:lnTo>
                <a:lnTo>
                  <a:pt x="16243" y="6001"/>
                </a:lnTo>
                <a:lnTo>
                  <a:pt x="16240" y="5980"/>
                </a:lnTo>
                <a:lnTo>
                  <a:pt x="16236" y="5967"/>
                </a:lnTo>
                <a:lnTo>
                  <a:pt x="16237" y="5960"/>
                </a:lnTo>
                <a:lnTo>
                  <a:pt x="16234" y="5952"/>
                </a:lnTo>
                <a:lnTo>
                  <a:pt x="16236" y="5940"/>
                </a:lnTo>
                <a:lnTo>
                  <a:pt x="16240" y="5936"/>
                </a:lnTo>
                <a:lnTo>
                  <a:pt x="16243" y="5930"/>
                </a:lnTo>
                <a:lnTo>
                  <a:pt x="16243" y="5930"/>
                </a:lnTo>
                <a:lnTo>
                  <a:pt x="16249" y="5911"/>
                </a:lnTo>
                <a:lnTo>
                  <a:pt x="16259" y="5900"/>
                </a:lnTo>
                <a:lnTo>
                  <a:pt x="16261" y="5894"/>
                </a:lnTo>
                <a:lnTo>
                  <a:pt x="16272" y="5887"/>
                </a:lnTo>
                <a:lnTo>
                  <a:pt x="16273" y="5875"/>
                </a:lnTo>
                <a:lnTo>
                  <a:pt x="16263" y="5868"/>
                </a:lnTo>
                <a:lnTo>
                  <a:pt x="16263" y="5868"/>
                </a:lnTo>
                <a:lnTo>
                  <a:pt x="16253" y="5864"/>
                </a:lnTo>
                <a:lnTo>
                  <a:pt x="16240" y="5867"/>
                </a:lnTo>
                <a:lnTo>
                  <a:pt x="16233" y="5862"/>
                </a:lnTo>
                <a:lnTo>
                  <a:pt x="16230" y="5858"/>
                </a:lnTo>
                <a:lnTo>
                  <a:pt x="16227" y="5855"/>
                </a:lnTo>
                <a:lnTo>
                  <a:pt x="16227" y="5852"/>
                </a:lnTo>
                <a:lnTo>
                  <a:pt x="16228" y="5848"/>
                </a:lnTo>
                <a:lnTo>
                  <a:pt x="16228" y="5847"/>
                </a:lnTo>
                <a:lnTo>
                  <a:pt x="16225" y="5842"/>
                </a:lnTo>
                <a:lnTo>
                  <a:pt x="16218" y="5839"/>
                </a:lnTo>
                <a:lnTo>
                  <a:pt x="16218" y="5839"/>
                </a:lnTo>
                <a:lnTo>
                  <a:pt x="16215" y="5838"/>
                </a:lnTo>
                <a:lnTo>
                  <a:pt x="16214" y="5834"/>
                </a:lnTo>
                <a:lnTo>
                  <a:pt x="16221" y="5818"/>
                </a:lnTo>
                <a:lnTo>
                  <a:pt x="16227" y="5813"/>
                </a:lnTo>
                <a:lnTo>
                  <a:pt x="16228" y="5809"/>
                </a:lnTo>
                <a:lnTo>
                  <a:pt x="16225" y="5802"/>
                </a:lnTo>
                <a:lnTo>
                  <a:pt x="16215" y="5795"/>
                </a:lnTo>
                <a:lnTo>
                  <a:pt x="16214" y="5792"/>
                </a:lnTo>
                <a:lnTo>
                  <a:pt x="16214" y="5790"/>
                </a:lnTo>
                <a:lnTo>
                  <a:pt x="16220" y="5789"/>
                </a:lnTo>
                <a:lnTo>
                  <a:pt x="16225" y="5787"/>
                </a:lnTo>
                <a:lnTo>
                  <a:pt x="16225" y="5787"/>
                </a:lnTo>
                <a:lnTo>
                  <a:pt x="16234" y="5777"/>
                </a:lnTo>
                <a:lnTo>
                  <a:pt x="16238" y="5770"/>
                </a:lnTo>
                <a:lnTo>
                  <a:pt x="16240" y="5763"/>
                </a:lnTo>
                <a:lnTo>
                  <a:pt x="16250" y="5747"/>
                </a:lnTo>
                <a:lnTo>
                  <a:pt x="16253" y="5740"/>
                </a:lnTo>
                <a:lnTo>
                  <a:pt x="16256" y="5737"/>
                </a:lnTo>
                <a:lnTo>
                  <a:pt x="16256" y="5736"/>
                </a:lnTo>
                <a:lnTo>
                  <a:pt x="16257" y="5728"/>
                </a:lnTo>
                <a:lnTo>
                  <a:pt x="16257" y="5728"/>
                </a:lnTo>
                <a:lnTo>
                  <a:pt x="16260" y="5724"/>
                </a:lnTo>
                <a:lnTo>
                  <a:pt x="16266" y="5718"/>
                </a:lnTo>
                <a:lnTo>
                  <a:pt x="16270" y="5711"/>
                </a:lnTo>
                <a:lnTo>
                  <a:pt x="16277" y="5711"/>
                </a:lnTo>
                <a:lnTo>
                  <a:pt x="16286" y="5705"/>
                </a:lnTo>
                <a:lnTo>
                  <a:pt x="16290" y="5705"/>
                </a:lnTo>
                <a:lnTo>
                  <a:pt x="16296" y="5701"/>
                </a:lnTo>
                <a:lnTo>
                  <a:pt x="16306" y="5697"/>
                </a:lnTo>
                <a:lnTo>
                  <a:pt x="16315" y="5703"/>
                </a:lnTo>
                <a:lnTo>
                  <a:pt x="16315" y="5703"/>
                </a:lnTo>
                <a:lnTo>
                  <a:pt x="16318" y="5703"/>
                </a:lnTo>
                <a:lnTo>
                  <a:pt x="16322" y="5705"/>
                </a:lnTo>
                <a:lnTo>
                  <a:pt x="16323" y="5710"/>
                </a:lnTo>
                <a:lnTo>
                  <a:pt x="16329" y="5708"/>
                </a:lnTo>
                <a:lnTo>
                  <a:pt x="16335" y="5710"/>
                </a:lnTo>
                <a:lnTo>
                  <a:pt x="16349" y="5714"/>
                </a:lnTo>
                <a:lnTo>
                  <a:pt x="16352" y="5717"/>
                </a:lnTo>
                <a:lnTo>
                  <a:pt x="16362" y="5717"/>
                </a:lnTo>
                <a:lnTo>
                  <a:pt x="16364" y="5717"/>
                </a:lnTo>
                <a:lnTo>
                  <a:pt x="16364" y="5711"/>
                </a:lnTo>
                <a:lnTo>
                  <a:pt x="16368" y="5697"/>
                </a:lnTo>
                <a:lnTo>
                  <a:pt x="16368" y="5697"/>
                </a:lnTo>
                <a:lnTo>
                  <a:pt x="16367" y="5681"/>
                </a:lnTo>
                <a:lnTo>
                  <a:pt x="16359" y="5659"/>
                </a:lnTo>
                <a:lnTo>
                  <a:pt x="16362" y="5652"/>
                </a:lnTo>
                <a:lnTo>
                  <a:pt x="16361" y="5646"/>
                </a:lnTo>
                <a:lnTo>
                  <a:pt x="16354" y="5625"/>
                </a:lnTo>
                <a:lnTo>
                  <a:pt x="16352" y="5602"/>
                </a:lnTo>
                <a:lnTo>
                  <a:pt x="16352" y="5602"/>
                </a:lnTo>
                <a:lnTo>
                  <a:pt x="16352" y="5595"/>
                </a:lnTo>
                <a:lnTo>
                  <a:pt x="16349" y="5590"/>
                </a:lnTo>
                <a:lnTo>
                  <a:pt x="16338" y="5582"/>
                </a:lnTo>
                <a:lnTo>
                  <a:pt x="16326" y="5579"/>
                </a:lnTo>
                <a:lnTo>
                  <a:pt x="16322" y="5579"/>
                </a:lnTo>
                <a:lnTo>
                  <a:pt x="16316" y="5582"/>
                </a:lnTo>
                <a:lnTo>
                  <a:pt x="16300" y="5600"/>
                </a:lnTo>
                <a:lnTo>
                  <a:pt x="16296" y="5593"/>
                </a:lnTo>
                <a:lnTo>
                  <a:pt x="16295" y="5590"/>
                </a:lnTo>
                <a:lnTo>
                  <a:pt x="16293" y="5589"/>
                </a:lnTo>
                <a:lnTo>
                  <a:pt x="16293" y="5589"/>
                </a:lnTo>
                <a:lnTo>
                  <a:pt x="16287" y="5587"/>
                </a:lnTo>
                <a:lnTo>
                  <a:pt x="16285" y="5586"/>
                </a:lnTo>
                <a:lnTo>
                  <a:pt x="16286" y="5582"/>
                </a:lnTo>
                <a:lnTo>
                  <a:pt x="16289" y="5579"/>
                </a:lnTo>
                <a:lnTo>
                  <a:pt x="16289" y="5577"/>
                </a:lnTo>
                <a:lnTo>
                  <a:pt x="16286" y="557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pt-BR" sz="1013"/>
          </a:p>
        </p:txBody>
      </p:sp>
      <p:sp>
        <p:nvSpPr>
          <p:cNvPr id="91" name="Forma livre 53"/>
          <p:cNvSpPr/>
          <p:nvPr/>
        </p:nvSpPr>
        <p:spPr>
          <a:xfrm>
            <a:off x="8174091" y="1377104"/>
            <a:ext cx="1606463" cy="4707316"/>
          </a:xfrm>
          <a:custGeom>
            <a:avLst/>
            <a:gdLst>
              <a:gd name="connsiteX0" fmla="*/ 1440066 w 1861486"/>
              <a:gd name="connsiteY0" fmla="*/ 0 h 5454595"/>
              <a:gd name="connsiteX1" fmla="*/ 1463920 w 1861486"/>
              <a:gd name="connsiteY1" fmla="*/ 39757 h 5454595"/>
              <a:gd name="connsiteX2" fmla="*/ 1479823 w 1861486"/>
              <a:gd name="connsiteY2" fmla="*/ 63611 h 5454595"/>
              <a:gd name="connsiteX3" fmla="*/ 1471872 w 1861486"/>
              <a:gd name="connsiteY3" fmla="*/ 206734 h 5454595"/>
              <a:gd name="connsiteX4" fmla="*/ 1448018 w 1861486"/>
              <a:gd name="connsiteY4" fmla="*/ 214686 h 5454595"/>
              <a:gd name="connsiteX5" fmla="*/ 1416213 w 1861486"/>
              <a:gd name="connsiteY5" fmla="*/ 270345 h 5454595"/>
              <a:gd name="connsiteX6" fmla="*/ 1400310 w 1861486"/>
              <a:gd name="connsiteY6" fmla="*/ 318053 h 5454595"/>
              <a:gd name="connsiteX7" fmla="*/ 1408261 w 1861486"/>
              <a:gd name="connsiteY7" fmla="*/ 437322 h 5454595"/>
              <a:gd name="connsiteX8" fmla="*/ 1416213 w 1861486"/>
              <a:gd name="connsiteY8" fmla="*/ 469127 h 5454595"/>
              <a:gd name="connsiteX9" fmla="*/ 1448018 w 1861486"/>
              <a:gd name="connsiteY9" fmla="*/ 516835 h 5454595"/>
              <a:gd name="connsiteX10" fmla="*/ 1463920 w 1861486"/>
              <a:gd name="connsiteY10" fmla="*/ 596348 h 5454595"/>
              <a:gd name="connsiteX11" fmla="*/ 1479823 w 1861486"/>
              <a:gd name="connsiteY11" fmla="*/ 620202 h 5454595"/>
              <a:gd name="connsiteX12" fmla="*/ 1511628 w 1861486"/>
              <a:gd name="connsiteY12" fmla="*/ 667910 h 5454595"/>
              <a:gd name="connsiteX13" fmla="*/ 1543433 w 1861486"/>
              <a:gd name="connsiteY13" fmla="*/ 739472 h 5454595"/>
              <a:gd name="connsiteX14" fmla="*/ 1575239 w 1861486"/>
              <a:gd name="connsiteY14" fmla="*/ 747423 h 5454595"/>
              <a:gd name="connsiteX15" fmla="*/ 1599093 w 1861486"/>
              <a:gd name="connsiteY15" fmla="*/ 763326 h 5454595"/>
              <a:gd name="connsiteX16" fmla="*/ 1646800 w 1861486"/>
              <a:gd name="connsiteY16" fmla="*/ 811033 h 5454595"/>
              <a:gd name="connsiteX17" fmla="*/ 1678606 w 1861486"/>
              <a:gd name="connsiteY17" fmla="*/ 850790 h 5454595"/>
              <a:gd name="connsiteX18" fmla="*/ 1694508 w 1861486"/>
              <a:gd name="connsiteY18" fmla="*/ 898498 h 5454595"/>
              <a:gd name="connsiteX19" fmla="*/ 1710411 w 1861486"/>
              <a:gd name="connsiteY19" fmla="*/ 962108 h 5454595"/>
              <a:gd name="connsiteX20" fmla="*/ 1710411 w 1861486"/>
              <a:gd name="connsiteY20" fmla="*/ 1089329 h 5454595"/>
              <a:gd name="connsiteX21" fmla="*/ 1726313 w 1861486"/>
              <a:gd name="connsiteY21" fmla="*/ 1137037 h 5454595"/>
              <a:gd name="connsiteX22" fmla="*/ 1718362 w 1861486"/>
              <a:gd name="connsiteY22" fmla="*/ 1224501 h 5454595"/>
              <a:gd name="connsiteX23" fmla="*/ 1710411 w 1861486"/>
              <a:gd name="connsiteY23" fmla="*/ 1248355 h 5454595"/>
              <a:gd name="connsiteX24" fmla="*/ 1726313 w 1861486"/>
              <a:gd name="connsiteY24" fmla="*/ 1335820 h 5454595"/>
              <a:gd name="connsiteX25" fmla="*/ 1718362 w 1861486"/>
              <a:gd name="connsiteY25" fmla="*/ 1391479 h 5454595"/>
              <a:gd name="connsiteX26" fmla="*/ 1694508 w 1861486"/>
              <a:gd name="connsiteY26" fmla="*/ 1407381 h 5454595"/>
              <a:gd name="connsiteX27" fmla="*/ 1678606 w 1861486"/>
              <a:gd name="connsiteY27" fmla="*/ 1431235 h 5454595"/>
              <a:gd name="connsiteX28" fmla="*/ 1686557 w 1861486"/>
              <a:gd name="connsiteY28" fmla="*/ 1558456 h 5454595"/>
              <a:gd name="connsiteX29" fmla="*/ 1694508 w 1861486"/>
              <a:gd name="connsiteY29" fmla="*/ 1590261 h 5454595"/>
              <a:gd name="connsiteX30" fmla="*/ 1718362 w 1861486"/>
              <a:gd name="connsiteY30" fmla="*/ 1606164 h 5454595"/>
              <a:gd name="connsiteX31" fmla="*/ 1726313 w 1861486"/>
              <a:gd name="connsiteY31" fmla="*/ 1630018 h 5454595"/>
              <a:gd name="connsiteX32" fmla="*/ 1750167 w 1861486"/>
              <a:gd name="connsiteY32" fmla="*/ 1645920 h 5454595"/>
              <a:gd name="connsiteX33" fmla="*/ 1797875 w 1861486"/>
              <a:gd name="connsiteY33" fmla="*/ 1685677 h 5454595"/>
              <a:gd name="connsiteX34" fmla="*/ 1837632 w 1861486"/>
              <a:gd name="connsiteY34" fmla="*/ 1733385 h 5454595"/>
              <a:gd name="connsiteX35" fmla="*/ 1861486 w 1861486"/>
              <a:gd name="connsiteY35" fmla="*/ 1749287 h 5454595"/>
              <a:gd name="connsiteX36" fmla="*/ 1845583 w 1861486"/>
              <a:gd name="connsiteY36" fmla="*/ 1868557 h 5454595"/>
              <a:gd name="connsiteX37" fmla="*/ 1837632 w 1861486"/>
              <a:gd name="connsiteY37" fmla="*/ 1892411 h 5454595"/>
              <a:gd name="connsiteX38" fmla="*/ 1829680 w 1861486"/>
              <a:gd name="connsiteY38" fmla="*/ 1987826 h 5454595"/>
              <a:gd name="connsiteX39" fmla="*/ 1805826 w 1861486"/>
              <a:gd name="connsiteY39" fmla="*/ 2059388 h 5454595"/>
              <a:gd name="connsiteX40" fmla="*/ 1797875 w 1861486"/>
              <a:gd name="connsiteY40" fmla="*/ 2083242 h 5454595"/>
              <a:gd name="connsiteX41" fmla="*/ 1805826 w 1861486"/>
              <a:gd name="connsiteY41" fmla="*/ 2329733 h 5454595"/>
              <a:gd name="connsiteX42" fmla="*/ 1797875 w 1861486"/>
              <a:gd name="connsiteY42" fmla="*/ 2409246 h 5454595"/>
              <a:gd name="connsiteX43" fmla="*/ 1789924 w 1861486"/>
              <a:gd name="connsiteY43" fmla="*/ 2433100 h 5454595"/>
              <a:gd name="connsiteX44" fmla="*/ 1766070 w 1861486"/>
              <a:gd name="connsiteY44" fmla="*/ 2449002 h 5454595"/>
              <a:gd name="connsiteX45" fmla="*/ 1758119 w 1861486"/>
              <a:gd name="connsiteY45" fmla="*/ 2472856 h 5454595"/>
              <a:gd name="connsiteX46" fmla="*/ 1742216 w 1861486"/>
              <a:gd name="connsiteY46" fmla="*/ 2528515 h 5454595"/>
              <a:gd name="connsiteX47" fmla="*/ 1750167 w 1861486"/>
              <a:gd name="connsiteY47" fmla="*/ 2615980 h 5454595"/>
              <a:gd name="connsiteX48" fmla="*/ 1766070 w 1861486"/>
              <a:gd name="connsiteY48" fmla="*/ 2639833 h 5454595"/>
              <a:gd name="connsiteX49" fmla="*/ 1774021 w 1861486"/>
              <a:gd name="connsiteY49" fmla="*/ 2663687 h 5454595"/>
              <a:gd name="connsiteX50" fmla="*/ 1766070 w 1861486"/>
              <a:gd name="connsiteY50" fmla="*/ 2703444 h 5454595"/>
              <a:gd name="connsiteX51" fmla="*/ 1742216 w 1861486"/>
              <a:gd name="connsiteY51" fmla="*/ 2719346 h 5454595"/>
              <a:gd name="connsiteX52" fmla="*/ 1726313 w 1861486"/>
              <a:gd name="connsiteY52" fmla="*/ 2743200 h 5454595"/>
              <a:gd name="connsiteX53" fmla="*/ 1734265 w 1861486"/>
              <a:gd name="connsiteY53" fmla="*/ 2814762 h 5454595"/>
              <a:gd name="connsiteX54" fmla="*/ 1750167 w 1861486"/>
              <a:gd name="connsiteY54" fmla="*/ 2838616 h 5454595"/>
              <a:gd name="connsiteX55" fmla="*/ 1758119 w 1861486"/>
              <a:gd name="connsiteY55" fmla="*/ 2862470 h 5454595"/>
              <a:gd name="connsiteX56" fmla="*/ 1781973 w 1861486"/>
              <a:gd name="connsiteY56" fmla="*/ 2965837 h 5454595"/>
              <a:gd name="connsiteX57" fmla="*/ 1789924 w 1861486"/>
              <a:gd name="connsiteY57" fmla="*/ 2989691 h 5454595"/>
              <a:gd name="connsiteX58" fmla="*/ 1774021 w 1861486"/>
              <a:gd name="connsiteY58" fmla="*/ 3085106 h 5454595"/>
              <a:gd name="connsiteX59" fmla="*/ 1750167 w 1861486"/>
              <a:gd name="connsiteY59" fmla="*/ 3140766 h 5454595"/>
              <a:gd name="connsiteX60" fmla="*/ 1742216 w 1861486"/>
              <a:gd name="connsiteY60" fmla="*/ 3164620 h 5454595"/>
              <a:gd name="connsiteX61" fmla="*/ 1734265 w 1861486"/>
              <a:gd name="connsiteY61" fmla="*/ 3220279 h 5454595"/>
              <a:gd name="connsiteX62" fmla="*/ 1702460 w 1861486"/>
              <a:gd name="connsiteY62" fmla="*/ 3267986 h 5454595"/>
              <a:gd name="connsiteX63" fmla="*/ 1678606 w 1861486"/>
              <a:gd name="connsiteY63" fmla="*/ 3315694 h 5454595"/>
              <a:gd name="connsiteX64" fmla="*/ 1670654 w 1861486"/>
              <a:gd name="connsiteY64" fmla="*/ 3347500 h 5454595"/>
              <a:gd name="connsiteX65" fmla="*/ 1654752 w 1861486"/>
              <a:gd name="connsiteY65" fmla="*/ 3379305 h 5454595"/>
              <a:gd name="connsiteX66" fmla="*/ 1662703 w 1861486"/>
              <a:gd name="connsiteY66" fmla="*/ 3562185 h 5454595"/>
              <a:gd name="connsiteX67" fmla="*/ 1654752 w 1861486"/>
              <a:gd name="connsiteY67" fmla="*/ 3808675 h 5454595"/>
              <a:gd name="connsiteX68" fmla="*/ 1630898 w 1861486"/>
              <a:gd name="connsiteY68" fmla="*/ 3832529 h 5454595"/>
              <a:gd name="connsiteX69" fmla="*/ 1583190 w 1861486"/>
              <a:gd name="connsiteY69" fmla="*/ 3880237 h 5454595"/>
              <a:gd name="connsiteX70" fmla="*/ 1567287 w 1861486"/>
              <a:gd name="connsiteY70" fmla="*/ 3935896 h 5454595"/>
              <a:gd name="connsiteX71" fmla="*/ 1559336 w 1861486"/>
              <a:gd name="connsiteY71" fmla="*/ 3959750 h 5454595"/>
              <a:gd name="connsiteX72" fmla="*/ 1527531 w 1861486"/>
              <a:gd name="connsiteY72" fmla="*/ 4007458 h 5454595"/>
              <a:gd name="connsiteX73" fmla="*/ 1503677 w 1861486"/>
              <a:gd name="connsiteY73" fmla="*/ 4023360 h 5454595"/>
              <a:gd name="connsiteX74" fmla="*/ 1448018 w 1861486"/>
              <a:gd name="connsiteY74" fmla="*/ 4015409 h 5454595"/>
              <a:gd name="connsiteX75" fmla="*/ 1424164 w 1861486"/>
              <a:gd name="connsiteY75" fmla="*/ 4007458 h 5454595"/>
              <a:gd name="connsiteX76" fmla="*/ 1384407 w 1861486"/>
              <a:gd name="connsiteY76" fmla="*/ 3999506 h 5454595"/>
              <a:gd name="connsiteX77" fmla="*/ 1296943 w 1861486"/>
              <a:gd name="connsiteY77" fmla="*/ 4007458 h 5454595"/>
              <a:gd name="connsiteX78" fmla="*/ 1273089 w 1861486"/>
              <a:gd name="connsiteY78" fmla="*/ 4015409 h 5454595"/>
              <a:gd name="connsiteX79" fmla="*/ 1241284 w 1861486"/>
              <a:gd name="connsiteY79" fmla="*/ 4023360 h 5454595"/>
              <a:gd name="connsiteX80" fmla="*/ 1217430 w 1861486"/>
              <a:gd name="connsiteY80" fmla="*/ 4039263 h 5454595"/>
              <a:gd name="connsiteX81" fmla="*/ 1169722 w 1861486"/>
              <a:gd name="connsiteY81" fmla="*/ 4086971 h 5454595"/>
              <a:gd name="connsiteX82" fmla="*/ 1145868 w 1861486"/>
              <a:gd name="connsiteY82" fmla="*/ 4094922 h 5454595"/>
              <a:gd name="connsiteX83" fmla="*/ 1082258 w 1861486"/>
              <a:gd name="connsiteY83" fmla="*/ 4150581 h 5454595"/>
              <a:gd name="connsiteX84" fmla="*/ 1050453 w 1861486"/>
              <a:gd name="connsiteY84" fmla="*/ 4357315 h 5454595"/>
              <a:gd name="connsiteX85" fmla="*/ 1026599 w 1861486"/>
              <a:gd name="connsiteY85" fmla="*/ 4365266 h 5454595"/>
              <a:gd name="connsiteX86" fmla="*/ 1002745 w 1861486"/>
              <a:gd name="connsiteY86" fmla="*/ 4381169 h 5454595"/>
              <a:gd name="connsiteX87" fmla="*/ 978891 w 1861486"/>
              <a:gd name="connsiteY87" fmla="*/ 4405023 h 5454595"/>
              <a:gd name="connsiteX88" fmla="*/ 955037 w 1861486"/>
              <a:gd name="connsiteY88" fmla="*/ 4412974 h 5454595"/>
              <a:gd name="connsiteX89" fmla="*/ 931183 w 1861486"/>
              <a:gd name="connsiteY89" fmla="*/ 4428877 h 5454595"/>
              <a:gd name="connsiteX90" fmla="*/ 907329 w 1861486"/>
              <a:gd name="connsiteY90" fmla="*/ 4436828 h 5454595"/>
              <a:gd name="connsiteX91" fmla="*/ 891426 w 1861486"/>
              <a:gd name="connsiteY91" fmla="*/ 4460682 h 5454595"/>
              <a:gd name="connsiteX92" fmla="*/ 851670 w 1861486"/>
              <a:gd name="connsiteY92" fmla="*/ 4468633 h 5454595"/>
              <a:gd name="connsiteX93" fmla="*/ 827816 w 1861486"/>
              <a:gd name="connsiteY93" fmla="*/ 4476585 h 5454595"/>
              <a:gd name="connsiteX94" fmla="*/ 788060 w 1861486"/>
              <a:gd name="connsiteY94" fmla="*/ 4548146 h 5454595"/>
              <a:gd name="connsiteX95" fmla="*/ 708546 w 1861486"/>
              <a:gd name="connsiteY95" fmla="*/ 4572000 h 5454595"/>
              <a:gd name="connsiteX96" fmla="*/ 684693 w 1861486"/>
              <a:gd name="connsiteY96" fmla="*/ 4579952 h 5454595"/>
              <a:gd name="connsiteX97" fmla="*/ 636985 w 1861486"/>
              <a:gd name="connsiteY97" fmla="*/ 4603806 h 5454595"/>
              <a:gd name="connsiteX98" fmla="*/ 613131 w 1861486"/>
              <a:gd name="connsiteY98" fmla="*/ 4627660 h 5454595"/>
              <a:gd name="connsiteX99" fmla="*/ 565423 w 1861486"/>
              <a:gd name="connsiteY99" fmla="*/ 4667416 h 5454595"/>
              <a:gd name="connsiteX100" fmla="*/ 525666 w 1861486"/>
              <a:gd name="connsiteY100" fmla="*/ 4715124 h 5454595"/>
              <a:gd name="connsiteX101" fmla="*/ 501813 w 1861486"/>
              <a:gd name="connsiteY101" fmla="*/ 4762832 h 5454595"/>
              <a:gd name="connsiteX102" fmla="*/ 454105 w 1861486"/>
              <a:gd name="connsiteY102" fmla="*/ 4786686 h 5454595"/>
              <a:gd name="connsiteX103" fmla="*/ 422300 w 1861486"/>
              <a:gd name="connsiteY103" fmla="*/ 4834393 h 5454595"/>
              <a:gd name="connsiteX104" fmla="*/ 358689 w 1861486"/>
              <a:gd name="connsiteY104" fmla="*/ 4905955 h 5454595"/>
              <a:gd name="connsiteX105" fmla="*/ 310981 w 1861486"/>
              <a:gd name="connsiteY105" fmla="*/ 4937760 h 5454595"/>
              <a:gd name="connsiteX106" fmla="*/ 263273 w 1861486"/>
              <a:gd name="connsiteY106" fmla="*/ 4969566 h 5454595"/>
              <a:gd name="connsiteX107" fmla="*/ 239420 w 1861486"/>
              <a:gd name="connsiteY107" fmla="*/ 4993420 h 5454595"/>
              <a:gd name="connsiteX108" fmla="*/ 231468 w 1861486"/>
              <a:gd name="connsiteY108" fmla="*/ 5017273 h 5454595"/>
              <a:gd name="connsiteX109" fmla="*/ 215566 w 1861486"/>
              <a:gd name="connsiteY109" fmla="*/ 5049079 h 5454595"/>
              <a:gd name="connsiteX110" fmla="*/ 207614 w 1861486"/>
              <a:gd name="connsiteY110" fmla="*/ 5072933 h 5454595"/>
              <a:gd name="connsiteX111" fmla="*/ 199663 w 1861486"/>
              <a:gd name="connsiteY111" fmla="*/ 5104738 h 5454595"/>
              <a:gd name="connsiteX112" fmla="*/ 96296 w 1861486"/>
              <a:gd name="connsiteY112" fmla="*/ 5128592 h 5454595"/>
              <a:gd name="connsiteX113" fmla="*/ 48588 w 1861486"/>
              <a:gd name="connsiteY113" fmla="*/ 5152446 h 5454595"/>
              <a:gd name="connsiteX114" fmla="*/ 16783 w 1861486"/>
              <a:gd name="connsiteY114" fmla="*/ 5200153 h 5454595"/>
              <a:gd name="connsiteX115" fmla="*/ 8832 w 1861486"/>
              <a:gd name="connsiteY115" fmla="*/ 5359180 h 5454595"/>
              <a:gd name="connsiteX116" fmla="*/ 880 w 1861486"/>
              <a:gd name="connsiteY116" fmla="*/ 5383033 h 5454595"/>
              <a:gd name="connsiteX117" fmla="*/ 880 w 1861486"/>
              <a:gd name="connsiteY117" fmla="*/ 5454595 h 545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861486" h="5454595">
                <a:moveTo>
                  <a:pt x="1440066" y="0"/>
                </a:moveTo>
                <a:cubicBezTo>
                  <a:pt x="1448017" y="13252"/>
                  <a:pt x="1455729" y="26651"/>
                  <a:pt x="1463920" y="39757"/>
                </a:cubicBezTo>
                <a:cubicBezTo>
                  <a:pt x="1468985" y="47861"/>
                  <a:pt x="1479368" y="54065"/>
                  <a:pt x="1479823" y="63611"/>
                </a:cubicBezTo>
                <a:cubicBezTo>
                  <a:pt x="1482096" y="111338"/>
                  <a:pt x="1481715" y="159978"/>
                  <a:pt x="1471872" y="206734"/>
                </a:cubicBezTo>
                <a:cubicBezTo>
                  <a:pt x="1470145" y="214936"/>
                  <a:pt x="1455969" y="212035"/>
                  <a:pt x="1448018" y="214686"/>
                </a:cubicBezTo>
                <a:cubicBezTo>
                  <a:pt x="1413297" y="249407"/>
                  <a:pt x="1429943" y="224579"/>
                  <a:pt x="1416213" y="270345"/>
                </a:cubicBezTo>
                <a:cubicBezTo>
                  <a:pt x="1411396" y="286401"/>
                  <a:pt x="1400310" y="318053"/>
                  <a:pt x="1400310" y="318053"/>
                </a:cubicBezTo>
                <a:cubicBezTo>
                  <a:pt x="1402960" y="357809"/>
                  <a:pt x="1404090" y="397696"/>
                  <a:pt x="1408261" y="437322"/>
                </a:cubicBezTo>
                <a:cubicBezTo>
                  <a:pt x="1409405" y="448190"/>
                  <a:pt x="1411326" y="459353"/>
                  <a:pt x="1416213" y="469127"/>
                </a:cubicBezTo>
                <a:cubicBezTo>
                  <a:pt x="1424760" y="486222"/>
                  <a:pt x="1448018" y="516835"/>
                  <a:pt x="1448018" y="516835"/>
                </a:cubicBezTo>
                <a:cubicBezTo>
                  <a:pt x="1450948" y="537344"/>
                  <a:pt x="1452818" y="574145"/>
                  <a:pt x="1463920" y="596348"/>
                </a:cubicBezTo>
                <a:cubicBezTo>
                  <a:pt x="1468194" y="604895"/>
                  <a:pt x="1474522" y="612251"/>
                  <a:pt x="1479823" y="620202"/>
                </a:cubicBezTo>
                <a:cubicBezTo>
                  <a:pt x="1506126" y="699114"/>
                  <a:pt x="1461996" y="578574"/>
                  <a:pt x="1511628" y="667910"/>
                </a:cubicBezTo>
                <a:cubicBezTo>
                  <a:pt x="1518084" y="679531"/>
                  <a:pt x="1525341" y="727411"/>
                  <a:pt x="1543433" y="739472"/>
                </a:cubicBezTo>
                <a:cubicBezTo>
                  <a:pt x="1552526" y="745534"/>
                  <a:pt x="1564637" y="744773"/>
                  <a:pt x="1575239" y="747423"/>
                </a:cubicBezTo>
                <a:cubicBezTo>
                  <a:pt x="1583190" y="752724"/>
                  <a:pt x="1591950" y="756977"/>
                  <a:pt x="1599093" y="763326"/>
                </a:cubicBezTo>
                <a:cubicBezTo>
                  <a:pt x="1615902" y="778267"/>
                  <a:pt x="1646800" y="811033"/>
                  <a:pt x="1646800" y="811033"/>
                </a:cubicBezTo>
                <a:cubicBezTo>
                  <a:pt x="1675804" y="898036"/>
                  <a:pt x="1627222" y="768573"/>
                  <a:pt x="1678606" y="850790"/>
                </a:cubicBezTo>
                <a:cubicBezTo>
                  <a:pt x="1687490" y="865005"/>
                  <a:pt x="1689903" y="882380"/>
                  <a:pt x="1694508" y="898498"/>
                </a:cubicBezTo>
                <a:cubicBezTo>
                  <a:pt x="1700512" y="919513"/>
                  <a:pt x="1710411" y="962108"/>
                  <a:pt x="1710411" y="962108"/>
                </a:cubicBezTo>
                <a:cubicBezTo>
                  <a:pt x="1703933" y="1033372"/>
                  <a:pt x="1695474" y="1034559"/>
                  <a:pt x="1710411" y="1089329"/>
                </a:cubicBezTo>
                <a:cubicBezTo>
                  <a:pt x="1714821" y="1105501"/>
                  <a:pt x="1726313" y="1137037"/>
                  <a:pt x="1726313" y="1137037"/>
                </a:cubicBezTo>
                <a:cubicBezTo>
                  <a:pt x="1723663" y="1166192"/>
                  <a:pt x="1722502" y="1195520"/>
                  <a:pt x="1718362" y="1224501"/>
                </a:cubicBezTo>
                <a:cubicBezTo>
                  <a:pt x="1717177" y="1232798"/>
                  <a:pt x="1710411" y="1239974"/>
                  <a:pt x="1710411" y="1248355"/>
                </a:cubicBezTo>
                <a:cubicBezTo>
                  <a:pt x="1710411" y="1293310"/>
                  <a:pt x="1715131" y="1302273"/>
                  <a:pt x="1726313" y="1335820"/>
                </a:cubicBezTo>
                <a:cubicBezTo>
                  <a:pt x="1723663" y="1354373"/>
                  <a:pt x="1725974" y="1374353"/>
                  <a:pt x="1718362" y="1391479"/>
                </a:cubicBezTo>
                <a:cubicBezTo>
                  <a:pt x="1714481" y="1400212"/>
                  <a:pt x="1701265" y="1400624"/>
                  <a:pt x="1694508" y="1407381"/>
                </a:cubicBezTo>
                <a:cubicBezTo>
                  <a:pt x="1687751" y="1414138"/>
                  <a:pt x="1683907" y="1423284"/>
                  <a:pt x="1678606" y="1431235"/>
                </a:cubicBezTo>
                <a:cubicBezTo>
                  <a:pt x="1681256" y="1473642"/>
                  <a:pt x="1682329" y="1516177"/>
                  <a:pt x="1686557" y="1558456"/>
                </a:cubicBezTo>
                <a:cubicBezTo>
                  <a:pt x="1687644" y="1569330"/>
                  <a:pt x="1688446" y="1581168"/>
                  <a:pt x="1694508" y="1590261"/>
                </a:cubicBezTo>
                <a:cubicBezTo>
                  <a:pt x="1699809" y="1598212"/>
                  <a:pt x="1710411" y="1600863"/>
                  <a:pt x="1718362" y="1606164"/>
                </a:cubicBezTo>
                <a:cubicBezTo>
                  <a:pt x="1721012" y="1614115"/>
                  <a:pt x="1721077" y="1623473"/>
                  <a:pt x="1726313" y="1630018"/>
                </a:cubicBezTo>
                <a:cubicBezTo>
                  <a:pt x="1732283" y="1637480"/>
                  <a:pt x="1742826" y="1639802"/>
                  <a:pt x="1750167" y="1645920"/>
                </a:cubicBezTo>
                <a:cubicBezTo>
                  <a:pt x="1811397" y="1696945"/>
                  <a:pt x="1738643" y="1646188"/>
                  <a:pt x="1797875" y="1685677"/>
                </a:cubicBezTo>
                <a:cubicBezTo>
                  <a:pt x="1813511" y="1709131"/>
                  <a:pt x="1814674" y="1714254"/>
                  <a:pt x="1837632" y="1733385"/>
                </a:cubicBezTo>
                <a:cubicBezTo>
                  <a:pt x="1844973" y="1739503"/>
                  <a:pt x="1853535" y="1743986"/>
                  <a:pt x="1861486" y="1749287"/>
                </a:cubicBezTo>
                <a:cubicBezTo>
                  <a:pt x="1856185" y="1789044"/>
                  <a:pt x="1852177" y="1828994"/>
                  <a:pt x="1845583" y="1868557"/>
                </a:cubicBezTo>
                <a:cubicBezTo>
                  <a:pt x="1844205" y="1876824"/>
                  <a:pt x="1838740" y="1884103"/>
                  <a:pt x="1837632" y="1892411"/>
                </a:cubicBezTo>
                <a:cubicBezTo>
                  <a:pt x="1833414" y="1924046"/>
                  <a:pt x="1834927" y="1956345"/>
                  <a:pt x="1829680" y="1987826"/>
                </a:cubicBezTo>
                <a:cubicBezTo>
                  <a:pt x="1829677" y="1987843"/>
                  <a:pt x="1809804" y="2047453"/>
                  <a:pt x="1805826" y="2059388"/>
                </a:cubicBezTo>
                <a:lnTo>
                  <a:pt x="1797875" y="2083242"/>
                </a:lnTo>
                <a:cubicBezTo>
                  <a:pt x="1800525" y="2165406"/>
                  <a:pt x="1805826" y="2247527"/>
                  <a:pt x="1805826" y="2329733"/>
                </a:cubicBezTo>
                <a:cubicBezTo>
                  <a:pt x="1805826" y="2356370"/>
                  <a:pt x="1801925" y="2382919"/>
                  <a:pt x="1797875" y="2409246"/>
                </a:cubicBezTo>
                <a:cubicBezTo>
                  <a:pt x="1796601" y="2417530"/>
                  <a:pt x="1795160" y="2426555"/>
                  <a:pt x="1789924" y="2433100"/>
                </a:cubicBezTo>
                <a:cubicBezTo>
                  <a:pt x="1783954" y="2440562"/>
                  <a:pt x="1774021" y="2443701"/>
                  <a:pt x="1766070" y="2449002"/>
                </a:cubicBezTo>
                <a:cubicBezTo>
                  <a:pt x="1763420" y="2456953"/>
                  <a:pt x="1760422" y="2464797"/>
                  <a:pt x="1758119" y="2472856"/>
                </a:cubicBezTo>
                <a:cubicBezTo>
                  <a:pt x="1738150" y="2542745"/>
                  <a:pt x="1761280" y="2471321"/>
                  <a:pt x="1742216" y="2528515"/>
                </a:cubicBezTo>
                <a:cubicBezTo>
                  <a:pt x="1744866" y="2557670"/>
                  <a:pt x="1744033" y="2587355"/>
                  <a:pt x="1750167" y="2615980"/>
                </a:cubicBezTo>
                <a:cubicBezTo>
                  <a:pt x="1752169" y="2625324"/>
                  <a:pt x="1761796" y="2631286"/>
                  <a:pt x="1766070" y="2639833"/>
                </a:cubicBezTo>
                <a:cubicBezTo>
                  <a:pt x="1769818" y="2647330"/>
                  <a:pt x="1771371" y="2655736"/>
                  <a:pt x="1774021" y="2663687"/>
                </a:cubicBezTo>
                <a:cubicBezTo>
                  <a:pt x="1771371" y="2676939"/>
                  <a:pt x="1772775" y="2691710"/>
                  <a:pt x="1766070" y="2703444"/>
                </a:cubicBezTo>
                <a:cubicBezTo>
                  <a:pt x="1761329" y="2711741"/>
                  <a:pt x="1748973" y="2712589"/>
                  <a:pt x="1742216" y="2719346"/>
                </a:cubicBezTo>
                <a:cubicBezTo>
                  <a:pt x="1735459" y="2726103"/>
                  <a:pt x="1731614" y="2735249"/>
                  <a:pt x="1726313" y="2743200"/>
                </a:cubicBezTo>
                <a:cubicBezTo>
                  <a:pt x="1728964" y="2767054"/>
                  <a:pt x="1728444" y="2791478"/>
                  <a:pt x="1734265" y="2814762"/>
                </a:cubicBezTo>
                <a:cubicBezTo>
                  <a:pt x="1736583" y="2824033"/>
                  <a:pt x="1745893" y="2830069"/>
                  <a:pt x="1750167" y="2838616"/>
                </a:cubicBezTo>
                <a:cubicBezTo>
                  <a:pt x="1753915" y="2846113"/>
                  <a:pt x="1755468" y="2854519"/>
                  <a:pt x="1758119" y="2862470"/>
                </a:cubicBezTo>
                <a:cubicBezTo>
                  <a:pt x="1768441" y="2934726"/>
                  <a:pt x="1760143" y="2900347"/>
                  <a:pt x="1781973" y="2965837"/>
                </a:cubicBezTo>
                <a:lnTo>
                  <a:pt x="1789924" y="2989691"/>
                </a:lnTo>
                <a:cubicBezTo>
                  <a:pt x="1783470" y="3041328"/>
                  <a:pt x="1785698" y="3044239"/>
                  <a:pt x="1774021" y="3085106"/>
                </a:cubicBezTo>
                <a:cubicBezTo>
                  <a:pt x="1763363" y="3122407"/>
                  <a:pt x="1768345" y="3098349"/>
                  <a:pt x="1750167" y="3140766"/>
                </a:cubicBezTo>
                <a:cubicBezTo>
                  <a:pt x="1746865" y="3148470"/>
                  <a:pt x="1744866" y="3156669"/>
                  <a:pt x="1742216" y="3164620"/>
                </a:cubicBezTo>
                <a:cubicBezTo>
                  <a:pt x="1739566" y="3183173"/>
                  <a:pt x="1740993" y="3202787"/>
                  <a:pt x="1734265" y="3220279"/>
                </a:cubicBezTo>
                <a:cubicBezTo>
                  <a:pt x="1727404" y="3238117"/>
                  <a:pt x="1708504" y="3249855"/>
                  <a:pt x="1702460" y="3267986"/>
                </a:cubicBezTo>
                <a:cubicBezTo>
                  <a:pt x="1691486" y="3300906"/>
                  <a:pt x="1699157" y="3284866"/>
                  <a:pt x="1678606" y="3315694"/>
                </a:cubicBezTo>
                <a:cubicBezTo>
                  <a:pt x="1675955" y="3326296"/>
                  <a:pt x="1674491" y="3337267"/>
                  <a:pt x="1670654" y="3347500"/>
                </a:cubicBezTo>
                <a:cubicBezTo>
                  <a:pt x="1666492" y="3358598"/>
                  <a:pt x="1655191" y="3367460"/>
                  <a:pt x="1654752" y="3379305"/>
                </a:cubicBezTo>
                <a:cubicBezTo>
                  <a:pt x="1652494" y="3440281"/>
                  <a:pt x="1660053" y="3501225"/>
                  <a:pt x="1662703" y="3562185"/>
                </a:cubicBezTo>
                <a:cubicBezTo>
                  <a:pt x="1660053" y="3644348"/>
                  <a:pt x="1664357" y="3727032"/>
                  <a:pt x="1654752" y="3808675"/>
                </a:cubicBezTo>
                <a:cubicBezTo>
                  <a:pt x="1653438" y="3819843"/>
                  <a:pt x="1639537" y="3825330"/>
                  <a:pt x="1630898" y="3832529"/>
                </a:cubicBezTo>
                <a:cubicBezTo>
                  <a:pt x="1584391" y="3871285"/>
                  <a:pt x="1628901" y="3819289"/>
                  <a:pt x="1583190" y="3880237"/>
                </a:cubicBezTo>
                <a:cubicBezTo>
                  <a:pt x="1564126" y="3937431"/>
                  <a:pt x="1587256" y="3866007"/>
                  <a:pt x="1567287" y="3935896"/>
                </a:cubicBezTo>
                <a:cubicBezTo>
                  <a:pt x="1564984" y="3943955"/>
                  <a:pt x="1563406" y="3952423"/>
                  <a:pt x="1559336" y="3959750"/>
                </a:cubicBezTo>
                <a:cubicBezTo>
                  <a:pt x="1550054" y="3976457"/>
                  <a:pt x="1543434" y="3996857"/>
                  <a:pt x="1527531" y="4007458"/>
                </a:cubicBezTo>
                <a:lnTo>
                  <a:pt x="1503677" y="4023360"/>
                </a:lnTo>
                <a:cubicBezTo>
                  <a:pt x="1485124" y="4020710"/>
                  <a:pt x="1466395" y="4019084"/>
                  <a:pt x="1448018" y="4015409"/>
                </a:cubicBezTo>
                <a:cubicBezTo>
                  <a:pt x="1439799" y="4013765"/>
                  <a:pt x="1432295" y="4009491"/>
                  <a:pt x="1424164" y="4007458"/>
                </a:cubicBezTo>
                <a:cubicBezTo>
                  <a:pt x="1411053" y="4004180"/>
                  <a:pt x="1397659" y="4002157"/>
                  <a:pt x="1384407" y="3999506"/>
                </a:cubicBezTo>
                <a:cubicBezTo>
                  <a:pt x="1355252" y="4002157"/>
                  <a:pt x="1325924" y="4003318"/>
                  <a:pt x="1296943" y="4007458"/>
                </a:cubicBezTo>
                <a:cubicBezTo>
                  <a:pt x="1288646" y="4008643"/>
                  <a:pt x="1281148" y="4013107"/>
                  <a:pt x="1273089" y="4015409"/>
                </a:cubicBezTo>
                <a:cubicBezTo>
                  <a:pt x="1262582" y="4018411"/>
                  <a:pt x="1251886" y="4020710"/>
                  <a:pt x="1241284" y="4023360"/>
                </a:cubicBezTo>
                <a:cubicBezTo>
                  <a:pt x="1233333" y="4028661"/>
                  <a:pt x="1224573" y="4032914"/>
                  <a:pt x="1217430" y="4039263"/>
                </a:cubicBezTo>
                <a:cubicBezTo>
                  <a:pt x="1200621" y="4054204"/>
                  <a:pt x="1191058" y="4079859"/>
                  <a:pt x="1169722" y="4086971"/>
                </a:cubicBezTo>
                <a:lnTo>
                  <a:pt x="1145868" y="4094922"/>
                </a:lnTo>
                <a:cubicBezTo>
                  <a:pt x="1090209" y="4132028"/>
                  <a:pt x="1108761" y="4110824"/>
                  <a:pt x="1082258" y="4150581"/>
                </a:cubicBezTo>
                <a:cubicBezTo>
                  <a:pt x="1079245" y="4219879"/>
                  <a:pt x="1116451" y="4313316"/>
                  <a:pt x="1050453" y="4357315"/>
                </a:cubicBezTo>
                <a:cubicBezTo>
                  <a:pt x="1043479" y="4361964"/>
                  <a:pt x="1034550" y="4362616"/>
                  <a:pt x="1026599" y="4365266"/>
                </a:cubicBezTo>
                <a:cubicBezTo>
                  <a:pt x="1018648" y="4370567"/>
                  <a:pt x="1010086" y="4375051"/>
                  <a:pt x="1002745" y="4381169"/>
                </a:cubicBezTo>
                <a:cubicBezTo>
                  <a:pt x="994106" y="4388368"/>
                  <a:pt x="988247" y="4398786"/>
                  <a:pt x="978891" y="4405023"/>
                </a:cubicBezTo>
                <a:cubicBezTo>
                  <a:pt x="971917" y="4409672"/>
                  <a:pt x="962988" y="4410324"/>
                  <a:pt x="955037" y="4412974"/>
                </a:cubicBezTo>
                <a:cubicBezTo>
                  <a:pt x="947086" y="4418275"/>
                  <a:pt x="939730" y="4424603"/>
                  <a:pt x="931183" y="4428877"/>
                </a:cubicBezTo>
                <a:cubicBezTo>
                  <a:pt x="923686" y="4432625"/>
                  <a:pt x="913874" y="4431592"/>
                  <a:pt x="907329" y="4436828"/>
                </a:cubicBezTo>
                <a:cubicBezTo>
                  <a:pt x="899867" y="4442798"/>
                  <a:pt x="899723" y="4455941"/>
                  <a:pt x="891426" y="4460682"/>
                </a:cubicBezTo>
                <a:cubicBezTo>
                  <a:pt x="879692" y="4467387"/>
                  <a:pt x="864781" y="4465355"/>
                  <a:pt x="851670" y="4468633"/>
                </a:cubicBezTo>
                <a:cubicBezTo>
                  <a:pt x="843539" y="4470666"/>
                  <a:pt x="835767" y="4473934"/>
                  <a:pt x="827816" y="4476585"/>
                </a:cubicBezTo>
                <a:cubicBezTo>
                  <a:pt x="821087" y="4496771"/>
                  <a:pt x="807945" y="4543174"/>
                  <a:pt x="788060" y="4548146"/>
                </a:cubicBezTo>
                <a:cubicBezTo>
                  <a:pt x="740000" y="4560162"/>
                  <a:pt x="766609" y="4552646"/>
                  <a:pt x="708546" y="4572000"/>
                </a:cubicBezTo>
                <a:cubicBezTo>
                  <a:pt x="700595" y="4574650"/>
                  <a:pt x="691667" y="4575303"/>
                  <a:pt x="684693" y="4579952"/>
                </a:cubicBezTo>
                <a:cubicBezTo>
                  <a:pt x="653865" y="4600503"/>
                  <a:pt x="669905" y="4592832"/>
                  <a:pt x="636985" y="4603806"/>
                </a:cubicBezTo>
                <a:cubicBezTo>
                  <a:pt x="629034" y="4611757"/>
                  <a:pt x="621770" y="4620461"/>
                  <a:pt x="613131" y="4627660"/>
                </a:cubicBezTo>
                <a:cubicBezTo>
                  <a:pt x="546710" y="4683010"/>
                  <a:pt x="635113" y="4597726"/>
                  <a:pt x="565423" y="4667416"/>
                </a:cubicBezTo>
                <a:cubicBezTo>
                  <a:pt x="550237" y="4712976"/>
                  <a:pt x="568991" y="4671799"/>
                  <a:pt x="525666" y="4715124"/>
                </a:cubicBezTo>
                <a:cubicBezTo>
                  <a:pt x="458638" y="4782152"/>
                  <a:pt x="553549" y="4698162"/>
                  <a:pt x="501813" y="4762832"/>
                </a:cubicBezTo>
                <a:cubicBezTo>
                  <a:pt x="490604" y="4776843"/>
                  <a:pt x="469817" y="4781448"/>
                  <a:pt x="454105" y="4786686"/>
                </a:cubicBezTo>
                <a:lnTo>
                  <a:pt x="422300" y="4834393"/>
                </a:lnTo>
                <a:cubicBezTo>
                  <a:pt x="403180" y="4863073"/>
                  <a:pt x="391367" y="4884170"/>
                  <a:pt x="358689" y="4905955"/>
                </a:cubicBezTo>
                <a:cubicBezTo>
                  <a:pt x="342786" y="4916557"/>
                  <a:pt x="324496" y="4924245"/>
                  <a:pt x="310981" y="4937760"/>
                </a:cubicBezTo>
                <a:cubicBezTo>
                  <a:pt x="281200" y="4967541"/>
                  <a:pt x="297795" y="4958058"/>
                  <a:pt x="263273" y="4969566"/>
                </a:cubicBezTo>
                <a:cubicBezTo>
                  <a:pt x="255322" y="4977517"/>
                  <a:pt x="245657" y="4984064"/>
                  <a:pt x="239420" y="4993420"/>
                </a:cubicBezTo>
                <a:cubicBezTo>
                  <a:pt x="234771" y="5000394"/>
                  <a:pt x="234770" y="5009569"/>
                  <a:pt x="231468" y="5017273"/>
                </a:cubicBezTo>
                <a:cubicBezTo>
                  <a:pt x="226799" y="5028168"/>
                  <a:pt x="220235" y="5038184"/>
                  <a:pt x="215566" y="5049079"/>
                </a:cubicBezTo>
                <a:cubicBezTo>
                  <a:pt x="212264" y="5056783"/>
                  <a:pt x="209917" y="5064874"/>
                  <a:pt x="207614" y="5072933"/>
                </a:cubicBezTo>
                <a:cubicBezTo>
                  <a:pt x="204612" y="5083440"/>
                  <a:pt x="207960" y="5097626"/>
                  <a:pt x="199663" y="5104738"/>
                </a:cubicBezTo>
                <a:cubicBezTo>
                  <a:pt x="182201" y="5119705"/>
                  <a:pt x="114854" y="5125941"/>
                  <a:pt x="96296" y="5128592"/>
                </a:cubicBezTo>
                <a:cubicBezTo>
                  <a:pt x="79280" y="5134264"/>
                  <a:pt x="61283" y="5137938"/>
                  <a:pt x="48588" y="5152446"/>
                </a:cubicBezTo>
                <a:cubicBezTo>
                  <a:pt x="36002" y="5166829"/>
                  <a:pt x="16783" y="5200153"/>
                  <a:pt x="16783" y="5200153"/>
                </a:cubicBezTo>
                <a:cubicBezTo>
                  <a:pt x="14133" y="5253162"/>
                  <a:pt x="13430" y="5306304"/>
                  <a:pt x="8832" y="5359180"/>
                </a:cubicBezTo>
                <a:cubicBezTo>
                  <a:pt x="8106" y="5367530"/>
                  <a:pt x="1576" y="5374681"/>
                  <a:pt x="880" y="5383033"/>
                </a:cubicBezTo>
                <a:cubicBezTo>
                  <a:pt x="-1101" y="5406805"/>
                  <a:pt x="880" y="5430741"/>
                  <a:pt x="880" y="5454595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2" name="Forma livre 101"/>
          <p:cNvSpPr/>
          <p:nvPr/>
        </p:nvSpPr>
        <p:spPr>
          <a:xfrm>
            <a:off x="3100427" y="1837790"/>
            <a:ext cx="77365" cy="634396"/>
          </a:xfrm>
          <a:custGeom>
            <a:avLst/>
            <a:gdLst>
              <a:gd name="connsiteX0" fmla="*/ 0 w 89647"/>
              <a:gd name="connsiteY0" fmla="*/ 0 h 735106"/>
              <a:gd name="connsiteX1" fmla="*/ 17929 w 89647"/>
              <a:gd name="connsiteY1" fmla="*/ 29882 h 735106"/>
              <a:gd name="connsiteX2" fmla="*/ 29882 w 89647"/>
              <a:gd name="connsiteY2" fmla="*/ 47811 h 735106"/>
              <a:gd name="connsiteX3" fmla="*/ 35859 w 89647"/>
              <a:gd name="connsiteY3" fmla="*/ 71717 h 735106"/>
              <a:gd name="connsiteX4" fmla="*/ 41835 w 89647"/>
              <a:gd name="connsiteY4" fmla="*/ 89647 h 735106"/>
              <a:gd name="connsiteX5" fmla="*/ 47812 w 89647"/>
              <a:gd name="connsiteY5" fmla="*/ 113553 h 735106"/>
              <a:gd name="connsiteX6" fmla="*/ 59765 w 89647"/>
              <a:gd name="connsiteY6" fmla="*/ 149411 h 735106"/>
              <a:gd name="connsiteX7" fmla="*/ 65741 w 89647"/>
              <a:gd name="connsiteY7" fmla="*/ 167341 h 735106"/>
              <a:gd name="connsiteX8" fmla="*/ 77694 w 89647"/>
              <a:gd name="connsiteY8" fmla="*/ 209176 h 735106"/>
              <a:gd name="connsiteX9" fmla="*/ 77694 w 89647"/>
              <a:gd name="connsiteY9" fmla="*/ 436282 h 735106"/>
              <a:gd name="connsiteX10" fmla="*/ 65741 w 89647"/>
              <a:gd name="connsiteY10" fmla="*/ 639482 h 735106"/>
              <a:gd name="connsiteX11" fmla="*/ 71718 w 89647"/>
              <a:gd name="connsiteY11" fmla="*/ 705223 h 735106"/>
              <a:gd name="connsiteX12" fmla="*/ 83671 w 89647"/>
              <a:gd name="connsiteY12" fmla="*/ 723153 h 735106"/>
              <a:gd name="connsiteX13" fmla="*/ 89647 w 89647"/>
              <a:gd name="connsiteY13" fmla="*/ 735106 h 73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647" h="735106">
                <a:moveTo>
                  <a:pt x="0" y="0"/>
                </a:moveTo>
                <a:cubicBezTo>
                  <a:pt x="5976" y="9961"/>
                  <a:pt x="11773" y="20032"/>
                  <a:pt x="17929" y="29882"/>
                </a:cubicBezTo>
                <a:cubicBezTo>
                  <a:pt x="21736" y="35973"/>
                  <a:pt x="27052" y="41209"/>
                  <a:pt x="29882" y="47811"/>
                </a:cubicBezTo>
                <a:cubicBezTo>
                  <a:pt x="33118" y="55361"/>
                  <a:pt x="33602" y="63819"/>
                  <a:pt x="35859" y="71717"/>
                </a:cubicBezTo>
                <a:cubicBezTo>
                  <a:pt x="37590" y="77775"/>
                  <a:pt x="40104" y="83589"/>
                  <a:pt x="41835" y="89647"/>
                </a:cubicBezTo>
                <a:cubicBezTo>
                  <a:pt x="44092" y="97545"/>
                  <a:pt x="45452" y="105685"/>
                  <a:pt x="47812" y="113553"/>
                </a:cubicBezTo>
                <a:cubicBezTo>
                  <a:pt x="51433" y="125621"/>
                  <a:pt x="55781" y="137458"/>
                  <a:pt x="59765" y="149411"/>
                </a:cubicBezTo>
                <a:cubicBezTo>
                  <a:pt x="61757" y="155388"/>
                  <a:pt x="64213" y="161229"/>
                  <a:pt x="65741" y="167341"/>
                </a:cubicBezTo>
                <a:cubicBezTo>
                  <a:pt x="73246" y="197358"/>
                  <a:pt x="69121" y="183455"/>
                  <a:pt x="77694" y="209176"/>
                </a:cubicBezTo>
                <a:cubicBezTo>
                  <a:pt x="89037" y="504070"/>
                  <a:pt x="85919" y="259439"/>
                  <a:pt x="77694" y="436282"/>
                </a:cubicBezTo>
                <a:cubicBezTo>
                  <a:pt x="68341" y="637370"/>
                  <a:pt x="91583" y="561965"/>
                  <a:pt x="65741" y="639482"/>
                </a:cubicBezTo>
                <a:cubicBezTo>
                  <a:pt x="67733" y="661396"/>
                  <a:pt x="67107" y="683707"/>
                  <a:pt x="71718" y="705223"/>
                </a:cubicBezTo>
                <a:cubicBezTo>
                  <a:pt x="73223" y="712247"/>
                  <a:pt x="79975" y="716994"/>
                  <a:pt x="83671" y="723153"/>
                </a:cubicBezTo>
                <a:cubicBezTo>
                  <a:pt x="85963" y="726973"/>
                  <a:pt x="87655" y="731122"/>
                  <a:pt x="89647" y="735106"/>
                </a:cubicBez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2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819" y="1494299"/>
            <a:ext cx="408250" cy="1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865" y="1686946"/>
            <a:ext cx="408250" cy="1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291" y="2593050"/>
            <a:ext cx="408250" cy="1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334" y="2753236"/>
            <a:ext cx="408250" cy="1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570" y="4540152"/>
            <a:ext cx="408250" cy="1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" name="Retângulo 296"/>
          <p:cNvSpPr/>
          <p:nvPr/>
        </p:nvSpPr>
        <p:spPr>
          <a:xfrm>
            <a:off x="432961" y="363204"/>
            <a:ext cx="52688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i="1" dirty="0">
                <a:solidFill>
                  <a:srgbClr val="0070C0"/>
                </a:solidFill>
                <a:cs typeface="Calibri" panose="020F0502020204030204" pitchFamily="34" charset="0"/>
              </a:rPr>
              <a:t>O Corredor Logístico Natural </a:t>
            </a:r>
          </a:p>
          <a:p>
            <a:r>
              <a:rPr lang="pt-BR" b="1" i="1" dirty="0">
                <a:solidFill>
                  <a:srgbClr val="0070C0"/>
                </a:solidFill>
                <a:cs typeface="Calibri" panose="020F0502020204030204" pitchFamily="34" charset="0"/>
              </a:rPr>
              <a:t>Central Catarinense</a:t>
            </a:r>
          </a:p>
          <a:p>
            <a:r>
              <a:rPr lang="pt-BR" sz="1400" b="1" i="1" dirty="0">
                <a:solidFill>
                  <a:srgbClr val="0070C0"/>
                </a:solidFill>
                <a:cs typeface="Calibri" panose="020F0502020204030204" pitchFamily="34" charset="0"/>
              </a:rPr>
              <a:t>Em contraponto à BR-280/PR, BR-153/SC e PR e BR-476/PR </a:t>
            </a:r>
          </a:p>
        </p:txBody>
      </p:sp>
      <p:pic>
        <p:nvPicPr>
          <p:cNvPr id="295" name="Imagem 29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379" y="1773095"/>
            <a:ext cx="624510" cy="624510"/>
          </a:xfrm>
          <a:prstGeom prst="rect">
            <a:avLst/>
          </a:prstGeom>
        </p:spPr>
      </p:pic>
      <p:pic>
        <p:nvPicPr>
          <p:cNvPr id="331" name="Imagem 3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9419" y="3457498"/>
            <a:ext cx="405171" cy="284399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139598" y="1441608"/>
            <a:ext cx="14213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Porto Itapoá</a:t>
            </a:r>
          </a:p>
        </p:txBody>
      </p:sp>
      <p:sp>
        <p:nvSpPr>
          <p:cNvPr id="333" name="CaixaDeTexto 332"/>
          <p:cNvSpPr txBox="1"/>
          <p:nvPr/>
        </p:nvSpPr>
        <p:spPr>
          <a:xfrm>
            <a:off x="10106011" y="1680234"/>
            <a:ext cx="1158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Porto São Francisco do Sul</a:t>
            </a:r>
          </a:p>
        </p:txBody>
      </p:sp>
      <p:sp>
        <p:nvSpPr>
          <p:cNvPr id="334" name="CaixaDeTexto 333"/>
          <p:cNvSpPr txBox="1"/>
          <p:nvPr/>
        </p:nvSpPr>
        <p:spPr>
          <a:xfrm>
            <a:off x="10058136" y="2512206"/>
            <a:ext cx="14213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Porto Navegantes</a:t>
            </a:r>
          </a:p>
        </p:txBody>
      </p:sp>
      <p:sp>
        <p:nvSpPr>
          <p:cNvPr id="335" name="CaixaDeTexto 334"/>
          <p:cNvSpPr txBox="1"/>
          <p:nvPr/>
        </p:nvSpPr>
        <p:spPr>
          <a:xfrm>
            <a:off x="10132491" y="2760049"/>
            <a:ext cx="14213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Porto Itajaí</a:t>
            </a:r>
          </a:p>
        </p:txBody>
      </p:sp>
      <p:sp>
        <p:nvSpPr>
          <p:cNvPr id="336" name="CaixaDeTexto 335"/>
          <p:cNvSpPr txBox="1"/>
          <p:nvPr/>
        </p:nvSpPr>
        <p:spPr>
          <a:xfrm>
            <a:off x="10009823" y="4518758"/>
            <a:ext cx="14213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Porto Imbituba</a:t>
            </a:r>
          </a:p>
        </p:txBody>
      </p:sp>
      <p:sp>
        <p:nvSpPr>
          <p:cNvPr id="8" name="Forma livre 7"/>
          <p:cNvSpPr/>
          <p:nvPr/>
        </p:nvSpPr>
        <p:spPr>
          <a:xfrm>
            <a:off x="2867523" y="2301792"/>
            <a:ext cx="6759047" cy="1049882"/>
          </a:xfrm>
          <a:custGeom>
            <a:avLst/>
            <a:gdLst>
              <a:gd name="connsiteX0" fmla="*/ 0 w 7832035"/>
              <a:gd name="connsiteY0" fmla="*/ 0 h 1216549"/>
              <a:gd name="connsiteX1" fmla="*/ 39757 w 7832035"/>
              <a:gd name="connsiteY1" fmla="*/ 7951 h 1216549"/>
              <a:gd name="connsiteX2" fmla="*/ 159027 w 7832035"/>
              <a:gd name="connsiteY2" fmla="*/ 15902 h 1216549"/>
              <a:gd name="connsiteX3" fmla="*/ 174929 w 7832035"/>
              <a:gd name="connsiteY3" fmla="*/ 39756 h 1216549"/>
              <a:gd name="connsiteX4" fmla="*/ 198783 w 7832035"/>
              <a:gd name="connsiteY4" fmla="*/ 55659 h 1216549"/>
              <a:gd name="connsiteX5" fmla="*/ 222637 w 7832035"/>
              <a:gd name="connsiteY5" fmla="*/ 79513 h 1216549"/>
              <a:gd name="connsiteX6" fmla="*/ 262393 w 7832035"/>
              <a:gd name="connsiteY6" fmla="*/ 87464 h 1216549"/>
              <a:gd name="connsiteX7" fmla="*/ 270345 w 7832035"/>
              <a:gd name="connsiteY7" fmla="*/ 111318 h 1216549"/>
              <a:gd name="connsiteX8" fmla="*/ 318053 w 7832035"/>
              <a:gd name="connsiteY8" fmla="*/ 127220 h 1216549"/>
              <a:gd name="connsiteX9" fmla="*/ 357809 w 7832035"/>
              <a:gd name="connsiteY9" fmla="*/ 198782 h 1216549"/>
              <a:gd name="connsiteX10" fmla="*/ 365760 w 7832035"/>
              <a:gd name="connsiteY10" fmla="*/ 222636 h 1216549"/>
              <a:gd name="connsiteX11" fmla="*/ 445273 w 7832035"/>
              <a:gd name="connsiteY11" fmla="*/ 246490 h 1216549"/>
              <a:gd name="connsiteX12" fmla="*/ 469127 w 7832035"/>
              <a:gd name="connsiteY12" fmla="*/ 254441 h 1216549"/>
              <a:gd name="connsiteX13" fmla="*/ 485030 w 7832035"/>
              <a:gd name="connsiteY13" fmla="*/ 310100 h 1216549"/>
              <a:gd name="connsiteX14" fmla="*/ 508884 w 7832035"/>
              <a:gd name="connsiteY14" fmla="*/ 333954 h 1216549"/>
              <a:gd name="connsiteX15" fmla="*/ 580446 w 7832035"/>
              <a:gd name="connsiteY15" fmla="*/ 326003 h 1216549"/>
              <a:gd name="connsiteX16" fmla="*/ 628153 w 7832035"/>
              <a:gd name="connsiteY16" fmla="*/ 302149 h 1216549"/>
              <a:gd name="connsiteX17" fmla="*/ 715618 w 7832035"/>
              <a:gd name="connsiteY17" fmla="*/ 286247 h 1216549"/>
              <a:gd name="connsiteX18" fmla="*/ 795131 w 7832035"/>
              <a:gd name="connsiteY18" fmla="*/ 246490 h 1216549"/>
              <a:gd name="connsiteX19" fmla="*/ 842839 w 7832035"/>
              <a:gd name="connsiteY19" fmla="*/ 286247 h 1216549"/>
              <a:gd name="connsiteX20" fmla="*/ 930303 w 7832035"/>
              <a:gd name="connsiteY20" fmla="*/ 310100 h 1216549"/>
              <a:gd name="connsiteX21" fmla="*/ 978011 w 7832035"/>
              <a:gd name="connsiteY21" fmla="*/ 318052 h 1216549"/>
              <a:gd name="connsiteX22" fmla="*/ 1001865 w 7832035"/>
              <a:gd name="connsiteY22" fmla="*/ 333954 h 1216549"/>
              <a:gd name="connsiteX23" fmla="*/ 1041621 w 7832035"/>
              <a:gd name="connsiteY23" fmla="*/ 341906 h 1216549"/>
              <a:gd name="connsiteX24" fmla="*/ 1065475 w 7832035"/>
              <a:gd name="connsiteY24" fmla="*/ 349857 h 1216549"/>
              <a:gd name="connsiteX25" fmla="*/ 1192696 w 7832035"/>
              <a:gd name="connsiteY25" fmla="*/ 357808 h 1216549"/>
              <a:gd name="connsiteX26" fmla="*/ 1240404 w 7832035"/>
              <a:gd name="connsiteY26" fmla="*/ 405516 h 1216549"/>
              <a:gd name="connsiteX27" fmla="*/ 1264258 w 7832035"/>
              <a:gd name="connsiteY27" fmla="*/ 421419 h 1216549"/>
              <a:gd name="connsiteX28" fmla="*/ 1375576 w 7832035"/>
              <a:gd name="connsiteY28" fmla="*/ 437321 h 1216549"/>
              <a:gd name="connsiteX29" fmla="*/ 1391479 w 7832035"/>
              <a:gd name="connsiteY29" fmla="*/ 461175 h 1216549"/>
              <a:gd name="connsiteX30" fmla="*/ 1431235 w 7832035"/>
              <a:gd name="connsiteY30" fmla="*/ 508883 h 1216549"/>
              <a:gd name="connsiteX31" fmla="*/ 1510748 w 7832035"/>
              <a:gd name="connsiteY31" fmla="*/ 516834 h 1216549"/>
              <a:gd name="connsiteX32" fmla="*/ 1534602 w 7832035"/>
              <a:gd name="connsiteY32" fmla="*/ 532737 h 1216549"/>
              <a:gd name="connsiteX33" fmla="*/ 1550505 w 7832035"/>
              <a:gd name="connsiteY33" fmla="*/ 556591 h 1216549"/>
              <a:gd name="connsiteX34" fmla="*/ 1598213 w 7832035"/>
              <a:gd name="connsiteY34" fmla="*/ 596347 h 1216549"/>
              <a:gd name="connsiteX35" fmla="*/ 1701580 w 7832035"/>
              <a:gd name="connsiteY35" fmla="*/ 612250 h 1216549"/>
              <a:gd name="connsiteX36" fmla="*/ 1725433 w 7832035"/>
              <a:gd name="connsiteY36" fmla="*/ 604299 h 1216549"/>
              <a:gd name="connsiteX37" fmla="*/ 1773141 w 7832035"/>
              <a:gd name="connsiteY37" fmla="*/ 564542 h 1216549"/>
              <a:gd name="connsiteX38" fmla="*/ 1828800 w 7832035"/>
              <a:gd name="connsiteY38" fmla="*/ 556591 h 1216549"/>
              <a:gd name="connsiteX39" fmla="*/ 1852654 w 7832035"/>
              <a:gd name="connsiteY39" fmla="*/ 540688 h 1216549"/>
              <a:gd name="connsiteX40" fmla="*/ 1900362 w 7832035"/>
              <a:gd name="connsiteY40" fmla="*/ 516834 h 1216549"/>
              <a:gd name="connsiteX41" fmla="*/ 1948070 w 7832035"/>
              <a:gd name="connsiteY41" fmla="*/ 477078 h 1216549"/>
              <a:gd name="connsiteX42" fmla="*/ 1979875 w 7832035"/>
              <a:gd name="connsiteY42" fmla="*/ 469127 h 1216549"/>
              <a:gd name="connsiteX43" fmla="*/ 2003729 w 7832035"/>
              <a:gd name="connsiteY43" fmla="*/ 453224 h 1216549"/>
              <a:gd name="connsiteX44" fmla="*/ 2035534 w 7832035"/>
              <a:gd name="connsiteY44" fmla="*/ 405516 h 1216549"/>
              <a:gd name="connsiteX45" fmla="*/ 2194560 w 7832035"/>
              <a:gd name="connsiteY45" fmla="*/ 389613 h 1216549"/>
              <a:gd name="connsiteX46" fmla="*/ 2226366 w 7832035"/>
              <a:gd name="connsiteY46" fmla="*/ 373711 h 1216549"/>
              <a:gd name="connsiteX47" fmla="*/ 2464905 w 7832035"/>
              <a:gd name="connsiteY47" fmla="*/ 389613 h 1216549"/>
              <a:gd name="connsiteX48" fmla="*/ 2504661 w 7832035"/>
              <a:gd name="connsiteY48" fmla="*/ 381662 h 1216549"/>
              <a:gd name="connsiteX49" fmla="*/ 2536467 w 7832035"/>
              <a:gd name="connsiteY49" fmla="*/ 373711 h 1216549"/>
              <a:gd name="connsiteX50" fmla="*/ 2695493 w 7832035"/>
              <a:gd name="connsiteY50" fmla="*/ 381662 h 1216549"/>
              <a:gd name="connsiteX51" fmla="*/ 2719347 w 7832035"/>
              <a:gd name="connsiteY51" fmla="*/ 389613 h 1216549"/>
              <a:gd name="connsiteX52" fmla="*/ 2735249 w 7832035"/>
              <a:gd name="connsiteY52" fmla="*/ 413467 h 1216549"/>
              <a:gd name="connsiteX53" fmla="*/ 2782957 w 7832035"/>
              <a:gd name="connsiteY53" fmla="*/ 429370 h 1216549"/>
              <a:gd name="connsiteX54" fmla="*/ 2806811 w 7832035"/>
              <a:gd name="connsiteY54" fmla="*/ 437321 h 1216549"/>
              <a:gd name="connsiteX55" fmla="*/ 2846567 w 7832035"/>
              <a:gd name="connsiteY55" fmla="*/ 429370 h 1216549"/>
              <a:gd name="connsiteX56" fmla="*/ 2902227 w 7832035"/>
              <a:gd name="connsiteY56" fmla="*/ 461175 h 1216549"/>
              <a:gd name="connsiteX57" fmla="*/ 2918129 w 7832035"/>
              <a:gd name="connsiteY57" fmla="*/ 485029 h 1216549"/>
              <a:gd name="connsiteX58" fmla="*/ 2941983 w 7832035"/>
              <a:gd name="connsiteY58" fmla="*/ 500932 h 1216549"/>
              <a:gd name="connsiteX59" fmla="*/ 2949934 w 7832035"/>
              <a:gd name="connsiteY59" fmla="*/ 524786 h 1216549"/>
              <a:gd name="connsiteX60" fmla="*/ 3069204 w 7832035"/>
              <a:gd name="connsiteY60" fmla="*/ 548640 h 1216549"/>
              <a:gd name="connsiteX61" fmla="*/ 3116912 w 7832035"/>
              <a:gd name="connsiteY61" fmla="*/ 588396 h 1216549"/>
              <a:gd name="connsiteX62" fmla="*/ 3140766 w 7832035"/>
              <a:gd name="connsiteY62" fmla="*/ 596347 h 1216549"/>
              <a:gd name="connsiteX63" fmla="*/ 3180522 w 7832035"/>
              <a:gd name="connsiteY63" fmla="*/ 644055 h 1216549"/>
              <a:gd name="connsiteX64" fmla="*/ 3204376 w 7832035"/>
              <a:gd name="connsiteY64" fmla="*/ 652007 h 1216549"/>
              <a:gd name="connsiteX65" fmla="*/ 3252084 w 7832035"/>
              <a:gd name="connsiteY65" fmla="*/ 675860 h 1216549"/>
              <a:gd name="connsiteX66" fmla="*/ 3275938 w 7832035"/>
              <a:gd name="connsiteY66" fmla="*/ 755373 h 1216549"/>
              <a:gd name="connsiteX67" fmla="*/ 3283889 w 7832035"/>
              <a:gd name="connsiteY67" fmla="*/ 779227 h 1216549"/>
              <a:gd name="connsiteX68" fmla="*/ 3307743 w 7832035"/>
              <a:gd name="connsiteY68" fmla="*/ 795130 h 1216549"/>
              <a:gd name="connsiteX69" fmla="*/ 3323646 w 7832035"/>
              <a:gd name="connsiteY69" fmla="*/ 818984 h 1216549"/>
              <a:gd name="connsiteX70" fmla="*/ 3355451 w 7832035"/>
              <a:gd name="connsiteY70" fmla="*/ 834887 h 1216549"/>
              <a:gd name="connsiteX71" fmla="*/ 3411110 w 7832035"/>
              <a:gd name="connsiteY71" fmla="*/ 850789 h 1216549"/>
              <a:gd name="connsiteX72" fmla="*/ 3434964 w 7832035"/>
              <a:gd name="connsiteY72" fmla="*/ 866692 h 1216549"/>
              <a:gd name="connsiteX73" fmla="*/ 3466769 w 7832035"/>
              <a:gd name="connsiteY73" fmla="*/ 890546 h 1216549"/>
              <a:gd name="connsiteX74" fmla="*/ 3490623 w 7832035"/>
              <a:gd name="connsiteY74" fmla="*/ 898497 h 1216549"/>
              <a:gd name="connsiteX75" fmla="*/ 3522428 w 7832035"/>
              <a:gd name="connsiteY75" fmla="*/ 954156 h 1216549"/>
              <a:gd name="connsiteX76" fmla="*/ 3562185 w 7832035"/>
              <a:gd name="connsiteY76" fmla="*/ 970059 h 1216549"/>
              <a:gd name="connsiteX77" fmla="*/ 3570136 w 7832035"/>
              <a:gd name="connsiteY77" fmla="*/ 993913 h 1216549"/>
              <a:gd name="connsiteX78" fmla="*/ 3633747 w 7832035"/>
              <a:gd name="connsiteY78" fmla="*/ 1065474 h 1216549"/>
              <a:gd name="connsiteX79" fmla="*/ 3689406 w 7832035"/>
              <a:gd name="connsiteY79" fmla="*/ 1081377 h 1216549"/>
              <a:gd name="connsiteX80" fmla="*/ 3713260 w 7832035"/>
              <a:gd name="connsiteY80" fmla="*/ 1097280 h 1216549"/>
              <a:gd name="connsiteX81" fmla="*/ 3745065 w 7832035"/>
              <a:gd name="connsiteY81" fmla="*/ 1144987 h 1216549"/>
              <a:gd name="connsiteX82" fmla="*/ 3856383 w 7832035"/>
              <a:gd name="connsiteY82" fmla="*/ 1176793 h 1216549"/>
              <a:gd name="connsiteX83" fmla="*/ 3927945 w 7832035"/>
              <a:gd name="connsiteY83" fmla="*/ 1216549 h 1216549"/>
              <a:gd name="connsiteX84" fmla="*/ 3999507 w 7832035"/>
              <a:gd name="connsiteY84" fmla="*/ 1208598 h 1216549"/>
              <a:gd name="connsiteX85" fmla="*/ 4150581 w 7832035"/>
              <a:gd name="connsiteY85" fmla="*/ 1200647 h 1216549"/>
              <a:gd name="connsiteX86" fmla="*/ 4198289 w 7832035"/>
              <a:gd name="connsiteY86" fmla="*/ 1184744 h 1216549"/>
              <a:gd name="connsiteX87" fmla="*/ 4277802 w 7832035"/>
              <a:gd name="connsiteY87" fmla="*/ 1176793 h 1216549"/>
              <a:gd name="connsiteX88" fmla="*/ 4309607 w 7832035"/>
              <a:gd name="connsiteY88" fmla="*/ 1160890 h 1216549"/>
              <a:gd name="connsiteX89" fmla="*/ 4357315 w 7832035"/>
              <a:gd name="connsiteY89" fmla="*/ 1137036 h 1216549"/>
              <a:gd name="connsiteX90" fmla="*/ 4508390 w 7832035"/>
              <a:gd name="connsiteY90" fmla="*/ 1129085 h 1216549"/>
              <a:gd name="connsiteX91" fmla="*/ 4818491 w 7832035"/>
              <a:gd name="connsiteY91" fmla="*/ 1113182 h 1216549"/>
              <a:gd name="connsiteX92" fmla="*/ 4866199 w 7832035"/>
              <a:gd name="connsiteY92" fmla="*/ 1097280 h 1216549"/>
              <a:gd name="connsiteX93" fmla="*/ 5072933 w 7832035"/>
              <a:gd name="connsiteY93" fmla="*/ 1089328 h 1216549"/>
              <a:gd name="connsiteX94" fmla="*/ 5168348 w 7832035"/>
              <a:gd name="connsiteY94" fmla="*/ 1081377 h 1216549"/>
              <a:gd name="connsiteX95" fmla="*/ 5192202 w 7832035"/>
              <a:gd name="connsiteY95" fmla="*/ 1089328 h 1216549"/>
              <a:gd name="connsiteX96" fmla="*/ 5216056 w 7832035"/>
              <a:gd name="connsiteY96" fmla="*/ 1105231 h 1216549"/>
              <a:gd name="connsiteX97" fmla="*/ 5398936 w 7832035"/>
              <a:gd name="connsiteY97" fmla="*/ 1105231 h 1216549"/>
              <a:gd name="connsiteX98" fmla="*/ 5685183 w 7832035"/>
              <a:gd name="connsiteY98" fmla="*/ 1081377 h 1216549"/>
              <a:gd name="connsiteX99" fmla="*/ 5732891 w 7832035"/>
              <a:gd name="connsiteY99" fmla="*/ 1049572 h 1216549"/>
              <a:gd name="connsiteX100" fmla="*/ 5780599 w 7832035"/>
              <a:gd name="connsiteY100" fmla="*/ 1025718 h 1216549"/>
              <a:gd name="connsiteX101" fmla="*/ 6170213 w 7832035"/>
              <a:gd name="connsiteY101" fmla="*/ 1033669 h 1216549"/>
              <a:gd name="connsiteX102" fmla="*/ 6265628 w 7832035"/>
              <a:gd name="connsiteY102" fmla="*/ 1009815 h 1216549"/>
              <a:gd name="connsiteX103" fmla="*/ 6289482 w 7832035"/>
              <a:gd name="connsiteY103" fmla="*/ 985961 h 1216549"/>
              <a:gd name="connsiteX104" fmla="*/ 6337190 w 7832035"/>
              <a:gd name="connsiteY104" fmla="*/ 970059 h 1216549"/>
              <a:gd name="connsiteX105" fmla="*/ 6361044 w 7832035"/>
              <a:gd name="connsiteY105" fmla="*/ 946205 h 1216549"/>
              <a:gd name="connsiteX106" fmla="*/ 6384898 w 7832035"/>
              <a:gd name="connsiteY106" fmla="*/ 930302 h 1216549"/>
              <a:gd name="connsiteX107" fmla="*/ 6456460 w 7832035"/>
              <a:gd name="connsiteY107" fmla="*/ 914400 h 1216549"/>
              <a:gd name="connsiteX108" fmla="*/ 6480313 w 7832035"/>
              <a:gd name="connsiteY108" fmla="*/ 898497 h 1216549"/>
              <a:gd name="connsiteX109" fmla="*/ 6520070 w 7832035"/>
              <a:gd name="connsiteY109" fmla="*/ 826935 h 1216549"/>
              <a:gd name="connsiteX110" fmla="*/ 6543924 w 7832035"/>
              <a:gd name="connsiteY110" fmla="*/ 818984 h 1216549"/>
              <a:gd name="connsiteX111" fmla="*/ 6575729 w 7832035"/>
              <a:gd name="connsiteY111" fmla="*/ 779227 h 1216549"/>
              <a:gd name="connsiteX112" fmla="*/ 6583680 w 7832035"/>
              <a:gd name="connsiteY112" fmla="*/ 731520 h 1216549"/>
              <a:gd name="connsiteX113" fmla="*/ 6694999 w 7832035"/>
              <a:gd name="connsiteY113" fmla="*/ 723568 h 1216549"/>
              <a:gd name="connsiteX114" fmla="*/ 6718853 w 7832035"/>
              <a:gd name="connsiteY114" fmla="*/ 715617 h 1216549"/>
              <a:gd name="connsiteX115" fmla="*/ 6782463 w 7832035"/>
              <a:gd name="connsiteY115" fmla="*/ 699714 h 1216549"/>
              <a:gd name="connsiteX116" fmla="*/ 6806317 w 7832035"/>
              <a:gd name="connsiteY116" fmla="*/ 572493 h 1216549"/>
              <a:gd name="connsiteX117" fmla="*/ 6822220 w 7832035"/>
              <a:gd name="connsiteY117" fmla="*/ 524786 h 1216549"/>
              <a:gd name="connsiteX118" fmla="*/ 6846073 w 7832035"/>
              <a:gd name="connsiteY118" fmla="*/ 508883 h 1216549"/>
              <a:gd name="connsiteX119" fmla="*/ 6869927 w 7832035"/>
              <a:gd name="connsiteY119" fmla="*/ 516834 h 1216549"/>
              <a:gd name="connsiteX120" fmla="*/ 6925587 w 7832035"/>
              <a:gd name="connsiteY120" fmla="*/ 500932 h 1216549"/>
              <a:gd name="connsiteX121" fmla="*/ 6933538 w 7832035"/>
              <a:gd name="connsiteY121" fmla="*/ 469127 h 1216549"/>
              <a:gd name="connsiteX122" fmla="*/ 6981246 w 7832035"/>
              <a:gd name="connsiteY122" fmla="*/ 453224 h 1216549"/>
              <a:gd name="connsiteX123" fmla="*/ 7013051 w 7832035"/>
              <a:gd name="connsiteY123" fmla="*/ 413467 h 1216549"/>
              <a:gd name="connsiteX124" fmla="*/ 7036905 w 7832035"/>
              <a:gd name="connsiteY124" fmla="*/ 405516 h 1216549"/>
              <a:gd name="connsiteX125" fmla="*/ 7164126 w 7832035"/>
              <a:gd name="connsiteY125" fmla="*/ 397565 h 1216549"/>
              <a:gd name="connsiteX126" fmla="*/ 7323152 w 7832035"/>
              <a:gd name="connsiteY126" fmla="*/ 389613 h 1216549"/>
              <a:gd name="connsiteX127" fmla="*/ 7370860 w 7832035"/>
              <a:gd name="connsiteY127" fmla="*/ 405516 h 1216549"/>
              <a:gd name="connsiteX128" fmla="*/ 7418567 w 7832035"/>
              <a:gd name="connsiteY128" fmla="*/ 445273 h 1216549"/>
              <a:gd name="connsiteX129" fmla="*/ 7442421 w 7832035"/>
              <a:gd name="connsiteY129" fmla="*/ 461175 h 1216549"/>
              <a:gd name="connsiteX130" fmla="*/ 7498080 w 7832035"/>
              <a:gd name="connsiteY130" fmla="*/ 437321 h 1216549"/>
              <a:gd name="connsiteX131" fmla="*/ 7513983 w 7832035"/>
              <a:gd name="connsiteY131" fmla="*/ 413467 h 1216549"/>
              <a:gd name="connsiteX132" fmla="*/ 7577593 w 7832035"/>
              <a:gd name="connsiteY132" fmla="*/ 421419 h 1216549"/>
              <a:gd name="connsiteX133" fmla="*/ 7649155 w 7832035"/>
              <a:gd name="connsiteY133" fmla="*/ 405516 h 1216549"/>
              <a:gd name="connsiteX134" fmla="*/ 7744571 w 7832035"/>
              <a:gd name="connsiteY134" fmla="*/ 373711 h 1216549"/>
              <a:gd name="connsiteX135" fmla="*/ 7768425 w 7832035"/>
              <a:gd name="connsiteY135" fmla="*/ 357808 h 1216549"/>
              <a:gd name="connsiteX136" fmla="*/ 7832035 w 7832035"/>
              <a:gd name="connsiteY136" fmla="*/ 349857 h 121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7832035" h="1216549">
                <a:moveTo>
                  <a:pt x="0" y="0"/>
                </a:moveTo>
                <a:cubicBezTo>
                  <a:pt x="13252" y="2650"/>
                  <a:pt x="26309" y="6606"/>
                  <a:pt x="39757" y="7951"/>
                </a:cubicBezTo>
                <a:cubicBezTo>
                  <a:pt x="79404" y="11916"/>
                  <a:pt x="120241" y="6776"/>
                  <a:pt x="159027" y="15902"/>
                </a:cubicBezTo>
                <a:cubicBezTo>
                  <a:pt x="168329" y="18091"/>
                  <a:pt x="168172" y="32999"/>
                  <a:pt x="174929" y="39756"/>
                </a:cubicBezTo>
                <a:cubicBezTo>
                  <a:pt x="181686" y="46513"/>
                  <a:pt x="191442" y="49541"/>
                  <a:pt x="198783" y="55659"/>
                </a:cubicBezTo>
                <a:cubicBezTo>
                  <a:pt x="207422" y="62858"/>
                  <a:pt x="212579" y="74484"/>
                  <a:pt x="222637" y="79513"/>
                </a:cubicBezTo>
                <a:cubicBezTo>
                  <a:pt x="234725" y="85557"/>
                  <a:pt x="249141" y="84814"/>
                  <a:pt x="262393" y="87464"/>
                </a:cubicBezTo>
                <a:cubicBezTo>
                  <a:pt x="265044" y="95415"/>
                  <a:pt x="263525" y="106446"/>
                  <a:pt x="270345" y="111318"/>
                </a:cubicBezTo>
                <a:cubicBezTo>
                  <a:pt x="283986" y="121061"/>
                  <a:pt x="318053" y="127220"/>
                  <a:pt x="318053" y="127220"/>
                </a:cubicBezTo>
                <a:cubicBezTo>
                  <a:pt x="353760" y="162927"/>
                  <a:pt x="338351" y="140406"/>
                  <a:pt x="357809" y="198782"/>
                </a:cubicBezTo>
                <a:cubicBezTo>
                  <a:pt x="360459" y="206733"/>
                  <a:pt x="357629" y="220603"/>
                  <a:pt x="365760" y="222636"/>
                </a:cubicBezTo>
                <a:cubicBezTo>
                  <a:pt x="413832" y="234653"/>
                  <a:pt x="387192" y="227129"/>
                  <a:pt x="445273" y="246490"/>
                </a:cubicBezTo>
                <a:lnTo>
                  <a:pt x="469127" y="254441"/>
                </a:lnTo>
                <a:cubicBezTo>
                  <a:pt x="470187" y="258679"/>
                  <a:pt x="480468" y="303257"/>
                  <a:pt x="485030" y="310100"/>
                </a:cubicBezTo>
                <a:cubicBezTo>
                  <a:pt x="491268" y="319456"/>
                  <a:pt x="500933" y="326003"/>
                  <a:pt x="508884" y="333954"/>
                </a:cubicBezTo>
                <a:cubicBezTo>
                  <a:pt x="532738" y="331304"/>
                  <a:pt x="556772" y="329949"/>
                  <a:pt x="580446" y="326003"/>
                </a:cubicBezTo>
                <a:cubicBezTo>
                  <a:pt x="610428" y="321006"/>
                  <a:pt x="600676" y="315888"/>
                  <a:pt x="628153" y="302149"/>
                </a:cubicBezTo>
                <a:cubicBezTo>
                  <a:pt x="652666" y="289892"/>
                  <a:pt x="693696" y="288987"/>
                  <a:pt x="715618" y="286247"/>
                </a:cubicBezTo>
                <a:cubicBezTo>
                  <a:pt x="738277" y="218267"/>
                  <a:pt x="714887" y="236460"/>
                  <a:pt x="795131" y="246490"/>
                </a:cubicBezTo>
                <a:cubicBezTo>
                  <a:pt x="810110" y="261469"/>
                  <a:pt x="822914" y="277391"/>
                  <a:pt x="842839" y="286247"/>
                </a:cubicBezTo>
                <a:cubicBezTo>
                  <a:pt x="872934" y="299622"/>
                  <a:pt x="898646" y="304344"/>
                  <a:pt x="930303" y="310100"/>
                </a:cubicBezTo>
                <a:cubicBezTo>
                  <a:pt x="946165" y="312984"/>
                  <a:pt x="962108" y="315401"/>
                  <a:pt x="978011" y="318052"/>
                </a:cubicBezTo>
                <a:cubicBezTo>
                  <a:pt x="985962" y="323353"/>
                  <a:pt x="992917" y="330599"/>
                  <a:pt x="1001865" y="333954"/>
                </a:cubicBezTo>
                <a:cubicBezTo>
                  <a:pt x="1014519" y="338699"/>
                  <a:pt x="1028510" y="338628"/>
                  <a:pt x="1041621" y="341906"/>
                </a:cubicBezTo>
                <a:cubicBezTo>
                  <a:pt x="1049752" y="343939"/>
                  <a:pt x="1057524" y="347207"/>
                  <a:pt x="1065475" y="349857"/>
                </a:cubicBezTo>
                <a:cubicBezTo>
                  <a:pt x="1114500" y="340053"/>
                  <a:pt x="1135326" y="330811"/>
                  <a:pt x="1192696" y="357808"/>
                </a:cubicBezTo>
                <a:cubicBezTo>
                  <a:pt x="1213045" y="367384"/>
                  <a:pt x="1221692" y="393041"/>
                  <a:pt x="1240404" y="405516"/>
                </a:cubicBezTo>
                <a:cubicBezTo>
                  <a:pt x="1248355" y="410817"/>
                  <a:pt x="1254956" y="419230"/>
                  <a:pt x="1264258" y="421419"/>
                </a:cubicBezTo>
                <a:cubicBezTo>
                  <a:pt x="1300744" y="430004"/>
                  <a:pt x="1338470" y="432020"/>
                  <a:pt x="1375576" y="437321"/>
                </a:cubicBezTo>
                <a:cubicBezTo>
                  <a:pt x="1380877" y="445272"/>
                  <a:pt x="1386738" y="452878"/>
                  <a:pt x="1391479" y="461175"/>
                </a:cubicBezTo>
                <a:cubicBezTo>
                  <a:pt x="1402976" y="481296"/>
                  <a:pt x="1404516" y="502717"/>
                  <a:pt x="1431235" y="508883"/>
                </a:cubicBezTo>
                <a:cubicBezTo>
                  <a:pt x="1457189" y="514872"/>
                  <a:pt x="1484244" y="514184"/>
                  <a:pt x="1510748" y="516834"/>
                </a:cubicBezTo>
                <a:cubicBezTo>
                  <a:pt x="1518699" y="522135"/>
                  <a:pt x="1527845" y="525980"/>
                  <a:pt x="1534602" y="532737"/>
                </a:cubicBezTo>
                <a:cubicBezTo>
                  <a:pt x="1541359" y="539494"/>
                  <a:pt x="1544387" y="549250"/>
                  <a:pt x="1550505" y="556591"/>
                </a:cubicBezTo>
                <a:cubicBezTo>
                  <a:pt x="1561120" y="569329"/>
                  <a:pt x="1581996" y="589397"/>
                  <a:pt x="1598213" y="596347"/>
                </a:cubicBezTo>
                <a:cubicBezTo>
                  <a:pt x="1622319" y="606678"/>
                  <a:pt x="1687204" y="610653"/>
                  <a:pt x="1701580" y="612250"/>
                </a:cubicBezTo>
                <a:cubicBezTo>
                  <a:pt x="1709531" y="609600"/>
                  <a:pt x="1718460" y="608948"/>
                  <a:pt x="1725433" y="604299"/>
                </a:cubicBezTo>
                <a:cubicBezTo>
                  <a:pt x="1744793" y="591392"/>
                  <a:pt x="1749493" y="571637"/>
                  <a:pt x="1773141" y="564542"/>
                </a:cubicBezTo>
                <a:cubicBezTo>
                  <a:pt x="1791092" y="559157"/>
                  <a:pt x="1810247" y="559241"/>
                  <a:pt x="1828800" y="556591"/>
                </a:cubicBezTo>
                <a:cubicBezTo>
                  <a:pt x="1836751" y="551290"/>
                  <a:pt x="1844107" y="544962"/>
                  <a:pt x="1852654" y="540688"/>
                </a:cubicBezTo>
                <a:cubicBezTo>
                  <a:pt x="1888517" y="522756"/>
                  <a:pt x="1866179" y="545320"/>
                  <a:pt x="1900362" y="516834"/>
                </a:cubicBezTo>
                <a:cubicBezTo>
                  <a:pt x="1920591" y="499976"/>
                  <a:pt x="1923682" y="487529"/>
                  <a:pt x="1948070" y="477078"/>
                </a:cubicBezTo>
                <a:cubicBezTo>
                  <a:pt x="1958114" y="472773"/>
                  <a:pt x="1969273" y="471777"/>
                  <a:pt x="1979875" y="469127"/>
                </a:cubicBezTo>
                <a:cubicBezTo>
                  <a:pt x="1987826" y="463826"/>
                  <a:pt x="1997759" y="460686"/>
                  <a:pt x="2003729" y="453224"/>
                </a:cubicBezTo>
                <a:cubicBezTo>
                  <a:pt x="2017915" y="435491"/>
                  <a:pt x="2002159" y="412772"/>
                  <a:pt x="2035534" y="405516"/>
                </a:cubicBezTo>
                <a:cubicBezTo>
                  <a:pt x="2087591" y="394199"/>
                  <a:pt x="2141551" y="394914"/>
                  <a:pt x="2194560" y="389613"/>
                </a:cubicBezTo>
                <a:cubicBezTo>
                  <a:pt x="2205162" y="384312"/>
                  <a:pt x="2214519" y="374093"/>
                  <a:pt x="2226366" y="373711"/>
                </a:cubicBezTo>
                <a:cubicBezTo>
                  <a:pt x="2407147" y="367880"/>
                  <a:pt x="2378063" y="360667"/>
                  <a:pt x="2464905" y="389613"/>
                </a:cubicBezTo>
                <a:cubicBezTo>
                  <a:pt x="2478157" y="386963"/>
                  <a:pt x="2491468" y="384594"/>
                  <a:pt x="2504661" y="381662"/>
                </a:cubicBezTo>
                <a:cubicBezTo>
                  <a:pt x="2515329" y="379291"/>
                  <a:pt x="2525539" y="373711"/>
                  <a:pt x="2536467" y="373711"/>
                </a:cubicBezTo>
                <a:cubicBezTo>
                  <a:pt x="2589542" y="373711"/>
                  <a:pt x="2642484" y="379012"/>
                  <a:pt x="2695493" y="381662"/>
                </a:cubicBezTo>
                <a:cubicBezTo>
                  <a:pt x="2703444" y="384312"/>
                  <a:pt x="2712802" y="384377"/>
                  <a:pt x="2719347" y="389613"/>
                </a:cubicBezTo>
                <a:cubicBezTo>
                  <a:pt x="2726809" y="395583"/>
                  <a:pt x="2727145" y="408402"/>
                  <a:pt x="2735249" y="413467"/>
                </a:cubicBezTo>
                <a:cubicBezTo>
                  <a:pt x="2749464" y="422351"/>
                  <a:pt x="2767054" y="424069"/>
                  <a:pt x="2782957" y="429370"/>
                </a:cubicBezTo>
                <a:lnTo>
                  <a:pt x="2806811" y="437321"/>
                </a:lnTo>
                <a:cubicBezTo>
                  <a:pt x="2820063" y="434671"/>
                  <a:pt x="2833053" y="429370"/>
                  <a:pt x="2846567" y="429370"/>
                </a:cubicBezTo>
                <a:cubicBezTo>
                  <a:pt x="2875268" y="429370"/>
                  <a:pt x="2885066" y="440581"/>
                  <a:pt x="2902227" y="461175"/>
                </a:cubicBezTo>
                <a:cubicBezTo>
                  <a:pt x="2908345" y="468516"/>
                  <a:pt x="2911372" y="478272"/>
                  <a:pt x="2918129" y="485029"/>
                </a:cubicBezTo>
                <a:cubicBezTo>
                  <a:pt x="2924886" y="491786"/>
                  <a:pt x="2934032" y="495631"/>
                  <a:pt x="2941983" y="500932"/>
                </a:cubicBezTo>
                <a:cubicBezTo>
                  <a:pt x="2944633" y="508883"/>
                  <a:pt x="2944698" y="518241"/>
                  <a:pt x="2949934" y="524786"/>
                </a:cubicBezTo>
                <a:cubicBezTo>
                  <a:pt x="2975138" y="556290"/>
                  <a:pt x="3048448" y="546910"/>
                  <a:pt x="3069204" y="548640"/>
                </a:cubicBezTo>
                <a:cubicBezTo>
                  <a:pt x="3086788" y="566223"/>
                  <a:pt x="3094774" y="577327"/>
                  <a:pt x="3116912" y="588396"/>
                </a:cubicBezTo>
                <a:cubicBezTo>
                  <a:pt x="3124409" y="592144"/>
                  <a:pt x="3132815" y="593697"/>
                  <a:pt x="3140766" y="596347"/>
                </a:cubicBezTo>
                <a:cubicBezTo>
                  <a:pt x="3152501" y="613950"/>
                  <a:pt x="3162154" y="631809"/>
                  <a:pt x="3180522" y="644055"/>
                </a:cubicBezTo>
                <a:cubicBezTo>
                  <a:pt x="3187496" y="648704"/>
                  <a:pt x="3196879" y="648259"/>
                  <a:pt x="3204376" y="652007"/>
                </a:cubicBezTo>
                <a:cubicBezTo>
                  <a:pt x="3266024" y="682831"/>
                  <a:pt x="3192133" y="655877"/>
                  <a:pt x="3252084" y="675860"/>
                </a:cubicBezTo>
                <a:cubicBezTo>
                  <a:pt x="3289869" y="789211"/>
                  <a:pt x="3251910" y="671270"/>
                  <a:pt x="3275938" y="755373"/>
                </a:cubicBezTo>
                <a:cubicBezTo>
                  <a:pt x="3278240" y="763432"/>
                  <a:pt x="3278653" y="772682"/>
                  <a:pt x="3283889" y="779227"/>
                </a:cubicBezTo>
                <a:cubicBezTo>
                  <a:pt x="3289859" y="786689"/>
                  <a:pt x="3299792" y="789829"/>
                  <a:pt x="3307743" y="795130"/>
                </a:cubicBezTo>
                <a:cubicBezTo>
                  <a:pt x="3313044" y="803081"/>
                  <a:pt x="3316305" y="812866"/>
                  <a:pt x="3323646" y="818984"/>
                </a:cubicBezTo>
                <a:cubicBezTo>
                  <a:pt x="3332752" y="826572"/>
                  <a:pt x="3344556" y="830218"/>
                  <a:pt x="3355451" y="834887"/>
                </a:cubicBezTo>
                <a:cubicBezTo>
                  <a:pt x="3371419" y="841730"/>
                  <a:pt x="3394973" y="846755"/>
                  <a:pt x="3411110" y="850789"/>
                </a:cubicBezTo>
                <a:cubicBezTo>
                  <a:pt x="3419061" y="856090"/>
                  <a:pt x="3427188" y="861137"/>
                  <a:pt x="3434964" y="866692"/>
                </a:cubicBezTo>
                <a:cubicBezTo>
                  <a:pt x="3445748" y="874395"/>
                  <a:pt x="3455263" y="883971"/>
                  <a:pt x="3466769" y="890546"/>
                </a:cubicBezTo>
                <a:cubicBezTo>
                  <a:pt x="3474046" y="894704"/>
                  <a:pt x="3482672" y="895847"/>
                  <a:pt x="3490623" y="898497"/>
                </a:cubicBezTo>
                <a:cubicBezTo>
                  <a:pt x="3493760" y="904772"/>
                  <a:pt x="3513689" y="947914"/>
                  <a:pt x="3522428" y="954156"/>
                </a:cubicBezTo>
                <a:cubicBezTo>
                  <a:pt x="3534043" y="962452"/>
                  <a:pt x="3548933" y="964758"/>
                  <a:pt x="3562185" y="970059"/>
                </a:cubicBezTo>
                <a:cubicBezTo>
                  <a:pt x="3564835" y="978010"/>
                  <a:pt x="3566388" y="986416"/>
                  <a:pt x="3570136" y="993913"/>
                </a:cubicBezTo>
                <a:cubicBezTo>
                  <a:pt x="3580487" y="1014615"/>
                  <a:pt x="3621705" y="1062463"/>
                  <a:pt x="3633747" y="1065474"/>
                </a:cubicBezTo>
                <a:cubicBezTo>
                  <a:pt x="3673683" y="1075459"/>
                  <a:pt x="3655185" y="1069970"/>
                  <a:pt x="3689406" y="1081377"/>
                </a:cubicBezTo>
                <a:cubicBezTo>
                  <a:pt x="3697357" y="1086678"/>
                  <a:pt x="3706967" y="1090088"/>
                  <a:pt x="3713260" y="1097280"/>
                </a:cubicBezTo>
                <a:cubicBezTo>
                  <a:pt x="3725846" y="1111663"/>
                  <a:pt x="3734463" y="1129085"/>
                  <a:pt x="3745065" y="1144987"/>
                </a:cubicBezTo>
                <a:cubicBezTo>
                  <a:pt x="3778671" y="1195397"/>
                  <a:pt x="3751440" y="1168047"/>
                  <a:pt x="3856383" y="1176793"/>
                </a:cubicBezTo>
                <a:cubicBezTo>
                  <a:pt x="3911065" y="1213247"/>
                  <a:pt x="3885959" y="1202554"/>
                  <a:pt x="3927945" y="1216549"/>
                </a:cubicBezTo>
                <a:cubicBezTo>
                  <a:pt x="3951799" y="1213899"/>
                  <a:pt x="3975567" y="1210308"/>
                  <a:pt x="3999507" y="1208598"/>
                </a:cubicBezTo>
                <a:cubicBezTo>
                  <a:pt x="4049807" y="1205005"/>
                  <a:pt x="4100513" y="1206655"/>
                  <a:pt x="4150581" y="1200647"/>
                </a:cubicBezTo>
                <a:cubicBezTo>
                  <a:pt x="4167225" y="1198650"/>
                  <a:pt x="4181609" y="1186412"/>
                  <a:pt x="4198289" y="1184744"/>
                </a:cubicBezTo>
                <a:lnTo>
                  <a:pt x="4277802" y="1176793"/>
                </a:lnTo>
                <a:cubicBezTo>
                  <a:pt x="4288404" y="1171492"/>
                  <a:pt x="4299316" y="1166771"/>
                  <a:pt x="4309607" y="1160890"/>
                </a:cubicBezTo>
                <a:cubicBezTo>
                  <a:pt x="4327609" y="1150603"/>
                  <a:pt x="4335643" y="1139006"/>
                  <a:pt x="4357315" y="1137036"/>
                </a:cubicBezTo>
                <a:cubicBezTo>
                  <a:pt x="4407536" y="1132471"/>
                  <a:pt x="4458032" y="1131735"/>
                  <a:pt x="4508390" y="1129085"/>
                </a:cubicBezTo>
                <a:cubicBezTo>
                  <a:pt x="4627108" y="1089509"/>
                  <a:pt x="4474769" y="1137733"/>
                  <a:pt x="4818491" y="1113182"/>
                </a:cubicBezTo>
                <a:cubicBezTo>
                  <a:pt x="4835211" y="1111988"/>
                  <a:pt x="4849449" y="1097924"/>
                  <a:pt x="4866199" y="1097280"/>
                </a:cubicBezTo>
                <a:lnTo>
                  <a:pt x="5072933" y="1089328"/>
                </a:lnTo>
                <a:cubicBezTo>
                  <a:pt x="5129255" y="1070554"/>
                  <a:pt x="5110530" y="1068529"/>
                  <a:pt x="5168348" y="1081377"/>
                </a:cubicBezTo>
                <a:cubicBezTo>
                  <a:pt x="5176530" y="1083195"/>
                  <a:pt x="5184251" y="1086678"/>
                  <a:pt x="5192202" y="1089328"/>
                </a:cubicBezTo>
                <a:cubicBezTo>
                  <a:pt x="5200153" y="1094629"/>
                  <a:pt x="5207509" y="1100957"/>
                  <a:pt x="5216056" y="1105231"/>
                </a:cubicBezTo>
                <a:cubicBezTo>
                  <a:pt x="5267773" y="1131089"/>
                  <a:pt x="5373946" y="1106480"/>
                  <a:pt x="5398936" y="1105231"/>
                </a:cubicBezTo>
                <a:cubicBezTo>
                  <a:pt x="5522118" y="1064169"/>
                  <a:pt x="5429890" y="1089886"/>
                  <a:pt x="5685183" y="1081377"/>
                </a:cubicBezTo>
                <a:cubicBezTo>
                  <a:pt x="5730404" y="1036156"/>
                  <a:pt x="5686861" y="1072587"/>
                  <a:pt x="5732891" y="1049572"/>
                </a:cubicBezTo>
                <a:cubicBezTo>
                  <a:pt x="5794546" y="1018744"/>
                  <a:pt x="5720642" y="1045703"/>
                  <a:pt x="5780599" y="1025718"/>
                </a:cubicBezTo>
                <a:cubicBezTo>
                  <a:pt x="5910470" y="1028368"/>
                  <a:pt x="6040315" y="1033669"/>
                  <a:pt x="6170213" y="1033669"/>
                </a:cubicBezTo>
                <a:cubicBezTo>
                  <a:pt x="6204859" y="1033669"/>
                  <a:pt x="6237302" y="1030048"/>
                  <a:pt x="6265628" y="1009815"/>
                </a:cubicBezTo>
                <a:cubicBezTo>
                  <a:pt x="6274778" y="1003279"/>
                  <a:pt x="6279652" y="991422"/>
                  <a:pt x="6289482" y="985961"/>
                </a:cubicBezTo>
                <a:cubicBezTo>
                  <a:pt x="6304135" y="977820"/>
                  <a:pt x="6337190" y="970059"/>
                  <a:pt x="6337190" y="970059"/>
                </a:cubicBezTo>
                <a:cubicBezTo>
                  <a:pt x="6345141" y="962108"/>
                  <a:pt x="6352405" y="953404"/>
                  <a:pt x="6361044" y="946205"/>
                </a:cubicBezTo>
                <a:cubicBezTo>
                  <a:pt x="6368385" y="940087"/>
                  <a:pt x="6376351" y="934576"/>
                  <a:pt x="6384898" y="930302"/>
                </a:cubicBezTo>
                <a:cubicBezTo>
                  <a:pt x="6404471" y="920515"/>
                  <a:pt x="6438139" y="917453"/>
                  <a:pt x="6456460" y="914400"/>
                </a:cubicBezTo>
                <a:cubicBezTo>
                  <a:pt x="6464411" y="909099"/>
                  <a:pt x="6475248" y="906601"/>
                  <a:pt x="6480313" y="898497"/>
                </a:cubicBezTo>
                <a:cubicBezTo>
                  <a:pt x="6509947" y="851081"/>
                  <a:pt x="6477537" y="855290"/>
                  <a:pt x="6520070" y="826935"/>
                </a:cubicBezTo>
                <a:cubicBezTo>
                  <a:pt x="6527044" y="822286"/>
                  <a:pt x="6535973" y="821634"/>
                  <a:pt x="6543924" y="818984"/>
                </a:cubicBezTo>
                <a:cubicBezTo>
                  <a:pt x="6569856" y="801696"/>
                  <a:pt x="6569050" y="809285"/>
                  <a:pt x="6575729" y="779227"/>
                </a:cubicBezTo>
                <a:cubicBezTo>
                  <a:pt x="6579226" y="763489"/>
                  <a:pt x="6569071" y="738338"/>
                  <a:pt x="6583680" y="731520"/>
                </a:cubicBezTo>
                <a:cubicBezTo>
                  <a:pt x="6617391" y="715788"/>
                  <a:pt x="6657893" y="726219"/>
                  <a:pt x="6694999" y="723568"/>
                </a:cubicBezTo>
                <a:cubicBezTo>
                  <a:pt x="6702950" y="720918"/>
                  <a:pt x="6710767" y="717822"/>
                  <a:pt x="6718853" y="715617"/>
                </a:cubicBezTo>
                <a:cubicBezTo>
                  <a:pt x="6739939" y="709866"/>
                  <a:pt x="6782463" y="699714"/>
                  <a:pt x="6782463" y="699714"/>
                </a:cubicBezTo>
                <a:cubicBezTo>
                  <a:pt x="6792082" y="603520"/>
                  <a:pt x="6781991" y="645471"/>
                  <a:pt x="6806317" y="572493"/>
                </a:cubicBezTo>
                <a:cubicBezTo>
                  <a:pt x="6806318" y="572491"/>
                  <a:pt x="6822219" y="524787"/>
                  <a:pt x="6822220" y="524786"/>
                </a:cubicBezTo>
                <a:lnTo>
                  <a:pt x="6846073" y="508883"/>
                </a:lnTo>
                <a:cubicBezTo>
                  <a:pt x="6854024" y="511533"/>
                  <a:pt x="6861546" y="516834"/>
                  <a:pt x="6869927" y="516834"/>
                </a:cubicBezTo>
                <a:cubicBezTo>
                  <a:pt x="6879912" y="516834"/>
                  <a:pt x="6914337" y="504682"/>
                  <a:pt x="6925587" y="500932"/>
                </a:cubicBezTo>
                <a:cubicBezTo>
                  <a:pt x="6928237" y="490330"/>
                  <a:pt x="6925241" y="476239"/>
                  <a:pt x="6933538" y="469127"/>
                </a:cubicBezTo>
                <a:cubicBezTo>
                  <a:pt x="6946265" y="458218"/>
                  <a:pt x="6981246" y="453224"/>
                  <a:pt x="6981246" y="453224"/>
                </a:cubicBezTo>
                <a:cubicBezTo>
                  <a:pt x="7087148" y="382621"/>
                  <a:pt x="6936234" y="490284"/>
                  <a:pt x="7013051" y="413467"/>
                </a:cubicBezTo>
                <a:cubicBezTo>
                  <a:pt x="7018978" y="407540"/>
                  <a:pt x="7028570" y="406393"/>
                  <a:pt x="7036905" y="405516"/>
                </a:cubicBezTo>
                <a:cubicBezTo>
                  <a:pt x="7079161" y="401068"/>
                  <a:pt x="7121719" y="400215"/>
                  <a:pt x="7164126" y="397565"/>
                </a:cubicBezTo>
                <a:cubicBezTo>
                  <a:pt x="7247125" y="369898"/>
                  <a:pt x="7195113" y="380468"/>
                  <a:pt x="7323152" y="389613"/>
                </a:cubicBezTo>
                <a:cubicBezTo>
                  <a:pt x="7339055" y="394914"/>
                  <a:pt x="7356913" y="396217"/>
                  <a:pt x="7370860" y="405516"/>
                </a:cubicBezTo>
                <a:cubicBezTo>
                  <a:pt x="7430094" y="445008"/>
                  <a:pt x="7357332" y="394245"/>
                  <a:pt x="7418567" y="445273"/>
                </a:cubicBezTo>
                <a:cubicBezTo>
                  <a:pt x="7425908" y="451391"/>
                  <a:pt x="7434470" y="455874"/>
                  <a:pt x="7442421" y="461175"/>
                </a:cubicBezTo>
                <a:cubicBezTo>
                  <a:pt x="7466755" y="455092"/>
                  <a:pt x="7479775" y="455626"/>
                  <a:pt x="7498080" y="437321"/>
                </a:cubicBezTo>
                <a:cubicBezTo>
                  <a:pt x="7504837" y="430564"/>
                  <a:pt x="7508682" y="421418"/>
                  <a:pt x="7513983" y="413467"/>
                </a:cubicBezTo>
                <a:cubicBezTo>
                  <a:pt x="7535186" y="416118"/>
                  <a:pt x="7556225" y="421419"/>
                  <a:pt x="7577593" y="421419"/>
                </a:cubicBezTo>
                <a:cubicBezTo>
                  <a:pt x="7587683" y="421419"/>
                  <a:pt x="7636891" y="408582"/>
                  <a:pt x="7649155" y="405516"/>
                </a:cubicBezTo>
                <a:cubicBezTo>
                  <a:pt x="7667580" y="350245"/>
                  <a:pt x="7644516" y="395151"/>
                  <a:pt x="7744571" y="373711"/>
                </a:cubicBezTo>
                <a:cubicBezTo>
                  <a:pt x="7753915" y="371709"/>
                  <a:pt x="7759641" y="361572"/>
                  <a:pt x="7768425" y="357808"/>
                </a:cubicBezTo>
                <a:cubicBezTo>
                  <a:pt x="7792977" y="347286"/>
                  <a:pt x="7806317" y="349857"/>
                  <a:pt x="7832035" y="349857"/>
                </a:cubicBez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798" y="2760271"/>
            <a:ext cx="665499" cy="47166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2589" y="2316421"/>
            <a:ext cx="567209" cy="40667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1878" y="1896170"/>
            <a:ext cx="445792" cy="317198"/>
          </a:xfrm>
          <a:prstGeom prst="rect">
            <a:avLst/>
          </a:prstGeom>
        </p:spPr>
      </p:pic>
      <p:pic>
        <p:nvPicPr>
          <p:cNvPr id="68" name="Imagem 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0813" y="4959349"/>
            <a:ext cx="396094" cy="278027"/>
          </a:xfrm>
          <a:prstGeom prst="rect">
            <a:avLst/>
          </a:prstGeom>
        </p:spPr>
      </p:pic>
      <p:pic>
        <p:nvPicPr>
          <p:cNvPr id="69" name="Imagem 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7453" y="1770679"/>
            <a:ext cx="395829" cy="277841"/>
          </a:xfrm>
          <a:prstGeom prst="rect">
            <a:avLst/>
          </a:prstGeom>
        </p:spPr>
      </p:pic>
      <p:sp>
        <p:nvSpPr>
          <p:cNvPr id="74" name="Retângulo 73">
            <a:extLst>
              <a:ext uri="{FF2B5EF4-FFF2-40B4-BE49-F238E27FC236}">
                <a16:creationId xmlns:a16="http://schemas.microsoft.com/office/drawing/2014/main" id="{6165ABE0-8F0C-4635-8091-AAB8766BAA4A}"/>
              </a:ext>
            </a:extLst>
          </p:cNvPr>
          <p:cNvSpPr/>
          <p:nvPr/>
        </p:nvSpPr>
        <p:spPr>
          <a:xfrm>
            <a:off x="430033" y="3384030"/>
            <a:ext cx="3667612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b="1" dirty="0">
                <a:solidFill>
                  <a:srgbClr val="0070C0"/>
                </a:solidFill>
              </a:rPr>
              <a:t>Dados Socioeconômicos:</a:t>
            </a:r>
            <a:endParaRPr lang="pt-BR" sz="600" b="1" dirty="0">
              <a:solidFill>
                <a:srgbClr val="0070C0"/>
              </a:solidFill>
            </a:endParaRPr>
          </a:p>
          <a:p>
            <a:r>
              <a:rPr lang="pt-BR" sz="1100" dirty="0">
                <a:solidFill>
                  <a:srgbClr val="0070C0"/>
                </a:solidFill>
              </a:rPr>
              <a:t>Pop. em 2020: </a:t>
            </a:r>
            <a:r>
              <a:rPr lang="pt-BR" sz="1100" b="1" dirty="0">
                <a:solidFill>
                  <a:srgbClr val="0070C0"/>
                </a:solidFill>
              </a:rPr>
              <a:t>3,4 milhões</a:t>
            </a:r>
          </a:p>
          <a:p>
            <a:endParaRPr lang="pt-BR" sz="400" b="1" dirty="0">
              <a:solidFill>
                <a:srgbClr val="0070C0"/>
              </a:solidFill>
            </a:endParaRPr>
          </a:p>
          <a:p>
            <a:r>
              <a:rPr lang="pt-BR" sz="1100" dirty="0">
                <a:solidFill>
                  <a:srgbClr val="0070C0"/>
                </a:solidFill>
              </a:rPr>
              <a:t>PIB em 2005: </a:t>
            </a:r>
            <a:r>
              <a:rPr lang="pt-BR" sz="1100" b="1" dirty="0">
                <a:solidFill>
                  <a:srgbClr val="0070C0"/>
                </a:solidFill>
              </a:rPr>
              <a:t>R$</a:t>
            </a:r>
            <a:r>
              <a:rPr lang="pt-BR" sz="1100" dirty="0">
                <a:solidFill>
                  <a:srgbClr val="0070C0"/>
                </a:solidFill>
              </a:rPr>
              <a:t> </a:t>
            </a:r>
            <a:r>
              <a:rPr lang="pt-BR" sz="1100" b="1" dirty="0">
                <a:solidFill>
                  <a:srgbClr val="0070C0"/>
                </a:solidFill>
              </a:rPr>
              <a:t>39,6 bilhões </a:t>
            </a:r>
            <a:r>
              <a:rPr lang="pt-BR" sz="1100" dirty="0">
                <a:solidFill>
                  <a:srgbClr val="0070C0"/>
                </a:solidFill>
              </a:rPr>
              <a:t>e em 2018: </a:t>
            </a:r>
            <a:r>
              <a:rPr lang="pt-BR" sz="1100" b="1" dirty="0">
                <a:solidFill>
                  <a:srgbClr val="0070C0"/>
                </a:solidFill>
              </a:rPr>
              <a:t>R$ 151,0 bilhões</a:t>
            </a:r>
            <a:r>
              <a:rPr lang="pt-BR" sz="1100" dirty="0">
                <a:solidFill>
                  <a:srgbClr val="0070C0"/>
                </a:solidFill>
              </a:rPr>
              <a:t> Aumento de </a:t>
            </a:r>
            <a:r>
              <a:rPr lang="pt-BR" sz="1100" b="1" dirty="0">
                <a:solidFill>
                  <a:srgbClr val="0070C0"/>
                </a:solidFill>
              </a:rPr>
              <a:t>280,8%</a:t>
            </a:r>
            <a:r>
              <a:rPr lang="pt-BR" sz="1100" dirty="0">
                <a:solidFill>
                  <a:srgbClr val="0070C0"/>
                </a:solidFill>
              </a:rPr>
              <a:t> entre 2018/2005</a:t>
            </a:r>
          </a:p>
          <a:p>
            <a:endParaRPr lang="pt-BR" sz="400" dirty="0">
              <a:solidFill>
                <a:srgbClr val="0070C0"/>
              </a:solidFill>
            </a:endParaRPr>
          </a:p>
          <a:p>
            <a:r>
              <a:rPr lang="pt-BR" sz="1100" dirty="0">
                <a:solidFill>
                  <a:srgbClr val="0070C0"/>
                </a:solidFill>
              </a:rPr>
              <a:t>PIB Ind. em 2005: </a:t>
            </a:r>
            <a:r>
              <a:rPr lang="pt-BR" sz="1100" b="1" dirty="0">
                <a:solidFill>
                  <a:srgbClr val="0070C0"/>
                </a:solidFill>
              </a:rPr>
              <a:t>R$ 8,7 bilhões </a:t>
            </a:r>
            <a:r>
              <a:rPr lang="pt-BR" sz="1100" dirty="0">
                <a:solidFill>
                  <a:srgbClr val="0070C0"/>
                </a:solidFill>
              </a:rPr>
              <a:t>e em 2018: </a:t>
            </a:r>
            <a:r>
              <a:rPr lang="pt-BR" sz="1100" b="1" dirty="0">
                <a:solidFill>
                  <a:srgbClr val="0070C0"/>
                </a:solidFill>
              </a:rPr>
              <a:t>R$ 28,3 bilhões.</a:t>
            </a:r>
            <a:r>
              <a:rPr lang="pt-BR" sz="1100" dirty="0">
                <a:solidFill>
                  <a:srgbClr val="0070C0"/>
                </a:solidFill>
              </a:rPr>
              <a:t> Aumento de </a:t>
            </a:r>
            <a:r>
              <a:rPr lang="pt-BR" sz="1100" b="1" dirty="0">
                <a:solidFill>
                  <a:srgbClr val="0070C0"/>
                </a:solidFill>
              </a:rPr>
              <a:t>223,2%</a:t>
            </a:r>
            <a:r>
              <a:rPr lang="pt-BR" sz="1100" dirty="0">
                <a:solidFill>
                  <a:srgbClr val="0070C0"/>
                </a:solidFill>
              </a:rPr>
              <a:t> entre 2018/2005</a:t>
            </a:r>
          </a:p>
          <a:p>
            <a:endParaRPr lang="pt-BR" sz="400" b="1" dirty="0">
              <a:solidFill>
                <a:srgbClr val="0070C0"/>
              </a:solidFill>
            </a:endParaRPr>
          </a:p>
          <a:p>
            <a:r>
              <a:rPr lang="pt-BR" sz="1100" dirty="0">
                <a:solidFill>
                  <a:srgbClr val="0070C0"/>
                </a:solidFill>
              </a:rPr>
              <a:t>Exp. + Imp. em 2020: </a:t>
            </a:r>
            <a:r>
              <a:rPr lang="pt-BR" sz="1100" b="1" dirty="0">
                <a:solidFill>
                  <a:srgbClr val="0070C0"/>
                </a:solidFill>
              </a:rPr>
              <a:t>US$ FOB 16,1 bilhões</a:t>
            </a:r>
          </a:p>
          <a:p>
            <a:endParaRPr lang="pt-BR" sz="400" b="1" dirty="0">
              <a:solidFill>
                <a:srgbClr val="0070C0"/>
              </a:solidFill>
            </a:endParaRPr>
          </a:p>
          <a:p>
            <a:r>
              <a:rPr lang="pt-BR" sz="1100" dirty="0">
                <a:solidFill>
                  <a:srgbClr val="0070C0"/>
                </a:solidFill>
              </a:rPr>
              <a:t>Estabelecimentos em 2019:</a:t>
            </a:r>
            <a:r>
              <a:rPr lang="pt-BR" sz="1100" b="1" dirty="0">
                <a:solidFill>
                  <a:srgbClr val="0070C0"/>
                </a:solidFill>
              </a:rPr>
              <a:t> 112,0 mil</a:t>
            </a:r>
          </a:p>
          <a:p>
            <a:endParaRPr lang="pt-BR" sz="400" b="1" dirty="0">
              <a:solidFill>
                <a:srgbClr val="0070C0"/>
              </a:solidFill>
            </a:endParaRPr>
          </a:p>
          <a:p>
            <a:r>
              <a:rPr lang="pt-BR" sz="1100" dirty="0">
                <a:solidFill>
                  <a:srgbClr val="0070C0"/>
                </a:solidFill>
              </a:rPr>
              <a:t>Estabelecimentos </a:t>
            </a:r>
            <a:r>
              <a:rPr lang="pt-BR" sz="1100" dirty="0" err="1">
                <a:solidFill>
                  <a:srgbClr val="0070C0"/>
                </a:solidFill>
              </a:rPr>
              <a:t>Inds</a:t>
            </a:r>
            <a:r>
              <a:rPr lang="pt-BR" sz="1100" dirty="0">
                <a:solidFill>
                  <a:srgbClr val="0070C0"/>
                </a:solidFill>
              </a:rPr>
              <a:t>. em 2006:</a:t>
            </a:r>
            <a:r>
              <a:rPr lang="pt-BR" sz="1100" b="1" dirty="0">
                <a:solidFill>
                  <a:srgbClr val="0070C0"/>
                </a:solidFill>
              </a:rPr>
              <a:t> 15,1 mil </a:t>
            </a:r>
            <a:r>
              <a:rPr lang="pt-BR" sz="1100" dirty="0">
                <a:solidFill>
                  <a:srgbClr val="0070C0"/>
                </a:solidFill>
              </a:rPr>
              <a:t>e em</a:t>
            </a:r>
          </a:p>
          <a:p>
            <a:r>
              <a:rPr lang="pt-BR" sz="1100" dirty="0">
                <a:solidFill>
                  <a:srgbClr val="0070C0"/>
                </a:solidFill>
              </a:rPr>
              <a:t>2019:</a:t>
            </a:r>
            <a:r>
              <a:rPr lang="pt-BR" sz="1100" b="1" dirty="0">
                <a:solidFill>
                  <a:srgbClr val="0070C0"/>
                </a:solidFill>
              </a:rPr>
              <a:t> 23,2 mil </a:t>
            </a:r>
            <a:r>
              <a:rPr lang="pt-BR" sz="1100" dirty="0">
                <a:solidFill>
                  <a:srgbClr val="0070C0"/>
                </a:solidFill>
              </a:rPr>
              <a:t>Aumento de</a:t>
            </a:r>
            <a:r>
              <a:rPr lang="pt-BR" sz="1100" b="1" dirty="0">
                <a:solidFill>
                  <a:srgbClr val="0070C0"/>
                </a:solidFill>
              </a:rPr>
              <a:t> 53,6%</a:t>
            </a:r>
            <a:r>
              <a:rPr lang="pt-BR" sz="1100" dirty="0">
                <a:solidFill>
                  <a:srgbClr val="0070C0"/>
                </a:solidFill>
              </a:rPr>
              <a:t> entre 2019/2006</a:t>
            </a:r>
          </a:p>
          <a:p>
            <a:endParaRPr lang="pt-BR" sz="400" b="1" dirty="0">
              <a:solidFill>
                <a:srgbClr val="0070C0"/>
              </a:solidFill>
            </a:endParaRPr>
          </a:p>
          <a:p>
            <a:r>
              <a:rPr lang="pt-BR" sz="1100" dirty="0">
                <a:solidFill>
                  <a:srgbClr val="0070C0"/>
                </a:solidFill>
              </a:rPr>
              <a:t>Trabalhadores em 2019: </a:t>
            </a:r>
            <a:r>
              <a:rPr lang="pt-BR" sz="1100" b="1" dirty="0">
                <a:solidFill>
                  <a:srgbClr val="0070C0"/>
                </a:solidFill>
              </a:rPr>
              <a:t>1,2 milhão</a:t>
            </a:r>
          </a:p>
          <a:p>
            <a:endParaRPr lang="pt-BR" sz="400" b="1" dirty="0">
              <a:solidFill>
                <a:srgbClr val="0070C0"/>
              </a:solidFill>
            </a:endParaRPr>
          </a:p>
          <a:p>
            <a:r>
              <a:rPr lang="pt-BR" sz="1100" dirty="0">
                <a:solidFill>
                  <a:srgbClr val="0070C0"/>
                </a:solidFill>
              </a:rPr>
              <a:t>Arrecadação de Tributos Federais em 2020: </a:t>
            </a:r>
          </a:p>
          <a:p>
            <a:r>
              <a:rPr lang="pt-BR" sz="1100" b="1" dirty="0">
                <a:solidFill>
                  <a:srgbClr val="0070C0"/>
                </a:solidFill>
              </a:rPr>
              <a:t>R$ 40,3 bilhões</a:t>
            </a:r>
            <a:endParaRPr lang="pt-BR" sz="1200" b="1" dirty="0">
              <a:solidFill>
                <a:srgbClr val="0070C0"/>
              </a:solidFill>
            </a:endParaRPr>
          </a:p>
          <a:p>
            <a:endParaRPr lang="pt-BR" sz="400" b="1" dirty="0">
              <a:solidFill>
                <a:srgbClr val="0070C0"/>
              </a:solidFill>
            </a:endParaRPr>
          </a:p>
          <a:p>
            <a:r>
              <a:rPr lang="pt-BR" sz="1100" dirty="0">
                <a:solidFill>
                  <a:srgbClr val="0070C0"/>
                </a:solidFill>
              </a:rPr>
              <a:t>ICMS em 2020: </a:t>
            </a:r>
            <a:r>
              <a:rPr lang="pt-BR" sz="1100" b="1" dirty="0">
                <a:solidFill>
                  <a:srgbClr val="0070C0"/>
                </a:solidFill>
              </a:rPr>
              <a:t>R$ 10,4 bilhões</a:t>
            </a:r>
          </a:p>
        </p:txBody>
      </p:sp>
      <p:sp>
        <p:nvSpPr>
          <p:cNvPr id="75" name="Retângulo 74"/>
          <p:cNvSpPr/>
          <p:nvPr/>
        </p:nvSpPr>
        <p:spPr>
          <a:xfrm>
            <a:off x="4180314" y="4339953"/>
            <a:ext cx="3362467" cy="2148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0070C0"/>
                </a:solidFill>
              </a:rPr>
              <a:t>Alguns Setores </a:t>
            </a:r>
            <a:br>
              <a:rPr lang="pt-BR" sz="1400" b="1" dirty="0">
                <a:solidFill>
                  <a:srgbClr val="0070C0"/>
                </a:solidFill>
              </a:rPr>
            </a:br>
            <a:r>
              <a:rPr lang="pt-BR" sz="1400" b="1" dirty="0">
                <a:solidFill>
                  <a:srgbClr val="0070C0"/>
                </a:solidFill>
              </a:rPr>
              <a:t>Industriais do Corredor:</a:t>
            </a: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Prod. Alimentícios; </a:t>
            </a:r>
            <a:r>
              <a:rPr lang="pt-BR" sz="1100" dirty="0" err="1">
                <a:solidFill>
                  <a:srgbClr val="0070C0"/>
                </a:solidFill>
              </a:rPr>
              <a:t>Fabric</a:t>
            </a:r>
            <a:r>
              <a:rPr lang="pt-BR" sz="1100" dirty="0">
                <a:solidFill>
                  <a:srgbClr val="0070C0"/>
                </a:solidFill>
              </a:rPr>
              <a:t>. de Móveis; </a:t>
            </a:r>
            <a:br>
              <a:rPr lang="pt-BR" sz="1100" dirty="0">
                <a:solidFill>
                  <a:srgbClr val="0070C0"/>
                </a:solidFill>
              </a:rPr>
            </a:br>
            <a:r>
              <a:rPr lang="pt-BR" sz="1100" dirty="0">
                <a:solidFill>
                  <a:srgbClr val="0070C0"/>
                </a:solidFill>
              </a:rPr>
              <a:t>Prod. Têxteis; Construção de Edifícios;  Serviços Especializados para Construção; Maq. Aparelhos e Materiais Elétricos; Vestuário; Prod. de Metal e Mecânica; Obras de Infraestrutura; Prod. De Borracha e Plásticos; Prod. de Minerais Não-Metálicos; Máquinas e Equipamentos; Prod. de Madeira. </a:t>
            </a:r>
            <a:endParaRPr lang="pt-BR" sz="1050" dirty="0">
              <a:solidFill>
                <a:srgbClr val="0070C0"/>
              </a:solidFill>
            </a:endParaRPr>
          </a:p>
        </p:txBody>
      </p:sp>
      <p:sp>
        <p:nvSpPr>
          <p:cNvPr id="76" name="Forma Livre 75"/>
          <p:cNvSpPr/>
          <p:nvPr/>
        </p:nvSpPr>
        <p:spPr>
          <a:xfrm>
            <a:off x="2925360" y="2913538"/>
            <a:ext cx="2397444" cy="211880"/>
          </a:xfrm>
          <a:custGeom>
            <a:avLst/>
            <a:gdLst>
              <a:gd name="connsiteX0" fmla="*/ 0 w 2778034"/>
              <a:gd name="connsiteY0" fmla="*/ 165463 h 245516"/>
              <a:gd name="connsiteX1" fmla="*/ 87085 w 2778034"/>
              <a:gd name="connsiteY1" fmla="*/ 174171 h 245516"/>
              <a:gd name="connsiteX2" fmla="*/ 95794 w 2778034"/>
              <a:gd name="connsiteY2" fmla="*/ 200297 h 245516"/>
              <a:gd name="connsiteX3" fmla="*/ 121920 w 2778034"/>
              <a:gd name="connsiteY3" fmla="*/ 217714 h 245516"/>
              <a:gd name="connsiteX4" fmla="*/ 174171 w 2778034"/>
              <a:gd name="connsiteY4" fmla="*/ 209005 h 245516"/>
              <a:gd name="connsiteX5" fmla="*/ 235131 w 2778034"/>
              <a:gd name="connsiteY5" fmla="*/ 200297 h 245516"/>
              <a:gd name="connsiteX6" fmla="*/ 261257 w 2778034"/>
              <a:gd name="connsiteY6" fmla="*/ 191588 h 245516"/>
              <a:gd name="connsiteX7" fmla="*/ 278674 w 2778034"/>
              <a:gd name="connsiteY7" fmla="*/ 165463 h 245516"/>
              <a:gd name="connsiteX8" fmla="*/ 296091 w 2778034"/>
              <a:gd name="connsiteY8" fmla="*/ 148045 h 245516"/>
              <a:gd name="connsiteX9" fmla="*/ 304800 w 2778034"/>
              <a:gd name="connsiteY9" fmla="*/ 121920 h 245516"/>
              <a:gd name="connsiteX10" fmla="*/ 330925 w 2778034"/>
              <a:gd name="connsiteY10" fmla="*/ 113211 h 245516"/>
              <a:gd name="connsiteX11" fmla="*/ 418011 w 2778034"/>
              <a:gd name="connsiteY11" fmla="*/ 104503 h 245516"/>
              <a:gd name="connsiteX12" fmla="*/ 531222 w 2778034"/>
              <a:gd name="connsiteY12" fmla="*/ 78377 h 245516"/>
              <a:gd name="connsiteX13" fmla="*/ 539931 w 2778034"/>
              <a:gd name="connsiteY13" fmla="*/ 52251 h 245516"/>
              <a:gd name="connsiteX14" fmla="*/ 566057 w 2778034"/>
              <a:gd name="connsiteY14" fmla="*/ 34834 h 245516"/>
              <a:gd name="connsiteX15" fmla="*/ 609600 w 2778034"/>
              <a:gd name="connsiteY15" fmla="*/ 26125 h 245516"/>
              <a:gd name="connsiteX16" fmla="*/ 827314 w 2778034"/>
              <a:gd name="connsiteY16" fmla="*/ 17417 h 245516"/>
              <a:gd name="connsiteX17" fmla="*/ 914400 w 2778034"/>
              <a:gd name="connsiteY17" fmla="*/ 26125 h 245516"/>
              <a:gd name="connsiteX18" fmla="*/ 931817 w 2778034"/>
              <a:gd name="connsiteY18" fmla="*/ 43543 h 245516"/>
              <a:gd name="connsiteX19" fmla="*/ 1079862 w 2778034"/>
              <a:gd name="connsiteY19" fmla="*/ 34834 h 245516"/>
              <a:gd name="connsiteX20" fmla="*/ 1132114 w 2778034"/>
              <a:gd name="connsiteY20" fmla="*/ 17417 h 245516"/>
              <a:gd name="connsiteX21" fmla="*/ 1201782 w 2778034"/>
              <a:gd name="connsiteY21" fmla="*/ 0 h 245516"/>
              <a:gd name="connsiteX22" fmla="*/ 1288868 w 2778034"/>
              <a:gd name="connsiteY22" fmla="*/ 8708 h 245516"/>
              <a:gd name="connsiteX23" fmla="*/ 1314994 w 2778034"/>
              <a:gd name="connsiteY23" fmla="*/ 17417 h 245516"/>
              <a:gd name="connsiteX24" fmla="*/ 1349828 w 2778034"/>
              <a:gd name="connsiteY24" fmla="*/ 26125 h 245516"/>
              <a:gd name="connsiteX25" fmla="*/ 1358537 w 2778034"/>
              <a:gd name="connsiteY25" fmla="*/ 52251 h 245516"/>
              <a:gd name="connsiteX26" fmla="*/ 1480457 w 2778034"/>
              <a:gd name="connsiteY26" fmla="*/ 26125 h 245516"/>
              <a:gd name="connsiteX27" fmla="*/ 1506582 w 2778034"/>
              <a:gd name="connsiteY27" fmla="*/ 17417 h 245516"/>
              <a:gd name="connsiteX28" fmla="*/ 1593668 w 2778034"/>
              <a:gd name="connsiteY28" fmla="*/ 43543 h 245516"/>
              <a:gd name="connsiteX29" fmla="*/ 1619794 w 2778034"/>
              <a:gd name="connsiteY29" fmla="*/ 52251 h 245516"/>
              <a:gd name="connsiteX30" fmla="*/ 1715588 w 2778034"/>
              <a:gd name="connsiteY30" fmla="*/ 60960 h 245516"/>
              <a:gd name="connsiteX31" fmla="*/ 1767840 w 2778034"/>
              <a:gd name="connsiteY31" fmla="*/ 87085 h 245516"/>
              <a:gd name="connsiteX32" fmla="*/ 1802674 w 2778034"/>
              <a:gd name="connsiteY32" fmla="*/ 78377 h 245516"/>
              <a:gd name="connsiteX33" fmla="*/ 1854925 w 2778034"/>
              <a:gd name="connsiteY33" fmla="*/ 52251 h 245516"/>
              <a:gd name="connsiteX34" fmla="*/ 2011680 w 2778034"/>
              <a:gd name="connsiteY34" fmla="*/ 60960 h 245516"/>
              <a:gd name="connsiteX35" fmla="*/ 2037805 w 2778034"/>
              <a:gd name="connsiteY35" fmla="*/ 78377 h 245516"/>
              <a:gd name="connsiteX36" fmla="*/ 2063931 w 2778034"/>
              <a:gd name="connsiteY36" fmla="*/ 87085 h 245516"/>
              <a:gd name="connsiteX37" fmla="*/ 2168434 w 2778034"/>
              <a:gd name="connsiteY37" fmla="*/ 104503 h 245516"/>
              <a:gd name="connsiteX38" fmla="*/ 2194560 w 2778034"/>
              <a:gd name="connsiteY38" fmla="*/ 121920 h 245516"/>
              <a:gd name="connsiteX39" fmla="*/ 2246811 w 2778034"/>
              <a:gd name="connsiteY39" fmla="*/ 139337 h 245516"/>
              <a:gd name="connsiteX40" fmla="*/ 2272937 w 2778034"/>
              <a:gd name="connsiteY40" fmla="*/ 156754 h 245516"/>
              <a:gd name="connsiteX41" fmla="*/ 2351314 w 2778034"/>
              <a:gd name="connsiteY41" fmla="*/ 174171 h 245516"/>
              <a:gd name="connsiteX42" fmla="*/ 2508068 w 2778034"/>
              <a:gd name="connsiteY42" fmla="*/ 191588 h 245516"/>
              <a:gd name="connsiteX43" fmla="*/ 2586445 w 2778034"/>
              <a:gd name="connsiteY43" fmla="*/ 217714 h 245516"/>
              <a:gd name="connsiteX44" fmla="*/ 2612571 w 2778034"/>
              <a:gd name="connsiteY44" fmla="*/ 226423 h 245516"/>
              <a:gd name="connsiteX45" fmla="*/ 2682240 w 2778034"/>
              <a:gd name="connsiteY45" fmla="*/ 235131 h 245516"/>
              <a:gd name="connsiteX46" fmla="*/ 2778034 w 2778034"/>
              <a:gd name="connsiteY46" fmla="*/ 243840 h 24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778034" h="245516">
                <a:moveTo>
                  <a:pt x="0" y="165463"/>
                </a:moveTo>
                <a:cubicBezTo>
                  <a:pt x="29028" y="168366"/>
                  <a:pt x="59668" y="164201"/>
                  <a:pt x="87085" y="174171"/>
                </a:cubicBezTo>
                <a:cubicBezTo>
                  <a:pt x="95712" y="177308"/>
                  <a:pt x="90059" y="193129"/>
                  <a:pt x="95794" y="200297"/>
                </a:cubicBezTo>
                <a:cubicBezTo>
                  <a:pt x="102332" y="208470"/>
                  <a:pt x="113211" y="211908"/>
                  <a:pt x="121920" y="217714"/>
                </a:cubicBezTo>
                <a:lnTo>
                  <a:pt x="174171" y="209005"/>
                </a:lnTo>
                <a:cubicBezTo>
                  <a:pt x="194459" y="205884"/>
                  <a:pt x="215003" y="204322"/>
                  <a:pt x="235131" y="200297"/>
                </a:cubicBezTo>
                <a:cubicBezTo>
                  <a:pt x="244133" y="198497"/>
                  <a:pt x="252548" y="194491"/>
                  <a:pt x="261257" y="191588"/>
                </a:cubicBezTo>
                <a:cubicBezTo>
                  <a:pt x="267063" y="182880"/>
                  <a:pt x="272136" y="173636"/>
                  <a:pt x="278674" y="165463"/>
                </a:cubicBezTo>
                <a:cubicBezTo>
                  <a:pt x="283803" y="159052"/>
                  <a:pt x="291867" y="155086"/>
                  <a:pt x="296091" y="148045"/>
                </a:cubicBezTo>
                <a:cubicBezTo>
                  <a:pt x="300814" y="140174"/>
                  <a:pt x="298309" y="128411"/>
                  <a:pt x="304800" y="121920"/>
                </a:cubicBezTo>
                <a:cubicBezTo>
                  <a:pt x="311291" y="115429"/>
                  <a:pt x="321852" y="114607"/>
                  <a:pt x="330925" y="113211"/>
                </a:cubicBezTo>
                <a:cubicBezTo>
                  <a:pt x="359759" y="108775"/>
                  <a:pt x="388982" y="107406"/>
                  <a:pt x="418011" y="104503"/>
                </a:cubicBezTo>
                <a:cubicBezTo>
                  <a:pt x="467780" y="54731"/>
                  <a:pt x="389446" y="125635"/>
                  <a:pt x="531222" y="78377"/>
                </a:cubicBezTo>
                <a:cubicBezTo>
                  <a:pt x="539931" y="75474"/>
                  <a:pt x="534196" y="59419"/>
                  <a:pt x="539931" y="52251"/>
                </a:cubicBezTo>
                <a:cubicBezTo>
                  <a:pt x="546469" y="44078"/>
                  <a:pt x="556257" y="38509"/>
                  <a:pt x="566057" y="34834"/>
                </a:cubicBezTo>
                <a:cubicBezTo>
                  <a:pt x="579916" y="29637"/>
                  <a:pt x="594831" y="27110"/>
                  <a:pt x="609600" y="26125"/>
                </a:cubicBezTo>
                <a:cubicBezTo>
                  <a:pt x="682068" y="21294"/>
                  <a:pt x="754743" y="20320"/>
                  <a:pt x="827314" y="17417"/>
                </a:cubicBezTo>
                <a:cubicBezTo>
                  <a:pt x="856343" y="20320"/>
                  <a:pt x="886098" y="19049"/>
                  <a:pt x="914400" y="26125"/>
                </a:cubicBezTo>
                <a:cubicBezTo>
                  <a:pt x="922366" y="28116"/>
                  <a:pt x="923618" y="43111"/>
                  <a:pt x="931817" y="43543"/>
                </a:cubicBezTo>
                <a:lnTo>
                  <a:pt x="1079862" y="34834"/>
                </a:lnTo>
                <a:cubicBezTo>
                  <a:pt x="1097279" y="29028"/>
                  <a:pt x="1114111" y="21018"/>
                  <a:pt x="1132114" y="17417"/>
                </a:cubicBezTo>
                <a:cubicBezTo>
                  <a:pt x="1184658" y="6908"/>
                  <a:pt x="1161615" y="13389"/>
                  <a:pt x="1201782" y="0"/>
                </a:cubicBezTo>
                <a:cubicBezTo>
                  <a:pt x="1230811" y="2903"/>
                  <a:pt x="1260034" y="4272"/>
                  <a:pt x="1288868" y="8708"/>
                </a:cubicBezTo>
                <a:cubicBezTo>
                  <a:pt x="1297941" y="10104"/>
                  <a:pt x="1306167" y="14895"/>
                  <a:pt x="1314994" y="17417"/>
                </a:cubicBezTo>
                <a:cubicBezTo>
                  <a:pt x="1326502" y="20705"/>
                  <a:pt x="1338217" y="23222"/>
                  <a:pt x="1349828" y="26125"/>
                </a:cubicBezTo>
                <a:cubicBezTo>
                  <a:pt x="1352731" y="34834"/>
                  <a:pt x="1349576" y="50260"/>
                  <a:pt x="1358537" y="52251"/>
                </a:cubicBezTo>
                <a:cubicBezTo>
                  <a:pt x="1391497" y="59576"/>
                  <a:pt x="1449091" y="36580"/>
                  <a:pt x="1480457" y="26125"/>
                </a:cubicBezTo>
                <a:lnTo>
                  <a:pt x="1506582" y="17417"/>
                </a:lnTo>
                <a:cubicBezTo>
                  <a:pt x="1559236" y="30579"/>
                  <a:pt x="1530051" y="22337"/>
                  <a:pt x="1593668" y="43543"/>
                </a:cubicBezTo>
                <a:cubicBezTo>
                  <a:pt x="1602377" y="46446"/>
                  <a:pt x="1610652" y="51420"/>
                  <a:pt x="1619794" y="52251"/>
                </a:cubicBezTo>
                <a:lnTo>
                  <a:pt x="1715588" y="60960"/>
                </a:lnTo>
                <a:cubicBezTo>
                  <a:pt x="1728798" y="69767"/>
                  <a:pt x="1749811" y="87085"/>
                  <a:pt x="1767840" y="87085"/>
                </a:cubicBezTo>
                <a:cubicBezTo>
                  <a:pt x="1779809" y="87085"/>
                  <a:pt x="1791166" y="81665"/>
                  <a:pt x="1802674" y="78377"/>
                </a:cubicBezTo>
                <a:cubicBezTo>
                  <a:pt x="1834221" y="69364"/>
                  <a:pt x="1826302" y="71333"/>
                  <a:pt x="1854925" y="52251"/>
                </a:cubicBezTo>
                <a:cubicBezTo>
                  <a:pt x="1907177" y="55154"/>
                  <a:pt x="1959874" y="53559"/>
                  <a:pt x="2011680" y="60960"/>
                </a:cubicBezTo>
                <a:cubicBezTo>
                  <a:pt x="2022041" y="62440"/>
                  <a:pt x="2028444" y="73696"/>
                  <a:pt x="2037805" y="78377"/>
                </a:cubicBezTo>
                <a:cubicBezTo>
                  <a:pt x="2046016" y="82482"/>
                  <a:pt x="2054930" y="85285"/>
                  <a:pt x="2063931" y="87085"/>
                </a:cubicBezTo>
                <a:cubicBezTo>
                  <a:pt x="2098560" y="94011"/>
                  <a:pt x="2168434" y="104503"/>
                  <a:pt x="2168434" y="104503"/>
                </a:cubicBezTo>
                <a:cubicBezTo>
                  <a:pt x="2177143" y="110309"/>
                  <a:pt x="2184996" y="117669"/>
                  <a:pt x="2194560" y="121920"/>
                </a:cubicBezTo>
                <a:cubicBezTo>
                  <a:pt x="2211337" y="129376"/>
                  <a:pt x="2231535" y="129153"/>
                  <a:pt x="2246811" y="139337"/>
                </a:cubicBezTo>
                <a:cubicBezTo>
                  <a:pt x="2255520" y="145143"/>
                  <a:pt x="2263576" y="152073"/>
                  <a:pt x="2272937" y="156754"/>
                </a:cubicBezTo>
                <a:cubicBezTo>
                  <a:pt x="2294876" y="167724"/>
                  <a:pt x="2330282" y="170347"/>
                  <a:pt x="2351314" y="174171"/>
                </a:cubicBezTo>
                <a:cubicBezTo>
                  <a:pt x="2445960" y="191379"/>
                  <a:pt x="2344328" y="178993"/>
                  <a:pt x="2508068" y="191588"/>
                </a:cubicBezTo>
                <a:lnTo>
                  <a:pt x="2586445" y="217714"/>
                </a:lnTo>
                <a:cubicBezTo>
                  <a:pt x="2595154" y="220617"/>
                  <a:pt x="2603462" y="225284"/>
                  <a:pt x="2612571" y="226423"/>
                </a:cubicBezTo>
                <a:lnTo>
                  <a:pt x="2682240" y="235131"/>
                </a:lnTo>
                <a:cubicBezTo>
                  <a:pt x="2730396" y="251184"/>
                  <a:pt x="2699186" y="243840"/>
                  <a:pt x="2778034" y="243840"/>
                </a:cubicBezTo>
              </a:path>
            </a:pathLst>
          </a:custGeom>
          <a:noFill/>
          <a:ln w="34925">
            <a:solidFill>
              <a:srgbClr val="3CA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7" name="Forma Livre 76"/>
          <p:cNvSpPr/>
          <p:nvPr/>
        </p:nvSpPr>
        <p:spPr>
          <a:xfrm>
            <a:off x="3563707" y="2545279"/>
            <a:ext cx="90656" cy="548631"/>
          </a:xfrm>
          <a:custGeom>
            <a:avLst/>
            <a:gdLst>
              <a:gd name="connsiteX0" fmla="*/ 17961 w 105047"/>
              <a:gd name="connsiteY0" fmla="*/ 635725 h 635725"/>
              <a:gd name="connsiteX1" fmla="*/ 52796 w 105047"/>
              <a:gd name="connsiteY1" fmla="*/ 566057 h 635725"/>
              <a:gd name="connsiteX2" fmla="*/ 35378 w 105047"/>
              <a:gd name="connsiteY2" fmla="*/ 496388 h 635725"/>
              <a:gd name="connsiteX3" fmla="*/ 17961 w 105047"/>
              <a:gd name="connsiteY3" fmla="*/ 470263 h 635725"/>
              <a:gd name="connsiteX4" fmla="*/ 544 w 105047"/>
              <a:gd name="connsiteY4" fmla="*/ 418011 h 635725"/>
              <a:gd name="connsiteX5" fmla="*/ 17961 w 105047"/>
              <a:gd name="connsiteY5" fmla="*/ 339634 h 635725"/>
              <a:gd name="connsiteX6" fmla="*/ 26670 w 105047"/>
              <a:gd name="connsiteY6" fmla="*/ 313508 h 635725"/>
              <a:gd name="connsiteX7" fmla="*/ 44087 w 105047"/>
              <a:gd name="connsiteY7" fmla="*/ 287383 h 635725"/>
              <a:gd name="connsiteX8" fmla="*/ 70213 w 105047"/>
              <a:gd name="connsiteY8" fmla="*/ 235131 h 635725"/>
              <a:gd name="connsiteX9" fmla="*/ 96338 w 105047"/>
              <a:gd name="connsiteY9" fmla="*/ 156754 h 635725"/>
              <a:gd name="connsiteX10" fmla="*/ 105047 w 105047"/>
              <a:gd name="connsiteY10" fmla="*/ 130628 h 635725"/>
              <a:gd name="connsiteX11" fmla="*/ 96338 w 105047"/>
              <a:gd name="connsiteY11" fmla="*/ 69668 h 635725"/>
              <a:gd name="connsiteX12" fmla="*/ 87630 w 105047"/>
              <a:gd name="connsiteY12" fmla="*/ 43543 h 635725"/>
              <a:gd name="connsiteX13" fmla="*/ 87630 w 105047"/>
              <a:gd name="connsiteY13" fmla="*/ 0 h 63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5047" h="635725">
                <a:moveTo>
                  <a:pt x="17961" y="635725"/>
                </a:moveTo>
                <a:cubicBezTo>
                  <a:pt x="22882" y="627523"/>
                  <a:pt x="52796" y="584805"/>
                  <a:pt x="52796" y="566057"/>
                </a:cubicBezTo>
                <a:cubicBezTo>
                  <a:pt x="52796" y="556120"/>
                  <a:pt x="42250" y="510132"/>
                  <a:pt x="35378" y="496388"/>
                </a:cubicBezTo>
                <a:cubicBezTo>
                  <a:pt x="30697" y="487027"/>
                  <a:pt x="23767" y="478971"/>
                  <a:pt x="17961" y="470263"/>
                </a:cubicBezTo>
                <a:cubicBezTo>
                  <a:pt x="12155" y="452846"/>
                  <a:pt x="-3057" y="436014"/>
                  <a:pt x="544" y="418011"/>
                </a:cubicBezTo>
                <a:cubicBezTo>
                  <a:pt x="6528" y="388093"/>
                  <a:pt x="9765" y="368321"/>
                  <a:pt x="17961" y="339634"/>
                </a:cubicBezTo>
                <a:cubicBezTo>
                  <a:pt x="20483" y="330807"/>
                  <a:pt x="22565" y="321719"/>
                  <a:pt x="26670" y="313508"/>
                </a:cubicBezTo>
                <a:cubicBezTo>
                  <a:pt x="31351" y="304147"/>
                  <a:pt x="39406" y="296744"/>
                  <a:pt x="44087" y="287383"/>
                </a:cubicBezTo>
                <a:cubicBezTo>
                  <a:pt x="80145" y="215268"/>
                  <a:pt x="20295" y="310009"/>
                  <a:pt x="70213" y="235131"/>
                </a:cubicBezTo>
                <a:lnTo>
                  <a:pt x="96338" y="156754"/>
                </a:lnTo>
                <a:lnTo>
                  <a:pt x="105047" y="130628"/>
                </a:lnTo>
                <a:cubicBezTo>
                  <a:pt x="102144" y="110308"/>
                  <a:pt x="100364" y="89796"/>
                  <a:pt x="96338" y="69668"/>
                </a:cubicBezTo>
                <a:cubicBezTo>
                  <a:pt x="94538" y="60667"/>
                  <a:pt x="88768" y="52651"/>
                  <a:pt x="87630" y="43543"/>
                </a:cubicBezTo>
                <a:cubicBezTo>
                  <a:pt x="85830" y="29141"/>
                  <a:pt x="87630" y="14514"/>
                  <a:pt x="87630" y="0"/>
                </a:cubicBezTo>
              </a:path>
            </a:pathLst>
          </a:custGeom>
          <a:noFill/>
          <a:ln w="38100">
            <a:solidFill>
              <a:srgbClr val="3CA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8" name="Forma Livre 77"/>
          <p:cNvSpPr/>
          <p:nvPr/>
        </p:nvSpPr>
        <p:spPr>
          <a:xfrm>
            <a:off x="5262679" y="2763227"/>
            <a:ext cx="187942" cy="616271"/>
          </a:xfrm>
          <a:custGeom>
            <a:avLst/>
            <a:gdLst>
              <a:gd name="connsiteX0" fmla="*/ 0 w 217777"/>
              <a:gd name="connsiteY0" fmla="*/ 714103 h 714103"/>
              <a:gd name="connsiteX1" fmla="*/ 8709 w 217777"/>
              <a:gd name="connsiteY1" fmla="*/ 635726 h 714103"/>
              <a:gd name="connsiteX2" fmla="*/ 26126 w 217777"/>
              <a:gd name="connsiteY2" fmla="*/ 583475 h 714103"/>
              <a:gd name="connsiteX3" fmla="*/ 26126 w 217777"/>
              <a:gd name="connsiteY3" fmla="*/ 513806 h 714103"/>
              <a:gd name="connsiteX4" fmla="*/ 43543 w 217777"/>
              <a:gd name="connsiteY4" fmla="*/ 487680 h 714103"/>
              <a:gd name="connsiteX5" fmla="*/ 60960 w 217777"/>
              <a:gd name="connsiteY5" fmla="*/ 435429 h 714103"/>
              <a:gd name="connsiteX6" fmla="*/ 78377 w 217777"/>
              <a:gd name="connsiteY6" fmla="*/ 409303 h 714103"/>
              <a:gd name="connsiteX7" fmla="*/ 113212 w 217777"/>
              <a:gd name="connsiteY7" fmla="*/ 330926 h 714103"/>
              <a:gd name="connsiteX8" fmla="*/ 95795 w 217777"/>
              <a:gd name="connsiteY8" fmla="*/ 269966 h 714103"/>
              <a:gd name="connsiteX9" fmla="*/ 104503 w 217777"/>
              <a:gd name="connsiteY9" fmla="*/ 243840 h 714103"/>
              <a:gd name="connsiteX10" fmla="*/ 130629 w 217777"/>
              <a:gd name="connsiteY10" fmla="*/ 235132 h 714103"/>
              <a:gd name="connsiteX11" fmla="*/ 148046 w 217777"/>
              <a:gd name="connsiteY11" fmla="*/ 209006 h 714103"/>
              <a:gd name="connsiteX12" fmla="*/ 165463 w 217777"/>
              <a:gd name="connsiteY12" fmla="*/ 156755 h 714103"/>
              <a:gd name="connsiteX13" fmla="*/ 156755 w 217777"/>
              <a:gd name="connsiteY13" fmla="*/ 130629 h 714103"/>
              <a:gd name="connsiteX14" fmla="*/ 139337 w 217777"/>
              <a:gd name="connsiteY14" fmla="*/ 113212 h 714103"/>
              <a:gd name="connsiteX15" fmla="*/ 165463 w 217777"/>
              <a:gd name="connsiteY15" fmla="*/ 104503 h 714103"/>
              <a:gd name="connsiteX16" fmla="*/ 191589 w 217777"/>
              <a:gd name="connsiteY16" fmla="*/ 87086 h 714103"/>
              <a:gd name="connsiteX17" fmla="*/ 200297 w 217777"/>
              <a:gd name="connsiteY17" fmla="*/ 26126 h 714103"/>
              <a:gd name="connsiteX18" fmla="*/ 217715 w 217777"/>
              <a:gd name="connsiteY18" fmla="*/ 0 h 714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7777" h="714103">
                <a:moveTo>
                  <a:pt x="0" y="714103"/>
                </a:moveTo>
                <a:cubicBezTo>
                  <a:pt x="2903" y="687977"/>
                  <a:pt x="3554" y="661502"/>
                  <a:pt x="8709" y="635726"/>
                </a:cubicBezTo>
                <a:cubicBezTo>
                  <a:pt x="12310" y="617723"/>
                  <a:pt x="26126" y="583475"/>
                  <a:pt x="26126" y="583475"/>
                </a:cubicBezTo>
                <a:cubicBezTo>
                  <a:pt x="15420" y="551357"/>
                  <a:pt x="11290" y="553370"/>
                  <a:pt x="26126" y="513806"/>
                </a:cubicBezTo>
                <a:cubicBezTo>
                  <a:pt x="29801" y="504006"/>
                  <a:pt x="39292" y="497244"/>
                  <a:pt x="43543" y="487680"/>
                </a:cubicBezTo>
                <a:cubicBezTo>
                  <a:pt x="50999" y="470903"/>
                  <a:pt x="50776" y="450705"/>
                  <a:pt x="60960" y="435429"/>
                </a:cubicBezTo>
                <a:cubicBezTo>
                  <a:pt x="66766" y="426720"/>
                  <a:pt x="74126" y="418867"/>
                  <a:pt x="78377" y="409303"/>
                </a:cubicBezTo>
                <a:cubicBezTo>
                  <a:pt x="119832" y="316032"/>
                  <a:pt x="73795" y="390052"/>
                  <a:pt x="113212" y="330926"/>
                </a:cubicBezTo>
                <a:cubicBezTo>
                  <a:pt x="109104" y="318604"/>
                  <a:pt x="95795" y="280904"/>
                  <a:pt x="95795" y="269966"/>
                </a:cubicBezTo>
                <a:cubicBezTo>
                  <a:pt x="95795" y="260786"/>
                  <a:pt x="98012" y="250331"/>
                  <a:pt x="104503" y="243840"/>
                </a:cubicBezTo>
                <a:cubicBezTo>
                  <a:pt x="110994" y="237349"/>
                  <a:pt x="121920" y="238035"/>
                  <a:pt x="130629" y="235132"/>
                </a:cubicBezTo>
                <a:cubicBezTo>
                  <a:pt x="136435" y="226423"/>
                  <a:pt x="143795" y="218570"/>
                  <a:pt x="148046" y="209006"/>
                </a:cubicBezTo>
                <a:cubicBezTo>
                  <a:pt x="155502" y="192229"/>
                  <a:pt x="165463" y="156755"/>
                  <a:pt x="165463" y="156755"/>
                </a:cubicBezTo>
                <a:cubicBezTo>
                  <a:pt x="162560" y="148046"/>
                  <a:pt x="161478" y="138500"/>
                  <a:pt x="156755" y="130629"/>
                </a:cubicBezTo>
                <a:cubicBezTo>
                  <a:pt x="152531" y="123588"/>
                  <a:pt x="136741" y="121001"/>
                  <a:pt x="139337" y="113212"/>
                </a:cubicBezTo>
                <a:cubicBezTo>
                  <a:pt x="142240" y="104503"/>
                  <a:pt x="157252" y="108608"/>
                  <a:pt x="165463" y="104503"/>
                </a:cubicBezTo>
                <a:cubicBezTo>
                  <a:pt x="174824" y="99822"/>
                  <a:pt x="182880" y="92892"/>
                  <a:pt x="191589" y="87086"/>
                </a:cubicBezTo>
                <a:cubicBezTo>
                  <a:pt x="194492" y="66766"/>
                  <a:pt x="193806" y="45599"/>
                  <a:pt x="200297" y="26126"/>
                </a:cubicBezTo>
                <a:cubicBezTo>
                  <a:pt x="219768" y="-32286"/>
                  <a:pt x="217715" y="30688"/>
                  <a:pt x="217715" y="0"/>
                </a:cubicBezTo>
              </a:path>
            </a:pathLst>
          </a:cu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0" name="Imagem 7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8768" y="2868278"/>
            <a:ext cx="420642" cy="299453"/>
          </a:xfrm>
          <a:prstGeom prst="rect">
            <a:avLst/>
          </a:prstGeom>
        </p:spPr>
      </p:pic>
      <p:pic>
        <p:nvPicPr>
          <p:cNvPr id="81" name="Imagem 8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3789" y="2687283"/>
            <a:ext cx="319269" cy="229835"/>
          </a:xfrm>
          <a:prstGeom prst="rect">
            <a:avLst/>
          </a:prstGeom>
        </p:spPr>
      </p:pic>
      <p:pic>
        <p:nvPicPr>
          <p:cNvPr id="82" name="Imagem 8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2407" y="2885713"/>
            <a:ext cx="256466" cy="238779"/>
          </a:xfrm>
          <a:prstGeom prst="rect">
            <a:avLst/>
          </a:prstGeom>
        </p:spPr>
      </p:pic>
      <p:sp>
        <p:nvSpPr>
          <p:cNvPr id="43" name="CaixaDeTexto 42">
            <a:extLst>
              <a:ext uri="{FF2B5EF4-FFF2-40B4-BE49-F238E27FC236}">
                <a16:creationId xmlns:a16="http://schemas.microsoft.com/office/drawing/2014/main" id="{AF3542FC-94B0-4F19-995D-D048DACB0245}"/>
              </a:ext>
            </a:extLst>
          </p:cNvPr>
          <p:cNvSpPr txBox="1"/>
          <p:nvPr/>
        </p:nvSpPr>
        <p:spPr>
          <a:xfrm>
            <a:off x="9728756" y="5570780"/>
            <a:ext cx="18250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rgbClr val="7F7F7F"/>
                </a:solidFill>
              </a:rPr>
              <a:t>Fontes: IBGE, Ministério da Economia, MT-</a:t>
            </a:r>
            <a:r>
              <a:rPr lang="pt-BR" sz="1000" dirty="0" err="1">
                <a:solidFill>
                  <a:srgbClr val="7F7F7F"/>
                </a:solidFill>
              </a:rPr>
              <a:t>Rais</a:t>
            </a:r>
            <a:r>
              <a:rPr lang="pt-BR" sz="1000" dirty="0">
                <a:solidFill>
                  <a:srgbClr val="7F7F7F"/>
                </a:solidFill>
              </a:rPr>
              <a:t> 2019, Receita Federal do Brasil e Sefaz-SC – Elaboração e compilação FIESC/GETMS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1485940" y="2136796"/>
            <a:ext cx="1368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ea typeface="+mn-ea"/>
                <a:cs typeface="+mn-cs"/>
              </a:rPr>
              <a:t>Argentina</a:t>
            </a:r>
          </a:p>
        </p:txBody>
      </p:sp>
      <p:pic>
        <p:nvPicPr>
          <p:cNvPr id="45" name="Imagem 44"/>
          <p:cNvPicPr>
            <a:picLocks noChangeAspect="1"/>
          </p:cNvPicPr>
          <p:nvPr/>
        </p:nvPicPr>
        <p:blipFill>
          <a:blip r:embed="rId11" cstate="hq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810" y="1554610"/>
            <a:ext cx="323316" cy="302998"/>
          </a:xfrm>
          <a:prstGeom prst="rect">
            <a:avLst/>
          </a:prstGeom>
        </p:spPr>
      </p:pic>
      <p:sp>
        <p:nvSpPr>
          <p:cNvPr id="46" name="Retângulo 45"/>
          <p:cNvSpPr/>
          <p:nvPr/>
        </p:nvSpPr>
        <p:spPr>
          <a:xfrm>
            <a:off x="1725702" y="1450608"/>
            <a:ext cx="11526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800" dirty="0">
                <a:solidFill>
                  <a:srgbClr val="0070C0"/>
                </a:solidFill>
              </a:rPr>
              <a:t>Ponto de fronteira</a:t>
            </a:r>
          </a:p>
          <a:p>
            <a:pPr algn="r"/>
            <a:r>
              <a:rPr lang="pt-BR" sz="800" b="1" dirty="0">
                <a:solidFill>
                  <a:srgbClr val="0070C0"/>
                </a:solidFill>
              </a:rPr>
              <a:t>Alfandegado – Dionísio Cerqueira</a:t>
            </a:r>
          </a:p>
        </p:txBody>
      </p:sp>
      <p:cxnSp>
        <p:nvCxnSpPr>
          <p:cNvPr id="5" name="Conector de Seta Reta 4"/>
          <p:cNvCxnSpPr/>
          <p:nvPr/>
        </p:nvCxnSpPr>
        <p:spPr>
          <a:xfrm flipV="1">
            <a:off x="7459780" y="2645011"/>
            <a:ext cx="258179" cy="623575"/>
          </a:xfrm>
          <a:prstGeom prst="straightConnector1">
            <a:avLst/>
          </a:prstGeom>
          <a:ln w="412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de Seta Reta 47"/>
          <p:cNvCxnSpPr/>
          <p:nvPr/>
        </p:nvCxnSpPr>
        <p:spPr>
          <a:xfrm flipH="1">
            <a:off x="7299588" y="3245361"/>
            <a:ext cx="166241" cy="592640"/>
          </a:xfrm>
          <a:prstGeom prst="straightConnector1">
            <a:avLst/>
          </a:prstGeom>
          <a:ln w="412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Imagem 5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92647" y="3113776"/>
            <a:ext cx="375572" cy="269829"/>
          </a:xfrm>
          <a:prstGeom prst="rect">
            <a:avLst/>
          </a:prstGeom>
        </p:spPr>
      </p:pic>
      <p:cxnSp>
        <p:nvCxnSpPr>
          <p:cNvPr id="54" name="Conector de Seta Reta 53"/>
          <p:cNvCxnSpPr/>
          <p:nvPr/>
        </p:nvCxnSpPr>
        <p:spPr>
          <a:xfrm>
            <a:off x="9415901" y="2637651"/>
            <a:ext cx="22246" cy="415257"/>
          </a:xfrm>
          <a:prstGeom prst="straightConnector1">
            <a:avLst/>
          </a:prstGeom>
          <a:ln w="412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de Seta Reta 55"/>
          <p:cNvCxnSpPr/>
          <p:nvPr/>
        </p:nvCxnSpPr>
        <p:spPr>
          <a:xfrm flipH="1" flipV="1">
            <a:off x="9243910" y="2147581"/>
            <a:ext cx="171463" cy="504518"/>
          </a:xfrm>
          <a:prstGeom prst="straightConnector1">
            <a:avLst/>
          </a:prstGeom>
          <a:ln w="412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Imagem 6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19571" y="2519760"/>
            <a:ext cx="375506" cy="256027"/>
          </a:xfrm>
          <a:prstGeom prst="rect">
            <a:avLst/>
          </a:prstGeom>
        </p:spPr>
      </p:pic>
      <p:cxnSp>
        <p:nvCxnSpPr>
          <p:cNvPr id="62" name="Conector de Seta Reta 61"/>
          <p:cNvCxnSpPr/>
          <p:nvPr/>
        </p:nvCxnSpPr>
        <p:spPr>
          <a:xfrm flipV="1">
            <a:off x="6304180" y="2777817"/>
            <a:ext cx="169189" cy="553450"/>
          </a:xfrm>
          <a:prstGeom prst="straightConnector1">
            <a:avLst/>
          </a:prstGeom>
          <a:ln w="412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de Seta Reta 64"/>
          <p:cNvCxnSpPr/>
          <p:nvPr/>
        </p:nvCxnSpPr>
        <p:spPr>
          <a:xfrm flipH="1">
            <a:off x="6238679" y="3298518"/>
            <a:ext cx="75449" cy="399386"/>
          </a:xfrm>
          <a:prstGeom prst="straightConnector1">
            <a:avLst/>
          </a:prstGeom>
          <a:ln w="412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m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24728" y="3172683"/>
            <a:ext cx="386889" cy="261412"/>
          </a:xfrm>
          <a:prstGeom prst="rect">
            <a:avLst/>
          </a:prstGeom>
        </p:spPr>
      </p:pic>
      <p:cxnSp>
        <p:nvCxnSpPr>
          <p:cNvPr id="83" name="Conector de Seta Reta 82"/>
          <p:cNvCxnSpPr/>
          <p:nvPr/>
        </p:nvCxnSpPr>
        <p:spPr>
          <a:xfrm flipV="1">
            <a:off x="5964376" y="2590245"/>
            <a:ext cx="629" cy="561825"/>
          </a:xfrm>
          <a:prstGeom prst="straightConnector1">
            <a:avLst/>
          </a:prstGeom>
          <a:ln w="412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de Seta Reta 83"/>
          <p:cNvCxnSpPr/>
          <p:nvPr/>
        </p:nvCxnSpPr>
        <p:spPr>
          <a:xfrm flipH="1">
            <a:off x="5889087" y="3136150"/>
            <a:ext cx="75449" cy="399386"/>
          </a:xfrm>
          <a:prstGeom prst="straightConnector1">
            <a:avLst/>
          </a:prstGeom>
          <a:ln w="412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m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59033" y="3021967"/>
            <a:ext cx="367618" cy="250649"/>
          </a:xfrm>
          <a:prstGeom prst="rect">
            <a:avLst/>
          </a:prstGeom>
        </p:spPr>
      </p:pic>
      <p:cxnSp>
        <p:nvCxnSpPr>
          <p:cNvPr id="85" name="Conector de Seta Reta 84"/>
          <p:cNvCxnSpPr/>
          <p:nvPr/>
        </p:nvCxnSpPr>
        <p:spPr>
          <a:xfrm flipH="1" flipV="1">
            <a:off x="9079784" y="2137863"/>
            <a:ext cx="7565" cy="504801"/>
          </a:xfrm>
          <a:prstGeom prst="straightConnector1">
            <a:avLst/>
          </a:prstGeom>
          <a:ln w="412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de Seta Reta 85"/>
          <p:cNvCxnSpPr/>
          <p:nvPr/>
        </p:nvCxnSpPr>
        <p:spPr>
          <a:xfrm flipH="1">
            <a:off x="8998860" y="2628881"/>
            <a:ext cx="89284" cy="360013"/>
          </a:xfrm>
          <a:prstGeom prst="straightConnector1">
            <a:avLst/>
          </a:prstGeom>
          <a:ln w="412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m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08486" y="2476868"/>
            <a:ext cx="359174" cy="242685"/>
          </a:xfrm>
          <a:prstGeom prst="rect">
            <a:avLst/>
          </a:prstGeom>
        </p:spPr>
      </p:pic>
      <p:cxnSp>
        <p:nvCxnSpPr>
          <p:cNvPr id="87" name="Conector de Seta Reta 86"/>
          <p:cNvCxnSpPr/>
          <p:nvPr/>
        </p:nvCxnSpPr>
        <p:spPr>
          <a:xfrm flipH="1" flipV="1">
            <a:off x="8267270" y="2536819"/>
            <a:ext cx="434565" cy="376718"/>
          </a:xfrm>
          <a:prstGeom prst="straightConnector1">
            <a:avLst/>
          </a:prstGeom>
          <a:ln w="412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de Seta Reta 87"/>
          <p:cNvCxnSpPr/>
          <p:nvPr/>
        </p:nvCxnSpPr>
        <p:spPr>
          <a:xfrm>
            <a:off x="8684583" y="2887354"/>
            <a:ext cx="134122" cy="443913"/>
          </a:xfrm>
          <a:prstGeom prst="straightConnector1">
            <a:avLst/>
          </a:prstGeom>
          <a:ln w="412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m 3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01030" y="2776928"/>
            <a:ext cx="357846" cy="243986"/>
          </a:xfrm>
          <a:prstGeom prst="rect">
            <a:avLst/>
          </a:prstGeom>
        </p:spPr>
      </p:pic>
      <p:cxnSp>
        <p:nvCxnSpPr>
          <p:cNvPr id="89" name="Conector de Seta Reta 88"/>
          <p:cNvCxnSpPr/>
          <p:nvPr/>
        </p:nvCxnSpPr>
        <p:spPr>
          <a:xfrm flipV="1">
            <a:off x="4720761" y="2154554"/>
            <a:ext cx="80372" cy="506470"/>
          </a:xfrm>
          <a:prstGeom prst="straightConnector1">
            <a:avLst/>
          </a:prstGeom>
          <a:ln w="412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ctor de Seta Reta 92"/>
          <p:cNvCxnSpPr/>
          <p:nvPr/>
        </p:nvCxnSpPr>
        <p:spPr>
          <a:xfrm>
            <a:off x="4719778" y="2630585"/>
            <a:ext cx="67949" cy="333732"/>
          </a:xfrm>
          <a:prstGeom prst="straightConnector1">
            <a:avLst/>
          </a:prstGeom>
          <a:ln w="412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Imagem 3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59177" y="2507060"/>
            <a:ext cx="362673" cy="245050"/>
          </a:xfrm>
          <a:prstGeom prst="rect">
            <a:avLst/>
          </a:prstGeom>
        </p:spPr>
      </p:pic>
      <p:cxnSp>
        <p:nvCxnSpPr>
          <p:cNvPr id="96" name="Conector de Seta Reta 95"/>
          <p:cNvCxnSpPr/>
          <p:nvPr/>
        </p:nvCxnSpPr>
        <p:spPr>
          <a:xfrm flipH="1" flipV="1">
            <a:off x="4326306" y="2342450"/>
            <a:ext cx="29767" cy="512952"/>
          </a:xfrm>
          <a:prstGeom prst="straightConnector1">
            <a:avLst/>
          </a:prstGeom>
          <a:ln w="412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ctor de Seta Reta 97"/>
          <p:cNvCxnSpPr/>
          <p:nvPr/>
        </p:nvCxnSpPr>
        <p:spPr>
          <a:xfrm>
            <a:off x="4356108" y="2826732"/>
            <a:ext cx="58156" cy="237828"/>
          </a:xfrm>
          <a:prstGeom prst="straightConnector1">
            <a:avLst/>
          </a:prstGeom>
          <a:ln w="412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Imagem 4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22297" y="2636120"/>
            <a:ext cx="399863" cy="270178"/>
          </a:xfrm>
          <a:prstGeom prst="rect">
            <a:avLst/>
          </a:prstGeom>
        </p:spPr>
      </p:pic>
      <p:cxnSp>
        <p:nvCxnSpPr>
          <p:cNvPr id="101" name="Conector de Seta Reta 100"/>
          <p:cNvCxnSpPr/>
          <p:nvPr/>
        </p:nvCxnSpPr>
        <p:spPr>
          <a:xfrm flipH="1" flipV="1">
            <a:off x="3843746" y="2115929"/>
            <a:ext cx="29767" cy="512952"/>
          </a:xfrm>
          <a:prstGeom prst="straightConnector1">
            <a:avLst/>
          </a:prstGeom>
          <a:ln w="412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de Seta Reta 101"/>
          <p:cNvCxnSpPr/>
          <p:nvPr/>
        </p:nvCxnSpPr>
        <p:spPr>
          <a:xfrm flipH="1">
            <a:off x="3840475" y="2610611"/>
            <a:ext cx="31796" cy="216121"/>
          </a:xfrm>
          <a:prstGeom prst="straightConnector1">
            <a:avLst/>
          </a:prstGeom>
          <a:ln w="412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Imagem 4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80623" y="2423746"/>
            <a:ext cx="383298" cy="258985"/>
          </a:xfrm>
          <a:prstGeom prst="rect">
            <a:avLst/>
          </a:prstGeom>
        </p:spPr>
      </p:pic>
      <p:cxnSp>
        <p:nvCxnSpPr>
          <p:cNvPr id="105" name="Conector de Seta Reta 104"/>
          <p:cNvCxnSpPr/>
          <p:nvPr/>
        </p:nvCxnSpPr>
        <p:spPr>
          <a:xfrm flipV="1">
            <a:off x="3482522" y="2024165"/>
            <a:ext cx="57127" cy="534102"/>
          </a:xfrm>
          <a:prstGeom prst="straightConnector1">
            <a:avLst/>
          </a:prstGeom>
          <a:ln w="412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ector de Seta Reta 106"/>
          <p:cNvCxnSpPr/>
          <p:nvPr/>
        </p:nvCxnSpPr>
        <p:spPr>
          <a:xfrm flipH="1">
            <a:off x="3400202" y="2549538"/>
            <a:ext cx="89806" cy="194896"/>
          </a:xfrm>
          <a:prstGeom prst="straightConnector1">
            <a:avLst/>
          </a:prstGeom>
          <a:ln w="412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agem 5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75877" y="2351036"/>
            <a:ext cx="375660" cy="253825"/>
          </a:xfrm>
          <a:prstGeom prst="rect">
            <a:avLst/>
          </a:prstGeom>
        </p:spPr>
      </p:pic>
      <p:cxnSp>
        <p:nvCxnSpPr>
          <p:cNvPr id="111" name="Conector de Seta Reta 110"/>
          <p:cNvCxnSpPr/>
          <p:nvPr/>
        </p:nvCxnSpPr>
        <p:spPr>
          <a:xfrm flipH="1" flipV="1">
            <a:off x="6912498" y="2687283"/>
            <a:ext cx="156980" cy="597239"/>
          </a:xfrm>
          <a:prstGeom prst="straightConnector1">
            <a:avLst/>
          </a:prstGeom>
          <a:ln w="412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ector de Seta Reta 116"/>
          <p:cNvCxnSpPr/>
          <p:nvPr/>
        </p:nvCxnSpPr>
        <p:spPr>
          <a:xfrm flipH="1">
            <a:off x="6997792" y="3245990"/>
            <a:ext cx="74829" cy="377997"/>
          </a:xfrm>
          <a:prstGeom prst="straightConnector1">
            <a:avLst/>
          </a:prstGeom>
          <a:ln w="412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Imagem 8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66239" y="3113687"/>
            <a:ext cx="383298" cy="258985"/>
          </a:xfrm>
          <a:prstGeom prst="rect">
            <a:avLst/>
          </a:prstGeom>
        </p:spPr>
      </p:pic>
      <p:pic>
        <p:nvPicPr>
          <p:cNvPr id="57" name="Imagem 5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996672" y="476474"/>
            <a:ext cx="502296" cy="361592"/>
          </a:xfrm>
          <a:prstGeom prst="rect">
            <a:avLst/>
          </a:prstGeom>
        </p:spPr>
      </p:pic>
      <p:pic>
        <p:nvPicPr>
          <p:cNvPr id="58" name="Imagem 5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768720" y="487467"/>
            <a:ext cx="471756" cy="339607"/>
          </a:xfrm>
          <a:prstGeom prst="rect">
            <a:avLst/>
          </a:prstGeom>
        </p:spPr>
      </p:pic>
      <p:pic>
        <p:nvPicPr>
          <p:cNvPr id="59" name="Imagem 5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510228" y="489082"/>
            <a:ext cx="467270" cy="336377"/>
          </a:xfrm>
          <a:prstGeom prst="rect">
            <a:avLst/>
          </a:prstGeom>
        </p:spPr>
      </p:pic>
      <p:pic>
        <p:nvPicPr>
          <p:cNvPr id="67" name="Imagem 66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247250" y="478591"/>
            <a:ext cx="355950" cy="357358"/>
          </a:xfrm>
          <a:prstGeom prst="rect">
            <a:avLst/>
          </a:prstGeom>
        </p:spPr>
      </p:pic>
      <p:pic>
        <p:nvPicPr>
          <p:cNvPr id="79" name="Imagem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2952" y="474072"/>
            <a:ext cx="514679" cy="366397"/>
          </a:xfrm>
          <a:prstGeom prst="rect">
            <a:avLst/>
          </a:prstGeom>
        </p:spPr>
      </p:pic>
      <p:sp>
        <p:nvSpPr>
          <p:cNvPr id="94" name="CaixaDeTexto 93"/>
          <p:cNvSpPr txBox="1"/>
          <p:nvPr/>
        </p:nvSpPr>
        <p:spPr>
          <a:xfrm>
            <a:off x="9863773" y="3591658"/>
            <a:ext cx="14213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Florianópolis</a:t>
            </a:r>
          </a:p>
        </p:txBody>
      </p:sp>
      <p:grpSp>
        <p:nvGrpSpPr>
          <p:cNvPr id="128" name="Agrupar 127"/>
          <p:cNvGrpSpPr/>
          <p:nvPr/>
        </p:nvGrpSpPr>
        <p:grpSpPr>
          <a:xfrm>
            <a:off x="9657384" y="477456"/>
            <a:ext cx="360610" cy="360610"/>
            <a:chOff x="4373564" y="5422900"/>
            <a:chExt cx="741363" cy="741363"/>
          </a:xfrm>
          <a:noFill/>
        </p:grpSpPr>
        <p:sp>
          <p:nvSpPr>
            <p:cNvPr id="129" name="Freeform 34"/>
            <p:cNvSpPr>
              <a:spLocks/>
            </p:cNvSpPr>
            <p:nvPr/>
          </p:nvSpPr>
          <p:spPr bwMode="auto">
            <a:xfrm>
              <a:off x="4381501" y="5832475"/>
              <a:ext cx="727075" cy="249238"/>
            </a:xfrm>
            <a:custGeom>
              <a:avLst/>
              <a:gdLst>
                <a:gd name="T0" fmla="*/ 850 w 917"/>
                <a:gd name="T1" fmla="*/ 313 h 313"/>
                <a:gd name="T2" fmla="*/ 915 w 917"/>
                <a:gd name="T3" fmla="*/ 91 h 313"/>
                <a:gd name="T4" fmla="*/ 915 w 917"/>
                <a:gd name="T5" fmla="*/ 91 h 313"/>
                <a:gd name="T6" fmla="*/ 917 w 917"/>
                <a:gd name="T7" fmla="*/ 84 h 313"/>
                <a:gd name="T8" fmla="*/ 917 w 917"/>
                <a:gd name="T9" fmla="*/ 77 h 313"/>
                <a:gd name="T10" fmla="*/ 915 w 917"/>
                <a:gd name="T11" fmla="*/ 72 h 313"/>
                <a:gd name="T12" fmla="*/ 912 w 917"/>
                <a:gd name="T13" fmla="*/ 65 h 313"/>
                <a:gd name="T14" fmla="*/ 908 w 917"/>
                <a:gd name="T15" fmla="*/ 62 h 313"/>
                <a:gd name="T16" fmla="*/ 903 w 917"/>
                <a:gd name="T17" fmla="*/ 57 h 313"/>
                <a:gd name="T18" fmla="*/ 898 w 917"/>
                <a:gd name="T19" fmla="*/ 55 h 313"/>
                <a:gd name="T20" fmla="*/ 891 w 917"/>
                <a:gd name="T21" fmla="*/ 53 h 313"/>
                <a:gd name="T22" fmla="*/ 508 w 917"/>
                <a:gd name="T23" fmla="*/ 3 h 313"/>
                <a:gd name="T24" fmla="*/ 508 w 917"/>
                <a:gd name="T25" fmla="*/ 3 h 313"/>
                <a:gd name="T26" fmla="*/ 484 w 917"/>
                <a:gd name="T27" fmla="*/ 2 h 313"/>
                <a:gd name="T28" fmla="*/ 458 w 917"/>
                <a:gd name="T29" fmla="*/ 0 h 313"/>
                <a:gd name="T30" fmla="*/ 434 w 917"/>
                <a:gd name="T31" fmla="*/ 2 h 313"/>
                <a:gd name="T32" fmla="*/ 408 w 917"/>
                <a:gd name="T33" fmla="*/ 3 h 313"/>
                <a:gd name="T34" fmla="*/ 26 w 917"/>
                <a:gd name="T35" fmla="*/ 53 h 313"/>
                <a:gd name="T36" fmla="*/ 26 w 917"/>
                <a:gd name="T37" fmla="*/ 53 h 313"/>
                <a:gd name="T38" fmla="*/ 21 w 917"/>
                <a:gd name="T39" fmla="*/ 55 h 313"/>
                <a:gd name="T40" fmla="*/ 14 w 917"/>
                <a:gd name="T41" fmla="*/ 57 h 313"/>
                <a:gd name="T42" fmla="*/ 9 w 917"/>
                <a:gd name="T43" fmla="*/ 62 h 313"/>
                <a:gd name="T44" fmla="*/ 5 w 917"/>
                <a:gd name="T45" fmla="*/ 65 h 313"/>
                <a:gd name="T46" fmla="*/ 2 w 917"/>
                <a:gd name="T47" fmla="*/ 72 h 313"/>
                <a:gd name="T48" fmla="*/ 0 w 917"/>
                <a:gd name="T49" fmla="*/ 77 h 313"/>
                <a:gd name="T50" fmla="*/ 0 w 917"/>
                <a:gd name="T51" fmla="*/ 84 h 313"/>
                <a:gd name="T52" fmla="*/ 2 w 917"/>
                <a:gd name="T53" fmla="*/ 91 h 313"/>
                <a:gd name="T54" fmla="*/ 67 w 917"/>
                <a:gd name="T55" fmla="*/ 3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17" h="313">
                  <a:moveTo>
                    <a:pt x="850" y="313"/>
                  </a:moveTo>
                  <a:lnTo>
                    <a:pt x="915" y="91"/>
                  </a:lnTo>
                  <a:lnTo>
                    <a:pt x="915" y="91"/>
                  </a:lnTo>
                  <a:lnTo>
                    <a:pt x="917" y="84"/>
                  </a:lnTo>
                  <a:lnTo>
                    <a:pt x="917" y="77"/>
                  </a:lnTo>
                  <a:lnTo>
                    <a:pt x="915" y="72"/>
                  </a:lnTo>
                  <a:lnTo>
                    <a:pt x="912" y="65"/>
                  </a:lnTo>
                  <a:lnTo>
                    <a:pt x="908" y="62"/>
                  </a:lnTo>
                  <a:lnTo>
                    <a:pt x="903" y="57"/>
                  </a:lnTo>
                  <a:lnTo>
                    <a:pt x="898" y="55"/>
                  </a:lnTo>
                  <a:lnTo>
                    <a:pt x="891" y="53"/>
                  </a:lnTo>
                  <a:lnTo>
                    <a:pt x="508" y="3"/>
                  </a:lnTo>
                  <a:lnTo>
                    <a:pt x="508" y="3"/>
                  </a:lnTo>
                  <a:lnTo>
                    <a:pt x="484" y="2"/>
                  </a:lnTo>
                  <a:lnTo>
                    <a:pt x="458" y="0"/>
                  </a:lnTo>
                  <a:lnTo>
                    <a:pt x="434" y="2"/>
                  </a:lnTo>
                  <a:lnTo>
                    <a:pt x="408" y="3"/>
                  </a:lnTo>
                  <a:lnTo>
                    <a:pt x="26" y="53"/>
                  </a:lnTo>
                  <a:lnTo>
                    <a:pt x="26" y="53"/>
                  </a:lnTo>
                  <a:lnTo>
                    <a:pt x="21" y="55"/>
                  </a:lnTo>
                  <a:lnTo>
                    <a:pt x="14" y="57"/>
                  </a:lnTo>
                  <a:lnTo>
                    <a:pt x="9" y="62"/>
                  </a:lnTo>
                  <a:lnTo>
                    <a:pt x="5" y="65"/>
                  </a:lnTo>
                  <a:lnTo>
                    <a:pt x="2" y="72"/>
                  </a:lnTo>
                  <a:lnTo>
                    <a:pt x="0" y="77"/>
                  </a:lnTo>
                  <a:lnTo>
                    <a:pt x="0" y="84"/>
                  </a:lnTo>
                  <a:lnTo>
                    <a:pt x="2" y="91"/>
                  </a:lnTo>
                  <a:lnTo>
                    <a:pt x="67" y="313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0" name="Freeform 35"/>
            <p:cNvSpPr>
              <a:spLocks/>
            </p:cNvSpPr>
            <p:nvPr/>
          </p:nvSpPr>
          <p:spPr bwMode="auto">
            <a:xfrm>
              <a:off x="4481514" y="5472113"/>
              <a:ext cx="525463" cy="95250"/>
            </a:xfrm>
            <a:custGeom>
              <a:avLst/>
              <a:gdLst>
                <a:gd name="T0" fmla="*/ 527 w 661"/>
                <a:gd name="T1" fmla="*/ 121 h 121"/>
                <a:gd name="T2" fmla="*/ 527 w 661"/>
                <a:gd name="T3" fmla="*/ 91 h 121"/>
                <a:gd name="T4" fmla="*/ 661 w 661"/>
                <a:gd name="T5" fmla="*/ 60 h 121"/>
                <a:gd name="T6" fmla="*/ 661 w 661"/>
                <a:gd name="T7" fmla="*/ 0 h 121"/>
                <a:gd name="T8" fmla="*/ 0 w 661"/>
                <a:gd name="T9" fmla="*/ 0 h 121"/>
                <a:gd name="T10" fmla="*/ 0 w 661"/>
                <a:gd name="T11" fmla="*/ 60 h 121"/>
                <a:gd name="T12" fmla="*/ 134 w 661"/>
                <a:gd name="T13" fmla="*/ 91 h 121"/>
                <a:gd name="T14" fmla="*/ 134 w 661"/>
                <a:gd name="T15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1" h="121">
                  <a:moveTo>
                    <a:pt x="527" y="121"/>
                  </a:moveTo>
                  <a:lnTo>
                    <a:pt x="527" y="91"/>
                  </a:lnTo>
                  <a:lnTo>
                    <a:pt x="661" y="60"/>
                  </a:lnTo>
                  <a:lnTo>
                    <a:pt x="661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134" y="91"/>
                  </a:lnTo>
                  <a:lnTo>
                    <a:pt x="134" y="121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1" name="Freeform 36"/>
            <p:cNvSpPr>
              <a:spLocks/>
            </p:cNvSpPr>
            <p:nvPr/>
          </p:nvSpPr>
          <p:spPr bwMode="auto">
            <a:xfrm>
              <a:off x="4697414" y="5422900"/>
              <a:ext cx="95250" cy="49213"/>
            </a:xfrm>
            <a:custGeom>
              <a:avLst/>
              <a:gdLst>
                <a:gd name="T0" fmla="*/ 0 w 121"/>
                <a:gd name="T1" fmla="*/ 0 h 60"/>
                <a:gd name="T2" fmla="*/ 0 w 121"/>
                <a:gd name="T3" fmla="*/ 60 h 60"/>
                <a:gd name="T4" fmla="*/ 121 w 121"/>
                <a:gd name="T5" fmla="*/ 60 h 60"/>
                <a:gd name="T6" fmla="*/ 121 w 121"/>
                <a:gd name="T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60">
                  <a:moveTo>
                    <a:pt x="0" y="0"/>
                  </a:moveTo>
                  <a:lnTo>
                    <a:pt x="0" y="60"/>
                  </a:lnTo>
                  <a:lnTo>
                    <a:pt x="121" y="60"/>
                  </a:lnTo>
                  <a:lnTo>
                    <a:pt x="121" y="0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2" name="Line 37"/>
            <p:cNvSpPr>
              <a:spLocks noChangeShapeType="1"/>
            </p:cNvSpPr>
            <p:nvPr/>
          </p:nvSpPr>
          <p:spPr bwMode="auto">
            <a:xfrm>
              <a:off x="4745039" y="5842000"/>
              <a:ext cx="0" cy="119063"/>
            </a:xfrm>
            <a:prstGeom prst="line">
              <a:avLst/>
            </a:pr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3" name="Freeform 38"/>
            <p:cNvSpPr>
              <a:spLocks/>
            </p:cNvSpPr>
            <p:nvPr/>
          </p:nvSpPr>
          <p:spPr bwMode="auto">
            <a:xfrm>
              <a:off x="4827589" y="5902325"/>
              <a:ext cx="47625" cy="71438"/>
            </a:xfrm>
            <a:custGeom>
              <a:avLst/>
              <a:gdLst>
                <a:gd name="T0" fmla="*/ 60 w 60"/>
                <a:gd name="T1" fmla="*/ 45 h 89"/>
                <a:gd name="T2" fmla="*/ 60 w 60"/>
                <a:gd name="T3" fmla="*/ 45 h 89"/>
                <a:gd name="T4" fmla="*/ 60 w 60"/>
                <a:gd name="T5" fmla="*/ 53 h 89"/>
                <a:gd name="T6" fmla="*/ 58 w 60"/>
                <a:gd name="T7" fmla="*/ 62 h 89"/>
                <a:gd name="T8" fmla="*/ 55 w 60"/>
                <a:gd name="T9" fmla="*/ 70 h 89"/>
                <a:gd name="T10" fmla="*/ 51 w 60"/>
                <a:gd name="T11" fmla="*/ 76 h 89"/>
                <a:gd name="T12" fmla="*/ 46 w 60"/>
                <a:gd name="T13" fmla="*/ 82 h 89"/>
                <a:gd name="T14" fmla="*/ 43 w 60"/>
                <a:gd name="T15" fmla="*/ 86 h 89"/>
                <a:gd name="T16" fmla="*/ 36 w 60"/>
                <a:gd name="T17" fmla="*/ 89 h 89"/>
                <a:gd name="T18" fmla="*/ 31 w 60"/>
                <a:gd name="T19" fmla="*/ 89 h 89"/>
                <a:gd name="T20" fmla="*/ 31 w 60"/>
                <a:gd name="T21" fmla="*/ 89 h 89"/>
                <a:gd name="T22" fmla="*/ 24 w 60"/>
                <a:gd name="T23" fmla="*/ 89 h 89"/>
                <a:gd name="T24" fmla="*/ 18 w 60"/>
                <a:gd name="T25" fmla="*/ 86 h 89"/>
                <a:gd name="T26" fmla="*/ 13 w 60"/>
                <a:gd name="T27" fmla="*/ 82 h 89"/>
                <a:gd name="T28" fmla="*/ 8 w 60"/>
                <a:gd name="T29" fmla="*/ 76 h 89"/>
                <a:gd name="T30" fmla="*/ 5 w 60"/>
                <a:gd name="T31" fmla="*/ 70 h 89"/>
                <a:gd name="T32" fmla="*/ 3 w 60"/>
                <a:gd name="T33" fmla="*/ 62 h 89"/>
                <a:gd name="T34" fmla="*/ 1 w 60"/>
                <a:gd name="T35" fmla="*/ 53 h 89"/>
                <a:gd name="T36" fmla="*/ 0 w 60"/>
                <a:gd name="T37" fmla="*/ 45 h 89"/>
                <a:gd name="T38" fmla="*/ 0 w 60"/>
                <a:gd name="T39" fmla="*/ 45 h 89"/>
                <a:gd name="T40" fmla="*/ 1 w 60"/>
                <a:gd name="T41" fmla="*/ 36 h 89"/>
                <a:gd name="T42" fmla="*/ 3 w 60"/>
                <a:gd name="T43" fmla="*/ 27 h 89"/>
                <a:gd name="T44" fmla="*/ 5 w 60"/>
                <a:gd name="T45" fmla="*/ 19 h 89"/>
                <a:gd name="T46" fmla="*/ 8 w 60"/>
                <a:gd name="T47" fmla="*/ 12 h 89"/>
                <a:gd name="T48" fmla="*/ 13 w 60"/>
                <a:gd name="T49" fmla="*/ 7 h 89"/>
                <a:gd name="T50" fmla="*/ 18 w 60"/>
                <a:gd name="T51" fmla="*/ 3 h 89"/>
                <a:gd name="T52" fmla="*/ 24 w 60"/>
                <a:gd name="T53" fmla="*/ 0 h 89"/>
                <a:gd name="T54" fmla="*/ 31 w 60"/>
                <a:gd name="T55" fmla="*/ 0 h 89"/>
                <a:gd name="T56" fmla="*/ 31 w 60"/>
                <a:gd name="T57" fmla="*/ 0 h 89"/>
                <a:gd name="T58" fmla="*/ 36 w 60"/>
                <a:gd name="T59" fmla="*/ 0 h 89"/>
                <a:gd name="T60" fmla="*/ 43 w 60"/>
                <a:gd name="T61" fmla="*/ 3 h 89"/>
                <a:gd name="T62" fmla="*/ 46 w 60"/>
                <a:gd name="T63" fmla="*/ 7 h 89"/>
                <a:gd name="T64" fmla="*/ 51 w 60"/>
                <a:gd name="T65" fmla="*/ 12 h 89"/>
                <a:gd name="T66" fmla="*/ 55 w 60"/>
                <a:gd name="T67" fmla="*/ 19 h 89"/>
                <a:gd name="T68" fmla="*/ 58 w 60"/>
                <a:gd name="T69" fmla="*/ 27 h 89"/>
                <a:gd name="T70" fmla="*/ 60 w 60"/>
                <a:gd name="T71" fmla="*/ 36 h 89"/>
                <a:gd name="T72" fmla="*/ 60 w 60"/>
                <a:gd name="T73" fmla="*/ 45 h 89"/>
                <a:gd name="T74" fmla="*/ 60 w 60"/>
                <a:gd name="T75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0" h="89">
                  <a:moveTo>
                    <a:pt x="60" y="45"/>
                  </a:moveTo>
                  <a:lnTo>
                    <a:pt x="60" y="45"/>
                  </a:lnTo>
                  <a:lnTo>
                    <a:pt x="60" y="53"/>
                  </a:lnTo>
                  <a:lnTo>
                    <a:pt x="58" y="62"/>
                  </a:lnTo>
                  <a:lnTo>
                    <a:pt x="55" y="70"/>
                  </a:lnTo>
                  <a:lnTo>
                    <a:pt x="51" y="76"/>
                  </a:lnTo>
                  <a:lnTo>
                    <a:pt x="46" y="82"/>
                  </a:lnTo>
                  <a:lnTo>
                    <a:pt x="43" y="86"/>
                  </a:lnTo>
                  <a:lnTo>
                    <a:pt x="36" y="89"/>
                  </a:lnTo>
                  <a:lnTo>
                    <a:pt x="31" y="89"/>
                  </a:lnTo>
                  <a:lnTo>
                    <a:pt x="31" y="89"/>
                  </a:lnTo>
                  <a:lnTo>
                    <a:pt x="24" y="89"/>
                  </a:lnTo>
                  <a:lnTo>
                    <a:pt x="18" y="86"/>
                  </a:lnTo>
                  <a:lnTo>
                    <a:pt x="13" y="82"/>
                  </a:lnTo>
                  <a:lnTo>
                    <a:pt x="8" y="76"/>
                  </a:lnTo>
                  <a:lnTo>
                    <a:pt x="5" y="70"/>
                  </a:lnTo>
                  <a:lnTo>
                    <a:pt x="3" y="62"/>
                  </a:lnTo>
                  <a:lnTo>
                    <a:pt x="1" y="53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7"/>
                  </a:lnTo>
                  <a:lnTo>
                    <a:pt x="5" y="19"/>
                  </a:lnTo>
                  <a:lnTo>
                    <a:pt x="8" y="12"/>
                  </a:lnTo>
                  <a:lnTo>
                    <a:pt x="13" y="7"/>
                  </a:lnTo>
                  <a:lnTo>
                    <a:pt x="18" y="3"/>
                  </a:lnTo>
                  <a:lnTo>
                    <a:pt x="24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6" y="0"/>
                  </a:lnTo>
                  <a:lnTo>
                    <a:pt x="43" y="3"/>
                  </a:lnTo>
                  <a:lnTo>
                    <a:pt x="46" y="7"/>
                  </a:lnTo>
                  <a:lnTo>
                    <a:pt x="51" y="12"/>
                  </a:lnTo>
                  <a:lnTo>
                    <a:pt x="55" y="19"/>
                  </a:lnTo>
                  <a:lnTo>
                    <a:pt x="58" y="27"/>
                  </a:lnTo>
                  <a:lnTo>
                    <a:pt x="60" y="36"/>
                  </a:lnTo>
                  <a:lnTo>
                    <a:pt x="60" y="45"/>
                  </a:lnTo>
                  <a:lnTo>
                    <a:pt x="60" y="45"/>
                  </a:lnTo>
                  <a:close/>
                </a:path>
              </a:pathLst>
            </a:custGeom>
            <a:grp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4" name="Freeform 39"/>
            <p:cNvSpPr>
              <a:spLocks/>
            </p:cNvSpPr>
            <p:nvPr/>
          </p:nvSpPr>
          <p:spPr bwMode="auto">
            <a:xfrm>
              <a:off x="4613276" y="5902325"/>
              <a:ext cx="47625" cy="71438"/>
            </a:xfrm>
            <a:custGeom>
              <a:avLst/>
              <a:gdLst>
                <a:gd name="T0" fmla="*/ 60 w 60"/>
                <a:gd name="T1" fmla="*/ 45 h 89"/>
                <a:gd name="T2" fmla="*/ 60 w 60"/>
                <a:gd name="T3" fmla="*/ 45 h 89"/>
                <a:gd name="T4" fmla="*/ 60 w 60"/>
                <a:gd name="T5" fmla="*/ 53 h 89"/>
                <a:gd name="T6" fmla="*/ 59 w 60"/>
                <a:gd name="T7" fmla="*/ 62 h 89"/>
                <a:gd name="T8" fmla="*/ 55 w 60"/>
                <a:gd name="T9" fmla="*/ 70 h 89"/>
                <a:gd name="T10" fmla="*/ 52 w 60"/>
                <a:gd name="T11" fmla="*/ 76 h 89"/>
                <a:gd name="T12" fmla="*/ 46 w 60"/>
                <a:gd name="T13" fmla="*/ 82 h 89"/>
                <a:gd name="T14" fmla="*/ 41 w 60"/>
                <a:gd name="T15" fmla="*/ 86 h 89"/>
                <a:gd name="T16" fmla="*/ 36 w 60"/>
                <a:gd name="T17" fmla="*/ 89 h 89"/>
                <a:gd name="T18" fmla="*/ 29 w 60"/>
                <a:gd name="T19" fmla="*/ 89 h 89"/>
                <a:gd name="T20" fmla="*/ 29 w 60"/>
                <a:gd name="T21" fmla="*/ 89 h 89"/>
                <a:gd name="T22" fmla="*/ 24 w 60"/>
                <a:gd name="T23" fmla="*/ 89 h 89"/>
                <a:gd name="T24" fmla="*/ 19 w 60"/>
                <a:gd name="T25" fmla="*/ 86 h 89"/>
                <a:gd name="T26" fmla="*/ 14 w 60"/>
                <a:gd name="T27" fmla="*/ 82 h 89"/>
                <a:gd name="T28" fmla="*/ 9 w 60"/>
                <a:gd name="T29" fmla="*/ 76 h 89"/>
                <a:gd name="T30" fmla="*/ 5 w 60"/>
                <a:gd name="T31" fmla="*/ 70 h 89"/>
                <a:gd name="T32" fmla="*/ 2 w 60"/>
                <a:gd name="T33" fmla="*/ 62 h 89"/>
                <a:gd name="T34" fmla="*/ 0 w 60"/>
                <a:gd name="T35" fmla="*/ 53 h 89"/>
                <a:gd name="T36" fmla="*/ 0 w 60"/>
                <a:gd name="T37" fmla="*/ 45 h 89"/>
                <a:gd name="T38" fmla="*/ 0 w 60"/>
                <a:gd name="T39" fmla="*/ 45 h 89"/>
                <a:gd name="T40" fmla="*/ 0 w 60"/>
                <a:gd name="T41" fmla="*/ 36 h 89"/>
                <a:gd name="T42" fmla="*/ 2 w 60"/>
                <a:gd name="T43" fmla="*/ 27 h 89"/>
                <a:gd name="T44" fmla="*/ 5 w 60"/>
                <a:gd name="T45" fmla="*/ 19 h 89"/>
                <a:gd name="T46" fmla="*/ 9 w 60"/>
                <a:gd name="T47" fmla="*/ 12 h 89"/>
                <a:gd name="T48" fmla="*/ 14 w 60"/>
                <a:gd name="T49" fmla="*/ 7 h 89"/>
                <a:gd name="T50" fmla="*/ 19 w 60"/>
                <a:gd name="T51" fmla="*/ 3 h 89"/>
                <a:gd name="T52" fmla="*/ 24 w 60"/>
                <a:gd name="T53" fmla="*/ 0 h 89"/>
                <a:gd name="T54" fmla="*/ 29 w 60"/>
                <a:gd name="T55" fmla="*/ 0 h 89"/>
                <a:gd name="T56" fmla="*/ 29 w 60"/>
                <a:gd name="T57" fmla="*/ 0 h 89"/>
                <a:gd name="T58" fmla="*/ 36 w 60"/>
                <a:gd name="T59" fmla="*/ 0 h 89"/>
                <a:gd name="T60" fmla="*/ 41 w 60"/>
                <a:gd name="T61" fmla="*/ 3 h 89"/>
                <a:gd name="T62" fmla="*/ 46 w 60"/>
                <a:gd name="T63" fmla="*/ 7 h 89"/>
                <a:gd name="T64" fmla="*/ 52 w 60"/>
                <a:gd name="T65" fmla="*/ 12 h 89"/>
                <a:gd name="T66" fmla="*/ 55 w 60"/>
                <a:gd name="T67" fmla="*/ 19 h 89"/>
                <a:gd name="T68" fmla="*/ 59 w 60"/>
                <a:gd name="T69" fmla="*/ 27 h 89"/>
                <a:gd name="T70" fmla="*/ 60 w 60"/>
                <a:gd name="T71" fmla="*/ 36 h 89"/>
                <a:gd name="T72" fmla="*/ 60 w 60"/>
                <a:gd name="T73" fmla="*/ 45 h 89"/>
                <a:gd name="T74" fmla="*/ 60 w 60"/>
                <a:gd name="T75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0" h="89">
                  <a:moveTo>
                    <a:pt x="60" y="45"/>
                  </a:moveTo>
                  <a:lnTo>
                    <a:pt x="60" y="45"/>
                  </a:lnTo>
                  <a:lnTo>
                    <a:pt x="60" y="53"/>
                  </a:lnTo>
                  <a:lnTo>
                    <a:pt x="59" y="62"/>
                  </a:lnTo>
                  <a:lnTo>
                    <a:pt x="55" y="70"/>
                  </a:lnTo>
                  <a:lnTo>
                    <a:pt x="52" y="76"/>
                  </a:lnTo>
                  <a:lnTo>
                    <a:pt x="46" y="82"/>
                  </a:lnTo>
                  <a:lnTo>
                    <a:pt x="41" y="86"/>
                  </a:lnTo>
                  <a:lnTo>
                    <a:pt x="36" y="89"/>
                  </a:lnTo>
                  <a:lnTo>
                    <a:pt x="29" y="89"/>
                  </a:lnTo>
                  <a:lnTo>
                    <a:pt x="29" y="89"/>
                  </a:lnTo>
                  <a:lnTo>
                    <a:pt x="24" y="89"/>
                  </a:lnTo>
                  <a:lnTo>
                    <a:pt x="19" y="86"/>
                  </a:lnTo>
                  <a:lnTo>
                    <a:pt x="14" y="82"/>
                  </a:lnTo>
                  <a:lnTo>
                    <a:pt x="9" y="76"/>
                  </a:lnTo>
                  <a:lnTo>
                    <a:pt x="5" y="70"/>
                  </a:lnTo>
                  <a:lnTo>
                    <a:pt x="2" y="62"/>
                  </a:lnTo>
                  <a:lnTo>
                    <a:pt x="0" y="53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2" y="27"/>
                  </a:lnTo>
                  <a:lnTo>
                    <a:pt x="5" y="19"/>
                  </a:lnTo>
                  <a:lnTo>
                    <a:pt x="9" y="12"/>
                  </a:lnTo>
                  <a:lnTo>
                    <a:pt x="14" y="7"/>
                  </a:lnTo>
                  <a:lnTo>
                    <a:pt x="19" y="3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41" y="3"/>
                  </a:lnTo>
                  <a:lnTo>
                    <a:pt x="46" y="7"/>
                  </a:lnTo>
                  <a:lnTo>
                    <a:pt x="52" y="12"/>
                  </a:lnTo>
                  <a:lnTo>
                    <a:pt x="55" y="19"/>
                  </a:lnTo>
                  <a:lnTo>
                    <a:pt x="59" y="27"/>
                  </a:lnTo>
                  <a:lnTo>
                    <a:pt x="60" y="36"/>
                  </a:lnTo>
                  <a:lnTo>
                    <a:pt x="60" y="45"/>
                  </a:lnTo>
                  <a:lnTo>
                    <a:pt x="60" y="45"/>
                  </a:lnTo>
                  <a:close/>
                </a:path>
              </a:pathLst>
            </a:custGeom>
            <a:grp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5" name="Freeform 40"/>
            <p:cNvSpPr>
              <a:spLocks/>
            </p:cNvSpPr>
            <p:nvPr/>
          </p:nvSpPr>
          <p:spPr bwMode="auto">
            <a:xfrm>
              <a:off x="4373564" y="6108700"/>
              <a:ext cx="741363" cy="55563"/>
            </a:xfrm>
            <a:custGeom>
              <a:avLst/>
              <a:gdLst>
                <a:gd name="T0" fmla="*/ 0 w 934"/>
                <a:gd name="T1" fmla="*/ 70 h 70"/>
                <a:gd name="T2" fmla="*/ 71 w 934"/>
                <a:gd name="T3" fmla="*/ 41 h 70"/>
                <a:gd name="T4" fmla="*/ 71 w 934"/>
                <a:gd name="T5" fmla="*/ 41 h 70"/>
                <a:gd name="T6" fmla="*/ 93 w 934"/>
                <a:gd name="T7" fmla="*/ 33 h 70"/>
                <a:gd name="T8" fmla="*/ 116 w 934"/>
                <a:gd name="T9" fmla="*/ 26 h 70"/>
                <a:gd name="T10" fmla="*/ 140 w 934"/>
                <a:gd name="T11" fmla="*/ 19 h 70"/>
                <a:gd name="T12" fmla="*/ 162 w 934"/>
                <a:gd name="T13" fmla="*/ 12 h 70"/>
                <a:gd name="T14" fmla="*/ 187 w 934"/>
                <a:gd name="T15" fmla="*/ 8 h 70"/>
                <a:gd name="T16" fmla="*/ 211 w 934"/>
                <a:gd name="T17" fmla="*/ 5 h 70"/>
                <a:gd name="T18" fmla="*/ 259 w 934"/>
                <a:gd name="T19" fmla="*/ 0 h 70"/>
                <a:gd name="T20" fmla="*/ 305 w 934"/>
                <a:gd name="T21" fmla="*/ 0 h 70"/>
                <a:gd name="T22" fmla="*/ 330 w 934"/>
                <a:gd name="T23" fmla="*/ 2 h 70"/>
                <a:gd name="T24" fmla="*/ 354 w 934"/>
                <a:gd name="T25" fmla="*/ 3 h 70"/>
                <a:gd name="T26" fmla="*/ 378 w 934"/>
                <a:gd name="T27" fmla="*/ 8 h 70"/>
                <a:gd name="T28" fmla="*/ 402 w 934"/>
                <a:gd name="T29" fmla="*/ 12 h 70"/>
                <a:gd name="T30" fmla="*/ 424 w 934"/>
                <a:gd name="T31" fmla="*/ 17 h 70"/>
                <a:gd name="T32" fmla="*/ 448 w 934"/>
                <a:gd name="T33" fmla="*/ 24 h 70"/>
                <a:gd name="T34" fmla="*/ 510 w 934"/>
                <a:gd name="T35" fmla="*/ 45 h 70"/>
                <a:gd name="T36" fmla="*/ 510 w 934"/>
                <a:gd name="T37" fmla="*/ 45 h 70"/>
                <a:gd name="T38" fmla="*/ 555 w 934"/>
                <a:gd name="T39" fmla="*/ 57 h 70"/>
                <a:gd name="T40" fmla="*/ 602 w 934"/>
                <a:gd name="T41" fmla="*/ 64 h 70"/>
                <a:gd name="T42" fmla="*/ 647 w 934"/>
                <a:gd name="T43" fmla="*/ 69 h 70"/>
                <a:gd name="T44" fmla="*/ 693 w 934"/>
                <a:gd name="T45" fmla="*/ 69 h 70"/>
                <a:gd name="T46" fmla="*/ 738 w 934"/>
                <a:gd name="T47" fmla="*/ 65 h 70"/>
                <a:gd name="T48" fmla="*/ 783 w 934"/>
                <a:gd name="T49" fmla="*/ 58 h 70"/>
                <a:gd name="T50" fmla="*/ 828 w 934"/>
                <a:gd name="T51" fmla="*/ 48 h 70"/>
                <a:gd name="T52" fmla="*/ 872 w 934"/>
                <a:gd name="T53" fmla="*/ 34 h 70"/>
                <a:gd name="T54" fmla="*/ 934 w 934"/>
                <a:gd name="T55" fmla="*/ 1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4" h="70">
                  <a:moveTo>
                    <a:pt x="0" y="70"/>
                  </a:moveTo>
                  <a:lnTo>
                    <a:pt x="71" y="41"/>
                  </a:lnTo>
                  <a:lnTo>
                    <a:pt x="71" y="41"/>
                  </a:lnTo>
                  <a:lnTo>
                    <a:pt x="93" y="33"/>
                  </a:lnTo>
                  <a:lnTo>
                    <a:pt x="116" y="26"/>
                  </a:lnTo>
                  <a:lnTo>
                    <a:pt x="140" y="19"/>
                  </a:lnTo>
                  <a:lnTo>
                    <a:pt x="162" y="12"/>
                  </a:lnTo>
                  <a:lnTo>
                    <a:pt x="187" y="8"/>
                  </a:lnTo>
                  <a:lnTo>
                    <a:pt x="211" y="5"/>
                  </a:lnTo>
                  <a:lnTo>
                    <a:pt x="259" y="0"/>
                  </a:lnTo>
                  <a:lnTo>
                    <a:pt x="305" y="0"/>
                  </a:lnTo>
                  <a:lnTo>
                    <a:pt x="330" y="2"/>
                  </a:lnTo>
                  <a:lnTo>
                    <a:pt x="354" y="3"/>
                  </a:lnTo>
                  <a:lnTo>
                    <a:pt x="378" y="8"/>
                  </a:lnTo>
                  <a:lnTo>
                    <a:pt x="402" y="12"/>
                  </a:lnTo>
                  <a:lnTo>
                    <a:pt x="424" y="17"/>
                  </a:lnTo>
                  <a:lnTo>
                    <a:pt x="448" y="24"/>
                  </a:lnTo>
                  <a:lnTo>
                    <a:pt x="510" y="45"/>
                  </a:lnTo>
                  <a:lnTo>
                    <a:pt x="510" y="45"/>
                  </a:lnTo>
                  <a:lnTo>
                    <a:pt x="555" y="57"/>
                  </a:lnTo>
                  <a:lnTo>
                    <a:pt x="602" y="64"/>
                  </a:lnTo>
                  <a:lnTo>
                    <a:pt x="647" y="69"/>
                  </a:lnTo>
                  <a:lnTo>
                    <a:pt x="693" y="69"/>
                  </a:lnTo>
                  <a:lnTo>
                    <a:pt x="738" y="65"/>
                  </a:lnTo>
                  <a:lnTo>
                    <a:pt x="783" y="58"/>
                  </a:lnTo>
                  <a:lnTo>
                    <a:pt x="828" y="48"/>
                  </a:lnTo>
                  <a:lnTo>
                    <a:pt x="872" y="34"/>
                  </a:lnTo>
                  <a:lnTo>
                    <a:pt x="934" y="10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6" name="Line 41"/>
            <p:cNvSpPr>
              <a:spLocks noChangeShapeType="1"/>
            </p:cNvSpPr>
            <p:nvPr/>
          </p:nvSpPr>
          <p:spPr bwMode="auto">
            <a:xfrm>
              <a:off x="4816476" y="5757863"/>
              <a:ext cx="142875" cy="0"/>
            </a:xfrm>
            <a:prstGeom prst="line">
              <a:avLst/>
            </a:pr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7" name="Freeform 42"/>
            <p:cNvSpPr>
              <a:spLocks/>
            </p:cNvSpPr>
            <p:nvPr/>
          </p:nvSpPr>
          <p:spPr bwMode="auto">
            <a:xfrm>
              <a:off x="4959351" y="5757863"/>
              <a:ext cx="142875" cy="60325"/>
            </a:xfrm>
            <a:custGeom>
              <a:avLst/>
              <a:gdLst>
                <a:gd name="T0" fmla="*/ 0 w 181"/>
                <a:gd name="T1" fmla="*/ 45 h 76"/>
                <a:gd name="T2" fmla="*/ 0 w 181"/>
                <a:gd name="T3" fmla="*/ 0 h 76"/>
                <a:gd name="T4" fmla="*/ 181 w 181"/>
                <a:gd name="T5" fmla="*/ 0 h 76"/>
                <a:gd name="T6" fmla="*/ 181 w 181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1" h="76">
                  <a:moveTo>
                    <a:pt x="0" y="45"/>
                  </a:moveTo>
                  <a:lnTo>
                    <a:pt x="0" y="0"/>
                  </a:lnTo>
                  <a:lnTo>
                    <a:pt x="181" y="0"/>
                  </a:lnTo>
                  <a:lnTo>
                    <a:pt x="181" y="76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8" name="Freeform 43"/>
            <p:cNvSpPr>
              <a:spLocks/>
            </p:cNvSpPr>
            <p:nvPr/>
          </p:nvSpPr>
          <p:spPr bwMode="auto">
            <a:xfrm>
              <a:off x="4673601" y="5757863"/>
              <a:ext cx="142875" cy="23813"/>
            </a:xfrm>
            <a:custGeom>
              <a:avLst/>
              <a:gdLst>
                <a:gd name="T0" fmla="*/ 0 w 181"/>
                <a:gd name="T1" fmla="*/ 0 h 29"/>
                <a:gd name="T2" fmla="*/ 181 w 181"/>
                <a:gd name="T3" fmla="*/ 0 h 29"/>
                <a:gd name="T4" fmla="*/ 181 w 181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29">
                  <a:moveTo>
                    <a:pt x="0" y="0"/>
                  </a:moveTo>
                  <a:lnTo>
                    <a:pt x="181" y="0"/>
                  </a:lnTo>
                  <a:lnTo>
                    <a:pt x="181" y="29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9" name="Freeform 44"/>
            <p:cNvSpPr>
              <a:spLocks/>
            </p:cNvSpPr>
            <p:nvPr/>
          </p:nvSpPr>
          <p:spPr bwMode="auto">
            <a:xfrm>
              <a:off x="4529139" y="5757863"/>
              <a:ext cx="144463" cy="23813"/>
            </a:xfrm>
            <a:custGeom>
              <a:avLst/>
              <a:gdLst>
                <a:gd name="T0" fmla="*/ 0 w 181"/>
                <a:gd name="T1" fmla="*/ 0 h 29"/>
                <a:gd name="T2" fmla="*/ 181 w 181"/>
                <a:gd name="T3" fmla="*/ 0 h 29"/>
                <a:gd name="T4" fmla="*/ 181 w 181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29">
                  <a:moveTo>
                    <a:pt x="0" y="0"/>
                  </a:moveTo>
                  <a:lnTo>
                    <a:pt x="181" y="0"/>
                  </a:lnTo>
                  <a:lnTo>
                    <a:pt x="181" y="29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0" name="Freeform 45"/>
            <p:cNvSpPr>
              <a:spLocks/>
            </p:cNvSpPr>
            <p:nvPr/>
          </p:nvSpPr>
          <p:spPr bwMode="auto">
            <a:xfrm>
              <a:off x="4386264" y="5757863"/>
              <a:ext cx="142875" cy="60325"/>
            </a:xfrm>
            <a:custGeom>
              <a:avLst/>
              <a:gdLst>
                <a:gd name="T0" fmla="*/ 0 w 181"/>
                <a:gd name="T1" fmla="*/ 76 h 76"/>
                <a:gd name="T2" fmla="*/ 0 w 181"/>
                <a:gd name="T3" fmla="*/ 0 h 76"/>
                <a:gd name="T4" fmla="*/ 181 w 181"/>
                <a:gd name="T5" fmla="*/ 0 h 76"/>
                <a:gd name="T6" fmla="*/ 181 w 181"/>
                <a:gd name="T7" fmla="*/ 4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1" h="76">
                  <a:moveTo>
                    <a:pt x="0" y="76"/>
                  </a:moveTo>
                  <a:lnTo>
                    <a:pt x="0" y="0"/>
                  </a:lnTo>
                  <a:lnTo>
                    <a:pt x="181" y="0"/>
                  </a:lnTo>
                  <a:lnTo>
                    <a:pt x="181" y="45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1" name="Line 46"/>
            <p:cNvSpPr>
              <a:spLocks noChangeShapeType="1"/>
            </p:cNvSpPr>
            <p:nvPr/>
          </p:nvSpPr>
          <p:spPr bwMode="auto">
            <a:xfrm>
              <a:off x="4816476" y="5614988"/>
              <a:ext cx="142875" cy="0"/>
            </a:xfrm>
            <a:prstGeom prst="line">
              <a:avLst/>
            </a:pr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2" name="Freeform 47"/>
            <p:cNvSpPr>
              <a:spLocks/>
            </p:cNvSpPr>
            <p:nvPr/>
          </p:nvSpPr>
          <p:spPr bwMode="auto">
            <a:xfrm>
              <a:off x="4959351" y="5614988"/>
              <a:ext cx="142875" cy="142875"/>
            </a:xfrm>
            <a:custGeom>
              <a:avLst/>
              <a:gdLst>
                <a:gd name="T0" fmla="*/ 0 w 181"/>
                <a:gd name="T1" fmla="*/ 181 h 181"/>
                <a:gd name="T2" fmla="*/ 0 w 181"/>
                <a:gd name="T3" fmla="*/ 0 h 181"/>
                <a:gd name="T4" fmla="*/ 181 w 181"/>
                <a:gd name="T5" fmla="*/ 0 h 181"/>
                <a:gd name="T6" fmla="*/ 181 w 181"/>
                <a:gd name="T7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1" h="181">
                  <a:moveTo>
                    <a:pt x="0" y="181"/>
                  </a:moveTo>
                  <a:lnTo>
                    <a:pt x="0" y="0"/>
                  </a:lnTo>
                  <a:lnTo>
                    <a:pt x="181" y="0"/>
                  </a:lnTo>
                  <a:lnTo>
                    <a:pt x="181" y="181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3" name="Freeform 48"/>
            <p:cNvSpPr>
              <a:spLocks/>
            </p:cNvSpPr>
            <p:nvPr/>
          </p:nvSpPr>
          <p:spPr bwMode="auto">
            <a:xfrm>
              <a:off x="4673601" y="5614988"/>
              <a:ext cx="142875" cy="142875"/>
            </a:xfrm>
            <a:custGeom>
              <a:avLst/>
              <a:gdLst>
                <a:gd name="T0" fmla="*/ 0 w 181"/>
                <a:gd name="T1" fmla="*/ 0 h 181"/>
                <a:gd name="T2" fmla="*/ 181 w 181"/>
                <a:gd name="T3" fmla="*/ 0 h 181"/>
                <a:gd name="T4" fmla="*/ 181 w 181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181">
                  <a:moveTo>
                    <a:pt x="0" y="0"/>
                  </a:moveTo>
                  <a:lnTo>
                    <a:pt x="181" y="0"/>
                  </a:lnTo>
                  <a:lnTo>
                    <a:pt x="181" y="181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4" name="Freeform 49"/>
            <p:cNvSpPr>
              <a:spLocks/>
            </p:cNvSpPr>
            <p:nvPr/>
          </p:nvSpPr>
          <p:spPr bwMode="auto">
            <a:xfrm>
              <a:off x="4529139" y="5614988"/>
              <a:ext cx="144463" cy="142875"/>
            </a:xfrm>
            <a:custGeom>
              <a:avLst/>
              <a:gdLst>
                <a:gd name="T0" fmla="*/ 0 w 181"/>
                <a:gd name="T1" fmla="*/ 0 h 181"/>
                <a:gd name="T2" fmla="*/ 181 w 181"/>
                <a:gd name="T3" fmla="*/ 0 h 181"/>
                <a:gd name="T4" fmla="*/ 181 w 181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181">
                  <a:moveTo>
                    <a:pt x="0" y="0"/>
                  </a:moveTo>
                  <a:lnTo>
                    <a:pt x="181" y="0"/>
                  </a:lnTo>
                  <a:lnTo>
                    <a:pt x="181" y="181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5" name="Freeform 50"/>
            <p:cNvSpPr>
              <a:spLocks/>
            </p:cNvSpPr>
            <p:nvPr/>
          </p:nvSpPr>
          <p:spPr bwMode="auto">
            <a:xfrm>
              <a:off x="4386264" y="5614988"/>
              <a:ext cx="142875" cy="142875"/>
            </a:xfrm>
            <a:custGeom>
              <a:avLst/>
              <a:gdLst>
                <a:gd name="T0" fmla="*/ 0 w 181"/>
                <a:gd name="T1" fmla="*/ 181 h 181"/>
                <a:gd name="T2" fmla="*/ 0 w 181"/>
                <a:gd name="T3" fmla="*/ 0 h 181"/>
                <a:gd name="T4" fmla="*/ 181 w 181"/>
                <a:gd name="T5" fmla="*/ 0 h 181"/>
                <a:gd name="T6" fmla="*/ 181 w 181"/>
                <a:gd name="T7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1" h="181">
                  <a:moveTo>
                    <a:pt x="0" y="181"/>
                  </a:moveTo>
                  <a:lnTo>
                    <a:pt x="0" y="0"/>
                  </a:lnTo>
                  <a:lnTo>
                    <a:pt x="181" y="0"/>
                  </a:lnTo>
                  <a:lnTo>
                    <a:pt x="181" y="181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46" name="Agrupar 145"/>
          <p:cNvGrpSpPr/>
          <p:nvPr/>
        </p:nvGrpSpPr>
        <p:grpSpPr>
          <a:xfrm>
            <a:off x="5346193" y="479384"/>
            <a:ext cx="380727" cy="368498"/>
            <a:chOff x="3022601" y="3044825"/>
            <a:chExt cx="741363" cy="717550"/>
          </a:xfrm>
        </p:grpSpPr>
        <p:sp>
          <p:nvSpPr>
            <p:cNvPr id="147" name="Freeform 164"/>
            <p:cNvSpPr>
              <a:spLocks/>
            </p:cNvSpPr>
            <p:nvPr/>
          </p:nvSpPr>
          <p:spPr bwMode="auto">
            <a:xfrm>
              <a:off x="3214689" y="3163888"/>
              <a:ext cx="454025" cy="550863"/>
            </a:xfrm>
            <a:custGeom>
              <a:avLst/>
              <a:gdLst>
                <a:gd name="T0" fmla="*/ 572 w 572"/>
                <a:gd name="T1" fmla="*/ 647 h 692"/>
                <a:gd name="T2" fmla="*/ 572 w 572"/>
                <a:gd name="T3" fmla="*/ 656 h 692"/>
                <a:gd name="T4" fmla="*/ 565 w 572"/>
                <a:gd name="T5" fmla="*/ 673 h 692"/>
                <a:gd name="T6" fmla="*/ 553 w 572"/>
                <a:gd name="T7" fmla="*/ 685 h 692"/>
                <a:gd name="T8" fmla="*/ 538 w 572"/>
                <a:gd name="T9" fmla="*/ 692 h 692"/>
                <a:gd name="T10" fmla="*/ 47 w 572"/>
                <a:gd name="T11" fmla="*/ 692 h 692"/>
                <a:gd name="T12" fmla="*/ 36 w 572"/>
                <a:gd name="T13" fmla="*/ 692 h 692"/>
                <a:gd name="T14" fmla="*/ 21 w 572"/>
                <a:gd name="T15" fmla="*/ 685 h 692"/>
                <a:gd name="T16" fmla="*/ 9 w 572"/>
                <a:gd name="T17" fmla="*/ 673 h 692"/>
                <a:gd name="T18" fmla="*/ 2 w 572"/>
                <a:gd name="T19" fmla="*/ 656 h 692"/>
                <a:gd name="T20" fmla="*/ 0 w 572"/>
                <a:gd name="T21" fmla="*/ 618 h 692"/>
                <a:gd name="T22" fmla="*/ 109 w 572"/>
                <a:gd name="T23" fmla="*/ 618 h 692"/>
                <a:gd name="T24" fmla="*/ 122 w 572"/>
                <a:gd name="T25" fmla="*/ 610 h 692"/>
                <a:gd name="T26" fmla="*/ 129 w 572"/>
                <a:gd name="T27" fmla="*/ 599 h 692"/>
                <a:gd name="T28" fmla="*/ 119 w 572"/>
                <a:gd name="T29" fmla="*/ 563 h 692"/>
                <a:gd name="T30" fmla="*/ 116 w 572"/>
                <a:gd name="T31" fmla="*/ 556 h 692"/>
                <a:gd name="T32" fmla="*/ 109 w 572"/>
                <a:gd name="T33" fmla="*/ 547 h 692"/>
                <a:gd name="T34" fmla="*/ 95 w 572"/>
                <a:gd name="T35" fmla="*/ 542 h 692"/>
                <a:gd name="T36" fmla="*/ 0 w 572"/>
                <a:gd name="T37" fmla="*/ 542 h 692"/>
                <a:gd name="T38" fmla="*/ 0 w 572"/>
                <a:gd name="T39" fmla="*/ 60 h 692"/>
                <a:gd name="T40" fmla="*/ 5 w 572"/>
                <a:gd name="T41" fmla="*/ 43 h 692"/>
                <a:gd name="T42" fmla="*/ 16 w 572"/>
                <a:gd name="T43" fmla="*/ 29 h 692"/>
                <a:gd name="T44" fmla="*/ 29 w 572"/>
                <a:gd name="T45" fmla="*/ 20 h 692"/>
                <a:gd name="T46" fmla="*/ 48 w 572"/>
                <a:gd name="T47" fmla="*/ 15 h 692"/>
                <a:gd name="T48" fmla="*/ 66 w 572"/>
                <a:gd name="T49" fmla="*/ 13 h 692"/>
                <a:gd name="T50" fmla="*/ 190 w 572"/>
                <a:gd name="T51" fmla="*/ 3 h 692"/>
                <a:gd name="T52" fmla="*/ 286 w 572"/>
                <a:gd name="T53" fmla="*/ 0 h 692"/>
                <a:gd name="T54" fmla="*/ 338 w 572"/>
                <a:gd name="T55" fmla="*/ 1 h 692"/>
                <a:gd name="T56" fmla="*/ 460 w 572"/>
                <a:gd name="T57" fmla="*/ 8 h 692"/>
                <a:gd name="T58" fmla="*/ 526 w 572"/>
                <a:gd name="T59" fmla="*/ 15 h 692"/>
                <a:gd name="T60" fmla="*/ 534 w 572"/>
                <a:gd name="T61" fmla="*/ 17 h 692"/>
                <a:gd name="T62" fmla="*/ 551 w 572"/>
                <a:gd name="T63" fmla="*/ 25 h 692"/>
                <a:gd name="T64" fmla="*/ 565 w 572"/>
                <a:gd name="T65" fmla="*/ 36 h 692"/>
                <a:gd name="T66" fmla="*/ 572 w 572"/>
                <a:gd name="T67" fmla="*/ 51 h 692"/>
                <a:gd name="T68" fmla="*/ 572 w 572"/>
                <a:gd name="T69" fmla="*/ 542 h 692"/>
                <a:gd name="T70" fmla="*/ 488 w 572"/>
                <a:gd name="T71" fmla="*/ 542 h 692"/>
                <a:gd name="T72" fmla="*/ 469 w 572"/>
                <a:gd name="T73" fmla="*/ 544 h 692"/>
                <a:gd name="T74" fmla="*/ 462 w 572"/>
                <a:gd name="T75" fmla="*/ 551 h 692"/>
                <a:gd name="T76" fmla="*/ 455 w 572"/>
                <a:gd name="T77" fmla="*/ 563 h 692"/>
                <a:gd name="T78" fmla="*/ 445 w 572"/>
                <a:gd name="T79" fmla="*/ 596 h 692"/>
                <a:gd name="T80" fmla="*/ 446 w 572"/>
                <a:gd name="T81" fmla="*/ 603 h 692"/>
                <a:gd name="T82" fmla="*/ 458 w 572"/>
                <a:gd name="T83" fmla="*/ 615 h 692"/>
                <a:gd name="T84" fmla="*/ 572 w 572"/>
                <a:gd name="T85" fmla="*/ 618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2" h="692">
                  <a:moveTo>
                    <a:pt x="572" y="618"/>
                  </a:moveTo>
                  <a:lnTo>
                    <a:pt x="572" y="647"/>
                  </a:lnTo>
                  <a:lnTo>
                    <a:pt x="572" y="647"/>
                  </a:lnTo>
                  <a:lnTo>
                    <a:pt x="572" y="656"/>
                  </a:lnTo>
                  <a:lnTo>
                    <a:pt x="569" y="665"/>
                  </a:lnTo>
                  <a:lnTo>
                    <a:pt x="565" y="673"/>
                  </a:lnTo>
                  <a:lnTo>
                    <a:pt x="560" y="680"/>
                  </a:lnTo>
                  <a:lnTo>
                    <a:pt x="553" y="685"/>
                  </a:lnTo>
                  <a:lnTo>
                    <a:pt x="545" y="689"/>
                  </a:lnTo>
                  <a:lnTo>
                    <a:pt x="538" y="692"/>
                  </a:lnTo>
                  <a:lnTo>
                    <a:pt x="527" y="692"/>
                  </a:lnTo>
                  <a:lnTo>
                    <a:pt x="47" y="692"/>
                  </a:lnTo>
                  <a:lnTo>
                    <a:pt x="47" y="692"/>
                  </a:lnTo>
                  <a:lnTo>
                    <a:pt x="36" y="692"/>
                  </a:lnTo>
                  <a:lnTo>
                    <a:pt x="28" y="689"/>
                  </a:lnTo>
                  <a:lnTo>
                    <a:pt x="21" y="685"/>
                  </a:lnTo>
                  <a:lnTo>
                    <a:pt x="14" y="680"/>
                  </a:lnTo>
                  <a:lnTo>
                    <a:pt x="9" y="673"/>
                  </a:lnTo>
                  <a:lnTo>
                    <a:pt x="3" y="665"/>
                  </a:lnTo>
                  <a:lnTo>
                    <a:pt x="2" y="656"/>
                  </a:lnTo>
                  <a:lnTo>
                    <a:pt x="0" y="647"/>
                  </a:lnTo>
                  <a:lnTo>
                    <a:pt x="0" y="618"/>
                  </a:lnTo>
                  <a:lnTo>
                    <a:pt x="109" y="618"/>
                  </a:lnTo>
                  <a:lnTo>
                    <a:pt x="109" y="618"/>
                  </a:lnTo>
                  <a:lnTo>
                    <a:pt x="114" y="615"/>
                  </a:lnTo>
                  <a:lnTo>
                    <a:pt x="122" y="610"/>
                  </a:lnTo>
                  <a:lnTo>
                    <a:pt x="128" y="603"/>
                  </a:lnTo>
                  <a:lnTo>
                    <a:pt x="129" y="599"/>
                  </a:lnTo>
                  <a:lnTo>
                    <a:pt x="129" y="596"/>
                  </a:lnTo>
                  <a:lnTo>
                    <a:pt x="119" y="563"/>
                  </a:lnTo>
                  <a:lnTo>
                    <a:pt x="119" y="563"/>
                  </a:lnTo>
                  <a:lnTo>
                    <a:pt x="116" y="556"/>
                  </a:lnTo>
                  <a:lnTo>
                    <a:pt x="112" y="551"/>
                  </a:lnTo>
                  <a:lnTo>
                    <a:pt x="109" y="547"/>
                  </a:lnTo>
                  <a:lnTo>
                    <a:pt x="105" y="544"/>
                  </a:lnTo>
                  <a:lnTo>
                    <a:pt x="95" y="542"/>
                  </a:lnTo>
                  <a:lnTo>
                    <a:pt x="86" y="542"/>
                  </a:lnTo>
                  <a:lnTo>
                    <a:pt x="0" y="542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" y="51"/>
                  </a:lnTo>
                  <a:lnTo>
                    <a:pt x="5" y="43"/>
                  </a:lnTo>
                  <a:lnTo>
                    <a:pt x="9" y="36"/>
                  </a:lnTo>
                  <a:lnTo>
                    <a:pt x="16" y="29"/>
                  </a:lnTo>
                  <a:lnTo>
                    <a:pt x="22" y="24"/>
                  </a:lnTo>
                  <a:lnTo>
                    <a:pt x="29" y="20"/>
                  </a:lnTo>
                  <a:lnTo>
                    <a:pt x="38" y="17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66" y="13"/>
                  </a:lnTo>
                  <a:lnTo>
                    <a:pt x="114" y="8"/>
                  </a:lnTo>
                  <a:lnTo>
                    <a:pt x="190" y="3"/>
                  </a:lnTo>
                  <a:lnTo>
                    <a:pt x="236" y="1"/>
                  </a:lnTo>
                  <a:lnTo>
                    <a:pt x="286" y="0"/>
                  </a:lnTo>
                  <a:lnTo>
                    <a:pt x="286" y="0"/>
                  </a:lnTo>
                  <a:lnTo>
                    <a:pt x="338" y="1"/>
                  </a:lnTo>
                  <a:lnTo>
                    <a:pt x="384" y="3"/>
                  </a:lnTo>
                  <a:lnTo>
                    <a:pt x="460" y="8"/>
                  </a:lnTo>
                  <a:lnTo>
                    <a:pt x="508" y="13"/>
                  </a:lnTo>
                  <a:lnTo>
                    <a:pt x="526" y="15"/>
                  </a:lnTo>
                  <a:lnTo>
                    <a:pt x="526" y="15"/>
                  </a:lnTo>
                  <a:lnTo>
                    <a:pt x="534" y="17"/>
                  </a:lnTo>
                  <a:lnTo>
                    <a:pt x="545" y="20"/>
                  </a:lnTo>
                  <a:lnTo>
                    <a:pt x="551" y="25"/>
                  </a:lnTo>
                  <a:lnTo>
                    <a:pt x="558" y="31"/>
                  </a:lnTo>
                  <a:lnTo>
                    <a:pt x="565" y="36"/>
                  </a:lnTo>
                  <a:lnTo>
                    <a:pt x="569" y="43"/>
                  </a:lnTo>
                  <a:lnTo>
                    <a:pt x="572" y="51"/>
                  </a:lnTo>
                  <a:lnTo>
                    <a:pt x="572" y="60"/>
                  </a:lnTo>
                  <a:lnTo>
                    <a:pt x="572" y="542"/>
                  </a:lnTo>
                  <a:lnTo>
                    <a:pt x="488" y="542"/>
                  </a:lnTo>
                  <a:lnTo>
                    <a:pt x="488" y="542"/>
                  </a:lnTo>
                  <a:lnTo>
                    <a:pt x="477" y="542"/>
                  </a:lnTo>
                  <a:lnTo>
                    <a:pt x="469" y="544"/>
                  </a:lnTo>
                  <a:lnTo>
                    <a:pt x="465" y="547"/>
                  </a:lnTo>
                  <a:lnTo>
                    <a:pt x="462" y="551"/>
                  </a:lnTo>
                  <a:lnTo>
                    <a:pt x="458" y="556"/>
                  </a:lnTo>
                  <a:lnTo>
                    <a:pt x="455" y="563"/>
                  </a:lnTo>
                  <a:lnTo>
                    <a:pt x="445" y="596"/>
                  </a:lnTo>
                  <a:lnTo>
                    <a:pt x="445" y="596"/>
                  </a:lnTo>
                  <a:lnTo>
                    <a:pt x="445" y="599"/>
                  </a:lnTo>
                  <a:lnTo>
                    <a:pt x="446" y="603"/>
                  </a:lnTo>
                  <a:lnTo>
                    <a:pt x="452" y="610"/>
                  </a:lnTo>
                  <a:lnTo>
                    <a:pt x="458" y="615"/>
                  </a:lnTo>
                  <a:lnTo>
                    <a:pt x="465" y="618"/>
                  </a:lnTo>
                  <a:lnTo>
                    <a:pt x="572" y="618"/>
                  </a:lnTo>
                  <a:close/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8" name="Freeform 165"/>
            <p:cNvSpPr>
              <a:spLocks/>
            </p:cNvSpPr>
            <p:nvPr/>
          </p:nvSpPr>
          <p:spPr bwMode="auto">
            <a:xfrm>
              <a:off x="3273426" y="3522663"/>
              <a:ext cx="336550" cy="60325"/>
            </a:xfrm>
            <a:custGeom>
              <a:avLst/>
              <a:gdLst>
                <a:gd name="T0" fmla="*/ 0 w 422"/>
                <a:gd name="T1" fmla="*/ 0 h 76"/>
                <a:gd name="T2" fmla="*/ 60 w 422"/>
                <a:gd name="T3" fmla="*/ 0 h 76"/>
                <a:gd name="T4" fmla="*/ 105 w 422"/>
                <a:gd name="T5" fmla="*/ 76 h 76"/>
                <a:gd name="T6" fmla="*/ 317 w 422"/>
                <a:gd name="T7" fmla="*/ 76 h 76"/>
                <a:gd name="T8" fmla="*/ 317 w 422"/>
                <a:gd name="T9" fmla="*/ 76 h 76"/>
                <a:gd name="T10" fmla="*/ 338 w 422"/>
                <a:gd name="T11" fmla="*/ 38 h 76"/>
                <a:gd name="T12" fmla="*/ 362 w 422"/>
                <a:gd name="T13" fmla="*/ 0 h 76"/>
                <a:gd name="T14" fmla="*/ 422 w 422"/>
                <a:gd name="T1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2" h="76">
                  <a:moveTo>
                    <a:pt x="0" y="0"/>
                  </a:moveTo>
                  <a:lnTo>
                    <a:pt x="60" y="0"/>
                  </a:lnTo>
                  <a:lnTo>
                    <a:pt x="105" y="76"/>
                  </a:lnTo>
                  <a:lnTo>
                    <a:pt x="317" y="76"/>
                  </a:lnTo>
                  <a:lnTo>
                    <a:pt x="317" y="76"/>
                  </a:lnTo>
                  <a:lnTo>
                    <a:pt x="338" y="38"/>
                  </a:lnTo>
                  <a:lnTo>
                    <a:pt x="362" y="0"/>
                  </a:lnTo>
                  <a:lnTo>
                    <a:pt x="422" y="0"/>
                  </a:lnTo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9" name="Line 166"/>
            <p:cNvSpPr>
              <a:spLocks noChangeShapeType="1"/>
            </p:cNvSpPr>
            <p:nvPr/>
          </p:nvSpPr>
          <p:spPr bwMode="auto">
            <a:xfrm>
              <a:off x="3382964" y="3522663"/>
              <a:ext cx="117475" cy="0"/>
            </a:xfrm>
            <a:prstGeom prst="line">
              <a:avLst/>
            </a:pr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0" name="Line 167"/>
            <p:cNvSpPr>
              <a:spLocks noChangeShapeType="1"/>
            </p:cNvSpPr>
            <p:nvPr/>
          </p:nvSpPr>
          <p:spPr bwMode="auto">
            <a:xfrm>
              <a:off x="3357564" y="3463925"/>
              <a:ext cx="168275" cy="0"/>
            </a:xfrm>
            <a:prstGeom prst="line">
              <a:avLst/>
            </a:pr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1" name="Line 168"/>
            <p:cNvSpPr>
              <a:spLocks noChangeShapeType="1"/>
            </p:cNvSpPr>
            <p:nvPr/>
          </p:nvSpPr>
          <p:spPr bwMode="auto">
            <a:xfrm>
              <a:off x="3405189" y="3643313"/>
              <a:ext cx="73025" cy="0"/>
            </a:xfrm>
            <a:prstGeom prst="line">
              <a:avLst/>
            </a:pr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2" name="Freeform 169"/>
            <p:cNvSpPr>
              <a:spLocks/>
            </p:cNvSpPr>
            <p:nvPr/>
          </p:nvSpPr>
          <p:spPr bwMode="auto">
            <a:xfrm>
              <a:off x="3273426" y="3248025"/>
              <a:ext cx="336550" cy="155575"/>
            </a:xfrm>
            <a:custGeom>
              <a:avLst/>
              <a:gdLst>
                <a:gd name="T0" fmla="*/ 0 w 422"/>
                <a:gd name="T1" fmla="*/ 0 h 196"/>
                <a:gd name="T2" fmla="*/ 0 w 422"/>
                <a:gd name="T3" fmla="*/ 136 h 196"/>
                <a:gd name="T4" fmla="*/ 0 w 422"/>
                <a:gd name="T5" fmla="*/ 136 h 196"/>
                <a:gd name="T6" fmla="*/ 0 w 422"/>
                <a:gd name="T7" fmla="*/ 144 h 196"/>
                <a:gd name="T8" fmla="*/ 3 w 422"/>
                <a:gd name="T9" fmla="*/ 153 h 196"/>
                <a:gd name="T10" fmla="*/ 7 w 422"/>
                <a:gd name="T11" fmla="*/ 160 h 196"/>
                <a:gd name="T12" fmla="*/ 12 w 422"/>
                <a:gd name="T13" fmla="*/ 165 h 196"/>
                <a:gd name="T14" fmla="*/ 19 w 422"/>
                <a:gd name="T15" fmla="*/ 170 h 196"/>
                <a:gd name="T16" fmla="*/ 26 w 422"/>
                <a:gd name="T17" fmla="*/ 175 h 196"/>
                <a:gd name="T18" fmla="*/ 34 w 422"/>
                <a:gd name="T19" fmla="*/ 179 h 196"/>
                <a:gd name="T20" fmla="*/ 45 w 422"/>
                <a:gd name="T21" fmla="*/ 181 h 196"/>
                <a:gd name="T22" fmla="*/ 45 w 422"/>
                <a:gd name="T23" fmla="*/ 181 h 196"/>
                <a:gd name="T24" fmla="*/ 60 w 422"/>
                <a:gd name="T25" fmla="*/ 184 h 196"/>
                <a:gd name="T26" fmla="*/ 98 w 422"/>
                <a:gd name="T27" fmla="*/ 189 h 196"/>
                <a:gd name="T28" fmla="*/ 152 w 422"/>
                <a:gd name="T29" fmla="*/ 194 h 196"/>
                <a:gd name="T30" fmla="*/ 181 w 422"/>
                <a:gd name="T31" fmla="*/ 196 h 196"/>
                <a:gd name="T32" fmla="*/ 210 w 422"/>
                <a:gd name="T33" fmla="*/ 196 h 196"/>
                <a:gd name="T34" fmla="*/ 210 w 422"/>
                <a:gd name="T35" fmla="*/ 196 h 196"/>
                <a:gd name="T36" fmla="*/ 241 w 422"/>
                <a:gd name="T37" fmla="*/ 196 h 196"/>
                <a:gd name="T38" fmla="*/ 270 w 422"/>
                <a:gd name="T39" fmla="*/ 194 h 196"/>
                <a:gd name="T40" fmla="*/ 324 w 422"/>
                <a:gd name="T41" fmla="*/ 189 h 196"/>
                <a:gd name="T42" fmla="*/ 362 w 422"/>
                <a:gd name="T43" fmla="*/ 184 h 196"/>
                <a:gd name="T44" fmla="*/ 377 w 422"/>
                <a:gd name="T45" fmla="*/ 181 h 196"/>
                <a:gd name="T46" fmla="*/ 377 w 422"/>
                <a:gd name="T47" fmla="*/ 181 h 196"/>
                <a:gd name="T48" fmla="*/ 386 w 422"/>
                <a:gd name="T49" fmla="*/ 179 h 196"/>
                <a:gd name="T50" fmla="*/ 395 w 422"/>
                <a:gd name="T51" fmla="*/ 175 h 196"/>
                <a:gd name="T52" fmla="*/ 401 w 422"/>
                <a:gd name="T53" fmla="*/ 170 h 196"/>
                <a:gd name="T54" fmla="*/ 408 w 422"/>
                <a:gd name="T55" fmla="*/ 165 h 196"/>
                <a:gd name="T56" fmla="*/ 413 w 422"/>
                <a:gd name="T57" fmla="*/ 160 h 196"/>
                <a:gd name="T58" fmla="*/ 419 w 422"/>
                <a:gd name="T59" fmla="*/ 153 h 196"/>
                <a:gd name="T60" fmla="*/ 420 w 422"/>
                <a:gd name="T61" fmla="*/ 144 h 196"/>
                <a:gd name="T62" fmla="*/ 422 w 422"/>
                <a:gd name="T63" fmla="*/ 136 h 196"/>
                <a:gd name="T64" fmla="*/ 422 w 422"/>
                <a:gd name="T65" fmla="*/ 0 h 196"/>
                <a:gd name="T66" fmla="*/ 0 w 422"/>
                <a:gd name="T67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22" h="196">
                  <a:moveTo>
                    <a:pt x="0" y="0"/>
                  </a:moveTo>
                  <a:lnTo>
                    <a:pt x="0" y="136"/>
                  </a:lnTo>
                  <a:lnTo>
                    <a:pt x="0" y="136"/>
                  </a:lnTo>
                  <a:lnTo>
                    <a:pt x="0" y="144"/>
                  </a:lnTo>
                  <a:lnTo>
                    <a:pt x="3" y="153"/>
                  </a:lnTo>
                  <a:lnTo>
                    <a:pt x="7" y="160"/>
                  </a:lnTo>
                  <a:lnTo>
                    <a:pt x="12" y="165"/>
                  </a:lnTo>
                  <a:lnTo>
                    <a:pt x="19" y="170"/>
                  </a:lnTo>
                  <a:lnTo>
                    <a:pt x="26" y="175"/>
                  </a:lnTo>
                  <a:lnTo>
                    <a:pt x="34" y="179"/>
                  </a:lnTo>
                  <a:lnTo>
                    <a:pt x="45" y="181"/>
                  </a:lnTo>
                  <a:lnTo>
                    <a:pt x="45" y="181"/>
                  </a:lnTo>
                  <a:lnTo>
                    <a:pt x="60" y="184"/>
                  </a:lnTo>
                  <a:lnTo>
                    <a:pt x="98" y="189"/>
                  </a:lnTo>
                  <a:lnTo>
                    <a:pt x="152" y="194"/>
                  </a:lnTo>
                  <a:lnTo>
                    <a:pt x="181" y="196"/>
                  </a:lnTo>
                  <a:lnTo>
                    <a:pt x="210" y="196"/>
                  </a:lnTo>
                  <a:lnTo>
                    <a:pt x="210" y="196"/>
                  </a:lnTo>
                  <a:lnTo>
                    <a:pt x="241" y="196"/>
                  </a:lnTo>
                  <a:lnTo>
                    <a:pt x="270" y="194"/>
                  </a:lnTo>
                  <a:lnTo>
                    <a:pt x="324" y="189"/>
                  </a:lnTo>
                  <a:lnTo>
                    <a:pt x="362" y="184"/>
                  </a:lnTo>
                  <a:lnTo>
                    <a:pt x="377" y="181"/>
                  </a:lnTo>
                  <a:lnTo>
                    <a:pt x="377" y="181"/>
                  </a:lnTo>
                  <a:lnTo>
                    <a:pt x="386" y="179"/>
                  </a:lnTo>
                  <a:lnTo>
                    <a:pt x="395" y="175"/>
                  </a:lnTo>
                  <a:lnTo>
                    <a:pt x="401" y="170"/>
                  </a:lnTo>
                  <a:lnTo>
                    <a:pt x="408" y="165"/>
                  </a:lnTo>
                  <a:lnTo>
                    <a:pt x="413" y="160"/>
                  </a:lnTo>
                  <a:lnTo>
                    <a:pt x="419" y="153"/>
                  </a:lnTo>
                  <a:lnTo>
                    <a:pt x="420" y="144"/>
                  </a:lnTo>
                  <a:lnTo>
                    <a:pt x="422" y="136"/>
                  </a:lnTo>
                  <a:lnTo>
                    <a:pt x="422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" name="Freeform 170"/>
            <p:cNvSpPr>
              <a:spLocks/>
            </p:cNvSpPr>
            <p:nvPr/>
          </p:nvSpPr>
          <p:spPr bwMode="auto">
            <a:xfrm>
              <a:off x="3117851" y="3248025"/>
              <a:ext cx="96838" cy="155575"/>
            </a:xfrm>
            <a:custGeom>
              <a:avLst/>
              <a:gdLst>
                <a:gd name="T0" fmla="*/ 121 w 121"/>
                <a:gd name="T1" fmla="*/ 196 h 196"/>
                <a:gd name="T2" fmla="*/ 9 w 121"/>
                <a:gd name="T3" fmla="*/ 139 h 196"/>
                <a:gd name="T4" fmla="*/ 9 w 121"/>
                <a:gd name="T5" fmla="*/ 139 h 196"/>
                <a:gd name="T6" fmla="*/ 6 w 121"/>
                <a:gd name="T7" fmla="*/ 138 h 196"/>
                <a:gd name="T8" fmla="*/ 4 w 121"/>
                <a:gd name="T9" fmla="*/ 134 h 196"/>
                <a:gd name="T10" fmla="*/ 2 w 121"/>
                <a:gd name="T11" fmla="*/ 131 h 196"/>
                <a:gd name="T12" fmla="*/ 0 w 121"/>
                <a:gd name="T13" fmla="*/ 127 h 196"/>
                <a:gd name="T14" fmla="*/ 0 w 121"/>
                <a:gd name="T15" fmla="*/ 15 h 196"/>
                <a:gd name="T16" fmla="*/ 0 w 121"/>
                <a:gd name="T17" fmla="*/ 15 h 196"/>
                <a:gd name="T18" fmla="*/ 2 w 121"/>
                <a:gd name="T19" fmla="*/ 10 h 196"/>
                <a:gd name="T20" fmla="*/ 6 w 121"/>
                <a:gd name="T21" fmla="*/ 5 h 196"/>
                <a:gd name="T22" fmla="*/ 11 w 121"/>
                <a:gd name="T23" fmla="*/ 1 h 196"/>
                <a:gd name="T24" fmla="*/ 16 w 121"/>
                <a:gd name="T25" fmla="*/ 0 h 196"/>
                <a:gd name="T26" fmla="*/ 61 w 121"/>
                <a:gd name="T27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" h="196">
                  <a:moveTo>
                    <a:pt x="121" y="196"/>
                  </a:moveTo>
                  <a:lnTo>
                    <a:pt x="9" y="139"/>
                  </a:lnTo>
                  <a:lnTo>
                    <a:pt x="9" y="139"/>
                  </a:lnTo>
                  <a:lnTo>
                    <a:pt x="6" y="138"/>
                  </a:lnTo>
                  <a:lnTo>
                    <a:pt x="4" y="134"/>
                  </a:lnTo>
                  <a:lnTo>
                    <a:pt x="2" y="131"/>
                  </a:lnTo>
                  <a:lnTo>
                    <a:pt x="0" y="127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10"/>
                  </a:lnTo>
                  <a:lnTo>
                    <a:pt x="6" y="5"/>
                  </a:lnTo>
                  <a:lnTo>
                    <a:pt x="11" y="1"/>
                  </a:lnTo>
                  <a:lnTo>
                    <a:pt x="16" y="0"/>
                  </a:lnTo>
                  <a:lnTo>
                    <a:pt x="61" y="0"/>
                  </a:lnTo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4" name="Freeform 171"/>
            <p:cNvSpPr>
              <a:spLocks/>
            </p:cNvSpPr>
            <p:nvPr/>
          </p:nvSpPr>
          <p:spPr bwMode="auto">
            <a:xfrm>
              <a:off x="3668714" y="3248025"/>
              <a:ext cx="95250" cy="155575"/>
            </a:xfrm>
            <a:custGeom>
              <a:avLst/>
              <a:gdLst>
                <a:gd name="T0" fmla="*/ 0 w 121"/>
                <a:gd name="T1" fmla="*/ 196 h 196"/>
                <a:gd name="T2" fmla="*/ 114 w 121"/>
                <a:gd name="T3" fmla="*/ 139 h 196"/>
                <a:gd name="T4" fmla="*/ 114 w 121"/>
                <a:gd name="T5" fmla="*/ 139 h 196"/>
                <a:gd name="T6" fmla="*/ 117 w 121"/>
                <a:gd name="T7" fmla="*/ 138 h 196"/>
                <a:gd name="T8" fmla="*/ 119 w 121"/>
                <a:gd name="T9" fmla="*/ 134 h 196"/>
                <a:gd name="T10" fmla="*/ 121 w 121"/>
                <a:gd name="T11" fmla="*/ 131 h 196"/>
                <a:gd name="T12" fmla="*/ 121 w 121"/>
                <a:gd name="T13" fmla="*/ 127 h 196"/>
                <a:gd name="T14" fmla="*/ 121 w 121"/>
                <a:gd name="T15" fmla="*/ 15 h 196"/>
                <a:gd name="T16" fmla="*/ 121 w 121"/>
                <a:gd name="T17" fmla="*/ 15 h 196"/>
                <a:gd name="T18" fmla="*/ 121 w 121"/>
                <a:gd name="T19" fmla="*/ 10 h 196"/>
                <a:gd name="T20" fmla="*/ 117 w 121"/>
                <a:gd name="T21" fmla="*/ 5 h 196"/>
                <a:gd name="T22" fmla="*/ 112 w 121"/>
                <a:gd name="T23" fmla="*/ 1 h 196"/>
                <a:gd name="T24" fmla="*/ 107 w 121"/>
                <a:gd name="T25" fmla="*/ 0 h 196"/>
                <a:gd name="T26" fmla="*/ 60 w 121"/>
                <a:gd name="T27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" h="196">
                  <a:moveTo>
                    <a:pt x="0" y="196"/>
                  </a:moveTo>
                  <a:lnTo>
                    <a:pt x="114" y="139"/>
                  </a:lnTo>
                  <a:lnTo>
                    <a:pt x="114" y="139"/>
                  </a:lnTo>
                  <a:lnTo>
                    <a:pt x="117" y="138"/>
                  </a:lnTo>
                  <a:lnTo>
                    <a:pt x="119" y="134"/>
                  </a:lnTo>
                  <a:lnTo>
                    <a:pt x="121" y="131"/>
                  </a:lnTo>
                  <a:lnTo>
                    <a:pt x="121" y="127"/>
                  </a:lnTo>
                  <a:lnTo>
                    <a:pt x="121" y="15"/>
                  </a:lnTo>
                  <a:lnTo>
                    <a:pt x="121" y="15"/>
                  </a:lnTo>
                  <a:lnTo>
                    <a:pt x="121" y="10"/>
                  </a:lnTo>
                  <a:lnTo>
                    <a:pt x="117" y="5"/>
                  </a:lnTo>
                  <a:lnTo>
                    <a:pt x="112" y="1"/>
                  </a:lnTo>
                  <a:lnTo>
                    <a:pt x="107" y="0"/>
                  </a:lnTo>
                  <a:lnTo>
                    <a:pt x="60" y="0"/>
                  </a:lnTo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5" name="Freeform 172"/>
            <p:cNvSpPr>
              <a:spLocks/>
            </p:cNvSpPr>
            <p:nvPr/>
          </p:nvSpPr>
          <p:spPr bwMode="auto">
            <a:xfrm>
              <a:off x="3238501" y="3714750"/>
              <a:ext cx="106363" cy="47625"/>
            </a:xfrm>
            <a:custGeom>
              <a:avLst/>
              <a:gdLst>
                <a:gd name="T0" fmla="*/ 0 w 134"/>
                <a:gd name="T1" fmla="*/ 0 h 61"/>
                <a:gd name="T2" fmla="*/ 0 w 134"/>
                <a:gd name="T3" fmla="*/ 38 h 61"/>
                <a:gd name="T4" fmla="*/ 0 w 134"/>
                <a:gd name="T5" fmla="*/ 38 h 61"/>
                <a:gd name="T6" fmla="*/ 2 w 134"/>
                <a:gd name="T7" fmla="*/ 47 h 61"/>
                <a:gd name="T8" fmla="*/ 7 w 134"/>
                <a:gd name="T9" fmla="*/ 54 h 61"/>
                <a:gd name="T10" fmla="*/ 14 w 134"/>
                <a:gd name="T11" fmla="*/ 59 h 61"/>
                <a:gd name="T12" fmla="*/ 22 w 134"/>
                <a:gd name="T13" fmla="*/ 61 h 61"/>
                <a:gd name="T14" fmla="*/ 112 w 134"/>
                <a:gd name="T15" fmla="*/ 61 h 61"/>
                <a:gd name="T16" fmla="*/ 112 w 134"/>
                <a:gd name="T17" fmla="*/ 61 h 61"/>
                <a:gd name="T18" fmla="*/ 121 w 134"/>
                <a:gd name="T19" fmla="*/ 59 h 61"/>
                <a:gd name="T20" fmla="*/ 129 w 134"/>
                <a:gd name="T21" fmla="*/ 54 h 61"/>
                <a:gd name="T22" fmla="*/ 133 w 134"/>
                <a:gd name="T23" fmla="*/ 47 h 61"/>
                <a:gd name="T24" fmla="*/ 134 w 134"/>
                <a:gd name="T25" fmla="*/ 38 h 61"/>
                <a:gd name="T26" fmla="*/ 134 w 134"/>
                <a:gd name="T2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4" h="61">
                  <a:moveTo>
                    <a:pt x="0" y="0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2" y="47"/>
                  </a:lnTo>
                  <a:lnTo>
                    <a:pt x="7" y="54"/>
                  </a:lnTo>
                  <a:lnTo>
                    <a:pt x="14" y="59"/>
                  </a:lnTo>
                  <a:lnTo>
                    <a:pt x="22" y="61"/>
                  </a:lnTo>
                  <a:lnTo>
                    <a:pt x="112" y="61"/>
                  </a:lnTo>
                  <a:lnTo>
                    <a:pt x="112" y="61"/>
                  </a:lnTo>
                  <a:lnTo>
                    <a:pt x="121" y="59"/>
                  </a:lnTo>
                  <a:lnTo>
                    <a:pt x="129" y="54"/>
                  </a:lnTo>
                  <a:lnTo>
                    <a:pt x="133" y="47"/>
                  </a:lnTo>
                  <a:lnTo>
                    <a:pt x="134" y="38"/>
                  </a:lnTo>
                  <a:lnTo>
                    <a:pt x="134" y="0"/>
                  </a:lnTo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6" name="Freeform 173"/>
            <p:cNvSpPr>
              <a:spLocks/>
            </p:cNvSpPr>
            <p:nvPr/>
          </p:nvSpPr>
          <p:spPr bwMode="auto">
            <a:xfrm>
              <a:off x="3536951" y="3714750"/>
              <a:ext cx="107950" cy="47625"/>
            </a:xfrm>
            <a:custGeom>
              <a:avLst/>
              <a:gdLst>
                <a:gd name="T0" fmla="*/ 0 w 136"/>
                <a:gd name="T1" fmla="*/ 0 h 61"/>
                <a:gd name="T2" fmla="*/ 0 w 136"/>
                <a:gd name="T3" fmla="*/ 38 h 61"/>
                <a:gd name="T4" fmla="*/ 0 w 136"/>
                <a:gd name="T5" fmla="*/ 38 h 61"/>
                <a:gd name="T6" fmla="*/ 1 w 136"/>
                <a:gd name="T7" fmla="*/ 47 h 61"/>
                <a:gd name="T8" fmla="*/ 7 w 136"/>
                <a:gd name="T9" fmla="*/ 54 h 61"/>
                <a:gd name="T10" fmla="*/ 14 w 136"/>
                <a:gd name="T11" fmla="*/ 59 h 61"/>
                <a:gd name="T12" fmla="*/ 22 w 136"/>
                <a:gd name="T13" fmla="*/ 61 h 61"/>
                <a:gd name="T14" fmla="*/ 113 w 136"/>
                <a:gd name="T15" fmla="*/ 61 h 61"/>
                <a:gd name="T16" fmla="*/ 113 w 136"/>
                <a:gd name="T17" fmla="*/ 61 h 61"/>
                <a:gd name="T18" fmla="*/ 122 w 136"/>
                <a:gd name="T19" fmla="*/ 59 h 61"/>
                <a:gd name="T20" fmla="*/ 129 w 136"/>
                <a:gd name="T21" fmla="*/ 54 h 61"/>
                <a:gd name="T22" fmla="*/ 134 w 136"/>
                <a:gd name="T23" fmla="*/ 47 h 61"/>
                <a:gd name="T24" fmla="*/ 136 w 136"/>
                <a:gd name="T25" fmla="*/ 38 h 61"/>
                <a:gd name="T26" fmla="*/ 136 w 136"/>
                <a:gd name="T2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6" h="61">
                  <a:moveTo>
                    <a:pt x="0" y="0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1" y="47"/>
                  </a:lnTo>
                  <a:lnTo>
                    <a:pt x="7" y="54"/>
                  </a:lnTo>
                  <a:lnTo>
                    <a:pt x="14" y="59"/>
                  </a:lnTo>
                  <a:lnTo>
                    <a:pt x="22" y="61"/>
                  </a:lnTo>
                  <a:lnTo>
                    <a:pt x="113" y="61"/>
                  </a:lnTo>
                  <a:lnTo>
                    <a:pt x="113" y="61"/>
                  </a:lnTo>
                  <a:lnTo>
                    <a:pt x="122" y="59"/>
                  </a:lnTo>
                  <a:lnTo>
                    <a:pt x="129" y="54"/>
                  </a:lnTo>
                  <a:lnTo>
                    <a:pt x="134" y="47"/>
                  </a:lnTo>
                  <a:lnTo>
                    <a:pt x="136" y="38"/>
                  </a:lnTo>
                  <a:lnTo>
                    <a:pt x="136" y="0"/>
                  </a:lnTo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7" name="Freeform 174"/>
            <p:cNvSpPr>
              <a:spLocks/>
            </p:cNvSpPr>
            <p:nvPr/>
          </p:nvSpPr>
          <p:spPr bwMode="auto">
            <a:xfrm>
              <a:off x="3022601" y="3044825"/>
              <a:ext cx="646113" cy="611188"/>
            </a:xfrm>
            <a:custGeom>
              <a:avLst/>
              <a:gdLst>
                <a:gd name="T0" fmla="*/ 813 w 813"/>
                <a:gd name="T1" fmla="*/ 89 h 768"/>
                <a:gd name="T2" fmla="*/ 813 w 813"/>
                <a:gd name="T3" fmla="*/ 0 h 768"/>
                <a:gd name="T4" fmla="*/ 241 w 813"/>
                <a:gd name="T5" fmla="*/ 0 h 768"/>
                <a:gd name="T6" fmla="*/ 0 w 813"/>
                <a:gd name="T7" fmla="*/ 255 h 768"/>
                <a:gd name="T8" fmla="*/ 0 w 813"/>
                <a:gd name="T9" fmla="*/ 768 h 768"/>
                <a:gd name="T10" fmla="*/ 120 w 813"/>
                <a:gd name="T11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3" h="768">
                  <a:moveTo>
                    <a:pt x="813" y="89"/>
                  </a:moveTo>
                  <a:lnTo>
                    <a:pt x="813" y="0"/>
                  </a:lnTo>
                  <a:lnTo>
                    <a:pt x="241" y="0"/>
                  </a:lnTo>
                  <a:lnTo>
                    <a:pt x="0" y="255"/>
                  </a:lnTo>
                  <a:lnTo>
                    <a:pt x="0" y="768"/>
                  </a:lnTo>
                  <a:lnTo>
                    <a:pt x="120" y="768"/>
                  </a:lnTo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8" name="Freeform 175"/>
            <p:cNvSpPr>
              <a:spLocks/>
            </p:cNvSpPr>
            <p:nvPr/>
          </p:nvSpPr>
          <p:spPr bwMode="auto">
            <a:xfrm>
              <a:off x="3070226" y="3714750"/>
              <a:ext cx="84138" cy="47625"/>
            </a:xfrm>
            <a:custGeom>
              <a:avLst/>
              <a:gdLst>
                <a:gd name="T0" fmla="*/ 0 w 107"/>
                <a:gd name="T1" fmla="*/ 0 h 61"/>
                <a:gd name="T2" fmla="*/ 0 w 107"/>
                <a:gd name="T3" fmla="*/ 38 h 61"/>
                <a:gd name="T4" fmla="*/ 0 w 107"/>
                <a:gd name="T5" fmla="*/ 38 h 61"/>
                <a:gd name="T6" fmla="*/ 2 w 107"/>
                <a:gd name="T7" fmla="*/ 47 h 61"/>
                <a:gd name="T8" fmla="*/ 7 w 107"/>
                <a:gd name="T9" fmla="*/ 54 h 61"/>
                <a:gd name="T10" fmla="*/ 14 w 107"/>
                <a:gd name="T11" fmla="*/ 59 h 61"/>
                <a:gd name="T12" fmla="*/ 24 w 107"/>
                <a:gd name="T13" fmla="*/ 61 h 61"/>
                <a:gd name="T14" fmla="*/ 85 w 107"/>
                <a:gd name="T15" fmla="*/ 61 h 61"/>
                <a:gd name="T16" fmla="*/ 85 w 107"/>
                <a:gd name="T17" fmla="*/ 61 h 61"/>
                <a:gd name="T18" fmla="*/ 93 w 107"/>
                <a:gd name="T19" fmla="*/ 59 h 61"/>
                <a:gd name="T20" fmla="*/ 100 w 107"/>
                <a:gd name="T21" fmla="*/ 54 h 61"/>
                <a:gd name="T22" fmla="*/ 105 w 107"/>
                <a:gd name="T23" fmla="*/ 47 h 61"/>
                <a:gd name="T24" fmla="*/ 107 w 107"/>
                <a:gd name="T25" fmla="*/ 38 h 61"/>
                <a:gd name="T26" fmla="*/ 107 w 107"/>
                <a:gd name="T2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" h="61">
                  <a:moveTo>
                    <a:pt x="0" y="0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2" y="47"/>
                  </a:lnTo>
                  <a:lnTo>
                    <a:pt x="7" y="54"/>
                  </a:lnTo>
                  <a:lnTo>
                    <a:pt x="14" y="59"/>
                  </a:lnTo>
                  <a:lnTo>
                    <a:pt x="24" y="61"/>
                  </a:lnTo>
                  <a:lnTo>
                    <a:pt x="85" y="61"/>
                  </a:lnTo>
                  <a:lnTo>
                    <a:pt x="85" y="61"/>
                  </a:lnTo>
                  <a:lnTo>
                    <a:pt x="93" y="59"/>
                  </a:lnTo>
                  <a:lnTo>
                    <a:pt x="100" y="54"/>
                  </a:lnTo>
                  <a:lnTo>
                    <a:pt x="105" y="47"/>
                  </a:lnTo>
                  <a:lnTo>
                    <a:pt x="107" y="38"/>
                  </a:lnTo>
                  <a:lnTo>
                    <a:pt x="107" y="0"/>
                  </a:lnTo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9" name="Freeform 176"/>
            <p:cNvSpPr>
              <a:spLocks/>
            </p:cNvSpPr>
            <p:nvPr/>
          </p:nvSpPr>
          <p:spPr bwMode="auto">
            <a:xfrm>
              <a:off x="3046414" y="3656013"/>
              <a:ext cx="107950" cy="58738"/>
            </a:xfrm>
            <a:custGeom>
              <a:avLst/>
              <a:gdLst>
                <a:gd name="T0" fmla="*/ 136 w 136"/>
                <a:gd name="T1" fmla="*/ 74 h 74"/>
                <a:gd name="T2" fmla="*/ 0 w 136"/>
                <a:gd name="T3" fmla="*/ 74 h 74"/>
                <a:gd name="T4" fmla="*/ 0 w 136"/>
                <a:gd name="T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74">
                  <a:moveTo>
                    <a:pt x="136" y="74"/>
                  </a:moveTo>
                  <a:lnTo>
                    <a:pt x="0" y="74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0" name="Line 177"/>
            <p:cNvSpPr>
              <a:spLocks noChangeShapeType="1"/>
            </p:cNvSpPr>
            <p:nvPr/>
          </p:nvSpPr>
          <p:spPr bwMode="auto">
            <a:xfrm>
              <a:off x="3214689" y="3057525"/>
              <a:ext cx="0" cy="58738"/>
            </a:xfrm>
            <a:prstGeom prst="line">
              <a:avLst/>
            </a:pr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cxnSp>
        <p:nvCxnSpPr>
          <p:cNvPr id="15" name="Conector reto 14"/>
          <p:cNvCxnSpPr/>
          <p:nvPr/>
        </p:nvCxnSpPr>
        <p:spPr>
          <a:xfrm>
            <a:off x="5518213" y="984837"/>
            <a:ext cx="720466" cy="0"/>
          </a:xfrm>
          <a:prstGeom prst="line">
            <a:avLst/>
          </a:prstGeom>
          <a:ln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onector reto 160"/>
          <p:cNvCxnSpPr/>
          <p:nvPr/>
        </p:nvCxnSpPr>
        <p:spPr>
          <a:xfrm>
            <a:off x="6242113" y="984837"/>
            <a:ext cx="720466" cy="0"/>
          </a:xfrm>
          <a:prstGeom prst="line">
            <a:avLst/>
          </a:prstGeom>
          <a:ln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Conector reto 161"/>
          <p:cNvCxnSpPr/>
          <p:nvPr/>
        </p:nvCxnSpPr>
        <p:spPr>
          <a:xfrm>
            <a:off x="6961251" y="984837"/>
            <a:ext cx="720466" cy="0"/>
          </a:xfrm>
          <a:prstGeom prst="line">
            <a:avLst/>
          </a:prstGeom>
          <a:ln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Conector reto 162"/>
          <p:cNvCxnSpPr/>
          <p:nvPr/>
        </p:nvCxnSpPr>
        <p:spPr>
          <a:xfrm>
            <a:off x="7685150" y="984837"/>
            <a:ext cx="720466" cy="0"/>
          </a:xfrm>
          <a:prstGeom prst="line">
            <a:avLst/>
          </a:prstGeom>
          <a:ln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Conector reto 163"/>
          <p:cNvCxnSpPr/>
          <p:nvPr/>
        </p:nvCxnSpPr>
        <p:spPr>
          <a:xfrm>
            <a:off x="8409050" y="984837"/>
            <a:ext cx="720466" cy="0"/>
          </a:xfrm>
          <a:prstGeom prst="line">
            <a:avLst/>
          </a:prstGeom>
          <a:ln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Conector reto 164"/>
          <p:cNvCxnSpPr/>
          <p:nvPr/>
        </p:nvCxnSpPr>
        <p:spPr>
          <a:xfrm>
            <a:off x="9128188" y="984837"/>
            <a:ext cx="720466" cy="0"/>
          </a:xfrm>
          <a:prstGeom prst="line">
            <a:avLst/>
          </a:prstGeom>
          <a:ln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onector reto 165"/>
          <p:cNvCxnSpPr/>
          <p:nvPr/>
        </p:nvCxnSpPr>
        <p:spPr>
          <a:xfrm>
            <a:off x="9852088" y="984837"/>
            <a:ext cx="720466" cy="0"/>
          </a:xfrm>
          <a:prstGeom prst="line">
            <a:avLst/>
          </a:prstGeom>
          <a:ln>
            <a:solidFill>
              <a:srgbClr val="0070C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Agrupar 166"/>
          <p:cNvGrpSpPr/>
          <p:nvPr/>
        </p:nvGrpSpPr>
        <p:grpSpPr>
          <a:xfrm>
            <a:off x="10364227" y="463153"/>
            <a:ext cx="356268" cy="360271"/>
            <a:chOff x="5807076" y="5237163"/>
            <a:chExt cx="565150" cy="571500"/>
          </a:xfrm>
        </p:grpSpPr>
        <p:sp>
          <p:nvSpPr>
            <p:cNvPr id="168" name="Freeform 57"/>
            <p:cNvSpPr>
              <a:spLocks/>
            </p:cNvSpPr>
            <p:nvPr/>
          </p:nvSpPr>
          <p:spPr bwMode="auto">
            <a:xfrm>
              <a:off x="5807076" y="5237163"/>
              <a:ext cx="533400" cy="273050"/>
            </a:xfrm>
            <a:custGeom>
              <a:avLst/>
              <a:gdLst>
                <a:gd name="T0" fmla="*/ 336 w 336"/>
                <a:gd name="T1" fmla="*/ 128 h 172"/>
                <a:gd name="T2" fmla="*/ 336 w 336"/>
                <a:gd name="T3" fmla="*/ 128 h 172"/>
                <a:gd name="T4" fmla="*/ 330 w 336"/>
                <a:gd name="T5" fmla="*/ 108 h 172"/>
                <a:gd name="T6" fmla="*/ 322 w 336"/>
                <a:gd name="T7" fmla="*/ 88 h 172"/>
                <a:gd name="T8" fmla="*/ 312 w 336"/>
                <a:gd name="T9" fmla="*/ 70 h 172"/>
                <a:gd name="T10" fmla="*/ 300 w 336"/>
                <a:gd name="T11" fmla="*/ 54 h 172"/>
                <a:gd name="T12" fmla="*/ 284 w 336"/>
                <a:gd name="T13" fmla="*/ 40 h 172"/>
                <a:gd name="T14" fmla="*/ 266 w 336"/>
                <a:gd name="T15" fmla="*/ 28 h 172"/>
                <a:gd name="T16" fmla="*/ 248 w 336"/>
                <a:gd name="T17" fmla="*/ 16 h 172"/>
                <a:gd name="T18" fmla="*/ 228 w 336"/>
                <a:gd name="T19" fmla="*/ 8 h 172"/>
                <a:gd name="T20" fmla="*/ 228 w 336"/>
                <a:gd name="T21" fmla="*/ 8 h 172"/>
                <a:gd name="T22" fmla="*/ 212 w 336"/>
                <a:gd name="T23" fmla="*/ 4 h 172"/>
                <a:gd name="T24" fmla="*/ 198 w 336"/>
                <a:gd name="T25" fmla="*/ 2 h 172"/>
                <a:gd name="T26" fmla="*/ 182 w 336"/>
                <a:gd name="T27" fmla="*/ 0 h 172"/>
                <a:gd name="T28" fmla="*/ 168 w 336"/>
                <a:gd name="T29" fmla="*/ 0 h 172"/>
                <a:gd name="T30" fmla="*/ 154 w 336"/>
                <a:gd name="T31" fmla="*/ 2 h 172"/>
                <a:gd name="T32" fmla="*/ 140 w 336"/>
                <a:gd name="T33" fmla="*/ 4 h 172"/>
                <a:gd name="T34" fmla="*/ 126 w 336"/>
                <a:gd name="T35" fmla="*/ 8 h 172"/>
                <a:gd name="T36" fmla="*/ 112 w 336"/>
                <a:gd name="T37" fmla="*/ 14 h 172"/>
                <a:gd name="T38" fmla="*/ 98 w 336"/>
                <a:gd name="T39" fmla="*/ 20 h 172"/>
                <a:gd name="T40" fmla="*/ 86 w 336"/>
                <a:gd name="T41" fmla="*/ 28 h 172"/>
                <a:gd name="T42" fmla="*/ 74 w 336"/>
                <a:gd name="T43" fmla="*/ 36 h 172"/>
                <a:gd name="T44" fmla="*/ 64 w 336"/>
                <a:gd name="T45" fmla="*/ 46 h 172"/>
                <a:gd name="T46" fmla="*/ 54 w 336"/>
                <a:gd name="T47" fmla="*/ 58 h 172"/>
                <a:gd name="T48" fmla="*/ 44 w 336"/>
                <a:gd name="T49" fmla="*/ 70 h 172"/>
                <a:gd name="T50" fmla="*/ 36 w 336"/>
                <a:gd name="T51" fmla="*/ 82 h 172"/>
                <a:gd name="T52" fmla="*/ 28 w 336"/>
                <a:gd name="T53" fmla="*/ 96 h 172"/>
                <a:gd name="T54" fmla="*/ 0 w 336"/>
                <a:gd name="T55" fmla="*/ 88 h 172"/>
                <a:gd name="T56" fmla="*/ 24 w 336"/>
                <a:gd name="T57" fmla="*/ 172 h 172"/>
                <a:gd name="T58" fmla="*/ 94 w 336"/>
                <a:gd name="T59" fmla="*/ 118 h 172"/>
                <a:gd name="T60" fmla="*/ 66 w 336"/>
                <a:gd name="T61" fmla="*/ 108 h 172"/>
                <a:gd name="T62" fmla="*/ 66 w 336"/>
                <a:gd name="T63" fmla="*/ 108 h 172"/>
                <a:gd name="T64" fmla="*/ 78 w 336"/>
                <a:gd name="T65" fmla="*/ 90 h 172"/>
                <a:gd name="T66" fmla="*/ 92 w 336"/>
                <a:gd name="T67" fmla="*/ 74 h 172"/>
                <a:gd name="T68" fmla="*/ 110 w 336"/>
                <a:gd name="T69" fmla="*/ 60 h 172"/>
                <a:gd name="T70" fmla="*/ 128 w 336"/>
                <a:gd name="T71" fmla="*/ 50 h 172"/>
                <a:gd name="T72" fmla="*/ 150 w 336"/>
                <a:gd name="T73" fmla="*/ 44 h 172"/>
                <a:gd name="T74" fmla="*/ 170 w 336"/>
                <a:gd name="T75" fmla="*/ 40 h 172"/>
                <a:gd name="T76" fmla="*/ 194 w 336"/>
                <a:gd name="T77" fmla="*/ 40 h 172"/>
                <a:gd name="T78" fmla="*/ 216 w 336"/>
                <a:gd name="T79" fmla="*/ 4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36" h="172">
                  <a:moveTo>
                    <a:pt x="336" y="128"/>
                  </a:moveTo>
                  <a:lnTo>
                    <a:pt x="336" y="128"/>
                  </a:lnTo>
                  <a:lnTo>
                    <a:pt x="330" y="108"/>
                  </a:lnTo>
                  <a:lnTo>
                    <a:pt x="322" y="88"/>
                  </a:lnTo>
                  <a:lnTo>
                    <a:pt x="312" y="70"/>
                  </a:lnTo>
                  <a:lnTo>
                    <a:pt x="300" y="54"/>
                  </a:lnTo>
                  <a:lnTo>
                    <a:pt x="284" y="40"/>
                  </a:lnTo>
                  <a:lnTo>
                    <a:pt x="266" y="28"/>
                  </a:lnTo>
                  <a:lnTo>
                    <a:pt x="248" y="16"/>
                  </a:lnTo>
                  <a:lnTo>
                    <a:pt x="228" y="8"/>
                  </a:lnTo>
                  <a:lnTo>
                    <a:pt x="228" y="8"/>
                  </a:lnTo>
                  <a:lnTo>
                    <a:pt x="212" y="4"/>
                  </a:lnTo>
                  <a:lnTo>
                    <a:pt x="198" y="2"/>
                  </a:lnTo>
                  <a:lnTo>
                    <a:pt x="182" y="0"/>
                  </a:lnTo>
                  <a:lnTo>
                    <a:pt x="168" y="0"/>
                  </a:lnTo>
                  <a:lnTo>
                    <a:pt x="154" y="2"/>
                  </a:lnTo>
                  <a:lnTo>
                    <a:pt x="140" y="4"/>
                  </a:lnTo>
                  <a:lnTo>
                    <a:pt x="126" y="8"/>
                  </a:lnTo>
                  <a:lnTo>
                    <a:pt x="112" y="14"/>
                  </a:lnTo>
                  <a:lnTo>
                    <a:pt x="98" y="20"/>
                  </a:lnTo>
                  <a:lnTo>
                    <a:pt x="86" y="28"/>
                  </a:lnTo>
                  <a:lnTo>
                    <a:pt x="74" y="36"/>
                  </a:lnTo>
                  <a:lnTo>
                    <a:pt x="64" y="46"/>
                  </a:lnTo>
                  <a:lnTo>
                    <a:pt x="54" y="58"/>
                  </a:lnTo>
                  <a:lnTo>
                    <a:pt x="44" y="70"/>
                  </a:lnTo>
                  <a:lnTo>
                    <a:pt x="36" y="82"/>
                  </a:lnTo>
                  <a:lnTo>
                    <a:pt x="28" y="96"/>
                  </a:lnTo>
                  <a:lnTo>
                    <a:pt x="0" y="88"/>
                  </a:lnTo>
                  <a:lnTo>
                    <a:pt x="24" y="172"/>
                  </a:lnTo>
                  <a:lnTo>
                    <a:pt x="94" y="118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78" y="90"/>
                  </a:lnTo>
                  <a:lnTo>
                    <a:pt x="92" y="74"/>
                  </a:lnTo>
                  <a:lnTo>
                    <a:pt x="110" y="60"/>
                  </a:lnTo>
                  <a:lnTo>
                    <a:pt x="128" y="50"/>
                  </a:lnTo>
                  <a:lnTo>
                    <a:pt x="150" y="44"/>
                  </a:lnTo>
                  <a:lnTo>
                    <a:pt x="170" y="40"/>
                  </a:lnTo>
                  <a:lnTo>
                    <a:pt x="194" y="40"/>
                  </a:lnTo>
                  <a:lnTo>
                    <a:pt x="216" y="46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9" name="Freeform 58"/>
            <p:cNvSpPr>
              <a:spLocks/>
            </p:cNvSpPr>
            <p:nvPr/>
          </p:nvSpPr>
          <p:spPr bwMode="auto">
            <a:xfrm>
              <a:off x="5838826" y="5541963"/>
              <a:ext cx="533400" cy="266700"/>
            </a:xfrm>
            <a:custGeom>
              <a:avLst/>
              <a:gdLst>
                <a:gd name="T0" fmla="*/ 0 w 336"/>
                <a:gd name="T1" fmla="*/ 50 h 168"/>
                <a:gd name="T2" fmla="*/ 0 w 336"/>
                <a:gd name="T3" fmla="*/ 50 h 168"/>
                <a:gd name="T4" fmla="*/ 8 w 336"/>
                <a:gd name="T5" fmla="*/ 68 h 168"/>
                <a:gd name="T6" fmla="*/ 16 w 336"/>
                <a:gd name="T7" fmla="*/ 86 h 168"/>
                <a:gd name="T8" fmla="*/ 26 w 336"/>
                <a:gd name="T9" fmla="*/ 102 h 168"/>
                <a:gd name="T10" fmla="*/ 40 w 336"/>
                <a:gd name="T11" fmla="*/ 118 h 168"/>
                <a:gd name="T12" fmla="*/ 54 w 336"/>
                <a:gd name="T13" fmla="*/ 130 h 168"/>
                <a:gd name="T14" fmla="*/ 70 w 336"/>
                <a:gd name="T15" fmla="*/ 142 h 168"/>
                <a:gd name="T16" fmla="*/ 88 w 336"/>
                <a:gd name="T17" fmla="*/ 152 h 168"/>
                <a:gd name="T18" fmla="*/ 108 w 336"/>
                <a:gd name="T19" fmla="*/ 160 h 168"/>
                <a:gd name="T20" fmla="*/ 108 w 336"/>
                <a:gd name="T21" fmla="*/ 160 h 168"/>
                <a:gd name="T22" fmla="*/ 124 w 336"/>
                <a:gd name="T23" fmla="*/ 164 h 168"/>
                <a:gd name="T24" fmla="*/ 138 w 336"/>
                <a:gd name="T25" fmla="*/ 166 h 168"/>
                <a:gd name="T26" fmla="*/ 152 w 336"/>
                <a:gd name="T27" fmla="*/ 168 h 168"/>
                <a:gd name="T28" fmla="*/ 168 w 336"/>
                <a:gd name="T29" fmla="*/ 168 h 168"/>
                <a:gd name="T30" fmla="*/ 182 w 336"/>
                <a:gd name="T31" fmla="*/ 166 h 168"/>
                <a:gd name="T32" fmla="*/ 196 w 336"/>
                <a:gd name="T33" fmla="*/ 162 h 168"/>
                <a:gd name="T34" fmla="*/ 210 w 336"/>
                <a:gd name="T35" fmla="*/ 158 h 168"/>
                <a:gd name="T36" fmla="*/ 224 w 336"/>
                <a:gd name="T37" fmla="*/ 152 h 168"/>
                <a:gd name="T38" fmla="*/ 236 w 336"/>
                <a:gd name="T39" fmla="*/ 146 h 168"/>
                <a:gd name="T40" fmla="*/ 250 w 336"/>
                <a:gd name="T41" fmla="*/ 138 h 168"/>
                <a:gd name="T42" fmla="*/ 272 w 336"/>
                <a:gd name="T43" fmla="*/ 120 h 168"/>
                <a:gd name="T44" fmla="*/ 282 w 336"/>
                <a:gd name="T45" fmla="*/ 110 h 168"/>
                <a:gd name="T46" fmla="*/ 292 w 336"/>
                <a:gd name="T47" fmla="*/ 100 h 168"/>
                <a:gd name="T48" fmla="*/ 300 w 336"/>
                <a:gd name="T49" fmla="*/ 88 h 168"/>
                <a:gd name="T50" fmla="*/ 306 w 336"/>
                <a:gd name="T51" fmla="*/ 74 h 168"/>
                <a:gd name="T52" fmla="*/ 336 w 336"/>
                <a:gd name="T53" fmla="*/ 84 h 168"/>
                <a:gd name="T54" fmla="*/ 312 w 336"/>
                <a:gd name="T55" fmla="*/ 0 h 168"/>
                <a:gd name="T56" fmla="*/ 244 w 336"/>
                <a:gd name="T57" fmla="*/ 54 h 168"/>
                <a:gd name="T58" fmla="*/ 270 w 336"/>
                <a:gd name="T59" fmla="*/ 62 h 168"/>
                <a:gd name="T60" fmla="*/ 270 w 336"/>
                <a:gd name="T61" fmla="*/ 62 h 168"/>
                <a:gd name="T62" fmla="*/ 256 w 336"/>
                <a:gd name="T63" fmla="*/ 80 h 168"/>
                <a:gd name="T64" fmla="*/ 242 w 336"/>
                <a:gd name="T65" fmla="*/ 96 h 168"/>
                <a:gd name="T66" fmla="*/ 224 w 336"/>
                <a:gd name="T67" fmla="*/ 110 h 168"/>
                <a:gd name="T68" fmla="*/ 206 w 336"/>
                <a:gd name="T69" fmla="*/ 120 h 168"/>
                <a:gd name="T70" fmla="*/ 186 w 336"/>
                <a:gd name="T71" fmla="*/ 126 h 168"/>
                <a:gd name="T72" fmla="*/ 164 w 336"/>
                <a:gd name="T73" fmla="*/ 128 h 168"/>
                <a:gd name="T74" fmla="*/ 142 w 336"/>
                <a:gd name="T75" fmla="*/ 128 h 168"/>
                <a:gd name="T76" fmla="*/ 120 w 336"/>
                <a:gd name="T77" fmla="*/ 12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36" h="168">
                  <a:moveTo>
                    <a:pt x="0" y="50"/>
                  </a:moveTo>
                  <a:lnTo>
                    <a:pt x="0" y="50"/>
                  </a:lnTo>
                  <a:lnTo>
                    <a:pt x="8" y="68"/>
                  </a:lnTo>
                  <a:lnTo>
                    <a:pt x="16" y="86"/>
                  </a:lnTo>
                  <a:lnTo>
                    <a:pt x="26" y="102"/>
                  </a:lnTo>
                  <a:lnTo>
                    <a:pt x="40" y="118"/>
                  </a:lnTo>
                  <a:lnTo>
                    <a:pt x="54" y="130"/>
                  </a:lnTo>
                  <a:lnTo>
                    <a:pt x="70" y="142"/>
                  </a:lnTo>
                  <a:lnTo>
                    <a:pt x="88" y="152"/>
                  </a:lnTo>
                  <a:lnTo>
                    <a:pt x="108" y="160"/>
                  </a:lnTo>
                  <a:lnTo>
                    <a:pt x="108" y="160"/>
                  </a:lnTo>
                  <a:lnTo>
                    <a:pt x="124" y="164"/>
                  </a:lnTo>
                  <a:lnTo>
                    <a:pt x="138" y="166"/>
                  </a:lnTo>
                  <a:lnTo>
                    <a:pt x="152" y="168"/>
                  </a:lnTo>
                  <a:lnTo>
                    <a:pt x="168" y="168"/>
                  </a:lnTo>
                  <a:lnTo>
                    <a:pt x="182" y="166"/>
                  </a:lnTo>
                  <a:lnTo>
                    <a:pt x="196" y="162"/>
                  </a:lnTo>
                  <a:lnTo>
                    <a:pt x="210" y="158"/>
                  </a:lnTo>
                  <a:lnTo>
                    <a:pt x="224" y="152"/>
                  </a:lnTo>
                  <a:lnTo>
                    <a:pt x="236" y="146"/>
                  </a:lnTo>
                  <a:lnTo>
                    <a:pt x="250" y="138"/>
                  </a:lnTo>
                  <a:lnTo>
                    <a:pt x="272" y="120"/>
                  </a:lnTo>
                  <a:lnTo>
                    <a:pt x="282" y="110"/>
                  </a:lnTo>
                  <a:lnTo>
                    <a:pt x="292" y="100"/>
                  </a:lnTo>
                  <a:lnTo>
                    <a:pt x="300" y="88"/>
                  </a:lnTo>
                  <a:lnTo>
                    <a:pt x="306" y="74"/>
                  </a:lnTo>
                  <a:lnTo>
                    <a:pt x="336" y="84"/>
                  </a:lnTo>
                  <a:lnTo>
                    <a:pt x="312" y="0"/>
                  </a:lnTo>
                  <a:lnTo>
                    <a:pt x="244" y="54"/>
                  </a:lnTo>
                  <a:lnTo>
                    <a:pt x="270" y="62"/>
                  </a:lnTo>
                  <a:lnTo>
                    <a:pt x="270" y="62"/>
                  </a:lnTo>
                  <a:lnTo>
                    <a:pt x="256" y="80"/>
                  </a:lnTo>
                  <a:lnTo>
                    <a:pt x="242" y="96"/>
                  </a:lnTo>
                  <a:lnTo>
                    <a:pt x="224" y="110"/>
                  </a:lnTo>
                  <a:lnTo>
                    <a:pt x="206" y="120"/>
                  </a:lnTo>
                  <a:lnTo>
                    <a:pt x="186" y="126"/>
                  </a:lnTo>
                  <a:lnTo>
                    <a:pt x="164" y="128"/>
                  </a:lnTo>
                  <a:lnTo>
                    <a:pt x="142" y="128"/>
                  </a:lnTo>
                  <a:lnTo>
                    <a:pt x="120" y="124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0" name="Freeform 59"/>
            <p:cNvSpPr>
              <a:spLocks/>
            </p:cNvSpPr>
            <p:nvPr/>
          </p:nvSpPr>
          <p:spPr bwMode="auto">
            <a:xfrm>
              <a:off x="6007101" y="5395913"/>
              <a:ext cx="177800" cy="247650"/>
            </a:xfrm>
            <a:custGeom>
              <a:avLst/>
              <a:gdLst>
                <a:gd name="T0" fmla="*/ 56 w 112"/>
                <a:gd name="T1" fmla="*/ 0 h 156"/>
                <a:gd name="T2" fmla="*/ 56 w 112"/>
                <a:gd name="T3" fmla="*/ 0 h 156"/>
                <a:gd name="T4" fmla="*/ 68 w 112"/>
                <a:gd name="T5" fmla="*/ 2 h 156"/>
                <a:gd name="T6" fmla="*/ 78 w 112"/>
                <a:gd name="T7" fmla="*/ 6 h 156"/>
                <a:gd name="T8" fmla="*/ 88 w 112"/>
                <a:gd name="T9" fmla="*/ 10 h 156"/>
                <a:gd name="T10" fmla="*/ 96 w 112"/>
                <a:gd name="T11" fmla="*/ 16 h 156"/>
                <a:gd name="T12" fmla="*/ 102 w 112"/>
                <a:gd name="T13" fmla="*/ 24 h 156"/>
                <a:gd name="T14" fmla="*/ 108 w 112"/>
                <a:gd name="T15" fmla="*/ 34 h 156"/>
                <a:gd name="T16" fmla="*/ 110 w 112"/>
                <a:gd name="T17" fmla="*/ 44 h 156"/>
                <a:gd name="T18" fmla="*/ 112 w 112"/>
                <a:gd name="T19" fmla="*/ 56 h 156"/>
                <a:gd name="T20" fmla="*/ 112 w 112"/>
                <a:gd name="T21" fmla="*/ 56 h 156"/>
                <a:gd name="T22" fmla="*/ 112 w 112"/>
                <a:gd name="T23" fmla="*/ 64 h 156"/>
                <a:gd name="T24" fmla="*/ 110 w 112"/>
                <a:gd name="T25" fmla="*/ 72 h 156"/>
                <a:gd name="T26" fmla="*/ 108 w 112"/>
                <a:gd name="T27" fmla="*/ 80 h 156"/>
                <a:gd name="T28" fmla="*/ 102 w 112"/>
                <a:gd name="T29" fmla="*/ 88 h 156"/>
                <a:gd name="T30" fmla="*/ 102 w 112"/>
                <a:gd name="T31" fmla="*/ 88 h 156"/>
                <a:gd name="T32" fmla="*/ 56 w 112"/>
                <a:gd name="T33" fmla="*/ 156 h 156"/>
                <a:gd name="T34" fmla="*/ 56 w 112"/>
                <a:gd name="T35" fmla="*/ 156 h 156"/>
                <a:gd name="T36" fmla="*/ 10 w 112"/>
                <a:gd name="T37" fmla="*/ 88 h 156"/>
                <a:gd name="T38" fmla="*/ 10 w 112"/>
                <a:gd name="T39" fmla="*/ 88 h 156"/>
                <a:gd name="T40" fmla="*/ 4 w 112"/>
                <a:gd name="T41" fmla="*/ 80 h 156"/>
                <a:gd name="T42" fmla="*/ 2 w 112"/>
                <a:gd name="T43" fmla="*/ 72 h 156"/>
                <a:gd name="T44" fmla="*/ 0 w 112"/>
                <a:gd name="T45" fmla="*/ 64 h 156"/>
                <a:gd name="T46" fmla="*/ 0 w 112"/>
                <a:gd name="T47" fmla="*/ 56 h 156"/>
                <a:gd name="T48" fmla="*/ 0 w 112"/>
                <a:gd name="T49" fmla="*/ 56 h 156"/>
                <a:gd name="T50" fmla="*/ 2 w 112"/>
                <a:gd name="T51" fmla="*/ 44 h 156"/>
                <a:gd name="T52" fmla="*/ 4 w 112"/>
                <a:gd name="T53" fmla="*/ 34 h 156"/>
                <a:gd name="T54" fmla="*/ 10 w 112"/>
                <a:gd name="T55" fmla="*/ 24 h 156"/>
                <a:gd name="T56" fmla="*/ 16 w 112"/>
                <a:gd name="T57" fmla="*/ 16 h 156"/>
                <a:gd name="T58" fmla="*/ 24 w 112"/>
                <a:gd name="T59" fmla="*/ 10 h 156"/>
                <a:gd name="T60" fmla="*/ 34 w 112"/>
                <a:gd name="T61" fmla="*/ 6 h 156"/>
                <a:gd name="T62" fmla="*/ 44 w 112"/>
                <a:gd name="T63" fmla="*/ 2 h 156"/>
                <a:gd name="T64" fmla="*/ 56 w 112"/>
                <a:gd name="T65" fmla="*/ 0 h 156"/>
                <a:gd name="T66" fmla="*/ 56 w 112"/>
                <a:gd name="T6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156">
                  <a:moveTo>
                    <a:pt x="56" y="0"/>
                  </a:moveTo>
                  <a:lnTo>
                    <a:pt x="56" y="0"/>
                  </a:lnTo>
                  <a:lnTo>
                    <a:pt x="68" y="2"/>
                  </a:lnTo>
                  <a:lnTo>
                    <a:pt x="78" y="6"/>
                  </a:lnTo>
                  <a:lnTo>
                    <a:pt x="88" y="10"/>
                  </a:lnTo>
                  <a:lnTo>
                    <a:pt x="96" y="16"/>
                  </a:lnTo>
                  <a:lnTo>
                    <a:pt x="102" y="24"/>
                  </a:lnTo>
                  <a:lnTo>
                    <a:pt x="108" y="34"/>
                  </a:lnTo>
                  <a:lnTo>
                    <a:pt x="110" y="44"/>
                  </a:lnTo>
                  <a:lnTo>
                    <a:pt x="112" y="56"/>
                  </a:lnTo>
                  <a:lnTo>
                    <a:pt x="112" y="56"/>
                  </a:lnTo>
                  <a:lnTo>
                    <a:pt x="112" y="64"/>
                  </a:lnTo>
                  <a:lnTo>
                    <a:pt x="110" y="72"/>
                  </a:lnTo>
                  <a:lnTo>
                    <a:pt x="108" y="80"/>
                  </a:lnTo>
                  <a:lnTo>
                    <a:pt x="102" y="88"/>
                  </a:lnTo>
                  <a:lnTo>
                    <a:pt x="102" y="88"/>
                  </a:lnTo>
                  <a:lnTo>
                    <a:pt x="56" y="156"/>
                  </a:lnTo>
                  <a:lnTo>
                    <a:pt x="56" y="156"/>
                  </a:lnTo>
                  <a:lnTo>
                    <a:pt x="10" y="88"/>
                  </a:lnTo>
                  <a:lnTo>
                    <a:pt x="10" y="88"/>
                  </a:lnTo>
                  <a:lnTo>
                    <a:pt x="4" y="80"/>
                  </a:lnTo>
                  <a:lnTo>
                    <a:pt x="2" y="72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2" y="44"/>
                  </a:lnTo>
                  <a:lnTo>
                    <a:pt x="4" y="34"/>
                  </a:lnTo>
                  <a:lnTo>
                    <a:pt x="10" y="24"/>
                  </a:lnTo>
                  <a:lnTo>
                    <a:pt x="16" y="16"/>
                  </a:lnTo>
                  <a:lnTo>
                    <a:pt x="24" y="10"/>
                  </a:lnTo>
                  <a:lnTo>
                    <a:pt x="34" y="6"/>
                  </a:lnTo>
                  <a:lnTo>
                    <a:pt x="44" y="2"/>
                  </a:lnTo>
                  <a:lnTo>
                    <a:pt x="56" y="0"/>
                  </a:lnTo>
                  <a:lnTo>
                    <a:pt x="56" y="0"/>
                  </a:lnTo>
                  <a:close/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71" name="CaixaDeTexto 170"/>
          <p:cNvSpPr txBox="1"/>
          <p:nvPr/>
        </p:nvSpPr>
        <p:spPr>
          <a:xfrm>
            <a:off x="8028040" y="3494394"/>
            <a:ext cx="802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</a:rPr>
              <a:t>SC</a:t>
            </a:r>
          </a:p>
        </p:txBody>
      </p:sp>
    </p:spTree>
    <p:extLst>
      <p:ext uri="{BB962C8B-B14F-4D97-AF65-F5344CB8AC3E}">
        <p14:creationId xmlns:p14="http://schemas.microsoft.com/office/powerpoint/2010/main" val="22622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tângulo 49"/>
          <p:cNvSpPr/>
          <p:nvPr/>
        </p:nvSpPr>
        <p:spPr>
          <a:xfrm>
            <a:off x="-133153" y="-37484"/>
            <a:ext cx="12192000" cy="7204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44" t="-67" r="-422" b="67"/>
          <a:stretch/>
        </p:blipFill>
        <p:spPr>
          <a:xfrm>
            <a:off x="1114604" y="852880"/>
            <a:ext cx="9312770" cy="58888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Forma Livre 6"/>
          <p:cNvSpPr/>
          <p:nvPr/>
        </p:nvSpPr>
        <p:spPr>
          <a:xfrm>
            <a:off x="3509493" y="2685245"/>
            <a:ext cx="173865" cy="212553"/>
          </a:xfrm>
          <a:custGeom>
            <a:avLst/>
            <a:gdLst>
              <a:gd name="connsiteX0" fmla="*/ 173865 w 173865"/>
              <a:gd name="connsiteY0" fmla="*/ 0 h 212553"/>
              <a:gd name="connsiteX1" fmla="*/ 141668 w 173865"/>
              <a:gd name="connsiteY1" fmla="*/ 25758 h 212553"/>
              <a:gd name="connsiteX2" fmla="*/ 122349 w 173865"/>
              <a:gd name="connsiteY2" fmla="*/ 38637 h 212553"/>
              <a:gd name="connsiteX3" fmla="*/ 83713 w 173865"/>
              <a:gd name="connsiteY3" fmla="*/ 77273 h 212553"/>
              <a:gd name="connsiteX4" fmla="*/ 51515 w 173865"/>
              <a:gd name="connsiteY4" fmla="*/ 115910 h 212553"/>
              <a:gd name="connsiteX5" fmla="*/ 32197 w 173865"/>
              <a:gd name="connsiteY5" fmla="*/ 154547 h 212553"/>
              <a:gd name="connsiteX6" fmla="*/ 25758 w 173865"/>
              <a:gd name="connsiteY6" fmla="*/ 173865 h 212553"/>
              <a:gd name="connsiteX7" fmla="*/ 12879 w 173865"/>
              <a:gd name="connsiteY7" fmla="*/ 193183 h 212553"/>
              <a:gd name="connsiteX8" fmla="*/ 0 w 173865"/>
              <a:gd name="connsiteY8" fmla="*/ 212501 h 21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865" h="212553">
                <a:moveTo>
                  <a:pt x="173865" y="0"/>
                </a:moveTo>
                <a:cubicBezTo>
                  <a:pt x="163133" y="8586"/>
                  <a:pt x="152663" y="17511"/>
                  <a:pt x="141668" y="25758"/>
                </a:cubicBezTo>
                <a:cubicBezTo>
                  <a:pt x="135476" y="30402"/>
                  <a:pt x="128134" y="33495"/>
                  <a:pt x="122349" y="38637"/>
                </a:cubicBezTo>
                <a:cubicBezTo>
                  <a:pt x="108736" y="50737"/>
                  <a:pt x="96592" y="64394"/>
                  <a:pt x="83713" y="77273"/>
                </a:cubicBezTo>
                <a:cubicBezTo>
                  <a:pt x="58922" y="102064"/>
                  <a:pt x="69446" y="89015"/>
                  <a:pt x="51515" y="115910"/>
                </a:cubicBezTo>
                <a:cubicBezTo>
                  <a:pt x="35331" y="164465"/>
                  <a:pt x="57162" y="104615"/>
                  <a:pt x="32197" y="154547"/>
                </a:cubicBezTo>
                <a:cubicBezTo>
                  <a:pt x="29162" y="160618"/>
                  <a:pt x="28794" y="167794"/>
                  <a:pt x="25758" y="173865"/>
                </a:cubicBezTo>
                <a:cubicBezTo>
                  <a:pt x="22297" y="180787"/>
                  <a:pt x="16340" y="186261"/>
                  <a:pt x="12879" y="193183"/>
                </a:cubicBezTo>
                <a:cubicBezTo>
                  <a:pt x="2201" y="214537"/>
                  <a:pt x="14352" y="212501"/>
                  <a:pt x="0" y="212501"/>
                </a:cubicBezTo>
              </a:path>
            </a:pathLst>
          </a:custGeom>
          <a:noFill/>
          <a:ln w="76200">
            <a:solidFill>
              <a:srgbClr val="1B95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Livre 8"/>
          <p:cNvSpPr/>
          <p:nvPr/>
        </p:nvSpPr>
        <p:spPr>
          <a:xfrm>
            <a:off x="3664039" y="843566"/>
            <a:ext cx="3296992" cy="1848119"/>
          </a:xfrm>
          <a:custGeom>
            <a:avLst/>
            <a:gdLst>
              <a:gd name="connsiteX0" fmla="*/ 3296992 w 3296992"/>
              <a:gd name="connsiteY0" fmla="*/ 0 h 1848119"/>
              <a:gd name="connsiteX1" fmla="*/ 3245476 w 3296992"/>
              <a:gd name="connsiteY1" fmla="*/ 12879 h 1848119"/>
              <a:gd name="connsiteX2" fmla="*/ 3206840 w 3296992"/>
              <a:gd name="connsiteY2" fmla="*/ 32197 h 1848119"/>
              <a:gd name="connsiteX3" fmla="*/ 3148885 w 3296992"/>
              <a:gd name="connsiteY3" fmla="*/ 64395 h 1848119"/>
              <a:gd name="connsiteX4" fmla="*/ 3129567 w 3296992"/>
              <a:gd name="connsiteY4" fmla="*/ 83713 h 1848119"/>
              <a:gd name="connsiteX5" fmla="*/ 3090930 w 3296992"/>
              <a:gd name="connsiteY5" fmla="*/ 109471 h 1848119"/>
              <a:gd name="connsiteX6" fmla="*/ 3052293 w 3296992"/>
              <a:gd name="connsiteY6" fmla="*/ 135228 h 1848119"/>
              <a:gd name="connsiteX7" fmla="*/ 3032975 w 3296992"/>
              <a:gd name="connsiteY7" fmla="*/ 148107 h 1848119"/>
              <a:gd name="connsiteX8" fmla="*/ 3013657 w 3296992"/>
              <a:gd name="connsiteY8" fmla="*/ 160986 h 1848119"/>
              <a:gd name="connsiteX9" fmla="*/ 2955702 w 3296992"/>
              <a:gd name="connsiteY9" fmla="*/ 206062 h 1848119"/>
              <a:gd name="connsiteX10" fmla="*/ 2942823 w 3296992"/>
              <a:gd name="connsiteY10" fmla="*/ 225380 h 1848119"/>
              <a:gd name="connsiteX11" fmla="*/ 2923505 w 3296992"/>
              <a:gd name="connsiteY11" fmla="*/ 231820 h 1848119"/>
              <a:gd name="connsiteX12" fmla="*/ 2897747 w 3296992"/>
              <a:gd name="connsiteY12" fmla="*/ 244699 h 1848119"/>
              <a:gd name="connsiteX13" fmla="*/ 2859110 w 3296992"/>
              <a:gd name="connsiteY13" fmla="*/ 257578 h 1848119"/>
              <a:gd name="connsiteX14" fmla="*/ 2801155 w 3296992"/>
              <a:gd name="connsiteY14" fmla="*/ 276896 h 1848119"/>
              <a:gd name="connsiteX15" fmla="*/ 2762519 w 3296992"/>
              <a:gd name="connsiteY15" fmla="*/ 302654 h 1848119"/>
              <a:gd name="connsiteX16" fmla="*/ 2743200 w 3296992"/>
              <a:gd name="connsiteY16" fmla="*/ 321972 h 1848119"/>
              <a:gd name="connsiteX17" fmla="*/ 2723882 w 3296992"/>
              <a:gd name="connsiteY17" fmla="*/ 334851 h 1848119"/>
              <a:gd name="connsiteX18" fmla="*/ 2678806 w 3296992"/>
              <a:gd name="connsiteY18" fmla="*/ 347730 h 1848119"/>
              <a:gd name="connsiteX19" fmla="*/ 2640169 w 3296992"/>
              <a:gd name="connsiteY19" fmla="*/ 373488 h 1848119"/>
              <a:gd name="connsiteX20" fmla="*/ 2582215 w 3296992"/>
              <a:gd name="connsiteY20" fmla="*/ 399245 h 1848119"/>
              <a:gd name="connsiteX21" fmla="*/ 2543578 w 3296992"/>
              <a:gd name="connsiteY21" fmla="*/ 425003 h 1848119"/>
              <a:gd name="connsiteX22" fmla="*/ 2504941 w 3296992"/>
              <a:gd name="connsiteY22" fmla="*/ 450761 h 1848119"/>
              <a:gd name="connsiteX23" fmla="*/ 2466305 w 3296992"/>
              <a:gd name="connsiteY23" fmla="*/ 482958 h 1848119"/>
              <a:gd name="connsiteX24" fmla="*/ 2427668 w 3296992"/>
              <a:gd name="connsiteY24" fmla="*/ 508716 h 1848119"/>
              <a:gd name="connsiteX25" fmla="*/ 2395471 w 3296992"/>
              <a:gd name="connsiteY25" fmla="*/ 540913 h 1848119"/>
              <a:gd name="connsiteX26" fmla="*/ 2382592 w 3296992"/>
              <a:gd name="connsiteY26" fmla="*/ 560231 h 1848119"/>
              <a:gd name="connsiteX27" fmla="*/ 2343955 w 3296992"/>
              <a:gd name="connsiteY27" fmla="*/ 585989 h 1848119"/>
              <a:gd name="connsiteX28" fmla="*/ 2305319 w 3296992"/>
              <a:gd name="connsiteY28" fmla="*/ 611747 h 1848119"/>
              <a:gd name="connsiteX29" fmla="*/ 2286000 w 3296992"/>
              <a:gd name="connsiteY29" fmla="*/ 624626 h 1848119"/>
              <a:gd name="connsiteX30" fmla="*/ 2253803 w 3296992"/>
              <a:gd name="connsiteY30" fmla="*/ 656823 h 1848119"/>
              <a:gd name="connsiteX31" fmla="*/ 2240924 w 3296992"/>
              <a:gd name="connsiteY31" fmla="*/ 676141 h 1848119"/>
              <a:gd name="connsiteX32" fmla="*/ 2195848 w 3296992"/>
              <a:gd name="connsiteY32" fmla="*/ 721217 h 1848119"/>
              <a:gd name="connsiteX33" fmla="*/ 2163651 w 3296992"/>
              <a:gd name="connsiteY33" fmla="*/ 753414 h 1848119"/>
              <a:gd name="connsiteX34" fmla="*/ 2131454 w 3296992"/>
              <a:gd name="connsiteY34" fmla="*/ 792051 h 1848119"/>
              <a:gd name="connsiteX35" fmla="*/ 2118575 w 3296992"/>
              <a:gd name="connsiteY35" fmla="*/ 811369 h 1848119"/>
              <a:gd name="connsiteX36" fmla="*/ 2079938 w 3296992"/>
              <a:gd name="connsiteY36" fmla="*/ 837127 h 1848119"/>
              <a:gd name="connsiteX37" fmla="*/ 2047741 w 3296992"/>
              <a:gd name="connsiteY37" fmla="*/ 869324 h 1848119"/>
              <a:gd name="connsiteX38" fmla="*/ 2028423 w 3296992"/>
              <a:gd name="connsiteY38" fmla="*/ 895082 h 1848119"/>
              <a:gd name="connsiteX39" fmla="*/ 2009105 w 3296992"/>
              <a:gd name="connsiteY39" fmla="*/ 914400 h 1848119"/>
              <a:gd name="connsiteX40" fmla="*/ 1976907 w 3296992"/>
              <a:gd name="connsiteY40" fmla="*/ 953037 h 1848119"/>
              <a:gd name="connsiteX41" fmla="*/ 1970468 w 3296992"/>
              <a:gd name="connsiteY41" fmla="*/ 972355 h 1848119"/>
              <a:gd name="connsiteX42" fmla="*/ 1931831 w 3296992"/>
              <a:gd name="connsiteY42" fmla="*/ 1030310 h 1848119"/>
              <a:gd name="connsiteX43" fmla="*/ 1918953 w 3296992"/>
              <a:gd name="connsiteY43" fmla="*/ 1049628 h 1848119"/>
              <a:gd name="connsiteX44" fmla="*/ 1899634 w 3296992"/>
              <a:gd name="connsiteY44" fmla="*/ 1088265 h 1848119"/>
              <a:gd name="connsiteX45" fmla="*/ 1867437 w 3296992"/>
              <a:gd name="connsiteY45" fmla="*/ 1146220 h 1848119"/>
              <a:gd name="connsiteX46" fmla="*/ 1848119 w 3296992"/>
              <a:gd name="connsiteY46" fmla="*/ 1159099 h 1848119"/>
              <a:gd name="connsiteX47" fmla="*/ 1803043 w 3296992"/>
              <a:gd name="connsiteY47" fmla="*/ 1210614 h 1848119"/>
              <a:gd name="connsiteX48" fmla="*/ 1790164 w 3296992"/>
              <a:gd name="connsiteY48" fmla="*/ 1229933 h 1848119"/>
              <a:gd name="connsiteX49" fmla="*/ 1770846 w 3296992"/>
              <a:gd name="connsiteY49" fmla="*/ 1236372 h 1848119"/>
              <a:gd name="connsiteX50" fmla="*/ 1751527 w 3296992"/>
              <a:gd name="connsiteY50" fmla="*/ 1249251 h 1848119"/>
              <a:gd name="connsiteX51" fmla="*/ 1725769 w 3296992"/>
              <a:gd name="connsiteY51" fmla="*/ 1287888 h 1848119"/>
              <a:gd name="connsiteX52" fmla="*/ 1712891 w 3296992"/>
              <a:gd name="connsiteY52" fmla="*/ 1307206 h 1848119"/>
              <a:gd name="connsiteX53" fmla="*/ 1654936 w 3296992"/>
              <a:gd name="connsiteY53" fmla="*/ 1358721 h 1848119"/>
              <a:gd name="connsiteX54" fmla="*/ 1609860 w 3296992"/>
              <a:gd name="connsiteY54" fmla="*/ 1410237 h 1848119"/>
              <a:gd name="connsiteX55" fmla="*/ 1577662 w 3296992"/>
              <a:gd name="connsiteY55" fmla="*/ 1448873 h 1848119"/>
              <a:gd name="connsiteX56" fmla="*/ 1551905 w 3296992"/>
              <a:gd name="connsiteY56" fmla="*/ 1487510 h 1848119"/>
              <a:gd name="connsiteX57" fmla="*/ 1526147 w 3296992"/>
              <a:gd name="connsiteY57" fmla="*/ 1526147 h 1848119"/>
              <a:gd name="connsiteX58" fmla="*/ 1513268 w 3296992"/>
              <a:gd name="connsiteY58" fmla="*/ 1545465 h 1848119"/>
              <a:gd name="connsiteX59" fmla="*/ 1493950 w 3296992"/>
              <a:gd name="connsiteY59" fmla="*/ 1564783 h 1848119"/>
              <a:gd name="connsiteX60" fmla="*/ 1481071 w 3296992"/>
              <a:gd name="connsiteY60" fmla="*/ 1584102 h 1848119"/>
              <a:gd name="connsiteX61" fmla="*/ 1461753 w 3296992"/>
              <a:gd name="connsiteY61" fmla="*/ 1596980 h 1848119"/>
              <a:gd name="connsiteX62" fmla="*/ 1429555 w 3296992"/>
              <a:gd name="connsiteY62" fmla="*/ 1635617 h 1848119"/>
              <a:gd name="connsiteX63" fmla="*/ 1410237 w 3296992"/>
              <a:gd name="connsiteY63" fmla="*/ 1648496 h 1848119"/>
              <a:gd name="connsiteX64" fmla="*/ 1378040 w 3296992"/>
              <a:gd name="connsiteY64" fmla="*/ 1687133 h 1848119"/>
              <a:gd name="connsiteX65" fmla="*/ 1352282 w 3296992"/>
              <a:gd name="connsiteY65" fmla="*/ 1725769 h 1848119"/>
              <a:gd name="connsiteX66" fmla="*/ 1313646 w 3296992"/>
              <a:gd name="connsiteY66" fmla="*/ 1757966 h 1848119"/>
              <a:gd name="connsiteX67" fmla="*/ 1294327 w 3296992"/>
              <a:gd name="connsiteY67" fmla="*/ 1770845 h 1848119"/>
              <a:gd name="connsiteX68" fmla="*/ 1236372 w 3296992"/>
              <a:gd name="connsiteY68" fmla="*/ 1764406 h 1848119"/>
              <a:gd name="connsiteX69" fmla="*/ 1171978 w 3296992"/>
              <a:gd name="connsiteY69" fmla="*/ 1725769 h 1848119"/>
              <a:gd name="connsiteX70" fmla="*/ 1133341 w 3296992"/>
              <a:gd name="connsiteY70" fmla="*/ 1693572 h 1848119"/>
              <a:gd name="connsiteX71" fmla="*/ 1068947 w 3296992"/>
              <a:gd name="connsiteY71" fmla="*/ 1680693 h 1848119"/>
              <a:gd name="connsiteX72" fmla="*/ 689020 w 3296992"/>
              <a:gd name="connsiteY72" fmla="*/ 1674254 h 1848119"/>
              <a:gd name="connsiteX73" fmla="*/ 631065 w 3296992"/>
              <a:gd name="connsiteY73" fmla="*/ 1680693 h 1848119"/>
              <a:gd name="connsiteX74" fmla="*/ 611747 w 3296992"/>
              <a:gd name="connsiteY74" fmla="*/ 1687133 h 1848119"/>
              <a:gd name="connsiteX75" fmla="*/ 495837 w 3296992"/>
              <a:gd name="connsiteY75" fmla="*/ 1693572 h 1848119"/>
              <a:gd name="connsiteX76" fmla="*/ 470079 w 3296992"/>
              <a:gd name="connsiteY76" fmla="*/ 1700011 h 1848119"/>
              <a:gd name="connsiteX77" fmla="*/ 431443 w 3296992"/>
              <a:gd name="connsiteY77" fmla="*/ 1712890 h 1848119"/>
              <a:gd name="connsiteX78" fmla="*/ 392806 w 3296992"/>
              <a:gd name="connsiteY78" fmla="*/ 1738648 h 1848119"/>
              <a:gd name="connsiteX79" fmla="*/ 347730 w 3296992"/>
              <a:gd name="connsiteY79" fmla="*/ 1764406 h 1848119"/>
              <a:gd name="connsiteX80" fmla="*/ 315533 w 3296992"/>
              <a:gd name="connsiteY80" fmla="*/ 1770845 h 1848119"/>
              <a:gd name="connsiteX81" fmla="*/ 154547 w 3296992"/>
              <a:gd name="connsiteY81" fmla="*/ 1777285 h 1848119"/>
              <a:gd name="connsiteX82" fmla="*/ 96592 w 3296992"/>
              <a:gd name="connsiteY82" fmla="*/ 1796603 h 1848119"/>
              <a:gd name="connsiteX83" fmla="*/ 77274 w 3296992"/>
              <a:gd name="connsiteY83" fmla="*/ 1803042 h 1848119"/>
              <a:gd name="connsiteX84" fmla="*/ 38637 w 3296992"/>
              <a:gd name="connsiteY84" fmla="*/ 1828800 h 1848119"/>
              <a:gd name="connsiteX85" fmla="*/ 19319 w 3296992"/>
              <a:gd name="connsiteY85" fmla="*/ 1841679 h 1848119"/>
              <a:gd name="connsiteX86" fmla="*/ 0 w 3296992"/>
              <a:gd name="connsiteY86" fmla="*/ 1848119 h 184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296992" h="1848119">
                <a:moveTo>
                  <a:pt x="3296992" y="0"/>
                </a:moveTo>
                <a:cubicBezTo>
                  <a:pt x="3284752" y="2448"/>
                  <a:pt x="3258673" y="6281"/>
                  <a:pt x="3245476" y="12879"/>
                </a:cubicBezTo>
                <a:cubicBezTo>
                  <a:pt x="3195541" y="37846"/>
                  <a:pt x="3255399" y="16011"/>
                  <a:pt x="3206840" y="32197"/>
                </a:cubicBezTo>
                <a:cubicBezTo>
                  <a:pt x="3162555" y="61720"/>
                  <a:pt x="3182887" y="53060"/>
                  <a:pt x="3148885" y="64395"/>
                </a:cubicBezTo>
                <a:cubicBezTo>
                  <a:pt x="3142446" y="70834"/>
                  <a:pt x="3136755" y="78122"/>
                  <a:pt x="3129567" y="83713"/>
                </a:cubicBezTo>
                <a:cubicBezTo>
                  <a:pt x="3117349" y="93216"/>
                  <a:pt x="3103809" y="100885"/>
                  <a:pt x="3090930" y="109471"/>
                </a:cubicBezTo>
                <a:lnTo>
                  <a:pt x="3052293" y="135228"/>
                </a:lnTo>
                <a:lnTo>
                  <a:pt x="3032975" y="148107"/>
                </a:lnTo>
                <a:cubicBezTo>
                  <a:pt x="3026536" y="152400"/>
                  <a:pt x="3019129" y="155514"/>
                  <a:pt x="3013657" y="160986"/>
                </a:cubicBezTo>
                <a:cubicBezTo>
                  <a:pt x="2970220" y="204423"/>
                  <a:pt x="2992299" y="193864"/>
                  <a:pt x="2955702" y="206062"/>
                </a:cubicBezTo>
                <a:cubicBezTo>
                  <a:pt x="2951409" y="212501"/>
                  <a:pt x="2948866" y="220545"/>
                  <a:pt x="2942823" y="225380"/>
                </a:cubicBezTo>
                <a:cubicBezTo>
                  <a:pt x="2937523" y="229620"/>
                  <a:pt x="2929744" y="229146"/>
                  <a:pt x="2923505" y="231820"/>
                </a:cubicBezTo>
                <a:cubicBezTo>
                  <a:pt x="2914682" y="235602"/>
                  <a:pt x="2906660" y="241134"/>
                  <a:pt x="2897747" y="244699"/>
                </a:cubicBezTo>
                <a:cubicBezTo>
                  <a:pt x="2885142" y="249741"/>
                  <a:pt x="2871715" y="252536"/>
                  <a:pt x="2859110" y="257578"/>
                </a:cubicBezTo>
                <a:cubicBezTo>
                  <a:pt x="2818696" y="273744"/>
                  <a:pt x="2838127" y="267654"/>
                  <a:pt x="2801155" y="276896"/>
                </a:cubicBezTo>
                <a:cubicBezTo>
                  <a:pt x="2739533" y="338518"/>
                  <a:pt x="2818430" y="265380"/>
                  <a:pt x="2762519" y="302654"/>
                </a:cubicBezTo>
                <a:cubicBezTo>
                  <a:pt x="2754942" y="307706"/>
                  <a:pt x="2750196" y="316142"/>
                  <a:pt x="2743200" y="321972"/>
                </a:cubicBezTo>
                <a:cubicBezTo>
                  <a:pt x="2737255" y="326926"/>
                  <a:pt x="2730804" y="331390"/>
                  <a:pt x="2723882" y="334851"/>
                </a:cubicBezTo>
                <a:cubicBezTo>
                  <a:pt x="2714647" y="339468"/>
                  <a:pt x="2687054" y="345668"/>
                  <a:pt x="2678806" y="347730"/>
                </a:cubicBezTo>
                <a:cubicBezTo>
                  <a:pt x="2665927" y="356316"/>
                  <a:pt x="2654541" y="367740"/>
                  <a:pt x="2640169" y="373488"/>
                </a:cubicBezTo>
                <a:cubicBezTo>
                  <a:pt x="2620786" y="381241"/>
                  <a:pt x="2600268" y="388413"/>
                  <a:pt x="2582215" y="399245"/>
                </a:cubicBezTo>
                <a:cubicBezTo>
                  <a:pt x="2568942" y="407209"/>
                  <a:pt x="2556457" y="416417"/>
                  <a:pt x="2543578" y="425003"/>
                </a:cubicBezTo>
                <a:lnTo>
                  <a:pt x="2504941" y="450761"/>
                </a:lnTo>
                <a:cubicBezTo>
                  <a:pt x="2435913" y="496780"/>
                  <a:pt x="2540673" y="425117"/>
                  <a:pt x="2466305" y="482958"/>
                </a:cubicBezTo>
                <a:cubicBezTo>
                  <a:pt x="2454087" y="492461"/>
                  <a:pt x="2427668" y="508716"/>
                  <a:pt x="2427668" y="508716"/>
                </a:cubicBezTo>
                <a:cubicBezTo>
                  <a:pt x="2393324" y="560231"/>
                  <a:pt x="2438400" y="497984"/>
                  <a:pt x="2395471" y="540913"/>
                </a:cubicBezTo>
                <a:cubicBezTo>
                  <a:pt x="2389999" y="546385"/>
                  <a:pt x="2388416" y="555135"/>
                  <a:pt x="2382592" y="560231"/>
                </a:cubicBezTo>
                <a:cubicBezTo>
                  <a:pt x="2370943" y="570424"/>
                  <a:pt x="2356834" y="577403"/>
                  <a:pt x="2343955" y="585989"/>
                </a:cubicBezTo>
                <a:lnTo>
                  <a:pt x="2305319" y="611747"/>
                </a:lnTo>
                <a:lnTo>
                  <a:pt x="2286000" y="624626"/>
                </a:lnTo>
                <a:cubicBezTo>
                  <a:pt x="2251662" y="676135"/>
                  <a:pt x="2296729" y="613898"/>
                  <a:pt x="2253803" y="656823"/>
                </a:cubicBezTo>
                <a:cubicBezTo>
                  <a:pt x="2248330" y="662295"/>
                  <a:pt x="2246101" y="670389"/>
                  <a:pt x="2240924" y="676141"/>
                </a:cubicBezTo>
                <a:cubicBezTo>
                  <a:pt x="2226709" y="691935"/>
                  <a:pt x="2207635" y="703537"/>
                  <a:pt x="2195848" y="721217"/>
                </a:cubicBezTo>
                <a:cubicBezTo>
                  <a:pt x="2178676" y="746974"/>
                  <a:pt x="2189408" y="736242"/>
                  <a:pt x="2163651" y="753414"/>
                </a:cubicBezTo>
                <a:cubicBezTo>
                  <a:pt x="2131678" y="801375"/>
                  <a:pt x="2172768" y="742475"/>
                  <a:pt x="2131454" y="792051"/>
                </a:cubicBezTo>
                <a:cubicBezTo>
                  <a:pt x="2126499" y="797996"/>
                  <a:pt x="2124399" y="806273"/>
                  <a:pt x="2118575" y="811369"/>
                </a:cubicBezTo>
                <a:cubicBezTo>
                  <a:pt x="2106926" y="821562"/>
                  <a:pt x="2079938" y="837127"/>
                  <a:pt x="2079938" y="837127"/>
                </a:cubicBezTo>
                <a:cubicBezTo>
                  <a:pt x="2045598" y="888640"/>
                  <a:pt x="2090670" y="826395"/>
                  <a:pt x="2047741" y="869324"/>
                </a:cubicBezTo>
                <a:cubicBezTo>
                  <a:pt x="2040152" y="876913"/>
                  <a:pt x="2035407" y="886933"/>
                  <a:pt x="2028423" y="895082"/>
                </a:cubicBezTo>
                <a:cubicBezTo>
                  <a:pt x="2022497" y="901996"/>
                  <a:pt x="2014935" y="907404"/>
                  <a:pt x="2009105" y="914400"/>
                </a:cubicBezTo>
                <a:cubicBezTo>
                  <a:pt x="1964286" y="968183"/>
                  <a:pt x="2033337" y="896610"/>
                  <a:pt x="1976907" y="953037"/>
                </a:cubicBezTo>
                <a:cubicBezTo>
                  <a:pt x="1974761" y="959476"/>
                  <a:pt x="1973764" y="966422"/>
                  <a:pt x="1970468" y="972355"/>
                </a:cubicBezTo>
                <a:cubicBezTo>
                  <a:pt x="1970462" y="972367"/>
                  <a:pt x="1938274" y="1020645"/>
                  <a:pt x="1931831" y="1030310"/>
                </a:cubicBezTo>
                <a:cubicBezTo>
                  <a:pt x="1927538" y="1036749"/>
                  <a:pt x="1921400" y="1042286"/>
                  <a:pt x="1918953" y="1049628"/>
                </a:cubicBezTo>
                <a:cubicBezTo>
                  <a:pt x="1910066" y="1076289"/>
                  <a:pt x="1916278" y="1063299"/>
                  <a:pt x="1899634" y="1088265"/>
                </a:cubicBezTo>
                <a:cubicBezTo>
                  <a:pt x="1892924" y="1108397"/>
                  <a:pt x="1886417" y="1133566"/>
                  <a:pt x="1867437" y="1146220"/>
                </a:cubicBezTo>
                <a:lnTo>
                  <a:pt x="1848119" y="1159099"/>
                </a:lnTo>
                <a:cubicBezTo>
                  <a:pt x="1818068" y="1204174"/>
                  <a:pt x="1835240" y="1189149"/>
                  <a:pt x="1803043" y="1210614"/>
                </a:cubicBezTo>
                <a:cubicBezTo>
                  <a:pt x="1798750" y="1217054"/>
                  <a:pt x="1796207" y="1225098"/>
                  <a:pt x="1790164" y="1229933"/>
                </a:cubicBezTo>
                <a:cubicBezTo>
                  <a:pt x="1784864" y="1234173"/>
                  <a:pt x="1776917" y="1233337"/>
                  <a:pt x="1770846" y="1236372"/>
                </a:cubicBezTo>
                <a:cubicBezTo>
                  <a:pt x="1763924" y="1239833"/>
                  <a:pt x="1757967" y="1244958"/>
                  <a:pt x="1751527" y="1249251"/>
                </a:cubicBezTo>
                <a:lnTo>
                  <a:pt x="1725769" y="1287888"/>
                </a:lnTo>
                <a:cubicBezTo>
                  <a:pt x="1721476" y="1294327"/>
                  <a:pt x="1718363" y="1301734"/>
                  <a:pt x="1712891" y="1307206"/>
                </a:cubicBezTo>
                <a:cubicBezTo>
                  <a:pt x="1668782" y="1351314"/>
                  <a:pt x="1689408" y="1335739"/>
                  <a:pt x="1654936" y="1358721"/>
                </a:cubicBezTo>
                <a:cubicBezTo>
                  <a:pt x="1624885" y="1403797"/>
                  <a:pt x="1642057" y="1388772"/>
                  <a:pt x="1609860" y="1410237"/>
                </a:cubicBezTo>
                <a:cubicBezTo>
                  <a:pt x="1563827" y="1479284"/>
                  <a:pt x="1635522" y="1374482"/>
                  <a:pt x="1577662" y="1448873"/>
                </a:cubicBezTo>
                <a:cubicBezTo>
                  <a:pt x="1568159" y="1461091"/>
                  <a:pt x="1560491" y="1474631"/>
                  <a:pt x="1551905" y="1487510"/>
                </a:cubicBezTo>
                <a:lnTo>
                  <a:pt x="1526147" y="1526147"/>
                </a:lnTo>
                <a:cubicBezTo>
                  <a:pt x="1521854" y="1532586"/>
                  <a:pt x="1518740" y="1539993"/>
                  <a:pt x="1513268" y="1545465"/>
                </a:cubicBezTo>
                <a:cubicBezTo>
                  <a:pt x="1506829" y="1551904"/>
                  <a:pt x="1499780" y="1557787"/>
                  <a:pt x="1493950" y="1564783"/>
                </a:cubicBezTo>
                <a:cubicBezTo>
                  <a:pt x="1488995" y="1570729"/>
                  <a:pt x="1486544" y="1578629"/>
                  <a:pt x="1481071" y="1584102"/>
                </a:cubicBezTo>
                <a:cubicBezTo>
                  <a:pt x="1475599" y="1589574"/>
                  <a:pt x="1467698" y="1592026"/>
                  <a:pt x="1461753" y="1596980"/>
                </a:cubicBezTo>
                <a:cubicBezTo>
                  <a:pt x="1398463" y="1649721"/>
                  <a:pt x="1480202" y="1584970"/>
                  <a:pt x="1429555" y="1635617"/>
                </a:cubicBezTo>
                <a:cubicBezTo>
                  <a:pt x="1424083" y="1641089"/>
                  <a:pt x="1416676" y="1644203"/>
                  <a:pt x="1410237" y="1648496"/>
                </a:cubicBezTo>
                <a:cubicBezTo>
                  <a:pt x="1364216" y="1717526"/>
                  <a:pt x="1435885" y="1612761"/>
                  <a:pt x="1378040" y="1687133"/>
                </a:cubicBezTo>
                <a:cubicBezTo>
                  <a:pt x="1368537" y="1699351"/>
                  <a:pt x="1365161" y="1717183"/>
                  <a:pt x="1352282" y="1725769"/>
                </a:cubicBezTo>
                <a:cubicBezTo>
                  <a:pt x="1304313" y="1757749"/>
                  <a:pt x="1363233" y="1716644"/>
                  <a:pt x="1313646" y="1757966"/>
                </a:cubicBezTo>
                <a:cubicBezTo>
                  <a:pt x="1307700" y="1762921"/>
                  <a:pt x="1300767" y="1766552"/>
                  <a:pt x="1294327" y="1770845"/>
                </a:cubicBezTo>
                <a:cubicBezTo>
                  <a:pt x="1275009" y="1768699"/>
                  <a:pt x="1255311" y="1768777"/>
                  <a:pt x="1236372" y="1764406"/>
                </a:cubicBezTo>
                <a:cubicBezTo>
                  <a:pt x="1223162" y="1761357"/>
                  <a:pt x="1176047" y="1729838"/>
                  <a:pt x="1171978" y="1725769"/>
                </a:cubicBezTo>
                <a:cubicBezTo>
                  <a:pt x="1157736" y="1711527"/>
                  <a:pt x="1151272" y="1702537"/>
                  <a:pt x="1133341" y="1693572"/>
                </a:cubicBezTo>
                <a:cubicBezTo>
                  <a:pt x="1115360" y="1684582"/>
                  <a:pt x="1085554" y="1683066"/>
                  <a:pt x="1068947" y="1680693"/>
                </a:cubicBezTo>
                <a:cubicBezTo>
                  <a:pt x="922365" y="1631832"/>
                  <a:pt x="1043883" y="1667558"/>
                  <a:pt x="689020" y="1674254"/>
                </a:cubicBezTo>
                <a:cubicBezTo>
                  <a:pt x="669702" y="1676400"/>
                  <a:pt x="650238" y="1677498"/>
                  <a:pt x="631065" y="1680693"/>
                </a:cubicBezTo>
                <a:cubicBezTo>
                  <a:pt x="624370" y="1681809"/>
                  <a:pt x="618504" y="1686489"/>
                  <a:pt x="611747" y="1687133"/>
                </a:cubicBezTo>
                <a:cubicBezTo>
                  <a:pt x="573225" y="1690802"/>
                  <a:pt x="534474" y="1691426"/>
                  <a:pt x="495837" y="1693572"/>
                </a:cubicBezTo>
                <a:cubicBezTo>
                  <a:pt x="487251" y="1695718"/>
                  <a:pt x="478556" y="1697468"/>
                  <a:pt x="470079" y="1700011"/>
                </a:cubicBezTo>
                <a:cubicBezTo>
                  <a:pt x="457076" y="1703912"/>
                  <a:pt x="431443" y="1712890"/>
                  <a:pt x="431443" y="1712890"/>
                </a:cubicBezTo>
                <a:lnTo>
                  <a:pt x="392806" y="1738648"/>
                </a:lnTo>
                <a:cubicBezTo>
                  <a:pt x="378673" y="1748070"/>
                  <a:pt x="364071" y="1758959"/>
                  <a:pt x="347730" y="1764406"/>
                </a:cubicBezTo>
                <a:cubicBezTo>
                  <a:pt x="337347" y="1767867"/>
                  <a:pt x="326454" y="1770117"/>
                  <a:pt x="315533" y="1770845"/>
                </a:cubicBezTo>
                <a:cubicBezTo>
                  <a:pt x="261947" y="1774417"/>
                  <a:pt x="208209" y="1775138"/>
                  <a:pt x="154547" y="1777285"/>
                </a:cubicBezTo>
                <a:lnTo>
                  <a:pt x="96592" y="1796603"/>
                </a:lnTo>
                <a:lnTo>
                  <a:pt x="77274" y="1803042"/>
                </a:lnTo>
                <a:cubicBezTo>
                  <a:pt x="40650" y="1839666"/>
                  <a:pt x="75915" y="1810161"/>
                  <a:pt x="38637" y="1828800"/>
                </a:cubicBezTo>
                <a:cubicBezTo>
                  <a:pt x="31715" y="1832261"/>
                  <a:pt x="26241" y="1838218"/>
                  <a:pt x="19319" y="1841679"/>
                </a:cubicBezTo>
                <a:cubicBezTo>
                  <a:pt x="13248" y="1844715"/>
                  <a:pt x="0" y="1848119"/>
                  <a:pt x="0" y="1848119"/>
                </a:cubicBezTo>
              </a:path>
            </a:pathLst>
          </a:custGeom>
          <a:noFill/>
          <a:ln w="76200" cap="rnd">
            <a:solidFill>
              <a:srgbClr val="1B9571"/>
            </a:solidFill>
            <a:head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233680" y="194036"/>
            <a:ext cx="51075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DESINTEGRAÇÃO LOGÍSTICA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4022719" y="4316277"/>
            <a:ext cx="591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solidFill>
                  <a:schemeClr val="bg1"/>
                </a:solidFill>
              </a:rPr>
              <a:t>RS</a:t>
            </a:r>
          </a:p>
        </p:txBody>
      </p:sp>
      <p:sp>
        <p:nvSpPr>
          <p:cNvPr id="71" name="CaixaDeTexto 70"/>
          <p:cNvSpPr txBox="1"/>
          <p:nvPr/>
        </p:nvSpPr>
        <p:spPr>
          <a:xfrm>
            <a:off x="7581393" y="203350"/>
            <a:ext cx="591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solidFill>
                  <a:schemeClr val="bg1"/>
                </a:solidFill>
              </a:rPr>
              <a:t>PR</a:t>
            </a:r>
          </a:p>
        </p:txBody>
      </p:sp>
      <p:pic>
        <p:nvPicPr>
          <p:cNvPr id="30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207" y="1099051"/>
            <a:ext cx="473059" cy="2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317" y="1377824"/>
            <a:ext cx="473059" cy="2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1" y="2162983"/>
            <a:ext cx="473059" cy="2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804" y="2394770"/>
            <a:ext cx="473059" cy="2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100" y="4774678"/>
            <a:ext cx="473059" cy="2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Agrupar 14"/>
          <p:cNvGrpSpPr/>
          <p:nvPr/>
        </p:nvGrpSpPr>
        <p:grpSpPr>
          <a:xfrm>
            <a:off x="5260929" y="2459407"/>
            <a:ext cx="4662243" cy="1479476"/>
            <a:chOff x="5260929" y="2459407"/>
            <a:chExt cx="4662243" cy="1479476"/>
          </a:xfrm>
        </p:grpSpPr>
        <p:sp>
          <p:nvSpPr>
            <p:cNvPr id="11" name="Forma Livre 10"/>
            <p:cNvSpPr/>
            <p:nvPr/>
          </p:nvSpPr>
          <p:spPr>
            <a:xfrm>
              <a:off x="6722772" y="2459407"/>
              <a:ext cx="3200400" cy="752677"/>
            </a:xfrm>
            <a:custGeom>
              <a:avLst/>
              <a:gdLst>
                <a:gd name="connsiteX0" fmla="*/ 3200400 w 3200400"/>
                <a:gd name="connsiteY0" fmla="*/ 77731 h 752677"/>
                <a:gd name="connsiteX1" fmla="*/ 3148884 w 3200400"/>
                <a:gd name="connsiteY1" fmla="*/ 71292 h 752677"/>
                <a:gd name="connsiteX2" fmla="*/ 3129566 w 3200400"/>
                <a:gd name="connsiteY2" fmla="*/ 58413 h 752677"/>
                <a:gd name="connsiteX3" fmla="*/ 3103808 w 3200400"/>
                <a:gd name="connsiteY3" fmla="*/ 19776 h 752677"/>
                <a:gd name="connsiteX4" fmla="*/ 3084490 w 3200400"/>
                <a:gd name="connsiteY4" fmla="*/ 13337 h 752677"/>
                <a:gd name="connsiteX5" fmla="*/ 3065172 w 3200400"/>
                <a:gd name="connsiteY5" fmla="*/ 458 h 752677"/>
                <a:gd name="connsiteX6" fmla="*/ 2994338 w 3200400"/>
                <a:gd name="connsiteY6" fmla="*/ 6897 h 752677"/>
                <a:gd name="connsiteX7" fmla="*/ 2975020 w 3200400"/>
                <a:gd name="connsiteY7" fmla="*/ 19776 h 752677"/>
                <a:gd name="connsiteX8" fmla="*/ 2955701 w 3200400"/>
                <a:gd name="connsiteY8" fmla="*/ 26216 h 752677"/>
                <a:gd name="connsiteX9" fmla="*/ 2923504 w 3200400"/>
                <a:gd name="connsiteY9" fmla="*/ 51973 h 752677"/>
                <a:gd name="connsiteX10" fmla="*/ 2884867 w 3200400"/>
                <a:gd name="connsiteY10" fmla="*/ 77731 h 752677"/>
                <a:gd name="connsiteX11" fmla="*/ 2865549 w 3200400"/>
                <a:gd name="connsiteY11" fmla="*/ 90610 h 752677"/>
                <a:gd name="connsiteX12" fmla="*/ 2846231 w 3200400"/>
                <a:gd name="connsiteY12" fmla="*/ 97049 h 752677"/>
                <a:gd name="connsiteX13" fmla="*/ 2833352 w 3200400"/>
                <a:gd name="connsiteY13" fmla="*/ 116368 h 752677"/>
                <a:gd name="connsiteX14" fmla="*/ 2794715 w 3200400"/>
                <a:gd name="connsiteY14" fmla="*/ 129247 h 752677"/>
                <a:gd name="connsiteX15" fmla="*/ 2685245 w 3200400"/>
                <a:gd name="connsiteY15" fmla="*/ 122807 h 752677"/>
                <a:gd name="connsiteX16" fmla="*/ 2653048 w 3200400"/>
                <a:gd name="connsiteY16" fmla="*/ 84170 h 752677"/>
                <a:gd name="connsiteX17" fmla="*/ 2633729 w 3200400"/>
                <a:gd name="connsiteY17" fmla="*/ 77731 h 752677"/>
                <a:gd name="connsiteX18" fmla="*/ 2588653 w 3200400"/>
                <a:gd name="connsiteY18" fmla="*/ 51973 h 752677"/>
                <a:gd name="connsiteX19" fmla="*/ 2537138 w 3200400"/>
                <a:gd name="connsiteY19" fmla="*/ 39094 h 752677"/>
                <a:gd name="connsiteX20" fmla="*/ 2376152 w 3200400"/>
                <a:gd name="connsiteY20" fmla="*/ 45534 h 752677"/>
                <a:gd name="connsiteX21" fmla="*/ 2305318 w 3200400"/>
                <a:gd name="connsiteY21" fmla="*/ 77731 h 752677"/>
                <a:gd name="connsiteX22" fmla="*/ 2286000 w 3200400"/>
                <a:gd name="connsiteY22" fmla="*/ 90610 h 752677"/>
                <a:gd name="connsiteX23" fmla="*/ 2234484 w 3200400"/>
                <a:gd name="connsiteY23" fmla="*/ 135686 h 752677"/>
                <a:gd name="connsiteX24" fmla="*/ 2195848 w 3200400"/>
                <a:gd name="connsiteY24" fmla="*/ 161444 h 752677"/>
                <a:gd name="connsiteX25" fmla="*/ 2137893 w 3200400"/>
                <a:gd name="connsiteY25" fmla="*/ 187201 h 752677"/>
                <a:gd name="connsiteX26" fmla="*/ 2067059 w 3200400"/>
                <a:gd name="connsiteY26" fmla="*/ 193641 h 752677"/>
                <a:gd name="connsiteX27" fmla="*/ 2060620 w 3200400"/>
                <a:gd name="connsiteY27" fmla="*/ 212959 h 752677"/>
                <a:gd name="connsiteX28" fmla="*/ 2054180 w 3200400"/>
                <a:gd name="connsiteY28" fmla="*/ 296672 h 752677"/>
                <a:gd name="connsiteX29" fmla="*/ 2015543 w 3200400"/>
                <a:gd name="connsiteY29" fmla="*/ 328869 h 752677"/>
                <a:gd name="connsiteX30" fmla="*/ 1957589 w 3200400"/>
                <a:gd name="connsiteY30" fmla="*/ 380385 h 752677"/>
                <a:gd name="connsiteX31" fmla="*/ 1938270 w 3200400"/>
                <a:gd name="connsiteY31" fmla="*/ 386824 h 752677"/>
                <a:gd name="connsiteX32" fmla="*/ 1918952 w 3200400"/>
                <a:gd name="connsiteY32" fmla="*/ 399703 h 752677"/>
                <a:gd name="connsiteX33" fmla="*/ 1886755 w 3200400"/>
                <a:gd name="connsiteY33" fmla="*/ 431900 h 752677"/>
                <a:gd name="connsiteX34" fmla="*/ 1854558 w 3200400"/>
                <a:gd name="connsiteY34" fmla="*/ 464097 h 752677"/>
                <a:gd name="connsiteX35" fmla="*/ 1815921 w 3200400"/>
                <a:gd name="connsiteY35" fmla="*/ 476976 h 752677"/>
                <a:gd name="connsiteX36" fmla="*/ 1783724 w 3200400"/>
                <a:gd name="connsiteY36" fmla="*/ 509173 h 752677"/>
                <a:gd name="connsiteX37" fmla="*/ 1732208 w 3200400"/>
                <a:gd name="connsiteY37" fmla="*/ 554249 h 752677"/>
                <a:gd name="connsiteX38" fmla="*/ 1693572 w 3200400"/>
                <a:gd name="connsiteY38" fmla="*/ 567128 h 752677"/>
                <a:gd name="connsiteX39" fmla="*/ 1674253 w 3200400"/>
                <a:gd name="connsiteY39" fmla="*/ 573568 h 752677"/>
                <a:gd name="connsiteX40" fmla="*/ 1635617 w 3200400"/>
                <a:gd name="connsiteY40" fmla="*/ 592886 h 752677"/>
                <a:gd name="connsiteX41" fmla="*/ 1577662 w 3200400"/>
                <a:gd name="connsiteY41" fmla="*/ 625083 h 752677"/>
                <a:gd name="connsiteX42" fmla="*/ 1551904 w 3200400"/>
                <a:gd name="connsiteY42" fmla="*/ 650841 h 752677"/>
                <a:gd name="connsiteX43" fmla="*/ 1500389 w 3200400"/>
                <a:gd name="connsiteY43" fmla="*/ 676599 h 752677"/>
                <a:gd name="connsiteX44" fmla="*/ 1474631 w 3200400"/>
                <a:gd name="connsiteY44" fmla="*/ 683038 h 752677"/>
                <a:gd name="connsiteX45" fmla="*/ 1455313 w 3200400"/>
                <a:gd name="connsiteY45" fmla="*/ 689478 h 752677"/>
                <a:gd name="connsiteX46" fmla="*/ 1390918 w 3200400"/>
                <a:gd name="connsiteY46" fmla="*/ 695917 h 752677"/>
                <a:gd name="connsiteX47" fmla="*/ 1081825 w 3200400"/>
                <a:gd name="connsiteY47" fmla="*/ 702356 h 752677"/>
                <a:gd name="connsiteX48" fmla="*/ 978794 w 3200400"/>
                <a:gd name="connsiteY48" fmla="*/ 715235 h 752677"/>
                <a:gd name="connsiteX49" fmla="*/ 953036 w 3200400"/>
                <a:gd name="connsiteY49" fmla="*/ 721675 h 752677"/>
                <a:gd name="connsiteX50" fmla="*/ 798490 w 3200400"/>
                <a:gd name="connsiteY50" fmla="*/ 734554 h 752677"/>
                <a:gd name="connsiteX51" fmla="*/ 779172 w 3200400"/>
                <a:gd name="connsiteY51" fmla="*/ 740993 h 752677"/>
                <a:gd name="connsiteX52" fmla="*/ 399245 w 3200400"/>
                <a:gd name="connsiteY52" fmla="*/ 740993 h 752677"/>
                <a:gd name="connsiteX53" fmla="*/ 289774 w 3200400"/>
                <a:gd name="connsiteY53" fmla="*/ 734554 h 752677"/>
                <a:gd name="connsiteX54" fmla="*/ 218941 w 3200400"/>
                <a:gd name="connsiteY54" fmla="*/ 721675 h 752677"/>
                <a:gd name="connsiteX55" fmla="*/ 0 w 3200400"/>
                <a:gd name="connsiteY55" fmla="*/ 721675 h 752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200400" h="752677">
                  <a:moveTo>
                    <a:pt x="3200400" y="77731"/>
                  </a:moveTo>
                  <a:cubicBezTo>
                    <a:pt x="3183228" y="75585"/>
                    <a:pt x="3165580" y="75845"/>
                    <a:pt x="3148884" y="71292"/>
                  </a:cubicBezTo>
                  <a:cubicBezTo>
                    <a:pt x="3141418" y="69256"/>
                    <a:pt x="3134662" y="64237"/>
                    <a:pt x="3129566" y="58413"/>
                  </a:cubicBezTo>
                  <a:cubicBezTo>
                    <a:pt x="3119373" y="46764"/>
                    <a:pt x="3118492" y="24671"/>
                    <a:pt x="3103808" y="19776"/>
                  </a:cubicBezTo>
                  <a:lnTo>
                    <a:pt x="3084490" y="13337"/>
                  </a:lnTo>
                  <a:cubicBezTo>
                    <a:pt x="3078051" y="9044"/>
                    <a:pt x="3072892" y="1009"/>
                    <a:pt x="3065172" y="458"/>
                  </a:cubicBezTo>
                  <a:cubicBezTo>
                    <a:pt x="3041524" y="-1231"/>
                    <a:pt x="3017520" y="1929"/>
                    <a:pt x="2994338" y="6897"/>
                  </a:cubicBezTo>
                  <a:cubicBezTo>
                    <a:pt x="2986771" y="8519"/>
                    <a:pt x="2981942" y="16315"/>
                    <a:pt x="2975020" y="19776"/>
                  </a:cubicBezTo>
                  <a:cubicBezTo>
                    <a:pt x="2968949" y="22812"/>
                    <a:pt x="2962141" y="24069"/>
                    <a:pt x="2955701" y="26216"/>
                  </a:cubicBezTo>
                  <a:cubicBezTo>
                    <a:pt x="2931904" y="61911"/>
                    <a:pt x="2956438" y="33677"/>
                    <a:pt x="2923504" y="51973"/>
                  </a:cubicBezTo>
                  <a:cubicBezTo>
                    <a:pt x="2909973" y="59490"/>
                    <a:pt x="2897746" y="69145"/>
                    <a:pt x="2884867" y="77731"/>
                  </a:cubicBezTo>
                  <a:cubicBezTo>
                    <a:pt x="2878428" y="82024"/>
                    <a:pt x="2872891" y="88163"/>
                    <a:pt x="2865549" y="90610"/>
                  </a:cubicBezTo>
                  <a:lnTo>
                    <a:pt x="2846231" y="97049"/>
                  </a:lnTo>
                  <a:cubicBezTo>
                    <a:pt x="2841938" y="103489"/>
                    <a:pt x="2839915" y="112266"/>
                    <a:pt x="2833352" y="116368"/>
                  </a:cubicBezTo>
                  <a:cubicBezTo>
                    <a:pt x="2821840" y="123563"/>
                    <a:pt x="2794715" y="129247"/>
                    <a:pt x="2794715" y="129247"/>
                  </a:cubicBezTo>
                  <a:cubicBezTo>
                    <a:pt x="2758225" y="127100"/>
                    <a:pt x="2721088" y="129976"/>
                    <a:pt x="2685245" y="122807"/>
                  </a:cubicBezTo>
                  <a:cubicBezTo>
                    <a:pt x="2668893" y="119537"/>
                    <a:pt x="2663807" y="92777"/>
                    <a:pt x="2653048" y="84170"/>
                  </a:cubicBezTo>
                  <a:cubicBezTo>
                    <a:pt x="2647747" y="79930"/>
                    <a:pt x="2640169" y="79877"/>
                    <a:pt x="2633729" y="77731"/>
                  </a:cubicBezTo>
                  <a:cubicBezTo>
                    <a:pt x="2619597" y="68309"/>
                    <a:pt x="2604994" y="57420"/>
                    <a:pt x="2588653" y="51973"/>
                  </a:cubicBezTo>
                  <a:cubicBezTo>
                    <a:pt x="2571861" y="46376"/>
                    <a:pt x="2537138" y="39094"/>
                    <a:pt x="2537138" y="39094"/>
                  </a:cubicBezTo>
                  <a:cubicBezTo>
                    <a:pt x="2483476" y="41241"/>
                    <a:pt x="2429738" y="41962"/>
                    <a:pt x="2376152" y="45534"/>
                  </a:cubicBezTo>
                  <a:cubicBezTo>
                    <a:pt x="2339304" y="47991"/>
                    <a:pt x="2338174" y="55827"/>
                    <a:pt x="2305318" y="77731"/>
                  </a:cubicBezTo>
                  <a:lnTo>
                    <a:pt x="2286000" y="90610"/>
                  </a:lnTo>
                  <a:cubicBezTo>
                    <a:pt x="2264535" y="122807"/>
                    <a:pt x="2279561" y="105635"/>
                    <a:pt x="2234484" y="135686"/>
                  </a:cubicBezTo>
                  <a:lnTo>
                    <a:pt x="2195848" y="161444"/>
                  </a:lnTo>
                  <a:cubicBezTo>
                    <a:pt x="2176271" y="174496"/>
                    <a:pt x="2164512" y="184781"/>
                    <a:pt x="2137893" y="187201"/>
                  </a:cubicBezTo>
                  <a:lnTo>
                    <a:pt x="2067059" y="193641"/>
                  </a:lnTo>
                  <a:cubicBezTo>
                    <a:pt x="2064913" y="200080"/>
                    <a:pt x="2061462" y="206224"/>
                    <a:pt x="2060620" y="212959"/>
                  </a:cubicBezTo>
                  <a:cubicBezTo>
                    <a:pt x="2057149" y="240730"/>
                    <a:pt x="2060968" y="269521"/>
                    <a:pt x="2054180" y="296672"/>
                  </a:cubicBezTo>
                  <a:cubicBezTo>
                    <a:pt x="2051034" y="309256"/>
                    <a:pt x="2024044" y="321312"/>
                    <a:pt x="2015543" y="328869"/>
                  </a:cubicBezTo>
                  <a:cubicBezTo>
                    <a:pt x="1993604" y="348370"/>
                    <a:pt x="1982641" y="367859"/>
                    <a:pt x="1957589" y="380385"/>
                  </a:cubicBezTo>
                  <a:cubicBezTo>
                    <a:pt x="1951518" y="383421"/>
                    <a:pt x="1944710" y="384678"/>
                    <a:pt x="1938270" y="386824"/>
                  </a:cubicBezTo>
                  <a:cubicBezTo>
                    <a:pt x="1931831" y="391117"/>
                    <a:pt x="1924424" y="394231"/>
                    <a:pt x="1918952" y="399703"/>
                  </a:cubicBezTo>
                  <a:cubicBezTo>
                    <a:pt x="1876023" y="442632"/>
                    <a:pt x="1938270" y="397556"/>
                    <a:pt x="1886755" y="431900"/>
                  </a:cubicBezTo>
                  <a:cubicBezTo>
                    <a:pt x="1875006" y="449523"/>
                    <a:pt x="1874892" y="455060"/>
                    <a:pt x="1854558" y="464097"/>
                  </a:cubicBezTo>
                  <a:cubicBezTo>
                    <a:pt x="1842152" y="469611"/>
                    <a:pt x="1815921" y="476976"/>
                    <a:pt x="1815921" y="476976"/>
                  </a:cubicBezTo>
                  <a:cubicBezTo>
                    <a:pt x="1781574" y="528495"/>
                    <a:pt x="1826656" y="466240"/>
                    <a:pt x="1783724" y="509173"/>
                  </a:cubicBezTo>
                  <a:cubicBezTo>
                    <a:pt x="1757429" y="535469"/>
                    <a:pt x="1786945" y="536003"/>
                    <a:pt x="1732208" y="554249"/>
                  </a:cubicBezTo>
                  <a:lnTo>
                    <a:pt x="1693572" y="567128"/>
                  </a:lnTo>
                  <a:cubicBezTo>
                    <a:pt x="1687132" y="569275"/>
                    <a:pt x="1679901" y="569803"/>
                    <a:pt x="1674253" y="573568"/>
                  </a:cubicBezTo>
                  <a:cubicBezTo>
                    <a:pt x="1649287" y="590212"/>
                    <a:pt x="1662277" y="584000"/>
                    <a:pt x="1635617" y="592886"/>
                  </a:cubicBezTo>
                  <a:cubicBezTo>
                    <a:pt x="1591332" y="622409"/>
                    <a:pt x="1611664" y="613749"/>
                    <a:pt x="1577662" y="625083"/>
                  </a:cubicBezTo>
                  <a:cubicBezTo>
                    <a:pt x="1567849" y="654520"/>
                    <a:pt x="1578888" y="638575"/>
                    <a:pt x="1551904" y="650841"/>
                  </a:cubicBezTo>
                  <a:cubicBezTo>
                    <a:pt x="1534426" y="658786"/>
                    <a:pt x="1519014" y="671943"/>
                    <a:pt x="1500389" y="676599"/>
                  </a:cubicBezTo>
                  <a:cubicBezTo>
                    <a:pt x="1491803" y="678745"/>
                    <a:pt x="1483141" y="680607"/>
                    <a:pt x="1474631" y="683038"/>
                  </a:cubicBezTo>
                  <a:cubicBezTo>
                    <a:pt x="1468104" y="684903"/>
                    <a:pt x="1462022" y="688446"/>
                    <a:pt x="1455313" y="689478"/>
                  </a:cubicBezTo>
                  <a:cubicBezTo>
                    <a:pt x="1433992" y="692758"/>
                    <a:pt x="1412477" y="695174"/>
                    <a:pt x="1390918" y="695917"/>
                  </a:cubicBezTo>
                  <a:cubicBezTo>
                    <a:pt x="1287926" y="699468"/>
                    <a:pt x="1184856" y="700210"/>
                    <a:pt x="1081825" y="702356"/>
                  </a:cubicBezTo>
                  <a:cubicBezTo>
                    <a:pt x="1031813" y="719028"/>
                    <a:pt x="1086358" y="702580"/>
                    <a:pt x="978794" y="715235"/>
                  </a:cubicBezTo>
                  <a:cubicBezTo>
                    <a:pt x="970004" y="716269"/>
                    <a:pt x="961836" y="720732"/>
                    <a:pt x="953036" y="721675"/>
                  </a:cubicBezTo>
                  <a:cubicBezTo>
                    <a:pt x="901636" y="727182"/>
                    <a:pt x="798490" y="734554"/>
                    <a:pt x="798490" y="734554"/>
                  </a:cubicBezTo>
                  <a:cubicBezTo>
                    <a:pt x="792051" y="736700"/>
                    <a:pt x="785798" y="739521"/>
                    <a:pt x="779172" y="740993"/>
                  </a:cubicBezTo>
                  <a:cubicBezTo>
                    <a:pt x="663067" y="766792"/>
                    <a:pt x="450606" y="741962"/>
                    <a:pt x="399245" y="740993"/>
                  </a:cubicBezTo>
                  <a:cubicBezTo>
                    <a:pt x="362755" y="738847"/>
                    <a:pt x="326177" y="737863"/>
                    <a:pt x="289774" y="734554"/>
                  </a:cubicBezTo>
                  <a:cubicBezTo>
                    <a:pt x="259343" y="731788"/>
                    <a:pt x="250994" y="722476"/>
                    <a:pt x="218941" y="721675"/>
                  </a:cubicBezTo>
                  <a:cubicBezTo>
                    <a:pt x="145983" y="719851"/>
                    <a:pt x="72980" y="721675"/>
                    <a:pt x="0" y="721675"/>
                  </a:cubicBezTo>
                </a:path>
              </a:pathLst>
            </a:custGeom>
            <a:noFill/>
            <a:ln w="76200" cap="rnd">
              <a:solidFill>
                <a:srgbClr val="006967"/>
              </a:solidFill>
              <a:head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\</a:t>
              </a:r>
            </a:p>
          </p:txBody>
        </p:sp>
        <p:sp>
          <p:nvSpPr>
            <p:cNvPr id="12" name="Forma Livre 11"/>
            <p:cNvSpPr/>
            <p:nvPr/>
          </p:nvSpPr>
          <p:spPr>
            <a:xfrm>
              <a:off x="5260929" y="3190713"/>
              <a:ext cx="1448925" cy="748170"/>
            </a:xfrm>
            <a:custGeom>
              <a:avLst/>
              <a:gdLst>
                <a:gd name="connsiteX0" fmla="*/ 1429607 w 1429607"/>
                <a:gd name="connsiteY0" fmla="*/ 0 h 766293"/>
                <a:gd name="connsiteX1" fmla="*/ 1397409 w 1429607"/>
                <a:gd name="connsiteY1" fmla="*/ 12878 h 766293"/>
                <a:gd name="connsiteX2" fmla="*/ 1378091 w 1429607"/>
                <a:gd name="connsiteY2" fmla="*/ 19318 h 766293"/>
                <a:gd name="connsiteX3" fmla="*/ 1326576 w 1429607"/>
                <a:gd name="connsiteY3" fmla="*/ 38636 h 766293"/>
                <a:gd name="connsiteX4" fmla="*/ 1307257 w 1429607"/>
                <a:gd name="connsiteY4" fmla="*/ 51515 h 766293"/>
                <a:gd name="connsiteX5" fmla="*/ 1268621 w 1429607"/>
                <a:gd name="connsiteY5" fmla="*/ 64394 h 766293"/>
                <a:gd name="connsiteX6" fmla="*/ 1249302 w 1429607"/>
                <a:gd name="connsiteY6" fmla="*/ 70833 h 766293"/>
                <a:gd name="connsiteX7" fmla="*/ 1223545 w 1429607"/>
                <a:gd name="connsiteY7" fmla="*/ 83712 h 766293"/>
                <a:gd name="connsiteX8" fmla="*/ 1172029 w 1429607"/>
                <a:gd name="connsiteY8" fmla="*/ 96591 h 766293"/>
                <a:gd name="connsiteX9" fmla="*/ 1126953 w 1429607"/>
                <a:gd name="connsiteY9" fmla="*/ 115909 h 766293"/>
                <a:gd name="connsiteX10" fmla="*/ 1088316 w 1429607"/>
                <a:gd name="connsiteY10" fmla="*/ 128788 h 766293"/>
                <a:gd name="connsiteX11" fmla="*/ 1043240 w 1429607"/>
                <a:gd name="connsiteY11" fmla="*/ 148107 h 766293"/>
                <a:gd name="connsiteX12" fmla="*/ 1004604 w 1429607"/>
                <a:gd name="connsiteY12" fmla="*/ 160985 h 766293"/>
                <a:gd name="connsiteX13" fmla="*/ 959528 w 1429607"/>
                <a:gd name="connsiteY13" fmla="*/ 186743 h 766293"/>
                <a:gd name="connsiteX14" fmla="*/ 933770 w 1429607"/>
                <a:gd name="connsiteY14" fmla="*/ 193183 h 766293"/>
                <a:gd name="connsiteX15" fmla="*/ 895133 w 1429607"/>
                <a:gd name="connsiteY15" fmla="*/ 212501 h 766293"/>
                <a:gd name="connsiteX16" fmla="*/ 850057 w 1429607"/>
                <a:gd name="connsiteY16" fmla="*/ 231819 h 766293"/>
                <a:gd name="connsiteX17" fmla="*/ 824299 w 1429607"/>
                <a:gd name="connsiteY17" fmla="*/ 244698 h 766293"/>
                <a:gd name="connsiteX18" fmla="*/ 804981 w 1429607"/>
                <a:gd name="connsiteY18" fmla="*/ 251138 h 766293"/>
                <a:gd name="connsiteX19" fmla="*/ 753466 w 1429607"/>
                <a:gd name="connsiteY19" fmla="*/ 276895 h 766293"/>
                <a:gd name="connsiteX20" fmla="*/ 727708 w 1429607"/>
                <a:gd name="connsiteY20" fmla="*/ 283335 h 766293"/>
                <a:gd name="connsiteX21" fmla="*/ 701950 w 1429607"/>
                <a:gd name="connsiteY21" fmla="*/ 296214 h 766293"/>
                <a:gd name="connsiteX22" fmla="*/ 669753 w 1429607"/>
                <a:gd name="connsiteY22" fmla="*/ 302653 h 766293"/>
                <a:gd name="connsiteX23" fmla="*/ 631116 w 1429607"/>
                <a:gd name="connsiteY23" fmla="*/ 315532 h 766293"/>
                <a:gd name="connsiteX24" fmla="*/ 611798 w 1429607"/>
                <a:gd name="connsiteY24" fmla="*/ 334850 h 766293"/>
                <a:gd name="connsiteX25" fmla="*/ 573161 w 1429607"/>
                <a:gd name="connsiteY25" fmla="*/ 367047 h 766293"/>
                <a:gd name="connsiteX26" fmla="*/ 560283 w 1429607"/>
                <a:gd name="connsiteY26" fmla="*/ 386366 h 766293"/>
                <a:gd name="connsiteX27" fmla="*/ 521646 w 1429607"/>
                <a:gd name="connsiteY27" fmla="*/ 412124 h 766293"/>
                <a:gd name="connsiteX28" fmla="*/ 502328 w 1429607"/>
                <a:gd name="connsiteY28" fmla="*/ 431442 h 766293"/>
                <a:gd name="connsiteX29" fmla="*/ 483009 w 1429607"/>
                <a:gd name="connsiteY29" fmla="*/ 437881 h 766293"/>
                <a:gd name="connsiteX30" fmla="*/ 425054 w 1429607"/>
                <a:gd name="connsiteY30" fmla="*/ 476518 h 766293"/>
                <a:gd name="connsiteX31" fmla="*/ 405736 w 1429607"/>
                <a:gd name="connsiteY31" fmla="*/ 489397 h 766293"/>
                <a:gd name="connsiteX32" fmla="*/ 386418 w 1429607"/>
                <a:gd name="connsiteY32" fmla="*/ 502276 h 766293"/>
                <a:gd name="connsiteX33" fmla="*/ 367099 w 1429607"/>
                <a:gd name="connsiteY33" fmla="*/ 508715 h 766293"/>
                <a:gd name="connsiteX34" fmla="*/ 328463 w 1429607"/>
                <a:gd name="connsiteY34" fmla="*/ 534473 h 766293"/>
                <a:gd name="connsiteX35" fmla="*/ 270508 w 1429607"/>
                <a:gd name="connsiteY35" fmla="*/ 553791 h 766293"/>
                <a:gd name="connsiteX36" fmla="*/ 251190 w 1429607"/>
                <a:gd name="connsiteY36" fmla="*/ 560231 h 766293"/>
                <a:gd name="connsiteX37" fmla="*/ 212553 w 1429607"/>
                <a:gd name="connsiteY37" fmla="*/ 585988 h 766293"/>
                <a:gd name="connsiteX38" fmla="*/ 173916 w 1429607"/>
                <a:gd name="connsiteY38" fmla="*/ 611746 h 766293"/>
                <a:gd name="connsiteX39" fmla="*/ 154598 w 1429607"/>
                <a:gd name="connsiteY39" fmla="*/ 631064 h 766293"/>
                <a:gd name="connsiteX40" fmla="*/ 141719 w 1429607"/>
                <a:gd name="connsiteY40" fmla="*/ 650383 h 766293"/>
                <a:gd name="connsiteX41" fmla="*/ 122401 w 1429607"/>
                <a:gd name="connsiteY41" fmla="*/ 663262 h 766293"/>
                <a:gd name="connsiteX42" fmla="*/ 83764 w 1429607"/>
                <a:gd name="connsiteY42" fmla="*/ 689019 h 766293"/>
                <a:gd name="connsiteX43" fmla="*/ 64446 w 1429607"/>
                <a:gd name="connsiteY43" fmla="*/ 708338 h 766293"/>
                <a:gd name="connsiteX44" fmla="*/ 51567 w 1429607"/>
                <a:gd name="connsiteY44" fmla="*/ 727656 h 766293"/>
                <a:gd name="connsiteX45" fmla="*/ 32249 w 1429607"/>
                <a:gd name="connsiteY45" fmla="*/ 734095 h 766293"/>
                <a:gd name="connsiteX46" fmla="*/ 19370 w 1429607"/>
                <a:gd name="connsiteY46" fmla="*/ 753414 h 766293"/>
                <a:gd name="connsiteX47" fmla="*/ 52 w 1429607"/>
                <a:gd name="connsiteY47" fmla="*/ 766293 h 766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429607" h="766293">
                  <a:moveTo>
                    <a:pt x="1429607" y="0"/>
                  </a:moveTo>
                  <a:cubicBezTo>
                    <a:pt x="1418874" y="4293"/>
                    <a:pt x="1408232" y="8819"/>
                    <a:pt x="1397409" y="12878"/>
                  </a:cubicBezTo>
                  <a:cubicBezTo>
                    <a:pt x="1391053" y="15261"/>
                    <a:pt x="1384330" y="16644"/>
                    <a:pt x="1378091" y="19318"/>
                  </a:cubicBezTo>
                  <a:cubicBezTo>
                    <a:pt x="1330953" y="39521"/>
                    <a:pt x="1374059" y="26766"/>
                    <a:pt x="1326576" y="38636"/>
                  </a:cubicBezTo>
                  <a:cubicBezTo>
                    <a:pt x="1320136" y="42929"/>
                    <a:pt x="1314329" y="48372"/>
                    <a:pt x="1307257" y="51515"/>
                  </a:cubicBezTo>
                  <a:cubicBezTo>
                    <a:pt x="1294852" y="57029"/>
                    <a:pt x="1281500" y="60101"/>
                    <a:pt x="1268621" y="64394"/>
                  </a:cubicBezTo>
                  <a:cubicBezTo>
                    <a:pt x="1262181" y="66541"/>
                    <a:pt x="1255373" y="67797"/>
                    <a:pt x="1249302" y="70833"/>
                  </a:cubicBezTo>
                  <a:cubicBezTo>
                    <a:pt x="1240716" y="75126"/>
                    <a:pt x="1232652" y="80676"/>
                    <a:pt x="1223545" y="83712"/>
                  </a:cubicBezTo>
                  <a:cubicBezTo>
                    <a:pt x="1206753" y="89309"/>
                    <a:pt x="1188821" y="90993"/>
                    <a:pt x="1172029" y="96591"/>
                  </a:cubicBezTo>
                  <a:cubicBezTo>
                    <a:pt x="1109827" y="117327"/>
                    <a:pt x="1206551" y="84071"/>
                    <a:pt x="1126953" y="115909"/>
                  </a:cubicBezTo>
                  <a:cubicBezTo>
                    <a:pt x="1114348" y="120951"/>
                    <a:pt x="1088316" y="128788"/>
                    <a:pt x="1088316" y="128788"/>
                  </a:cubicBezTo>
                  <a:cubicBezTo>
                    <a:pt x="1057669" y="149220"/>
                    <a:pt x="1081040" y="136767"/>
                    <a:pt x="1043240" y="148107"/>
                  </a:cubicBezTo>
                  <a:cubicBezTo>
                    <a:pt x="1030237" y="152008"/>
                    <a:pt x="1004604" y="160985"/>
                    <a:pt x="1004604" y="160985"/>
                  </a:cubicBezTo>
                  <a:cubicBezTo>
                    <a:pt x="988592" y="171660"/>
                    <a:pt x="978200" y="179741"/>
                    <a:pt x="959528" y="186743"/>
                  </a:cubicBezTo>
                  <a:cubicBezTo>
                    <a:pt x="951241" y="189851"/>
                    <a:pt x="942356" y="191036"/>
                    <a:pt x="933770" y="193183"/>
                  </a:cubicBezTo>
                  <a:cubicBezTo>
                    <a:pt x="878408" y="230092"/>
                    <a:pt x="948454" y="185841"/>
                    <a:pt x="895133" y="212501"/>
                  </a:cubicBezTo>
                  <a:cubicBezTo>
                    <a:pt x="850661" y="234737"/>
                    <a:pt x="903668" y="218417"/>
                    <a:pt x="850057" y="231819"/>
                  </a:cubicBezTo>
                  <a:cubicBezTo>
                    <a:pt x="841471" y="236112"/>
                    <a:pt x="833122" y="240916"/>
                    <a:pt x="824299" y="244698"/>
                  </a:cubicBezTo>
                  <a:cubicBezTo>
                    <a:pt x="818060" y="247372"/>
                    <a:pt x="811160" y="248329"/>
                    <a:pt x="804981" y="251138"/>
                  </a:cubicBezTo>
                  <a:cubicBezTo>
                    <a:pt x="787503" y="259082"/>
                    <a:pt x="772091" y="272238"/>
                    <a:pt x="753466" y="276895"/>
                  </a:cubicBezTo>
                  <a:cubicBezTo>
                    <a:pt x="744880" y="279042"/>
                    <a:pt x="735995" y="280227"/>
                    <a:pt x="727708" y="283335"/>
                  </a:cubicBezTo>
                  <a:cubicBezTo>
                    <a:pt x="718720" y="286706"/>
                    <a:pt x="711057" y="293178"/>
                    <a:pt x="701950" y="296214"/>
                  </a:cubicBezTo>
                  <a:cubicBezTo>
                    <a:pt x="691567" y="299675"/>
                    <a:pt x="680312" y="299773"/>
                    <a:pt x="669753" y="302653"/>
                  </a:cubicBezTo>
                  <a:cubicBezTo>
                    <a:pt x="656656" y="306225"/>
                    <a:pt x="631116" y="315532"/>
                    <a:pt x="631116" y="315532"/>
                  </a:cubicBezTo>
                  <a:cubicBezTo>
                    <a:pt x="624677" y="321971"/>
                    <a:pt x="618794" y="329020"/>
                    <a:pt x="611798" y="334850"/>
                  </a:cubicBezTo>
                  <a:cubicBezTo>
                    <a:pt x="584174" y="357870"/>
                    <a:pt x="598810" y="336268"/>
                    <a:pt x="573161" y="367047"/>
                  </a:cubicBezTo>
                  <a:cubicBezTo>
                    <a:pt x="568206" y="372993"/>
                    <a:pt x="566107" y="381270"/>
                    <a:pt x="560283" y="386366"/>
                  </a:cubicBezTo>
                  <a:cubicBezTo>
                    <a:pt x="548634" y="396559"/>
                    <a:pt x="532591" y="401179"/>
                    <a:pt x="521646" y="412124"/>
                  </a:cubicBezTo>
                  <a:cubicBezTo>
                    <a:pt x="515207" y="418563"/>
                    <a:pt x="509905" y="426391"/>
                    <a:pt x="502328" y="431442"/>
                  </a:cubicBezTo>
                  <a:cubicBezTo>
                    <a:pt x="496680" y="435207"/>
                    <a:pt x="489449" y="435735"/>
                    <a:pt x="483009" y="437881"/>
                  </a:cubicBezTo>
                  <a:lnTo>
                    <a:pt x="425054" y="476518"/>
                  </a:lnTo>
                  <a:lnTo>
                    <a:pt x="405736" y="489397"/>
                  </a:lnTo>
                  <a:cubicBezTo>
                    <a:pt x="399297" y="493690"/>
                    <a:pt x="393760" y="499829"/>
                    <a:pt x="386418" y="502276"/>
                  </a:cubicBezTo>
                  <a:lnTo>
                    <a:pt x="367099" y="508715"/>
                  </a:lnTo>
                  <a:cubicBezTo>
                    <a:pt x="354220" y="517301"/>
                    <a:pt x="343147" y="529578"/>
                    <a:pt x="328463" y="534473"/>
                  </a:cubicBezTo>
                  <a:lnTo>
                    <a:pt x="270508" y="553791"/>
                  </a:lnTo>
                  <a:cubicBezTo>
                    <a:pt x="264069" y="555938"/>
                    <a:pt x="256838" y="556466"/>
                    <a:pt x="251190" y="560231"/>
                  </a:cubicBezTo>
                  <a:cubicBezTo>
                    <a:pt x="238311" y="568817"/>
                    <a:pt x="223498" y="575043"/>
                    <a:pt x="212553" y="585988"/>
                  </a:cubicBezTo>
                  <a:cubicBezTo>
                    <a:pt x="188435" y="610107"/>
                    <a:pt x="201875" y="602427"/>
                    <a:pt x="173916" y="611746"/>
                  </a:cubicBezTo>
                  <a:cubicBezTo>
                    <a:pt x="167477" y="618185"/>
                    <a:pt x="160428" y="624068"/>
                    <a:pt x="154598" y="631064"/>
                  </a:cubicBezTo>
                  <a:cubicBezTo>
                    <a:pt x="149643" y="637010"/>
                    <a:pt x="147192" y="644910"/>
                    <a:pt x="141719" y="650383"/>
                  </a:cubicBezTo>
                  <a:cubicBezTo>
                    <a:pt x="136247" y="655856"/>
                    <a:pt x="128346" y="658307"/>
                    <a:pt x="122401" y="663262"/>
                  </a:cubicBezTo>
                  <a:cubicBezTo>
                    <a:pt x="90245" y="690059"/>
                    <a:pt x="117714" y="677704"/>
                    <a:pt x="83764" y="689019"/>
                  </a:cubicBezTo>
                  <a:cubicBezTo>
                    <a:pt x="77325" y="695459"/>
                    <a:pt x="70276" y="701342"/>
                    <a:pt x="64446" y="708338"/>
                  </a:cubicBezTo>
                  <a:cubicBezTo>
                    <a:pt x="59492" y="714283"/>
                    <a:pt x="57610" y="722821"/>
                    <a:pt x="51567" y="727656"/>
                  </a:cubicBezTo>
                  <a:cubicBezTo>
                    <a:pt x="46267" y="731896"/>
                    <a:pt x="38688" y="731949"/>
                    <a:pt x="32249" y="734095"/>
                  </a:cubicBezTo>
                  <a:cubicBezTo>
                    <a:pt x="27956" y="740535"/>
                    <a:pt x="25413" y="748579"/>
                    <a:pt x="19370" y="753414"/>
                  </a:cubicBezTo>
                  <a:cubicBezTo>
                    <a:pt x="-1985" y="770498"/>
                    <a:pt x="52" y="749913"/>
                    <a:pt x="52" y="766293"/>
                  </a:cubicBezTo>
                </a:path>
              </a:pathLst>
            </a:custGeom>
            <a:noFill/>
            <a:ln w="76200" cap="rnd">
              <a:solidFill>
                <a:srgbClr val="006967"/>
              </a:solidFill>
              <a:head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3" name="Imagem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3017" y="1839761"/>
            <a:ext cx="485421" cy="348749"/>
          </a:xfrm>
          <a:prstGeom prst="rect">
            <a:avLst/>
          </a:prstGeom>
        </p:spPr>
      </p:pic>
      <p:pic>
        <p:nvPicPr>
          <p:cNvPr id="45" name="Imagem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6709" y="3318703"/>
            <a:ext cx="499276" cy="353856"/>
          </a:xfrm>
          <a:prstGeom prst="rect">
            <a:avLst/>
          </a:prstGeom>
        </p:spPr>
      </p:pic>
      <p:sp>
        <p:nvSpPr>
          <p:cNvPr id="4" name="Forma Livre 3"/>
          <p:cNvSpPr/>
          <p:nvPr/>
        </p:nvSpPr>
        <p:spPr>
          <a:xfrm>
            <a:off x="4596539" y="2567283"/>
            <a:ext cx="437881" cy="914400"/>
          </a:xfrm>
          <a:custGeom>
            <a:avLst/>
            <a:gdLst>
              <a:gd name="connsiteX0" fmla="*/ 437881 w 437881"/>
              <a:gd name="connsiteY0" fmla="*/ 0 h 914400"/>
              <a:gd name="connsiteX1" fmla="*/ 405684 w 437881"/>
              <a:gd name="connsiteY1" fmla="*/ 6439 h 914400"/>
              <a:gd name="connsiteX2" fmla="*/ 373487 w 437881"/>
              <a:gd name="connsiteY2" fmla="*/ 45076 h 914400"/>
              <a:gd name="connsiteX3" fmla="*/ 334850 w 437881"/>
              <a:gd name="connsiteY3" fmla="*/ 83712 h 914400"/>
              <a:gd name="connsiteX4" fmla="*/ 328411 w 437881"/>
              <a:gd name="connsiteY4" fmla="*/ 103031 h 914400"/>
              <a:gd name="connsiteX5" fmla="*/ 315532 w 437881"/>
              <a:gd name="connsiteY5" fmla="*/ 122349 h 914400"/>
              <a:gd name="connsiteX6" fmla="*/ 309093 w 437881"/>
              <a:gd name="connsiteY6" fmla="*/ 148107 h 914400"/>
              <a:gd name="connsiteX7" fmla="*/ 296214 w 437881"/>
              <a:gd name="connsiteY7" fmla="*/ 167425 h 914400"/>
              <a:gd name="connsiteX8" fmla="*/ 289774 w 437881"/>
              <a:gd name="connsiteY8" fmla="*/ 186743 h 914400"/>
              <a:gd name="connsiteX9" fmla="*/ 264016 w 437881"/>
              <a:gd name="connsiteY9" fmla="*/ 238259 h 914400"/>
              <a:gd name="connsiteX10" fmla="*/ 244698 w 437881"/>
              <a:gd name="connsiteY10" fmla="*/ 283335 h 914400"/>
              <a:gd name="connsiteX11" fmla="*/ 238259 w 437881"/>
              <a:gd name="connsiteY11" fmla="*/ 302653 h 914400"/>
              <a:gd name="connsiteX12" fmla="*/ 212501 w 437881"/>
              <a:gd name="connsiteY12" fmla="*/ 341290 h 914400"/>
              <a:gd name="connsiteX13" fmla="*/ 167425 w 437881"/>
              <a:gd name="connsiteY13" fmla="*/ 399245 h 914400"/>
              <a:gd name="connsiteX14" fmla="*/ 160985 w 437881"/>
              <a:gd name="connsiteY14" fmla="*/ 418563 h 914400"/>
              <a:gd name="connsiteX15" fmla="*/ 154546 w 437881"/>
              <a:gd name="connsiteY15" fmla="*/ 444321 h 914400"/>
              <a:gd name="connsiteX16" fmla="*/ 141667 w 437881"/>
              <a:gd name="connsiteY16" fmla="*/ 463639 h 914400"/>
              <a:gd name="connsiteX17" fmla="*/ 122349 w 437881"/>
              <a:gd name="connsiteY17" fmla="*/ 515155 h 914400"/>
              <a:gd name="connsiteX18" fmla="*/ 103031 w 437881"/>
              <a:gd name="connsiteY18" fmla="*/ 560231 h 914400"/>
              <a:gd name="connsiteX19" fmla="*/ 90152 w 437881"/>
              <a:gd name="connsiteY19" fmla="*/ 579549 h 914400"/>
              <a:gd name="connsiteX20" fmla="*/ 77273 w 437881"/>
              <a:gd name="connsiteY20" fmla="*/ 618186 h 914400"/>
              <a:gd name="connsiteX21" fmla="*/ 70833 w 437881"/>
              <a:gd name="connsiteY21" fmla="*/ 637504 h 914400"/>
              <a:gd name="connsiteX22" fmla="*/ 64394 w 437881"/>
              <a:gd name="connsiteY22" fmla="*/ 663262 h 914400"/>
              <a:gd name="connsiteX23" fmla="*/ 51515 w 437881"/>
              <a:gd name="connsiteY23" fmla="*/ 689019 h 914400"/>
              <a:gd name="connsiteX24" fmla="*/ 45076 w 437881"/>
              <a:gd name="connsiteY24" fmla="*/ 721217 h 914400"/>
              <a:gd name="connsiteX25" fmla="*/ 32197 w 437881"/>
              <a:gd name="connsiteY25" fmla="*/ 746974 h 914400"/>
              <a:gd name="connsiteX26" fmla="*/ 25757 w 437881"/>
              <a:gd name="connsiteY26" fmla="*/ 830687 h 914400"/>
              <a:gd name="connsiteX27" fmla="*/ 6439 w 437881"/>
              <a:gd name="connsiteY27" fmla="*/ 901521 h 914400"/>
              <a:gd name="connsiteX28" fmla="*/ 0 w 437881"/>
              <a:gd name="connsiteY28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37881" h="914400">
                <a:moveTo>
                  <a:pt x="437881" y="0"/>
                </a:moveTo>
                <a:cubicBezTo>
                  <a:pt x="427149" y="2146"/>
                  <a:pt x="415473" y="1544"/>
                  <a:pt x="405684" y="6439"/>
                </a:cubicBezTo>
                <a:cubicBezTo>
                  <a:pt x="384588" y="16987"/>
                  <a:pt x="388278" y="30285"/>
                  <a:pt x="373487" y="45076"/>
                </a:cubicBezTo>
                <a:cubicBezTo>
                  <a:pt x="316986" y="101577"/>
                  <a:pt x="397994" y="-474"/>
                  <a:pt x="334850" y="83712"/>
                </a:cubicBezTo>
                <a:cubicBezTo>
                  <a:pt x="332704" y="90152"/>
                  <a:pt x="331447" y="96960"/>
                  <a:pt x="328411" y="103031"/>
                </a:cubicBezTo>
                <a:cubicBezTo>
                  <a:pt x="324950" y="109953"/>
                  <a:pt x="318581" y="115236"/>
                  <a:pt x="315532" y="122349"/>
                </a:cubicBezTo>
                <a:cubicBezTo>
                  <a:pt x="312046" y="130484"/>
                  <a:pt x="312579" y="139972"/>
                  <a:pt x="309093" y="148107"/>
                </a:cubicBezTo>
                <a:cubicBezTo>
                  <a:pt x="306044" y="155220"/>
                  <a:pt x="299675" y="160503"/>
                  <a:pt x="296214" y="167425"/>
                </a:cubicBezTo>
                <a:cubicBezTo>
                  <a:pt x="293178" y="173496"/>
                  <a:pt x="292583" y="180564"/>
                  <a:pt x="289774" y="186743"/>
                </a:cubicBezTo>
                <a:cubicBezTo>
                  <a:pt x="281829" y="204221"/>
                  <a:pt x="270087" y="220045"/>
                  <a:pt x="264016" y="238259"/>
                </a:cubicBezTo>
                <a:cubicBezTo>
                  <a:pt x="248916" y="283563"/>
                  <a:pt x="268569" y="227635"/>
                  <a:pt x="244698" y="283335"/>
                </a:cubicBezTo>
                <a:cubicBezTo>
                  <a:pt x="242024" y="289574"/>
                  <a:pt x="241555" y="296720"/>
                  <a:pt x="238259" y="302653"/>
                </a:cubicBezTo>
                <a:cubicBezTo>
                  <a:pt x="230742" y="316184"/>
                  <a:pt x="223446" y="330345"/>
                  <a:pt x="212501" y="341290"/>
                </a:cubicBezTo>
                <a:cubicBezTo>
                  <a:pt x="195832" y="357959"/>
                  <a:pt x="175129" y="376137"/>
                  <a:pt x="167425" y="399245"/>
                </a:cubicBezTo>
                <a:cubicBezTo>
                  <a:pt x="165278" y="405684"/>
                  <a:pt x="162850" y="412036"/>
                  <a:pt x="160985" y="418563"/>
                </a:cubicBezTo>
                <a:cubicBezTo>
                  <a:pt x="158554" y="427073"/>
                  <a:pt x="158032" y="436186"/>
                  <a:pt x="154546" y="444321"/>
                </a:cubicBezTo>
                <a:cubicBezTo>
                  <a:pt x="151497" y="451434"/>
                  <a:pt x="145960" y="457200"/>
                  <a:pt x="141667" y="463639"/>
                </a:cubicBezTo>
                <a:cubicBezTo>
                  <a:pt x="129797" y="511123"/>
                  <a:pt x="142552" y="468017"/>
                  <a:pt x="122349" y="515155"/>
                </a:cubicBezTo>
                <a:cubicBezTo>
                  <a:pt x="106870" y="551270"/>
                  <a:pt x="127434" y="517525"/>
                  <a:pt x="103031" y="560231"/>
                </a:cubicBezTo>
                <a:cubicBezTo>
                  <a:pt x="99191" y="566951"/>
                  <a:pt x="93295" y="572477"/>
                  <a:pt x="90152" y="579549"/>
                </a:cubicBezTo>
                <a:cubicBezTo>
                  <a:pt x="84638" y="591955"/>
                  <a:pt x="81566" y="605307"/>
                  <a:pt x="77273" y="618186"/>
                </a:cubicBezTo>
                <a:cubicBezTo>
                  <a:pt x="75126" y="624625"/>
                  <a:pt x="72479" y="630919"/>
                  <a:pt x="70833" y="637504"/>
                </a:cubicBezTo>
                <a:cubicBezTo>
                  <a:pt x="68687" y="646090"/>
                  <a:pt x="67501" y="654975"/>
                  <a:pt x="64394" y="663262"/>
                </a:cubicBezTo>
                <a:cubicBezTo>
                  <a:pt x="61024" y="672250"/>
                  <a:pt x="55808" y="680433"/>
                  <a:pt x="51515" y="689019"/>
                </a:cubicBezTo>
                <a:cubicBezTo>
                  <a:pt x="49369" y="699752"/>
                  <a:pt x="48537" y="710833"/>
                  <a:pt x="45076" y="721217"/>
                </a:cubicBezTo>
                <a:cubicBezTo>
                  <a:pt x="42041" y="730324"/>
                  <a:pt x="33865" y="737521"/>
                  <a:pt x="32197" y="746974"/>
                </a:cubicBezTo>
                <a:cubicBezTo>
                  <a:pt x="27333" y="774535"/>
                  <a:pt x="29715" y="802982"/>
                  <a:pt x="25757" y="830687"/>
                </a:cubicBezTo>
                <a:cubicBezTo>
                  <a:pt x="24403" y="840164"/>
                  <a:pt x="13424" y="884057"/>
                  <a:pt x="6439" y="901521"/>
                </a:cubicBezTo>
                <a:cubicBezTo>
                  <a:pt x="4657" y="905977"/>
                  <a:pt x="2146" y="910107"/>
                  <a:pt x="0" y="914400"/>
                </a:cubicBezTo>
              </a:path>
            </a:pathLst>
          </a:custGeom>
          <a:noFill/>
          <a:ln w="76200">
            <a:solidFill>
              <a:srgbClr val="1B95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Estrela de 5 Pontas 39"/>
          <p:cNvSpPr/>
          <p:nvPr/>
        </p:nvSpPr>
        <p:spPr>
          <a:xfrm>
            <a:off x="5039350" y="2256678"/>
            <a:ext cx="247260" cy="231787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Estrela de 5 Pontas 47"/>
          <p:cNvSpPr/>
          <p:nvPr/>
        </p:nvSpPr>
        <p:spPr>
          <a:xfrm>
            <a:off x="1480930" y="5014224"/>
            <a:ext cx="487018" cy="448475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70C0"/>
              </a:solidFill>
            </a:endParaRPr>
          </a:p>
        </p:txBody>
      </p:sp>
      <p:sp>
        <p:nvSpPr>
          <p:cNvPr id="49" name="Retângulo 48"/>
          <p:cNvSpPr/>
          <p:nvPr/>
        </p:nvSpPr>
        <p:spPr>
          <a:xfrm>
            <a:off x="2042773" y="5014224"/>
            <a:ext cx="20167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i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3 Praças</a:t>
            </a:r>
          </a:p>
          <a:p>
            <a:r>
              <a:rPr lang="pt-BR" sz="2000" b="1" i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de pedágio</a:t>
            </a:r>
            <a:endParaRPr lang="pt-BR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Agrupar 12"/>
          <p:cNvGrpSpPr/>
          <p:nvPr/>
        </p:nvGrpSpPr>
        <p:grpSpPr>
          <a:xfrm>
            <a:off x="2231192" y="1548382"/>
            <a:ext cx="7699692" cy="1669736"/>
            <a:chOff x="2220854" y="1545465"/>
            <a:chExt cx="7699692" cy="1669736"/>
          </a:xfrm>
        </p:grpSpPr>
        <p:sp>
          <p:nvSpPr>
            <p:cNvPr id="10" name="Forma Livre 9"/>
            <p:cNvSpPr/>
            <p:nvPr/>
          </p:nvSpPr>
          <p:spPr>
            <a:xfrm>
              <a:off x="2220854" y="1545465"/>
              <a:ext cx="4546994" cy="1622740"/>
            </a:xfrm>
            <a:custGeom>
              <a:avLst/>
              <a:gdLst>
                <a:gd name="connsiteX0" fmla="*/ 39388 w 4546994"/>
                <a:gd name="connsiteY0" fmla="*/ 0 h 1622740"/>
                <a:gd name="connsiteX1" fmla="*/ 26509 w 4546994"/>
                <a:gd name="connsiteY1" fmla="*/ 32197 h 1622740"/>
                <a:gd name="connsiteX2" fmla="*/ 13631 w 4546994"/>
                <a:gd name="connsiteY2" fmla="*/ 128789 h 1622740"/>
                <a:gd name="connsiteX3" fmla="*/ 7191 w 4546994"/>
                <a:gd name="connsiteY3" fmla="*/ 148107 h 1622740"/>
                <a:gd name="connsiteX4" fmla="*/ 7191 w 4546994"/>
                <a:gd name="connsiteY4" fmla="*/ 276896 h 1622740"/>
                <a:gd name="connsiteX5" fmla="*/ 13631 w 4546994"/>
                <a:gd name="connsiteY5" fmla="*/ 296214 h 1622740"/>
                <a:gd name="connsiteX6" fmla="*/ 20070 w 4546994"/>
                <a:gd name="connsiteY6" fmla="*/ 328411 h 1622740"/>
                <a:gd name="connsiteX7" fmla="*/ 32949 w 4546994"/>
                <a:gd name="connsiteY7" fmla="*/ 367048 h 1622740"/>
                <a:gd name="connsiteX8" fmla="*/ 39388 w 4546994"/>
                <a:gd name="connsiteY8" fmla="*/ 386366 h 1622740"/>
                <a:gd name="connsiteX9" fmla="*/ 45828 w 4546994"/>
                <a:gd name="connsiteY9" fmla="*/ 405684 h 1622740"/>
                <a:gd name="connsiteX10" fmla="*/ 52267 w 4546994"/>
                <a:gd name="connsiteY10" fmla="*/ 437881 h 1622740"/>
                <a:gd name="connsiteX11" fmla="*/ 65146 w 4546994"/>
                <a:gd name="connsiteY11" fmla="*/ 476518 h 1622740"/>
                <a:gd name="connsiteX12" fmla="*/ 71585 w 4546994"/>
                <a:gd name="connsiteY12" fmla="*/ 495836 h 1622740"/>
                <a:gd name="connsiteX13" fmla="*/ 78025 w 4546994"/>
                <a:gd name="connsiteY13" fmla="*/ 534473 h 1622740"/>
                <a:gd name="connsiteX14" fmla="*/ 90904 w 4546994"/>
                <a:gd name="connsiteY14" fmla="*/ 585989 h 1622740"/>
                <a:gd name="connsiteX15" fmla="*/ 97343 w 4546994"/>
                <a:gd name="connsiteY15" fmla="*/ 643943 h 1622740"/>
                <a:gd name="connsiteX16" fmla="*/ 103783 w 4546994"/>
                <a:gd name="connsiteY16" fmla="*/ 772732 h 1622740"/>
                <a:gd name="connsiteX17" fmla="*/ 110222 w 4546994"/>
                <a:gd name="connsiteY17" fmla="*/ 792050 h 1622740"/>
                <a:gd name="connsiteX18" fmla="*/ 123101 w 4546994"/>
                <a:gd name="connsiteY18" fmla="*/ 811369 h 1622740"/>
                <a:gd name="connsiteX19" fmla="*/ 142419 w 4546994"/>
                <a:gd name="connsiteY19" fmla="*/ 850005 h 1622740"/>
                <a:gd name="connsiteX20" fmla="*/ 161738 w 4546994"/>
                <a:gd name="connsiteY20" fmla="*/ 869324 h 1622740"/>
                <a:gd name="connsiteX21" fmla="*/ 174616 w 4546994"/>
                <a:gd name="connsiteY21" fmla="*/ 888642 h 1622740"/>
                <a:gd name="connsiteX22" fmla="*/ 213253 w 4546994"/>
                <a:gd name="connsiteY22" fmla="*/ 907960 h 1622740"/>
                <a:gd name="connsiteX23" fmla="*/ 226132 w 4546994"/>
                <a:gd name="connsiteY23" fmla="*/ 927279 h 1622740"/>
                <a:gd name="connsiteX24" fmla="*/ 271208 w 4546994"/>
                <a:gd name="connsiteY24" fmla="*/ 927279 h 1622740"/>
                <a:gd name="connsiteX25" fmla="*/ 303405 w 4546994"/>
                <a:gd name="connsiteY25" fmla="*/ 920839 h 1622740"/>
                <a:gd name="connsiteX26" fmla="*/ 342042 w 4546994"/>
                <a:gd name="connsiteY26" fmla="*/ 907960 h 1622740"/>
                <a:gd name="connsiteX27" fmla="*/ 361360 w 4546994"/>
                <a:gd name="connsiteY27" fmla="*/ 901521 h 1622740"/>
                <a:gd name="connsiteX28" fmla="*/ 399997 w 4546994"/>
                <a:gd name="connsiteY28" fmla="*/ 869324 h 1622740"/>
                <a:gd name="connsiteX29" fmla="*/ 419315 w 4546994"/>
                <a:gd name="connsiteY29" fmla="*/ 862884 h 1622740"/>
                <a:gd name="connsiteX30" fmla="*/ 445073 w 4546994"/>
                <a:gd name="connsiteY30" fmla="*/ 843566 h 1622740"/>
                <a:gd name="connsiteX31" fmla="*/ 503028 w 4546994"/>
                <a:gd name="connsiteY31" fmla="*/ 824248 h 1622740"/>
                <a:gd name="connsiteX32" fmla="*/ 522346 w 4546994"/>
                <a:gd name="connsiteY32" fmla="*/ 817808 h 1622740"/>
                <a:gd name="connsiteX33" fmla="*/ 541664 w 4546994"/>
                <a:gd name="connsiteY33" fmla="*/ 811369 h 1622740"/>
                <a:gd name="connsiteX34" fmla="*/ 657574 w 4546994"/>
                <a:gd name="connsiteY34" fmla="*/ 817808 h 1622740"/>
                <a:gd name="connsiteX35" fmla="*/ 709090 w 4546994"/>
                <a:gd name="connsiteY35" fmla="*/ 837127 h 1622740"/>
                <a:gd name="connsiteX36" fmla="*/ 728408 w 4546994"/>
                <a:gd name="connsiteY36" fmla="*/ 843566 h 1622740"/>
                <a:gd name="connsiteX37" fmla="*/ 747726 w 4546994"/>
                <a:gd name="connsiteY37" fmla="*/ 856445 h 1622740"/>
                <a:gd name="connsiteX38" fmla="*/ 767045 w 4546994"/>
                <a:gd name="connsiteY38" fmla="*/ 862884 h 1622740"/>
                <a:gd name="connsiteX39" fmla="*/ 805681 w 4546994"/>
                <a:gd name="connsiteY39" fmla="*/ 888642 h 1622740"/>
                <a:gd name="connsiteX40" fmla="*/ 825000 w 4546994"/>
                <a:gd name="connsiteY40" fmla="*/ 901521 h 1622740"/>
                <a:gd name="connsiteX41" fmla="*/ 850757 w 4546994"/>
                <a:gd name="connsiteY41" fmla="*/ 907960 h 1622740"/>
                <a:gd name="connsiteX42" fmla="*/ 876515 w 4546994"/>
                <a:gd name="connsiteY42" fmla="*/ 920839 h 1622740"/>
                <a:gd name="connsiteX43" fmla="*/ 928031 w 4546994"/>
                <a:gd name="connsiteY43" fmla="*/ 933718 h 1622740"/>
                <a:gd name="connsiteX44" fmla="*/ 947349 w 4546994"/>
                <a:gd name="connsiteY44" fmla="*/ 946597 h 1622740"/>
                <a:gd name="connsiteX45" fmla="*/ 998864 w 4546994"/>
                <a:gd name="connsiteY45" fmla="*/ 959476 h 1622740"/>
                <a:gd name="connsiteX46" fmla="*/ 1024622 w 4546994"/>
                <a:gd name="connsiteY46" fmla="*/ 965915 h 1622740"/>
                <a:gd name="connsiteX47" fmla="*/ 1043940 w 4546994"/>
                <a:gd name="connsiteY47" fmla="*/ 972355 h 1622740"/>
                <a:gd name="connsiteX48" fmla="*/ 1076138 w 4546994"/>
                <a:gd name="connsiteY48" fmla="*/ 978794 h 1622740"/>
                <a:gd name="connsiteX49" fmla="*/ 1101895 w 4546994"/>
                <a:gd name="connsiteY49" fmla="*/ 991673 h 1622740"/>
                <a:gd name="connsiteX50" fmla="*/ 1127653 w 4546994"/>
                <a:gd name="connsiteY50" fmla="*/ 998112 h 1622740"/>
                <a:gd name="connsiteX51" fmla="*/ 1166290 w 4546994"/>
                <a:gd name="connsiteY51" fmla="*/ 1010991 h 1622740"/>
                <a:gd name="connsiteX52" fmla="*/ 1185608 w 4546994"/>
                <a:gd name="connsiteY52" fmla="*/ 1017431 h 1622740"/>
                <a:gd name="connsiteX53" fmla="*/ 1204926 w 4546994"/>
                <a:gd name="connsiteY53" fmla="*/ 1023870 h 1622740"/>
                <a:gd name="connsiteX54" fmla="*/ 1237123 w 4546994"/>
                <a:gd name="connsiteY54" fmla="*/ 1036749 h 1622740"/>
                <a:gd name="connsiteX55" fmla="*/ 1256442 w 4546994"/>
                <a:gd name="connsiteY55" fmla="*/ 1043189 h 1622740"/>
                <a:gd name="connsiteX56" fmla="*/ 1275760 w 4546994"/>
                <a:gd name="connsiteY56" fmla="*/ 1056067 h 1622740"/>
                <a:gd name="connsiteX57" fmla="*/ 1295078 w 4546994"/>
                <a:gd name="connsiteY57" fmla="*/ 1062507 h 1622740"/>
                <a:gd name="connsiteX58" fmla="*/ 1333715 w 4546994"/>
                <a:gd name="connsiteY58" fmla="*/ 1081825 h 1622740"/>
                <a:gd name="connsiteX59" fmla="*/ 1372352 w 4546994"/>
                <a:gd name="connsiteY59" fmla="*/ 1114022 h 1622740"/>
                <a:gd name="connsiteX60" fmla="*/ 1410988 w 4546994"/>
                <a:gd name="connsiteY60" fmla="*/ 1139780 h 1622740"/>
                <a:gd name="connsiteX61" fmla="*/ 1456064 w 4546994"/>
                <a:gd name="connsiteY61" fmla="*/ 1133341 h 1622740"/>
                <a:gd name="connsiteX62" fmla="*/ 1501140 w 4546994"/>
                <a:gd name="connsiteY62" fmla="*/ 1120462 h 1622740"/>
                <a:gd name="connsiteX63" fmla="*/ 1520459 w 4546994"/>
                <a:gd name="connsiteY63" fmla="*/ 1107583 h 1622740"/>
                <a:gd name="connsiteX64" fmla="*/ 1578414 w 4546994"/>
                <a:gd name="connsiteY64" fmla="*/ 1094704 h 1622740"/>
                <a:gd name="connsiteX65" fmla="*/ 1597732 w 4546994"/>
                <a:gd name="connsiteY65" fmla="*/ 1088265 h 1622740"/>
                <a:gd name="connsiteX66" fmla="*/ 1623490 w 4546994"/>
                <a:gd name="connsiteY66" fmla="*/ 1081825 h 1622740"/>
                <a:gd name="connsiteX67" fmla="*/ 1642808 w 4546994"/>
                <a:gd name="connsiteY67" fmla="*/ 1075386 h 1622740"/>
                <a:gd name="connsiteX68" fmla="*/ 1687884 w 4546994"/>
                <a:gd name="connsiteY68" fmla="*/ 1062507 h 1622740"/>
                <a:gd name="connsiteX69" fmla="*/ 1829552 w 4546994"/>
                <a:gd name="connsiteY69" fmla="*/ 1036749 h 1622740"/>
                <a:gd name="connsiteX70" fmla="*/ 1868188 w 4546994"/>
                <a:gd name="connsiteY70" fmla="*/ 1023870 h 1622740"/>
                <a:gd name="connsiteX71" fmla="*/ 1893946 w 4546994"/>
                <a:gd name="connsiteY71" fmla="*/ 1017431 h 1622740"/>
                <a:gd name="connsiteX72" fmla="*/ 1932583 w 4546994"/>
                <a:gd name="connsiteY72" fmla="*/ 1010991 h 1622740"/>
                <a:gd name="connsiteX73" fmla="*/ 1971219 w 4546994"/>
                <a:gd name="connsiteY73" fmla="*/ 998112 h 1622740"/>
                <a:gd name="connsiteX74" fmla="*/ 2190160 w 4546994"/>
                <a:gd name="connsiteY74" fmla="*/ 991673 h 1622740"/>
                <a:gd name="connsiteX75" fmla="*/ 2241676 w 4546994"/>
                <a:gd name="connsiteY75" fmla="*/ 978794 h 1622740"/>
                <a:gd name="connsiteX76" fmla="*/ 2267433 w 4546994"/>
                <a:gd name="connsiteY76" fmla="*/ 972355 h 1622740"/>
                <a:gd name="connsiteX77" fmla="*/ 2306070 w 4546994"/>
                <a:gd name="connsiteY77" fmla="*/ 959476 h 1622740"/>
                <a:gd name="connsiteX78" fmla="*/ 2325388 w 4546994"/>
                <a:gd name="connsiteY78" fmla="*/ 953036 h 1622740"/>
                <a:gd name="connsiteX79" fmla="*/ 2364025 w 4546994"/>
                <a:gd name="connsiteY79" fmla="*/ 946597 h 1622740"/>
                <a:gd name="connsiteX80" fmla="*/ 2447738 w 4546994"/>
                <a:gd name="connsiteY80" fmla="*/ 953036 h 1622740"/>
                <a:gd name="connsiteX81" fmla="*/ 2473495 w 4546994"/>
                <a:gd name="connsiteY81" fmla="*/ 959476 h 1622740"/>
                <a:gd name="connsiteX82" fmla="*/ 2537890 w 4546994"/>
                <a:gd name="connsiteY82" fmla="*/ 978794 h 1622740"/>
                <a:gd name="connsiteX83" fmla="*/ 2570087 w 4546994"/>
                <a:gd name="connsiteY83" fmla="*/ 985234 h 1622740"/>
                <a:gd name="connsiteX84" fmla="*/ 2621602 w 4546994"/>
                <a:gd name="connsiteY84" fmla="*/ 998112 h 1622740"/>
                <a:gd name="connsiteX85" fmla="*/ 2705315 w 4546994"/>
                <a:gd name="connsiteY85" fmla="*/ 1010991 h 1622740"/>
                <a:gd name="connsiteX86" fmla="*/ 2743952 w 4546994"/>
                <a:gd name="connsiteY86" fmla="*/ 1023870 h 1622740"/>
                <a:gd name="connsiteX87" fmla="*/ 2789028 w 4546994"/>
                <a:gd name="connsiteY87" fmla="*/ 1036749 h 1622740"/>
                <a:gd name="connsiteX88" fmla="*/ 2834104 w 4546994"/>
                <a:gd name="connsiteY88" fmla="*/ 1068946 h 1622740"/>
                <a:gd name="connsiteX89" fmla="*/ 2911377 w 4546994"/>
                <a:gd name="connsiteY89" fmla="*/ 1094704 h 1622740"/>
                <a:gd name="connsiteX90" fmla="*/ 2937135 w 4546994"/>
                <a:gd name="connsiteY90" fmla="*/ 1107583 h 1622740"/>
                <a:gd name="connsiteX91" fmla="*/ 2956453 w 4546994"/>
                <a:gd name="connsiteY91" fmla="*/ 1114022 h 1622740"/>
                <a:gd name="connsiteX92" fmla="*/ 2982211 w 4546994"/>
                <a:gd name="connsiteY92" fmla="*/ 1126901 h 1622740"/>
                <a:gd name="connsiteX93" fmla="*/ 3033726 w 4546994"/>
                <a:gd name="connsiteY93" fmla="*/ 1139780 h 1622740"/>
                <a:gd name="connsiteX94" fmla="*/ 3059484 w 4546994"/>
                <a:gd name="connsiteY94" fmla="*/ 1152659 h 1622740"/>
                <a:gd name="connsiteX95" fmla="*/ 3111000 w 4546994"/>
                <a:gd name="connsiteY95" fmla="*/ 1159098 h 1622740"/>
                <a:gd name="connsiteX96" fmla="*/ 3156076 w 4546994"/>
                <a:gd name="connsiteY96" fmla="*/ 1165538 h 1622740"/>
                <a:gd name="connsiteX97" fmla="*/ 3201152 w 4546994"/>
                <a:gd name="connsiteY97" fmla="*/ 1184856 h 1622740"/>
                <a:gd name="connsiteX98" fmla="*/ 3233349 w 4546994"/>
                <a:gd name="connsiteY98" fmla="*/ 1210614 h 1622740"/>
                <a:gd name="connsiteX99" fmla="*/ 3252667 w 4546994"/>
                <a:gd name="connsiteY99" fmla="*/ 1217053 h 1622740"/>
                <a:gd name="connsiteX100" fmla="*/ 3304183 w 4546994"/>
                <a:gd name="connsiteY100" fmla="*/ 1242811 h 1622740"/>
                <a:gd name="connsiteX101" fmla="*/ 3329940 w 4546994"/>
                <a:gd name="connsiteY101" fmla="*/ 1255690 h 1622740"/>
                <a:gd name="connsiteX102" fmla="*/ 3400774 w 4546994"/>
                <a:gd name="connsiteY102" fmla="*/ 1275008 h 1622740"/>
                <a:gd name="connsiteX103" fmla="*/ 3452290 w 4546994"/>
                <a:gd name="connsiteY103" fmla="*/ 1294327 h 1622740"/>
                <a:gd name="connsiteX104" fmla="*/ 3478047 w 4546994"/>
                <a:gd name="connsiteY104" fmla="*/ 1307205 h 1622740"/>
                <a:gd name="connsiteX105" fmla="*/ 3497366 w 4546994"/>
                <a:gd name="connsiteY105" fmla="*/ 1320084 h 1622740"/>
                <a:gd name="connsiteX106" fmla="*/ 3542442 w 4546994"/>
                <a:gd name="connsiteY106" fmla="*/ 1332963 h 1622740"/>
                <a:gd name="connsiteX107" fmla="*/ 3568200 w 4546994"/>
                <a:gd name="connsiteY107" fmla="*/ 1345842 h 1622740"/>
                <a:gd name="connsiteX108" fmla="*/ 3593957 w 4546994"/>
                <a:gd name="connsiteY108" fmla="*/ 1352281 h 1622740"/>
                <a:gd name="connsiteX109" fmla="*/ 3645473 w 4546994"/>
                <a:gd name="connsiteY109" fmla="*/ 1371600 h 1622740"/>
                <a:gd name="connsiteX110" fmla="*/ 3664791 w 4546994"/>
                <a:gd name="connsiteY110" fmla="*/ 1378039 h 1622740"/>
                <a:gd name="connsiteX111" fmla="*/ 3716307 w 4546994"/>
                <a:gd name="connsiteY111" fmla="*/ 1390918 h 1622740"/>
                <a:gd name="connsiteX112" fmla="*/ 3735625 w 4546994"/>
                <a:gd name="connsiteY112" fmla="*/ 1403797 h 1622740"/>
                <a:gd name="connsiteX113" fmla="*/ 3754943 w 4546994"/>
                <a:gd name="connsiteY113" fmla="*/ 1410236 h 1622740"/>
                <a:gd name="connsiteX114" fmla="*/ 3800019 w 4546994"/>
                <a:gd name="connsiteY114" fmla="*/ 1423115 h 1622740"/>
                <a:gd name="connsiteX115" fmla="*/ 3832216 w 4546994"/>
                <a:gd name="connsiteY115" fmla="*/ 1435994 h 1622740"/>
                <a:gd name="connsiteX116" fmla="*/ 3851535 w 4546994"/>
                <a:gd name="connsiteY116" fmla="*/ 1442434 h 1622740"/>
                <a:gd name="connsiteX117" fmla="*/ 3883732 w 4546994"/>
                <a:gd name="connsiteY117" fmla="*/ 1455312 h 1622740"/>
                <a:gd name="connsiteX118" fmla="*/ 3909490 w 4546994"/>
                <a:gd name="connsiteY118" fmla="*/ 1461752 h 1622740"/>
                <a:gd name="connsiteX119" fmla="*/ 3999642 w 4546994"/>
                <a:gd name="connsiteY119" fmla="*/ 1493949 h 1622740"/>
                <a:gd name="connsiteX120" fmla="*/ 4031839 w 4546994"/>
                <a:gd name="connsiteY120" fmla="*/ 1500389 h 1622740"/>
                <a:gd name="connsiteX121" fmla="*/ 4070476 w 4546994"/>
                <a:gd name="connsiteY121" fmla="*/ 1526146 h 1622740"/>
                <a:gd name="connsiteX122" fmla="*/ 4173507 w 4546994"/>
                <a:gd name="connsiteY122" fmla="*/ 1539025 h 1622740"/>
                <a:gd name="connsiteX123" fmla="*/ 4199264 w 4546994"/>
                <a:gd name="connsiteY123" fmla="*/ 1545465 h 1622740"/>
                <a:gd name="connsiteX124" fmla="*/ 4237901 w 4546994"/>
                <a:gd name="connsiteY124" fmla="*/ 1558343 h 1622740"/>
                <a:gd name="connsiteX125" fmla="*/ 4302295 w 4546994"/>
                <a:gd name="connsiteY125" fmla="*/ 1571222 h 1622740"/>
                <a:gd name="connsiteX126" fmla="*/ 4321614 w 4546994"/>
                <a:gd name="connsiteY126" fmla="*/ 1577662 h 1622740"/>
                <a:gd name="connsiteX127" fmla="*/ 4418205 w 4546994"/>
                <a:gd name="connsiteY127" fmla="*/ 1590541 h 1622740"/>
                <a:gd name="connsiteX128" fmla="*/ 4443963 w 4546994"/>
                <a:gd name="connsiteY128" fmla="*/ 1603420 h 1622740"/>
                <a:gd name="connsiteX129" fmla="*/ 4495478 w 4546994"/>
                <a:gd name="connsiteY129" fmla="*/ 1616298 h 1622740"/>
                <a:gd name="connsiteX130" fmla="*/ 4546994 w 4546994"/>
                <a:gd name="connsiteY130" fmla="*/ 1622738 h 1622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4546994" h="1622740">
                  <a:moveTo>
                    <a:pt x="39388" y="0"/>
                  </a:moveTo>
                  <a:cubicBezTo>
                    <a:pt x="35095" y="10732"/>
                    <a:pt x="29312" y="20983"/>
                    <a:pt x="26509" y="32197"/>
                  </a:cubicBezTo>
                  <a:cubicBezTo>
                    <a:pt x="23231" y="45309"/>
                    <a:pt x="15558" y="118190"/>
                    <a:pt x="13631" y="128789"/>
                  </a:cubicBezTo>
                  <a:cubicBezTo>
                    <a:pt x="12417" y="135467"/>
                    <a:pt x="9338" y="141668"/>
                    <a:pt x="7191" y="148107"/>
                  </a:cubicBezTo>
                  <a:cubicBezTo>
                    <a:pt x="-1831" y="211265"/>
                    <a:pt x="-2947" y="195794"/>
                    <a:pt x="7191" y="276896"/>
                  </a:cubicBezTo>
                  <a:cubicBezTo>
                    <a:pt x="8033" y="283631"/>
                    <a:pt x="11985" y="289629"/>
                    <a:pt x="13631" y="296214"/>
                  </a:cubicBezTo>
                  <a:cubicBezTo>
                    <a:pt x="16286" y="306832"/>
                    <a:pt x="17190" y="317852"/>
                    <a:pt x="20070" y="328411"/>
                  </a:cubicBezTo>
                  <a:cubicBezTo>
                    <a:pt x="23642" y="341508"/>
                    <a:pt x="28656" y="354169"/>
                    <a:pt x="32949" y="367048"/>
                  </a:cubicBezTo>
                  <a:lnTo>
                    <a:pt x="39388" y="386366"/>
                  </a:lnTo>
                  <a:cubicBezTo>
                    <a:pt x="41535" y="392805"/>
                    <a:pt x="44497" y="399028"/>
                    <a:pt x="45828" y="405684"/>
                  </a:cubicBezTo>
                  <a:cubicBezTo>
                    <a:pt x="47974" y="416416"/>
                    <a:pt x="49387" y="427322"/>
                    <a:pt x="52267" y="437881"/>
                  </a:cubicBezTo>
                  <a:cubicBezTo>
                    <a:pt x="55839" y="450978"/>
                    <a:pt x="60853" y="463639"/>
                    <a:pt x="65146" y="476518"/>
                  </a:cubicBezTo>
                  <a:cubicBezTo>
                    <a:pt x="67292" y="482957"/>
                    <a:pt x="70469" y="489141"/>
                    <a:pt x="71585" y="495836"/>
                  </a:cubicBezTo>
                  <a:cubicBezTo>
                    <a:pt x="73732" y="508715"/>
                    <a:pt x="75193" y="521727"/>
                    <a:pt x="78025" y="534473"/>
                  </a:cubicBezTo>
                  <a:cubicBezTo>
                    <a:pt x="90008" y="588398"/>
                    <a:pt x="79773" y="508074"/>
                    <a:pt x="90904" y="585989"/>
                  </a:cubicBezTo>
                  <a:cubicBezTo>
                    <a:pt x="93653" y="605231"/>
                    <a:pt x="95197" y="624625"/>
                    <a:pt x="97343" y="643943"/>
                  </a:cubicBezTo>
                  <a:cubicBezTo>
                    <a:pt x="99490" y="686873"/>
                    <a:pt x="100059" y="729910"/>
                    <a:pt x="103783" y="772732"/>
                  </a:cubicBezTo>
                  <a:cubicBezTo>
                    <a:pt x="104371" y="779494"/>
                    <a:pt x="107187" y="785979"/>
                    <a:pt x="110222" y="792050"/>
                  </a:cubicBezTo>
                  <a:cubicBezTo>
                    <a:pt x="113683" y="798972"/>
                    <a:pt x="118808" y="804929"/>
                    <a:pt x="123101" y="811369"/>
                  </a:cubicBezTo>
                  <a:cubicBezTo>
                    <a:pt x="129555" y="830731"/>
                    <a:pt x="128548" y="833361"/>
                    <a:pt x="142419" y="850005"/>
                  </a:cubicBezTo>
                  <a:cubicBezTo>
                    <a:pt x="148249" y="857001"/>
                    <a:pt x="155908" y="862328"/>
                    <a:pt x="161738" y="869324"/>
                  </a:cubicBezTo>
                  <a:cubicBezTo>
                    <a:pt x="166692" y="875269"/>
                    <a:pt x="169144" y="883170"/>
                    <a:pt x="174616" y="888642"/>
                  </a:cubicBezTo>
                  <a:cubicBezTo>
                    <a:pt x="187099" y="901125"/>
                    <a:pt x="197541" y="902723"/>
                    <a:pt x="213253" y="907960"/>
                  </a:cubicBezTo>
                  <a:cubicBezTo>
                    <a:pt x="217546" y="914400"/>
                    <a:pt x="220089" y="922444"/>
                    <a:pt x="226132" y="927279"/>
                  </a:cubicBezTo>
                  <a:cubicBezTo>
                    <a:pt x="241867" y="939867"/>
                    <a:pt x="254484" y="930995"/>
                    <a:pt x="271208" y="927279"/>
                  </a:cubicBezTo>
                  <a:cubicBezTo>
                    <a:pt x="281892" y="924905"/>
                    <a:pt x="292846" y="923719"/>
                    <a:pt x="303405" y="920839"/>
                  </a:cubicBezTo>
                  <a:cubicBezTo>
                    <a:pt x="316502" y="917267"/>
                    <a:pt x="329163" y="912253"/>
                    <a:pt x="342042" y="907960"/>
                  </a:cubicBezTo>
                  <a:lnTo>
                    <a:pt x="361360" y="901521"/>
                  </a:lnTo>
                  <a:cubicBezTo>
                    <a:pt x="375603" y="887278"/>
                    <a:pt x="382065" y="878290"/>
                    <a:pt x="399997" y="869324"/>
                  </a:cubicBezTo>
                  <a:cubicBezTo>
                    <a:pt x="406068" y="866288"/>
                    <a:pt x="412876" y="865031"/>
                    <a:pt x="419315" y="862884"/>
                  </a:cubicBezTo>
                  <a:cubicBezTo>
                    <a:pt x="427901" y="856445"/>
                    <a:pt x="435474" y="848366"/>
                    <a:pt x="445073" y="843566"/>
                  </a:cubicBezTo>
                  <a:cubicBezTo>
                    <a:pt x="445089" y="843558"/>
                    <a:pt x="493361" y="827470"/>
                    <a:pt x="503028" y="824248"/>
                  </a:cubicBezTo>
                  <a:lnTo>
                    <a:pt x="522346" y="817808"/>
                  </a:lnTo>
                  <a:lnTo>
                    <a:pt x="541664" y="811369"/>
                  </a:lnTo>
                  <a:cubicBezTo>
                    <a:pt x="580301" y="813515"/>
                    <a:pt x="619037" y="814305"/>
                    <a:pt x="657574" y="817808"/>
                  </a:cubicBezTo>
                  <a:cubicBezTo>
                    <a:pt x="682687" y="820091"/>
                    <a:pt x="686217" y="827324"/>
                    <a:pt x="709090" y="837127"/>
                  </a:cubicBezTo>
                  <a:cubicBezTo>
                    <a:pt x="715329" y="839801"/>
                    <a:pt x="721969" y="841420"/>
                    <a:pt x="728408" y="843566"/>
                  </a:cubicBezTo>
                  <a:cubicBezTo>
                    <a:pt x="734847" y="847859"/>
                    <a:pt x="740804" y="852984"/>
                    <a:pt x="747726" y="856445"/>
                  </a:cubicBezTo>
                  <a:cubicBezTo>
                    <a:pt x="753797" y="859481"/>
                    <a:pt x="761111" y="859588"/>
                    <a:pt x="767045" y="862884"/>
                  </a:cubicBezTo>
                  <a:cubicBezTo>
                    <a:pt x="780576" y="870401"/>
                    <a:pt x="792802" y="880056"/>
                    <a:pt x="805681" y="888642"/>
                  </a:cubicBezTo>
                  <a:cubicBezTo>
                    <a:pt x="812121" y="892935"/>
                    <a:pt x="817492" y="899644"/>
                    <a:pt x="825000" y="901521"/>
                  </a:cubicBezTo>
                  <a:lnTo>
                    <a:pt x="850757" y="907960"/>
                  </a:lnTo>
                  <a:cubicBezTo>
                    <a:pt x="859343" y="912253"/>
                    <a:pt x="867408" y="917803"/>
                    <a:pt x="876515" y="920839"/>
                  </a:cubicBezTo>
                  <a:cubicBezTo>
                    <a:pt x="893307" y="926436"/>
                    <a:pt x="928031" y="933718"/>
                    <a:pt x="928031" y="933718"/>
                  </a:cubicBezTo>
                  <a:cubicBezTo>
                    <a:pt x="934470" y="938011"/>
                    <a:pt x="940427" y="943136"/>
                    <a:pt x="947349" y="946597"/>
                  </a:cubicBezTo>
                  <a:cubicBezTo>
                    <a:pt x="961154" y="953499"/>
                    <a:pt x="985644" y="956538"/>
                    <a:pt x="998864" y="959476"/>
                  </a:cubicBezTo>
                  <a:cubicBezTo>
                    <a:pt x="1007503" y="961396"/>
                    <a:pt x="1016112" y="963484"/>
                    <a:pt x="1024622" y="965915"/>
                  </a:cubicBezTo>
                  <a:cubicBezTo>
                    <a:pt x="1031149" y="967780"/>
                    <a:pt x="1037355" y="970709"/>
                    <a:pt x="1043940" y="972355"/>
                  </a:cubicBezTo>
                  <a:cubicBezTo>
                    <a:pt x="1054558" y="975010"/>
                    <a:pt x="1065405" y="976648"/>
                    <a:pt x="1076138" y="978794"/>
                  </a:cubicBezTo>
                  <a:cubicBezTo>
                    <a:pt x="1084724" y="983087"/>
                    <a:pt x="1092907" y="988303"/>
                    <a:pt x="1101895" y="991673"/>
                  </a:cubicBezTo>
                  <a:cubicBezTo>
                    <a:pt x="1110182" y="994780"/>
                    <a:pt x="1119176" y="995569"/>
                    <a:pt x="1127653" y="998112"/>
                  </a:cubicBezTo>
                  <a:cubicBezTo>
                    <a:pt x="1140656" y="1002013"/>
                    <a:pt x="1153411" y="1006698"/>
                    <a:pt x="1166290" y="1010991"/>
                  </a:cubicBezTo>
                  <a:lnTo>
                    <a:pt x="1185608" y="1017431"/>
                  </a:lnTo>
                  <a:cubicBezTo>
                    <a:pt x="1192047" y="1019577"/>
                    <a:pt x="1198624" y="1021349"/>
                    <a:pt x="1204926" y="1023870"/>
                  </a:cubicBezTo>
                  <a:cubicBezTo>
                    <a:pt x="1215658" y="1028163"/>
                    <a:pt x="1226300" y="1032690"/>
                    <a:pt x="1237123" y="1036749"/>
                  </a:cubicBezTo>
                  <a:cubicBezTo>
                    <a:pt x="1243479" y="1039132"/>
                    <a:pt x="1250371" y="1040153"/>
                    <a:pt x="1256442" y="1043189"/>
                  </a:cubicBezTo>
                  <a:cubicBezTo>
                    <a:pt x="1263364" y="1046650"/>
                    <a:pt x="1268838" y="1052606"/>
                    <a:pt x="1275760" y="1056067"/>
                  </a:cubicBezTo>
                  <a:cubicBezTo>
                    <a:pt x="1281831" y="1059103"/>
                    <a:pt x="1289007" y="1059471"/>
                    <a:pt x="1295078" y="1062507"/>
                  </a:cubicBezTo>
                  <a:cubicBezTo>
                    <a:pt x="1345002" y="1087470"/>
                    <a:pt x="1285166" y="1065643"/>
                    <a:pt x="1333715" y="1081825"/>
                  </a:cubicBezTo>
                  <a:cubicBezTo>
                    <a:pt x="1402745" y="1127846"/>
                    <a:pt x="1297980" y="1056177"/>
                    <a:pt x="1372352" y="1114022"/>
                  </a:cubicBezTo>
                  <a:cubicBezTo>
                    <a:pt x="1384570" y="1123525"/>
                    <a:pt x="1410988" y="1139780"/>
                    <a:pt x="1410988" y="1139780"/>
                  </a:cubicBezTo>
                  <a:cubicBezTo>
                    <a:pt x="1426013" y="1137634"/>
                    <a:pt x="1441131" y="1136056"/>
                    <a:pt x="1456064" y="1133341"/>
                  </a:cubicBezTo>
                  <a:cubicBezTo>
                    <a:pt x="1473847" y="1130108"/>
                    <a:pt x="1484592" y="1125978"/>
                    <a:pt x="1501140" y="1120462"/>
                  </a:cubicBezTo>
                  <a:cubicBezTo>
                    <a:pt x="1507580" y="1116169"/>
                    <a:pt x="1513345" y="1110632"/>
                    <a:pt x="1520459" y="1107583"/>
                  </a:cubicBezTo>
                  <a:cubicBezTo>
                    <a:pt x="1529721" y="1103613"/>
                    <a:pt x="1571070" y="1096540"/>
                    <a:pt x="1578414" y="1094704"/>
                  </a:cubicBezTo>
                  <a:cubicBezTo>
                    <a:pt x="1584999" y="1093058"/>
                    <a:pt x="1591206" y="1090130"/>
                    <a:pt x="1597732" y="1088265"/>
                  </a:cubicBezTo>
                  <a:cubicBezTo>
                    <a:pt x="1606242" y="1085834"/>
                    <a:pt x="1614980" y="1084256"/>
                    <a:pt x="1623490" y="1081825"/>
                  </a:cubicBezTo>
                  <a:cubicBezTo>
                    <a:pt x="1630016" y="1079960"/>
                    <a:pt x="1636282" y="1077251"/>
                    <a:pt x="1642808" y="1075386"/>
                  </a:cubicBezTo>
                  <a:cubicBezTo>
                    <a:pt x="1699407" y="1059215"/>
                    <a:pt x="1641567" y="1077945"/>
                    <a:pt x="1687884" y="1062507"/>
                  </a:cubicBezTo>
                  <a:cubicBezTo>
                    <a:pt x="1748502" y="1017045"/>
                    <a:pt x="1688856" y="1054337"/>
                    <a:pt x="1829552" y="1036749"/>
                  </a:cubicBezTo>
                  <a:cubicBezTo>
                    <a:pt x="1843023" y="1035065"/>
                    <a:pt x="1855018" y="1027162"/>
                    <a:pt x="1868188" y="1023870"/>
                  </a:cubicBezTo>
                  <a:cubicBezTo>
                    <a:pt x="1876774" y="1021724"/>
                    <a:pt x="1885268" y="1019167"/>
                    <a:pt x="1893946" y="1017431"/>
                  </a:cubicBezTo>
                  <a:cubicBezTo>
                    <a:pt x="1906749" y="1014870"/>
                    <a:pt x="1919916" y="1014158"/>
                    <a:pt x="1932583" y="1010991"/>
                  </a:cubicBezTo>
                  <a:cubicBezTo>
                    <a:pt x="1945753" y="1007698"/>
                    <a:pt x="1957650" y="998511"/>
                    <a:pt x="1971219" y="998112"/>
                  </a:cubicBezTo>
                  <a:lnTo>
                    <a:pt x="2190160" y="991673"/>
                  </a:lnTo>
                  <a:cubicBezTo>
                    <a:pt x="2255622" y="978581"/>
                    <a:pt x="2195471" y="991996"/>
                    <a:pt x="2241676" y="978794"/>
                  </a:cubicBezTo>
                  <a:cubicBezTo>
                    <a:pt x="2250185" y="976363"/>
                    <a:pt x="2258956" y="974898"/>
                    <a:pt x="2267433" y="972355"/>
                  </a:cubicBezTo>
                  <a:cubicBezTo>
                    <a:pt x="2280436" y="968454"/>
                    <a:pt x="2293191" y="963769"/>
                    <a:pt x="2306070" y="959476"/>
                  </a:cubicBezTo>
                  <a:cubicBezTo>
                    <a:pt x="2312509" y="957329"/>
                    <a:pt x="2318693" y="954152"/>
                    <a:pt x="2325388" y="953036"/>
                  </a:cubicBezTo>
                  <a:lnTo>
                    <a:pt x="2364025" y="946597"/>
                  </a:lnTo>
                  <a:cubicBezTo>
                    <a:pt x="2391929" y="948743"/>
                    <a:pt x="2419943" y="949766"/>
                    <a:pt x="2447738" y="953036"/>
                  </a:cubicBezTo>
                  <a:cubicBezTo>
                    <a:pt x="2456527" y="954070"/>
                    <a:pt x="2465018" y="956933"/>
                    <a:pt x="2473495" y="959476"/>
                  </a:cubicBezTo>
                  <a:cubicBezTo>
                    <a:pt x="2519368" y="973238"/>
                    <a:pt x="2499718" y="970311"/>
                    <a:pt x="2537890" y="978794"/>
                  </a:cubicBezTo>
                  <a:cubicBezTo>
                    <a:pt x="2548574" y="981168"/>
                    <a:pt x="2559422" y="982773"/>
                    <a:pt x="2570087" y="985234"/>
                  </a:cubicBezTo>
                  <a:cubicBezTo>
                    <a:pt x="2587334" y="989214"/>
                    <a:pt x="2604080" y="995609"/>
                    <a:pt x="2621602" y="998112"/>
                  </a:cubicBezTo>
                  <a:cubicBezTo>
                    <a:pt x="2679603" y="1006399"/>
                    <a:pt x="2651707" y="1002057"/>
                    <a:pt x="2705315" y="1010991"/>
                  </a:cubicBezTo>
                  <a:cubicBezTo>
                    <a:pt x="2718194" y="1015284"/>
                    <a:pt x="2730899" y="1020140"/>
                    <a:pt x="2743952" y="1023870"/>
                  </a:cubicBezTo>
                  <a:cubicBezTo>
                    <a:pt x="2758977" y="1028163"/>
                    <a:pt x="2774342" y="1031409"/>
                    <a:pt x="2789028" y="1036749"/>
                  </a:cubicBezTo>
                  <a:cubicBezTo>
                    <a:pt x="2844720" y="1057001"/>
                    <a:pt x="2787325" y="1039710"/>
                    <a:pt x="2834104" y="1068946"/>
                  </a:cubicBezTo>
                  <a:cubicBezTo>
                    <a:pt x="2852996" y="1080753"/>
                    <a:pt x="2892789" y="1087945"/>
                    <a:pt x="2911377" y="1094704"/>
                  </a:cubicBezTo>
                  <a:cubicBezTo>
                    <a:pt x="2920398" y="1097985"/>
                    <a:pt x="2928312" y="1103802"/>
                    <a:pt x="2937135" y="1107583"/>
                  </a:cubicBezTo>
                  <a:cubicBezTo>
                    <a:pt x="2943374" y="1110257"/>
                    <a:pt x="2950214" y="1111348"/>
                    <a:pt x="2956453" y="1114022"/>
                  </a:cubicBezTo>
                  <a:cubicBezTo>
                    <a:pt x="2965276" y="1117803"/>
                    <a:pt x="2973104" y="1123865"/>
                    <a:pt x="2982211" y="1126901"/>
                  </a:cubicBezTo>
                  <a:cubicBezTo>
                    <a:pt x="2999003" y="1132498"/>
                    <a:pt x="3033726" y="1139780"/>
                    <a:pt x="3033726" y="1139780"/>
                  </a:cubicBezTo>
                  <a:cubicBezTo>
                    <a:pt x="3042312" y="1144073"/>
                    <a:pt x="3050171" y="1150331"/>
                    <a:pt x="3059484" y="1152659"/>
                  </a:cubicBezTo>
                  <a:cubicBezTo>
                    <a:pt x="3076273" y="1156856"/>
                    <a:pt x="3093846" y="1156811"/>
                    <a:pt x="3111000" y="1159098"/>
                  </a:cubicBezTo>
                  <a:lnTo>
                    <a:pt x="3156076" y="1165538"/>
                  </a:lnTo>
                  <a:cubicBezTo>
                    <a:pt x="3173248" y="1171262"/>
                    <a:pt x="3185237" y="1174246"/>
                    <a:pt x="3201152" y="1184856"/>
                  </a:cubicBezTo>
                  <a:cubicBezTo>
                    <a:pt x="3212588" y="1192480"/>
                    <a:pt x="3221694" y="1203330"/>
                    <a:pt x="3233349" y="1210614"/>
                  </a:cubicBezTo>
                  <a:cubicBezTo>
                    <a:pt x="3239105" y="1214211"/>
                    <a:pt x="3246488" y="1214244"/>
                    <a:pt x="3252667" y="1217053"/>
                  </a:cubicBezTo>
                  <a:cubicBezTo>
                    <a:pt x="3270145" y="1224997"/>
                    <a:pt x="3287011" y="1234225"/>
                    <a:pt x="3304183" y="1242811"/>
                  </a:cubicBezTo>
                  <a:cubicBezTo>
                    <a:pt x="3312769" y="1247104"/>
                    <a:pt x="3320710" y="1253053"/>
                    <a:pt x="3329940" y="1255690"/>
                  </a:cubicBezTo>
                  <a:cubicBezTo>
                    <a:pt x="3383526" y="1271000"/>
                    <a:pt x="3359856" y="1264779"/>
                    <a:pt x="3400774" y="1275008"/>
                  </a:cubicBezTo>
                  <a:cubicBezTo>
                    <a:pt x="3472480" y="1310861"/>
                    <a:pt x="3382155" y="1268027"/>
                    <a:pt x="3452290" y="1294327"/>
                  </a:cubicBezTo>
                  <a:cubicBezTo>
                    <a:pt x="3461278" y="1297697"/>
                    <a:pt x="3469713" y="1302443"/>
                    <a:pt x="3478047" y="1307205"/>
                  </a:cubicBezTo>
                  <a:cubicBezTo>
                    <a:pt x="3484767" y="1311045"/>
                    <a:pt x="3490180" y="1317210"/>
                    <a:pt x="3497366" y="1320084"/>
                  </a:cubicBezTo>
                  <a:cubicBezTo>
                    <a:pt x="3511875" y="1325888"/>
                    <a:pt x="3527756" y="1327623"/>
                    <a:pt x="3542442" y="1332963"/>
                  </a:cubicBezTo>
                  <a:cubicBezTo>
                    <a:pt x="3551463" y="1336244"/>
                    <a:pt x="3559212" y="1342471"/>
                    <a:pt x="3568200" y="1345842"/>
                  </a:cubicBezTo>
                  <a:cubicBezTo>
                    <a:pt x="3576486" y="1348949"/>
                    <a:pt x="3585561" y="1349482"/>
                    <a:pt x="3593957" y="1352281"/>
                  </a:cubicBezTo>
                  <a:cubicBezTo>
                    <a:pt x="3611356" y="1358081"/>
                    <a:pt x="3628237" y="1365332"/>
                    <a:pt x="3645473" y="1371600"/>
                  </a:cubicBezTo>
                  <a:cubicBezTo>
                    <a:pt x="3651852" y="1373920"/>
                    <a:pt x="3658206" y="1376393"/>
                    <a:pt x="3664791" y="1378039"/>
                  </a:cubicBezTo>
                  <a:lnTo>
                    <a:pt x="3716307" y="1390918"/>
                  </a:lnTo>
                  <a:cubicBezTo>
                    <a:pt x="3722746" y="1395211"/>
                    <a:pt x="3728703" y="1400336"/>
                    <a:pt x="3735625" y="1403797"/>
                  </a:cubicBezTo>
                  <a:cubicBezTo>
                    <a:pt x="3741696" y="1406833"/>
                    <a:pt x="3748417" y="1408371"/>
                    <a:pt x="3754943" y="1410236"/>
                  </a:cubicBezTo>
                  <a:cubicBezTo>
                    <a:pt x="3783347" y="1418352"/>
                    <a:pt x="3775325" y="1413855"/>
                    <a:pt x="3800019" y="1423115"/>
                  </a:cubicBezTo>
                  <a:cubicBezTo>
                    <a:pt x="3810842" y="1427174"/>
                    <a:pt x="3821393" y="1431935"/>
                    <a:pt x="3832216" y="1435994"/>
                  </a:cubicBezTo>
                  <a:cubicBezTo>
                    <a:pt x="3838572" y="1438377"/>
                    <a:pt x="3845179" y="1440051"/>
                    <a:pt x="3851535" y="1442434"/>
                  </a:cubicBezTo>
                  <a:cubicBezTo>
                    <a:pt x="3862358" y="1446493"/>
                    <a:pt x="3872766" y="1451657"/>
                    <a:pt x="3883732" y="1455312"/>
                  </a:cubicBezTo>
                  <a:cubicBezTo>
                    <a:pt x="3892128" y="1458111"/>
                    <a:pt x="3901094" y="1458953"/>
                    <a:pt x="3909490" y="1461752"/>
                  </a:cubicBezTo>
                  <a:cubicBezTo>
                    <a:pt x="3942176" y="1472647"/>
                    <a:pt x="3966955" y="1485034"/>
                    <a:pt x="3999642" y="1493949"/>
                  </a:cubicBezTo>
                  <a:cubicBezTo>
                    <a:pt x="4010201" y="1496829"/>
                    <a:pt x="4021107" y="1498242"/>
                    <a:pt x="4031839" y="1500389"/>
                  </a:cubicBezTo>
                  <a:cubicBezTo>
                    <a:pt x="4044718" y="1508975"/>
                    <a:pt x="4055460" y="1522392"/>
                    <a:pt x="4070476" y="1526146"/>
                  </a:cubicBezTo>
                  <a:cubicBezTo>
                    <a:pt x="4121308" y="1538856"/>
                    <a:pt x="4087414" y="1531851"/>
                    <a:pt x="4173507" y="1539025"/>
                  </a:cubicBezTo>
                  <a:cubicBezTo>
                    <a:pt x="4182093" y="1541172"/>
                    <a:pt x="4190787" y="1542922"/>
                    <a:pt x="4199264" y="1545465"/>
                  </a:cubicBezTo>
                  <a:cubicBezTo>
                    <a:pt x="4212267" y="1549366"/>
                    <a:pt x="4224731" y="1555051"/>
                    <a:pt x="4237901" y="1558343"/>
                  </a:cubicBezTo>
                  <a:cubicBezTo>
                    <a:pt x="4259137" y="1563652"/>
                    <a:pt x="4281529" y="1564300"/>
                    <a:pt x="4302295" y="1571222"/>
                  </a:cubicBezTo>
                  <a:cubicBezTo>
                    <a:pt x="4308735" y="1573369"/>
                    <a:pt x="4314958" y="1576331"/>
                    <a:pt x="4321614" y="1577662"/>
                  </a:cubicBezTo>
                  <a:cubicBezTo>
                    <a:pt x="4336410" y="1580621"/>
                    <a:pt x="4405687" y="1588976"/>
                    <a:pt x="4418205" y="1590541"/>
                  </a:cubicBezTo>
                  <a:cubicBezTo>
                    <a:pt x="4426791" y="1594834"/>
                    <a:pt x="4435140" y="1599639"/>
                    <a:pt x="4443963" y="1603420"/>
                  </a:cubicBezTo>
                  <a:cubicBezTo>
                    <a:pt x="4459797" y="1610206"/>
                    <a:pt x="4478986" y="1613549"/>
                    <a:pt x="4495478" y="1616298"/>
                  </a:cubicBezTo>
                  <a:cubicBezTo>
                    <a:pt x="4535939" y="1623042"/>
                    <a:pt x="4526329" y="1622738"/>
                    <a:pt x="4546994" y="1622738"/>
                  </a:cubicBezTo>
                </a:path>
              </a:pathLst>
            </a:custGeom>
            <a:noFill/>
            <a:ln w="76200" cap="rnd">
              <a:solidFill>
                <a:srgbClr val="0070C0"/>
              </a:solidFill>
              <a:head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Forma Livre 42"/>
            <p:cNvSpPr/>
            <p:nvPr/>
          </p:nvSpPr>
          <p:spPr>
            <a:xfrm>
              <a:off x="6720146" y="2462524"/>
              <a:ext cx="3200400" cy="752677"/>
            </a:xfrm>
            <a:custGeom>
              <a:avLst/>
              <a:gdLst>
                <a:gd name="connsiteX0" fmla="*/ 3200400 w 3200400"/>
                <a:gd name="connsiteY0" fmla="*/ 77731 h 752677"/>
                <a:gd name="connsiteX1" fmla="*/ 3148884 w 3200400"/>
                <a:gd name="connsiteY1" fmla="*/ 71292 h 752677"/>
                <a:gd name="connsiteX2" fmla="*/ 3129566 w 3200400"/>
                <a:gd name="connsiteY2" fmla="*/ 58413 h 752677"/>
                <a:gd name="connsiteX3" fmla="*/ 3103808 w 3200400"/>
                <a:gd name="connsiteY3" fmla="*/ 19776 h 752677"/>
                <a:gd name="connsiteX4" fmla="*/ 3084490 w 3200400"/>
                <a:gd name="connsiteY4" fmla="*/ 13337 h 752677"/>
                <a:gd name="connsiteX5" fmla="*/ 3065172 w 3200400"/>
                <a:gd name="connsiteY5" fmla="*/ 458 h 752677"/>
                <a:gd name="connsiteX6" fmla="*/ 2994338 w 3200400"/>
                <a:gd name="connsiteY6" fmla="*/ 6897 h 752677"/>
                <a:gd name="connsiteX7" fmla="*/ 2975020 w 3200400"/>
                <a:gd name="connsiteY7" fmla="*/ 19776 h 752677"/>
                <a:gd name="connsiteX8" fmla="*/ 2955701 w 3200400"/>
                <a:gd name="connsiteY8" fmla="*/ 26216 h 752677"/>
                <a:gd name="connsiteX9" fmla="*/ 2923504 w 3200400"/>
                <a:gd name="connsiteY9" fmla="*/ 51973 h 752677"/>
                <a:gd name="connsiteX10" fmla="*/ 2884867 w 3200400"/>
                <a:gd name="connsiteY10" fmla="*/ 77731 h 752677"/>
                <a:gd name="connsiteX11" fmla="*/ 2865549 w 3200400"/>
                <a:gd name="connsiteY11" fmla="*/ 90610 h 752677"/>
                <a:gd name="connsiteX12" fmla="*/ 2846231 w 3200400"/>
                <a:gd name="connsiteY12" fmla="*/ 97049 h 752677"/>
                <a:gd name="connsiteX13" fmla="*/ 2833352 w 3200400"/>
                <a:gd name="connsiteY13" fmla="*/ 116368 h 752677"/>
                <a:gd name="connsiteX14" fmla="*/ 2794715 w 3200400"/>
                <a:gd name="connsiteY14" fmla="*/ 129247 h 752677"/>
                <a:gd name="connsiteX15" fmla="*/ 2685245 w 3200400"/>
                <a:gd name="connsiteY15" fmla="*/ 122807 h 752677"/>
                <a:gd name="connsiteX16" fmla="*/ 2653048 w 3200400"/>
                <a:gd name="connsiteY16" fmla="*/ 84170 h 752677"/>
                <a:gd name="connsiteX17" fmla="*/ 2633729 w 3200400"/>
                <a:gd name="connsiteY17" fmla="*/ 77731 h 752677"/>
                <a:gd name="connsiteX18" fmla="*/ 2588653 w 3200400"/>
                <a:gd name="connsiteY18" fmla="*/ 51973 h 752677"/>
                <a:gd name="connsiteX19" fmla="*/ 2537138 w 3200400"/>
                <a:gd name="connsiteY19" fmla="*/ 39094 h 752677"/>
                <a:gd name="connsiteX20" fmla="*/ 2376152 w 3200400"/>
                <a:gd name="connsiteY20" fmla="*/ 45534 h 752677"/>
                <a:gd name="connsiteX21" fmla="*/ 2305318 w 3200400"/>
                <a:gd name="connsiteY21" fmla="*/ 77731 h 752677"/>
                <a:gd name="connsiteX22" fmla="*/ 2286000 w 3200400"/>
                <a:gd name="connsiteY22" fmla="*/ 90610 h 752677"/>
                <a:gd name="connsiteX23" fmla="*/ 2234484 w 3200400"/>
                <a:gd name="connsiteY23" fmla="*/ 135686 h 752677"/>
                <a:gd name="connsiteX24" fmla="*/ 2195848 w 3200400"/>
                <a:gd name="connsiteY24" fmla="*/ 161444 h 752677"/>
                <a:gd name="connsiteX25" fmla="*/ 2137893 w 3200400"/>
                <a:gd name="connsiteY25" fmla="*/ 187201 h 752677"/>
                <a:gd name="connsiteX26" fmla="*/ 2067059 w 3200400"/>
                <a:gd name="connsiteY26" fmla="*/ 193641 h 752677"/>
                <a:gd name="connsiteX27" fmla="*/ 2060620 w 3200400"/>
                <a:gd name="connsiteY27" fmla="*/ 212959 h 752677"/>
                <a:gd name="connsiteX28" fmla="*/ 2054180 w 3200400"/>
                <a:gd name="connsiteY28" fmla="*/ 296672 h 752677"/>
                <a:gd name="connsiteX29" fmla="*/ 2015543 w 3200400"/>
                <a:gd name="connsiteY29" fmla="*/ 328869 h 752677"/>
                <a:gd name="connsiteX30" fmla="*/ 1957589 w 3200400"/>
                <a:gd name="connsiteY30" fmla="*/ 380385 h 752677"/>
                <a:gd name="connsiteX31" fmla="*/ 1938270 w 3200400"/>
                <a:gd name="connsiteY31" fmla="*/ 386824 h 752677"/>
                <a:gd name="connsiteX32" fmla="*/ 1918952 w 3200400"/>
                <a:gd name="connsiteY32" fmla="*/ 399703 h 752677"/>
                <a:gd name="connsiteX33" fmla="*/ 1886755 w 3200400"/>
                <a:gd name="connsiteY33" fmla="*/ 431900 h 752677"/>
                <a:gd name="connsiteX34" fmla="*/ 1854558 w 3200400"/>
                <a:gd name="connsiteY34" fmla="*/ 464097 h 752677"/>
                <a:gd name="connsiteX35" fmla="*/ 1815921 w 3200400"/>
                <a:gd name="connsiteY35" fmla="*/ 476976 h 752677"/>
                <a:gd name="connsiteX36" fmla="*/ 1783724 w 3200400"/>
                <a:gd name="connsiteY36" fmla="*/ 509173 h 752677"/>
                <a:gd name="connsiteX37" fmla="*/ 1732208 w 3200400"/>
                <a:gd name="connsiteY37" fmla="*/ 554249 h 752677"/>
                <a:gd name="connsiteX38" fmla="*/ 1693572 w 3200400"/>
                <a:gd name="connsiteY38" fmla="*/ 567128 h 752677"/>
                <a:gd name="connsiteX39" fmla="*/ 1674253 w 3200400"/>
                <a:gd name="connsiteY39" fmla="*/ 573568 h 752677"/>
                <a:gd name="connsiteX40" fmla="*/ 1635617 w 3200400"/>
                <a:gd name="connsiteY40" fmla="*/ 592886 h 752677"/>
                <a:gd name="connsiteX41" fmla="*/ 1577662 w 3200400"/>
                <a:gd name="connsiteY41" fmla="*/ 625083 h 752677"/>
                <a:gd name="connsiteX42" fmla="*/ 1551904 w 3200400"/>
                <a:gd name="connsiteY42" fmla="*/ 650841 h 752677"/>
                <a:gd name="connsiteX43" fmla="*/ 1500389 w 3200400"/>
                <a:gd name="connsiteY43" fmla="*/ 676599 h 752677"/>
                <a:gd name="connsiteX44" fmla="*/ 1474631 w 3200400"/>
                <a:gd name="connsiteY44" fmla="*/ 683038 h 752677"/>
                <a:gd name="connsiteX45" fmla="*/ 1455313 w 3200400"/>
                <a:gd name="connsiteY45" fmla="*/ 689478 h 752677"/>
                <a:gd name="connsiteX46" fmla="*/ 1390918 w 3200400"/>
                <a:gd name="connsiteY46" fmla="*/ 695917 h 752677"/>
                <a:gd name="connsiteX47" fmla="*/ 1081825 w 3200400"/>
                <a:gd name="connsiteY47" fmla="*/ 702356 h 752677"/>
                <a:gd name="connsiteX48" fmla="*/ 978794 w 3200400"/>
                <a:gd name="connsiteY48" fmla="*/ 715235 h 752677"/>
                <a:gd name="connsiteX49" fmla="*/ 953036 w 3200400"/>
                <a:gd name="connsiteY49" fmla="*/ 721675 h 752677"/>
                <a:gd name="connsiteX50" fmla="*/ 798490 w 3200400"/>
                <a:gd name="connsiteY50" fmla="*/ 734554 h 752677"/>
                <a:gd name="connsiteX51" fmla="*/ 779172 w 3200400"/>
                <a:gd name="connsiteY51" fmla="*/ 740993 h 752677"/>
                <a:gd name="connsiteX52" fmla="*/ 399245 w 3200400"/>
                <a:gd name="connsiteY52" fmla="*/ 740993 h 752677"/>
                <a:gd name="connsiteX53" fmla="*/ 289774 w 3200400"/>
                <a:gd name="connsiteY53" fmla="*/ 734554 h 752677"/>
                <a:gd name="connsiteX54" fmla="*/ 218941 w 3200400"/>
                <a:gd name="connsiteY54" fmla="*/ 721675 h 752677"/>
                <a:gd name="connsiteX55" fmla="*/ 0 w 3200400"/>
                <a:gd name="connsiteY55" fmla="*/ 721675 h 752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200400" h="752677">
                  <a:moveTo>
                    <a:pt x="3200400" y="77731"/>
                  </a:moveTo>
                  <a:cubicBezTo>
                    <a:pt x="3183228" y="75585"/>
                    <a:pt x="3165580" y="75845"/>
                    <a:pt x="3148884" y="71292"/>
                  </a:cubicBezTo>
                  <a:cubicBezTo>
                    <a:pt x="3141418" y="69256"/>
                    <a:pt x="3134662" y="64237"/>
                    <a:pt x="3129566" y="58413"/>
                  </a:cubicBezTo>
                  <a:cubicBezTo>
                    <a:pt x="3119373" y="46764"/>
                    <a:pt x="3118492" y="24671"/>
                    <a:pt x="3103808" y="19776"/>
                  </a:cubicBezTo>
                  <a:lnTo>
                    <a:pt x="3084490" y="13337"/>
                  </a:lnTo>
                  <a:cubicBezTo>
                    <a:pt x="3078051" y="9044"/>
                    <a:pt x="3072892" y="1009"/>
                    <a:pt x="3065172" y="458"/>
                  </a:cubicBezTo>
                  <a:cubicBezTo>
                    <a:pt x="3041524" y="-1231"/>
                    <a:pt x="3017520" y="1929"/>
                    <a:pt x="2994338" y="6897"/>
                  </a:cubicBezTo>
                  <a:cubicBezTo>
                    <a:pt x="2986771" y="8519"/>
                    <a:pt x="2981942" y="16315"/>
                    <a:pt x="2975020" y="19776"/>
                  </a:cubicBezTo>
                  <a:cubicBezTo>
                    <a:pt x="2968949" y="22812"/>
                    <a:pt x="2962141" y="24069"/>
                    <a:pt x="2955701" y="26216"/>
                  </a:cubicBezTo>
                  <a:cubicBezTo>
                    <a:pt x="2931904" y="61911"/>
                    <a:pt x="2956438" y="33677"/>
                    <a:pt x="2923504" y="51973"/>
                  </a:cubicBezTo>
                  <a:cubicBezTo>
                    <a:pt x="2909973" y="59490"/>
                    <a:pt x="2897746" y="69145"/>
                    <a:pt x="2884867" y="77731"/>
                  </a:cubicBezTo>
                  <a:cubicBezTo>
                    <a:pt x="2878428" y="82024"/>
                    <a:pt x="2872891" y="88163"/>
                    <a:pt x="2865549" y="90610"/>
                  </a:cubicBezTo>
                  <a:lnTo>
                    <a:pt x="2846231" y="97049"/>
                  </a:lnTo>
                  <a:cubicBezTo>
                    <a:pt x="2841938" y="103489"/>
                    <a:pt x="2839915" y="112266"/>
                    <a:pt x="2833352" y="116368"/>
                  </a:cubicBezTo>
                  <a:cubicBezTo>
                    <a:pt x="2821840" y="123563"/>
                    <a:pt x="2794715" y="129247"/>
                    <a:pt x="2794715" y="129247"/>
                  </a:cubicBezTo>
                  <a:cubicBezTo>
                    <a:pt x="2758225" y="127100"/>
                    <a:pt x="2721088" y="129976"/>
                    <a:pt x="2685245" y="122807"/>
                  </a:cubicBezTo>
                  <a:cubicBezTo>
                    <a:pt x="2668893" y="119537"/>
                    <a:pt x="2663807" y="92777"/>
                    <a:pt x="2653048" y="84170"/>
                  </a:cubicBezTo>
                  <a:cubicBezTo>
                    <a:pt x="2647747" y="79930"/>
                    <a:pt x="2640169" y="79877"/>
                    <a:pt x="2633729" y="77731"/>
                  </a:cubicBezTo>
                  <a:cubicBezTo>
                    <a:pt x="2619597" y="68309"/>
                    <a:pt x="2604994" y="57420"/>
                    <a:pt x="2588653" y="51973"/>
                  </a:cubicBezTo>
                  <a:cubicBezTo>
                    <a:pt x="2571861" y="46376"/>
                    <a:pt x="2537138" y="39094"/>
                    <a:pt x="2537138" y="39094"/>
                  </a:cubicBezTo>
                  <a:cubicBezTo>
                    <a:pt x="2483476" y="41241"/>
                    <a:pt x="2429738" y="41962"/>
                    <a:pt x="2376152" y="45534"/>
                  </a:cubicBezTo>
                  <a:cubicBezTo>
                    <a:pt x="2339304" y="47991"/>
                    <a:pt x="2338174" y="55827"/>
                    <a:pt x="2305318" y="77731"/>
                  </a:cubicBezTo>
                  <a:lnTo>
                    <a:pt x="2286000" y="90610"/>
                  </a:lnTo>
                  <a:cubicBezTo>
                    <a:pt x="2264535" y="122807"/>
                    <a:pt x="2279561" y="105635"/>
                    <a:pt x="2234484" y="135686"/>
                  </a:cubicBezTo>
                  <a:lnTo>
                    <a:pt x="2195848" y="161444"/>
                  </a:lnTo>
                  <a:cubicBezTo>
                    <a:pt x="2176271" y="174496"/>
                    <a:pt x="2164512" y="184781"/>
                    <a:pt x="2137893" y="187201"/>
                  </a:cubicBezTo>
                  <a:lnTo>
                    <a:pt x="2067059" y="193641"/>
                  </a:lnTo>
                  <a:cubicBezTo>
                    <a:pt x="2064913" y="200080"/>
                    <a:pt x="2061462" y="206224"/>
                    <a:pt x="2060620" y="212959"/>
                  </a:cubicBezTo>
                  <a:cubicBezTo>
                    <a:pt x="2057149" y="240730"/>
                    <a:pt x="2060968" y="269521"/>
                    <a:pt x="2054180" y="296672"/>
                  </a:cubicBezTo>
                  <a:cubicBezTo>
                    <a:pt x="2051034" y="309256"/>
                    <a:pt x="2024044" y="321312"/>
                    <a:pt x="2015543" y="328869"/>
                  </a:cubicBezTo>
                  <a:cubicBezTo>
                    <a:pt x="1993604" y="348370"/>
                    <a:pt x="1982641" y="367859"/>
                    <a:pt x="1957589" y="380385"/>
                  </a:cubicBezTo>
                  <a:cubicBezTo>
                    <a:pt x="1951518" y="383421"/>
                    <a:pt x="1944710" y="384678"/>
                    <a:pt x="1938270" y="386824"/>
                  </a:cubicBezTo>
                  <a:cubicBezTo>
                    <a:pt x="1931831" y="391117"/>
                    <a:pt x="1924424" y="394231"/>
                    <a:pt x="1918952" y="399703"/>
                  </a:cubicBezTo>
                  <a:cubicBezTo>
                    <a:pt x="1876023" y="442632"/>
                    <a:pt x="1938270" y="397556"/>
                    <a:pt x="1886755" y="431900"/>
                  </a:cubicBezTo>
                  <a:cubicBezTo>
                    <a:pt x="1875006" y="449523"/>
                    <a:pt x="1874892" y="455060"/>
                    <a:pt x="1854558" y="464097"/>
                  </a:cubicBezTo>
                  <a:cubicBezTo>
                    <a:pt x="1842152" y="469611"/>
                    <a:pt x="1815921" y="476976"/>
                    <a:pt x="1815921" y="476976"/>
                  </a:cubicBezTo>
                  <a:cubicBezTo>
                    <a:pt x="1781574" y="528495"/>
                    <a:pt x="1826656" y="466240"/>
                    <a:pt x="1783724" y="509173"/>
                  </a:cubicBezTo>
                  <a:cubicBezTo>
                    <a:pt x="1757429" y="535469"/>
                    <a:pt x="1786945" y="536003"/>
                    <a:pt x="1732208" y="554249"/>
                  </a:cubicBezTo>
                  <a:lnTo>
                    <a:pt x="1693572" y="567128"/>
                  </a:lnTo>
                  <a:cubicBezTo>
                    <a:pt x="1687132" y="569275"/>
                    <a:pt x="1679901" y="569803"/>
                    <a:pt x="1674253" y="573568"/>
                  </a:cubicBezTo>
                  <a:cubicBezTo>
                    <a:pt x="1649287" y="590212"/>
                    <a:pt x="1662277" y="584000"/>
                    <a:pt x="1635617" y="592886"/>
                  </a:cubicBezTo>
                  <a:cubicBezTo>
                    <a:pt x="1591332" y="622409"/>
                    <a:pt x="1611664" y="613749"/>
                    <a:pt x="1577662" y="625083"/>
                  </a:cubicBezTo>
                  <a:cubicBezTo>
                    <a:pt x="1567849" y="654520"/>
                    <a:pt x="1578888" y="638575"/>
                    <a:pt x="1551904" y="650841"/>
                  </a:cubicBezTo>
                  <a:cubicBezTo>
                    <a:pt x="1534426" y="658786"/>
                    <a:pt x="1519014" y="671943"/>
                    <a:pt x="1500389" y="676599"/>
                  </a:cubicBezTo>
                  <a:cubicBezTo>
                    <a:pt x="1491803" y="678745"/>
                    <a:pt x="1483141" y="680607"/>
                    <a:pt x="1474631" y="683038"/>
                  </a:cubicBezTo>
                  <a:cubicBezTo>
                    <a:pt x="1468104" y="684903"/>
                    <a:pt x="1462022" y="688446"/>
                    <a:pt x="1455313" y="689478"/>
                  </a:cubicBezTo>
                  <a:cubicBezTo>
                    <a:pt x="1433992" y="692758"/>
                    <a:pt x="1412477" y="695174"/>
                    <a:pt x="1390918" y="695917"/>
                  </a:cubicBezTo>
                  <a:cubicBezTo>
                    <a:pt x="1287926" y="699468"/>
                    <a:pt x="1184856" y="700210"/>
                    <a:pt x="1081825" y="702356"/>
                  </a:cubicBezTo>
                  <a:cubicBezTo>
                    <a:pt x="1031813" y="719028"/>
                    <a:pt x="1086358" y="702580"/>
                    <a:pt x="978794" y="715235"/>
                  </a:cubicBezTo>
                  <a:cubicBezTo>
                    <a:pt x="970004" y="716269"/>
                    <a:pt x="961836" y="720732"/>
                    <a:pt x="953036" y="721675"/>
                  </a:cubicBezTo>
                  <a:cubicBezTo>
                    <a:pt x="901636" y="727182"/>
                    <a:pt x="798490" y="734554"/>
                    <a:pt x="798490" y="734554"/>
                  </a:cubicBezTo>
                  <a:cubicBezTo>
                    <a:pt x="792051" y="736700"/>
                    <a:pt x="785798" y="739521"/>
                    <a:pt x="779172" y="740993"/>
                  </a:cubicBezTo>
                  <a:cubicBezTo>
                    <a:pt x="663067" y="766792"/>
                    <a:pt x="450606" y="741962"/>
                    <a:pt x="399245" y="740993"/>
                  </a:cubicBezTo>
                  <a:cubicBezTo>
                    <a:pt x="362755" y="738847"/>
                    <a:pt x="326177" y="737863"/>
                    <a:pt x="289774" y="734554"/>
                  </a:cubicBezTo>
                  <a:cubicBezTo>
                    <a:pt x="259343" y="731788"/>
                    <a:pt x="250994" y="722476"/>
                    <a:pt x="218941" y="721675"/>
                  </a:cubicBezTo>
                  <a:cubicBezTo>
                    <a:pt x="145983" y="719851"/>
                    <a:pt x="72980" y="721675"/>
                    <a:pt x="0" y="721675"/>
                  </a:cubicBezTo>
                </a:path>
              </a:pathLst>
            </a:custGeom>
            <a:noFill/>
            <a:ln w="76200" cap="rnd">
              <a:solidFill>
                <a:srgbClr val="0070C0"/>
              </a:solidFill>
              <a:head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4" name="Imagem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5283" y="2835745"/>
            <a:ext cx="499276" cy="353856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7392" y="1840406"/>
            <a:ext cx="433344" cy="311335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9503" y="2204919"/>
            <a:ext cx="459317" cy="325536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787" y="1194030"/>
            <a:ext cx="374642" cy="351099"/>
          </a:xfrm>
          <a:prstGeom prst="rect">
            <a:avLst/>
          </a:prstGeom>
        </p:spPr>
      </p:pic>
      <p:sp>
        <p:nvSpPr>
          <p:cNvPr id="37" name="Retângulo 36"/>
          <p:cNvSpPr/>
          <p:nvPr/>
        </p:nvSpPr>
        <p:spPr>
          <a:xfrm>
            <a:off x="614228" y="961103"/>
            <a:ext cx="1562922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05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Ponto de fronteira</a:t>
            </a:r>
          </a:p>
          <a:p>
            <a:pPr algn="ctr"/>
            <a:r>
              <a:rPr lang="pt-BR" sz="105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Alfandegado – Dionísio Cerqueira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279398" y="1998842"/>
            <a:ext cx="15856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ARGENTINA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10454263" y="1075191"/>
            <a:ext cx="1646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Porto Itapoá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10427374" y="1367743"/>
            <a:ext cx="1646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Porto São Francisco do Sul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10380880" y="2118179"/>
            <a:ext cx="1646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Porto Navegantes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10396373" y="2374549"/>
            <a:ext cx="1646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Porto Itajaí</a:t>
            </a:r>
          </a:p>
        </p:txBody>
      </p:sp>
      <p:sp>
        <p:nvSpPr>
          <p:cNvPr id="47" name="CaixaDeTexto 46"/>
          <p:cNvSpPr txBox="1"/>
          <p:nvPr/>
        </p:nvSpPr>
        <p:spPr>
          <a:xfrm>
            <a:off x="10258159" y="4755170"/>
            <a:ext cx="1646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Porto Imbituba</a:t>
            </a:r>
          </a:p>
        </p:txBody>
      </p:sp>
      <p:sp>
        <p:nvSpPr>
          <p:cNvPr id="51" name="Estrela de 5 Pontas 50"/>
          <p:cNvSpPr/>
          <p:nvPr/>
        </p:nvSpPr>
        <p:spPr>
          <a:xfrm>
            <a:off x="3602488" y="2529946"/>
            <a:ext cx="247260" cy="231787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Estrela de 5 Pontas 51"/>
          <p:cNvSpPr/>
          <p:nvPr/>
        </p:nvSpPr>
        <p:spPr>
          <a:xfrm>
            <a:off x="4596539" y="2881753"/>
            <a:ext cx="247260" cy="231787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CaixaDeTexto 38"/>
          <p:cNvSpPr txBox="1"/>
          <p:nvPr/>
        </p:nvSpPr>
        <p:spPr>
          <a:xfrm>
            <a:off x="9466452" y="6414117"/>
            <a:ext cx="2220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rgbClr val="7F7F7F"/>
                </a:solidFill>
              </a:rPr>
              <a:t>Fonte: </a:t>
            </a:r>
            <a:r>
              <a:rPr lang="pt-BR" sz="1000" dirty="0" err="1">
                <a:solidFill>
                  <a:srgbClr val="7F7F7F"/>
                </a:solidFill>
              </a:rPr>
              <a:t>FIESC</a:t>
            </a:r>
            <a:r>
              <a:rPr lang="pt-BR" sz="1000" dirty="0">
                <a:solidFill>
                  <a:srgbClr val="7F7F7F"/>
                </a:solidFill>
              </a:rPr>
              <a:t> – Elaboração e compilação </a:t>
            </a:r>
            <a:r>
              <a:rPr lang="pt-BR" sz="1000" dirty="0" err="1">
                <a:solidFill>
                  <a:srgbClr val="7F7F7F"/>
                </a:solidFill>
              </a:rPr>
              <a:t>FIESC</a:t>
            </a:r>
            <a:r>
              <a:rPr lang="pt-BR" sz="1000" dirty="0">
                <a:solidFill>
                  <a:srgbClr val="7F7F7F"/>
                </a:solidFill>
              </a:rPr>
              <a:t>/</a:t>
            </a:r>
            <a:r>
              <a:rPr lang="pt-BR" sz="1000" dirty="0" err="1">
                <a:solidFill>
                  <a:srgbClr val="7F7F7F"/>
                </a:solidFill>
              </a:rPr>
              <a:t>GETMS</a:t>
            </a:r>
            <a:endParaRPr lang="pt-BR" sz="1000" dirty="0">
              <a:solidFill>
                <a:srgbClr val="7F7F7F"/>
              </a:solidFill>
            </a:endParaRPr>
          </a:p>
        </p:txBody>
      </p:sp>
      <p:sp>
        <p:nvSpPr>
          <p:cNvPr id="53" name="CaixaDeTexto 52"/>
          <p:cNvSpPr txBox="1"/>
          <p:nvPr/>
        </p:nvSpPr>
        <p:spPr>
          <a:xfrm>
            <a:off x="620401" y="2034621"/>
            <a:ext cx="1368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ea typeface="+mn-ea"/>
                <a:cs typeface="+mn-cs"/>
              </a:rPr>
              <a:t>Argentina</a:t>
            </a:r>
          </a:p>
        </p:txBody>
      </p:sp>
      <p:sp>
        <p:nvSpPr>
          <p:cNvPr id="54" name="CaixaDeTexto 53"/>
          <p:cNvSpPr txBox="1"/>
          <p:nvPr/>
        </p:nvSpPr>
        <p:spPr>
          <a:xfrm>
            <a:off x="7831198" y="292625"/>
            <a:ext cx="683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solidFill>
                  <a:srgbClr val="0070C0"/>
                </a:solidFill>
              </a:rPr>
              <a:t>PR</a:t>
            </a:r>
          </a:p>
        </p:txBody>
      </p:sp>
      <p:sp>
        <p:nvSpPr>
          <p:cNvPr id="55" name="CaixaDeTexto 54"/>
          <p:cNvSpPr txBox="1"/>
          <p:nvPr/>
        </p:nvSpPr>
        <p:spPr>
          <a:xfrm>
            <a:off x="4605318" y="4182335"/>
            <a:ext cx="683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solidFill>
                  <a:srgbClr val="0070C0"/>
                </a:solidFill>
              </a:rPr>
              <a:t>RS</a:t>
            </a:r>
          </a:p>
        </p:txBody>
      </p:sp>
    </p:spTree>
    <p:extLst>
      <p:ext uri="{BB962C8B-B14F-4D97-AF65-F5344CB8AC3E}">
        <p14:creationId xmlns:p14="http://schemas.microsoft.com/office/powerpoint/2010/main" val="64976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4" grpId="0" animBg="1"/>
      <p:bldP spid="40" grpId="0" animBg="1"/>
      <p:bldP spid="48" grpId="0" animBg="1"/>
      <p:bldP spid="49" grpId="0"/>
      <p:bldP spid="37" grpId="0"/>
      <p:bldP spid="51" grpId="0" animBg="1"/>
      <p:bldP spid="5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50814" y="1367317"/>
            <a:ext cx="38130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i="1" dirty="0">
                <a:solidFill>
                  <a:srgbClr val="0070C0"/>
                </a:solidFill>
                <a:cs typeface="Arial" panose="020B0604020202020204" pitchFamily="34" charset="0"/>
              </a:rPr>
              <a:t>Comparativo dos Eixos 282 (SC), 153 (SC e PR) e 476 (PR) </a:t>
            </a:r>
            <a:r>
              <a:rPr lang="pt-BR" b="1" i="1" dirty="0">
                <a:solidFill>
                  <a:srgbClr val="3CAE8C"/>
                </a:solidFill>
                <a:cs typeface="Arial" panose="020B0604020202020204" pitchFamily="34" charset="0"/>
              </a:rPr>
              <a:t>com o Binário </a:t>
            </a:r>
            <a:br>
              <a:rPr lang="pt-BR" b="1" i="1" dirty="0">
                <a:solidFill>
                  <a:srgbClr val="0070C0"/>
                </a:solidFill>
                <a:cs typeface="Arial" panose="020B0604020202020204" pitchFamily="34" charset="0"/>
              </a:rPr>
            </a:br>
            <a:r>
              <a:rPr lang="pt-BR" b="1" i="1" dirty="0">
                <a:solidFill>
                  <a:srgbClr val="3CAE8C"/>
                </a:solidFill>
                <a:cs typeface="Arial" panose="020B0604020202020204" pitchFamily="34" charset="0"/>
              </a:rPr>
              <a:t>282 (SC) e 470 (SC)</a:t>
            </a:r>
            <a:endParaRPr lang="pt-BR" i="1" u="sng" dirty="0">
              <a:solidFill>
                <a:srgbClr val="3CAE8C"/>
              </a:solidFill>
              <a:cs typeface="Arial" panose="020B0604020202020204" pitchFamily="34" charset="0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516707" y="4650736"/>
            <a:ext cx="236521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prstClr val="black"/>
                </a:solidFill>
                <a:cs typeface="Arial" panose="020B0604020202020204" pitchFamily="34" charset="0"/>
              </a:rPr>
              <a:t>Fonte: Estudo: </a:t>
            </a:r>
            <a:r>
              <a:rPr lang="pt-BR" sz="1000" i="1" dirty="0">
                <a:solidFill>
                  <a:prstClr val="black"/>
                </a:solidFill>
                <a:cs typeface="Arial" panose="020B0604020202020204" pitchFamily="34" charset="0"/>
              </a:rPr>
              <a:t>Análise das Implicações para Santa Catarina do Traçado Proposto pelo Governo Federal para Concessão das Rodovias </a:t>
            </a:r>
            <a:r>
              <a:rPr lang="pt-BR" sz="1000" i="1" dirty="0" err="1">
                <a:solidFill>
                  <a:prstClr val="black"/>
                </a:solidFill>
                <a:cs typeface="Arial" panose="020B0604020202020204" pitchFamily="34" charset="0"/>
              </a:rPr>
              <a:t>BR’s</a:t>
            </a:r>
            <a:r>
              <a:rPr lang="pt-BR" sz="1000" i="1" dirty="0">
                <a:solidFill>
                  <a:prstClr val="black"/>
                </a:solidFill>
                <a:cs typeface="Arial" panose="020B0604020202020204" pitchFamily="34" charset="0"/>
              </a:rPr>
              <a:t> 282(SC), 153(SC)(PR)/476(PR) no Trecho Chapecó (SC) – Lapa (PR)</a:t>
            </a:r>
            <a:r>
              <a:rPr lang="pt-BR" sz="1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</a:p>
          <a:p>
            <a:endParaRPr lang="pt-BR" sz="10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pt-BR" sz="1000" dirty="0">
                <a:solidFill>
                  <a:prstClr val="black"/>
                </a:solidFill>
                <a:cs typeface="Arial" panose="020B0604020202020204" pitchFamily="34" charset="0"/>
              </a:rPr>
              <a:t>Elaboração e compilação FIESC/GETMS -  </a:t>
            </a:r>
            <a:br>
              <a:rPr lang="pt-BR" sz="1000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pt-BR" sz="1000" dirty="0">
                <a:solidFill>
                  <a:prstClr val="black"/>
                </a:solidFill>
                <a:cs typeface="Arial" panose="020B0604020202020204" pitchFamily="34" charset="0"/>
              </a:rPr>
              <a:t>*Dados sujeitos à revisão</a:t>
            </a:r>
          </a:p>
        </p:txBody>
      </p:sp>
      <p:sp>
        <p:nvSpPr>
          <p:cNvPr id="5" name="Retângulo 4"/>
          <p:cNvSpPr/>
          <p:nvPr/>
        </p:nvSpPr>
        <p:spPr>
          <a:xfrm>
            <a:off x="4783867" y="4658993"/>
            <a:ext cx="72169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i="1" dirty="0">
                <a:solidFill>
                  <a:srgbClr val="7F7F7F"/>
                </a:solidFill>
              </a:rPr>
              <a:t>“[... ] se compararmos a alternativa do Governo Federal com a possibilidade da combinação das rodovias federais, localizadas no território catarinense, no caso o binário 282 (SC) – 470 (SC), </a:t>
            </a:r>
            <a:r>
              <a:rPr lang="pt-BR" sz="1600" b="1" i="1" dirty="0">
                <a:solidFill>
                  <a:srgbClr val="7F7F7F"/>
                </a:solidFill>
              </a:rPr>
              <a:t>que historicamente é utilizado como rota principal do escoamento da produção da indústria do Oeste de Santa Catarina destinadas ao exterior, por intermédio dos Portos Catarinenses</a:t>
            </a:r>
            <a:r>
              <a:rPr lang="pt-BR" sz="1600" i="1" dirty="0">
                <a:solidFill>
                  <a:srgbClr val="7F7F7F"/>
                </a:solidFill>
              </a:rPr>
              <a:t>, verificamos vantagens exponenciais para um eixo em território catarinense.”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658252"/>
              </p:ext>
            </p:extLst>
          </p:nvPr>
        </p:nvGraphicFramePr>
        <p:xfrm>
          <a:off x="4619624" y="571499"/>
          <a:ext cx="7545389" cy="37967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3643">
                  <a:extLst>
                    <a:ext uri="{9D8B030D-6E8A-4147-A177-3AD203B41FA5}">
                      <a16:colId xmlns:a16="http://schemas.microsoft.com/office/drawing/2014/main" val="4075721920"/>
                    </a:ext>
                  </a:extLst>
                </a:gridCol>
                <a:gridCol w="2404841">
                  <a:extLst>
                    <a:ext uri="{9D8B030D-6E8A-4147-A177-3AD203B41FA5}">
                      <a16:colId xmlns:a16="http://schemas.microsoft.com/office/drawing/2014/main" val="2650260223"/>
                    </a:ext>
                  </a:extLst>
                </a:gridCol>
                <a:gridCol w="2114577">
                  <a:extLst>
                    <a:ext uri="{9D8B030D-6E8A-4147-A177-3AD203B41FA5}">
                      <a16:colId xmlns:a16="http://schemas.microsoft.com/office/drawing/2014/main" val="1112034472"/>
                    </a:ext>
                  </a:extLst>
                </a:gridCol>
                <a:gridCol w="2287321">
                  <a:extLst>
                    <a:ext uri="{9D8B030D-6E8A-4147-A177-3AD203B41FA5}">
                      <a16:colId xmlns:a16="http://schemas.microsoft.com/office/drawing/2014/main" val="1696115808"/>
                    </a:ext>
                  </a:extLst>
                </a:gridCol>
                <a:gridCol w="375007">
                  <a:extLst>
                    <a:ext uri="{9D8B030D-6E8A-4147-A177-3AD203B41FA5}">
                      <a16:colId xmlns:a16="http://schemas.microsoft.com/office/drawing/2014/main" val="3747987428"/>
                    </a:ext>
                  </a:extLst>
                </a:gridCol>
              </a:tblGrid>
              <a:tr h="630238">
                <a:tc>
                  <a:txBody>
                    <a:bodyPr/>
                    <a:lstStyle/>
                    <a:p>
                      <a:pPr algn="ctr" rtl="0" fontAlgn="ctr"/>
                      <a:endParaRPr lang="pt-BR" sz="16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39" marR="5439" marT="5439" marB="0" anchor="ctr"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Eixos</a:t>
                      </a:r>
                      <a:endParaRPr lang="pt-BR" sz="1400" b="1" i="0" u="none" strike="noStrike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39" marR="5439" marT="5439" marB="0" anchor="ctr"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BR 282 e 153 SC + </a:t>
                      </a:r>
                      <a:br>
                        <a:rPr lang="pt-BR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</a:br>
                      <a:r>
                        <a:rPr lang="pt-BR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153 e 476 do Paraná até o município da Lapa</a:t>
                      </a:r>
                      <a:endParaRPr lang="pt-BR" sz="1400" b="1" i="0" u="none" strike="noStrike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39" marR="5439" marT="5439" marB="0" anchor="ctr"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400" b="1" u="none" strike="noStrike" dirty="0">
                          <a:solidFill>
                            <a:srgbClr val="3CAE8C"/>
                          </a:solidFill>
                          <a:effectLst/>
                        </a:rPr>
                        <a:t>BR 282 + 470</a:t>
                      </a:r>
                      <a:br>
                        <a:rPr lang="it-IT" sz="1400" b="1" u="none" strike="noStrike" dirty="0">
                          <a:solidFill>
                            <a:srgbClr val="3CAE8C"/>
                          </a:solidFill>
                          <a:effectLst/>
                        </a:rPr>
                      </a:br>
                      <a:r>
                        <a:rPr lang="it-IT" sz="1400" b="1" u="none" strike="noStrike" dirty="0">
                          <a:solidFill>
                            <a:srgbClr val="3CAE8C"/>
                          </a:solidFill>
                          <a:effectLst/>
                        </a:rPr>
                        <a:t> Santa Catarina</a:t>
                      </a:r>
                      <a:endParaRPr lang="it-IT" sz="1400" b="1" i="0" u="none" strike="noStrike" dirty="0">
                        <a:solidFill>
                          <a:srgbClr val="3CAE8C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39" marR="5439" marT="5439" marB="0" anchor="ctr"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39" marR="5439" marT="5439" marB="0" anchor="ctr"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3478786"/>
                  </a:ext>
                </a:extLst>
              </a:tr>
              <a:tr h="630238">
                <a:tc>
                  <a:txBody>
                    <a:bodyPr/>
                    <a:lstStyle/>
                    <a:p>
                      <a:pPr algn="ctr" rtl="0" fontAlgn="ctr"/>
                      <a:endParaRPr lang="pt-BR" sz="16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39" marR="5439" marT="5439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1" u="none" strike="noStrike" dirty="0">
                          <a:solidFill>
                            <a:srgbClr val="7F7F7F"/>
                          </a:solidFill>
                          <a:effectLst/>
                        </a:rPr>
                        <a:t>População</a:t>
                      </a:r>
                    </a:p>
                    <a:p>
                      <a:pPr marL="0" marR="0" lvl="0" indent="0" algn="l" defTabSz="91435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u="none" strike="noStrike" dirty="0">
                          <a:solidFill>
                            <a:srgbClr val="7F7F7F"/>
                          </a:solidFill>
                          <a:effectLst/>
                        </a:rPr>
                        <a:t>em 2020</a:t>
                      </a:r>
                      <a:endParaRPr lang="pt-BR" sz="1600" b="0" i="0" u="none" strike="noStrike" dirty="0">
                        <a:solidFill>
                          <a:srgbClr val="7F7F7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39" marR="5439" marT="5439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1.520.697</a:t>
                      </a:r>
                      <a:endParaRPr lang="pt-BR" sz="1600" b="1" i="0" u="none" strike="noStrike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39" marR="5439" marT="5439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u="none" strike="noStrike" dirty="0">
                          <a:solidFill>
                            <a:srgbClr val="3CAE8C"/>
                          </a:solidFill>
                          <a:effectLst/>
                        </a:rPr>
                        <a:t>2.151.122</a:t>
                      </a:r>
                      <a:endParaRPr lang="pt-BR" sz="1600" b="1" i="0" u="none" strike="noStrike" dirty="0">
                        <a:solidFill>
                          <a:srgbClr val="3CAE8C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39" marR="5439" marT="5439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39" marR="5439" marT="5439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5986786"/>
                  </a:ext>
                </a:extLst>
              </a:tr>
              <a:tr h="630238">
                <a:tc>
                  <a:txBody>
                    <a:bodyPr/>
                    <a:lstStyle/>
                    <a:p>
                      <a:pPr algn="ctr" rtl="0" fontAlgn="ctr"/>
                      <a:endParaRPr lang="pt-BR" sz="16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39" marR="5439" marT="5439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1" u="none" strike="noStrike" dirty="0">
                          <a:solidFill>
                            <a:srgbClr val="7F7F7F"/>
                          </a:solidFill>
                          <a:effectLst/>
                        </a:rPr>
                        <a:t>PIB </a:t>
                      </a:r>
                      <a:r>
                        <a:rPr lang="pt-BR" sz="1600" b="0" u="none" strike="noStrike" dirty="0">
                          <a:solidFill>
                            <a:srgbClr val="7F7F7F"/>
                          </a:solidFill>
                          <a:effectLst/>
                        </a:rPr>
                        <a:t>em 2018</a:t>
                      </a:r>
                    </a:p>
                    <a:p>
                      <a:pPr marL="0" marR="0" lvl="0" indent="0" algn="l" defTabSz="91435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u="none" strike="noStrike" dirty="0">
                          <a:solidFill>
                            <a:srgbClr val="7F7F7F"/>
                          </a:solidFill>
                          <a:effectLst/>
                        </a:rPr>
                        <a:t>(em mil reais*)</a:t>
                      </a:r>
                      <a:endParaRPr lang="pt-BR" sz="1600" b="0" i="0" u="none" strike="noStrike" dirty="0">
                        <a:solidFill>
                          <a:srgbClr val="7F7F7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39" marR="5439" marT="5439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56.522.690</a:t>
                      </a:r>
                      <a:endParaRPr lang="pt-BR" sz="1600" b="1" i="0" u="none" strike="noStrike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39" marR="5439" marT="5439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u="none" strike="noStrike" dirty="0">
                          <a:solidFill>
                            <a:srgbClr val="3CAE8C"/>
                          </a:solidFill>
                          <a:effectLst/>
                        </a:rPr>
                        <a:t>103.688.139</a:t>
                      </a:r>
                      <a:endParaRPr lang="pt-BR" sz="1600" b="1" i="0" u="none" strike="noStrike" dirty="0">
                        <a:solidFill>
                          <a:srgbClr val="3CAE8C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39" marR="5439" marT="5439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39" marR="5439" marT="5439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6299455"/>
                  </a:ext>
                </a:extLst>
              </a:tr>
              <a:tr h="630238">
                <a:tc>
                  <a:txBody>
                    <a:bodyPr/>
                    <a:lstStyle/>
                    <a:p>
                      <a:pPr algn="ctr" rtl="0" fontAlgn="ctr"/>
                      <a:endParaRPr lang="pt-BR" sz="16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39" marR="5439" marT="5439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1" u="none" strike="noStrike" dirty="0">
                          <a:solidFill>
                            <a:srgbClr val="7F7F7F"/>
                          </a:solidFill>
                          <a:effectLst/>
                        </a:rPr>
                        <a:t>Corrente de Comércio</a:t>
                      </a:r>
                    </a:p>
                    <a:p>
                      <a:pPr marL="0" marR="0" lvl="0" indent="0" algn="l" defTabSz="91435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u="none" strike="noStrike" dirty="0">
                          <a:solidFill>
                            <a:srgbClr val="7F7F7F"/>
                          </a:solidFill>
                          <a:effectLst/>
                        </a:rPr>
                        <a:t>em US$ FOB (2020)</a:t>
                      </a:r>
                      <a:endParaRPr lang="pt-BR" sz="1600" b="0" i="0" u="none" strike="noStrike" dirty="0">
                        <a:solidFill>
                          <a:srgbClr val="7F7F7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39" marR="5439" marT="5439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1.898.196.071</a:t>
                      </a:r>
                      <a:endParaRPr lang="pt-BR" sz="1600" b="1" i="0" u="none" strike="noStrike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39" marR="5439" marT="5439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u="none" strike="noStrike" dirty="0">
                          <a:solidFill>
                            <a:srgbClr val="3CAE8C"/>
                          </a:solidFill>
                          <a:effectLst/>
                        </a:rPr>
                        <a:t>14.282.220.692</a:t>
                      </a:r>
                      <a:endParaRPr lang="pt-BR" sz="1600" b="1" i="0" u="none" strike="noStrike" dirty="0">
                        <a:solidFill>
                          <a:srgbClr val="3CAE8C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39" marR="5439" marT="5439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39" marR="5439" marT="5439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1653457"/>
                  </a:ext>
                </a:extLst>
              </a:tr>
              <a:tr h="630238">
                <a:tc>
                  <a:txBody>
                    <a:bodyPr/>
                    <a:lstStyle/>
                    <a:p>
                      <a:pPr algn="ctr" rtl="0" fontAlgn="ctr"/>
                      <a:endParaRPr lang="pt-BR" sz="16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39" marR="5439" marT="5439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1" u="none" strike="noStrike" dirty="0">
                          <a:solidFill>
                            <a:srgbClr val="7F7F7F"/>
                          </a:solidFill>
                          <a:effectLst/>
                        </a:rPr>
                        <a:t>Estabelecimentos</a:t>
                      </a:r>
                    </a:p>
                    <a:p>
                      <a:pPr marL="0" marR="0" lvl="0" indent="0" algn="l" defTabSz="91435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u="none" strike="noStrike" dirty="0">
                          <a:solidFill>
                            <a:srgbClr val="7F7F7F"/>
                          </a:solidFill>
                          <a:effectLst/>
                        </a:rPr>
                        <a:t>em 2019</a:t>
                      </a:r>
                      <a:endParaRPr lang="pt-BR" sz="1600" b="0" i="0" u="none" strike="noStrike" dirty="0">
                        <a:solidFill>
                          <a:srgbClr val="7F7F7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39" marR="5439" marT="5439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49.229</a:t>
                      </a:r>
                      <a:endParaRPr lang="pt-BR" sz="1600" b="1" i="0" u="none" strike="noStrike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39" marR="5439" marT="5439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u="none" strike="noStrike" dirty="0">
                          <a:solidFill>
                            <a:srgbClr val="3CAE8C"/>
                          </a:solidFill>
                          <a:effectLst/>
                        </a:rPr>
                        <a:t>71.294</a:t>
                      </a:r>
                      <a:endParaRPr lang="pt-BR" sz="1600" b="1" i="0" u="none" strike="noStrike" dirty="0">
                        <a:solidFill>
                          <a:srgbClr val="3CAE8C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39" marR="5439" marT="5439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39" marR="5439" marT="5439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9187470"/>
                  </a:ext>
                </a:extLst>
              </a:tr>
              <a:tr h="630238">
                <a:tc>
                  <a:txBody>
                    <a:bodyPr/>
                    <a:lstStyle/>
                    <a:p>
                      <a:pPr algn="ctr" rtl="0" fontAlgn="ctr"/>
                      <a:endParaRPr lang="pt-BR" sz="16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39" marR="5439" marT="5439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1" u="none" strike="noStrike" dirty="0">
                          <a:solidFill>
                            <a:srgbClr val="7F7F7F"/>
                          </a:solidFill>
                          <a:effectLst/>
                        </a:rPr>
                        <a:t>Trabalhadores</a:t>
                      </a:r>
                    </a:p>
                    <a:p>
                      <a:pPr marL="0" marR="0" lvl="0" indent="0" algn="l" defTabSz="91435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u="none" strike="noStrike" dirty="0">
                          <a:solidFill>
                            <a:srgbClr val="7F7F7F"/>
                          </a:solidFill>
                          <a:effectLst/>
                        </a:rPr>
                        <a:t>em 2019</a:t>
                      </a:r>
                      <a:endParaRPr lang="pt-BR" sz="1600" b="0" i="0" u="none" strike="noStrike" dirty="0">
                        <a:solidFill>
                          <a:srgbClr val="7F7F7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39" marR="5439" marT="5439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455.584</a:t>
                      </a:r>
                      <a:endParaRPr lang="pt-BR" sz="1600" b="1" i="0" u="none" strike="noStrike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39" marR="5439" marT="5439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u="none" strike="noStrike" dirty="0">
                          <a:solidFill>
                            <a:srgbClr val="3CAE8C"/>
                          </a:solidFill>
                          <a:effectLst/>
                        </a:rPr>
                        <a:t>715.681</a:t>
                      </a:r>
                      <a:endParaRPr lang="pt-BR" sz="1600" b="1" i="0" u="none" strike="noStrike" dirty="0">
                        <a:solidFill>
                          <a:srgbClr val="3CAE8C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39" marR="5439" marT="5439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439" marR="5439" marT="5439" marB="0" anchor="ctr"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7421608"/>
                  </a:ext>
                </a:extLst>
              </a:tr>
            </a:tbl>
          </a:graphicData>
        </a:graphic>
      </p:graphicFrame>
      <p:pic>
        <p:nvPicPr>
          <p:cNvPr id="17" name="Imagem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0" y="3293641"/>
            <a:ext cx="569608" cy="56960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713" y="3296272"/>
            <a:ext cx="573074" cy="566977"/>
          </a:xfrm>
          <a:prstGeom prst="rect">
            <a:avLst/>
          </a:prstGeom>
        </p:spPr>
      </p:pic>
      <p:grpSp>
        <p:nvGrpSpPr>
          <p:cNvPr id="20" name="Agrupar 19"/>
          <p:cNvGrpSpPr/>
          <p:nvPr/>
        </p:nvGrpSpPr>
        <p:grpSpPr>
          <a:xfrm>
            <a:off x="688487" y="721248"/>
            <a:ext cx="508000" cy="498475"/>
            <a:chOff x="5842001" y="3683001"/>
            <a:chExt cx="508000" cy="498475"/>
          </a:xfrm>
        </p:grpSpPr>
        <p:sp>
          <p:nvSpPr>
            <p:cNvPr id="21" name="Freeform 130"/>
            <p:cNvSpPr>
              <a:spLocks/>
            </p:cNvSpPr>
            <p:nvPr/>
          </p:nvSpPr>
          <p:spPr bwMode="auto">
            <a:xfrm>
              <a:off x="6076951" y="4010026"/>
              <a:ext cx="53975" cy="28575"/>
            </a:xfrm>
            <a:custGeom>
              <a:avLst/>
              <a:gdLst>
                <a:gd name="T0" fmla="*/ 34 w 34"/>
                <a:gd name="T1" fmla="*/ 0 h 18"/>
                <a:gd name="T2" fmla="*/ 34 w 34"/>
                <a:gd name="T3" fmla="*/ 0 h 18"/>
                <a:gd name="T4" fmla="*/ 18 w 34"/>
                <a:gd name="T5" fmla="*/ 12 h 18"/>
                <a:gd name="T6" fmla="*/ 10 w 34"/>
                <a:gd name="T7" fmla="*/ 16 h 18"/>
                <a:gd name="T8" fmla="*/ 0 w 34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8">
                  <a:moveTo>
                    <a:pt x="34" y="0"/>
                  </a:moveTo>
                  <a:lnTo>
                    <a:pt x="34" y="0"/>
                  </a:lnTo>
                  <a:lnTo>
                    <a:pt x="18" y="12"/>
                  </a:lnTo>
                  <a:lnTo>
                    <a:pt x="10" y="16"/>
                  </a:lnTo>
                  <a:lnTo>
                    <a:pt x="0" y="18"/>
                  </a:lnTo>
                </a:path>
              </a:pathLst>
            </a:custGeom>
            <a:noFill/>
            <a:ln w="25400">
              <a:solidFill>
                <a:srgbClr val="505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Freeform 131"/>
            <p:cNvSpPr>
              <a:spLocks/>
            </p:cNvSpPr>
            <p:nvPr/>
          </p:nvSpPr>
          <p:spPr bwMode="auto">
            <a:xfrm>
              <a:off x="5994401" y="4013201"/>
              <a:ext cx="63500" cy="25400"/>
            </a:xfrm>
            <a:custGeom>
              <a:avLst/>
              <a:gdLst>
                <a:gd name="T0" fmla="*/ 40 w 40"/>
                <a:gd name="T1" fmla="*/ 16 h 16"/>
                <a:gd name="T2" fmla="*/ 40 w 40"/>
                <a:gd name="T3" fmla="*/ 16 h 16"/>
                <a:gd name="T4" fmla="*/ 26 w 40"/>
                <a:gd name="T5" fmla="*/ 12 h 16"/>
                <a:gd name="T6" fmla="*/ 26 w 40"/>
                <a:gd name="T7" fmla="*/ 12 h 16"/>
                <a:gd name="T8" fmla="*/ 0 w 40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6">
                  <a:moveTo>
                    <a:pt x="40" y="16"/>
                  </a:moveTo>
                  <a:lnTo>
                    <a:pt x="40" y="16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505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Freeform 132"/>
            <p:cNvSpPr>
              <a:spLocks/>
            </p:cNvSpPr>
            <p:nvPr/>
          </p:nvSpPr>
          <p:spPr bwMode="auto">
            <a:xfrm>
              <a:off x="6149976" y="3975101"/>
              <a:ext cx="79375" cy="22225"/>
            </a:xfrm>
            <a:custGeom>
              <a:avLst/>
              <a:gdLst>
                <a:gd name="T0" fmla="*/ 50 w 50"/>
                <a:gd name="T1" fmla="*/ 2 h 14"/>
                <a:gd name="T2" fmla="*/ 50 w 50"/>
                <a:gd name="T3" fmla="*/ 2 h 14"/>
                <a:gd name="T4" fmla="*/ 36 w 50"/>
                <a:gd name="T5" fmla="*/ 0 h 14"/>
                <a:gd name="T6" fmla="*/ 36 w 50"/>
                <a:gd name="T7" fmla="*/ 0 h 14"/>
                <a:gd name="T8" fmla="*/ 26 w 50"/>
                <a:gd name="T9" fmla="*/ 0 h 14"/>
                <a:gd name="T10" fmla="*/ 16 w 50"/>
                <a:gd name="T11" fmla="*/ 4 h 14"/>
                <a:gd name="T12" fmla="*/ 8 w 50"/>
                <a:gd name="T13" fmla="*/ 8 h 14"/>
                <a:gd name="T14" fmla="*/ 0 w 50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14">
                  <a:moveTo>
                    <a:pt x="50" y="2"/>
                  </a:moveTo>
                  <a:lnTo>
                    <a:pt x="50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16" y="4"/>
                  </a:lnTo>
                  <a:lnTo>
                    <a:pt x="8" y="8"/>
                  </a:lnTo>
                  <a:lnTo>
                    <a:pt x="0" y="14"/>
                  </a:lnTo>
                </a:path>
              </a:pathLst>
            </a:custGeom>
            <a:noFill/>
            <a:ln w="25400">
              <a:solidFill>
                <a:srgbClr val="505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3" name="Freeform 133"/>
            <p:cNvSpPr>
              <a:spLocks/>
            </p:cNvSpPr>
            <p:nvPr/>
          </p:nvSpPr>
          <p:spPr bwMode="auto">
            <a:xfrm>
              <a:off x="6254751" y="3987801"/>
              <a:ext cx="44450" cy="53975"/>
            </a:xfrm>
            <a:custGeom>
              <a:avLst/>
              <a:gdLst>
                <a:gd name="T0" fmla="*/ 28 w 28"/>
                <a:gd name="T1" fmla="*/ 34 h 34"/>
                <a:gd name="T2" fmla="*/ 28 w 28"/>
                <a:gd name="T3" fmla="*/ 34 h 34"/>
                <a:gd name="T4" fmla="*/ 26 w 28"/>
                <a:gd name="T5" fmla="*/ 30 h 34"/>
                <a:gd name="T6" fmla="*/ 26 w 28"/>
                <a:gd name="T7" fmla="*/ 30 h 34"/>
                <a:gd name="T8" fmla="*/ 16 w 28"/>
                <a:gd name="T9" fmla="*/ 14 h 34"/>
                <a:gd name="T10" fmla="*/ 10 w 28"/>
                <a:gd name="T11" fmla="*/ 8 h 34"/>
                <a:gd name="T12" fmla="*/ 0 w 28"/>
                <a:gd name="T1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4">
                  <a:moveTo>
                    <a:pt x="28" y="34"/>
                  </a:moveTo>
                  <a:lnTo>
                    <a:pt x="28" y="34"/>
                  </a:lnTo>
                  <a:lnTo>
                    <a:pt x="26" y="30"/>
                  </a:lnTo>
                  <a:lnTo>
                    <a:pt x="26" y="30"/>
                  </a:lnTo>
                  <a:lnTo>
                    <a:pt x="16" y="14"/>
                  </a:lnTo>
                  <a:lnTo>
                    <a:pt x="10" y="8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505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4" name="Freeform 134"/>
            <p:cNvSpPr>
              <a:spLocks/>
            </p:cNvSpPr>
            <p:nvPr/>
          </p:nvSpPr>
          <p:spPr bwMode="auto">
            <a:xfrm>
              <a:off x="5842001" y="3794126"/>
              <a:ext cx="508000" cy="387350"/>
            </a:xfrm>
            <a:custGeom>
              <a:avLst/>
              <a:gdLst>
                <a:gd name="T0" fmla="*/ 0 w 320"/>
                <a:gd name="T1" fmla="*/ 90 h 244"/>
                <a:gd name="T2" fmla="*/ 0 w 320"/>
                <a:gd name="T3" fmla="*/ 244 h 244"/>
                <a:gd name="T4" fmla="*/ 96 w 320"/>
                <a:gd name="T5" fmla="*/ 212 h 244"/>
                <a:gd name="T6" fmla="*/ 216 w 320"/>
                <a:gd name="T7" fmla="*/ 242 h 244"/>
                <a:gd name="T8" fmla="*/ 320 w 320"/>
                <a:gd name="T9" fmla="*/ 204 h 244"/>
                <a:gd name="T10" fmla="*/ 320 w 320"/>
                <a:gd name="T11" fmla="*/ 0 h 244"/>
                <a:gd name="T12" fmla="*/ 216 w 320"/>
                <a:gd name="T13" fmla="*/ 34 h 244"/>
                <a:gd name="T14" fmla="*/ 168 w 320"/>
                <a:gd name="T15" fmla="*/ 18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0" h="244">
                  <a:moveTo>
                    <a:pt x="0" y="90"/>
                  </a:moveTo>
                  <a:lnTo>
                    <a:pt x="0" y="244"/>
                  </a:lnTo>
                  <a:lnTo>
                    <a:pt x="96" y="212"/>
                  </a:lnTo>
                  <a:lnTo>
                    <a:pt x="216" y="242"/>
                  </a:lnTo>
                  <a:lnTo>
                    <a:pt x="320" y="204"/>
                  </a:lnTo>
                  <a:lnTo>
                    <a:pt x="320" y="0"/>
                  </a:lnTo>
                  <a:lnTo>
                    <a:pt x="216" y="34"/>
                  </a:lnTo>
                  <a:lnTo>
                    <a:pt x="168" y="18"/>
                  </a:lnTo>
                </a:path>
              </a:pathLst>
            </a:custGeom>
            <a:noFill/>
            <a:ln w="25400">
              <a:solidFill>
                <a:srgbClr val="505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5" name="Freeform 135"/>
            <p:cNvSpPr>
              <a:spLocks/>
            </p:cNvSpPr>
            <p:nvPr/>
          </p:nvSpPr>
          <p:spPr bwMode="auto">
            <a:xfrm>
              <a:off x="5842001" y="3683001"/>
              <a:ext cx="228600" cy="317500"/>
            </a:xfrm>
            <a:custGeom>
              <a:avLst/>
              <a:gdLst>
                <a:gd name="T0" fmla="*/ 72 w 144"/>
                <a:gd name="T1" fmla="*/ 200 h 200"/>
                <a:gd name="T2" fmla="*/ 72 w 144"/>
                <a:gd name="T3" fmla="*/ 200 h 200"/>
                <a:gd name="T4" fmla="*/ 64 w 144"/>
                <a:gd name="T5" fmla="*/ 180 h 200"/>
                <a:gd name="T6" fmla="*/ 54 w 144"/>
                <a:gd name="T7" fmla="*/ 162 h 200"/>
                <a:gd name="T8" fmla="*/ 42 w 144"/>
                <a:gd name="T9" fmla="*/ 148 h 200"/>
                <a:gd name="T10" fmla="*/ 30 w 144"/>
                <a:gd name="T11" fmla="*/ 134 h 200"/>
                <a:gd name="T12" fmla="*/ 18 w 144"/>
                <a:gd name="T13" fmla="*/ 120 h 200"/>
                <a:gd name="T14" fmla="*/ 8 w 144"/>
                <a:gd name="T15" fmla="*/ 106 h 200"/>
                <a:gd name="T16" fmla="*/ 2 w 144"/>
                <a:gd name="T17" fmla="*/ 90 h 200"/>
                <a:gd name="T18" fmla="*/ 0 w 144"/>
                <a:gd name="T19" fmla="*/ 82 h 200"/>
                <a:gd name="T20" fmla="*/ 0 w 144"/>
                <a:gd name="T21" fmla="*/ 72 h 200"/>
                <a:gd name="T22" fmla="*/ 0 w 144"/>
                <a:gd name="T23" fmla="*/ 72 h 200"/>
                <a:gd name="T24" fmla="*/ 2 w 144"/>
                <a:gd name="T25" fmla="*/ 58 h 200"/>
                <a:gd name="T26" fmla="*/ 6 w 144"/>
                <a:gd name="T27" fmla="*/ 44 h 200"/>
                <a:gd name="T28" fmla="*/ 12 w 144"/>
                <a:gd name="T29" fmla="*/ 32 h 200"/>
                <a:gd name="T30" fmla="*/ 22 w 144"/>
                <a:gd name="T31" fmla="*/ 22 h 200"/>
                <a:gd name="T32" fmla="*/ 32 w 144"/>
                <a:gd name="T33" fmla="*/ 12 h 200"/>
                <a:gd name="T34" fmla="*/ 44 w 144"/>
                <a:gd name="T35" fmla="*/ 6 h 200"/>
                <a:gd name="T36" fmla="*/ 58 w 144"/>
                <a:gd name="T37" fmla="*/ 2 h 200"/>
                <a:gd name="T38" fmla="*/ 72 w 144"/>
                <a:gd name="T39" fmla="*/ 0 h 200"/>
                <a:gd name="T40" fmla="*/ 72 w 144"/>
                <a:gd name="T41" fmla="*/ 0 h 200"/>
                <a:gd name="T42" fmla="*/ 86 w 144"/>
                <a:gd name="T43" fmla="*/ 2 h 200"/>
                <a:gd name="T44" fmla="*/ 100 w 144"/>
                <a:gd name="T45" fmla="*/ 6 h 200"/>
                <a:gd name="T46" fmla="*/ 112 w 144"/>
                <a:gd name="T47" fmla="*/ 12 h 200"/>
                <a:gd name="T48" fmla="*/ 122 w 144"/>
                <a:gd name="T49" fmla="*/ 22 h 200"/>
                <a:gd name="T50" fmla="*/ 132 w 144"/>
                <a:gd name="T51" fmla="*/ 32 h 200"/>
                <a:gd name="T52" fmla="*/ 138 w 144"/>
                <a:gd name="T53" fmla="*/ 44 h 200"/>
                <a:gd name="T54" fmla="*/ 142 w 144"/>
                <a:gd name="T55" fmla="*/ 58 h 200"/>
                <a:gd name="T56" fmla="*/ 144 w 144"/>
                <a:gd name="T57" fmla="*/ 72 h 200"/>
                <a:gd name="T58" fmla="*/ 144 w 144"/>
                <a:gd name="T59" fmla="*/ 72 h 200"/>
                <a:gd name="T60" fmla="*/ 144 w 144"/>
                <a:gd name="T61" fmla="*/ 82 h 200"/>
                <a:gd name="T62" fmla="*/ 142 w 144"/>
                <a:gd name="T63" fmla="*/ 90 h 200"/>
                <a:gd name="T64" fmla="*/ 136 w 144"/>
                <a:gd name="T65" fmla="*/ 106 h 200"/>
                <a:gd name="T66" fmla="*/ 126 w 144"/>
                <a:gd name="T67" fmla="*/ 120 h 200"/>
                <a:gd name="T68" fmla="*/ 114 w 144"/>
                <a:gd name="T69" fmla="*/ 134 h 200"/>
                <a:gd name="T70" fmla="*/ 102 w 144"/>
                <a:gd name="T71" fmla="*/ 148 h 200"/>
                <a:gd name="T72" fmla="*/ 90 w 144"/>
                <a:gd name="T73" fmla="*/ 162 h 200"/>
                <a:gd name="T74" fmla="*/ 80 w 144"/>
                <a:gd name="T75" fmla="*/ 180 h 200"/>
                <a:gd name="T76" fmla="*/ 72 w 144"/>
                <a:gd name="T7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4" h="200">
                  <a:moveTo>
                    <a:pt x="72" y="200"/>
                  </a:moveTo>
                  <a:lnTo>
                    <a:pt x="72" y="200"/>
                  </a:lnTo>
                  <a:lnTo>
                    <a:pt x="64" y="180"/>
                  </a:lnTo>
                  <a:lnTo>
                    <a:pt x="54" y="162"/>
                  </a:lnTo>
                  <a:lnTo>
                    <a:pt x="42" y="148"/>
                  </a:lnTo>
                  <a:lnTo>
                    <a:pt x="30" y="134"/>
                  </a:lnTo>
                  <a:lnTo>
                    <a:pt x="18" y="120"/>
                  </a:lnTo>
                  <a:lnTo>
                    <a:pt x="8" y="106"/>
                  </a:lnTo>
                  <a:lnTo>
                    <a:pt x="2" y="90"/>
                  </a:lnTo>
                  <a:lnTo>
                    <a:pt x="0" y="8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2" y="58"/>
                  </a:lnTo>
                  <a:lnTo>
                    <a:pt x="6" y="44"/>
                  </a:lnTo>
                  <a:lnTo>
                    <a:pt x="12" y="32"/>
                  </a:lnTo>
                  <a:lnTo>
                    <a:pt x="22" y="22"/>
                  </a:lnTo>
                  <a:lnTo>
                    <a:pt x="32" y="12"/>
                  </a:lnTo>
                  <a:lnTo>
                    <a:pt x="44" y="6"/>
                  </a:lnTo>
                  <a:lnTo>
                    <a:pt x="58" y="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86" y="2"/>
                  </a:lnTo>
                  <a:lnTo>
                    <a:pt x="100" y="6"/>
                  </a:lnTo>
                  <a:lnTo>
                    <a:pt x="112" y="12"/>
                  </a:lnTo>
                  <a:lnTo>
                    <a:pt x="122" y="22"/>
                  </a:lnTo>
                  <a:lnTo>
                    <a:pt x="132" y="32"/>
                  </a:lnTo>
                  <a:lnTo>
                    <a:pt x="138" y="44"/>
                  </a:lnTo>
                  <a:lnTo>
                    <a:pt x="142" y="58"/>
                  </a:lnTo>
                  <a:lnTo>
                    <a:pt x="144" y="72"/>
                  </a:lnTo>
                  <a:lnTo>
                    <a:pt x="144" y="72"/>
                  </a:lnTo>
                  <a:lnTo>
                    <a:pt x="144" y="82"/>
                  </a:lnTo>
                  <a:lnTo>
                    <a:pt x="142" y="90"/>
                  </a:lnTo>
                  <a:lnTo>
                    <a:pt x="136" y="106"/>
                  </a:lnTo>
                  <a:lnTo>
                    <a:pt x="126" y="120"/>
                  </a:lnTo>
                  <a:lnTo>
                    <a:pt x="114" y="134"/>
                  </a:lnTo>
                  <a:lnTo>
                    <a:pt x="102" y="148"/>
                  </a:lnTo>
                  <a:lnTo>
                    <a:pt x="90" y="162"/>
                  </a:lnTo>
                  <a:lnTo>
                    <a:pt x="80" y="180"/>
                  </a:lnTo>
                  <a:lnTo>
                    <a:pt x="72" y="200"/>
                  </a:lnTo>
                </a:path>
              </a:pathLst>
            </a:custGeom>
            <a:noFill/>
            <a:ln w="25400">
              <a:solidFill>
                <a:srgbClr val="505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7" name="Freeform 136"/>
            <p:cNvSpPr>
              <a:spLocks/>
            </p:cNvSpPr>
            <p:nvPr/>
          </p:nvSpPr>
          <p:spPr bwMode="auto">
            <a:xfrm>
              <a:off x="5918201" y="3759201"/>
              <a:ext cx="76200" cy="76200"/>
            </a:xfrm>
            <a:custGeom>
              <a:avLst/>
              <a:gdLst>
                <a:gd name="T0" fmla="*/ 24 w 48"/>
                <a:gd name="T1" fmla="*/ 0 h 48"/>
                <a:gd name="T2" fmla="*/ 24 w 48"/>
                <a:gd name="T3" fmla="*/ 0 h 48"/>
                <a:gd name="T4" fmla="*/ 14 w 48"/>
                <a:gd name="T5" fmla="*/ 2 h 48"/>
                <a:gd name="T6" fmla="*/ 6 w 48"/>
                <a:gd name="T7" fmla="*/ 8 h 48"/>
                <a:gd name="T8" fmla="*/ 2 w 48"/>
                <a:gd name="T9" fmla="*/ 14 h 48"/>
                <a:gd name="T10" fmla="*/ 0 w 48"/>
                <a:gd name="T11" fmla="*/ 24 h 48"/>
                <a:gd name="T12" fmla="*/ 0 w 48"/>
                <a:gd name="T13" fmla="*/ 24 h 48"/>
                <a:gd name="T14" fmla="*/ 2 w 48"/>
                <a:gd name="T15" fmla="*/ 34 h 48"/>
                <a:gd name="T16" fmla="*/ 6 w 48"/>
                <a:gd name="T17" fmla="*/ 40 h 48"/>
                <a:gd name="T18" fmla="*/ 14 w 48"/>
                <a:gd name="T19" fmla="*/ 46 h 48"/>
                <a:gd name="T20" fmla="*/ 24 w 48"/>
                <a:gd name="T21" fmla="*/ 48 h 48"/>
                <a:gd name="T22" fmla="*/ 24 w 48"/>
                <a:gd name="T23" fmla="*/ 48 h 48"/>
                <a:gd name="T24" fmla="*/ 34 w 48"/>
                <a:gd name="T25" fmla="*/ 46 h 48"/>
                <a:gd name="T26" fmla="*/ 40 w 48"/>
                <a:gd name="T27" fmla="*/ 40 h 48"/>
                <a:gd name="T28" fmla="*/ 46 w 48"/>
                <a:gd name="T29" fmla="*/ 34 h 48"/>
                <a:gd name="T30" fmla="*/ 48 w 48"/>
                <a:gd name="T31" fmla="*/ 24 h 48"/>
                <a:gd name="T32" fmla="*/ 48 w 48"/>
                <a:gd name="T33" fmla="*/ 24 h 48"/>
                <a:gd name="T34" fmla="*/ 46 w 48"/>
                <a:gd name="T35" fmla="*/ 14 h 48"/>
                <a:gd name="T36" fmla="*/ 40 w 48"/>
                <a:gd name="T37" fmla="*/ 8 h 48"/>
                <a:gd name="T38" fmla="*/ 34 w 48"/>
                <a:gd name="T39" fmla="*/ 2 h 48"/>
                <a:gd name="T40" fmla="*/ 24 w 48"/>
                <a:gd name="T41" fmla="*/ 0 h 48"/>
                <a:gd name="T42" fmla="*/ 24 w 48"/>
                <a:gd name="T4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lnTo>
                    <a:pt x="24" y="0"/>
                  </a:lnTo>
                  <a:lnTo>
                    <a:pt x="14" y="2"/>
                  </a:lnTo>
                  <a:lnTo>
                    <a:pt x="6" y="8"/>
                  </a:lnTo>
                  <a:lnTo>
                    <a:pt x="2" y="1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2" y="34"/>
                  </a:lnTo>
                  <a:lnTo>
                    <a:pt x="6" y="40"/>
                  </a:lnTo>
                  <a:lnTo>
                    <a:pt x="14" y="46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34" y="46"/>
                  </a:lnTo>
                  <a:lnTo>
                    <a:pt x="40" y="40"/>
                  </a:lnTo>
                  <a:lnTo>
                    <a:pt x="46" y="3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6" y="14"/>
                  </a:lnTo>
                  <a:lnTo>
                    <a:pt x="40" y="8"/>
                  </a:lnTo>
                  <a:lnTo>
                    <a:pt x="34" y="2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25400">
              <a:solidFill>
                <a:srgbClr val="505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C8FD8CC8-8A4E-43FC-ADC8-A0A8B10CFA5C}"/>
              </a:ext>
            </a:extLst>
          </p:cNvPr>
          <p:cNvSpPr txBox="1"/>
          <p:nvPr/>
        </p:nvSpPr>
        <p:spPr>
          <a:xfrm>
            <a:off x="232755" y="39940"/>
            <a:ext cx="11768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70C0"/>
                </a:solidFill>
              </a:rPr>
              <a:t>II. Corredor Rodoviário Intermodal Leste-Oeste Catarinense</a:t>
            </a:r>
          </a:p>
        </p:txBody>
      </p:sp>
    </p:spTree>
    <p:extLst>
      <p:ext uri="{BB962C8B-B14F-4D97-AF65-F5344CB8AC3E}">
        <p14:creationId xmlns:p14="http://schemas.microsoft.com/office/powerpoint/2010/main" val="163285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D82D617-3620-4C4F-8DA7-42D0C60376C2}"/>
              </a:ext>
            </a:extLst>
          </p:cNvPr>
          <p:cNvSpPr txBox="1"/>
          <p:nvPr/>
        </p:nvSpPr>
        <p:spPr>
          <a:xfrm>
            <a:off x="1779051" y="1379947"/>
            <a:ext cx="907855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Corredor Logístico Rodoviário Intermodal </a:t>
            </a:r>
          </a:p>
          <a:p>
            <a:r>
              <a:rPr lang="pt-BR" sz="2800" b="1" dirty="0">
                <a:solidFill>
                  <a:srgbClr val="0070C0"/>
                </a:solidFill>
              </a:rPr>
              <a:t>Norte de Santa Catarina</a:t>
            </a:r>
          </a:p>
          <a:p>
            <a:endParaRPr lang="pt-BR" sz="2800" dirty="0">
              <a:solidFill>
                <a:srgbClr val="3CAE8C"/>
              </a:solidFill>
              <a:latin typeface="+mj-lt"/>
              <a:cs typeface="Arial" panose="020B0604020202020204" pitchFamily="34" charset="0"/>
            </a:endParaRPr>
          </a:p>
          <a:p>
            <a:endParaRPr lang="pt-BR" sz="2800" b="1" dirty="0">
              <a:solidFill>
                <a:srgbClr val="3CAE8C"/>
              </a:solidFill>
              <a:latin typeface="+mj-lt"/>
              <a:cs typeface="Arial" panose="020B0604020202020204" pitchFamily="34" charset="0"/>
            </a:endParaRPr>
          </a:p>
          <a:p>
            <a:endParaRPr lang="pt-BR" sz="2800" b="1" dirty="0">
              <a:solidFill>
                <a:srgbClr val="0070C0"/>
              </a:solidFill>
            </a:endParaRPr>
          </a:p>
          <a:p>
            <a:r>
              <a:rPr lang="pt-BR" sz="1800" b="1" dirty="0">
                <a:solidFill>
                  <a:srgbClr val="3CAE8C"/>
                </a:solidFill>
              </a:rPr>
              <a:t>Permite a ligação com os Portos de São Francisco do Sul</a:t>
            </a:r>
            <a:r>
              <a:rPr lang="pt-BR" sz="1800" dirty="0">
                <a:solidFill>
                  <a:srgbClr val="3CAE8C"/>
                </a:solidFill>
              </a:rPr>
              <a:t>, cujo acesso se dá por intermédio da própria BR 280,</a:t>
            </a:r>
            <a:r>
              <a:rPr lang="pt-BR" sz="1800" b="1" dirty="0">
                <a:solidFill>
                  <a:srgbClr val="3CAE8C"/>
                </a:solidFill>
              </a:rPr>
              <a:t> e de Itapoá, </a:t>
            </a:r>
            <a:r>
              <a:rPr lang="pt-BR" sz="1800" dirty="0">
                <a:solidFill>
                  <a:srgbClr val="3CAE8C"/>
                </a:solidFill>
              </a:rPr>
              <a:t>incorporando também o acesso terrestre a este último via rodovias estaduais. São Francisco é destaque nacional na movimentação de cargas agrícolas e o Porto de Itapoá na eficiência e no volume de movimentação de cargas de contêineres (a 5ª posição no ranking nacional em 2020).</a:t>
            </a:r>
          </a:p>
        </p:txBody>
      </p:sp>
      <p:grpSp>
        <p:nvGrpSpPr>
          <p:cNvPr id="3" name="Agrupar 2"/>
          <p:cNvGrpSpPr/>
          <p:nvPr/>
        </p:nvGrpSpPr>
        <p:grpSpPr>
          <a:xfrm>
            <a:off x="9025630" y="393698"/>
            <a:ext cx="2770188" cy="358776"/>
            <a:chOff x="5969000" y="1816100"/>
            <a:chExt cx="2770188" cy="358776"/>
          </a:xfrm>
        </p:grpSpPr>
        <p:sp>
          <p:nvSpPr>
            <p:cNvPr id="4" name="Freeform 14"/>
            <p:cNvSpPr>
              <a:spLocks/>
            </p:cNvSpPr>
            <p:nvPr/>
          </p:nvSpPr>
          <p:spPr bwMode="auto">
            <a:xfrm>
              <a:off x="6834188" y="2090738"/>
              <a:ext cx="160338" cy="53975"/>
            </a:xfrm>
            <a:custGeom>
              <a:avLst/>
              <a:gdLst>
                <a:gd name="T0" fmla="*/ 94 w 101"/>
                <a:gd name="T1" fmla="*/ 34 h 34"/>
                <a:gd name="T2" fmla="*/ 101 w 101"/>
                <a:gd name="T3" fmla="*/ 11 h 34"/>
                <a:gd name="T4" fmla="*/ 101 w 101"/>
                <a:gd name="T5" fmla="*/ 11 h 34"/>
                <a:gd name="T6" fmla="*/ 101 w 101"/>
                <a:gd name="T7" fmla="*/ 7 h 34"/>
                <a:gd name="T8" fmla="*/ 98 w 101"/>
                <a:gd name="T9" fmla="*/ 6 h 34"/>
                <a:gd name="T10" fmla="*/ 56 w 101"/>
                <a:gd name="T11" fmla="*/ 0 h 34"/>
                <a:gd name="T12" fmla="*/ 56 w 101"/>
                <a:gd name="T13" fmla="*/ 0 h 34"/>
                <a:gd name="T14" fmla="*/ 45 w 101"/>
                <a:gd name="T15" fmla="*/ 0 h 34"/>
                <a:gd name="T16" fmla="*/ 2 w 101"/>
                <a:gd name="T17" fmla="*/ 6 h 34"/>
                <a:gd name="T18" fmla="*/ 2 w 101"/>
                <a:gd name="T19" fmla="*/ 6 h 34"/>
                <a:gd name="T20" fmla="*/ 0 w 101"/>
                <a:gd name="T21" fmla="*/ 7 h 34"/>
                <a:gd name="T22" fmla="*/ 0 w 101"/>
                <a:gd name="T23" fmla="*/ 11 h 34"/>
                <a:gd name="T24" fmla="*/ 7 w 101"/>
                <a:gd name="T2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" h="34">
                  <a:moveTo>
                    <a:pt x="94" y="34"/>
                  </a:moveTo>
                  <a:lnTo>
                    <a:pt x="101" y="11"/>
                  </a:lnTo>
                  <a:lnTo>
                    <a:pt x="101" y="11"/>
                  </a:lnTo>
                  <a:lnTo>
                    <a:pt x="101" y="7"/>
                  </a:lnTo>
                  <a:lnTo>
                    <a:pt x="98" y="6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5" y="0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7"/>
                  </a:lnTo>
                  <a:lnTo>
                    <a:pt x="0" y="11"/>
                  </a:lnTo>
                  <a:lnTo>
                    <a:pt x="7" y="3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" name="Freeform 15"/>
            <p:cNvSpPr>
              <a:spLocks/>
            </p:cNvSpPr>
            <p:nvPr/>
          </p:nvSpPr>
          <p:spPr bwMode="auto">
            <a:xfrm>
              <a:off x="6858000" y="2011363"/>
              <a:ext cx="114300" cy="22225"/>
            </a:xfrm>
            <a:custGeom>
              <a:avLst/>
              <a:gdLst>
                <a:gd name="T0" fmla="*/ 57 w 72"/>
                <a:gd name="T1" fmla="*/ 14 h 14"/>
                <a:gd name="T2" fmla="*/ 57 w 72"/>
                <a:gd name="T3" fmla="*/ 10 h 14"/>
                <a:gd name="T4" fmla="*/ 72 w 72"/>
                <a:gd name="T5" fmla="*/ 7 h 14"/>
                <a:gd name="T6" fmla="*/ 72 w 72"/>
                <a:gd name="T7" fmla="*/ 0 h 14"/>
                <a:gd name="T8" fmla="*/ 0 w 72"/>
                <a:gd name="T9" fmla="*/ 0 h 14"/>
                <a:gd name="T10" fmla="*/ 0 w 72"/>
                <a:gd name="T11" fmla="*/ 7 h 14"/>
                <a:gd name="T12" fmla="*/ 14 w 72"/>
                <a:gd name="T13" fmla="*/ 10 h 14"/>
                <a:gd name="T14" fmla="*/ 14 w 72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4">
                  <a:moveTo>
                    <a:pt x="57" y="14"/>
                  </a:moveTo>
                  <a:lnTo>
                    <a:pt x="57" y="10"/>
                  </a:lnTo>
                  <a:lnTo>
                    <a:pt x="72" y="7"/>
                  </a:lnTo>
                  <a:lnTo>
                    <a:pt x="72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4" y="10"/>
                  </a:lnTo>
                  <a:lnTo>
                    <a:pt x="14" y="1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" name="Freeform 16"/>
            <p:cNvSpPr>
              <a:spLocks/>
            </p:cNvSpPr>
            <p:nvPr/>
          </p:nvSpPr>
          <p:spPr bwMode="auto">
            <a:xfrm>
              <a:off x="6904038" y="2001838"/>
              <a:ext cx="19050" cy="9525"/>
            </a:xfrm>
            <a:custGeom>
              <a:avLst/>
              <a:gdLst>
                <a:gd name="T0" fmla="*/ 0 w 12"/>
                <a:gd name="T1" fmla="*/ 0 h 6"/>
                <a:gd name="T2" fmla="*/ 0 w 12"/>
                <a:gd name="T3" fmla="*/ 6 h 6"/>
                <a:gd name="T4" fmla="*/ 12 w 12"/>
                <a:gd name="T5" fmla="*/ 6 h 6"/>
                <a:gd name="T6" fmla="*/ 12 w 12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0" y="6"/>
                  </a:lnTo>
                  <a:lnTo>
                    <a:pt x="12" y="6"/>
                  </a:lnTo>
                  <a:lnTo>
                    <a:pt x="12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Line 17"/>
            <p:cNvSpPr>
              <a:spLocks noChangeShapeType="1"/>
            </p:cNvSpPr>
            <p:nvPr/>
          </p:nvSpPr>
          <p:spPr bwMode="auto">
            <a:xfrm>
              <a:off x="6915150" y="2093913"/>
              <a:ext cx="0" cy="2540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auto">
            <a:xfrm>
              <a:off x="6932613" y="2108200"/>
              <a:ext cx="11113" cy="14288"/>
            </a:xfrm>
            <a:custGeom>
              <a:avLst/>
              <a:gdLst>
                <a:gd name="T0" fmla="*/ 7 w 7"/>
                <a:gd name="T1" fmla="*/ 4 h 9"/>
                <a:gd name="T2" fmla="*/ 7 w 7"/>
                <a:gd name="T3" fmla="*/ 4 h 9"/>
                <a:gd name="T4" fmla="*/ 5 w 7"/>
                <a:gd name="T5" fmla="*/ 7 h 9"/>
                <a:gd name="T6" fmla="*/ 3 w 7"/>
                <a:gd name="T7" fmla="*/ 9 h 9"/>
                <a:gd name="T8" fmla="*/ 3 w 7"/>
                <a:gd name="T9" fmla="*/ 9 h 9"/>
                <a:gd name="T10" fmla="*/ 1 w 7"/>
                <a:gd name="T11" fmla="*/ 7 h 9"/>
                <a:gd name="T12" fmla="*/ 0 w 7"/>
                <a:gd name="T13" fmla="*/ 4 h 9"/>
                <a:gd name="T14" fmla="*/ 0 w 7"/>
                <a:gd name="T15" fmla="*/ 4 h 9"/>
                <a:gd name="T16" fmla="*/ 1 w 7"/>
                <a:gd name="T17" fmla="*/ 0 h 9"/>
                <a:gd name="T18" fmla="*/ 3 w 7"/>
                <a:gd name="T19" fmla="*/ 0 h 9"/>
                <a:gd name="T20" fmla="*/ 3 w 7"/>
                <a:gd name="T21" fmla="*/ 0 h 9"/>
                <a:gd name="T22" fmla="*/ 5 w 7"/>
                <a:gd name="T23" fmla="*/ 0 h 9"/>
                <a:gd name="T24" fmla="*/ 7 w 7"/>
                <a:gd name="T25" fmla="*/ 4 h 9"/>
                <a:gd name="T26" fmla="*/ 7 w 7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9">
                  <a:moveTo>
                    <a:pt x="7" y="4"/>
                  </a:moveTo>
                  <a:lnTo>
                    <a:pt x="7" y="4"/>
                  </a:lnTo>
                  <a:lnTo>
                    <a:pt x="5" y="7"/>
                  </a:lnTo>
                  <a:lnTo>
                    <a:pt x="3" y="9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Freeform 19"/>
            <p:cNvSpPr>
              <a:spLocks/>
            </p:cNvSpPr>
            <p:nvPr/>
          </p:nvSpPr>
          <p:spPr bwMode="auto">
            <a:xfrm>
              <a:off x="6886575" y="2108200"/>
              <a:ext cx="7938" cy="14288"/>
            </a:xfrm>
            <a:custGeom>
              <a:avLst/>
              <a:gdLst>
                <a:gd name="T0" fmla="*/ 5 w 5"/>
                <a:gd name="T1" fmla="*/ 4 h 9"/>
                <a:gd name="T2" fmla="*/ 5 w 5"/>
                <a:gd name="T3" fmla="*/ 4 h 9"/>
                <a:gd name="T4" fmla="*/ 5 w 5"/>
                <a:gd name="T5" fmla="*/ 7 h 9"/>
                <a:gd name="T6" fmla="*/ 1 w 5"/>
                <a:gd name="T7" fmla="*/ 9 h 9"/>
                <a:gd name="T8" fmla="*/ 1 w 5"/>
                <a:gd name="T9" fmla="*/ 9 h 9"/>
                <a:gd name="T10" fmla="*/ 0 w 5"/>
                <a:gd name="T11" fmla="*/ 7 h 9"/>
                <a:gd name="T12" fmla="*/ 0 w 5"/>
                <a:gd name="T13" fmla="*/ 4 h 9"/>
                <a:gd name="T14" fmla="*/ 0 w 5"/>
                <a:gd name="T15" fmla="*/ 4 h 9"/>
                <a:gd name="T16" fmla="*/ 0 w 5"/>
                <a:gd name="T17" fmla="*/ 0 h 9"/>
                <a:gd name="T18" fmla="*/ 1 w 5"/>
                <a:gd name="T19" fmla="*/ 0 h 9"/>
                <a:gd name="T20" fmla="*/ 1 w 5"/>
                <a:gd name="T21" fmla="*/ 0 h 9"/>
                <a:gd name="T22" fmla="*/ 5 w 5"/>
                <a:gd name="T23" fmla="*/ 0 h 9"/>
                <a:gd name="T24" fmla="*/ 5 w 5"/>
                <a:gd name="T25" fmla="*/ 4 h 9"/>
                <a:gd name="T26" fmla="*/ 5 w 5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9">
                  <a:moveTo>
                    <a:pt x="5" y="4"/>
                  </a:moveTo>
                  <a:lnTo>
                    <a:pt x="5" y="4"/>
                  </a:lnTo>
                  <a:lnTo>
                    <a:pt x="5" y="7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" name="Freeform 20"/>
            <p:cNvSpPr>
              <a:spLocks/>
            </p:cNvSpPr>
            <p:nvPr/>
          </p:nvSpPr>
          <p:spPr bwMode="auto">
            <a:xfrm>
              <a:off x="6831013" y="2154238"/>
              <a:ext cx="163513" cy="11113"/>
            </a:xfrm>
            <a:custGeom>
              <a:avLst/>
              <a:gdLst>
                <a:gd name="T0" fmla="*/ 0 w 103"/>
                <a:gd name="T1" fmla="*/ 7 h 7"/>
                <a:gd name="T2" fmla="*/ 9 w 103"/>
                <a:gd name="T3" fmla="*/ 4 h 7"/>
                <a:gd name="T4" fmla="*/ 9 w 103"/>
                <a:gd name="T5" fmla="*/ 4 h 7"/>
                <a:gd name="T6" fmla="*/ 18 w 103"/>
                <a:gd name="T7" fmla="*/ 0 h 7"/>
                <a:gd name="T8" fmla="*/ 29 w 103"/>
                <a:gd name="T9" fmla="*/ 0 h 7"/>
                <a:gd name="T10" fmla="*/ 40 w 103"/>
                <a:gd name="T11" fmla="*/ 0 h 7"/>
                <a:gd name="T12" fmla="*/ 51 w 103"/>
                <a:gd name="T13" fmla="*/ 2 h 7"/>
                <a:gd name="T14" fmla="*/ 56 w 103"/>
                <a:gd name="T15" fmla="*/ 4 h 7"/>
                <a:gd name="T16" fmla="*/ 56 w 103"/>
                <a:gd name="T17" fmla="*/ 4 h 7"/>
                <a:gd name="T18" fmla="*/ 67 w 103"/>
                <a:gd name="T19" fmla="*/ 5 h 7"/>
                <a:gd name="T20" fmla="*/ 78 w 103"/>
                <a:gd name="T21" fmla="*/ 7 h 7"/>
                <a:gd name="T22" fmla="*/ 87 w 103"/>
                <a:gd name="T23" fmla="*/ 5 h 7"/>
                <a:gd name="T24" fmla="*/ 98 w 103"/>
                <a:gd name="T25" fmla="*/ 4 h 7"/>
                <a:gd name="T26" fmla="*/ 103 w 103"/>
                <a:gd name="T2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7">
                  <a:moveTo>
                    <a:pt x="0" y="7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0"/>
                  </a:lnTo>
                  <a:lnTo>
                    <a:pt x="51" y="2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7" y="5"/>
                  </a:lnTo>
                  <a:lnTo>
                    <a:pt x="78" y="7"/>
                  </a:lnTo>
                  <a:lnTo>
                    <a:pt x="87" y="5"/>
                  </a:lnTo>
                  <a:lnTo>
                    <a:pt x="98" y="4"/>
                  </a:lnTo>
                  <a:lnTo>
                    <a:pt x="103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Line 21"/>
            <p:cNvSpPr>
              <a:spLocks noChangeShapeType="1"/>
            </p:cNvSpPr>
            <p:nvPr/>
          </p:nvSpPr>
          <p:spPr bwMode="auto">
            <a:xfrm>
              <a:off x="6929438" y="2073275"/>
              <a:ext cx="31750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6961188" y="2073275"/>
              <a:ext cx="30163" cy="14288"/>
            </a:xfrm>
            <a:custGeom>
              <a:avLst/>
              <a:gdLst>
                <a:gd name="T0" fmla="*/ 0 w 19"/>
                <a:gd name="T1" fmla="*/ 6 h 9"/>
                <a:gd name="T2" fmla="*/ 0 w 19"/>
                <a:gd name="T3" fmla="*/ 0 h 9"/>
                <a:gd name="T4" fmla="*/ 19 w 19"/>
                <a:gd name="T5" fmla="*/ 0 h 9"/>
                <a:gd name="T6" fmla="*/ 19 w 19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9">
                  <a:moveTo>
                    <a:pt x="0" y="6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6897688" y="2073275"/>
              <a:ext cx="31750" cy="6350"/>
            </a:xfrm>
            <a:custGeom>
              <a:avLst/>
              <a:gdLst>
                <a:gd name="T0" fmla="*/ 0 w 20"/>
                <a:gd name="T1" fmla="*/ 0 h 4"/>
                <a:gd name="T2" fmla="*/ 20 w 20"/>
                <a:gd name="T3" fmla="*/ 0 h 4"/>
                <a:gd name="T4" fmla="*/ 20 w 2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">
                  <a:moveTo>
                    <a:pt x="0" y="0"/>
                  </a:moveTo>
                  <a:lnTo>
                    <a:pt x="20" y="0"/>
                  </a:lnTo>
                  <a:lnTo>
                    <a:pt x="20" y="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6865938" y="2073275"/>
              <a:ext cx="31750" cy="6350"/>
            </a:xfrm>
            <a:custGeom>
              <a:avLst/>
              <a:gdLst>
                <a:gd name="T0" fmla="*/ 0 w 20"/>
                <a:gd name="T1" fmla="*/ 0 h 4"/>
                <a:gd name="T2" fmla="*/ 20 w 20"/>
                <a:gd name="T3" fmla="*/ 0 h 4"/>
                <a:gd name="T4" fmla="*/ 20 w 2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">
                  <a:moveTo>
                    <a:pt x="0" y="0"/>
                  </a:moveTo>
                  <a:lnTo>
                    <a:pt x="20" y="0"/>
                  </a:lnTo>
                  <a:lnTo>
                    <a:pt x="20" y="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6834188" y="2073275"/>
              <a:ext cx="31750" cy="14288"/>
            </a:xfrm>
            <a:custGeom>
              <a:avLst/>
              <a:gdLst>
                <a:gd name="T0" fmla="*/ 0 w 20"/>
                <a:gd name="T1" fmla="*/ 9 h 9"/>
                <a:gd name="T2" fmla="*/ 0 w 20"/>
                <a:gd name="T3" fmla="*/ 0 h 9"/>
                <a:gd name="T4" fmla="*/ 20 w 20"/>
                <a:gd name="T5" fmla="*/ 0 h 9"/>
                <a:gd name="T6" fmla="*/ 20 w 20"/>
                <a:gd name="T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9">
                  <a:moveTo>
                    <a:pt x="0" y="9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6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Line 26"/>
            <p:cNvSpPr>
              <a:spLocks noChangeShapeType="1"/>
            </p:cNvSpPr>
            <p:nvPr/>
          </p:nvSpPr>
          <p:spPr bwMode="auto">
            <a:xfrm>
              <a:off x="6929438" y="2041525"/>
              <a:ext cx="31750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Freeform 27"/>
            <p:cNvSpPr>
              <a:spLocks/>
            </p:cNvSpPr>
            <p:nvPr/>
          </p:nvSpPr>
          <p:spPr bwMode="auto">
            <a:xfrm>
              <a:off x="6961188" y="2041525"/>
              <a:ext cx="30163" cy="31750"/>
            </a:xfrm>
            <a:custGeom>
              <a:avLst/>
              <a:gdLst>
                <a:gd name="T0" fmla="*/ 0 w 19"/>
                <a:gd name="T1" fmla="*/ 20 h 20"/>
                <a:gd name="T2" fmla="*/ 0 w 19"/>
                <a:gd name="T3" fmla="*/ 0 h 20"/>
                <a:gd name="T4" fmla="*/ 19 w 19"/>
                <a:gd name="T5" fmla="*/ 0 h 20"/>
                <a:gd name="T6" fmla="*/ 19 w 19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">
                  <a:moveTo>
                    <a:pt x="0" y="2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6897688" y="2041525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0 h 20"/>
                <a:gd name="T4" fmla="*/ 2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Freeform 29"/>
            <p:cNvSpPr>
              <a:spLocks/>
            </p:cNvSpPr>
            <p:nvPr/>
          </p:nvSpPr>
          <p:spPr bwMode="auto">
            <a:xfrm>
              <a:off x="6865938" y="2041525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0 h 20"/>
                <a:gd name="T4" fmla="*/ 2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Freeform 30"/>
            <p:cNvSpPr>
              <a:spLocks/>
            </p:cNvSpPr>
            <p:nvPr/>
          </p:nvSpPr>
          <p:spPr bwMode="auto">
            <a:xfrm>
              <a:off x="6834188" y="2041525"/>
              <a:ext cx="31750" cy="31750"/>
            </a:xfrm>
            <a:custGeom>
              <a:avLst/>
              <a:gdLst>
                <a:gd name="T0" fmla="*/ 0 w 20"/>
                <a:gd name="T1" fmla="*/ 20 h 20"/>
                <a:gd name="T2" fmla="*/ 0 w 20"/>
                <a:gd name="T3" fmla="*/ 0 h 20"/>
                <a:gd name="T4" fmla="*/ 20 w 20"/>
                <a:gd name="T5" fmla="*/ 0 h 20"/>
                <a:gd name="T6" fmla="*/ 20 w 20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2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Freeform 31"/>
            <p:cNvSpPr>
              <a:spLocks/>
            </p:cNvSpPr>
            <p:nvPr/>
          </p:nvSpPr>
          <p:spPr bwMode="auto">
            <a:xfrm>
              <a:off x="7118350" y="2087563"/>
              <a:ext cx="39688" cy="26988"/>
            </a:xfrm>
            <a:custGeom>
              <a:avLst/>
              <a:gdLst>
                <a:gd name="T0" fmla="*/ 25 w 25"/>
                <a:gd name="T1" fmla="*/ 9 h 17"/>
                <a:gd name="T2" fmla="*/ 0 w 25"/>
                <a:gd name="T3" fmla="*/ 0 h 17"/>
                <a:gd name="T4" fmla="*/ 0 w 25"/>
                <a:gd name="T5" fmla="*/ 9 h 17"/>
                <a:gd name="T6" fmla="*/ 13 w 25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7">
                  <a:moveTo>
                    <a:pt x="25" y="9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13" y="17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Freeform 32"/>
            <p:cNvSpPr>
              <a:spLocks/>
            </p:cNvSpPr>
            <p:nvPr/>
          </p:nvSpPr>
          <p:spPr bwMode="auto">
            <a:xfrm>
              <a:off x="7118350" y="2005013"/>
              <a:ext cx="103188" cy="71438"/>
            </a:xfrm>
            <a:custGeom>
              <a:avLst/>
              <a:gdLst>
                <a:gd name="T0" fmla="*/ 65 w 65"/>
                <a:gd name="T1" fmla="*/ 23 h 45"/>
                <a:gd name="T2" fmla="*/ 0 w 65"/>
                <a:gd name="T3" fmla="*/ 0 h 45"/>
                <a:gd name="T4" fmla="*/ 0 w 65"/>
                <a:gd name="T5" fmla="*/ 11 h 45"/>
                <a:gd name="T6" fmla="*/ 27 w 65"/>
                <a:gd name="T7" fmla="*/ 31 h 45"/>
                <a:gd name="T8" fmla="*/ 43 w 65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5">
                  <a:moveTo>
                    <a:pt x="65" y="23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27" y="31"/>
                  </a:lnTo>
                  <a:lnTo>
                    <a:pt x="43" y="4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Freeform 33"/>
            <p:cNvSpPr>
              <a:spLocks/>
            </p:cNvSpPr>
            <p:nvPr/>
          </p:nvSpPr>
          <p:spPr bwMode="auto">
            <a:xfrm>
              <a:off x="7169150" y="2125663"/>
              <a:ext cx="26988" cy="39688"/>
            </a:xfrm>
            <a:custGeom>
              <a:avLst/>
              <a:gdLst>
                <a:gd name="T0" fmla="*/ 0 w 17"/>
                <a:gd name="T1" fmla="*/ 12 h 25"/>
                <a:gd name="T2" fmla="*/ 8 w 17"/>
                <a:gd name="T3" fmla="*/ 25 h 25"/>
                <a:gd name="T4" fmla="*/ 17 w 17"/>
                <a:gd name="T5" fmla="*/ 25 h 25"/>
                <a:gd name="T6" fmla="*/ 8 w 17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5">
                  <a:moveTo>
                    <a:pt x="0" y="12"/>
                  </a:moveTo>
                  <a:lnTo>
                    <a:pt x="8" y="25"/>
                  </a:lnTo>
                  <a:lnTo>
                    <a:pt x="17" y="25"/>
                  </a:lnTo>
                  <a:lnTo>
                    <a:pt x="8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Freeform 34"/>
            <p:cNvSpPr>
              <a:spLocks/>
            </p:cNvSpPr>
            <p:nvPr/>
          </p:nvSpPr>
          <p:spPr bwMode="auto">
            <a:xfrm>
              <a:off x="7221538" y="2001838"/>
              <a:ext cx="60325" cy="60325"/>
            </a:xfrm>
            <a:custGeom>
              <a:avLst/>
              <a:gdLst>
                <a:gd name="T0" fmla="*/ 0 w 38"/>
                <a:gd name="T1" fmla="*/ 25 h 38"/>
                <a:gd name="T2" fmla="*/ 20 w 38"/>
                <a:gd name="T3" fmla="*/ 4 h 38"/>
                <a:gd name="T4" fmla="*/ 20 w 38"/>
                <a:gd name="T5" fmla="*/ 4 h 38"/>
                <a:gd name="T6" fmla="*/ 23 w 38"/>
                <a:gd name="T7" fmla="*/ 2 h 38"/>
                <a:gd name="T8" fmla="*/ 29 w 38"/>
                <a:gd name="T9" fmla="*/ 0 h 38"/>
                <a:gd name="T10" fmla="*/ 33 w 38"/>
                <a:gd name="T11" fmla="*/ 0 h 38"/>
                <a:gd name="T12" fmla="*/ 36 w 38"/>
                <a:gd name="T13" fmla="*/ 2 h 38"/>
                <a:gd name="T14" fmla="*/ 36 w 38"/>
                <a:gd name="T15" fmla="*/ 2 h 38"/>
                <a:gd name="T16" fmla="*/ 36 w 38"/>
                <a:gd name="T17" fmla="*/ 2 h 38"/>
                <a:gd name="T18" fmla="*/ 38 w 38"/>
                <a:gd name="T19" fmla="*/ 6 h 38"/>
                <a:gd name="T20" fmla="*/ 38 w 38"/>
                <a:gd name="T21" fmla="*/ 9 h 38"/>
                <a:gd name="T22" fmla="*/ 36 w 38"/>
                <a:gd name="T23" fmla="*/ 15 h 38"/>
                <a:gd name="T24" fmla="*/ 34 w 38"/>
                <a:gd name="T25" fmla="*/ 18 h 38"/>
                <a:gd name="T26" fmla="*/ 13 w 38"/>
                <a:gd name="T2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38">
                  <a:moveTo>
                    <a:pt x="0" y="25"/>
                  </a:moveTo>
                  <a:lnTo>
                    <a:pt x="20" y="4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8" y="6"/>
                  </a:lnTo>
                  <a:lnTo>
                    <a:pt x="38" y="9"/>
                  </a:lnTo>
                  <a:lnTo>
                    <a:pt x="36" y="15"/>
                  </a:lnTo>
                  <a:lnTo>
                    <a:pt x="34" y="18"/>
                  </a:lnTo>
                  <a:lnTo>
                    <a:pt x="13" y="38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7138988" y="2068513"/>
              <a:ext cx="53975" cy="76200"/>
            </a:xfrm>
            <a:custGeom>
              <a:avLst/>
              <a:gdLst>
                <a:gd name="T0" fmla="*/ 32 w 34"/>
                <a:gd name="T1" fmla="*/ 29 h 48"/>
                <a:gd name="T2" fmla="*/ 29 w 34"/>
                <a:gd name="T3" fmla="*/ 32 h 48"/>
                <a:gd name="T4" fmla="*/ 29 w 34"/>
                <a:gd name="T5" fmla="*/ 32 h 48"/>
                <a:gd name="T6" fmla="*/ 14 w 34"/>
                <a:gd name="T7" fmla="*/ 43 h 48"/>
                <a:gd name="T8" fmla="*/ 5 w 34"/>
                <a:gd name="T9" fmla="*/ 48 h 48"/>
                <a:gd name="T10" fmla="*/ 3 w 34"/>
                <a:gd name="T11" fmla="*/ 48 h 48"/>
                <a:gd name="T12" fmla="*/ 0 w 34"/>
                <a:gd name="T13" fmla="*/ 48 h 48"/>
                <a:gd name="T14" fmla="*/ 0 w 34"/>
                <a:gd name="T15" fmla="*/ 48 h 48"/>
                <a:gd name="T16" fmla="*/ 0 w 34"/>
                <a:gd name="T17" fmla="*/ 48 h 48"/>
                <a:gd name="T18" fmla="*/ 0 w 34"/>
                <a:gd name="T19" fmla="*/ 45 h 48"/>
                <a:gd name="T20" fmla="*/ 0 w 34"/>
                <a:gd name="T21" fmla="*/ 41 h 48"/>
                <a:gd name="T22" fmla="*/ 5 w 34"/>
                <a:gd name="T23" fmla="*/ 34 h 48"/>
                <a:gd name="T24" fmla="*/ 16 w 34"/>
                <a:gd name="T25" fmla="*/ 20 h 48"/>
                <a:gd name="T26" fmla="*/ 34 w 34"/>
                <a:gd name="T2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48">
                  <a:moveTo>
                    <a:pt x="32" y="29"/>
                  </a:moveTo>
                  <a:lnTo>
                    <a:pt x="29" y="32"/>
                  </a:lnTo>
                  <a:lnTo>
                    <a:pt x="29" y="32"/>
                  </a:lnTo>
                  <a:lnTo>
                    <a:pt x="14" y="43"/>
                  </a:lnTo>
                  <a:lnTo>
                    <a:pt x="5" y="48"/>
                  </a:lnTo>
                  <a:lnTo>
                    <a:pt x="3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1"/>
                  </a:lnTo>
                  <a:lnTo>
                    <a:pt x="5" y="34"/>
                  </a:lnTo>
                  <a:lnTo>
                    <a:pt x="16" y="20"/>
                  </a:lnTo>
                  <a:lnTo>
                    <a:pt x="3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Freeform 36"/>
            <p:cNvSpPr>
              <a:spLocks/>
            </p:cNvSpPr>
            <p:nvPr/>
          </p:nvSpPr>
          <p:spPr bwMode="auto">
            <a:xfrm>
              <a:off x="7204075" y="2073275"/>
              <a:ext cx="77788" cy="12700"/>
            </a:xfrm>
            <a:custGeom>
              <a:avLst/>
              <a:gdLst>
                <a:gd name="T0" fmla="*/ 49 w 49"/>
                <a:gd name="T1" fmla="*/ 6 h 8"/>
                <a:gd name="T2" fmla="*/ 27 w 49"/>
                <a:gd name="T3" fmla="*/ 0 h 8"/>
                <a:gd name="T4" fmla="*/ 0 w 49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" h="8">
                  <a:moveTo>
                    <a:pt x="49" y="6"/>
                  </a:moveTo>
                  <a:lnTo>
                    <a:pt x="27" y="0"/>
                  </a:lnTo>
                  <a:lnTo>
                    <a:pt x="0" y="8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Freeform 37"/>
            <p:cNvSpPr>
              <a:spLocks/>
            </p:cNvSpPr>
            <p:nvPr/>
          </p:nvSpPr>
          <p:spPr bwMode="auto">
            <a:xfrm>
              <a:off x="7229475" y="2085975"/>
              <a:ext cx="52388" cy="11113"/>
            </a:xfrm>
            <a:custGeom>
              <a:avLst/>
              <a:gdLst>
                <a:gd name="T0" fmla="*/ 0 w 33"/>
                <a:gd name="T1" fmla="*/ 5 h 7"/>
                <a:gd name="T2" fmla="*/ 6 w 33"/>
                <a:gd name="T3" fmla="*/ 7 h 7"/>
                <a:gd name="T4" fmla="*/ 33 w 3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7">
                  <a:moveTo>
                    <a:pt x="0" y="5"/>
                  </a:moveTo>
                  <a:lnTo>
                    <a:pt x="6" y="7"/>
                  </a:lnTo>
                  <a:lnTo>
                    <a:pt x="33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Freeform 38"/>
            <p:cNvSpPr>
              <a:spLocks/>
            </p:cNvSpPr>
            <p:nvPr/>
          </p:nvSpPr>
          <p:spPr bwMode="auto">
            <a:xfrm>
              <a:off x="7204075" y="2082800"/>
              <a:ext cx="77788" cy="61913"/>
            </a:xfrm>
            <a:custGeom>
              <a:avLst/>
              <a:gdLst>
                <a:gd name="T0" fmla="*/ 0 w 49"/>
                <a:gd name="T1" fmla="*/ 2 h 39"/>
                <a:gd name="T2" fmla="*/ 0 w 49"/>
                <a:gd name="T3" fmla="*/ 32 h 39"/>
                <a:gd name="T4" fmla="*/ 22 w 49"/>
                <a:gd name="T5" fmla="*/ 39 h 39"/>
                <a:gd name="T6" fmla="*/ 49 w 49"/>
                <a:gd name="T7" fmla="*/ 32 h 39"/>
                <a:gd name="T8" fmla="*/ 49 w 49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9">
                  <a:moveTo>
                    <a:pt x="0" y="2"/>
                  </a:moveTo>
                  <a:lnTo>
                    <a:pt x="0" y="32"/>
                  </a:lnTo>
                  <a:lnTo>
                    <a:pt x="22" y="39"/>
                  </a:lnTo>
                  <a:lnTo>
                    <a:pt x="49" y="32"/>
                  </a:lnTo>
                  <a:lnTo>
                    <a:pt x="49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Line 39"/>
            <p:cNvSpPr>
              <a:spLocks noChangeShapeType="1"/>
            </p:cNvSpPr>
            <p:nvPr/>
          </p:nvSpPr>
          <p:spPr bwMode="auto">
            <a:xfrm>
              <a:off x="7239000" y="2097088"/>
              <a:ext cx="0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Line 40"/>
            <p:cNvSpPr>
              <a:spLocks noChangeShapeType="1"/>
            </p:cNvSpPr>
            <p:nvPr/>
          </p:nvSpPr>
          <p:spPr bwMode="auto">
            <a:xfrm flipV="1">
              <a:off x="7261225" y="2122488"/>
              <a:ext cx="9525" cy="317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Line 41"/>
            <p:cNvSpPr>
              <a:spLocks noChangeShapeType="1"/>
            </p:cNvSpPr>
            <p:nvPr/>
          </p:nvSpPr>
          <p:spPr bwMode="auto">
            <a:xfrm>
              <a:off x="6340475" y="2160588"/>
              <a:ext cx="49213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2" name="Line 42"/>
            <p:cNvSpPr>
              <a:spLocks noChangeShapeType="1"/>
            </p:cNvSpPr>
            <p:nvPr/>
          </p:nvSpPr>
          <p:spPr bwMode="auto">
            <a:xfrm>
              <a:off x="6396038" y="2143125"/>
              <a:ext cx="11113" cy="2222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3" name="Line 43"/>
            <p:cNvSpPr>
              <a:spLocks noChangeShapeType="1"/>
            </p:cNvSpPr>
            <p:nvPr/>
          </p:nvSpPr>
          <p:spPr bwMode="auto">
            <a:xfrm flipH="1">
              <a:off x="6324600" y="2143125"/>
              <a:ext cx="7938" cy="2222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4" name="Freeform 44"/>
            <p:cNvSpPr>
              <a:spLocks/>
            </p:cNvSpPr>
            <p:nvPr/>
          </p:nvSpPr>
          <p:spPr bwMode="auto">
            <a:xfrm>
              <a:off x="6353175" y="2001838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6 h 13"/>
                <a:gd name="T4" fmla="*/ 11 w 12"/>
                <a:gd name="T5" fmla="*/ 11 h 13"/>
                <a:gd name="T6" fmla="*/ 5 w 12"/>
                <a:gd name="T7" fmla="*/ 13 h 13"/>
                <a:gd name="T8" fmla="*/ 5 w 12"/>
                <a:gd name="T9" fmla="*/ 13 h 13"/>
                <a:gd name="T10" fmla="*/ 1 w 12"/>
                <a:gd name="T11" fmla="*/ 11 h 13"/>
                <a:gd name="T12" fmla="*/ 0 w 12"/>
                <a:gd name="T13" fmla="*/ 6 h 13"/>
                <a:gd name="T14" fmla="*/ 0 w 12"/>
                <a:gd name="T15" fmla="*/ 6 h 13"/>
                <a:gd name="T16" fmla="*/ 1 w 12"/>
                <a:gd name="T17" fmla="*/ 2 h 13"/>
                <a:gd name="T18" fmla="*/ 5 w 12"/>
                <a:gd name="T19" fmla="*/ 0 h 13"/>
                <a:gd name="T20" fmla="*/ 5 w 12"/>
                <a:gd name="T21" fmla="*/ 0 h 13"/>
                <a:gd name="T22" fmla="*/ 11 w 12"/>
                <a:gd name="T23" fmla="*/ 2 h 13"/>
                <a:gd name="T24" fmla="*/ 12 w 12"/>
                <a:gd name="T25" fmla="*/ 6 h 13"/>
                <a:gd name="T26" fmla="*/ 12 w 12"/>
                <a:gd name="T2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6"/>
                  </a:lnTo>
                  <a:lnTo>
                    <a:pt x="11" y="11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1" y="11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11" y="2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5" name="Freeform 45"/>
            <p:cNvSpPr>
              <a:spLocks/>
            </p:cNvSpPr>
            <p:nvPr/>
          </p:nvSpPr>
          <p:spPr bwMode="auto">
            <a:xfrm>
              <a:off x="6300788" y="2011363"/>
              <a:ext cx="123825" cy="131763"/>
            </a:xfrm>
            <a:custGeom>
              <a:avLst/>
              <a:gdLst>
                <a:gd name="T0" fmla="*/ 24 w 78"/>
                <a:gd name="T1" fmla="*/ 0 h 83"/>
                <a:gd name="T2" fmla="*/ 22 w 78"/>
                <a:gd name="T3" fmla="*/ 0 h 83"/>
                <a:gd name="T4" fmla="*/ 9 w 78"/>
                <a:gd name="T5" fmla="*/ 7 h 83"/>
                <a:gd name="T6" fmla="*/ 9 w 78"/>
                <a:gd name="T7" fmla="*/ 7 h 83"/>
                <a:gd name="T8" fmla="*/ 6 w 78"/>
                <a:gd name="T9" fmla="*/ 10 h 83"/>
                <a:gd name="T10" fmla="*/ 4 w 78"/>
                <a:gd name="T11" fmla="*/ 16 h 83"/>
                <a:gd name="T12" fmla="*/ 4 w 78"/>
                <a:gd name="T13" fmla="*/ 30 h 83"/>
                <a:gd name="T14" fmla="*/ 0 w 78"/>
                <a:gd name="T15" fmla="*/ 39 h 83"/>
                <a:gd name="T16" fmla="*/ 0 w 78"/>
                <a:gd name="T17" fmla="*/ 66 h 83"/>
                <a:gd name="T18" fmla="*/ 0 w 78"/>
                <a:gd name="T19" fmla="*/ 66 h 83"/>
                <a:gd name="T20" fmla="*/ 6 w 78"/>
                <a:gd name="T21" fmla="*/ 72 h 83"/>
                <a:gd name="T22" fmla="*/ 9 w 78"/>
                <a:gd name="T23" fmla="*/ 77 h 83"/>
                <a:gd name="T24" fmla="*/ 13 w 78"/>
                <a:gd name="T25" fmla="*/ 83 h 83"/>
                <a:gd name="T26" fmla="*/ 65 w 78"/>
                <a:gd name="T27" fmla="*/ 83 h 83"/>
                <a:gd name="T28" fmla="*/ 65 w 78"/>
                <a:gd name="T29" fmla="*/ 83 h 83"/>
                <a:gd name="T30" fmla="*/ 69 w 78"/>
                <a:gd name="T31" fmla="*/ 75 h 83"/>
                <a:gd name="T32" fmla="*/ 72 w 78"/>
                <a:gd name="T33" fmla="*/ 70 h 83"/>
                <a:gd name="T34" fmla="*/ 78 w 78"/>
                <a:gd name="T35" fmla="*/ 66 h 83"/>
                <a:gd name="T36" fmla="*/ 78 w 78"/>
                <a:gd name="T37" fmla="*/ 39 h 83"/>
                <a:gd name="T38" fmla="*/ 74 w 78"/>
                <a:gd name="T39" fmla="*/ 30 h 83"/>
                <a:gd name="T40" fmla="*/ 74 w 78"/>
                <a:gd name="T41" fmla="*/ 14 h 83"/>
                <a:gd name="T42" fmla="*/ 74 w 78"/>
                <a:gd name="T43" fmla="*/ 14 h 83"/>
                <a:gd name="T44" fmla="*/ 72 w 78"/>
                <a:gd name="T45" fmla="*/ 9 h 83"/>
                <a:gd name="T46" fmla="*/ 69 w 78"/>
                <a:gd name="T47" fmla="*/ 5 h 83"/>
                <a:gd name="T48" fmla="*/ 58 w 78"/>
                <a:gd name="T49" fmla="*/ 0 h 83"/>
                <a:gd name="T50" fmla="*/ 54 w 78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8" h="83">
                  <a:moveTo>
                    <a:pt x="24" y="0"/>
                  </a:moveTo>
                  <a:lnTo>
                    <a:pt x="22" y="0"/>
                  </a:lnTo>
                  <a:lnTo>
                    <a:pt x="9" y="7"/>
                  </a:lnTo>
                  <a:lnTo>
                    <a:pt x="9" y="7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30"/>
                  </a:lnTo>
                  <a:lnTo>
                    <a:pt x="0" y="3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9" y="77"/>
                  </a:lnTo>
                  <a:lnTo>
                    <a:pt x="13" y="83"/>
                  </a:lnTo>
                  <a:lnTo>
                    <a:pt x="65" y="83"/>
                  </a:lnTo>
                  <a:lnTo>
                    <a:pt x="65" y="83"/>
                  </a:lnTo>
                  <a:lnTo>
                    <a:pt x="69" y="75"/>
                  </a:lnTo>
                  <a:lnTo>
                    <a:pt x="72" y="70"/>
                  </a:lnTo>
                  <a:lnTo>
                    <a:pt x="78" y="66"/>
                  </a:lnTo>
                  <a:lnTo>
                    <a:pt x="78" y="39"/>
                  </a:lnTo>
                  <a:lnTo>
                    <a:pt x="74" y="30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2" y="9"/>
                  </a:lnTo>
                  <a:lnTo>
                    <a:pt x="69" y="5"/>
                  </a:lnTo>
                  <a:lnTo>
                    <a:pt x="58" y="0"/>
                  </a:lnTo>
                  <a:lnTo>
                    <a:pt x="5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6" name="Rectangle 46"/>
            <p:cNvSpPr>
              <a:spLocks noChangeArrowheads="1"/>
            </p:cNvSpPr>
            <p:nvPr/>
          </p:nvSpPr>
          <p:spPr bwMode="auto">
            <a:xfrm>
              <a:off x="6326188" y="2036763"/>
              <a:ext cx="28575" cy="14288"/>
            </a:xfrm>
            <a:prstGeom prst="rect">
              <a:avLst/>
            </a:prstGeom>
            <a:noFill/>
            <a:ln w="7938">
              <a:solidFill>
                <a:srgbClr val="2945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7" name="Rectangle 47"/>
            <p:cNvSpPr>
              <a:spLocks noChangeArrowheads="1"/>
            </p:cNvSpPr>
            <p:nvPr/>
          </p:nvSpPr>
          <p:spPr bwMode="auto">
            <a:xfrm>
              <a:off x="6370638" y="2036763"/>
              <a:ext cx="28575" cy="14288"/>
            </a:xfrm>
            <a:prstGeom prst="rect">
              <a:avLst/>
            </a:prstGeom>
            <a:noFill/>
            <a:ln w="7938">
              <a:solidFill>
                <a:srgbClr val="2945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8" name="Freeform 48"/>
            <p:cNvSpPr>
              <a:spLocks/>
            </p:cNvSpPr>
            <p:nvPr/>
          </p:nvSpPr>
          <p:spPr bwMode="auto">
            <a:xfrm>
              <a:off x="6321425" y="2065338"/>
              <a:ext cx="82550" cy="7938"/>
            </a:xfrm>
            <a:custGeom>
              <a:avLst/>
              <a:gdLst>
                <a:gd name="T0" fmla="*/ 52 w 52"/>
                <a:gd name="T1" fmla="*/ 5 h 5"/>
                <a:gd name="T2" fmla="*/ 25 w 52"/>
                <a:gd name="T3" fmla="*/ 0 h 5"/>
                <a:gd name="T4" fmla="*/ 0 w 5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5">
                  <a:moveTo>
                    <a:pt x="52" y="5"/>
                  </a:moveTo>
                  <a:lnTo>
                    <a:pt x="25" y="0"/>
                  </a:lnTo>
                  <a:lnTo>
                    <a:pt x="0" y="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9" name="Freeform 49"/>
            <p:cNvSpPr>
              <a:spLocks/>
            </p:cNvSpPr>
            <p:nvPr/>
          </p:nvSpPr>
          <p:spPr bwMode="auto">
            <a:xfrm>
              <a:off x="6354763" y="2097088"/>
              <a:ext cx="15875" cy="28575"/>
            </a:xfrm>
            <a:custGeom>
              <a:avLst/>
              <a:gdLst>
                <a:gd name="T0" fmla="*/ 4 w 10"/>
                <a:gd name="T1" fmla="*/ 18 h 18"/>
                <a:gd name="T2" fmla="*/ 4 w 10"/>
                <a:gd name="T3" fmla="*/ 18 h 18"/>
                <a:gd name="T4" fmla="*/ 4 w 10"/>
                <a:gd name="T5" fmla="*/ 18 h 18"/>
                <a:gd name="T6" fmla="*/ 0 w 10"/>
                <a:gd name="T7" fmla="*/ 16 h 18"/>
                <a:gd name="T8" fmla="*/ 0 w 10"/>
                <a:gd name="T9" fmla="*/ 12 h 18"/>
                <a:gd name="T10" fmla="*/ 0 w 10"/>
                <a:gd name="T11" fmla="*/ 5 h 18"/>
                <a:gd name="T12" fmla="*/ 0 w 10"/>
                <a:gd name="T13" fmla="*/ 5 h 18"/>
                <a:gd name="T14" fmla="*/ 0 w 10"/>
                <a:gd name="T15" fmla="*/ 2 h 18"/>
                <a:gd name="T16" fmla="*/ 4 w 10"/>
                <a:gd name="T17" fmla="*/ 0 h 18"/>
                <a:gd name="T18" fmla="*/ 4 w 10"/>
                <a:gd name="T19" fmla="*/ 0 h 18"/>
                <a:gd name="T20" fmla="*/ 4 w 10"/>
                <a:gd name="T21" fmla="*/ 0 h 18"/>
                <a:gd name="T22" fmla="*/ 8 w 10"/>
                <a:gd name="T23" fmla="*/ 2 h 18"/>
                <a:gd name="T24" fmla="*/ 10 w 10"/>
                <a:gd name="T25" fmla="*/ 5 h 18"/>
                <a:gd name="T26" fmla="*/ 10 w 10"/>
                <a:gd name="T27" fmla="*/ 12 h 18"/>
                <a:gd name="T28" fmla="*/ 10 w 10"/>
                <a:gd name="T29" fmla="*/ 12 h 18"/>
                <a:gd name="T30" fmla="*/ 8 w 10"/>
                <a:gd name="T31" fmla="*/ 16 h 18"/>
                <a:gd name="T32" fmla="*/ 4 w 10"/>
                <a:gd name="T33" fmla="*/ 18 h 18"/>
                <a:gd name="T34" fmla="*/ 4 w 10"/>
                <a:gd name="T3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8">
                  <a:moveTo>
                    <a:pt x="4" y="18"/>
                  </a:moveTo>
                  <a:lnTo>
                    <a:pt x="4" y="18"/>
                  </a:lnTo>
                  <a:lnTo>
                    <a:pt x="4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2"/>
                  </a:lnTo>
                  <a:lnTo>
                    <a:pt x="10" y="5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8" y="16"/>
                  </a:lnTo>
                  <a:lnTo>
                    <a:pt x="4" y="18"/>
                  </a:lnTo>
                  <a:lnTo>
                    <a:pt x="4" y="18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0" name="Freeform 50"/>
            <p:cNvSpPr>
              <a:spLocks/>
            </p:cNvSpPr>
            <p:nvPr/>
          </p:nvSpPr>
          <p:spPr bwMode="auto">
            <a:xfrm>
              <a:off x="6326188" y="2097088"/>
              <a:ext cx="12700" cy="31750"/>
            </a:xfrm>
            <a:custGeom>
              <a:avLst/>
              <a:gdLst>
                <a:gd name="T0" fmla="*/ 0 w 8"/>
                <a:gd name="T1" fmla="*/ 0 h 20"/>
                <a:gd name="T2" fmla="*/ 0 w 8"/>
                <a:gd name="T3" fmla="*/ 7 h 20"/>
                <a:gd name="T4" fmla="*/ 0 w 8"/>
                <a:gd name="T5" fmla="*/ 7 h 20"/>
                <a:gd name="T6" fmla="*/ 2 w 8"/>
                <a:gd name="T7" fmla="*/ 11 h 20"/>
                <a:gd name="T8" fmla="*/ 6 w 8"/>
                <a:gd name="T9" fmla="*/ 14 h 20"/>
                <a:gd name="T10" fmla="*/ 8 w 8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0">
                  <a:moveTo>
                    <a:pt x="0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6" y="14"/>
                  </a:lnTo>
                  <a:lnTo>
                    <a:pt x="8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1" name="Freeform 51"/>
            <p:cNvSpPr>
              <a:spLocks/>
            </p:cNvSpPr>
            <p:nvPr/>
          </p:nvSpPr>
          <p:spPr bwMode="auto">
            <a:xfrm>
              <a:off x="6386513" y="2097088"/>
              <a:ext cx="12700" cy="31750"/>
            </a:xfrm>
            <a:custGeom>
              <a:avLst/>
              <a:gdLst>
                <a:gd name="T0" fmla="*/ 8 w 8"/>
                <a:gd name="T1" fmla="*/ 0 h 20"/>
                <a:gd name="T2" fmla="*/ 8 w 8"/>
                <a:gd name="T3" fmla="*/ 7 h 20"/>
                <a:gd name="T4" fmla="*/ 8 w 8"/>
                <a:gd name="T5" fmla="*/ 7 h 20"/>
                <a:gd name="T6" fmla="*/ 4 w 8"/>
                <a:gd name="T7" fmla="*/ 11 h 20"/>
                <a:gd name="T8" fmla="*/ 2 w 8"/>
                <a:gd name="T9" fmla="*/ 14 h 20"/>
                <a:gd name="T10" fmla="*/ 0 w 8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0">
                  <a:moveTo>
                    <a:pt x="8" y="0"/>
                  </a:moveTo>
                  <a:lnTo>
                    <a:pt x="8" y="7"/>
                  </a:lnTo>
                  <a:lnTo>
                    <a:pt x="8" y="7"/>
                  </a:lnTo>
                  <a:lnTo>
                    <a:pt x="4" y="11"/>
                  </a:lnTo>
                  <a:lnTo>
                    <a:pt x="2" y="14"/>
                  </a:lnTo>
                  <a:lnTo>
                    <a:pt x="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2" name="Freeform 52"/>
            <p:cNvSpPr>
              <a:spLocks/>
            </p:cNvSpPr>
            <p:nvPr/>
          </p:nvSpPr>
          <p:spPr bwMode="auto">
            <a:xfrm>
              <a:off x="6278563" y="2039938"/>
              <a:ext cx="14288" cy="93663"/>
            </a:xfrm>
            <a:custGeom>
              <a:avLst/>
              <a:gdLst>
                <a:gd name="T0" fmla="*/ 9 w 9"/>
                <a:gd name="T1" fmla="*/ 0 h 59"/>
                <a:gd name="T2" fmla="*/ 0 w 9"/>
                <a:gd name="T3" fmla="*/ 7 h 59"/>
                <a:gd name="T4" fmla="*/ 0 w 9"/>
                <a:gd name="T5" fmla="*/ 57 h 59"/>
                <a:gd name="T6" fmla="*/ 9 w 9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9">
                  <a:moveTo>
                    <a:pt x="9" y="0"/>
                  </a:moveTo>
                  <a:lnTo>
                    <a:pt x="0" y="7"/>
                  </a:lnTo>
                  <a:lnTo>
                    <a:pt x="0" y="57"/>
                  </a:lnTo>
                  <a:lnTo>
                    <a:pt x="9" y="5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3" name="Freeform 53"/>
            <p:cNvSpPr>
              <a:spLocks/>
            </p:cNvSpPr>
            <p:nvPr/>
          </p:nvSpPr>
          <p:spPr bwMode="auto">
            <a:xfrm>
              <a:off x="6257925" y="2143125"/>
              <a:ext cx="49213" cy="4763"/>
            </a:xfrm>
            <a:custGeom>
              <a:avLst/>
              <a:gdLst>
                <a:gd name="T0" fmla="*/ 0 w 31"/>
                <a:gd name="T1" fmla="*/ 0 h 3"/>
                <a:gd name="T2" fmla="*/ 11 w 31"/>
                <a:gd name="T3" fmla="*/ 0 h 3"/>
                <a:gd name="T4" fmla="*/ 31 w 3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3">
                  <a:moveTo>
                    <a:pt x="0" y="0"/>
                  </a:moveTo>
                  <a:lnTo>
                    <a:pt x="11" y="0"/>
                  </a:lnTo>
                  <a:lnTo>
                    <a:pt x="31" y="3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4" name="Freeform 54"/>
            <p:cNvSpPr>
              <a:spLocks/>
            </p:cNvSpPr>
            <p:nvPr/>
          </p:nvSpPr>
          <p:spPr bwMode="auto">
            <a:xfrm>
              <a:off x="6257925" y="2055813"/>
              <a:ext cx="6350" cy="74613"/>
            </a:xfrm>
            <a:custGeom>
              <a:avLst/>
              <a:gdLst>
                <a:gd name="T0" fmla="*/ 0 w 4"/>
                <a:gd name="T1" fmla="*/ 2 h 47"/>
                <a:gd name="T2" fmla="*/ 4 w 4"/>
                <a:gd name="T3" fmla="*/ 0 h 47"/>
                <a:gd name="T4" fmla="*/ 4 w 4"/>
                <a:gd name="T5" fmla="*/ 47 h 47"/>
                <a:gd name="T6" fmla="*/ 0 w 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7">
                  <a:moveTo>
                    <a:pt x="0" y="2"/>
                  </a:moveTo>
                  <a:lnTo>
                    <a:pt x="4" y="0"/>
                  </a:lnTo>
                  <a:lnTo>
                    <a:pt x="4" y="47"/>
                  </a:lnTo>
                  <a:lnTo>
                    <a:pt x="0" y="47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5" name="Freeform 55"/>
            <p:cNvSpPr>
              <a:spLocks/>
            </p:cNvSpPr>
            <p:nvPr/>
          </p:nvSpPr>
          <p:spPr bwMode="auto">
            <a:xfrm>
              <a:off x="6588125" y="2030413"/>
              <a:ext cx="100013" cy="120650"/>
            </a:xfrm>
            <a:custGeom>
              <a:avLst/>
              <a:gdLst>
                <a:gd name="T0" fmla="*/ 63 w 63"/>
                <a:gd name="T1" fmla="*/ 69 h 76"/>
                <a:gd name="T2" fmla="*/ 63 w 63"/>
                <a:gd name="T3" fmla="*/ 71 h 76"/>
                <a:gd name="T4" fmla="*/ 63 w 63"/>
                <a:gd name="T5" fmla="*/ 71 h 76"/>
                <a:gd name="T6" fmla="*/ 61 w 63"/>
                <a:gd name="T7" fmla="*/ 74 h 76"/>
                <a:gd name="T8" fmla="*/ 58 w 63"/>
                <a:gd name="T9" fmla="*/ 76 h 76"/>
                <a:gd name="T10" fmla="*/ 5 w 63"/>
                <a:gd name="T11" fmla="*/ 76 h 76"/>
                <a:gd name="T12" fmla="*/ 5 w 63"/>
                <a:gd name="T13" fmla="*/ 76 h 76"/>
                <a:gd name="T14" fmla="*/ 2 w 63"/>
                <a:gd name="T15" fmla="*/ 74 h 76"/>
                <a:gd name="T16" fmla="*/ 0 w 63"/>
                <a:gd name="T17" fmla="*/ 71 h 76"/>
                <a:gd name="T18" fmla="*/ 0 w 63"/>
                <a:gd name="T19" fmla="*/ 69 h 76"/>
                <a:gd name="T20" fmla="*/ 12 w 63"/>
                <a:gd name="T21" fmla="*/ 69 h 76"/>
                <a:gd name="T22" fmla="*/ 12 w 63"/>
                <a:gd name="T23" fmla="*/ 69 h 76"/>
                <a:gd name="T24" fmla="*/ 14 w 63"/>
                <a:gd name="T25" fmla="*/ 67 h 76"/>
                <a:gd name="T26" fmla="*/ 14 w 63"/>
                <a:gd name="T27" fmla="*/ 65 h 76"/>
                <a:gd name="T28" fmla="*/ 12 w 63"/>
                <a:gd name="T29" fmla="*/ 62 h 76"/>
                <a:gd name="T30" fmla="*/ 12 w 63"/>
                <a:gd name="T31" fmla="*/ 62 h 76"/>
                <a:gd name="T32" fmla="*/ 11 w 63"/>
                <a:gd name="T33" fmla="*/ 60 h 76"/>
                <a:gd name="T34" fmla="*/ 9 w 63"/>
                <a:gd name="T35" fmla="*/ 60 h 76"/>
                <a:gd name="T36" fmla="*/ 0 w 63"/>
                <a:gd name="T37" fmla="*/ 60 h 76"/>
                <a:gd name="T38" fmla="*/ 0 w 63"/>
                <a:gd name="T39" fmla="*/ 7 h 76"/>
                <a:gd name="T40" fmla="*/ 0 w 63"/>
                <a:gd name="T41" fmla="*/ 7 h 76"/>
                <a:gd name="T42" fmla="*/ 2 w 63"/>
                <a:gd name="T43" fmla="*/ 4 h 76"/>
                <a:gd name="T44" fmla="*/ 5 w 63"/>
                <a:gd name="T45" fmla="*/ 2 h 76"/>
                <a:gd name="T46" fmla="*/ 5 w 63"/>
                <a:gd name="T47" fmla="*/ 2 h 76"/>
                <a:gd name="T48" fmla="*/ 12 w 63"/>
                <a:gd name="T49" fmla="*/ 0 h 76"/>
                <a:gd name="T50" fmla="*/ 32 w 63"/>
                <a:gd name="T51" fmla="*/ 0 h 76"/>
                <a:gd name="T52" fmla="*/ 32 w 63"/>
                <a:gd name="T53" fmla="*/ 0 h 76"/>
                <a:gd name="T54" fmla="*/ 50 w 63"/>
                <a:gd name="T55" fmla="*/ 0 h 76"/>
                <a:gd name="T56" fmla="*/ 58 w 63"/>
                <a:gd name="T57" fmla="*/ 2 h 76"/>
                <a:gd name="T58" fmla="*/ 58 w 63"/>
                <a:gd name="T59" fmla="*/ 2 h 76"/>
                <a:gd name="T60" fmla="*/ 61 w 63"/>
                <a:gd name="T61" fmla="*/ 4 h 76"/>
                <a:gd name="T62" fmla="*/ 63 w 63"/>
                <a:gd name="T63" fmla="*/ 7 h 76"/>
                <a:gd name="T64" fmla="*/ 63 w 63"/>
                <a:gd name="T65" fmla="*/ 60 h 76"/>
                <a:gd name="T66" fmla="*/ 54 w 63"/>
                <a:gd name="T67" fmla="*/ 60 h 76"/>
                <a:gd name="T68" fmla="*/ 54 w 63"/>
                <a:gd name="T69" fmla="*/ 60 h 76"/>
                <a:gd name="T70" fmla="*/ 52 w 63"/>
                <a:gd name="T71" fmla="*/ 60 h 76"/>
                <a:gd name="T72" fmla="*/ 50 w 63"/>
                <a:gd name="T73" fmla="*/ 62 h 76"/>
                <a:gd name="T74" fmla="*/ 49 w 63"/>
                <a:gd name="T75" fmla="*/ 65 h 76"/>
                <a:gd name="T76" fmla="*/ 49 w 63"/>
                <a:gd name="T77" fmla="*/ 65 h 76"/>
                <a:gd name="T78" fmla="*/ 50 w 63"/>
                <a:gd name="T79" fmla="*/ 67 h 76"/>
                <a:gd name="T80" fmla="*/ 52 w 63"/>
                <a:gd name="T81" fmla="*/ 69 h 76"/>
                <a:gd name="T82" fmla="*/ 63 w 63"/>
                <a:gd name="T83" fmla="*/ 6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3" h="76">
                  <a:moveTo>
                    <a:pt x="63" y="69"/>
                  </a:moveTo>
                  <a:lnTo>
                    <a:pt x="63" y="71"/>
                  </a:lnTo>
                  <a:lnTo>
                    <a:pt x="63" y="71"/>
                  </a:lnTo>
                  <a:lnTo>
                    <a:pt x="61" y="74"/>
                  </a:lnTo>
                  <a:lnTo>
                    <a:pt x="58" y="76"/>
                  </a:lnTo>
                  <a:lnTo>
                    <a:pt x="5" y="76"/>
                  </a:lnTo>
                  <a:lnTo>
                    <a:pt x="5" y="76"/>
                  </a:lnTo>
                  <a:lnTo>
                    <a:pt x="2" y="74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12" y="69"/>
                  </a:lnTo>
                  <a:lnTo>
                    <a:pt x="12" y="69"/>
                  </a:lnTo>
                  <a:lnTo>
                    <a:pt x="14" y="67"/>
                  </a:lnTo>
                  <a:lnTo>
                    <a:pt x="14" y="65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1" y="60"/>
                  </a:lnTo>
                  <a:lnTo>
                    <a:pt x="9" y="60"/>
                  </a:lnTo>
                  <a:lnTo>
                    <a:pt x="0" y="60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1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50" y="0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61" y="4"/>
                  </a:lnTo>
                  <a:lnTo>
                    <a:pt x="63" y="7"/>
                  </a:lnTo>
                  <a:lnTo>
                    <a:pt x="63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2" y="60"/>
                  </a:lnTo>
                  <a:lnTo>
                    <a:pt x="50" y="62"/>
                  </a:lnTo>
                  <a:lnTo>
                    <a:pt x="49" y="65"/>
                  </a:lnTo>
                  <a:lnTo>
                    <a:pt x="49" y="65"/>
                  </a:lnTo>
                  <a:lnTo>
                    <a:pt x="50" y="67"/>
                  </a:lnTo>
                  <a:lnTo>
                    <a:pt x="52" y="69"/>
                  </a:lnTo>
                  <a:lnTo>
                    <a:pt x="63" y="69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6" name="Freeform 56"/>
            <p:cNvSpPr>
              <a:spLocks/>
            </p:cNvSpPr>
            <p:nvPr/>
          </p:nvSpPr>
          <p:spPr bwMode="auto">
            <a:xfrm>
              <a:off x="6602413" y="2108200"/>
              <a:ext cx="74613" cy="14288"/>
            </a:xfrm>
            <a:custGeom>
              <a:avLst/>
              <a:gdLst>
                <a:gd name="T0" fmla="*/ 0 w 47"/>
                <a:gd name="T1" fmla="*/ 0 h 9"/>
                <a:gd name="T2" fmla="*/ 5 w 47"/>
                <a:gd name="T3" fmla="*/ 0 h 9"/>
                <a:gd name="T4" fmla="*/ 11 w 47"/>
                <a:gd name="T5" fmla="*/ 9 h 9"/>
                <a:gd name="T6" fmla="*/ 34 w 47"/>
                <a:gd name="T7" fmla="*/ 9 h 9"/>
                <a:gd name="T8" fmla="*/ 34 w 47"/>
                <a:gd name="T9" fmla="*/ 9 h 9"/>
                <a:gd name="T10" fmla="*/ 40 w 47"/>
                <a:gd name="T11" fmla="*/ 0 h 9"/>
                <a:gd name="T12" fmla="*/ 47 w 47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9">
                  <a:moveTo>
                    <a:pt x="0" y="0"/>
                  </a:moveTo>
                  <a:lnTo>
                    <a:pt x="5" y="0"/>
                  </a:lnTo>
                  <a:lnTo>
                    <a:pt x="11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40" y="0"/>
                  </a:lnTo>
                  <a:lnTo>
                    <a:pt x="47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7" name="Line 57"/>
            <p:cNvSpPr>
              <a:spLocks noChangeShapeType="1"/>
            </p:cNvSpPr>
            <p:nvPr/>
          </p:nvSpPr>
          <p:spPr bwMode="auto">
            <a:xfrm>
              <a:off x="6624638" y="2108200"/>
              <a:ext cx="26988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8" name="Line 58"/>
            <p:cNvSpPr>
              <a:spLocks noChangeShapeType="1"/>
            </p:cNvSpPr>
            <p:nvPr/>
          </p:nvSpPr>
          <p:spPr bwMode="auto">
            <a:xfrm>
              <a:off x="6619875" y="2097088"/>
              <a:ext cx="36513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9" name="Line 59"/>
            <p:cNvSpPr>
              <a:spLocks noChangeShapeType="1"/>
            </p:cNvSpPr>
            <p:nvPr/>
          </p:nvSpPr>
          <p:spPr bwMode="auto">
            <a:xfrm>
              <a:off x="6630988" y="2136775"/>
              <a:ext cx="14288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0" name="Freeform 60"/>
            <p:cNvSpPr>
              <a:spLocks/>
            </p:cNvSpPr>
            <p:nvPr/>
          </p:nvSpPr>
          <p:spPr bwMode="auto">
            <a:xfrm>
              <a:off x="6602413" y="2047875"/>
              <a:ext cx="74613" cy="34925"/>
            </a:xfrm>
            <a:custGeom>
              <a:avLst/>
              <a:gdLst>
                <a:gd name="T0" fmla="*/ 0 w 47"/>
                <a:gd name="T1" fmla="*/ 0 h 22"/>
                <a:gd name="T2" fmla="*/ 0 w 47"/>
                <a:gd name="T3" fmla="*/ 16 h 22"/>
                <a:gd name="T4" fmla="*/ 0 w 47"/>
                <a:gd name="T5" fmla="*/ 16 h 22"/>
                <a:gd name="T6" fmla="*/ 0 w 47"/>
                <a:gd name="T7" fmla="*/ 18 h 22"/>
                <a:gd name="T8" fmla="*/ 3 w 47"/>
                <a:gd name="T9" fmla="*/ 20 h 22"/>
                <a:gd name="T10" fmla="*/ 3 w 47"/>
                <a:gd name="T11" fmla="*/ 20 h 22"/>
                <a:gd name="T12" fmla="*/ 11 w 47"/>
                <a:gd name="T13" fmla="*/ 22 h 22"/>
                <a:gd name="T14" fmla="*/ 23 w 47"/>
                <a:gd name="T15" fmla="*/ 22 h 22"/>
                <a:gd name="T16" fmla="*/ 23 w 47"/>
                <a:gd name="T17" fmla="*/ 22 h 22"/>
                <a:gd name="T18" fmla="*/ 36 w 47"/>
                <a:gd name="T19" fmla="*/ 22 h 22"/>
                <a:gd name="T20" fmla="*/ 41 w 47"/>
                <a:gd name="T21" fmla="*/ 20 h 22"/>
                <a:gd name="T22" fmla="*/ 41 w 47"/>
                <a:gd name="T23" fmla="*/ 20 h 22"/>
                <a:gd name="T24" fmla="*/ 45 w 47"/>
                <a:gd name="T25" fmla="*/ 18 h 22"/>
                <a:gd name="T26" fmla="*/ 47 w 47"/>
                <a:gd name="T27" fmla="*/ 16 h 22"/>
                <a:gd name="T28" fmla="*/ 47 w 47"/>
                <a:gd name="T29" fmla="*/ 0 h 22"/>
                <a:gd name="T30" fmla="*/ 0 w 47"/>
                <a:gd name="T3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22">
                  <a:moveTo>
                    <a:pt x="0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11" y="22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36" y="22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5" y="18"/>
                  </a:lnTo>
                  <a:lnTo>
                    <a:pt x="47" y="16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1" name="Freeform 61"/>
            <p:cNvSpPr>
              <a:spLocks/>
            </p:cNvSpPr>
            <p:nvPr/>
          </p:nvSpPr>
          <p:spPr bwMode="auto">
            <a:xfrm>
              <a:off x="6567488" y="2047875"/>
              <a:ext cx="20638" cy="34925"/>
            </a:xfrm>
            <a:custGeom>
              <a:avLst/>
              <a:gdLst>
                <a:gd name="T0" fmla="*/ 13 w 13"/>
                <a:gd name="T1" fmla="*/ 22 h 22"/>
                <a:gd name="T2" fmla="*/ 0 w 13"/>
                <a:gd name="T3" fmla="*/ 16 h 22"/>
                <a:gd name="T4" fmla="*/ 0 w 13"/>
                <a:gd name="T5" fmla="*/ 16 h 22"/>
                <a:gd name="T6" fmla="*/ 0 w 13"/>
                <a:gd name="T7" fmla="*/ 14 h 22"/>
                <a:gd name="T8" fmla="*/ 0 w 13"/>
                <a:gd name="T9" fmla="*/ 2 h 22"/>
                <a:gd name="T10" fmla="*/ 0 w 13"/>
                <a:gd name="T11" fmla="*/ 2 h 22"/>
                <a:gd name="T12" fmla="*/ 2 w 13"/>
                <a:gd name="T13" fmla="*/ 0 h 22"/>
                <a:gd name="T14" fmla="*/ 6 w 1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2">
                  <a:moveTo>
                    <a:pt x="13" y="22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2" name="Freeform 62"/>
            <p:cNvSpPr>
              <a:spLocks/>
            </p:cNvSpPr>
            <p:nvPr/>
          </p:nvSpPr>
          <p:spPr bwMode="auto">
            <a:xfrm>
              <a:off x="6688138" y="2047875"/>
              <a:ext cx="20638" cy="34925"/>
            </a:xfrm>
            <a:custGeom>
              <a:avLst/>
              <a:gdLst>
                <a:gd name="T0" fmla="*/ 0 w 13"/>
                <a:gd name="T1" fmla="*/ 22 h 22"/>
                <a:gd name="T2" fmla="*/ 13 w 13"/>
                <a:gd name="T3" fmla="*/ 16 h 22"/>
                <a:gd name="T4" fmla="*/ 13 w 13"/>
                <a:gd name="T5" fmla="*/ 16 h 22"/>
                <a:gd name="T6" fmla="*/ 13 w 13"/>
                <a:gd name="T7" fmla="*/ 14 h 22"/>
                <a:gd name="T8" fmla="*/ 13 w 13"/>
                <a:gd name="T9" fmla="*/ 2 h 22"/>
                <a:gd name="T10" fmla="*/ 13 w 13"/>
                <a:gd name="T11" fmla="*/ 2 h 22"/>
                <a:gd name="T12" fmla="*/ 13 w 13"/>
                <a:gd name="T13" fmla="*/ 0 h 22"/>
                <a:gd name="T14" fmla="*/ 7 w 1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2">
                  <a:moveTo>
                    <a:pt x="0" y="22"/>
                  </a:moveTo>
                  <a:lnTo>
                    <a:pt x="13" y="16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7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3" name="Freeform 63"/>
            <p:cNvSpPr>
              <a:spLocks/>
            </p:cNvSpPr>
            <p:nvPr/>
          </p:nvSpPr>
          <p:spPr bwMode="auto">
            <a:xfrm>
              <a:off x="6592888" y="2151063"/>
              <a:ext cx="23813" cy="11113"/>
            </a:xfrm>
            <a:custGeom>
              <a:avLst/>
              <a:gdLst>
                <a:gd name="T0" fmla="*/ 0 w 15"/>
                <a:gd name="T1" fmla="*/ 0 h 7"/>
                <a:gd name="T2" fmla="*/ 0 w 15"/>
                <a:gd name="T3" fmla="*/ 6 h 7"/>
                <a:gd name="T4" fmla="*/ 0 w 15"/>
                <a:gd name="T5" fmla="*/ 6 h 7"/>
                <a:gd name="T6" fmla="*/ 0 w 15"/>
                <a:gd name="T7" fmla="*/ 7 h 7"/>
                <a:gd name="T8" fmla="*/ 2 w 15"/>
                <a:gd name="T9" fmla="*/ 7 h 7"/>
                <a:gd name="T10" fmla="*/ 13 w 15"/>
                <a:gd name="T11" fmla="*/ 7 h 7"/>
                <a:gd name="T12" fmla="*/ 13 w 15"/>
                <a:gd name="T13" fmla="*/ 7 h 7"/>
                <a:gd name="T14" fmla="*/ 15 w 15"/>
                <a:gd name="T15" fmla="*/ 7 h 7"/>
                <a:gd name="T16" fmla="*/ 15 w 15"/>
                <a:gd name="T17" fmla="*/ 6 h 7"/>
                <a:gd name="T18" fmla="*/ 15 w 15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4" name="Freeform 64"/>
            <p:cNvSpPr>
              <a:spLocks/>
            </p:cNvSpPr>
            <p:nvPr/>
          </p:nvSpPr>
          <p:spPr bwMode="auto">
            <a:xfrm>
              <a:off x="6659563" y="2151063"/>
              <a:ext cx="22225" cy="11113"/>
            </a:xfrm>
            <a:custGeom>
              <a:avLst/>
              <a:gdLst>
                <a:gd name="T0" fmla="*/ 0 w 14"/>
                <a:gd name="T1" fmla="*/ 0 h 7"/>
                <a:gd name="T2" fmla="*/ 0 w 14"/>
                <a:gd name="T3" fmla="*/ 6 h 7"/>
                <a:gd name="T4" fmla="*/ 0 w 14"/>
                <a:gd name="T5" fmla="*/ 6 h 7"/>
                <a:gd name="T6" fmla="*/ 0 w 14"/>
                <a:gd name="T7" fmla="*/ 7 h 7"/>
                <a:gd name="T8" fmla="*/ 2 w 14"/>
                <a:gd name="T9" fmla="*/ 7 h 7"/>
                <a:gd name="T10" fmla="*/ 13 w 14"/>
                <a:gd name="T11" fmla="*/ 7 h 7"/>
                <a:gd name="T12" fmla="*/ 13 w 14"/>
                <a:gd name="T13" fmla="*/ 7 h 7"/>
                <a:gd name="T14" fmla="*/ 14 w 14"/>
                <a:gd name="T15" fmla="*/ 7 h 7"/>
                <a:gd name="T16" fmla="*/ 14 w 14"/>
                <a:gd name="T17" fmla="*/ 6 h 7"/>
                <a:gd name="T18" fmla="*/ 14 w 14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5" name="Freeform 65"/>
            <p:cNvSpPr>
              <a:spLocks/>
            </p:cNvSpPr>
            <p:nvPr/>
          </p:nvSpPr>
          <p:spPr bwMode="auto">
            <a:xfrm>
              <a:off x="6545263" y="2005013"/>
              <a:ext cx="142875" cy="134938"/>
            </a:xfrm>
            <a:custGeom>
              <a:avLst/>
              <a:gdLst>
                <a:gd name="T0" fmla="*/ 90 w 90"/>
                <a:gd name="T1" fmla="*/ 9 h 85"/>
                <a:gd name="T2" fmla="*/ 90 w 90"/>
                <a:gd name="T3" fmla="*/ 0 h 85"/>
                <a:gd name="T4" fmla="*/ 27 w 90"/>
                <a:gd name="T5" fmla="*/ 0 h 85"/>
                <a:gd name="T6" fmla="*/ 0 w 90"/>
                <a:gd name="T7" fmla="*/ 27 h 85"/>
                <a:gd name="T8" fmla="*/ 0 w 90"/>
                <a:gd name="T9" fmla="*/ 85 h 85"/>
                <a:gd name="T10" fmla="*/ 14 w 90"/>
                <a:gd name="T11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85">
                  <a:moveTo>
                    <a:pt x="90" y="9"/>
                  </a:moveTo>
                  <a:lnTo>
                    <a:pt x="90" y="0"/>
                  </a:lnTo>
                  <a:lnTo>
                    <a:pt x="27" y="0"/>
                  </a:lnTo>
                  <a:lnTo>
                    <a:pt x="0" y="27"/>
                  </a:lnTo>
                  <a:lnTo>
                    <a:pt x="0" y="85"/>
                  </a:lnTo>
                  <a:lnTo>
                    <a:pt x="14" y="8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6" name="Freeform 66"/>
            <p:cNvSpPr>
              <a:spLocks/>
            </p:cNvSpPr>
            <p:nvPr/>
          </p:nvSpPr>
          <p:spPr bwMode="auto">
            <a:xfrm>
              <a:off x="6556375" y="2151063"/>
              <a:ext cx="17463" cy="11113"/>
            </a:xfrm>
            <a:custGeom>
              <a:avLst/>
              <a:gdLst>
                <a:gd name="T0" fmla="*/ 0 w 11"/>
                <a:gd name="T1" fmla="*/ 0 h 7"/>
                <a:gd name="T2" fmla="*/ 0 w 11"/>
                <a:gd name="T3" fmla="*/ 6 h 7"/>
                <a:gd name="T4" fmla="*/ 0 w 11"/>
                <a:gd name="T5" fmla="*/ 6 h 7"/>
                <a:gd name="T6" fmla="*/ 0 w 11"/>
                <a:gd name="T7" fmla="*/ 7 h 7"/>
                <a:gd name="T8" fmla="*/ 2 w 11"/>
                <a:gd name="T9" fmla="*/ 7 h 7"/>
                <a:gd name="T10" fmla="*/ 9 w 11"/>
                <a:gd name="T11" fmla="*/ 7 h 7"/>
                <a:gd name="T12" fmla="*/ 9 w 11"/>
                <a:gd name="T13" fmla="*/ 7 h 7"/>
                <a:gd name="T14" fmla="*/ 11 w 11"/>
                <a:gd name="T15" fmla="*/ 7 h 7"/>
                <a:gd name="T16" fmla="*/ 11 w 11"/>
                <a:gd name="T17" fmla="*/ 6 h 7"/>
                <a:gd name="T18" fmla="*/ 11 w 11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1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7" name="Freeform 67"/>
            <p:cNvSpPr>
              <a:spLocks/>
            </p:cNvSpPr>
            <p:nvPr/>
          </p:nvSpPr>
          <p:spPr bwMode="auto">
            <a:xfrm>
              <a:off x="6550025" y="2139950"/>
              <a:ext cx="23813" cy="11113"/>
            </a:xfrm>
            <a:custGeom>
              <a:avLst/>
              <a:gdLst>
                <a:gd name="T0" fmla="*/ 15 w 15"/>
                <a:gd name="T1" fmla="*/ 7 h 7"/>
                <a:gd name="T2" fmla="*/ 0 w 15"/>
                <a:gd name="T3" fmla="*/ 7 h 7"/>
                <a:gd name="T4" fmla="*/ 0 w 15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7">
                  <a:moveTo>
                    <a:pt x="15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8" name="Line 68"/>
            <p:cNvSpPr>
              <a:spLocks noChangeShapeType="1"/>
            </p:cNvSpPr>
            <p:nvPr/>
          </p:nvSpPr>
          <p:spPr bwMode="auto">
            <a:xfrm>
              <a:off x="6588125" y="2008188"/>
              <a:ext cx="0" cy="11113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9" name="Freeform 69"/>
            <p:cNvSpPr>
              <a:spLocks/>
            </p:cNvSpPr>
            <p:nvPr/>
          </p:nvSpPr>
          <p:spPr bwMode="auto">
            <a:xfrm>
              <a:off x="5969000" y="2082800"/>
              <a:ext cx="71438" cy="14288"/>
            </a:xfrm>
            <a:custGeom>
              <a:avLst/>
              <a:gdLst>
                <a:gd name="T0" fmla="*/ 0 w 45"/>
                <a:gd name="T1" fmla="*/ 9 h 9"/>
                <a:gd name="T2" fmla="*/ 0 w 45"/>
                <a:gd name="T3" fmla="*/ 9 h 9"/>
                <a:gd name="T4" fmla="*/ 29 w 45"/>
                <a:gd name="T5" fmla="*/ 9 h 9"/>
                <a:gd name="T6" fmla="*/ 29 w 45"/>
                <a:gd name="T7" fmla="*/ 9 h 9"/>
                <a:gd name="T8" fmla="*/ 36 w 45"/>
                <a:gd name="T9" fmla="*/ 7 h 9"/>
                <a:gd name="T10" fmla="*/ 41 w 45"/>
                <a:gd name="T11" fmla="*/ 5 h 9"/>
                <a:gd name="T12" fmla="*/ 43 w 45"/>
                <a:gd name="T13" fmla="*/ 3 h 9"/>
                <a:gd name="T14" fmla="*/ 45 w 4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9">
                  <a:moveTo>
                    <a:pt x="0" y="9"/>
                  </a:moveTo>
                  <a:lnTo>
                    <a:pt x="0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36" y="7"/>
                  </a:lnTo>
                  <a:lnTo>
                    <a:pt x="41" y="5"/>
                  </a:lnTo>
                  <a:lnTo>
                    <a:pt x="43" y="3"/>
                  </a:lnTo>
                  <a:lnTo>
                    <a:pt x="45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0" name="Freeform 70"/>
            <p:cNvSpPr>
              <a:spLocks/>
            </p:cNvSpPr>
            <p:nvPr/>
          </p:nvSpPr>
          <p:spPr bwMode="auto">
            <a:xfrm>
              <a:off x="5969000" y="2136775"/>
              <a:ext cx="168275" cy="17463"/>
            </a:xfrm>
            <a:custGeom>
              <a:avLst/>
              <a:gdLst>
                <a:gd name="T0" fmla="*/ 0 w 106"/>
                <a:gd name="T1" fmla="*/ 0 h 11"/>
                <a:gd name="T2" fmla="*/ 34 w 106"/>
                <a:gd name="T3" fmla="*/ 0 h 11"/>
                <a:gd name="T4" fmla="*/ 34 w 106"/>
                <a:gd name="T5" fmla="*/ 0 h 11"/>
                <a:gd name="T6" fmla="*/ 38 w 106"/>
                <a:gd name="T7" fmla="*/ 5 h 11"/>
                <a:gd name="T8" fmla="*/ 45 w 106"/>
                <a:gd name="T9" fmla="*/ 7 h 11"/>
                <a:gd name="T10" fmla="*/ 50 w 106"/>
                <a:gd name="T11" fmla="*/ 9 h 11"/>
                <a:gd name="T12" fmla="*/ 56 w 106"/>
                <a:gd name="T13" fmla="*/ 11 h 11"/>
                <a:gd name="T14" fmla="*/ 56 w 106"/>
                <a:gd name="T15" fmla="*/ 11 h 11"/>
                <a:gd name="T16" fmla="*/ 61 w 106"/>
                <a:gd name="T17" fmla="*/ 9 h 11"/>
                <a:gd name="T18" fmla="*/ 66 w 106"/>
                <a:gd name="T19" fmla="*/ 7 h 11"/>
                <a:gd name="T20" fmla="*/ 75 w 106"/>
                <a:gd name="T21" fmla="*/ 0 h 11"/>
                <a:gd name="T22" fmla="*/ 75 w 106"/>
                <a:gd name="T23" fmla="*/ 0 h 11"/>
                <a:gd name="T24" fmla="*/ 106 w 106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11">
                  <a:moveTo>
                    <a:pt x="0" y="0"/>
                  </a:moveTo>
                  <a:lnTo>
                    <a:pt x="34" y="0"/>
                  </a:lnTo>
                  <a:lnTo>
                    <a:pt x="34" y="0"/>
                  </a:lnTo>
                  <a:lnTo>
                    <a:pt x="38" y="5"/>
                  </a:lnTo>
                  <a:lnTo>
                    <a:pt x="45" y="7"/>
                  </a:lnTo>
                  <a:lnTo>
                    <a:pt x="50" y="9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61" y="9"/>
                  </a:lnTo>
                  <a:lnTo>
                    <a:pt x="66" y="7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106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1" name="Line 71"/>
            <p:cNvSpPr>
              <a:spLocks noChangeShapeType="1"/>
            </p:cNvSpPr>
            <p:nvPr/>
          </p:nvSpPr>
          <p:spPr bwMode="auto">
            <a:xfrm>
              <a:off x="6016625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2" name="Line 72"/>
            <p:cNvSpPr>
              <a:spLocks noChangeShapeType="1"/>
            </p:cNvSpPr>
            <p:nvPr/>
          </p:nvSpPr>
          <p:spPr bwMode="auto">
            <a:xfrm>
              <a:off x="6005513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3" name="Freeform 73"/>
            <p:cNvSpPr>
              <a:spLocks/>
            </p:cNvSpPr>
            <p:nvPr/>
          </p:nvSpPr>
          <p:spPr bwMode="auto">
            <a:xfrm>
              <a:off x="6030913" y="2058988"/>
              <a:ext cx="46038" cy="23813"/>
            </a:xfrm>
            <a:custGeom>
              <a:avLst/>
              <a:gdLst>
                <a:gd name="T0" fmla="*/ 22 w 29"/>
                <a:gd name="T1" fmla="*/ 15 h 15"/>
                <a:gd name="T2" fmla="*/ 8 w 29"/>
                <a:gd name="T3" fmla="*/ 15 h 15"/>
                <a:gd name="T4" fmla="*/ 8 w 29"/>
                <a:gd name="T5" fmla="*/ 15 h 15"/>
                <a:gd name="T6" fmla="*/ 6 w 29"/>
                <a:gd name="T7" fmla="*/ 15 h 15"/>
                <a:gd name="T8" fmla="*/ 2 w 29"/>
                <a:gd name="T9" fmla="*/ 13 h 15"/>
                <a:gd name="T10" fmla="*/ 0 w 29"/>
                <a:gd name="T11" fmla="*/ 9 h 15"/>
                <a:gd name="T12" fmla="*/ 0 w 29"/>
                <a:gd name="T13" fmla="*/ 7 h 15"/>
                <a:gd name="T14" fmla="*/ 0 w 29"/>
                <a:gd name="T15" fmla="*/ 7 h 15"/>
                <a:gd name="T16" fmla="*/ 0 w 29"/>
                <a:gd name="T17" fmla="*/ 4 h 15"/>
                <a:gd name="T18" fmla="*/ 2 w 29"/>
                <a:gd name="T19" fmla="*/ 2 h 15"/>
                <a:gd name="T20" fmla="*/ 6 w 29"/>
                <a:gd name="T21" fmla="*/ 0 h 15"/>
                <a:gd name="T22" fmla="*/ 8 w 29"/>
                <a:gd name="T23" fmla="*/ 0 h 15"/>
                <a:gd name="T24" fmla="*/ 22 w 29"/>
                <a:gd name="T25" fmla="*/ 0 h 15"/>
                <a:gd name="T26" fmla="*/ 22 w 29"/>
                <a:gd name="T27" fmla="*/ 0 h 15"/>
                <a:gd name="T28" fmla="*/ 26 w 29"/>
                <a:gd name="T29" fmla="*/ 0 h 15"/>
                <a:gd name="T30" fmla="*/ 27 w 29"/>
                <a:gd name="T31" fmla="*/ 2 h 15"/>
                <a:gd name="T32" fmla="*/ 29 w 29"/>
                <a:gd name="T33" fmla="*/ 4 h 15"/>
                <a:gd name="T34" fmla="*/ 29 w 29"/>
                <a:gd name="T35" fmla="*/ 7 h 15"/>
                <a:gd name="T36" fmla="*/ 29 w 29"/>
                <a:gd name="T37" fmla="*/ 7 h 15"/>
                <a:gd name="T38" fmla="*/ 29 w 29"/>
                <a:gd name="T39" fmla="*/ 9 h 15"/>
                <a:gd name="T40" fmla="*/ 27 w 29"/>
                <a:gd name="T41" fmla="*/ 13 h 15"/>
                <a:gd name="T42" fmla="*/ 26 w 29"/>
                <a:gd name="T43" fmla="*/ 15 h 15"/>
                <a:gd name="T44" fmla="*/ 22 w 29"/>
                <a:gd name="T45" fmla="*/ 15 h 15"/>
                <a:gd name="T46" fmla="*/ 22 w 29"/>
                <a:gd name="T4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15">
                  <a:moveTo>
                    <a:pt x="22" y="15"/>
                  </a:moveTo>
                  <a:lnTo>
                    <a:pt x="8" y="15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2" y="13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27" y="2"/>
                  </a:lnTo>
                  <a:lnTo>
                    <a:pt x="29" y="4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9"/>
                  </a:lnTo>
                  <a:lnTo>
                    <a:pt x="27" y="13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22" y="15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4" name="Freeform 74"/>
            <p:cNvSpPr>
              <a:spLocks/>
            </p:cNvSpPr>
            <p:nvPr/>
          </p:nvSpPr>
          <p:spPr bwMode="auto">
            <a:xfrm>
              <a:off x="6048375" y="2070100"/>
              <a:ext cx="14288" cy="0"/>
            </a:xfrm>
            <a:custGeom>
              <a:avLst/>
              <a:gdLst>
                <a:gd name="T0" fmla="*/ 0 w 9"/>
                <a:gd name="T1" fmla="*/ 0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0" y="0"/>
                  </a:lnTo>
                  <a:lnTo>
                    <a:pt x="9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5" name="Line 75"/>
            <p:cNvSpPr>
              <a:spLocks noChangeShapeType="1"/>
            </p:cNvSpPr>
            <p:nvPr/>
          </p:nvSpPr>
          <p:spPr bwMode="auto">
            <a:xfrm>
              <a:off x="6015038" y="2025650"/>
              <a:ext cx="79375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6" name="Freeform 76"/>
            <p:cNvSpPr>
              <a:spLocks/>
            </p:cNvSpPr>
            <p:nvPr/>
          </p:nvSpPr>
          <p:spPr bwMode="auto">
            <a:xfrm>
              <a:off x="6048375" y="2012950"/>
              <a:ext cx="11113" cy="46038"/>
            </a:xfrm>
            <a:custGeom>
              <a:avLst/>
              <a:gdLst>
                <a:gd name="T0" fmla="*/ 0 w 7"/>
                <a:gd name="T1" fmla="*/ 29 h 29"/>
                <a:gd name="T2" fmla="*/ 0 w 7"/>
                <a:gd name="T3" fmla="*/ 2 h 29"/>
                <a:gd name="T4" fmla="*/ 0 w 7"/>
                <a:gd name="T5" fmla="*/ 2 h 29"/>
                <a:gd name="T6" fmla="*/ 2 w 7"/>
                <a:gd name="T7" fmla="*/ 0 h 29"/>
                <a:gd name="T8" fmla="*/ 4 w 7"/>
                <a:gd name="T9" fmla="*/ 0 h 29"/>
                <a:gd name="T10" fmla="*/ 4 w 7"/>
                <a:gd name="T11" fmla="*/ 0 h 29"/>
                <a:gd name="T12" fmla="*/ 4 w 7"/>
                <a:gd name="T13" fmla="*/ 0 h 29"/>
                <a:gd name="T14" fmla="*/ 6 w 7"/>
                <a:gd name="T15" fmla="*/ 0 h 29"/>
                <a:gd name="T16" fmla="*/ 7 w 7"/>
                <a:gd name="T17" fmla="*/ 2 h 29"/>
                <a:gd name="T18" fmla="*/ 7 w 7"/>
                <a:gd name="T1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29">
                  <a:moveTo>
                    <a:pt x="0" y="29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2"/>
                  </a:lnTo>
                  <a:lnTo>
                    <a:pt x="7" y="2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7" name="Line 77"/>
            <p:cNvSpPr>
              <a:spLocks noChangeShapeType="1"/>
            </p:cNvSpPr>
            <p:nvPr/>
          </p:nvSpPr>
          <p:spPr bwMode="auto">
            <a:xfrm>
              <a:off x="6030913" y="2025650"/>
              <a:ext cx="12700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8" name="Line 78"/>
            <p:cNvSpPr>
              <a:spLocks noChangeShapeType="1"/>
            </p:cNvSpPr>
            <p:nvPr/>
          </p:nvSpPr>
          <p:spPr bwMode="auto">
            <a:xfrm flipH="1" flipV="1">
              <a:off x="6022975" y="2025650"/>
              <a:ext cx="14288" cy="36513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9" name="Line 79"/>
            <p:cNvSpPr>
              <a:spLocks noChangeShapeType="1"/>
            </p:cNvSpPr>
            <p:nvPr/>
          </p:nvSpPr>
          <p:spPr bwMode="auto">
            <a:xfrm flipH="1">
              <a:off x="6065838" y="2025650"/>
              <a:ext cx="11113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0" name="Line 80"/>
            <p:cNvSpPr>
              <a:spLocks noChangeShapeType="1"/>
            </p:cNvSpPr>
            <p:nvPr/>
          </p:nvSpPr>
          <p:spPr bwMode="auto">
            <a:xfrm flipV="1">
              <a:off x="6072188" y="2025650"/>
              <a:ext cx="14288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1" name="Freeform 81"/>
            <p:cNvSpPr>
              <a:spLocks/>
            </p:cNvSpPr>
            <p:nvPr/>
          </p:nvSpPr>
          <p:spPr bwMode="auto">
            <a:xfrm>
              <a:off x="6072188" y="2082800"/>
              <a:ext cx="68263" cy="14288"/>
            </a:xfrm>
            <a:custGeom>
              <a:avLst/>
              <a:gdLst>
                <a:gd name="T0" fmla="*/ 43 w 43"/>
                <a:gd name="T1" fmla="*/ 9 h 9"/>
                <a:gd name="T2" fmla="*/ 43 w 43"/>
                <a:gd name="T3" fmla="*/ 9 h 9"/>
                <a:gd name="T4" fmla="*/ 14 w 43"/>
                <a:gd name="T5" fmla="*/ 9 h 9"/>
                <a:gd name="T6" fmla="*/ 14 w 43"/>
                <a:gd name="T7" fmla="*/ 9 h 9"/>
                <a:gd name="T8" fmla="*/ 7 w 43"/>
                <a:gd name="T9" fmla="*/ 7 h 9"/>
                <a:gd name="T10" fmla="*/ 1 w 43"/>
                <a:gd name="T11" fmla="*/ 5 h 9"/>
                <a:gd name="T12" fmla="*/ 0 w 43"/>
                <a:gd name="T13" fmla="*/ 3 h 9"/>
                <a:gd name="T14" fmla="*/ 0 w 4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9">
                  <a:moveTo>
                    <a:pt x="43" y="9"/>
                  </a:moveTo>
                  <a:lnTo>
                    <a:pt x="43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7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2" name="Line 82"/>
            <p:cNvSpPr>
              <a:spLocks noChangeShapeType="1"/>
            </p:cNvSpPr>
            <p:nvPr/>
          </p:nvSpPr>
          <p:spPr bwMode="auto">
            <a:xfrm>
              <a:off x="6094413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3" name="Line 83"/>
            <p:cNvSpPr>
              <a:spLocks noChangeShapeType="1"/>
            </p:cNvSpPr>
            <p:nvPr/>
          </p:nvSpPr>
          <p:spPr bwMode="auto">
            <a:xfrm>
              <a:off x="6103938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4" name="Freeform 84"/>
            <p:cNvSpPr>
              <a:spLocks/>
            </p:cNvSpPr>
            <p:nvPr/>
          </p:nvSpPr>
          <p:spPr bwMode="auto">
            <a:xfrm>
              <a:off x="7399338" y="1820863"/>
              <a:ext cx="80963" cy="92075"/>
            </a:xfrm>
            <a:custGeom>
              <a:avLst/>
              <a:gdLst>
                <a:gd name="T0" fmla="*/ 0 w 51"/>
                <a:gd name="T1" fmla="*/ 29 h 58"/>
                <a:gd name="T2" fmla="*/ 0 w 51"/>
                <a:gd name="T3" fmla="*/ 29 h 58"/>
                <a:gd name="T4" fmla="*/ 0 w 51"/>
                <a:gd name="T5" fmla="*/ 29 h 58"/>
                <a:gd name="T6" fmla="*/ 0 w 51"/>
                <a:gd name="T7" fmla="*/ 22 h 58"/>
                <a:gd name="T8" fmla="*/ 2 w 51"/>
                <a:gd name="T9" fmla="*/ 17 h 58"/>
                <a:gd name="T10" fmla="*/ 4 w 51"/>
                <a:gd name="T11" fmla="*/ 13 h 58"/>
                <a:gd name="T12" fmla="*/ 7 w 51"/>
                <a:gd name="T13" fmla="*/ 8 h 58"/>
                <a:gd name="T14" fmla="*/ 11 w 51"/>
                <a:gd name="T15" fmla="*/ 4 h 58"/>
                <a:gd name="T16" fmla="*/ 16 w 51"/>
                <a:gd name="T17" fmla="*/ 2 h 58"/>
                <a:gd name="T18" fmla="*/ 22 w 51"/>
                <a:gd name="T19" fmla="*/ 0 h 58"/>
                <a:gd name="T20" fmla="*/ 29 w 51"/>
                <a:gd name="T21" fmla="*/ 0 h 58"/>
                <a:gd name="T22" fmla="*/ 29 w 51"/>
                <a:gd name="T23" fmla="*/ 0 h 58"/>
                <a:gd name="T24" fmla="*/ 36 w 51"/>
                <a:gd name="T25" fmla="*/ 0 h 58"/>
                <a:gd name="T26" fmla="*/ 42 w 51"/>
                <a:gd name="T27" fmla="*/ 2 h 58"/>
                <a:gd name="T28" fmla="*/ 47 w 51"/>
                <a:gd name="T29" fmla="*/ 4 h 58"/>
                <a:gd name="T30" fmla="*/ 51 w 51"/>
                <a:gd name="T31" fmla="*/ 8 h 58"/>
                <a:gd name="T32" fmla="*/ 43 w 51"/>
                <a:gd name="T33" fmla="*/ 17 h 58"/>
                <a:gd name="T34" fmla="*/ 43 w 51"/>
                <a:gd name="T35" fmla="*/ 17 h 58"/>
                <a:gd name="T36" fmla="*/ 36 w 51"/>
                <a:gd name="T37" fmla="*/ 13 h 58"/>
                <a:gd name="T38" fmla="*/ 29 w 51"/>
                <a:gd name="T39" fmla="*/ 11 h 58"/>
                <a:gd name="T40" fmla="*/ 29 w 51"/>
                <a:gd name="T41" fmla="*/ 11 h 58"/>
                <a:gd name="T42" fmla="*/ 22 w 51"/>
                <a:gd name="T43" fmla="*/ 13 h 58"/>
                <a:gd name="T44" fmla="*/ 16 w 51"/>
                <a:gd name="T45" fmla="*/ 17 h 58"/>
                <a:gd name="T46" fmla="*/ 13 w 51"/>
                <a:gd name="T47" fmla="*/ 22 h 58"/>
                <a:gd name="T48" fmla="*/ 13 w 51"/>
                <a:gd name="T49" fmla="*/ 29 h 58"/>
                <a:gd name="T50" fmla="*/ 13 w 51"/>
                <a:gd name="T51" fmla="*/ 29 h 58"/>
                <a:gd name="T52" fmla="*/ 13 w 51"/>
                <a:gd name="T53" fmla="*/ 29 h 58"/>
                <a:gd name="T54" fmla="*/ 13 w 51"/>
                <a:gd name="T55" fmla="*/ 35 h 58"/>
                <a:gd name="T56" fmla="*/ 16 w 51"/>
                <a:gd name="T57" fmla="*/ 42 h 58"/>
                <a:gd name="T58" fmla="*/ 22 w 51"/>
                <a:gd name="T59" fmla="*/ 45 h 58"/>
                <a:gd name="T60" fmla="*/ 29 w 51"/>
                <a:gd name="T61" fmla="*/ 45 h 58"/>
                <a:gd name="T62" fmla="*/ 29 w 51"/>
                <a:gd name="T63" fmla="*/ 45 h 58"/>
                <a:gd name="T64" fmla="*/ 36 w 51"/>
                <a:gd name="T65" fmla="*/ 44 h 58"/>
                <a:gd name="T66" fmla="*/ 43 w 51"/>
                <a:gd name="T67" fmla="*/ 40 h 58"/>
                <a:gd name="T68" fmla="*/ 51 w 51"/>
                <a:gd name="T69" fmla="*/ 47 h 58"/>
                <a:gd name="T70" fmla="*/ 51 w 51"/>
                <a:gd name="T71" fmla="*/ 47 h 58"/>
                <a:gd name="T72" fmla="*/ 47 w 51"/>
                <a:gd name="T73" fmla="*/ 53 h 58"/>
                <a:gd name="T74" fmla="*/ 42 w 51"/>
                <a:gd name="T75" fmla="*/ 55 h 58"/>
                <a:gd name="T76" fmla="*/ 36 w 51"/>
                <a:gd name="T77" fmla="*/ 56 h 58"/>
                <a:gd name="T78" fmla="*/ 27 w 51"/>
                <a:gd name="T79" fmla="*/ 58 h 58"/>
                <a:gd name="T80" fmla="*/ 27 w 51"/>
                <a:gd name="T81" fmla="*/ 58 h 58"/>
                <a:gd name="T82" fmla="*/ 22 w 51"/>
                <a:gd name="T83" fmla="*/ 56 h 58"/>
                <a:gd name="T84" fmla="*/ 16 w 51"/>
                <a:gd name="T85" fmla="*/ 56 h 58"/>
                <a:gd name="T86" fmla="*/ 11 w 51"/>
                <a:gd name="T87" fmla="*/ 53 h 58"/>
                <a:gd name="T88" fmla="*/ 7 w 51"/>
                <a:gd name="T89" fmla="*/ 49 h 58"/>
                <a:gd name="T90" fmla="*/ 4 w 51"/>
                <a:gd name="T91" fmla="*/ 45 h 58"/>
                <a:gd name="T92" fmla="*/ 2 w 51"/>
                <a:gd name="T93" fmla="*/ 40 h 58"/>
                <a:gd name="T94" fmla="*/ 0 w 51"/>
                <a:gd name="T95" fmla="*/ 35 h 58"/>
                <a:gd name="T96" fmla="*/ 0 w 51"/>
                <a:gd name="T97" fmla="*/ 29 h 58"/>
                <a:gd name="T98" fmla="*/ 0 w 51"/>
                <a:gd name="T9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" h="58">
                  <a:moveTo>
                    <a:pt x="0" y="29"/>
                  </a:moveTo>
                  <a:lnTo>
                    <a:pt x="0" y="29"/>
                  </a:lnTo>
                  <a:lnTo>
                    <a:pt x="0" y="29"/>
                  </a:lnTo>
                  <a:lnTo>
                    <a:pt x="0" y="22"/>
                  </a:lnTo>
                  <a:lnTo>
                    <a:pt x="2" y="17"/>
                  </a:lnTo>
                  <a:lnTo>
                    <a:pt x="4" y="13"/>
                  </a:lnTo>
                  <a:lnTo>
                    <a:pt x="7" y="8"/>
                  </a:lnTo>
                  <a:lnTo>
                    <a:pt x="11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47" y="4"/>
                  </a:lnTo>
                  <a:lnTo>
                    <a:pt x="51" y="8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36" y="13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2" y="13"/>
                  </a:lnTo>
                  <a:lnTo>
                    <a:pt x="16" y="17"/>
                  </a:lnTo>
                  <a:lnTo>
                    <a:pt x="13" y="22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6" y="42"/>
                  </a:lnTo>
                  <a:lnTo>
                    <a:pt x="22" y="45"/>
                  </a:lnTo>
                  <a:lnTo>
                    <a:pt x="29" y="45"/>
                  </a:lnTo>
                  <a:lnTo>
                    <a:pt x="29" y="45"/>
                  </a:lnTo>
                  <a:lnTo>
                    <a:pt x="36" y="44"/>
                  </a:lnTo>
                  <a:lnTo>
                    <a:pt x="43" y="40"/>
                  </a:lnTo>
                  <a:lnTo>
                    <a:pt x="51" y="47"/>
                  </a:lnTo>
                  <a:lnTo>
                    <a:pt x="51" y="47"/>
                  </a:lnTo>
                  <a:lnTo>
                    <a:pt x="47" y="53"/>
                  </a:lnTo>
                  <a:lnTo>
                    <a:pt x="42" y="55"/>
                  </a:lnTo>
                  <a:lnTo>
                    <a:pt x="36" y="56"/>
                  </a:lnTo>
                  <a:lnTo>
                    <a:pt x="27" y="58"/>
                  </a:lnTo>
                  <a:lnTo>
                    <a:pt x="27" y="58"/>
                  </a:lnTo>
                  <a:lnTo>
                    <a:pt x="22" y="56"/>
                  </a:lnTo>
                  <a:lnTo>
                    <a:pt x="16" y="56"/>
                  </a:lnTo>
                  <a:lnTo>
                    <a:pt x="11" y="53"/>
                  </a:lnTo>
                  <a:lnTo>
                    <a:pt x="7" y="49"/>
                  </a:lnTo>
                  <a:lnTo>
                    <a:pt x="4" y="45"/>
                  </a:lnTo>
                  <a:lnTo>
                    <a:pt x="2" y="40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5" name="Freeform 85"/>
            <p:cNvSpPr>
              <a:spLocks noEditPoints="1"/>
            </p:cNvSpPr>
            <p:nvPr/>
          </p:nvSpPr>
          <p:spPr bwMode="auto">
            <a:xfrm>
              <a:off x="7488238" y="1841500"/>
              <a:ext cx="74613" cy="71438"/>
            </a:xfrm>
            <a:custGeom>
              <a:avLst/>
              <a:gdLst>
                <a:gd name="T0" fmla="*/ 0 w 47"/>
                <a:gd name="T1" fmla="*/ 22 h 45"/>
                <a:gd name="T2" fmla="*/ 0 w 47"/>
                <a:gd name="T3" fmla="*/ 22 h 45"/>
                <a:gd name="T4" fmla="*/ 0 w 47"/>
                <a:gd name="T5" fmla="*/ 22 h 45"/>
                <a:gd name="T6" fmla="*/ 2 w 47"/>
                <a:gd name="T7" fmla="*/ 14 h 45"/>
                <a:gd name="T8" fmla="*/ 7 w 47"/>
                <a:gd name="T9" fmla="*/ 7 h 45"/>
                <a:gd name="T10" fmla="*/ 14 w 47"/>
                <a:gd name="T11" fmla="*/ 2 h 45"/>
                <a:gd name="T12" fmla="*/ 23 w 47"/>
                <a:gd name="T13" fmla="*/ 0 h 45"/>
                <a:gd name="T14" fmla="*/ 23 w 47"/>
                <a:gd name="T15" fmla="*/ 0 h 45"/>
                <a:gd name="T16" fmla="*/ 33 w 47"/>
                <a:gd name="T17" fmla="*/ 2 h 45"/>
                <a:gd name="T18" fmla="*/ 42 w 47"/>
                <a:gd name="T19" fmla="*/ 7 h 45"/>
                <a:gd name="T20" fmla="*/ 45 w 47"/>
                <a:gd name="T21" fmla="*/ 13 h 45"/>
                <a:gd name="T22" fmla="*/ 47 w 47"/>
                <a:gd name="T23" fmla="*/ 22 h 45"/>
                <a:gd name="T24" fmla="*/ 47 w 47"/>
                <a:gd name="T25" fmla="*/ 22 h 45"/>
                <a:gd name="T26" fmla="*/ 47 w 47"/>
                <a:gd name="T27" fmla="*/ 22 h 45"/>
                <a:gd name="T28" fmla="*/ 45 w 47"/>
                <a:gd name="T29" fmla="*/ 31 h 45"/>
                <a:gd name="T30" fmla="*/ 40 w 47"/>
                <a:gd name="T31" fmla="*/ 38 h 45"/>
                <a:gd name="T32" fmla="*/ 33 w 47"/>
                <a:gd name="T33" fmla="*/ 43 h 45"/>
                <a:gd name="T34" fmla="*/ 23 w 47"/>
                <a:gd name="T35" fmla="*/ 45 h 45"/>
                <a:gd name="T36" fmla="*/ 23 w 47"/>
                <a:gd name="T37" fmla="*/ 45 h 45"/>
                <a:gd name="T38" fmla="*/ 14 w 47"/>
                <a:gd name="T39" fmla="*/ 43 h 45"/>
                <a:gd name="T40" fmla="*/ 7 w 47"/>
                <a:gd name="T41" fmla="*/ 38 h 45"/>
                <a:gd name="T42" fmla="*/ 2 w 47"/>
                <a:gd name="T43" fmla="*/ 31 h 45"/>
                <a:gd name="T44" fmla="*/ 0 w 47"/>
                <a:gd name="T45" fmla="*/ 22 h 45"/>
                <a:gd name="T46" fmla="*/ 0 w 47"/>
                <a:gd name="T47" fmla="*/ 22 h 45"/>
                <a:gd name="T48" fmla="*/ 36 w 47"/>
                <a:gd name="T49" fmla="*/ 22 h 45"/>
                <a:gd name="T50" fmla="*/ 36 w 47"/>
                <a:gd name="T51" fmla="*/ 22 h 45"/>
                <a:gd name="T52" fmla="*/ 36 w 47"/>
                <a:gd name="T53" fmla="*/ 22 h 45"/>
                <a:gd name="T54" fmla="*/ 34 w 47"/>
                <a:gd name="T55" fmla="*/ 18 h 45"/>
                <a:gd name="T56" fmla="*/ 33 w 47"/>
                <a:gd name="T57" fmla="*/ 14 h 45"/>
                <a:gd name="T58" fmla="*/ 29 w 47"/>
                <a:gd name="T59" fmla="*/ 11 h 45"/>
                <a:gd name="T60" fmla="*/ 23 w 47"/>
                <a:gd name="T61" fmla="*/ 11 h 45"/>
                <a:gd name="T62" fmla="*/ 23 w 47"/>
                <a:gd name="T63" fmla="*/ 11 h 45"/>
                <a:gd name="T64" fmla="*/ 20 w 47"/>
                <a:gd name="T65" fmla="*/ 11 h 45"/>
                <a:gd name="T66" fmla="*/ 16 w 47"/>
                <a:gd name="T67" fmla="*/ 14 h 45"/>
                <a:gd name="T68" fmla="*/ 13 w 47"/>
                <a:gd name="T69" fmla="*/ 18 h 45"/>
                <a:gd name="T70" fmla="*/ 13 w 47"/>
                <a:gd name="T71" fmla="*/ 22 h 45"/>
                <a:gd name="T72" fmla="*/ 13 w 47"/>
                <a:gd name="T73" fmla="*/ 22 h 45"/>
                <a:gd name="T74" fmla="*/ 13 w 47"/>
                <a:gd name="T75" fmla="*/ 22 h 45"/>
                <a:gd name="T76" fmla="*/ 14 w 47"/>
                <a:gd name="T77" fmla="*/ 27 h 45"/>
                <a:gd name="T78" fmla="*/ 16 w 47"/>
                <a:gd name="T79" fmla="*/ 31 h 45"/>
                <a:gd name="T80" fmla="*/ 20 w 47"/>
                <a:gd name="T81" fmla="*/ 32 h 45"/>
                <a:gd name="T82" fmla="*/ 23 w 47"/>
                <a:gd name="T83" fmla="*/ 34 h 45"/>
                <a:gd name="T84" fmla="*/ 23 w 47"/>
                <a:gd name="T85" fmla="*/ 34 h 45"/>
                <a:gd name="T86" fmla="*/ 29 w 47"/>
                <a:gd name="T87" fmla="*/ 32 h 45"/>
                <a:gd name="T88" fmla="*/ 33 w 47"/>
                <a:gd name="T89" fmla="*/ 31 h 45"/>
                <a:gd name="T90" fmla="*/ 34 w 47"/>
                <a:gd name="T91" fmla="*/ 27 h 45"/>
                <a:gd name="T92" fmla="*/ 36 w 47"/>
                <a:gd name="T93" fmla="*/ 22 h 45"/>
                <a:gd name="T94" fmla="*/ 36 w 47"/>
                <a:gd name="T9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7" y="7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2" y="7"/>
                  </a:lnTo>
                  <a:lnTo>
                    <a:pt x="45" y="13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5" y="31"/>
                  </a:lnTo>
                  <a:lnTo>
                    <a:pt x="40" y="38"/>
                  </a:lnTo>
                  <a:lnTo>
                    <a:pt x="33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7" y="38"/>
                  </a:lnTo>
                  <a:lnTo>
                    <a:pt x="2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6" y="22"/>
                  </a:moveTo>
                  <a:lnTo>
                    <a:pt x="36" y="22"/>
                  </a:lnTo>
                  <a:lnTo>
                    <a:pt x="36" y="22"/>
                  </a:lnTo>
                  <a:lnTo>
                    <a:pt x="34" y="18"/>
                  </a:lnTo>
                  <a:lnTo>
                    <a:pt x="33" y="14"/>
                  </a:lnTo>
                  <a:lnTo>
                    <a:pt x="29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16" y="14"/>
                  </a:lnTo>
                  <a:lnTo>
                    <a:pt x="13" y="18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4" y="27"/>
                  </a:lnTo>
                  <a:lnTo>
                    <a:pt x="16" y="31"/>
                  </a:lnTo>
                  <a:lnTo>
                    <a:pt x="20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9" y="32"/>
                  </a:lnTo>
                  <a:lnTo>
                    <a:pt x="33" y="31"/>
                  </a:lnTo>
                  <a:lnTo>
                    <a:pt x="34" y="27"/>
                  </a:lnTo>
                  <a:lnTo>
                    <a:pt x="36" y="22"/>
                  </a:lnTo>
                  <a:lnTo>
                    <a:pt x="36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6" name="Freeform 86"/>
            <p:cNvSpPr>
              <a:spLocks/>
            </p:cNvSpPr>
            <p:nvPr/>
          </p:nvSpPr>
          <p:spPr bwMode="auto">
            <a:xfrm>
              <a:off x="7577138" y="1841500"/>
              <a:ext cx="63500" cy="68263"/>
            </a:xfrm>
            <a:custGeom>
              <a:avLst/>
              <a:gdLst>
                <a:gd name="T0" fmla="*/ 0 w 40"/>
                <a:gd name="T1" fmla="*/ 0 h 43"/>
                <a:gd name="T2" fmla="*/ 13 w 40"/>
                <a:gd name="T3" fmla="*/ 0 h 43"/>
                <a:gd name="T4" fmla="*/ 13 w 40"/>
                <a:gd name="T5" fmla="*/ 7 h 43"/>
                <a:gd name="T6" fmla="*/ 13 w 40"/>
                <a:gd name="T7" fmla="*/ 7 h 43"/>
                <a:gd name="T8" fmla="*/ 18 w 40"/>
                <a:gd name="T9" fmla="*/ 2 h 43"/>
                <a:gd name="T10" fmla="*/ 20 w 40"/>
                <a:gd name="T11" fmla="*/ 0 h 43"/>
                <a:gd name="T12" fmla="*/ 25 w 40"/>
                <a:gd name="T13" fmla="*/ 0 h 43"/>
                <a:gd name="T14" fmla="*/ 25 w 40"/>
                <a:gd name="T15" fmla="*/ 0 h 43"/>
                <a:gd name="T16" fmla="*/ 31 w 40"/>
                <a:gd name="T17" fmla="*/ 2 h 43"/>
                <a:gd name="T18" fmla="*/ 36 w 40"/>
                <a:gd name="T19" fmla="*/ 4 h 43"/>
                <a:gd name="T20" fmla="*/ 38 w 40"/>
                <a:gd name="T21" fmla="*/ 9 h 43"/>
                <a:gd name="T22" fmla="*/ 40 w 40"/>
                <a:gd name="T23" fmla="*/ 16 h 43"/>
                <a:gd name="T24" fmla="*/ 40 w 40"/>
                <a:gd name="T25" fmla="*/ 43 h 43"/>
                <a:gd name="T26" fmla="*/ 27 w 40"/>
                <a:gd name="T27" fmla="*/ 43 h 43"/>
                <a:gd name="T28" fmla="*/ 27 w 40"/>
                <a:gd name="T29" fmla="*/ 20 h 43"/>
                <a:gd name="T30" fmla="*/ 27 w 40"/>
                <a:gd name="T31" fmla="*/ 20 h 43"/>
                <a:gd name="T32" fmla="*/ 27 w 40"/>
                <a:gd name="T33" fmla="*/ 16 h 43"/>
                <a:gd name="T34" fmla="*/ 25 w 40"/>
                <a:gd name="T35" fmla="*/ 13 h 43"/>
                <a:gd name="T36" fmla="*/ 23 w 40"/>
                <a:gd name="T37" fmla="*/ 11 h 43"/>
                <a:gd name="T38" fmla="*/ 20 w 40"/>
                <a:gd name="T39" fmla="*/ 11 h 43"/>
                <a:gd name="T40" fmla="*/ 20 w 40"/>
                <a:gd name="T41" fmla="*/ 11 h 43"/>
                <a:gd name="T42" fmla="*/ 16 w 40"/>
                <a:gd name="T43" fmla="*/ 11 h 43"/>
                <a:gd name="T44" fmla="*/ 14 w 40"/>
                <a:gd name="T45" fmla="*/ 13 h 43"/>
                <a:gd name="T46" fmla="*/ 13 w 40"/>
                <a:gd name="T47" fmla="*/ 16 h 43"/>
                <a:gd name="T48" fmla="*/ 13 w 40"/>
                <a:gd name="T49" fmla="*/ 20 h 43"/>
                <a:gd name="T50" fmla="*/ 13 w 40"/>
                <a:gd name="T51" fmla="*/ 43 h 43"/>
                <a:gd name="T52" fmla="*/ 0 w 40"/>
                <a:gd name="T53" fmla="*/ 43 h 43"/>
                <a:gd name="T54" fmla="*/ 0 w 40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43">
                  <a:moveTo>
                    <a:pt x="0" y="0"/>
                  </a:moveTo>
                  <a:lnTo>
                    <a:pt x="13" y="0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1" y="2"/>
                  </a:lnTo>
                  <a:lnTo>
                    <a:pt x="36" y="4"/>
                  </a:lnTo>
                  <a:lnTo>
                    <a:pt x="38" y="9"/>
                  </a:lnTo>
                  <a:lnTo>
                    <a:pt x="40" y="16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16"/>
                  </a:lnTo>
                  <a:lnTo>
                    <a:pt x="25" y="13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6" y="11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3" y="20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7" name="Freeform 87"/>
            <p:cNvSpPr>
              <a:spLocks/>
            </p:cNvSpPr>
            <p:nvPr/>
          </p:nvSpPr>
          <p:spPr bwMode="auto">
            <a:xfrm>
              <a:off x="7651750" y="1824038"/>
              <a:ext cx="42863" cy="88900"/>
            </a:xfrm>
            <a:custGeom>
              <a:avLst/>
              <a:gdLst>
                <a:gd name="T0" fmla="*/ 5 w 27"/>
                <a:gd name="T1" fmla="*/ 42 h 56"/>
                <a:gd name="T2" fmla="*/ 5 w 27"/>
                <a:gd name="T3" fmla="*/ 22 h 56"/>
                <a:gd name="T4" fmla="*/ 0 w 27"/>
                <a:gd name="T5" fmla="*/ 22 h 56"/>
                <a:gd name="T6" fmla="*/ 0 w 27"/>
                <a:gd name="T7" fmla="*/ 11 h 56"/>
                <a:gd name="T8" fmla="*/ 5 w 27"/>
                <a:gd name="T9" fmla="*/ 11 h 56"/>
                <a:gd name="T10" fmla="*/ 5 w 27"/>
                <a:gd name="T11" fmla="*/ 0 h 56"/>
                <a:gd name="T12" fmla="*/ 18 w 27"/>
                <a:gd name="T13" fmla="*/ 0 h 56"/>
                <a:gd name="T14" fmla="*/ 18 w 27"/>
                <a:gd name="T15" fmla="*/ 11 h 56"/>
                <a:gd name="T16" fmla="*/ 27 w 27"/>
                <a:gd name="T17" fmla="*/ 11 h 56"/>
                <a:gd name="T18" fmla="*/ 27 w 27"/>
                <a:gd name="T19" fmla="*/ 22 h 56"/>
                <a:gd name="T20" fmla="*/ 18 w 27"/>
                <a:gd name="T21" fmla="*/ 22 h 56"/>
                <a:gd name="T22" fmla="*/ 18 w 27"/>
                <a:gd name="T23" fmla="*/ 40 h 56"/>
                <a:gd name="T24" fmla="*/ 18 w 27"/>
                <a:gd name="T25" fmla="*/ 40 h 56"/>
                <a:gd name="T26" fmla="*/ 18 w 27"/>
                <a:gd name="T27" fmla="*/ 43 h 56"/>
                <a:gd name="T28" fmla="*/ 22 w 27"/>
                <a:gd name="T29" fmla="*/ 45 h 56"/>
                <a:gd name="T30" fmla="*/ 22 w 27"/>
                <a:gd name="T31" fmla="*/ 45 h 56"/>
                <a:gd name="T32" fmla="*/ 27 w 27"/>
                <a:gd name="T33" fmla="*/ 43 h 56"/>
                <a:gd name="T34" fmla="*/ 27 w 27"/>
                <a:gd name="T35" fmla="*/ 53 h 56"/>
                <a:gd name="T36" fmla="*/ 27 w 27"/>
                <a:gd name="T37" fmla="*/ 53 h 56"/>
                <a:gd name="T38" fmla="*/ 23 w 27"/>
                <a:gd name="T39" fmla="*/ 54 h 56"/>
                <a:gd name="T40" fmla="*/ 18 w 27"/>
                <a:gd name="T41" fmla="*/ 56 h 56"/>
                <a:gd name="T42" fmla="*/ 18 w 27"/>
                <a:gd name="T43" fmla="*/ 56 h 56"/>
                <a:gd name="T44" fmla="*/ 13 w 27"/>
                <a:gd name="T45" fmla="*/ 54 h 56"/>
                <a:gd name="T46" fmla="*/ 9 w 27"/>
                <a:gd name="T47" fmla="*/ 53 h 56"/>
                <a:gd name="T48" fmla="*/ 5 w 27"/>
                <a:gd name="T49" fmla="*/ 49 h 56"/>
                <a:gd name="T50" fmla="*/ 5 w 27"/>
                <a:gd name="T51" fmla="*/ 42 h 56"/>
                <a:gd name="T52" fmla="*/ 5 w 27"/>
                <a:gd name="T53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56">
                  <a:moveTo>
                    <a:pt x="5" y="42"/>
                  </a:moveTo>
                  <a:lnTo>
                    <a:pt x="5" y="22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lnTo>
                    <a:pt x="18" y="0"/>
                  </a:lnTo>
                  <a:lnTo>
                    <a:pt x="18" y="11"/>
                  </a:lnTo>
                  <a:lnTo>
                    <a:pt x="27" y="11"/>
                  </a:lnTo>
                  <a:lnTo>
                    <a:pt x="27" y="22"/>
                  </a:lnTo>
                  <a:lnTo>
                    <a:pt x="18" y="22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18" y="43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7" y="43"/>
                  </a:lnTo>
                  <a:lnTo>
                    <a:pt x="27" y="53"/>
                  </a:lnTo>
                  <a:lnTo>
                    <a:pt x="27" y="53"/>
                  </a:lnTo>
                  <a:lnTo>
                    <a:pt x="23" y="54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13" y="54"/>
                  </a:lnTo>
                  <a:lnTo>
                    <a:pt x="9" y="53"/>
                  </a:lnTo>
                  <a:lnTo>
                    <a:pt x="5" y="49"/>
                  </a:lnTo>
                  <a:lnTo>
                    <a:pt x="5" y="42"/>
                  </a:lnTo>
                  <a:lnTo>
                    <a:pt x="5" y="4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8" name="Freeform 88"/>
            <p:cNvSpPr>
              <a:spLocks/>
            </p:cNvSpPr>
            <p:nvPr/>
          </p:nvSpPr>
          <p:spPr bwMode="auto">
            <a:xfrm>
              <a:off x="7708900" y="1841500"/>
              <a:ext cx="42863" cy="68263"/>
            </a:xfrm>
            <a:custGeom>
              <a:avLst/>
              <a:gdLst>
                <a:gd name="T0" fmla="*/ 0 w 27"/>
                <a:gd name="T1" fmla="*/ 0 h 43"/>
                <a:gd name="T2" fmla="*/ 13 w 27"/>
                <a:gd name="T3" fmla="*/ 0 h 43"/>
                <a:gd name="T4" fmla="*/ 13 w 27"/>
                <a:gd name="T5" fmla="*/ 9 h 43"/>
                <a:gd name="T6" fmla="*/ 13 w 27"/>
                <a:gd name="T7" fmla="*/ 9 h 43"/>
                <a:gd name="T8" fmla="*/ 15 w 27"/>
                <a:gd name="T9" fmla="*/ 5 h 43"/>
                <a:gd name="T10" fmla="*/ 18 w 27"/>
                <a:gd name="T11" fmla="*/ 2 h 43"/>
                <a:gd name="T12" fmla="*/ 22 w 27"/>
                <a:gd name="T13" fmla="*/ 0 h 43"/>
                <a:gd name="T14" fmla="*/ 27 w 27"/>
                <a:gd name="T15" fmla="*/ 0 h 43"/>
                <a:gd name="T16" fmla="*/ 27 w 27"/>
                <a:gd name="T17" fmla="*/ 13 h 43"/>
                <a:gd name="T18" fmla="*/ 25 w 27"/>
                <a:gd name="T19" fmla="*/ 13 h 43"/>
                <a:gd name="T20" fmla="*/ 25 w 27"/>
                <a:gd name="T21" fmla="*/ 13 h 43"/>
                <a:gd name="T22" fmla="*/ 20 w 27"/>
                <a:gd name="T23" fmla="*/ 14 h 43"/>
                <a:gd name="T24" fmla="*/ 16 w 27"/>
                <a:gd name="T25" fmla="*/ 16 h 43"/>
                <a:gd name="T26" fmla="*/ 13 w 27"/>
                <a:gd name="T27" fmla="*/ 22 h 43"/>
                <a:gd name="T28" fmla="*/ 13 w 27"/>
                <a:gd name="T29" fmla="*/ 27 h 43"/>
                <a:gd name="T30" fmla="*/ 13 w 27"/>
                <a:gd name="T31" fmla="*/ 43 h 43"/>
                <a:gd name="T32" fmla="*/ 0 w 27"/>
                <a:gd name="T33" fmla="*/ 43 h 43"/>
                <a:gd name="T34" fmla="*/ 0 w 27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43">
                  <a:moveTo>
                    <a:pt x="0" y="0"/>
                  </a:moveTo>
                  <a:lnTo>
                    <a:pt x="13" y="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8" y="2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0" y="14"/>
                  </a:lnTo>
                  <a:lnTo>
                    <a:pt x="16" y="16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9" name="Freeform 89"/>
            <p:cNvSpPr>
              <a:spLocks noEditPoints="1"/>
            </p:cNvSpPr>
            <p:nvPr/>
          </p:nvSpPr>
          <p:spPr bwMode="auto">
            <a:xfrm>
              <a:off x="7762875" y="1817688"/>
              <a:ext cx="20638" cy="92075"/>
            </a:xfrm>
            <a:custGeom>
              <a:avLst/>
              <a:gdLst>
                <a:gd name="T0" fmla="*/ 0 w 13"/>
                <a:gd name="T1" fmla="*/ 0 h 58"/>
                <a:gd name="T2" fmla="*/ 13 w 13"/>
                <a:gd name="T3" fmla="*/ 0 h 58"/>
                <a:gd name="T4" fmla="*/ 13 w 13"/>
                <a:gd name="T5" fmla="*/ 11 h 58"/>
                <a:gd name="T6" fmla="*/ 0 w 13"/>
                <a:gd name="T7" fmla="*/ 11 h 58"/>
                <a:gd name="T8" fmla="*/ 0 w 13"/>
                <a:gd name="T9" fmla="*/ 0 h 58"/>
                <a:gd name="T10" fmla="*/ 0 w 13"/>
                <a:gd name="T11" fmla="*/ 15 h 58"/>
                <a:gd name="T12" fmla="*/ 13 w 13"/>
                <a:gd name="T13" fmla="*/ 15 h 58"/>
                <a:gd name="T14" fmla="*/ 13 w 13"/>
                <a:gd name="T15" fmla="*/ 58 h 58"/>
                <a:gd name="T16" fmla="*/ 0 w 13"/>
                <a:gd name="T17" fmla="*/ 58 h 58"/>
                <a:gd name="T18" fmla="*/ 0 w 13"/>
                <a:gd name="T19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58">
                  <a:moveTo>
                    <a:pt x="0" y="0"/>
                  </a:moveTo>
                  <a:lnTo>
                    <a:pt x="13" y="0"/>
                  </a:lnTo>
                  <a:lnTo>
                    <a:pt x="13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15"/>
                  </a:moveTo>
                  <a:lnTo>
                    <a:pt x="13" y="15"/>
                  </a:lnTo>
                  <a:lnTo>
                    <a:pt x="13" y="58"/>
                  </a:lnTo>
                  <a:lnTo>
                    <a:pt x="0" y="5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0" name="Freeform 90"/>
            <p:cNvSpPr>
              <a:spLocks noEditPoints="1"/>
            </p:cNvSpPr>
            <p:nvPr/>
          </p:nvSpPr>
          <p:spPr bwMode="auto">
            <a:xfrm>
              <a:off x="7800975" y="1817688"/>
              <a:ext cx="71438" cy="95250"/>
            </a:xfrm>
            <a:custGeom>
              <a:avLst/>
              <a:gdLst>
                <a:gd name="T0" fmla="*/ 13 w 45"/>
                <a:gd name="T1" fmla="*/ 53 h 60"/>
                <a:gd name="T2" fmla="*/ 13 w 45"/>
                <a:gd name="T3" fmla="*/ 58 h 60"/>
                <a:gd name="T4" fmla="*/ 0 w 45"/>
                <a:gd name="T5" fmla="*/ 58 h 60"/>
                <a:gd name="T6" fmla="*/ 0 w 45"/>
                <a:gd name="T7" fmla="*/ 0 h 60"/>
                <a:gd name="T8" fmla="*/ 13 w 45"/>
                <a:gd name="T9" fmla="*/ 0 h 60"/>
                <a:gd name="T10" fmla="*/ 13 w 45"/>
                <a:gd name="T11" fmla="*/ 22 h 60"/>
                <a:gd name="T12" fmla="*/ 13 w 45"/>
                <a:gd name="T13" fmla="*/ 22 h 60"/>
                <a:gd name="T14" fmla="*/ 18 w 45"/>
                <a:gd name="T15" fmla="*/ 17 h 60"/>
                <a:gd name="T16" fmla="*/ 22 w 45"/>
                <a:gd name="T17" fmla="*/ 15 h 60"/>
                <a:gd name="T18" fmla="*/ 25 w 45"/>
                <a:gd name="T19" fmla="*/ 15 h 60"/>
                <a:gd name="T20" fmla="*/ 25 w 45"/>
                <a:gd name="T21" fmla="*/ 15 h 60"/>
                <a:gd name="T22" fmla="*/ 32 w 45"/>
                <a:gd name="T23" fmla="*/ 17 h 60"/>
                <a:gd name="T24" fmla="*/ 40 w 45"/>
                <a:gd name="T25" fmla="*/ 20 h 60"/>
                <a:gd name="T26" fmla="*/ 43 w 45"/>
                <a:gd name="T27" fmla="*/ 28 h 60"/>
                <a:gd name="T28" fmla="*/ 45 w 45"/>
                <a:gd name="T29" fmla="*/ 37 h 60"/>
                <a:gd name="T30" fmla="*/ 45 w 45"/>
                <a:gd name="T31" fmla="*/ 37 h 60"/>
                <a:gd name="T32" fmla="*/ 45 w 45"/>
                <a:gd name="T33" fmla="*/ 37 h 60"/>
                <a:gd name="T34" fmla="*/ 43 w 45"/>
                <a:gd name="T35" fmla="*/ 47 h 60"/>
                <a:gd name="T36" fmla="*/ 40 w 45"/>
                <a:gd name="T37" fmla="*/ 55 h 60"/>
                <a:gd name="T38" fmla="*/ 32 w 45"/>
                <a:gd name="T39" fmla="*/ 58 h 60"/>
                <a:gd name="T40" fmla="*/ 25 w 45"/>
                <a:gd name="T41" fmla="*/ 60 h 60"/>
                <a:gd name="T42" fmla="*/ 25 w 45"/>
                <a:gd name="T43" fmla="*/ 60 h 60"/>
                <a:gd name="T44" fmla="*/ 22 w 45"/>
                <a:gd name="T45" fmla="*/ 58 h 60"/>
                <a:gd name="T46" fmla="*/ 18 w 45"/>
                <a:gd name="T47" fmla="*/ 58 h 60"/>
                <a:gd name="T48" fmla="*/ 13 w 45"/>
                <a:gd name="T49" fmla="*/ 53 h 60"/>
                <a:gd name="T50" fmla="*/ 13 w 45"/>
                <a:gd name="T51" fmla="*/ 53 h 60"/>
                <a:gd name="T52" fmla="*/ 32 w 45"/>
                <a:gd name="T53" fmla="*/ 37 h 60"/>
                <a:gd name="T54" fmla="*/ 32 w 45"/>
                <a:gd name="T55" fmla="*/ 37 h 60"/>
                <a:gd name="T56" fmla="*/ 32 w 45"/>
                <a:gd name="T57" fmla="*/ 37 h 60"/>
                <a:gd name="T58" fmla="*/ 32 w 45"/>
                <a:gd name="T59" fmla="*/ 33 h 60"/>
                <a:gd name="T60" fmla="*/ 31 w 45"/>
                <a:gd name="T61" fmla="*/ 29 h 60"/>
                <a:gd name="T62" fmla="*/ 27 w 45"/>
                <a:gd name="T63" fmla="*/ 26 h 60"/>
                <a:gd name="T64" fmla="*/ 23 w 45"/>
                <a:gd name="T65" fmla="*/ 26 h 60"/>
                <a:gd name="T66" fmla="*/ 23 w 45"/>
                <a:gd name="T67" fmla="*/ 26 h 60"/>
                <a:gd name="T68" fmla="*/ 18 w 45"/>
                <a:gd name="T69" fmla="*/ 26 h 60"/>
                <a:gd name="T70" fmla="*/ 16 w 45"/>
                <a:gd name="T71" fmla="*/ 29 h 60"/>
                <a:gd name="T72" fmla="*/ 13 w 45"/>
                <a:gd name="T73" fmla="*/ 33 h 60"/>
                <a:gd name="T74" fmla="*/ 13 w 45"/>
                <a:gd name="T75" fmla="*/ 37 h 60"/>
                <a:gd name="T76" fmla="*/ 13 w 45"/>
                <a:gd name="T77" fmla="*/ 37 h 60"/>
                <a:gd name="T78" fmla="*/ 13 w 45"/>
                <a:gd name="T79" fmla="*/ 37 h 60"/>
                <a:gd name="T80" fmla="*/ 13 w 45"/>
                <a:gd name="T81" fmla="*/ 42 h 60"/>
                <a:gd name="T82" fmla="*/ 16 w 45"/>
                <a:gd name="T83" fmla="*/ 46 h 60"/>
                <a:gd name="T84" fmla="*/ 18 w 45"/>
                <a:gd name="T85" fmla="*/ 47 h 60"/>
                <a:gd name="T86" fmla="*/ 23 w 45"/>
                <a:gd name="T87" fmla="*/ 49 h 60"/>
                <a:gd name="T88" fmla="*/ 23 w 45"/>
                <a:gd name="T89" fmla="*/ 49 h 60"/>
                <a:gd name="T90" fmla="*/ 27 w 45"/>
                <a:gd name="T91" fmla="*/ 47 h 60"/>
                <a:gd name="T92" fmla="*/ 31 w 45"/>
                <a:gd name="T93" fmla="*/ 46 h 60"/>
                <a:gd name="T94" fmla="*/ 32 w 45"/>
                <a:gd name="T95" fmla="*/ 42 h 60"/>
                <a:gd name="T96" fmla="*/ 32 w 45"/>
                <a:gd name="T97" fmla="*/ 37 h 60"/>
                <a:gd name="T98" fmla="*/ 32 w 45"/>
                <a:gd name="T99" fmla="*/ 3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5" h="60">
                  <a:moveTo>
                    <a:pt x="13" y="53"/>
                  </a:moveTo>
                  <a:lnTo>
                    <a:pt x="13" y="58"/>
                  </a:lnTo>
                  <a:lnTo>
                    <a:pt x="0" y="58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8" y="17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32" y="17"/>
                  </a:lnTo>
                  <a:lnTo>
                    <a:pt x="40" y="20"/>
                  </a:lnTo>
                  <a:lnTo>
                    <a:pt x="43" y="28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3" y="47"/>
                  </a:lnTo>
                  <a:lnTo>
                    <a:pt x="40" y="55"/>
                  </a:lnTo>
                  <a:lnTo>
                    <a:pt x="32" y="58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2" y="58"/>
                  </a:lnTo>
                  <a:lnTo>
                    <a:pt x="18" y="58"/>
                  </a:lnTo>
                  <a:lnTo>
                    <a:pt x="13" y="53"/>
                  </a:lnTo>
                  <a:lnTo>
                    <a:pt x="13" y="53"/>
                  </a:lnTo>
                  <a:close/>
                  <a:moveTo>
                    <a:pt x="32" y="37"/>
                  </a:moveTo>
                  <a:lnTo>
                    <a:pt x="32" y="37"/>
                  </a:lnTo>
                  <a:lnTo>
                    <a:pt x="32" y="37"/>
                  </a:lnTo>
                  <a:lnTo>
                    <a:pt x="32" y="33"/>
                  </a:lnTo>
                  <a:lnTo>
                    <a:pt x="31" y="29"/>
                  </a:lnTo>
                  <a:lnTo>
                    <a:pt x="27" y="26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18" y="26"/>
                  </a:lnTo>
                  <a:lnTo>
                    <a:pt x="16" y="29"/>
                  </a:lnTo>
                  <a:lnTo>
                    <a:pt x="13" y="33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42"/>
                  </a:lnTo>
                  <a:lnTo>
                    <a:pt x="16" y="46"/>
                  </a:lnTo>
                  <a:lnTo>
                    <a:pt x="18" y="47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7" y="47"/>
                  </a:lnTo>
                  <a:lnTo>
                    <a:pt x="31" y="46"/>
                  </a:lnTo>
                  <a:lnTo>
                    <a:pt x="32" y="42"/>
                  </a:lnTo>
                  <a:lnTo>
                    <a:pt x="32" y="37"/>
                  </a:lnTo>
                  <a:lnTo>
                    <a:pt x="32" y="37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1" name="Freeform 91"/>
            <p:cNvSpPr>
              <a:spLocks/>
            </p:cNvSpPr>
            <p:nvPr/>
          </p:nvSpPr>
          <p:spPr bwMode="auto">
            <a:xfrm>
              <a:off x="7886700" y="1841500"/>
              <a:ext cx="63500" cy="71438"/>
            </a:xfrm>
            <a:custGeom>
              <a:avLst/>
              <a:gdLst>
                <a:gd name="T0" fmla="*/ 0 w 40"/>
                <a:gd name="T1" fmla="*/ 29 h 45"/>
                <a:gd name="T2" fmla="*/ 0 w 40"/>
                <a:gd name="T3" fmla="*/ 0 h 45"/>
                <a:gd name="T4" fmla="*/ 13 w 40"/>
                <a:gd name="T5" fmla="*/ 0 h 45"/>
                <a:gd name="T6" fmla="*/ 13 w 40"/>
                <a:gd name="T7" fmla="*/ 25 h 45"/>
                <a:gd name="T8" fmla="*/ 13 w 40"/>
                <a:gd name="T9" fmla="*/ 25 h 45"/>
                <a:gd name="T10" fmla="*/ 13 w 40"/>
                <a:gd name="T11" fmla="*/ 29 h 45"/>
                <a:gd name="T12" fmla="*/ 15 w 40"/>
                <a:gd name="T13" fmla="*/ 31 h 45"/>
                <a:gd name="T14" fmla="*/ 16 w 40"/>
                <a:gd name="T15" fmla="*/ 32 h 45"/>
                <a:gd name="T16" fmla="*/ 20 w 40"/>
                <a:gd name="T17" fmla="*/ 34 h 45"/>
                <a:gd name="T18" fmla="*/ 20 w 40"/>
                <a:gd name="T19" fmla="*/ 34 h 45"/>
                <a:gd name="T20" fmla="*/ 24 w 40"/>
                <a:gd name="T21" fmla="*/ 32 h 45"/>
                <a:gd name="T22" fmla="*/ 25 w 40"/>
                <a:gd name="T23" fmla="*/ 31 h 45"/>
                <a:gd name="T24" fmla="*/ 27 w 40"/>
                <a:gd name="T25" fmla="*/ 29 h 45"/>
                <a:gd name="T26" fmla="*/ 27 w 40"/>
                <a:gd name="T27" fmla="*/ 25 h 45"/>
                <a:gd name="T28" fmla="*/ 27 w 40"/>
                <a:gd name="T29" fmla="*/ 0 h 45"/>
                <a:gd name="T30" fmla="*/ 40 w 40"/>
                <a:gd name="T31" fmla="*/ 0 h 45"/>
                <a:gd name="T32" fmla="*/ 40 w 40"/>
                <a:gd name="T33" fmla="*/ 43 h 45"/>
                <a:gd name="T34" fmla="*/ 27 w 40"/>
                <a:gd name="T35" fmla="*/ 43 h 45"/>
                <a:gd name="T36" fmla="*/ 27 w 40"/>
                <a:gd name="T37" fmla="*/ 38 h 45"/>
                <a:gd name="T38" fmla="*/ 27 w 40"/>
                <a:gd name="T39" fmla="*/ 38 h 45"/>
                <a:gd name="T40" fmla="*/ 22 w 40"/>
                <a:gd name="T41" fmla="*/ 43 h 45"/>
                <a:gd name="T42" fmla="*/ 18 w 40"/>
                <a:gd name="T43" fmla="*/ 43 h 45"/>
                <a:gd name="T44" fmla="*/ 15 w 40"/>
                <a:gd name="T45" fmla="*/ 45 h 45"/>
                <a:gd name="T46" fmla="*/ 15 w 40"/>
                <a:gd name="T47" fmla="*/ 45 h 45"/>
                <a:gd name="T48" fmla="*/ 9 w 40"/>
                <a:gd name="T49" fmla="*/ 43 h 45"/>
                <a:gd name="T50" fmla="*/ 4 w 40"/>
                <a:gd name="T51" fmla="*/ 40 h 45"/>
                <a:gd name="T52" fmla="*/ 2 w 40"/>
                <a:gd name="T53" fmla="*/ 36 h 45"/>
                <a:gd name="T54" fmla="*/ 0 w 40"/>
                <a:gd name="T55" fmla="*/ 29 h 45"/>
                <a:gd name="T56" fmla="*/ 0 w 40"/>
                <a:gd name="T57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0" h="45">
                  <a:moveTo>
                    <a:pt x="0" y="29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9"/>
                  </a:lnTo>
                  <a:lnTo>
                    <a:pt x="15" y="31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4" y="32"/>
                  </a:lnTo>
                  <a:lnTo>
                    <a:pt x="25" y="31"/>
                  </a:lnTo>
                  <a:lnTo>
                    <a:pt x="27" y="29"/>
                  </a:lnTo>
                  <a:lnTo>
                    <a:pt x="27" y="25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2" y="43"/>
                  </a:lnTo>
                  <a:lnTo>
                    <a:pt x="18" y="43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9" y="43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2" name="Freeform 92"/>
            <p:cNvSpPr>
              <a:spLocks noEditPoints="1"/>
            </p:cNvSpPr>
            <p:nvPr/>
          </p:nvSpPr>
          <p:spPr bwMode="auto">
            <a:xfrm>
              <a:off x="7967663" y="1817688"/>
              <a:ext cx="19050" cy="92075"/>
            </a:xfrm>
            <a:custGeom>
              <a:avLst/>
              <a:gdLst>
                <a:gd name="T0" fmla="*/ 0 w 12"/>
                <a:gd name="T1" fmla="*/ 0 h 58"/>
                <a:gd name="T2" fmla="*/ 12 w 12"/>
                <a:gd name="T3" fmla="*/ 0 h 58"/>
                <a:gd name="T4" fmla="*/ 12 w 12"/>
                <a:gd name="T5" fmla="*/ 11 h 58"/>
                <a:gd name="T6" fmla="*/ 0 w 12"/>
                <a:gd name="T7" fmla="*/ 11 h 58"/>
                <a:gd name="T8" fmla="*/ 0 w 12"/>
                <a:gd name="T9" fmla="*/ 0 h 58"/>
                <a:gd name="T10" fmla="*/ 0 w 12"/>
                <a:gd name="T11" fmla="*/ 15 h 58"/>
                <a:gd name="T12" fmla="*/ 12 w 12"/>
                <a:gd name="T13" fmla="*/ 15 h 58"/>
                <a:gd name="T14" fmla="*/ 12 w 12"/>
                <a:gd name="T15" fmla="*/ 58 h 58"/>
                <a:gd name="T16" fmla="*/ 0 w 12"/>
                <a:gd name="T17" fmla="*/ 58 h 58"/>
                <a:gd name="T18" fmla="*/ 0 w 12"/>
                <a:gd name="T19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58">
                  <a:moveTo>
                    <a:pt x="0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15"/>
                  </a:moveTo>
                  <a:lnTo>
                    <a:pt x="12" y="15"/>
                  </a:lnTo>
                  <a:lnTo>
                    <a:pt x="12" y="58"/>
                  </a:lnTo>
                  <a:lnTo>
                    <a:pt x="0" y="5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3" name="Freeform 93"/>
            <p:cNvSpPr>
              <a:spLocks/>
            </p:cNvSpPr>
            <p:nvPr/>
          </p:nvSpPr>
          <p:spPr bwMode="auto">
            <a:xfrm>
              <a:off x="8001000" y="1841500"/>
              <a:ext cx="63500" cy="92075"/>
            </a:xfrm>
            <a:custGeom>
              <a:avLst/>
              <a:gdLst>
                <a:gd name="T0" fmla="*/ 9 w 40"/>
                <a:gd name="T1" fmla="*/ 54 h 58"/>
                <a:gd name="T2" fmla="*/ 17 w 40"/>
                <a:gd name="T3" fmla="*/ 43 h 58"/>
                <a:gd name="T4" fmla="*/ 17 w 40"/>
                <a:gd name="T5" fmla="*/ 43 h 58"/>
                <a:gd name="T6" fmla="*/ 9 w 40"/>
                <a:gd name="T7" fmla="*/ 42 h 58"/>
                <a:gd name="T8" fmla="*/ 6 w 40"/>
                <a:gd name="T9" fmla="*/ 36 h 58"/>
                <a:gd name="T10" fmla="*/ 2 w 40"/>
                <a:gd name="T11" fmla="*/ 29 h 58"/>
                <a:gd name="T12" fmla="*/ 0 w 40"/>
                <a:gd name="T13" fmla="*/ 22 h 58"/>
                <a:gd name="T14" fmla="*/ 0 w 40"/>
                <a:gd name="T15" fmla="*/ 22 h 58"/>
                <a:gd name="T16" fmla="*/ 0 w 40"/>
                <a:gd name="T17" fmla="*/ 22 h 58"/>
                <a:gd name="T18" fmla="*/ 2 w 40"/>
                <a:gd name="T19" fmla="*/ 14 h 58"/>
                <a:gd name="T20" fmla="*/ 8 w 40"/>
                <a:gd name="T21" fmla="*/ 7 h 58"/>
                <a:gd name="T22" fmla="*/ 15 w 40"/>
                <a:gd name="T23" fmla="*/ 2 h 58"/>
                <a:gd name="T24" fmla="*/ 24 w 40"/>
                <a:gd name="T25" fmla="*/ 0 h 58"/>
                <a:gd name="T26" fmla="*/ 24 w 40"/>
                <a:gd name="T27" fmla="*/ 0 h 58"/>
                <a:gd name="T28" fmla="*/ 29 w 40"/>
                <a:gd name="T29" fmla="*/ 0 h 58"/>
                <a:gd name="T30" fmla="*/ 33 w 40"/>
                <a:gd name="T31" fmla="*/ 2 h 58"/>
                <a:gd name="T32" fmla="*/ 40 w 40"/>
                <a:gd name="T33" fmla="*/ 7 h 58"/>
                <a:gd name="T34" fmla="*/ 33 w 40"/>
                <a:gd name="T35" fmla="*/ 14 h 58"/>
                <a:gd name="T36" fmla="*/ 33 w 40"/>
                <a:gd name="T37" fmla="*/ 14 h 58"/>
                <a:gd name="T38" fmla="*/ 29 w 40"/>
                <a:gd name="T39" fmla="*/ 11 h 58"/>
                <a:gd name="T40" fmla="*/ 24 w 40"/>
                <a:gd name="T41" fmla="*/ 11 h 58"/>
                <a:gd name="T42" fmla="*/ 24 w 40"/>
                <a:gd name="T43" fmla="*/ 11 h 58"/>
                <a:gd name="T44" fmla="*/ 18 w 40"/>
                <a:gd name="T45" fmla="*/ 11 h 58"/>
                <a:gd name="T46" fmla="*/ 15 w 40"/>
                <a:gd name="T47" fmla="*/ 14 h 58"/>
                <a:gd name="T48" fmla="*/ 13 w 40"/>
                <a:gd name="T49" fmla="*/ 18 h 58"/>
                <a:gd name="T50" fmla="*/ 13 w 40"/>
                <a:gd name="T51" fmla="*/ 22 h 58"/>
                <a:gd name="T52" fmla="*/ 13 w 40"/>
                <a:gd name="T53" fmla="*/ 22 h 58"/>
                <a:gd name="T54" fmla="*/ 13 w 40"/>
                <a:gd name="T55" fmla="*/ 22 h 58"/>
                <a:gd name="T56" fmla="*/ 13 w 40"/>
                <a:gd name="T57" fmla="*/ 27 h 58"/>
                <a:gd name="T58" fmla="*/ 17 w 40"/>
                <a:gd name="T59" fmla="*/ 31 h 58"/>
                <a:gd name="T60" fmla="*/ 18 w 40"/>
                <a:gd name="T61" fmla="*/ 32 h 58"/>
                <a:gd name="T62" fmla="*/ 24 w 40"/>
                <a:gd name="T63" fmla="*/ 34 h 58"/>
                <a:gd name="T64" fmla="*/ 24 w 40"/>
                <a:gd name="T65" fmla="*/ 34 h 58"/>
                <a:gd name="T66" fmla="*/ 29 w 40"/>
                <a:gd name="T67" fmla="*/ 32 h 58"/>
                <a:gd name="T68" fmla="*/ 33 w 40"/>
                <a:gd name="T69" fmla="*/ 29 h 58"/>
                <a:gd name="T70" fmla="*/ 40 w 40"/>
                <a:gd name="T71" fmla="*/ 36 h 58"/>
                <a:gd name="T72" fmla="*/ 40 w 40"/>
                <a:gd name="T73" fmla="*/ 36 h 58"/>
                <a:gd name="T74" fmla="*/ 35 w 40"/>
                <a:gd name="T75" fmla="*/ 42 h 58"/>
                <a:gd name="T76" fmla="*/ 29 w 40"/>
                <a:gd name="T77" fmla="*/ 43 h 58"/>
                <a:gd name="T78" fmla="*/ 26 w 40"/>
                <a:gd name="T79" fmla="*/ 45 h 58"/>
                <a:gd name="T80" fmla="*/ 20 w 40"/>
                <a:gd name="T81" fmla="*/ 58 h 58"/>
                <a:gd name="T82" fmla="*/ 9 w 40"/>
                <a:gd name="T83" fmla="*/ 5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" h="58">
                  <a:moveTo>
                    <a:pt x="9" y="54"/>
                  </a:moveTo>
                  <a:lnTo>
                    <a:pt x="17" y="43"/>
                  </a:lnTo>
                  <a:lnTo>
                    <a:pt x="17" y="43"/>
                  </a:lnTo>
                  <a:lnTo>
                    <a:pt x="9" y="42"/>
                  </a:lnTo>
                  <a:lnTo>
                    <a:pt x="6" y="36"/>
                  </a:lnTo>
                  <a:lnTo>
                    <a:pt x="2" y="29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8" y="7"/>
                  </a:lnTo>
                  <a:lnTo>
                    <a:pt x="15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3" y="2"/>
                  </a:lnTo>
                  <a:lnTo>
                    <a:pt x="40" y="7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29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5" y="14"/>
                  </a:lnTo>
                  <a:lnTo>
                    <a:pt x="13" y="18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7" y="31"/>
                  </a:lnTo>
                  <a:lnTo>
                    <a:pt x="18" y="32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9" y="32"/>
                  </a:lnTo>
                  <a:lnTo>
                    <a:pt x="33" y="29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35" y="42"/>
                  </a:lnTo>
                  <a:lnTo>
                    <a:pt x="29" y="43"/>
                  </a:lnTo>
                  <a:lnTo>
                    <a:pt x="26" y="45"/>
                  </a:lnTo>
                  <a:lnTo>
                    <a:pt x="20" y="58"/>
                  </a:lnTo>
                  <a:lnTo>
                    <a:pt x="9" y="54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4" name="Freeform 94"/>
            <p:cNvSpPr>
              <a:spLocks noEditPoints="1"/>
            </p:cNvSpPr>
            <p:nvPr/>
          </p:nvSpPr>
          <p:spPr bwMode="auto">
            <a:xfrm>
              <a:off x="8074025" y="1816100"/>
              <a:ext cx="73025" cy="96838"/>
            </a:xfrm>
            <a:custGeom>
              <a:avLst/>
              <a:gdLst>
                <a:gd name="T0" fmla="*/ 0 w 46"/>
                <a:gd name="T1" fmla="*/ 38 h 61"/>
                <a:gd name="T2" fmla="*/ 1 w 46"/>
                <a:gd name="T3" fmla="*/ 30 h 61"/>
                <a:gd name="T4" fmla="*/ 14 w 46"/>
                <a:gd name="T5" fmla="*/ 18 h 61"/>
                <a:gd name="T6" fmla="*/ 23 w 46"/>
                <a:gd name="T7" fmla="*/ 16 h 61"/>
                <a:gd name="T8" fmla="*/ 39 w 46"/>
                <a:gd name="T9" fmla="*/ 23 h 61"/>
                <a:gd name="T10" fmla="*/ 46 w 46"/>
                <a:gd name="T11" fmla="*/ 38 h 61"/>
                <a:gd name="T12" fmla="*/ 46 w 46"/>
                <a:gd name="T13" fmla="*/ 38 h 61"/>
                <a:gd name="T14" fmla="*/ 39 w 46"/>
                <a:gd name="T15" fmla="*/ 54 h 61"/>
                <a:gd name="T16" fmla="*/ 23 w 46"/>
                <a:gd name="T17" fmla="*/ 61 h 61"/>
                <a:gd name="T18" fmla="*/ 14 w 46"/>
                <a:gd name="T19" fmla="*/ 59 h 61"/>
                <a:gd name="T20" fmla="*/ 1 w 46"/>
                <a:gd name="T21" fmla="*/ 47 h 61"/>
                <a:gd name="T22" fmla="*/ 0 w 46"/>
                <a:gd name="T23" fmla="*/ 38 h 61"/>
                <a:gd name="T24" fmla="*/ 7 w 46"/>
                <a:gd name="T25" fmla="*/ 11 h 61"/>
                <a:gd name="T26" fmla="*/ 12 w 46"/>
                <a:gd name="T27" fmla="*/ 0 h 61"/>
                <a:gd name="T28" fmla="*/ 16 w 46"/>
                <a:gd name="T29" fmla="*/ 0 h 61"/>
                <a:gd name="T30" fmla="*/ 28 w 46"/>
                <a:gd name="T31" fmla="*/ 3 h 61"/>
                <a:gd name="T32" fmla="*/ 32 w 46"/>
                <a:gd name="T33" fmla="*/ 1 h 61"/>
                <a:gd name="T34" fmla="*/ 39 w 46"/>
                <a:gd name="T35" fmla="*/ 1 h 61"/>
                <a:gd name="T36" fmla="*/ 36 w 46"/>
                <a:gd name="T37" fmla="*/ 9 h 61"/>
                <a:gd name="T38" fmla="*/ 30 w 46"/>
                <a:gd name="T39" fmla="*/ 12 h 61"/>
                <a:gd name="T40" fmla="*/ 23 w 46"/>
                <a:gd name="T41" fmla="*/ 11 h 61"/>
                <a:gd name="T42" fmla="*/ 18 w 46"/>
                <a:gd name="T43" fmla="*/ 9 h 61"/>
                <a:gd name="T44" fmla="*/ 12 w 46"/>
                <a:gd name="T45" fmla="*/ 12 h 61"/>
                <a:gd name="T46" fmla="*/ 34 w 46"/>
                <a:gd name="T47" fmla="*/ 38 h 61"/>
                <a:gd name="T48" fmla="*/ 34 w 46"/>
                <a:gd name="T49" fmla="*/ 38 h 61"/>
                <a:gd name="T50" fmla="*/ 30 w 46"/>
                <a:gd name="T51" fmla="*/ 30 h 61"/>
                <a:gd name="T52" fmla="*/ 23 w 46"/>
                <a:gd name="T53" fmla="*/ 27 h 61"/>
                <a:gd name="T54" fmla="*/ 18 w 46"/>
                <a:gd name="T55" fmla="*/ 27 h 61"/>
                <a:gd name="T56" fmla="*/ 12 w 46"/>
                <a:gd name="T57" fmla="*/ 34 h 61"/>
                <a:gd name="T58" fmla="*/ 12 w 46"/>
                <a:gd name="T59" fmla="*/ 38 h 61"/>
                <a:gd name="T60" fmla="*/ 12 w 46"/>
                <a:gd name="T61" fmla="*/ 43 h 61"/>
                <a:gd name="T62" fmla="*/ 18 w 46"/>
                <a:gd name="T63" fmla="*/ 48 h 61"/>
                <a:gd name="T64" fmla="*/ 23 w 46"/>
                <a:gd name="T65" fmla="*/ 50 h 61"/>
                <a:gd name="T66" fmla="*/ 30 w 46"/>
                <a:gd name="T67" fmla="*/ 47 h 61"/>
                <a:gd name="T68" fmla="*/ 34 w 46"/>
                <a:gd name="T69" fmla="*/ 3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" h="61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1" y="30"/>
                  </a:lnTo>
                  <a:lnTo>
                    <a:pt x="7" y="23"/>
                  </a:lnTo>
                  <a:lnTo>
                    <a:pt x="14" y="18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32" y="18"/>
                  </a:lnTo>
                  <a:lnTo>
                    <a:pt x="39" y="23"/>
                  </a:lnTo>
                  <a:lnTo>
                    <a:pt x="45" y="29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5" y="47"/>
                  </a:lnTo>
                  <a:lnTo>
                    <a:pt x="39" y="54"/>
                  </a:lnTo>
                  <a:lnTo>
                    <a:pt x="32" y="59"/>
                  </a:lnTo>
                  <a:lnTo>
                    <a:pt x="23" y="61"/>
                  </a:lnTo>
                  <a:lnTo>
                    <a:pt x="23" y="61"/>
                  </a:lnTo>
                  <a:lnTo>
                    <a:pt x="14" y="59"/>
                  </a:lnTo>
                  <a:lnTo>
                    <a:pt x="7" y="54"/>
                  </a:lnTo>
                  <a:lnTo>
                    <a:pt x="1" y="47"/>
                  </a:lnTo>
                  <a:lnTo>
                    <a:pt x="0" y="38"/>
                  </a:lnTo>
                  <a:lnTo>
                    <a:pt x="0" y="38"/>
                  </a:lnTo>
                  <a:close/>
                  <a:moveTo>
                    <a:pt x="7" y="11"/>
                  </a:moveTo>
                  <a:lnTo>
                    <a:pt x="7" y="11"/>
                  </a:lnTo>
                  <a:lnTo>
                    <a:pt x="10" y="3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32" y="1"/>
                  </a:lnTo>
                  <a:lnTo>
                    <a:pt x="34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23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2"/>
                  </a:lnTo>
                  <a:lnTo>
                    <a:pt x="7" y="11"/>
                  </a:lnTo>
                  <a:close/>
                  <a:moveTo>
                    <a:pt x="34" y="38"/>
                  </a:moveTo>
                  <a:lnTo>
                    <a:pt x="34" y="38"/>
                  </a:lnTo>
                  <a:lnTo>
                    <a:pt x="34" y="38"/>
                  </a:lnTo>
                  <a:lnTo>
                    <a:pt x="34" y="34"/>
                  </a:lnTo>
                  <a:lnTo>
                    <a:pt x="30" y="30"/>
                  </a:lnTo>
                  <a:lnTo>
                    <a:pt x="27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18" y="27"/>
                  </a:lnTo>
                  <a:lnTo>
                    <a:pt x="14" y="30"/>
                  </a:lnTo>
                  <a:lnTo>
                    <a:pt x="12" y="34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43"/>
                  </a:lnTo>
                  <a:lnTo>
                    <a:pt x="14" y="47"/>
                  </a:lnTo>
                  <a:lnTo>
                    <a:pt x="18" y="48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7" y="48"/>
                  </a:lnTo>
                  <a:lnTo>
                    <a:pt x="30" y="47"/>
                  </a:lnTo>
                  <a:lnTo>
                    <a:pt x="34" y="43"/>
                  </a:lnTo>
                  <a:lnTo>
                    <a:pt x="34" y="38"/>
                  </a:lnTo>
                  <a:lnTo>
                    <a:pt x="34" y="3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5" name="Freeform 95"/>
            <p:cNvSpPr>
              <a:spLocks noEditPoints="1"/>
            </p:cNvSpPr>
            <p:nvPr/>
          </p:nvSpPr>
          <p:spPr bwMode="auto">
            <a:xfrm>
              <a:off x="8156575" y="1841500"/>
              <a:ext cx="68263" cy="71438"/>
            </a:xfrm>
            <a:custGeom>
              <a:avLst/>
              <a:gdLst>
                <a:gd name="T0" fmla="*/ 0 w 43"/>
                <a:gd name="T1" fmla="*/ 22 h 45"/>
                <a:gd name="T2" fmla="*/ 0 w 43"/>
                <a:gd name="T3" fmla="*/ 22 h 45"/>
                <a:gd name="T4" fmla="*/ 0 w 43"/>
                <a:gd name="T5" fmla="*/ 22 h 45"/>
                <a:gd name="T6" fmla="*/ 2 w 43"/>
                <a:gd name="T7" fmla="*/ 14 h 45"/>
                <a:gd name="T8" fmla="*/ 7 w 43"/>
                <a:gd name="T9" fmla="*/ 7 h 45"/>
                <a:gd name="T10" fmla="*/ 13 w 43"/>
                <a:gd name="T11" fmla="*/ 2 h 45"/>
                <a:gd name="T12" fmla="*/ 22 w 43"/>
                <a:gd name="T13" fmla="*/ 0 h 45"/>
                <a:gd name="T14" fmla="*/ 22 w 43"/>
                <a:gd name="T15" fmla="*/ 0 h 45"/>
                <a:gd name="T16" fmla="*/ 27 w 43"/>
                <a:gd name="T17" fmla="*/ 0 h 45"/>
                <a:gd name="T18" fmla="*/ 31 w 43"/>
                <a:gd name="T19" fmla="*/ 2 h 45"/>
                <a:gd name="T20" fmla="*/ 38 w 43"/>
                <a:gd name="T21" fmla="*/ 7 h 45"/>
                <a:gd name="T22" fmla="*/ 41 w 43"/>
                <a:gd name="T23" fmla="*/ 14 h 45"/>
                <a:gd name="T24" fmla="*/ 43 w 43"/>
                <a:gd name="T25" fmla="*/ 23 h 45"/>
                <a:gd name="T26" fmla="*/ 43 w 43"/>
                <a:gd name="T27" fmla="*/ 23 h 45"/>
                <a:gd name="T28" fmla="*/ 43 w 43"/>
                <a:gd name="T29" fmla="*/ 27 h 45"/>
                <a:gd name="T30" fmla="*/ 13 w 43"/>
                <a:gd name="T31" fmla="*/ 27 h 45"/>
                <a:gd name="T32" fmla="*/ 13 w 43"/>
                <a:gd name="T33" fmla="*/ 27 h 45"/>
                <a:gd name="T34" fmla="*/ 14 w 43"/>
                <a:gd name="T35" fmla="*/ 31 h 45"/>
                <a:gd name="T36" fmla="*/ 16 w 43"/>
                <a:gd name="T37" fmla="*/ 32 h 45"/>
                <a:gd name="T38" fmla="*/ 20 w 43"/>
                <a:gd name="T39" fmla="*/ 34 h 45"/>
                <a:gd name="T40" fmla="*/ 23 w 43"/>
                <a:gd name="T41" fmla="*/ 34 h 45"/>
                <a:gd name="T42" fmla="*/ 23 w 43"/>
                <a:gd name="T43" fmla="*/ 34 h 45"/>
                <a:gd name="T44" fmla="*/ 29 w 43"/>
                <a:gd name="T45" fmla="*/ 34 h 45"/>
                <a:gd name="T46" fmla="*/ 34 w 43"/>
                <a:gd name="T47" fmla="*/ 31 h 45"/>
                <a:gd name="T48" fmla="*/ 41 w 43"/>
                <a:gd name="T49" fmla="*/ 36 h 45"/>
                <a:gd name="T50" fmla="*/ 41 w 43"/>
                <a:gd name="T51" fmla="*/ 36 h 45"/>
                <a:gd name="T52" fmla="*/ 38 w 43"/>
                <a:gd name="T53" fmla="*/ 40 h 45"/>
                <a:gd name="T54" fmla="*/ 34 w 43"/>
                <a:gd name="T55" fmla="*/ 43 h 45"/>
                <a:gd name="T56" fmla="*/ 29 w 43"/>
                <a:gd name="T57" fmla="*/ 43 h 45"/>
                <a:gd name="T58" fmla="*/ 23 w 43"/>
                <a:gd name="T59" fmla="*/ 45 h 45"/>
                <a:gd name="T60" fmla="*/ 23 w 43"/>
                <a:gd name="T61" fmla="*/ 45 h 45"/>
                <a:gd name="T62" fmla="*/ 14 w 43"/>
                <a:gd name="T63" fmla="*/ 43 h 45"/>
                <a:gd name="T64" fmla="*/ 7 w 43"/>
                <a:gd name="T65" fmla="*/ 38 h 45"/>
                <a:gd name="T66" fmla="*/ 2 w 43"/>
                <a:gd name="T67" fmla="*/ 31 h 45"/>
                <a:gd name="T68" fmla="*/ 0 w 43"/>
                <a:gd name="T69" fmla="*/ 22 h 45"/>
                <a:gd name="T70" fmla="*/ 0 w 43"/>
                <a:gd name="T71" fmla="*/ 22 h 45"/>
                <a:gd name="T72" fmla="*/ 31 w 43"/>
                <a:gd name="T73" fmla="*/ 18 h 45"/>
                <a:gd name="T74" fmla="*/ 31 w 43"/>
                <a:gd name="T75" fmla="*/ 18 h 45"/>
                <a:gd name="T76" fmla="*/ 31 w 43"/>
                <a:gd name="T77" fmla="*/ 14 h 45"/>
                <a:gd name="T78" fmla="*/ 29 w 43"/>
                <a:gd name="T79" fmla="*/ 13 h 45"/>
                <a:gd name="T80" fmla="*/ 25 w 43"/>
                <a:gd name="T81" fmla="*/ 11 h 45"/>
                <a:gd name="T82" fmla="*/ 22 w 43"/>
                <a:gd name="T83" fmla="*/ 9 h 45"/>
                <a:gd name="T84" fmla="*/ 22 w 43"/>
                <a:gd name="T85" fmla="*/ 9 h 45"/>
                <a:gd name="T86" fmla="*/ 18 w 43"/>
                <a:gd name="T87" fmla="*/ 11 h 45"/>
                <a:gd name="T88" fmla="*/ 16 w 43"/>
                <a:gd name="T89" fmla="*/ 13 h 45"/>
                <a:gd name="T90" fmla="*/ 14 w 43"/>
                <a:gd name="T91" fmla="*/ 14 h 45"/>
                <a:gd name="T92" fmla="*/ 13 w 43"/>
                <a:gd name="T93" fmla="*/ 18 h 45"/>
                <a:gd name="T94" fmla="*/ 31 w 43"/>
                <a:gd name="T95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7" y="7"/>
                  </a:lnTo>
                  <a:lnTo>
                    <a:pt x="13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1" y="2"/>
                  </a:lnTo>
                  <a:lnTo>
                    <a:pt x="38" y="7"/>
                  </a:lnTo>
                  <a:lnTo>
                    <a:pt x="41" y="14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4" y="31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9" y="34"/>
                  </a:lnTo>
                  <a:lnTo>
                    <a:pt x="34" y="31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38" y="40"/>
                  </a:lnTo>
                  <a:lnTo>
                    <a:pt x="34" y="43"/>
                  </a:lnTo>
                  <a:lnTo>
                    <a:pt x="29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7" y="38"/>
                  </a:lnTo>
                  <a:lnTo>
                    <a:pt x="2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1" y="18"/>
                  </a:moveTo>
                  <a:lnTo>
                    <a:pt x="31" y="18"/>
                  </a:lnTo>
                  <a:lnTo>
                    <a:pt x="31" y="14"/>
                  </a:lnTo>
                  <a:lnTo>
                    <a:pt x="29" y="13"/>
                  </a:lnTo>
                  <a:lnTo>
                    <a:pt x="25" y="11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18" y="11"/>
                  </a:lnTo>
                  <a:lnTo>
                    <a:pt x="16" y="13"/>
                  </a:lnTo>
                  <a:lnTo>
                    <a:pt x="14" y="14"/>
                  </a:lnTo>
                  <a:lnTo>
                    <a:pt x="13" y="18"/>
                  </a:lnTo>
                  <a:lnTo>
                    <a:pt x="31" y="1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6" name="Freeform 96"/>
            <p:cNvSpPr>
              <a:spLocks/>
            </p:cNvSpPr>
            <p:nvPr/>
          </p:nvSpPr>
          <p:spPr bwMode="auto">
            <a:xfrm>
              <a:off x="8234363" y="1841500"/>
              <a:ext cx="53975" cy="71438"/>
            </a:xfrm>
            <a:custGeom>
              <a:avLst/>
              <a:gdLst>
                <a:gd name="T0" fmla="*/ 0 w 34"/>
                <a:gd name="T1" fmla="*/ 38 h 45"/>
                <a:gd name="T2" fmla="*/ 5 w 34"/>
                <a:gd name="T3" fmla="*/ 31 h 45"/>
                <a:gd name="T4" fmla="*/ 5 w 34"/>
                <a:gd name="T5" fmla="*/ 31 h 45"/>
                <a:gd name="T6" fmla="*/ 12 w 34"/>
                <a:gd name="T7" fmla="*/ 34 h 45"/>
                <a:gd name="T8" fmla="*/ 18 w 34"/>
                <a:gd name="T9" fmla="*/ 34 h 45"/>
                <a:gd name="T10" fmla="*/ 18 w 34"/>
                <a:gd name="T11" fmla="*/ 34 h 45"/>
                <a:gd name="T12" fmla="*/ 23 w 34"/>
                <a:gd name="T13" fmla="*/ 34 h 45"/>
                <a:gd name="T14" fmla="*/ 23 w 34"/>
                <a:gd name="T15" fmla="*/ 32 h 45"/>
                <a:gd name="T16" fmla="*/ 23 w 34"/>
                <a:gd name="T17" fmla="*/ 32 h 45"/>
                <a:gd name="T18" fmla="*/ 23 w 34"/>
                <a:gd name="T19" fmla="*/ 32 h 45"/>
                <a:gd name="T20" fmla="*/ 23 w 34"/>
                <a:gd name="T21" fmla="*/ 31 h 45"/>
                <a:gd name="T22" fmla="*/ 21 w 34"/>
                <a:gd name="T23" fmla="*/ 29 h 45"/>
                <a:gd name="T24" fmla="*/ 14 w 34"/>
                <a:gd name="T25" fmla="*/ 27 h 45"/>
                <a:gd name="T26" fmla="*/ 14 w 34"/>
                <a:gd name="T27" fmla="*/ 27 h 45"/>
                <a:gd name="T28" fmla="*/ 11 w 34"/>
                <a:gd name="T29" fmla="*/ 25 h 45"/>
                <a:gd name="T30" fmla="*/ 5 w 34"/>
                <a:gd name="T31" fmla="*/ 23 h 45"/>
                <a:gd name="T32" fmla="*/ 3 w 34"/>
                <a:gd name="T33" fmla="*/ 20 h 45"/>
                <a:gd name="T34" fmla="*/ 1 w 34"/>
                <a:gd name="T35" fmla="*/ 14 h 45"/>
                <a:gd name="T36" fmla="*/ 1 w 34"/>
                <a:gd name="T37" fmla="*/ 14 h 45"/>
                <a:gd name="T38" fmla="*/ 1 w 34"/>
                <a:gd name="T39" fmla="*/ 14 h 45"/>
                <a:gd name="T40" fmla="*/ 3 w 34"/>
                <a:gd name="T41" fmla="*/ 7 h 45"/>
                <a:gd name="T42" fmla="*/ 7 w 34"/>
                <a:gd name="T43" fmla="*/ 4 h 45"/>
                <a:gd name="T44" fmla="*/ 11 w 34"/>
                <a:gd name="T45" fmla="*/ 2 h 45"/>
                <a:gd name="T46" fmla="*/ 18 w 34"/>
                <a:gd name="T47" fmla="*/ 0 h 45"/>
                <a:gd name="T48" fmla="*/ 18 w 34"/>
                <a:gd name="T49" fmla="*/ 0 h 45"/>
                <a:gd name="T50" fmla="*/ 25 w 34"/>
                <a:gd name="T51" fmla="*/ 2 h 45"/>
                <a:gd name="T52" fmla="*/ 34 w 34"/>
                <a:gd name="T53" fmla="*/ 5 h 45"/>
                <a:gd name="T54" fmla="*/ 29 w 34"/>
                <a:gd name="T55" fmla="*/ 13 h 45"/>
                <a:gd name="T56" fmla="*/ 29 w 34"/>
                <a:gd name="T57" fmla="*/ 13 h 45"/>
                <a:gd name="T58" fmla="*/ 23 w 34"/>
                <a:gd name="T59" fmla="*/ 11 h 45"/>
                <a:gd name="T60" fmla="*/ 18 w 34"/>
                <a:gd name="T61" fmla="*/ 9 h 45"/>
                <a:gd name="T62" fmla="*/ 18 w 34"/>
                <a:gd name="T63" fmla="*/ 9 h 45"/>
                <a:gd name="T64" fmla="*/ 14 w 34"/>
                <a:gd name="T65" fmla="*/ 11 h 45"/>
                <a:gd name="T66" fmla="*/ 12 w 34"/>
                <a:gd name="T67" fmla="*/ 13 h 45"/>
                <a:gd name="T68" fmla="*/ 12 w 34"/>
                <a:gd name="T69" fmla="*/ 13 h 45"/>
                <a:gd name="T70" fmla="*/ 12 w 34"/>
                <a:gd name="T71" fmla="*/ 13 h 45"/>
                <a:gd name="T72" fmla="*/ 14 w 34"/>
                <a:gd name="T73" fmla="*/ 14 h 45"/>
                <a:gd name="T74" fmla="*/ 16 w 34"/>
                <a:gd name="T75" fmla="*/ 16 h 45"/>
                <a:gd name="T76" fmla="*/ 21 w 34"/>
                <a:gd name="T77" fmla="*/ 18 h 45"/>
                <a:gd name="T78" fmla="*/ 21 w 34"/>
                <a:gd name="T79" fmla="*/ 18 h 45"/>
                <a:gd name="T80" fmla="*/ 30 w 34"/>
                <a:gd name="T81" fmla="*/ 22 h 45"/>
                <a:gd name="T82" fmla="*/ 34 w 34"/>
                <a:gd name="T83" fmla="*/ 25 h 45"/>
                <a:gd name="T84" fmla="*/ 34 w 34"/>
                <a:gd name="T85" fmla="*/ 31 h 45"/>
                <a:gd name="T86" fmla="*/ 34 w 34"/>
                <a:gd name="T87" fmla="*/ 31 h 45"/>
                <a:gd name="T88" fmla="*/ 34 w 34"/>
                <a:gd name="T89" fmla="*/ 31 h 45"/>
                <a:gd name="T90" fmla="*/ 34 w 34"/>
                <a:gd name="T91" fmla="*/ 36 h 45"/>
                <a:gd name="T92" fmla="*/ 30 w 34"/>
                <a:gd name="T93" fmla="*/ 42 h 45"/>
                <a:gd name="T94" fmla="*/ 25 w 34"/>
                <a:gd name="T95" fmla="*/ 43 h 45"/>
                <a:gd name="T96" fmla="*/ 18 w 34"/>
                <a:gd name="T97" fmla="*/ 45 h 45"/>
                <a:gd name="T98" fmla="*/ 18 w 34"/>
                <a:gd name="T99" fmla="*/ 45 h 45"/>
                <a:gd name="T100" fmla="*/ 9 w 34"/>
                <a:gd name="T101" fmla="*/ 43 h 45"/>
                <a:gd name="T102" fmla="*/ 0 w 34"/>
                <a:gd name="T103" fmla="*/ 38 h 45"/>
                <a:gd name="T104" fmla="*/ 0 w 34"/>
                <a:gd name="T105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" h="45">
                  <a:moveTo>
                    <a:pt x="0" y="38"/>
                  </a:moveTo>
                  <a:lnTo>
                    <a:pt x="5" y="31"/>
                  </a:lnTo>
                  <a:lnTo>
                    <a:pt x="5" y="31"/>
                  </a:lnTo>
                  <a:lnTo>
                    <a:pt x="12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3" y="34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1"/>
                  </a:lnTo>
                  <a:lnTo>
                    <a:pt x="21" y="29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1" y="25"/>
                  </a:lnTo>
                  <a:lnTo>
                    <a:pt x="5" y="23"/>
                  </a:lnTo>
                  <a:lnTo>
                    <a:pt x="3" y="20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3" y="7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5" y="2"/>
                  </a:lnTo>
                  <a:lnTo>
                    <a:pt x="34" y="5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3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4" y="14"/>
                  </a:lnTo>
                  <a:lnTo>
                    <a:pt x="16" y="16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30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6"/>
                  </a:lnTo>
                  <a:lnTo>
                    <a:pt x="30" y="42"/>
                  </a:lnTo>
                  <a:lnTo>
                    <a:pt x="25" y="43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9" y="43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7" name="Freeform 97"/>
            <p:cNvSpPr>
              <a:spLocks noEditPoints="1"/>
            </p:cNvSpPr>
            <p:nvPr/>
          </p:nvSpPr>
          <p:spPr bwMode="auto">
            <a:xfrm>
              <a:off x="8340725" y="1841500"/>
              <a:ext cx="73025" cy="88900"/>
            </a:xfrm>
            <a:custGeom>
              <a:avLst/>
              <a:gdLst>
                <a:gd name="T0" fmla="*/ 0 w 46"/>
                <a:gd name="T1" fmla="*/ 0 h 56"/>
                <a:gd name="T2" fmla="*/ 12 w 46"/>
                <a:gd name="T3" fmla="*/ 0 h 56"/>
                <a:gd name="T4" fmla="*/ 12 w 46"/>
                <a:gd name="T5" fmla="*/ 7 h 56"/>
                <a:gd name="T6" fmla="*/ 12 w 46"/>
                <a:gd name="T7" fmla="*/ 7 h 56"/>
                <a:gd name="T8" fmla="*/ 18 w 46"/>
                <a:gd name="T9" fmla="*/ 2 h 56"/>
                <a:gd name="T10" fmla="*/ 21 w 46"/>
                <a:gd name="T11" fmla="*/ 0 h 56"/>
                <a:gd name="T12" fmla="*/ 27 w 46"/>
                <a:gd name="T13" fmla="*/ 0 h 56"/>
                <a:gd name="T14" fmla="*/ 27 w 46"/>
                <a:gd name="T15" fmla="*/ 0 h 56"/>
                <a:gd name="T16" fmla="*/ 34 w 46"/>
                <a:gd name="T17" fmla="*/ 2 h 56"/>
                <a:gd name="T18" fmla="*/ 39 w 46"/>
                <a:gd name="T19" fmla="*/ 5 h 56"/>
                <a:gd name="T20" fmla="*/ 45 w 46"/>
                <a:gd name="T21" fmla="*/ 13 h 56"/>
                <a:gd name="T22" fmla="*/ 46 w 46"/>
                <a:gd name="T23" fmla="*/ 22 h 56"/>
                <a:gd name="T24" fmla="*/ 46 w 46"/>
                <a:gd name="T25" fmla="*/ 22 h 56"/>
                <a:gd name="T26" fmla="*/ 46 w 46"/>
                <a:gd name="T27" fmla="*/ 22 h 56"/>
                <a:gd name="T28" fmla="*/ 45 w 46"/>
                <a:gd name="T29" fmla="*/ 32 h 56"/>
                <a:gd name="T30" fmla="*/ 39 w 46"/>
                <a:gd name="T31" fmla="*/ 40 h 56"/>
                <a:gd name="T32" fmla="*/ 34 w 46"/>
                <a:gd name="T33" fmla="*/ 43 h 56"/>
                <a:gd name="T34" fmla="*/ 27 w 46"/>
                <a:gd name="T35" fmla="*/ 45 h 56"/>
                <a:gd name="T36" fmla="*/ 27 w 46"/>
                <a:gd name="T37" fmla="*/ 45 h 56"/>
                <a:gd name="T38" fmla="*/ 21 w 46"/>
                <a:gd name="T39" fmla="*/ 43 h 56"/>
                <a:gd name="T40" fmla="*/ 18 w 46"/>
                <a:gd name="T41" fmla="*/ 43 h 56"/>
                <a:gd name="T42" fmla="*/ 12 w 46"/>
                <a:gd name="T43" fmla="*/ 38 h 56"/>
                <a:gd name="T44" fmla="*/ 12 w 46"/>
                <a:gd name="T45" fmla="*/ 56 h 56"/>
                <a:gd name="T46" fmla="*/ 0 w 46"/>
                <a:gd name="T47" fmla="*/ 56 h 56"/>
                <a:gd name="T48" fmla="*/ 0 w 46"/>
                <a:gd name="T49" fmla="*/ 0 h 56"/>
                <a:gd name="T50" fmla="*/ 34 w 46"/>
                <a:gd name="T51" fmla="*/ 22 h 56"/>
                <a:gd name="T52" fmla="*/ 34 w 46"/>
                <a:gd name="T53" fmla="*/ 22 h 56"/>
                <a:gd name="T54" fmla="*/ 34 w 46"/>
                <a:gd name="T55" fmla="*/ 22 h 56"/>
                <a:gd name="T56" fmla="*/ 32 w 46"/>
                <a:gd name="T57" fmla="*/ 18 h 56"/>
                <a:gd name="T58" fmla="*/ 30 w 46"/>
                <a:gd name="T59" fmla="*/ 14 h 56"/>
                <a:gd name="T60" fmla="*/ 27 w 46"/>
                <a:gd name="T61" fmla="*/ 11 h 56"/>
                <a:gd name="T62" fmla="*/ 23 w 46"/>
                <a:gd name="T63" fmla="*/ 11 h 56"/>
                <a:gd name="T64" fmla="*/ 23 w 46"/>
                <a:gd name="T65" fmla="*/ 11 h 56"/>
                <a:gd name="T66" fmla="*/ 19 w 46"/>
                <a:gd name="T67" fmla="*/ 11 h 56"/>
                <a:gd name="T68" fmla="*/ 16 w 46"/>
                <a:gd name="T69" fmla="*/ 14 h 56"/>
                <a:gd name="T70" fmla="*/ 14 w 46"/>
                <a:gd name="T71" fmla="*/ 18 h 56"/>
                <a:gd name="T72" fmla="*/ 12 w 46"/>
                <a:gd name="T73" fmla="*/ 22 h 56"/>
                <a:gd name="T74" fmla="*/ 12 w 46"/>
                <a:gd name="T75" fmla="*/ 22 h 56"/>
                <a:gd name="T76" fmla="*/ 12 w 46"/>
                <a:gd name="T77" fmla="*/ 22 h 56"/>
                <a:gd name="T78" fmla="*/ 14 w 46"/>
                <a:gd name="T79" fmla="*/ 27 h 56"/>
                <a:gd name="T80" fmla="*/ 16 w 46"/>
                <a:gd name="T81" fmla="*/ 31 h 56"/>
                <a:gd name="T82" fmla="*/ 19 w 46"/>
                <a:gd name="T83" fmla="*/ 32 h 56"/>
                <a:gd name="T84" fmla="*/ 23 w 46"/>
                <a:gd name="T85" fmla="*/ 34 h 56"/>
                <a:gd name="T86" fmla="*/ 23 w 46"/>
                <a:gd name="T87" fmla="*/ 34 h 56"/>
                <a:gd name="T88" fmla="*/ 27 w 46"/>
                <a:gd name="T89" fmla="*/ 32 h 56"/>
                <a:gd name="T90" fmla="*/ 30 w 46"/>
                <a:gd name="T91" fmla="*/ 31 h 56"/>
                <a:gd name="T92" fmla="*/ 32 w 46"/>
                <a:gd name="T93" fmla="*/ 27 h 56"/>
                <a:gd name="T94" fmla="*/ 34 w 46"/>
                <a:gd name="T95" fmla="*/ 22 h 56"/>
                <a:gd name="T96" fmla="*/ 34 w 46"/>
                <a:gd name="T97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" h="56">
                  <a:moveTo>
                    <a:pt x="0" y="0"/>
                  </a:moveTo>
                  <a:lnTo>
                    <a:pt x="12" y="0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8" y="2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4" y="2"/>
                  </a:lnTo>
                  <a:lnTo>
                    <a:pt x="39" y="5"/>
                  </a:lnTo>
                  <a:lnTo>
                    <a:pt x="45" y="1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32"/>
                  </a:lnTo>
                  <a:lnTo>
                    <a:pt x="39" y="40"/>
                  </a:lnTo>
                  <a:lnTo>
                    <a:pt x="34" y="43"/>
                  </a:lnTo>
                  <a:lnTo>
                    <a:pt x="27" y="45"/>
                  </a:lnTo>
                  <a:lnTo>
                    <a:pt x="27" y="45"/>
                  </a:lnTo>
                  <a:lnTo>
                    <a:pt x="21" y="43"/>
                  </a:lnTo>
                  <a:lnTo>
                    <a:pt x="18" y="43"/>
                  </a:lnTo>
                  <a:lnTo>
                    <a:pt x="12" y="38"/>
                  </a:lnTo>
                  <a:lnTo>
                    <a:pt x="12" y="56"/>
                  </a:lnTo>
                  <a:lnTo>
                    <a:pt x="0" y="56"/>
                  </a:lnTo>
                  <a:lnTo>
                    <a:pt x="0" y="0"/>
                  </a:lnTo>
                  <a:close/>
                  <a:moveTo>
                    <a:pt x="34" y="22"/>
                  </a:moveTo>
                  <a:lnTo>
                    <a:pt x="34" y="22"/>
                  </a:lnTo>
                  <a:lnTo>
                    <a:pt x="34" y="22"/>
                  </a:lnTo>
                  <a:lnTo>
                    <a:pt x="32" y="18"/>
                  </a:lnTo>
                  <a:lnTo>
                    <a:pt x="30" y="14"/>
                  </a:lnTo>
                  <a:lnTo>
                    <a:pt x="27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19" y="11"/>
                  </a:lnTo>
                  <a:lnTo>
                    <a:pt x="16" y="14"/>
                  </a:lnTo>
                  <a:lnTo>
                    <a:pt x="14" y="18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4" y="27"/>
                  </a:lnTo>
                  <a:lnTo>
                    <a:pt x="16" y="31"/>
                  </a:lnTo>
                  <a:lnTo>
                    <a:pt x="19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30" y="31"/>
                  </a:lnTo>
                  <a:lnTo>
                    <a:pt x="32" y="27"/>
                  </a:lnTo>
                  <a:lnTo>
                    <a:pt x="34" y="22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8" name="Freeform 98"/>
            <p:cNvSpPr>
              <a:spLocks noEditPoints="1"/>
            </p:cNvSpPr>
            <p:nvPr/>
          </p:nvSpPr>
          <p:spPr bwMode="auto">
            <a:xfrm>
              <a:off x="8423275" y="1841500"/>
              <a:ext cx="63500" cy="71438"/>
            </a:xfrm>
            <a:custGeom>
              <a:avLst/>
              <a:gdLst>
                <a:gd name="T0" fmla="*/ 0 w 40"/>
                <a:gd name="T1" fmla="*/ 31 h 45"/>
                <a:gd name="T2" fmla="*/ 0 w 40"/>
                <a:gd name="T3" fmla="*/ 31 h 45"/>
                <a:gd name="T4" fmla="*/ 0 w 40"/>
                <a:gd name="T5" fmla="*/ 31 h 45"/>
                <a:gd name="T6" fmla="*/ 2 w 40"/>
                <a:gd name="T7" fmla="*/ 25 h 45"/>
                <a:gd name="T8" fmla="*/ 5 w 40"/>
                <a:gd name="T9" fmla="*/ 22 h 45"/>
                <a:gd name="T10" fmla="*/ 11 w 40"/>
                <a:gd name="T11" fmla="*/ 18 h 45"/>
                <a:gd name="T12" fmla="*/ 18 w 40"/>
                <a:gd name="T13" fmla="*/ 18 h 45"/>
                <a:gd name="T14" fmla="*/ 18 w 40"/>
                <a:gd name="T15" fmla="*/ 18 h 45"/>
                <a:gd name="T16" fmla="*/ 29 w 40"/>
                <a:gd name="T17" fmla="*/ 20 h 45"/>
                <a:gd name="T18" fmla="*/ 29 w 40"/>
                <a:gd name="T19" fmla="*/ 18 h 45"/>
                <a:gd name="T20" fmla="*/ 29 w 40"/>
                <a:gd name="T21" fmla="*/ 18 h 45"/>
                <a:gd name="T22" fmla="*/ 27 w 40"/>
                <a:gd name="T23" fmla="*/ 14 h 45"/>
                <a:gd name="T24" fmla="*/ 25 w 40"/>
                <a:gd name="T25" fmla="*/ 13 h 45"/>
                <a:gd name="T26" fmla="*/ 23 w 40"/>
                <a:gd name="T27" fmla="*/ 11 h 45"/>
                <a:gd name="T28" fmla="*/ 18 w 40"/>
                <a:gd name="T29" fmla="*/ 11 h 45"/>
                <a:gd name="T30" fmla="*/ 18 w 40"/>
                <a:gd name="T31" fmla="*/ 11 h 45"/>
                <a:gd name="T32" fmla="*/ 13 w 40"/>
                <a:gd name="T33" fmla="*/ 11 h 45"/>
                <a:gd name="T34" fmla="*/ 7 w 40"/>
                <a:gd name="T35" fmla="*/ 13 h 45"/>
                <a:gd name="T36" fmla="*/ 4 w 40"/>
                <a:gd name="T37" fmla="*/ 4 h 45"/>
                <a:gd name="T38" fmla="*/ 4 w 40"/>
                <a:gd name="T39" fmla="*/ 4 h 45"/>
                <a:gd name="T40" fmla="*/ 11 w 40"/>
                <a:gd name="T41" fmla="*/ 2 h 45"/>
                <a:gd name="T42" fmla="*/ 20 w 40"/>
                <a:gd name="T43" fmla="*/ 0 h 45"/>
                <a:gd name="T44" fmla="*/ 20 w 40"/>
                <a:gd name="T45" fmla="*/ 0 h 45"/>
                <a:gd name="T46" fmla="*/ 29 w 40"/>
                <a:gd name="T47" fmla="*/ 2 h 45"/>
                <a:gd name="T48" fmla="*/ 34 w 40"/>
                <a:gd name="T49" fmla="*/ 5 h 45"/>
                <a:gd name="T50" fmla="*/ 34 w 40"/>
                <a:gd name="T51" fmla="*/ 5 h 45"/>
                <a:gd name="T52" fmla="*/ 38 w 40"/>
                <a:gd name="T53" fmla="*/ 11 h 45"/>
                <a:gd name="T54" fmla="*/ 40 w 40"/>
                <a:gd name="T55" fmla="*/ 18 h 45"/>
                <a:gd name="T56" fmla="*/ 40 w 40"/>
                <a:gd name="T57" fmla="*/ 43 h 45"/>
                <a:gd name="T58" fmla="*/ 27 w 40"/>
                <a:gd name="T59" fmla="*/ 43 h 45"/>
                <a:gd name="T60" fmla="*/ 27 w 40"/>
                <a:gd name="T61" fmla="*/ 40 h 45"/>
                <a:gd name="T62" fmla="*/ 27 w 40"/>
                <a:gd name="T63" fmla="*/ 40 h 45"/>
                <a:gd name="T64" fmla="*/ 22 w 40"/>
                <a:gd name="T65" fmla="*/ 43 h 45"/>
                <a:gd name="T66" fmla="*/ 14 w 40"/>
                <a:gd name="T67" fmla="*/ 45 h 45"/>
                <a:gd name="T68" fmla="*/ 14 w 40"/>
                <a:gd name="T69" fmla="*/ 45 h 45"/>
                <a:gd name="T70" fmla="*/ 9 w 40"/>
                <a:gd name="T71" fmla="*/ 43 h 45"/>
                <a:gd name="T72" fmla="*/ 4 w 40"/>
                <a:gd name="T73" fmla="*/ 42 h 45"/>
                <a:gd name="T74" fmla="*/ 2 w 40"/>
                <a:gd name="T75" fmla="*/ 38 h 45"/>
                <a:gd name="T76" fmla="*/ 0 w 40"/>
                <a:gd name="T77" fmla="*/ 31 h 45"/>
                <a:gd name="T78" fmla="*/ 0 w 40"/>
                <a:gd name="T79" fmla="*/ 31 h 45"/>
                <a:gd name="T80" fmla="*/ 29 w 40"/>
                <a:gd name="T81" fmla="*/ 29 h 45"/>
                <a:gd name="T82" fmla="*/ 29 w 40"/>
                <a:gd name="T83" fmla="*/ 27 h 45"/>
                <a:gd name="T84" fmla="*/ 29 w 40"/>
                <a:gd name="T85" fmla="*/ 27 h 45"/>
                <a:gd name="T86" fmla="*/ 20 w 40"/>
                <a:gd name="T87" fmla="*/ 25 h 45"/>
                <a:gd name="T88" fmla="*/ 20 w 40"/>
                <a:gd name="T89" fmla="*/ 25 h 45"/>
                <a:gd name="T90" fmla="*/ 14 w 40"/>
                <a:gd name="T91" fmla="*/ 27 h 45"/>
                <a:gd name="T92" fmla="*/ 13 w 40"/>
                <a:gd name="T93" fmla="*/ 29 h 45"/>
                <a:gd name="T94" fmla="*/ 13 w 40"/>
                <a:gd name="T95" fmla="*/ 31 h 45"/>
                <a:gd name="T96" fmla="*/ 13 w 40"/>
                <a:gd name="T97" fmla="*/ 31 h 45"/>
                <a:gd name="T98" fmla="*/ 13 w 40"/>
                <a:gd name="T99" fmla="*/ 31 h 45"/>
                <a:gd name="T100" fmla="*/ 14 w 40"/>
                <a:gd name="T101" fmla="*/ 34 h 45"/>
                <a:gd name="T102" fmla="*/ 18 w 40"/>
                <a:gd name="T103" fmla="*/ 36 h 45"/>
                <a:gd name="T104" fmla="*/ 18 w 40"/>
                <a:gd name="T105" fmla="*/ 36 h 45"/>
                <a:gd name="T106" fmla="*/ 22 w 40"/>
                <a:gd name="T107" fmla="*/ 36 h 45"/>
                <a:gd name="T108" fmla="*/ 25 w 40"/>
                <a:gd name="T109" fmla="*/ 34 h 45"/>
                <a:gd name="T110" fmla="*/ 27 w 40"/>
                <a:gd name="T111" fmla="*/ 32 h 45"/>
                <a:gd name="T112" fmla="*/ 29 w 40"/>
                <a:gd name="T113" fmla="*/ 29 h 45"/>
                <a:gd name="T114" fmla="*/ 29 w 40"/>
                <a:gd name="T115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" h="45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5" y="22"/>
                  </a:lnTo>
                  <a:lnTo>
                    <a:pt x="11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9" y="20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7" y="14"/>
                  </a:lnTo>
                  <a:lnTo>
                    <a:pt x="25" y="13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3" y="11"/>
                  </a:lnTo>
                  <a:lnTo>
                    <a:pt x="7" y="13"/>
                  </a:lnTo>
                  <a:lnTo>
                    <a:pt x="4" y="4"/>
                  </a:lnTo>
                  <a:lnTo>
                    <a:pt x="4" y="4"/>
                  </a:lnTo>
                  <a:lnTo>
                    <a:pt x="11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2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8" y="11"/>
                  </a:lnTo>
                  <a:lnTo>
                    <a:pt x="40" y="18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2" y="43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9" y="43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29" y="29"/>
                  </a:moveTo>
                  <a:lnTo>
                    <a:pt x="29" y="27"/>
                  </a:lnTo>
                  <a:lnTo>
                    <a:pt x="29" y="27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4" y="27"/>
                  </a:lnTo>
                  <a:lnTo>
                    <a:pt x="13" y="29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4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7" y="32"/>
                  </a:lnTo>
                  <a:lnTo>
                    <a:pt x="29" y="29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9" name="Freeform 99"/>
            <p:cNvSpPr>
              <a:spLocks/>
            </p:cNvSpPr>
            <p:nvPr/>
          </p:nvSpPr>
          <p:spPr bwMode="auto">
            <a:xfrm>
              <a:off x="8502650" y="1841500"/>
              <a:ext cx="41275" cy="68263"/>
            </a:xfrm>
            <a:custGeom>
              <a:avLst/>
              <a:gdLst>
                <a:gd name="T0" fmla="*/ 0 w 26"/>
                <a:gd name="T1" fmla="*/ 0 h 43"/>
                <a:gd name="T2" fmla="*/ 13 w 26"/>
                <a:gd name="T3" fmla="*/ 0 h 43"/>
                <a:gd name="T4" fmla="*/ 13 w 26"/>
                <a:gd name="T5" fmla="*/ 9 h 43"/>
                <a:gd name="T6" fmla="*/ 13 w 26"/>
                <a:gd name="T7" fmla="*/ 9 h 43"/>
                <a:gd name="T8" fmla="*/ 15 w 26"/>
                <a:gd name="T9" fmla="*/ 5 h 43"/>
                <a:gd name="T10" fmla="*/ 17 w 26"/>
                <a:gd name="T11" fmla="*/ 2 h 43"/>
                <a:gd name="T12" fmla="*/ 20 w 26"/>
                <a:gd name="T13" fmla="*/ 0 h 43"/>
                <a:gd name="T14" fmla="*/ 26 w 26"/>
                <a:gd name="T15" fmla="*/ 0 h 43"/>
                <a:gd name="T16" fmla="*/ 26 w 26"/>
                <a:gd name="T17" fmla="*/ 13 h 43"/>
                <a:gd name="T18" fmla="*/ 26 w 26"/>
                <a:gd name="T19" fmla="*/ 13 h 43"/>
                <a:gd name="T20" fmla="*/ 26 w 26"/>
                <a:gd name="T21" fmla="*/ 13 h 43"/>
                <a:gd name="T22" fmla="*/ 20 w 26"/>
                <a:gd name="T23" fmla="*/ 14 h 43"/>
                <a:gd name="T24" fmla="*/ 17 w 26"/>
                <a:gd name="T25" fmla="*/ 16 h 43"/>
                <a:gd name="T26" fmla="*/ 13 w 26"/>
                <a:gd name="T27" fmla="*/ 22 h 43"/>
                <a:gd name="T28" fmla="*/ 13 w 26"/>
                <a:gd name="T29" fmla="*/ 27 h 43"/>
                <a:gd name="T30" fmla="*/ 13 w 26"/>
                <a:gd name="T31" fmla="*/ 43 h 43"/>
                <a:gd name="T32" fmla="*/ 0 w 26"/>
                <a:gd name="T33" fmla="*/ 43 h 43"/>
                <a:gd name="T34" fmla="*/ 0 w 26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43">
                  <a:moveTo>
                    <a:pt x="0" y="0"/>
                  </a:moveTo>
                  <a:lnTo>
                    <a:pt x="13" y="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7" y="2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0" y="14"/>
                  </a:lnTo>
                  <a:lnTo>
                    <a:pt x="17" y="16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0" name="Freeform 100"/>
            <p:cNvSpPr>
              <a:spLocks noEditPoints="1"/>
            </p:cNvSpPr>
            <p:nvPr/>
          </p:nvSpPr>
          <p:spPr bwMode="auto">
            <a:xfrm>
              <a:off x="8548688" y="1841500"/>
              <a:ext cx="63500" cy="71438"/>
            </a:xfrm>
            <a:custGeom>
              <a:avLst/>
              <a:gdLst>
                <a:gd name="T0" fmla="*/ 0 w 40"/>
                <a:gd name="T1" fmla="*/ 31 h 45"/>
                <a:gd name="T2" fmla="*/ 0 w 40"/>
                <a:gd name="T3" fmla="*/ 31 h 45"/>
                <a:gd name="T4" fmla="*/ 0 w 40"/>
                <a:gd name="T5" fmla="*/ 31 h 45"/>
                <a:gd name="T6" fmla="*/ 2 w 40"/>
                <a:gd name="T7" fmla="*/ 25 h 45"/>
                <a:gd name="T8" fmla="*/ 6 w 40"/>
                <a:gd name="T9" fmla="*/ 22 h 45"/>
                <a:gd name="T10" fmla="*/ 11 w 40"/>
                <a:gd name="T11" fmla="*/ 18 h 45"/>
                <a:gd name="T12" fmla="*/ 17 w 40"/>
                <a:gd name="T13" fmla="*/ 18 h 45"/>
                <a:gd name="T14" fmla="*/ 17 w 40"/>
                <a:gd name="T15" fmla="*/ 18 h 45"/>
                <a:gd name="T16" fmla="*/ 27 w 40"/>
                <a:gd name="T17" fmla="*/ 20 h 45"/>
                <a:gd name="T18" fmla="*/ 27 w 40"/>
                <a:gd name="T19" fmla="*/ 18 h 45"/>
                <a:gd name="T20" fmla="*/ 27 w 40"/>
                <a:gd name="T21" fmla="*/ 18 h 45"/>
                <a:gd name="T22" fmla="*/ 27 w 40"/>
                <a:gd name="T23" fmla="*/ 14 h 45"/>
                <a:gd name="T24" fmla="*/ 26 w 40"/>
                <a:gd name="T25" fmla="*/ 13 h 45"/>
                <a:gd name="T26" fmla="*/ 22 w 40"/>
                <a:gd name="T27" fmla="*/ 11 h 45"/>
                <a:gd name="T28" fmla="*/ 18 w 40"/>
                <a:gd name="T29" fmla="*/ 11 h 45"/>
                <a:gd name="T30" fmla="*/ 18 w 40"/>
                <a:gd name="T31" fmla="*/ 11 h 45"/>
                <a:gd name="T32" fmla="*/ 13 w 40"/>
                <a:gd name="T33" fmla="*/ 11 h 45"/>
                <a:gd name="T34" fmla="*/ 8 w 40"/>
                <a:gd name="T35" fmla="*/ 13 h 45"/>
                <a:gd name="T36" fmla="*/ 4 w 40"/>
                <a:gd name="T37" fmla="*/ 4 h 45"/>
                <a:gd name="T38" fmla="*/ 4 w 40"/>
                <a:gd name="T39" fmla="*/ 4 h 45"/>
                <a:gd name="T40" fmla="*/ 11 w 40"/>
                <a:gd name="T41" fmla="*/ 2 h 45"/>
                <a:gd name="T42" fmla="*/ 20 w 40"/>
                <a:gd name="T43" fmla="*/ 0 h 45"/>
                <a:gd name="T44" fmla="*/ 20 w 40"/>
                <a:gd name="T45" fmla="*/ 0 h 45"/>
                <a:gd name="T46" fmla="*/ 29 w 40"/>
                <a:gd name="T47" fmla="*/ 2 h 45"/>
                <a:gd name="T48" fmla="*/ 35 w 40"/>
                <a:gd name="T49" fmla="*/ 5 h 45"/>
                <a:gd name="T50" fmla="*/ 35 w 40"/>
                <a:gd name="T51" fmla="*/ 5 h 45"/>
                <a:gd name="T52" fmla="*/ 38 w 40"/>
                <a:gd name="T53" fmla="*/ 11 h 45"/>
                <a:gd name="T54" fmla="*/ 40 w 40"/>
                <a:gd name="T55" fmla="*/ 18 h 45"/>
                <a:gd name="T56" fmla="*/ 40 w 40"/>
                <a:gd name="T57" fmla="*/ 43 h 45"/>
                <a:gd name="T58" fmla="*/ 27 w 40"/>
                <a:gd name="T59" fmla="*/ 43 h 45"/>
                <a:gd name="T60" fmla="*/ 27 w 40"/>
                <a:gd name="T61" fmla="*/ 40 h 45"/>
                <a:gd name="T62" fmla="*/ 27 w 40"/>
                <a:gd name="T63" fmla="*/ 40 h 45"/>
                <a:gd name="T64" fmla="*/ 22 w 40"/>
                <a:gd name="T65" fmla="*/ 43 h 45"/>
                <a:gd name="T66" fmla="*/ 15 w 40"/>
                <a:gd name="T67" fmla="*/ 45 h 45"/>
                <a:gd name="T68" fmla="*/ 15 w 40"/>
                <a:gd name="T69" fmla="*/ 45 h 45"/>
                <a:gd name="T70" fmla="*/ 9 w 40"/>
                <a:gd name="T71" fmla="*/ 43 h 45"/>
                <a:gd name="T72" fmla="*/ 4 w 40"/>
                <a:gd name="T73" fmla="*/ 42 h 45"/>
                <a:gd name="T74" fmla="*/ 2 w 40"/>
                <a:gd name="T75" fmla="*/ 38 h 45"/>
                <a:gd name="T76" fmla="*/ 0 w 40"/>
                <a:gd name="T77" fmla="*/ 31 h 45"/>
                <a:gd name="T78" fmla="*/ 0 w 40"/>
                <a:gd name="T79" fmla="*/ 31 h 45"/>
                <a:gd name="T80" fmla="*/ 27 w 40"/>
                <a:gd name="T81" fmla="*/ 29 h 45"/>
                <a:gd name="T82" fmla="*/ 27 w 40"/>
                <a:gd name="T83" fmla="*/ 27 h 45"/>
                <a:gd name="T84" fmla="*/ 27 w 40"/>
                <a:gd name="T85" fmla="*/ 27 h 45"/>
                <a:gd name="T86" fmla="*/ 20 w 40"/>
                <a:gd name="T87" fmla="*/ 25 h 45"/>
                <a:gd name="T88" fmla="*/ 20 w 40"/>
                <a:gd name="T89" fmla="*/ 25 h 45"/>
                <a:gd name="T90" fmla="*/ 15 w 40"/>
                <a:gd name="T91" fmla="*/ 27 h 45"/>
                <a:gd name="T92" fmla="*/ 13 w 40"/>
                <a:gd name="T93" fmla="*/ 29 h 45"/>
                <a:gd name="T94" fmla="*/ 11 w 40"/>
                <a:gd name="T95" fmla="*/ 31 h 45"/>
                <a:gd name="T96" fmla="*/ 11 w 40"/>
                <a:gd name="T97" fmla="*/ 31 h 45"/>
                <a:gd name="T98" fmla="*/ 11 w 40"/>
                <a:gd name="T99" fmla="*/ 31 h 45"/>
                <a:gd name="T100" fmla="*/ 13 w 40"/>
                <a:gd name="T101" fmla="*/ 34 h 45"/>
                <a:gd name="T102" fmla="*/ 18 w 40"/>
                <a:gd name="T103" fmla="*/ 36 h 45"/>
                <a:gd name="T104" fmla="*/ 18 w 40"/>
                <a:gd name="T105" fmla="*/ 36 h 45"/>
                <a:gd name="T106" fmla="*/ 22 w 40"/>
                <a:gd name="T107" fmla="*/ 36 h 45"/>
                <a:gd name="T108" fmla="*/ 26 w 40"/>
                <a:gd name="T109" fmla="*/ 34 h 45"/>
                <a:gd name="T110" fmla="*/ 27 w 40"/>
                <a:gd name="T111" fmla="*/ 32 h 45"/>
                <a:gd name="T112" fmla="*/ 27 w 40"/>
                <a:gd name="T113" fmla="*/ 29 h 45"/>
                <a:gd name="T114" fmla="*/ 27 w 40"/>
                <a:gd name="T115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" h="45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6" y="22"/>
                  </a:lnTo>
                  <a:lnTo>
                    <a:pt x="11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27" y="20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6" y="13"/>
                  </a:lnTo>
                  <a:lnTo>
                    <a:pt x="22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3" y="11"/>
                  </a:lnTo>
                  <a:lnTo>
                    <a:pt x="8" y="13"/>
                  </a:lnTo>
                  <a:lnTo>
                    <a:pt x="4" y="4"/>
                  </a:lnTo>
                  <a:lnTo>
                    <a:pt x="4" y="4"/>
                  </a:lnTo>
                  <a:lnTo>
                    <a:pt x="11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2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8" y="11"/>
                  </a:lnTo>
                  <a:lnTo>
                    <a:pt x="40" y="18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2" y="43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9" y="43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27" y="29"/>
                  </a:moveTo>
                  <a:lnTo>
                    <a:pt x="27" y="27"/>
                  </a:lnTo>
                  <a:lnTo>
                    <a:pt x="27" y="27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5" y="27"/>
                  </a:lnTo>
                  <a:lnTo>
                    <a:pt x="13" y="29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3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6" y="34"/>
                  </a:lnTo>
                  <a:lnTo>
                    <a:pt x="27" y="32"/>
                  </a:lnTo>
                  <a:lnTo>
                    <a:pt x="27" y="29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1" name="Freeform 101"/>
            <p:cNvSpPr>
              <a:spLocks noEditPoints="1"/>
            </p:cNvSpPr>
            <p:nvPr/>
          </p:nvSpPr>
          <p:spPr bwMode="auto">
            <a:xfrm>
              <a:off x="8664575" y="1841500"/>
              <a:ext cx="74613" cy="71438"/>
            </a:xfrm>
            <a:custGeom>
              <a:avLst/>
              <a:gdLst>
                <a:gd name="T0" fmla="*/ 0 w 47"/>
                <a:gd name="T1" fmla="*/ 22 h 45"/>
                <a:gd name="T2" fmla="*/ 0 w 47"/>
                <a:gd name="T3" fmla="*/ 22 h 45"/>
                <a:gd name="T4" fmla="*/ 0 w 47"/>
                <a:gd name="T5" fmla="*/ 22 h 45"/>
                <a:gd name="T6" fmla="*/ 1 w 47"/>
                <a:gd name="T7" fmla="*/ 14 h 45"/>
                <a:gd name="T8" fmla="*/ 5 w 47"/>
                <a:gd name="T9" fmla="*/ 7 h 45"/>
                <a:gd name="T10" fmla="*/ 14 w 47"/>
                <a:gd name="T11" fmla="*/ 2 h 45"/>
                <a:gd name="T12" fmla="*/ 23 w 47"/>
                <a:gd name="T13" fmla="*/ 0 h 45"/>
                <a:gd name="T14" fmla="*/ 23 w 47"/>
                <a:gd name="T15" fmla="*/ 0 h 45"/>
                <a:gd name="T16" fmla="*/ 32 w 47"/>
                <a:gd name="T17" fmla="*/ 2 h 45"/>
                <a:gd name="T18" fmla="*/ 39 w 47"/>
                <a:gd name="T19" fmla="*/ 7 h 45"/>
                <a:gd name="T20" fmla="*/ 45 w 47"/>
                <a:gd name="T21" fmla="*/ 13 h 45"/>
                <a:gd name="T22" fmla="*/ 47 w 47"/>
                <a:gd name="T23" fmla="*/ 22 h 45"/>
                <a:gd name="T24" fmla="*/ 47 w 47"/>
                <a:gd name="T25" fmla="*/ 22 h 45"/>
                <a:gd name="T26" fmla="*/ 47 w 47"/>
                <a:gd name="T27" fmla="*/ 22 h 45"/>
                <a:gd name="T28" fmla="*/ 45 w 47"/>
                <a:gd name="T29" fmla="*/ 31 h 45"/>
                <a:gd name="T30" fmla="*/ 39 w 47"/>
                <a:gd name="T31" fmla="*/ 38 h 45"/>
                <a:gd name="T32" fmla="*/ 32 w 47"/>
                <a:gd name="T33" fmla="*/ 43 h 45"/>
                <a:gd name="T34" fmla="*/ 23 w 47"/>
                <a:gd name="T35" fmla="*/ 45 h 45"/>
                <a:gd name="T36" fmla="*/ 23 w 47"/>
                <a:gd name="T37" fmla="*/ 45 h 45"/>
                <a:gd name="T38" fmla="*/ 14 w 47"/>
                <a:gd name="T39" fmla="*/ 43 h 45"/>
                <a:gd name="T40" fmla="*/ 5 w 47"/>
                <a:gd name="T41" fmla="*/ 38 h 45"/>
                <a:gd name="T42" fmla="*/ 1 w 47"/>
                <a:gd name="T43" fmla="*/ 31 h 45"/>
                <a:gd name="T44" fmla="*/ 0 w 47"/>
                <a:gd name="T45" fmla="*/ 22 h 45"/>
                <a:gd name="T46" fmla="*/ 0 w 47"/>
                <a:gd name="T47" fmla="*/ 22 h 45"/>
                <a:gd name="T48" fmla="*/ 34 w 47"/>
                <a:gd name="T49" fmla="*/ 22 h 45"/>
                <a:gd name="T50" fmla="*/ 34 w 47"/>
                <a:gd name="T51" fmla="*/ 22 h 45"/>
                <a:gd name="T52" fmla="*/ 34 w 47"/>
                <a:gd name="T53" fmla="*/ 22 h 45"/>
                <a:gd name="T54" fmla="*/ 32 w 47"/>
                <a:gd name="T55" fmla="*/ 18 h 45"/>
                <a:gd name="T56" fmla="*/ 30 w 47"/>
                <a:gd name="T57" fmla="*/ 14 h 45"/>
                <a:gd name="T58" fmla="*/ 27 w 47"/>
                <a:gd name="T59" fmla="*/ 11 h 45"/>
                <a:gd name="T60" fmla="*/ 23 w 47"/>
                <a:gd name="T61" fmla="*/ 11 h 45"/>
                <a:gd name="T62" fmla="*/ 23 w 47"/>
                <a:gd name="T63" fmla="*/ 11 h 45"/>
                <a:gd name="T64" fmla="*/ 18 w 47"/>
                <a:gd name="T65" fmla="*/ 11 h 45"/>
                <a:gd name="T66" fmla="*/ 14 w 47"/>
                <a:gd name="T67" fmla="*/ 14 h 45"/>
                <a:gd name="T68" fmla="*/ 12 w 47"/>
                <a:gd name="T69" fmla="*/ 18 h 45"/>
                <a:gd name="T70" fmla="*/ 10 w 47"/>
                <a:gd name="T71" fmla="*/ 22 h 45"/>
                <a:gd name="T72" fmla="*/ 10 w 47"/>
                <a:gd name="T73" fmla="*/ 22 h 45"/>
                <a:gd name="T74" fmla="*/ 10 w 47"/>
                <a:gd name="T75" fmla="*/ 22 h 45"/>
                <a:gd name="T76" fmla="*/ 12 w 47"/>
                <a:gd name="T77" fmla="*/ 27 h 45"/>
                <a:gd name="T78" fmla="*/ 14 w 47"/>
                <a:gd name="T79" fmla="*/ 31 h 45"/>
                <a:gd name="T80" fmla="*/ 18 w 47"/>
                <a:gd name="T81" fmla="*/ 32 h 45"/>
                <a:gd name="T82" fmla="*/ 23 w 47"/>
                <a:gd name="T83" fmla="*/ 34 h 45"/>
                <a:gd name="T84" fmla="*/ 23 w 47"/>
                <a:gd name="T85" fmla="*/ 34 h 45"/>
                <a:gd name="T86" fmla="*/ 27 w 47"/>
                <a:gd name="T87" fmla="*/ 32 h 45"/>
                <a:gd name="T88" fmla="*/ 30 w 47"/>
                <a:gd name="T89" fmla="*/ 31 h 45"/>
                <a:gd name="T90" fmla="*/ 32 w 47"/>
                <a:gd name="T91" fmla="*/ 27 h 45"/>
                <a:gd name="T92" fmla="*/ 34 w 47"/>
                <a:gd name="T93" fmla="*/ 22 h 45"/>
                <a:gd name="T94" fmla="*/ 34 w 47"/>
                <a:gd name="T9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1" y="14"/>
                  </a:lnTo>
                  <a:lnTo>
                    <a:pt x="5" y="7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32" y="2"/>
                  </a:lnTo>
                  <a:lnTo>
                    <a:pt x="39" y="7"/>
                  </a:lnTo>
                  <a:lnTo>
                    <a:pt x="45" y="13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5" y="31"/>
                  </a:lnTo>
                  <a:lnTo>
                    <a:pt x="39" y="38"/>
                  </a:lnTo>
                  <a:lnTo>
                    <a:pt x="32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5" y="38"/>
                  </a:lnTo>
                  <a:lnTo>
                    <a:pt x="1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4" y="22"/>
                  </a:moveTo>
                  <a:lnTo>
                    <a:pt x="34" y="22"/>
                  </a:lnTo>
                  <a:lnTo>
                    <a:pt x="34" y="22"/>
                  </a:lnTo>
                  <a:lnTo>
                    <a:pt x="32" y="18"/>
                  </a:lnTo>
                  <a:lnTo>
                    <a:pt x="30" y="14"/>
                  </a:lnTo>
                  <a:lnTo>
                    <a:pt x="27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4" y="14"/>
                  </a:lnTo>
                  <a:lnTo>
                    <a:pt x="12" y="18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2" y="27"/>
                  </a:lnTo>
                  <a:lnTo>
                    <a:pt x="14" y="31"/>
                  </a:lnTo>
                  <a:lnTo>
                    <a:pt x="18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30" y="31"/>
                  </a:lnTo>
                  <a:lnTo>
                    <a:pt x="32" y="27"/>
                  </a:lnTo>
                  <a:lnTo>
                    <a:pt x="34" y="22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2" name="Freeform 102"/>
            <p:cNvSpPr>
              <a:spLocks noEditPoints="1"/>
            </p:cNvSpPr>
            <p:nvPr/>
          </p:nvSpPr>
          <p:spPr bwMode="auto">
            <a:xfrm>
              <a:off x="7405688" y="1979613"/>
              <a:ext cx="171450" cy="192088"/>
            </a:xfrm>
            <a:custGeom>
              <a:avLst/>
              <a:gdLst>
                <a:gd name="T0" fmla="*/ 0 w 108"/>
                <a:gd name="T1" fmla="*/ 0 h 121"/>
                <a:gd name="T2" fmla="*/ 54 w 108"/>
                <a:gd name="T3" fmla="*/ 0 h 121"/>
                <a:gd name="T4" fmla="*/ 54 w 108"/>
                <a:gd name="T5" fmla="*/ 0 h 121"/>
                <a:gd name="T6" fmla="*/ 65 w 108"/>
                <a:gd name="T7" fmla="*/ 0 h 121"/>
                <a:gd name="T8" fmla="*/ 75 w 108"/>
                <a:gd name="T9" fmla="*/ 1 h 121"/>
                <a:gd name="T10" fmla="*/ 85 w 108"/>
                <a:gd name="T11" fmla="*/ 5 h 121"/>
                <a:gd name="T12" fmla="*/ 94 w 108"/>
                <a:gd name="T13" fmla="*/ 9 h 121"/>
                <a:gd name="T14" fmla="*/ 99 w 108"/>
                <a:gd name="T15" fmla="*/ 16 h 121"/>
                <a:gd name="T16" fmla="*/ 104 w 108"/>
                <a:gd name="T17" fmla="*/ 23 h 121"/>
                <a:gd name="T18" fmla="*/ 106 w 108"/>
                <a:gd name="T19" fmla="*/ 32 h 121"/>
                <a:gd name="T20" fmla="*/ 108 w 108"/>
                <a:gd name="T21" fmla="*/ 41 h 121"/>
                <a:gd name="T22" fmla="*/ 108 w 108"/>
                <a:gd name="T23" fmla="*/ 43 h 121"/>
                <a:gd name="T24" fmla="*/ 108 w 108"/>
                <a:gd name="T25" fmla="*/ 43 h 121"/>
                <a:gd name="T26" fmla="*/ 106 w 108"/>
                <a:gd name="T27" fmla="*/ 52 h 121"/>
                <a:gd name="T28" fmla="*/ 104 w 108"/>
                <a:gd name="T29" fmla="*/ 61 h 121"/>
                <a:gd name="T30" fmla="*/ 99 w 108"/>
                <a:gd name="T31" fmla="*/ 68 h 121"/>
                <a:gd name="T32" fmla="*/ 92 w 108"/>
                <a:gd name="T33" fmla="*/ 76 h 121"/>
                <a:gd name="T34" fmla="*/ 85 w 108"/>
                <a:gd name="T35" fmla="*/ 81 h 121"/>
                <a:gd name="T36" fmla="*/ 75 w 108"/>
                <a:gd name="T37" fmla="*/ 85 h 121"/>
                <a:gd name="T38" fmla="*/ 65 w 108"/>
                <a:gd name="T39" fmla="*/ 86 h 121"/>
                <a:gd name="T40" fmla="*/ 52 w 108"/>
                <a:gd name="T41" fmla="*/ 86 h 121"/>
                <a:gd name="T42" fmla="*/ 39 w 108"/>
                <a:gd name="T43" fmla="*/ 86 h 121"/>
                <a:gd name="T44" fmla="*/ 39 w 108"/>
                <a:gd name="T45" fmla="*/ 121 h 121"/>
                <a:gd name="T46" fmla="*/ 0 w 108"/>
                <a:gd name="T47" fmla="*/ 121 h 121"/>
                <a:gd name="T48" fmla="*/ 0 w 108"/>
                <a:gd name="T49" fmla="*/ 0 h 121"/>
                <a:gd name="T50" fmla="*/ 50 w 108"/>
                <a:gd name="T51" fmla="*/ 57 h 121"/>
                <a:gd name="T52" fmla="*/ 50 w 108"/>
                <a:gd name="T53" fmla="*/ 57 h 121"/>
                <a:gd name="T54" fmla="*/ 57 w 108"/>
                <a:gd name="T55" fmla="*/ 57 h 121"/>
                <a:gd name="T56" fmla="*/ 63 w 108"/>
                <a:gd name="T57" fmla="*/ 54 h 121"/>
                <a:gd name="T58" fmla="*/ 66 w 108"/>
                <a:gd name="T59" fmla="*/ 50 h 121"/>
                <a:gd name="T60" fmla="*/ 68 w 108"/>
                <a:gd name="T61" fmla="*/ 45 h 121"/>
                <a:gd name="T62" fmla="*/ 68 w 108"/>
                <a:gd name="T63" fmla="*/ 45 h 121"/>
                <a:gd name="T64" fmla="*/ 68 w 108"/>
                <a:gd name="T65" fmla="*/ 45 h 121"/>
                <a:gd name="T66" fmla="*/ 66 w 108"/>
                <a:gd name="T67" fmla="*/ 39 h 121"/>
                <a:gd name="T68" fmla="*/ 63 w 108"/>
                <a:gd name="T69" fmla="*/ 34 h 121"/>
                <a:gd name="T70" fmla="*/ 57 w 108"/>
                <a:gd name="T71" fmla="*/ 32 h 121"/>
                <a:gd name="T72" fmla="*/ 50 w 108"/>
                <a:gd name="T73" fmla="*/ 30 h 121"/>
                <a:gd name="T74" fmla="*/ 39 w 108"/>
                <a:gd name="T75" fmla="*/ 30 h 121"/>
                <a:gd name="T76" fmla="*/ 39 w 108"/>
                <a:gd name="T77" fmla="*/ 57 h 121"/>
                <a:gd name="T78" fmla="*/ 50 w 108"/>
                <a:gd name="T79" fmla="*/ 5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121">
                  <a:moveTo>
                    <a:pt x="0" y="0"/>
                  </a:moveTo>
                  <a:lnTo>
                    <a:pt x="54" y="0"/>
                  </a:lnTo>
                  <a:lnTo>
                    <a:pt x="54" y="0"/>
                  </a:lnTo>
                  <a:lnTo>
                    <a:pt x="65" y="0"/>
                  </a:lnTo>
                  <a:lnTo>
                    <a:pt x="75" y="1"/>
                  </a:lnTo>
                  <a:lnTo>
                    <a:pt x="85" y="5"/>
                  </a:lnTo>
                  <a:lnTo>
                    <a:pt x="94" y="9"/>
                  </a:lnTo>
                  <a:lnTo>
                    <a:pt x="99" y="16"/>
                  </a:lnTo>
                  <a:lnTo>
                    <a:pt x="104" y="23"/>
                  </a:lnTo>
                  <a:lnTo>
                    <a:pt x="106" y="32"/>
                  </a:lnTo>
                  <a:lnTo>
                    <a:pt x="108" y="41"/>
                  </a:lnTo>
                  <a:lnTo>
                    <a:pt x="108" y="43"/>
                  </a:lnTo>
                  <a:lnTo>
                    <a:pt x="108" y="43"/>
                  </a:lnTo>
                  <a:lnTo>
                    <a:pt x="106" y="52"/>
                  </a:lnTo>
                  <a:lnTo>
                    <a:pt x="104" y="61"/>
                  </a:lnTo>
                  <a:lnTo>
                    <a:pt x="99" y="68"/>
                  </a:lnTo>
                  <a:lnTo>
                    <a:pt x="92" y="76"/>
                  </a:lnTo>
                  <a:lnTo>
                    <a:pt x="85" y="81"/>
                  </a:lnTo>
                  <a:lnTo>
                    <a:pt x="75" y="85"/>
                  </a:lnTo>
                  <a:lnTo>
                    <a:pt x="65" y="86"/>
                  </a:lnTo>
                  <a:lnTo>
                    <a:pt x="52" y="86"/>
                  </a:lnTo>
                  <a:lnTo>
                    <a:pt x="39" y="86"/>
                  </a:lnTo>
                  <a:lnTo>
                    <a:pt x="39" y="121"/>
                  </a:lnTo>
                  <a:lnTo>
                    <a:pt x="0" y="121"/>
                  </a:lnTo>
                  <a:lnTo>
                    <a:pt x="0" y="0"/>
                  </a:lnTo>
                  <a:close/>
                  <a:moveTo>
                    <a:pt x="50" y="57"/>
                  </a:moveTo>
                  <a:lnTo>
                    <a:pt x="50" y="57"/>
                  </a:lnTo>
                  <a:lnTo>
                    <a:pt x="57" y="57"/>
                  </a:lnTo>
                  <a:lnTo>
                    <a:pt x="63" y="54"/>
                  </a:lnTo>
                  <a:lnTo>
                    <a:pt x="66" y="50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6" y="39"/>
                  </a:lnTo>
                  <a:lnTo>
                    <a:pt x="63" y="34"/>
                  </a:lnTo>
                  <a:lnTo>
                    <a:pt x="57" y="32"/>
                  </a:lnTo>
                  <a:lnTo>
                    <a:pt x="50" y="30"/>
                  </a:lnTo>
                  <a:lnTo>
                    <a:pt x="39" y="30"/>
                  </a:lnTo>
                  <a:lnTo>
                    <a:pt x="39" y="57"/>
                  </a:lnTo>
                  <a:lnTo>
                    <a:pt x="50" y="57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3" name="Freeform 103"/>
            <p:cNvSpPr>
              <a:spLocks/>
            </p:cNvSpPr>
            <p:nvPr/>
          </p:nvSpPr>
          <p:spPr bwMode="auto">
            <a:xfrm>
              <a:off x="7591425" y="1979613"/>
              <a:ext cx="192088" cy="192088"/>
            </a:xfrm>
            <a:custGeom>
              <a:avLst/>
              <a:gdLst>
                <a:gd name="T0" fmla="*/ 0 w 121"/>
                <a:gd name="T1" fmla="*/ 0 h 121"/>
                <a:gd name="T2" fmla="*/ 38 w 121"/>
                <a:gd name="T3" fmla="*/ 0 h 121"/>
                <a:gd name="T4" fmla="*/ 81 w 121"/>
                <a:gd name="T5" fmla="*/ 52 h 121"/>
                <a:gd name="T6" fmla="*/ 81 w 121"/>
                <a:gd name="T7" fmla="*/ 0 h 121"/>
                <a:gd name="T8" fmla="*/ 121 w 121"/>
                <a:gd name="T9" fmla="*/ 0 h 121"/>
                <a:gd name="T10" fmla="*/ 121 w 121"/>
                <a:gd name="T11" fmla="*/ 121 h 121"/>
                <a:gd name="T12" fmla="*/ 85 w 121"/>
                <a:gd name="T13" fmla="*/ 121 h 121"/>
                <a:gd name="T14" fmla="*/ 40 w 121"/>
                <a:gd name="T15" fmla="*/ 65 h 121"/>
                <a:gd name="T16" fmla="*/ 40 w 121"/>
                <a:gd name="T17" fmla="*/ 121 h 121"/>
                <a:gd name="T18" fmla="*/ 0 w 121"/>
                <a:gd name="T19" fmla="*/ 121 h 121"/>
                <a:gd name="T20" fmla="*/ 0 w 121"/>
                <a:gd name="T2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1" h="121">
                  <a:moveTo>
                    <a:pt x="0" y="0"/>
                  </a:moveTo>
                  <a:lnTo>
                    <a:pt x="38" y="0"/>
                  </a:lnTo>
                  <a:lnTo>
                    <a:pt x="81" y="52"/>
                  </a:lnTo>
                  <a:lnTo>
                    <a:pt x="81" y="0"/>
                  </a:lnTo>
                  <a:lnTo>
                    <a:pt x="121" y="0"/>
                  </a:lnTo>
                  <a:lnTo>
                    <a:pt x="121" y="121"/>
                  </a:lnTo>
                  <a:lnTo>
                    <a:pt x="85" y="121"/>
                  </a:lnTo>
                  <a:lnTo>
                    <a:pt x="40" y="65"/>
                  </a:lnTo>
                  <a:lnTo>
                    <a:pt x="40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4" name="Freeform 104"/>
            <p:cNvSpPr>
              <a:spLocks/>
            </p:cNvSpPr>
            <p:nvPr/>
          </p:nvSpPr>
          <p:spPr bwMode="auto">
            <a:xfrm>
              <a:off x="7804150" y="1979613"/>
              <a:ext cx="153988" cy="192088"/>
            </a:xfrm>
            <a:custGeom>
              <a:avLst/>
              <a:gdLst>
                <a:gd name="T0" fmla="*/ 0 w 97"/>
                <a:gd name="T1" fmla="*/ 0 h 121"/>
                <a:gd name="T2" fmla="*/ 41 w 97"/>
                <a:gd name="T3" fmla="*/ 0 h 121"/>
                <a:gd name="T4" fmla="*/ 41 w 97"/>
                <a:gd name="T5" fmla="*/ 85 h 121"/>
                <a:gd name="T6" fmla="*/ 97 w 97"/>
                <a:gd name="T7" fmla="*/ 85 h 121"/>
                <a:gd name="T8" fmla="*/ 97 w 97"/>
                <a:gd name="T9" fmla="*/ 121 h 121"/>
                <a:gd name="T10" fmla="*/ 0 w 97"/>
                <a:gd name="T11" fmla="*/ 121 h 121"/>
                <a:gd name="T12" fmla="*/ 0 w 97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121">
                  <a:moveTo>
                    <a:pt x="0" y="0"/>
                  </a:moveTo>
                  <a:lnTo>
                    <a:pt x="41" y="0"/>
                  </a:lnTo>
                  <a:lnTo>
                    <a:pt x="41" y="85"/>
                  </a:lnTo>
                  <a:lnTo>
                    <a:pt x="97" y="85"/>
                  </a:lnTo>
                  <a:lnTo>
                    <a:pt x="97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5" name="Freeform 105"/>
            <p:cNvSpPr>
              <a:spLocks/>
            </p:cNvSpPr>
            <p:nvPr/>
          </p:nvSpPr>
          <p:spPr bwMode="auto">
            <a:xfrm>
              <a:off x="8035925" y="1973263"/>
              <a:ext cx="163513" cy="198438"/>
            </a:xfrm>
            <a:custGeom>
              <a:avLst/>
              <a:gdLst>
                <a:gd name="T0" fmla="*/ 0 w 103"/>
                <a:gd name="T1" fmla="*/ 94 h 125"/>
                <a:gd name="T2" fmla="*/ 51 w 103"/>
                <a:gd name="T3" fmla="*/ 58 h 125"/>
                <a:gd name="T4" fmla="*/ 51 w 103"/>
                <a:gd name="T5" fmla="*/ 58 h 125"/>
                <a:gd name="T6" fmla="*/ 60 w 103"/>
                <a:gd name="T7" fmla="*/ 51 h 125"/>
                <a:gd name="T8" fmla="*/ 61 w 103"/>
                <a:gd name="T9" fmla="*/ 47 h 125"/>
                <a:gd name="T10" fmla="*/ 61 w 103"/>
                <a:gd name="T11" fmla="*/ 43 h 125"/>
                <a:gd name="T12" fmla="*/ 61 w 103"/>
                <a:gd name="T13" fmla="*/ 43 h 125"/>
                <a:gd name="T14" fmla="*/ 60 w 103"/>
                <a:gd name="T15" fmla="*/ 40 h 125"/>
                <a:gd name="T16" fmla="*/ 58 w 103"/>
                <a:gd name="T17" fmla="*/ 38 h 125"/>
                <a:gd name="T18" fmla="*/ 54 w 103"/>
                <a:gd name="T19" fmla="*/ 36 h 125"/>
                <a:gd name="T20" fmla="*/ 51 w 103"/>
                <a:gd name="T21" fmla="*/ 34 h 125"/>
                <a:gd name="T22" fmla="*/ 51 w 103"/>
                <a:gd name="T23" fmla="*/ 34 h 125"/>
                <a:gd name="T24" fmla="*/ 45 w 103"/>
                <a:gd name="T25" fmla="*/ 36 h 125"/>
                <a:gd name="T26" fmla="*/ 40 w 103"/>
                <a:gd name="T27" fmla="*/ 38 h 125"/>
                <a:gd name="T28" fmla="*/ 27 w 103"/>
                <a:gd name="T29" fmla="*/ 51 h 125"/>
                <a:gd name="T30" fmla="*/ 0 w 103"/>
                <a:gd name="T31" fmla="*/ 27 h 125"/>
                <a:gd name="T32" fmla="*/ 0 w 103"/>
                <a:gd name="T33" fmla="*/ 27 h 125"/>
                <a:gd name="T34" fmla="*/ 11 w 103"/>
                <a:gd name="T35" fmla="*/ 16 h 125"/>
                <a:gd name="T36" fmla="*/ 24 w 103"/>
                <a:gd name="T37" fmla="*/ 7 h 125"/>
                <a:gd name="T38" fmla="*/ 36 w 103"/>
                <a:gd name="T39" fmla="*/ 2 h 125"/>
                <a:gd name="T40" fmla="*/ 54 w 103"/>
                <a:gd name="T41" fmla="*/ 0 h 125"/>
                <a:gd name="T42" fmla="*/ 54 w 103"/>
                <a:gd name="T43" fmla="*/ 0 h 125"/>
                <a:gd name="T44" fmla="*/ 63 w 103"/>
                <a:gd name="T45" fmla="*/ 2 h 125"/>
                <a:gd name="T46" fmla="*/ 72 w 103"/>
                <a:gd name="T47" fmla="*/ 4 h 125"/>
                <a:gd name="T48" fmla="*/ 81 w 103"/>
                <a:gd name="T49" fmla="*/ 7 h 125"/>
                <a:gd name="T50" fmla="*/ 89 w 103"/>
                <a:gd name="T51" fmla="*/ 11 h 125"/>
                <a:gd name="T52" fmla="*/ 94 w 103"/>
                <a:gd name="T53" fmla="*/ 18 h 125"/>
                <a:gd name="T54" fmla="*/ 98 w 103"/>
                <a:gd name="T55" fmla="*/ 24 h 125"/>
                <a:gd name="T56" fmla="*/ 101 w 103"/>
                <a:gd name="T57" fmla="*/ 33 h 125"/>
                <a:gd name="T58" fmla="*/ 101 w 103"/>
                <a:gd name="T59" fmla="*/ 40 h 125"/>
                <a:gd name="T60" fmla="*/ 101 w 103"/>
                <a:gd name="T61" fmla="*/ 40 h 125"/>
                <a:gd name="T62" fmla="*/ 101 w 103"/>
                <a:gd name="T63" fmla="*/ 40 h 125"/>
                <a:gd name="T64" fmla="*/ 99 w 103"/>
                <a:gd name="T65" fmla="*/ 52 h 125"/>
                <a:gd name="T66" fmla="*/ 94 w 103"/>
                <a:gd name="T67" fmla="*/ 63 h 125"/>
                <a:gd name="T68" fmla="*/ 87 w 103"/>
                <a:gd name="T69" fmla="*/ 71 h 125"/>
                <a:gd name="T70" fmla="*/ 78 w 103"/>
                <a:gd name="T71" fmla="*/ 78 h 125"/>
                <a:gd name="T72" fmla="*/ 56 w 103"/>
                <a:gd name="T73" fmla="*/ 92 h 125"/>
                <a:gd name="T74" fmla="*/ 103 w 103"/>
                <a:gd name="T75" fmla="*/ 92 h 125"/>
                <a:gd name="T76" fmla="*/ 103 w 103"/>
                <a:gd name="T77" fmla="*/ 125 h 125"/>
                <a:gd name="T78" fmla="*/ 0 w 103"/>
                <a:gd name="T79" fmla="*/ 125 h 125"/>
                <a:gd name="T80" fmla="*/ 0 w 103"/>
                <a:gd name="T81" fmla="*/ 9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25">
                  <a:moveTo>
                    <a:pt x="0" y="94"/>
                  </a:moveTo>
                  <a:lnTo>
                    <a:pt x="51" y="58"/>
                  </a:lnTo>
                  <a:lnTo>
                    <a:pt x="51" y="58"/>
                  </a:lnTo>
                  <a:lnTo>
                    <a:pt x="60" y="51"/>
                  </a:lnTo>
                  <a:lnTo>
                    <a:pt x="61" y="47"/>
                  </a:lnTo>
                  <a:lnTo>
                    <a:pt x="61" y="43"/>
                  </a:lnTo>
                  <a:lnTo>
                    <a:pt x="61" y="43"/>
                  </a:lnTo>
                  <a:lnTo>
                    <a:pt x="60" y="40"/>
                  </a:lnTo>
                  <a:lnTo>
                    <a:pt x="58" y="38"/>
                  </a:lnTo>
                  <a:lnTo>
                    <a:pt x="54" y="36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45" y="36"/>
                  </a:lnTo>
                  <a:lnTo>
                    <a:pt x="40" y="38"/>
                  </a:lnTo>
                  <a:lnTo>
                    <a:pt x="27" y="51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1" y="16"/>
                  </a:lnTo>
                  <a:lnTo>
                    <a:pt x="24" y="7"/>
                  </a:lnTo>
                  <a:lnTo>
                    <a:pt x="36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2"/>
                  </a:lnTo>
                  <a:lnTo>
                    <a:pt x="72" y="4"/>
                  </a:lnTo>
                  <a:lnTo>
                    <a:pt x="81" y="7"/>
                  </a:lnTo>
                  <a:lnTo>
                    <a:pt x="89" y="11"/>
                  </a:lnTo>
                  <a:lnTo>
                    <a:pt x="94" y="18"/>
                  </a:lnTo>
                  <a:lnTo>
                    <a:pt x="98" y="24"/>
                  </a:lnTo>
                  <a:lnTo>
                    <a:pt x="101" y="33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99" y="52"/>
                  </a:lnTo>
                  <a:lnTo>
                    <a:pt x="94" y="63"/>
                  </a:lnTo>
                  <a:lnTo>
                    <a:pt x="87" y="71"/>
                  </a:lnTo>
                  <a:lnTo>
                    <a:pt x="78" y="78"/>
                  </a:lnTo>
                  <a:lnTo>
                    <a:pt x="56" y="92"/>
                  </a:lnTo>
                  <a:lnTo>
                    <a:pt x="103" y="92"/>
                  </a:lnTo>
                  <a:lnTo>
                    <a:pt x="103" y="125"/>
                  </a:lnTo>
                  <a:lnTo>
                    <a:pt x="0" y="125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6" name="Freeform 106"/>
            <p:cNvSpPr>
              <a:spLocks noEditPoints="1"/>
            </p:cNvSpPr>
            <p:nvPr/>
          </p:nvSpPr>
          <p:spPr bwMode="auto">
            <a:xfrm>
              <a:off x="8210550" y="1973263"/>
              <a:ext cx="187325" cy="201613"/>
            </a:xfrm>
            <a:custGeom>
              <a:avLst/>
              <a:gdLst>
                <a:gd name="T0" fmla="*/ 0 w 118"/>
                <a:gd name="T1" fmla="*/ 63 h 127"/>
                <a:gd name="T2" fmla="*/ 2 w 118"/>
                <a:gd name="T3" fmla="*/ 51 h 127"/>
                <a:gd name="T4" fmla="*/ 9 w 118"/>
                <a:gd name="T5" fmla="*/ 29 h 127"/>
                <a:gd name="T6" fmla="*/ 24 w 118"/>
                <a:gd name="T7" fmla="*/ 11 h 127"/>
                <a:gd name="T8" fmla="*/ 45 w 118"/>
                <a:gd name="T9" fmla="*/ 2 h 127"/>
                <a:gd name="T10" fmla="*/ 60 w 118"/>
                <a:gd name="T11" fmla="*/ 0 h 127"/>
                <a:gd name="T12" fmla="*/ 83 w 118"/>
                <a:gd name="T13" fmla="*/ 5 h 127"/>
                <a:gd name="T14" fmla="*/ 101 w 118"/>
                <a:gd name="T15" fmla="*/ 20 h 127"/>
                <a:gd name="T16" fmla="*/ 112 w 118"/>
                <a:gd name="T17" fmla="*/ 40 h 127"/>
                <a:gd name="T18" fmla="*/ 118 w 118"/>
                <a:gd name="T19" fmla="*/ 63 h 127"/>
                <a:gd name="T20" fmla="*/ 118 w 118"/>
                <a:gd name="T21" fmla="*/ 63 h 127"/>
                <a:gd name="T22" fmla="*/ 112 w 118"/>
                <a:gd name="T23" fmla="*/ 87 h 127"/>
                <a:gd name="T24" fmla="*/ 101 w 118"/>
                <a:gd name="T25" fmla="*/ 107 h 127"/>
                <a:gd name="T26" fmla="*/ 83 w 118"/>
                <a:gd name="T27" fmla="*/ 121 h 127"/>
                <a:gd name="T28" fmla="*/ 58 w 118"/>
                <a:gd name="T29" fmla="*/ 127 h 127"/>
                <a:gd name="T30" fmla="*/ 45 w 118"/>
                <a:gd name="T31" fmla="*/ 125 h 127"/>
                <a:gd name="T32" fmla="*/ 24 w 118"/>
                <a:gd name="T33" fmla="*/ 116 h 127"/>
                <a:gd name="T34" fmla="*/ 9 w 118"/>
                <a:gd name="T35" fmla="*/ 98 h 127"/>
                <a:gd name="T36" fmla="*/ 2 w 118"/>
                <a:gd name="T37" fmla="*/ 76 h 127"/>
                <a:gd name="T38" fmla="*/ 0 w 118"/>
                <a:gd name="T39" fmla="*/ 63 h 127"/>
                <a:gd name="T40" fmla="*/ 76 w 118"/>
                <a:gd name="T41" fmla="*/ 63 h 127"/>
                <a:gd name="T42" fmla="*/ 76 w 118"/>
                <a:gd name="T43" fmla="*/ 52 h 127"/>
                <a:gd name="T44" fmla="*/ 65 w 118"/>
                <a:gd name="T45" fmla="*/ 38 h 127"/>
                <a:gd name="T46" fmla="*/ 58 w 118"/>
                <a:gd name="T47" fmla="*/ 36 h 127"/>
                <a:gd name="T48" fmla="*/ 45 w 118"/>
                <a:gd name="T49" fmla="*/ 43 h 127"/>
                <a:gd name="T50" fmla="*/ 40 w 118"/>
                <a:gd name="T51" fmla="*/ 63 h 127"/>
                <a:gd name="T52" fmla="*/ 40 w 118"/>
                <a:gd name="T53" fmla="*/ 63 h 127"/>
                <a:gd name="T54" fmla="*/ 45 w 118"/>
                <a:gd name="T55" fmla="*/ 83 h 127"/>
                <a:gd name="T56" fmla="*/ 60 w 118"/>
                <a:gd name="T57" fmla="*/ 92 h 127"/>
                <a:gd name="T58" fmla="*/ 67 w 118"/>
                <a:gd name="T59" fmla="*/ 89 h 127"/>
                <a:gd name="T60" fmla="*/ 76 w 118"/>
                <a:gd name="T61" fmla="*/ 74 h 127"/>
                <a:gd name="T62" fmla="*/ 76 w 118"/>
                <a:gd name="T63" fmla="*/ 6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8" h="127">
                  <a:moveTo>
                    <a:pt x="0" y="63"/>
                  </a:moveTo>
                  <a:lnTo>
                    <a:pt x="0" y="63"/>
                  </a:lnTo>
                  <a:lnTo>
                    <a:pt x="0" y="63"/>
                  </a:lnTo>
                  <a:lnTo>
                    <a:pt x="2" y="51"/>
                  </a:lnTo>
                  <a:lnTo>
                    <a:pt x="4" y="40"/>
                  </a:lnTo>
                  <a:lnTo>
                    <a:pt x="9" y="29"/>
                  </a:lnTo>
                  <a:lnTo>
                    <a:pt x="16" y="20"/>
                  </a:lnTo>
                  <a:lnTo>
                    <a:pt x="24" y="11"/>
                  </a:lnTo>
                  <a:lnTo>
                    <a:pt x="35" y="5"/>
                  </a:lnTo>
                  <a:lnTo>
                    <a:pt x="45" y="2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72" y="2"/>
                  </a:lnTo>
                  <a:lnTo>
                    <a:pt x="83" y="5"/>
                  </a:lnTo>
                  <a:lnTo>
                    <a:pt x="94" y="11"/>
                  </a:lnTo>
                  <a:lnTo>
                    <a:pt x="101" y="20"/>
                  </a:lnTo>
                  <a:lnTo>
                    <a:pt x="109" y="29"/>
                  </a:lnTo>
                  <a:lnTo>
                    <a:pt x="112" y="40"/>
                  </a:lnTo>
                  <a:lnTo>
                    <a:pt x="116" y="51"/>
                  </a:lnTo>
                  <a:lnTo>
                    <a:pt x="118" y="63"/>
                  </a:lnTo>
                  <a:lnTo>
                    <a:pt x="118" y="63"/>
                  </a:lnTo>
                  <a:lnTo>
                    <a:pt x="118" y="63"/>
                  </a:lnTo>
                  <a:lnTo>
                    <a:pt x="116" y="76"/>
                  </a:lnTo>
                  <a:lnTo>
                    <a:pt x="112" y="87"/>
                  </a:lnTo>
                  <a:lnTo>
                    <a:pt x="109" y="98"/>
                  </a:lnTo>
                  <a:lnTo>
                    <a:pt x="101" y="107"/>
                  </a:lnTo>
                  <a:lnTo>
                    <a:pt x="92" y="116"/>
                  </a:lnTo>
                  <a:lnTo>
                    <a:pt x="83" y="121"/>
                  </a:lnTo>
                  <a:lnTo>
                    <a:pt x="72" y="125"/>
                  </a:lnTo>
                  <a:lnTo>
                    <a:pt x="58" y="127"/>
                  </a:lnTo>
                  <a:lnTo>
                    <a:pt x="58" y="127"/>
                  </a:lnTo>
                  <a:lnTo>
                    <a:pt x="45" y="125"/>
                  </a:lnTo>
                  <a:lnTo>
                    <a:pt x="35" y="121"/>
                  </a:lnTo>
                  <a:lnTo>
                    <a:pt x="24" y="116"/>
                  </a:lnTo>
                  <a:lnTo>
                    <a:pt x="16" y="108"/>
                  </a:lnTo>
                  <a:lnTo>
                    <a:pt x="9" y="98"/>
                  </a:lnTo>
                  <a:lnTo>
                    <a:pt x="4" y="87"/>
                  </a:lnTo>
                  <a:lnTo>
                    <a:pt x="2" y="76"/>
                  </a:lnTo>
                  <a:lnTo>
                    <a:pt x="0" y="63"/>
                  </a:lnTo>
                  <a:lnTo>
                    <a:pt x="0" y="63"/>
                  </a:lnTo>
                  <a:close/>
                  <a:moveTo>
                    <a:pt x="76" y="63"/>
                  </a:moveTo>
                  <a:lnTo>
                    <a:pt x="76" y="63"/>
                  </a:lnTo>
                  <a:lnTo>
                    <a:pt x="76" y="63"/>
                  </a:lnTo>
                  <a:lnTo>
                    <a:pt x="76" y="52"/>
                  </a:lnTo>
                  <a:lnTo>
                    <a:pt x="72" y="43"/>
                  </a:lnTo>
                  <a:lnTo>
                    <a:pt x="65" y="38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1" y="38"/>
                  </a:lnTo>
                  <a:lnTo>
                    <a:pt x="45" y="43"/>
                  </a:lnTo>
                  <a:lnTo>
                    <a:pt x="42" y="52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2" y="74"/>
                  </a:lnTo>
                  <a:lnTo>
                    <a:pt x="45" y="83"/>
                  </a:lnTo>
                  <a:lnTo>
                    <a:pt x="51" y="89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7" y="89"/>
                  </a:lnTo>
                  <a:lnTo>
                    <a:pt x="72" y="83"/>
                  </a:lnTo>
                  <a:lnTo>
                    <a:pt x="76" y="74"/>
                  </a:lnTo>
                  <a:lnTo>
                    <a:pt x="76" y="63"/>
                  </a:lnTo>
                  <a:lnTo>
                    <a:pt x="76" y="63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7" name="Freeform 107"/>
            <p:cNvSpPr>
              <a:spLocks/>
            </p:cNvSpPr>
            <p:nvPr/>
          </p:nvSpPr>
          <p:spPr bwMode="auto">
            <a:xfrm>
              <a:off x="8394700" y="1979613"/>
              <a:ext cx="168275" cy="195263"/>
            </a:xfrm>
            <a:custGeom>
              <a:avLst/>
              <a:gdLst>
                <a:gd name="T0" fmla="*/ 0 w 106"/>
                <a:gd name="T1" fmla="*/ 101 h 123"/>
                <a:gd name="T2" fmla="*/ 25 w 106"/>
                <a:gd name="T3" fmla="*/ 76 h 123"/>
                <a:gd name="T4" fmla="*/ 25 w 106"/>
                <a:gd name="T5" fmla="*/ 76 h 123"/>
                <a:gd name="T6" fmla="*/ 31 w 106"/>
                <a:gd name="T7" fmla="*/ 81 h 123"/>
                <a:gd name="T8" fmla="*/ 38 w 106"/>
                <a:gd name="T9" fmla="*/ 86 h 123"/>
                <a:gd name="T10" fmla="*/ 45 w 106"/>
                <a:gd name="T11" fmla="*/ 88 h 123"/>
                <a:gd name="T12" fmla="*/ 52 w 106"/>
                <a:gd name="T13" fmla="*/ 88 h 123"/>
                <a:gd name="T14" fmla="*/ 52 w 106"/>
                <a:gd name="T15" fmla="*/ 88 h 123"/>
                <a:gd name="T16" fmla="*/ 59 w 106"/>
                <a:gd name="T17" fmla="*/ 88 h 123"/>
                <a:gd name="T18" fmla="*/ 63 w 106"/>
                <a:gd name="T19" fmla="*/ 86 h 123"/>
                <a:gd name="T20" fmla="*/ 67 w 106"/>
                <a:gd name="T21" fmla="*/ 83 h 123"/>
                <a:gd name="T22" fmla="*/ 67 w 106"/>
                <a:gd name="T23" fmla="*/ 79 h 123"/>
                <a:gd name="T24" fmla="*/ 67 w 106"/>
                <a:gd name="T25" fmla="*/ 79 h 123"/>
                <a:gd name="T26" fmla="*/ 67 w 106"/>
                <a:gd name="T27" fmla="*/ 79 h 123"/>
                <a:gd name="T28" fmla="*/ 67 w 106"/>
                <a:gd name="T29" fmla="*/ 76 h 123"/>
                <a:gd name="T30" fmla="*/ 63 w 106"/>
                <a:gd name="T31" fmla="*/ 72 h 123"/>
                <a:gd name="T32" fmla="*/ 58 w 106"/>
                <a:gd name="T33" fmla="*/ 70 h 123"/>
                <a:gd name="T34" fmla="*/ 50 w 106"/>
                <a:gd name="T35" fmla="*/ 70 h 123"/>
                <a:gd name="T36" fmla="*/ 34 w 106"/>
                <a:gd name="T37" fmla="*/ 70 h 123"/>
                <a:gd name="T38" fmla="*/ 29 w 106"/>
                <a:gd name="T39" fmla="*/ 52 h 123"/>
                <a:gd name="T40" fmla="*/ 56 w 106"/>
                <a:gd name="T41" fmla="*/ 30 h 123"/>
                <a:gd name="T42" fmla="*/ 11 w 106"/>
                <a:gd name="T43" fmla="*/ 30 h 123"/>
                <a:gd name="T44" fmla="*/ 11 w 106"/>
                <a:gd name="T45" fmla="*/ 0 h 123"/>
                <a:gd name="T46" fmla="*/ 103 w 106"/>
                <a:gd name="T47" fmla="*/ 0 h 123"/>
                <a:gd name="T48" fmla="*/ 103 w 106"/>
                <a:gd name="T49" fmla="*/ 27 h 123"/>
                <a:gd name="T50" fmla="*/ 76 w 106"/>
                <a:gd name="T51" fmla="*/ 47 h 123"/>
                <a:gd name="T52" fmla="*/ 76 w 106"/>
                <a:gd name="T53" fmla="*/ 47 h 123"/>
                <a:gd name="T54" fmla="*/ 88 w 106"/>
                <a:gd name="T55" fmla="*/ 52 h 123"/>
                <a:gd name="T56" fmla="*/ 97 w 106"/>
                <a:gd name="T57" fmla="*/ 59 h 123"/>
                <a:gd name="T58" fmla="*/ 101 w 106"/>
                <a:gd name="T59" fmla="*/ 63 h 123"/>
                <a:gd name="T60" fmla="*/ 105 w 106"/>
                <a:gd name="T61" fmla="*/ 68 h 123"/>
                <a:gd name="T62" fmla="*/ 105 w 106"/>
                <a:gd name="T63" fmla="*/ 76 h 123"/>
                <a:gd name="T64" fmla="*/ 106 w 106"/>
                <a:gd name="T65" fmla="*/ 81 h 123"/>
                <a:gd name="T66" fmla="*/ 106 w 106"/>
                <a:gd name="T67" fmla="*/ 81 h 123"/>
                <a:gd name="T68" fmla="*/ 106 w 106"/>
                <a:gd name="T69" fmla="*/ 81 h 123"/>
                <a:gd name="T70" fmla="*/ 105 w 106"/>
                <a:gd name="T71" fmla="*/ 92 h 123"/>
                <a:gd name="T72" fmla="*/ 101 w 106"/>
                <a:gd name="T73" fmla="*/ 99 h 123"/>
                <a:gd name="T74" fmla="*/ 97 w 106"/>
                <a:gd name="T75" fmla="*/ 106 h 123"/>
                <a:gd name="T76" fmla="*/ 92 w 106"/>
                <a:gd name="T77" fmla="*/ 112 h 123"/>
                <a:gd name="T78" fmla="*/ 83 w 106"/>
                <a:gd name="T79" fmla="*/ 117 h 123"/>
                <a:gd name="T80" fmla="*/ 76 w 106"/>
                <a:gd name="T81" fmla="*/ 119 h 123"/>
                <a:gd name="T82" fmla="*/ 67 w 106"/>
                <a:gd name="T83" fmla="*/ 123 h 123"/>
                <a:gd name="T84" fmla="*/ 56 w 106"/>
                <a:gd name="T85" fmla="*/ 123 h 123"/>
                <a:gd name="T86" fmla="*/ 56 w 106"/>
                <a:gd name="T87" fmla="*/ 123 h 123"/>
                <a:gd name="T88" fmla="*/ 40 w 106"/>
                <a:gd name="T89" fmla="*/ 121 h 123"/>
                <a:gd name="T90" fmla="*/ 23 w 106"/>
                <a:gd name="T91" fmla="*/ 117 h 123"/>
                <a:gd name="T92" fmla="*/ 11 w 106"/>
                <a:gd name="T93" fmla="*/ 110 h 123"/>
                <a:gd name="T94" fmla="*/ 0 w 106"/>
                <a:gd name="T95" fmla="*/ 101 h 123"/>
                <a:gd name="T96" fmla="*/ 0 w 106"/>
                <a:gd name="T97" fmla="*/ 10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6" h="123">
                  <a:moveTo>
                    <a:pt x="0" y="101"/>
                  </a:moveTo>
                  <a:lnTo>
                    <a:pt x="25" y="76"/>
                  </a:lnTo>
                  <a:lnTo>
                    <a:pt x="25" y="76"/>
                  </a:lnTo>
                  <a:lnTo>
                    <a:pt x="31" y="81"/>
                  </a:lnTo>
                  <a:lnTo>
                    <a:pt x="38" y="86"/>
                  </a:lnTo>
                  <a:lnTo>
                    <a:pt x="45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9" y="88"/>
                  </a:lnTo>
                  <a:lnTo>
                    <a:pt x="63" y="86"/>
                  </a:lnTo>
                  <a:lnTo>
                    <a:pt x="67" y="83"/>
                  </a:lnTo>
                  <a:lnTo>
                    <a:pt x="67" y="79"/>
                  </a:lnTo>
                  <a:lnTo>
                    <a:pt x="67" y="79"/>
                  </a:lnTo>
                  <a:lnTo>
                    <a:pt x="67" y="79"/>
                  </a:lnTo>
                  <a:lnTo>
                    <a:pt x="67" y="76"/>
                  </a:lnTo>
                  <a:lnTo>
                    <a:pt x="63" y="72"/>
                  </a:lnTo>
                  <a:lnTo>
                    <a:pt x="58" y="70"/>
                  </a:lnTo>
                  <a:lnTo>
                    <a:pt x="50" y="70"/>
                  </a:lnTo>
                  <a:lnTo>
                    <a:pt x="34" y="70"/>
                  </a:lnTo>
                  <a:lnTo>
                    <a:pt x="29" y="52"/>
                  </a:lnTo>
                  <a:lnTo>
                    <a:pt x="56" y="30"/>
                  </a:lnTo>
                  <a:lnTo>
                    <a:pt x="11" y="30"/>
                  </a:lnTo>
                  <a:lnTo>
                    <a:pt x="11" y="0"/>
                  </a:lnTo>
                  <a:lnTo>
                    <a:pt x="103" y="0"/>
                  </a:lnTo>
                  <a:lnTo>
                    <a:pt x="103" y="2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88" y="52"/>
                  </a:lnTo>
                  <a:lnTo>
                    <a:pt x="97" y="59"/>
                  </a:lnTo>
                  <a:lnTo>
                    <a:pt x="101" y="63"/>
                  </a:lnTo>
                  <a:lnTo>
                    <a:pt x="105" y="68"/>
                  </a:lnTo>
                  <a:lnTo>
                    <a:pt x="105" y="76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05" y="92"/>
                  </a:lnTo>
                  <a:lnTo>
                    <a:pt x="101" y="99"/>
                  </a:lnTo>
                  <a:lnTo>
                    <a:pt x="97" y="106"/>
                  </a:lnTo>
                  <a:lnTo>
                    <a:pt x="92" y="112"/>
                  </a:lnTo>
                  <a:lnTo>
                    <a:pt x="83" y="117"/>
                  </a:lnTo>
                  <a:lnTo>
                    <a:pt x="76" y="119"/>
                  </a:lnTo>
                  <a:lnTo>
                    <a:pt x="67" y="123"/>
                  </a:lnTo>
                  <a:lnTo>
                    <a:pt x="56" y="123"/>
                  </a:lnTo>
                  <a:lnTo>
                    <a:pt x="56" y="123"/>
                  </a:lnTo>
                  <a:lnTo>
                    <a:pt x="40" y="121"/>
                  </a:lnTo>
                  <a:lnTo>
                    <a:pt x="23" y="117"/>
                  </a:lnTo>
                  <a:lnTo>
                    <a:pt x="11" y="110"/>
                  </a:lnTo>
                  <a:lnTo>
                    <a:pt x="0" y="101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8" name="Freeform 108"/>
            <p:cNvSpPr>
              <a:spLocks/>
            </p:cNvSpPr>
            <p:nvPr/>
          </p:nvSpPr>
          <p:spPr bwMode="auto">
            <a:xfrm>
              <a:off x="8562975" y="1979613"/>
              <a:ext cx="169863" cy="195263"/>
            </a:xfrm>
            <a:custGeom>
              <a:avLst/>
              <a:gdLst>
                <a:gd name="T0" fmla="*/ 0 w 107"/>
                <a:gd name="T1" fmla="*/ 103 h 123"/>
                <a:gd name="T2" fmla="*/ 22 w 107"/>
                <a:gd name="T3" fmla="*/ 77 h 123"/>
                <a:gd name="T4" fmla="*/ 22 w 107"/>
                <a:gd name="T5" fmla="*/ 77 h 123"/>
                <a:gd name="T6" fmla="*/ 31 w 107"/>
                <a:gd name="T7" fmla="*/ 83 h 123"/>
                <a:gd name="T8" fmla="*/ 38 w 107"/>
                <a:gd name="T9" fmla="*/ 86 h 123"/>
                <a:gd name="T10" fmla="*/ 46 w 107"/>
                <a:gd name="T11" fmla="*/ 88 h 123"/>
                <a:gd name="T12" fmla="*/ 53 w 107"/>
                <a:gd name="T13" fmla="*/ 90 h 123"/>
                <a:gd name="T14" fmla="*/ 53 w 107"/>
                <a:gd name="T15" fmla="*/ 90 h 123"/>
                <a:gd name="T16" fmla="*/ 60 w 107"/>
                <a:gd name="T17" fmla="*/ 88 h 123"/>
                <a:gd name="T18" fmla="*/ 64 w 107"/>
                <a:gd name="T19" fmla="*/ 86 h 123"/>
                <a:gd name="T20" fmla="*/ 67 w 107"/>
                <a:gd name="T21" fmla="*/ 83 h 123"/>
                <a:gd name="T22" fmla="*/ 67 w 107"/>
                <a:gd name="T23" fmla="*/ 77 h 123"/>
                <a:gd name="T24" fmla="*/ 67 w 107"/>
                <a:gd name="T25" fmla="*/ 77 h 123"/>
                <a:gd name="T26" fmla="*/ 67 w 107"/>
                <a:gd name="T27" fmla="*/ 77 h 123"/>
                <a:gd name="T28" fmla="*/ 67 w 107"/>
                <a:gd name="T29" fmla="*/ 74 h 123"/>
                <a:gd name="T30" fmla="*/ 64 w 107"/>
                <a:gd name="T31" fmla="*/ 70 h 123"/>
                <a:gd name="T32" fmla="*/ 60 w 107"/>
                <a:gd name="T33" fmla="*/ 67 h 123"/>
                <a:gd name="T34" fmla="*/ 55 w 107"/>
                <a:gd name="T35" fmla="*/ 67 h 123"/>
                <a:gd name="T36" fmla="*/ 55 w 107"/>
                <a:gd name="T37" fmla="*/ 67 h 123"/>
                <a:gd name="T38" fmla="*/ 49 w 107"/>
                <a:gd name="T39" fmla="*/ 67 h 123"/>
                <a:gd name="T40" fmla="*/ 44 w 107"/>
                <a:gd name="T41" fmla="*/ 68 h 123"/>
                <a:gd name="T42" fmla="*/ 35 w 107"/>
                <a:gd name="T43" fmla="*/ 74 h 123"/>
                <a:gd name="T44" fmla="*/ 11 w 107"/>
                <a:gd name="T45" fmla="*/ 61 h 123"/>
                <a:gd name="T46" fmla="*/ 15 w 107"/>
                <a:gd name="T47" fmla="*/ 0 h 123"/>
                <a:gd name="T48" fmla="*/ 102 w 107"/>
                <a:gd name="T49" fmla="*/ 0 h 123"/>
                <a:gd name="T50" fmla="*/ 102 w 107"/>
                <a:gd name="T51" fmla="*/ 30 h 123"/>
                <a:gd name="T52" fmla="*/ 44 w 107"/>
                <a:gd name="T53" fmla="*/ 30 h 123"/>
                <a:gd name="T54" fmla="*/ 44 w 107"/>
                <a:gd name="T55" fmla="*/ 47 h 123"/>
                <a:gd name="T56" fmla="*/ 44 w 107"/>
                <a:gd name="T57" fmla="*/ 47 h 123"/>
                <a:gd name="T58" fmla="*/ 55 w 107"/>
                <a:gd name="T59" fmla="*/ 41 h 123"/>
                <a:gd name="T60" fmla="*/ 67 w 107"/>
                <a:gd name="T61" fmla="*/ 39 h 123"/>
                <a:gd name="T62" fmla="*/ 67 w 107"/>
                <a:gd name="T63" fmla="*/ 39 h 123"/>
                <a:gd name="T64" fmla="*/ 74 w 107"/>
                <a:gd name="T65" fmla="*/ 41 h 123"/>
                <a:gd name="T66" fmla="*/ 82 w 107"/>
                <a:gd name="T67" fmla="*/ 43 h 123"/>
                <a:gd name="T68" fmla="*/ 89 w 107"/>
                <a:gd name="T69" fmla="*/ 45 h 123"/>
                <a:gd name="T70" fmla="*/ 94 w 107"/>
                <a:gd name="T71" fmla="*/ 50 h 123"/>
                <a:gd name="T72" fmla="*/ 100 w 107"/>
                <a:gd name="T73" fmla="*/ 56 h 123"/>
                <a:gd name="T74" fmla="*/ 103 w 107"/>
                <a:gd name="T75" fmla="*/ 61 h 123"/>
                <a:gd name="T76" fmla="*/ 107 w 107"/>
                <a:gd name="T77" fmla="*/ 70 h 123"/>
                <a:gd name="T78" fmla="*/ 107 w 107"/>
                <a:gd name="T79" fmla="*/ 77 h 123"/>
                <a:gd name="T80" fmla="*/ 107 w 107"/>
                <a:gd name="T81" fmla="*/ 79 h 123"/>
                <a:gd name="T82" fmla="*/ 107 w 107"/>
                <a:gd name="T83" fmla="*/ 79 h 123"/>
                <a:gd name="T84" fmla="*/ 105 w 107"/>
                <a:gd name="T85" fmla="*/ 88 h 123"/>
                <a:gd name="T86" fmla="*/ 103 w 107"/>
                <a:gd name="T87" fmla="*/ 97 h 123"/>
                <a:gd name="T88" fmla="*/ 98 w 107"/>
                <a:gd name="T89" fmla="*/ 104 h 123"/>
                <a:gd name="T90" fmla="*/ 93 w 107"/>
                <a:gd name="T91" fmla="*/ 112 h 123"/>
                <a:gd name="T92" fmla="*/ 83 w 107"/>
                <a:gd name="T93" fmla="*/ 115 h 123"/>
                <a:gd name="T94" fmla="*/ 74 w 107"/>
                <a:gd name="T95" fmla="*/ 119 h 123"/>
                <a:gd name="T96" fmla="*/ 64 w 107"/>
                <a:gd name="T97" fmla="*/ 123 h 123"/>
                <a:gd name="T98" fmla="*/ 53 w 107"/>
                <a:gd name="T99" fmla="*/ 123 h 123"/>
                <a:gd name="T100" fmla="*/ 53 w 107"/>
                <a:gd name="T101" fmla="*/ 123 h 123"/>
                <a:gd name="T102" fmla="*/ 37 w 107"/>
                <a:gd name="T103" fmla="*/ 121 h 123"/>
                <a:gd name="T104" fmla="*/ 24 w 107"/>
                <a:gd name="T105" fmla="*/ 117 h 123"/>
                <a:gd name="T106" fmla="*/ 11 w 107"/>
                <a:gd name="T107" fmla="*/ 110 h 123"/>
                <a:gd name="T108" fmla="*/ 0 w 107"/>
                <a:gd name="T109" fmla="*/ 103 h 123"/>
                <a:gd name="T110" fmla="*/ 0 w 107"/>
                <a:gd name="T111" fmla="*/ 10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7" h="123">
                  <a:moveTo>
                    <a:pt x="0" y="103"/>
                  </a:moveTo>
                  <a:lnTo>
                    <a:pt x="22" y="77"/>
                  </a:lnTo>
                  <a:lnTo>
                    <a:pt x="22" y="77"/>
                  </a:lnTo>
                  <a:lnTo>
                    <a:pt x="31" y="83"/>
                  </a:lnTo>
                  <a:lnTo>
                    <a:pt x="38" y="86"/>
                  </a:lnTo>
                  <a:lnTo>
                    <a:pt x="46" y="88"/>
                  </a:lnTo>
                  <a:lnTo>
                    <a:pt x="53" y="90"/>
                  </a:lnTo>
                  <a:lnTo>
                    <a:pt x="53" y="90"/>
                  </a:lnTo>
                  <a:lnTo>
                    <a:pt x="60" y="88"/>
                  </a:lnTo>
                  <a:lnTo>
                    <a:pt x="64" y="86"/>
                  </a:lnTo>
                  <a:lnTo>
                    <a:pt x="67" y="83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7" y="74"/>
                  </a:lnTo>
                  <a:lnTo>
                    <a:pt x="64" y="70"/>
                  </a:lnTo>
                  <a:lnTo>
                    <a:pt x="60" y="67"/>
                  </a:lnTo>
                  <a:lnTo>
                    <a:pt x="55" y="67"/>
                  </a:lnTo>
                  <a:lnTo>
                    <a:pt x="55" y="67"/>
                  </a:lnTo>
                  <a:lnTo>
                    <a:pt x="49" y="67"/>
                  </a:lnTo>
                  <a:lnTo>
                    <a:pt x="44" y="68"/>
                  </a:lnTo>
                  <a:lnTo>
                    <a:pt x="35" y="74"/>
                  </a:lnTo>
                  <a:lnTo>
                    <a:pt x="11" y="61"/>
                  </a:lnTo>
                  <a:lnTo>
                    <a:pt x="15" y="0"/>
                  </a:lnTo>
                  <a:lnTo>
                    <a:pt x="102" y="0"/>
                  </a:lnTo>
                  <a:lnTo>
                    <a:pt x="102" y="30"/>
                  </a:lnTo>
                  <a:lnTo>
                    <a:pt x="44" y="30"/>
                  </a:lnTo>
                  <a:lnTo>
                    <a:pt x="44" y="47"/>
                  </a:lnTo>
                  <a:lnTo>
                    <a:pt x="44" y="47"/>
                  </a:lnTo>
                  <a:lnTo>
                    <a:pt x="55" y="41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74" y="41"/>
                  </a:lnTo>
                  <a:lnTo>
                    <a:pt x="82" y="43"/>
                  </a:lnTo>
                  <a:lnTo>
                    <a:pt x="89" y="45"/>
                  </a:lnTo>
                  <a:lnTo>
                    <a:pt x="94" y="50"/>
                  </a:lnTo>
                  <a:lnTo>
                    <a:pt x="100" y="56"/>
                  </a:lnTo>
                  <a:lnTo>
                    <a:pt x="103" y="61"/>
                  </a:lnTo>
                  <a:lnTo>
                    <a:pt x="107" y="70"/>
                  </a:lnTo>
                  <a:lnTo>
                    <a:pt x="107" y="77"/>
                  </a:lnTo>
                  <a:lnTo>
                    <a:pt x="107" y="79"/>
                  </a:lnTo>
                  <a:lnTo>
                    <a:pt x="107" y="79"/>
                  </a:lnTo>
                  <a:lnTo>
                    <a:pt x="105" y="88"/>
                  </a:lnTo>
                  <a:lnTo>
                    <a:pt x="103" y="97"/>
                  </a:lnTo>
                  <a:lnTo>
                    <a:pt x="98" y="104"/>
                  </a:lnTo>
                  <a:lnTo>
                    <a:pt x="93" y="112"/>
                  </a:lnTo>
                  <a:lnTo>
                    <a:pt x="83" y="115"/>
                  </a:lnTo>
                  <a:lnTo>
                    <a:pt x="74" y="119"/>
                  </a:lnTo>
                  <a:lnTo>
                    <a:pt x="64" y="123"/>
                  </a:lnTo>
                  <a:lnTo>
                    <a:pt x="53" y="123"/>
                  </a:lnTo>
                  <a:lnTo>
                    <a:pt x="53" y="123"/>
                  </a:lnTo>
                  <a:lnTo>
                    <a:pt x="37" y="121"/>
                  </a:lnTo>
                  <a:lnTo>
                    <a:pt x="24" y="117"/>
                  </a:lnTo>
                  <a:lnTo>
                    <a:pt x="11" y="110"/>
                  </a:lnTo>
                  <a:lnTo>
                    <a:pt x="0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99" name="Agrupar 98"/>
          <p:cNvGrpSpPr/>
          <p:nvPr/>
        </p:nvGrpSpPr>
        <p:grpSpPr>
          <a:xfrm>
            <a:off x="-77070" y="0"/>
            <a:ext cx="2173256" cy="1573161"/>
            <a:chOff x="7926388" y="0"/>
            <a:chExt cx="1443038" cy="1044576"/>
          </a:xfrm>
        </p:grpSpPr>
        <p:sp>
          <p:nvSpPr>
            <p:cNvPr id="100" name="Freeform 11"/>
            <p:cNvSpPr>
              <a:spLocks/>
            </p:cNvSpPr>
            <p:nvPr/>
          </p:nvSpPr>
          <p:spPr bwMode="auto">
            <a:xfrm>
              <a:off x="7926388" y="198438"/>
              <a:ext cx="550863" cy="636588"/>
            </a:xfrm>
            <a:custGeom>
              <a:avLst/>
              <a:gdLst>
                <a:gd name="T0" fmla="*/ 0 w 347"/>
                <a:gd name="T1" fmla="*/ 0 h 401"/>
                <a:gd name="T2" fmla="*/ 0 w 347"/>
                <a:gd name="T3" fmla="*/ 401 h 401"/>
                <a:gd name="T4" fmla="*/ 347 w 347"/>
                <a:gd name="T5" fmla="*/ 200 h 401"/>
                <a:gd name="T6" fmla="*/ 0 w 347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401">
                  <a:moveTo>
                    <a:pt x="0" y="0"/>
                  </a:moveTo>
                  <a:lnTo>
                    <a:pt x="0" y="401"/>
                  </a:lnTo>
                  <a:lnTo>
                    <a:pt x="347" y="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C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1" name="Freeform 12"/>
            <p:cNvSpPr>
              <a:spLocks/>
            </p:cNvSpPr>
            <p:nvPr/>
          </p:nvSpPr>
          <p:spPr bwMode="auto">
            <a:xfrm>
              <a:off x="8015288" y="0"/>
              <a:ext cx="1354138" cy="782638"/>
            </a:xfrm>
            <a:custGeom>
              <a:avLst/>
              <a:gdLst>
                <a:gd name="T0" fmla="*/ 0 w 853"/>
                <a:gd name="T1" fmla="*/ 493 h 493"/>
                <a:gd name="T2" fmla="*/ 0 w 853"/>
                <a:gd name="T3" fmla="*/ 493 h 493"/>
                <a:gd name="T4" fmla="*/ 853 w 853"/>
                <a:gd name="T5" fmla="*/ 0 h 493"/>
                <a:gd name="T6" fmla="*/ 853 w 853"/>
                <a:gd name="T7" fmla="*/ 2 h 493"/>
                <a:gd name="T8" fmla="*/ 0 w 853"/>
                <a:gd name="T9" fmla="*/ 49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3" h="493">
                  <a:moveTo>
                    <a:pt x="0" y="493"/>
                  </a:moveTo>
                  <a:lnTo>
                    <a:pt x="0" y="493"/>
                  </a:lnTo>
                  <a:lnTo>
                    <a:pt x="853" y="0"/>
                  </a:lnTo>
                  <a:lnTo>
                    <a:pt x="853" y="2"/>
                  </a:lnTo>
                  <a:lnTo>
                    <a:pt x="0" y="493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" name="Freeform 13"/>
            <p:cNvSpPr>
              <a:spLocks/>
            </p:cNvSpPr>
            <p:nvPr/>
          </p:nvSpPr>
          <p:spPr bwMode="auto">
            <a:xfrm>
              <a:off x="8015288" y="779463"/>
              <a:ext cx="454025" cy="265113"/>
            </a:xfrm>
            <a:custGeom>
              <a:avLst/>
              <a:gdLst>
                <a:gd name="T0" fmla="*/ 0 w 286"/>
                <a:gd name="T1" fmla="*/ 167 h 167"/>
                <a:gd name="T2" fmla="*/ 0 w 286"/>
                <a:gd name="T3" fmla="*/ 165 h 167"/>
                <a:gd name="T4" fmla="*/ 286 w 286"/>
                <a:gd name="T5" fmla="*/ 0 h 167"/>
                <a:gd name="T6" fmla="*/ 286 w 286"/>
                <a:gd name="T7" fmla="*/ 2 h 167"/>
                <a:gd name="T8" fmla="*/ 0 w 286"/>
                <a:gd name="T9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167">
                  <a:moveTo>
                    <a:pt x="0" y="167"/>
                  </a:moveTo>
                  <a:lnTo>
                    <a:pt x="0" y="165"/>
                  </a:lnTo>
                  <a:lnTo>
                    <a:pt x="286" y="0"/>
                  </a:lnTo>
                  <a:lnTo>
                    <a:pt x="286" y="2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03" name="Caixa de Texto 6">
            <a:extLst>
              <a:ext uri="{FF2B5EF4-FFF2-40B4-BE49-F238E27FC236}">
                <a16:creationId xmlns:a16="http://schemas.microsoft.com/office/drawing/2014/main" id="{CB14C32F-9AE0-42A1-ABA2-C20CA5439D17}"/>
              </a:ext>
            </a:extLst>
          </p:cNvPr>
          <p:cNvSpPr txBox="1"/>
          <p:nvPr/>
        </p:nvSpPr>
        <p:spPr>
          <a:xfrm>
            <a:off x="567735" y="1379947"/>
            <a:ext cx="1069872" cy="106047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6000" b="1" dirty="0">
                <a:solidFill>
                  <a:srgbClr val="43ACB1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III.	</a:t>
            </a:r>
            <a:endParaRPr lang="pt-BR" sz="3600" dirty="0">
              <a:effectLst/>
              <a:latin typeface="Century Gothic" panose="020B0502020202020204" pitchFamily="34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718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Freeform 11"/>
          <p:cNvSpPr>
            <a:spLocks noEditPoints="1"/>
          </p:cNvSpPr>
          <p:nvPr/>
        </p:nvSpPr>
        <p:spPr bwMode="auto">
          <a:xfrm>
            <a:off x="2748559" y="1363305"/>
            <a:ext cx="7357452" cy="4785606"/>
          </a:xfrm>
          <a:custGeom>
            <a:avLst/>
            <a:gdLst>
              <a:gd name="T0" fmla="*/ 15756 w 16886"/>
              <a:gd name="T1" fmla="*/ 8014 h 11372"/>
              <a:gd name="T2" fmla="*/ 16080 w 16886"/>
              <a:gd name="T3" fmla="*/ 7011 h 11372"/>
              <a:gd name="T4" fmla="*/ 16071 w 16886"/>
              <a:gd name="T5" fmla="*/ 6042 h 11372"/>
              <a:gd name="T6" fmla="*/ 16041 w 16886"/>
              <a:gd name="T7" fmla="*/ 5289 h 11372"/>
              <a:gd name="T8" fmla="*/ 16338 w 16886"/>
              <a:gd name="T9" fmla="*/ 4551 h 11372"/>
              <a:gd name="T10" fmla="*/ 16479 w 16886"/>
              <a:gd name="T11" fmla="*/ 4170 h 11372"/>
              <a:gd name="T12" fmla="*/ 16188 w 16886"/>
              <a:gd name="T13" fmla="*/ 3757 h 11372"/>
              <a:gd name="T14" fmla="*/ 16178 w 16886"/>
              <a:gd name="T15" fmla="*/ 2792 h 11372"/>
              <a:gd name="T16" fmla="*/ 16158 w 16886"/>
              <a:gd name="T17" fmla="*/ 1679 h 11372"/>
              <a:gd name="T18" fmla="*/ 15626 w 16886"/>
              <a:gd name="T19" fmla="*/ 1174 h 11372"/>
              <a:gd name="T20" fmla="*/ 15690 w 16886"/>
              <a:gd name="T21" fmla="*/ 821 h 11372"/>
              <a:gd name="T22" fmla="*/ 15583 w 16886"/>
              <a:gd name="T23" fmla="*/ 354 h 11372"/>
              <a:gd name="T24" fmla="*/ 15999 w 16886"/>
              <a:gd name="T25" fmla="*/ 900 h 11372"/>
              <a:gd name="T26" fmla="*/ 16028 w 16886"/>
              <a:gd name="T27" fmla="*/ 72 h 11372"/>
              <a:gd name="T28" fmla="*/ 14777 w 16886"/>
              <a:gd name="T29" fmla="*/ 156 h 11372"/>
              <a:gd name="T30" fmla="*/ 14436 w 16886"/>
              <a:gd name="T31" fmla="*/ 144 h 11372"/>
              <a:gd name="T32" fmla="*/ 14153 w 16886"/>
              <a:gd name="T33" fmla="*/ 393 h 11372"/>
              <a:gd name="T34" fmla="*/ 13893 w 16886"/>
              <a:gd name="T35" fmla="*/ 557 h 11372"/>
              <a:gd name="T36" fmla="*/ 13333 w 16886"/>
              <a:gd name="T37" fmla="*/ 845 h 11372"/>
              <a:gd name="T38" fmla="*/ 12942 w 16886"/>
              <a:gd name="T39" fmla="*/ 737 h 11372"/>
              <a:gd name="T40" fmla="*/ 12362 w 16886"/>
              <a:gd name="T41" fmla="*/ 359 h 11372"/>
              <a:gd name="T42" fmla="*/ 11757 w 16886"/>
              <a:gd name="T43" fmla="*/ 189 h 11372"/>
              <a:gd name="T44" fmla="*/ 11086 w 16886"/>
              <a:gd name="T45" fmla="*/ 267 h 11372"/>
              <a:gd name="T46" fmla="*/ 10412 w 16886"/>
              <a:gd name="T47" fmla="*/ 171 h 11372"/>
              <a:gd name="T48" fmla="*/ 9721 w 16886"/>
              <a:gd name="T49" fmla="*/ 655 h 11372"/>
              <a:gd name="T50" fmla="*/ 8691 w 16886"/>
              <a:gd name="T51" fmla="*/ 881 h 11372"/>
              <a:gd name="T52" fmla="*/ 7912 w 16886"/>
              <a:gd name="T53" fmla="*/ 1385 h 11372"/>
              <a:gd name="T54" fmla="*/ 8028 w 16886"/>
              <a:gd name="T55" fmla="*/ 2153 h 11372"/>
              <a:gd name="T56" fmla="*/ 7228 w 16886"/>
              <a:gd name="T57" fmla="*/ 2088 h 11372"/>
              <a:gd name="T58" fmla="*/ 5738 w 16886"/>
              <a:gd name="T59" fmla="*/ 2006 h 11372"/>
              <a:gd name="T60" fmla="*/ 4354 w 16886"/>
              <a:gd name="T61" fmla="*/ 1571 h 11372"/>
              <a:gd name="T62" fmla="*/ 2203 w 16886"/>
              <a:gd name="T63" fmla="*/ 1410 h 11372"/>
              <a:gd name="T64" fmla="*/ 869 w 16886"/>
              <a:gd name="T65" fmla="*/ 1141 h 11372"/>
              <a:gd name="T66" fmla="*/ 286 w 16886"/>
              <a:gd name="T67" fmla="*/ 1855 h 11372"/>
              <a:gd name="T68" fmla="*/ 270 w 16886"/>
              <a:gd name="T69" fmla="*/ 2594 h 11372"/>
              <a:gd name="T70" fmla="*/ 427 w 16886"/>
              <a:gd name="T71" fmla="*/ 3273 h 11372"/>
              <a:gd name="T72" fmla="*/ 180 w 16886"/>
              <a:gd name="T73" fmla="*/ 3783 h 11372"/>
              <a:gd name="T74" fmla="*/ 645 w 16886"/>
              <a:gd name="T75" fmla="*/ 4247 h 11372"/>
              <a:gd name="T76" fmla="*/ 1647 w 16886"/>
              <a:gd name="T77" fmla="*/ 3926 h 11372"/>
              <a:gd name="T78" fmla="*/ 2619 w 16886"/>
              <a:gd name="T79" fmla="*/ 4074 h 11372"/>
              <a:gd name="T80" fmla="*/ 3709 w 16886"/>
              <a:gd name="T81" fmla="*/ 4371 h 11372"/>
              <a:gd name="T82" fmla="*/ 4688 w 16886"/>
              <a:gd name="T83" fmla="*/ 4499 h 11372"/>
              <a:gd name="T84" fmla="*/ 5557 w 16886"/>
              <a:gd name="T85" fmla="*/ 4624 h 11372"/>
              <a:gd name="T86" fmla="*/ 6160 w 16886"/>
              <a:gd name="T87" fmla="*/ 5119 h 11372"/>
              <a:gd name="T88" fmla="*/ 6956 w 16886"/>
              <a:gd name="T89" fmla="*/ 5216 h 11372"/>
              <a:gd name="T90" fmla="*/ 7872 w 16886"/>
              <a:gd name="T91" fmla="*/ 5893 h 11372"/>
              <a:gd name="T92" fmla="*/ 8791 w 16886"/>
              <a:gd name="T93" fmla="*/ 6621 h 11372"/>
              <a:gd name="T94" fmla="*/ 9486 w 16886"/>
              <a:gd name="T95" fmla="*/ 7494 h 11372"/>
              <a:gd name="T96" fmla="*/ 10742 w 16886"/>
              <a:gd name="T97" fmla="*/ 8263 h 11372"/>
              <a:gd name="T98" fmla="*/ 11465 w 16886"/>
              <a:gd name="T99" fmla="*/ 8421 h 11372"/>
              <a:gd name="T100" fmla="*/ 12227 w 16886"/>
              <a:gd name="T101" fmla="*/ 8477 h 11372"/>
              <a:gd name="T102" fmla="*/ 12731 w 16886"/>
              <a:gd name="T103" fmla="*/ 8912 h 11372"/>
              <a:gd name="T104" fmla="*/ 12133 w 16886"/>
              <a:gd name="T105" fmla="*/ 9301 h 11372"/>
              <a:gd name="T106" fmla="*/ 11996 w 16886"/>
              <a:gd name="T107" fmla="*/ 10120 h 11372"/>
              <a:gd name="T108" fmla="*/ 11603 w 16886"/>
              <a:gd name="T109" fmla="*/ 10796 h 11372"/>
              <a:gd name="T110" fmla="*/ 11396 w 16886"/>
              <a:gd name="T111" fmla="*/ 11143 h 11372"/>
              <a:gd name="T112" fmla="*/ 12248 w 16886"/>
              <a:gd name="T113" fmla="*/ 11111 h 11372"/>
              <a:gd name="T114" fmla="*/ 15945 w 16886"/>
              <a:gd name="T115" fmla="*/ 7276 h 11372"/>
              <a:gd name="T116" fmla="*/ 15926 w 16886"/>
              <a:gd name="T117" fmla="*/ 1141 h 11372"/>
              <a:gd name="T118" fmla="*/ 16457 w 16886"/>
              <a:gd name="T119" fmla="*/ 773 h 11372"/>
              <a:gd name="T120" fmla="*/ 16371 w 16886"/>
              <a:gd name="T121" fmla="*/ 5210 h 11372"/>
              <a:gd name="T122" fmla="*/ 16764 w 16886"/>
              <a:gd name="T123" fmla="*/ 5213 h 11372"/>
              <a:gd name="T124" fmla="*/ 16211 w 16886"/>
              <a:gd name="T125" fmla="*/ 6303 h 11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886" h="11372">
                <a:moveTo>
                  <a:pt x="14270" y="9556"/>
                </a:moveTo>
                <a:lnTo>
                  <a:pt x="14300" y="9533"/>
                </a:lnTo>
                <a:lnTo>
                  <a:pt x="14330" y="9511"/>
                </a:lnTo>
                <a:lnTo>
                  <a:pt x="14361" y="9488"/>
                </a:lnTo>
                <a:lnTo>
                  <a:pt x="14392" y="9467"/>
                </a:lnTo>
                <a:lnTo>
                  <a:pt x="14424" y="9444"/>
                </a:lnTo>
                <a:lnTo>
                  <a:pt x="14457" y="9421"/>
                </a:lnTo>
                <a:lnTo>
                  <a:pt x="14490" y="9399"/>
                </a:lnTo>
                <a:lnTo>
                  <a:pt x="14525" y="9377"/>
                </a:lnTo>
                <a:lnTo>
                  <a:pt x="14564" y="9351"/>
                </a:lnTo>
                <a:lnTo>
                  <a:pt x="14605" y="9326"/>
                </a:lnTo>
                <a:lnTo>
                  <a:pt x="14650" y="9297"/>
                </a:lnTo>
                <a:lnTo>
                  <a:pt x="14696" y="9268"/>
                </a:lnTo>
                <a:lnTo>
                  <a:pt x="14745" y="9238"/>
                </a:lnTo>
                <a:lnTo>
                  <a:pt x="14794" y="9207"/>
                </a:lnTo>
                <a:lnTo>
                  <a:pt x="14845" y="9176"/>
                </a:lnTo>
                <a:lnTo>
                  <a:pt x="14895" y="9146"/>
                </a:lnTo>
                <a:lnTo>
                  <a:pt x="14948" y="9114"/>
                </a:lnTo>
                <a:lnTo>
                  <a:pt x="15001" y="9084"/>
                </a:lnTo>
                <a:lnTo>
                  <a:pt x="15053" y="9055"/>
                </a:lnTo>
                <a:lnTo>
                  <a:pt x="15104" y="9027"/>
                </a:lnTo>
                <a:lnTo>
                  <a:pt x="15121" y="9019"/>
                </a:lnTo>
                <a:lnTo>
                  <a:pt x="15138" y="9012"/>
                </a:lnTo>
                <a:lnTo>
                  <a:pt x="15156" y="9004"/>
                </a:lnTo>
                <a:lnTo>
                  <a:pt x="15171" y="8996"/>
                </a:lnTo>
                <a:lnTo>
                  <a:pt x="15203" y="8979"/>
                </a:lnTo>
                <a:lnTo>
                  <a:pt x="15238" y="8963"/>
                </a:lnTo>
                <a:lnTo>
                  <a:pt x="15271" y="8950"/>
                </a:lnTo>
                <a:lnTo>
                  <a:pt x="15301" y="8938"/>
                </a:lnTo>
                <a:lnTo>
                  <a:pt x="15313" y="8934"/>
                </a:lnTo>
                <a:lnTo>
                  <a:pt x="15323" y="8932"/>
                </a:lnTo>
                <a:lnTo>
                  <a:pt x="15331" y="8934"/>
                </a:lnTo>
                <a:lnTo>
                  <a:pt x="15338" y="8934"/>
                </a:lnTo>
                <a:lnTo>
                  <a:pt x="15343" y="8930"/>
                </a:lnTo>
                <a:lnTo>
                  <a:pt x="15346" y="8925"/>
                </a:lnTo>
                <a:lnTo>
                  <a:pt x="15354" y="8924"/>
                </a:lnTo>
                <a:lnTo>
                  <a:pt x="15363" y="8924"/>
                </a:lnTo>
                <a:lnTo>
                  <a:pt x="15369" y="8921"/>
                </a:lnTo>
                <a:lnTo>
                  <a:pt x="15376" y="8919"/>
                </a:lnTo>
                <a:lnTo>
                  <a:pt x="15377" y="8919"/>
                </a:lnTo>
                <a:lnTo>
                  <a:pt x="15380" y="8919"/>
                </a:lnTo>
                <a:lnTo>
                  <a:pt x="15382" y="8919"/>
                </a:lnTo>
                <a:lnTo>
                  <a:pt x="15383" y="8921"/>
                </a:lnTo>
                <a:lnTo>
                  <a:pt x="15383" y="8922"/>
                </a:lnTo>
                <a:lnTo>
                  <a:pt x="15385" y="8924"/>
                </a:lnTo>
                <a:lnTo>
                  <a:pt x="15387" y="8925"/>
                </a:lnTo>
                <a:lnTo>
                  <a:pt x="15390" y="8925"/>
                </a:lnTo>
                <a:lnTo>
                  <a:pt x="15393" y="8925"/>
                </a:lnTo>
                <a:lnTo>
                  <a:pt x="15396" y="8925"/>
                </a:lnTo>
                <a:lnTo>
                  <a:pt x="15402" y="8921"/>
                </a:lnTo>
                <a:lnTo>
                  <a:pt x="15406" y="8917"/>
                </a:lnTo>
                <a:lnTo>
                  <a:pt x="15410" y="8915"/>
                </a:lnTo>
                <a:lnTo>
                  <a:pt x="15413" y="8914"/>
                </a:lnTo>
                <a:lnTo>
                  <a:pt x="15416" y="8912"/>
                </a:lnTo>
                <a:lnTo>
                  <a:pt x="15416" y="8911"/>
                </a:lnTo>
                <a:lnTo>
                  <a:pt x="15418" y="8907"/>
                </a:lnTo>
                <a:lnTo>
                  <a:pt x="15418" y="8904"/>
                </a:lnTo>
                <a:lnTo>
                  <a:pt x="15416" y="8904"/>
                </a:lnTo>
                <a:lnTo>
                  <a:pt x="15413" y="8902"/>
                </a:lnTo>
                <a:lnTo>
                  <a:pt x="15409" y="8902"/>
                </a:lnTo>
                <a:lnTo>
                  <a:pt x="15406" y="8901"/>
                </a:lnTo>
                <a:lnTo>
                  <a:pt x="15403" y="8896"/>
                </a:lnTo>
                <a:lnTo>
                  <a:pt x="15402" y="8894"/>
                </a:lnTo>
                <a:lnTo>
                  <a:pt x="15402" y="8886"/>
                </a:lnTo>
                <a:lnTo>
                  <a:pt x="15403" y="8878"/>
                </a:lnTo>
                <a:lnTo>
                  <a:pt x="15403" y="8871"/>
                </a:lnTo>
                <a:lnTo>
                  <a:pt x="15405" y="8862"/>
                </a:lnTo>
                <a:lnTo>
                  <a:pt x="15408" y="8855"/>
                </a:lnTo>
                <a:lnTo>
                  <a:pt x="15415" y="8845"/>
                </a:lnTo>
                <a:lnTo>
                  <a:pt x="15432" y="8826"/>
                </a:lnTo>
                <a:lnTo>
                  <a:pt x="15451" y="8810"/>
                </a:lnTo>
                <a:lnTo>
                  <a:pt x="15467" y="8797"/>
                </a:lnTo>
                <a:lnTo>
                  <a:pt x="15482" y="8786"/>
                </a:lnTo>
                <a:lnTo>
                  <a:pt x="15490" y="8790"/>
                </a:lnTo>
                <a:lnTo>
                  <a:pt x="15495" y="8791"/>
                </a:lnTo>
                <a:lnTo>
                  <a:pt x="15498" y="8784"/>
                </a:lnTo>
                <a:lnTo>
                  <a:pt x="15501" y="8777"/>
                </a:lnTo>
                <a:lnTo>
                  <a:pt x="15495" y="8774"/>
                </a:lnTo>
                <a:lnTo>
                  <a:pt x="15491" y="8771"/>
                </a:lnTo>
                <a:lnTo>
                  <a:pt x="15493" y="8765"/>
                </a:lnTo>
                <a:lnTo>
                  <a:pt x="15491" y="8758"/>
                </a:lnTo>
                <a:lnTo>
                  <a:pt x="15491" y="8754"/>
                </a:lnTo>
                <a:lnTo>
                  <a:pt x="15491" y="8752"/>
                </a:lnTo>
                <a:lnTo>
                  <a:pt x="15493" y="8750"/>
                </a:lnTo>
                <a:lnTo>
                  <a:pt x="15495" y="8750"/>
                </a:lnTo>
                <a:lnTo>
                  <a:pt x="15498" y="8741"/>
                </a:lnTo>
                <a:lnTo>
                  <a:pt x="15501" y="8732"/>
                </a:lnTo>
                <a:lnTo>
                  <a:pt x="15507" y="8727"/>
                </a:lnTo>
                <a:lnTo>
                  <a:pt x="15513" y="8719"/>
                </a:lnTo>
                <a:lnTo>
                  <a:pt x="15526" y="8709"/>
                </a:lnTo>
                <a:lnTo>
                  <a:pt x="15536" y="8699"/>
                </a:lnTo>
                <a:lnTo>
                  <a:pt x="15550" y="8691"/>
                </a:lnTo>
                <a:lnTo>
                  <a:pt x="15563" y="8685"/>
                </a:lnTo>
                <a:lnTo>
                  <a:pt x="15569" y="8685"/>
                </a:lnTo>
                <a:lnTo>
                  <a:pt x="15575" y="8688"/>
                </a:lnTo>
                <a:lnTo>
                  <a:pt x="15575" y="8679"/>
                </a:lnTo>
                <a:lnTo>
                  <a:pt x="15572" y="8669"/>
                </a:lnTo>
                <a:lnTo>
                  <a:pt x="15575" y="8665"/>
                </a:lnTo>
                <a:lnTo>
                  <a:pt x="15577" y="8660"/>
                </a:lnTo>
                <a:lnTo>
                  <a:pt x="15580" y="8656"/>
                </a:lnTo>
                <a:lnTo>
                  <a:pt x="15582" y="8652"/>
                </a:lnTo>
                <a:lnTo>
                  <a:pt x="15579" y="8647"/>
                </a:lnTo>
                <a:lnTo>
                  <a:pt x="15575" y="8646"/>
                </a:lnTo>
                <a:lnTo>
                  <a:pt x="15575" y="8640"/>
                </a:lnTo>
                <a:lnTo>
                  <a:pt x="15573" y="8637"/>
                </a:lnTo>
                <a:lnTo>
                  <a:pt x="15575" y="8636"/>
                </a:lnTo>
                <a:lnTo>
                  <a:pt x="15579" y="8634"/>
                </a:lnTo>
                <a:lnTo>
                  <a:pt x="15577" y="8631"/>
                </a:lnTo>
                <a:lnTo>
                  <a:pt x="15576" y="8629"/>
                </a:lnTo>
                <a:lnTo>
                  <a:pt x="15583" y="8614"/>
                </a:lnTo>
                <a:lnTo>
                  <a:pt x="15590" y="8601"/>
                </a:lnTo>
                <a:lnTo>
                  <a:pt x="15596" y="8598"/>
                </a:lnTo>
                <a:lnTo>
                  <a:pt x="15602" y="8597"/>
                </a:lnTo>
                <a:lnTo>
                  <a:pt x="15602" y="8594"/>
                </a:lnTo>
                <a:lnTo>
                  <a:pt x="15603" y="8593"/>
                </a:lnTo>
                <a:lnTo>
                  <a:pt x="15608" y="8584"/>
                </a:lnTo>
                <a:lnTo>
                  <a:pt x="15613" y="8580"/>
                </a:lnTo>
                <a:lnTo>
                  <a:pt x="15613" y="8580"/>
                </a:lnTo>
                <a:lnTo>
                  <a:pt x="15615" y="8584"/>
                </a:lnTo>
                <a:lnTo>
                  <a:pt x="15616" y="8585"/>
                </a:lnTo>
                <a:lnTo>
                  <a:pt x="15618" y="8587"/>
                </a:lnTo>
                <a:lnTo>
                  <a:pt x="15619" y="8587"/>
                </a:lnTo>
                <a:lnTo>
                  <a:pt x="15619" y="8585"/>
                </a:lnTo>
                <a:lnTo>
                  <a:pt x="15621" y="8574"/>
                </a:lnTo>
                <a:lnTo>
                  <a:pt x="15619" y="8562"/>
                </a:lnTo>
                <a:lnTo>
                  <a:pt x="15619" y="8557"/>
                </a:lnTo>
                <a:lnTo>
                  <a:pt x="15619" y="8554"/>
                </a:lnTo>
                <a:lnTo>
                  <a:pt x="15621" y="8549"/>
                </a:lnTo>
                <a:lnTo>
                  <a:pt x="15622" y="8547"/>
                </a:lnTo>
                <a:lnTo>
                  <a:pt x="15618" y="8545"/>
                </a:lnTo>
                <a:lnTo>
                  <a:pt x="15612" y="8542"/>
                </a:lnTo>
                <a:lnTo>
                  <a:pt x="15596" y="8544"/>
                </a:lnTo>
                <a:lnTo>
                  <a:pt x="15582" y="8545"/>
                </a:lnTo>
                <a:lnTo>
                  <a:pt x="15576" y="8536"/>
                </a:lnTo>
                <a:lnTo>
                  <a:pt x="15570" y="8528"/>
                </a:lnTo>
                <a:lnTo>
                  <a:pt x="15567" y="8518"/>
                </a:lnTo>
                <a:lnTo>
                  <a:pt x="15565" y="8508"/>
                </a:lnTo>
                <a:lnTo>
                  <a:pt x="15563" y="8498"/>
                </a:lnTo>
                <a:lnTo>
                  <a:pt x="15562" y="8486"/>
                </a:lnTo>
                <a:lnTo>
                  <a:pt x="15562" y="8476"/>
                </a:lnTo>
                <a:lnTo>
                  <a:pt x="15563" y="8464"/>
                </a:lnTo>
                <a:lnTo>
                  <a:pt x="15566" y="8441"/>
                </a:lnTo>
                <a:lnTo>
                  <a:pt x="15573" y="8420"/>
                </a:lnTo>
                <a:lnTo>
                  <a:pt x="15580" y="8398"/>
                </a:lnTo>
                <a:lnTo>
                  <a:pt x="15588" y="8377"/>
                </a:lnTo>
                <a:lnTo>
                  <a:pt x="15596" y="8361"/>
                </a:lnTo>
                <a:lnTo>
                  <a:pt x="15606" y="8345"/>
                </a:lnTo>
                <a:lnTo>
                  <a:pt x="15613" y="8338"/>
                </a:lnTo>
                <a:lnTo>
                  <a:pt x="15621" y="8329"/>
                </a:lnTo>
                <a:lnTo>
                  <a:pt x="15629" y="8322"/>
                </a:lnTo>
                <a:lnTo>
                  <a:pt x="15639" y="8313"/>
                </a:lnTo>
                <a:lnTo>
                  <a:pt x="15644" y="8313"/>
                </a:lnTo>
                <a:lnTo>
                  <a:pt x="15647" y="8312"/>
                </a:lnTo>
                <a:lnTo>
                  <a:pt x="15649" y="8307"/>
                </a:lnTo>
                <a:lnTo>
                  <a:pt x="15652" y="8303"/>
                </a:lnTo>
                <a:lnTo>
                  <a:pt x="15649" y="8300"/>
                </a:lnTo>
                <a:lnTo>
                  <a:pt x="15647" y="8299"/>
                </a:lnTo>
                <a:lnTo>
                  <a:pt x="15638" y="8296"/>
                </a:lnTo>
                <a:lnTo>
                  <a:pt x="15629" y="8295"/>
                </a:lnTo>
                <a:lnTo>
                  <a:pt x="15629" y="8274"/>
                </a:lnTo>
                <a:lnTo>
                  <a:pt x="15628" y="8254"/>
                </a:lnTo>
                <a:lnTo>
                  <a:pt x="15629" y="8241"/>
                </a:lnTo>
                <a:lnTo>
                  <a:pt x="15632" y="8227"/>
                </a:lnTo>
                <a:lnTo>
                  <a:pt x="15635" y="8214"/>
                </a:lnTo>
                <a:lnTo>
                  <a:pt x="15641" y="8201"/>
                </a:lnTo>
                <a:lnTo>
                  <a:pt x="15658" y="8162"/>
                </a:lnTo>
                <a:lnTo>
                  <a:pt x="15678" y="8126"/>
                </a:lnTo>
                <a:lnTo>
                  <a:pt x="15688" y="8109"/>
                </a:lnTo>
                <a:lnTo>
                  <a:pt x="15700" y="8091"/>
                </a:lnTo>
                <a:lnTo>
                  <a:pt x="15713" y="8077"/>
                </a:lnTo>
                <a:lnTo>
                  <a:pt x="15726" y="8063"/>
                </a:lnTo>
                <a:lnTo>
                  <a:pt x="15740" y="8047"/>
                </a:lnTo>
                <a:lnTo>
                  <a:pt x="15753" y="8031"/>
                </a:lnTo>
                <a:lnTo>
                  <a:pt x="15757" y="8034"/>
                </a:lnTo>
                <a:lnTo>
                  <a:pt x="15760" y="8037"/>
                </a:lnTo>
                <a:lnTo>
                  <a:pt x="15770" y="8025"/>
                </a:lnTo>
                <a:lnTo>
                  <a:pt x="15781" y="8015"/>
                </a:lnTo>
                <a:lnTo>
                  <a:pt x="15770" y="8015"/>
                </a:lnTo>
                <a:lnTo>
                  <a:pt x="15756" y="8014"/>
                </a:lnTo>
                <a:lnTo>
                  <a:pt x="15753" y="8008"/>
                </a:lnTo>
                <a:lnTo>
                  <a:pt x="15750" y="8001"/>
                </a:lnTo>
                <a:lnTo>
                  <a:pt x="15749" y="7994"/>
                </a:lnTo>
                <a:lnTo>
                  <a:pt x="15749" y="7985"/>
                </a:lnTo>
                <a:lnTo>
                  <a:pt x="15749" y="7968"/>
                </a:lnTo>
                <a:lnTo>
                  <a:pt x="15750" y="7956"/>
                </a:lnTo>
                <a:lnTo>
                  <a:pt x="15759" y="7929"/>
                </a:lnTo>
                <a:lnTo>
                  <a:pt x="15772" y="7897"/>
                </a:lnTo>
                <a:lnTo>
                  <a:pt x="15785" y="7865"/>
                </a:lnTo>
                <a:lnTo>
                  <a:pt x="15799" y="7835"/>
                </a:lnTo>
                <a:lnTo>
                  <a:pt x="15808" y="7816"/>
                </a:lnTo>
                <a:lnTo>
                  <a:pt x="15819" y="7796"/>
                </a:lnTo>
                <a:lnTo>
                  <a:pt x="15831" y="7778"/>
                </a:lnTo>
                <a:lnTo>
                  <a:pt x="15844" y="7760"/>
                </a:lnTo>
                <a:lnTo>
                  <a:pt x="15858" y="7743"/>
                </a:lnTo>
                <a:lnTo>
                  <a:pt x="15873" y="7727"/>
                </a:lnTo>
                <a:lnTo>
                  <a:pt x="15889" y="7714"/>
                </a:lnTo>
                <a:lnTo>
                  <a:pt x="15904" y="7703"/>
                </a:lnTo>
                <a:lnTo>
                  <a:pt x="15913" y="7698"/>
                </a:lnTo>
                <a:lnTo>
                  <a:pt x="15920" y="7693"/>
                </a:lnTo>
                <a:lnTo>
                  <a:pt x="15925" y="7694"/>
                </a:lnTo>
                <a:lnTo>
                  <a:pt x="15927" y="7694"/>
                </a:lnTo>
                <a:lnTo>
                  <a:pt x="15932" y="7687"/>
                </a:lnTo>
                <a:lnTo>
                  <a:pt x="15935" y="7683"/>
                </a:lnTo>
                <a:lnTo>
                  <a:pt x="15939" y="7680"/>
                </a:lnTo>
                <a:lnTo>
                  <a:pt x="15942" y="7678"/>
                </a:lnTo>
                <a:lnTo>
                  <a:pt x="15943" y="7678"/>
                </a:lnTo>
                <a:lnTo>
                  <a:pt x="15946" y="7677"/>
                </a:lnTo>
                <a:lnTo>
                  <a:pt x="15948" y="7675"/>
                </a:lnTo>
                <a:lnTo>
                  <a:pt x="15948" y="7672"/>
                </a:lnTo>
                <a:lnTo>
                  <a:pt x="15948" y="7667"/>
                </a:lnTo>
                <a:lnTo>
                  <a:pt x="15945" y="7662"/>
                </a:lnTo>
                <a:lnTo>
                  <a:pt x="15940" y="7657"/>
                </a:lnTo>
                <a:lnTo>
                  <a:pt x="15935" y="7654"/>
                </a:lnTo>
                <a:lnTo>
                  <a:pt x="15933" y="7655"/>
                </a:lnTo>
                <a:lnTo>
                  <a:pt x="15932" y="7662"/>
                </a:lnTo>
                <a:lnTo>
                  <a:pt x="15926" y="7670"/>
                </a:lnTo>
                <a:lnTo>
                  <a:pt x="15926" y="7672"/>
                </a:lnTo>
                <a:lnTo>
                  <a:pt x="15926" y="7671"/>
                </a:lnTo>
                <a:lnTo>
                  <a:pt x="15919" y="7670"/>
                </a:lnTo>
                <a:lnTo>
                  <a:pt x="15912" y="7670"/>
                </a:lnTo>
                <a:lnTo>
                  <a:pt x="15913" y="7670"/>
                </a:lnTo>
                <a:lnTo>
                  <a:pt x="15910" y="7667"/>
                </a:lnTo>
                <a:lnTo>
                  <a:pt x="15904" y="7661"/>
                </a:lnTo>
                <a:lnTo>
                  <a:pt x="15899" y="7654"/>
                </a:lnTo>
                <a:lnTo>
                  <a:pt x="15893" y="7642"/>
                </a:lnTo>
                <a:lnTo>
                  <a:pt x="15889" y="7631"/>
                </a:lnTo>
                <a:lnTo>
                  <a:pt x="15886" y="7619"/>
                </a:lnTo>
                <a:lnTo>
                  <a:pt x="15887" y="7613"/>
                </a:lnTo>
                <a:lnTo>
                  <a:pt x="15889" y="7608"/>
                </a:lnTo>
                <a:lnTo>
                  <a:pt x="15891" y="7602"/>
                </a:lnTo>
                <a:lnTo>
                  <a:pt x="15896" y="7596"/>
                </a:lnTo>
                <a:lnTo>
                  <a:pt x="15897" y="7593"/>
                </a:lnTo>
                <a:lnTo>
                  <a:pt x="15900" y="7589"/>
                </a:lnTo>
                <a:lnTo>
                  <a:pt x="15900" y="7587"/>
                </a:lnTo>
                <a:lnTo>
                  <a:pt x="15900" y="7586"/>
                </a:lnTo>
                <a:lnTo>
                  <a:pt x="15899" y="7585"/>
                </a:lnTo>
                <a:lnTo>
                  <a:pt x="15896" y="7583"/>
                </a:lnTo>
                <a:lnTo>
                  <a:pt x="15893" y="7580"/>
                </a:lnTo>
                <a:lnTo>
                  <a:pt x="15891" y="7580"/>
                </a:lnTo>
                <a:lnTo>
                  <a:pt x="15893" y="7579"/>
                </a:lnTo>
                <a:lnTo>
                  <a:pt x="15893" y="7573"/>
                </a:lnTo>
                <a:lnTo>
                  <a:pt x="15893" y="7570"/>
                </a:lnTo>
                <a:lnTo>
                  <a:pt x="15894" y="7567"/>
                </a:lnTo>
                <a:lnTo>
                  <a:pt x="15896" y="7567"/>
                </a:lnTo>
                <a:lnTo>
                  <a:pt x="15899" y="7567"/>
                </a:lnTo>
                <a:lnTo>
                  <a:pt x="15900" y="7569"/>
                </a:lnTo>
                <a:lnTo>
                  <a:pt x="15901" y="7569"/>
                </a:lnTo>
                <a:lnTo>
                  <a:pt x="15903" y="7569"/>
                </a:lnTo>
                <a:lnTo>
                  <a:pt x="15901" y="7567"/>
                </a:lnTo>
                <a:lnTo>
                  <a:pt x="15907" y="7554"/>
                </a:lnTo>
                <a:lnTo>
                  <a:pt x="15910" y="7550"/>
                </a:lnTo>
                <a:lnTo>
                  <a:pt x="15913" y="7547"/>
                </a:lnTo>
                <a:lnTo>
                  <a:pt x="15916" y="7544"/>
                </a:lnTo>
                <a:lnTo>
                  <a:pt x="15916" y="7531"/>
                </a:lnTo>
                <a:lnTo>
                  <a:pt x="15914" y="7530"/>
                </a:lnTo>
                <a:lnTo>
                  <a:pt x="15912" y="7531"/>
                </a:lnTo>
                <a:lnTo>
                  <a:pt x="15909" y="7533"/>
                </a:lnTo>
                <a:lnTo>
                  <a:pt x="15907" y="7533"/>
                </a:lnTo>
                <a:lnTo>
                  <a:pt x="15904" y="7531"/>
                </a:lnTo>
                <a:lnTo>
                  <a:pt x="15903" y="7528"/>
                </a:lnTo>
                <a:lnTo>
                  <a:pt x="15901" y="7526"/>
                </a:lnTo>
                <a:lnTo>
                  <a:pt x="15901" y="7520"/>
                </a:lnTo>
                <a:lnTo>
                  <a:pt x="15900" y="7514"/>
                </a:lnTo>
                <a:lnTo>
                  <a:pt x="15899" y="7508"/>
                </a:lnTo>
                <a:lnTo>
                  <a:pt x="15900" y="7507"/>
                </a:lnTo>
                <a:lnTo>
                  <a:pt x="15900" y="7504"/>
                </a:lnTo>
                <a:lnTo>
                  <a:pt x="15903" y="7491"/>
                </a:lnTo>
                <a:lnTo>
                  <a:pt x="15906" y="7478"/>
                </a:lnTo>
                <a:lnTo>
                  <a:pt x="15909" y="7465"/>
                </a:lnTo>
                <a:lnTo>
                  <a:pt x="15914" y="7452"/>
                </a:lnTo>
                <a:lnTo>
                  <a:pt x="15925" y="7432"/>
                </a:lnTo>
                <a:lnTo>
                  <a:pt x="15933" y="7409"/>
                </a:lnTo>
                <a:lnTo>
                  <a:pt x="15940" y="7402"/>
                </a:lnTo>
                <a:lnTo>
                  <a:pt x="15949" y="7395"/>
                </a:lnTo>
                <a:lnTo>
                  <a:pt x="15952" y="7383"/>
                </a:lnTo>
                <a:lnTo>
                  <a:pt x="15955" y="7373"/>
                </a:lnTo>
                <a:lnTo>
                  <a:pt x="15959" y="7370"/>
                </a:lnTo>
                <a:lnTo>
                  <a:pt x="15963" y="7367"/>
                </a:lnTo>
                <a:lnTo>
                  <a:pt x="15966" y="7369"/>
                </a:lnTo>
                <a:lnTo>
                  <a:pt x="15969" y="7370"/>
                </a:lnTo>
                <a:lnTo>
                  <a:pt x="15976" y="7366"/>
                </a:lnTo>
                <a:lnTo>
                  <a:pt x="15984" y="7360"/>
                </a:lnTo>
                <a:lnTo>
                  <a:pt x="15985" y="7356"/>
                </a:lnTo>
                <a:lnTo>
                  <a:pt x="15986" y="7350"/>
                </a:lnTo>
                <a:lnTo>
                  <a:pt x="15982" y="7351"/>
                </a:lnTo>
                <a:lnTo>
                  <a:pt x="15976" y="7353"/>
                </a:lnTo>
                <a:lnTo>
                  <a:pt x="15971" y="7348"/>
                </a:lnTo>
                <a:lnTo>
                  <a:pt x="15966" y="7344"/>
                </a:lnTo>
                <a:lnTo>
                  <a:pt x="15968" y="7331"/>
                </a:lnTo>
                <a:lnTo>
                  <a:pt x="15969" y="7320"/>
                </a:lnTo>
                <a:lnTo>
                  <a:pt x="15975" y="7310"/>
                </a:lnTo>
                <a:lnTo>
                  <a:pt x="15979" y="7298"/>
                </a:lnTo>
                <a:lnTo>
                  <a:pt x="15989" y="7299"/>
                </a:lnTo>
                <a:lnTo>
                  <a:pt x="15998" y="7299"/>
                </a:lnTo>
                <a:lnTo>
                  <a:pt x="16001" y="7294"/>
                </a:lnTo>
                <a:lnTo>
                  <a:pt x="16002" y="7288"/>
                </a:lnTo>
                <a:lnTo>
                  <a:pt x="15995" y="7284"/>
                </a:lnTo>
                <a:lnTo>
                  <a:pt x="15988" y="7281"/>
                </a:lnTo>
                <a:lnTo>
                  <a:pt x="15989" y="7275"/>
                </a:lnTo>
                <a:lnTo>
                  <a:pt x="15991" y="7269"/>
                </a:lnTo>
                <a:lnTo>
                  <a:pt x="15997" y="7261"/>
                </a:lnTo>
                <a:lnTo>
                  <a:pt x="16004" y="7253"/>
                </a:lnTo>
                <a:lnTo>
                  <a:pt x="16001" y="7255"/>
                </a:lnTo>
                <a:lnTo>
                  <a:pt x="15995" y="7258"/>
                </a:lnTo>
                <a:lnTo>
                  <a:pt x="15995" y="7256"/>
                </a:lnTo>
                <a:lnTo>
                  <a:pt x="15995" y="7253"/>
                </a:lnTo>
                <a:lnTo>
                  <a:pt x="15995" y="7249"/>
                </a:lnTo>
                <a:lnTo>
                  <a:pt x="15991" y="7248"/>
                </a:lnTo>
                <a:lnTo>
                  <a:pt x="15986" y="7245"/>
                </a:lnTo>
                <a:lnTo>
                  <a:pt x="15986" y="7240"/>
                </a:lnTo>
                <a:lnTo>
                  <a:pt x="15988" y="7235"/>
                </a:lnTo>
                <a:lnTo>
                  <a:pt x="15989" y="7233"/>
                </a:lnTo>
                <a:lnTo>
                  <a:pt x="15992" y="7230"/>
                </a:lnTo>
                <a:lnTo>
                  <a:pt x="15994" y="7227"/>
                </a:lnTo>
                <a:lnTo>
                  <a:pt x="15995" y="7223"/>
                </a:lnTo>
                <a:lnTo>
                  <a:pt x="15995" y="7219"/>
                </a:lnTo>
                <a:lnTo>
                  <a:pt x="15997" y="7213"/>
                </a:lnTo>
                <a:lnTo>
                  <a:pt x="15999" y="7209"/>
                </a:lnTo>
                <a:lnTo>
                  <a:pt x="16002" y="7203"/>
                </a:lnTo>
                <a:lnTo>
                  <a:pt x="16001" y="7199"/>
                </a:lnTo>
                <a:lnTo>
                  <a:pt x="15999" y="7194"/>
                </a:lnTo>
                <a:lnTo>
                  <a:pt x="16002" y="7191"/>
                </a:lnTo>
                <a:lnTo>
                  <a:pt x="16005" y="7190"/>
                </a:lnTo>
                <a:lnTo>
                  <a:pt x="16005" y="7181"/>
                </a:lnTo>
                <a:lnTo>
                  <a:pt x="16004" y="7173"/>
                </a:lnTo>
                <a:lnTo>
                  <a:pt x="16005" y="7170"/>
                </a:lnTo>
                <a:lnTo>
                  <a:pt x="16008" y="7167"/>
                </a:lnTo>
                <a:lnTo>
                  <a:pt x="16009" y="7166"/>
                </a:lnTo>
                <a:lnTo>
                  <a:pt x="16012" y="7166"/>
                </a:lnTo>
                <a:lnTo>
                  <a:pt x="16012" y="7161"/>
                </a:lnTo>
                <a:lnTo>
                  <a:pt x="16012" y="7155"/>
                </a:lnTo>
                <a:lnTo>
                  <a:pt x="16015" y="7150"/>
                </a:lnTo>
                <a:lnTo>
                  <a:pt x="16017" y="7144"/>
                </a:lnTo>
                <a:lnTo>
                  <a:pt x="16020" y="7141"/>
                </a:lnTo>
                <a:lnTo>
                  <a:pt x="16021" y="7138"/>
                </a:lnTo>
                <a:lnTo>
                  <a:pt x="16028" y="7138"/>
                </a:lnTo>
                <a:lnTo>
                  <a:pt x="16034" y="7138"/>
                </a:lnTo>
                <a:lnTo>
                  <a:pt x="16037" y="7135"/>
                </a:lnTo>
                <a:lnTo>
                  <a:pt x="16041" y="7134"/>
                </a:lnTo>
                <a:lnTo>
                  <a:pt x="16045" y="7128"/>
                </a:lnTo>
                <a:lnTo>
                  <a:pt x="16050" y="7122"/>
                </a:lnTo>
                <a:lnTo>
                  <a:pt x="16050" y="7117"/>
                </a:lnTo>
                <a:lnTo>
                  <a:pt x="16051" y="7109"/>
                </a:lnTo>
                <a:lnTo>
                  <a:pt x="16056" y="7105"/>
                </a:lnTo>
                <a:lnTo>
                  <a:pt x="16058" y="7101"/>
                </a:lnTo>
                <a:lnTo>
                  <a:pt x="16066" y="7099"/>
                </a:lnTo>
                <a:lnTo>
                  <a:pt x="16073" y="7096"/>
                </a:lnTo>
                <a:lnTo>
                  <a:pt x="16074" y="7088"/>
                </a:lnTo>
                <a:lnTo>
                  <a:pt x="16077" y="7076"/>
                </a:lnTo>
                <a:lnTo>
                  <a:pt x="16080" y="7069"/>
                </a:lnTo>
                <a:lnTo>
                  <a:pt x="16080" y="7063"/>
                </a:lnTo>
                <a:lnTo>
                  <a:pt x="16080" y="7053"/>
                </a:lnTo>
                <a:lnTo>
                  <a:pt x="16079" y="7045"/>
                </a:lnTo>
                <a:lnTo>
                  <a:pt x="16074" y="7039"/>
                </a:lnTo>
                <a:lnTo>
                  <a:pt x="16071" y="7033"/>
                </a:lnTo>
                <a:lnTo>
                  <a:pt x="16073" y="7029"/>
                </a:lnTo>
                <a:lnTo>
                  <a:pt x="16076" y="7020"/>
                </a:lnTo>
                <a:lnTo>
                  <a:pt x="16080" y="7011"/>
                </a:lnTo>
                <a:lnTo>
                  <a:pt x="16087" y="7004"/>
                </a:lnTo>
                <a:lnTo>
                  <a:pt x="16097" y="7003"/>
                </a:lnTo>
                <a:lnTo>
                  <a:pt x="16105" y="7003"/>
                </a:lnTo>
                <a:lnTo>
                  <a:pt x="16106" y="6994"/>
                </a:lnTo>
                <a:lnTo>
                  <a:pt x="16107" y="6990"/>
                </a:lnTo>
                <a:lnTo>
                  <a:pt x="16105" y="6987"/>
                </a:lnTo>
                <a:lnTo>
                  <a:pt x="16102" y="6984"/>
                </a:lnTo>
                <a:lnTo>
                  <a:pt x="16099" y="6978"/>
                </a:lnTo>
                <a:lnTo>
                  <a:pt x="16097" y="6974"/>
                </a:lnTo>
                <a:lnTo>
                  <a:pt x="16093" y="6964"/>
                </a:lnTo>
                <a:lnTo>
                  <a:pt x="16087" y="6952"/>
                </a:lnTo>
                <a:lnTo>
                  <a:pt x="16081" y="6948"/>
                </a:lnTo>
                <a:lnTo>
                  <a:pt x="16074" y="6942"/>
                </a:lnTo>
                <a:lnTo>
                  <a:pt x="16071" y="6948"/>
                </a:lnTo>
                <a:lnTo>
                  <a:pt x="16069" y="6952"/>
                </a:lnTo>
                <a:lnTo>
                  <a:pt x="16063" y="6958"/>
                </a:lnTo>
                <a:lnTo>
                  <a:pt x="16057" y="6963"/>
                </a:lnTo>
                <a:lnTo>
                  <a:pt x="16054" y="6961"/>
                </a:lnTo>
                <a:lnTo>
                  <a:pt x="16048" y="6961"/>
                </a:lnTo>
                <a:lnTo>
                  <a:pt x="16043" y="6960"/>
                </a:lnTo>
                <a:lnTo>
                  <a:pt x="16037" y="6957"/>
                </a:lnTo>
                <a:lnTo>
                  <a:pt x="16034" y="6954"/>
                </a:lnTo>
                <a:lnTo>
                  <a:pt x="16031" y="6951"/>
                </a:lnTo>
                <a:lnTo>
                  <a:pt x="16024" y="6941"/>
                </a:lnTo>
                <a:lnTo>
                  <a:pt x="16018" y="6931"/>
                </a:lnTo>
                <a:lnTo>
                  <a:pt x="16012" y="6918"/>
                </a:lnTo>
                <a:lnTo>
                  <a:pt x="16011" y="6906"/>
                </a:lnTo>
                <a:lnTo>
                  <a:pt x="16009" y="6891"/>
                </a:lnTo>
                <a:lnTo>
                  <a:pt x="16011" y="6876"/>
                </a:lnTo>
                <a:lnTo>
                  <a:pt x="16014" y="6860"/>
                </a:lnTo>
                <a:lnTo>
                  <a:pt x="16017" y="6844"/>
                </a:lnTo>
                <a:lnTo>
                  <a:pt x="16018" y="6833"/>
                </a:lnTo>
                <a:lnTo>
                  <a:pt x="16021" y="6821"/>
                </a:lnTo>
                <a:lnTo>
                  <a:pt x="16024" y="6810"/>
                </a:lnTo>
                <a:lnTo>
                  <a:pt x="16025" y="6798"/>
                </a:lnTo>
                <a:lnTo>
                  <a:pt x="16033" y="6791"/>
                </a:lnTo>
                <a:lnTo>
                  <a:pt x="16038" y="6783"/>
                </a:lnTo>
                <a:lnTo>
                  <a:pt x="16043" y="6772"/>
                </a:lnTo>
                <a:lnTo>
                  <a:pt x="16047" y="6761"/>
                </a:lnTo>
                <a:lnTo>
                  <a:pt x="16041" y="6752"/>
                </a:lnTo>
                <a:lnTo>
                  <a:pt x="16034" y="6744"/>
                </a:lnTo>
                <a:lnTo>
                  <a:pt x="16037" y="6726"/>
                </a:lnTo>
                <a:lnTo>
                  <a:pt x="16041" y="6709"/>
                </a:lnTo>
                <a:lnTo>
                  <a:pt x="16051" y="6690"/>
                </a:lnTo>
                <a:lnTo>
                  <a:pt x="16063" y="6672"/>
                </a:lnTo>
                <a:lnTo>
                  <a:pt x="16071" y="6659"/>
                </a:lnTo>
                <a:lnTo>
                  <a:pt x="16086" y="6640"/>
                </a:lnTo>
                <a:lnTo>
                  <a:pt x="16093" y="6631"/>
                </a:lnTo>
                <a:lnTo>
                  <a:pt x="16100" y="6623"/>
                </a:lnTo>
                <a:lnTo>
                  <a:pt x="16105" y="6615"/>
                </a:lnTo>
                <a:lnTo>
                  <a:pt x="16106" y="6610"/>
                </a:lnTo>
                <a:lnTo>
                  <a:pt x="16122" y="6595"/>
                </a:lnTo>
                <a:lnTo>
                  <a:pt x="16139" y="6579"/>
                </a:lnTo>
                <a:lnTo>
                  <a:pt x="16149" y="6572"/>
                </a:lnTo>
                <a:lnTo>
                  <a:pt x="16156" y="6565"/>
                </a:lnTo>
                <a:lnTo>
                  <a:pt x="16161" y="6569"/>
                </a:lnTo>
                <a:lnTo>
                  <a:pt x="16164" y="6574"/>
                </a:lnTo>
                <a:lnTo>
                  <a:pt x="16169" y="6559"/>
                </a:lnTo>
                <a:lnTo>
                  <a:pt x="16172" y="6543"/>
                </a:lnTo>
                <a:lnTo>
                  <a:pt x="16182" y="6531"/>
                </a:lnTo>
                <a:lnTo>
                  <a:pt x="16191" y="6518"/>
                </a:lnTo>
                <a:lnTo>
                  <a:pt x="16191" y="6513"/>
                </a:lnTo>
                <a:lnTo>
                  <a:pt x="16192" y="6509"/>
                </a:lnTo>
                <a:lnTo>
                  <a:pt x="16192" y="6503"/>
                </a:lnTo>
                <a:lnTo>
                  <a:pt x="16191" y="6499"/>
                </a:lnTo>
                <a:lnTo>
                  <a:pt x="16188" y="6490"/>
                </a:lnTo>
                <a:lnTo>
                  <a:pt x="16185" y="6482"/>
                </a:lnTo>
                <a:lnTo>
                  <a:pt x="16179" y="6487"/>
                </a:lnTo>
                <a:lnTo>
                  <a:pt x="16178" y="6492"/>
                </a:lnTo>
                <a:lnTo>
                  <a:pt x="16169" y="6492"/>
                </a:lnTo>
                <a:lnTo>
                  <a:pt x="16162" y="6492"/>
                </a:lnTo>
                <a:lnTo>
                  <a:pt x="16155" y="6490"/>
                </a:lnTo>
                <a:lnTo>
                  <a:pt x="16148" y="6487"/>
                </a:lnTo>
                <a:lnTo>
                  <a:pt x="16146" y="6495"/>
                </a:lnTo>
                <a:lnTo>
                  <a:pt x="16145" y="6500"/>
                </a:lnTo>
                <a:lnTo>
                  <a:pt x="16139" y="6499"/>
                </a:lnTo>
                <a:lnTo>
                  <a:pt x="16132" y="6497"/>
                </a:lnTo>
                <a:lnTo>
                  <a:pt x="16126" y="6495"/>
                </a:lnTo>
                <a:lnTo>
                  <a:pt x="16120" y="6490"/>
                </a:lnTo>
                <a:lnTo>
                  <a:pt x="16116" y="6484"/>
                </a:lnTo>
                <a:lnTo>
                  <a:pt x="16113" y="6476"/>
                </a:lnTo>
                <a:lnTo>
                  <a:pt x="16110" y="6469"/>
                </a:lnTo>
                <a:lnTo>
                  <a:pt x="16109" y="6459"/>
                </a:lnTo>
                <a:lnTo>
                  <a:pt x="16107" y="6447"/>
                </a:lnTo>
                <a:lnTo>
                  <a:pt x="16105" y="6437"/>
                </a:lnTo>
                <a:lnTo>
                  <a:pt x="16109" y="6423"/>
                </a:lnTo>
                <a:lnTo>
                  <a:pt x="16112" y="6408"/>
                </a:lnTo>
                <a:lnTo>
                  <a:pt x="16119" y="6397"/>
                </a:lnTo>
                <a:lnTo>
                  <a:pt x="16126" y="6385"/>
                </a:lnTo>
                <a:lnTo>
                  <a:pt x="16136" y="6382"/>
                </a:lnTo>
                <a:lnTo>
                  <a:pt x="16145" y="6378"/>
                </a:lnTo>
                <a:lnTo>
                  <a:pt x="16158" y="6376"/>
                </a:lnTo>
                <a:lnTo>
                  <a:pt x="16168" y="6376"/>
                </a:lnTo>
                <a:lnTo>
                  <a:pt x="16172" y="6385"/>
                </a:lnTo>
                <a:lnTo>
                  <a:pt x="16177" y="6392"/>
                </a:lnTo>
                <a:lnTo>
                  <a:pt x="16181" y="6387"/>
                </a:lnTo>
                <a:lnTo>
                  <a:pt x="16184" y="6384"/>
                </a:lnTo>
                <a:lnTo>
                  <a:pt x="16185" y="6378"/>
                </a:lnTo>
                <a:lnTo>
                  <a:pt x="16187" y="6362"/>
                </a:lnTo>
                <a:lnTo>
                  <a:pt x="16177" y="6366"/>
                </a:lnTo>
                <a:lnTo>
                  <a:pt x="16166" y="6369"/>
                </a:lnTo>
                <a:lnTo>
                  <a:pt x="16161" y="6366"/>
                </a:lnTo>
                <a:lnTo>
                  <a:pt x="16158" y="6362"/>
                </a:lnTo>
                <a:lnTo>
                  <a:pt x="16155" y="6356"/>
                </a:lnTo>
                <a:lnTo>
                  <a:pt x="16152" y="6349"/>
                </a:lnTo>
                <a:lnTo>
                  <a:pt x="16153" y="6333"/>
                </a:lnTo>
                <a:lnTo>
                  <a:pt x="16155" y="6319"/>
                </a:lnTo>
                <a:lnTo>
                  <a:pt x="16153" y="6309"/>
                </a:lnTo>
                <a:lnTo>
                  <a:pt x="16149" y="6300"/>
                </a:lnTo>
                <a:lnTo>
                  <a:pt x="16146" y="6297"/>
                </a:lnTo>
                <a:lnTo>
                  <a:pt x="16143" y="6294"/>
                </a:lnTo>
                <a:lnTo>
                  <a:pt x="16129" y="6293"/>
                </a:lnTo>
                <a:lnTo>
                  <a:pt x="16107" y="6291"/>
                </a:lnTo>
                <a:lnTo>
                  <a:pt x="16084" y="6291"/>
                </a:lnTo>
                <a:lnTo>
                  <a:pt x="16070" y="6289"/>
                </a:lnTo>
                <a:lnTo>
                  <a:pt x="16066" y="6291"/>
                </a:lnTo>
                <a:lnTo>
                  <a:pt x="16060" y="6293"/>
                </a:lnTo>
                <a:lnTo>
                  <a:pt x="16053" y="6283"/>
                </a:lnTo>
                <a:lnTo>
                  <a:pt x="16045" y="6273"/>
                </a:lnTo>
                <a:lnTo>
                  <a:pt x="16044" y="6270"/>
                </a:lnTo>
                <a:lnTo>
                  <a:pt x="16043" y="6268"/>
                </a:lnTo>
                <a:lnTo>
                  <a:pt x="16043" y="6267"/>
                </a:lnTo>
                <a:lnTo>
                  <a:pt x="16044" y="6266"/>
                </a:lnTo>
                <a:lnTo>
                  <a:pt x="16045" y="6263"/>
                </a:lnTo>
                <a:lnTo>
                  <a:pt x="16045" y="6260"/>
                </a:lnTo>
                <a:lnTo>
                  <a:pt x="16044" y="6255"/>
                </a:lnTo>
                <a:lnTo>
                  <a:pt x="16043" y="6250"/>
                </a:lnTo>
                <a:lnTo>
                  <a:pt x="16045" y="6237"/>
                </a:lnTo>
                <a:lnTo>
                  <a:pt x="16050" y="6219"/>
                </a:lnTo>
                <a:lnTo>
                  <a:pt x="16057" y="6207"/>
                </a:lnTo>
                <a:lnTo>
                  <a:pt x="16061" y="6199"/>
                </a:lnTo>
                <a:lnTo>
                  <a:pt x="16064" y="6194"/>
                </a:lnTo>
                <a:lnTo>
                  <a:pt x="16066" y="6188"/>
                </a:lnTo>
                <a:lnTo>
                  <a:pt x="16066" y="6183"/>
                </a:lnTo>
                <a:lnTo>
                  <a:pt x="16066" y="6179"/>
                </a:lnTo>
                <a:lnTo>
                  <a:pt x="16064" y="6173"/>
                </a:lnTo>
                <a:lnTo>
                  <a:pt x="16060" y="6169"/>
                </a:lnTo>
                <a:lnTo>
                  <a:pt x="16058" y="6168"/>
                </a:lnTo>
                <a:lnTo>
                  <a:pt x="16056" y="6169"/>
                </a:lnTo>
                <a:lnTo>
                  <a:pt x="16054" y="6171"/>
                </a:lnTo>
                <a:lnTo>
                  <a:pt x="16053" y="6172"/>
                </a:lnTo>
                <a:lnTo>
                  <a:pt x="16048" y="6178"/>
                </a:lnTo>
                <a:lnTo>
                  <a:pt x="16043" y="6185"/>
                </a:lnTo>
                <a:lnTo>
                  <a:pt x="16037" y="6189"/>
                </a:lnTo>
                <a:lnTo>
                  <a:pt x="16031" y="6192"/>
                </a:lnTo>
                <a:lnTo>
                  <a:pt x="16028" y="6194"/>
                </a:lnTo>
                <a:lnTo>
                  <a:pt x="16028" y="6195"/>
                </a:lnTo>
                <a:lnTo>
                  <a:pt x="16028" y="6195"/>
                </a:lnTo>
                <a:lnTo>
                  <a:pt x="16031" y="6195"/>
                </a:lnTo>
                <a:lnTo>
                  <a:pt x="16024" y="6192"/>
                </a:lnTo>
                <a:lnTo>
                  <a:pt x="16017" y="6189"/>
                </a:lnTo>
                <a:lnTo>
                  <a:pt x="16014" y="6186"/>
                </a:lnTo>
                <a:lnTo>
                  <a:pt x="16011" y="6183"/>
                </a:lnTo>
                <a:lnTo>
                  <a:pt x="16011" y="6179"/>
                </a:lnTo>
                <a:lnTo>
                  <a:pt x="16011" y="6176"/>
                </a:lnTo>
                <a:lnTo>
                  <a:pt x="16014" y="6168"/>
                </a:lnTo>
                <a:lnTo>
                  <a:pt x="16020" y="6159"/>
                </a:lnTo>
                <a:lnTo>
                  <a:pt x="16022" y="6155"/>
                </a:lnTo>
                <a:lnTo>
                  <a:pt x="16024" y="6150"/>
                </a:lnTo>
                <a:lnTo>
                  <a:pt x="16024" y="6147"/>
                </a:lnTo>
                <a:lnTo>
                  <a:pt x="16022" y="6145"/>
                </a:lnTo>
                <a:lnTo>
                  <a:pt x="16024" y="6133"/>
                </a:lnTo>
                <a:lnTo>
                  <a:pt x="16024" y="6122"/>
                </a:lnTo>
                <a:lnTo>
                  <a:pt x="16030" y="6117"/>
                </a:lnTo>
                <a:lnTo>
                  <a:pt x="16037" y="6110"/>
                </a:lnTo>
                <a:lnTo>
                  <a:pt x="16050" y="6111"/>
                </a:lnTo>
                <a:lnTo>
                  <a:pt x="16064" y="6113"/>
                </a:lnTo>
                <a:lnTo>
                  <a:pt x="16067" y="6107"/>
                </a:lnTo>
                <a:lnTo>
                  <a:pt x="16069" y="6099"/>
                </a:lnTo>
                <a:lnTo>
                  <a:pt x="16069" y="6091"/>
                </a:lnTo>
                <a:lnTo>
                  <a:pt x="16067" y="6084"/>
                </a:lnTo>
                <a:lnTo>
                  <a:pt x="16067" y="6078"/>
                </a:lnTo>
                <a:lnTo>
                  <a:pt x="16067" y="6075"/>
                </a:lnTo>
                <a:lnTo>
                  <a:pt x="16064" y="6068"/>
                </a:lnTo>
                <a:lnTo>
                  <a:pt x="16061" y="6061"/>
                </a:lnTo>
                <a:lnTo>
                  <a:pt x="16067" y="6054"/>
                </a:lnTo>
                <a:lnTo>
                  <a:pt x="16071" y="6047"/>
                </a:lnTo>
                <a:lnTo>
                  <a:pt x="16071" y="6045"/>
                </a:lnTo>
                <a:lnTo>
                  <a:pt x="16071" y="6042"/>
                </a:lnTo>
                <a:lnTo>
                  <a:pt x="16064" y="6038"/>
                </a:lnTo>
                <a:lnTo>
                  <a:pt x="16057" y="6034"/>
                </a:lnTo>
                <a:lnTo>
                  <a:pt x="16053" y="6032"/>
                </a:lnTo>
                <a:lnTo>
                  <a:pt x="16048" y="6032"/>
                </a:lnTo>
                <a:lnTo>
                  <a:pt x="16043" y="6031"/>
                </a:lnTo>
                <a:lnTo>
                  <a:pt x="16037" y="6028"/>
                </a:lnTo>
                <a:lnTo>
                  <a:pt x="16033" y="6025"/>
                </a:lnTo>
                <a:lnTo>
                  <a:pt x="16028" y="6022"/>
                </a:lnTo>
                <a:lnTo>
                  <a:pt x="16024" y="6016"/>
                </a:lnTo>
                <a:lnTo>
                  <a:pt x="16020" y="6011"/>
                </a:lnTo>
                <a:lnTo>
                  <a:pt x="16022" y="6008"/>
                </a:lnTo>
                <a:lnTo>
                  <a:pt x="16025" y="6006"/>
                </a:lnTo>
                <a:lnTo>
                  <a:pt x="16020" y="5999"/>
                </a:lnTo>
                <a:lnTo>
                  <a:pt x="16012" y="5993"/>
                </a:lnTo>
                <a:lnTo>
                  <a:pt x="16009" y="5985"/>
                </a:lnTo>
                <a:lnTo>
                  <a:pt x="16007" y="5975"/>
                </a:lnTo>
                <a:lnTo>
                  <a:pt x="16008" y="5960"/>
                </a:lnTo>
                <a:lnTo>
                  <a:pt x="16009" y="5944"/>
                </a:lnTo>
                <a:lnTo>
                  <a:pt x="16012" y="5930"/>
                </a:lnTo>
                <a:lnTo>
                  <a:pt x="16015" y="5917"/>
                </a:lnTo>
                <a:lnTo>
                  <a:pt x="16007" y="5900"/>
                </a:lnTo>
                <a:lnTo>
                  <a:pt x="15999" y="5883"/>
                </a:lnTo>
                <a:lnTo>
                  <a:pt x="16011" y="5872"/>
                </a:lnTo>
                <a:lnTo>
                  <a:pt x="16021" y="5862"/>
                </a:lnTo>
                <a:lnTo>
                  <a:pt x="16031" y="5851"/>
                </a:lnTo>
                <a:lnTo>
                  <a:pt x="16040" y="5839"/>
                </a:lnTo>
                <a:lnTo>
                  <a:pt x="16038" y="5835"/>
                </a:lnTo>
                <a:lnTo>
                  <a:pt x="16035" y="5832"/>
                </a:lnTo>
                <a:lnTo>
                  <a:pt x="16028" y="5829"/>
                </a:lnTo>
                <a:lnTo>
                  <a:pt x="16020" y="5828"/>
                </a:lnTo>
                <a:lnTo>
                  <a:pt x="16015" y="5828"/>
                </a:lnTo>
                <a:lnTo>
                  <a:pt x="16008" y="5829"/>
                </a:lnTo>
                <a:lnTo>
                  <a:pt x="16005" y="5828"/>
                </a:lnTo>
                <a:lnTo>
                  <a:pt x="16002" y="5826"/>
                </a:lnTo>
                <a:lnTo>
                  <a:pt x="16004" y="5815"/>
                </a:lnTo>
                <a:lnTo>
                  <a:pt x="16007" y="5802"/>
                </a:lnTo>
                <a:lnTo>
                  <a:pt x="16009" y="5798"/>
                </a:lnTo>
                <a:lnTo>
                  <a:pt x="16011" y="5793"/>
                </a:lnTo>
                <a:lnTo>
                  <a:pt x="16015" y="5795"/>
                </a:lnTo>
                <a:lnTo>
                  <a:pt x="16020" y="5793"/>
                </a:lnTo>
                <a:lnTo>
                  <a:pt x="16017" y="5785"/>
                </a:lnTo>
                <a:lnTo>
                  <a:pt x="16015" y="5776"/>
                </a:lnTo>
                <a:lnTo>
                  <a:pt x="16014" y="5770"/>
                </a:lnTo>
                <a:lnTo>
                  <a:pt x="16012" y="5764"/>
                </a:lnTo>
                <a:lnTo>
                  <a:pt x="15998" y="5754"/>
                </a:lnTo>
                <a:lnTo>
                  <a:pt x="15984" y="5744"/>
                </a:lnTo>
                <a:lnTo>
                  <a:pt x="15979" y="5737"/>
                </a:lnTo>
                <a:lnTo>
                  <a:pt x="15975" y="5727"/>
                </a:lnTo>
                <a:lnTo>
                  <a:pt x="15968" y="5718"/>
                </a:lnTo>
                <a:lnTo>
                  <a:pt x="15962" y="5708"/>
                </a:lnTo>
                <a:lnTo>
                  <a:pt x="15955" y="5704"/>
                </a:lnTo>
                <a:lnTo>
                  <a:pt x="15948" y="5700"/>
                </a:lnTo>
                <a:lnTo>
                  <a:pt x="15958" y="5687"/>
                </a:lnTo>
                <a:lnTo>
                  <a:pt x="15965" y="5675"/>
                </a:lnTo>
                <a:lnTo>
                  <a:pt x="15976" y="5667"/>
                </a:lnTo>
                <a:lnTo>
                  <a:pt x="15988" y="5661"/>
                </a:lnTo>
                <a:lnTo>
                  <a:pt x="15997" y="5658"/>
                </a:lnTo>
                <a:lnTo>
                  <a:pt x="16002" y="5655"/>
                </a:lnTo>
                <a:lnTo>
                  <a:pt x="16005" y="5655"/>
                </a:lnTo>
                <a:lnTo>
                  <a:pt x="16008" y="5656"/>
                </a:lnTo>
                <a:lnTo>
                  <a:pt x="16012" y="5661"/>
                </a:lnTo>
                <a:lnTo>
                  <a:pt x="16017" y="5665"/>
                </a:lnTo>
                <a:lnTo>
                  <a:pt x="16022" y="5672"/>
                </a:lnTo>
                <a:lnTo>
                  <a:pt x="16025" y="5675"/>
                </a:lnTo>
                <a:lnTo>
                  <a:pt x="16028" y="5671"/>
                </a:lnTo>
                <a:lnTo>
                  <a:pt x="16031" y="5668"/>
                </a:lnTo>
                <a:lnTo>
                  <a:pt x="16040" y="5664"/>
                </a:lnTo>
                <a:lnTo>
                  <a:pt x="16047" y="5658"/>
                </a:lnTo>
                <a:lnTo>
                  <a:pt x="16044" y="5649"/>
                </a:lnTo>
                <a:lnTo>
                  <a:pt x="16041" y="5641"/>
                </a:lnTo>
                <a:lnTo>
                  <a:pt x="16041" y="5629"/>
                </a:lnTo>
                <a:lnTo>
                  <a:pt x="16040" y="5619"/>
                </a:lnTo>
                <a:lnTo>
                  <a:pt x="16043" y="5612"/>
                </a:lnTo>
                <a:lnTo>
                  <a:pt x="16045" y="5605"/>
                </a:lnTo>
                <a:lnTo>
                  <a:pt x="16050" y="5597"/>
                </a:lnTo>
                <a:lnTo>
                  <a:pt x="16053" y="5590"/>
                </a:lnTo>
                <a:lnTo>
                  <a:pt x="16051" y="5580"/>
                </a:lnTo>
                <a:lnTo>
                  <a:pt x="16050" y="5570"/>
                </a:lnTo>
                <a:lnTo>
                  <a:pt x="16051" y="5566"/>
                </a:lnTo>
                <a:lnTo>
                  <a:pt x="16053" y="5564"/>
                </a:lnTo>
                <a:lnTo>
                  <a:pt x="16056" y="5563"/>
                </a:lnTo>
                <a:lnTo>
                  <a:pt x="16060" y="5560"/>
                </a:lnTo>
                <a:lnTo>
                  <a:pt x="16066" y="5554"/>
                </a:lnTo>
                <a:lnTo>
                  <a:pt x="16071" y="5550"/>
                </a:lnTo>
                <a:lnTo>
                  <a:pt x="16084" y="5550"/>
                </a:lnTo>
                <a:lnTo>
                  <a:pt x="16097" y="5547"/>
                </a:lnTo>
                <a:lnTo>
                  <a:pt x="16107" y="5546"/>
                </a:lnTo>
                <a:lnTo>
                  <a:pt x="16115" y="5546"/>
                </a:lnTo>
                <a:lnTo>
                  <a:pt x="16122" y="5548"/>
                </a:lnTo>
                <a:lnTo>
                  <a:pt x="16129" y="5551"/>
                </a:lnTo>
                <a:lnTo>
                  <a:pt x="16129" y="5550"/>
                </a:lnTo>
                <a:lnTo>
                  <a:pt x="16130" y="5548"/>
                </a:lnTo>
                <a:lnTo>
                  <a:pt x="16133" y="5548"/>
                </a:lnTo>
                <a:lnTo>
                  <a:pt x="16139" y="5551"/>
                </a:lnTo>
                <a:lnTo>
                  <a:pt x="16139" y="5553"/>
                </a:lnTo>
                <a:lnTo>
                  <a:pt x="16141" y="5556"/>
                </a:lnTo>
                <a:lnTo>
                  <a:pt x="16142" y="5560"/>
                </a:lnTo>
                <a:lnTo>
                  <a:pt x="16139" y="5563"/>
                </a:lnTo>
                <a:lnTo>
                  <a:pt x="16142" y="5567"/>
                </a:lnTo>
                <a:lnTo>
                  <a:pt x="16142" y="5571"/>
                </a:lnTo>
                <a:lnTo>
                  <a:pt x="16143" y="5571"/>
                </a:lnTo>
                <a:lnTo>
                  <a:pt x="16141" y="5574"/>
                </a:lnTo>
                <a:lnTo>
                  <a:pt x="16139" y="5582"/>
                </a:lnTo>
                <a:lnTo>
                  <a:pt x="16136" y="5587"/>
                </a:lnTo>
                <a:lnTo>
                  <a:pt x="16135" y="5590"/>
                </a:lnTo>
                <a:lnTo>
                  <a:pt x="16135" y="5592"/>
                </a:lnTo>
                <a:lnTo>
                  <a:pt x="16136" y="5593"/>
                </a:lnTo>
                <a:lnTo>
                  <a:pt x="16139" y="5593"/>
                </a:lnTo>
                <a:lnTo>
                  <a:pt x="16151" y="5599"/>
                </a:lnTo>
                <a:lnTo>
                  <a:pt x="16165" y="5605"/>
                </a:lnTo>
                <a:lnTo>
                  <a:pt x="16169" y="5605"/>
                </a:lnTo>
                <a:lnTo>
                  <a:pt x="16172" y="5603"/>
                </a:lnTo>
                <a:lnTo>
                  <a:pt x="16175" y="5602"/>
                </a:lnTo>
                <a:lnTo>
                  <a:pt x="16178" y="5599"/>
                </a:lnTo>
                <a:lnTo>
                  <a:pt x="16178" y="5595"/>
                </a:lnTo>
                <a:lnTo>
                  <a:pt x="16178" y="5590"/>
                </a:lnTo>
                <a:lnTo>
                  <a:pt x="16185" y="5587"/>
                </a:lnTo>
                <a:lnTo>
                  <a:pt x="16192" y="5582"/>
                </a:lnTo>
                <a:lnTo>
                  <a:pt x="16200" y="5580"/>
                </a:lnTo>
                <a:lnTo>
                  <a:pt x="16207" y="5579"/>
                </a:lnTo>
                <a:lnTo>
                  <a:pt x="16208" y="5574"/>
                </a:lnTo>
                <a:lnTo>
                  <a:pt x="16211" y="5569"/>
                </a:lnTo>
                <a:lnTo>
                  <a:pt x="16213" y="5566"/>
                </a:lnTo>
                <a:lnTo>
                  <a:pt x="16215" y="5563"/>
                </a:lnTo>
                <a:lnTo>
                  <a:pt x="16213" y="5559"/>
                </a:lnTo>
                <a:lnTo>
                  <a:pt x="16210" y="5556"/>
                </a:lnTo>
                <a:lnTo>
                  <a:pt x="16210" y="5551"/>
                </a:lnTo>
                <a:lnTo>
                  <a:pt x="16210" y="5547"/>
                </a:lnTo>
                <a:lnTo>
                  <a:pt x="16218" y="5541"/>
                </a:lnTo>
                <a:lnTo>
                  <a:pt x="16228" y="5533"/>
                </a:lnTo>
                <a:lnTo>
                  <a:pt x="16230" y="5533"/>
                </a:lnTo>
                <a:lnTo>
                  <a:pt x="16231" y="5531"/>
                </a:lnTo>
                <a:lnTo>
                  <a:pt x="16233" y="5530"/>
                </a:lnTo>
                <a:lnTo>
                  <a:pt x="16233" y="5528"/>
                </a:lnTo>
                <a:lnTo>
                  <a:pt x="16228" y="5521"/>
                </a:lnTo>
                <a:lnTo>
                  <a:pt x="16221" y="5515"/>
                </a:lnTo>
                <a:lnTo>
                  <a:pt x="16210" y="5504"/>
                </a:lnTo>
                <a:lnTo>
                  <a:pt x="16202" y="5497"/>
                </a:lnTo>
                <a:lnTo>
                  <a:pt x="16201" y="5491"/>
                </a:lnTo>
                <a:lnTo>
                  <a:pt x="16201" y="5487"/>
                </a:lnTo>
                <a:lnTo>
                  <a:pt x="16202" y="5482"/>
                </a:lnTo>
                <a:lnTo>
                  <a:pt x="16205" y="5481"/>
                </a:lnTo>
                <a:lnTo>
                  <a:pt x="16207" y="5479"/>
                </a:lnTo>
                <a:lnTo>
                  <a:pt x="16208" y="5478"/>
                </a:lnTo>
                <a:lnTo>
                  <a:pt x="16207" y="5475"/>
                </a:lnTo>
                <a:lnTo>
                  <a:pt x="16205" y="5471"/>
                </a:lnTo>
                <a:lnTo>
                  <a:pt x="16187" y="5465"/>
                </a:lnTo>
                <a:lnTo>
                  <a:pt x="16171" y="5461"/>
                </a:lnTo>
                <a:lnTo>
                  <a:pt x="16151" y="5455"/>
                </a:lnTo>
                <a:lnTo>
                  <a:pt x="16132" y="5448"/>
                </a:lnTo>
                <a:lnTo>
                  <a:pt x="16122" y="5442"/>
                </a:lnTo>
                <a:lnTo>
                  <a:pt x="16112" y="5436"/>
                </a:lnTo>
                <a:lnTo>
                  <a:pt x="16110" y="5432"/>
                </a:lnTo>
                <a:lnTo>
                  <a:pt x="16109" y="5426"/>
                </a:lnTo>
                <a:lnTo>
                  <a:pt x="16099" y="5419"/>
                </a:lnTo>
                <a:lnTo>
                  <a:pt x="16089" y="5410"/>
                </a:lnTo>
                <a:lnTo>
                  <a:pt x="16087" y="5406"/>
                </a:lnTo>
                <a:lnTo>
                  <a:pt x="16084" y="5402"/>
                </a:lnTo>
                <a:lnTo>
                  <a:pt x="16084" y="5397"/>
                </a:lnTo>
                <a:lnTo>
                  <a:pt x="16081" y="5394"/>
                </a:lnTo>
                <a:lnTo>
                  <a:pt x="16081" y="5391"/>
                </a:lnTo>
                <a:lnTo>
                  <a:pt x="16083" y="5387"/>
                </a:lnTo>
                <a:lnTo>
                  <a:pt x="16086" y="5381"/>
                </a:lnTo>
                <a:lnTo>
                  <a:pt x="16090" y="5377"/>
                </a:lnTo>
                <a:lnTo>
                  <a:pt x="16094" y="5373"/>
                </a:lnTo>
                <a:lnTo>
                  <a:pt x="16097" y="5370"/>
                </a:lnTo>
                <a:lnTo>
                  <a:pt x="16100" y="5366"/>
                </a:lnTo>
                <a:lnTo>
                  <a:pt x="16099" y="5363"/>
                </a:lnTo>
                <a:lnTo>
                  <a:pt x="16090" y="5355"/>
                </a:lnTo>
                <a:lnTo>
                  <a:pt x="16083" y="5347"/>
                </a:lnTo>
                <a:lnTo>
                  <a:pt x="16079" y="5341"/>
                </a:lnTo>
                <a:lnTo>
                  <a:pt x="16076" y="5335"/>
                </a:lnTo>
                <a:lnTo>
                  <a:pt x="16063" y="5325"/>
                </a:lnTo>
                <a:lnTo>
                  <a:pt x="16050" y="5315"/>
                </a:lnTo>
                <a:lnTo>
                  <a:pt x="16045" y="5309"/>
                </a:lnTo>
                <a:lnTo>
                  <a:pt x="16044" y="5304"/>
                </a:lnTo>
                <a:lnTo>
                  <a:pt x="16044" y="5299"/>
                </a:lnTo>
                <a:lnTo>
                  <a:pt x="16043" y="5295"/>
                </a:lnTo>
                <a:lnTo>
                  <a:pt x="16041" y="5289"/>
                </a:lnTo>
                <a:lnTo>
                  <a:pt x="16041" y="5285"/>
                </a:lnTo>
                <a:lnTo>
                  <a:pt x="16041" y="5273"/>
                </a:lnTo>
                <a:lnTo>
                  <a:pt x="16041" y="5262"/>
                </a:lnTo>
                <a:lnTo>
                  <a:pt x="16035" y="5255"/>
                </a:lnTo>
                <a:lnTo>
                  <a:pt x="16031" y="5246"/>
                </a:lnTo>
                <a:lnTo>
                  <a:pt x="16031" y="5239"/>
                </a:lnTo>
                <a:lnTo>
                  <a:pt x="16030" y="5230"/>
                </a:lnTo>
                <a:lnTo>
                  <a:pt x="16024" y="5214"/>
                </a:lnTo>
                <a:lnTo>
                  <a:pt x="16020" y="5197"/>
                </a:lnTo>
                <a:lnTo>
                  <a:pt x="16017" y="5187"/>
                </a:lnTo>
                <a:lnTo>
                  <a:pt x="16015" y="5178"/>
                </a:lnTo>
                <a:lnTo>
                  <a:pt x="16008" y="5170"/>
                </a:lnTo>
                <a:lnTo>
                  <a:pt x="16001" y="5163"/>
                </a:lnTo>
                <a:lnTo>
                  <a:pt x="15999" y="5157"/>
                </a:lnTo>
                <a:lnTo>
                  <a:pt x="15998" y="5152"/>
                </a:lnTo>
                <a:lnTo>
                  <a:pt x="15997" y="5147"/>
                </a:lnTo>
                <a:lnTo>
                  <a:pt x="15997" y="5142"/>
                </a:lnTo>
                <a:lnTo>
                  <a:pt x="16001" y="5137"/>
                </a:lnTo>
                <a:lnTo>
                  <a:pt x="16004" y="5131"/>
                </a:lnTo>
                <a:lnTo>
                  <a:pt x="16009" y="5128"/>
                </a:lnTo>
                <a:lnTo>
                  <a:pt x="16015" y="5127"/>
                </a:lnTo>
                <a:lnTo>
                  <a:pt x="16015" y="5121"/>
                </a:lnTo>
                <a:lnTo>
                  <a:pt x="16015" y="5115"/>
                </a:lnTo>
                <a:lnTo>
                  <a:pt x="16020" y="5106"/>
                </a:lnTo>
                <a:lnTo>
                  <a:pt x="16024" y="5098"/>
                </a:lnTo>
                <a:lnTo>
                  <a:pt x="16022" y="5088"/>
                </a:lnTo>
                <a:lnTo>
                  <a:pt x="16022" y="5079"/>
                </a:lnTo>
                <a:lnTo>
                  <a:pt x="16027" y="5063"/>
                </a:lnTo>
                <a:lnTo>
                  <a:pt x="16035" y="5046"/>
                </a:lnTo>
                <a:lnTo>
                  <a:pt x="16040" y="5039"/>
                </a:lnTo>
                <a:lnTo>
                  <a:pt x="16044" y="5031"/>
                </a:lnTo>
                <a:lnTo>
                  <a:pt x="16048" y="5026"/>
                </a:lnTo>
                <a:lnTo>
                  <a:pt x="16054" y="5021"/>
                </a:lnTo>
                <a:lnTo>
                  <a:pt x="16057" y="5014"/>
                </a:lnTo>
                <a:lnTo>
                  <a:pt x="16058" y="5006"/>
                </a:lnTo>
                <a:lnTo>
                  <a:pt x="16060" y="5003"/>
                </a:lnTo>
                <a:lnTo>
                  <a:pt x="16063" y="4998"/>
                </a:lnTo>
                <a:lnTo>
                  <a:pt x="16063" y="4995"/>
                </a:lnTo>
                <a:lnTo>
                  <a:pt x="16063" y="4993"/>
                </a:lnTo>
                <a:lnTo>
                  <a:pt x="16066" y="4983"/>
                </a:lnTo>
                <a:lnTo>
                  <a:pt x="16069" y="4972"/>
                </a:lnTo>
                <a:lnTo>
                  <a:pt x="16081" y="4965"/>
                </a:lnTo>
                <a:lnTo>
                  <a:pt x="16094" y="4958"/>
                </a:lnTo>
                <a:lnTo>
                  <a:pt x="16107" y="4954"/>
                </a:lnTo>
                <a:lnTo>
                  <a:pt x="16120" y="4949"/>
                </a:lnTo>
                <a:lnTo>
                  <a:pt x="16139" y="4951"/>
                </a:lnTo>
                <a:lnTo>
                  <a:pt x="16158" y="4952"/>
                </a:lnTo>
                <a:lnTo>
                  <a:pt x="16159" y="4959"/>
                </a:lnTo>
                <a:lnTo>
                  <a:pt x="16161" y="4965"/>
                </a:lnTo>
                <a:lnTo>
                  <a:pt x="16169" y="4970"/>
                </a:lnTo>
                <a:lnTo>
                  <a:pt x="16179" y="4977"/>
                </a:lnTo>
                <a:lnTo>
                  <a:pt x="16185" y="4978"/>
                </a:lnTo>
                <a:lnTo>
                  <a:pt x="16194" y="4980"/>
                </a:lnTo>
                <a:lnTo>
                  <a:pt x="16198" y="4981"/>
                </a:lnTo>
                <a:lnTo>
                  <a:pt x="16201" y="4983"/>
                </a:lnTo>
                <a:lnTo>
                  <a:pt x="16204" y="4983"/>
                </a:lnTo>
                <a:lnTo>
                  <a:pt x="16207" y="4981"/>
                </a:lnTo>
                <a:lnTo>
                  <a:pt x="16210" y="4977"/>
                </a:lnTo>
                <a:lnTo>
                  <a:pt x="16215" y="4972"/>
                </a:lnTo>
                <a:lnTo>
                  <a:pt x="16221" y="4967"/>
                </a:lnTo>
                <a:lnTo>
                  <a:pt x="16223" y="4961"/>
                </a:lnTo>
                <a:lnTo>
                  <a:pt x="16228" y="4961"/>
                </a:lnTo>
                <a:lnTo>
                  <a:pt x="16234" y="4962"/>
                </a:lnTo>
                <a:lnTo>
                  <a:pt x="16241" y="4954"/>
                </a:lnTo>
                <a:lnTo>
                  <a:pt x="16247" y="4949"/>
                </a:lnTo>
                <a:lnTo>
                  <a:pt x="16256" y="4938"/>
                </a:lnTo>
                <a:lnTo>
                  <a:pt x="16263" y="4926"/>
                </a:lnTo>
                <a:lnTo>
                  <a:pt x="16261" y="4922"/>
                </a:lnTo>
                <a:lnTo>
                  <a:pt x="16259" y="4918"/>
                </a:lnTo>
                <a:lnTo>
                  <a:pt x="16256" y="4919"/>
                </a:lnTo>
                <a:lnTo>
                  <a:pt x="16253" y="4921"/>
                </a:lnTo>
                <a:lnTo>
                  <a:pt x="16250" y="4918"/>
                </a:lnTo>
                <a:lnTo>
                  <a:pt x="16247" y="4913"/>
                </a:lnTo>
                <a:lnTo>
                  <a:pt x="16246" y="4906"/>
                </a:lnTo>
                <a:lnTo>
                  <a:pt x="16247" y="4900"/>
                </a:lnTo>
                <a:lnTo>
                  <a:pt x="16254" y="4895"/>
                </a:lnTo>
                <a:lnTo>
                  <a:pt x="16260" y="4889"/>
                </a:lnTo>
                <a:lnTo>
                  <a:pt x="16264" y="4890"/>
                </a:lnTo>
                <a:lnTo>
                  <a:pt x="16267" y="4893"/>
                </a:lnTo>
                <a:lnTo>
                  <a:pt x="16272" y="4887"/>
                </a:lnTo>
                <a:lnTo>
                  <a:pt x="16274" y="4880"/>
                </a:lnTo>
                <a:lnTo>
                  <a:pt x="16270" y="4882"/>
                </a:lnTo>
                <a:lnTo>
                  <a:pt x="16267" y="4882"/>
                </a:lnTo>
                <a:lnTo>
                  <a:pt x="16263" y="4877"/>
                </a:lnTo>
                <a:lnTo>
                  <a:pt x="16260" y="4875"/>
                </a:lnTo>
                <a:lnTo>
                  <a:pt x="16259" y="4863"/>
                </a:lnTo>
                <a:lnTo>
                  <a:pt x="16257" y="4853"/>
                </a:lnTo>
                <a:lnTo>
                  <a:pt x="16260" y="4841"/>
                </a:lnTo>
                <a:lnTo>
                  <a:pt x="16263" y="4831"/>
                </a:lnTo>
                <a:lnTo>
                  <a:pt x="16263" y="4824"/>
                </a:lnTo>
                <a:lnTo>
                  <a:pt x="16263" y="4817"/>
                </a:lnTo>
                <a:lnTo>
                  <a:pt x="16267" y="4807"/>
                </a:lnTo>
                <a:lnTo>
                  <a:pt x="16272" y="4797"/>
                </a:lnTo>
                <a:lnTo>
                  <a:pt x="16274" y="4794"/>
                </a:lnTo>
                <a:lnTo>
                  <a:pt x="16279" y="4792"/>
                </a:lnTo>
                <a:lnTo>
                  <a:pt x="16282" y="4785"/>
                </a:lnTo>
                <a:lnTo>
                  <a:pt x="16283" y="4779"/>
                </a:lnTo>
                <a:lnTo>
                  <a:pt x="16280" y="4775"/>
                </a:lnTo>
                <a:lnTo>
                  <a:pt x="16279" y="4772"/>
                </a:lnTo>
                <a:lnTo>
                  <a:pt x="16280" y="4767"/>
                </a:lnTo>
                <a:lnTo>
                  <a:pt x="16282" y="4762"/>
                </a:lnTo>
                <a:lnTo>
                  <a:pt x="16290" y="4759"/>
                </a:lnTo>
                <a:lnTo>
                  <a:pt x="16297" y="4756"/>
                </a:lnTo>
                <a:lnTo>
                  <a:pt x="16308" y="4756"/>
                </a:lnTo>
                <a:lnTo>
                  <a:pt x="16315" y="4758"/>
                </a:lnTo>
                <a:lnTo>
                  <a:pt x="16322" y="4764"/>
                </a:lnTo>
                <a:lnTo>
                  <a:pt x="16326" y="4768"/>
                </a:lnTo>
                <a:lnTo>
                  <a:pt x="16323" y="4774"/>
                </a:lnTo>
                <a:lnTo>
                  <a:pt x="16321" y="4778"/>
                </a:lnTo>
                <a:lnTo>
                  <a:pt x="16323" y="4779"/>
                </a:lnTo>
                <a:lnTo>
                  <a:pt x="16326" y="4785"/>
                </a:lnTo>
                <a:lnTo>
                  <a:pt x="16329" y="4787"/>
                </a:lnTo>
                <a:lnTo>
                  <a:pt x="16332" y="4788"/>
                </a:lnTo>
                <a:lnTo>
                  <a:pt x="16335" y="4788"/>
                </a:lnTo>
                <a:lnTo>
                  <a:pt x="16338" y="4788"/>
                </a:lnTo>
                <a:lnTo>
                  <a:pt x="16341" y="4795"/>
                </a:lnTo>
                <a:lnTo>
                  <a:pt x="16344" y="4801"/>
                </a:lnTo>
                <a:lnTo>
                  <a:pt x="16346" y="4805"/>
                </a:lnTo>
                <a:lnTo>
                  <a:pt x="16351" y="4807"/>
                </a:lnTo>
                <a:lnTo>
                  <a:pt x="16349" y="4807"/>
                </a:lnTo>
                <a:lnTo>
                  <a:pt x="16348" y="4810"/>
                </a:lnTo>
                <a:lnTo>
                  <a:pt x="16345" y="4813"/>
                </a:lnTo>
                <a:lnTo>
                  <a:pt x="16346" y="4814"/>
                </a:lnTo>
                <a:lnTo>
                  <a:pt x="16349" y="4815"/>
                </a:lnTo>
                <a:lnTo>
                  <a:pt x="16354" y="4814"/>
                </a:lnTo>
                <a:lnTo>
                  <a:pt x="16357" y="4811"/>
                </a:lnTo>
                <a:lnTo>
                  <a:pt x="16359" y="4805"/>
                </a:lnTo>
                <a:lnTo>
                  <a:pt x="16365" y="4804"/>
                </a:lnTo>
                <a:lnTo>
                  <a:pt x="16372" y="4804"/>
                </a:lnTo>
                <a:lnTo>
                  <a:pt x="16375" y="4800"/>
                </a:lnTo>
                <a:lnTo>
                  <a:pt x="16377" y="4795"/>
                </a:lnTo>
                <a:lnTo>
                  <a:pt x="16371" y="4792"/>
                </a:lnTo>
                <a:lnTo>
                  <a:pt x="16364" y="4790"/>
                </a:lnTo>
                <a:lnTo>
                  <a:pt x="16361" y="4784"/>
                </a:lnTo>
                <a:lnTo>
                  <a:pt x="16358" y="4778"/>
                </a:lnTo>
                <a:lnTo>
                  <a:pt x="16357" y="4769"/>
                </a:lnTo>
                <a:lnTo>
                  <a:pt x="16358" y="4765"/>
                </a:lnTo>
                <a:lnTo>
                  <a:pt x="16355" y="4764"/>
                </a:lnTo>
                <a:lnTo>
                  <a:pt x="16352" y="4761"/>
                </a:lnTo>
                <a:lnTo>
                  <a:pt x="16349" y="4758"/>
                </a:lnTo>
                <a:lnTo>
                  <a:pt x="16349" y="4754"/>
                </a:lnTo>
                <a:lnTo>
                  <a:pt x="16346" y="4745"/>
                </a:lnTo>
                <a:lnTo>
                  <a:pt x="16345" y="4736"/>
                </a:lnTo>
                <a:lnTo>
                  <a:pt x="16345" y="4732"/>
                </a:lnTo>
                <a:lnTo>
                  <a:pt x="16345" y="4728"/>
                </a:lnTo>
                <a:lnTo>
                  <a:pt x="16351" y="4725"/>
                </a:lnTo>
                <a:lnTo>
                  <a:pt x="16355" y="4723"/>
                </a:lnTo>
                <a:lnTo>
                  <a:pt x="16354" y="4718"/>
                </a:lnTo>
                <a:lnTo>
                  <a:pt x="16352" y="4713"/>
                </a:lnTo>
                <a:lnTo>
                  <a:pt x="16355" y="4706"/>
                </a:lnTo>
                <a:lnTo>
                  <a:pt x="16358" y="4699"/>
                </a:lnTo>
                <a:lnTo>
                  <a:pt x="16362" y="4696"/>
                </a:lnTo>
                <a:lnTo>
                  <a:pt x="16367" y="4693"/>
                </a:lnTo>
                <a:lnTo>
                  <a:pt x="16371" y="4692"/>
                </a:lnTo>
                <a:lnTo>
                  <a:pt x="16374" y="4690"/>
                </a:lnTo>
                <a:lnTo>
                  <a:pt x="16374" y="4684"/>
                </a:lnTo>
                <a:lnTo>
                  <a:pt x="16374" y="4679"/>
                </a:lnTo>
                <a:lnTo>
                  <a:pt x="16377" y="4670"/>
                </a:lnTo>
                <a:lnTo>
                  <a:pt x="16378" y="4663"/>
                </a:lnTo>
                <a:lnTo>
                  <a:pt x="16381" y="4659"/>
                </a:lnTo>
                <a:lnTo>
                  <a:pt x="16385" y="4653"/>
                </a:lnTo>
                <a:lnTo>
                  <a:pt x="16382" y="4650"/>
                </a:lnTo>
                <a:lnTo>
                  <a:pt x="16380" y="4648"/>
                </a:lnTo>
                <a:lnTo>
                  <a:pt x="16377" y="4648"/>
                </a:lnTo>
                <a:lnTo>
                  <a:pt x="16371" y="4651"/>
                </a:lnTo>
                <a:lnTo>
                  <a:pt x="16367" y="4651"/>
                </a:lnTo>
                <a:lnTo>
                  <a:pt x="16362" y="4651"/>
                </a:lnTo>
                <a:lnTo>
                  <a:pt x="16359" y="4648"/>
                </a:lnTo>
                <a:lnTo>
                  <a:pt x="16358" y="4644"/>
                </a:lnTo>
                <a:lnTo>
                  <a:pt x="16349" y="4633"/>
                </a:lnTo>
                <a:lnTo>
                  <a:pt x="16344" y="4620"/>
                </a:lnTo>
                <a:lnTo>
                  <a:pt x="16339" y="4607"/>
                </a:lnTo>
                <a:lnTo>
                  <a:pt x="16336" y="4594"/>
                </a:lnTo>
                <a:lnTo>
                  <a:pt x="16339" y="4578"/>
                </a:lnTo>
                <a:lnTo>
                  <a:pt x="16342" y="4563"/>
                </a:lnTo>
                <a:lnTo>
                  <a:pt x="16341" y="4558"/>
                </a:lnTo>
                <a:lnTo>
                  <a:pt x="16339" y="4555"/>
                </a:lnTo>
                <a:lnTo>
                  <a:pt x="16339" y="4552"/>
                </a:lnTo>
                <a:lnTo>
                  <a:pt x="16338" y="4551"/>
                </a:lnTo>
                <a:lnTo>
                  <a:pt x="16338" y="4549"/>
                </a:lnTo>
                <a:lnTo>
                  <a:pt x="16341" y="4549"/>
                </a:lnTo>
                <a:lnTo>
                  <a:pt x="16338" y="4539"/>
                </a:lnTo>
                <a:lnTo>
                  <a:pt x="16335" y="4532"/>
                </a:lnTo>
                <a:lnTo>
                  <a:pt x="16331" y="4532"/>
                </a:lnTo>
                <a:lnTo>
                  <a:pt x="16326" y="4532"/>
                </a:lnTo>
                <a:lnTo>
                  <a:pt x="16323" y="4538"/>
                </a:lnTo>
                <a:lnTo>
                  <a:pt x="16322" y="4542"/>
                </a:lnTo>
                <a:lnTo>
                  <a:pt x="16318" y="4549"/>
                </a:lnTo>
                <a:lnTo>
                  <a:pt x="16313" y="4555"/>
                </a:lnTo>
                <a:lnTo>
                  <a:pt x="16310" y="4556"/>
                </a:lnTo>
                <a:lnTo>
                  <a:pt x="16308" y="4556"/>
                </a:lnTo>
                <a:lnTo>
                  <a:pt x="16306" y="4553"/>
                </a:lnTo>
                <a:lnTo>
                  <a:pt x="16305" y="4549"/>
                </a:lnTo>
                <a:lnTo>
                  <a:pt x="16302" y="4549"/>
                </a:lnTo>
                <a:lnTo>
                  <a:pt x="16300" y="4551"/>
                </a:lnTo>
                <a:lnTo>
                  <a:pt x="16296" y="4559"/>
                </a:lnTo>
                <a:lnTo>
                  <a:pt x="16295" y="4569"/>
                </a:lnTo>
                <a:lnTo>
                  <a:pt x="16296" y="4574"/>
                </a:lnTo>
                <a:lnTo>
                  <a:pt x="16297" y="4579"/>
                </a:lnTo>
                <a:lnTo>
                  <a:pt x="16293" y="4582"/>
                </a:lnTo>
                <a:lnTo>
                  <a:pt x="16289" y="4585"/>
                </a:lnTo>
                <a:lnTo>
                  <a:pt x="16285" y="4582"/>
                </a:lnTo>
                <a:lnTo>
                  <a:pt x="16280" y="4579"/>
                </a:lnTo>
                <a:lnTo>
                  <a:pt x="16277" y="4581"/>
                </a:lnTo>
                <a:lnTo>
                  <a:pt x="16274" y="4584"/>
                </a:lnTo>
                <a:lnTo>
                  <a:pt x="16273" y="4587"/>
                </a:lnTo>
                <a:lnTo>
                  <a:pt x="16273" y="4588"/>
                </a:lnTo>
                <a:lnTo>
                  <a:pt x="16272" y="4588"/>
                </a:lnTo>
                <a:lnTo>
                  <a:pt x="16267" y="4588"/>
                </a:lnTo>
                <a:lnTo>
                  <a:pt x="16264" y="4587"/>
                </a:lnTo>
                <a:lnTo>
                  <a:pt x="16263" y="4585"/>
                </a:lnTo>
                <a:lnTo>
                  <a:pt x="16261" y="4581"/>
                </a:lnTo>
                <a:lnTo>
                  <a:pt x="16260" y="4576"/>
                </a:lnTo>
                <a:lnTo>
                  <a:pt x="16261" y="4574"/>
                </a:lnTo>
                <a:lnTo>
                  <a:pt x="16261" y="4569"/>
                </a:lnTo>
                <a:lnTo>
                  <a:pt x="16261" y="4568"/>
                </a:lnTo>
                <a:lnTo>
                  <a:pt x="16261" y="4566"/>
                </a:lnTo>
                <a:lnTo>
                  <a:pt x="16261" y="4565"/>
                </a:lnTo>
                <a:lnTo>
                  <a:pt x="16260" y="4565"/>
                </a:lnTo>
                <a:lnTo>
                  <a:pt x="16257" y="4566"/>
                </a:lnTo>
                <a:lnTo>
                  <a:pt x="16254" y="4568"/>
                </a:lnTo>
                <a:lnTo>
                  <a:pt x="16251" y="4568"/>
                </a:lnTo>
                <a:lnTo>
                  <a:pt x="16247" y="4568"/>
                </a:lnTo>
                <a:lnTo>
                  <a:pt x="16244" y="4571"/>
                </a:lnTo>
                <a:lnTo>
                  <a:pt x="16241" y="4575"/>
                </a:lnTo>
                <a:lnTo>
                  <a:pt x="16238" y="4579"/>
                </a:lnTo>
                <a:lnTo>
                  <a:pt x="16237" y="4582"/>
                </a:lnTo>
                <a:lnTo>
                  <a:pt x="16227" y="4582"/>
                </a:lnTo>
                <a:lnTo>
                  <a:pt x="16218" y="4581"/>
                </a:lnTo>
                <a:lnTo>
                  <a:pt x="16215" y="4578"/>
                </a:lnTo>
                <a:lnTo>
                  <a:pt x="16211" y="4578"/>
                </a:lnTo>
                <a:lnTo>
                  <a:pt x="16205" y="4585"/>
                </a:lnTo>
                <a:lnTo>
                  <a:pt x="16198" y="4591"/>
                </a:lnTo>
                <a:lnTo>
                  <a:pt x="16197" y="4597"/>
                </a:lnTo>
                <a:lnTo>
                  <a:pt x="16197" y="4604"/>
                </a:lnTo>
                <a:lnTo>
                  <a:pt x="16182" y="4598"/>
                </a:lnTo>
                <a:lnTo>
                  <a:pt x="16169" y="4589"/>
                </a:lnTo>
                <a:lnTo>
                  <a:pt x="16166" y="4587"/>
                </a:lnTo>
                <a:lnTo>
                  <a:pt x="16166" y="4587"/>
                </a:lnTo>
                <a:lnTo>
                  <a:pt x="16158" y="4576"/>
                </a:lnTo>
                <a:lnTo>
                  <a:pt x="16149" y="4563"/>
                </a:lnTo>
                <a:lnTo>
                  <a:pt x="16142" y="4549"/>
                </a:lnTo>
                <a:lnTo>
                  <a:pt x="16136" y="4535"/>
                </a:lnTo>
                <a:lnTo>
                  <a:pt x="16129" y="4516"/>
                </a:lnTo>
                <a:lnTo>
                  <a:pt x="16120" y="4496"/>
                </a:lnTo>
                <a:lnTo>
                  <a:pt x="16115" y="4474"/>
                </a:lnTo>
                <a:lnTo>
                  <a:pt x="16110" y="4453"/>
                </a:lnTo>
                <a:lnTo>
                  <a:pt x="16107" y="4438"/>
                </a:lnTo>
                <a:lnTo>
                  <a:pt x="16106" y="4424"/>
                </a:lnTo>
                <a:lnTo>
                  <a:pt x="16106" y="4409"/>
                </a:lnTo>
                <a:lnTo>
                  <a:pt x="16106" y="4396"/>
                </a:lnTo>
                <a:lnTo>
                  <a:pt x="16106" y="4385"/>
                </a:lnTo>
                <a:lnTo>
                  <a:pt x="16107" y="4371"/>
                </a:lnTo>
                <a:lnTo>
                  <a:pt x="16112" y="4363"/>
                </a:lnTo>
                <a:lnTo>
                  <a:pt x="16115" y="4356"/>
                </a:lnTo>
                <a:lnTo>
                  <a:pt x="16116" y="4339"/>
                </a:lnTo>
                <a:lnTo>
                  <a:pt x="16117" y="4322"/>
                </a:lnTo>
                <a:lnTo>
                  <a:pt x="16122" y="4304"/>
                </a:lnTo>
                <a:lnTo>
                  <a:pt x="16126" y="4287"/>
                </a:lnTo>
                <a:lnTo>
                  <a:pt x="16133" y="4273"/>
                </a:lnTo>
                <a:lnTo>
                  <a:pt x="16139" y="4258"/>
                </a:lnTo>
                <a:lnTo>
                  <a:pt x="16143" y="4255"/>
                </a:lnTo>
                <a:lnTo>
                  <a:pt x="16151" y="4255"/>
                </a:lnTo>
                <a:lnTo>
                  <a:pt x="16151" y="4255"/>
                </a:lnTo>
                <a:lnTo>
                  <a:pt x="16151" y="4255"/>
                </a:lnTo>
                <a:lnTo>
                  <a:pt x="16151" y="4255"/>
                </a:lnTo>
                <a:lnTo>
                  <a:pt x="16151" y="4255"/>
                </a:lnTo>
                <a:lnTo>
                  <a:pt x="16152" y="4258"/>
                </a:lnTo>
                <a:lnTo>
                  <a:pt x="16153" y="4260"/>
                </a:lnTo>
                <a:lnTo>
                  <a:pt x="16153" y="4260"/>
                </a:lnTo>
                <a:lnTo>
                  <a:pt x="16153" y="4260"/>
                </a:lnTo>
                <a:lnTo>
                  <a:pt x="16159" y="4261"/>
                </a:lnTo>
                <a:lnTo>
                  <a:pt x="16165" y="4261"/>
                </a:lnTo>
                <a:lnTo>
                  <a:pt x="16171" y="4261"/>
                </a:lnTo>
                <a:lnTo>
                  <a:pt x="16177" y="4258"/>
                </a:lnTo>
                <a:lnTo>
                  <a:pt x="16181" y="4255"/>
                </a:lnTo>
                <a:lnTo>
                  <a:pt x="16185" y="4252"/>
                </a:lnTo>
                <a:lnTo>
                  <a:pt x="16188" y="4248"/>
                </a:lnTo>
                <a:lnTo>
                  <a:pt x="16188" y="4245"/>
                </a:lnTo>
                <a:lnTo>
                  <a:pt x="16198" y="4239"/>
                </a:lnTo>
                <a:lnTo>
                  <a:pt x="16208" y="4234"/>
                </a:lnTo>
                <a:lnTo>
                  <a:pt x="16211" y="4229"/>
                </a:lnTo>
                <a:lnTo>
                  <a:pt x="16214" y="4227"/>
                </a:lnTo>
                <a:lnTo>
                  <a:pt x="16221" y="4228"/>
                </a:lnTo>
                <a:lnTo>
                  <a:pt x="16228" y="4228"/>
                </a:lnTo>
                <a:lnTo>
                  <a:pt x="16247" y="4216"/>
                </a:lnTo>
                <a:lnTo>
                  <a:pt x="16282" y="4189"/>
                </a:lnTo>
                <a:lnTo>
                  <a:pt x="16316" y="4162"/>
                </a:lnTo>
                <a:lnTo>
                  <a:pt x="16333" y="4147"/>
                </a:lnTo>
                <a:lnTo>
                  <a:pt x="16345" y="4139"/>
                </a:lnTo>
                <a:lnTo>
                  <a:pt x="16357" y="4131"/>
                </a:lnTo>
                <a:lnTo>
                  <a:pt x="16369" y="4131"/>
                </a:lnTo>
                <a:lnTo>
                  <a:pt x="16382" y="4131"/>
                </a:lnTo>
                <a:lnTo>
                  <a:pt x="16398" y="4134"/>
                </a:lnTo>
                <a:lnTo>
                  <a:pt x="16414" y="4139"/>
                </a:lnTo>
                <a:lnTo>
                  <a:pt x="16416" y="4137"/>
                </a:lnTo>
                <a:lnTo>
                  <a:pt x="16418" y="4139"/>
                </a:lnTo>
                <a:lnTo>
                  <a:pt x="16421" y="4140"/>
                </a:lnTo>
                <a:lnTo>
                  <a:pt x="16426" y="4143"/>
                </a:lnTo>
                <a:lnTo>
                  <a:pt x="16433" y="4152"/>
                </a:lnTo>
                <a:lnTo>
                  <a:pt x="16441" y="4163"/>
                </a:lnTo>
                <a:lnTo>
                  <a:pt x="16449" y="4176"/>
                </a:lnTo>
                <a:lnTo>
                  <a:pt x="16454" y="4188"/>
                </a:lnTo>
                <a:lnTo>
                  <a:pt x="16459" y="4199"/>
                </a:lnTo>
                <a:lnTo>
                  <a:pt x="16460" y="4206"/>
                </a:lnTo>
                <a:lnTo>
                  <a:pt x="16457" y="4214"/>
                </a:lnTo>
                <a:lnTo>
                  <a:pt x="16454" y="4221"/>
                </a:lnTo>
                <a:lnTo>
                  <a:pt x="16450" y="4227"/>
                </a:lnTo>
                <a:lnTo>
                  <a:pt x="16444" y="4232"/>
                </a:lnTo>
                <a:lnTo>
                  <a:pt x="16434" y="4242"/>
                </a:lnTo>
                <a:lnTo>
                  <a:pt x="16424" y="4252"/>
                </a:lnTo>
                <a:lnTo>
                  <a:pt x="16423" y="4258"/>
                </a:lnTo>
                <a:lnTo>
                  <a:pt x="16424" y="4264"/>
                </a:lnTo>
                <a:lnTo>
                  <a:pt x="16424" y="4265"/>
                </a:lnTo>
                <a:lnTo>
                  <a:pt x="16427" y="4268"/>
                </a:lnTo>
                <a:lnTo>
                  <a:pt x="16430" y="4270"/>
                </a:lnTo>
                <a:lnTo>
                  <a:pt x="16431" y="4268"/>
                </a:lnTo>
                <a:lnTo>
                  <a:pt x="16434" y="4261"/>
                </a:lnTo>
                <a:lnTo>
                  <a:pt x="16437" y="4257"/>
                </a:lnTo>
                <a:lnTo>
                  <a:pt x="16440" y="4255"/>
                </a:lnTo>
                <a:lnTo>
                  <a:pt x="16443" y="4255"/>
                </a:lnTo>
                <a:lnTo>
                  <a:pt x="16444" y="4257"/>
                </a:lnTo>
                <a:lnTo>
                  <a:pt x="16447" y="4260"/>
                </a:lnTo>
                <a:lnTo>
                  <a:pt x="16452" y="4260"/>
                </a:lnTo>
                <a:lnTo>
                  <a:pt x="16456" y="4257"/>
                </a:lnTo>
                <a:lnTo>
                  <a:pt x="16460" y="4254"/>
                </a:lnTo>
                <a:lnTo>
                  <a:pt x="16463" y="4251"/>
                </a:lnTo>
                <a:lnTo>
                  <a:pt x="16473" y="4254"/>
                </a:lnTo>
                <a:lnTo>
                  <a:pt x="16482" y="4255"/>
                </a:lnTo>
                <a:lnTo>
                  <a:pt x="16489" y="4248"/>
                </a:lnTo>
                <a:lnTo>
                  <a:pt x="16493" y="4239"/>
                </a:lnTo>
                <a:lnTo>
                  <a:pt x="16501" y="4235"/>
                </a:lnTo>
                <a:lnTo>
                  <a:pt x="16506" y="4232"/>
                </a:lnTo>
                <a:lnTo>
                  <a:pt x="16509" y="4231"/>
                </a:lnTo>
                <a:lnTo>
                  <a:pt x="16511" y="4229"/>
                </a:lnTo>
                <a:lnTo>
                  <a:pt x="16515" y="4232"/>
                </a:lnTo>
                <a:lnTo>
                  <a:pt x="16518" y="4235"/>
                </a:lnTo>
                <a:lnTo>
                  <a:pt x="16524" y="4231"/>
                </a:lnTo>
                <a:lnTo>
                  <a:pt x="16532" y="4227"/>
                </a:lnTo>
                <a:lnTo>
                  <a:pt x="16535" y="4222"/>
                </a:lnTo>
                <a:lnTo>
                  <a:pt x="16538" y="4219"/>
                </a:lnTo>
                <a:lnTo>
                  <a:pt x="16542" y="4215"/>
                </a:lnTo>
                <a:lnTo>
                  <a:pt x="16545" y="4208"/>
                </a:lnTo>
                <a:lnTo>
                  <a:pt x="16547" y="4205"/>
                </a:lnTo>
                <a:lnTo>
                  <a:pt x="16547" y="4203"/>
                </a:lnTo>
                <a:lnTo>
                  <a:pt x="16547" y="4201"/>
                </a:lnTo>
                <a:lnTo>
                  <a:pt x="16544" y="4201"/>
                </a:lnTo>
                <a:lnTo>
                  <a:pt x="16532" y="4198"/>
                </a:lnTo>
                <a:lnTo>
                  <a:pt x="16522" y="4198"/>
                </a:lnTo>
                <a:lnTo>
                  <a:pt x="16513" y="4202"/>
                </a:lnTo>
                <a:lnTo>
                  <a:pt x="16505" y="4205"/>
                </a:lnTo>
                <a:lnTo>
                  <a:pt x="16503" y="4206"/>
                </a:lnTo>
                <a:lnTo>
                  <a:pt x="16501" y="4205"/>
                </a:lnTo>
                <a:lnTo>
                  <a:pt x="16499" y="4203"/>
                </a:lnTo>
                <a:lnTo>
                  <a:pt x="16496" y="4201"/>
                </a:lnTo>
                <a:lnTo>
                  <a:pt x="16492" y="4195"/>
                </a:lnTo>
                <a:lnTo>
                  <a:pt x="16488" y="4186"/>
                </a:lnTo>
                <a:lnTo>
                  <a:pt x="16479" y="4170"/>
                </a:lnTo>
                <a:lnTo>
                  <a:pt x="16476" y="4162"/>
                </a:lnTo>
                <a:lnTo>
                  <a:pt x="16475" y="4157"/>
                </a:lnTo>
                <a:lnTo>
                  <a:pt x="16475" y="4150"/>
                </a:lnTo>
                <a:lnTo>
                  <a:pt x="16476" y="4134"/>
                </a:lnTo>
                <a:lnTo>
                  <a:pt x="16476" y="4114"/>
                </a:lnTo>
                <a:lnTo>
                  <a:pt x="16476" y="4104"/>
                </a:lnTo>
                <a:lnTo>
                  <a:pt x="16479" y="4095"/>
                </a:lnTo>
                <a:lnTo>
                  <a:pt x="16480" y="4091"/>
                </a:lnTo>
                <a:lnTo>
                  <a:pt x="16482" y="4087"/>
                </a:lnTo>
                <a:lnTo>
                  <a:pt x="16485" y="4084"/>
                </a:lnTo>
                <a:lnTo>
                  <a:pt x="16489" y="4081"/>
                </a:lnTo>
                <a:lnTo>
                  <a:pt x="16498" y="4081"/>
                </a:lnTo>
                <a:lnTo>
                  <a:pt x="16506" y="4080"/>
                </a:lnTo>
                <a:lnTo>
                  <a:pt x="16513" y="4078"/>
                </a:lnTo>
                <a:lnTo>
                  <a:pt x="16519" y="4075"/>
                </a:lnTo>
                <a:lnTo>
                  <a:pt x="16522" y="4062"/>
                </a:lnTo>
                <a:lnTo>
                  <a:pt x="16526" y="4048"/>
                </a:lnTo>
                <a:lnTo>
                  <a:pt x="16531" y="4047"/>
                </a:lnTo>
                <a:lnTo>
                  <a:pt x="16535" y="4047"/>
                </a:lnTo>
                <a:lnTo>
                  <a:pt x="16541" y="4048"/>
                </a:lnTo>
                <a:lnTo>
                  <a:pt x="16548" y="4048"/>
                </a:lnTo>
                <a:lnTo>
                  <a:pt x="16554" y="4038"/>
                </a:lnTo>
                <a:lnTo>
                  <a:pt x="16560" y="4029"/>
                </a:lnTo>
                <a:lnTo>
                  <a:pt x="16570" y="4025"/>
                </a:lnTo>
                <a:lnTo>
                  <a:pt x="16577" y="4019"/>
                </a:lnTo>
                <a:lnTo>
                  <a:pt x="16580" y="4018"/>
                </a:lnTo>
                <a:lnTo>
                  <a:pt x="16583" y="4016"/>
                </a:lnTo>
                <a:lnTo>
                  <a:pt x="16584" y="4015"/>
                </a:lnTo>
                <a:lnTo>
                  <a:pt x="16584" y="4013"/>
                </a:lnTo>
                <a:lnTo>
                  <a:pt x="16581" y="4013"/>
                </a:lnTo>
                <a:lnTo>
                  <a:pt x="16578" y="4011"/>
                </a:lnTo>
                <a:lnTo>
                  <a:pt x="16571" y="4012"/>
                </a:lnTo>
                <a:lnTo>
                  <a:pt x="16561" y="4015"/>
                </a:lnTo>
                <a:lnTo>
                  <a:pt x="16557" y="4016"/>
                </a:lnTo>
                <a:lnTo>
                  <a:pt x="16551" y="4018"/>
                </a:lnTo>
                <a:lnTo>
                  <a:pt x="16549" y="4013"/>
                </a:lnTo>
                <a:lnTo>
                  <a:pt x="16548" y="4011"/>
                </a:lnTo>
                <a:lnTo>
                  <a:pt x="16549" y="4006"/>
                </a:lnTo>
                <a:lnTo>
                  <a:pt x="16551" y="4000"/>
                </a:lnTo>
                <a:lnTo>
                  <a:pt x="16547" y="3999"/>
                </a:lnTo>
                <a:lnTo>
                  <a:pt x="16542" y="3996"/>
                </a:lnTo>
                <a:lnTo>
                  <a:pt x="16541" y="3990"/>
                </a:lnTo>
                <a:lnTo>
                  <a:pt x="16539" y="3985"/>
                </a:lnTo>
                <a:lnTo>
                  <a:pt x="16537" y="3989"/>
                </a:lnTo>
                <a:lnTo>
                  <a:pt x="16532" y="3993"/>
                </a:lnTo>
                <a:lnTo>
                  <a:pt x="16537" y="4000"/>
                </a:lnTo>
                <a:lnTo>
                  <a:pt x="16541" y="4008"/>
                </a:lnTo>
                <a:lnTo>
                  <a:pt x="16532" y="4013"/>
                </a:lnTo>
                <a:lnTo>
                  <a:pt x="16522" y="4025"/>
                </a:lnTo>
                <a:lnTo>
                  <a:pt x="16516" y="4025"/>
                </a:lnTo>
                <a:lnTo>
                  <a:pt x="16511" y="4025"/>
                </a:lnTo>
                <a:lnTo>
                  <a:pt x="16502" y="4022"/>
                </a:lnTo>
                <a:lnTo>
                  <a:pt x="16495" y="4019"/>
                </a:lnTo>
                <a:lnTo>
                  <a:pt x="16492" y="4016"/>
                </a:lnTo>
                <a:lnTo>
                  <a:pt x="16489" y="4016"/>
                </a:lnTo>
                <a:lnTo>
                  <a:pt x="16486" y="4018"/>
                </a:lnTo>
                <a:lnTo>
                  <a:pt x="16482" y="4019"/>
                </a:lnTo>
                <a:lnTo>
                  <a:pt x="16479" y="4019"/>
                </a:lnTo>
                <a:lnTo>
                  <a:pt x="16475" y="4018"/>
                </a:lnTo>
                <a:lnTo>
                  <a:pt x="16472" y="4016"/>
                </a:lnTo>
                <a:lnTo>
                  <a:pt x="16469" y="4015"/>
                </a:lnTo>
                <a:lnTo>
                  <a:pt x="16467" y="4011"/>
                </a:lnTo>
                <a:lnTo>
                  <a:pt x="16465" y="4006"/>
                </a:lnTo>
                <a:lnTo>
                  <a:pt x="16463" y="4002"/>
                </a:lnTo>
                <a:lnTo>
                  <a:pt x="16463" y="3996"/>
                </a:lnTo>
                <a:lnTo>
                  <a:pt x="16454" y="3992"/>
                </a:lnTo>
                <a:lnTo>
                  <a:pt x="16446" y="3986"/>
                </a:lnTo>
                <a:lnTo>
                  <a:pt x="16441" y="3969"/>
                </a:lnTo>
                <a:lnTo>
                  <a:pt x="16439" y="3953"/>
                </a:lnTo>
                <a:lnTo>
                  <a:pt x="16443" y="3941"/>
                </a:lnTo>
                <a:lnTo>
                  <a:pt x="16446" y="3934"/>
                </a:lnTo>
                <a:lnTo>
                  <a:pt x="16452" y="3928"/>
                </a:lnTo>
                <a:lnTo>
                  <a:pt x="16457" y="3924"/>
                </a:lnTo>
                <a:lnTo>
                  <a:pt x="16460" y="3915"/>
                </a:lnTo>
                <a:lnTo>
                  <a:pt x="16460" y="3911"/>
                </a:lnTo>
                <a:lnTo>
                  <a:pt x="16460" y="3908"/>
                </a:lnTo>
                <a:lnTo>
                  <a:pt x="16457" y="3905"/>
                </a:lnTo>
                <a:lnTo>
                  <a:pt x="16454" y="3905"/>
                </a:lnTo>
                <a:lnTo>
                  <a:pt x="16452" y="3905"/>
                </a:lnTo>
                <a:lnTo>
                  <a:pt x="16452" y="3904"/>
                </a:lnTo>
                <a:lnTo>
                  <a:pt x="16452" y="3904"/>
                </a:lnTo>
                <a:lnTo>
                  <a:pt x="16449" y="3907"/>
                </a:lnTo>
                <a:lnTo>
                  <a:pt x="16443" y="3911"/>
                </a:lnTo>
                <a:lnTo>
                  <a:pt x="16437" y="3920"/>
                </a:lnTo>
                <a:lnTo>
                  <a:pt x="16431" y="3928"/>
                </a:lnTo>
                <a:lnTo>
                  <a:pt x="16426" y="3931"/>
                </a:lnTo>
                <a:lnTo>
                  <a:pt x="16421" y="3933"/>
                </a:lnTo>
                <a:lnTo>
                  <a:pt x="16416" y="3928"/>
                </a:lnTo>
                <a:lnTo>
                  <a:pt x="16411" y="3924"/>
                </a:lnTo>
                <a:lnTo>
                  <a:pt x="16405" y="3930"/>
                </a:lnTo>
                <a:lnTo>
                  <a:pt x="16400" y="3936"/>
                </a:lnTo>
                <a:lnTo>
                  <a:pt x="16394" y="3939"/>
                </a:lnTo>
                <a:lnTo>
                  <a:pt x="16387" y="3940"/>
                </a:lnTo>
                <a:lnTo>
                  <a:pt x="16384" y="3941"/>
                </a:lnTo>
                <a:lnTo>
                  <a:pt x="16382" y="3944"/>
                </a:lnTo>
                <a:lnTo>
                  <a:pt x="16382" y="3946"/>
                </a:lnTo>
                <a:lnTo>
                  <a:pt x="16382" y="3951"/>
                </a:lnTo>
                <a:lnTo>
                  <a:pt x="16387" y="3951"/>
                </a:lnTo>
                <a:lnTo>
                  <a:pt x="16393" y="3950"/>
                </a:lnTo>
                <a:lnTo>
                  <a:pt x="16394" y="3950"/>
                </a:lnTo>
                <a:lnTo>
                  <a:pt x="16397" y="3953"/>
                </a:lnTo>
                <a:lnTo>
                  <a:pt x="16397" y="3954"/>
                </a:lnTo>
                <a:lnTo>
                  <a:pt x="16397" y="3956"/>
                </a:lnTo>
                <a:lnTo>
                  <a:pt x="16393" y="3962"/>
                </a:lnTo>
                <a:lnTo>
                  <a:pt x="16385" y="3967"/>
                </a:lnTo>
                <a:lnTo>
                  <a:pt x="16381" y="3973"/>
                </a:lnTo>
                <a:lnTo>
                  <a:pt x="16377" y="3977"/>
                </a:lnTo>
                <a:lnTo>
                  <a:pt x="16374" y="3980"/>
                </a:lnTo>
                <a:lnTo>
                  <a:pt x="16369" y="3982"/>
                </a:lnTo>
                <a:lnTo>
                  <a:pt x="16365" y="3990"/>
                </a:lnTo>
                <a:lnTo>
                  <a:pt x="16361" y="3998"/>
                </a:lnTo>
                <a:lnTo>
                  <a:pt x="16359" y="3998"/>
                </a:lnTo>
                <a:lnTo>
                  <a:pt x="16359" y="4000"/>
                </a:lnTo>
                <a:lnTo>
                  <a:pt x="16359" y="4003"/>
                </a:lnTo>
                <a:lnTo>
                  <a:pt x="16361" y="4008"/>
                </a:lnTo>
                <a:lnTo>
                  <a:pt x="16367" y="4012"/>
                </a:lnTo>
                <a:lnTo>
                  <a:pt x="16372" y="4016"/>
                </a:lnTo>
                <a:lnTo>
                  <a:pt x="16369" y="4022"/>
                </a:lnTo>
                <a:lnTo>
                  <a:pt x="16365" y="4028"/>
                </a:lnTo>
                <a:lnTo>
                  <a:pt x="16361" y="4031"/>
                </a:lnTo>
                <a:lnTo>
                  <a:pt x="16359" y="4032"/>
                </a:lnTo>
                <a:lnTo>
                  <a:pt x="16354" y="4028"/>
                </a:lnTo>
                <a:lnTo>
                  <a:pt x="16351" y="4026"/>
                </a:lnTo>
                <a:lnTo>
                  <a:pt x="16348" y="4026"/>
                </a:lnTo>
                <a:lnTo>
                  <a:pt x="16342" y="4026"/>
                </a:lnTo>
                <a:lnTo>
                  <a:pt x="16339" y="4025"/>
                </a:lnTo>
                <a:lnTo>
                  <a:pt x="16336" y="4026"/>
                </a:lnTo>
                <a:lnTo>
                  <a:pt x="16335" y="4028"/>
                </a:lnTo>
                <a:lnTo>
                  <a:pt x="16333" y="4032"/>
                </a:lnTo>
                <a:lnTo>
                  <a:pt x="16332" y="4041"/>
                </a:lnTo>
                <a:lnTo>
                  <a:pt x="16331" y="4047"/>
                </a:lnTo>
                <a:lnTo>
                  <a:pt x="16325" y="4049"/>
                </a:lnTo>
                <a:lnTo>
                  <a:pt x="16316" y="4051"/>
                </a:lnTo>
                <a:lnTo>
                  <a:pt x="16312" y="4051"/>
                </a:lnTo>
                <a:lnTo>
                  <a:pt x="16308" y="4051"/>
                </a:lnTo>
                <a:lnTo>
                  <a:pt x="16305" y="4049"/>
                </a:lnTo>
                <a:lnTo>
                  <a:pt x="16302" y="4048"/>
                </a:lnTo>
                <a:lnTo>
                  <a:pt x="16300" y="4044"/>
                </a:lnTo>
                <a:lnTo>
                  <a:pt x="16299" y="4041"/>
                </a:lnTo>
                <a:lnTo>
                  <a:pt x="16296" y="4038"/>
                </a:lnTo>
                <a:lnTo>
                  <a:pt x="16293" y="4035"/>
                </a:lnTo>
                <a:lnTo>
                  <a:pt x="16289" y="4041"/>
                </a:lnTo>
                <a:lnTo>
                  <a:pt x="16286" y="4044"/>
                </a:lnTo>
                <a:lnTo>
                  <a:pt x="16277" y="4042"/>
                </a:lnTo>
                <a:lnTo>
                  <a:pt x="16266" y="4042"/>
                </a:lnTo>
                <a:lnTo>
                  <a:pt x="16256" y="4035"/>
                </a:lnTo>
                <a:lnTo>
                  <a:pt x="16240" y="4026"/>
                </a:lnTo>
                <a:lnTo>
                  <a:pt x="16224" y="4016"/>
                </a:lnTo>
                <a:lnTo>
                  <a:pt x="16215" y="4008"/>
                </a:lnTo>
                <a:lnTo>
                  <a:pt x="16207" y="3998"/>
                </a:lnTo>
                <a:lnTo>
                  <a:pt x="16195" y="3985"/>
                </a:lnTo>
                <a:lnTo>
                  <a:pt x="16185" y="3973"/>
                </a:lnTo>
                <a:lnTo>
                  <a:pt x="16177" y="3962"/>
                </a:lnTo>
                <a:lnTo>
                  <a:pt x="16166" y="3947"/>
                </a:lnTo>
                <a:lnTo>
                  <a:pt x="16152" y="3927"/>
                </a:lnTo>
                <a:lnTo>
                  <a:pt x="16146" y="3917"/>
                </a:lnTo>
                <a:lnTo>
                  <a:pt x="16141" y="3907"/>
                </a:lnTo>
                <a:lnTo>
                  <a:pt x="16138" y="3898"/>
                </a:lnTo>
                <a:lnTo>
                  <a:pt x="16138" y="3890"/>
                </a:lnTo>
                <a:lnTo>
                  <a:pt x="16133" y="3871"/>
                </a:lnTo>
                <a:lnTo>
                  <a:pt x="16130" y="3852"/>
                </a:lnTo>
                <a:lnTo>
                  <a:pt x="16136" y="3841"/>
                </a:lnTo>
                <a:lnTo>
                  <a:pt x="16142" y="3832"/>
                </a:lnTo>
                <a:lnTo>
                  <a:pt x="16148" y="3829"/>
                </a:lnTo>
                <a:lnTo>
                  <a:pt x="16155" y="3828"/>
                </a:lnTo>
                <a:lnTo>
                  <a:pt x="16158" y="3833"/>
                </a:lnTo>
                <a:lnTo>
                  <a:pt x="16161" y="3839"/>
                </a:lnTo>
                <a:lnTo>
                  <a:pt x="16165" y="3835"/>
                </a:lnTo>
                <a:lnTo>
                  <a:pt x="16171" y="3831"/>
                </a:lnTo>
                <a:lnTo>
                  <a:pt x="16177" y="3825"/>
                </a:lnTo>
                <a:lnTo>
                  <a:pt x="16184" y="3818"/>
                </a:lnTo>
                <a:lnTo>
                  <a:pt x="16185" y="3809"/>
                </a:lnTo>
                <a:lnTo>
                  <a:pt x="16187" y="3800"/>
                </a:lnTo>
                <a:lnTo>
                  <a:pt x="16194" y="3796"/>
                </a:lnTo>
                <a:lnTo>
                  <a:pt x="16200" y="3792"/>
                </a:lnTo>
                <a:lnTo>
                  <a:pt x="16195" y="3784"/>
                </a:lnTo>
                <a:lnTo>
                  <a:pt x="16189" y="3776"/>
                </a:lnTo>
                <a:lnTo>
                  <a:pt x="16189" y="3769"/>
                </a:lnTo>
                <a:lnTo>
                  <a:pt x="16188" y="3757"/>
                </a:lnTo>
                <a:lnTo>
                  <a:pt x="16191" y="3751"/>
                </a:lnTo>
                <a:lnTo>
                  <a:pt x="16194" y="3747"/>
                </a:lnTo>
                <a:lnTo>
                  <a:pt x="16194" y="3737"/>
                </a:lnTo>
                <a:lnTo>
                  <a:pt x="16194" y="3728"/>
                </a:lnTo>
                <a:lnTo>
                  <a:pt x="16201" y="3725"/>
                </a:lnTo>
                <a:lnTo>
                  <a:pt x="16205" y="3721"/>
                </a:lnTo>
                <a:lnTo>
                  <a:pt x="16211" y="3712"/>
                </a:lnTo>
                <a:lnTo>
                  <a:pt x="16215" y="3704"/>
                </a:lnTo>
                <a:lnTo>
                  <a:pt x="16214" y="3697"/>
                </a:lnTo>
                <a:lnTo>
                  <a:pt x="16213" y="3685"/>
                </a:lnTo>
                <a:lnTo>
                  <a:pt x="16213" y="3675"/>
                </a:lnTo>
                <a:lnTo>
                  <a:pt x="16214" y="3669"/>
                </a:lnTo>
                <a:lnTo>
                  <a:pt x="16225" y="3662"/>
                </a:lnTo>
                <a:lnTo>
                  <a:pt x="16234" y="3655"/>
                </a:lnTo>
                <a:lnTo>
                  <a:pt x="16233" y="3651"/>
                </a:lnTo>
                <a:lnTo>
                  <a:pt x="16230" y="3646"/>
                </a:lnTo>
                <a:lnTo>
                  <a:pt x="16230" y="3639"/>
                </a:lnTo>
                <a:lnTo>
                  <a:pt x="16230" y="3633"/>
                </a:lnTo>
                <a:lnTo>
                  <a:pt x="16230" y="3627"/>
                </a:lnTo>
                <a:lnTo>
                  <a:pt x="16233" y="3622"/>
                </a:lnTo>
                <a:lnTo>
                  <a:pt x="16234" y="3612"/>
                </a:lnTo>
                <a:lnTo>
                  <a:pt x="16236" y="3602"/>
                </a:lnTo>
                <a:lnTo>
                  <a:pt x="16246" y="3602"/>
                </a:lnTo>
                <a:lnTo>
                  <a:pt x="16256" y="3602"/>
                </a:lnTo>
                <a:lnTo>
                  <a:pt x="16251" y="3593"/>
                </a:lnTo>
                <a:lnTo>
                  <a:pt x="16249" y="3584"/>
                </a:lnTo>
                <a:lnTo>
                  <a:pt x="16260" y="3567"/>
                </a:lnTo>
                <a:lnTo>
                  <a:pt x="16270" y="3548"/>
                </a:lnTo>
                <a:lnTo>
                  <a:pt x="16266" y="3547"/>
                </a:lnTo>
                <a:lnTo>
                  <a:pt x="16263" y="3545"/>
                </a:lnTo>
                <a:lnTo>
                  <a:pt x="16254" y="3550"/>
                </a:lnTo>
                <a:lnTo>
                  <a:pt x="16247" y="3554"/>
                </a:lnTo>
                <a:lnTo>
                  <a:pt x="16244" y="3553"/>
                </a:lnTo>
                <a:lnTo>
                  <a:pt x="16238" y="3551"/>
                </a:lnTo>
                <a:lnTo>
                  <a:pt x="16234" y="3547"/>
                </a:lnTo>
                <a:lnTo>
                  <a:pt x="16231" y="3541"/>
                </a:lnTo>
                <a:lnTo>
                  <a:pt x="16230" y="3537"/>
                </a:lnTo>
                <a:lnTo>
                  <a:pt x="16230" y="3532"/>
                </a:lnTo>
                <a:lnTo>
                  <a:pt x="16230" y="3518"/>
                </a:lnTo>
                <a:lnTo>
                  <a:pt x="16230" y="3504"/>
                </a:lnTo>
                <a:lnTo>
                  <a:pt x="16230" y="3501"/>
                </a:lnTo>
                <a:lnTo>
                  <a:pt x="16230" y="3498"/>
                </a:lnTo>
                <a:lnTo>
                  <a:pt x="16228" y="3495"/>
                </a:lnTo>
                <a:lnTo>
                  <a:pt x="16223" y="3494"/>
                </a:lnTo>
                <a:lnTo>
                  <a:pt x="16217" y="3494"/>
                </a:lnTo>
                <a:lnTo>
                  <a:pt x="16214" y="3494"/>
                </a:lnTo>
                <a:lnTo>
                  <a:pt x="16211" y="3501"/>
                </a:lnTo>
                <a:lnTo>
                  <a:pt x="16208" y="3509"/>
                </a:lnTo>
                <a:lnTo>
                  <a:pt x="16204" y="3511"/>
                </a:lnTo>
                <a:lnTo>
                  <a:pt x="16198" y="3509"/>
                </a:lnTo>
                <a:lnTo>
                  <a:pt x="16192" y="3507"/>
                </a:lnTo>
                <a:lnTo>
                  <a:pt x="16188" y="3505"/>
                </a:lnTo>
                <a:lnTo>
                  <a:pt x="16185" y="3502"/>
                </a:lnTo>
                <a:lnTo>
                  <a:pt x="16181" y="3499"/>
                </a:lnTo>
                <a:lnTo>
                  <a:pt x="16174" y="3502"/>
                </a:lnTo>
                <a:lnTo>
                  <a:pt x="16165" y="3505"/>
                </a:lnTo>
                <a:lnTo>
                  <a:pt x="16164" y="3515"/>
                </a:lnTo>
                <a:lnTo>
                  <a:pt x="16162" y="3522"/>
                </a:lnTo>
                <a:lnTo>
                  <a:pt x="16165" y="3525"/>
                </a:lnTo>
                <a:lnTo>
                  <a:pt x="16166" y="3530"/>
                </a:lnTo>
                <a:lnTo>
                  <a:pt x="16162" y="3532"/>
                </a:lnTo>
                <a:lnTo>
                  <a:pt x="16156" y="3535"/>
                </a:lnTo>
                <a:lnTo>
                  <a:pt x="16151" y="3535"/>
                </a:lnTo>
                <a:lnTo>
                  <a:pt x="16146" y="3535"/>
                </a:lnTo>
                <a:lnTo>
                  <a:pt x="16135" y="3532"/>
                </a:lnTo>
                <a:lnTo>
                  <a:pt x="16120" y="3527"/>
                </a:lnTo>
                <a:lnTo>
                  <a:pt x="16107" y="3517"/>
                </a:lnTo>
                <a:lnTo>
                  <a:pt x="16102" y="3509"/>
                </a:lnTo>
                <a:lnTo>
                  <a:pt x="16089" y="3492"/>
                </a:lnTo>
                <a:lnTo>
                  <a:pt x="16081" y="3481"/>
                </a:lnTo>
                <a:lnTo>
                  <a:pt x="16077" y="3471"/>
                </a:lnTo>
                <a:lnTo>
                  <a:pt x="16071" y="3460"/>
                </a:lnTo>
                <a:lnTo>
                  <a:pt x="16070" y="3458"/>
                </a:lnTo>
                <a:lnTo>
                  <a:pt x="16069" y="3453"/>
                </a:lnTo>
                <a:lnTo>
                  <a:pt x="16069" y="3450"/>
                </a:lnTo>
                <a:lnTo>
                  <a:pt x="16069" y="3446"/>
                </a:lnTo>
                <a:lnTo>
                  <a:pt x="16070" y="3436"/>
                </a:lnTo>
                <a:lnTo>
                  <a:pt x="16071" y="3427"/>
                </a:lnTo>
                <a:lnTo>
                  <a:pt x="16083" y="3424"/>
                </a:lnTo>
                <a:lnTo>
                  <a:pt x="16096" y="3422"/>
                </a:lnTo>
                <a:lnTo>
                  <a:pt x="16093" y="3413"/>
                </a:lnTo>
                <a:lnTo>
                  <a:pt x="16090" y="3403"/>
                </a:lnTo>
                <a:lnTo>
                  <a:pt x="16096" y="3396"/>
                </a:lnTo>
                <a:lnTo>
                  <a:pt x="16102" y="3387"/>
                </a:lnTo>
                <a:lnTo>
                  <a:pt x="16096" y="3383"/>
                </a:lnTo>
                <a:lnTo>
                  <a:pt x="16090" y="3378"/>
                </a:lnTo>
                <a:lnTo>
                  <a:pt x="16093" y="3365"/>
                </a:lnTo>
                <a:lnTo>
                  <a:pt x="16092" y="3351"/>
                </a:lnTo>
                <a:lnTo>
                  <a:pt x="16093" y="3334"/>
                </a:lnTo>
                <a:lnTo>
                  <a:pt x="16093" y="3318"/>
                </a:lnTo>
                <a:lnTo>
                  <a:pt x="16096" y="3302"/>
                </a:lnTo>
                <a:lnTo>
                  <a:pt x="16100" y="3289"/>
                </a:lnTo>
                <a:lnTo>
                  <a:pt x="16103" y="3279"/>
                </a:lnTo>
                <a:lnTo>
                  <a:pt x="16107" y="3270"/>
                </a:lnTo>
                <a:lnTo>
                  <a:pt x="16097" y="3273"/>
                </a:lnTo>
                <a:lnTo>
                  <a:pt x="16086" y="3278"/>
                </a:lnTo>
                <a:lnTo>
                  <a:pt x="16084" y="3276"/>
                </a:lnTo>
                <a:lnTo>
                  <a:pt x="16081" y="3275"/>
                </a:lnTo>
                <a:lnTo>
                  <a:pt x="16070" y="3263"/>
                </a:lnTo>
                <a:lnTo>
                  <a:pt x="16057" y="3250"/>
                </a:lnTo>
                <a:lnTo>
                  <a:pt x="16053" y="3244"/>
                </a:lnTo>
                <a:lnTo>
                  <a:pt x="16051" y="3239"/>
                </a:lnTo>
                <a:lnTo>
                  <a:pt x="16050" y="3233"/>
                </a:lnTo>
                <a:lnTo>
                  <a:pt x="16050" y="3230"/>
                </a:lnTo>
                <a:lnTo>
                  <a:pt x="16048" y="3214"/>
                </a:lnTo>
                <a:lnTo>
                  <a:pt x="16047" y="3198"/>
                </a:lnTo>
                <a:lnTo>
                  <a:pt x="16050" y="3181"/>
                </a:lnTo>
                <a:lnTo>
                  <a:pt x="16053" y="3152"/>
                </a:lnTo>
                <a:lnTo>
                  <a:pt x="16056" y="3123"/>
                </a:lnTo>
                <a:lnTo>
                  <a:pt x="16058" y="3106"/>
                </a:lnTo>
                <a:lnTo>
                  <a:pt x="16064" y="3083"/>
                </a:lnTo>
                <a:lnTo>
                  <a:pt x="16067" y="3066"/>
                </a:lnTo>
                <a:lnTo>
                  <a:pt x="16073" y="3047"/>
                </a:lnTo>
                <a:lnTo>
                  <a:pt x="16079" y="3026"/>
                </a:lnTo>
                <a:lnTo>
                  <a:pt x="16080" y="3011"/>
                </a:lnTo>
                <a:lnTo>
                  <a:pt x="16084" y="2998"/>
                </a:lnTo>
                <a:lnTo>
                  <a:pt x="16089" y="2987"/>
                </a:lnTo>
                <a:lnTo>
                  <a:pt x="16094" y="2975"/>
                </a:lnTo>
                <a:lnTo>
                  <a:pt x="16103" y="2955"/>
                </a:lnTo>
                <a:lnTo>
                  <a:pt x="16115" y="2938"/>
                </a:lnTo>
                <a:lnTo>
                  <a:pt x="16120" y="2932"/>
                </a:lnTo>
                <a:lnTo>
                  <a:pt x="16126" y="2925"/>
                </a:lnTo>
                <a:lnTo>
                  <a:pt x="16125" y="2932"/>
                </a:lnTo>
                <a:lnTo>
                  <a:pt x="16123" y="2936"/>
                </a:lnTo>
                <a:lnTo>
                  <a:pt x="16130" y="2933"/>
                </a:lnTo>
                <a:lnTo>
                  <a:pt x="16139" y="2931"/>
                </a:lnTo>
                <a:lnTo>
                  <a:pt x="16143" y="2929"/>
                </a:lnTo>
                <a:lnTo>
                  <a:pt x="16148" y="2929"/>
                </a:lnTo>
                <a:lnTo>
                  <a:pt x="16152" y="2935"/>
                </a:lnTo>
                <a:lnTo>
                  <a:pt x="16155" y="2941"/>
                </a:lnTo>
                <a:lnTo>
                  <a:pt x="16161" y="2936"/>
                </a:lnTo>
                <a:lnTo>
                  <a:pt x="16166" y="2931"/>
                </a:lnTo>
                <a:lnTo>
                  <a:pt x="16174" y="2931"/>
                </a:lnTo>
                <a:lnTo>
                  <a:pt x="16179" y="2932"/>
                </a:lnTo>
                <a:lnTo>
                  <a:pt x="16184" y="2918"/>
                </a:lnTo>
                <a:lnTo>
                  <a:pt x="16188" y="2906"/>
                </a:lnTo>
                <a:lnTo>
                  <a:pt x="16189" y="2890"/>
                </a:lnTo>
                <a:lnTo>
                  <a:pt x="16191" y="2877"/>
                </a:lnTo>
                <a:lnTo>
                  <a:pt x="16194" y="2869"/>
                </a:lnTo>
                <a:lnTo>
                  <a:pt x="16195" y="2863"/>
                </a:lnTo>
                <a:lnTo>
                  <a:pt x="16200" y="2854"/>
                </a:lnTo>
                <a:lnTo>
                  <a:pt x="16202" y="2848"/>
                </a:lnTo>
                <a:lnTo>
                  <a:pt x="16208" y="2841"/>
                </a:lnTo>
                <a:lnTo>
                  <a:pt x="16213" y="2835"/>
                </a:lnTo>
                <a:lnTo>
                  <a:pt x="16220" y="2835"/>
                </a:lnTo>
                <a:lnTo>
                  <a:pt x="16227" y="2835"/>
                </a:lnTo>
                <a:lnTo>
                  <a:pt x="16231" y="2831"/>
                </a:lnTo>
                <a:lnTo>
                  <a:pt x="16236" y="2828"/>
                </a:lnTo>
                <a:lnTo>
                  <a:pt x="16234" y="2827"/>
                </a:lnTo>
                <a:lnTo>
                  <a:pt x="16230" y="2824"/>
                </a:lnTo>
                <a:lnTo>
                  <a:pt x="16225" y="2820"/>
                </a:lnTo>
                <a:lnTo>
                  <a:pt x="16225" y="2815"/>
                </a:lnTo>
                <a:lnTo>
                  <a:pt x="16228" y="2810"/>
                </a:lnTo>
                <a:lnTo>
                  <a:pt x="16230" y="2804"/>
                </a:lnTo>
                <a:lnTo>
                  <a:pt x="16234" y="2799"/>
                </a:lnTo>
                <a:lnTo>
                  <a:pt x="16238" y="2795"/>
                </a:lnTo>
                <a:lnTo>
                  <a:pt x="16233" y="2791"/>
                </a:lnTo>
                <a:lnTo>
                  <a:pt x="16227" y="2787"/>
                </a:lnTo>
                <a:lnTo>
                  <a:pt x="16225" y="2788"/>
                </a:lnTo>
                <a:lnTo>
                  <a:pt x="16223" y="2792"/>
                </a:lnTo>
                <a:lnTo>
                  <a:pt x="16220" y="2795"/>
                </a:lnTo>
                <a:lnTo>
                  <a:pt x="16217" y="2797"/>
                </a:lnTo>
                <a:lnTo>
                  <a:pt x="16214" y="2797"/>
                </a:lnTo>
                <a:lnTo>
                  <a:pt x="16210" y="2794"/>
                </a:lnTo>
                <a:lnTo>
                  <a:pt x="16202" y="2787"/>
                </a:lnTo>
                <a:lnTo>
                  <a:pt x="16197" y="2776"/>
                </a:lnTo>
                <a:lnTo>
                  <a:pt x="16195" y="2763"/>
                </a:lnTo>
                <a:lnTo>
                  <a:pt x="16195" y="2756"/>
                </a:lnTo>
                <a:lnTo>
                  <a:pt x="16195" y="2753"/>
                </a:lnTo>
                <a:lnTo>
                  <a:pt x="16195" y="2752"/>
                </a:lnTo>
                <a:lnTo>
                  <a:pt x="16194" y="2752"/>
                </a:lnTo>
                <a:lnTo>
                  <a:pt x="16192" y="2752"/>
                </a:lnTo>
                <a:lnTo>
                  <a:pt x="16189" y="2755"/>
                </a:lnTo>
                <a:lnTo>
                  <a:pt x="16187" y="2758"/>
                </a:lnTo>
                <a:lnTo>
                  <a:pt x="16182" y="2762"/>
                </a:lnTo>
                <a:lnTo>
                  <a:pt x="16179" y="2769"/>
                </a:lnTo>
                <a:lnTo>
                  <a:pt x="16179" y="2776"/>
                </a:lnTo>
                <a:lnTo>
                  <a:pt x="16179" y="2787"/>
                </a:lnTo>
                <a:lnTo>
                  <a:pt x="16178" y="2792"/>
                </a:lnTo>
                <a:lnTo>
                  <a:pt x="16175" y="2798"/>
                </a:lnTo>
                <a:lnTo>
                  <a:pt x="16172" y="2802"/>
                </a:lnTo>
                <a:lnTo>
                  <a:pt x="16169" y="2805"/>
                </a:lnTo>
                <a:lnTo>
                  <a:pt x="16164" y="2808"/>
                </a:lnTo>
                <a:lnTo>
                  <a:pt x="16156" y="2810"/>
                </a:lnTo>
                <a:lnTo>
                  <a:pt x="16149" y="2811"/>
                </a:lnTo>
                <a:lnTo>
                  <a:pt x="16142" y="2811"/>
                </a:lnTo>
                <a:lnTo>
                  <a:pt x="16138" y="2811"/>
                </a:lnTo>
                <a:lnTo>
                  <a:pt x="16132" y="2810"/>
                </a:lnTo>
                <a:lnTo>
                  <a:pt x="16126" y="2807"/>
                </a:lnTo>
                <a:lnTo>
                  <a:pt x="16120" y="2804"/>
                </a:lnTo>
                <a:lnTo>
                  <a:pt x="16109" y="2797"/>
                </a:lnTo>
                <a:lnTo>
                  <a:pt x="16099" y="2787"/>
                </a:lnTo>
                <a:lnTo>
                  <a:pt x="16083" y="2769"/>
                </a:lnTo>
                <a:lnTo>
                  <a:pt x="16077" y="2761"/>
                </a:lnTo>
                <a:lnTo>
                  <a:pt x="16080" y="2759"/>
                </a:lnTo>
                <a:lnTo>
                  <a:pt x="16080" y="2759"/>
                </a:lnTo>
                <a:lnTo>
                  <a:pt x="16079" y="2759"/>
                </a:lnTo>
                <a:lnTo>
                  <a:pt x="16076" y="2758"/>
                </a:lnTo>
                <a:lnTo>
                  <a:pt x="16074" y="2756"/>
                </a:lnTo>
                <a:lnTo>
                  <a:pt x="16071" y="2752"/>
                </a:lnTo>
                <a:lnTo>
                  <a:pt x="16066" y="2740"/>
                </a:lnTo>
                <a:lnTo>
                  <a:pt x="16063" y="2730"/>
                </a:lnTo>
                <a:lnTo>
                  <a:pt x="16060" y="2727"/>
                </a:lnTo>
                <a:lnTo>
                  <a:pt x="16054" y="2726"/>
                </a:lnTo>
                <a:lnTo>
                  <a:pt x="16050" y="2722"/>
                </a:lnTo>
                <a:lnTo>
                  <a:pt x="16045" y="2717"/>
                </a:lnTo>
                <a:lnTo>
                  <a:pt x="16041" y="2717"/>
                </a:lnTo>
                <a:lnTo>
                  <a:pt x="16041" y="2716"/>
                </a:lnTo>
                <a:lnTo>
                  <a:pt x="16038" y="2717"/>
                </a:lnTo>
                <a:lnTo>
                  <a:pt x="16030" y="2729"/>
                </a:lnTo>
                <a:lnTo>
                  <a:pt x="16028" y="2735"/>
                </a:lnTo>
                <a:lnTo>
                  <a:pt x="16028" y="2740"/>
                </a:lnTo>
                <a:lnTo>
                  <a:pt x="16027" y="2743"/>
                </a:lnTo>
                <a:lnTo>
                  <a:pt x="16024" y="2746"/>
                </a:lnTo>
                <a:lnTo>
                  <a:pt x="16018" y="2748"/>
                </a:lnTo>
                <a:lnTo>
                  <a:pt x="16009" y="2748"/>
                </a:lnTo>
                <a:lnTo>
                  <a:pt x="16002" y="2745"/>
                </a:lnTo>
                <a:lnTo>
                  <a:pt x="15994" y="2740"/>
                </a:lnTo>
                <a:lnTo>
                  <a:pt x="15985" y="2733"/>
                </a:lnTo>
                <a:lnTo>
                  <a:pt x="15976" y="2726"/>
                </a:lnTo>
                <a:lnTo>
                  <a:pt x="15965" y="2707"/>
                </a:lnTo>
                <a:lnTo>
                  <a:pt x="15959" y="2699"/>
                </a:lnTo>
                <a:lnTo>
                  <a:pt x="15956" y="2684"/>
                </a:lnTo>
                <a:lnTo>
                  <a:pt x="15952" y="2674"/>
                </a:lnTo>
                <a:lnTo>
                  <a:pt x="15950" y="2670"/>
                </a:lnTo>
                <a:lnTo>
                  <a:pt x="15949" y="2666"/>
                </a:lnTo>
                <a:lnTo>
                  <a:pt x="15949" y="2661"/>
                </a:lnTo>
                <a:lnTo>
                  <a:pt x="15952" y="2657"/>
                </a:lnTo>
                <a:lnTo>
                  <a:pt x="15946" y="2637"/>
                </a:lnTo>
                <a:lnTo>
                  <a:pt x="15942" y="2617"/>
                </a:lnTo>
                <a:lnTo>
                  <a:pt x="15940" y="2598"/>
                </a:lnTo>
                <a:lnTo>
                  <a:pt x="15939" y="2581"/>
                </a:lnTo>
                <a:lnTo>
                  <a:pt x="15937" y="2575"/>
                </a:lnTo>
                <a:lnTo>
                  <a:pt x="15936" y="2569"/>
                </a:lnTo>
                <a:lnTo>
                  <a:pt x="15936" y="2565"/>
                </a:lnTo>
                <a:lnTo>
                  <a:pt x="15935" y="2565"/>
                </a:lnTo>
                <a:lnTo>
                  <a:pt x="15933" y="2566"/>
                </a:lnTo>
                <a:lnTo>
                  <a:pt x="15930" y="2568"/>
                </a:lnTo>
                <a:lnTo>
                  <a:pt x="15926" y="2569"/>
                </a:lnTo>
                <a:lnTo>
                  <a:pt x="15919" y="2571"/>
                </a:lnTo>
                <a:lnTo>
                  <a:pt x="15929" y="2566"/>
                </a:lnTo>
                <a:lnTo>
                  <a:pt x="15939" y="2563"/>
                </a:lnTo>
                <a:lnTo>
                  <a:pt x="15940" y="2547"/>
                </a:lnTo>
                <a:lnTo>
                  <a:pt x="15942" y="2530"/>
                </a:lnTo>
                <a:lnTo>
                  <a:pt x="15943" y="2513"/>
                </a:lnTo>
                <a:lnTo>
                  <a:pt x="15946" y="2497"/>
                </a:lnTo>
                <a:lnTo>
                  <a:pt x="15943" y="2493"/>
                </a:lnTo>
                <a:lnTo>
                  <a:pt x="15939" y="2488"/>
                </a:lnTo>
                <a:lnTo>
                  <a:pt x="15935" y="2480"/>
                </a:lnTo>
                <a:lnTo>
                  <a:pt x="15927" y="2471"/>
                </a:lnTo>
                <a:lnTo>
                  <a:pt x="15925" y="2463"/>
                </a:lnTo>
                <a:lnTo>
                  <a:pt x="15923" y="2452"/>
                </a:lnTo>
                <a:lnTo>
                  <a:pt x="15922" y="2442"/>
                </a:lnTo>
                <a:lnTo>
                  <a:pt x="15922" y="2432"/>
                </a:lnTo>
                <a:lnTo>
                  <a:pt x="15923" y="2411"/>
                </a:lnTo>
                <a:lnTo>
                  <a:pt x="15927" y="2391"/>
                </a:lnTo>
                <a:lnTo>
                  <a:pt x="15929" y="2382"/>
                </a:lnTo>
                <a:lnTo>
                  <a:pt x="15929" y="2373"/>
                </a:lnTo>
                <a:lnTo>
                  <a:pt x="15932" y="2359"/>
                </a:lnTo>
                <a:lnTo>
                  <a:pt x="15933" y="2347"/>
                </a:lnTo>
                <a:lnTo>
                  <a:pt x="15935" y="2336"/>
                </a:lnTo>
                <a:lnTo>
                  <a:pt x="15937" y="2326"/>
                </a:lnTo>
                <a:lnTo>
                  <a:pt x="15940" y="2314"/>
                </a:lnTo>
                <a:lnTo>
                  <a:pt x="15945" y="2303"/>
                </a:lnTo>
                <a:lnTo>
                  <a:pt x="15942" y="2301"/>
                </a:lnTo>
                <a:lnTo>
                  <a:pt x="15940" y="2301"/>
                </a:lnTo>
                <a:lnTo>
                  <a:pt x="15940" y="2298"/>
                </a:lnTo>
                <a:lnTo>
                  <a:pt x="15940" y="2297"/>
                </a:lnTo>
                <a:lnTo>
                  <a:pt x="15945" y="2288"/>
                </a:lnTo>
                <a:lnTo>
                  <a:pt x="15949" y="2280"/>
                </a:lnTo>
                <a:lnTo>
                  <a:pt x="15952" y="2261"/>
                </a:lnTo>
                <a:lnTo>
                  <a:pt x="15953" y="2242"/>
                </a:lnTo>
                <a:lnTo>
                  <a:pt x="15956" y="2229"/>
                </a:lnTo>
                <a:lnTo>
                  <a:pt x="15961" y="2218"/>
                </a:lnTo>
                <a:lnTo>
                  <a:pt x="15963" y="2206"/>
                </a:lnTo>
                <a:lnTo>
                  <a:pt x="15968" y="2195"/>
                </a:lnTo>
                <a:lnTo>
                  <a:pt x="15969" y="2185"/>
                </a:lnTo>
                <a:lnTo>
                  <a:pt x="15973" y="2173"/>
                </a:lnTo>
                <a:lnTo>
                  <a:pt x="15978" y="2164"/>
                </a:lnTo>
                <a:lnTo>
                  <a:pt x="15982" y="2154"/>
                </a:lnTo>
                <a:lnTo>
                  <a:pt x="15982" y="2150"/>
                </a:lnTo>
                <a:lnTo>
                  <a:pt x="15984" y="2144"/>
                </a:lnTo>
                <a:lnTo>
                  <a:pt x="15985" y="2140"/>
                </a:lnTo>
                <a:lnTo>
                  <a:pt x="15988" y="2137"/>
                </a:lnTo>
                <a:lnTo>
                  <a:pt x="15995" y="2115"/>
                </a:lnTo>
                <a:lnTo>
                  <a:pt x="16004" y="2094"/>
                </a:lnTo>
                <a:lnTo>
                  <a:pt x="16007" y="2090"/>
                </a:lnTo>
                <a:lnTo>
                  <a:pt x="16008" y="2085"/>
                </a:lnTo>
                <a:lnTo>
                  <a:pt x="16004" y="2084"/>
                </a:lnTo>
                <a:lnTo>
                  <a:pt x="15999" y="2082"/>
                </a:lnTo>
                <a:lnTo>
                  <a:pt x="15997" y="2090"/>
                </a:lnTo>
                <a:lnTo>
                  <a:pt x="15994" y="2097"/>
                </a:lnTo>
                <a:lnTo>
                  <a:pt x="15988" y="2098"/>
                </a:lnTo>
                <a:lnTo>
                  <a:pt x="15982" y="2100"/>
                </a:lnTo>
                <a:lnTo>
                  <a:pt x="15975" y="2095"/>
                </a:lnTo>
                <a:lnTo>
                  <a:pt x="15966" y="2092"/>
                </a:lnTo>
                <a:lnTo>
                  <a:pt x="15961" y="2091"/>
                </a:lnTo>
                <a:lnTo>
                  <a:pt x="15953" y="2090"/>
                </a:lnTo>
                <a:lnTo>
                  <a:pt x="15953" y="2087"/>
                </a:lnTo>
                <a:lnTo>
                  <a:pt x="15950" y="2085"/>
                </a:lnTo>
                <a:lnTo>
                  <a:pt x="15953" y="2087"/>
                </a:lnTo>
                <a:lnTo>
                  <a:pt x="15953" y="2090"/>
                </a:lnTo>
                <a:lnTo>
                  <a:pt x="15961" y="2091"/>
                </a:lnTo>
                <a:lnTo>
                  <a:pt x="15966" y="2092"/>
                </a:lnTo>
                <a:lnTo>
                  <a:pt x="15975" y="2095"/>
                </a:lnTo>
                <a:lnTo>
                  <a:pt x="15982" y="2100"/>
                </a:lnTo>
                <a:lnTo>
                  <a:pt x="15988" y="2098"/>
                </a:lnTo>
                <a:lnTo>
                  <a:pt x="15994" y="2097"/>
                </a:lnTo>
                <a:lnTo>
                  <a:pt x="15997" y="2090"/>
                </a:lnTo>
                <a:lnTo>
                  <a:pt x="15999" y="2082"/>
                </a:lnTo>
                <a:lnTo>
                  <a:pt x="16004" y="2084"/>
                </a:lnTo>
                <a:lnTo>
                  <a:pt x="16008" y="2084"/>
                </a:lnTo>
                <a:lnTo>
                  <a:pt x="16015" y="2069"/>
                </a:lnTo>
                <a:lnTo>
                  <a:pt x="16022" y="2055"/>
                </a:lnTo>
                <a:lnTo>
                  <a:pt x="16028" y="2038"/>
                </a:lnTo>
                <a:lnTo>
                  <a:pt x="16034" y="2019"/>
                </a:lnTo>
                <a:lnTo>
                  <a:pt x="16040" y="2007"/>
                </a:lnTo>
                <a:lnTo>
                  <a:pt x="16045" y="1996"/>
                </a:lnTo>
                <a:lnTo>
                  <a:pt x="16047" y="1992"/>
                </a:lnTo>
                <a:lnTo>
                  <a:pt x="16048" y="1987"/>
                </a:lnTo>
                <a:lnTo>
                  <a:pt x="16053" y="1979"/>
                </a:lnTo>
                <a:lnTo>
                  <a:pt x="16057" y="1970"/>
                </a:lnTo>
                <a:lnTo>
                  <a:pt x="16060" y="1960"/>
                </a:lnTo>
                <a:lnTo>
                  <a:pt x="16064" y="1950"/>
                </a:lnTo>
                <a:lnTo>
                  <a:pt x="16070" y="1938"/>
                </a:lnTo>
                <a:lnTo>
                  <a:pt x="16077" y="1925"/>
                </a:lnTo>
                <a:lnTo>
                  <a:pt x="16081" y="1914"/>
                </a:lnTo>
                <a:lnTo>
                  <a:pt x="16086" y="1904"/>
                </a:lnTo>
                <a:lnTo>
                  <a:pt x="16094" y="1888"/>
                </a:lnTo>
                <a:lnTo>
                  <a:pt x="16105" y="1868"/>
                </a:lnTo>
                <a:lnTo>
                  <a:pt x="16109" y="1856"/>
                </a:lnTo>
                <a:lnTo>
                  <a:pt x="16115" y="1843"/>
                </a:lnTo>
                <a:lnTo>
                  <a:pt x="16117" y="1839"/>
                </a:lnTo>
                <a:lnTo>
                  <a:pt x="16122" y="1835"/>
                </a:lnTo>
                <a:lnTo>
                  <a:pt x="16130" y="1819"/>
                </a:lnTo>
                <a:lnTo>
                  <a:pt x="16141" y="1802"/>
                </a:lnTo>
                <a:lnTo>
                  <a:pt x="16149" y="1786"/>
                </a:lnTo>
                <a:lnTo>
                  <a:pt x="16158" y="1771"/>
                </a:lnTo>
                <a:lnTo>
                  <a:pt x="16168" y="1755"/>
                </a:lnTo>
                <a:lnTo>
                  <a:pt x="16178" y="1743"/>
                </a:lnTo>
                <a:lnTo>
                  <a:pt x="16184" y="1734"/>
                </a:lnTo>
                <a:lnTo>
                  <a:pt x="16189" y="1725"/>
                </a:lnTo>
                <a:lnTo>
                  <a:pt x="16202" y="1712"/>
                </a:lnTo>
                <a:lnTo>
                  <a:pt x="16213" y="1701"/>
                </a:lnTo>
                <a:lnTo>
                  <a:pt x="16214" y="1699"/>
                </a:lnTo>
                <a:lnTo>
                  <a:pt x="16215" y="1698"/>
                </a:lnTo>
                <a:lnTo>
                  <a:pt x="16204" y="1695"/>
                </a:lnTo>
                <a:lnTo>
                  <a:pt x="16194" y="1694"/>
                </a:lnTo>
                <a:lnTo>
                  <a:pt x="16191" y="1696"/>
                </a:lnTo>
                <a:lnTo>
                  <a:pt x="16188" y="1698"/>
                </a:lnTo>
                <a:lnTo>
                  <a:pt x="16184" y="1696"/>
                </a:lnTo>
                <a:lnTo>
                  <a:pt x="16179" y="1695"/>
                </a:lnTo>
                <a:lnTo>
                  <a:pt x="16178" y="1694"/>
                </a:lnTo>
                <a:lnTo>
                  <a:pt x="16177" y="1692"/>
                </a:lnTo>
                <a:lnTo>
                  <a:pt x="16175" y="1689"/>
                </a:lnTo>
                <a:lnTo>
                  <a:pt x="16171" y="1686"/>
                </a:lnTo>
                <a:lnTo>
                  <a:pt x="16164" y="1682"/>
                </a:lnTo>
                <a:lnTo>
                  <a:pt x="16158" y="1679"/>
                </a:lnTo>
                <a:lnTo>
                  <a:pt x="16155" y="1676"/>
                </a:lnTo>
                <a:lnTo>
                  <a:pt x="16153" y="1675"/>
                </a:lnTo>
                <a:lnTo>
                  <a:pt x="16146" y="1668"/>
                </a:lnTo>
                <a:lnTo>
                  <a:pt x="16142" y="1662"/>
                </a:lnTo>
                <a:lnTo>
                  <a:pt x="16142" y="1662"/>
                </a:lnTo>
                <a:lnTo>
                  <a:pt x="16139" y="1659"/>
                </a:lnTo>
                <a:lnTo>
                  <a:pt x="16133" y="1653"/>
                </a:lnTo>
                <a:lnTo>
                  <a:pt x="16128" y="1646"/>
                </a:lnTo>
                <a:lnTo>
                  <a:pt x="16125" y="1639"/>
                </a:lnTo>
                <a:lnTo>
                  <a:pt x="16122" y="1633"/>
                </a:lnTo>
                <a:lnTo>
                  <a:pt x="16119" y="1620"/>
                </a:lnTo>
                <a:lnTo>
                  <a:pt x="16119" y="1611"/>
                </a:lnTo>
                <a:lnTo>
                  <a:pt x="16119" y="1599"/>
                </a:lnTo>
                <a:lnTo>
                  <a:pt x="16122" y="1588"/>
                </a:lnTo>
                <a:lnTo>
                  <a:pt x="16123" y="1580"/>
                </a:lnTo>
                <a:lnTo>
                  <a:pt x="16126" y="1575"/>
                </a:lnTo>
                <a:lnTo>
                  <a:pt x="16128" y="1565"/>
                </a:lnTo>
                <a:lnTo>
                  <a:pt x="16130" y="1557"/>
                </a:lnTo>
                <a:lnTo>
                  <a:pt x="16133" y="1551"/>
                </a:lnTo>
                <a:lnTo>
                  <a:pt x="16136" y="1548"/>
                </a:lnTo>
                <a:lnTo>
                  <a:pt x="16141" y="1532"/>
                </a:lnTo>
                <a:lnTo>
                  <a:pt x="16146" y="1524"/>
                </a:lnTo>
                <a:lnTo>
                  <a:pt x="16145" y="1515"/>
                </a:lnTo>
                <a:lnTo>
                  <a:pt x="16145" y="1505"/>
                </a:lnTo>
                <a:lnTo>
                  <a:pt x="16142" y="1493"/>
                </a:lnTo>
                <a:lnTo>
                  <a:pt x="16138" y="1485"/>
                </a:lnTo>
                <a:lnTo>
                  <a:pt x="16136" y="1483"/>
                </a:lnTo>
                <a:lnTo>
                  <a:pt x="16133" y="1482"/>
                </a:lnTo>
                <a:lnTo>
                  <a:pt x="16132" y="1478"/>
                </a:lnTo>
                <a:lnTo>
                  <a:pt x="16132" y="1473"/>
                </a:lnTo>
                <a:lnTo>
                  <a:pt x="16129" y="1472"/>
                </a:lnTo>
                <a:lnTo>
                  <a:pt x="16126" y="1470"/>
                </a:lnTo>
                <a:lnTo>
                  <a:pt x="16128" y="1469"/>
                </a:lnTo>
                <a:lnTo>
                  <a:pt x="16129" y="1466"/>
                </a:lnTo>
                <a:lnTo>
                  <a:pt x="16128" y="1463"/>
                </a:lnTo>
                <a:lnTo>
                  <a:pt x="16126" y="1460"/>
                </a:lnTo>
                <a:lnTo>
                  <a:pt x="16120" y="1456"/>
                </a:lnTo>
                <a:lnTo>
                  <a:pt x="16110" y="1450"/>
                </a:lnTo>
                <a:lnTo>
                  <a:pt x="16102" y="1443"/>
                </a:lnTo>
                <a:lnTo>
                  <a:pt x="16092" y="1433"/>
                </a:lnTo>
                <a:lnTo>
                  <a:pt x="16079" y="1423"/>
                </a:lnTo>
                <a:lnTo>
                  <a:pt x="16064" y="1413"/>
                </a:lnTo>
                <a:lnTo>
                  <a:pt x="16053" y="1411"/>
                </a:lnTo>
                <a:lnTo>
                  <a:pt x="16043" y="1410"/>
                </a:lnTo>
                <a:lnTo>
                  <a:pt x="16038" y="1408"/>
                </a:lnTo>
                <a:lnTo>
                  <a:pt x="16035" y="1408"/>
                </a:lnTo>
                <a:lnTo>
                  <a:pt x="16031" y="1407"/>
                </a:lnTo>
                <a:lnTo>
                  <a:pt x="16028" y="1406"/>
                </a:lnTo>
                <a:lnTo>
                  <a:pt x="16018" y="1400"/>
                </a:lnTo>
                <a:lnTo>
                  <a:pt x="16005" y="1393"/>
                </a:lnTo>
                <a:lnTo>
                  <a:pt x="15999" y="1388"/>
                </a:lnTo>
                <a:lnTo>
                  <a:pt x="15995" y="1383"/>
                </a:lnTo>
                <a:lnTo>
                  <a:pt x="15994" y="1378"/>
                </a:lnTo>
                <a:lnTo>
                  <a:pt x="15992" y="1374"/>
                </a:lnTo>
                <a:lnTo>
                  <a:pt x="15989" y="1370"/>
                </a:lnTo>
                <a:lnTo>
                  <a:pt x="15986" y="1367"/>
                </a:lnTo>
                <a:lnTo>
                  <a:pt x="15981" y="1364"/>
                </a:lnTo>
                <a:lnTo>
                  <a:pt x="15976" y="1362"/>
                </a:lnTo>
                <a:lnTo>
                  <a:pt x="15969" y="1364"/>
                </a:lnTo>
                <a:lnTo>
                  <a:pt x="15961" y="1365"/>
                </a:lnTo>
                <a:lnTo>
                  <a:pt x="15959" y="1365"/>
                </a:lnTo>
                <a:lnTo>
                  <a:pt x="15956" y="1367"/>
                </a:lnTo>
                <a:lnTo>
                  <a:pt x="15953" y="1364"/>
                </a:lnTo>
                <a:lnTo>
                  <a:pt x="15952" y="1362"/>
                </a:lnTo>
                <a:lnTo>
                  <a:pt x="15943" y="1361"/>
                </a:lnTo>
                <a:lnTo>
                  <a:pt x="15935" y="1359"/>
                </a:lnTo>
                <a:lnTo>
                  <a:pt x="15933" y="1358"/>
                </a:lnTo>
                <a:lnTo>
                  <a:pt x="15932" y="1357"/>
                </a:lnTo>
                <a:lnTo>
                  <a:pt x="15932" y="1354"/>
                </a:lnTo>
                <a:lnTo>
                  <a:pt x="15932" y="1351"/>
                </a:lnTo>
                <a:lnTo>
                  <a:pt x="15929" y="1349"/>
                </a:lnTo>
                <a:lnTo>
                  <a:pt x="15926" y="1349"/>
                </a:lnTo>
                <a:lnTo>
                  <a:pt x="15919" y="1352"/>
                </a:lnTo>
                <a:lnTo>
                  <a:pt x="15912" y="1355"/>
                </a:lnTo>
                <a:lnTo>
                  <a:pt x="15901" y="1348"/>
                </a:lnTo>
                <a:lnTo>
                  <a:pt x="15890" y="1344"/>
                </a:lnTo>
                <a:lnTo>
                  <a:pt x="15887" y="1344"/>
                </a:lnTo>
                <a:lnTo>
                  <a:pt x="15883" y="1345"/>
                </a:lnTo>
                <a:lnTo>
                  <a:pt x="15876" y="1349"/>
                </a:lnTo>
                <a:lnTo>
                  <a:pt x="15868" y="1355"/>
                </a:lnTo>
                <a:lnTo>
                  <a:pt x="15858" y="1361"/>
                </a:lnTo>
                <a:lnTo>
                  <a:pt x="15848" y="1367"/>
                </a:lnTo>
                <a:lnTo>
                  <a:pt x="15845" y="1370"/>
                </a:lnTo>
                <a:lnTo>
                  <a:pt x="15844" y="1372"/>
                </a:lnTo>
                <a:lnTo>
                  <a:pt x="15841" y="1374"/>
                </a:lnTo>
                <a:lnTo>
                  <a:pt x="15837" y="1374"/>
                </a:lnTo>
                <a:lnTo>
                  <a:pt x="15834" y="1377"/>
                </a:lnTo>
                <a:lnTo>
                  <a:pt x="15831" y="1380"/>
                </a:lnTo>
                <a:lnTo>
                  <a:pt x="15825" y="1381"/>
                </a:lnTo>
                <a:lnTo>
                  <a:pt x="15819" y="1381"/>
                </a:lnTo>
                <a:lnTo>
                  <a:pt x="15819" y="1375"/>
                </a:lnTo>
                <a:lnTo>
                  <a:pt x="15821" y="1370"/>
                </a:lnTo>
                <a:lnTo>
                  <a:pt x="15825" y="1365"/>
                </a:lnTo>
                <a:lnTo>
                  <a:pt x="15831" y="1359"/>
                </a:lnTo>
                <a:lnTo>
                  <a:pt x="15840" y="1357"/>
                </a:lnTo>
                <a:lnTo>
                  <a:pt x="15850" y="1352"/>
                </a:lnTo>
                <a:lnTo>
                  <a:pt x="15857" y="1349"/>
                </a:lnTo>
                <a:lnTo>
                  <a:pt x="15868" y="1347"/>
                </a:lnTo>
                <a:lnTo>
                  <a:pt x="15871" y="1345"/>
                </a:lnTo>
                <a:lnTo>
                  <a:pt x="15870" y="1344"/>
                </a:lnTo>
                <a:lnTo>
                  <a:pt x="15868" y="1342"/>
                </a:lnTo>
                <a:lnTo>
                  <a:pt x="15865" y="1342"/>
                </a:lnTo>
                <a:lnTo>
                  <a:pt x="15864" y="1339"/>
                </a:lnTo>
                <a:lnTo>
                  <a:pt x="15864" y="1336"/>
                </a:lnTo>
                <a:lnTo>
                  <a:pt x="15863" y="1332"/>
                </a:lnTo>
                <a:lnTo>
                  <a:pt x="15863" y="1329"/>
                </a:lnTo>
                <a:lnTo>
                  <a:pt x="15863" y="1325"/>
                </a:lnTo>
                <a:lnTo>
                  <a:pt x="15860" y="1322"/>
                </a:lnTo>
                <a:lnTo>
                  <a:pt x="15853" y="1322"/>
                </a:lnTo>
                <a:lnTo>
                  <a:pt x="15845" y="1322"/>
                </a:lnTo>
                <a:lnTo>
                  <a:pt x="15837" y="1321"/>
                </a:lnTo>
                <a:lnTo>
                  <a:pt x="15828" y="1318"/>
                </a:lnTo>
                <a:lnTo>
                  <a:pt x="15825" y="1318"/>
                </a:lnTo>
                <a:lnTo>
                  <a:pt x="15825" y="1316"/>
                </a:lnTo>
                <a:lnTo>
                  <a:pt x="15825" y="1315"/>
                </a:lnTo>
                <a:lnTo>
                  <a:pt x="15825" y="1312"/>
                </a:lnTo>
                <a:lnTo>
                  <a:pt x="15827" y="1311"/>
                </a:lnTo>
                <a:lnTo>
                  <a:pt x="15828" y="1309"/>
                </a:lnTo>
                <a:lnTo>
                  <a:pt x="15827" y="1308"/>
                </a:lnTo>
                <a:lnTo>
                  <a:pt x="15827" y="1305"/>
                </a:lnTo>
                <a:lnTo>
                  <a:pt x="15828" y="1303"/>
                </a:lnTo>
                <a:lnTo>
                  <a:pt x="15829" y="1302"/>
                </a:lnTo>
                <a:lnTo>
                  <a:pt x="15829" y="1299"/>
                </a:lnTo>
                <a:lnTo>
                  <a:pt x="15827" y="1296"/>
                </a:lnTo>
                <a:lnTo>
                  <a:pt x="15822" y="1293"/>
                </a:lnTo>
                <a:lnTo>
                  <a:pt x="15822" y="1292"/>
                </a:lnTo>
                <a:lnTo>
                  <a:pt x="15822" y="1289"/>
                </a:lnTo>
                <a:lnTo>
                  <a:pt x="15821" y="1286"/>
                </a:lnTo>
                <a:lnTo>
                  <a:pt x="15818" y="1282"/>
                </a:lnTo>
                <a:lnTo>
                  <a:pt x="15817" y="1279"/>
                </a:lnTo>
                <a:lnTo>
                  <a:pt x="15814" y="1276"/>
                </a:lnTo>
                <a:lnTo>
                  <a:pt x="15811" y="1272"/>
                </a:lnTo>
                <a:lnTo>
                  <a:pt x="15809" y="1269"/>
                </a:lnTo>
                <a:lnTo>
                  <a:pt x="15808" y="1264"/>
                </a:lnTo>
                <a:lnTo>
                  <a:pt x="15804" y="1260"/>
                </a:lnTo>
                <a:lnTo>
                  <a:pt x="15798" y="1256"/>
                </a:lnTo>
                <a:lnTo>
                  <a:pt x="15793" y="1250"/>
                </a:lnTo>
                <a:lnTo>
                  <a:pt x="15788" y="1244"/>
                </a:lnTo>
                <a:lnTo>
                  <a:pt x="15783" y="1240"/>
                </a:lnTo>
                <a:lnTo>
                  <a:pt x="15779" y="1236"/>
                </a:lnTo>
                <a:lnTo>
                  <a:pt x="15778" y="1231"/>
                </a:lnTo>
                <a:lnTo>
                  <a:pt x="15775" y="1226"/>
                </a:lnTo>
                <a:lnTo>
                  <a:pt x="15773" y="1221"/>
                </a:lnTo>
                <a:lnTo>
                  <a:pt x="15770" y="1217"/>
                </a:lnTo>
                <a:lnTo>
                  <a:pt x="15765" y="1211"/>
                </a:lnTo>
                <a:lnTo>
                  <a:pt x="15759" y="1207"/>
                </a:lnTo>
                <a:lnTo>
                  <a:pt x="15753" y="1205"/>
                </a:lnTo>
                <a:lnTo>
                  <a:pt x="15750" y="1204"/>
                </a:lnTo>
                <a:lnTo>
                  <a:pt x="15750" y="1198"/>
                </a:lnTo>
                <a:lnTo>
                  <a:pt x="15750" y="1191"/>
                </a:lnTo>
                <a:lnTo>
                  <a:pt x="15749" y="1187"/>
                </a:lnTo>
                <a:lnTo>
                  <a:pt x="15747" y="1181"/>
                </a:lnTo>
                <a:lnTo>
                  <a:pt x="15745" y="1169"/>
                </a:lnTo>
                <a:lnTo>
                  <a:pt x="15742" y="1165"/>
                </a:lnTo>
                <a:lnTo>
                  <a:pt x="15730" y="1162"/>
                </a:lnTo>
                <a:lnTo>
                  <a:pt x="15716" y="1161"/>
                </a:lnTo>
                <a:lnTo>
                  <a:pt x="15710" y="1156"/>
                </a:lnTo>
                <a:lnTo>
                  <a:pt x="15704" y="1149"/>
                </a:lnTo>
                <a:lnTo>
                  <a:pt x="15700" y="1146"/>
                </a:lnTo>
                <a:lnTo>
                  <a:pt x="15696" y="1145"/>
                </a:lnTo>
                <a:lnTo>
                  <a:pt x="15690" y="1141"/>
                </a:lnTo>
                <a:lnTo>
                  <a:pt x="15683" y="1135"/>
                </a:lnTo>
                <a:lnTo>
                  <a:pt x="15678" y="1136"/>
                </a:lnTo>
                <a:lnTo>
                  <a:pt x="15673" y="1139"/>
                </a:lnTo>
                <a:lnTo>
                  <a:pt x="15670" y="1145"/>
                </a:lnTo>
                <a:lnTo>
                  <a:pt x="15667" y="1149"/>
                </a:lnTo>
                <a:lnTo>
                  <a:pt x="15668" y="1151"/>
                </a:lnTo>
                <a:lnTo>
                  <a:pt x="15668" y="1152"/>
                </a:lnTo>
                <a:lnTo>
                  <a:pt x="15664" y="1152"/>
                </a:lnTo>
                <a:lnTo>
                  <a:pt x="15661" y="1152"/>
                </a:lnTo>
                <a:lnTo>
                  <a:pt x="15660" y="1151"/>
                </a:lnTo>
                <a:lnTo>
                  <a:pt x="15660" y="1152"/>
                </a:lnTo>
                <a:lnTo>
                  <a:pt x="15658" y="1156"/>
                </a:lnTo>
                <a:lnTo>
                  <a:pt x="15657" y="1161"/>
                </a:lnTo>
                <a:lnTo>
                  <a:pt x="15647" y="1159"/>
                </a:lnTo>
                <a:lnTo>
                  <a:pt x="15628" y="1161"/>
                </a:lnTo>
                <a:lnTo>
                  <a:pt x="15625" y="1162"/>
                </a:lnTo>
                <a:lnTo>
                  <a:pt x="15625" y="1167"/>
                </a:lnTo>
                <a:lnTo>
                  <a:pt x="15626" y="1174"/>
                </a:lnTo>
                <a:lnTo>
                  <a:pt x="15626" y="1177"/>
                </a:lnTo>
                <a:lnTo>
                  <a:pt x="15621" y="1172"/>
                </a:lnTo>
                <a:lnTo>
                  <a:pt x="15612" y="1168"/>
                </a:lnTo>
                <a:lnTo>
                  <a:pt x="15603" y="1165"/>
                </a:lnTo>
                <a:lnTo>
                  <a:pt x="15595" y="1164"/>
                </a:lnTo>
                <a:lnTo>
                  <a:pt x="15592" y="1165"/>
                </a:lnTo>
                <a:lnTo>
                  <a:pt x="15589" y="1167"/>
                </a:lnTo>
                <a:lnTo>
                  <a:pt x="15585" y="1169"/>
                </a:lnTo>
                <a:lnTo>
                  <a:pt x="15580" y="1174"/>
                </a:lnTo>
                <a:lnTo>
                  <a:pt x="15580" y="1171"/>
                </a:lnTo>
                <a:lnTo>
                  <a:pt x="15582" y="1168"/>
                </a:lnTo>
                <a:lnTo>
                  <a:pt x="15582" y="1167"/>
                </a:lnTo>
                <a:lnTo>
                  <a:pt x="15580" y="1165"/>
                </a:lnTo>
                <a:lnTo>
                  <a:pt x="15580" y="1164"/>
                </a:lnTo>
                <a:lnTo>
                  <a:pt x="15580" y="1161"/>
                </a:lnTo>
                <a:lnTo>
                  <a:pt x="15582" y="1155"/>
                </a:lnTo>
                <a:lnTo>
                  <a:pt x="15583" y="1151"/>
                </a:lnTo>
                <a:lnTo>
                  <a:pt x="15589" y="1146"/>
                </a:lnTo>
                <a:lnTo>
                  <a:pt x="15592" y="1143"/>
                </a:lnTo>
                <a:lnTo>
                  <a:pt x="15592" y="1141"/>
                </a:lnTo>
                <a:lnTo>
                  <a:pt x="15593" y="1138"/>
                </a:lnTo>
                <a:lnTo>
                  <a:pt x="15593" y="1133"/>
                </a:lnTo>
                <a:lnTo>
                  <a:pt x="15596" y="1129"/>
                </a:lnTo>
                <a:lnTo>
                  <a:pt x="15601" y="1128"/>
                </a:lnTo>
                <a:lnTo>
                  <a:pt x="15603" y="1126"/>
                </a:lnTo>
                <a:lnTo>
                  <a:pt x="15606" y="1125"/>
                </a:lnTo>
                <a:lnTo>
                  <a:pt x="15606" y="1125"/>
                </a:lnTo>
                <a:lnTo>
                  <a:pt x="15608" y="1125"/>
                </a:lnTo>
                <a:lnTo>
                  <a:pt x="15609" y="1123"/>
                </a:lnTo>
                <a:lnTo>
                  <a:pt x="15613" y="1119"/>
                </a:lnTo>
                <a:lnTo>
                  <a:pt x="15618" y="1112"/>
                </a:lnTo>
                <a:lnTo>
                  <a:pt x="15616" y="1110"/>
                </a:lnTo>
                <a:lnTo>
                  <a:pt x="15615" y="1109"/>
                </a:lnTo>
                <a:lnTo>
                  <a:pt x="15615" y="1107"/>
                </a:lnTo>
                <a:lnTo>
                  <a:pt x="15619" y="1106"/>
                </a:lnTo>
                <a:lnTo>
                  <a:pt x="15621" y="1103"/>
                </a:lnTo>
                <a:lnTo>
                  <a:pt x="15624" y="1103"/>
                </a:lnTo>
                <a:lnTo>
                  <a:pt x="15625" y="1105"/>
                </a:lnTo>
                <a:lnTo>
                  <a:pt x="15626" y="1107"/>
                </a:lnTo>
                <a:lnTo>
                  <a:pt x="15631" y="1110"/>
                </a:lnTo>
                <a:lnTo>
                  <a:pt x="15635" y="1112"/>
                </a:lnTo>
                <a:lnTo>
                  <a:pt x="15635" y="1110"/>
                </a:lnTo>
                <a:lnTo>
                  <a:pt x="15637" y="1110"/>
                </a:lnTo>
                <a:lnTo>
                  <a:pt x="15639" y="1112"/>
                </a:lnTo>
                <a:lnTo>
                  <a:pt x="15642" y="1115"/>
                </a:lnTo>
                <a:lnTo>
                  <a:pt x="15648" y="1120"/>
                </a:lnTo>
                <a:lnTo>
                  <a:pt x="15652" y="1125"/>
                </a:lnTo>
                <a:lnTo>
                  <a:pt x="15660" y="1128"/>
                </a:lnTo>
                <a:lnTo>
                  <a:pt x="15667" y="1129"/>
                </a:lnTo>
                <a:lnTo>
                  <a:pt x="15674" y="1126"/>
                </a:lnTo>
                <a:lnTo>
                  <a:pt x="15681" y="1123"/>
                </a:lnTo>
                <a:lnTo>
                  <a:pt x="15691" y="1123"/>
                </a:lnTo>
                <a:lnTo>
                  <a:pt x="15700" y="1122"/>
                </a:lnTo>
                <a:lnTo>
                  <a:pt x="15704" y="1123"/>
                </a:lnTo>
                <a:lnTo>
                  <a:pt x="15709" y="1123"/>
                </a:lnTo>
                <a:lnTo>
                  <a:pt x="15714" y="1125"/>
                </a:lnTo>
                <a:lnTo>
                  <a:pt x="15719" y="1125"/>
                </a:lnTo>
                <a:lnTo>
                  <a:pt x="15726" y="1125"/>
                </a:lnTo>
                <a:lnTo>
                  <a:pt x="15733" y="1122"/>
                </a:lnTo>
                <a:lnTo>
                  <a:pt x="15732" y="1119"/>
                </a:lnTo>
                <a:lnTo>
                  <a:pt x="15730" y="1118"/>
                </a:lnTo>
                <a:lnTo>
                  <a:pt x="15729" y="1116"/>
                </a:lnTo>
                <a:lnTo>
                  <a:pt x="15727" y="1112"/>
                </a:lnTo>
                <a:lnTo>
                  <a:pt x="15729" y="1106"/>
                </a:lnTo>
                <a:lnTo>
                  <a:pt x="15730" y="1100"/>
                </a:lnTo>
                <a:lnTo>
                  <a:pt x="15727" y="1093"/>
                </a:lnTo>
                <a:lnTo>
                  <a:pt x="15724" y="1086"/>
                </a:lnTo>
                <a:lnTo>
                  <a:pt x="15721" y="1080"/>
                </a:lnTo>
                <a:lnTo>
                  <a:pt x="15720" y="1073"/>
                </a:lnTo>
                <a:lnTo>
                  <a:pt x="15719" y="1066"/>
                </a:lnTo>
                <a:lnTo>
                  <a:pt x="15716" y="1060"/>
                </a:lnTo>
                <a:lnTo>
                  <a:pt x="15716" y="1053"/>
                </a:lnTo>
                <a:lnTo>
                  <a:pt x="15717" y="1046"/>
                </a:lnTo>
                <a:lnTo>
                  <a:pt x="15711" y="1044"/>
                </a:lnTo>
                <a:lnTo>
                  <a:pt x="15707" y="1046"/>
                </a:lnTo>
                <a:lnTo>
                  <a:pt x="15703" y="1048"/>
                </a:lnTo>
                <a:lnTo>
                  <a:pt x="15696" y="1054"/>
                </a:lnTo>
                <a:lnTo>
                  <a:pt x="15688" y="1060"/>
                </a:lnTo>
                <a:lnTo>
                  <a:pt x="15683" y="1064"/>
                </a:lnTo>
                <a:lnTo>
                  <a:pt x="15678" y="1067"/>
                </a:lnTo>
                <a:lnTo>
                  <a:pt x="15674" y="1067"/>
                </a:lnTo>
                <a:lnTo>
                  <a:pt x="15667" y="1069"/>
                </a:lnTo>
                <a:lnTo>
                  <a:pt x="15658" y="1067"/>
                </a:lnTo>
                <a:lnTo>
                  <a:pt x="15654" y="1067"/>
                </a:lnTo>
                <a:lnTo>
                  <a:pt x="15647" y="1066"/>
                </a:lnTo>
                <a:lnTo>
                  <a:pt x="15642" y="1066"/>
                </a:lnTo>
                <a:lnTo>
                  <a:pt x="15639" y="1064"/>
                </a:lnTo>
                <a:lnTo>
                  <a:pt x="15638" y="1060"/>
                </a:lnTo>
                <a:lnTo>
                  <a:pt x="15638" y="1057"/>
                </a:lnTo>
                <a:lnTo>
                  <a:pt x="15635" y="1056"/>
                </a:lnTo>
                <a:lnTo>
                  <a:pt x="15634" y="1054"/>
                </a:lnTo>
                <a:lnTo>
                  <a:pt x="15635" y="1053"/>
                </a:lnTo>
                <a:lnTo>
                  <a:pt x="15638" y="1051"/>
                </a:lnTo>
                <a:lnTo>
                  <a:pt x="15638" y="1048"/>
                </a:lnTo>
                <a:lnTo>
                  <a:pt x="15638" y="1046"/>
                </a:lnTo>
                <a:lnTo>
                  <a:pt x="15641" y="1046"/>
                </a:lnTo>
                <a:lnTo>
                  <a:pt x="15645" y="1047"/>
                </a:lnTo>
                <a:lnTo>
                  <a:pt x="15645" y="1048"/>
                </a:lnTo>
                <a:lnTo>
                  <a:pt x="15648" y="1051"/>
                </a:lnTo>
                <a:lnTo>
                  <a:pt x="15655" y="1053"/>
                </a:lnTo>
                <a:lnTo>
                  <a:pt x="15661" y="1054"/>
                </a:lnTo>
                <a:lnTo>
                  <a:pt x="15662" y="1054"/>
                </a:lnTo>
                <a:lnTo>
                  <a:pt x="15665" y="1057"/>
                </a:lnTo>
                <a:lnTo>
                  <a:pt x="15668" y="1060"/>
                </a:lnTo>
                <a:lnTo>
                  <a:pt x="15670" y="1061"/>
                </a:lnTo>
                <a:lnTo>
                  <a:pt x="15675" y="1061"/>
                </a:lnTo>
                <a:lnTo>
                  <a:pt x="15681" y="1063"/>
                </a:lnTo>
                <a:lnTo>
                  <a:pt x="15683" y="1060"/>
                </a:lnTo>
                <a:lnTo>
                  <a:pt x="15685" y="1059"/>
                </a:lnTo>
                <a:lnTo>
                  <a:pt x="15685" y="1057"/>
                </a:lnTo>
                <a:lnTo>
                  <a:pt x="15687" y="1056"/>
                </a:lnTo>
                <a:lnTo>
                  <a:pt x="15687" y="1050"/>
                </a:lnTo>
                <a:lnTo>
                  <a:pt x="15688" y="1044"/>
                </a:lnTo>
                <a:lnTo>
                  <a:pt x="15688" y="1043"/>
                </a:lnTo>
                <a:lnTo>
                  <a:pt x="15691" y="1040"/>
                </a:lnTo>
                <a:lnTo>
                  <a:pt x="15696" y="1040"/>
                </a:lnTo>
                <a:lnTo>
                  <a:pt x="15700" y="1040"/>
                </a:lnTo>
                <a:lnTo>
                  <a:pt x="15707" y="1040"/>
                </a:lnTo>
                <a:lnTo>
                  <a:pt x="15713" y="1040"/>
                </a:lnTo>
                <a:lnTo>
                  <a:pt x="15724" y="1043"/>
                </a:lnTo>
                <a:lnTo>
                  <a:pt x="15733" y="1043"/>
                </a:lnTo>
                <a:lnTo>
                  <a:pt x="15736" y="1043"/>
                </a:lnTo>
                <a:lnTo>
                  <a:pt x="15736" y="1041"/>
                </a:lnTo>
                <a:lnTo>
                  <a:pt x="15736" y="1035"/>
                </a:lnTo>
                <a:lnTo>
                  <a:pt x="15733" y="1028"/>
                </a:lnTo>
                <a:lnTo>
                  <a:pt x="15729" y="1015"/>
                </a:lnTo>
                <a:lnTo>
                  <a:pt x="15727" y="1004"/>
                </a:lnTo>
                <a:lnTo>
                  <a:pt x="15727" y="1001"/>
                </a:lnTo>
                <a:lnTo>
                  <a:pt x="15724" y="997"/>
                </a:lnTo>
                <a:lnTo>
                  <a:pt x="15721" y="997"/>
                </a:lnTo>
                <a:lnTo>
                  <a:pt x="15716" y="997"/>
                </a:lnTo>
                <a:lnTo>
                  <a:pt x="15710" y="1001"/>
                </a:lnTo>
                <a:lnTo>
                  <a:pt x="15704" y="1002"/>
                </a:lnTo>
                <a:lnTo>
                  <a:pt x="15697" y="1001"/>
                </a:lnTo>
                <a:lnTo>
                  <a:pt x="15694" y="999"/>
                </a:lnTo>
                <a:lnTo>
                  <a:pt x="15688" y="997"/>
                </a:lnTo>
                <a:lnTo>
                  <a:pt x="15684" y="995"/>
                </a:lnTo>
                <a:lnTo>
                  <a:pt x="15685" y="995"/>
                </a:lnTo>
                <a:lnTo>
                  <a:pt x="15687" y="994"/>
                </a:lnTo>
                <a:lnTo>
                  <a:pt x="15687" y="992"/>
                </a:lnTo>
                <a:lnTo>
                  <a:pt x="15687" y="989"/>
                </a:lnTo>
                <a:lnTo>
                  <a:pt x="15685" y="989"/>
                </a:lnTo>
                <a:lnTo>
                  <a:pt x="15683" y="988"/>
                </a:lnTo>
                <a:lnTo>
                  <a:pt x="15680" y="987"/>
                </a:lnTo>
                <a:lnTo>
                  <a:pt x="15680" y="984"/>
                </a:lnTo>
                <a:lnTo>
                  <a:pt x="15683" y="981"/>
                </a:lnTo>
                <a:lnTo>
                  <a:pt x="15685" y="978"/>
                </a:lnTo>
                <a:lnTo>
                  <a:pt x="15688" y="976"/>
                </a:lnTo>
                <a:lnTo>
                  <a:pt x="15691" y="976"/>
                </a:lnTo>
                <a:lnTo>
                  <a:pt x="15693" y="974"/>
                </a:lnTo>
                <a:lnTo>
                  <a:pt x="15694" y="971"/>
                </a:lnTo>
                <a:lnTo>
                  <a:pt x="15696" y="966"/>
                </a:lnTo>
                <a:lnTo>
                  <a:pt x="15696" y="962"/>
                </a:lnTo>
                <a:lnTo>
                  <a:pt x="15696" y="958"/>
                </a:lnTo>
                <a:lnTo>
                  <a:pt x="15697" y="955"/>
                </a:lnTo>
                <a:lnTo>
                  <a:pt x="15697" y="952"/>
                </a:lnTo>
                <a:lnTo>
                  <a:pt x="15698" y="948"/>
                </a:lnTo>
                <a:lnTo>
                  <a:pt x="15701" y="942"/>
                </a:lnTo>
                <a:lnTo>
                  <a:pt x="15704" y="938"/>
                </a:lnTo>
                <a:lnTo>
                  <a:pt x="15709" y="927"/>
                </a:lnTo>
                <a:lnTo>
                  <a:pt x="15713" y="920"/>
                </a:lnTo>
                <a:lnTo>
                  <a:pt x="15713" y="917"/>
                </a:lnTo>
                <a:lnTo>
                  <a:pt x="15713" y="913"/>
                </a:lnTo>
                <a:lnTo>
                  <a:pt x="15710" y="907"/>
                </a:lnTo>
                <a:lnTo>
                  <a:pt x="15709" y="903"/>
                </a:lnTo>
                <a:lnTo>
                  <a:pt x="15706" y="896"/>
                </a:lnTo>
                <a:lnTo>
                  <a:pt x="15704" y="887"/>
                </a:lnTo>
                <a:lnTo>
                  <a:pt x="15703" y="881"/>
                </a:lnTo>
                <a:lnTo>
                  <a:pt x="15703" y="874"/>
                </a:lnTo>
                <a:lnTo>
                  <a:pt x="15700" y="867"/>
                </a:lnTo>
                <a:lnTo>
                  <a:pt x="15697" y="860"/>
                </a:lnTo>
                <a:lnTo>
                  <a:pt x="15697" y="851"/>
                </a:lnTo>
                <a:lnTo>
                  <a:pt x="15698" y="841"/>
                </a:lnTo>
                <a:lnTo>
                  <a:pt x="15700" y="837"/>
                </a:lnTo>
                <a:lnTo>
                  <a:pt x="15703" y="834"/>
                </a:lnTo>
                <a:lnTo>
                  <a:pt x="15698" y="832"/>
                </a:lnTo>
                <a:lnTo>
                  <a:pt x="15690" y="830"/>
                </a:lnTo>
                <a:lnTo>
                  <a:pt x="15690" y="825"/>
                </a:lnTo>
                <a:lnTo>
                  <a:pt x="15690" y="821"/>
                </a:lnTo>
                <a:lnTo>
                  <a:pt x="15690" y="818"/>
                </a:lnTo>
                <a:lnTo>
                  <a:pt x="15691" y="817"/>
                </a:lnTo>
                <a:lnTo>
                  <a:pt x="15694" y="814"/>
                </a:lnTo>
                <a:lnTo>
                  <a:pt x="15698" y="812"/>
                </a:lnTo>
                <a:lnTo>
                  <a:pt x="15696" y="818"/>
                </a:lnTo>
                <a:lnTo>
                  <a:pt x="15693" y="822"/>
                </a:lnTo>
                <a:lnTo>
                  <a:pt x="15694" y="824"/>
                </a:lnTo>
                <a:lnTo>
                  <a:pt x="15696" y="825"/>
                </a:lnTo>
                <a:lnTo>
                  <a:pt x="15698" y="825"/>
                </a:lnTo>
                <a:lnTo>
                  <a:pt x="15703" y="825"/>
                </a:lnTo>
                <a:lnTo>
                  <a:pt x="15706" y="825"/>
                </a:lnTo>
                <a:lnTo>
                  <a:pt x="15710" y="824"/>
                </a:lnTo>
                <a:lnTo>
                  <a:pt x="15713" y="821"/>
                </a:lnTo>
                <a:lnTo>
                  <a:pt x="15716" y="818"/>
                </a:lnTo>
                <a:lnTo>
                  <a:pt x="15717" y="819"/>
                </a:lnTo>
                <a:lnTo>
                  <a:pt x="15720" y="821"/>
                </a:lnTo>
                <a:lnTo>
                  <a:pt x="15721" y="819"/>
                </a:lnTo>
                <a:lnTo>
                  <a:pt x="15723" y="818"/>
                </a:lnTo>
                <a:lnTo>
                  <a:pt x="15724" y="817"/>
                </a:lnTo>
                <a:lnTo>
                  <a:pt x="15726" y="814"/>
                </a:lnTo>
                <a:lnTo>
                  <a:pt x="15724" y="811"/>
                </a:lnTo>
                <a:lnTo>
                  <a:pt x="15724" y="809"/>
                </a:lnTo>
                <a:lnTo>
                  <a:pt x="15724" y="807"/>
                </a:lnTo>
                <a:lnTo>
                  <a:pt x="15723" y="802"/>
                </a:lnTo>
                <a:lnTo>
                  <a:pt x="15724" y="799"/>
                </a:lnTo>
                <a:lnTo>
                  <a:pt x="15723" y="796"/>
                </a:lnTo>
                <a:lnTo>
                  <a:pt x="15720" y="792"/>
                </a:lnTo>
                <a:lnTo>
                  <a:pt x="15717" y="786"/>
                </a:lnTo>
                <a:lnTo>
                  <a:pt x="15713" y="775"/>
                </a:lnTo>
                <a:lnTo>
                  <a:pt x="15703" y="763"/>
                </a:lnTo>
                <a:lnTo>
                  <a:pt x="15697" y="756"/>
                </a:lnTo>
                <a:lnTo>
                  <a:pt x="15691" y="749"/>
                </a:lnTo>
                <a:lnTo>
                  <a:pt x="15688" y="747"/>
                </a:lnTo>
                <a:lnTo>
                  <a:pt x="15685" y="745"/>
                </a:lnTo>
                <a:lnTo>
                  <a:pt x="15671" y="724"/>
                </a:lnTo>
                <a:lnTo>
                  <a:pt x="15658" y="703"/>
                </a:lnTo>
                <a:lnTo>
                  <a:pt x="15652" y="691"/>
                </a:lnTo>
                <a:lnTo>
                  <a:pt x="15647" y="681"/>
                </a:lnTo>
                <a:lnTo>
                  <a:pt x="15644" y="678"/>
                </a:lnTo>
                <a:lnTo>
                  <a:pt x="15641" y="674"/>
                </a:lnTo>
                <a:lnTo>
                  <a:pt x="15638" y="671"/>
                </a:lnTo>
                <a:lnTo>
                  <a:pt x="15637" y="667"/>
                </a:lnTo>
                <a:lnTo>
                  <a:pt x="15635" y="665"/>
                </a:lnTo>
                <a:lnTo>
                  <a:pt x="15632" y="664"/>
                </a:lnTo>
                <a:lnTo>
                  <a:pt x="15628" y="668"/>
                </a:lnTo>
                <a:lnTo>
                  <a:pt x="15621" y="674"/>
                </a:lnTo>
                <a:lnTo>
                  <a:pt x="15619" y="674"/>
                </a:lnTo>
                <a:lnTo>
                  <a:pt x="15618" y="674"/>
                </a:lnTo>
                <a:lnTo>
                  <a:pt x="15618" y="674"/>
                </a:lnTo>
                <a:lnTo>
                  <a:pt x="15618" y="673"/>
                </a:lnTo>
                <a:lnTo>
                  <a:pt x="15619" y="670"/>
                </a:lnTo>
                <a:lnTo>
                  <a:pt x="15621" y="667"/>
                </a:lnTo>
                <a:lnTo>
                  <a:pt x="15624" y="663"/>
                </a:lnTo>
                <a:lnTo>
                  <a:pt x="15624" y="660"/>
                </a:lnTo>
                <a:lnTo>
                  <a:pt x="15616" y="654"/>
                </a:lnTo>
                <a:lnTo>
                  <a:pt x="15611" y="650"/>
                </a:lnTo>
                <a:lnTo>
                  <a:pt x="15611" y="648"/>
                </a:lnTo>
                <a:lnTo>
                  <a:pt x="15611" y="647"/>
                </a:lnTo>
                <a:lnTo>
                  <a:pt x="15613" y="647"/>
                </a:lnTo>
                <a:lnTo>
                  <a:pt x="15615" y="647"/>
                </a:lnTo>
                <a:lnTo>
                  <a:pt x="15622" y="650"/>
                </a:lnTo>
                <a:lnTo>
                  <a:pt x="15625" y="650"/>
                </a:lnTo>
                <a:lnTo>
                  <a:pt x="15626" y="647"/>
                </a:lnTo>
                <a:lnTo>
                  <a:pt x="15628" y="642"/>
                </a:lnTo>
                <a:lnTo>
                  <a:pt x="15628" y="639"/>
                </a:lnTo>
                <a:lnTo>
                  <a:pt x="15628" y="637"/>
                </a:lnTo>
                <a:lnTo>
                  <a:pt x="15625" y="627"/>
                </a:lnTo>
                <a:lnTo>
                  <a:pt x="15622" y="618"/>
                </a:lnTo>
                <a:lnTo>
                  <a:pt x="15616" y="602"/>
                </a:lnTo>
                <a:lnTo>
                  <a:pt x="15609" y="586"/>
                </a:lnTo>
                <a:lnTo>
                  <a:pt x="15606" y="585"/>
                </a:lnTo>
                <a:lnTo>
                  <a:pt x="15601" y="582"/>
                </a:lnTo>
                <a:lnTo>
                  <a:pt x="15593" y="582"/>
                </a:lnTo>
                <a:lnTo>
                  <a:pt x="15588" y="582"/>
                </a:lnTo>
                <a:lnTo>
                  <a:pt x="15583" y="582"/>
                </a:lnTo>
                <a:lnTo>
                  <a:pt x="15580" y="582"/>
                </a:lnTo>
                <a:lnTo>
                  <a:pt x="15580" y="580"/>
                </a:lnTo>
                <a:lnTo>
                  <a:pt x="15579" y="578"/>
                </a:lnTo>
                <a:lnTo>
                  <a:pt x="15583" y="576"/>
                </a:lnTo>
                <a:lnTo>
                  <a:pt x="15593" y="576"/>
                </a:lnTo>
                <a:lnTo>
                  <a:pt x="15599" y="576"/>
                </a:lnTo>
                <a:lnTo>
                  <a:pt x="15602" y="576"/>
                </a:lnTo>
                <a:lnTo>
                  <a:pt x="15605" y="576"/>
                </a:lnTo>
                <a:lnTo>
                  <a:pt x="15609" y="573"/>
                </a:lnTo>
                <a:lnTo>
                  <a:pt x="15612" y="569"/>
                </a:lnTo>
                <a:lnTo>
                  <a:pt x="15612" y="565"/>
                </a:lnTo>
                <a:lnTo>
                  <a:pt x="15615" y="559"/>
                </a:lnTo>
                <a:lnTo>
                  <a:pt x="15618" y="555"/>
                </a:lnTo>
                <a:lnTo>
                  <a:pt x="15619" y="544"/>
                </a:lnTo>
                <a:lnTo>
                  <a:pt x="15621" y="540"/>
                </a:lnTo>
                <a:lnTo>
                  <a:pt x="15625" y="530"/>
                </a:lnTo>
                <a:lnTo>
                  <a:pt x="15628" y="517"/>
                </a:lnTo>
                <a:lnTo>
                  <a:pt x="15626" y="517"/>
                </a:lnTo>
                <a:lnTo>
                  <a:pt x="15622" y="517"/>
                </a:lnTo>
                <a:lnTo>
                  <a:pt x="15618" y="520"/>
                </a:lnTo>
                <a:lnTo>
                  <a:pt x="15615" y="523"/>
                </a:lnTo>
                <a:lnTo>
                  <a:pt x="15612" y="524"/>
                </a:lnTo>
                <a:lnTo>
                  <a:pt x="15611" y="524"/>
                </a:lnTo>
                <a:lnTo>
                  <a:pt x="15611" y="521"/>
                </a:lnTo>
                <a:lnTo>
                  <a:pt x="15612" y="519"/>
                </a:lnTo>
                <a:lnTo>
                  <a:pt x="15615" y="517"/>
                </a:lnTo>
                <a:lnTo>
                  <a:pt x="15618" y="514"/>
                </a:lnTo>
                <a:lnTo>
                  <a:pt x="15619" y="513"/>
                </a:lnTo>
                <a:lnTo>
                  <a:pt x="15621" y="511"/>
                </a:lnTo>
                <a:lnTo>
                  <a:pt x="15621" y="507"/>
                </a:lnTo>
                <a:lnTo>
                  <a:pt x="15621" y="503"/>
                </a:lnTo>
                <a:lnTo>
                  <a:pt x="15619" y="498"/>
                </a:lnTo>
                <a:lnTo>
                  <a:pt x="15618" y="495"/>
                </a:lnTo>
                <a:lnTo>
                  <a:pt x="15616" y="493"/>
                </a:lnTo>
                <a:lnTo>
                  <a:pt x="15612" y="491"/>
                </a:lnTo>
                <a:lnTo>
                  <a:pt x="15609" y="488"/>
                </a:lnTo>
                <a:lnTo>
                  <a:pt x="15605" y="487"/>
                </a:lnTo>
                <a:lnTo>
                  <a:pt x="15601" y="485"/>
                </a:lnTo>
                <a:lnTo>
                  <a:pt x="15595" y="484"/>
                </a:lnTo>
                <a:lnTo>
                  <a:pt x="15592" y="484"/>
                </a:lnTo>
                <a:lnTo>
                  <a:pt x="15589" y="483"/>
                </a:lnTo>
                <a:lnTo>
                  <a:pt x="15582" y="474"/>
                </a:lnTo>
                <a:lnTo>
                  <a:pt x="15575" y="467"/>
                </a:lnTo>
                <a:lnTo>
                  <a:pt x="15576" y="462"/>
                </a:lnTo>
                <a:lnTo>
                  <a:pt x="15575" y="459"/>
                </a:lnTo>
                <a:lnTo>
                  <a:pt x="15576" y="447"/>
                </a:lnTo>
                <a:lnTo>
                  <a:pt x="15575" y="436"/>
                </a:lnTo>
                <a:lnTo>
                  <a:pt x="15575" y="435"/>
                </a:lnTo>
                <a:lnTo>
                  <a:pt x="15573" y="434"/>
                </a:lnTo>
                <a:lnTo>
                  <a:pt x="15575" y="432"/>
                </a:lnTo>
                <a:lnTo>
                  <a:pt x="15573" y="431"/>
                </a:lnTo>
                <a:lnTo>
                  <a:pt x="15569" y="429"/>
                </a:lnTo>
                <a:lnTo>
                  <a:pt x="15562" y="431"/>
                </a:lnTo>
                <a:lnTo>
                  <a:pt x="15559" y="432"/>
                </a:lnTo>
                <a:lnTo>
                  <a:pt x="15556" y="432"/>
                </a:lnTo>
                <a:lnTo>
                  <a:pt x="15553" y="432"/>
                </a:lnTo>
                <a:lnTo>
                  <a:pt x="15552" y="431"/>
                </a:lnTo>
                <a:lnTo>
                  <a:pt x="15550" y="429"/>
                </a:lnTo>
                <a:lnTo>
                  <a:pt x="15549" y="428"/>
                </a:lnTo>
                <a:lnTo>
                  <a:pt x="15549" y="426"/>
                </a:lnTo>
                <a:lnTo>
                  <a:pt x="15550" y="425"/>
                </a:lnTo>
                <a:lnTo>
                  <a:pt x="15554" y="426"/>
                </a:lnTo>
                <a:lnTo>
                  <a:pt x="15559" y="429"/>
                </a:lnTo>
                <a:lnTo>
                  <a:pt x="15560" y="428"/>
                </a:lnTo>
                <a:lnTo>
                  <a:pt x="15563" y="428"/>
                </a:lnTo>
                <a:lnTo>
                  <a:pt x="15565" y="426"/>
                </a:lnTo>
                <a:lnTo>
                  <a:pt x="15567" y="425"/>
                </a:lnTo>
                <a:lnTo>
                  <a:pt x="15570" y="425"/>
                </a:lnTo>
                <a:lnTo>
                  <a:pt x="15573" y="426"/>
                </a:lnTo>
                <a:lnTo>
                  <a:pt x="15575" y="428"/>
                </a:lnTo>
                <a:lnTo>
                  <a:pt x="15576" y="432"/>
                </a:lnTo>
                <a:lnTo>
                  <a:pt x="15577" y="439"/>
                </a:lnTo>
                <a:lnTo>
                  <a:pt x="15580" y="447"/>
                </a:lnTo>
                <a:lnTo>
                  <a:pt x="15585" y="442"/>
                </a:lnTo>
                <a:lnTo>
                  <a:pt x="15588" y="436"/>
                </a:lnTo>
                <a:lnTo>
                  <a:pt x="15590" y="431"/>
                </a:lnTo>
                <a:lnTo>
                  <a:pt x="15590" y="423"/>
                </a:lnTo>
                <a:lnTo>
                  <a:pt x="15590" y="413"/>
                </a:lnTo>
                <a:lnTo>
                  <a:pt x="15589" y="408"/>
                </a:lnTo>
                <a:lnTo>
                  <a:pt x="15585" y="400"/>
                </a:lnTo>
                <a:lnTo>
                  <a:pt x="15577" y="396"/>
                </a:lnTo>
                <a:lnTo>
                  <a:pt x="15572" y="393"/>
                </a:lnTo>
                <a:lnTo>
                  <a:pt x="15565" y="390"/>
                </a:lnTo>
                <a:lnTo>
                  <a:pt x="15560" y="385"/>
                </a:lnTo>
                <a:lnTo>
                  <a:pt x="15559" y="380"/>
                </a:lnTo>
                <a:lnTo>
                  <a:pt x="15560" y="379"/>
                </a:lnTo>
                <a:lnTo>
                  <a:pt x="15563" y="377"/>
                </a:lnTo>
                <a:lnTo>
                  <a:pt x="15569" y="375"/>
                </a:lnTo>
                <a:lnTo>
                  <a:pt x="15576" y="373"/>
                </a:lnTo>
                <a:lnTo>
                  <a:pt x="15579" y="372"/>
                </a:lnTo>
                <a:lnTo>
                  <a:pt x="15582" y="369"/>
                </a:lnTo>
                <a:lnTo>
                  <a:pt x="15583" y="363"/>
                </a:lnTo>
                <a:lnTo>
                  <a:pt x="15583" y="360"/>
                </a:lnTo>
                <a:lnTo>
                  <a:pt x="15583" y="356"/>
                </a:lnTo>
                <a:lnTo>
                  <a:pt x="15582" y="353"/>
                </a:lnTo>
                <a:lnTo>
                  <a:pt x="15579" y="353"/>
                </a:lnTo>
                <a:lnTo>
                  <a:pt x="15575" y="353"/>
                </a:lnTo>
                <a:lnTo>
                  <a:pt x="15572" y="351"/>
                </a:lnTo>
                <a:lnTo>
                  <a:pt x="15570" y="350"/>
                </a:lnTo>
                <a:lnTo>
                  <a:pt x="15570" y="349"/>
                </a:lnTo>
                <a:lnTo>
                  <a:pt x="15572" y="349"/>
                </a:lnTo>
                <a:lnTo>
                  <a:pt x="15579" y="351"/>
                </a:lnTo>
                <a:lnTo>
                  <a:pt x="15582" y="350"/>
                </a:lnTo>
                <a:lnTo>
                  <a:pt x="15583" y="354"/>
                </a:lnTo>
                <a:lnTo>
                  <a:pt x="15585" y="360"/>
                </a:lnTo>
                <a:lnTo>
                  <a:pt x="15586" y="363"/>
                </a:lnTo>
                <a:lnTo>
                  <a:pt x="15586" y="367"/>
                </a:lnTo>
                <a:lnTo>
                  <a:pt x="15585" y="367"/>
                </a:lnTo>
                <a:lnTo>
                  <a:pt x="15580" y="373"/>
                </a:lnTo>
                <a:lnTo>
                  <a:pt x="15572" y="376"/>
                </a:lnTo>
                <a:lnTo>
                  <a:pt x="15567" y="377"/>
                </a:lnTo>
                <a:lnTo>
                  <a:pt x="15565" y="379"/>
                </a:lnTo>
                <a:lnTo>
                  <a:pt x="15563" y="379"/>
                </a:lnTo>
                <a:lnTo>
                  <a:pt x="15563" y="379"/>
                </a:lnTo>
                <a:lnTo>
                  <a:pt x="15563" y="377"/>
                </a:lnTo>
                <a:lnTo>
                  <a:pt x="15563" y="379"/>
                </a:lnTo>
                <a:lnTo>
                  <a:pt x="15563" y="382"/>
                </a:lnTo>
                <a:lnTo>
                  <a:pt x="15566" y="385"/>
                </a:lnTo>
                <a:lnTo>
                  <a:pt x="15569" y="390"/>
                </a:lnTo>
                <a:lnTo>
                  <a:pt x="15570" y="389"/>
                </a:lnTo>
                <a:lnTo>
                  <a:pt x="15572" y="390"/>
                </a:lnTo>
                <a:lnTo>
                  <a:pt x="15573" y="389"/>
                </a:lnTo>
                <a:lnTo>
                  <a:pt x="15576" y="390"/>
                </a:lnTo>
                <a:lnTo>
                  <a:pt x="15580" y="393"/>
                </a:lnTo>
                <a:lnTo>
                  <a:pt x="15582" y="393"/>
                </a:lnTo>
                <a:lnTo>
                  <a:pt x="15586" y="398"/>
                </a:lnTo>
                <a:lnTo>
                  <a:pt x="15590" y="405"/>
                </a:lnTo>
                <a:lnTo>
                  <a:pt x="15593" y="412"/>
                </a:lnTo>
                <a:lnTo>
                  <a:pt x="15596" y="421"/>
                </a:lnTo>
                <a:lnTo>
                  <a:pt x="15596" y="426"/>
                </a:lnTo>
                <a:lnTo>
                  <a:pt x="15595" y="434"/>
                </a:lnTo>
                <a:lnTo>
                  <a:pt x="15593" y="438"/>
                </a:lnTo>
                <a:lnTo>
                  <a:pt x="15590" y="441"/>
                </a:lnTo>
                <a:lnTo>
                  <a:pt x="15588" y="445"/>
                </a:lnTo>
                <a:lnTo>
                  <a:pt x="15583" y="454"/>
                </a:lnTo>
                <a:lnTo>
                  <a:pt x="15583" y="459"/>
                </a:lnTo>
                <a:lnTo>
                  <a:pt x="15583" y="464"/>
                </a:lnTo>
                <a:lnTo>
                  <a:pt x="15585" y="468"/>
                </a:lnTo>
                <a:lnTo>
                  <a:pt x="15586" y="468"/>
                </a:lnTo>
                <a:lnTo>
                  <a:pt x="15590" y="471"/>
                </a:lnTo>
                <a:lnTo>
                  <a:pt x="15593" y="471"/>
                </a:lnTo>
                <a:lnTo>
                  <a:pt x="15603" y="472"/>
                </a:lnTo>
                <a:lnTo>
                  <a:pt x="15611" y="472"/>
                </a:lnTo>
                <a:lnTo>
                  <a:pt x="15618" y="477"/>
                </a:lnTo>
                <a:lnTo>
                  <a:pt x="15622" y="480"/>
                </a:lnTo>
                <a:lnTo>
                  <a:pt x="15626" y="481"/>
                </a:lnTo>
                <a:lnTo>
                  <a:pt x="15628" y="483"/>
                </a:lnTo>
                <a:lnTo>
                  <a:pt x="15637" y="495"/>
                </a:lnTo>
                <a:lnTo>
                  <a:pt x="15642" y="504"/>
                </a:lnTo>
                <a:lnTo>
                  <a:pt x="15642" y="511"/>
                </a:lnTo>
                <a:lnTo>
                  <a:pt x="15642" y="516"/>
                </a:lnTo>
                <a:lnTo>
                  <a:pt x="15644" y="529"/>
                </a:lnTo>
                <a:lnTo>
                  <a:pt x="15645" y="540"/>
                </a:lnTo>
                <a:lnTo>
                  <a:pt x="15645" y="543"/>
                </a:lnTo>
                <a:lnTo>
                  <a:pt x="15644" y="546"/>
                </a:lnTo>
                <a:lnTo>
                  <a:pt x="15642" y="556"/>
                </a:lnTo>
                <a:lnTo>
                  <a:pt x="15639" y="569"/>
                </a:lnTo>
                <a:lnTo>
                  <a:pt x="15639" y="570"/>
                </a:lnTo>
                <a:lnTo>
                  <a:pt x="15639" y="572"/>
                </a:lnTo>
                <a:lnTo>
                  <a:pt x="15638" y="576"/>
                </a:lnTo>
                <a:lnTo>
                  <a:pt x="15638" y="580"/>
                </a:lnTo>
                <a:lnTo>
                  <a:pt x="15639" y="588"/>
                </a:lnTo>
                <a:lnTo>
                  <a:pt x="15639" y="589"/>
                </a:lnTo>
                <a:lnTo>
                  <a:pt x="15641" y="595"/>
                </a:lnTo>
                <a:lnTo>
                  <a:pt x="15644" y="601"/>
                </a:lnTo>
                <a:lnTo>
                  <a:pt x="15649" y="609"/>
                </a:lnTo>
                <a:lnTo>
                  <a:pt x="15654" y="611"/>
                </a:lnTo>
                <a:lnTo>
                  <a:pt x="15660" y="619"/>
                </a:lnTo>
                <a:lnTo>
                  <a:pt x="15660" y="618"/>
                </a:lnTo>
                <a:lnTo>
                  <a:pt x="15665" y="628"/>
                </a:lnTo>
                <a:lnTo>
                  <a:pt x="15670" y="637"/>
                </a:lnTo>
                <a:lnTo>
                  <a:pt x="15670" y="635"/>
                </a:lnTo>
                <a:lnTo>
                  <a:pt x="15671" y="635"/>
                </a:lnTo>
                <a:lnTo>
                  <a:pt x="15673" y="638"/>
                </a:lnTo>
                <a:lnTo>
                  <a:pt x="15675" y="641"/>
                </a:lnTo>
                <a:lnTo>
                  <a:pt x="15680" y="648"/>
                </a:lnTo>
                <a:lnTo>
                  <a:pt x="15681" y="648"/>
                </a:lnTo>
                <a:lnTo>
                  <a:pt x="15683" y="648"/>
                </a:lnTo>
                <a:lnTo>
                  <a:pt x="15684" y="651"/>
                </a:lnTo>
                <a:lnTo>
                  <a:pt x="15685" y="652"/>
                </a:lnTo>
                <a:lnTo>
                  <a:pt x="15687" y="661"/>
                </a:lnTo>
                <a:lnTo>
                  <a:pt x="15690" y="671"/>
                </a:lnTo>
                <a:lnTo>
                  <a:pt x="15691" y="673"/>
                </a:lnTo>
                <a:lnTo>
                  <a:pt x="15696" y="683"/>
                </a:lnTo>
                <a:lnTo>
                  <a:pt x="15700" y="693"/>
                </a:lnTo>
                <a:lnTo>
                  <a:pt x="15700" y="690"/>
                </a:lnTo>
                <a:lnTo>
                  <a:pt x="15700" y="690"/>
                </a:lnTo>
                <a:lnTo>
                  <a:pt x="15701" y="691"/>
                </a:lnTo>
                <a:lnTo>
                  <a:pt x="15701" y="693"/>
                </a:lnTo>
                <a:lnTo>
                  <a:pt x="15704" y="699"/>
                </a:lnTo>
                <a:lnTo>
                  <a:pt x="15707" y="703"/>
                </a:lnTo>
                <a:lnTo>
                  <a:pt x="15711" y="707"/>
                </a:lnTo>
                <a:lnTo>
                  <a:pt x="15714" y="713"/>
                </a:lnTo>
                <a:lnTo>
                  <a:pt x="15716" y="720"/>
                </a:lnTo>
                <a:lnTo>
                  <a:pt x="15716" y="722"/>
                </a:lnTo>
                <a:lnTo>
                  <a:pt x="15720" y="729"/>
                </a:lnTo>
                <a:lnTo>
                  <a:pt x="15723" y="737"/>
                </a:lnTo>
                <a:lnTo>
                  <a:pt x="15726" y="742"/>
                </a:lnTo>
                <a:lnTo>
                  <a:pt x="15729" y="747"/>
                </a:lnTo>
                <a:lnTo>
                  <a:pt x="15733" y="760"/>
                </a:lnTo>
                <a:lnTo>
                  <a:pt x="15737" y="775"/>
                </a:lnTo>
                <a:lnTo>
                  <a:pt x="15739" y="776"/>
                </a:lnTo>
                <a:lnTo>
                  <a:pt x="15740" y="779"/>
                </a:lnTo>
                <a:lnTo>
                  <a:pt x="15742" y="781"/>
                </a:lnTo>
                <a:lnTo>
                  <a:pt x="15745" y="782"/>
                </a:lnTo>
                <a:lnTo>
                  <a:pt x="15746" y="788"/>
                </a:lnTo>
                <a:lnTo>
                  <a:pt x="15747" y="791"/>
                </a:lnTo>
                <a:lnTo>
                  <a:pt x="15750" y="795"/>
                </a:lnTo>
                <a:lnTo>
                  <a:pt x="15752" y="799"/>
                </a:lnTo>
                <a:lnTo>
                  <a:pt x="15753" y="808"/>
                </a:lnTo>
                <a:lnTo>
                  <a:pt x="15756" y="815"/>
                </a:lnTo>
                <a:lnTo>
                  <a:pt x="15756" y="819"/>
                </a:lnTo>
                <a:lnTo>
                  <a:pt x="15755" y="825"/>
                </a:lnTo>
                <a:lnTo>
                  <a:pt x="15755" y="831"/>
                </a:lnTo>
                <a:lnTo>
                  <a:pt x="15753" y="837"/>
                </a:lnTo>
                <a:lnTo>
                  <a:pt x="15752" y="843"/>
                </a:lnTo>
                <a:lnTo>
                  <a:pt x="15749" y="847"/>
                </a:lnTo>
                <a:lnTo>
                  <a:pt x="15745" y="848"/>
                </a:lnTo>
                <a:lnTo>
                  <a:pt x="15739" y="850"/>
                </a:lnTo>
                <a:lnTo>
                  <a:pt x="15733" y="850"/>
                </a:lnTo>
                <a:lnTo>
                  <a:pt x="15729" y="848"/>
                </a:lnTo>
                <a:lnTo>
                  <a:pt x="15727" y="855"/>
                </a:lnTo>
                <a:lnTo>
                  <a:pt x="15727" y="863"/>
                </a:lnTo>
                <a:lnTo>
                  <a:pt x="15727" y="867"/>
                </a:lnTo>
                <a:lnTo>
                  <a:pt x="15729" y="874"/>
                </a:lnTo>
                <a:lnTo>
                  <a:pt x="15732" y="880"/>
                </a:lnTo>
                <a:lnTo>
                  <a:pt x="15734" y="886"/>
                </a:lnTo>
                <a:lnTo>
                  <a:pt x="15740" y="890"/>
                </a:lnTo>
                <a:lnTo>
                  <a:pt x="15745" y="894"/>
                </a:lnTo>
                <a:lnTo>
                  <a:pt x="15745" y="899"/>
                </a:lnTo>
                <a:lnTo>
                  <a:pt x="15745" y="900"/>
                </a:lnTo>
                <a:lnTo>
                  <a:pt x="15747" y="903"/>
                </a:lnTo>
                <a:lnTo>
                  <a:pt x="15749" y="906"/>
                </a:lnTo>
                <a:lnTo>
                  <a:pt x="15753" y="910"/>
                </a:lnTo>
                <a:lnTo>
                  <a:pt x="15756" y="916"/>
                </a:lnTo>
                <a:lnTo>
                  <a:pt x="15766" y="919"/>
                </a:lnTo>
                <a:lnTo>
                  <a:pt x="15781" y="922"/>
                </a:lnTo>
                <a:lnTo>
                  <a:pt x="15785" y="923"/>
                </a:lnTo>
                <a:lnTo>
                  <a:pt x="15786" y="923"/>
                </a:lnTo>
                <a:lnTo>
                  <a:pt x="15795" y="925"/>
                </a:lnTo>
                <a:lnTo>
                  <a:pt x="15802" y="929"/>
                </a:lnTo>
                <a:lnTo>
                  <a:pt x="15805" y="933"/>
                </a:lnTo>
                <a:lnTo>
                  <a:pt x="15809" y="936"/>
                </a:lnTo>
                <a:lnTo>
                  <a:pt x="15812" y="938"/>
                </a:lnTo>
                <a:lnTo>
                  <a:pt x="15817" y="939"/>
                </a:lnTo>
                <a:lnTo>
                  <a:pt x="15817" y="940"/>
                </a:lnTo>
                <a:lnTo>
                  <a:pt x="15817" y="942"/>
                </a:lnTo>
                <a:lnTo>
                  <a:pt x="15825" y="946"/>
                </a:lnTo>
                <a:lnTo>
                  <a:pt x="15835" y="949"/>
                </a:lnTo>
                <a:lnTo>
                  <a:pt x="15837" y="951"/>
                </a:lnTo>
                <a:lnTo>
                  <a:pt x="15840" y="953"/>
                </a:lnTo>
                <a:lnTo>
                  <a:pt x="15841" y="955"/>
                </a:lnTo>
                <a:lnTo>
                  <a:pt x="15844" y="956"/>
                </a:lnTo>
                <a:lnTo>
                  <a:pt x="15854" y="961"/>
                </a:lnTo>
                <a:lnTo>
                  <a:pt x="15864" y="963"/>
                </a:lnTo>
                <a:lnTo>
                  <a:pt x="15871" y="971"/>
                </a:lnTo>
                <a:lnTo>
                  <a:pt x="15877" y="975"/>
                </a:lnTo>
                <a:lnTo>
                  <a:pt x="15883" y="979"/>
                </a:lnTo>
                <a:lnTo>
                  <a:pt x="15889" y="982"/>
                </a:lnTo>
                <a:lnTo>
                  <a:pt x="15894" y="984"/>
                </a:lnTo>
                <a:lnTo>
                  <a:pt x="15900" y="984"/>
                </a:lnTo>
                <a:lnTo>
                  <a:pt x="15910" y="984"/>
                </a:lnTo>
                <a:lnTo>
                  <a:pt x="15914" y="982"/>
                </a:lnTo>
                <a:lnTo>
                  <a:pt x="15929" y="974"/>
                </a:lnTo>
                <a:lnTo>
                  <a:pt x="15937" y="965"/>
                </a:lnTo>
                <a:lnTo>
                  <a:pt x="15942" y="959"/>
                </a:lnTo>
                <a:lnTo>
                  <a:pt x="15945" y="955"/>
                </a:lnTo>
                <a:lnTo>
                  <a:pt x="15948" y="952"/>
                </a:lnTo>
                <a:lnTo>
                  <a:pt x="15949" y="951"/>
                </a:lnTo>
                <a:lnTo>
                  <a:pt x="15952" y="948"/>
                </a:lnTo>
                <a:lnTo>
                  <a:pt x="15955" y="943"/>
                </a:lnTo>
                <a:lnTo>
                  <a:pt x="15959" y="940"/>
                </a:lnTo>
                <a:lnTo>
                  <a:pt x="15963" y="938"/>
                </a:lnTo>
                <a:lnTo>
                  <a:pt x="15966" y="936"/>
                </a:lnTo>
                <a:lnTo>
                  <a:pt x="15969" y="933"/>
                </a:lnTo>
                <a:lnTo>
                  <a:pt x="15976" y="926"/>
                </a:lnTo>
                <a:lnTo>
                  <a:pt x="15982" y="919"/>
                </a:lnTo>
                <a:lnTo>
                  <a:pt x="15985" y="917"/>
                </a:lnTo>
                <a:lnTo>
                  <a:pt x="15986" y="916"/>
                </a:lnTo>
                <a:lnTo>
                  <a:pt x="15989" y="912"/>
                </a:lnTo>
                <a:lnTo>
                  <a:pt x="15994" y="907"/>
                </a:lnTo>
                <a:lnTo>
                  <a:pt x="15999" y="900"/>
                </a:lnTo>
                <a:lnTo>
                  <a:pt x="15999" y="900"/>
                </a:lnTo>
                <a:lnTo>
                  <a:pt x="16001" y="902"/>
                </a:lnTo>
                <a:lnTo>
                  <a:pt x="16005" y="894"/>
                </a:lnTo>
                <a:lnTo>
                  <a:pt x="16008" y="891"/>
                </a:lnTo>
                <a:lnTo>
                  <a:pt x="16011" y="887"/>
                </a:lnTo>
                <a:lnTo>
                  <a:pt x="16014" y="886"/>
                </a:lnTo>
                <a:lnTo>
                  <a:pt x="16015" y="886"/>
                </a:lnTo>
                <a:lnTo>
                  <a:pt x="16020" y="886"/>
                </a:lnTo>
                <a:lnTo>
                  <a:pt x="16024" y="887"/>
                </a:lnTo>
                <a:lnTo>
                  <a:pt x="16025" y="887"/>
                </a:lnTo>
                <a:lnTo>
                  <a:pt x="16027" y="887"/>
                </a:lnTo>
                <a:lnTo>
                  <a:pt x="16028" y="886"/>
                </a:lnTo>
                <a:lnTo>
                  <a:pt x="16030" y="884"/>
                </a:lnTo>
                <a:lnTo>
                  <a:pt x="16031" y="881"/>
                </a:lnTo>
                <a:lnTo>
                  <a:pt x="16034" y="880"/>
                </a:lnTo>
                <a:lnTo>
                  <a:pt x="16038" y="877"/>
                </a:lnTo>
                <a:lnTo>
                  <a:pt x="16043" y="876"/>
                </a:lnTo>
                <a:lnTo>
                  <a:pt x="16045" y="874"/>
                </a:lnTo>
                <a:lnTo>
                  <a:pt x="16048" y="871"/>
                </a:lnTo>
                <a:lnTo>
                  <a:pt x="16048" y="863"/>
                </a:lnTo>
                <a:lnTo>
                  <a:pt x="16047" y="854"/>
                </a:lnTo>
                <a:lnTo>
                  <a:pt x="16050" y="840"/>
                </a:lnTo>
                <a:lnTo>
                  <a:pt x="16054" y="827"/>
                </a:lnTo>
                <a:lnTo>
                  <a:pt x="16057" y="822"/>
                </a:lnTo>
                <a:lnTo>
                  <a:pt x="16060" y="819"/>
                </a:lnTo>
                <a:lnTo>
                  <a:pt x="16061" y="819"/>
                </a:lnTo>
                <a:lnTo>
                  <a:pt x="16063" y="819"/>
                </a:lnTo>
                <a:lnTo>
                  <a:pt x="16067" y="814"/>
                </a:lnTo>
                <a:lnTo>
                  <a:pt x="16071" y="809"/>
                </a:lnTo>
                <a:lnTo>
                  <a:pt x="16074" y="809"/>
                </a:lnTo>
                <a:lnTo>
                  <a:pt x="16077" y="809"/>
                </a:lnTo>
                <a:lnTo>
                  <a:pt x="16081" y="805"/>
                </a:lnTo>
                <a:lnTo>
                  <a:pt x="16086" y="801"/>
                </a:lnTo>
                <a:lnTo>
                  <a:pt x="16087" y="798"/>
                </a:lnTo>
                <a:lnTo>
                  <a:pt x="16089" y="796"/>
                </a:lnTo>
                <a:lnTo>
                  <a:pt x="16094" y="791"/>
                </a:lnTo>
                <a:lnTo>
                  <a:pt x="16100" y="789"/>
                </a:lnTo>
                <a:lnTo>
                  <a:pt x="16102" y="791"/>
                </a:lnTo>
                <a:lnTo>
                  <a:pt x="16103" y="792"/>
                </a:lnTo>
                <a:lnTo>
                  <a:pt x="16106" y="791"/>
                </a:lnTo>
                <a:lnTo>
                  <a:pt x="16106" y="791"/>
                </a:lnTo>
                <a:lnTo>
                  <a:pt x="16107" y="789"/>
                </a:lnTo>
                <a:lnTo>
                  <a:pt x="16109" y="788"/>
                </a:lnTo>
                <a:lnTo>
                  <a:pt x="16112" y="783"/>
                </a:lnTo>
                <a:lnTo>
                  <a:pt x="16113" y="779"/>
                </a:lnTo>
                <a:lnTo>
                  <a:pt x="16116" y="775"/>
                </a:lnTo>
                <a:lnTo>
                  <a:pt x="16119" y="773"/>
                </a:lnTo>
                <a:lnTo>
                  <a:pt x="16120" y="773"/>
                </a:lnTo>
                <a:lnTo>
                  <a:pt x="16125" y="772"/>
                </a:lnTo>
                <a:lnTo>
                  <a:pt x="16133" y="769"/>
                </a:lnTo>
                <a:lnTo>
                  <a:pt x="16141" y="768"/>
                </a:lnTo>
                <a:lnTo>
                  <a:pt x="16141" y="769"/>
                </a:lnTo>
                <a:lnTo>
                  <a:pt x="16143" y="771"/>
                </a:lnTo>
                <a:lnTo>
                  <a:pt x="16146" y="771"/>
                </a:lnTo>
                <a:lnTo>
                  <a:pt x="16151" y="769"/>
                </a:lnTo>
                <a:lnTo>
                  <a:pt x="16161" y="771"/>
                </a:lnTo>
                <a:lnTo>
                  <a:pt x="16169" y="772"/>
                </a:lnTo>
                <a:lnTo>
                  <a:pt x="16185" y="773"/>
                </a:lnTo>
                <a:lnTo>
                  <a:pt x="16200" y="773"/>
                </a:lnTo>
                <a:lnTo>
                  <a:pt x="16201" y="773"/>
                </a:lnTo>
                <a:lnTo>
                  <a:pt x="16202" y="772"/>
                </a:lnTo>
                <a:lnTo>
                  <a:pt x="16220" y="765"/>
                </a:lnTo>
                <a:lnTo>
                  <a:pt x="16236" y="759"/>
                </a:lnTo>
                <a:lnTo>
                  <a:pt x="16254" y="750"/>
                </a:lnTo>
                <a:lnTo>
                  <a:pt x="16267" y="743"/>
                </a:lnTo>
                <a:lnTo>
                  <a:pt x="16274" y="739"/>
                </a:lnTo>
                <a:lnTo>
                  <a:pt x="16279" y="733"/>
                </a:lnTo>
                <a:lnTo>
                  <a:pt x="16282" y="727"/>
                </a:lnTo>
                <a:lnTo>
                  <a:pt x="16283" y="720"/>
                </a:lnTo>
                <a:lnTo>
                  <a:pt x="16283" y="717"/>
                </a:lnTo>
                <a:lnTo>
                  <a:pt x="16283" y="716"/>
                </a:lnTo>
                <a:lnTo>
                  <a:pt x="16285" y="714"/>
                </a:lnTo>
                <a:lnTo>
                  <a:pt x="16285" y="709"/>
                </a:lnTo>
                <a:lnTo>
                  <a:pt x="16274" y="686"/>
                </a:lnTo>
                <a:lnTo>
                  <a:pt x="16261" y="655"/>
                </a:lnTo>
                <a:lnTo>
                  <a:pt x="16254" y="637"/>
                </a:lnTo>
                <a:lnTo>
                  <a:pt x="16247" y="615"/>
                </a:lnTo>
                <a:lnTo>
                  <a:pt x="16241" y="592"/>
                </a:lnTo>
                <a:lnTo>
                  <a:pt x="16236" y="566"/>
                </a:lnTo>
                <a:lnTo>
                  <a:pt x="16234" y="552"/>
                </a:lnTo>
                <a:lnTo>
                  <a:pt x="16233" y="534"/>
                </a:lnTo>
                <a:lnTo>
                  <a:pt x="16230" y="504"/>
                </a:lnTo>
                <a:lnTo>
                  <a:pt x="16228" y="471"/>
                </a:lnTo>
                <a:lnTo>
                  <a:pt x="16228" y="435"/>
                </a:lnTo>
                <a:lnTo>
                  <a:pt x="16228" y="395"/>
                </a:lnTo>
                <a:lnTo>
                  <a:pt x="16221" y="389"/>
                </a:lnTo>
                <a:lnTo>
                  <a:pt x="16214" y="385"/>
                </a:lnTo>
                <a:lnTo>
                  <a:pt x="16213" y="383"/>
                </a:lnTo>
                <a:lnTo>
                  <a:pt x="16213" y="382"/>
                </a:lnTo>
                <a:lnTo>
                  <a:pt x="16213" y="379"/>
                </a:lnTo>
                <a:lnTo>
                  <a:pt x="16213" y="377"/>
                </a:lnTo>
                <a:lnTo>
                  <a:pt x="16210" y="376"/>
                </a:lnTo>
                <a:lnTo>
                  <a:pt x="16208" y="372"/>
                </a:lnTo>
                <a:lnTo>
                  <a:pt x="16207" y="362"/>
                </a:lnTo>
                <a:lnTo>
                  <a:pt x="16207" y="349"/>
                </a:lnTo>
                <a:lnTo>
                  <a:pt x="16207" y="334"/>
                </a:lnTo>
                <a:lnTo>
                  <a:pt x="16207" y="320"/>
                </a:lnTo>
                <a:lnTo>
                  <a:pt x="16208" y="308"/>
                </a:lnTo>
                <a:lnTo>
                  <a:pt x="16210" y="297"/>
                </a:lnTo>
                <a:lnTo>
                  <a:pt x="16211" y="285"/>
                </a:lnTo>
                <a:lnTo>
                  <a:pt x="16214" y="274"/>
                </a:lnTo>
                <a:lnTo>
                  <a:pt x="16215" y="258"/>
                </a:lnTo>
                <a:lnTo>
                  <a:pt x="16217" y="242"/>
                </a:lnTo>
                <a:lnTo>
                  <a:pt x="16221" y="207"/>
                </a:lnTo>
                <a:lnTo>
                  <a:pt x="16228" y="177"/>
                </a:lnTo>
                <a:lnTo>
                  <a:pt x="16236" y="148"/>
                </a:lnTo>
                <a:lnTo>
                  <a:pt x="16241" y="125"/>
                </a:lnTo>
                <a:lnTo>
                  <a:pt x="16244" y="110"/>
                </a:lnTo>
                <a:lnTo>
                  <a:pt x="16246" y="97"/>
                </a:lnTo>
                <a:lnTo>
                  <a:pt x="16250" y="87"/>
                </a:lnTo>
                <a:lnTo>
                  <a:pt x="16254" y="79"/>
                </a:lnTo>
                <a:lnTo>
                  <a:pt x="16247" y="79"/>
                </a:lnTo>
                <a:lnTo>
                  <a:pt x="16240" y="79"/>
                </a:lnTo>
                <a:lnTo>
                  <a:pt x="16237" y="82"/>
                </a:lnTo>
                <a:lnTo>
                  <a:pt x="16236" y="85"/>
                </a:lnTo>
                <a:lnTo>
                  <a:pt x="16230" y="87"/>
                </a:lnTo>
                <a:lnTo>
                  <a:pt x="16224" y="87"/>
                </a:lnTo>
                <a:lnTo>
                  <a:pt x="16213" y="82"/>
                </a:lnTo>
                <a:lnTo>
                  <a:pt x="16205" y="84"/>
                </a:lnTo>
                <a:lnTo>
                  <a:pt x="16207" y="92"/>
                </a:lnTo>
                <a:lnTo>
                  <a:pt x="16208" y="97"/>
                </a:lnTo>
                <a:lnTo>
                  <a:pt x="16204" y="97"/>
                </a:lnTo>
                <a:lnTo>
                  <a:pt x="16200" y="95"/>
                </a:lnTo>
                <a:lnTo>
                  <a:pt x="16198" y="91"/>
                </a:lnTo>
                <a:lnTo>
                  <a:pt x="16195" y="88"/>
                </a:lnTo>
                <a:lnTo>
                  <a:pt x="16184" y="87"/>
                </a:lnTo>
                <a:lnTo>
                  <a:pt x="16175" y="89"/>
                </a:lnTo>
                <a:lnTo>
                  <a:pt x="16174" y="85"/>
                </a:lnTo>
                <a:lnTo>
                  <a:pt x="16175" y="76"/>
                </a:lnTo>
                <a:lnTo>
                  <a:pt x="16175" y="71"/>
                </a:lnTo>
                <a:lnTo>
                  <a:pt x="16174" y="65"/>
                </a:lnTo>
                <a:lnTo>
                  <a:pt x="16174" y="65"/>
                </a:lnTo>
                <a:lnTo>
                  <a:pt x="16172" y="65"/>
                </a:lnTo>
                <a:lnTo>
                  <a:pt x="16168" y="69"/>
                </a:lnTo>
                <a:lnTo>
                  <a:pt x="16165" y="74"/>
                </a:lnTo>
                <a:lnTo>
                  <a:pt x="16159" y="75"/>
                </a:lnTo>
                <a:lnTo>
                  <a:pt x="16151" y="76"/>
                </a:lnTo>
                <a:lnTo>
                  <a:pt x="16142" y="76"/>
                </a:lnTo>
                <a:lnTo>
                  <a:pt x="16136" y="74"/>
                </a:lnTo>
                <a:lnTo>
                  <a:pt x="16133" y="74"/>
                </a:lnTo>
                <a:lnTo>
                  <a:pt x="16133" y="72"/>
                </a:lnTo>
                <a:lnTo>
                  <a:pt x="16133" y="71"/>
                </a:lnTo>
                <a:lnTo>
                  <a:pt x="16133" y="69"/>
                </a:lnTo>
                <a:lnTo>
                  <a:pt x="16133" y="66"/>
                </a:lnTo>
                <a:lnTo>
                  <a:pt x="16135" y="62"/>
                </a:lnTo>
                <a:lnTo>
                  <a:pt x="16136" y="56"/>
                </a:lnTo>
                <a:lnTo>
                  <a:pt x="16136" y="51"/>
                </a:lnTo>
                <a:lnTo>
                  <a:pt x="16135" y="48"/>
                </a:lnTo>
                <a:lnTo>
                  <a:pt x="16133" y="46"/>
                </a:lnTo>
                <a:lnTo>
                  <a:pt x="16125" y="45"/>
                </a:lnTo>
                <a:lnTo>
                  <a:pt x="16119" y="43"/>
                </a:lnTo>
                <a:lnTo>
                  <a:pt x="16117" y="40"/>
                </a:lnTo>
                <a:lnTo>
                  <a:pt x="16116" y="38"/>
                </a:lnTo>
                <a:lnTo>
                  <a:pt x="16116" y="36"/>
                </a:lnTo>
                <a:lnTo>
                  <a:pt x="16116" y="33"/>
                </a:lnTo>
                <a:lnTo>
                  <a:pt x="16120" y="29"/>
                </a:lnTo>
                <a:lnTo>
                  <a:pt x="16122" y="23"/>
                </a:lnTo>
                <a:lnTo>
                  <a:pt x="16122" y="17"/>
                </a:lnTo>
                <a:lnTo>
                  <a:pt x="16120" y="13"/>
                </a:lnTo>
                <a:lnTo>
                  <a:pt x="16116" y="10"/>
                </a:lnTo>
                <a:lnTo>
                  <a:pt x="16112" y="7"/>
                </a:lnTo>
                <a:lnTo>
                  <a:pt x="16107" y="4"/>
                </a:lnTo>
                <a:lnTo>
                  <a:pt x="16103" y="0"/>
                </a:lnTo>
                <a:lnTo>
                  <a:pt x="16097" y="2"/>
                </a:lnTo>
                <a:lnTo>
                  <a:pt x="16092" y="3"/>
                </a:lnTo>
                <a:lnTo>
                  <a:pt x="16089" y="7"/>
                </a:lnTo>
                <a:lnTo>
                  <a:pt x="16084" y="12"/>
                </a:lnTo>
                <a:lnTo>
                  <a:pt x="16080" y="19"/>
                </a:lnTo>
                <a:lnTo>
                  <a:pt x="16077" y="25"/>
                </a:lnTo>
                <a:lnTo>
                  <a:pt x="16073" y="30"/>
                </a:lnTo>
                <a:lnTo>
                  <a:pt x="16067" y="35"/>
                </a:lnTo>
                <a:lnTo>
                  <a:pt x="16061" y="39"/>
                </a:lnTo>
                <a:lnTo>
                  <a:pt x="16056" y="40"/>
                </a:lnTo>
                <a:lnTo>
                  <a:pt x="16050" y="42"/>
                </a:lnTo>
                <a:lnTo>
                  <a:pt x="16047" y="43"/>
                </a:lnTo>
                <a:lnTo>
                  <a:pt x="16045" y="52"/>
                </a:lnTo>
                <a:lnTo>
                  <a:pt x="16043" y="59"/>
                </a:lnTo>
                <a:lnTo>
                  <a:pt x="16037" y="66"/>
                </a:lnTo>
                <a:lnTo>
                  <a:pt x="16030" y="71"/>
                </a:lnTo>
                <a:lnTo>
                  <a:pt x="16028" y="72"/>
                </a:lnTo>
                <a:lnTo>
                  <a:pt x="16027" y="75"/>
                </a:lnTo>
                <a:lnTo>
                  <a:pt x="16025" y="76"/>
                </a:lnTo>
                <a:lnTo>
                  <a:pt x="16024" y="78"/>
                </a:lnTo>
                <a:lnTo>
                  <a:pt x="16018" y="75"/>
                </a:lnTo>
                <a:lnTo>
                  <a:pt x="16011" y="74"/>
                </a:lnTo>
                <a:lnTo>
                  <a:pt x="16005" y="72"/>
                </a:lnTo>
                <a:lnTo>
                  <a:pt x="15999" y="74"/>
                </a:lnTo>
                <a:lnTo>
                  <a:pt x="15995" y="78"/>
                </a:lnTo>
                <a:lnTo>
                  <a:pt x="15991" y="81"/>
                </a:lnTo>
                <a:lnTo>
                  <a:pt x="15986" y="82"/>
                </a:lnTo>
                <a:lnTo>
                  <a:pt x="15985" y="85"/>
                </a:lnTo>
                <a:lnTo>
                  <a:pt x="15985" y="89"/>
                </a:lnTo>
                <a:lnTo>
                  <a:pt x="15984" y="92"/>
                </a:lnTo>
                <a:lnTo>
                  <a:pt x="15969" y="92"/>
                </a:lnTo>
                <a:lnTo>
                  <a:pt x="15956" y="92"/>
                </a:lnTo>
                <a:lnTo>
                  <a:pt x="15942" y="92"/>
                </a:lnTo>
                <a:lnTo>
                  <a:pt x="15927" y="91"/>
                </a:lnTo>
                <a:lnTo>
                  <a:pt x="15889" y="91"/>
                </a:lnTo>
                <a:lnTo>
                  <a:pt x="15850" y="89"/>
                </a:lnTo>
                <a:lnTo>
                  <a:pt x="15808" y="88"/>
                </a:lnTo>
                <a:lnTo>
                  <a:pt x="15768" y="88"/>
                </a:lnTo>
                <a:lnTo>
                  <a:pt x="15720" y="85"/>
                </a:lnTo>
                <a:lnTo>
                  <a:pt x="15671" y="84"/>
                </a:lnTo>
                <a:lnTo>
                  <a:pt x="15624" y="82"/>
                </a:lnTo>
                <a:lnTo>
                  <a:pt x="15575" y="81"/>
                </a:lnTo>
                <a:lnTo>
                  <a:pt x="15524" y="79"/>
                </a:lnTo>
                <a:lnTo>
                  <a:pt x="15475" y="78"/>
                </a:lnTo>
                <a:lnTo>
                  <a:pt x="15426" y="78"/>
                </a:lnTo>
                <a:lnTo>
                  <a:pt x="15379" y="76"/>
                </a:lnTo>
                <a:lnTo>
                  <a:pt x="15338" y="75"/>
                </a:lnTo>
                <a:lnTo>
                  <a:pt x="15300" y="74"/>
                </a:lnTo>
                <a:lnTo>
                  <a:pt x="15261" y="74"/>
                </a:lnTo>
                <a:lnTo>
                  <a:pt x="15223" y="72"/>
                </a:lnTo>
                <a:lnTo>
                  <a:pt x="15194" y="72"/>
                </a:lnTo>
                <a:lnTo>
                  <a:pt x="15166" y="71"/>
                </a:lnTo>
                <a:lnTo>
                  <a:pt x="15138" y="71"/>
                </a:lnTo>
                <a:lnTo>
                  <a:pt x="15111" y="71"/>
                </a:lnTo>
                <a:lnTo>
                  <a:pt x="15115" y="75"/>
                </a:lnTo>
                <a:lnTo>
                  <a:pt x="15128" y="85"/>
                </a:lnTo>
                <a:lnTo>
                  <a:pt x="15141" y="95"/>
                </a:lnTo>
                <a:lnTo>
                  <a:pt x="15145" y="99"/>
                </a:lnTo>
                <a:lnTo>
                  <a:pt x="15135" y="104"/>
                </a:lnTo>
                <a:lnTo>
                  <a:pt x="15124" y="108"/>
                </a:lnTo>
                <a:lnTo>
                  <a:pt x="15122" y="110"/>
                </a:lnTo>
                <a:lnTo>
                  <a:pt x="15121" y="108"/>
                </a:lnTo>
                <a:lnTo>
                  <a:pt x="15120" y="105"/>
                </a:lnTo>
                <a:lnTo>
                  <a:pt x="15118" y="104"/>
                </a:lnTo>
                <a:lnTo>
                  <a:pt x="15115" y="102"/>
                </a:lnTo>
                <a:lnTo>
                  <a:pt x="15112" y="101"/>
                </a:lnTo>
                <a:lnTo>
                  <a:pt x="15112" y="95"/>
                </a:lnTo>
                <a:lnTo>
                  <a:pt x="15112" y="88"/>
                </a:lnTo>
                <a:lnTo>
                  <a:pt x="15112" y="82"/>
                </a:lnTo>
                <a:lnTo>
                  <a:pt x="15111" y="79"/>
                </a:lnTo>
                <a:lnTo>
                  <a:pt x="15097" y="84"/>
                </a:lnTo>
                <a:lnTo>
                  <a:pt x="15085" y="91"/>
                </a:lnTo>
                <a:lnTo>
                  <a:pt x="15078" y="94"/>
                </a:lnTo>
                <a:lnTo>
                  <a:pt x="15071" y="97"/>
                </a:lnTo>
                <a:lnTo>
                  <a:pt x="15063" y="97"/>
                </a:lnTo>
                <a:lnTo>
                  <a:pt x="15056" y="97"/>
                </a:lnTo>
                <a:lnTo>
                  <a:pt x="15055" y="101"/>
                </a:lnTo>
                <a:lnTo>
                  <a:pt x="15053" y="107"/>
                </a:lnTo>
                <a:lnTo>
                  <a:pt x="15053" y="111"/>
                </a:lnTo>
                <a:lnTo>
                  <a:pt x="15053" y="115"/>
                </a:lnTo>
                <a:lnTo>
                  <a:pt x="15052" y="118"/>
                </a:lnTo>
                <a:lnTo>
                  <a:pt x="15050" y="121"/>
                </a:lnTo>
                <a:lnTo>
                  <a:pt x="15050" y="123"/>
                </a:lnTo>
                <a:lnTo>
                  <a:pt x="15050" y="125"/>
                </a:lnTo>
                <a:lnTo>
                  <a:pt x="15049" y="128"/>
                </a:lnTo>
                <a:lnTo>
                  <a:pt x="15048" y="130"/>
                </a:lnTo>
                <a:lnTo>
                  <a:pt x="15040" y="131"/>
                </a:lnTo>
                <a:lnTo>
                  <a:pt x="15035" y="133"/>
                </a:lnTo>
                <a:lnTo>
                  <a:pt x="15033" y="134"/>
                </a:lnTo>
                <a:lnTo>
                  <a:pt x="15032" y="134"/>
                </a:lnTo>
                <a:lnTo>
                  <a:pt x="15033" y="137"/>
                </a:lnTo>
                <a:lnTo>
                  <a:pt x="15033" y="138"/>
                </a:lnTo>
                <a:lnTo>
                  <a:pt x="15036" y="141"/>
                </a:lnTo>
                <a:lnTo>
                  <a:pt x="15039" y="144"/>
                </a:lnTo>
                <a:lnTo>
                  <a:pt x="15039" y="144"/>
                </a:lnTo>
                <a:lnTo>
                  <a:pt x="15039" y="144"/>
                </a:lnTo>
                <a:lnTo>
                  <a:pt x="15036" y="147"/>
                </a:lnTo>
                <a:lnTo>
                  <a:pt x="15032" y="148"/>
                </a:lnTo>
                <a:lnTo>
                  <a:pt x="15027" y="148"/>
                </a:lnTo>
                <a:lnTo>
                  <a:pt x="15023" y="147"/>
                </a:lnTo>
                <a:lnTo>
                  <a:pt x="15017" y="154"/>
                </a:lnTo>
                <a:lnTo>
                  <a:pt x="15010" y="161"/>
                </a:lnTo>
                <a:lnTo>
                  <a:pt x="15004" y="163"/>
                </a:lnTo>
                <a:lnTo>
                  <a:pt x="14999" y="164"/>
                </a:lnTo>
                <a:lnTo>
                  <a:pt x="14997" y="167"/>
                </a:lnTo>
                <a:lnTo>
                  <a:pt x="14996" y="170"/>
                </a:lnTo>
                <a:lnTo>
                  <a:pt x="14990" y="167"/>
                </a:lnTo>
                <a:lnTo>
                  <a:pt x="14986" y="167"/>
                </a:lnTo>
                <a:lnTo>
                  <a:pt x="14981" y="167"/>
                </a:lnTo>
                <a:lnTo>
                  <a:pt x="14978" y="169"/>
                </a:lnTo>
                <a:lnTo>
                  <a:pt x="14974" y="176"/>
                </a:lnTo>
                <a:lnTo>
                  <a:pt x="14968" y="182"/>
                </a:lnTo>
                <a:lnTo>
                  <a:pt x="14964" y="182"/>
                </a:lnTo>
                <a:lnTo>
                  <a:pt x="14963" y="180"/>
                </a:lnTo>
                <a:lnTo>
                  <a:pt x="14960" y="179"/>
                </a:lnTo>
                <a:lnTo>
                  <a:pt x="14957" y="177"/>
                </a:lnTo>
                <a:lnTo>
                  <a:pt x="14953" y="177"/>
                </a:lnTo>
                <a:lnTo>
                  <a:pt x="14948" y="179"/>
                </a:lnTo>
                <a:lnTo>
                  <a:pt x="14944" y="179"/>
                </a:lnTo>
                <a:lnTo>
                  <a:pt x="14941" y="179"/>
                </a:lnTo>
                <a:lnTo>
                  <a:pt x="14934" y="180"/>
                </a:lnTo>
                <a:lnTo>
                  <a:pt x="14924" y="177"/>
                </a:lnTo>
                <a:lnTo>
                  <a:pt x="14914" y="171"/>
                </a:lnTo>
                <a:lnTo>
                  <a:pt x="14908" y="166"/>
                </a:lnTo>
                <a:lnTo>
                  <a:pt x="14909" y="163"/>
                </a:lnTo>
                <a:lnTo>
                  <a:pt x="14912" y="160"/>
                </a:lnTo>
                <a:lnTo>
                  <a:pt x="14912" y="157"/>
                </a:lnTo>
                <a:lnTo>
                  <a:pt x="14911" y="157"/>
                </a:lnTo>
                <a:lnTo>
                  <a:pt x="14906" y="154"/>
                </a:lnTo>
                <a:lnTo>
                  <a:pt x="14901" y="146"/>
                </a:lnTo>
                <a:lnTo>
                  <a:pt x="14898" y="143"/>
                </a:lnTo>
                <a:lnTo>
                  <a:pt x="14896" y="143"/>
                </a:lnTo>
                <a:lnTo>
                  <a:pt x="14893" y="143"/>
                </a:lnTo>
                <a:lnTo>
                  <a:pt x="14889" y="143"/>
                </a:lnTo>
                <a:lnTo>
                  <a:pt x="14885" y="144"/>
                </a:lnTo>
                <a:lnTo>
                  <a:pt x="14882" y="146"/>
                </a:lnTo>
                <a:lnTo>
                  <a:pt x="14881" y="146"/>
                </a:lnTo>
                <a:lnTo>
                  <a:pt x="14879" y="144"/>
                </a:lnTo>
                <a:lnTo>
                  <a:pt x="14878" y="154"/>
                </a:lnTo>
                <a:lnTo>
                  <a:pt x="14879" y="144"/>
                </a:lnTo>
                <a:lnTo>
                  <a:pt x="14875" y="144"/>
                </a:lnTo>
                <a:lnTo>
                  <a:pt x="14873" y="144"/>
                </a:lnTo>
                <a:lnTo>
                  <a:pt x="14870" y="146"/>
                </a:lnTo>
                <a:lnTo>
                  <a:pt x="14868" y="146"/>
                </a:lnTo>
                <a:lnTo>
                  <a:pt x="14866" y="144"/>
                </a:lnTo>
                <a:lnTo>
                  <a:pt x="14863" y="143"/>
                </a:lnTo>
                <a:lnTo>
                  <a:pt x="14860" y="144"/>
                </a:lnTo>
                <a:lnTo>
                  <a:pt x="14856" y="146"/>
                </a:lnTo>
                <a:lnTo>
                  <a:pt x="14856" y="147"/>
                </a:lnTo>
                <a:lnTo>
                  <a:pt x="14856" y="150"/>
                </a:lnTo>
                <a:lnTo>
                  <a:pt x="14856" y="151"/>
                </a:lnTo>
                <a:lnTo>
                  <a:pt x="14856" y="154"/>
                </a:lnTo>
                <a:lnTo>
                  <a:pt x="14857" y="157"/>
                </a:lnTo>
                <a:lnTo>
                  <a:pt x="14857" y="159"/>
                </a:lnTo>
                <a:lnTo>
                  <a:pt x="14857" y="161"/>
                </a:lnTo>
                <a:lnTo>
                  <a:pt x="14856" y="164"/>
                </a:lnTo>
                <a:lnTo>
                  <a:pt x="14856" y="164"/>
                </a:lnTo>
                <a:lnTo>
                  <a:pt x="14856" y="166"/>
                </a:lnTo>
                <a:lnTo>
                  <a:pt x="14856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3" y="166"/>
                </a:lnTo>
                <a:lnTo>
                  <a:pt x="14853" y="167"/>
                </a:lnTo>
                <a:lnTo>
                  <a:pt x="14853" y="170"/>
                </a:lnTo>
                <a:lnTo>
                  <a:pt x="14852" y="171"/>
                </a:lnTo>
                <a:lnTo>
                  <a:pt x="14850" y="180"/>
                </a:lnTo>
                <a:lnTo>
                  <a:pt x="14847" y="189"/>
                </a:lnTo>
                <a:lnTo>
                  <a:pt x="14845" y="192"/>
                </a:lnTo>
                <a:lnTo>
                  <a:pt x="14842" y="193"/>
                </a:lnTo>
                <a:lnTo>
                  <a:pt x="14840" y="195"/>
                </a:lnTo>
                <a:lnTo>
                  <a:pt x="14837" y="195"/>
                </a:lnTo>
                <a:lnTo>
                  <a:pt x="14833" y="190"/>
                </a:lnTo>
                <a:lnTo>
                  <a:pt x="14829" y="187"/>
                </a:lnTo>
                <a:lnTo>
                  <a:pt x="14829" y="190"/>
                </a:lnTo>
                <a:lnTo>
                  <a:pt x="14827" y="195"/>
                </a:lnTo>
                <a:lnTo>
                  <a:pt x="14823" y="196"/>
                </a:lnTo>
                <a:lnTo>
                  <a:pt x="14816" y="195"/>
                </a:lnTo>
                <a:lnTo>
                  <a:pt x="14809" y="192"/>
                </a:lnTo>
                <a:lnTo>
                  <a:pt x="14804" y="189"/>
                </a:lnTo>
                <a:lnTo>
                  <a:pt x="14803" y="184"/>
                </a:lnTo>
                <a:lnTo>
                  <a:pt x="14803" y="180"/>
                </a:lnTo>
                <a:lnTo>
                  <a:pt x="14800" y="177"/>
                </a:lnTo>
                <a:lnTo>
                  <a:pt x="14798" y="176"/>
                </a:lnTo>
                <a:lnTo>
                  <a:pt x="14793" y="174"/>
                </a:lnTo>
                <a:lnTo>
                  <a:pt x="14788" y="171"/>
                </a:lnTo>
                <a:lnTo>
                  <a:pt x="14787" y="170"/>
                </a:lnTo>
                <a:lnTo>
                  <a:pt x="14784" y="169"/>
                </a:lnTo>
                <a:lnTo>
                  <a:pt x="14781" y="166"/>
                </a:lnTo>
                <a:lnTo>
                  <a:pt x="14778" y="161"/>
                </a:lnTo>
                <a:lnTo>
                  <a:pt x="14777" y="156"/>
                </a:lnTo>
                <a:lnTo>
                  <a:pt x="14775" y="153"/>
                </a:lnTo>
                <a:lnTo>
                  <a:pt x="14775" y="148"/>
                </a:lnTo>
                <a:lnTo>
                  <a:pt x="14775" y="146"/>
                </a:lnTo>
                <a:lnTo>
                  <a:pt x="14777" y="143"/>
                </a:lnTo>
                <a:lnTo>
                  <a:pt x="14780" y="140"/>
                </a:lnTo>
                <a:lnTo>
                  <a:pt x="14780" y="134"/>
                </a:lnTo>
                <a:lnTo>
                  <a:pt x="14778" y="131"/>
                </a:lnTo>
                <a:lnTo>
                  <a:pt x="14778" y="130"/>
                </a:lnTo>
                <a:lnTo>
                  <a:pt x="14777" y="127"/>
                </a:lnTo>
                <a:lnTo>
                  <a:pt x="14773" y="124"/>
                </a:lnTo>
                <a:lnTo>
                  <a:pt x="14768" y="124"/>
                </a:lnTo>
                <a:lnTo>
                  <a:pt x="14762" y="133"/>
                </a:lnTo>
                <a:lnTo>
                  <a:pt x="14755" y="143"/>
                </a:lnTo>
                <a:lnTo>
                  <a:pt x="14754" y="146"/>
                </a:lnTo>
                <a:lnTo>
                  <a:pt x="14752" y="147"/>
                </a:lnTo>
                <a:lnTo>
                  <a:pt x="14749" y="147"/>
                </a:lnTo>
                <a:lnTo>
                  <a:pt x="14747" y="147"/>
                </a:lnTo>
                <a:lnTo>
                  <a:pt x="14747" y="148"/>
                </a:lnTo>
                <a:lnTo>
                  <a:pt x="14747" y="150"/>
                </a:lnTo>
                <a:lnTo>
                  <a:pt x="14741" y="147"/>
                </a:lnTo>
                <a:lnTo>
                  <a:pt x="14734" y="143"/>
                </a:lnTo>
                <a:lnTo>
                  <a:pt x="14731" y="143"/>
                </a:lnTo>
                <a:lnTo>
                  <a:pt x="14729" y="143"/>
                </a:lnTo>
                <a:lnTo>
                  <a:pt x="14726" y="143"/>
                </a:lnTo>
                <a:lnTo>
                  <a:pt x="14724" y="143"/>
                </a:lnTo>
                <a:lnTo>
                  <a:pt x="14721" y="143"/>
                </a:lnTo>
                <a:lnTo>
                  <a:pt x="14716" y="143"/>
                </a:lnTo>
                <a:lnTo>
                  <a:pt x="14711" y="140"/>
                </a:lnTo>
                <a:lnTo>
                  <a:pt x="14708" y="138"/>
                </a:lnTo>
                <a:lnTo>
                  <a:pt x="14708" y="143"/>
                </a:lnTo>
                <a:lnTo>
                  <a:pt x="14709" y="150"/>
                </a:lnTo>
                <a:lnTo>
                  <a:pt x="14709" y="151"/>
                </a:lnTo>
                <a:lnTo>
                  <a:pt x="14708" y="154"/>
                </a:lnTo>
                <a:lnTo>
                  <a:pt x="14706" y="156"/>
                </a:lnTo>
                <a:lnTo>
                  <a:pt x="14705" y="157"/>
                </a:lnTo>
                <a:lnTo>
                  <a:pt x="14702" y="160"/>
                </a:lnTo>
                <a:lnTo>
                  <a:pt x="14699" y="161"/>
                </a:lnTo>
                <a:lnTo>
                  <a:pt x="14693" y="160"/>
                </a:lnTo>
                <a:lnTo>
                  <a:pt x="14689" y="159"/>
                </a:lnTo>
                <a:lnTo>
                  <a:pt x="14686" y="160"/>
                </a:lnTo>
                <a:lnTo>
                  <a:pt x="14683" y="161"/>
                </a:lnTo>
                <a:lnTo>
                  <a:pt x="14679" y="160"/>
                </a:lnTo>
                <a:lnTo>
                  <a:pt x="14676" y="157"/>
                </a:lnTo>
                <a:lnTo>
                  <a:pt x="14673" y="154"/>
                </a:lnTo>
                <a:lnTo>
                  <a:pt x="14670" y="151"/>
                </a:lnTo>
                <a:lnTo>
                  <a:pt x="14670" y="148"/>
                </a:lnTo>
                <a:lnTo>
                  <a:pt x="14670" y="147"/>
                </a:lnTo>
                <a:lnTo>
                  <a:pt x="14670" y="144"/>
                </a:lnTo>
                <a:lnTo>
                  <a:pt x="14670" y="141"/>
                </a:lnTo>
                <a:lnTo>
                  <a:pt x="14667" y="141"/>
                </a:lnTo>
                <a:lnTo>
                  <a:pt x="14663" y="140"/>
                </a:lnTo>
                <a:lnTo>
                  <a:pt x="14663" y="134"/>
                </a:lnTo>
                <a:lnTo>
                  <a:pt x="14662" y="128"/>
                </a:lnTo>
                <a:lnTo>
                  <a:pt x="14662" y="125"/>
                </a:lnTo>
                <a:lnTo>
                  <a:pt x="14659" y="124"/>
                </a:lnTo>
                <a:lnTo>
                  <a:pt x="14657" y="127"/>
                </a:lnTo>
                <a:lnTo>
                  <a:pt x="14656" y="130"/>
                </a:lnTo>
                <a:lnTo>
                  <a:pt x="14653" y="134"/>
                </a:lnTo>
                <a:lnTo>
                  <a:pt x="14650" y="137"/>
                </a:lnTo>
                <a:lnTo>
                  <a:pt x="14646" y="140"/>
                </a:lnTo>
                <a:lnTo>
                  <a:pt x="14643" y="141"/>
                </a:lnTo>
                <a:lnTo>
                  <a:pt x="14637" y="141"/>
                </a:lnTo>
                <a:lnTo>
                  <a:pt x="14633" y="140"/>
                </a:lnTo>
                <a:lnTo>
                  <a:pt x="14631" y="138"/>
                </a:lnTo>
                <a:lnTo>
                  <a:pt x="14631" y="135"/>
                </a:lnTo>
                <a:lnTo>
                  <a:pt x="14624" y="135"/>
                </a:lnTo>
                <a:lnTo>
                  <a:pt x="14620" y="134"/>
                </a:lnTo>
                <a:lnTo>
                  <a:pt x="14618" y="124"/>
                </a:lnTo>
                <a:lnTo>
                  <a:pt x="14616" y="117"/>
                </a:lnTo>
                <a:lnTo>
                  <a:pt x="14610" y="115"/>
                </a:lnTo>
                <a:lnTo>
                  <a:pt x="14605" y="114"/>
                </a:lnTo>
                <a:lnTo>
                  <a:pt x="14601" y="114"/>
                </a:lnTo>
                <a:lnTo>
                  <a:pt x="14595" y="115"/>
                </a:lnTo>
                <a:lnTo>
                  <a:pt x="14593" y="118"/>
                </a:lnTo>
                <a:lnTo>
                  <a:pt x="14591" y="121"/>
                </a:lnTo>
                <a:lnTo>
                  <a:pt x="14590" y="120"/>
                </a:lnTo>
                <a:lnTo>
                  <a:pt x="14588" y="118"/>
                </a:lnTo>
                <a:lnTo>
                  <a:pt x="14585" y="120"/>
                </a:lnTo>
                <a:lnTo>
                  <a:pt x="14582" y="123"/>
                </a:lnTo>
                <a:lnTo>
                  <a:pt x="14580" y="125"/>
                </a:lnTo>
                <a:lnTo>
                  <a:pt x="14578" y="128"/>
                </a:lnTo>
                <a:lnTo>
                  <a:pt x="14581" y="130"/>
                </a:lnTo>
                <a:lnTo>
                  <a:pt x="14584" y="131"/>
                </a:lnTo>
                <a:lnTo>
                  <a:pt x="14588" y="134"/>
                </a:lnTo>
                <a:lnTo>
                  <a:pt x="14590" y="137"/>
                </a:lnTo>
                <a:lnTo>
                  <a:pt x="14588" y="138"/>
                </a:lnTo>
                <a:lnTo>
                  <a:pt x="14587" y="140"/>
                </a:lnTo>
                <a:lnTo>
                  <a:pt x="14585" y="144"/>
                </a:lnTo>
                <a:lnTo>
                  <a:pt x="14582" y="148"/>
                </a:lnTo>
                <a:lnTo>
                  <a:pt x="14578" y="151"/>
                </a:lnTo>
                <a:lnTo>
                  <a:pt x="14575" y="156"/>
                </a:lnTo>
                <a:lnTo>
                  <a:pt x="14572" y="156"/>
                </a:lnTo>
                <a:lnTo>
                  <a:pt x="14569" y="157"/>
                </a:lnTo>
                <a:lnTo>
                  <a:pt x="14565" y="157"/>
                </a:lnTo>
                <a:lnTo>
                  <a:pt x="14562" y="159"/>
                </a:lnTo>
                <a:lnTo>
                  <a:pt x="14562" y="161"/>
                </a:lnTo>
                <a:lnTo>
                  <a:pt x="14564" y="164"/>
                </a:lnTo>
                <a:lnTo>
                  <a:pt x="14562" y="170"/>
                </a:lnTo>
                <a:lnTo>
                  <a:pt x="14559" y="176"/>
                </a:lnTo>
                <a:lnTo>
                  <a:pt x="14557" y="177"/>
                </a:lnTo>
                <a:lnTo>
                  <a:pt x="14555" y="177"/>
                </a:lnTo>
                <a:lnTo>
                  <a:pt x="14552" y="179"/>
                </a:lnTo>
                <a:lnTo>
                  <a:pt x="14551" y="177"/>
                </a:lnTo>
                <a:lnTo>
                  <a:pt x="14546" y="173"/>
                </a:lnTo>
                <a:lnTo>
                  <a:pt x="14545" y="167"/>
                </a:lnTo>
                <a:lnTo>
                  <a:pt x="14545" y="164"/>
                </a:lnTo>
                <a:lnTo>
                  <a:pt x="14544" y="163"/>
                </a:lnTo>
                <a:lnTo>
                  <a:pt x="14538" y="160"/>
                </a:lnTo>
                <a:lnTo>
                  <a:pt x="14533" y="160"/>
                </a:lnTo>
                <a:lnTo>
                  <a:pt x="14535" y="163"/>
                </a:lnTo>
                <a:lnTo>
                  <a:pt x="14536" y="166"/>
                </a:lnTo>
                <a:lnTo>
                  <a:pt x="14532" y="170"/>
                </a:lnTo>
                <a:lnTo>
                  <a:pt x="14529" y="171"/>
                </a:lnTo>
                <a:lnTo>
                  <a:pt x="14529" y="169"/>
                </a:lnTo>
                <a:lnTo>
                  <a:pt x="14529" y="166"/>
                </a:lnTo>
                <a:lnTo>
                  <a:pt x="14528" y="166"/>
                </a:lnTo>
                <a:lnTo>
                  <a:pt x="14523" y="166"/>
                </a:lnTo>
                <a:lnTo>
                  <a:pt x="14523" y="167"/>
                </a:lnTo>
                <a:lnTo>
                  <a:pt x="14522" y="169"/>
                </a:lnTo>
                <a:lnTo>
                  <a:pt x="14522" y="164"/>
                </a:lnTo>
                <a:lnTo>
                  <a:pt x="14522" y="161"/>
                </a:lnTo>
                <a:lnTo>
                  <a:pt x="14521" y="160"/>
                </a:lnTo>
                <a:lnTo>
                  <a:pt x="14519" y="159"/>
                </a:lnTo>
                <a:lnTo>
                  <a:pt x="14518" y="159"/>
                </a:lnTo>
                <a:lnTo>
                  <a:pt x="14516" y="159"/>
                </a:lnTo>
                <a:lnTo>
                  <a:pt x="14513" y="157"/>
                </a:lnTo>
                <a:lnTo>
                  <a:pt x="14512" y="157"/>
                </a:lnTo>
                <a:lnTo>
                  <a:pt x="14506" y="156"/>
                </a:lnTo>
                <a:lnTo>
                  <a:pt x="14502" y="156"/>
                </a:lnTo>
                <a:lnTo>
                  <a:pt x="14499" y="156"/>
                </a:lnTo>
                <a:lnTo>
                  <a:pt x="14497" y="154"/>
                </a:lnTo>
                <a:lnTo>
                  <a:pt x="14496" y="156"/>
                </a:lnTo>
                <a:lnTo>
                  <a:pt x="14495" y="156"/>
                </a:lnTo>
                <a:lnTo>
                  <a:pt x="14495" y="153"/>
                </a:lnTo>
                <a:lnTo>
                  <a:pt x="14495" y="150"/>
                </a:lnTo>
                <a:lnTo>
                  <a:pt x="14493" y="148"/>
                </a:lnTo>
                <a:lnTo>
                  <a:pt x="14493" y="147"/>
                </a:lnTo>
                <a:lnTo>
                  <a:pt x="14489" y="147"/>
                </a:lnTo>
                <a:lnTo>
                  <a:pt x="14485" y="148"/>
                </a:lnTo>
                <a:lnTo>
                  <a:pt x="14483" y="148"/>
                </a:lnTo>
                <a:lnTo>
                  <a:pt x="14482" y="147"/>
                </a:lnTo>
                <a:lnTo>
                  <a:pt x="14483" y="144"/>
                </a:lnTo>
                <a:lnTo>
                  <a:pt x="14483" y="140"/>
                </a:lnTo>
                <a:lnTo>
                  <a:pt x="14479" y="137"/>
                </a:lnTo>
                <a:lnTo>
                  <a:pt x="14476" y="135"/>
                </a:lnTo>
                <a:lnTo>
                  <a:pt x="14473" y="135"/>
                </a:lnTo>
                <a:lnTo>
                  <a:pt x="14472" y="135"/>
                </a:lnTo>
                <a:lnTo>
                  <a:pt x="14472" y="133"/>
                </a:lnTo>
                <a:lnTo>
                  <a:pt x="14472" y="130"/>
                </a:lnTo>
                <a:lnTo>
                  <a:pt x="14470" y="128"/>
                </a:lnTo>
                <a:lnTo>
                  <a:pt x="14469" y="125"/>
                </a:lnTo>
                <a:lnTo>
                  <a:pt x="14467" y="127"/>
                </a:lnTo>
                <a:lnTo>
                  <a:pt x="14464" y="127"/>
                </a:lnTo>
                <a:lnTo>
                  <a:pt x="14463" y="125"/>
                </a:lnTo>
                <a:lnTo>
                  <a:pt x="14461" y="124"/>
                </a:lnTo>
                <a:lnTo>
                  <a:pt x="14459" y="124"/>
                </a:lnTo>
                <a:lnTo>
                  <a:pt x="14459" y="125"/>
                </a:lnTo>
                <a:lnTo>
                  <a:pt x="14459" y="128"/>
                </a:lnTo>
                <a:lnTo>
                  <a:pt x="14460" y="130"/>
                </a:lnTo>
                <a:lnTo>
                  <a:pt x="14459" y="130"/>
                </a:lnTo>
                <a:lnTo>
                  <a:pt x="14456" y="130"/>
                </a:lnTo>
                <a:lnTo>
                  <a:pt x="14454" y="128"/>
                </a:lnTo>
                <a:lnTo>
                  <a:pt x="14453" y="125"/>
                </a:lnTo>
                <a:lnTo>
                  <a:pt x="14450" y="125"/>
                </a:lnTo>
                <a:lnTo>
                  <a:pt x="14449" y="127"/>
                </a:lnTo>
                <a:lnTo>
                  <a:pt x="14446" y="127"/>
                </a:lnTo>
                <a:lnTo>
                  <a:pt x="14444" y="125"/>
                </a:lnTo>
                <a:lnTo>
                  <a:pt x="14443" y="131"/>
                </a:lnTo>
                <a:lnTo>
                  <a:pt x="14441" y="134"/>
                </a:lnTo>
                <a:lnTo>
                  <a:pt x="14438" y="134"/>
                </a:lnTo>
                <a:lnTo>
                  <a:pt x="14437" y="134"/>
                </a:lnTo>
                <a:lnTo>
                  <a:pt x="14436" y="134"/>
                </a:lnTo>
                <a:lnTo>
                  <a:pt x="14434" y="135"/>
                </a:lnTo>
                <a:lnTo>
                  <a:pt x="14434" y="137"/>
                </a:lnTo>
                <a:lnTo>
                  <a:pt x="14433" y="138"/>
                </a:lnTo>
                <a:lnTo>
                  <a:pt x="14431" y="140"/>
                </a:lnTo>
                <a:lnTo>
                  <a:pt x="14430" y="140"/>
                </a:lnTo>
                <a:lnTo>
                  <a:pt x="14433" y="143"/>
                </a:lnTo>
                <a:lnTo>
                  <a:pt x="14436" y="144"/>
                </a:lnTo>
                <a:lnTo>
                  <a:pt x="14434" y="147"/>
                </a:lnTo>
                <a:lnTo>
                  <a:pt x="14433" y="148"/>
                </a:lnTo>
                <a:lnTo>
                  <a:pt x="14431" y="148"/>
                </a:lnTo>
                <a:lnTo>
                  <a:pt x="14428" y="148"/>
                </a:lnTo>
                <a:lnTo>
                  <a:pt x="14425" y="151"/>
                </a:lnTo>
                <a:lnTo>
                  <a:pt x="14424" y="154"/>
                </a:lnTo>
                <a:lnTo>
                  <a:pt x="14421" y="153"/>
                </a:lnTo>
                <a:lnTo>
                  <a:pt x="14417" y="150"/>
                </a:lnTo>
                <a:lnTo>
                  <a:pt x="14414" y="151"/>
                </a:lnTo>
                <a:lnTo>
                  <a:pt x="14413" y="154"/>
                </a:lnTo>
                <a:lnTo>
                  <a:pt x="14411" y="151"/>
                </a:lnTo>
                <a:lnTo>
                  <a:pt x="14408" y="150"/>
                </a:lnTo>
                <a:lnTo>
                  <a:pt x="14405" y="153"/>
                </a:lnTo>
                <a:lnTo>
                  <a:pt x="14402" y="154"/>
                </a:lnTo>
                <a:lnTo>
                  <a:pt x="14397" y="154"/>
                </a:lnTo>
                <a:lnTo>
                  <a:pt x="14391" y="154"/>
                </a:lnTo>
                <a:lnTo>
                  <a:pt x="14392" y="157"/>
                </a:lnTo>
                <a:lnTo>
                  <a:pt x="14392" y="160"/>
                </a:lnTo>
                <a:lnTo>
                  <a:pt x="14391" y="163"/>
                </a:lnTo>
                <a:lnTo>
                  <a:pt x="14389" y="166"/>
                </a:lnTo>
                <a:lnTo>
                  <a:pt x="14391" y="167"/>
                </a:lnTo>
                <a:lnTo>
                  <a:pt x="14391" y="169"/>
                </a:lnTo>
                <a:lnTo>
                  <a:pt x="14388" y="170"/>
                </a:lnTo>
                <a:lnTo>
                  <a:pt x="14384" y="171"/>
                </a:lnTo>
                <a:lnTo>
                  <a:pt x="14379" y="174"/>
                </a:lnTo>
                <a:lnTo>
                  <a:pt x="14377" y="176"/>
                </a:lnTo>
                <a:lnTo>
                  <a:pt x="14375" y="176"/>
                </a:lnTo>
                <a:lnTo>
                  <a:pt x="14372" y="174"/>
                </a:lnTo>
                <a:lnTo>
                  <a:pt x="14366" y="177"/>
                </a:lnTo>
                <a:lnTo>
                  <a:pt x="14361" y="180"/>
                </a:lnTo>
                <a:lnTo>
                  <a:pt x="14361" y="179"/>
                </a:lnTo>
                <a:lnTo>
                  <a:pt x="14359" y="177"/>
                </a:lnTo>
                <a:lnTo>
                  <a:pt x="14358" y="179"/>
                </a:lnTo>
                <a:lnTo>
                  <a:pt x="14356" y="180"/>
                </a:lnTo>
                <a:lnTo>
                  <a:pt x="14352" y="180"/>
                </a:lnTo>
                <a:lnTo>
                  <a:pt x="14346" y="180"/>
                </a:lnTo>
                <a:lnTo>
                  <a:pt x="14342" y="183"/>
                </a:lnTo>
                <a:lnTo>
                  <a:pt x="14339" y="186"/>
                </a:lnTo>
                <a:lnTo>
                  <a:pt x="14341" y="192"/>
                </a:lnTo>
                <a:lnTo>
                  <a:pt x="14342" y="196"/>
                </a:lnTo>
                <a:lnTo>
                  <a:pt x="14338" y="199"/>
                </a:lnTo>
                <a:lnTo>
                  <a:pt x="14332" y="200"/>
                </a:lnTo>
                <a:lnTo>
                  <a:pt x="14332" y="205"/>
                </a:lnTo>
                <a:lnTo>
                  <a:pt x="14330" y="207"/>
                </a:lnTo>
                <a:lnTo>
                  <a:pt x="14329" y="207"/>
                </a:lnTo>
                <a:lnTo>
                  <a:pt x="14328" y="207"/>
                </a:lnTo>
                <a:lnTo>
                  <a:pt x="14325" y="207"/>
                </a:lnTo>
                <a:lnTo>
                  <a:pt x="14320" y="206"/>
                </a:lnTo>
                <a:lnTo>
                  <a:pt x="14319" y="206"/>
                </a:lnTo>
                <a:lnTo>
                  <a:pt x="14316" y="207"/>
                </a:lnTo>
                <a:lnTo>
                  <a:pt x="14313" y="206"/>
                </a:lnTo>
                <a:lnTo>
                  <a:pt x="14312" y="206"/>
                </a:lnTo>
                <a:lnTo>
                  <a:pt x="14310" y="206"/>
                </a:lnTo>
                <a:lnTo>
                  <a:pt x="14309" y="207"/>
                </a:lnTo>
                <a:lnTo>
                  <a:pt x="14305" y="209"/>
                </a:lnTo>
                <a:lnTo>
                  <a:pt x="14300" y="209"/>
                </a:lnTo>
                <a:lnTo>
                  <a:pt x="14297" y="215"/>
                </a:lnTo>
                <a:lnTo>
                  <a:pt x="14296" y="219"/>
                </a:lnTo>
                <a:lnTo>
                  <a:pt x="14292" y="219"/>
                </a:lnTo>
                <a:lnTo>
                  <a:pt x="14289" y="220"/>
                </a:lnTo>
                <a:lnTo>
                  <a:pt x="14287" y="220"/>
                </a:lnTo>
                <a:lnTo>
                  <a:pt x="14286" y="222"/>
                </a:lnTo>
                <a:lnTo>
                  <a:pt x="14286" y="223"/>
                </a:lnTo>
                <a:lnTo>
                  <a:pt x="14287" y="225"/>
                </a:lnTo>
                <a:lnTo>
                  <a:pt x="14287" y="226"/>
                </a:lnTo>
                <a:lnTo>
                  <a:pt x="14286" y="226"/>
                </a:lnTo>
                <a:lnTo>
                  <a:pt x="14284" y="228"/>
                </a:lnTo>
                <a:lnTo>
                  <a:pt x="14281" y="228"/>
                </a:lnTo>
                <a:lnTo>
                  <a:pt x="14277" y="223"/>
                </a:lnTo>
                <a:lnTo>
                  <a:pt x="14271" y="220"/>
                </a:lnTo>
                <a:lnTo>
                  <a:pt x="14270" y="222"/>
                </a:lnTo>
                <a:lnTo>
                  <a:pt x="14270" y="222"/>
                </a:lnTo>
                <a:lnTo>
                  <a:pt x="14267" y="225"/>
                </a:lnTo>
                <a:lnTo>
                  <a:pt x="14266" y="228"/>
                </a:lnTo>
                <a:lnTo>
                  <a:pt x="14258" y="228"/>
                </a:lnTo>
                <a:lnTo>
                  <a:pt x="14253" y="226"/>
                </a:lnTo>
                <a:lnTo>
                  <a:pt x="14251" y="228"/>
                </a:lnTo>
                <a:lnTo>
                  <a:pt x="14248" y="228"/>
                </a:lnTo>
                <a:lnTo>
                  <a:pt x="14250" y="229"/>
                </a:lnTo>
                <a:lnTo>
                  <a:pt x="14251" y="231"/>
                </a:lnTo>
                <a:lnTo>
                  <a:pt x="14248" y="233"/>
                </a:lnTo>
                <a:lnTo>
                  <a:pt x="14245" y="236"/>
                </a:lnTo>
                <a:lnTo>
                  <a:pt x="14244" y="239"/>
                </a:lnTo>
                <a:lnTo>
                  <a:pt x="14243" y="242"/>
                </a:lnTo>
                <a:lnTo>
                  <a:pt x="14244" y="243"/>
                </a:lnTo>
                <a:lnTo>
                  <a:pt x="14244" y="245"/>
                </a:lnTo>
                <a:lnTo>
                  <a:pt x="14247" y="246"/>
                </a:lnTo>
                <a:lnTo>
                  <a:pt x="14250" y="248"/>
                </a:lnTo>
                <a:lnTo>
                  <a:pt x="14248" y="249"/>
                </a:lnTo>
                <a:lnTo>
                  <a:pt x="14248" y="251"/>
                </a:lnTo>
                <a:lnTo>
                  <a:pt x="14247" y="251"/>
                </a:lnTo>
                <a:lnTo>
                  <a:pt x="14245" y="251"/>
                </a:lnTo>
                <a:lnTo>
                  <a:pt x="14244" y="254"/>
                </a:lnTo>
                <a:lnTo>
                  <a:pt x="14243" y="258"/>
                </a:lnTo>
                <a:lnTo>
                  <a:pt x="14238" y="259"/>
                </a:lnTo>
                <a:lnTo>
                  <a:pt x="14234" y="261"/>
                </a:lnTo>
                <a:lnTo>
                  <a:pt x="14233" y="265"/>
                </a:lnTo>
                <a:lnTo>
                  <a:pt x="14233" y="269"/>
                </a:lnTo>
                <a:lnTo>
                  <a:pt x="14231" y="268"/>
                </a:lnTo>
                <a:lnTo>
                  <a:pt x="14230" y="267"/>
                </a:lnTo>
                <a:lnTo>
                  <a:pt x="14228" y="268"/>
                </a:lnTo>
                <a:lnTo>
                  <a:pt x="14227" y="269"/>
                </a:lnTo>
                <a:lnTo>
                  <a:pt x="14225" y="271"/>
                </a:lnTo>
                <a:lnTo>
                  <a:pt x="14225" y="274"/>
                </a:lnTo>
                <a:lnTo>
                  <a:pt x="14220" y="278"/>
                </a:lnTo>
                <a:lnTo>
                  <a:pt x="14214" y="282"/>
                </a:lnTo>
                <a:lnTo>
                  <a:pt x="14209" y="282"/>
                </a:lnTo>
                <a:lnTo>
                  <a:pt x="14204" y="284"/>
                </a:lnTo>
                <a:lnTo>
                  <a:pt x="14202" y="284"/>
                </a:lnTo>
                <a:lnTo>
                  <a:pt x="14201" y="282"/>
                </a:lnTo>
                <a:lnTo>
                  <a:pt x="14201" y="285"/>
                </a:lnTo>
                <a:lnTo>
                  <a:pt x="14201" y="287"/>
                </a:lnTo>
                <a:lnTo>
                  <a:pt x="14197" y="291"/>
                </a:lnTo>
                <a:lnTo>
                  <a:pt x="14194" y="295"/>
                </a:lnTo>
                <a:lnTo>
                  <a:pt x="14195" y="297"/>
                </a:lnTo>
                <a:lnTo>
                  <a:pt x="14197" y="298"/>
                </a:lnTo>
                <a:lnTo>
                  <a:pt x="14198" y="301"/>
                </a:lnTo>
                <a:lnTo>
                  <a:pt x="14199" y="304"/>
                </a:lnTo>
                <a:lnTo>
                  <a:pt x="14198" y="305"/>
                </a:lnTo>
                <a:lnTo>
                  <a:pt x="14195" y="308"/>
                </a:lnTo>
                <a:lnTo>
                  <a:pt x="14194" y="311"/>
                </a:lnTo>
                <a:lnTo>
                  <a:pt x="14192" y="313"/>
                </a:lnTo>
                <a:lnTo>
                  <a:pt x="14195" y="314"/>
                </a:lnTo>
                <a:lnTo>
                  <a:pt x="14198" y="315"/>
                </a:lnTo>
                <a:lnTo>
                  <a:pt x="14195" y="318"/>
                </a:lnTo>
                <a:lnTo>
                  <a:pt x="14192" y="320"/>
                </a:lnTo>
                <a:lnTo>
                  <a:pt x="14195" y="321"/>
                </a:lnTo>
                <a:lnTo>
                  <a:pt x="14198" y="323"/>
                </a:lnTo>
                <a:lnTo>
                  <a:pt x="14198" y="328"/>
                </a:lnTo>
                <a:lnTo>
                  <a:pt x="14197" y="333"/>
                </a:lnTo>
                <a:lnTo>
                  <a:pt x="14195" y="337"/>
                </a:lnTo>
                <a:lnTo>
                  <a:pt x="14192" y="340"/>
                </a:lnTo>
                <a:lnTo>
                  <a:pt x="14191" y="340"/>
                </a:lnTo>
                <a:lnTo>
                  <a:pt x="14188" y="340"/>
                </a:lnTo>
                <a:lnTo>
                  <a:pt x="14186" y="339"/>
                </a:lnTo>
                <a:lnTo>
                  <a:pt x="14184" y="337"/>
                </a:lnTo>
                <a:lnTo>
                  <a:pt x="14184" y="340"/>
                </a:lnTo>
                <a:lnTo>
                  <a:pt x="14184" y="341"/>
                </a:lnTo>
                <a:lnTo>
                  <a:pt x="14186" y="343"/>
                </a:lnTo>
                <a:lnTo>
                  <a:pt x="14189" y="344"/>
                </a:lnTo>
                <a:lnTo>
                  <a:pt x="14188" y="347"/>
                </a:lnTo>
                <a:lnTo>
                  <a:pt x="14186" y="351"/>
                </a:lnTo>
                <a:lnTo>
                  <a:pt x="14182" y="356"/>
                </a:lnTo>
                <a:lnTo>
                  <a:pt x="14178" y="357"/>
                </a:lnTo>
                <a:lnTo>
                  <a:pt x="14179" y="354"/>
                </a:lnTo>
                <a:lnTo>
                  <a:pt x="14179" y="350"/>
                </a:lnTo>
                <a:lnTo>
                  <a:pt x="14178" y="353"/>
                </a:lnTo>
                <a:lnTo>
                  <a:pt x="14175" y="356"/>
                </a:lnTo>
                <a:lnTo>
                  <a:pt x="14173" y="356"/>
                </a:lnTo>
                <a:lnTo>
                  <a:pt x="14172" y="356"/>
                </a:lnTo>
                <a:lnTo>
                  <a:pt x="14169" y="354"/>
                </a:lnTo>
                <a:lnTo>
                  <a:pt x="14166" y="351"/>
                </a:lnTo>
                <a:lnTo>
                  <a:pt x="14161" y="350"/>
                </a:lnTo>
                <a:lnTo>
                  <a:pt x="14155" y="349"/>
                </a:lnTo>
                <a:lnTo>
                  <a:pt x="14153" y="353"/>
                </a:lnTo>
                <a:lnTo>
                  <a:pt x="14153" y="356"/>
                </a:lnTo>
                <a:lnTo>
                  <a:pt x="14153" y="357"/>
                </a:lnTo>
                <a:lnTo>
                  <a:pt x="14156" y="359"/>
                </a:lnTo>
                <a:lnTo>
                  <a:pt x="14159" y="359"/>
                </a:lnTo>
                <a:lnTo>
                  <a:pt x="14159" y="357"/>
                </a:lnTo>
                <a:lnTo>
                  <a:pt x="14159" y="360"/>
                </a:lnTo>
                <a:lnTo>
                  <a:pt x="14159" y="362"/>
                </a:lnTo>
                <a:lnTo>
                  <a:pt x="14158" y="366"/>
                </a:lnTo>
                <a:lnTo>
                  <a:pt x="14155" y="369"/>
                </a:lnTo>
                <a:lnTo>
                  <a:pt x="14153" y="373"/>
                </a:lnTo>
                <a:lnTo>
                  <a:pt x="14152" y="379"/>
                </a:lnTo>
                <a:lnTo>
                  <a:pt x="14150" y="379"/>
                </a:lnTo>
                <a:lnTo>
                  <a:pt x="14150" y="380"/>
                </a:lnTo>
                <a:lnTo>
                  <a:pt x="14150" y="380"/>
                </a:lnTo>
                <a:lnTo>
                  <a:pt x="14150" y="382"/>
                </a:lnTo>
                <a:lnTo>
                  <a:pt x="14150" y="383"/>
                </a:lnTo>
                <a:lnTo>
                  <a:pt x="14149" y="385"/>
                </a:lnTo>
                <a:lnTo>
                  <a:pt x="14152" y="385"/>
                </a:lnTo>
                <a:lnTo>
                  <a:pt x="14155" y="385"/>
                </a:lnTo>
                <a:lnTo>
                  <a:pt x="14155" y="386"/>
                </a:lnTo>
                <a:lnTo>
                  <a:pt x="14156" y="387"/>
                </a:lnTo>
                <a:lnTo>
                  <a:pt x="14155" y="390"/>
                </a:lnTo>
                <a:lnTo>
                  <a:pt x="14155" y="393"/>
                </a:lnTo>
                <a:lnTo>
                  <a:pt x="14153" y="393"/>
                </a:lnTo>
                <a:lnTo>
                  <a:pt x="14153" y="395"/>
                </a:lnTo>
                <a:lnTo>
                  <a:pt x="14149" y="395"/>
                </a:lnTo>
                <a:lnTo>
                  <a:pt x="14143" y="395"/>
                </a:lnTo>
                <a:lnTo>
                  <a:pt x="14142" y="392"/>
                </a:lnTo>
                <a:lnTo>
                  <a:pt x="14142" y="390"/>
                </a:lnTo>
                <a:lnTo>
                  <a:pt x="14143" y="389"/>
                </a:lnTo>
                <a:lnTo>
                  <a:pt x="14145" y="389"/>
                </a:lnTo>
                <a:lnTo>
                  <a:pt x="14143" y="387"/>
                </a:lnTo>
                <a:lnTo>
                  <a:pt x="14142" y="386"/>
                </a:lnTo>
                <a:lnTo>
                  <a:pt x="14140" y="387"/>
                </a:lnTo>
                <a:lnTo>
                  <a:pt x="14137" y="387"/>
                </a:lnTo>
                <a:lnTo>
                  <a:pt x="14135" y="387"/>
                </a:lnTo>
                <a:lnTo>
                  <a:pt x="14132" y="387"/>
                </a:lnTo>
                <a:lnTo>
                  <a:pt x="14130" y="389"/>
                </a:lnTo>
                <a:lnTo>
                  <a:pt x="14130" y="390"/>
                </a:lnTo>
                <a:lnTo>
                  <a:pt x="14129" y="392"/>
                </a:lnTo>
                <a:lnTo>
                  <a:pt x="14126" y="393"/>
                </a:lnTo>
                <a:lnTo>
                  <a:pt x="14129" y="393"/>
                </a:lnTo>
                <a:lnTo>
                  <a:pt x="14130" y="395"/>
                </a:lnTo>
                <a:lnTo>
                  <a:pt x="14130" y="396"/>
                </a:lnTo>
                <a:lnTo>
                  <a:pt x="14130" y="396"/>
                </a:lnTo>
                <a:lnTo>
                  <a:pt x="14127" y="398"/>
                </a:lnTo>
                <a:lnTo>
                  <a:pt x="14125" y="399"/>
                </a:lnTo>
                <a:lnTo>
                  <a:pt x="14123" y="399"/>
                </a:lnTo>
                <a:lnTo>
                  <a:pt x="14122" y="400"/>
                </a:lnTo>
                <a:lnTo>
                  <a:pt x="14120" y="398"/>
                </a:lnTo>
                <a:lnTo>
                  <a:pt x="14117" y="393"/>
                </a:lnTo>
                <a:lnTo>
                  <a:pt x="14117" y="393"/>
                </a:lnTo>
                <a:lnTo>
                  <a:pt x="14116" y="393"/>
                </a:lnTo>
                <a:lnTo>
                  <a:pt x="14114" y="392"/>
                </a:lnTo>
                <a:lnTo>
                  <a:pt x="14113" y="389"/>
                </a:lnTo>
                <a:lnTo>
                  <a:pt x="14112" y="389"/>
                </a:lnTo>
                <a:lnTo>
                  <a:pt x="14109" y="389"/>
                </a:lnTo>
                <a:lnTo>
                  <a:pt x="14107" y="390"/>
                </a:lnTo>
                <a:lnTo>
                  <a:pt x="14106" y="392"/>
                </a:lnTo>
                <a:lnTo>
                  <a:pt x="14104" y="392"/>
                </a:lnTo>
                <a:lnTo>
                  <a:pt x="14103" y="390"/>
                </a:lnTo>
                <a:lnTo>
                  <a:pt x="14103" y="389"/>
                </a:lnTo>
                <a:lnTo>
                  <a:pt x="14101" y="386"/>
                </a:lnTo>
                <a:lnTo>
                  <a:pt x="14096" y="386"/>
                </a:lnTo>
                <a:lnTo>
                  <a:pt x="14091" y="387"/>
                </a:lnTo>
                <a:lnTo>
                  <a:pt x="14090" y="390"/>
                </a:lnTo>
                <a:lnTo>
                  <a:pt x="14089" y="393"/>
                </a:lnTo>
                <a:lnTo>
                  <a:pt x="14084" y="395"/>
                </a:lnTo>
                <a:lnTo>
                  <a:pt x="14080" y="398"/>
                </a:lnTo>
                <a:lnTo>
                  <a:pt x="14080" y="402"/>
                </a:lnTo>
                <a:lnTo>
                  <a:pt x="14078" y="406"/>
                </a:lnTo>
                <a:lnTo>
                  <a:pt x="14077" y="405"/>
                </a:lnTo>
                <a:lnTo>
                  <a:pt x="14076" y="402"/>
                </a:lnTo>
                <a:lnTo>
                  <a:pt x="14074" y="403"/>
                </a:lnTo>
                <a:lnTo>
                  <a:pt x="14073" y="405"/>
                </a:lnTo>
                <a:lnTo>
                  <a:pt x="14071" y="402"/>
                </a:lnTo>
                <a:lnTo>
                  <a:pt x="14070" y="400"/>
                </a:lnTo>
                <a:lnTo>
                  <a:pt x="14070" y="403"/>
                </a:lnTo>
                <a:lnTo>
                  <a:pt x="14068" y="405"/>
                </a:lnTo>
                <a:lnTo>
                  <a:pt x="14067" y="408"/>
                </a:lnTo>
                <a:lnTo>
                  <a:pt x="14065" y="409"/>
                </a:lnTo>
                <a:lnTo>
                  <a:pt x="14065" y="409"/>
                </a:lnTo>
                <a:lnTo>
                  <a:pt x="14064" y="409"/>
                </a:lnTo>
                <a:lnTo>
                  <a:pt x="14063" y="412"/>
                </a:lnTo>
                <a:lnTo>
                  <a:pt x="14061" y="413"/>
                </a:lnTo>
                <a:lnTo>
                  <a:pt x="14064" y="416"/>
                </a:lnTo>
                <a:lnTo>
                  <a:pt x="14067" y="419"/>
                </a:lnTo>
                <a:lnTo>
                  <a:pt x="14065" y="422"/>
                </a:lnTo>
                <a:lnTo>
                  <a:pt x="14064" y="426"/>
                </a:lnTo>
                <a:lnTo>
                  <a:pt x="14063" y="428"/>
                </a:lnTo>
                <a:lnTo>
                  <a:pt x="14063" y="429"/>
                </a:lnTo>
                <a:lnTo>
                  <a:pt x="14067" y="429"/>
                </a:lnTo>
                <a:lnTo>
                  <a:pt x="14068" y="429"/>
                </a:lnTo>
                <a:lnTo>
                  <a:pt x="14070" y="431"/>
                </a:lnTo>
                <a:lnTo>
                  <a:pt x="14071" y="431"/>
                </a:lnTo>
                <a:lnTo>
                  <a:pt x="14070" y="432"/>
                </a:lnTo>
                <a:lnTo>
                  <a:pt x="14070" y="434"/>
                </a:lnTo>
                <a:lnTo>
                  <a:pt x="14068" y="434"/>
                </a:lnTo>
                <a:lnTo>
                  <a:pt x="14065" y="435"/>
                </a:lnTo>
                <a:lnTo>
                  <a:pt x="14067" y="436"/>
                </a:lnTo>
                <a:lnTo>
                  <a:pt x="14067" y="438"/>
                </a:lnTo>
                <a:lnTo>
                  <a:pt x="14068" y="439"/>
                </a:lnTo>
                <a:lnTo>
                  <a:pt x="14068" y="442"/>
                </a:lnTo>
                <a:lnTo>
                  <a:pt x="14067" y="442"/>
                </a:lnTo>
                <a:lnTo>
                  <a:pt x="14067" y="442"/>
                </a:lnTo>
                <a:lnTo>
                  <a:pt x="14065" y="447"/>
                </a:lnTo>
                <a:lnTo>
                  <a:pt x="14065" y="451"/>
                </a:lnTo>
                <a:lnTo>
                  <a:pt x="14067" y="454"/>
                </a:lnTo>
                <a:lnTo>
                  <a:pt x="14070" y="454"/>
                </a:lnTo>
                <a:lnTo>
                  <a:pt x="14071" y="454"/>
                </a:lnTo>
                <a:lnTo>
                  <a:pt x="14070" y="452"/>
                </a:lnTo>
                <a:lnTo>
                  <a:pt x="14071" y="449"/>
                </a:lnTo>
                <a:lnTo>
                  <a:pt x="14070" y="449"/>
                </a:lnTo>
                <a:lnTo>
                  <a:pt x="14071" y="448"/>
                </a:lnTo>
                <a:lnTo>
                  <a:pt x="14073" y="448"/>
                </a:lnTo>
                <a:lnTo>
                  <a:pt x="14074" y="451"/>
                </a:lnTo>
                <a:lnTo>
                  <a:pt x="14074" y="454"/>
                </a:lnTo>
                <a:lnTo>
                  <a:pt x="14076" y="455"/>
                </a:lnTo>
                <a:lnTo>
                  <a:pt x="14077" y="455"/>
                </a:lnTo>
                <a:lnTo>
                  <a:pt x="14080" y="459"/>
                </a:lnTo>
                <a:lnTo>
                  <a:pt x="14081" y="464"/>
                </a:lnTo>
                <a:lnTo>
                  <a:pt x="14081" y="465"/>
                </a:lnTo>
                <a:lnTo>
                  <a:pt x="14081" y="467"/>
                </a:lnTo>
                <a:lnTo>
                  <a:pt x="14080" y="467"/>
                </a:lnTo>
                <a:lnTo>
                  <a:pt x="14078" y="467"/>
                </a:lnTo>
                <a:lnTo>
                  <a:pt x="14077" y="468"/>
                </a:lnTo>
                <a:lnTo>
                  <a:pt x="14074" y="470"/>
                </a:lnTo>
                <a:lnTo>
                  <a:pt x="14073" y="468"/>
                </a:lnTo>
                <a:lnTo>
                  <a:pt x="14070" y="467"/>
                </a:lnTo>
                <a:lnTo>
                  <a:pt x="14070" y="468"/>
                </a:lnTo>
                <a:lnTo>
                  <a:pt x="14071" y="470"/>
                </a:lnTo>
                <a:lnTo>
                  <a:pt x="14068" y="467"/>
                </a:lnTo>
                <a:lnTo>
                  <a:pt x="14067" y="462"/>
                </a:lnTo>
                <a:lnTo>
                  <a:pt x="14065" y="464"/>
                </a:lnTo>
                <a:lnTo>
                  <a:pt x="14063" y="467"/>
                </a:lnTo>
                <a:lnTo>
                  <a:pt x="14057" y="468"/>
                </a:lnTo>
                <a:lnTo>
                  <a:pt x="14053" y="470"/>
                </a:lnTo>
                <a:lnTo>
                  <a:pt x="14053" y="472"/>
                </a:lnTo>
                <a:lnTo>
                  <a:pt x="14053" y="474"/>
                </a:lnTo>
                <a:lnTo>
                  <a:pt x="14050" y="471"/>
                </a:lnTo>
                <a:lnTo>
                  <a:pt x="14047" y="471"/>
                </a:lnTo>
                <a:lnTo>
                  <a:pt x="14050" y="475"/>
                </a:lnTo>
                <a:lnTo>
                  <a:pt x="14053" y="480"/>
                </a:lnTo>
                <a:lnTo>
                  <a:pt x="14050" y="484"/>
                </a:lnTo>
                <a:lnTo>
                  <a:pt x="14050" y="487"/>
                </a:lnTo>
                <a:lnTo>
                  <a:pt x="14053" y="488"/>
                </a:lnTo>
                <a:lnTo>
                  <a:pt x="14055" y="490"/>
                </a:lnTo>
                <a:lnTo>
                  <a:pt x="14053" y="491"/>
                </a:lnTo>
                <a:lnTo>
                  <a:pt x="14051" y="491"/>
                </a:lnTo>
                <a:lnTo>
                  <a:pt x="14050" y="494"/>
                </a:lnTo>
                <a:lnTo>
                  <a:pt x="14048" y="495"/>
                </a:lnTo>
                <a:lnTo>
                  <a:pt x="14047" y="495"/>
                </a:lnTo>
                <a:lnTo>
                  <a:pt x="14044" y="494"/>
                </a:lnTo>
                <a:lnTo>
                  <a:pt x="14042" y="497"/>
                </a:lnTo>
                <a:lnTo>
                  <a:pt x="14042" y="500"/>
                </a:lnTo>
                <a:lnTo>
                  <a:pt x="14041" y="501"/>
                </a:lnTo>
                <a:lnTo>
                  <a:pt x="14038" y="501"/>
                </a:lnTo>
                <a:lnTo>
                  <a:pt x="14037" y="495"/>
                </a:lnTo>
                <a:lnTo>
                  <a:pt x="14035" y="491"/>
                </a:lnTo>
                <a:lnTo>
                  <a:pt x="14034" y="493"/>
                </a:lnTo>
                <a:lnTo>
                  <a:pt x="14032" y="494"/>
                </a:lnTo>
                <a:lnTo>
                  <a:pt x="14031" y="494"/>
                </a:lnTo>
                <a:lnTo>
                  <a:pt x="14028" y="493"/>
                </a:lnTo>
                <a:lnTo>
                  <a:pt x="14025" y="493"/>
                </a:lnTo>
                <a:lnTo>
                  <a:pt x="14022" y="494"/>
                </a:lnTo>
                <a:lnTo>
                  <a:pt x="14021" y="495"/>
                </a:lnTo>
                <a:lnTo>
                  <a:pt x="14019" y="497"/>
                </a:lnTo>
                <a:lnTo>
                  <a:pt x="14017" y="494"/>
                </a:lnTo>
                <a:lnTo>
                  <a:pt x="14014" y="493"/>
                </a:lnTo>
                <a:lnTo>
                  <a:pt x="14015" y="490"/>
                </a:lnTo>
                <a:lnTo>
                  <a:pt x="14015" y="488"/>
                </a:lnTo>
                <a:lnTo>
                  <a:pt x="14011" y="490"/>
                </a:lnTo>
                <a:lnTo>
                  <a:pt x="14006" y="491"/>
                </a:lnTo>
                <a:lnTo>
                  <a:pt x="14004" y="490"/>
                </a:lnTo>
                <a:lnTo>
                  <a:pt x="14002" y="488"/>
                </a:lnTo>
                <a:lnTo>
                  <a:pt x="13999" y="490"/>
                </a:lnTo>
                <a:lnTo>
                  <a:pt x="13996" y="490"/>
                </a:lnTo>
                <a:lnTo>
                  <a:pt x="13991" y="491"/>
                </a:lnTo>
                <a:lnTo>
                  <a:pt x="13986" y="493"/>
                </a:lnTo>
                <a:lnTo>
                  <a:pt x="13983" y="493"/>
                </a:lnTo>
                <a:lnTo>
                  <a:pt x="13979" y="493"/>
                </a:lnTo>
                <a:lnTo>
                  <a:pt x="13976" y="497"/>
                </a:lnTo>
                <a:lnTo>
                  <a:pt x="13973" y="501"/>
                </a:lnTo>
                <a:lnTo>
                  <a:pt x="13970" y="504"/>
                </a:lnTo>
                <a:lnTo>
                  <a:pt x="13966" y="506"/>
                </a:lnTo>
                <a:lnTo>
                  <a:pt x="13966" y="507"/>
                </a:lnTo>
                <a:lnTo>
                  <a:pt x="13968" y="507"/>
                </a:lnTo>
                <a:lnTo>
                  <a:pt x="13968" y="510"/>
                </a:lnTo>
                <a:lnTo>
                  <a:pt x="13966" y="511"/>
                </a:lnTo>
                <a:lnTo>
                  <a:pt x="13963" y="511"/>
                </a:lnTo>
                <a:lnTo>
                  <a:pt x="13960" y="510"/>
                </a:lnTo>
                <a:lnTo>
                  <a:pt x="13953" y="516"/>
                </a:lnTo>
                <a:lnTo>
                  <a:pt x="13946" y="520"/>
                </a:lnTo>
                <a:lnTo>
                  <a:pt x="13943" y="530"/>
                </a:lnTo>
                <a:lnTo>
                  <a:pt x="13940" y="540"/>
                </a:lnTo>
                <a:lnTo>
                  <a:pt x="13934" y="542"/>
                </a:lnTo>
                <a:lnTo>
                  <a:pt x="13929" y="542"/>
                </a:lnTo>
                <a:lnTo>
                  <a:pt x="13926" y="546"/>
                </a:lnTo>
                <a:lnTo>
                  <a:pt x="13921" y="552"/>
                </a:lnTo>
                <a:lnTo>
                  <a:pt x="13913" y="550"/>
                </a:lnTo>
                <a:lnTo>
                  <a:pt x="13906" y="547"/>
                </a:lnTo>
                <a:lnTo>
                  <a:pt x="13900" y="553"/>
                </a:lnTo>
                <a:lnTo>
                  <a:pt x="13893" y="557"/>
                </a:lnTo>
                <a:lnTo>
                  <a:pt x="13891" y="560"/>
                </a:lnTo>
                <a:lnTo>
                  <a:pt x="13888" y="563"/>
                </a:lnTo>
                <a:lnTo>
                  <a:pt x="13883" y="565"/>
                </a:lnTo>
                <a:lnTo>
                  <a:pt x="13877" y="566"/>
                </a:lnTo>
                <a:lnTo>
                  <a:pt x="13864" y="580"/>
                </a:lnTo>
                <a:lnTo>
                  <a:pt x="13851" y="593"/>
                </a:lnTo>
                <a:lnTo>
                  <a:pt x="13838" y="606"/>
                </a:lnTo>
                <a:lnTo>
                  <a:pt x="13826" y="619"/>
                </a:lnTo>
                <a:lnTo>
                  <a:pt x="13829" y="628"/>
                </a:lnTo>
                <a:lnTo>
                  <a:pt x="13832" y="635"/>
                </a:lnTo>
                <a:lnTo>
                  <a:pt x="13828" y="635"/>
                </a:lnTo>
                <a:lnTo>
                  <a:pt x="13825" y="635"/>
                </a:lnTo>
                <a:lnTo>
                  <a:pt x="13819" y="635"/>
                </a:lnTo>
                <a:lnTo>
                  <a:pt x="13815" y="634"/>
                </a:lnTo>
                <a:lnTo>
                  <a:pt x="13808" y="639"/>
                </a:lnTo>
                <a:lnTo>
                  <a:pt x="13801" y="644"/>
                </a:lnTo>
                <a:lnTo>
                  <a:pt x="13796" y="641"/>
                </a:lnTo>
                <a:lnTo>
                  <a:pt x="13793" y="639"/>
                </a:lnTo>
                <a:lnTo>
                  <a:pt x="13783" y="639"/>
                </a:lnTo>
                <a:lnTo>
                  <a:pt x="13773" y="639"/>
                </a:lnTo>
                <a:lnTo>
                  <a:pt x="13772" y="647"/>
                </a:lnTo>
                <a:lnTo>
                  <a:pt x="13770" y="652"/>
                </a:lnTo>
                <a:lnTo>
                  <a:pt x="13763" y="647"/>
                </a:lnTo>
                <a:lnTo>
                  <a:pt x="13756" y="641"/>
                </a:lnTo>
                <a:lnTo>
                  <a:pt x="13753" y="634"/>
                </a:lnTo>
                <a:lnTo>
                  <a:pt x="13750" y="628"/>
                </a:lnTo>
                <a:lnTo>
                  <a:pt x="13743" y="625"/>
                </a:lnTo>
                <a:lnTo>
                  <a:pt x="13736" y="624"/>
                </a:lnTo>
                <a:lnTo>
                  <a:pt x="13734" y="629"/>
                </a:lnTo>
                <a:lnTo>
                  <a:pt x="13731" y="634"/>
                </a:lnTo>
                <a:lnTo>
                  <a:pt x="13727" y="639"/>
                </a:lnTo>
                <a:lnTo>
                  <a:pt x="13724" y="648"/>
                </a:lnTo>
                <a:lnTo>
                  <a:pt x="13718" y="655"/>
                </a:lnTo>
                <a:lnTo>
                  <a:pt x="13711" y="661"/>
                </a:lnTo>
                <a:lnTo>
                  <a:pt x="13708" y="651"/>
                </a:lnTo>
                <a:lnTo>
                  <a:pt x="13705" y="641"/>
                </a:lnTo>
                <a:lnTo>
                  <a:pt x="13703" y="642"/>
                </a:lnTo>
                <a:lnTo>
                  <a:pt x="13698" y="641"/>
                </a:lnTo>
                <a:lnTo>
                  <a:pt x="13693" y="638"/>
                </a:lnTo>
                <a:lnTo>
                  <a:pt x="13688" y="635"/>
                </a:lnTo>
                <a:lnTo>
                  <a:pt x="13687" y="631"/>
                </a:lnTo>
                <a:lnTo>
                  <a:pt x="13685" y="629"/>
                </a:lnTo>
                <a:lnTo>
                  <a:pt x="13682" y="635"/>
                </a:lnTo>
                <a:lnTo>
                  <a:pt x="13678" y="641"/>
                </a:lnTo>
                <a:lnTo>
                  <a:pt x="13681" y="645"/>
                </a:lnTo>
                <a:lnTo>
                  <a:pt x="13682" y="654"/>
                </a:lnTo>
                <a:lnTo>
                  <a:pt x="13684" y="663"/>
                </a:lnTo>
                <a:lnTo>
                  <a:pt x="13684" y="668"/>
                </a:lnTo>
                <a:lnTo>
                  <a:pt x="13672" y="665"/>
                </a:lnTo>
                <a:lnTo>
                  <a:pt x="13662" y="663"/>
                </a:lnTo>
                <a:lnTo>
                  <a:pt x="13665" y="667"/>
                </a:lnTo>
                <a:lnTo>
                  <a:pt x="13669" y="670"/>
                </a:lnTo>
                <a:lnTo>
                  <a:pt x="13669" y="673"/>
                </a:lnTo>
                <a:lnTo>
                  <a:pt x="13668" y="673"/>
                </a:lnTo>
                <a:lnTo>
                  <a:pt x="13667" y="673"/>
                </a:lnTo>
                <a:lnTo>
                  <a:pt x="13664" y="673"/>
                </a:lnTo>
                <a:lnTo>
                  <a:pt x="13659" y="673"/>
                </a:lnTo>
                <a:lnTo>
                  <a:pt x="13657" y="673"/>
                </a:lnTo>
                <a:lnTo>
                  <a:pt x="13649" y="675"/>
                </a:lnTo>
                <a:lnTo>
                  <a:pt x="13642" y="678"/>
                </a:lnTo>
                <a:lnTo>
                  <a:pt x="13632" y="688"/>
                </a:lnTo>
                <a:lnTo>
                  <a:pt x="13622" y="694"/>
                </a:lnTo>
                <a:lnTo>
                  <a:pt x="13622" y="684"/>
                </a:lnTo>
                <a:lnTo>
                  <a:pt x="13622" y="673"/>
                </a:lnTo>
                <a:lnTo>
                  <a:pt x="13615" y="671"/>
                </a:lnTo>
                <a:lnTo>
                  <a:pt x="13608" y="668"/>
                </a:lnTo>
                <a:lnTo>
                  <a:pt x="13599" y="665"/>
                </a:lnTo>
                <a:lnTo>
                  <a:pt x="13589" y="661"/>
                </a:lnTo>
                <a:lnTo>
                  <a:pt x="13576" y="660"/>
                </a:lnTo>
                <a:lnTo>
                  <a:pt x="13563" y="661"/>
                </a:lnTo>
                <a:lnTo>
                  <a:pt x="13556" y="660"/>
                </a:lnTo>
                <a:lnTo>
                  <a:pt x="13547" y="660"/>
                </a:lnTo>
                <a:lnTo>
                  <a:pt x="13543" y="667"/>
                </a:lnTo>
                <a:lnTo>
                  <a:pt x="13538" y="673"/>
                </a:lnTo>
                <a:lnTo>
                  <a:pt x="13541" y="680"/>
                </a:lnTo>
                <a:lnTo>
                  <a:pt x="13543" y="687"/>
                </a:lnTo>
                <a:lnTo>
                  <a:pt x="13540" y="690"/>
                </a:lnTo>
                <a:lnTo>
                  <a:pt x="13537" y="693"/>
                </a:lnTo>
                <a:lnTo>
                  <a:pt x="13533" y="694"/>
                </a:lnTo>
                <a:lnTo>
                  <a:pt x="13528" y="696"/>
                </a:lnTo>
                <a:lnTo>
                  <a:pt x="13525" y="700"/>
                </a:lnTo>
                <a:lnTo>
                  <a:pt x="13523" y="704"/>
                </a:lnTo>
                <a:lnTo>
                  <a:pt x="13518" y="707"/>
                </a:lnTo>
                <a:lnTo>
                  <a:pt x="13513" y="710"/>
                </a:lnTo>
                <a:lnTo>
                  <a:pt x="13508" y="714"/>
                </a:lnTo>
                <a:lnTo>
                  <a:pt x="13505" y="720"/>
                </a:lnTo>
                <a:lnTo>
                  <a:pt x="13498" y="724"/>
                </a:lnTo>
                <a:lnTo>
                  <a:pt x="13491" y="729"/>
                </a:lnTo>
                <a:lnTo>
                  <a:pt x="13489" y="733"/>
                </a:lnTo>
                <a:lnTo>
                  <a:pt x="13489" y="737"/>
                </a:lnTo>
                <a:lnTo>
                  <a:pt x="13488" y="737"/>
                </a:lnTo>
                <a:lnTo>
                  <a:pt x="13485" y="737"/>
                </a:lnTo>
                <a:lnTo>
                  <a:pt x="13482" y="737"/>
                </a:lnTo>
                <a:lnTo>
                  <a:pt x="13481" y="735"/>
                </a:lnTo>
                <a:lnTo>
                  <a:pt x="13479" y="729"/>
                </a:lnTo>
                <a:lnTo>
                  <a:pt x="13479" y="726"/>
                </a:lnTo>
                <a:lnTo>
                  <a:pt x="13478" y="726"/>
                </a:lnTo>
                <a:lnTo>
                  <a:pt x="13478" y="722"/>
                </a:lnTo>
                <a:lnTo>
                  <a:pt x="13475" y="719"/>
                </a:lnTo>
                <a:lnTo>
                  <a:pt x="13472" y="719"/>
                </a:lnTo>
                <a:lnTo>
                  <a:pt x="13471" y="717"/>
                </a:lnTo>
                <a:lnTo>
                  <a:pt x="13468" y="717"/>
                </a:lnTo>
                <a:lnTo>
                  <a:pt x="13466" y="719"/>
                </a:lnTo>
                <a:lnTo>
                  <a:pt x="13465" y="719"/>
                </a:lnTo>
                <a:lnTo>
                  <a:pt x="13468" y="723"/>
                </a:lnTo>
                <a:lnTo>
                  <a:pt x="13471" y="727"/>
                </a:lnTo>
                <a:lnTo>
                  <a:pt x="13468" y="732"/>
                </a:lnTo>
                <a:lnTo>
                  <a:pt x="13466" y="736"/>
                </a:lnTo>
                <a:lnTo>
                  <a:pt x="13466" y="740"/>
                </a:lnTo>
                <a:lnTo>
                  <a:pt x="13465" y="743"/>
                </a:lnTo>
                <a:lnTo>
                  <a:pt x="13465" y="746"/>
                </a:lnTo>
                <a:lnTo>
                  <a:pt x="13464" y="747"/>
                </a:lnTo>
                <a:lnTo>
                  <a:pt x="13459" y="749"/>
                </a:lnTo>
                <a:lnTo>
                  <a:pt x="13455" y="750"/>
                </a:lnTo>
                <a:lnTo>
                  <a:pt x="13453" y="752"/>
                </a:lnTo>
                <a:lnTo>
                  <a:pt x="13452" y="753"/>
                </a:lnTo>
                <a:lnTo>
                  <a:pt x="13458" y="755"/>
                </a:lnTo>
                <a:lnTo>
                  <a:pt x="13462" y="756"/>
                </a:lnTo>
                <a:lnTo>
                  <a:pt x="13465" y="759"/>
                </a:lnTo>
                <a:lnTo>
                  <a:pt x="13465" y="762"/>
                </a:lnTo>
                <a:lnTo>
                  <a:pt x="13465" y="763"/>
                </a:lnTo>
                <a:lnTo>
                  <a:pt x="13464" y="765"/>
                </a:lnTo>
                <a:lnTo>
                  <a:pt x="13461" y="768"/>
                </a:lnTo>
                <a:lnTo>
                  <a:pt x="13458" y="771"/>
                </a:lnTo>
                <a:lnTo>
                  <a:pt x="13456" y="776"/>
                </a:lnTo>
                <a:lnTo>
                  <a:pt x="13455" y="781"/>
                </a:lnTo>
                <a:lnTo>
                  <a:pt x="13451" y="783"/>
                </a:lnTo>
                <a:lnTo>
                  <a:pt x="13446" y="788"/>
                </a:lnTo>
                <a:lnTo>
                  <a:pt x="13443" y="791"/>
                </a:lnTo>
                <a:lnTo>
                  <a:pt x="13443" y="794"/>
                </a:lnTo>
                <a:lnTo>
                  <a:pt x="13438" y="792"/>
                </a:lnTo>
                <a:lnTo>
                  <a:pt x="13432" y="789"/>
                </a:lnTo>
                <a:lnTo>
                  <a:pt x="13429" y="791"/>
                </a:lnTo>
                <a:lnTo>
                  <a:pt x="13425" y="794"/>
                </a:lnTo>
                <a:lnTo>
                  <a:pt x="13425" y="795"/>
                </a:lnTo>
                <a:lnTo>
                  <a:pt x="13426" y="798"/>
                </a:lnTo>
                <a:lnTo>
                  <a:pt x="13428" y="804"/>
                </a:lnTo>
                <a:lnTo>
                  <a:pt x="13430" y="808"/>
                </a:lnTo>
                <a:lnTo>
                  <a:pt x="13435" y="814"/>
                </a:lnTo>
                <a:lnTo>
                  <a:pt x="13441" y="818"/>
                </a:lnTo>
                <a:lnTo>
                  <a:pt x="13445" y="815"/>
                </a:lnTo>
                <a:lnTo>
                  <a:pt x="13449" y="814"/>
                </a:lnTo>
                <a:lnTo>
                  <a:pt x="13451" y="817"/>
                </a:lnTo>
                <a:lnTo>
                  <a:pt x="13453" y="819"/>
                </a:lnTo>
                <a:lnTo>
                  <a:pt x="13453" y="827"/>
                </a:lnTo>
                <a:lnTo>
                  <a:pt x="13452" y="831"/>
                </a:lnTo>
                <a:lnTo>
                  <a:pt x="13446" y="834"/>
                </a:lnTo>
                <a:lnTo>
                  <a:pt x="13441" y="835"/>
                </a:lnTo>
                <a:lnTo>
                  <a:pt x="13436" y="837"/>
                </a:lnTo>
                <a:lnTo>
                  <a:pt x="13433" y="838"/>
                </a:lnTo>
                <a:lnTo>
                  <a:pt x="13432" y="841"/>
                </a:lnTo>
                <a:lnTo>
                  <a:pt x="13429" y="845"/>
                </a:lnTo>
                <a:lnTo>
                  <a:pt x="13432" y="850"/>
                </a:lnTo>
                <a:lnTo>
                  <a:pt x="13433" y="853"/>
                </a:lnTo>
                <a:lnTo>
                  <a:pt x="13432" y="854"/>
                </a:lnTo>
                <a:lnTo>
                  <a:pt x="13430" y="854"/>
                </a:lnTo>
                <a:lnTo>
                  <a:pt x="13426" y="854"/>
                </a:lnTo>
                <a:lnTo>
                  <a:pt x="13420" y="854"/>
                </a:lnTo>
                <a:lnTo>
                  <a:pt x="13416" y="855"/>
                </a:lnTo>
                <a:lnTo>
                  <a:pt x="13415" y="857"/>
                </a:lnTo>
                <a:lnTo>
                  <a:pt x="13413" y="864"/>
                </a:lnTo>
                <a:lnTo>
                  <a:pt x="13413" y="870"/>
                </a:lnTo>
                <a:lnTo>
                  <a:pt x="13412" y="873"/>
                </a:lnTo>
                <a:lnTo>
                  <a:pt x="13409" y="873"/>
                </a:lnTo>
                <a:lnTo>
                  <a:pt x="13403" y="871"/>
                </a:lnTo>
                <a:lnTo>
                  <a:pt x="13396" y="866"/>
                </a:lnTo>
                <a:lnTo>
                  <a:pt x="13394" y="863"/>
                </a:lnTo>
                <a:lnTo>
                  <a:pt x="13393" y="860"/>
                </a:lnTo>
                <a:lnTo>
                  <a:pt x="13390" y="858"/>
                </a:lnTo>
                <a:lnTo>
                  <a:pt x="13387" y="858"/>
                </a:lnTo>
                <a:lnTo>
                  <a:pt x="13381" y="863"/>
                </a:lnTo>
                <a:lnTo>
                  <a:pt x="13373" y="868"/>
                </a:lnTo>
                <a:lnTo>
                  <a:pt x="13367" y="873"/>
                </a:lnTo>
                <a:lnTo>
                  <a:pt x="13363" y="874"/>
                </a:lnTo>
                <a:lnTo>
                  <a:pt x="13360" y="868"/>
                </a:lnTo>
                <a:lnTo>
                  <a:pt x="13357" y="861"/>
                </a:lnTo>
                <a:lnTo>
                  <a:pt x="13345" y="853"/>
                </a:lnTo>
                <a:lnTo>
                  <a:pt x="13335" y="845"/>
                </a:lnTo>
                <a:lnTo>
                  <a:pt x="13333" y="845"/>
                </a:lnTo>
                <a:lnTo>
                  <a:pt x="13331" y="847"/>
                </a:lnTo>
                <a:lnTo>
                  <a:pt x="13328" y="847"/>
                </a:lnTo>
                <a:lnTo>
                  <a:pt x="13328" y="850"/>
                </a:lnTo>
                <a:lnTo>
                  <a:pt x="13331" y="858"/>
                </a:lnTo>
                <a:lnTo>
                  <a:pt x="13331" y="866"/>
                </a:lnTo>
                <a:lnTo>
                  <a:pt x="13330" y="864"/>
                </a:lnTo>
                <a:lnTo>
                  <a:pt x="13328" y="861"/>
                </a:lnTo>
                <a:lnTo>
                  <a:pt x="13325" y="855"/>
                </a:lnTo>
                <a:lnTo>
                  <a:pt x="13322" y="851"/>
                </a:lnTo>
                <a:lnTo>
                  <a:pt x="13321" y="844"/>
                </a:lnTo>
                <a:lnTo>
                  <a:pt x="13320" y="840"/>
                </a:lnTo>
                <a:lnTo>
                  <a:pt x="13312" y="832"/>
                </a:lnTo>
                <a:lnTo>
                  <a:pt x="13307" y="828"/>
                </a:lnTo>
                <a:lnTo>
                  <a:pt x="13301" y="830"/>
                </a:lnTo>
                <a:lnTo>
                  <a:pt x="13297" y="832"/>
                </a:lnTo>
                <a:lnTo>
                  <a:pt x="13295" y="840"/>
                </a:lnTo>
                <a:lnTo>
                  <a:pt x="13297" y="853"/>
                </a:lnTo>
                <a:lnTo>
                  <a:pt x="13295" y="860"/>
                </a:lnTo>
                <a:lnTo>
                  <a:pt x="13292" y="864"/>
                </a:lnTo>
                <a:lnTo>
                  <a:pt x="13292" y="866"/>
                </a:lnTo>
                <a:lnTo>
                  <a:pt x="13295" y="870"/>
                </a:lnTo>
                <a:lnTo>
                  <a:pt x="13302" y="871"/>
                </a:lnTo>
                <a:lnTo>
                  <a:pt x="13309" y="871"/>
                </a:lnTo>
                <a:lnTo>
                  <a:pt x="13309" y="874"/>
                </a:lnTo>
                <a:lnTo>
                  <a:pt x="13309" y="876"/>
                </a:lnTo>
                <a:lnTo>
                  <a:pt x="13308" y="880"/>
                </a:lnTo>
                <a:lnTo>
                  <a:pt x="13307" y="884"/>
                </a:lnTo>
                <a:lnTo>
                  <a:pt x="13302" y="881"/>
                </a:lnTo>
                <a:lnTo>
                  <a:pt x="13298" y="877"/>
                </a:lnTo>
                <a:lnTo>
                  <a:pt x="13289" y="871"/>
                </a:lnTo>
                <a:lnTo>
                  <a:pt x="13285" y="868"/>
                </a:lnTo>
                <a:lnTo>
                  <a:pt x="13275" y="868"/>
                </a:lnTo>
                <a:lnTo>
                  <a:pt x="13266" y="871"/>
                </a:lnTo>
                <a:lnTo>
                  <a:pt x="13269" y="873"/>
                </a:lnTo>
                <a:lnTo>
                  <a:pt x="13275" y="877"/>
                </a:lnTo>
                <a:lnTo>
                  <a:pt x="13278" y="880"/>
                </a:lnTo>
                <a:lnTo>
                  <a:pt x="13278" y="883"/>
                </a:lnTo>
                <a:lnTo>
                  <a:pt x="13275" y="889"/>
                </a:lnTo>
                <a:lnTo>
                  <a:pt x="13271" y="893"/>
                </a:lnTo>
                <a:lnTo>
                  <a:pt x="13266" y="894"/>
                </a:lnTo>
                <a:lnTo>
                  <a:pt x="13261" y="896"/>
                </a:lnTo>
                <a:lnTo>
                  <a:pt x="13258" y="900"/>
                </a:lnTo>
                <a:lnTo>
                  <a:pt x="13256" y="904"/>
                </a:lnTo>
                <a:lnTo>
                  <a:pt x="13255" y="907"/>
                </a:lnTo>
                <a:lnTo>
                  <a:pt x="13253" y="907"/>
                </a:lnTo>
                <a:lnTo>
                  <a:pt x="13249" y="909"/>
                </a:lnTo>
                <a:lnTo>
                  <a:pt x="13245" y="909"/>
                </a:lnTo>
                <a:lnTo>
                  <a:pt x="13239" y="909"/>
                </a:lnTo>
                <a:lnTo>
                  <a:pt x="13233" y="906"/>
                </a:lnTo>
                <a:lnTo>
                  <a:pt x="13226" y="903"/>
                </a:lnTo>
                <a:lnTo>
                  <a:pt x="13217" y="897"/>
                </a:lnTo>
                <a:lnTo>
                  <a:pt x="13214" y="893"/>
                </a:lnTo>
                <a:lnTo>
                  <a:pt x="13213" y="887"/>
                </a:lnTo>
                <a:lnTo>
                  <a:pt x="13210" y="881"/>
                </a:lnTo>
                <a:lnTo>
                  <a:pt x="13206" y="876"/>
                </a:lnTo>
                <a:lnTo>
                  <a:pt x="13204" y="870"/>
                </a:lnTo>
                <a:lnTo>
                  <a:pt x="13204" y="864"/>
                </a:lnTo>
                <a:lnTo>
                  <a:pt x="13196" y="850"/>
                </a:lnTo>
                <a:lnTo>
                  <a:pt x="13187" y="837"/>
                </a:lnTo>
                <a:lnTo>
                  <a:pt x="13186" y="835"/>
                </a:lnTo>
                <a:lnTo>
                  <a:pt x="13184" y="831"/>
                </a:lnTo>
                <a:lnTo>
                  <a:pt x="13183" y="830"/>
                </a:lnTo>
                <a:lnTo>
                  <a:pt x="13181" y="830"/>
                </a:lnTo>
                <a:lnTo>
                  <a:pt x="13181" y="830"/>
                </a:lnTo>
                <a:lnTo>
                  <a:pt x="13180" y="830"/>
                </a:lnTo>
                <a:lnTo>
                  <a:pt x="13178" y="832"/>
                </a:lnTo>
                <a:lnTo>
                  <a:pt x="13176" y="835"/>
                </a:lnTo>
                <a:lnTo>
                  <a:pt x="13176" y="850"/>
                </a:lnTo>
                <a:lnTo>
                  <a:pt x="13176" y="860"/>
                </a:lnTo>
                <a:lnTo>
                  <a:pt x="13174" y="864"/>
                </a:lnTo>
                <a:lnTo>
                  <a:pt x="13174" y="867"/>
                </a:lnTo>
                <a:lnTo>
                  <a:pt x="13177" y="870"/>
                </a:lnTo>
                <a:lnTo>
                  <a:pt x="13180" y="871"/>
                </a:lnTo>
                <a:lnTo>
                  <a:pt x="13178" y="873"/>
                </a:lnTo>
                <a:lnTo>
                  <a:pt x="13177" y="876"/>
                </a:lnTo>
                <a:lnTo>
                  <a:pt x="13173" y="879"/>
                </a:lnTo>
                <a:lnTo>
                  <a:pt x="13168" y="881"/>
                </a:lnTo>
                <a:lnTo>
                  <a:pt x="13164" y="884"/>
                </a:lnTo>
                <a:lnTo>
                  <a:pt x="13158" y="884"/>
                </a:lnTo>
                <a:lnTo>
                  <a:pt x="13153" y="886"/>
                </a:lnTo>
                <a:lnTo>
                  <a:pt x="13147" y="887"/>
                </a:lnTo>
                <a:lnTo>
                  <a:pt x="13142" y="886"/>
                </a:lnTo>
                <a:lnTo>
                  <a:pt x="13140" y="886"/>
                </a:lnTo>
                <a:lnTo>
                  <a:pt x="13138" y="884"/>
                </a:lnTo>
                <a:lnTo>
                  <a:pt x="13141" y="879"/>
                </a:lnTo>
                <a:lnTo>
                  <a:pt x="13145" y="874"/>
                </a:lnTo>
                <a:lnTo>
                  <a:pt x="13150" y="868"/>
                </a:lnTo>
                <a:lnTo>
                  <a:pt x="13153" y="861"/>
                </a:lnTo>
                <a:lnTo>
                  <a:pt x="13153" y="858"/>
                </a:lnTo>
                <a:lnTo>
                  <a:pt x="13151" y="854"/>
                </a:lnTo>
                <a:lnTo>
                  <a:pt x="13153" y="845"/>
                </a:lnTo>
                <a:lnTo>
                  <a:pt x="13153" y="843"/>
                </a:lnTo>
                <a:lnTo>
                  <a:pt x="13153" y="841"/>
                </a:lnTo>
                <a:lnTo>
                  <a:pt x="13151" y="841"/>
                </a:lnTo>
                <a:lnTo>
                  <a:pt x="13150" y="841"/>
                </a:lnTo>
                <a:lnTo>
                  <a:pt x="13142" y="850"/>
                </a:lnTo>
                <a:lnTo>
                  <a:pt x="13135" y="857"/>
                </a:lnTo>
                <a:lnTo>
                  <a:pt x="13127" y="854"/>
                </a:lnTo>
                <a:lnTo>
                  <a:pt x="13118" y="853"/>
                </a:lnTo>
                <a:lnTo>
                  <a:pt x="13112" y="866"/>
                </a:lnTo>
                <a:lnTo>
                  <a:pt x="13108" y="877"/>
                </a:lnTo>
                <a:lnTo>
                  <a:pt x="13106" y="877"/>
                </a:lnTo>
                <a:lnTo>
                  <a:pt x="13105" y="876"/>
                </a:lnTo>
                <a:lnTo>
                  <a:pt x="13105" y="876"/>
                </a:lnTo>
                <a:lnTo>
                  <a:pt x="13105" y="876"/>
                </a:lnTo>
                <a:lnTo>
                  <a:pt x="13105" y="874"/>
                </a:lnTo>
                <a:lnTo>
                  <a:pt x="13104" y="873"/>
                </a:lnTo>
                <a:lnTo>
                  <a:pt x="13102" y="871"/>
                </a:lnTo>
                <a:lnTo>
                  <a:pt x="13102" y="870"/>
                </a:lnTo>
                <a:lnTo>
                  <a:pt x="13101" y="868"/>
                </a:lnTo>
                <a:lnTo>
                  <a:pt x="13102" y="854"/>
                </a:lnTo>
                <a:lnTo>
                  <a:pt x="13104" y="838"/>
                </a:lnTo>
                <a:lnTo>
                  <a:pt x="13102" y="834"/>
                </a:lnTo>
                <a:lnTo>
                  <a:pt x="13099" y="828"/>
                </a:lnTo>
                <a:lnTo>
                  <a:pt x="13095" y="825"/>
                </a:lnTo>
                <a:lnTo>
                  <a:pt x="13093" y="824"/>
                </a:lnTo>
                <a:lnTo>
                  <a:pt x="13088" y="825"/>
                </a:lnTo>
                <a:lnTo>
                  <a:pt x="13081" y="827"/>
                </a:lnTo>
                <a:lnTo>
                  <a:pt x="13075" y="827"/>
                </a:lnTo>
                <a:lnTo>
                  <a:pt x="13072" y="825"/>
                </a:lnTo>
                <a:lnTo>
                  <a:pt x="13070" y="817"/>
                </a:lnTo>
                <a:lnTo>
                  <a:pt x="13069" y="809"/>
                </a:lnTo>
                <a:lnTo>
                  <a:pt x="13068" y="808"/>
                </a:lnTo>
                <a:lnTo>
                  <a:pt x="13066" y="808"/>
                </a:lnTo>
                <a:lnTo>
                  <a:pt x="13065" y="809"/>
                </a:lnTo>
                <a:lnTo>
                  <a:pt x="13062" y="812"/>
                </a:lnTo>
                <a:lnTo>
                  <a:pt x="13060" y="817"/>
                </a:lnTo>
                <a:lnTo>
                  <a:pt x="13059" y="821"/>
                </a:lnTo>
                <a:lnTo>
                  <a:pt x="13059" y="825"/>
                </a:lnTo>
                <a:lnTo>
                  <a:pt x="13059" y="830"/>
                </a:lnTo>
                <a:lnTo>
                  <a:pt x="13057" y="832"/>
                </a:lnTo>
                <a:lnTo>
                  <a:pt x="13053" y="835"/>
                </a:lnTo>
                <a:lnTo>
                  <a:pt x="13049" y="835"/>
                </a:lnTo>
                <a:lnTo>
                  <a:pt x="13046" y="834"/>
                </a:lnTo>
                <a:lnTo>
                  <a:pt x="13039" y="827"/>
                </a:lnTo>
                <a:lnTo>
                  <a:pt x="13032" y="821"/>
                </a:lnTo>
                <a:lnTo>
                  <a:pt x="13017" y="814"/>
                </a:lnTo>
                <a:lnTo>
                  <a:pt x="13004" y="808"/>
                </a:lnTo>
                <a:lnTo>
                  <a:pt x="13006" y="805"/>
                </a:lnTo>
                <a:lnTo>
                  <a:pt x="13007" y="801"/>
                </a:lnTo>
                <a:lnTo>
                  <a:pt x="13013" y="802"/>
                </a:lnTo>
                <a:lnTo>
                  <a:pt x="13019" y="805"/>
                </a:lnTo>
                <a:lnTo>
                  <a:pt x="13021" y="801"/>
                </a:lnTo>
                <a:lnTo>
                  <a:pt x="13027" y="795"/>
                </a:lnTo>
                <a:lnTo>
                  <a:pt x="13032" y="789"/>
                </a:lnTo>
                <a:lnTo>
                  <a:pt x="13033" y="785"/>
                </a:lnTo>
                <a:lnTo>
                  <a:pt x="13027" y="779"/>
                </a:lnTo>
                <a:lnTo>
                  <a:pt x="13023" y="775"/>
                </a:lnTo>
                <a:lnTo>
                  <a:pt x="13023" y="765"/>
                </a:lnTo>
                <a:lnTo>
                  <a:pt x="13023" y="756"/>
                </a:lnTo>
                <a:lnTo>
                  <a:pt x="13016" y="750"/>
                </a:lnTo>
                <a:lnTo>
                  <a:pt x="13010" y="747"/>
                </a:lnTo>
                <a:lnTo>
                  <a:pt x="13007" y="746"/>
                </a:lnTo>
                <a:lnTo>
                  <a:pt x="13004" y="746"/>
                </a:lnTo>
                <a:lnTo>
                  <a:pt x="13003" y="746"/>
                </a:lnTo>
                <a:lnTo>
                  <a:pt x="13001" y="749"/>
                </a:lnTo>
                <a:lnTo>
                  <a:pt x="13001" y="750"/>
                </a:lnTo>
                <a:lnTo>
                  <a:pt x="13003" y="755"/>
                </a:lnTo>
                <a:lnTo>
                  <a:pt x="13003" y="765"/>
                </a:lnTo>
                <a:lnTo>
                  <a:pt x="13001" y="772"/>
                </a:lnTo>
                <a:lnTo>
                  <a:pt x="13006" y="781"/>
                </a:lnTo>
                <a:lnTo>
                  <a:pt x="13007" y="788"/>
                </a:lnTo>
                <a:lnTo>
                  <a:pt x="12996" y="801"/>
                </a:lnTo>
                <a:lnTo>
                  <a:pt x="12984" y="814"/>
                </a:lnTo>
                <a:lnTo>
                  <a:pt x="12975" y="814"/>
                </a:lnTo>
                <a:lnTo>
                  <a:pt x="12967" y="814"/>
                </a:lnTo>
                <a:lnTo>
                  <a:pt x="12961" y="811"/>
                </a:lnTo>
                <a:lnTo>
                  <a:pt x="12957" y="809"/>
                </a:lnTo>
                <a:lnTo>
                  <a:pt x="12955" y="804"/>
                </a:lnTo>
                <a:lnTo>
                  <a:pt x="12954" y="798"/>
                </a:lnTo>
                <a:lnTo>
                  <a:pt x="12954" y="789"/>
                </a:lnTo>
                <a:lnTo>
                  <a:pt x="12954" y="779"/>
                </a:lnTo>
                <a:lnTo>
                  <a:pt x="12957" y="771"/>
                </a:lnTo>
                <a:lnTo>
                  <a:pt x="12961" y="763"/>
                </a:lnTo>
                <a:lnTo>
                  <a:pt x="12954" y="759"/>
                </a:lnTo>
                <a:lnTo>
                  <a:pt x="12947" y="755"/>
                </a:lnTo>
                <a:lnTo>
                  <a:pt x="12947" y="747"/>
                </a:lnTo>
                <a:lnTo>
                  <a:pt x="12947" y="739"/>
                </a:lnTo>
                <a:lnTo>
                  <a:pt x="12942" y="737"/>
                </a:lnTo>
                <a:lnTo>
                  <a:pt x="12939" y="735"/>
                </a:lnTo>
                <a:lnTo>
                  <a:pt x="12931" y="736"/>
                </a:lnTo>
                <a:lnTo>
                  <a:pt x="12924" y="737"/>
                </a:lnTo>
                <a:lnTo>
                  <a:pt x="12919" y="745"/>
                </a:lnTo>
                <a:lnTo>
                  <a:pt x="12913" y="752"/>
                </a:lnTo>
                <a:lnTo>
                  <a:pt x="12908" y="746"/>
                </a:lnTo>
                <a:lnTo>
                  <a:pt x="12902" y="740"/>
                </a:lnTo>
                <a:lnTo>
                  <a:pt x="12899" y="735"/>
                </a:lnTo>
                <a:lnTo>
                  <a:pt x="12896" y="729"/>
                </a:lnTo>
                <a:lnTo>
                  <a:pt x="12890" y="729"/>
                </a:lnTo>
                <a:lnTo>
                  <a:pt x="12885" y="727"/>
                </a:lnTo>
                <a:lnTo>
                  <a:pt x="12886" y="730"/>
                </a:lnTo>
                <a:lnTo>
                  <a:pt x="12889" y="736"/>
                </a:lnTo>
                <a:lnTo>
                  <a:pt x="12889" y="739"/>
                </a:lnTo>
                <a:lnTo>
                  <a:pt x="12889" y="743"/>
                </a:lnTo>
                <a:lnTo>
                  <a:pt x="12886" y="746"/>
                </a:lnTo>
                <a:lnTo>
                  <a:pt x="12882" y="749"/>
                </a:lnTo>
                <a:lnTo>
                  <a:pt x="12872" y="740"/>
                </a:lnTo>
                <a:lnTo>
                  <a:pt x="12862" y="733"/>
                </a:lnTo>
                <a:lnTo>
                  <a:pt x="12846" y="739"/>
                </a:lnTo>
                <a:lnTo>
                  <a:pt x="12834" y="742"/>
                </a:lnTo>
                <a:lnTo>
                  <a:pt x="12831" y="742"/>
                </a:lnTo>
                <a:lnTo>
                  <a:pt x="12831" y="740"/>
                </a:lnTo>
                <a:lnTo>
                  <a:pt x="12833" y="737"/>
                </a:lnTo>
                <a:lnTo>
                  <a:pt x="12836" y="735"/>
                </a:lnTo>
                <a:lnTo>
                  <a:pt x="12841" y="729"/>
                </a:lnTo>
                <a:lnTo>
                  <a:pt x="12843" y="726"/>
                </a:lnTo>
                <a:lnTo>
                  <a:pt x="12853" y="722"/>
                </a:lnTo>
                <a:lnTo>
                  <a:pt x="12866" y="716"/>
                </a:lnTo>
                <a:lnTo>
                  <a:pt x="12867" y="711"/>
                </a:lnTo>
                <a:lnTo>
                  <a:pt x="12870" y="707"/>
                </a:lnTo>
                <a:lnTo>
                  <a:pt x="12872" y="706"/>
                </a:lnTo>
                <a:lnTo>
                  <a:pt x="12873" y="703"/>
                </a:lnTo>
                <a:lnTo>
                  <a:pt x="12873" y="701"/>
                </a:lnTo>
                <a:lnTo>
                  <a:pt x="12872" y="699"/>
                </a:lnTo>
                <a:lnTo>
                  <a:pt x="12852" y="700"/>
                </a:lnTo>
                <a:lnTo>
                  <a:pt x="12831" y="701"/>
                </a:lnTo>
                <a:lnTo>
                  <a:pt x="12830" y="696"/>
                </a:lnTo>
                <a:lnTo>
                  <a:pt x="12830" y="691"/>
                </a:lnTo>
                <a:lnTo>
                  <a:pt x="12826" y="686"/>
                </a:lnTo>
                <a:lnTo>
                  <a:pt x="12821" y="678"/>
                </a:lnTo>
                <a:lnTo>
                  <a:pt x="12814" y="671"/>
                </a:lnTo>
                <a:lnTo>
                  <a:pt x="12805" y="661"/>
                </a:lnTo>
                <a:lnTo>
                  <a:pt x="12805" y="654"/>
                </a:lnTo>
                <a:lnTo>
                  <a:pt x="12804" y="644"/>
                </a:lnTo>
                <a:lnTo>
                  <a:pt x="12800" y="644"/>
                </a:lnTo>
                <a:lnTo>
                  <a:pt x="12794" y="642"/>
                </a:lnTo>
                <a:lnTo>
                  <a:pt x="12790" y="639"/>
                </a:lnTo>
                <a:lnTo>
                  <a:pt x="12784" y="637"/>
                </a:lnTo>
                <a:lnTo>
                  <a:pt x="12775" y="629"/>
                </a:lnTo>
                <a:lnTo>
                  <a:pt x="12767" y="624"/>
                </a:lnTo>
                <a:lnTo>
                  <a:pt x="12755" y="639"/>
                </a:lnTo>
                <a:lnTo>
                  <a:pt x="12745" y="660"/>
                </a:lnTo>
                <a:lnTo>
                  <a:pt x="12738" y="663"/>
                </a:lnTo>
                <a:lnTo>
                  <a:pt x="12729" y="667"/>
                </a:lnTo>
                <a:lnTo>
                  <a:pt x="12726" y="671"/>
                </a:lnTo>
                <a:lnTo>
                  <a:pt x="12719" y="680"/>
                </a:lnTo>
                <a:lnTo>
                  <a:pt x="12713" y="675"/>
                </a:lnTo>
                <a:lnTo>
                  <a:pt x="12708" y="671"/>
                </a:lnTo>
                <a:lnTo>
                  <a:pt x="12700" y="663"/>
                </a:lnTo>
                <a:lnTo>
                  <a:pt x="12695" y="652"/>
                </a:lnTo>
                <a:lnTo>
                  <a:pt x="12690" y="642"/>
                </a:lnTo>
                <a:lnTo>
                  <a:pt x="12689" y="634"/>
                </a:lnTo>
                <a:lnTo>
                  <a:pt x="12696" y="627"/>
                </a:lnTo>
                <a:lnTo>
                  <a:pt x="12705" y="618"/>
                </a:lnTo>
                <a:lnTo>
                  <a:pt x="12715" y="609"/>
                </a:lnTo>
                <a:lnTo>
                  <a:pt x="12723" y="599"/>
                </a:lnTo>
                <a:lnTo>
                  <a:pt x="12725" y="593"/>
                </a:lnTo>
                <a:lnTo>
                  <a:pt x="12725" y="589"/>
                </a:lnTo>
                <a:lnTo>
                  <a:pt x="12721" y="586"/>
                </a:lnTo>
                <a:lnTo>
                  <a:pt x="12718" y="583"/>
                </a:lnTo>
                <a:lnTo>
                  <a:pt x="12700" y="583"/>
                </a:lnTo>
                <a:lnTo>
                  <a:pt x="12685" y="582"/>
                </a:lnTo>
                <a:lnTo>
                  <a:pt x="12683" y="578"/>
                </a:lnTo>
                <a:lnTo>
                  <a:pt x="12680" y="573"/>
                </a:lnTo>
                <a:lnTo>
                  <a:pt x="12664" y="572"/>
                </a:lnTo>
                <a:lnTo>
                  <a:pt x="12649" y="569"/>
                </a:lnTo>
                <a:lnTo>
                  <a:pt x="12651" y="560"/>
                </a:lnTo>
                <a:lnTo>
                  <a:pt x="12654" y="552"/>
                </a:lnTo>
                <a:lnTo>
                  <a:pt x="12653" y="539"/>
                </a:lnTo>
                <a:lnTo>
                  <a:pt x="12651" y="527"/>
                </a:lnTo>
                <a:lnTo>
                  <a:pt x="12649" y="517"/>
                </a:lnTo>
                <a:lnTo>
                  <a:pt x="12646" y="508"/>
                </a:lnTo>
                <a:lnTo>
                  <a:pt x="12640" y="506"/>
                </a:lnTo>
                <a:lnTo>
                  <a:pt x="12636" y="503"/>
                </a:lnTo>
                <a:lnTo>
                  <a:pt x="12627" y="498"/>
                </a:lnTo>
                <a:lnTo>
                  <a:pt x="12604" y="487"/>
                </a:lnTo>
                <a:lnTo>
                  <a:pt x="12601" y="481"/>
                </a:lnTo>
                <a:lnTo>
                  <a:pt x="12598" y="475"/>
                </a:lnTo>
                <a:lnTo>
                  <a:pt x="12597" y="467"/>
                </a:lnTo>
                <a:lnTo>
                  <a:pt x="12594" y="457"/>
                </a:lnTo>
                <a:lnTo>
                  <a:pt x="12582" y="448"/>
                </a:lnTo>
                <a:lnTo>
                  <a:pt x="12571" y="442"/>
                </a:lnTo>
                <a:lnTo>
                  <a:pt x="12568" y="442"/>
                </a:lnTo>
                <a:lnTo>
                  <a:pt x="12565" y="444"/>
                </a:lnTo>
                <a:lnTo>
                  <a:pt x="12564" y="448"/>
                </a:lnTo>
                <a:lnTo>
                  <a:pt x="12562" y="452"/>
                </a:lnTo>
                <a:lnTo>
                  <a:pt x="12564" y="462"/>
                </a:lnTo>
                <a:lnTo>
                  <a:pt x="12566" y="470"/>
                </a:lnTo>
                <a:lnTo>
                  <a:pt x="12569" y="468"/>
                </a:lnTo>
                <a:lnTo>
                  <a:pt x="12574" y="465"/>
                </a:lnTo>
                <a:lnTo>
                  <a:pt x="12581" y="464"/>
                </a:lnTo>
                <a:lnTo>
                  <a:pt x="12585" y="464"/>
                </a:lnTo>
                <a:lnTo>
                  <a:pt x="12585" y="464"/>
                </a:lnTo>
                <a:lnTo>
                  <a:pt x="12581" y="464"/>
                </a:lnTo>
                <a:lnTo>
                  <a:pt x="12588" y="468"/>
                </a:lnTo>
                <a:lnTo>
                  <a:pt x="12595" y="474"/>
                </a:lnTo>
                <a:lnTo>
                  <a:pt x="12585" y="488"/>
                </a:lnTo>
                <a:lnTo>
                  <a:pt x="12578" y="501"/>
                </a:lnTo>
                <a:lnTo>
                  <a:pt x="12571" y="504"/>
                </a:lnTo>
                <a:lnTo>
                  <a:pt x="12565" y="507"/>
                </a:lnTo>
                <a:lnTo>
                  <a:pt x="12558" y="503"/>
                </a:lnTo>
                <a:lnTo>
                  <a:pt x="12551" y="494"/>
                </a:lnTo>
                <a:lnTo>
                  <a:pt x="12548" y="490"/>
                </a:lnTo>
                <a:lnTo>
                  <a:pt x="12545" y="481"/>
                </a:lnTo>
                <a:lnTo>
                  <a:pt x="12543" y="472"/>
                </a:lnTo>
                <a:lnTo>
                  <a:pt x="12545" y="467"/>
                </a:lnTo>
                <a:lnTo>
                  <a:pt x="12542" y="452"/>
                </a:lnTo>
                <a:lnTo>
                  <a:pt x="12536" y="435"/>
                </a:lnTo>
                <a:lnTo>
                  <a:pt x="12535" y="432"/>
                </a:lnTo>
                <a:lnTo>
                  <a:pt x="12533" y="432"/>
                </a:lnTo>
                <a:lnTo>
                  <a:pt x="12530" y="432"/>
                </a:lnTo>
                <a:lnTo>
                  <a:pt x="12528" y="435"/>
                </a:lnTo>
                <a:lnTo>
                  <a:pt x="12526" y="442"/>
                </a:lnTo>
                <a:lnTo>
                  <a:pt x="12528" y="458"/>
                </a:lnTo>
                <a:lnTo>
                  <a:pt x="12528" y="474"/>
                </a:lnTo>
                <a:lnTo>
                  <a:pt x="12526" y="483"/>
                </a:lnTo>
                <a:lnTo>
                  <a:pt x="12519" y="483"/>
                </a:lnTo>
                <a:lnTo>
                  <a:pt x="12510" y="481"/>
                </a:lnTo>
                <a:lnTo>
                  <a:pt x="12503" y="477"/>
                </a:lnTo>
                <a:lnTo>
                  <a:pt x="12496" y="474"/>
                </a:lnTo>
                <a:lnTo>
                  <a:pt x="12493" y="475"/>
                </a:lnTo>
                <a:lnTo>
                  <a:pt x="12490" y="474"/>
                </a:lnTo>
                <a:lnTo>
                  <a:pt x="12487" y="472"/>
                </a:lnTo>
                <a:lnTo>
                  <a:pt x="12484" y="470"/>
                </a:lnTo>
                <a:lnTo>
                  <a:pt x="12480" y="462"/>
                </a:lnTo>
                <a:lnTo>
                  <a:pt x="12476" y="454"/>
                </a:lnTo>
                <a:lnTo>
                  <a:pt x="12474" y="438"/>
                </a:lnTo>
                <a:lnTo>
                  <a:pt x="12470" y="423"/>
                </a:lnTo>
                <a:lnTo>
                  <a:pt x="12471" y="412"/>
                </a:lnTo>
                <a:lnTo>
                  <a:pt x="12474" y="402"/>
                </a:lnTo>
                <a:lnTo>
                  <a:pt x="12474" y="399"/>
                </a:lnTo>
                <a:lnTo>
                  <a:pt x="12473" y="396"/>
                </a:lnTo>
                <a:lnTo>
                  <a:pt x="12471" y="396"/>
                </a:lnTo>
                <a:lnTo>
                  <a:pt x="12469" y="396"/>
                </a:lnTo>
                <a:lnTo>
                  <a:pt x="12463" y="400"/>
                </a:lnTo>
                <a:lnTo>
                  <a:pt x="12456" y="405"/>
                </a:lnTo>
                <a:lnTo>
                  <a:pt x="12453" y="411"/>
                </a:lnTo>
                <a:lnTo>
                  <a:pt x="12450" y="418"/>
                </a:lnTo>
                <a:lnTo>
                  <a:pt x="12434" y="416"/>
                </a:lnTo>
                <a:lnTo>
                  <a:pt x="12418" y="416"/>
                </a:lnTo>
                <a:lnTo>
                  <a:pt x="12411" y="405"/>
                </a:lnTo>
                <a:lnTo>
                  <a:pt x="12405" y="395"/>
                </a:lnTo>
                <a:lnTo>
                  <a:pt x="12404" y="395"/>
                </a:lnTo>
                <a:lnTo>
                  <a:pt x="12402" y="393"/>
                </a:lnTo>
                <a:lnTo>
                  <a:pt x="12401" y="390"/>
                </a:lnTo>
                <a:lnTo>
                  <a:pt x="12401" y="387"/>
                </a:lnTo>
                <a:lnTo>
                  <a:pt x="12401" y="379"/>
                </a:lnTo>
                <a:lnTo>
                  <a:pt x="12402" y="373"/>
                </a:lnTo>
                <a:lnTo>
                  <a:pt x="12405" y="367"/>
                </a:lnTo>
                <a:lnTo>
                  <a:pt x="12408" y="360"/>
                </a:lnTo>
                <a:lnTo>
                  <a:pt x="12409" y="353"/>
                </a:lnTo>
                <a:lnTo>
                  <a:pt x="12408" y="349"/>
                </a:lnTo>
                <a:lnTo>
                  <a:pt x="12407" y="344"/>
                </a:lnTo>
                <a:lnTo>
                  <a:pt x="12405" y="339"/>
                </a:lnTo>
                <a:lnTo>
                  <a:pt x="12404" y="336"/>
                </a:lnTo>
                <a:lnTo>
                  <a:pt x="12402" y="334"/>
                </a:lnTo>
                <a:lnTo>
                  <a:pt x="12401" y="333"/>
                </a:lnTo>
                <a:lnTo>
                  <a:pt x="12399" y="333"/>
                </a:lnTo>
                <a:lnTo>
                  <a:pt x="12395" y="334"/>
                </a:lnTo>
                <a:lnTo>
                  <a:pt x="12391" y="334"/>
                </a:lnTo>
                <a:lnTo>
                  <a:pt x="12388" y="336"/>
                </a:lnTo>
                <a:lnTo>
                  <a:pt x="12386" y="337"/>
                </a:lnTo>
                <a:lnTo>
                  <a:pt x="12385" y="339"/>
                </a:lnTo>
                <a:lnTo>
                  <a:pt x="12382" y="343"/>
                </a:lnTo>
                <a:lnTo>
                  <a:pt x="12373" y="350"/>
                </a:lnTo>
                <a:lnTo>
                  <a:pt x="12365" y="359"/>
                </a:lnTo>
                <a:lnTo>
                  <a:pt x="12363" y="360"/>
                </a:lnTo>
                <a:lnTo>
                  <a:pt x="12362" y="359"/>
                </a:lnTo>
                <a:lnTo>
                  <a:pt x="12361" y="354"/>
                </a:lnTo>
                <a:lnTo>
                  <a:pt x="12361" y="350"/>
                </a:lnTo>
                <a:lnTo>
                  <a:pt x="12359" y="346"/>
                </a:lnTo>
                <a:lnTo>
                  <a:pt x="12361" y="340"/>
                </a:lnTo>
                <a:lnTo>
                  <a:pt x="12362" y="337"/>
                </a:lnTo>
                <a:lnTo>
                  <a:pt x="12363" y="336"/>
                </a:lnTo>
                <a:lnTo>
                  <a:pt x="12382" y="333"/>
                </a:lnTo>
                <a:lnTo>
                  <a:pt x="12391" y="330"/>
                </a:lnTo>
                <a:lnTo>
                  <a:pt x="12388" y="328"/>
                </a:lnTo>
                <a:lnTo>
                  <a:pt x="12389" y="323"/>
                </a:lnTo>
                <a:lnTo>
                  <a:pt x="12391" y="314"/>
                </a:lnTo>
                <a:lnTo>
                  <a:pt x="12392" y="304"/>
                </a:lnTo>
                <a:lnTo>
                  <a:pt x="12395" y="294"/>
                </a:lnTo>
                <a:lnTo>
                  <a:pt x="12397" y="285"/>
                </a:lnTo>
                <a:lnTo>
                  <a:pt x="12397" y="279"/>
                </a:lnTo>
                <a:lnTo>
                  <a:pt x="12395" y="278"/>
                </a:lnTo>
                <a:lnTo>
                  <a:pt x="12389" y="279"/>
                </a:lnTo>
                <a:lnTo>
                  <a:pt x="12385" y="279"/>
                </a:lnTo>
                <a:lnTo>
                  <a:pt x="12381" y="282"/>
                </a:lnTo>
                <a:lnTo>
                  <a:pt x="12378" y="287"/>
                </a:lnTo>
                <a:lnTo>
                  <a:pt x="12375" y="292"/>
                </a:lnTo>
                <a:lnTo>
                  <a:pt x="12375" y="300"/>
                </a:lnTo>
                <a:lnTo>
                  <a:pt x="12373" y="311"/>
                </a:lnTo>
                <a:lnTo>
                  <a:pt x="12372" y="317"/>
                </a:lnTo>
                <a:lnTo>
                  <a:pt x="12362" y="317"/>
                </a:lnTo>
                <a:lnTo>
                  <a:pt x="12352" y="318"/>
                </a:lnTo>
                <a:lnTo>
                  <a:pt x="12345" y="315"/>
                </a:lnTo>
                <a:lnTo>
                  <a:pt x="12335" y="311"/>
                </a:lnTo>
                <a:lnTo>
                  <a:pt x="12326" y="305"/>
                </a:lnTo>
                <a:lnTo>
                  <a:pt x="12322" y="300"/>
                </a:lnTo>
                <a:lnTo>
                  <a:pt x="12309" y="294"/>
                </a:lnTo>
                <a:lnTo>
                  <a:pt x="12297" y="287"/>
                </a:lnTo>
                <a:lnTo>
                  <a:pt x="12297" y="279"/>
                </a:lnTo>
                <a:lnTo>
                  <a:pt x="12297" y="272"/>
                </a:lnTo>
                <a:lnTo>
                  <a:pt x="12297" y="267"/>
                </a:lnTo>
                <a:lnTo>
                  <a:pt x="12296" y="262"/>
                </a:lnTo>
                <a:lnTo>
                  <a:pt x="12294" y="256"/>
                </a:lnTo>
                <a:lnTo>
                  <a:pt x="12291" y="254"/>
                </a:lnTo>
                <a:lnTo>
                  <a:pt x="12284" y="251"/>
                </a:lnTo>
                <a:lnTo>
                  <a:pt x="12276" y="246"/>
                </a:lnTo>
                <a:lnTo>
                  <a:pt x="12284" y="238"/>
                </a:lnTo>
                <a:lnTo>
                  <a:pt x="12293" y="229"/>
                </a:lnTo>
                <a:lnTo>
                  <a:pt x="12294" y="225"/>
                </a:lnTo>
                <a:lnTo>
                  <a:pt x="12294" y="220"/>
                </a:lnTo>
                <a:lnTo>
                  <a:pt x="12287" y="220"/>
                </a:lnTo>
                <a:lnTo>
                  <a:pt x="12281" y="220"/>
                </a:lnTo>
                <a:lnTo>
                  <a:pt x="12280" y="216"/>
                </a:lnTo>
                <a:lnTo>
                  <a:pt x="12280" y="212"/>
                </a:lnTo>
                <a:lnTo>
                  <a:pt x="12268" y="207"/>
                </a:lnTo>
                <a:lnTo>
                  <a:pt x="12257" y="205"/>
                </a:lnTo>
                <a:lnTo>
                  <a:pt x="12247" y="205"/>
                </a:lnTo>
                <a:lnTo>
                  <a:pt x="12235" y="205"/>
                </a:lnTo>
                <a:lnTo>
                  <a:pt x="12227" y="200"/>
                </a:lnTo>
                <a:lnTo>
                  <a:pt x="12217" y="197"/>
                </a:lnTo>
                <a:lnTo>
                  <a:pt x="12202" y="206"/>
                </a:lnTo>
                <a:lnTo>
                  <a:pt x="12186" y="215"/>
                </a:lnTo>
                <a:lnTo>
                  <a:pt x="12182" y="203"/>
                </a:lnTo>
                <a:lnTo>
                  <a:pt x="12176" y="192"/>
                </a:lnTo>
                <a:lnTo>
                  <a:pt x="12170" y="189"/>
                </a:lnTo>
                <a:lnTo>
                  <a:pt x="12165" y="186"/>
                </a:lnTo>
                <a:lnTo>
                  <a:pt x="12152" y="186"/>
                </a:lnTo>
                <a:lnTo>
                  <a:pt x="12137" y="186"/>
                </a:lnTo>
                <a:lnTo>
                  <a:pt x="12126" y="189"/>
                </a:lnTo>
                <a:lnTo>
                  <a:pt x="12116" y="192"/>
                </a:lnTo>
                <a:lnTo>
                  <a:pt x="12101" y="196"/>
                </a:lnTo>
                <a:lnTo>
                  <a:pt x="12088" y="200"/>
                </a:lnTo>
                <a:lnTo>
                  <a:pt x="12081" y="203"/>
                </a:lnTo>
                <a:lnTo>
                  <a:pt x="12075" y="207"/>
                </a:lnTo>
                <a:lnTo>
                  <a:pt x="12068" y="202"/>
                </a:lnTo>
                <a:lnTo>
                  <a:pt x="12060" y="196"/>
                </a:lnTo>
                <a:lnTo>
                  <a:pt x="12058" y="193"/>
                </a:lnTo>
                <a:lnTo>
                  <a:pt x="12058" y="187"/>
                </a:lnTo>
                <a:lnTo>
                  <a:pt x="12060" y="182"/>
                </a:lnTo>
                <a:lnTo>
                  <a:pt x="12061" y="176"/>
                </a:lnTo>
                <a:lnTo>
                  <a:pt x="12065" y="171"/>
                </a:lnTo>
                <a:lnTo>
                  <a:pt x="12073" y="166"/>
                </a:lnTo>
                <a:lnTo>
                  <a:pt x="12074" y="163"/>
                </a:lnTo>
                <a:lnTo>
                  <a:pt x="12075" y="160"/>
                </a:lnTo>
                <a:lnTo>
                  <a:pt x="12075" y="157"/>
                </a:lnTo>
                <a:lnTo>
                  <a:pt x="12073" y="154"/>
                </a:lnTo>
                <a:lnTo>
                  <a:pt x="12065" y="147"/>
                </a:lnTo>
                <a:lnTo>
                  <a:pt x="12058" y="140"/>
                </a:lnTo>
                <a:lnTo>
                  <a:pt x="12054" y="133"/>
                </a:lnTo>
                <a:lnTo>
                  <a:pt x="12051" y="127"/>
                </a:lnTo>
                <a:lnTo>
                  <a:pt x="12045" y="128"/>
                </a:lnTo>
                <a:lnTo>
                  <a:pt x="12039" y="133"/>
                </a:lnTo>
                <a:lnTo>
                  <a:pt x="12034" y="137"/>
                </a:lnTo>
                <a:lnTo>
                  <a:pt x="12031" y="141"/>
                </a:lnTo>
                <a:lnTo>
                  <a:pt x="12028" y="146"/>
                </a:lnTo>
                <a:lnTo>
                  <a:pt x="12024" y="154"/>
                </a:lnTo>
                <a:lnTo>
                  <a:pt x="12019" y="160"/>
                </a:lnTo>
                <a:lnTo>
                  <a:pt x="12015" y="164"/>
                </a:lnTo>
                <a:lnTo>
                  <a:pt x="12006" y="164"/>
                </a:lnTo>
                <a:lnTo>
                  <a:pt x="11999" y="166"/>
                </a:lnTo>
                <a:lnTo>
                  <a:pt x="11995" y="166"/>
                </a:lnTo>
                <a:lnTo>
                  <a:pt x="11995" y="167"/>
                </a:lnTo>
                <a:lnTo>
                  <a:pt x="11996" y="169"/>
                </a:lnTo>
                <a:lnTo>
                  <a:pt x="11996" y="170"/>
                </a:lnTo>
                <a:lnTo>
                  <a:pt x="12009" y="176"/>
                </a:lnTo>
                <a:lnTo>
                  <a:pt x="12016" y="179"/>
                </a:lnTo>
                <a:lnTo>
                  <a:pt x="12025" y="187"/>
                </a:lnTo>
                <a:lnTo>
                  <a:pt x="12034" y="197"/>
                </a:lnTo>
                <a:lnTo>
                  <a:pt x="12022" y="209"/>
                </a:lnTo>
                <a:lnTo>
                  <a:pt x="12011" y="220"/>
                </a:lnTo>
                <a:lnTo>
                  <a:pt x="12006" y="232"/>
                </a:lnTo>
                <a:lnTo>
                  <a:pt x="11999" y="248"/>
                </a:lnTo>
                <a:lnTo>
                  <a:pt x="11992" y="259"/>
                </a:lnTo>
                <a:lnTo>
                  <a:pt x="11985" y="264"/>
                </a:lnTo>
                <a:lnTo>
                  <a:pt x="11982" y="265"/>
                </a:lnTo>
                <a:lnTo>
                  <a:pt x="11980" y="268"/>
                </a:lnTo>
                <a:lnTo>
                  <a:pt x="11977" y="271"/>
                </a:lnTo>
                <a:lnTo>
                  <a:pt x="11977" y="274"/>
                </a:lnTo>
                <a:lnTo>
                  <a:pt x="11975" y="281"/>
                </a:lnTo>
                <a:lnTo>
                  <a:pt x="11972" y="287"/>
                </a:lnTo>
                <a:lnTo>
                  <a:pt x="11967" y="290"/>
                </a:lnTo>
                <a:lnTo>
                  <a:pt x="11963" y="291"/>
                </a:lnTo>
                <a:lnTo>
                  <a:pt x="11959" y="292"/>
                </a:lnTo>
                <a:lnTo>
                  <a:pt x="11954" y="291"/>
                </a:lnTo>
                <a:lnTo>
                  <a:pt x="11949" y="288"/>
                </a:lnTo>
                <a:lnTo>
                  <a:pt x="11946" y="281"/>
                </a:lnTo>
                <a:lnTo>
                  <a:pt x="11943" y="277"/>
                </a:lnTo>
                <a:lnTo>
                  <a:pt x="11943" y="272"/>
                </a:lnTo>
                <a:lnTo>
                  <a:pt x="11944" y="269"/>
                </a:lnTo>
                <a:lnTo>
                  <a:pt x="11947" y="267"/>
                </a:lnTo>
                <a:lnTo>
                  <a:pt x="11956" y="256"/>
                </a:lnTo>
                <a:lnTo>
                  <a:pt x="11963" y="249"/>
                </a:lnTo>
                <a:lnTo>
                  <a:pt x="11973" y="236"/>
                </a:lnTo>
                <a:lnTo>
                  <a:pt x="11983" y="219"/>
                </a:lnTo>
                <a:lnTo>
                  <a:pt x="11985" y="212"/>
                </a:lnTo>
                <a:lnTo>
                  <a:pt x="11986" y="205"/>
                </a:lnTo>
                <a:lnTo>
                  <a:pt x="11988" y="196"/>
                </a:lnTo>
                <a:lnTo>
                  <a:pt x="11988" y="189"/>
                </a:lnTo>
                <a:lnTo>
                  <a:pt x="11986" y="183"/>
                </a:lnTo>
                <a:lnTo>
                  <a:pt x="11985" y="179"/>
                </a:lnTo>
                <a:lnTo>
                  <a:pt x="11983" y="173"/>
                </a:lnTo>
                <a:lnTo>
                  <a:pt x="11980" y="170"/>
                </a:lnTo>
                <a:lnTo>
                  <a:pt x="11973" y="161"/>
                </a:lnTo>
                <a:lnTo>
                  <a:pt x="11966" y="156"/>
                </a:lnTo>
                <a:lnTo>
                  <a:pt x="11960" y="151"/>
                </a:lnTo>
                <a:lnTo>
                  <a:pt x="11954" y="147"/>
                </a:lnTo>
                <a:lnTo>
                  <a:pt x="11947" y="144"/>
                </a:lnTo>
                <a:lnTo>
                  <a:pt x="11940" y="143"/>
                </a:lnTo>
                <a:lnTo>
                  <a:pt x="11930" y="141"/>
                </a:lnTo>
                <a:lnTo>
                  <a:pt x="11918" y="141"/>
                </a:lnTo>
                <a:lnTo>
                  <a:pt x="11911" y="140"/>
                </a:lnTo>
                <a:lnTo>
                  <a:pt x="11905" y="137"/>
                </a:lnTo>
                <a:lnTo>
                  <a:pt x="11901" y="134"/>
                </a:lnTo>
                <a:lnTo>
                  <a:pt x="11898" y="134"/>
                </a:lnTo>
                <a:lnTo>
                  <a:pt x="11894" y="134"/>
                </a:lnTo>
                <a:lnTo>
                  <a:pt x="11890" y="135"/>
                </a:lnTo>
                <a:lnTo>
                  <a:pt x="11882" y="141"/>
                </a:lnTo>
                <a:lnTo>
                  <a:pt x="11875" y="147"/>
                </a:lnTo>
                <a:lnTo>
                  <a:pt x="11861" y="146"/>
                </a:lnTo>
                <a:lnTo>
                  <a:pt x="11845" y="143"/>
                </a:lnTo>
                <a:lnTo>
                  <a:pt x="11842" y="144"/>
                </a:lnTo>
                <a:lnTo>
                  <a:pt x="11839" y="146"/>
                </a:lnTo>
                <a:lnTo>
                  <a:pt x="11838" y="148"/>
                </a:lnTo>
                <a:lnTo>
                  <a:pt x="11836" y="154"/>
                </a:lnTo>
                <a:lnTo>
                  <a:pt x="11835" y="160"/>
                </a:lnTo>
                <a:lnTo>
                  <a:pt x="11835" y="169"/>
                </a:lnTo>
                <a:lnTo>
                  <a:pt x="11836" y="177"/>
                </a:lnTo>
                <a:lnTo>
                  <a:pt x="11839" y="189"/>
                </a:lnTo>
                <a:lnTo>
                  <a:pt x="11846" y="202"/>
                </a:lnTo>
                <a:lnTo>
                  <a:pt x="11855" y="216"/>
                </a:lnTo>
                <a:lnTo>
                  <a:pt x="11861" y="222"/>
                </a:lnTo>
                <a:lnTo>
                  <a:pt x="11864" y="228"/>
                </a:lnTo>
                <a:lnTo>
                  <a:pt x="11864" y="236"/>
                </a:lnTo>
                <a:lnTo>
                  <a:pt x="11864" y="243"/>
                </a:lnTo>
                <a:lnTo>
                  <a:pt x="11858" y="246"/>
                </a:lnTo>
                <a:lnTo>
                  <a:pt x="11854" y="251"/>
                </a:lnTo>
                <a:lnTo>
                  <a:pt x="11833" y="238"/>
                </a:lnTo>
                <a:lnTo>
                  <a:pt x="11821" y="226"/>
                </a:lnTo>
                <a:lnTo>
                  <a:pt x="11810" y="218"/>
                </a:lnTo>
                <a:lnTo>
                  <a:pt x="11803" y="209"/>
                </a:lnTo>
                <a:lnTo>
                  <a:pt x="11793" y="200"/>
                </a:lnTo>
                <a:lnTo>
                  <a:pt x="11783" y="195"/>
                </a:lnTo>
                <a:lnTo>
                  <a:pt x="11776" y="190"/>
                </a:lnTo>
                <a:lnTo>
                  <a:pt x="11767" y="189"/>
                </a:lnTo>
                <a:lnTo>
                  <a:pt x="11757" y="189"/>
                </a:lnTo>
                <a:lnTo>
                  <a:pt x="11750" y="189"/>
                </a:lnTo>
                <a:lnTo>
                  <a:pt x="11744" y="195"/>
                </a:lnTo>
                <a:lnTo>
                  <a:pt x="11738" y="200"/>
                </a:lnTo>
                <a:lnTo>
                  <a:pt x="11728" y="203"/>
                </a:lnTo>
                <a:lnTo>
                  <a:pt x="11717" y="206"/>
                </a:lnTo>
                <a:lnTo>
                  <a:pt x="11705" y="212"/>
                </a:lnTo>
                <a:lnTo>
                  <a:pt x="11694" y="218"/>
                </a:lnTo>
                <a:lnTo>
                  <a:pt x="11685" y="216"/>
                </a:lnTo>
                <a:lnTo>
                  <a:pt x="11679" y="215"/>
                </a:lnTo>
                <a:lnTo>
                  <a:pt x="11675" y="212"/>
                </a:lnTo>
                <a:lnTo>
                  <a:pt x="11671" y="205"/>
                </a:lnTo>
                <a:lnTo>
                  <a:pt x="11661" y="207"/>
                </a:lnTo>
                <a:lnTo>
                  <a:pt x="11653" y="210"/>
                </a:lnTo>
                <a:lnTo>
                  <a:pt x="11649" y="215"/>
                </a:lnTo>
                <a:lnTo>
                  <a:pt x="11645" y="222"/>
                </a:lnTo>
                <a:lnTo>
                  <a:pt x="11645" y="233"/>
                </a:lnTo>
                <a:lnTo>
                  <a:pt x="11643" y="245"/>
                </a:lnTo>
                <a:lnTo>
                  <a:pt x="11639" y="248"/>
                </a:lnTo>
                <a:lnTo>
                  <a:pt x="11635" y="251"/>
                </a:lnTo>
                <a:lnTo>
                  <a:pt x="11633" y="252"/>
                </a:lnTo>
                <a:lnTo>
                  <a:pt x="11632" y="252"/>
                </a:lnTo>
                <a:lnTo>
                  <a:pt x="11630" y="252"/>
                </a:lnTo>
                <a:lnTo>
                  <a:pt x="11630" y="252"/>
                </a:lnTo>
                <a:lnTo>
                  <a:pt x="11628" y="249"/>
                </a:lnTo>
                <a:lnTo>
                  <a:pt x="11626" y="246"/>
                </a:lnTo>
                <a:lnTo>
                  <a:pt x="11623" y="238"/>
                </a:lnTo>
                <a:lnTo>
                  <a:pt x="11620" y="231"/>
                </a:lnTo>
                <a:lnTo>
                  <a:pt x="11619" y="226"/>
                </a:lnTo>
                <a:lnTo>
                  <a:pt x="11619" y="218"/>
                </a:lnTo>
                <a:lnTo>
                  <a:pt x="11620" y="206"/>
                </a:lnTo>
                <a:lnTo>
                  <a:pt x="11622" y="197"/>
                </a:lnTo>
                <a:lnTo>
                  <a:pt x="11623" y="192"/>
                </a:lnTo>
                <a:lnTo>
                  <a:pt x="11622" y="177"/>
                </a:lnTo>
                <a:lnTo>
                  <a:pt x="11617" y="174"/>
                </a:lnTo>
                <a:lnTo>
                  <a:pt x="11613" y="174"/>
                </a:lnTo>
                <a:lnTo>
                  <a:pt x="11606" y="180"/>
                </a:lnTo>
                <a:lnTo>
                  <a:pt x="11600" y="189"/>
                </a:lnTo>
                <a:lnTo>
                  <a:pt x="11599" y="209"/>
                </a:lnTo>
                <a:lnTo>
                  <a:pt x="11596" y="229"/>
                </a:lnTo>
                <a:lnTo>
                  <a:pt x="11592" y="236"/>
                </a:lnTo>
                <a:lnTo>
                  <a:pt x="11586" y="243"/>
                </a:lnTo>
                <a:lnTo>
                  <a:pt x="11579" y="248"/>
                </a:lnTo>
                <a:lnTo>
                  <a:pt x="11573" y="251"/>
                </a:lnTo>
                <a:lnTo>
                  <a:pt x="11570" y="258"/>
                </a:lnTo>
                <a:lnTo>
                  <a:pt x="11566" y="265"/>
                </a:lnTo>
                <a:lnTo>
                  <a:pt x="11558" y="271"/>
                </a:lnTo>
                <a:lnTo>
                  <a:pt x="11553" y="279"/>
                </a:lnTo>
                <a:lnTo>
                  <a:pt x="11550" y="284"/>
                </a:lnTo>
                <a:lnTo>
                  <a:pt x="11545" y="287"/>
                </a:lnTo>
                <a:lnTo>
                  <a:pt x="11541" y="290"/>
                </a:lnTo>
                <a:lnTo>
                  <a:pt x="11537" y="292"/>
                </a:lnTo>
                <a:lnTo>
                  <a:pt x="11533" y="284"/>
                </a:lnTo>
                <a:lnTo>
                  <a:pt x="11528" y="274"/>
                </a:lnTo>
                <a:lnTo>
                  <a:pt x="11525" y="271"/>
                </a:lnTo>
                <a:lnTo>
                  <a:pt x="11522" y="267"/>
                </a:lnTo>
                <a:lnTo>
                  <a:pt x="11515" y="267"/>
                </a:lnTo>
                <a:lnTo>
                  <a:pt x="11509" y="265"/>
                </a:lnTo>
                <a:lnTo>
                  <a:pt x="11507" y="282"/>
                </a:lnTo>
                <a:lnTo>
                  <a:pt x="11504" y="304"/>
                </a:lnTo>
                <a:lnTo>
                  <a:pt x="11502" y="305"/>
                </a:lnTo>
                <a:lnTo>
                  <a:pt x="11501" y="305"/>
                </a:lnTo>
                <a:lnTo>
                  <a:pt x="11498" y="305"/>
                </a:lnTo>
                <a:lnTo>
                  <a:pt x="11497" y="305"/>
                </a:lnTo>
                <a:lnTo>
                  <a:pt x="11492" y="298"/>
                </a:lnTo>
                <a:lnTo>
                  <a:pt x="11486" y="282"/>
                </a:lnTo>
                <a:lnTo>
                  <a:pt x="11482" y="268"/>
                </a:lnTo>
                <a:lnTo>
                  <a:pt x="11478" y="259"/>
                </a:lnTo>
                <a:lnTo>
                  <a:pt x="11472" y="254"/>
                </a:lnTo>
                <a:lnTo>
                  <a:pt x="11466" y="248"/>
                </a:lnTo>
                <a:lnTo>
                  <a:pt x="11463" y="242"/>
                </a:lnTo>
                <a:lnTo>
                  <a:pt x="11458" y="238"/>
                </a:lnTo>
                <a:lnTo>
                  <a:pt x="11442" y="249"/>
                </a:lnTo>
                <a:lnTo>
                  <a:pt x="11430" y="261"/>
                </a:lnTo>
                <a:lnTo>
                  <a:pt x="11425" y="271"/>
                </a:lnTo>
                <a:lnTo>
                  <a:pt x="11420" y="278"/>
                </a:lnTo>
                <a:lnTo>
                  <a:pt x="11419" y="285"/>
                </a:lnTo>
                <a:lnTo>
                  <a:pt x="11417" y="291"/>
                </a:lnTo>
                <a:lnTo>
                  <a:pt x="11416" y="294"/>
                </a:lnTo>
                <a:lnTo>
                  <a:pt x="11412" y="295"/>
                </a:lnTo>
                <a:lnTo>
                  <a:pt x="11407" y="285"/>
                </a:lnTo>
                <a:lnTo>
                  <a:pt x="11404" y="275"/>
                </a:lnTo>
                <a:lnTo>
                  <a:pt x="11403" y="269"/>
                </a:lnTo>
                <a:lnTo>
                  <a:pt x="11404" y="262"/>
                </a:lnTo>
                <a:lnTo>
                  <a:pt x="11412" y="245"/>
                </a:lnTo>
                <a:lnTo>
                  <a:pt x="11420" y="226"/>
                </a:lnTo>
                <a:lnTo>
                  <a:pt x="11427" y="207"/>
                </a:lnTo>
                <a:lnTo>
                  <a:pt x="11433" y="187"/>
                </a:lnTo>
                <a:lnTo>
                  <a:pt x="11427" y="183"/>
                </a:lnTo>
                <a:lnTo>
                  <a:pt x="11419" y="177"/>
                </a:lnTo>
                <a:lnTo>
                  <a:pt x="11410" y="174"/>
                </a:lnTo>
                <a:lnTo>
                  <a:pt x="11399" y="173"/>
                </a:lnTo>
                <a:lnTo>
                  <a:pt x="11383" y="179"/>
                </a:lnTo>
                <a:lnTo>
                  <a:pt x="11367" y="184"/>
                </a:lnTo>
                <a:lnTo>
                  <a:pt x="11357" y="182"/>
                </a:lnTo>
                <a:lnTo>
                  <a:pt x="11347" y="180"/>
                </a:lnTo>
                <a:lnTo>
                  <a:pt x="11341" y="182"/>
                </a:lnTo>
                <a:lnTo>
                  <a:pt x="11335" y="184"/>
                </a:lnTo>
                <a:lnTo>
                  <a:pt x="11327" y="187"/>
                </a:lnTo>
                <a:lnTo>
                  <a:pt x="11318" y="190"/>
                </a:lnTo>
                <a:lnTo>
                  <a:pt x="11314" y="196"/>
                </a:lnTo>
                <a:lnTo>
                  <a:pt x="11312" y="203"/>
                </a:lnTo>
                <a:lnTo>
                  <a:pt x="11324" y="205"/>
                </a:lnTo>
                <a:lnTo>
                  <a:pt x="11335" y="207"/>
                </a:lnTo>
                <a:lnTo>
                  <a:pt x="11334" y="215"/>
                </a:lnTo>
                <a:lnTo>
                  <a:pt x="11335" y="222"/>
                </a:lnTo>
                <a:lnTo>
                  <a:pt x="11338" y="228"/>
                </a:lnTo>
                <a:lnTo>
                  <a:pt x="11344" y="232"/>
                </a:lnTo>
                <a:lnTo>
                  <a:pt x="11350" y="235"/>
                </a:lnTo>
                <a:lnTo>
                  <a:pt x="11355" y="235"/>
                </a:lnTo>
                <a:lnTo>
                  <a:pt x="11361" y="235"/>
                </a:lnTo>
                <a:lnTo>
                  <a:pt x="11367" y="232"/>
                </a:lnTo>
                <a:lnTo>
                  <a:pt x="11367" y="229"/>
                </a:lnTo>
                <a:lnTo>
                  <a:pt x="11365" y="222"/>
                </a:lnTo>
                <a:lnTo>
                  <a:pt x="11365" y="219"/>
                </a:lnTo>
                <a:lnTo>
                  <a:pt x="11367" y="216"/>
                </a:lnTo>
                <a:lnTo>
                  <a:pt x="11368" y="215"/>
                </a:lnTo>
                <a:lnTo>
                  <a:pt x="11371" y="215"/>
                </a:lnTo>
                <a:lnTo>
                  <a:pt x="11383" y="220"/>
                </a:lnTo>
                <a:lnTo>
                  <a:pt x="11393" y="226"/>
                </a:lnTo>
                <a:lnTo>
                  <a:pt x="11394" y="233"/>
                </a:lnTo>
                <a:lnTo>
                  <a:pt x="11393" y="243"/>
                </a:lnTo>
                <a:lnTo>
                  <a:pt x="11383" y="262"/>
                </a:lnTo>
                <a:lnTo>
                  <a:pt x="11368" y="285"/>
                </a:lnTo>
                <a:lnTo>
                  <a:pt x="11360" y="290"/>
                </a:lnTo>
                <a:lnTo>
                  <a:pt x="11351" y="294"/>
                </a:lnTo>
                <a:lnTo>
                  <a:pt x="11348" y="301"/>
                </a:lnTo>
                <a:lnTo>
                  <a:pt x="11347" y="307"/>
                </a:lnTo>
                <a:lnTo>
                  <a:pt x="11338" y="310"/>
                </a:lnTo>
                <a:lnTo>
                  <a:pt x="11329" y="313"/>
                </a:lnTo>
                <a:lnTo>
                  <a:pt x="11327" y="320"/>
                </a:lnTo>
                <a:lnTo>
                  <a:pt x="11324" y="328"/>
                </a:lnTo>
                <a:lnTo>
                  <a:pt x="11322" y="339"/>
                </a:lnTo>
                <a:lnTo>
                  <a:pt x="11319" y="350"/>
                </a:lnTo>
                <a:lnTo>
                  <a:pt x="11318" y="351"/>
                </a:lnTo>
                <a:lnTo>
                  <a:pt x="11283" y="339"/>
                </a:lnTo>
                <a:lnTo>
                  <a:pt x="11278" y="333"/>
                </a:lnTo>
                <a:lnTo>
                  <a:pt x="11273" y="326"/>
                </a:lnTo>
                <a:lnTo>
                  <a:pt x="11268" y="320"/>
                </a:lnTo>
                <a:lnTo>
                  <a:pt x="11262" y="313"/>
                </a:lnTo>
                <a:lnTo>
                  <a:pt x="11253" y="308"/>
                </a:lnTo>
                <a:lnTo>
                  <a:pt x="11243" y="305"/>
                </a:lnTo>
                <a:lnTo>
                  <a:pt x="11240" y="301"/>
                </a:lnTo>
                <a:lnTo>
                  <a:pt x="11237" y="298"/>
                </a:lnTo>
                <a:lnTo>
                  <a:pt x="11232" y="298"/>
                </a:lnTo>
                <a:lnTo>
                  <a:pt x="11224" y="298"/>
                </a:lnTo>
                <a:lnTo>
                  <a:pt x="11223" y="294"/>
                </a:lnTo>
                <a:lnTo>
                  <a:pt x="11221" y="288"/>
                </a:lnTo>
                <a:lnTo>
                  <a:pt x="11217" y="285"/>
                </a:lnTo>
                <a:lnTo>
                  <a:pt x="11210" y="282"/>
                </a:lnTo>
                <a:lnTo>
                  <a:pt x="11206" y="281"/>
                </a:lnTo>
                <a:lnTo>
                  <a:pt x="11201" y="279"/>
                </a:lnTo>
                <a:lnTo>
                  <a:pt x="11198" y="279"/>
                </a:lnTo>
                <a:lnTo>
                  <a:pt x="11196" y="281"/>
                </a:lnTo>
                <a:lnTo>
                  <a:pt x="11185" y="290"/>
                </a:lnTo>
                <a:lnTo>
                  <a:pt x="11177" y="297"/>
                </a:lnTo>
                <a:lnTo>
                  <a:pt x="11174" y="295"/>
                </a:lnTo>
                <a:lnTo>
                  <a:pt x="11174" y="287"/>
                </a:lnTo>
                <a:lnTo>
                  <a:pt x="11173" y="281"/>
                </a:lnTo>
                <a:lnTo>
                  <a:pt x="11165" y="278"/>
                </a:lnTo>
                <a:lnTo>
                  <a:pt x="11160" y="272"/>
                </a:lnTo>
                <a:lnTo>
                  <a:pt x="11152" y="262"/>
                </a:lnTo>
                <a:lnTo>
                  <a:pt x="11145" y="251"/>
                </a:lnTo>
                <a:lnTo>
                  <a:pt x="11144" y="236"/>
                </a:lnTo>
                <a:lnTo>
                  <a:pt x="11144" y="223"/>
                </a:lnTo>
                <a:lnTo>
                  <a:pt x="11141" y="219"/>
                </a:lnTo>
                <a:lnTo>
                  <a:pt x="11138" y="215"/>
                </a:lnTo>
                <a:lnTo>
                  <a:pt x="11126" y="207"/>
                </a:lnTo>
                <a:lnTo>
                  <a:pt x="11113" y="203"/>
                </a:lnTo>
                <a:lnTo>
                  <a:pt x="11106" y="197"/>
                </a:lnTo>
                <a:lnTo>
                  <a:pt x="11099" y="195"/>
                </a:lnTo>
                <a:lnTo>
                  <a:pt x="11093" y="195"/>
                </a:lnTo>
                <a:lnTo>
                  <a:pt x="11086" y="197"/>
                </a:lnTo>
                <a:lnTo>
                  <a:pt x="11082" y="210"/>
                </a:lnTo>
                <a:lnTo>
                  <a:pt x="11077" y="223"/>
                </a:lnTo>
                <a:lnTo>
                  <a:pt x="11085" y="241"/>
                </a:lnTo>
                <a:lnTo>
                  <a:pt x="11089" y="258"/>
                </a:lnTo>
                <a:lnTo>
                  <a:pt x="11089" y="262"/>
                </a:lnTo>
                <a:lnTo>
                  <a:pt x="11089" y="265"/>
                </a:lnTo>
                <a:lnTo>
                  <a:pt x="11086" y="267"/>
                </a:lnTo>
                <a:lnTo>
                  <a:pt x="11085" y="268"/>
                </a:lnTo>
                <a:lnTo>
                  <a:pt x="11080" y="267"/>
                </a:lnTo>
                <a:lnTo>
                  <a:pt x="11077" y="265"/>
                </a:lnTo>
                <a:lnTo>
                  <a:pt x="11057" y="249"/>
                </a:lnTo>
                <a:lnTo>
                  <a:pt x="11040" y="236"/>
                </a:lnTo>
                <a:lnTo>
                  <a:pt x="11030" y="246"/>
                </a:lnTo>
                <a:lnTo>
                  <a:pt x="11018" y="258"/>
                </a:lnTo>
                <a:lnTo>
                  <a:pt x="11013" y="262"/>
                </a:lnTo>
                <a:lnTo>
                  <a:pt x="11005" y="267"/>
                </a:lnTo>
                <a:lnTo>
                  <a:pt x="11000" y="268"/>
                </a:lnTo>
                <a:lnTo>
                  <a:pt x="10994" y="269"/>
                </a:lnTo>
                <a:lnTo>
                  <a:pt x="10981" y="275"/>
                </a:lnTo>
                <a:lnTo>
                  <a:pt x="10968" y="279"/>
                </a:lnTo>
                <a:lnTo>
                  <a:pt x="10955" y="278"/>
                </a:lnTo>
                <a:lnTo>
                  <a:pt x="10944" y="277"/>
                </a:lnTo>
                <a:lnTo>
                  <a:pt x="10935" y="282"/>
                </a:lnTo>
                <a:lnTo>
                  <a:pt x="10928" y="288"/>
                </a:lnTo>
                <a:lnTo>
                  <a:pt x="10910" y="300"/>
                </a:lnTo>
                <a:lnTo>
                  <a:pt x="10895" y="311"/>
                </a:lnTo>
                <a:lnTo>
                  <a:pt x="10885" y="320"/>
                </a:lnTo>
                <a:lnTo>
                  <a:pt x="10874" y="330"/>
                </a:lnTo>
                <a:lnTo>
                  <a:pt x="10869" y="347"/>
                </a:lnTo>
                <a:lnTo>
                  <a:pt x="10866" y="364"/>
                </a:lnTo>
                <a:lnTo>
                  <a:pt x="10860" y="367"/>
                </a:lnTo>
                <a:lnTo>
                  <a:pt x="10850" y="369"/>
                </a:lnTo>
                <a:lnTo>
                  <a:pt x="10846" y="369"/>
                </a:lnTo>
                <a:lnTo>
                  <a:pt x="10841" y="370"/>
                </a:lnTo>
                <a:lnTo>
                  <a:pt x="10838" y="373"/>
                </a:lnTo>
                <a:lnTo>
                  <a:pt x="10837" y="375"/>
                </a:lnTo>
                <a:lnTo>
                  <a:pt x="10841" y="386"/>
                </a:lnTo>
                <a:lnTo>
                  <a:pt x="10850" y="399"/>
                </a:lnTo>
                <a:lnTo>
                  <a:pt x="10854" y="406"/>
                </a:lnTo>
                <a:lnTo>
                  <a:pt x="10857" y="413"/>
                </a:lnTo>
                <a:lnTo>
                  <a:pt x="10859" y="418"/>
                </a:lnTo>
                <a:lnTo>
                  <a:pt x="10859" y="422"/>
                </a:lnTo>
                <a:lnTo>
                  <a:pt x="10847" y="422"/>
                </a:lnTo>
                <a:lnTo>
                  <a:pt x="10836" y="423"/>
                </a:lnTo>
                <a:lnTo>
                  <a:pt x="10834" y="438"/>
                </a:lnTo>
                <a:lnTo>
                  <a:pt x="10833" y="452"/>
                </a:lnTo>
                <a:lnTo>
                  <a:pt x="10834" y="458"/>
                </a:lnTo>
                <a:lnTo>
                  <a:pt x="10840" y="464"/>
                </a:lnTo>
                <a:lnTo>
                  <a:pt x="10846" y="471"/>
                </a:lnTo>
                <a:lnTo>
                  <a:pt x="10850" y="475"/>
                </a:lnTo>
                <a:lnTo>
                  <a:pt x="10853" y="481"/>
                </a:lnTo>
                <a:lnTo>
                  <a:pt x="10856" y="490"/>
                </a:lnTo>
                <a:lnTo>
                  <a:pt x="10857" y="498"/>
                </a:lnTo>
                <a:lnTo>
                  <a:pt x="10857" y="506"/>
                </a:lnTo>
                <a:lnTo>
                  <a:pt x="10851" y="508"/>
                </a:lnTo>
                <a:lnTo>
                  <a:pt x="10846" y="511"/>
                </a:lnTo>
                <a:lnTo>
                  <a:pt x="10840" y="508"/>
                </a:lnTo>
                <a:lnTo>
                  <a:pt x="10833" y="504"/>
                </a:lnTo>
                <a:lnTo>
                  <a:pt x="10833" y="510"/>
                </a:lnTo>
                <a:lnTo>
                  <a:pt x="10831" y="516"/>
                </a:lnTo>
                <a:lnTo>
                  <a:pt x="10831" y="517"/>
                </a:lnTo>
                <a:lnTo>
                  <a:pt x="10833" y="519"/>
                </a:lnTo>
                <a:lnTo>
                  <a:pt x="10834" y="519"/>
                </a:lnTo>
                <a:lnTo>
                  <a:pt x="10837" y="519"/>
                </a:lnTo>
                <a:lnTo>
                  <a:pt x="10841" y="520"/>
                </a:lnTo>
                <a:lnTo>
                  <a:pt x="10847" y="520"/>
                </a:lnTo>
                <a:lnTo>
                  <a:pt x="10857" y="516"/>
                </a:lnTo>
                <a:lnTo>
                  <a:pt x="10866" y="516"/>
                </a:lnTo>
                <a:lnTo>
                  <a:pt x="10867" y="520"/>
                </a:lnTo>
                <a:lnTo>
                  <a:pt x="10869" y="526"/>
                </a:lnTo>
                <a:lnTo>
                  <a:pt x="10867" y="534"/>
                </a:lnTo>
                <a:lnTo>
                  <a:pt x="10864" y="543"/>
                </a:lnTo>
                <a:lnTo>
                  <a:pt x="10864" y="546"/>
                </a:lnTo>
                <a:lnTo>
                  <a:pt x="10863" y="547"/>
                </a:lnTo>
                <a:lnTo>
                  <a:pt x="10861" y="547"/>
                </a:lnTo>
                <a:lnTo>
                  <a:pt x="10859" y="546"/>
                </a:lnTo>
                <a:lnTo>
                  <a:pt x="10854" y="543"/>
                </a:lnTo>
                <a:lnTo>
                  <a:pt x="10851" y="539"/>
                </a:lnTo>
                <a:lnTo>
                  <a:pt x="10849" y="527"/>
                </a:lnTo>
                <a:lnTo>
                  <a:pt x="10847" y="524"/>
                </a:lnTo>
                <a:lnTo>
                  <a:pt x="10844" y="524"/>
                </a:lnTo>
                <a:lnTo>
                  <a:pt x="10841" y="526"/>
                </a:lnTo>
                <a:lnTo>
                  <a:pt x="10840" y="529"/>
                </a:lnTo>
                <a:lnTo>
                  <a:pt x="10838" y="531"/>
                </a:lnTo>
                <a:lnTo>
                  <a:pt x="10834" y="537"/>
                </a:lnTo>
                <a:lnTo>
                  <a:pt x="10831" y="544"/>
                </a:lnTo>
                <a:lnTo>
                  <a:pt x="10825" y="542"/>
                </a:lnTo>
                <a:lnTo>
                  <a:pt x="10818" y="537"/>
                </a:lnTo>
                <a:lnTo>
                  <a:pt x="10815" y="537"/>
                </a:lnTo>
                <a:lnTo>
                  <a:pt x="10813" y="534"/>
                </a:lnTo>
                <a:lnTo>
                  <a:pt x="10810" y="533"/>
                </a:lnTo>
                <a:lnTo>
                  <a:pt x="10807" y="529"/>
                </a:lnTo>
                <a:lnTo>
                  <a:pt x="10802" y="521"/>
                </a:lnTo>
                <a:lnTo>
                  <a:pt x="10797" y="517"/>
                </a:lnTo>
                <a:lnTo>
                  <a:pt x="10787" y="510"/>
                </a:lnTo>
                <a:lnTo>
                  <a:pt x="10778" y="504"/>
                </a:lnTo>
                <a:lnTo>
                  <a:pt x="10774" y="498"/>
                </a:lnTo>
                <a:lnTo>
                  <a:pt x="10772" y="493"/>
                </a:lnTo>
                <a:lnTo>
                  <a:pt x="10766" y="491"/>
                </a:lnTo>
                <a:lnTo>
                  <a:pt x="10761" y="491"/>
                </a:lnTo>
                <a:lnTo>
                  <a:pt x="10755" y="488"/>
                </a:lnTo>
                <a:lnTo>
                  <a:pt x="10749" y="485"/>
                </a:lnTo>
                <a:lnTo>
                  <a:pt x="10748" y="480"/>
                </a:lnTo>
                <a:lnTo>
                  <a:pt x="10746" y="474"/>
                </a:lnTo>
                <a:lnTo>
                  <a:pt x="10746" y="468"/>
                </a:lnTo>
                <a:lnTo>
                  <a:pt x="10745" y="461"/>
                </a:lnTo>
                <a:lnTo>
                  <a:pt x="10736" y="467"/>
                </a:lnTo>
                <a:lnTo>
                  <a:pt x="10726" y="471"/>
                </a:lnTo>
                <a:lnTo>
                  <a:pt x="10722" y="468"/>
                </a:lnTo>
                <a:lnTo>
                  <a:pt x="10717" y="465"/>
                </a:lnTo>
                <a:lnTo>
                  <a:pt x="10719" y="461"/>
                </a:lnTo>
                <a:lnTo>
                  <a:pt x="10719" y="457"/>
                </a:lnTo>
                <a:lnTo>
                  <a:pt x="10723" y="457"/>
                </a:lnTo>
                <a:lnTo>
                  <a:pt x="10728" y="455"/>
                </a:lnTo>
                <a:lnTo>
                  <a:pt x="10732" y="451"/>
                </a:lnTo>
                <a:lnTo>
                  <a:pt x="10735" y="447"/>
                </a:lnTo>
                <a:lnTo>
                  <a:pt x="10739" y="431"/>
                </a:lnTo>
                <a:lnTo>
                  <a:pt x="10743" y="411"/>
                </a:lnTo>
                <a:lnTo>
                  <a:pt x="10738" y="402"/>
                </a:lnTo>
                <a:lnTo>
                  <a:pt x="10728" y="386"/>
                </a:lnTo>
                <a:lnTo>
                  <a:pt x="10717" y="370"/>
                </a:lnTo>
                <a:lnTo>
                  <a:pt x="10712" y="359"/>
                </a:lnTo>
                <a:lnTo>
                  <a:pt x="10706" y="354"/>
                </a:lnTo>
                <a:lnTo>
                  <a:pt x="10697" y="353"/>
                </a:lnTo>
                <a:lnTo>
                  <a:pt x="10683" y="339"/>
                </a:lnTo>
                <a:lnTo>
                  <a:pt x="10667" y="324"/>
                </a:lnTo>
                <a:lnTo>
                  <a:pt x="10658" y="320"/>
                </a:lnTo>
                <a:lnTo>
                  <a:pt x="10648" y="315"/>
                </a:lnTo>
                <a:lnTo>
                  <a:pt x="10640" y="310"/>
                </a:lnTo>
                <a:lnTo>
                  <a:pt x="10631" y="305"/>
                </a:lnTo>
                <a:lnTo>
                  <a:pt x="10624" y="298"/>
                </a:lnTo>
                <a:lnTo>
                  <a:pt x="10620" y="290"/>
                </a:lnTo>
                <a:lnTo>
                  <a:pt x="10618" y="284"/>
                </a:lnTo>
                <a:lnTo>
                  <a:pt x="10615" y="279"/>
                </a:lnTo>
                <a:lnTo>
                  <a:pt x="10611" y="279"/>
                </a:lnTo>
                <a:lnTo>
                  <a:pt x="10608" y="279"/>
                </a:lnTo>
                <a:lnTo>
                  <a:pt x="10605" y="282"/>
                </a:lnTo>
                <a:lnTo>
                  <a:pt x="10604" y="284"/>
                </a:lnTo>
                <a:lnTo>
                  <a:pt x="10601" y="290"/>
                </a:lnTo>
                <a:lnTo>
                  <a:pt x="10601" y="294"/>
                </a:lnTo>
                <a:lnTo>
                  <a:pt x="10601" y="300"/>
                </a:lnTo>
                <a:lnTo>
                  <a:pt x="10601" y="307"/>
                </a:lnTo>
                <a:lnTo>
                  <a:pt x="10601" y="308"/>
                </a:lnTo>
                <a:lnTo>
                  <a:pt x="10599" y="311"/>
                </a:lnTo>
                <a:lnTo>
                  <a:pt x="10598" y="313"/>
                </a:lnTo>
                <a:lnTo>
                  <a:pt x="10595" y="314"/>
                </a:lnTo>
                <a:lnTo>
                  <a:pt x="10579" y="304"/>
                </a:lnTo>
                <a:lnTo>
                  <a:pt x="10563" y="294"/>
                </a:lnTo>
                <a:lnTo>
                  <a:pt x="10549" y="298"/>
                </a:lnTo>
                <a:lnTo>
                  <a:pt x="10540" y="301"/>
                </a:lnTo>
                <a:lnTo>
                  <a:pt x="10533" y="301"/>
                </a:lnTo>
                <a:lnTo>
                  <a:pt x="10527" y="300"/>
                </a:lnTo>
                <a:lnTo>
                  <a:pt x="10517" y="292"/>
                </a:lnTo>
                <a:lnTo>
                  <a:pt x="10509" y="282"/>
                </a:lnTo>
                <a:lnTo>
                  <a:pt x="10504" y="272"/>
                </a:lnTo>
                <a:lnTo>
                  <a:pt x="10501" y="261"/>
                </a:lnTo>
                <a:lnTo>
                  <a:pt x="10496" y="256"/>
                </a:lnTo>
                <a:lnTo>
                  <a:pt x="10489" y="252"/>
                </a:lnTo>
                <a:lnTo>
                  <a:pt x="10480" y="248"/>
                </a:lnTo>
                <a:lnTo>
                  <a:pt x="10471" y="242"/>
                </a:lnTo>
                <a:lnTo>
                  <a:pt x="10470" y="236"/>
                </a:lnTo>
                <a:lnTo>
                  <a:pt x="10468" y="231"/>
                </a:lnTo>
                <a:lnTo>
                  <a:pt x="10471" y="225"/>
                </a:lnTo>
                <a:lnTo>
                  <a:pt x="10476" y="218"/>
                </a:lnTo>
                <a:lnTo>
                  <a:pt x="10484" y="213"/>
                </a:lnTo>
                <a:lnTo>
                  <a:pt x="10491" y="207"/>
                </a:lnTo>
                <a:lnTo>
                  <a:pt x="10487" y="205"/>
                </a:lnTo>
                <a:lnTo>
                  <a:pt x="10481" y="202"/>
                </a:lnTo>
                <a:lnTo>
                  <a:pt x="10477" y="199"/>
                </a:lnTo>
                <a:lnTo>
                  <a:pt x="10473" y="197"/>
                </a:lnTo>
                <a:lnTo>
                  <a:pt x="10467" y="197"/>
                </a:lnTo>
                <a:lnTo>
                  <a:pt x="10463" y="197"/>
                </a:lnTo>
                <a:lnTo>
                  <a:pt x="10458" y="199"/>
                </a:lnTo>
                <a:lnTo>
                  <a:pt x="10453" y="202"/>
                </a:lnTo>
                <a:lnTo>
                  <a:pt x="10448" y="207"/>
                </a:lnTo>
                <a:lnTo>
                  <a:pt x="10442" y="212"/>
                </a:lnTo>
                <a:lnTo>
                  <a:pt x="10440" y="210"/>
                </a:lnTo>
                <a:lnTo>
                  <a:pt x="10435" y="209"/>
                </a:lnTo>
                <a:lnTo>
                  <a:pt x="10435" y="205"/>
                </a:lnTo>
                <a:lnTo>
                  <a:pt x="10434" y="200"/>
                </a:lnTo>
                <a:lnTo>
                  <a:pt x="10438" y="190"/>
                </a:lnTo>
                <a:lnTo>
                  <a:pt x="10442" y="180"/>
                </a:lnTo>
                <a:lnTo>
                  <a:pt x="10427" y="180"/>
                </a:lnTo>
                <a:lnTo>
                  <a:pt x="10412" y="180"/>
                </a:lnTo>
                <a:lnTo>
                  <a:pt x="10412" y="176"/>
                </a:lnTo>
                <a:lnTo>
                  <a:pt x="10412" y="171"/>
                </a:lnTo>
                <a:lnTo>
                  <a:pt x="10409" y="166"/>
                </a:lnTo>
                <a:lnTo>
                  <a:pt x="10408" y="161"/>
                </a:lnTo>
                <a:lnTo>
                  <a:pt x="10401" y="163"/>
                </a:lnTo>
                <a:lnTo>
                  <a:pt x="10393" y="164"/>
                </a:lnTo>
                <a:lnTo>
                  <a:pt x="10389" y="169"/>
                </a:lnTo>
                <a:lnTo>
                  <a:pt x="10386" y="171"/>
                </a:lnTo>
                <a:lnTo>
                  <a:pt x="10385" y="179"/>
                </a:lnTo>
                <a:lnTo>
                  <a:pt x="10385" y="184"/>
                </a:lnTo>
                <a:lnTo>
                  <a:pt x="10386" y="189"/>
                </a:lnTo>
                <a:lnTo>
                  <a:pt x="10389" y="193"/>
                </a:lnTo>
                <a:lnTo>
                  <a:pt x="10392" y="197"/>
                </a:lnTo>
                <a:lnTo>
                  <a:pt x="10396" y="202"/>
                </a:lnTo>
                <a:lnTo>
                  <a:pt x="10392" y="203"/>
                </a:lnTo>
                <a:lnTo>
                  <a:pt x="10389" y="205"/>
                </a:lnTo>
                <a:lnTo>
                  <a:pt x="10383" y="205"/>
                </a:lnTo>
                <a:lnTo>
                  <a:pt x="10379" y="205"/>
                </a:lnTo>
                <a:lnTo>
                  <a:pt x="10376" y="200"/>
                </a:lnTo>
                <a:lnTo>
                  <a:pt x="10373" y="196"/>
                </a:lnTo>
                <a:lnTo>
                  <a:pt x="10370" y="193"/>
                </a:lnTo>
                <a:lnTo>
                  <a:pt x="10370" y="190"/>
                </a:lnTo>
                <a:lnTo>
                  <a:pt x="10372" y="189"/>
                </a:lnTo>
                <a:lnTo>
                  <a:pt x="10373" y="187"/>
                </a:lnTo>
                <a:lnTo>
                  <a:pt x="10376" y="184"/>
                </a:lnTo>
                <a:lnTo>
                  <a:pt x="10378" y="184"/>
                </a:lnTo>
                <a:lnTo>
                  <a:pt x="10376" y="180"/>
                </a:lnTo>
                <a:lnTo>
                  <a:pt x="10375" y="176"/>
                </a:lnTo>
                <a:lnTo>
                  <a:pt x="10370" y="173"/>
                </a:lnTo>
                <a:lnTo>
                  <a:pt x="10363" y="171"/>
                </a:lnTo>
                <a:lnTo>
                  <a:pt x="10357" y="171"/>
                </a:lnTo>
                <a:lnTo>
                  <a:pt x="10350" y="171"/>
                </a:lnTo>
                <a:lnTo>
                  <a:pt x="10345" y="174"/>
                </a:lnTo>
                <a:lnTo>
                  <a:pt x="10339" y="179"/>
                </a:lnTo>
                <a:lnTo>
                  <a:pt x="10336" y="177"/>
                </a:lnTo>
                <a:lnTo>
                  <a:pt x="10332" y="177"/>
                </a:lnTo>
                <a:lnTo>
                  <a:pt x="10326" y="170"/>
                </a:lnTo>
                <a:lnTo>
                  <a:pt x="10320" y="166"/>
                </a:lnTo>
                <a:lnTo>
                  <a:pt x="10313" y="164"/>
                </a:lnTo>
                <a:lnTo>
                  <a:pt x="10307" y="166"/>
                </a:lnTo>
                <a:lnTo>
                  <a:pt x="10304" y="167"/>
                </a:lnTo>
                <a:lnTo>
                  <a:pt x="10301" y="170"/>
                </a:lnTo>
                <a:lnTo>
                  <a:pt x="10298" y="182"/>
                </a:lnTo>
                <a:lnTo>
                  <a:pt x="10294" y="195"/>
                </a:lnTo>
                <a:lnTo>
                  <a:pt x="10281" y="184"/>
                </a:lnTo>
                <a:lnTo>
                  <a:pt x="10267" y="177"/>
                </a:lnTo>
                <a:lnTo>
                  <a:pt x="10257" y="183"/>
                </a:lnTo>
                <a:lnTo>
                  <a:pt x="10245" y="192"/>
                </a:lnTo>
                <a:lnTo>
                  <a:pt x="10229" y="199"/>
                </a:lnTo>
                <a:lnTo>
                  <a:pt x="10212" y="209"/>
                </a:lnTo>
                <a:lnTo>
                  <a:pt x="10199" y="209"/>
                </a:lnTo>
                <a:lnTo>
                  <a:pt x="10186" y="212"/>
                </a:lnTo>
                <a:lnTo>
                  <a:pt x="10185" y="209"/>
                </a:lnTo>
                <a:lnTo>
                  <a:pt x="10183" y="209"/>
                </a:lnTo>
                <a:lnTo>
                  <a:pt x="10182" y="209"/>
                </a:lnTo>
                <a:lnTo>
                  <a:pt x="10180" y="210"/>
                </a:lnTo>
                <a:lnTo>
                  <a:pt x="10176" y="215"/>
                </a:lnTo>
                <a:lnTo>
                  <a:pt x="10172" y="219"/>
                </a:lnTo>
                <a:lnTo>
                  <a:pt x="10167" y="220"/>
                </a:lnTo>
                <a:lnTo>
                  <a:pt x="10162" y="219"/>
                </a:lnTo>
                <a:lnTo>
                  <a:pt x="10157" y="218"/>
                </a:lnTo>
                <a:lnTo>
                  <a:pt x="10153" y="213"/>
                </a:lnTo>
                <a:lnTo>
                  <a:pt x="10149" y="202"/>
                </a:lnTo>
                <a:lnTo>
                  <a:pt x="10143" y="190"/>
                </a:lnTo>
                <a:lnTo>
                  <a:pt x="10143" y="177"/>
                </a:lnTo>
                <a:lnTo>
                  <a:pt x="10141" y="166"/>
                </a:lnTo>
                <a:lnTo>
                  <a:pt x="10140" y="159"/>
                </a:lnTo>
                <a:lnTo>
                  <a:pt x="10139" y="153"/>
                </a:lnTo>
                <a:lnTo>
                  <a:pt x="10133" y="144"/>
                </a:lnTo>
                <a:lnTo>
                  <a:pt x="10126" y="135"/>
                </a:lnTo>
                <a:lnTo>
                  <a:pt x="10124" y="130"/>
                </a:lnTo>
                <a:lnTo>
                  <a:pt x="10124" y="124"/>
                </a:lnTo>
                <a:lnTo>
                  <a:pt x="10120" y="117"/>
                </a:lnTo>
                <a:lnTo>
                  <a:pt x="10116" y="111"/>
                </a:lnTo>
                <a:lnTo>
                  <a:pt x="10114" y="105"/>
                </a:lnTo>
                <a:lnTo>
                  <a:pt x="10111" y="101"/>
                </a:lnTo>
                <a:lnTo>
                  <a:pt x="10101" y="97"/>
                </a:lnTo>
                <a:lnTo>
                  <a:pt x="10093" y="95"/>
                </a:lnTo>
                <a:lnTo>
                  <a:pt x="10080" y="104"/>
                </a:lnTo>
                <a:lnTo>
                  <a:pt x="10067" y="115"/>
                </a:lnTo>
                <a:lnTo>
                  <a:pt x="10055" y="127"/>
                </a:lnTo>
                <a:lnTo>
                  <a:pt x="10044" y="143"/>
                </a:lnTo>
                <a:lnTo>
                  <a:pt x="10036" y="148"/>
                </a:lnTo>
                <a:lnTo>
                  <a:pt x="10031" y="157"/>
                </a:lnTo>
                <a:lnTo>
                  <a:pt x="10025" y="166"/>
                </a:lnTo>
                <a:lnTo>
                  <a:pt x="10022" y="174"/>
                </a:lnTo>
                <a:lnTo>
                  <a:pt x="10021" y="182"/>
                </a:lnTo>
                <a:lnTo>
                  <a:pt x="10022" y="189"/>
                </a:lnTo>
                <a:lnTo>
                  <a:pt x="10023" y="197"/>
                </a:lnTo>
                <a:lnTo>
                  <a:pt x="10025" y="205"/>
                </a:lnTo>
                <a:lnTo>
                  <a:pt x="10023" y="212"/>
                </a:lnTo>
                <a:lnTo>
                  <a:pt x="10022" y="220"/>
                </a:lnTo>
                <a:lnTo>
                  <a:pt x="10025" y="226"/>
                </a:lnTo>
                <a:lnTo>
                  <a:pt x="10028" y="232"/>
                </a:lnTo>
                <a:lnTo>
                  <a:pt x="10031" y="238"/>
                </a:lnTo>
                <a:lnTo>
                  <a:pt x="10036" y="245"/>
                </a:lnTo>
                <a:lnTo>
                  <a:pt x="10041" y="246"/>
                </a:lnTo>
                <a:lnTo>
                  <a:pt x="10046" y="249"/>
                </a:lnTo>
                <a:lnTo>
                  <a:pt x="10052" y="249"/>
                </a:lnTo>
                <a:lnTo>
                  <a:pt x="10058" y="251"/>
                </a:lnTo>
                <a:lnTo>
                  <a:pt x="10068" y="245"/>
                </a:lnTo>
                <a:lnTo>
                  <a:pt x="10078" y="239"/>
                </a:lnTo>
                <a:lnTo>
                  <a:pt x="10093" y="231"/>
                </a:lnTo>
                <a:lnTo>
                  <a:pt x="10107" y="225"/>
                </a:lnTo>
                <a:lnTo>
                  <a:pt x="10118" y="225"/>
                </a:lnTo>
                <a:lnTo>
                  <a:pt x="10129" y="223"/>
                </a:lnTo>
                <a:lnTo>
                  <a:pt x="10136" y="226"/>
                </a:lnTo>
                <a:lnTo>
                  <a:pt x="10141" y="228"/>
                </a:lnTo>
                <a:lnTo>
                  <a:pt x="10147" y="235"/>
                </a:lnTo>
                <a:lnTo>
                  <a:pt x="10153" y="242"/>
                </a:lnTo>
                <a:lnTo>
                  <a:pt x="10153" y="251"/>
                </a:lnTo>
                <a:lnTo>
                  <a:pt x="10153" y="261"/>
                </a:lnTo>
                <a:lnTo>
                  <a:pt x="10152" y="271"/>
                </a:lnTo>
                <a:lnTo>
                  <a:pt x="10149" y="279"/>
                </a:lnTo>
                <a:lnTo>
                  <a:pt x="10144" y="284"/>
                </a:lnTo>
                <a:lnTo>
                  <a:pt x="10140" y="288"/>
                </a:lnTo>
                <a:lnTo>
                  <a:pt x="10136" y="291"/>
                </a:lnTo>
                <a:lnTo>
                  <a:pt x="10130" y="294"/>
                </a:lnTo>
                <a:lnTo>
                  <a:pt x="10120" y="298"/>
                </a:lnTo>
                <a:lnTo>
                  <a:pt x="10113" y="301"/>
                </a:lnTo>
                <a:lnTo>
                  <a:pt x="10103" y="305"/>
                </a:lnTo>
                <a:lnTo>
                  <a:pt x="10093" y="310"/>
                </a:lnTo>
                <a:lnTo>
                  <a:pt x="10082" y="313"/>
                </a:lnTo>
                <a:lnTo>
                  <a:pt x="10069" y="315"/>
                </a:lnTo>
                <a:lnTo>
                  <a:pt x="10054" y="317"/>
                </a:lnTo>
                <a:lnTo>
                  <a:pt x="10038" y="321"/>
                </a:lnTo>
                <a:lnTo>
                  <a:pt x="10031" y="323"/>
                </a:lnTo>
                <a:lnTo>
                  <a:pt x="10022" y="323"/>
                </a:lnTo>
                <a:lnTo>
                  <a:pt x="10013" y="323"/>
                </a:lnTo>
                <a:lnTo>
                  <a:pt x="10005" y="323"/>
                </a:lnTo>
                <a:lnTo>
                  <a:pt x="9990" y="317"/>
                </a:lnTo>
                <a:lnTo>
                  <a:pt x="9977" y="311"/>
                </a:lnTo>
                <a:lnTo>
                  <a:pt x="9960" y="304"/>
                </a:lnTo>
                <a:lnTo>
                  <a:pt x="9944" y="300"/>
                </a:lnTo>
                <a:lnTo>
                  <a:pt x="9930" y="297"/>
                </a:lnTo>
                <a:lnTo>
                  <a:pt x="9917" y="297"/>
                </a:lnTo>
                <a:lnTo>
                  <a:pt x="9914" y="298"/>
                </a:lnTo>
                <a:lnTo>
                  <a:pt x="9911" y="301"/>
                </a:lnTo>
                <a:lnTo>
                  <a:pt x="9905" y="305"/>
                </a:lnTo>
                <a:lnTo>
                  <a:pt x="9901" y="311"/>
                </a:lnTo>
                <a:lnTo>
                  <a:pt x="9898" y="318"/>
                </a:lnTo>
                <a:lnTo>
                  <a:pt x="9894" y="326"/>
                </a:lnTo>
                <a:lnTo>
                  <a:pt x="9884" y="339"/>
                </a:lnTo>
                <a:lnTo>
                  <a:pt x="9874" y="353"/>
                </a:lnTo>
                <a:lnTo>
                  <a:pt x="9869" y="362"/>
                </a:lnTo>
                <a:lnTo>
                  <a:pt x="9865" y="370"/>
                </a:lnTo>
                <a:lnTo>
                  <a:pt x="9861" y="380"/>
                </a:lnTo>
                <a:lnTo>
                  <a:pt x="9856" y="392"/>
                </a:lnTo>
                <a:lnTo>
                  <a:pt x="9842" y="405"/>
                </a:lnTo>
                <a:lnTo>
                  <a:pt x="9828" y="418"/>
                </a:lnTo>
                <a:lnTo>
                  <a:pt x="9826" y="428"/>
                </a:lnTo>
                <a:lnTo>
                  <a:pt x="9825" y="438"/>
                </a:lnTo>
                <a:lnTo>
                  <a:pt x="9828" y="449"/>
                </a:lnTo>
                <a:lnTo>
                  <a:pt x="9830" y="461"/>
                </a:lnTo>
                <a:lnTo>
                  <a:pt x="9841" y="477"/>
                </a:lnTo>
                <a:lnTo>
                  <a:pt x="9851" y="493"/>
                </a:lnTo>
                <a:lnTo>
                  <a:pt x="9849" y="497"/>
                </a:lnTo>
                <a:lnTo>
                  <a:pt x="9849" y="500"/>
                </a:lnTo>
                <a:lnTo>
                  <a:pt x="9851" y="503"/>
                </a:lnTo>
                <a:lnTo>
                  <a:pt x="9852" y="507"/>
                </a:lnTo>
                <a:lnTo>
                  <a:pt x="9852" y="511"/>
                </a:lnTo>
                <a:lnTo>
                  <a:pt x="9851" y="517"/>
                </a:lnTo>
                <a:lnTo>
                  <a:pt x="9846" y="526"/>
                </a:lnTo>
                <a:lnTo>
                  <a:pt x="9838" y="534"/>
                </a:lnTo>
                <a:lnTo>
                  <a:pt x="9825" y="543"/>
                </a:lnTo>
                <a:lnTo>
                  <a:pt x="9812" y="550"/>
                </a:lnTo>
                <a:lnTo>
                  <a:pt x="9799" y="556"/>
                </a:lnTo>
                <a:lnTo>
                  <a:pt x="9786" y="562"/>
                </a:lnTo>
                <a:lnTo>
                  <a:pt x="9777" y="566"/>
                </a:lnTo>
                <a:lnTo>
                  <a:pt x="9769" y="570"/>
                </a:lnTo>
                <a:lnTo>
                  <a:pt x="9761" y="576"/>
                </a:lnTo>
                <a:lnTo>
                  <a:pt x="9754" y="582"/>
                </a:lnTo>
                <a:lnTo>
                  <a:pt x="9748" y="589"/>
                </a:lnTo>
                <a:lnTo>
                  <a:pt x="9743" y="599"/>
                </a:lnTo>
                <a:lnTo>
                  <a:pt x="9738" y="609"/>
                </a:lnTo>
                <a:lnTo>
                  <a:pt x="9735" y="622"/>
                </a:lnTo>
                <a:lnTo>
                  <a:pt x="9731" y="631"/>
                </a:lnTo>
                <a:lnTo>
                  <a:pt x="9727" y="639"/>
                </a:lnTo>
                <a:lnTo>
                  <a:pt x="9724" y="644"/>
                </a:lnTo>
                <a:lnTo>
                  <a:pt x="9722" y="650"/>
                </a:lnTo>
                <a:lnTo>
                  <a:pt x="9721" y="655"/>
                </a:lnTo>
                <a:lnTo>
                  <a:pt x="9721" y="663"/>
                </a:lnTo>
                <a:lnTo>
                  <a:pt x="9711" y="680"/>
                </a:lnTo>
                <a:lnTo>
                  <a:pt x="9699" y="697"/>
                </a:lnTo>
                <a:lnTo>
                  <a:pt x="9691" y="707"/>
                </a:lnTo>
                <a:lnTo>
                  <a:pt x="9682" y="716"/>
                </a:lnTo>
                <a:lnTo>
                  <a:pt x="9668" y="724"/>
                </a:lnTo>
                <a:lnTo>
                  <a:pt x="9653" y="733"/>
                </a:lnTo>
                <a:lnTo>
                  <a:pt x="9640" y="742"/>
                </a:lnTo>
                <a:lnTo>
                  <a:pt x="9627" y="749"/>
                </a:lnTo>
                <a:lnTo>
                  <a:pt x="9612" y="755"/>
                </a:lnTo>
                <a:lnTo>
                  <a:pt x="9597" y="759"/>
                </a:lnTo>
                <a:lnTo>
                  <a:pt x="9594" y="768"/>
                </a:lnTo>
                <a:lnTo>
                  <a:pt x="9591" y="778"/>
                </a:lnTo>
                <a:lnTo>
                  <a:pt x="9593" y="792"/>
                </a:lnTo>
                <a:lnTo>
                  <a:pt x="9597" y="805"/>
                </a:lnTo>
                <a:lnTo>
                  <a:pt x="9606" y="821"/>
                </a:lnTo>
                <a:lnTo>
                  <a:pt x="9614" y="834"/>
                </a:lnTo>
                <a:lnTo>
                  <a:pt x="9623" y="847"/>
                </a:lnTo>
                <a:lnTo>
                  <a:pt x="9630" y="857"/>
                </a:lnTo>
                <a:lnTo>
                  <a:pt x="9636" y="868"/>
                </a:lnTo>
                <a:lnTo>
                  <a:pt x="9642" y="879"/>
                </a:lnTo>
                <a:lnTo>
                  <a:pt x="9643" y="886"/>
                </a:lnTo>
                <a:lnTo>
                  <a:pt x="9643" y="893"/>
                </a:lnTo>
                <a:lnTo>
                  <a:pt x="9642" y="900"/>
                </a:lnTo>
                <a:lnTo>
                  <a:pt x="9640" y="906"/>
                </a:lnTo>
                <a:lnTo>
                  <a:pt x="9630" y="910"/>
                </a:lnTo>
                <a:lnTo>
                  <a:pt x="9620" y="915"/>
                </a:lnTo>
                <a:lnTo>
                  <a:pt x="9609" y="919"/>
                </a:lnTo>
                <a:lnTo>
                  <a:pt x="9597" y="925"/>
                </a:lnTo>
                <a:lnTo>
                  <a:pt x="9586" y="923"/>
                </a:lnTo>
                <a:lnTo>
                  <a:pt x="9568" y="925"/>
                </a:lnTo>
                <a:lnTo>
                  <a:pt x="9563" y="925"/>
                </a:lnTo>
                <a:lnTo>
                  <a:pt x="9558" y="923"/>
                </a:lnTo>
                <a:lnTo>
                  <a:pt x="9554" y="922"/>
                </a:lnTo>
                <a:lnTo>
                  <a:pt x="9550" y="919"/>
                </a:lnTo>
                <a:lnTo>
                  <a:pt x="9547" y="904"/>
                </a:lnTo>
                <a:lnTo>
                  <a:pt x="9547" y="890"/>
                </a:lnTo>
                <a:lnTo>
                  <a:pt x="9547" y="880"/>
                </a:lnTo>
                <a:lnTo>
                  <a:pt x="9547" y="871"/>
                </a:lnTo>
                <a:lnTo>
                  <a:pt x="9545" y="864"/>
                </a:lnTo>
                <a:lnTo>
                  <a:pt x="9544" y="858"/>
                </a:lnTo>
                <a:lnTo>
                  <a:pt x="9540" y="851"/>
                </a:lnTo>
                <a:lnTo>
                  <a:pt x="9535" y="847"/>
                </a:lnTo>
                <a:lnTo>
                  <a:pt x="9531" y="843"/>
                </a:lnTo>
                <a:lnTo>
                  <a:pt x="9522" y="838"/>
                </a:lnTo>
                <a:lnTo>
                  <a:pt x="9509" y="835"/>
                </a:lnTo>
                <a:lnTo>
                  <a:pt x="9495" y="835"/>
                </a:lnTo>
                <a:lnTo>
                  <a:pt x="9481" y="838"/>
                </a:lnTo>
                <a:lnTo>
                  <a:pt x="9465" y="843"/>
                </a:lnTo>
                <a:lnTo>
                  <a:pt x="9452" y="844"/>
                </a:lnTo>
                <a:lnTo>
                  <a:pt x="9437" y="845"/>
                </a:lnTo>
                <a:lnTo>
                  <a:pt x="9420" y="848"/>
                </a:lnTo>
                <a:lnTo>
                  <a:pt x="9401" y="853"/>
                </a:lnTo>
                <a:lnTo>
                  <a:pt x="9390" y="858"/>
                </a:lnTo>
                <a:lnTo>
                  <a:pt x="9378" y="864"/>
                </a:lnTo>
                <a:lnTo>
                  <a:pt x="9368" y="871"/>
                </a:lnTo>
                <a:lnTo>
                  <a:pt x="9357" y="881"/>
                </a:lnTo>
                <a:lnTo>
                  <a:pt x="9344" y="889"/>
                </a:lnTo>
                <a:lnTo>
                  <a:pt x="9331" y="896"/>
                </a:lnTo>
                <a:lnTo>
                  <a:pt x="9321" y="902"/>
                </a:lnTo>
                <a:lnTo>
                  <a:pt x="9311" y="909"/>
                </a:lnTo>
                <a:lnTo>
                  <a:pt x="9301" y="915"/>
                </a:lnTo>
                <a:lnTo>
                  <a:pt x="9293" y="923"/>
                </a:lnTo>
                <a:lnTo>
                  <a:pt x="9290" y="932"/>
                </a:lnTo>
                <a:lnTo>
                  <a:pt x="9288" y="942"/>
                </a:lnTo>
                <a:lnTo>
                  <a:pt x="9285" y="953"/>
                </a:lnTo>
                <a:lnTo>
                  <a:pt x="9283" y="966"/>
                </a:lnTo>
                <a:lnTo>
                  <a:pt x="9280" y="974"/>
                </a:lnTo>
                <a:lnTo>
                  <a:pt x="9279" y="981"/>
                </a:lnTo>
                <a:lnTo>
                  <a:pt x="9276" y="988"/>
                </a:lnTo>
                <a:lnTo>
                  <a:pt x="9273" y="995"/>
                </a:lnTo>
                <a:lnTo>
                  <a:pt x="9265" y="998"/>
                </a:lnTo>
                <a:lnTo>
                  <a:pt x="9256" y="998"/>
                </a:lnTo>
                <a:lnTo>
                  <a:pt x="9250" y="997"/>
                </a:lnTo>
                <a:lnTo>
                  <a:pt x="9244" y="997"/>
                </a:lnTo>
                <a:lnTo>
                  <a:pt x="9240" y="992"/>
                </a:lnTo>
                <a:lnTo>
                  <a:pt x="9236" y="989"/>
                </a:lnTo>
                <a:lnTo>
                  <a:pt x="9231" y="987"/>
                </a:lnTo>
                <a:lnTo>
                  <a:pt x="9229" y="982"/>
                </a:lnTo>
                <a:lnTo>
                  <a:pt x="9221" y="969"/>
                </a:lnTo>
                <a:lnTo>
                  <a:pt x="9214" y="958"/>
                </a:lnTo>
                <a:lnTo>
                  <a:pt x="9211" y="949"/>
                </a:lnTo>
                <a:lnTo>
                  <a:pt x="9208" y="942"/>
                </a:lnTo>
                <a:lnTo>
                  <a:pt x="9203" y="933"/>
                </a:lnTo>
                <a:lnTo>
                  <a:pt x="9195" y="926"/>
                </a:lnTo>
                <a:lnTo>
                  <a:pt x="9191" y="916"/>
                </a:lnTo>
                <a:lnTo>
                  <a:pt x="9184" y="906"/>
                </a:lnTo>
                <a:lnTo>
                  <a:pt x="9180" y="900"/>
                </a:lnTo>
                <a:lnTo>
                  <a:pt x="9175" y="897"/>
                </a:lnTo>
                <a:lnTo>
                  <a:pt x="9171" y="896"/>
                </a:lnTo>
                <a:lnTo>
                  <a:pt x="9168" y="897"/>
                </a:lnTo>
                <a:lnTo>
                  <a:pt x="9162" y="903"/>
                </a:lnTo>
                <a:lnTo>
                  <a:pt x="9152" y="909"/>
                </a:lnTo>
                <a:lnTo>
                  <a:pt x="9142" y="930"/>
                </a:lnTo>
                <a:lnTo>
                  <a:pt x="9135" y="951"/>
                </a:lnTo>
                <a:lnTo>
                  <a:pt x="9132" y="966"/>
                </a:lnTo>
                <a:lnTo>
                  <a:pt x="9133" y="981"/>
                </a:lnTo>
                <a:lnTo>
                  <a:pt x="9131" y="997"/>
                </a:lnTo>
                <a:lnTo>
                  <a:pt x="9129" y="1015"/>
                </a:lnTo>
                <a:lnTo>
                  <a:pt x="9119" y="1028"/>
                </a:lnTo>
                <a:lnTo>
                  <a:pt x="9110" y="1041"/>
                </a:lnTo>
                <a:lnTo>
                  <a:pt x="9102" y="1047"/>
                </a:lnTo>
                <a:lnTo>
                  <a:pt x="9092" y="1051"/>
                </a:lnTo>
                <a:lnTo>
                  <a:pt x="9082" y="1057"/>
                </a:lnTo>
                <a:lnTo>
                  <a:pt x="9069" y="1059"/>
                </a:lnTo>
                <a:lnTo>
                  <a:pt x="9060" y="1057"/>
                </a:lnTo>
                <a:lnTo>
                  <a:pt x="9054" y="1056"/>
                </a:lnTo>
                <a:lnTo>
                  <a:pt x="9050" y="1053"/>
                </a:lnTo>
                <a:lnTo>
                  <a:pt x="9046" y="1050"/>
                </a:lnTo>
                <a:lnTo>
                  <a:pt x="9043" y="1046"/>
                </a:lnTo>
                <a:lnTo>
                  <a:pt x="9041" y="1041"/>
                </a:lnTo>
                <a:lnTo>
                  <a:pt x="9041" y="1037"/>
                </a:lnTo>
                <a:lnTo>
                  <a:pt x="9041" y="1031"/>
                </a:lnTo>
                <a:lnTo>
                  <a:pt x="9043" y="1023"/>
                </a:lnTo>
                <a:lnTo>
                  <a:pt x="9047" y="1012"/>
                </a:lnTo>
                <a:lnTo>
                  <a:pt x="9050" y="999"/>
                </a:lnTo>
                <a:lnTo>
                  <a:pt x="9051" y="988"/>
                </a:lnTo>
                <a:lnTo>
                  <a:pt x="9051" y="976"/>
                </a:lnTo>
                <a:lnTo>
                  <a:pt x="9051" y="965"/>
                </a:lnTo>
                <a:lnTo>
                  <a:pt x="9047" y="953"/>
                </a:lnTo>
                <a:lnTo>
                  <a:pt x="9046" y="939"/>
                </a:lnTo>
                <a:lnTo>
                  <a:pt x="9040" y="927"/>
                </a:lnTo>
                <a:lnTo>
                  <a:pt x="9031" y="917"/>
                </a:lnTo>
                <a:lnTo>
                  <a:pt x="9013" y="902"/>
                </a:lnTo>
                <a:lnTo>
                  <a:pt x="8992" y="889"/>
                </a:lnTo>
                <a:lnTo>
                  <a:pt x="8982" y="883"/>
                </a:lnTo>
                <a:lnTo>
                  <a:pt x="8972" y="877"/>
                </a:lnTo>
                <a:lnTo>
                  <a:pt x="8961" y="873"/>
                </a:lnTo>
                <a:lnTo>
                  <a:pt x="8949" y="870"/>
                </a:lnTo>
                <a:lnTo>
                  <a:pt x="8939" y="874"/>
                </a:lnTo>
                <a:lnTo>
                  <a:pt x="8929" y="883"/>
                </a:lnTo>
                <a:lnTo>
                  <a:pt x="8930" y="893"/>
                </a:lnTo>
                <a:lnTo>
                  <a:pt x="8932" y="902"/>
                </a:lnTo>
                <a:lnTo>
                  <a:pt x="8935" y="912"/>
                </a:lnTo>
                <a:lnTo>
                  <a:pt x="8939" y="919"/>
                </a:lnTo>
                <a:lnTo>
                  <a:pt x="8943" y="926"/>
                </a:lnTo>
                <a:lnTo>
                  <a:pt x="8948" y="932"/>
                </a:lnTo>
                <a:lnTo>
                  <a:pt x="8956" y="945"/>
                </a:lnTo>
                <a:lnTo>
                  <a:pt x="8968" y="965"/>
                </a:lnTo>
                <a:lnTo>
                  <a:pt x="8969" y="974"/>
                </a:lnTo>
                <a:lnTo>
                  <a:pt x="8969" y="982"/>
                </a:lnTo>
                <a:lnTo>
                  <a:pt x="8968" y="992"/>
                </a:lnTo>
                <a:lnTo>
                  <a:pt x="8968" y="1002"/>
                </a:lnTo>
                <a:lnTo>
                  <a:pt x="8959" y="1012"/>
                </a:lnTo>
                <a:lnTo>
                  <a:pt x="8948" y="1027"/>
                </a:lnTo>
                <a:lnTo>
                  <a:pt x="8936" y="1033"/>
                </a:lnTo>
                <a:lnTo>
                  <a:pt x="8926" y="1035"/>
                </a:lnTo>
                <a:lnTo>
                  <a:pt x="8923" y="1030"/>
                </a:lnTo>
                <a:lnTo>
                  <a:pt x="8919" y="1024"/>
                </a:lnTo>
                <a:lnTo>
                  <a:pt x="8915" y="1015"/>
                </a:lnTo>
                <a:lnTo>
                  <a:pt x="8912" y="1005"/>
                </a:lnTo>
                <a:lnTo>
                  <a:pt x="8907" y="998"/>
                </a:lnTo>
                <a:lnTo>
                  <a:pt x="8900" y="991"/>
                </a:lnTo>
                <a:lnTo>
                  <a:pt x="8896" y="989"/>
                </a:lnTo>
                <a:lnTo>
                  <a:pt x="8892" y="988"/>
                </a:lnTo>
                <a:lnTo>
                  <a:pt x="8881" y="987"/>
                </a:lnTo>
                <a:lnTo>
                  <a:pt x="8873" y="987"/>
                </a:lnTo>
                <a:lnTo>
                  <a:pt x="8864" y="982"/>
                </a:lnTo>
                <a:lnTo>
                  <a:pt x="8856" y="979"/>
                </a:lnTo>
                <a:lnTo>
                  <a:pt x="8853" y="975"/>
                </a:lnTo>
                <a:lnTo>
                  <a:pt x="8848" y="971"/>
                </a:lnTo>
                <a:lnTo>
                  <a:pt x="8847" y="962"/>
                </a:lnTo>
                <a:lnTo>
                  <a:pt x="8845" y="952"/>
                </a:lnTo>
                <a:lnTo>
                  <a:pt x="8845" y="939"/>
                </a:lnTo>
                <a:lnTo>
                  <a:pt x="8845" y="925"/>
                </a:lnTo>
                <a:lnTo>
                  <a:pt x="8835" y="912"/>
                </a:lnTo>
                <a:lnTo>
                  <a:pt x="8824" y="897"/>
                </a:lnTo>
                <a:lnTo>
                  <a:pt x="8811" y="891"/>
                </a:lnTo>
                <a:lnTo>
                  <a:pt x="8799" y="886"/>
                </a:lnTo>
                <a:lnTo>
                  <a:pt x="8788" y="879"/>
                </a:lnTo>
                <a:lnTo>
                  <a:pt x="8778" y="871"/>
                </a:lnTo>
                <a:lnTo>
                  <a:pt x="8765" y="866"/>
                </a:lnTo>
                <a:lnTo>
                  <a:pt x="8753" y="861"/>
                </a:lnTo>
                <a:lnTo>
                  <a:pt x="8745" y="861"/>
                </a:lnTo>
                <a:lnTo>
                  <a:pt x="8737" y="863"/>
                </a:lnTo>
                <a:lnTo>
                  <a:pt x="8725" y="867"/>
                </a:lnTo>
                <a:lnTo>
                  <a:pt x="8710" y="873"/>
                </a:lnTo>
                <a:lnTo>
                  <a:pt x="8700" y="877"/>
                </a:lnTo>
                <a:lnTo>
                  <a:pt x="8691" y="881"/>
                </a:lnTo>
                <a:lnTo>
                  <a:pt x="8680" y="883"/>
                </a:lnTo>
                <a:lnTo>
                  <a:pt x="8670" y="886"/>
                </a:lnTo>
                <a:lnTo>
                  <a:pt x="8661" y="887"/>
                </a:lnTo>
                <a:lnTo>
                  <a:pt x="8651" y="890"/>
                </a:lnTo>
                <a:lnTo>
                  <a:pt x="8642" y="890"/>
                </a:lnTo>
                <a:lnTo>
                  <a:pt x="8638" y="891"/>
                </a:lnTo>
                <a:lnTo>
                  <a:pt x="8634" y="894"/>
                </a:lnTo>
                <a:lnTo>
                  <a:pt x="8625" y="897"/>
                </a:lnTo>
                <a:lnTo>
                  <a:pt x="8614" y="900"/>
                </a:lnTo>
                <a:lnTo>
                  <a:pt x="8604" y="902"/>
                </a:lnTo>
                <a:lnTo>
                  <a:pt x="8595" y="903"/>
                </a:lnTo>
                <a:lnTo>
                  <a:pt x="8588" y="903"/>
                </a:lnTo>
                <a:lnTo>
                  <a:pt x="8576" y="903"/>
                </a:lnTo>
                <a:lnTo>
                  <a:pt x="8566" y="903"/>
                </a:lnTo>
                <a:lnTo>
                  <a:pt x="8556" y="899"/>
                </a:lnTo>
                <a:lnTo>
                  <a:pt x="8547" y="894"/>
                </a:lnTo>
                <a:lnTo>
                  <a:pt x="8542" y="889"/>
                </a:lnTo>
                <a:lnTo>
                  <a:pt x="8534" y="883"/>
                </a:lnTo>
                <a:lnTo>
                  <a:pt x="8530" y="881"/>
                </a:lnTo>
                <a:lnTo>
                  <a:pt x="8526" y="877"/>
                </a:lnTo>
                <a:lnTo>
                  <a:pt x="8521" y="871"/>
                </a:lnTo>
                <a:lnTo>
                  <a:pt x="8519" y="867"/>
                </a:lnTo>
                <a:lnTo>
                  <a:pt x="8514" y="858"/>
                </a:lnTo>
                <a:lnTo>
                  <a:pt x="8510" y="853"/>
                </a:lnTo>
                <a:lnTo>
                  <a:pt x="8506" y="853"/>
                </a:lnTo>
                <a:lnTo>
                  <a:pt x="8501" y="854"/>
                </a:lnTo>
                <a:lnTo>
                  <a:pt x="8497" y="857"/>
                </a:lnTo>
                <a:lnTo>
                  <a:pt x="8493" y="860"/>
                </a:lnTo>
                <a:lnTo>
                  <a:pt x="8488" y="868"/>
                </a:lnTo>
                <a:lnTo>
                  <a:pt x="8484" y="887"/>
                </a:lnTo>
                <a:lnTo>
                  <a:pt x="8483" y="906"/>
                </a:lnTo>
                <a:lnTo>
                  <a:pt x="8480" y="916"/>
                </a:lnTo>
                <a:lnTo>
                  <a:pt x="8473" y="920"/>
                </a:lnTo>
                <a:lnTo>
                  <a:pt x="8465" y="925"/>
                </a:lnTo>
                <a:lnTo>
                  <a:pt x="8461" y="930"/>
                </a:lnTo>
                <a:lnTo>
                  <a:pt x="8461" y="940"/>
                </a:lnTo>
                <a:lnTo>
                  <a:pt x="8461" y="949"/>
                </a:lnTo>
                <a:lnTo>
                  <a:pt x="8462" y="952"/>
                </a:lnTo>
                <a:lnTo>
                  <a:pt x="8464" y="952"/>
                </a:lnTo>
                <a:lnTo>
                  <a:pt x="8464" y="953"/>
                </a:lnTo>
                <a:lnTo>
                  <a:pt x="8464" y="956"/>
                </a:lnTo>
                <a:lnTo>
                  <a:pt x="8461" y="959"/>
                </a:lnTo>
                <a:lnTo>
                  <a:pt x="8457" y="965"/>
                </a:lnTo>
                <a:lnTo>
                  <a:pt x="8451" y="969"/>
                </a:lnTo>
                <a:lnTo>
                  <a:pt x="8447" y="974"/>
                </a:lnTo>
                <a:lnTo>
                  <a:pt x="8441" y="978"/>
                </a:lnTo>
                <a:lnTo>
                  <a:pt x="8441" y="984"/>
                </a:lnTo>
                <a:lnTo>
                  <a:pt x="8441" y="989"/>
                </a:lnTo>
                <a:lnTo>
                  <a:pt x="8438" y="994"/>
                </a:lnTo>
                <a:lnTo>
                  <a:pt x="8437" y="999"/>
                </a:lnTo>
                <a:lnTo>
                  <a:pt x="8434" y="1002"/>
                </a:lnTo>
                <a:lnTo>
                  <a:pt x="8432" y="1004"/>
                </a:lnTo>
                <a:lnTo>
                  <a:pt x="8431" y="1008"/>
                </a:lnTo>
                <a:lnTo>
                  <a:pt x="8429" y="1012"/>
                </a:lnTo>
                <a:lnTo>
                  <a:pt x="8425" y="1010"/>
                </a:lnTo>
                <a:lnTo>
                  <a:pt x="8421" y="1008"/>
                </a:lnTo>
                <a:lnTo>
                  <a:pt x="8415" y="1007"/>
                </a:lnTo>
                <a:lnTo>
                  <a:pt x="8408" y="1007"/>
                </a:lnTo>
                <a:lnTo>
                  <a:pt x="8402" y="1010"/>
                </a:lnTo>
                <a:lnTo>
                  <a:pt x="8396" y="1014"/>
                </a:lnTo>
                <a:lnTo>
                  <a:pt x="8386" y="1020"/>
                </a:lnTo>
                <a:lnTo>
                  <a:pt x="8375" y="1025"/>
                </a:lnTo>
                <a:lnTo>
                  <a:pt x="8367" y="1027"/>
                </a:lnTo>
                <a:lnTo>
                  <a:pt x="8360" y="1027"/>
                </a:lnTo>
                <a:lnTo>
                  <a:pt x="8354" y="1025"/>
                </a:lnTo>
                <a:lnTo>
                  <a:pt x="8347" y="1025"/>
                </a:lnTo>
                <a:lnTo>
                  <a:pt x="8341" y="1027"/>
                </a:lnTo>
                <a:lnTo>
                  <a:pt x="8336" y="1025"/>
                </a:lnTo>
                <a:lnTo>
                  <a:pt x="8333" y="1030"/>
                </a:lnTo>
                <a:lnTo>
                  <a:pt x="8330" y="1035"/>
                </a:lnTo>
                <a:lnTo>
                  <a:pt x="8329" y="1040"/>
                </a:lnTo>
                <a:lnTo>
                  <a:pt x="8327" y="1046"/>
                </a:lnTo>
                <a:lnTo>
                  <a:pt x="8326" y="1047"/>
                </a:lnTo>
                <a:lnTo>
                  <a:pt x="8324" y="1048"/>
                </a:lnTo>
                <a:lnTo>
                  <a:pt x="8321" y="1048"/>
                </a:lnTo>
                <a:lnTo>
                  <a:pt x="8320" y="1048"/>
                </a:lnTo>
                <a:lnTo>
                  <a:pt x="8316" y="1046"/>
                </a:lnTo>
                <a:lnTo>
                  <a:pt x="8311" y="1044"/>
                </a:lnTo>
                <a:lnTo>
                  <a:pt x="8305" y="1041"/>
                </a:lnTo>
                <a:lnTo>
                  <a:pt x="8301" y="1035"/>
                </a:lnTo>
                <a:lnTo>
                  <a:pt x="8294" y="1030"/>
                </a:lnTo>
                <a:lnTo>
                  <a:pt x="8288" y="1027"/>
                </a:lnTo>
                <a:lnTo>
                  <a:pt x="8287" y="1028"/>
                </a:lnTo>
                <a:lnTo>
                  <a:pt x="8285" y="1030"/>
                </a:lnTo>
                <a:lnTo>
                  <a:pt x="8284" y="1028"/>
                </a:lnTo>
                <a:lnTo>
                  <a:pt x="8281" y="1027"/>
                </a:lnTo>
                <a:lnTo>
                  <a:pt x="8280" y="1025"/>
                </a:lnTo>
                <a:lnTo>
                  <a:pt x="8278" y="1024"/>
                </a:lnTo>
                <a:lnTo>
                  <a:pt x="8275" y="1024"/>
                </a:lnTo>
                <a:lnTo>
                  <a:pt x="8274" y="1025"/>
                </a:lnTo>
                <a:lnTo>
                  <a:pt x="8267" y="1030"/>
                </a:lnTo>
                <a:lnTo>
                  <a:pt x="8262" y="1037"/>
                </a:lnTo>
                <a:lnTo>
                  <a:pt x="8257" y="1038"/>
                </a:lnTo>
                <a:lnTo>
                  <a:pt x="8249" y="1040"/>
                </a:lnTo>
                <a:lnTo>
                  <a:pt x="8249" y="1044"/>
                </a:lnTo>
                <a:lnTo>
                  <a:pt x="8248" y="1048"/>
                </a:lnTo>
                <a:lnTo>
                  <a:pt x="8248" y="1056"/>
                </a:lnTo>
                <a:lnTo>
                  <a:pt x="8246" y="1064"/>
                </a:lnTo>
                <a:lnTo>
                  <a:pt x="8241" y="1066"/>
                </a:lnTo>
                <a:lnTo>
                  <a:pt x="8235" y="1067"/>
                </a:lnTo>
                <a:lnTo>
                  <a:pt x="8229" y="1070"/>
                </a:lnTo>
                <a:lnTo>
                  <a:pt x="8225" y="1071"/>
                </a:lnTo>
                <a:lnTo>
                  <a:pt x="8222" y="1074"/>
                </a:lnTo>
                <a:lnTo>
                  <a:pt x="8218" y="1077"/>
                </a:lnTo>
                <a:lnTo>
                  <a:pt x="8215" y="1079"/>
                </a:lnTo>
                <a:lnTo>
                  <a:pt x="8212" y="1080"/>
                </a:lnTo>
                <a:lnTo>
                  <a:pt x="8203" y="1084"/>
                </a:lnTo>
                <a:lnTo>
                  <a:pt x="8195" y="1090"/>
                </a:lnTo>
                <a:lnTo>
                  <a:pt x="8186" y="1092"/>
                </a:lnTo>
                <a:lnTo>
                  <a:pt x="8179" y="1095"/>
                </a:lnTo>
                <a:lnTo>
                  <a:pt x="8170" y="1097"/>
                </a:lnTo>
                <a:lnTo>
                  <a:pt x="8161" y="1100"/>
                </a:lnTo>
                <a:lnTo>
                  <a:pt x="8150" y="1099"/>
                </a:lnTo>
                <a:lnTo>
                  <a:pt x="8140" y="1095"/>
                </a:lnTo>
                <a:lnTo>
                  <a:pt x="8133" y="1092"/>
                </a:lnTo>
                <a:lnTo>
                  <a:pt x="8125" y="1089"/>
                </a:lnTo>
                <a:lnTo>
                  <a:pt x="8118" y="1086"/>
                </a:lnTo>
                <a:lnTo>
                  <a:pt x="8113" y="1084"/>
                </a:lnTo>
                <a:lnTo>
                  <a:pt x="8110" y="1089"/>
                </a:lnTo>
                <a:lnTo>
                  <a:pt x="8107" y="1093"/>
                </a:lnTo>
                <a:lnTo>
                  <a:pt x="8102" y="1100"/>
                </a:lnTo>
                <a:lnTo>
                  <a:pt x="8100" y="1109"/>
                </a:lnTo>
                <a:lnTo>
                  <a:pt x="8097" y="1118"/>
                </a:lnTo>
                <a:lnTo>
                  <a:pt x="8094" y="1128"/>
                </a:lnTo>
                <a:lnTo>
                  <a:pt x="8088" y="1135"/>
                </a:lnTo>
                <a:lnTo>
                  <a:pt x="8084" y="1142"/>
                </a:lnTo>
                <a:lnTo>
                  <a:pt x="8075" y="1146"/>
                </a:lnTo>
                <a:lnTo>
                  <a:pt x="8066" y="1149"/>
                </a:lnTo>
                <a:lnTo>
                  <a:pt x="8062" y="1156"/>
                </a:lnTo>
                <a:lnTo>
                  <a:pt x="8061" y="1164"/>
                </a:lnTo>
                <a:lnTo>
                  <a:pt x="8052" y="1168"/>
                </a:lnTo>
                <a:lnTo>
                  <a:pt x="8043" y="1172"/>
                </a:lnTo>
                <a:lnTo>
                  <a:pt x="8035" y="1172"/>
                </a:lnTo>
                <a:lnTo>
                  <a:pt x="8028" y="1175"/>
                </a:lnTo>
                <a:lnTo>
                  <a:pt x="8022" y="1175"/>
                </a:lnTo>
                <a:lnTo>
                  <a:pt x="8016" y="1174"/>
                </a:lnTo>
                <a:lnTo>
                  <a:pt x="8012" y="1174"/>
                </a:lnTo>
                <a:lnTo>
                  <a:pt x="8007" y="1177"/>
                </a:lnTo>
                <a:lnTo>
                  <a:pt x="8000" y="1185"/>
                </a:lnTo>
                <a:lnTo>
                  <a:pt x="7996" y="1195"/>
                </a:lnTo>
                <a:lnTo>
                  <a:pt x="7990" y="1200"/>
                </a:lnTo>
                <a:lnTo>
                  <a:pt x="7984" y="1203"/>
                </a:lnTo>
                <a:lnTo>
                  <a:pt x="7981" y="1204"/>
                </a:lnTo>
                <a:lnTo>
                  <a:pt x="7977" y="1204"/>
                </a:lnTo>
                <a:lnTo>
                  <a:pt x="7971" y="1215"/>
                </a:lnTo>
                <a:lnTo>
                  <a:pt x="7967" y="1226"/>
                </a:lnTo>
                <a:lnTo>
                  <a:pt x="7964" y="1227"/>
                </a:lnTo>
                <a:lnTo>
                  <a:pt x="7963" y="1228"/>
                </a:lnTo>
                <a:lnTo>
                  <a:pt x="7961" y="1231"/>
                </a:lnTo>
                <a:lnTo>
                  <a:pt x="7961" y="1236"/>
                </a:lnTo>
                <a:lnTo>
                  <a:pt x="7961" y="1243"/>
                </a:lnTo>
                <a:lnTo>
                  <a:pt x="7961" y="1249"/>
                </a:lnTo>
                <a:lnTo>
                  <a:pt x="7969" y="1254"/>
                </a:lnTo>
                <a:lnTo>
                  <a:pt x="7976" y="1257"/>
                </a:lnTo>
                <a:lnTo>
                  <a:pt x="7973" y="1263"/>
                </a:lnTo>
                <a:lnTo>
                  <a:pt x="7970" y="1270"/>
                </a:lnTo>
                <a:lnTo>
                  <a:pt x="7960" y="1286"/>
                </a:lnTo>
                <a:lnTo>
                  <a:pt x="7948" y="1306"/>
                </a:lnTo>
                <a:lnTo>
                  <a:pt x="7951" y="1319"/>
                </a:lnTo>
                <a:lnTo>
                  <a:pt x="7953" y="1329"/>
                </a:lnTo>
                <a:lnTo>
                  <a:pt x="7958" y="1336"/>
                </a:lnTo>
                <a:lnTo>
                  <a:pt x="7963" y="1341"/>
                </a:lnTo>
                <a:lnTo>
                  <a:pt x="7967" y="1342"/>
                </a:lnTo>
                <a:lnTo>
                  <a:pt x="7970" y="1345"/>
                </a:lnTo>
                <a:lnTo>
                  <a:pt x="7971" y="1345"/>
                </a:lnTo>
                <a:lnTo>
                  <a:pt x="7973" y="1347"/>
                </a:lnTo>
                <a:lnTo>
                  <a:pt x="7973" y="1348"/>
                </a:lnTo>
                <a:lnTo>
                  <a:pt x="7973" y="1349"/>
                </a:lnTo>
                <a:lnTo>
                  <a:pt x="7966" y="1354"/>
                </a:lnTo>
                <a:lnTo>
                  <a:pt x="7957" y="1359"/>
                </a:lnTo>
                <a:lnTo>
                  <a:pt x="7950" y="1359"/>
                </a:lnTo>
                <a:lnTo>
                  <a:pt x="7941" y="1362"/>
                </a:lnTo>
                <a:lnTo>
                  <a:pt x="7937" y="1368"/>
                </a:lnTo>
                <a:lnTo>
                  <a:pt x="7933" y="1375"/>
                </a:lnTo>
                <a:lnTo>
                  <a:pt x="7928" y="1380"/>
                </a:lnTo>
                <a:lnTo>
                  <a:pt x="7922" y="1383"/>
                </a:lnTo>
                <a:lnTo>
                  <a:pt x="7921" y="1385"/>
                </a:lnTo>
                <a:lnTo>
                  <a:pt x="7918" y="1387"/>
                </a:lnTo>
                <a:lnTo>
                  <a:pt x="7912" y="1385"/>
                </a:lnTo>
                <a:lnTo>
                  <a:pt x="7908" y="1387"/>
                </a:lnTo>
                <a:lnTo>
                  <a:pt x="7904" y="1390"/>
                </a:lnTo>
                <a:lnTo>
                  <a:pt x="7901" y="1391"/>
                </a:lnTo>
                <a:lnTo>
                  <a:pt x="7897" y="1394"/>
                </a:lnTo>
                <a:lnTo>
                  <a:pt x="7892" y="1397"/>
                </a:lnTo>
                <a:lnTo>
                  <a:pt x="7889" y="1400"/>
                </a:lnTo>
                <a:lnTo>
                  <a:pt x="7889" y="1404"/>
                </a:lnTo>
                <a:lnTo>
                  <a:pt x="7892" y="1414"/>
                </a:lnTo>
                <a:lnTo>
                  <a:pt x="7895" y="1420"/>
                </a:lnTo>
                <a:lnTo>
                  <a:pt x="7899" y="1427"/>
                </a:lnTo>
                <a:lnTo>
                  <a:pt x="7899" y="1433"/>
                </a:lnTo>
                <a:lnTo>
                  <a:pt x="7891" y="1436"/>
                </a:lnTo>
                <a:lnTo>
                  <a:pt x="7882" y="1437"/>
                </a:lnTo>
                <a:lnTo>
                  <a:pt x="7875" y="1433"/>
                </a:lnTo>
                <a:lnTo>
                  <a:pt x="7868" y="1427"/>
                </a:lnTo>
                <a:lnTo>
                  <a:pt x="7862" y="1429"/>
                </a:lnTo>
                <a:lnTo>
                  <a:pt x="7858" y="1431"/>
                </a:lnTo>
                <a:lnTo>
                  <a:pt x="7852" y="1439"/>
                </a:lnTo>
                <a:lnTo>
                  <a:pt x="7848" y="1446"/>
                </a:lnTo>
                <a:lnTo>
                  <a:pt x="7850" y="1453"/>
                </a:lnTo>
                <a:lnTo>
                  <a:pt x="7855" y="1460"/>
                </a:lnTo>
                <a:lnTo>
                  <a:pt x="7858" y="1467"/>
                </a:lnTo>
                <a:lnTo>
                  <a:pt x="7861" y="1476"/>
                </a:lnTo>
                <a:lnTo>
                  <a:pt x="7859" y="1478"/>
                </a:lnTo>
                <a:lnTo>
                  <a:pt x="7856" y="1480"/>
                </a:lnTo>
                <a:lnTo>
                  <a:pt x="7846" y="1483"/>
                </a:lnTo>
                <a:lnTo>
                  <a:pt x="7837" y="1486"/>
                </a:lnTo>
                <a:lnTo>
                  <a:pt x="7830" y="1491"/>
                </a:lnTo>
                <a:lnTo>
                  <a:pt x="7825" y="1495"/>
                </a:lnTo>
                <a:lnTo>
                  <a:pt x="7829" y="1501"/>
                </a:lnTo>
                <a:lnTo>
                  <a:pt x="7833" y="1506"/>
                </a:lnTo>
                <a:lnTo>
                  <a:pt x="7837" y="1515"/>
                </a:lnTo>
                <a:lnTo>
                  <a:pt x="7842" y="1522"/>
                </a:lnTo>
                <a:lnTo>
                  <a:pt x="7842" y="1529"/>
                </a:lnTo>
                <a:lnTo>
                  <a:pt x="7842" y="1537"/>
                </a:lnTo>
                <a:lnTo>
                  <a:pt x="7845" y="1545"/>
                </a:lnTo>
                <a:lnTo>
                  <a:pt x="7848" y="1554"/>
                </a:lnTo>
                <a:lnTo>
                  <a:pt x="7855" y="1558"/>
                </a:lnTo>
                <a:lnTo>
                  <a:pt x="7863" y="1563"/>
                </a:lnTo>
                <a:lnTo>
                  <a:pt x="7871" y="1565"/>
                </a:lnTo>
                <a:lnTo>
                  <a:pt x="7878" y="1568"/>
                </a:lnTo>
                <a:lnTo>
                  <a:pt x="7884" y="1573"/>
                </a:lnTo>
                <a:lnTo>
                  <a:pt x="7889" y="1575"/>
                </a:lnTo>
                <a:lnTo>
                  <a:pt x="7894" y="1580"/>
                </a:lnTo>
                <a:lnTo>
                  <a:pt x="7899" y="1583"/>
                </a:lnTo>
                <a:lnTo>
                  <a:pt x="7899" y="1588"/>
                </a:lnTo>
                <a:lnTo>
                  <a:pt x="7899" y="1593"/>
                </a:lnTo>
                <a:lnTo>
                  <a:pt x="7895" y="1599"/>
                </a:lnTo>
                <a:lnTo>
                  <a:pt x="7891" y="1604"/>
                </a:lnTo>
                <a:lnTo>
                  <a:pt x="7888" y="1610"/>
                </a:lnTo>
                <a:lnTo>
                  <a:pt x="7886" y="1616"/>
                </a:lnTo>
                <a:lnTo>
                  <a:pt x="7888" y="1622"/>
                </a:lnTo>
                <a:lnTo>
                  <a:pt x="7889" y="1627"/>
                </a:lnTo>
                <a:lnTo>
                  <a:pt x="7894" y="1629"/>
                </a:lnTo>
                <a:lnTo>
                  <a:pt x="7898" y="1630"/>
                </a:lnTo>
                <a:lnTo>
                  <a:pt x="7904" y="1627"/>
                </a:lnTo>
                <a:lnTo>
                  <a:pt x="7912" y="1622"/>
                </a:lnTo>
                <a:lnTo>
                  <a:pt x="7918" y="1629"/>
                </a:lnTo>
                <a:lnTo>
                  <a:pt x="7927" y="1637"/>
                </a:lnTo>
                <a:lnTo>
                  <a:pt x="7943" y="1637"/>
                </a:lnTo>
                <a:lnTo>
                  <a:pt x="7957" y="1639"/>
                </a:lnTo>
                <a:lnTo>
                  <a:pt x="7961" y="1642"/>
                </a:lnTo>
                <a:lnTo>
                  <a:pt x="7964" y="1645"/>
                </a:lnTo>
                <a:lnTo>
                  <a:pt x="7966" y="1646"/>
                </a:lnTo>
                <a:lnTo>
                  <a:pt x="7966" y="1647"/>
                </a:lnTo>
                <a:lnTo>
                  <a:pt x="7966" y="1649"/>
                </a:lnTo>
                <a:lnTo>
                  <a:pt x="7964" y="1652"/>
                </a:lnTo>
                <a:lnTo>
                  <a:pt x="7961" y="1655"/>
                </a:lnTo>
                <a:lnTo>
                  <a:pt x="7960" y="1656"/>
                </a:lnTo>
                <a:lnTo>
                  <a:pt x="7953" y="1660"/>
                </a:lnTo>
                <a:lnTo>
                  <a:pt x="7950" y="1665"/>
                </a:lnTo>
                <a:lnTo>
                  <a:pt x="7950" y="1666"/>
                </a:lnTo>
                <a:lnTo>
                  <a:pt x="7948" y="1669"/>
                </a:lnTo>
                <a:lnTo>
                  <a:pt x="7950" y="1672"/>
                </a:lnTo>
                <a:lnTo>
                  <a:pt x="7953" y="1673"/>
                </a:lnTo>
                <a:lnTo>
                  <a:pt x="7964" y="1676"/>
                </a:lnTo>
                <a:lnTo>
                  <a:pt x="7973" y="1679"/>
                </a:lnTo>
                <a:lnTo>
                  <a:pt x="7964" y="1685"/>
                </a:lnTo>
                <a:lnTo>
                  <a:pt x="7956" y="1691"/>
                </a:lnTo>
                <a:lnTo>
                  <a:pt x="7950" y="1696"/>
                </a:lnTo>
                <a:lnTo>
                  <a:pt x="7941" y="1702"/>
                </a:lnTo>
                <a:lnTo>
                  <a:pt x="7933" y="1705"/>
                </a:lnTo>
                <a:lnTo>
                  <a:pt x="7927" y="1709"/>
                </a:lnTo>
                <a:lnTo>
                  <a:pt x="7935" y="1722"/>
                </a:lnTo>
                <a:lnTo>
                  <a:pt x="7944" y="1735"/>
                </a:lnTo>
                <a:lnTo>
                  <a:pt x="7941" y="1737"/>
                </a:lnTo>
                <a:lnTo>
                  <a:pt x="7935" y="1737"/>
                </a:lnTo>
                <a:lnTo>
                  <a:pt x="7928" y="1735"/>
                </a:lnTo>
                <a:lnTo>
                  <a:pt x="7921" y="1734"/>
                </a:lnTo>
                <a:lnTo>
                  <a:pt x="7918" y="1741"/>
                </a:lnTo>
                <a:lnTo>
                  <a:pt x="7915" y="1747"/>
                </a:lnTo>
                <a:lnTo>
                  <a:pt x="7909" y="1751"/>
                </a:lnTo>
                <a:lnTo>
                  <a:pt x="7904" y="1755"/>
                </a:lnTo>
                <a:lnTo>
                  <a:pt x="7904" y="1758"/>
                </a:lnTo>
                <a:lnTo>
                  <a:pt x="7904" y="1761"/>
                </a:lnTo>
                <a:lnTo>
                  <a:pt x="7911" y="1766"/>
                </a:lnTo>
                <a:lnTo>
                  <a:pt x="7917" y="1770"/>
                </a:lnTo>
                <a:lnTo>
                  <a:pt x="7912" y="1776"/>
                </a:lnTo>
                <a:lnTo>
                  <a:pt x="7909" y="1783"/>
                </a:lnTo>
                <a:lnTo>
                  <a:pt x="7911" y="1784"/>
                </a:lnTo>
                <a:lnTo>
                  <a:pt x="7912" y="1787"/>
                </a:lnTo>
                <a:lnTo>
                  <a:pt x="7925" y="1790"/>
                </a:lnTo>
                <a:lnTo>
                  <a:pt x="7938" y="1794"/>
                </a:lnTo>
                <a:lnTo>
                  <a:pt x="7935" y="1800"/>
                </a:lnTo>
                <a:lnTo>
                  <a:pt x="7933" y="1807"/>
                </a:lnTo>
                <a:lnTo>
                  <a:pt x="7937" y="1810"/>
                </a:lnTo>
                <a:lnTo>
                  <a:pt x="7941" y="1813"/>
                </a:lnTo>
                <a:lnTo>
                  <a:pt x="7947" y="1822"/>
                </a:lnTo>
                <a:lnTo>
                  <a:pt x="7954" y="1830"/>
                </a:lnTo>
                <a:lnTo>
                  <a:pt x="7960" y="1833"/>
                </a:lnTo>
                <a:lnTo>
                  <a:pt x="7969" y="1835"/>
                </a:lnTo>
                <a:lnTo>
                  <a:pt x="7973" y="1836"/>
                </a:lnTo>
                <a:lnTo>
                  <a:pt x="7977" y="1839"/>
                </a:lnTo>
                <a:lnTo>
                  <a:pt x="7981" y="1849"/>
                </a:lnTo>
                <a:lnTo>
                  <a:pt x="7986" y="1862"/>
                </a:lnTo>
                <a:lnTo>
                  <a:pt x="7987" y="1879"/>
                </a:lnTo>
                <a:lnTo>
                  <a:pt x="7990" y="1895"/>
                </a:lnTo>
                <a:lnTo>
                  <a:pt x="7996" y="1897"/>
                </a:lnTo>
                <a:lnTo>
                  <a:pt x="8002" y="1898"/>
                </a:lnTo>
                <a:lnTo>
                  <a:pt x="8006" y="1901"/>
                </a:lnTo>
                <a:lnTo>
                  <a:pt x="8010" y="1904"/>
                </a:lnTo>
                <a:lnTo>
                  <a:pt x="8007" y="1910"/>
                </a:lnTo>
                <a:lnTo>
                  <a:pt x="8006" y="1915"/>
                </a:lnTo>
                <a:lnTo>
                  <a:pt x="8013" y="1917"/>
                </a:lnTo>
                <a:lnTo>
                  <a:pt x="8019" y="1918"/>
                </a:lnTo>
                <a:lnTo>
                  <a:pt x="8026" y="1923"/>
                </a:lnTo>
                <a:lnTo>
                  <a:pt x="8032" y="1927"/>
                </a:lnTo>
                <a:lnTo>
                  <a:pt x="8038" y="1930"/>
                </a:lnTo>
                <a:lnTo>
                  <a:pt x="8043" y="1933"/>
                </a:lnTo>
                <a:lnTo>
                  <a:pt x="8051" y="1935"/>
                </a:lnTo>
                <a:lnTo>
                  <a:pt x="8059" y="1937"/>
                </a:lnTo>
                <a:lnTo>
                  <a:pt x="8058" y="1940"/>
                </a:lnTo>
                <a:lnTo>
                  <a:pt x="8058" y="1941"/>
                </a:lnTo>
                <a:lnTo>
                  <a:pt x="8055" y="1946"/>
                </a:lnTo>
                <a:lnTo>
                  <a:pt x="8053" y="1948"/>
                </a:lnTo>
                <a:lnTo>
                  <a:pt x="8046" y="1953"/>
                </a:lnTo>
                <a:lnTo>
                  <a:pt x="8041" y="1956"/>
                </a:lnTo>
                <a:lnTo>
                  <a:pt x="8042" y="1963"/>
                </a:lnTo>
                <a:lnTo>
                  <a:pt x="8043" y="1970"/>
                </a:lnTo>
                <a:lnTo>
                  <a:pt x="8045" y="1976"/>
                </a:lnTo>
                <a:lnTo>
                  <a:pt x="8046" y="1983"/>
                </a:lnTo>
                <a:lnTo>
                  <a:pt x="8051" y="1986"/>
                </a:lnTo>
                <a:lnTo>
                  <a:pt x="8055" y="1990"/>
                </a:lnTo>
                <a:lnTo>
                  <a:pt x="8061" y="1992"/>
                </a:lnTo>
                <a:lnTo>
                  <a:pt x="8065" y="1995"/>
                </a:lnTo>
                <a:lnTo>
                  <a:pt x="8074" y="1996"/>
                </a:lnTo>
                <a:lnTo>
                  <a:pt x="8081" y="1999"/>
                </a:lnTo>
                <a:lnTo>
                  <a:pt x="8082" y="2002"/>
                </a:lnTo>
                <a:lnTo>
                  <a:pt x="8084" y="2005"/>
                </a:lnTo>
                <a:lnTo>
                  <a:pt x="8077" y="2009"/>
                </a:lnTo>
                <a:lnTo>
                  <a:pt x="8071" y="2013"/>
                </a:lnTo>
                <a:lnTo>
                  <a:pt x="8064" y="2018"/>
                </a:lnTo>
                <a:lnTo>
                  <a:pt x="8058" y="2022"/>
                </a:lnTo>
                <a:lnTo>
                  <a:pt x="8061" y="2028"/>
                </a:lnTo>
                <a:lnTo>
                  <a:pt x="8062" y="2033"/>
                </a:lnTo>
                <a:lnTo>
                  <a:pt x="8061" y="2036"/>
                </a:lnTo>
                <a:lnTo>
                  <a:pt x="8059" y="2041"/>
                </a:lnTo>
                <a:lnTo>
                  <a:pt x="8055" y="2046"/>
                </a:lnTo>
                <a:lnTo>
                  <a:pt x="8051" y="2055"/>
                </a:lnTo>
                <a:lnTo>
                  <a:pt x="8052" y="2061"/>
                </a:lnTo>
                <a:lnTo>
                  <a:pt x="8053" y="2068"/>
                </a:lnTo>
                <a:lnTo>
                  <a:pt x="8055" y="2072"/>
                </a:lnTo>
                <a:lnTo>
                  <a:pt x="8058" y="2078"/>
                </a:lnTo>
                <a:lnTo>
                  <a:pt x="8058" y="2081"/>
                </a:lnTo>
                <a:lnTo>
                  <a:pt x="8056" y="2084"/>
                </a:lnTo>
                <a:lnTo>
                  <a:pt x="8052" y="2087"/>
                </a:lnTo>
                <a:lnTo>
                  <a:pt x="8048" y="2090"/>
                </a:lnTo>
                <a:lnTo>
                  <a:pt x="8039" y="2100"/>
                </a:lnTo>
                <a:lnTo>
                  <a:pt x="8032" y="2110"/>
                </a:lnTo>
                <a:lnTo>
                  <a:pt x="8025" y="2115"/>
                </a:lnTo>
                <a:lnTo>
                  <a:pt x="8019" y="2121"/>
                </a:lnTo>
                <a:lnTo>
                  <a:pt x="8020" y="2126"/>
                </a:lnTo>
                <a:lnTo>
                  <a:pt x="8022" y="2130"/>
                </a:lnTo>
                <a:lnTo>
                  <a:pt x="8028" y="2136"/>
                </a:lnTo>
                <a:lnTo>
                  <a:pt x="8035" y="2141"/>
                </a:lnTo>
                <a:lnTo>
                  <a:pt x="8041" y="2149"/>
                </a:lnTo>
                <a:lnTo>
                  <a:pt x="8045" y="2154"/>
                </a:lnTo>
                <a:lnTo>
                  <a:pt x="8036" y="2154"/>
                </a:lnTo>
                <a:lnTo>
                  <a:pt x="8028" y="2153"/>
                </a:lnTo>
                <a:lnTo>
                  <a:pt x="8026" y="2160"/>
                </a:lnTo>
                <a:lnTo>
                  <a:pt x="8025" y="2166"/>
                </a:lnTo>
                <a:lnTo>
                  <a:pt x="8023" y="2172"/>
                </a:lnTo>
                <a:lnTo>
                  <a:pt x="8020" y="2179"/>
                </a:lnTo>
                <a:lnTo>
                  <a:pt x="8020" y="2183"/>
                </a:lnTo>
                <a:lnTo>
                  <a:pt x="8019" y="2189"/>
                </a:lnTo>
                <a:lnTo>
                  <a:pt x="8017" y="2192"/>
                </a:lnTo>
                <a:lnTo>
                  <a:pt x="8015" y="2196"/>
                </a:lnTo>
                <a:lnTo>
                  <a:pt x="8007" y="2195"/>
                </a:lnTo>
                <a:lnTo>
                  <a:pt x="8002" y="2193"/>
                </a:lnTo>
                <a:lnTo>
                  <a:pt x="7996" y="2195"/>
                </a:lnTo>
                <a:lnTo>
                  <a:pt x="7992" y="2195"/>
                </a:lnTo>
                <a:lnTo>
                  <a:pt x="7983" y="2196"/>
                </a:lnTo>
                <a:lnTo>
                  <a:pt x="7973" y="2196"/>
                </a:lnTo>
                <a:lnTo>
                  <a:pt x="7964" y="2192"/>
                </a:lnTo>
                <a:lnTo>
                  <a:pt x="7956" y="2189"/>
                </a:lnTo>
                <a:lnTo>
                  <a:pt x="7951" y="2195"/>
                </a:lnTo>
                <a:lnTo>
                  <a:pt x="7945" y="2200"/>
                </a:lnTo>
                <a:lnTo>
                  <a:pt x="7943" y="2208"/>
                </a:lnTo>
                <a:lnTo>
                  <a:pt x="7940" y="2215"/>
                </a:lnTo>
                <a:lnTo>
                  <a:pt x="7933" y="2222"/>
                </a:lnTo>
                <a:lnTo>
                  <a:pt x="7925" y="2229"/>
                </a:lnTo>
                <a:lnTo>
                  <a:pt x="7921" y="2228"/>
                </a:lnTo>
                <a:lnTo>
                  <a:pt x="7917" y="2226"/>
                </a:lnTo>
                <a:lnTo>
                  <a:pt x="7907" y="2225"/>
                </a:lnTo>
                <a:lnTo>
                  <a:pt x="7897" y="2223"/>
                </a:lnTo>
                <a:lnTo>
                  <a:pt x="7899" y="2234"/>
                </a:lnTo>
                <a:lnTo>
                  <a:pt x="7902" y="2242"/>
                </a:lnTo>
                <a:lnTo>
                  <a:pt x="7891" y="2245"/>
                </a:lnTo>
                <a:lnTo>
                  <a:pt x="7878" y="2247"/>
                </a:lnTo>
                <a:lnTo>
                  <a:pt x="7876" y="2249"/>
                </a:lnTo>
                <a:lnTo>
                  <a:pt x="7876" y="2252"/>
                </a:lnTo>
                <a:lnTo>
                  <a:pt x="7878" y="2255"/>
                </a:lnTo>
                <a:lnTo>
                  <a:pt x="7879" y="2259"/>
                </a:lnTo>
                <a:lnTo>
                  <a:pt x="7882" y="2265"/>
                </a:lnTo>
                <a:lnTo>
                  <a:pt x="7882" y="2271"/>
                </a:lnTo>
                <a:lnTo>
                  <a:pt x="7881" y="2280"/>
                </a:lnTo>
                <a:lnTo>
                  <a:pt x="7878" y="2281"/>
                </a:lnTo>
                <a:lnTo>
                  <a:pt x="7873" y="2280"/>
                </a:lnTo>
                <a:lnTo>
                  <a:pt x="7869" y="2280"/>
                </a:lnTo>
                <a:lnTo>
                  <a:pt x="7863" y="2280"/>
                </a:lnTo>
                <a:lnTo>
                  <a:pt x="7859" y="2281"/>
                </a:lnTo>
                <a:lnTo>
                  <a:pt x="7852" y="2285"/>
                </a:lnTo>
                <a:lnTo>
                  <a:pt x="7845" y="2290"/>
                </a:lnTo>
                <a:lnTo>
                  <a:pt x="7840" y="2290"/>
                </a:lnTo>
                <a:lnTo>
                  <a:pt x="7835" y="2290"/>
                </a:lnTo>
                <a:lnTo>
                  <a:pt x="7830" y="2291"/>
                </a:lnTo>
                <a:lnTo>
                  <a:pt x="7829" y="2290"/>
                </a:lnTo>
                <a:lnTo>
                  <a:pt x="7827" y="2288"/>
                </a:lnTo>
                <a:lnTo>
                  <a:pt x="7825" y="2285"/>
                </a:lnTo>
                <a:lnTo>
                  <a:pt x="7822" y="2287"/>
                </a:lnTo>
                <a:lnTo>
                  <a:pt x="7817" y="2290"/>
                </a:lnTo>
                <a:lnTo>
                  <a:pt x="7812" y="2288"/>
                </a:lnTo>
                <a:lnTo>
                  <a:pt x="7806" y="2285"/>
                </a:lnTo>
                <a:lnTo>
                  <a:pt x="7799" y="2283"/>
                </a:lnTo>
                <a:lnTo>
                  <a:pt x="7791" y="2278"/>
                </a:lnTo>
                <a:lnTo>
                  <a:pt x="7783" y="2283"/>
                </a:lnTo>
                <a:lnTo>
                  <a:pt x="7773" y="2287"/>
                </a:lnTo>
                <a:lnTo>
                  <a:pt x="7764" y="2291"/>
                </a:lnTo>
                <a:lnTo>
                  <a:pt x="7754" y="2294"/>
                </a:lnTo>
                <a:lnTo>
                  <a:pt x="7751" y="2293"/>
                </a:lnTo>
                <a:lnTo>
                  <a:pt x="7750" y="2291"/>
                </a:lnTo>
                <a:lnTo>
                  <a:pt x="7750" y="2287"/>
                </a:lnTo>
                <a:lnTo>
                  <a:pt x="7747" y="2284"/>
                </a:lnTo>
                <a:lnTo>
                  <a:pt x="7745" y="2281"/>
                </a:lnTo>
                <a:lnTo>
                  <a:pt x="7744" y="2277"/>
                </a:lnTo>
                <a:lnTo>
                  <a:pt x="7744" y="2271"/>
                </a:lnTo>
                <a:lnTo>
                  <a:pt x="7741" y="2270"/>
                </a:lnTo>
                <a:lnTo>
                  <a:pt x="7734" y="2267"/>
                </a:lnTo>
                <a:lnTo>
                  <a:pt x="7727" y="2262"/>
                </a:lnTo>
                <a:lnTo>
                  <a:pt x="7721" y="2267"/>
                </a:lnTo>
                <a:lnTo>
                  <a:pt x="7714" y="2270"/>
                </a:lnTo>
                <a:lnTo>
                  <a:pt x="7704" y="2271"/>
                </a:lnTo>
                <a:lnTo>
                  <a:pt x="7695" y="2270"/>
                </a:lnTo>
                <a:lnTo>
                  <a:pt x="7691" y="2270"/>
                </a:lnTo>
                <a:lnTo>
                  <a:pt x="7686" y="2270"/>
                </a:lnTo>
                <a:lnTo>
                  <a:pt x="7682" y="2270"/>
                </a:lnTo>
                <a:lnTo>
                  <a:pt x="7679" y="2271"/>
                </a:lnTo>
                <a:lnTo>
                  <a:pt x="7675" y="2271"/>
                </a:lnTo>
                <a:lnTo>
                  <a:pt x="7670" y="2274"/>
                </a:lnTo>
                <a:lnTo>
                  <a:pt x="7666" y="2277"/>
                </a:lnTo>
                <a:lnTo>
                  <a:pt x="7660" y="2281"/>
                </a:lnTo>
                <a:lnTo>
                  <a:pt x="7656" y="2281"/>
                </a:lnTo>
                <a:lnTo>
                  <a:pt x="7652" y="2283"/>
                </a:lnTo>
                <a:lnTo>
                  <a:pt x="7647" y="2288"/>
                </a:lnTo>
                <a:lnTo>
                  <a:pt x="7646" y="2293"/>
                </a:lnTo>
                <a:lnTo>
                  <a:pt x="7640" y="2293"/>
                </a:lnTo>
                <a:lnTo>
                  <a:pt x="7633" y="2293"/>
                </a:lnTo>
                <a:lnTo>
                  <a:pt x="7630" y="2294"/>
                </a:lnTo>
                <a:lnTo>
                  <a:pt x="7626" y="2297"/>
                </a:lnTo>
                <a:lnTo>
                  <a:pt x="7620" y="2301"/>
                </a:lnTo>
                <a:lnTo>
                  <a:pt x="7617" y="2304"/>
                </a:lnTo>
                <a:lnTo>
                  <a:pt x="7611" y="2304"/>
                </a:lnTo>
                <a:lnTo>
                  <a:pt x="7606" y="2304"/>
                </a:lnTo>
                <a:lnTo>
                  <a:pt x="7597" y="2304"/>
                </a:lnTo>
                <a:lnTo>
                  <a:pt x="7587" y="2304"/>
                </a:lnTo>
                <a:lnTo>
                  <a:pt x="7575" y="2308"/>
                </a:lnTo>
                <a:lnTo>
                  <a:pt x="7567" y="2313"/>
                </a:lnTo>
                <a:lnTo>
                  <a:pt x="7555" y="2317"/>
                </a:lnTo>
                <a:lnTo>
                  <a:pt x="7544" y="2320"/>
                </a:lnTo>
                <a:lnTo>
                  <a:pt x="7532" y="2333"/>
                </a:lnTo>
                <a:lnTo>
                  <a:pt x="7524" y="2343"/>
                </a:lnTo>
                <a:lnTo>
                  <a:pt x="7513" y="2352"/>
                </a:lnTo>
                <a:lnTo>
                  <a:pt x="7499" y="2362"/>
                </a:lnTo>
                <a:lnTo>
                  <a:pt x="7499" y="2366"/>
                </a:lnTo>
                <a:lnTo>
                  <a:pt x="7502" y="2369"/>
                </a:lnTo>
                <a:lnTo>
                  <a:pt x="7505" y="2372"/>
                </a:lnTo>
                <a:lnTo>
                  <a:pt x="7509" y="2373"/>
                </a:lnTo>
                <a:lnTo>
                  <a:pt x="7519" y="2378"/>
                </a:lnTo>
                <a:lnTo>
                  <a:pt x="7528" y="2382"/>
                </a:lnTo>
                <a:lnTo>
                  <a:pt x="7535" y="2388"/>
                </a:lnTo>
                <a:lnTo>
                  <a:pt x="7538" y="2395"/>
                </a:lnTo>
                <a:lnTo>
                  <a:pt x="7539" y="2402"/>
                </a:lnTo>
                <a:lnTo>
                  <a:pt x="7539" y="2409"/>
                </a:lnTo>
                <a:lnTo>
                  <a:pt x="7538" y="2418"/>
                </a:lnTo>
                <a:lnTo>
                  <a:pt x="7535" y="2427"/>
                </a:lnTo>
                <a:lnTo>
                  <a:pt x="7537" y="2434"/>
                </a:lnTo>
                <a:lnTo>
                  <a:pt x="7538" y="2441"/>
                </a:lnTo>
                <a:lnTo>
                  <a:pt x="7537" y="2447"/>
                </a:lnTo>
                <a:lnTo>
                  <a:pt x="7532" y="2454"/>
                </a:lnTo>
                <a:lnTo>
                  <a:pt x="7525" y="2470"/>
                </a:lnTo>
                <a:lnTo>
                  <a:pt x="7516" y="2484"/>
                </a:lnTo>
                <a:lnTo>
                  <a:pt x="7503" y="2490"/>
                </a:lnTo>
                <a:lnTo>
                  <a:pt x="7488" y="2494"/>
                </a:lnTo>
                <a:lnTo>
                  <a:pt x="7479" y="2493"/>
                </a:lnTo>
                <a:lnTo>
                  <a:pt x="7482" y="2484"/>
                </a:lnTo>
                <a:lnTo>
                  <a:pt x="7483" y="2475"/>
                </a:lnTo>
                <a:lnTo>
                  <a:pt x="7488" y="2457"/>
                </a:lnTo>
                <a:lnTo>
                  <a:pt x="7492" y="2439"/>
                </a:lnTo>
                <a:lnTo>
                  <a:pt x="7453" y="2427"/>
                </a:lnTo>
                <a:lnTo>
                  <a:pt x="7427" y="2418"/>
                </a:lnTo>
                <a:lnTo>
                  <a:pt x="7418" y="2414"/>
                </a:lnTo>
                <a:lnTo>
                  <a:pt x="7411" y="2406"/>
                </a:lnTo>
                <a:lnTo>
                  <a:pt x="7405" y="2396"/>
                </a:lnTo>
                <a:lnTo>
                  <a:pt x="7401" y="2383"/>
                </a:lnTo>
                <a:lnTo>
                  <a:pt x="7400" y="2375"/>
                </a:lnTo>
                <a:lnTo>
                  <a:pt x="7400" y="2360"/>
                </a:lnTo>
                <a:lnTo>
                  <a:pt x="7400" y="2353"/>
                </a:lnTo>
                <a:lnTo>
                  <a:pt x="7398" y="2346"/>
                </a:lnTo>
                <a:lnTo>
                  <a:pt x="7395" y="2337"/>
                </a:lnTo>
                <a:lnTo>
                  <a:pt x="7391" y="2330"/>
                </a:lnTo>
                <a:lnTo>
                  <a:pt x="7384" y="2324"/>
                </a:lnTo>
                <a:lnTo>
                  <a:pt x="7377" y="2319"/>
                </a:lnTo>
                <a:lnTo>
                  <a:pt x="7367" y="2310"/>
                </a:lnTo>
                <a:lnTo>
                  <a:pt x="7357" y="2300"/>
                </a:lnTo>
                <a:lnTo>
                  <a:pt x="7349" y="2293"/>
                </a:lnTo>
                <a:lnTo>
                  <a:pt x="7342" y="2285"/>
                </a:lnTo>
                <a:lnTo>
                  <a:pt x="7341" y="2280"/>
                </a:lnTo>
                <a:lnTo>
                  <a:pt x="7341" y="2272"/>
                </a:lnTo>
                <a:lnTo>
                  <a:pt x="7345" y="2258"/>
                </a:lnTo>
                <a:lnTo>
                  <a:pt x="7346" y="2245"/>
                </a:lnTo>
                <a:lnTo>
                  <a:pt x="7335" y="2223"/>
                </a:lnTo>
                <a:lnTo>
                  <a:pt x="7326" y="2212"/>
                </a:lnTo>
                <a:lnTo>
                  <a:pt x="7319" y="2202"/>
                </a:lnTo>
                <a:lnTo>
                  <a:pt x="7313" y="2192"/>
                </a:lnTo>
                <a:lnTo>
                  <a:pt x="7308" y="2185"/>
                </a:lnTo>
                <a:lnTo>
                  <a:pt x="7302" y="2176"/>
                </a:lnTo>
                <a:lnTo>
                  <a:pt x="7297" y="2175"/>
                </a:lnTo>
                <a:lnTo>
                  <a:pt x="7293" y="2173"/>
                </a:lnTo>
                <a:lnTo>
                  <a:pt x="7287" y="2173"/>
                </a:lnTo>
                <a:lnTo>
                  <a:pt x="7282" y="2175"/>
                </a:lnTo>
                <a:lnTo>
                  <a:pt x="7270" y="2177"/>
                </a:lnTo>
                <a:lnTo>
                  <a:pt x="7263" y="2182"/>
                </a:lnTo>
                <a:lnTo>
                  <a:pt x="7259" y="2185"/>
                </a:lnTo>
                <a:lnTo>
                  <a:pt x="7254" y="2187"/>
                </a:lnTo>
                <a:lnTo>
                  <a:pt x="7250" y="2189"/>
                </a:lnTo>
                <a:lnTo>
                  <a:pt x="7247" y="2187"/>
                </a:lnTo>
                <a:lnTo>
                  <a:pt x="7251" y="2166"/>
                </a:lnTo>
                <a:lnTo>
                  <a:pt x="7256" y="2147"/>
                </a:lnTo>
                <a:lnTo>
                  <a:pt x="7251" y="2141"/>
                </a:lnTo>
                <a:lnTo>
                  <a:pt x="7244" y="2137"/>
                </a:lnTo>
                <a:lnTo>
                  <a:pt x="7240" y="2134"/>
                </a:lnTo>
                <a:lnTo>
                  <a:pt x="7237" y="2130"/>
                </a:lnTo>
                <a:lnTo>
                  <a:pt x="7236" y="2127"/>
                </a:lnTo>
                <a:lnTo>
                  <a:pt x="7236" y="2124"/>
                </a:lnTo>
                <a:lnTo>
                  <a:pt x="7236" y="2110"/>
                </a:lnTo>
                <a:lnTo>
                  <a:pt x="7234" y="2101"/>
                </a:lnTo>
                <a:lnTo>
                  <a:pt x="7231" y="2095"/>
                </a:lnTo>
                <a:lnTo>
                  <a:pt x="7228" y="2088"/>
                </a:lnTo>
                <a:lnTo>
                  <a:pt x="7227" y="2082"/>
                </a:lnTo>
                <a:lnTo>
                  <a:pt x="7227" y="2078"/>
                </a:lnTo>
                <a:lnTo>
                  <a:pt x="7227" y="2074"/>
                </a:lnTo>
                <a:lnTo>
                  <a:pt x="7223" y="2068"/>
                </a:lnTo>
                <a:lnTo>
                  <a:pt x="7215" y="2064"/>
                </a:lnTo>
                <a:lnTo>
                  <a:pt x="7208" y="2061"/>
                </a:lnTo>
                <a:lnTo>
                  <a:pt x="7194" y="2056"/>
                </a:lnTo>
                <a:lnTo>
                  <a:pt x="7178" y="2054"/>
                </a:lnTo>
                <a:lnTo>
                  <a:pt x="7175" y="2054"/>
                </a:lnTo>
                <a:lnTo>
                  <a:pt x="7171" y="2054"/>
                </a:lnTo>
                <a:lnTo>
                  <a:pt x="7168" y="2055"/>
                </a:lnTo>
                <a:lnTo>
                  <a:pt x="7164" y="2058"/>
                </a:lnTo>
                <a:lnTo>
                  <a:pt x="7156" y="2064"/>
                </a:lnTo>
                <a:lnTo>
                  <a:pt x="7145" y="2071"/>
                </a:lnTo>
                <a:lnTo>
                  <a:pt x="7139" y="2075"/>
                </a:lnTo>
                <a:lnTo>
                  <a:pt x="7130" y="2078"/>
                </a:lnTo>
                <a:lnTo>
                  <a:pt x="7122" y="2081"/>
                </a:lnTo>
                <a:lnTo>
                  <a:pt x="7113" y="2084"/>
                </a:lnTo>
                <a:lnTo>
                  <a:pt x="7102" y="2085"/>
                </a:lnTo>
                <a:lnTo>
                  <a:pt x="7090" y="2085"/>
                </a:lnTo>
                <a:lnTo>
                  <a:pt x="7076" y="2084"/>
                </a:lnTo>
                <a:lnTo>
                  <a:pt x="7060" y="2082"/>
                </a:lnTo>
                <a:lnTo>
                  <a:pt x="7040" y="2078"/>
                </a:lnTo>
                <a:lnTo>
                  <a:pt x="7018" y="2077"/>
                </a:lnTo>
                <a:lnTo>
                  <a:pt x="7002" y="2079"/>
                </a:lnTo>
                <a:lnTo>
                  <a:pt x="6986" y="2079"/>
                </a:lnTo>
                <a:lnTo>
                  <a:pt x="6971" y="2081"/>
                </a:lnTo>
                <a:lnTo>
                  <a:pt x="6956" y="2081"/>
                </a:lnTo>
                <a:lnTo>
                  <a:pt x="6946" y="2081"/>
                </a:lnTo>
                <a:lnTo>
                  <a:pt x="6940" y="2081"/>
                </a:lnTo>
                <a:lnTo>
                  <a:pt x="6936" y="2081"/>
                </a:lnTo>
                <a:lnTo>
                  <a:pt x="6929" y="2078"/>
                </a:lnTo>
                <a:lnTo>
                  <a:pt x="6923" y="2075"/>
                </a:lnTo>
                <a:lnTo>
                  <a:pt x="6920" y="2074"/>
                </a:lnTo>
                <a:lnTo>
                  <a:pt x="6917" y="2071"/>
                </a:lnTo>
                <a:lnTo>
                  <a:pt x="6916" y="2068"/>
                </a:lnTo>
                <a:lnTo>
                  <a:pt x="6913" y="2065"/>
                </a:lnTo>
                <a:lnTo>
                  <a:pt x="6909" y="2064"/>
                </a:lnTo>
                <a:lnTo>
                  <a:pt x="6903" y="2064"/>
                </a:lnTo>
                <a:lnTo>
                  <a:pt x="6894" y="2064"/>
                </a:lnTo>
                <a:lnTo>
                  <a:pt x="6881" y="2068"/>
                </a:lnTo>
                <a:lnTo>
                  <a:pt x="6871" y="2074"/>
                </a:lnTo>
                <a:lnTo>
                  <a:pt x="6861" y="2078"/>
                </a:lnTo>
                <a:lnTo>
                  <a:pt x="6850" y="2081"/>
                </a:lnTo>
                <a:lnTo>
                  <a:pt x="6837" y="2081"/>
                </a:lnTo>
                <a:lnTo>
                  <a:pt x="6824" y="2079"/>
                </a:lnTo>
                <a:lnTo>
                  <a:pt x="6811" y="2078"/>
                </a:lnTo>
                <a:lnTo>
                  <a:pt x="6801" y="2077"/>
                </a:lnTo>
                <a:lnTo>
                  <a:pt x="6785" y="2065"/>
                </a:lnTo>
                <a:lnTo>
                  <a:pt x="6775" y="2056"/>
                </a:lnTo>
                <a:lnTo>
                  <a:pt x="6768" y="2048"/>
                </a:lnTo>
                <a:lnTo>
                  <a:pt x="6759" y="2041"/>
                </a:lnTo>
                <a:lnTo>
                  <a:pt x="6740" y="2025"/>
                </a:lnTo>
                <a:lnTo>
                  <a:pt x="6721" y="2012"/>
                </a:lnTo>
                <a:lnTo>
                  <a:pt x="6713" y="2006"/>
                </a:lnTo>
                <a:lnTo>
                  <a:pt x="6706" y="2002"/>
                </a:lnTo>
                <a:lnTo>
                  <a:pt x="6698" y="1999"/>
                </a:lnTo>
                <a:lnTo>
                  <a:pt x="6693" y="1997"/>
                </a:lnTo>
                <a:lnTo>
                  <a:pt x="6685" y="1996"/>
                </a:lnTo>
                <a:lnTo>
                  <a:pt x="6681" y="1997"/>
                </a:lnTo>
                <a:lnTo>
                  <a:pt x="6678" y="2000"/>
                </a:lnTo>
                <a:lnTo>
                  <a:pt x="6671" y="2005"/>
                </a:lnTo>
                <a:lnTo>
                  <a:pt x="6661" y="2009"/>
                </a:lnTo>
                <a:lnTo>
                  <a:pt x="6652" y="2013"/>
                </a:lnTo>
                <a:lnTo>
                  <a:pt x="6642" y="2020"/>
                </a:lnTo>
                <a:lnTo>
                  <a:pt x="6634" y="2026"/>
                </a:lnTo>
                <a:lnTo>
                  <a:pt x="6615" y="2041"/>
                </a:lnTo>
                <a:lnTo>
                  <a:pt x="6598" y="2055"/>
                </a:lnTo>
                <a:lnTo>
                  <a:pt x="6583" y="2054"/>
                </a:lnTo>
                <a:lnTo>
                  <a:pt x="6566" y="2049"/>
                </a:lnTo>
                <a:lnTo>
                  <a:pt x="6549" y="2045"/>
                </a:lnTo>
                <a:lnTo>
                  <a:pt x="6536" y="2042"/>
                </a:lnTo>
                <a:lnTo>
                  <a:pt x="6521" y="2039"/>
                </a:lnTo>
                <a:lnTo>
                  <a:pt x="6508" y="2036"/>
                </a:lnTo>
                <a:lnTo>
                  <a:pt x="6494" y="2032"/>
                </a:lnTo>
                <a:lnTo>
                  <a:pt x="6480" y="2031"/>
                </a:lnTo>
                <a:lnTo>
                  <a:pt x="6468" y="2031"/>
                </a:lnTo>
                <a:lnTo>
                  <a:pt x="6455" y="2033"/>
                </a:lnTo>
                <a:lnTo>
                  <a:pt x="6444" y="2035"/>
                </a:lnTo>
                <a:lnTo>
                  <a:pt x="6432" y="2036"/>
                </a:lnTo>
                <a:lnTo>
                  <a:pt x="6410" y="2046"/>
                </a:lnTo>
                <a:lnTo>
                  <a:pt x="6389" y="2056"/>
                </a:lnTo>
                <a:lnTo>
                  <a:pt x="6377" y="2056"/>
                </a:lnTo>
                <a:lnTo>
                  <a:pt x="6366" y="2058"/>
                </a:lnTo>
                <a:lnTo>
                  <a:pt x="6347" y="2068"/>
                </a:lnTo>
                <a:lnTo>
                  <a:pt x="6330" y="2075"/>
                </a:lnTo>
                <a:lnTo>
                  <a:pt x="6323" y="2078"/>
                </a:lnTo>
                <a:lnTo>
                  <a:pt x="6315" y="2079"/>
                </a:lnTo>
                <a:lnTo>
                  <a:pt x="6308" y="2079"/>
                </a:lnTo>
                <a:lnTo>
                  <a:pt x="6300" y="2079"/>
                </a:lnTo>
                <a:lnTo>
                  <a:pt x="6285" y="2077"/>
                </a:lnTo>
                <a:lnTo>
                  <a:pt x="6274" y="2074"/>
                </a:lnTo>
                <a:lnTo>
                  <a:pt x="6261" y="2068"/>
                </a:lnTo>
                <a:lnTo>
                  <a:pt x="6248" y="2061"/>
                </a:lnTo>
                <a:lnTo>
                  <a:pt x="6239" y="2055"/>
                </a:lnTo>
                <a:lnTo>
                  <a:pt x="6230" y="2051"/>
                </a:lnTo>
                <a:lnTo>
                  <a:pt x="6222" y="2046"/>
                </a:lnTo>
                <a:lnTo>
                  <a:pt x="6215" y="2045"/>
                </a:lnTo>
                <a:lnTo>
                  <a:pt x="6207" y="2049"/>
                </a:lnTo>
                <a:lnTo>
                  <a:pt x="6200" y="2054"/>
                </a:lnTo>
                <a:lnTo>
                  <a:pt x="6205" y="2061"/>
                </a:lnTo>
                <a:lnTo>
                  <a:pt x="6210" y="2082"/>
                </a:lnTo>
                <a:lnTo>
                  <a:pt x="6209" y="2088"/>
                </a:lnTo>
                <a:lnTo>
                  <a:pt x="6209" y="2092"/>
                </a:lnTo>
                <a:lnTo>
                  <a:pt x="6209" y="2095"/>
                </a:lnTo>
                <a:lnTo>
                  <a:pt x="6205" y="2101"/>
                </a:lnTo>
                <a:lnTo>
                  <a:pt x="6199" y="2104"/>
                </a:lnTo>
                <a:lnTo>
                  <a:pt x="6193" y="2110"/>
                </a:lnTo>
                <a:lnTo>
                  <a:pt x="6193" y="2110"/>
                </a:lnTo>
                <a:lnTo>
                  <a:pt x="6193" y="2110"/>
                </a:lnTo>
                <a:lnTo>
                  <a:pt x="6184" y="2120"/>
                </a:lnTo>
                <a:lnTo>
                  <a:pt x="6177" y="2128"/>
                </a:lnTo>
                <a:lnTo>
                  <a:pt x="6177" y="2130"/>
                </a:lnTo>
                <a:lnTo>
                  <a:pt x="6176" y="2130"/>
                </a:lnTo>
                <a:lnTo>
                  <a:pt x="6174" y="2130"/>
                </a:lnTo>
                <a:lnTo>
                  <a:pt x="6177" y="2123"/>
                </a:lnTo>
                <a:lnTo>
                  <a:pt x="6183" y="2115"/>
                </a:lnTo>
                <a:lnTo>
                  <a:pt x="6189" y="2108"/>
                </a:lnTo>
                <a:lnTo>
                  <a:pt x="6196" y="2103"/>
                </a:lnTo>
                <a:lnTo>
                  <a:pt x="6202" y="2097"/>
                </a:lnTo>
                <a:lnTo>
                  <a:pt x="6207" y="2092"/>
                </a:lnTo>
                <a:lnTo>
                  <a:pt x="6210" y="2088"/>
                </a:lnTo>
                <a:lnTo>
                  <a:pt x="6212" y="2084"/>
                </a:lnTo>
                <a:lnTo>
                  <a:pt x="6205" y="2071"/>
                </a:lnTo>
                <a:lnTo>
                  <a:pt x="6197" y="2058"/>
                </a:lnTo>
                <a:lnTo>
                  <a:pt x="6190" y="2062"/>
                </a:lnTo>
                <a:lnTo>
                  <a:pt x="6186" y="2067"/>
                </a:lnTo>
                <a:lnTo>
                  <a:pt x="6181" y="2074"/>
                </a:lnTo>
                <a:lnTo>
                  <a:pt x="6176" y="2079"/>
                </a:lnTo>
                <a:lnTo>
                  <a:pt x="6169" y="2085"/>
                </a:lnTo>
                <a:lnTo>
                  <a:pt x="6160" y="2088"/>
                </a:lnTo>
                <a:lnTo>
                  <a:pt x="6150" y="2092"/>
                </a:lnTo>
                <a:lnTo>
                  <a:pt x="6138" y="2094"/>
                </a:lnTo>
                <a:lnTo>
                  <a:pt x="6130" y="2095"/>
                </a:lnTo>
                <a:lnTo>
                  <a:pt x="6122" y="2094"/>
                </a:lnTo>
                <a:lnTo>
                  <a:pt x="6112" y="2090"/>
                </a:lnTo>
                <a:lnTo>
                  <a:pt x="6102" y="2087"/>
                </a:lnTo>
                <a:lnTo>
                  <a:pt x="6095" y="2094"/>
                </a:lnTo>
                <a:lnTo>
                  <a:pt x="6081" y="2105"/>
                </a:lnTo>
                <a:lnTo>
                  <a:pt x="6072" y="2111"/>
                </a:lnTo>
                <a:lnTo>
                  <a:pt x="6062" y="2114"/>
                </a:lnTo>
                <a:lnTo>
                  <a:pt x="6052" y="2115"/>
                </a:lnTo>
                <a:lnTo>
                  <a:pt x="6042" y="2115"/>
                </a:lnTo>
                <a:lnTo>
                  <a:pt x="6037" y="2114"/>
                </a:lnTo>
                <a:lnTo>
                  <a:pt x="6035" y="2111"/>
                </a:lnTo>
                <a:lnTo>
                  <a:pt x="6032" y="2108"/>
                </a:lnTo>
                <a:lnTo>
                  <a:pt x="6029" y="2103"/>
                </a:lnTo>
                <a:lnTo>
                  <a:pt x="6025" y="2092"/>
                </a:lnTo>
                <a:lnTo>
                  <a:pt x="6020" y="2085"/>
                </a:lnTo>
                <a:lnTo>
                  <a:pt x="6019" y="2079"/>
                </a:lnTo>
                <a:lnTo>
                  <a:pt x="6017" y="2074"/>
                </a:lnTo>
                <a:lnTo>
                  <a:pt x="6016" y="2071"/>
                </a:lnTo>
                <a:lnTo>
                  <a:pt x="6014" y="2068"/>
                </a:lnTo>
                <a:lnTo>
                  <a:pt x="6010" y="2065"/>
                </a:lnTo>
                <a:lnTo>
                  <a:pt x="6006" y="2064"/>
                </a:lnTo>
                <a:lnTo>
                  <a:pt x="5996" y="2062"/>
                </a:lnTo>
                <a:lnTo>
                  <a:pt x="5987" y="2061"/>
                </a:lnTo>
                <a:lnTo>
                  <a:pt x="5978" y="2055"/>
                </a:lnTo>
                <a:lnTo>
                  <a:pt x="5970" y="2051"/>
                </a:lnTo>
                <a:lnTo>
                  <a:pt x="5965" y="2049"/>
                </a:lnTo>
                <a:lnTo>
                  <a:pt x="5961" y="2048"/>
                </a:lnTo>
                <a:lnTo>
                  <a:pt x="5955" y="2048"/>
                </a:lnTo>
                <a:lnTo>
                  <a:pt x="5950" y="2051"/>
                </a:lnTo>
                <a:lnTo>
                  <a:pt x="5934" y="2055"/>
                </a:lnTo>
                <a:lnTo>
                  <a:pt x="5915" y="2059"/>
                </a:lnTo>
                <a:lnTo>
                  <a:pt x="5895" y="2062"/>
                </a:lnTo>
                <a:lnTo>
                  <a:pt x="5882" y="2062"/>
                </a:lnTo>
                <a:lnTo>
                  <a:pt x="5872" y="2061"/>
                </a:lnTo>
                <a:lnTo>
                  <a:pt x="5865" y="2056"/>
                </a:lnTo>
                <a:lnTo>
                  <a:pt x="5859" y="2054"/>
                </a:lnTo>
                <a:lnTo>
                  <a:pt x="5856" y="2051"/>
                </a:lnTo>
                <a:lnTo>
                  <a:pt x="5852" y="2045"/>
                </a:lnTo>
                <a:lnTo>
                  <a:pt x="5849" y="2042"/>
                </a:lnTo>
                <a:lnTo>
                  <a:pt x="5833" y="2028"/>
                </a:lnTo>
                <a:lnTo>
                  <a:pt x="5814" y="2012"/>
                </a:lnTo>
                <a:lnTo>
                  <a:pt x="5794" y="2020"/>
                </a:lnTo>
                <a:lnTo>
                  <a:pt x="5777" y="2029"/>
                </a:lnTo>
                <a:lnTo>
                  <a:pt x="5757" y="2018"/>
                </a:lnTo>
                <a:lnTo>
                  <a:pt x="5738" y="2006"/>
                </a:lnTo>
                <a:lnTo>
                  <a:pt x="5728" y="2010"/>
                </a:lnTo>
                <a:lnTo>
                  <a:pt x="5713" y="2015"/>
                </a:lnTo>
                <a:lnTo>
                  <a:pt x="5705" y="2010"/>
                </a:lnTo>
                <a:lnTo>
                  <a:pt x="5695" y="2003"/>
                </a:lnTo>
                <a:lnTo>
                  <a:pt x="5686" y="2003"/>
                </a:lnTo>
                <a:lnTo>
                  <a:pt x="5679" y="2005"/>
                </a:lnTo>
                <a:lnTo>
                  <a:pt x="5665" y="2005"/>
                </a:lnTo>
                <a:lnTo>
                  <a:pt x="5637" y="2000"/>
                </a:lnTo>
                <a:lnTo>
                  <a:pt x="5630" y="2000"/>
                </a:lnTo>
                <a:lnTo>
                  <a:pt x="5623" y="2000"/>
                </a:lnTo>
                <a:lnTo>
                  <a:pt x="5616" y="1990"/>
                </a:lnTo>
                <a:lnTo>
                  <a:pt x="5608" y="1979"/>
                </a:lnTo>
                <a:lnTo>
                  <a:pt x="5600" y="1971"/>
                </a:lnTo>
                <a:lnTo>
                  <a:pt x="5591" y="1964"/>
                </a:lnTo>
                <a:lnTo>
                  <a:pt x="5587" y="1956"/>
                </a:lnTo>
                <a:lnTo>
                  <a:pt x="5587" y="1947"/>
                </a:lnTo>
                <a:lnTo>
                  <a:pt x="5584" y="1944"/>
                </a:lnTo>
                <a:lnTo>
                  <a:pt x="5582" y="1941"/>
                </a:lnTo>
                <a:lnTo>
                  <a:pt x="5574" y="1938"/>
                </a:lnTo>
                <a:lnTo>
                  <a:pt x="5559" y="1938"/>
                </a:lnTo>
                <a:lnTo>
                  <a:pt x="5552" y="1925"/>
                </a:lnTo>
                <a:lnTo>
                  <a:pt x="5546" y="1914"/>
                </a:lnTo>
                <a:lnTo>
                  <a:pt x="5536" y="1911"/>
                </a:lnTo>
                <a:lnTo>
                  <a:pt x="5526" y="1907"/>
                </a:lnTo>
                <a:lnTo>
                  <a:pt x="5522" y="1902"/>
                </a:lnTo>
                <a:lnTo>
                  <a:pt x="5518" y="1899"/>
                </a:lnTo>
                <a:lnTo>
                  <a:pt x="5513" y="1899"/>
                </a:lnTo>
                <a:lnTo>
                  <a:pt x="5509" y="1897"/>
                </a:lnTo>
                <a:lnTo>
                  <a:pt x="5505" y="1895"/>
                </a:lnTo>
                <a:lnTo>
                  <a:pt x="5500" y="1892"/>
                </a:lnTo>
                <a:lnTo>
                  <a:pt x="5492" y="1885"/>
                </a:lnTo>
                <a:lnTo>
                  <a:pt x="5483" y="1878"/>
                </a:lnTo>
                <a:lnTo>
                  <a:pt x="5472" y="1876"/>
                </a:lnTo>
                <a:lnTo>
                  <a:pt x="5463" y="1875"/>
                </a:lnTo>
                <a:lnTo>
                  <a:pt x="5459" y="1868"/>
                </a:lnTo>
                <a:lnTo>
                  <a:pt x="5451" y="1858"/>
                </a:lnTo>
                <a:lnTo>
                  <a:pt x="5450" y="1856"/>
                </a:lnTo>
                <a:lnTo>
                  <a:pt x="5449" y="1856"/>
                </a:lnTo>
                <a:lnTo>
                  <a:pt x="5447" y="1858"/>
                </a:lnTo>
                <a:lnTo>
                  <a:pt x="5446" y="1858"/>
                </a:lnTo>
                <a:lnTo>
                  <a:pt x="5443" y="1861"/>
                </a:lnTo>
                <a:lnTo>
                  <a:pt x="5438" y="1863"/>
                </a:lnTo>
                <a:lnTo>
                  <a:pt x="5430" y="1868"/>
                </a:lnTo>
                <a:lnTo>
                  <a:pt x="5421" y="1872"/>
                </a:lnTo>
                <a:lnTo>
                  <a:pt x="5417" y="1872"/>
                </a:lnTo>
                <a:lnTo>
                  <a:pt x="5413" y="1872"/>
                </a:lnTo>
                <a:lnTo>
                  <a:pt x="5408" y="1871"/>
                </a:lnTo>
                <a:lnTo>
                  <a:pt x="5404" y="1866"/>
                </a:lnTo>
                <a:lnTo>
                  <a:pt x="5400" y="1858"/>
                </a:lnTo>
                <a:lnTo>
                  <a:pt x="5397" y="1845"/>
                </a:lnTo>
                <a:lnTo>
                  <a:pt x="5388" y="1830"/>
                </a:lnTo>
                <a:lnTo>
                  <a:pt x="5379" y="1815"/>
                </a:lnTo>
                <a:lnTo>
                  <a:pt x="5378" y="1813"/>
                </a:lnTo>
                <a:lnTo>
                  <a:pt x="5377" y="1813"/>
                </a:lnTo>
                <a:lnTo>
                  <a:pt x="5374" y="1817"/>
                </a:lnTo>
                <a:lnTo>
                  <a:pt x="5372" y="1820"/>
                </a:lnTo>
                <a:lnTo>
                  <a:pt x="5371" y="1825"/>
                </a:lnTo>
                <a:lnTo>
                  <a:pt x="5368" y="1826"/>
                </a:lnTo>
                <a:lnTo>
                  <a:pt x="5364" y="1826"/>
                </a:lnTo>
                <a:lnTo>
                  <a:pt x="5361" y="1822"/>
                </a:lnTo>
                <a:lnTo>
                  <a:pt x="5356" y="1816"/>
                </a:lnTo>
                <a:lnTo>
                  <a:pt x="5355" y="1810"/>
                </a:lnTo>
                <a:lnTo>
                  <a:pt x="5352" y="1803"/>
                </a:lnTo>
                <a:lnTo>
                  <a:pt x="5351" y="1796"/>
                </a:lnTo>
                <a:lnTo>
                  <a:pt x="5349" y="1780"/>
                </a:lnTo>
                <a:lnTo>
                  <a:pt x="5349" y="1764"/>
                </a:lnTo>
                <a:lnTo>
                  <a:pt x="5349" y="1750"/>
                </a:lnTo>
                <a:lnTo>
                  <a:pt x="5349" y="1737"/>
                </a:lnTo>
                <a:lnTo>
                  <a:pt x="5349" y="1731"/>
                </a:lnTo>
                <a:lnTo>
                  <a:pt x="5348" y="1727"/>
                </a:lnTo>
                <a:lnTo>
                  <a:pt x="5346" y="1722"/>
                </a:lnTo>
                <a:lnTo>
                  <a:pt x="5343" y="1719"/>
                </a:lnTo>
                <a:lnTo>
                  <a:pt x="5322" y="1711"/>
                </a:lnTo>
                <a:lnTo>
                  <a:pt x="5303" y="1702"/>
                </a:lnTo>
                <a:lnTo>
                  <a:pt x="5287" y="1702"/>
                </a:lnTo>
                <a:lnTo>
                  <a:pt x="5273" y="1702"/>
                </a:lnTo>
                <a:lnTo>
                  <a:pt x="5260" y="1701"/>
                </a:lnTo>
                <a:lnTo>
                  <a:pt x="5245" y="1701"/>
                </a:lnTo>
                <a:lnTo>
                  <a:pt x="5238" y="1692"/>
                </a:lnTo>
                <a:lnTo>
                  <a:pt x="5233" y="1685"/>
                </a:lnTo>
                <a:lnTo>
                  <a:pt x="5220" y="1689"/>
                </a:lnTo>
                <a:lnTo>
                  <a:pt x="5207" y="1695"/>
                </a:lnTo>
                <a:lnTo>
                  <a:pt x="5195" y="1695"/>
                </a:lnTo>
                <a:lnTo>
                  <a:pt x="5184" y="1694"/>
                </a:lnTo>
                <a:lnTo>
                  <a:pt x="5173" y="1691"/>
                </a:lnTo>
                <a:lnTo>
                  <a:pt x="5165" y="1686"/>
                </a:lnTo>
                <a:lnTo>
                  <a:pt x="5155" y="1682"/>
                </a:lnTo>
                <a:lnTo>
                  <a:pt x="5148" y="1676"/>
                </a:lnTo>
                <a:lnTo>
                  <a:pt x="5139" y="1671"/>
                </a:lnTo>
                <a:lnTo>
                  <a:pt x="5132" y="1663"/>
                </a:lnTo>
                <a:lnTo>
                  <a:pt x="5103" y="1633"/>
                </a:lnTo>
                <a:lnTo>
                  <a:pt x="5076" y="1599"/>
                </a:lnTo>
                <a:lnTo>
                  <a:pt x="5058" y="1607"/>
                </a:lnTo>
                <a:lnTo>
                  <a:pt x="5045" y="1616"/>
                </a:lnTo>
                <a:lnTo>
                  <a:pt x="5032" y="1627"/>
                </a:lnTo>
                <a:lnTo>
                  <a:pt x="5022" y="1637"/>
                </a:lnTo>
                <a:lnTo>
                  <a:pt x="5011" y="1647"/>
                </a:lnTo>
                <a:lnTo>
                  <a:pt x="4999" y="1655"/>
                </a:lnTo>
                <a:lnTo>
                  <a:pt x="4993" y="1659"/>
                </a:lnTo>
                <a:lnTo>
                  <a:pt x="4988" y="1660"/>
                </a:lnTo>
                <a:lnTo>
                  <a:pt x="4981" y="1663"/>
                </a:lnTo>
                <a:lnTo>
                  <a:pt x="4973" y="1663"/>
                </a:lnTo>
                <a:lnTo>
                  <a:pt x="4946" y="1663"/>
                </a:lnTo>
                <a:lnTo>
                  <a:pt x="4921" y="1663"/>
                </a:lnTo>
                <a:lnTo>
                  <a:pt x="4910" y="1663"/>
                </a:lnTo>
                <a:lnTo>
                  <a:pt x="4900" y="1663"/>
                </a:lnTo>
                <a:lnTo>
                  <a:pt x="4893" y="1660"/>
                </a:lnTo>
                <a:lnTo>
                  <a:pt x="4885" y="1658"/>
                </a:lnTo>
                <a:lnTo>
                  <a:pt x="4884" y="1656"/>
                </a:lnTo>
                <a:lnTo>
                  <a:pt x="4883" y="1655"/>
                </a:lnTo>
                <a:lnTo>
                  <a:pt x="4883" y="1653"/>
                </a:lnTo>
                <a:lnTo>
                  <a:pt x="4883" y="1650"/>
                </a:lnTo>
                <a:lnTo>
                  <a:pt x="4884" y="1646"/>
                </a:lnTo>
                <a:lnTo>
                  <a:pt x="4884" y="1642"/>
                </a:lnTo>
                <a:lnTo>
                  <a:pt x="4883" y="1640"/>
                </a:lnTo>
                <a:lnTo>
                  <a:pt x="4881" y="1637"/>
                </a:lnTo>
                <a:lnTo>
                  <a:pt x="4878" y="1636"/>
                </a:lnTo>
                <a:lnTo>
                  <a:pt x="4874" y="1635"/>
                </a:lnTo>
                <a:lnTo>
                  <a:pt x="4860" y="1633"/>
                </a:lnTo>
                <a:lnTo>
                  <a:pt x="4835" y="1635"/>
                </a:lnTo>
                <a:lnTo>
                  <a:pt x="4824" y="1645"/>
                </a:lnTo>
                <a:lnTo>
                  <a:pt x="4809" y="1653"/>
                </a:lnTo>
                <a:lnTo>
                  <a:pt x="4801" y="1658"/>
                </a:lnTo>
                <a:lnTo>
                  <a:pt x="4792" y="1660"/>
                </a:lnTo>
                <a:lnTo>
                  <a:pt x="4782" y="1660"/>
                </a:lnTo>
                <a:lnTo>
                  <a:pt x="4770" y="1659"/>
                </a:lnTo>
                <a:lnTo>
                  <a:pt x="4759" y="1642"/>
                </a:lnTo>
                <a:lnTo>
                  <a:pt x="4741" y="1622"/>
                </a:lnTo>
                <a:lnTo>
                  <a:pt x="4733" y="1611"/>
                </a:lnTo>
                <a:lnTo>
                  <a:pt x="4724" y="1601"/>
                </a:lnTo>
                <a:lnTo>
                  <a:pt x="4716" y="1594"/>
                </a:lnTo>
                <a:lnTo>
                  <a:pt x="4707" y="1588"/>
                </a:lnTo>
                <a:lnTo>
                  <a:pt x="4694" y="1584"/>
                </a:lnTo>
                <a:lnTo>
                  <a:pt x="4681" y="1581"/>
                </a:lnTo>
                <a:lnTo>
                  <a:pt x="4669" y="1581"/>
                </a:lnTo>
                <a:lnTo>
                  <a:pt x="4659" y="1583"/>
                </a:lnTo>
                <a:lnTo>
                  <a:pt x="4638" y="1587"/>
                </a:lnTo>
                <a:lnTo>
                  <a:pt x="4619" y="1590"/>
                </a:lnTo>
                <a:lnTo>
                  <a:pt x="4615" y="1591"/>
                </a:lnTo>
                <a:lnTo>
                  <a:pt x="4610" y="1591"/>
                </a:lnTo>
                <a:lnTo>
                  <a:pt x="4606" y="1590"/>
                </a:lnTo>
                <a:lnTo>
                  <a:pt x="4602" y="1587"/>
                </a:lnTo>
                <a:lnTo>
                  <a:pt x="4599" y="1584"/>
                </a:lnTo>
                <a:lnTo>
                  <a:pt x="4595" y="1580"/>
                </a:lnTo>
                <a:lnTo>
                  <a:pt x="4592" y="1574"/>
                </a:lnTo>
                <a:lnTo>
                  <a:pt x="4590" y="1568"/>
                </a:lnTo>
                <a:lnTo>
                  <a:pt x="4583" y="1568"/>
                </a:lnTo>
                <a:lnTo>
                  <a:pt x="4579" y="1568"/>
                </a:lnTo>
                <a:lnTo>
                  <a:pt x="4576" y="1570"/>
                </a:lnTo>
                <a:lnTo>
                  <a:pt x="4574" y="1571"/>
                </a:lnTo>
                <a:lnTo>
                  <a:pt x="4573" y="1575"/>
                </a:lnTo>
                <a:lnTo>
                  <a:pt x="4572" y="1578"/>
                </a:lnTo>
                <a:lnTo>
                  <a:pt x="4567" y="1584"/>
                </a:lnTo>
                <a:lnTo>
                  <a:pt x="4564" y="1587"/>
                </a:lnTo>
                <a:lnTo>
                  <a:pt x="4561" y="1590"/>
                </a:lnTo>
                <a:lnTo>
                  <a:pt x="4554" y="1591"/>
                </a:lnTo>
                <a:lnTo>
                  <a:pt x="4550" y="1588"/>
                </a:lnTo>
                <a:lnTo>
                  <a:pt x="4546" y="1586"/>
                </a:lnTo>
                <a:lnTo>
                  <a:pt x="4540" y="1583"/>
                </a:lnTo>
                <a:lnTo>
                  <a:pt x="4537" y="1575"/>
                </a:lnTo>
                <a:lnTo>
                  <a:pt x="4534" y="1571"/>
                </a:lnTo>
                <a:lnTo>
                  <a:pt x="4530" y="1567"/>
                </a:lnTo>
                <a:lnTo>
                  <a:pt x="4523" y="1564"/>
                </a:lnTo>
                <a:lnTo>
                  <a:pt x="4515" y="1561"/>
                </a:lnTo>
                <a:lnTo>
                  <a:pt x="4497" y="1574"/>
                </a:lnTo>
                <a:lnTo>
                  <a:pt x="4481" y="1586"/>
                </a:lnTo>
                <a:lnTo>
                  <a:pt x="4464" y="1581"/>
                </a:lnTo>
                <a:lnTo>
                  <a:pt x="4449" y="1574"/>
                </a:lnTo>
                <a:lnTo>
                  <a:pt x="4439" y="1567"/>
                </a:lnTo>
                <a:lnTo>
                  <a:pt x="4430" y="1560"/>
                </a:lnTo>
                <a:lnTo>
                  <a:pt x="4423" y="1552"/>
                </a:lnTo>
                <a:lnTo>
                  <a:pt x="4416" y="1548"/>
                </a:lnTo>
                <a:lnTo>
                  <a:pt x="4412" y="1545"/>
                </a:lnTo>
                <a:lnTo>
                  <a:pt x="4407" y="1545"/>
                </a:lnTo>
                <a:lnTo>
                  <a:pt x="4403" y="1544"/>
                </a:lnTo>
                <a:lnTo>
                  <a:pt x="4397" y="1544"/>
                </a:lnTo>
                <a:lnTo>
                  <a:pt x="4386" y="1552"/>
                </a:lnTo>
                <a:lnTo>
                  <a:pt x="4366" y="1567"/>
                </a:lnTo>
                <a:lnTo>
                  <a:pt x="4354" y="1571"/>
                </a:lnTo>
                <a:lnTo>
                  <a:pt x="4341" y="1575"/>
                </a:lnTo>
                <a:lnTo>
                  <a:pt x="4330" y="1581"/>
                </a:lnTo>
                <a:lnTo>
                  <a:pt x="4320" y="1584"/>
                </a:lnTo>
                <a:lnTo>
                  <a:pt x="4301" y="1586"/>
                </a:lnTo>
                <a:lnTo>
                  <a:pt x="4285" y="1584"/>
                </a:lnTo>
                <a:lnTo>
                  <a:pt x="4278" y="1584"/>
                </a:lnTo>
                <a:lnTo>
                  <a:pt x="4272" y="1584"/>
                </a:lnTo>
                <a:lnTo>
                  <a:pt x="4268" y="1586"/>
                </a:lnTo>
                <a:lnTo>
                  <a:pt x="4263" y="1588"/>
                </a:lnTo>
                <a:lnTo>
                  <a:pt x="4253" y="1590"/>
                </a:lnTo>
                <a:lnTo>
                  <a:pt x="4245" y="1591"/>
                </a:lnTo>
                <a:lnTo>
                  <a:pt x="4236" y="1590"/>
                </a:lnTo>
                <a:lnTo>
                  <a:pt x="4227" y="1588"/>
                </a:lnTo>
                <a:lnTo>
                  <a:pt x="4213" y="1584"/>
                </a:lnTo>
                <a:lnTo>
                  <a:pt x="4201" y="1580"/>
                </a:lnTo>
                <a:lnTo>
                  <a:pt x="4200" y="1573"/>
                </a:lnTo>
                <a:lnTo>
                  <a:pt x="4197" y="1565"/>
                </a:lnTo>
                <a:lnTo>
                  <a:pt x="4194" y="1558"/>
                </a:lnTo>
                <a:lnTo>
                  <a:pt x="4190" y="1552"/>
                </a:lnTo>
                <a:lnTo>
                  <a:pt x="4180" y="1539"/>
                </a:lnTo>
                <a:lnTo>
                  <a:pt x="4168" y="1525"/>
                </a:lnTo>
                <a:lnTo>
                  <a:pt x="4151" y="1525"/>
                </a:lnTo>
                <a:lnTo>
                  <a:pt x="4138" y="1524"/>
                </a:lnTo>
                <a:lnTo>
                  <a:pt x="4125" y="1524"/>
                </a:lnTo>
                <a:lnTo>
                  <a:pt x="4112" y="1522"/>
                </a:lnTo>
                <a:lnTo>
                  <a:pt x="4091" y="1505"/>
                </a:lnTo>
                <a:lnTo>
                  <a:pt x="4068" y="1486"/>
                </a:lnTo>
                <a:lnTo>
                  <a:pt x="4055" y="1476"/>
                </a:lnTo>
                <a:lnTo>
                  <a:pt x="4043" y="1467"/>
                </a:lnTo>
                <a:lnTo>
                  <a:pt x="4032" y="1462"/>
                </a:lnTo>
                <a:lnTo>
                  <a:pt x="4020" y="1456"/>
                </a:lnTo>
                <a:lnTo>
                  <a:pt x="4001" y="1463"/>
                </a:lnTo>
                <a:lnTo>
                  <a:pt x="3978" y="1473"/>
                </a:lnTo>
                <a:lnTo>
                  <a:pt x="3951" y="1485"/>
                </a:lnTo>
                <a:lnTo>
                  <a:pt x="3921" y="1495"/>
                </a:lnTo>
                <a:lnTo>
                  <a:pt x="3918" y="1491"/>
                </a:lnTo>
                <a:lnTo>
                  <a:pt x="3912" y="1488"/>
                </a:lnTo>
                <a:lnTo>
                  <a:pt x="3908" y="1488"/>
                </a:lnTo>
                <a:lnTo>
                  <a:pt x="3902" y="1486"/>
                </a:lnTo>
                <a:lnTo>
                  <a:pt x="3892" y="1489"/>
                </a:lnTo>
                <a:lnTo>
                  <a:pt x="3883" y="1491"/>
                </a:lnTo>
                <a:lnTo>
                  <a:pt x="3866" y="1489"/>
                </a:lnTo>
                <a:lnTo>
                  <a:pt x="3849" y="1488"/>
                </a:lnTo>
                <a:lnTo>
                  <a:pt x="3834" y="1495"/>
                </a:lnTo>
                <a:lnTo>
                  <a:pt x="3818" y="1501"/>
                </a:lnTo>
                <a:lnTo>
                  <a:pt x="3811" y="1505"/>
                </a:lnTo>
                <a:lnTo>
                  <a:pt x="3804" y="1506"/>
                </a:lnTo>
                <a:lnTo>
                  <a:pt x="3797" y="1508"/>
                </a:lnTo>
                <a:lnTo>
                  <a:pt x="3790" y="1509"/>
                </a:lnTo>
                <a:lnTo>
                  <a:pt x="3782" y="1509"/>
                </a:lnTo>
                <a:lnTo>
                  <a:pt x="3777" y="1508"/>
                </a:lnTo>
                <a:lnTo>
                  <a:pt x="3769" y="1506"/>
                </a:lnTo>
                <a:lnTo>
                  <a:pt x="3762" y="1503"/>
                </a:lnTo>
                <a:lnTo>
                  <a:pt x="3755" y="1499"/>
                </a:lnTo>
                <a:lnTo>
                  <a:pt x="3749" y="1495"/>
                </a:lnTo>
                <a:lnTo>
                  <a:pt x="3742" y="1489"/>
                </a:lnTo>
                <a:lnTo>
                  <a:pt x="3736" y="1482"/>
                </a:lnTo>
                <a:lnTo>
                  <a:pt x="3722" y="1465"/>
                </a:lnTo>
                <a:lnTo>
                  <a:pt x="3709" y="1442"/>
                </a:lnTo>
                <a:lnTo>
                  <a:pt x="3700" y="1437"/>
                </a:lnTo>
                <a:lnTo>
                  <a:pt x="3692" y="1433"/>
                </a:lnTo>
                <a:lnTo>
                  <a:pt x="3683" y="1427"/>
                </a:lnTo>
                <a:lnTo>
                  <a:pt x="3676" y="1419"/>
                </a:lnTo>
                <a:lnTo>
                  <a:pt x="3676" y="1417"/>
                </a:lnTo>
                <a:lnTo>
                  <a:pt x="3674" y="1414"/>
                </a:lnTo>
                <a:lnTo>
                  <a:pt x="3670" y="1413"/>
                </a:lnTo>
                <a:lnTo>
                  <a:pt x="3666" y="1410"/>
                </a:lnTo>
                <a:lnTo>
                  <a:pt x="3654" y="1403"/>
                </a:lnTo>
                <a:lnTo>
                  <a:pt x="3640" y="1395"/>
                </a:lnTo>
                <a:lnTo>
                  <a:pt x="3623" y="1385"/>
                </a:lnTo>
                <a:lnTo>
                  <a:pt x="3607" y="1375"/>
                </a:lnTo>
                <a:lnTo>
                  <a:pt x="3591" y="1364"/>
                </a:lnTo>
                <a:lnTo>
                  <a:pt x="3579" y="1351"/>
                </a:lnTo>
                <a:lnTo>
                  <a:pt x="3568" y="1338"/>
                </a:lnTo>
                <a:lnTo>
                  <a:pt x="3556" y="1325"/>
                </a:lnTo>
                <a:lnTo>
                  <a:pt x="3551" y="1319"/>
                </a:lnTo>
                <a:lnTo>
                  <a:pt x="3545" y="1313"/>
                </a:lnTo>
                <a:lnTo>
                  <a:pt x="3539" y="1309"/>
                </a:lnTo>
                <a:lnTo>
                  <a:pt x="3533" y="1306"/>
                </a:lnTo>
                <a:lnTo>
                  <a:pt x="3517" y="1308"/>
                </a:lnTo>
                <a:lnTo>
                  <a:pt x="3499" y="1311"/>
                </a:lnTo>
                <a:lnTo>
                  <a:pt x="3490" y="1312"/>
                </a:lnTo>
                <a:lnTo>
                  <a:pt x="3483" y="1315"/>
                </a:lnTo>
                <a:lnTo>
                  <a:pt x="3477" y="1316"/>
                </a:lnTo>
                <a:lnTo>
                  <a:pt x="3474" y="1319"/>
                </a:lnTo>
                <a:lnTo>
                  <a:pt x="3467" y="1321"/>
                </a:lnTo>
                <a:lnTo>
                  <a:pt x="3458" y="1319"/>
                </a:lnTo>
                <a:lnTo>
                  <a:pt x="3451" y="1316"/>
                </a:lnTo>
                <a:lnTo>
                  <a:pt x="3447" y="1312"/>
                </a:lnTo>
                <a:lnTo>
                  <a:pt x="3437" y="1313"/>
                </a:lnTo>
                <a:lnTo>
                  <a:pt x="3428" y="1316"/>
                </a:lnTo>
                <a:lnTo>
                  <a:pt x="3424" y="1318"/>
                </a:lnTo>
                <a:lnTo>
                  <a:pt x="3420" y="1318"/>
                </a:lnTo>
                <a:lnTo>
                  <a:pt x="3417" y="1318"/>
                </a:lnTo>
                <a:lnTo>
                  <a:pt x="3412" y="1316"/>
                </a:lnTo>
                <a:lnTo>
                  <a:pt x="3397" y="1299"/>
                </a:lnTo>
                <a:lnTo>
                  <a:pt x="3385" y="1287"/>
                </a:lnTo>
                <a:lnTo>
                  <a:pt x="3371" y="1280"/>
                </a:lnTo>
                <a:lnTo>
                  <a:pt x="3356" y="1273"/>
                </a:lnTo>
                <a:lnTo>
                  <a:pt x="3346" y="1275"/>
                </a:lnTo>
                <a:lnTo>
                  <a:pt x="3337" y="1277"/>
                </a:lnTo>
                <a:lnTo>
                  <a:pt x="3326" y="1279"/>
                </a:lnTo>
                <a:lnTo>
                  <a:pt x="3316" y="1280"/>
                </a:lnTo>
                <a:lnTo>
                  <a:pt x="3309" y="1283"/>
                </a:lnTo>
                <a:lnTo>
                  <a:pt x="3303" y="1286"/>
                </a:lnTo>
                <a:lnTo>
                  <a:pt x="3296" y="1295"/>
                </a:lnTo>
                <a:lnTo>
                  <a:pt x="3291" y="1303"/>
                </a:lnTo>
                <a:lnTo>
                  <a:pt x="3290" y="1306"/>
                </a:lnTo>
                <a:lnTo>
                  <a:pt x="3286" y="1309"/>
                </a:lnTo>
                <a:lnTo>
                  <a:pt x="3283" y="1311"/>
                </a:lnTo>
                <a:lnTo>
                  <a:pt x="3277" y="1309"/>
                </a:lnTo>
                <a:lnTo>
                  <a:pt x="3270" y="1308"/>
                </a:lnTo>
                <a:lnTo>
                  <a:pt x="3260" y="1303"/>
                </a:lnTo>
                <a:lnTo>
                  <a:pt x="3248" y="1298"/>
                </a:lnTo>
                <a:lnTo>
                  <a:pt x="3232" y="1289"/>
                </a:lnTo>
                <a:lnTo>
                  <a:pt x="3222" y="1293"/>
                </a:lnTo>
                <a:lnTo>
                  <a:pt x="3211" y="1296"/>
                </a:lnTo>
                <a:lnTo>
                  <a:pt x="3201" y="1300"/>
                </a:lnTo>
                <a:lnTo>
                  <a:pt x="3192" y="1305"/>
                </a:lnTo>
                <a:lnTo>
                  <a:pt x="3165" y="1296"/>
                </a:lnTo>
                <a:lnTo>
                  <a:pt x="3139" y="1289"/>
                </a:lnTo>
                <a:lnTo>
                  <a:pt x="3126" y="1285"/>
                </a:lnTo>
                <a:lnTo>
                  <a:pt x="3111" y="1283"/>
                </a:lnTo>
                <a:lnTo>
                  <a:pt x="3098" y="1282"/>
                </a:lnTo>
                <a:lnTo>
                  <a:pt x="3085" y="1282"/>
                </a:lnTo>
                <a:lnTo>
                  <a:pt x="3065" y="1285"/>
                </a:lnTo>
                <a:lnTo>
                  <a:pt x="3044" y="1289"/>
                </a:lnTo>
                <a:lnTo>
                  <a:pt x="3035" y="1289"/>
                </a:lnTo>
                <a:lnTo>
                  <a:pt x="3026" y="1289"/>
                </a:lnTo>
                <a:lnTo>
                  <a:pt x="3022" y="1289"/>
                </a:lnTo>
                <a:lnTo>
                  <a:pt x="3019" y="1287"/>
                </a:lnTo>
                <a:lnTo>
                  <a:pt x="3018" y="1286"/>
                </a:lnTo>
                <a:lnTo>
                  <a:pt x="3016" y="1283"/>
                </a:lnTo>
                <a:lnTo>
                  <a:pt x="2993" y="1298"/>
                </a:lnTo>
                <a:lnTo>
                  <a:pt x="2972" y="1313"/>
                </a:lnTo>
                <a:lnTo>
                  <a:pt x="2962" y="1321"/>
                </a:lnTo>
                <a:lnTo>
                  <a:pt x="2950" y="1328"/>
                </a:lnTo>
                <a:lnTo>
                  <a:pt x="2940" y="1332"/>
                </a:lnTo>
                <a:lnTo>
                  <a:pt x="2931" y="1336"/>
                </a:lnTo>
                <a:lnTo>
                  <a:pt x="2907" y="1338"/>
                </a:lnTo>
                <a:lnTo>
                  <a:pt x="2882" y="1339"/>
                </a:lnTo>
                <a:lnTo>
                  <a:pt x="2858" y="1338"/>
                </a:lnTo>
                <a:lnTo>
                  <a:pt x="2833" y="1338"/>
                </a:lnTo>
                <a:lnTo>
                  <a:pt x="2825" y="1336"/>
                </a:lnTo>
                <a:lnTo>
                  <a:pt x="2819" y="1335"/>
                </a:lnTo>
                <a:lnTo>
                  <a:pt x="2813" y="1332"/>
                </a:lnTo>
                <a:lnTo>
                  <a:pt x="2809" y="1331"/>
                </a:lnTo>
                <a:lnTo>
                  <a:pt x="2805" y="1326"/>
                </a:lnTo>
                <a:lnTo>
                  <a:pt x="2802" y="1325"/>
                </a:lnTo>
                <a:lnTo>
                  <a:pt x="2787" y="1328"/>
                </a:lnTo>
                <a:lnTo>
                  <a:pt x="2776" y="1331"/>
                </a:lnTo>
                <a:lnTo>
                  <a:pt x="2764" y="1336"/>
                </a:lnTo>
                <a:lnTo>
                  <a:pt x="2751" y="1342"/>
                </a:lnTo>
                <a:lnTo>
                  <a:pt x="2740" y="1342"/>
                </a:lnTo>
                <a:lnTo>
                  <a:pt x="2728" y="1344"/>
                </a:lnTo>
                <a:lnTo>
                  <a:pt x="2717" y="1345"/>
                </a:lnTo>
                <a:lnTo>
                  <a:pt x="2707" y="1347"/>
                </a:lnTo>
                <a:lnTo>
                  <a:pt x="2672" y="1334"/>
                </a:lnTo>
                <a:lnTo>
                  <a:pt x="2638" y="1321"/>
                </a:lnTo>
                <a:lnTo>
                  <a:pt x="2605" y="1308"/>
                </a:lnTo>
                <a:lnTo>
                  <a:pt x="2570" y="1296"/>
                </a:lnTo>
                <a:lnTo>
                  <a:pt x="2541" y="1316"/>
                </a:lnTo>
                <a:lnTo>
                  <a:pt x="2511" y="1336"/>
                </a:lnTo>
                <a:lnTo>
                  <a:pt x="2482" y="1357"/>
                </a:lnTo>
                <a:lnTo>
                  <a:pt x="2452" y="1377"/>
                </a:lnTo>
                <a:lnTo>
                  <a:pt x="2422" y="1394"/>
                </a:lnTo>
                <a:lnTo>
                  <a:pt x="2391" y="1410"/>
                </a:lnTo>
                <a:lnTo>
                  <a:pt x="2361" y="1423"/>
                </a:lnTo>
                <a:lnTo>
                  <a:pt x="2332" y="1434"/>
                </a:lnTo>
                <a:lnTo>
                  <a:pt x="2314" y="1439"/>
                </a:lnTo>
                <a:lnTo>
                  <a:pt x="2296" y="1442"/>
                </a:lnTo>
                <a:lnTo>
                  <a:pt x="2278" y="1443"/>
                </a:lnTo>
                <a:lnTo>
                  <a:pt x="2260" y="1443"/>
                </a:lnTo>
                <a:lnTo>
                  <a:pt x="2253" y="1436"/>
                </a:lnTo>
                <a:lnTo>
                  <a:pt x="2245" y="1426"/>
                </a:lnTo>
                <a:lnTo>
                  <a:pt x="2226" y="1421"/>
                </a:lnTo>
                <a:lnTo>
                  <a:pt x="2206" y="1417"/>
                </a:lnTo>
                <a:lnTo>
                  <a:pt x="2206" y="1413"/>
                </a:lnTo>
                <a:lnTo>
                  <a:pt x="2203" y="1410"/>
                </a:lnTo>
                <a:lnTo>
                  <a:pt x="2200" y="1406"/>
                </a:lnTo>
                <a:lnTo>
                  <a:pt x="2194" y="1400"/>
                </a:lnTo>
                <a:lnTo>
                  <a:pt x="2181" y="1400"/>
                </a:lnTo>
                <a:lnTo>
                  <a:pt x="2170" y="1400"/>
                </a:lnTo>
                <a:lnTo>
                  <a:pt x="2161" y="1398"/>
                </a:lnTo>
                <a:lnTo>
                  <a:pt x="2154" y="1395"/>
                </a:lnTo>
                <a:lnTo>
                  <a:pt x="2148" y="1393"/>
                </a:lnTo>
                <a:lnTo>
                  <a:pt x="2142" y="1390"/>
                </a:lnTo>
                <a:lnTo>
                  <a:pt x="2139" y="1385"/>
                </a:lnTo>
                <a:lnTo>
                  <a:pt x="2137" y="1381"/>
                </a:lnTo>
                <a:lnTo>
                  <a:pt x="2128" y="1362"/>
                </a:lnTo>
                <a:lnTo>
                  <a:pt x="2119" y="1345"/>
                </a:lnTo>
                <a:lnTo>
                  <a:pt x="2116" y="1345"/>
                </a:lnTo>
                <a:lnTo>
                  <a:pt x="2115" y="1344"/>
                </a:lnTo>
                <a:lnTo>
                  <a:pt x="2112" y="1342"/>
                </a:lnTo>
                <a:lnTo>
                  <a:pt x="2109" y="1339"/>
                </a:lnTo>
                <a:lnTo>
                  <a:pt x="2099" y="1325"/>
                </a:lnTo>
                <a:lnTo>
                  <a:pt x="2080" y="1298"/>
                </a:lnTo>
                <a:lnTo>
                  <a:pt x="2069" y="1295"/>
                </a:lnTo>
                <a:lnTo>
                  <a:pt x="2057" y="1292"/>
                </a:lnTo>
                <a:lnTo>
                  <a:pt x="2057" y="1299"/>
                </a:lnTo>
                <a:lnTo>
                  <a:pt x="2053" y="1308"/>
                </a:lnTo>
                <a:lnTo>
                  <a:pt x="2052" y="1312"/>
                </a:lnTo>
                <a:lnTo>
                  <a:pt x="2047" y="1316"/>
                </a:lnTo>
                <a:lnTo>
                  <a:pt x="2044" y="1319"/>
                </a:lnTo>
                <a:lnTo>
                  <a:pt x="2040" y="1321"/>
                </a:lnTo>
                <a:lnTo>
                  <a:pt x="2040" y="1321"/>
                </a:lnTo>
                <a:lnTo>
                  <a:pt x="2039" y="1322"/>
                </a:lnTo>
                <a:lnTo>
                  <a:pt x="2030" y="1334"/>
                </a:lnTo>
                <a:lnTo>
                  <a:pt x="2021" y="1344"/>
                </a:lnTo>
                <a:lnTo>
                  <a:pt x="2014" y="1349"/>
                </a:lnTo>
                <a:lnTo>
                  <a:pt x="2007" y="1355"/>
                </a:lnTo>
                <a:lnTo>
                  <a:pt x="2003" y="1355"/>
                </a:lnTo>
                <a:lnTo>
                  <a:pt x="1998" y="1357"/>
                </a:lnTo>
                <a:lnTo>
                  <a:pt x="1984" y="1365"/>
                </a:lnTo>
                <a:lnTo>
                  <a:pt x="1968" y="1374"/>
                </a:lnTo>
                <a:lnTo>
                  <a:pt x="1962" y="1377"/>
                </a:lnTo>
                <a:lnTo>
                  <a:pt x="1957" y="1378"/>
                </a:lnTo>
                <a:lnTo>
                  <a:pt x="1962" y="1377"/>
                </a:lnTo>
                <a:lnTo>
                  <a:pt x="1968" y="1374"/>
                </a:lnTo>
                <a:lnTo>
                  <a:pt x="1984" y="1365"/>
                </a:lnTo>
                <a:lnTo>
                  <a:pt x="1998" y="1357"/>
                </a:lnTo>
                <a:lnTo>
                  <a:pt x="2003" y="1355"/>
                </a:lnTo>
                <a:lnTo>
                  <a:pt x="2007" y="1355"/>
                </a:lnTo>
                <a:lnTo>
                  <a:pt x="2014" y="1349"/>
                </a:lnTo>
                <a:lnTo>
                  <a:pt x="2021" y="1344"/>
                </a:lnTo>
                <a:lnTo>
                  <a:pt x="2030" y="1334"/>
                </a:lnTo>
                <a:lnTo>
                  <a:pt x="2039" y="1322"/>
                </a:lnTo>
                <a:lnTo>
                  <a:pt x="2040" y="1321"/>
                </a:lnTo>
                <a:lnTo>
                  <a:pt x="2040" y="1321"/>
                </a:lnTo>
                <a:lnTo>
                  <a:pt x="2037" y="1321"/>
                </a:lnTo>
                <a:lnTo>
                  <a:pt x="2036" y="1321"/>
                </a:lnTo>
                <a:lnTo>
                  <a:pt x="2023" y="1316"/>
                </a:lnTo>
                <a:lnTo>
                  <a:pt x="2011" y="1309"/>
                </a:lnTo>
                <a:lnTo>
                  <a:pt x="2000" y="1303"/>
                </a:lnTo>
                <a:lnTo>
                  <a:pt x="1988" y="1299"/>
                </a:lnTo>
                <a:lnTo>
                  <a:pt x="1975" y="1295"/>
                </a:lnTo>
                <a:lnTo>
                  <a:pt x="1959" y="1287"/>
                </a:lnTo>
                <a:lnTo>
                  <a:pt x="1954" y="1283"/>
                </a:lnTo>
                <a:lnTo>
                  <a:pt x="1949" y="1277"/>
                </a:lnTo>
                <a:lnTo>
                  <a:pt x="1946" y="1273"/>
                </a:lnTo>
                <a:lnTo>
                  <a:pt x="1946" y="1267"/>
                </a:lnTo>
                <a:lnTo>
                  <a:pt x="1922" y="1256"/>
                </a:lnTo>
                <a:lnTo>
                  <a:pt x="1899" y="1246"/>
                </a:lnTo>
                <a:lnTo>
                  <a:pt x="1879" y="1234"/>
                </a:lnTo>
                <a:lnTo>
                  <a:pt x="1860" y="1224"/>
                </a:lnTo>
                <a:lnTo>
                  <a:pt x="1844" y="1214"/>
                </a:lnTo>
                <a:lnTo>
                  <a:pt x="1830" y="1204"/>
                </a:lnTo>
                <a:lnTo>
                  <a:pt x="1815" y="1194"/>
                </a:lnTo>
                <a:lnTo>
                  <a:pt x="1802" y="1184"/>
                </a:lnTo>
                <a:lnTo>
                  <a:pt x="1787" y="1162"/>
                </a:lnTo>
                <a:lnTo>
                  <a:pt x="1771" y="1141"/>
                </a:lnTo>
                <a:lnTo>
                  <a:pt x="1764" y="1142"/>
                </a:lnTo>
                <a:lnTo>
                  <a:pt x="1756" y="1142"/>
                </a:lnTo>
                <a:lnTo>
                  <a:pt x="1748" y="1128"/>
                </a:lnTo>
                <a:lnTo>
                  <a:pt x="1738" y="1110"/>
                </a:lnTo>
                <a:lnTo>
                  <a:pt x="1735" y="1115"/>
                </a:lnTo>
                <a:lnTo>
                  <a:pt x="1732" y="1119"/>
                </a:lnTo>
                <a:lnTo>
                  <a:pt x="1729" y="1120"/>
                </a:lnTo>
                <a:lnTo>
                  <a:pt x="1726" y="1120"/>
                </a:lnTo>
                <a:lnTo>
                  <a:pt x="1723" y="1120"/>
                </a:lnTo>
                <a:lnTo>
                  <a:pt x="1720" y="1119"/>
                </a:lnTo>
                <a:lnTo>
                  <a:pt x="1717" y="1116"/>
                </a:lnTo>
                <a:lnTo>
                  <a:pt x="1716" y="1113"/>
                </a:lnTo>
                <a:lnTo>
                  <a:pt x="1717" y="1099"/>
                </a:lnTo>
                <a:lnTo>
                  <a:pt x="1719" y="1080"/>
                </a:lnTo>
                <a:lnTo>
                  <a:pt x="1715" y="1061"/>
                </a:lnTo>
                <a:lnTo>
                  <a:pt x="1710" y="1047"/>
                </a:lnTo>
                <a:lnTo>
                  <a:pt x="1706" y="1037"/>
                </a:lnTo>
                <a:lnTo>
                  <a:pt x="1702" y="1030"/>
                </a:lnTo>
                <a:lnTo>
                  <a:pt x="1696" y="1025"/>
                </a:lnTo>
                <a:lnTo>
                  <a:pt x="1689" y="1023"/>
                </a:lnTo>
                <a:lnTo>
                  <a:pt x="1680" y="1020"/>
                </a:lnTo>
                <a:lnTo>
                  <a:pt x="1667" y="1017"/>
                </a:lnTo>
                <a:lnTo>
                  <a:pt x="1666" y="1015"/>
                </a:lnTo>
                <a:lnTo>
                  <a:pt x="1664" y="1015"/>
                </a:lnTo>
                <a:lnTo>
                  <a:pt x="1663" y="1014"/>
                </a:lnTo>
                <a:lnTo>
                  <a:pt x="1663" y="1012"/>
                </a:lnTo>
                <a:lnTo>
                  <a:pt x="1664" y="1008"/>
                </a:lnTo>
                <a:lnTo>
                  <a:pt x="1666" y="1002"/>
                </a:lnTo>
                <a:lnTo>
                  <a:pt x="1666" y="998"/>
                </a:lnTo>
                <a:lnTo>
                  <a:pt x="1667" y="994"/>
                </a:lnTo>
                <a:lnTo>
                  <a:pt x="1666" y="992"/>
                </a:lnTo>
                <a:lnTo>
                  <a:pt x="1666" y="991"/>
                </a:lnTo>
                <a:lnTo>
                  <a:pt x="1664" y="989"/>
                </a:lnTo>
                <a:lnTo>
                  <a:pt x="1661" y="989"/>
                </a:lnTo>
                <a:lnTo>
                  <a:pt x="1643" y="989"/>
                </a:lnTo>
                <a:lnTo>
                  <a:pt x="1621" y="991"/>
                </a:lnTo>
                <a:lnTo>
                  <a:pt x="1608" y="1002"/>
                </a:lnTo>
                <a:lnTo>
                  <a:pt x="1595" y="1018"/>
                </a:lnTo>
                <a:lnTo>
                  <a:pt x="1591" y="1020"/>
                </a:lnTo>
                <a:lnTo>
                  <a:pt x="1586" y="1021"/>
                </a:lnTo>
                <a:lnTo>
                  <a:pt x="1584" y="1021"/>
                </a:lnTo>
                <a:lnTo>
                  <a:pt x="1579" y="1020"/>
                </a:lnTo>
                <a:lnTo>
                  <a:pt x="1572" y="1017"/>
                </a:lnTo>
                <a:lnTo>
                  <a:pt x="1565" y="1011"/>
                </a:lnTo>
                <a:lnTo>
                  <a:pt x="1553" y="1001"/>
                </a:lnTo>
                <a:lnTo>
                  <a:pt x="1545" y="997"/>
                </a:lnTo>
                <a:lnTo>
                  <a:pt x="1529" y="1004"/>
                </a:lnTo>
                <a:lnTo>
                  <a:pt x="1513" y="1011"/>
                </a:lnTo>
                <a:lnTo>
                  <a:pt x="1510" y="1011"/>
                </a:lnTo>
                <a:lnTo>
                  <a:pt x="1504" y="1008"/>
                </a:lnTo>
                <a:lnTo>
                  <a:pt x="1500" y="1004"/>
                </a:lnTo>
                <a:lnTo>
                  <a:pt x="1494" y="999"/>
                </a:lnTo>
                <a:lnTo>
                  <a:pt x="1484" y="991"/>
                </a:lnTo>
                <a:lnTo>
                  <a:pt x="1478" y="984"/>
                </a:lnTo>
                <a:lnTo>
                  <a:pt x="1471" y="984"/>
                </a:lnTo>
                <a:lnTo>
                  <a:pt x="1463" y="984"/>
                </a:lnTo>
                <a:lnTo>
                  <a:pt x="1458" y="987"/>
                </a:lnTo>
                <a:lnTo>
                  <a:pt x="1454" y="989"/>
                </a:lnTo>
                <a:lnTo>
                  <a:pt x="1448" y="995"/>
                </a:lnTo>
                <a:lnTo>
                  <a:pt x="1444" y="1004"/>
                </a:lnTo>
                <a:lnTo>
                  <a:pt x="1431" y="991"/>
                </a:lnTo>
                <a:lnTo>
                  <a:pt x="1422" y="982"/>
                </a:lnTo>
                <a:lnTo>
                  <a:pt x="1417" y="988"/>
                </a:lnTo>
                <a:lnTo>
                  <a:pt x="1408" y="995"/>
                </a:lnTo>
                <a:lnTo>
                  <a:pt x="1389" y="982"/>
                </a:lnTo>
                <a:lnTo>
                  <a:pt x="1369" y="969"/>
                </a:lnTo>
                <a:lnTo>
                  <a:pt x="1360" y="972"/>
                </a:lnTo>
                <a:lnTo>
                  <a:pt x="1347" y="979"/>
                </a:lnTo>
                <a:lnTo>
                  <a:pt x="1327" y="989"/>
                </a:lnTo>
                <a:lnTo>
                  <a:pt x="1297" y="1005"/>
                </a:lnTo>
                <a:lnTo>
                  <a:pt x="1288" y="1011"/>
                </a:lnTo>
                <a:lnTo>
                  <a:pt x="1280" y="1020"/>
                </a:lnTo>
                <a:lnTo>
                  <a:pt x="1273" y="1027"/>
                </a:lnTo>
                <a:lnTo>
                  <a:pt x="1267" y="1037"/>
                </a:lnTo>
                <a:lnTo>
                  <a:pt x="1258" y="1046"/>
                </a:lnTo>
                <a:lnTo>
                  <a:pt x="1251" y="1054"/>
                </a:lnTo>
                <a:lnTo>
                  <a:pt x="1241" y="1063"/>
                </a:lnTo>
                <a:lnTo>
                  <a:pt x="1231" y="1069"/>
                </a:lnTo>
                <a:lnTo>
                  <a:pt x="1212" y="1079"/>
                </a:lnTo>
                <a:lnTo>
                  <a:pt x="1199" y="1086"/>
                </a:lnTo>
                <a:lnTo>
                  <a:pt x="1186" y="1092"/>
                </a:lnTo>
                <a:lnTo>
                  <a:pt x="1166" y="1100"/>
                </a:lnTo>
                <a:lnTo>
                  <a:pt x="1156" y="1107"/>
                </a:lnTo>
                <a:lnTo>
                  <a:pt x="1146" y="1113"/>
                </a:lnTo>
                <a:lnTo>
                  <a:pt x="1136" y="1119"/>
                </a:lnTo>
                <a:lnTo>
                  <a:pt x="1123" y="1129"/>
                </a:lnTo>
                <a:lnTo>
                  <a:pt x="1110" y="1139"/>
                </a:lnTo>
                <a:lnTo>
                  <a:pt x="1100" y="1143"/>
                </a:lnTo>
                <a:lnTo>
                  <a:pt x="1084" y="1136"/>
                </a:lnTo>
                <a:lnTo>
                  <a:pt x="1068" y="1128"/>
                </a:lnTo>
                <a:lnTo>
                  <a:pt x="1059" y="1131"/>
                </a:lnTo>
                <a:lnTo>
                  <a:pt x="1052" y="1135"/>
                </a:lnTo>
                <a:lnTo>
                  <a:pt x="1046" y="1141"/>
                </a:lnTo>
                <a:lnTo>
                  <a:pt x="1039" y="1146"/>
                </a:lnTo>
                <a:lnTo>
                  <a:pt x="1032" y="1154"/>
                </a:lnTo>
                <a:lnTo>
                  <a:pt x="1022" y="1159"/>
                </a:lnTo>
                <a:lnTo>
                  <a:pt x="1010" y="1165"/>
                </a:lnTo>
                <a:lnTo>
                  <a:pt x="995" y="1171"/>
                </a:lnTo>
                <a:lnTo>
                  <a:pt x="986" y="1169"/>
                </a:lnTo>
                <a:lnTo>
                  <a:pt x="973" y="1167"/>
                </a:lnTo>
                <a:lnTo>
                  <a:pt x="959" y="1161"/>
                </a:lnTo>
                <a:lnTo>
                  <a:pt x="943" y="1155"/>
                </a:lnTo>
                <a:lnTo>
                  <a:pt x="925" y="1149"/>
                </a:lnTo>
                <a:lnTo>
                  <a:pt x="911" y="1143"/>
                </a:lnTo>
                <a:lnTo>
                  <a:pt x="900" y="1141"/>
                </a:lnTo>
                <a:lnTo>
                  <a:pt x="891" y="1139"/>
                </a:lnTo>
                <a:lnTo>
                  <a:pt x="869" y="1141"/>
                </a:lnTo>
                <a:lnTo>
                  <a:pt x="851" y="1142"/>
                </a:lnTo>
                <a:lnTo>
                  <a:pt x="833" y="1142"/>
                </a:lnTo>
                <a:lnTo>
                  <a:pt x="820" y="1143"/>
                </a:lnTo>
                <a:lnTo>
                  <a:pt x="807" y="1129"/>
                </a:lnTo>
                <a:lnTo>
                  <a:pt x="794" y="1115"/>
                </a:lnTo>
                <a:lnTo>
                  <a:pt x="792" y="1116"/>
                </a:lnTo>
                <a:lnTo>
                  <a:pt x="790" y="1118"/>
                </a:lnTo>
                <a:lnTo>
                  <a:pt x="787" y="1118"/>
                </a:lnTo>
                <a:lnTo>
                  <a:pt x="786" y="1118"/>
                </a:lnTo>
                <a:lnTo>
                  <a:pt x="781" y="1115"/>
                </a:lnTo>
                <a:lnTo>
                  <a:pt x="777" y="1110"/>
                </a:lnTo>
                <a:lnTo>
                  <a:pt x="773" y="1105"/>
                </a:lnTo>
                <a:lnTo>
                  <a:pt x="767" y="1099"/>
                </a:lnTo>
                <a:lnTo>
                  <a:pt x="761" y="1093"/>
                </a:lnTo>
                <a:lnTo>
                  <a:pt x="753" y="1089"/>
                </a:lnTo>
                <a:lnTo>
                  <a:pt x="750" y="1086"/>
                </a:lnTo>
                <a:lnTo>
                  <a:pt x="747" y="1084"/>
                </a:lnTo>
                <a:lnTo>
                  <a:pt x="744" y="1086"/>
                </a:lnTo>
                <a:lnTo>
                  <a:pt x="740" y="1087"/>
                </a:lnTo>
                <a:lnTo>
                  <a:pt x="735" y="1089"/>
                </a:lnTo>
                <a:lnTo>
                  <a:pt x="731" y="1087"/>
                </a:lnTo>
                <a:lnTo>
                  <a:pt x="727" y="1083"/>
                </a:lnTo>
                <a:lnTo>
                  <a:pt x="722" y="1074"/>
                </a:lnTo>
                <a:lnTo>
                  <a:pt x="718" y="1064"/>
                </a:lnTo>
                <a:lnTo>
                  <a:pt x="714" y="1050"/>
                </a:lnTo>
                <a:lnTo>
                  <a:pt x="709" y="1035"/>
                </a:lnTo>
                <a:lnTo>
                  <a:pt x="705" y="1023"/>
                </a:lnTo>
                <a:lnTo>
                  <a:pt x="679" y="1028"/>
                </a:lnTo>
                <a:lnTo>
                  <a:pt x="639" y="1034"/>
                </a:lnTo>
                <a:lnTo>
                  <a:pt x="614" y="1035"/>
                </a:lnTo>
                <a:lnTo>
                  <a:pt x="590" y="1034"/>
                </a:lnTo>
                <a:lnTo>
                  <a:pt x="577" y="1031"/>
                </a:lnTo>
                <a:lnTo>
                  <a:pt x="564" y="1028"/>
                </a:lnTo>
                <a:lnTo>
                  <a:pt x="553" y="1025"/>
                </a:lnTo>
                <a:lnTo>
                  <a:pt x="541" y="1020"/>
                </a:lnTo>
                <a:lnTo>
                  <a:pt x="538" y="1027"/>
                </a:lnTo>
                <a:lnTo>
                  <a:pt x="537" y="1034"/>
                </a:lnTo>
                <a:lnTo>
                  <a:pt x="535" y="1043"/>
                </a:lnTo>
                <a:lnTo>
                  <a:pt x="535" y="1054"/>
                </a:lnTo>
                <a:lnTo>
                  <a:pt x="534" y="1069"/>
                </a:lnTo>
                <a:lnTo>
                  <a:pt x="532" y="1087"/>
                </a:lnTo>
                <a:lnTo>
                  <a:pt x="528" y="1110"/>
                </a:lnTo>
                <a:lnTo>
                  <a:pt x="524" y="1139"/>
                </a:lnTo>
                <a:lnTo>
                  <a:pt x="517" y="1146"/>
                </a:lnTo>
                <a:lnTo>
                  <a:pt x="509" y="1154"/>
                </a:lnTo>
                <a:lnTo>
                  <a:pt x="504" y="1162"/>
                </a:lnTo>
                <a:lnTo>
                  <a:pt x="496" y="1172"/>
                </a:lnTo>
                <a:lnTo>
                  <a:pt x="483" y="1194"/>
                </a:lnTo>
                <a:lnTo>
                  <a:pt x="470" y="1218"/>
                </a:lnTo>
                <a:lnTo>
                  <a:pt x="456" y="1243"/>
                </a:lnTo>
                <a:lnTo>
                  <a:pt x="442" y="1267"/>
                </a:lnTo>
                <a:lnTo>
                  <a:pt x="434" y="1279"/>
                </a:lnTo>
                <a:lnTo>
                  <a:pt x="426" y="1290"/>
                </a:lnTo>
                <a:lnTo>
                  <a:pt x="419" y="1300"/>
                </a:lnTo>
                <a:lnTo>
                  <a:pt x="410" y="1309"/>
                </a:lnTo>
                <a:lnTo>
                  <a:pt x="404" y="1315"/>
                </a:lnTo>
                <a:lnTo>
                  <a:pt x="401" y="1323"/>
                </a:lnTo>
                <a:lnTo>
                  <a:pt x="400" y="1332"/>
                </a:lnTo>
                <a:lnTo>
                  <a:pt x="398" y="1342"/>
                </a:lnTo>
                <a:lnTo>
                  <a:pt x="398" y="1352"/>
                </a:lnTo>
                <a:lnTo>
                  <a:pt x="396" y="1362"/>
                </a:lnTo>
                <a:lnTo>
                  <a:pt x="393" y="1371"/>
                </a:lnTo>
                <a:lnTo>
                  <a:pt x="388" y="1380"/>
                </a:lnTo>
                <a:lnTo>
                  <a:pt x="377" y="1390"/>
                </a:lnTo>
                <a:lnTo>
                  <a:pt x="368" y="1400"/>
                </a:lnTo>
                <a:lnTo>
                  <a:pt x="367" y="1407"/>
                </a:lnTo>
                <a:lnTo>
                  <a:pt x="365" y="1414"/>
                </a:lnTo>
                <a:lnTo>
                  <a:pt x="364" y="1419"/>
                </a:lnTo>
                <a:lnTo>
                  <a:pt x="364" y="1421"/>
                </a:lnTo>
                <a:lnTo>
                  <a:pt x="365" y="1426"/>
                </a:lnTo>
                <a:lnTo>
                  <a:pt x="367" y="1430"/>
                </a:lnTo>
                <a:lnTo>
                  <a:pt x="371" y="1437"/>
                </a:lnTo>
                <a:lnTo>
                  <a:pt x="373" y="1446"/>
                </a:lnTo>
                <a:lnTo>
                  <a:pt x="371" y="1452"/>
                </a:lnTo>
                <a:lnTo>
                  <a:pt x="370" y="1456"/>
                </a:lnTo>
                <a:lnTo>
                  <a:pt x="368" y="1460"/>
                </a:lnTo>
                <a:lnTo>
                  <a:pt x="365" y="1465"/>
                </a:lnTo>
                <a:lnTo>
                  <a:pt x="362" y="1469"/>
                </a:lnTo>
                <a:lnTo>
                  <a:pt x="358" y="1472"/>
                </a:lnTo>
                <a:lnTo>
                  <a:pt x="354" y="1475"/>
                </a:lnTo>
                <a:lnTo>
                  <a:pt x="349" y="1476"/>
                </a:lnTo>
                <a:lnTo>
                  <a:pt x="345" y="1479"/>
                </a:lnTo>
                <a:lnTo>
                  <a:pt x="342" y="1482"/>
                </a:lnTo>
                <a:lnTo>
                  <a:pt x="341" y="1485"/>
                </a:lnTo>
                <a:lnTo>
                  <a:pt x="341" y="1486"/>
                </a:lnTo>
                <a:lnTo>
                  <a:pt x="342" y="1489"/>
                </a:lnTo>
                <a:lnTo>
                  <a:pt x="344" y="1491"/>
                </a:lnTo>
                <a:lnTo>
                  <a:pt x="357" y="1503"/>
                </a:lnTo>
                <a:lnTo>
                  <a:pt x="370" y="1519"/>
                </a:lnTo>
                <a:lnTo>
                  <a:pt x="371" y="1524"/>
                </a:lnTo>
                <a:lnTo>
                  <a:pt x="371" y="1529"/>
                </a:lnTo>
                <a:lnTo>
                  <a:pt x="370" y="1534"/>
                </a:lnTo>
                <a:lnTo>
                  <a:pt x="367" y="1538"/>
                </a:lnTo>
                <a:lnTo>
                  <a:pt x="360" y="1548"/>
                </a:lnTo>
                <a:lnTo>
                  <a:pt x="349" y="1557"/>
                </a:lnTo>
                <a:lnTo>
                  <a:pt x="358" y="1570"/>
                </a:lnTo>
                <a:lnTo>
                  <a:pt x="368" y="1580"/>
                </a:lnTo>
                <a:lnTo>
                  <a:pt x="377" y="1587"/>
                </a:lnTo>
                <a:lnTo>
                  <a:pt x="385" y="1594"/>
                </a:lnTo>
                <a:lnTo>
                  <a:pt x="394" y="1600"/>
                </a:lnTo>
                <a:lnTo>
                  <a:pt x="401" y="1609"/>
                </a:lnTo>
                <a:lnTo>
                  <a:pt x="404" y="1614"/>
                </a:lnTo>
                <a:lnTo>
                  <a:pt x="406" y="1620"/>
                </a:lnTo>
                <a:lnTo>
                  <a:pt x="407" y="1626"/>
                </a:lnTo>
                <a:lnTo>
                  <a:pt x="409" y="1633"/>
                </a:lnTo>
                <a:lnTo>
                  <a:pt x="407" y="1646"/>
                </a:lnTo>
                <a:lnTo>
                  <a:pt x="404" y="1658"/>
                </a:lnTo>
                <a:lnTo>
                  <a:pt x="384" y="1655"/>
                </a:lnTo>
                <a:lnTo>
                  <a:pt x="365" y="1653"/>
                </a:lnTo>
                <a:lnTo>
                  <a:pt x="362" y="1662"/>
                </a:lnTo>
                <a:lnTo>
                  <a:pt x="360" y="1669"/>
                </a:lnTo>
                <a:lnTo>
                  <a:pt x="360" y="1672"/>
                </a:lnTo>
                <a:lnTo>
                  <a:pt x="362" y="1678"/>
                </a:lnTo>
                <a:lnTo>
                  <a:pt x="368" y="1686"/>
                </a:lnTo>
                <a:lnTo>
                  <a:pt x="378" y="1698"/>
                </a:lnTo>
                <a:lnTo>
                  <a:pt x="383" y="1709"/>
                </a:lnTo>
                <a:lnTo>
                  <a:pt x="384" y="1719"/>
                </a:lnTo>
                <a:lnTo>
                  <a:pt x="384" y="1725"/>
                </a:lnTo>
                <a:lnTo>
                  <a:pt x="381" y="1730"/>
                </a:lnTo>
                <a:lnTo>
                  <a:pt x="377" y="1732"/>
                </a:lnTo>
                <a:lnTo>
                  <a:pt x="371" y="1734"/>
                </a:lnTo>
                <a:lnTo>
                  <a:pt x="364" y="1735"/>
                </a:lnTo>
                <a:lnTo>
                  <a:pt x="357" y="1734"/>
                </a:lnTo>
                <a:lnTo>
                  <a:pt x="338" y="1744"/>
                </a:lnTo>
                <a:lnTo>
                  <a:pt x="326" y="1751"/>
                </a:lnTo>
                <a:lnTo>
                  <a:pt x="324" y="1754"/>
                </a:lnTo>
                <a:lnTo>
                  <a:pt x="322" y="1755"/>
                </a:lnTo>
                <a:lnTo>
                  <a:pt x="322" y="1758"/>
                </a:lnTo>
                <a:lnTo>
                  <a:pt x="324" y="1760"/>
                </a:lnTo>
                <a:lnTo>
                  <a:pt x="338" y="1770"/>
                </a:lnTo>
                <a:lnTo>
                  <a:pt x="361" y="1787"/>
                </a:lnTo>
                <a:lnTo>
                  <a:pt x="362" y="1783"/>
                </a:lnTo>
                <a:lnTo>
                  <a:pt x="367" y="1774"/>
                </a:lnTo>
                <a:lnTo>
                  <a:pt x="368" y="1770"/>
                </a:lnTo>
                <a:lnTo>
                  <a:pt x="371" y="1767"/>
                </a:lnTo>
                <a:lnTo>
                  <a:pt x="374" y="1764"/>
                </a:lnTo>
                <a:lnTo>
                  <a:pt x="375" y="1766"/>
                </a:lnTo>
                <a:lnTo>
                  <a:pt x="378" y="1768"/>
                </a:lnTo>
                <a:lnTo>
                  <a:pt x="378" y="1773"/>
                </a:lnTo>
                <a:lnTo>
                  <a:pt x="378" y="1779"/>
                </a:lnTo>
                <a:lnTo>
                  <a:pt x="377" y="1784"/>
                </a:lnTo>
                <a:lnTo>
                  <a:pt x="374" y="1794"/>
                </a:lnTo>
                <a:lnTo>
                  <a:pt x="373" y="1800"/>
                </a:lnTo>
                <a:lnTo>
                  <a:pt x="377" y="1804"/>
                </a:lnTo>
                <a:lnTo>
                  <a:pt x="383" y="1810"/>
                </a:lnTo>
                <a:lnTo>
                  <a:pt x="385" y="1812"/>
                </a:lnTo>
                <a:lnTo>
                  <a:pt x="387" y="1815"/>
                </a:lnTo>
                <a:lnTo>
                  <a:pt x="387" y="1815"/>
                </a:lnTo>
                <a:lnTo>
                  <a:pt x="385" y="1816"/>
                </a:lnTo>
                <a:lnTo>
                  <a:pt x="380" y="1816"/>
                </a:lnTo>
                <a:lnTo>
                  <a:pt x="374" y="1819"/>
                </a:lnTo>
                <a:lnTo>
                  <a:pt x="368" y="1822"/>
                </a:lnTo>
                <a:lnTo>
                  <a:pt x="362" y="1827"/>
                </a:lnTo>
                <a:lnTo>
                  <a:pt x="358" y="1835"/>
                </a:lnTo>
                <a:lnTo>
                  <a:pt x="354" y="1842"/>
                </a:lnTo>
                <a:lnTo>
                  <a:pt x="352" y="1851"/>
                </a:lnTo>
                <a:lnTo>
                  <a:pt x="352" y="1858"/>
                </a:lnTo>
                <a:lnTo>
                  <a:pt x="355" y="1863"/>
                </a:lnTo>
                <a:lnTo>
                  <a:pt x="360" y="1871"/>
                </a:lnTo>
                <a:lnTo>
                  <a:pt x="362" y="1874"/>
                </a:lnTo>
                <a:lnTo>
                  <a:pt x="364" y="1876"/>
                </a:lnTo>
                <a:lnTo>
                  <a:pt x="365" y="1879"/>
                </a:lnTo>
                <a:lnTo>
                  <a:pt x="364" y="1882"/>
                </a:lnTo>
                <a:lnTo>
                  <a:pt x="349" y="1875"/>
                </a:lnTo>
                <a:lnTo>
                  <a:pt x="335" y="1871"/>
                </a:lnTo>
                <a:lnTo>
                  <a:pt x="329" y="1869"/>
                </a:lnTo>
                <a:lnTo>
                  <a:pt x="324" y="1871"/>
                </a:lnTo>
                <a:lnTo>
                  <a:pt x="318" y="1872"/>
                </a:lnTo>
                <a:lnTo>
                  <a:pt x="315" y="1876"/>
                </a:lnTo>
                <a:lnTo>
                  <a:pt x="313" y="1878"/>
                </a:lnTo>
                <a:lnTo>
                  <a:pt x="312" y="1878"/>
                </a:lnTo>
                <a:lnTo>
                  <a:pt x="311" y="1878"/>
                </a:lnTo>
                <a:lnTo>
                  <a:pt x="309" y="1876"/>
                </a:lnTo>
                <a:lnTo>
                  <a:pt x="308" y="1874"/>
                </a:lnTo>
                <a:lnTo>
                  <a:pt x="305" y="1868"/>
                </a:lnTo>
                <a:lnTo>
                  <a:pt x="302" y="1863"/>
                </a:lnTo>
                <a:lnTo>
                  <a:pt x="298" y="1859"/>
                </a:lnTo>
                <a:lnTo>
                  <a:pt x="293" y="1855"/>
                </a:lnTo>
                <a:lnTo>
                  <a:pt x="286" y="1855"/>
                </a:lnTo>
                <a:lnTo>
                  <a:pt x="283" y="1866"/>
                </a:lnTo>
                <a:lnTo>
                  <a:pt x="282" y="1879"/>
                </a:lnTo>
                <a:lnTo>
                  <a:pt x="283" y="1892"/>
                </a:lnTo>
                <a:lnTo>
                  <a:pt x="286" y="1905"/>
                </a:lnTo>
                <a:lnTo>
                  <a:pt x="290" y="1918"/>
                </a:lnTo>
                <a:lnTo>
                  <a:pt x="296" y="1931"/>
                </a:lnTo>
                <a:lnTo>
                  <a:pt x="302" y="1943"/>
                </a:lnTo>
                <a:lnTo>
                  <a:pt x="309" y="1953"/>
                </a:lnTo>
                <a:lnTo>
                  <a:pt x="308" y="1956"/>
                </a:lnTo>
                <a:lnTo>
                  <a:pt x="306" y="1959"/>
                </a:lnTo>
                <a:lnTo>
                  <a:pt x="303" y="1961"/>
                </a:lnTo>
                <a:lnTo>
                  <a:pt x="302" y="1963"/>
                </a:lnTo>
                <a:lnTo>
                  <a:pt x="301" y="1966"/>
                </a:lnTo>
                <a:lnTo>
                  <a:pt x="302" y="1970"/>
                </a:lnTo>
                <a:lnTo>
                  <a:pt x="305" y="1976"/>
                </a:lnTo>
                <a:lnTo>
                  <a:pt x="313" y="1984"/>
                </a:lnTo>
                <a:lnTo>
                  <a:pt x="309" y="1987"/>
                </a:lnTo>
                <a:lnTo>
                  <a:pt x="306" y="1993"/>
                </a:lnTo>
                <a:lnTo>
                  <a:pt x="305" y="1995"/>
                </a:lnTo>
                <a:lnTo>
                  <a:pt x="302" y="1996"/>
                </a:lnTo>
                <a:lnTo>
                  <a:pt x="299" y="1997"/>
                </a:lnTo>
                <a:lnTo>
                  <a:pt x="296" y="1996"/>
                </a:lnTo>
                <a:lnTo>
                  <a:pt x="289" y="1993"/>
                </a:lnTo>
                <a:lnTo>
                  <a:pt x="283" y="1992"/>
                </a:lnTo>
                <a:lnTo>
                  <a:pt x="277" y="1992"/>
                </a:lnTo>
                <a:lnTo>
                  <a:pt x="272" y="1993"/>
                </a:lnTo>
                <a:lnTo>
                  <a:pt x="262" y="1996"/>
                </a:lnTo>
                <a:lnTo>
                  <a:pt x="253" y="2002"/>
                </a:lnTo>
                <a:lnTo>
                  <a:pt x="249" y="2007"/>
                </a:lnTo>
                <a:lnTo>
                  <a:pt x="246" y="2013"/>
                </a:lnTo>
                <a:lnTo>
                  <a:pt x="247" y="2015"/>
                </a:lnTo>
                <a:lnTo>
                  <a:pt x="249" y="2015"/>
                </a:lnTo>
                <a:lnTo>
                  <a:pt x="252" y="2015"/>
                </a:lnTo>
                <a:lnTo>
                  <a:pt x="256" y="2013"/>
                </a:lnTo>
                <a:lnTo>
                  <a:pt x="263" y="2013"/>
                </a:lnTo>
                <a:lnTo>
                  <a:pt x="269" y="2013"/>
                </a:lnTo>
                <a:lnTo>
                  <a:pt x="276" y="2013"/>
                </a:lnTo>
                <a:lnTo>
                  <a:pt x="283" y="2016"/>
                </a:lnTo>
                <a:lnTo>
                  <a:pt x="289" y="2020"/>
                </a:lnTo>
                <a:lnTo>
                  <a:pt x="295" y="2025"/>
                </a:lnTo>
                <a:lnTo>
                  <a:pt x="299" y="2031"/>
                </a:lnTo>
                <a:lnTo>
                  <a:pt x="302" y="2038"/>
                </a:lnTo>
                <a:lnTo>
                  <a:pt x="302" y="2042"/>
                </a:lnTo>
                <a:lnTo>
                  <a:pt x="302" y="2045"/>
                </a:lnTo>
                <a:lnTo>
                  <a:pt x="301" y="2046"/>
                </a:lnTo>
                <a:lnTo>
                  <a:pt x="299" y="2049"/>
                </a:lnTo>
                <a:lnTo>
                  <a:pt x="293" y="2052"/>
                </a:lnTo>
                <a:lnTo>
                  <a:pt x="286" y="2055"/>
                </a:lnTo>
                <a:lnTo>
                  <a:pt x="273" y="2059"/>
                </a:lnTo>
                <a:lnTo>
                  <a:pt x="266" y="2061"/>
                </a:lnTo>
                <a:lnTo>
                  <a:pt x="265" y="2068"/>
                </a:lnTo>
                <a:lnTo>
                  <a:pt x="265" y="2072"/>
                </a:lnTo>
                <a:lnTo>
                  <a:pt x="266" y="2075"/>
                </a:lnTo>
                <a:lnTo>
                  <a:pt x="267" y="2077"/>
                </a:lnTo>
                <a:lnTo>
                  <a:pt x="273" y="2078"/>
                </a:lnTo>
                <a:lnTo>
                  <a:pt x="282" y="2075"/>
                </a:lnTo>
                <a:lnTo>
                  <a:pt x="299" y="2068"/>
                </a:lnTo>
                <a:lnTo>
                  <a:pt x="312" y="2065"/>
                </a:lnTo>
                <a:lnTo>
                  <a:pt x="315" y="2068"/>
                </a:lnTo>
                <a:lnTo>
                  <a:pt x="316" y="2074"/>
                </a:lnTo>
                <a:lnTo>
                  <a:pt x="316" y="2081"/>
                </a:lnTo>
                <a:lnTo>
                  <a:pt x="316" y="2092"/>
                </a:lnTo>
                <a:lnTo>
                  <a:pt x="312" y="2118"/>
                </a:lnTo>
                <a:lnTo>
                  <a:pt x="305" y="2150"/>
                </a:lnTo>
                <a:lnTo>
                  <a:pt x="298" y="2153"/>
                </a:lnTo>
                <a:lnTo>
                  <a:pt x="292" y="2156"/>
                </a:lnTo>
                <a:lnTo>
                  <a:pt x="295" y="2166"/>
                </a:lnTo>
                <a:lnTo>
                  <a:pt x="298" y="2173"/>
                </a:lnTo>
                <a:lnTo>
                  <a:pt x="295" y="2195"/>
                </a:lnTo>
                <a:lnTo>
                  <a:pt x="290" y="2208"/>
                </a:lnTo>
                <a:lnTo>
                  <a:pt x="286" y="2216"/>
                </a:lnTo>
                <a:lnTo>
                  <a:pt x="280" y="2219"/>
                </a:lnTo>
                <a:lnTo>
                  <a:pt x="277" y="2219"/>
                </a:lnTo>
                <a:lnTo>
                  <a:pt x="275" y="2219"/>
                </a:lnTo>
                <a:lnTo>
                  <a:pt x="275" y="2219"/>
                </a:lnTo>
                <a:lnTo>
                  <a:pt x="276" y="2223"/>
                </a:lnTo>
                <a:lnTo>
                  <a:pt x="280" y="2231"/>
                </a:lnTo>
                <a:lnTo>
                  <a:pt x="283" y="2239"/>
                </a:lnTo>
                <a:lnTo>
                  <a:pt x="286" y="2247"/>
                </a:lnTo>
                <a:lnTo>
                  <a:pt x="288" y="2254"/>
                </a:lnTo>
                <a:lnTo>
                  <a:pt x="288" y="2267"/>
                </a:lnTo>
                <a:lnTo>
                  <a:pt x="285" y="2278"/>
                </a:lnTo>
                <a:lnTo>
                  <a:pt x="280" y="2285"/>
                </a:lnTo>
                <a:lnTo>
                  <a:pt x="275" y="2291"/>
                </a:lnTo>
                <a:lnTo>
                  <a:pt x="272" y="2293"/>
                </a:lnTo>
                <a:lnTo>
                  <a:pt x="269" y="2294"/>
                </a:lnTo>
                <a:lnTo>
                  <a:pt x="266" y="2294"/>
                </a:lnTo>
                <a:lnTo>
                  <a:pt x="263" y="2293"/>
                </a:lnTo>
                <a:lnTo>
                  <a:pt x="262" y="2293"/>
                </a:lnTo>
                <a:lnTo>
                  <a:pt x="260" y="2297"/>
                </a:lnTo>
                <a:lnTo>
                  <a:pt x="260" y="2304"/>
                </a:lnTo>
                <a:lnTo>
                  <a:pt x="260" y="2311"/>
                </a:lnTo>
                <a:lnTo>
                  <a:pt x="262" y="2320"/>
                </a:lnTo>
                <a:lnTo>
                  <a:pt x="262" y="2327"/>
                </a:lnTo>
                <a:lnTo>
                  <a:pt x="260" y="2334"/>
                </a:lnTo>
                <a:lnTo>
                  <a:pt x="259" y="2337"/>
                </a:lnTo>
                <a:lnTo>
                  <a:pt x="256" y="2339"/>
                </a:lnTo>
                <a:lnTo>
                  <a:pt x="252" y="2336"/>
                </a:lnTo>
                <a:lnTo>
                  <a:pt x="246" y="2333"/>
                </a:lnTo>
                <a:lnTo>
                  <a:pt x="240" y="2329"/>
                </a:lnTo>
                <a:lnTo>
                  <a:pt x="230" y="2319"/>
                </a:lnTo>
                <a:lnTo>
                  <a:pt x="224" y="2311"/>
                </a:lnTo>
                <a:lnTo>
                  <a:pt x="210" y="2323"/>
                </a:lnTo>
                <a:lnTo>
                  <a:pt x="201" y="2331"/>
                </a:lnTo>
                <a:lnTo>
                  <a:pt x="200" y="2333"/>
                </a:lnTo>
                <a:lnTo>
                  <a:pt x="200" y="2334"/>
                </a:lnTo>
                <a:lnTo>
                  <a:pt x="201" y="2336"/>
                </a:lnTo>
                <a:lnTo>
                  <a:pt x="204" y="2337"/>
                </a:lnTo>
                <a:lnTo>
                  <a:pt x="213" y="2340"/>
                </a:lnTo>
                <a:lnTo>
                  <a:pt x="227" y="2342"/>
                </a:lnTo>
                <a:lnTo>
                  <a:pt x="234" y="2344"/>
                </a:lnTo>
                <a:lnTo>
                  <a:pt x="240" y="2347"/>
                </a:lnTo>
                <a:lnTo>
                  <a:pt x="246" y="2347"/>
                </a:lnTo>
                <a:lnTo>
                  <a:pt x="252" y="2349"/>
                </a:lnTo>
                <a:lnTo>
                  <a:pt x="262" y="2347"/>
                </a:lnTo>
                <a:lnTo>
                  <a:pt x="270" y="2346"/>
                </a:lnTo>
                <a:lnTo>
                  <a:pt x="277" y="2344"/>
                </a:lnTo>
                <a:lnTo>
                  <a:pt x="282" y="2344"/>
                </a:lnTo>
                <a:lnTo>
                  <a:pt x="283" y="2346"/>
                </a:lnTo>
                <a:lnTo>
                  <a:pt x="285" y="2347"/>
                </a:lnTo>
                <a:lnTo>
                  <a:pt x="283" y="2350"/>
                </a:lnTo>
                <a:lnTo>
                  <a:pt x="282" y="2353"/>
                </a:lnTo>
                <a:lnTo>
                  <a:pt x="286" y="2363"/>
                </a:lnTo>
                <a:lnTo>
                  <a:pt x="292" y="2376"/>
                </a:lnTo>
                <a:lnTo>
                  <a:pt x="295" y="2382"/>
                </a:lnTo>
                <a:lnTo>
                  <a:pt x="299" y="2386"/>
                </a:lnTo>
                <a:lnTo>
                  <a:pt x="301" y="2388"/>
                </a:lnTo>
                <a:lnTo>
                  <a:pt x="302" y="2388"/>
                </a:lnTo>
                <a:lnTo>
                  <a:pt x="303" y="2388"/>
                </a:lnTo>
                <a:lnTo>
                  <a:pt x="303" y="2386"/>
                </a:lnTo>
                <a:lnTo>
                  <a:pt x="306" y="2382"/>
                </a:lnTo>
                <a:lnTo>
                  <a:pt x="309" y="2379"/>
                </a:lnTo>
                <a:lnTo>
                  <a:pt x="312" y="2378"/>
                </a:lnTo>
                <a:lnTo>
                  <a:pt x="316" y="2378"/>
                </a:lnTo>
                <a:lnTo>
                  <a:pt x="319" y="2378"/>
                </a:lnTo>
                <a:lnTo>
                  <a:pt x="324" y="2379"/>
                </a:lnTo>
                <a:lnTo>
                  <a:pt x="326" y="2380"/>
                </a:lnTo>
                <a:lnTo>
                  <a:pt x="328" y="2383"/>
                </a:lnTo>
                <a:lnTo>
                  <a:pt x="329" y="2388"/>
                </a:lnTo>
                <a:lnTo>
                  <a:pt x="329" y="2392"/>
                </a:lnTo>
                <a:lnTo>
                  <a:pt x="329" y="2396"/>
                </a:lnTo>
                <a:lnTo>
                  <a:pt x="328" y="2402"/>
                </a:lnTo>
                <a:lnTo>
                  <a:pt x="324" y="2408"/>
                </a:lnTo>
                <a:lnTo>
                  <a:pt x="318" y="2415"/>
                </a:lnTo>
                <a:lnTo>
                  <a:pt x="311" y="2422"/>
                </a:lnTo>
                <a:lnTo>
                  <a:pt x="302" y="2429"/>
                </a:lnTo>
                <a:lnTo>
                  <a:pt x="299" y="2441"/>
                </a:lnTo>
                <a:lnTo>
                  <a:pt x="298" y="2451"/>
                </a:lnTo>
                <a:lnTo>
                  <a:pt x="316" y="2458"/>
                </a:lnTo>
                <a:lnTo>
                  <a:pt x="337" y="2465"/>
                </a:lnTo>
                <a:lnTo>
                  <a:pt x="325" y="2481"/>
                </a:lnTo>
                <a:lnTo>
                  <a:pt x="315" y="2491"/>
                </a:lnTo>
                <a:lnTo>
                  <a:pt x="311" y="2494"/>
                </a:lnTo>
                <a:lnTo>
                  <a:pt x="306" y="2496"/>
                </a:lnTo>
                <a:lnTo>
                  <a:pt x="302" y="2497"/>
                </a:lnTo>
                <a:lnTo>
                  <a:pt x="299" y="2497"/>
                </a:lnTo>
                <a:lnTo>
                  <a:pt x="295" y="2496"/>
                </a:lnTo>
                <a:lnTo>
                  <a:pt x="290" y="2494"/>
                </a:lnTo>
                <a:lnTo>
                  <a:pt x="286" y="2490"/>
                </a:lnTo>
                <a:lnTo>
                  <a:pt x="282" y="2487"/>
                </a:lnTo>
                <a:lnTo>
                  <a:pt x="273" y="2475"/>
                </a:lnTo>
                <a:lnTo>
                  <a:pt x="263" y="2463"/>
                </a:lnTo>
                <a:lnTo>
                  <a:pt x="257" y="2464"/>
                </a:lnTo>
                <a:lnTo>
                  <a:pt x="253" y="2465"/>
                </a:lnTo>
                <a:lnTo>
                  <a:pt x="253" y="2474"/>
                </a:lnTo>
                <a:lnTo>
                  <a:pt x="253" y="2478"/>
                </a:lnTo>
                <a:lnTo>
                  <a:pt x="254" y="2484"/>
                </a:lnTo>
                <a:lnTo>
                  <a:pt x="259" y="2491"/>
                </a:lnTo>
                <a:lnTo>
                  <a:pt x="275" y="2509"/>
                </a:lnTo>
                <a:lnTo>
                  <a:pt x="288" y="2524"/>
                </a:lnTo>
                <a:lnTo>
                  <a:pt x="288" y="2536"/>
                </a:lnTo>
                <a:lnTo>
                  <a:pt x="288" y="2547"/>
                </a:lnTo>
                <a:lnTo>
                  <a:pt x="286" y="2560"/>
                </a:lnTo>
                <a:lnTo>
                  <a:pt x="285" y="2573"/>
                </a:lnTo>
                <a:lnTo>
                  <a:pt x="282" y="2583"/>
                </a:lnTo>
                <a:lnTo>
                  <a:pt x="277" y="2591"/>
                </a:lnTo>
                <a:lnTo>
                  <a:pt x="276" y="2592"/>
                </a:lnTo>
                <a:lnTo>
                  <a:pt x="273" y="2594"/>
                </a:lnTo>
                <a:lnTo>
                  <a:pt x="270" y="2594"/>
                </a:lnTo>
                <a:lnTo>
                  <a:pt x="267" y="2592"/>
                </a:lnTo>
                <a:lnTo>
                  <a:pt x="262" y="2592"/>
                </a:lnTo>
                <a:lnTo>
                  <a:pt x="254" y="2589"/>
                </a:lnTo>
                <a:lnTo>
                  <a:pt x="247" y="2588"/>
                </a:lnTo>
                <a:lnTo>
                  <a:pt x="241" y="2583"/>
                </a:lnTo>
                <a:lnTo>
                  <a:pt x="234" y="2579"/>
                </a:lnTo>
                <a:lnTo>
                  <a:pt x="230" y="2573"/>
                </a:lnTo>
                <a:lnTo>
                  <a:pt x="226" y="2568"/>
                </a:lnTo>
                <a:lnTo>
                  <a:pt x="223" y="2560"/>
                </a:lnTo>
                <a:lnTo>
                  <a:pt x="218" y="2568"/>
                </a:lnTo>
                <a:lnTo>
                  <a:pt x="216" y="2573"/>
                </a:lnTo>
                <a:lnTo>
                  <a:pt x="213" y="2579"/>
                </a:lnTo>
                <a:lnTo>
                  <a:pt x="213" y="2585"/>
                </a:lnTo>
                <a:lnTo>
                  <a:pt x="211" y="2594"/>
                </a:lnTo>
                <a:lnTo>
                  <a:pt x="213" y="2604"/>
                </a:lnTo>
                <a:lnTo>
                  <a:pt x="234" y="2611"/>
                </a:lnTo>
                <a:lnTo>
                  <a:pt x="252" y="2618"/>
                </a:lnTo>
                <a:lnTo>
                  <a:pt x="254" y="2619"/>
                </a:lnTo>
                <a:lnTo>
                  <a:pt x="257" y="2624"/>
                </a:lnTo>
                <a:lnTo>
                  <a:pt x="259" y="2627"/>
                </a:lnTo>
                <a:lnTo>
                  <a:pt x="259" y="2631"/>
                </a:lnTo>
                <a:lnTo>
                  <a:pt x="260" y="2635"/>
                </a:lnTo>
                <a:lnTo>
                  <a:pt x="259" y="2640"/>
                </a:lnTo>
                <a:lnTo>
                  <a:pt x="257" y="2643"/>
                </a:lnTo>
                <a:lnTo>
                  <a:pt x="256" y="2644"/>
                </a:lnTo>
                <a:lnTo>
                  <a:pt x="246" y="2648"/>
                </a:lnTo>
                <a:lnTo>
                  <a:pt x="239" y="2653"/>
                </a:lnTo>
                <a:lnTo>
                  <a:pt x="234" y="2657"/>
                </a:lnTo>
                <a:lnTo>
                  <a:pt x="233" y="2661"/>
                </a:lnTo>
                <a:lnTo>
                  <a:pt x="234" y="2666"/>
                </a:lnTo>
                <a:lnTo>
                  <a:pt x="237" y="2668"/>
                </a:lnTo>
                <a:lnTo>
                  <a:pt x="241" y="2670"/>
                </a:lnTo>
                <a:lnTo>
                  <a:pt x="250" y="2668"/>
                </a:lnTo>
                <a:lnTo>
                  <a:pt x="269" y="2666"/>
                </a:lnTo>
                <a:lnTo>
                  <a:pt x="283" y="2664"/>
                </a:lnTo>
                <a:lnTo>
                  <a:pt x="289" y="2648"/>
                </a:lnTo>
                <a:lnTo>
                  <a:pt x="292" y="2635"/>
                </a:lnTo>
                <a:lnTo>
                  <a:pt x="298" y="2645"/>
                </a:lnTo>
                <a:lnTo>
                  <a:pt x="308" y="2660"/>
                </a:lnTo>
                <a:lnTo>
                  <a:pt x="318" y="2674"/>
                </a:lnTo>
                <a:lnTo>
                  <a:pt x="324" y="2687"/>
                </a:lnTo>
                <a:lnTo>
                  <a:pt x="337" y="2693"/>
                </a:lnTo>
                <a:lnTo>
                  <a:pt x="349" y="2702"/>
                </a:lnTo>
                <a:lnTo>
                  <a:pt x="347" y="2709"/>
                </a:lnTo>
                <a:lnTo>
                  <a:pt x="341" y="2717"/>
                </a:lnTo>
                <a:lnTo>
                  <a:pt x="332" y="2725"/>
                </a:lnTo>
                <a:lnTo>
                  <a:pt x="322" y="2733"/>
                </a:lnTo>
                <a:lnTo>
                  <a:pt x="311" y="2739"/>
                </a:lnTo>
                <a:lnTo>
                  <a:pt x="301" y="2743"/>
                </a:lnTo>
                <a:lnTo>
                  <a:pt x="292" y="2746"/>
                </a:lnTo>
                <a:lnTo>
                  <a:pt x="283" y="2745"/>
                </a:lnTo>
                <a:lnTo>
                  <a:pt x="280" y="2751"/>
                </a:lnTo>
                <a:lnTo>
                  <a:pt x="279" y="2755"/>
                </a:lnTo>
                <a:lnTo>
                  <a:pt x="279" y="2759"/>
                </a:lnTo>
                <a:lnTo>
                  <a:pt x="282" y="2763"/>
                </a:lnTo>
                <a:lnTo>
                  <a:pt x="286" y="2766"/>
                </a:lnTo>
                <a:lnTo>
                  <a:pt x="290" y="2769"/>
                </a:lnTo>
                <a:lnTo>
                  <a:pt x="298" y="2772"/>
                </a:lnTo>
                <a:lnTo>
                  <a:pt x="303" y="2774"/>
                </a:lnTo>
                <a:lnTo>
                  <a:pt x="311" y="2774"/>
                </a:lnTo>
                <a:lnTo>
                  <a:pt x="318" y="2775"/>
                </a:lnTo>
                <a:lnTo>
                  <a:pt x="325" y="2774"/>
                </a:lnTo>
                <a:lnTo>
                  <a:pt x="332" y="2772"/>
                </a:lnTo>
                <a:lnTo>
                  <a:pt x="338" y="2771"/>
                </a:lnTo>
                <a:lnTo>
                  <a:pt x="344" y="2768"/>
                </a:lnTo>
                <a:lnTo>
                  <a:pt x="347" y="2763"/>
                </a:lnTo>
                <a:lnTo>
                  <a:pt x="348" y="2758"/>
                </a:lnTo>
                <a:lnTo>
                  <a:pt x="351" y="2756"/>
                </a:lnTo>
                <a:lnTo>
                  <a:pt x="358" y="2748"/>
                </a:lnTo>
                <a:lnTo>
                  <a:pt x="371" y="2748"/>
                </a:lnTo>
                <a:lnTo>
                  <a:pt x="383" y="2751"/>
                </a:lnTo>
                <a:lnTo>
                  <a:pt x="391" y="2753"/>
                </a:lnTo>
                <a:lnTo>
                  <a:pt x="397" y="2758"/>
                </a:lnTo>
                <a:lnTo>
                  <a:pt x="400" y="2762"/>
                </a:lnTo>
                <a:lnTo>
                  <a:pt x="400" y="2765"/>
                </a:lnTo>
                <a:lnTo>
                  <a:pt x="398" y="2768"/>
                </a:lnTo>
                <a:lnTo>
                  <a:pt x="393" y="2769"/>
                </a:lnTo>
                <a:lnTo>
                  <a:pt x="380" y="2771"/>
                </a:lnTo>
                <a:lnTo>
                  <a:pt x="368" y="2775"/>
                </a:lnTo>
                <a:lnTo>
                  <a:pt x="360" y="2779"/>
                </a:lnTo>
                <a:lnTo>
                  <a:pt x="352" y="2787"/>
                </a:lnTo>
                <a:lnTo>
                  <a:pt x="348" y="2794"/>
                </a:lnTo>
                <a:lnTo>
                  <a:pt x="347" y="2802"/>
                </a:lnTo>
                <a:lnTo>
                  <a:pt x="345" y="2810"/>
                </a:lnTo>
                <a:lnTo>
                  <a:pt x="347" y="2818"/>
                </a:lnTo>
                <a:lnTo>
                  <a:pt x="349" y="2827"/>
                </a:lnTo>
                <a:lnTo>
                  <a:pt x="354" y="2834"/>
                </a:lnTo>
                <a:lnTo>
                  <a:pt x="358" y="2841"/>
                </a:lnTo>
                <a:lnTo>
                  <a:pt x="365" y="2847"/>
                </a:lnTo>
                <a:lnTo>
                  <a:pt x="373" y="2851"/>
                </a:lnTo>
                <a:lnTo>
                  <a:pt x="380" y="2854"/>
                </a:lnTo>
                <a:lnTo>
                  <a:pt x="388" y="2856"/>
                </a:lnTo>
                <a:lnTo>
                  <a:pt x="397" y="2854"/>
                </a:lnTo>
                <a:lnTo>
                  <a:pt x="398" y="2866"/>
                </a:lnTo>
                <a:lnTo>
                  <a:pt x="400" y="2883"/>
                </a:lnTo>
                <a:lnTo>
                  <a:pt x="403" y="2900"/>
                </a:lnTo>
                <a:lnTo>
                  <a:pt x="404" y="2910"/>
                </a:lnTo>
                <a:lnTo>
                  <a:pt x="397" y="2915"/>
                </a:lnTo>
                <a:lnTo>
                  <a:pt x="390" y="2919"/>
                </a:lnTo>
                <a:lnTo>
                  <a:pt x="397" y="2941"/>
                </a:lnTo>
                <a:lnTo>
                  <a:pt x="407" y="2962"/>
                </a:lnTo>
                <a:lnTo>
                  <a:pt x="411" y="2971"/>
                </a:lnTo>
                <a:lnTo>
                  <a:pt x="419" y="2978"/>
                </a:lnTo>
                <a:lnTo>
                  <a:pt x="426" y="2985"/>
                </a:lnTo>
                <a:lnTo>
                  <a:pt x="436" y="2991"/>
                </a:lnTo>
                <a:lnTo>
                  <a:pt x="429" y="2997"/>
                </a:lnTo>
                <a:lnTo>
                  <a:pt x="416" y="3007"/>
                </a:lnTo>
                <a:lnTo>
                  <a:pt x="413" y="3010"/>
                </a:lnTo>
                <a:lnTo>
                  <a:pt x="413" y="3013"/>
                </a:lnTo>
                <a:lnTo>
                  <a:pt x="413" y="3014"/>
                </a:lnTo>
                <a:lnTo>
                  <a:pt x="414" y="3015"/>
                </a:lnTo>
                <a:lnTo>
                  <a:pt x="419" y="3017"/>
                </a:lnTo>
                <a:lnTo>
                  <a:pt x="426" y="3017"/>
                </a:lnTo>
                <a:lnTo>
                  <a:pt x="434" y="3015"/>
                </a:lnTo>
                <a:lnTo>
                  <a:pt x="447" y="3014"/>
                </a:lnTo>
                <a:lnTo>
                  <a:pt x="453" y="3011"/>
                </a:lnTo>
                <a:lnTo>
                  <a:pt x="457" y="3007"/>
                </a:lnTo>
                <a:lnTo>
                  <a:pt x="459" y="3005"/>
                </a:lnTo>
                <a:lnTo>
                  <a:pt x="460" y="3004"/>
                </a:lnTo>
                <a:lnTo>
                  <a:pt x="463" y="3004"/>
                </a:lnTo>
                <a:lnTo>
                  <a:pt x="466" y="3005"/>
                </a:lnTo>
                <a:lnTo>
                  <a:pt x="469" y="3011"/>
                </a:lnTo>
                <a:lnTo>
                  <a:pt x="476" y="3020"/>
                </a:lnTo>
                <a:lnTo>
                  <a:pt x="486" y="3028"/>
                </a:lnTo>
                <a:lnTo>
                  <a:pt x="496" y="3039"/>
                </a:lnTo>
                <a:lnTo>
                  <a:pt x="508" y="3047"/>
                </a:lnTo>
                <a:lnTo>
                  <a:pt x="517" y="3056"/>
                </a:lnTo>
                <a:lnTo>
                  <a:pt x="519" y="3060"/>
                </a:lnTo>
                <a:lnTo>
                  <a:pt x="522" y="3063"/>
                </a:lnTo>
                <a:lnTo>
                  <a:pt x="524" y="3066"/>
                </a:lnTo>
                <a:lnTo>
                  <a:pt x="524" y="3067"/>
                </a:lnTo>
                <a:lnTo>
                  <a:pt x="521" y="3069"/>
                </a:lnTo>
                <a:lnTo>
                  <a:pt x="517" y="3070"/>
                </a:lnTo>
                <a:lnTo>
                  <a:pt x="509" y="3072"/>
                </a:lnTo>
                <a:lnTo>
                  <a:pt x="501" y="3072"/>
                </a:lnTo>
                <a:lnTo>
                  <a:pt x="481" y="3070"/>
                </a:lnTo>
                <a:lnTo>
                  <a:pt x="459" y="3067"/>
                </a:lnTo>
                <a:lnTo>
                  <a:pt x="421" y="3062"/>
                </a:lnTo>
                <a:lnTo>
                  <a:pt x="413" y="3060"/>
                </a:lnTo>
                <a:lnTo>
                  <a:pt x="416" y="3066"/>
                </a:lnTo>
                <a:lnTo>
                  <a:pt x="420" y="3070"/>
                </a:lnTo>
                <a:lnTo>
                  <a:pt x="424" y="3073"/>
                </a:lnTo>
                <a:lnTo>
                  <a:pt x="430" y="3076"/>
                </a:lnTo>
                <a:lnTo>
                  <a:pt x="434" y="3079"/>
                </a:lnTo>
                <a:lnTo>
                  <a:pt x="442" y="3083"/>
                </a:lnTo>
                <a:lnTo>
                  <a:pt x="447" y="3087"/>
                </a:lnTo>
                <a:lnTo>
                  <a:pt x="453" y="3096"/>
                </a:lnTo>
                <a:lnTo>
                  <a:pt x="453" y="3099"/>
                </a:lnTo>
                <a:lnTo>
                  <a:pt x="450" y="3103"/>
                </a:lnTo>
                <a:lnTo>
                  <a:pt x="445" y="3111"/>
                </a:lnTo>
                <a:lnTo>
                  <a:pt x="437" y="3118"/>
                </a:lnTo>
                <a:lnTo>
                  <a:pt x="430" y="3126"/>
                </a:lnTo>
                <a:lnTo>
                  <a:pt x="424" y="3135"/>
                </a:lnTo>
                <a:lnTo>
                  <a:pt x="420" y="3144"/>
                </a:lnTo>
                <a:lnTo>
                  <a:pt x="419" y="3151"/>
                </a:lnTo>
                <a:lnTo>
                  <a:pt x="419" y="3154"/>
                </a:lnTo>
                <a:lnTo>
                  <a:pt x="421" y="3157"/>
                </a:lnTo>
                <a:lnTo>
                  <a:pt x="424" y="3159"/>
                </a:lnTo>
                <a:lnTo>
                  <a:pt x="429" y="3161"/>
                </a:lnTo>
                <a:lnTo>
                  <a:pt x="439" y="3165"/>
                </a:lnTo>
                <a:lnTo>
                  <a:pt x="450" y="3168"/>
                </a:lnTo>
                <a:lnTo>
                  <a:pt x="473" y="3172"/>
                </a:lnTo>
                <a:lnTo>
                  <a:pt x="488" y="3175"/>
                </a:lnTo>
                <a:lnTo>
                  <a:pt x="483" y="3187"/>
                </a:lnTo>
                <a:lnTo>
                  <a:pt x="479" y="3195"/>
                </a:lnTo>
                <a:lnTo>
                  <a:pt x="473" y="3204"/>
                </a:lnTo>
                <a:lnTo>
                  <a:pt x="469" y="3211"/>
                </a:lnTo>
                <a:lnTo>
                  <a:pt x="469" y="3216"/>
                </a:lnTo>
                <a:lnTo>
                  <a:pt x="470" y="3220"/>
                </a:lnTo>
                <a:lnTo>
                  <a:pt x="473" y="3224"/>
                </a:lnTo>
                <a:lnTo>
                  <a:pt x="478" y="3227"/>
                </a:lnTo>
                <a:lnTo>
                  <a:pt x="482" y="3231"/>
                </a:lnTo>
                <a:lnTo>
                  <a:pt x="483" y="3234"/>
                </a:lnTo>
                <a:lnTo>
                  <a:pt x="483" y="3239"/>
                </a:lnTo>
                <a:lnTo>
                  <a:pt x="481" y="3242"/>
                </a:lnTo>
                <a:lnTo>
                  <a:pt x="460" y="3255"/>
                </a:lnTo>
                <a:lnTo>
                  <a:pt x="436" y="3266"/>
                </a:lnTo>
                <a:lnTo>
                  <a:pt x="432" y="3270"/>
                </a:lnTo>
                <a:lnTo>
                  <a:pt x="427" y="3273"/>
                </a:lnTo>
                <a:lnTo>
                  <a:pt x="423" y="3278"/>
                </a:lnTo>
                <a:lnTo>
                  <a:pt x="420" y="3283"/>
                </a:lnTo>
                <a:lnTo>
                  <a:pt x="419" y="3288"/>
                </a:lnTo>
                <a:lnTo>
                  <a:pt x="419" y="3293"/>
                </a:lnTo>
                <a:lnTo>
                  <a:pt x="419" y="3299"/>
                </a:lnTo>
                <a:lnTo>
                  <a:pt x="421" y="3306"/>
                </a:lnTo>
                <a:lnTo>
                  <a:pt x="445" y="3316"/>
                </a:lnTo>
                <a:lnTo>
                  <a:pt x="470" y="3329"/>
                </a:lnTo>
                <a:lnTo>
                  <a:pt x="482" y="3335"/>
                </a:lnTo>
                <a:lnTo>
                  <a:pt x="492" y="3341"/>
                </a:lnTo>
                <a:lnTo>
                  <a:pt x="496" y="3344"/>
                </a:lnTo>
                <a:lnTo>
                  <a:pt x="496" y="3347"/>
                </a:lnTo>
                <a:lnTo>
                  <a:pt x="482" y="3345"/>
                </a:lnTo>
                <a:lnTo>
                  <a:pt x="457" y="3339"/>
                </a:lnTo>
                <a:lnTo>
                  <a:pt x="445" y="3335"/>
                </a:lnTo>
                <a:lnTo>
                  <a:pt x="433" y="3331"/>
                </a:lnTo>
                <a:lnTo>
                  <a:pt x="424" y="3327"/>
                </a:lnTo>
                <a:lnTo>
                  <a:pt x="419" y="3322"/>
                </a:lnTo>
                <a:lnTo>
                  <a:pt x="417" y="3319"/>
                </a:lnTo>
                <a:lnTo>
                  <a:pt x="413" y="3316"/>
                </a:lnTo>
                <a:lnTo>
                  <a:pt x="407" y="3314"/>
                </a:lnTo>
                <a:lnTo>
                  <a:pt x="401" y="3312"/>
                </a:lnTo>
                <a:lnTo>
                  <a:pt x="396" y="3311"/>
                </a:lnTo>
                <a:lnTo>
                  <a:pt x="388" y="3311"/>
                </a:lnTo>
                <a:lnTo>
                  <a:pt x="384" y="3311"/>
                </a:lnTo>
                <a:lnTo>
                  <a:pt x="380" y="3314"/>
                </a:lnTo>
                <a:lnTo>
                  <a:pt x="378" y="3318"/>
                </a:lnTo>
                <a:lnTo>
                  <a:pt x="378" y="3322"/>
                </a:lnTo>
                <a:lnTo>
                  <a:pt x="380" y="3328"/>
                </a:lnTo>
                <a:lnTo>
                  <a:pt x="381" y="3335"/>
                </a:lnTo>
                <a:lnTo>
                  <a:pt x="384" y="3347"/>
                </a:lnTo>
                <a:lnTo>
                  <a:pt x="385" y="3352"/>
                </a:lnTo>
                <a:lnTo>
                  <a:pt x="388" y="3358"/>
                </a:lnTo>
                <a:lnTo>
                  <a:pt x="400" y="3370"/>
                </a:lnTo>
                <a:lnTo>
                  <a:pt x="403" y="3374"/>
                </a:lnTo>
                <a:lnTo>
                  <a:pt x="404" y="3378"/>
                </a:lnTo>
                <a:lnTo>
                  <a:pt x="404" y="3383"/>
                </a:lnTo>
                <a:lnTo>
                  <a:pt x="404" y="3388"/>
                </a:lnTo>
                <a:lnTo>
                  <a:pt x="403" y="3393"/>
                </a:lnTo>
                <a:lnTo>
                  <a:pt x="400" y="3399"/>
                </a:lnTo>
                <a:lnTo>
                  <a:pt x="394" y="3403"/>
                </a:lnTo>
                <a:lnTo>
                  <a:pt x="388" y="3409"/>
                </a:lnTo>
                <a:lnTo>
                  <a:pt x="381" y="3411"/>
                </a:lnTo>
                <a:lnTo>
                  <a:pt x="374" y="3413"/>
                </a:lnTo>
                <a:lnTo>
                  <a:pt x="365" y="3413"/>
                </a:lnTo>
                <a:lnTo>
                  <a:pt x="357" y="3411"/>
                </a:lnTo>
                <a:lnTo>
                  <a:pt x="349" y="3409"/>
                </a:lnTo>
                <a:lnTo>
                  <a:pt x="342" y="3406"/>
                </a:lnTo>
                <a:lnTo>
                  <a:pt x="337" y="3403"/>
                </a:lnTo>
                <a:lnTo>
                  <a:pt x="332" y="3400"/>
                </a:lnTo>
                <a:lnTo>
                  <a:pt x="331" y="3400"/>
                </a:lnTo>
                <a:lnTo>
                  <a:pt x="328" y="3409"/>
                </a:lnTo>
                <a:lnTo>
                  <a:pt x="322" y="3422"/>
                </a:lnTo>
                <a:lnTo>
                  <a:pt x="316" y="3437"/>
                </a:lnTo>
                <a:lnTo>
                  <a:pt x="313" y="3442"/>
                </a:lnTo>
                <a:lnTo>
                  <a:pt x="308" y="3445"/>
                </a:lnTo>
                <a:lnTo>
                  <a:pt x="303" y="3447"/>
                </a:lnTo>
                <a:lnTo>
                  <a:pt x="298" y="3449"/>
                </a:lnTo>
                <a:lnTo>
                  <a:pt x="293" y="3450"/>
                </a:lnTo>
                <a:lnTo>
                  <a:pt x="292" y="3453"/>
                </a:lnTo>
                <a:lnTo>
                  <a:pt x="295" y="3456"/>
                </a:lnTo>
                <a:lnTo>
                  <a:pt x="301" y="3462"/>
                </a:lnTo>
                <a:lnTo>
                  <a:pt x="315" y="3466"/>
                </a:lnTo>
                <a:lnTo>
                  <a:pt x="328" y="3471"/>
                </a:lnTo>
                <a:lnTo>
                  <a:pt x="338" y="3476"/>
                </a:lnTo>
                <a:lnTo>
                  <a:pt x="345" y="3481"/>
                </a:lnTo>
                <a:lnTo>
                  <a:pt x="351" y="3486"/>
                </a:lnTo>
                <a:lnTo>
                  <a:pt x="354" y="3491"/>
                </a:lnTo>
                <a:lnTo>
                  <a:pt x="355" y="3496"/>
                </a:lnTo>
                <a:lnTo>
                  <a:pt x="354" y="3501"/>
                </a:lnTo>
                <a:lnTo>
                  <a:pt x="351" y="3505"/>
                </a:lnTo>
                <a:lnTo>
                  <a:pt x="345" y="3508"/>
                </a:lnTo>
                <a:lnTo>
                  <a:pt x="338" y="3511"/>
                </a:lnTo>
                <a:lnTo>
                  <a:pt x="329" y="3512"/>
                </a:lnTo>
                <a:lnTo>
                  <a:pt x="319" y="3512"/>
                </a:lnTo>
                <a:lnTo>
                  <a:pt x="308" y="3511"/>
                </a:lnTo>
                <a:lnTo>
                  <a:pt x="295" y="3509"/>
                </a:lnTo>
                <a:lnTo>
                  <a:pt x="280" y="3507"/>
                </a:lnTo>
                <a:lnTo>
                  <a:pt x="280" y="3512"/>
                </a:lnTo>
                <a:lnTo>
                  <a:pt x="282" y="3518"/>
                </a:lnTo>
                <a:lnTo>
                  <a:pt x="285" y="3524"/>
                </a:lnTo>
                <a:lnTo>
                  <a:pt x="288" y="3528"/>
                </a:lnTo>
                <a:lnTo>
                  <a:pt x="293" y="3537"/>
                </a:lnTo>
                <a:lnTo>
                  <a:pt x="301" y="3543"/>
                </a:lnTo>
                <a:lnTo>
                  <a:pt x="306" y="3548"/>
                </a:lnTo>
                <a:lnTo>
                  <a:pt x="311" y="3554"/>
                </a:lnTo>
                <a:lnTo>
                  <a:pt x="311" y="3557"/>
                </a:lnTo>
                <a:lnTo>
                  <a:pt x="312" y="3560"/>
                </a:lnTo>
                <a:lnTo>
                  <a:pt x="311" y="3564"/>
                </a:lnTo>
                <a:lnTo>
                  <a:pt x="309" y="3567"/>
                </a:lnTo>
                <a:lnTo>
                  <a:pt x="302" y="3574"/>
                </a:lnTo>
                <a:lnTo>
                  <a:pt x="295" y="3581"/>
                </a:lnTo>
                <a:lnTo>
                  <a:pt x="292" y="3584"/>
                </a:lnTo>
                <a:lnTo>
                  <a:pt x="289" y="3587"/>
                </a:lnTo>
                <a:lnTo>
                  <a:pt x="286" y="3589"/>
                </a:lnTo>
                <a:lnTo>
                  <a:pt x="283" y="3587"/>
                </a:lnTo>
                <a:lnTo>
                  <a:pt x="272" y="3577"/>
                </a:lnTo>
                <a:lnTo>
                  <a:pt x="259" y="3567"/>
                </a:lnTo>
                <a:lnTo>
                  <a:pt x="249" y="3558"/>
                </a:lnTo>
                <a:lnTo>
                  <a:pt x="239" y="3554"/>
                </a:lnTo>
                <a:lnTo>
                  <a:pt x="230" y="3561"/>
                </a:lnTo>
                <a:lnTo>
                  <a:pt x="220" y="3567"/>
                </a:lnTo>
                <a:lnTo>
                  <a:pt x="220" y="3577"/>
                </a:lnTo>
                <a:lnTo>
                  <a:pt x="224" y="3587"/>
                </a:lnTo>
                <a:lnTo>
                  <a:pt x="230" y="3594"/>
                </a:lnTo>
                <a:lnTo>
                  <a:pt x="237" y="3602"/>
                </a:lnTo>
                <a:lnTo>
                  <a:pt x="252" y="3615"/>
                </a:lnTo>
                <a:lnTo>
                  <a:pt x="262" y="3625"/>
                </a:lnTo>
                <a:lnTo>
                  <a:pt x="266" y="3632"/>
                </a:lnTo>
                <a:lnTo>
                  <a:pt x="267" y="3638"/>
                </a:lnTo>
                <a:lnTo>
                  <a:pt x="266" y="3643"/>
                </a:lnTo>
                <a:lnTo>
                  <a:pt x="263" y="3646"/>
                </a:lnTo>
                <a:lnTo>
                  <a:pt x="257" y="3649"/>
                </a:lnTo>
                <a:lnTo>
                  <a:pt x="250" y="3651"/>
                </a:lnTo>
                <a:lnTo>
                  <a:pt x="241" y="3652"/>
                </a:lnTo>
                <a:lnTo>
                  <a:pt x="231" y="3651"/>
                </a:lnTo>
                <a:lnTo>
                  <a:pt x="229" y="3652"/>
                </a:lnTo>
                <a:lnTo>
                  <a:pt x="227" y="3658"/>
                </a:lnTo>
                <a:lnTo>
                  <a:pt x="226" y="3663"/>
                </a:lnTo>
                <a:lnTo>
                  <a:pt x="224" y="3671"/>
                </a:lnTo>
                <a:lnTo>
                  <a:pt x="223" y="3678"/>
                </a:lnTo>
                <a:lnTo>
                  <a:pt x="221" y="3685"/>
                </a:lnTo>
                <a:lnTo>
                  <a:pt x="220" y="3687"/>
                </a:lnTo>
                <a:lnTo>
                  <a:pt x="220" y="3688"/>
                </a:lnTo>
                <a:lnTo>
                  <a:pt x="218" y="3689"/>
                </a:lnTo>
                <a:lnTo>
                  <a:pt x="216" y="3689"/>
                </a:lnTo>
                <a:lnTo>
                  <a:pt x="211" y="3687"/>
                </a:lnTo>
                <a:lnTo>
                  <a:pt x="205" y="3679"/>
                </a:lnTo>
                <a:lnTo>
                  <a:pt x="200" y="3671"/>
                </a:lnTo>
                <a:lnTo>
                  <a:pt x="194" y="3661"/>
                </a:lnTo>
                <a:lnTo>
                  <a:pt x="182" y="3642"/>
                </a:lnTo>
                <a:lnTo>
                  <a:pt x="174" y="3632"/>
                </a:lnTo>
                <a:lnTo>
                  <a:pt x="165" y="3632"/>
                </a:lnTo>
                <a:lnTo>
                  <a:pt x="161" y="3632"/>
                </a:lnTo>
                <a:lnTo>
                  <a:pt x="157" y="3633"/>
                </a:lnTo>
                <a:lnTo>
                  <a:pt x="154" y="3636"/>
                </a:lnTo>
                <a:lnTo>
                  <a:pt x="152" y="3638"/>
                </a:lnTo>
                <a:lnTo>
                  <a:pt x="152" y="3640"/>
                </a:lnTo>
                <a:lnTo>
                  <a:pt x="154" y="3645"/>
                </a:lnTo>
                <a:lnTo>
                  <a:pt x="155" y="3648"/>
                </a:lnTo>
                <a:lnTo>
                  <a:pt x="165" y="3663"/>
                </a:lnTo>
                <a:lnTo>
                  <a:pt x="177" y="3678"/>
                </a:lnTo>
                <a:lnTo>
                  <a:pt x="175" y="3681"/>
                </a:lnTo>
                <a:lnTo>
                  <a:pt x="175" y="3687"/>
                </a:lnTo>
                <a:lnTo>
                  <a:pt x="177" y="3694"/>
                </a:lnTo>
                <a:lnTo>
                  <a:pt x="181" y="3704"/>
                </a:lnTo>
                <a:lnTo>
                  <a:pt x="188" y="3714"/>
                </a:lnTo>
                <a:lnTo>
                  <a:pt x="198" y="3724"/>
                </a:lnTo>
                <a:lnTo>
                  <a:pt x="216" y="3737"/>
                </a:lnTo>
                <a:lnTo>
                  <a:pt x="237" y="3750"/>
                </a:lnTo>
                <a:lnTo>
                  <a:pt x="231" y="3754"/>
                </a:lnTo>
                <a:lnTo>
                  <a:pt x="226" y="3757"/>
                </a:lnTo>
                <a:lnTo>
                  <a:pt x="220" y="3759"/>
                </a:lnTo>
                <a:lnTo>
                  <a:pt x="216" y="3760"/>
                </a:lnTo>
                <a:lnTo>
                  <a:pt x="205" y="3760"/>
                </a:lnTo>
                <a:lnTo>
                  <a:pt x="195" y="3757"/>
                </a:lnTo>
                <a:lnTo>
                  <a:pt x="187" y="3751"/>
                </a:lnTo>
                <a:lnTo>
                  <a:pt x="178" y="3746"/>
                </a:lnTo>
                <a:lnTo>
                  <a:pt x="171" y="3737"/>
                </a:lnTo>
                <a:lnTo>
                  <a:pt x="162" y="3728"/>
                </a:lnTo>
                <a:lnTo>
                  <a:pt x="148" y="3708"/>
                </a:lnTo>
                <a:lnTo>
                  <a:pt x="133" y="3691"/>
                </a:lnTo>
                <a:lnTo>
                  <a:pt x="126" y="3684"/>
                </a:lnTo>
                <a:lnTo>
                  <a:pt x="119" y="3678"/>
                </a:lnTo>
                <a:lnTo>
                  <a:pt x="112" y="3675"/>
                </a:lnTo>
                <a:lnTo>
                  <a:pt x="103" y="3674"/>
                </a:lnTo>
                <a:lnTo>
                  <a:pt x="102" y="3688"/>
                </a:lnTo>
                <a:lnTo>
                  <a:pt x="102" y="3701"/>
                </a:lnTo>
                <a:lnTo>
                  <a:pt x="105" y="3712"/>
                </a:lnTo>
                <a:lnTo>
                  <a:pt x="109" y="3723"/>
                </a:lnTo>
                <a:lnTo>
                  <a:pt x="121" y="3743"/>
                </a:lnTo>
                <a:lnTo>
                  <a:pt x="135" y="3763"/>
                </a:lnTo>
                <a:lnTo>
                  <a:pt x="136" y="3766"/>
                </a:lnTo>
                <a:lnTo>
                  <a:pt x="139" y="3769"/>
                </a:lnTo>
                <a:lnTo>
                  <a:pt x="142" y="3771"/>
                </a:lnTo>
                <a:lnTo>
                  <a:pt x="145" y="3773"/>
                </a:lnTo>
                <a:lnTo>
                  <a:pt x="154" y="3777"/>
                </a:lnTo>
                <a:lnTo>
                  <a:pt x="162" y="3780"/>
                </a:lnTo>
                <a:lnTo>
                  <a:pt x="180" y="3783"/>
                </a:lnTo>
                <a:lnTo>
                  <a:pt x="190" y="3782"/>
                </a:lnTo>
                <a:lnTo>
                  <a:pt x="187" y="3792"/>
                </a:lnTo>
                <a:lnTo>
                  <a:pt x="184" y="3799"/>
                </a:lnTo>
                <a:lnTo>
                  <a:pt x="181" y="3802"/>
                </a:lnTo>
                <a:lnTo>
                  <a:pt x="175" y="3805"/>
                </a:lnTo>
                <a:lnTo>
                  <a:pt x="171" y="3805"/>
                </a:lnTo>
                <a:lnTo>
                  <a:pt x="165" y="3803"/>
                </a:lnTo>
                <a:lnTo>
                  <a:pt x="159" y="3800"/>
                </a:lnTo>
                <a:lnTo>
                  <a:pt x="152" y="3796"/>
                </a:lnTo>
                <a:lnTo>
                  <a:pt x="128" y="3777"/>
                </a:lnTo>
                <a:lnTo>
                  <a:pt x="112" y="3767"/>
                </a:lnTo>
                <a:lnTo>
                  <a:pt x="102" y="3783"/>
                </a:lnTo>
                <a:lnTo>
                  <a:pt x="93" y="3792"/>
                </a:lnTo>
                <a:lnTo>
                  <a:pt x="92" y="3796"/>
                </a:lnTo>
                <a:lnTo>
                  <a:pt x="90" y="3803"/>
                </a:lnTo>
                <a:lnTo>
                  <a:pt x="93" y="3810"/>
                </a:lnTo>
                <a:lnTo>
                  <a:pt x="97" y="3822"/>
                </a:lnTo>
                <a:lnTo>
                  <a:pt x="99" y="3825"/>
                </a:lnTo>
                <a:lnTo>
                  <a:pt x="102" y="3829"/>
                </a:lnTo>
                <a:lnTo>
                  <a:pt x="106" y="3833"/>
                </a:lnTo>
                <a:lnTo>
                  <a:pt x="112" y="3838"/>
                </a:lnTo>
                <a:lnTo>
                  <a:pt x="126" y="3848"/>
                </a:lnTo>
                <a:lnTo>
                  <a:pt x="144" y="3858"/>
                </a:lnTo>
                <a:lnTo>
                  <a:pt x="159" y="3868"/>
                </a:lnTo>
                <a:lnTo>
                  <a:pt x="172" y="3877"/>
                </a:lnTo>
                <a:lnTo>
                  <a:pt x="181" y="3884"/>
                </a:lnTo>
                <a:lnTo>
                  <a:pt x="184" y="3887"/>
                </a:lnTo>
                <a:lnTo>
                  <a:pt x="171" y="3891"/>
                </a:lnTo>
                <a:lnTo>
                  <a:pt x="152" y="3901"/>
                </a:lnTo>
                <a:lnTo>
                  <a:pt x="142" y="3905"/>
                </a:lnTo>
                <a:lnTo>
                  <a:pt x="132" y="3910"/>
                </a:lnTo>
                <a:lnTo>
                  <a:pt x="122" y="3913"/>
                </a:lnTo>
                <a:lnTo>
                  <a:pt x="112" y="3913"/>
                </a:lnTo>
                <a:lnTo>
                  <a:pt x="105" y="3910"/>
                </a:lnTo>
                <a:lnTo>
                  <a:pt x="99" y="3904"/>
                </a:lnTo>
                <a:lnTo>
                  <a:pt x="93" y="3898"/>
                </a:lnTo>
                <a:lnTo>
                  <a:pt x="87" y="3890"/>
                </a:lnTo>
                <a:lnTo>
                  <a:pt x="82" y="3882"/>
                </a:lnTo>
                <a:lnTo>
                  <a:pt x="77" y="3877"/>
                </a:lnTo>
                <a:lnTo>
                  <a:pt x="73" y="3871"/>
                </a:lnTo>
                <a:lnTo>
                  <a:pt x="69" y="3869"/>
                </a:lnTo>
                <a:lnTo>
                  <a:pt x="66" y="3874"/>
                </a:lnTo>
                <a:lnTo>
                  <a:pt x="63" y="3875"/>
                </a:lnTo>
                <a:lnTo>
                  <a:pt x="60" y="3877"/>
                </a:lnTo>
                <a:lnTo>
                  <a:pt x="57" y="3878"/>
                </a:lnTo>
                <a:lnTo>
                  <a:pt x="56" y="3878"/>
                </a:lnTo>
                <a:lnTo>
                  <a:pt x="54" y="3881"/>
                </a:lnTo>
                <a:lnTo>
                  <a:pt x="53" y="3884"/>
                </a:lnTo>
                <a:lnTo>
                  <a:pt x="54" y="3890"/>
                </a:lnTo>
                <a:lnTo>
                  <a:pt x="53" y="3891"/>
                </a:lnTo>
                <a:lnTo>
                  <a:pt x="53" y="3892"/>
                </a:lnTo>
                <a:lnTo>
                  <a:pt x="54" y="3895"/>
                </a:lnTo>
                <a:lnTo>
                  <a:pt x="57" y="3897"/>
                </a:lnTo>
                <a:lnTo>
                  <a:pt x="64" y="3903"/>
                </a:lnTo>
                <a:lnTo>
                  <a:pt x="73" y="3908"/>
                </a:lnTo>
                <a:lnTo>
                  <a:pt x="82" y="3913"/>
                </a:lnTo>
                <a:lnTo>
                  <a:pt x="89" y="3918"/>
                </a:lnTo>
                <a:lnTo>
                  <a:pt x="92" y="3920"/>
                </a:lnTo>
                <a:lnTo>
                  <a:pt x="93" y="3923"/>
                </a:lnTo>
                <a:lnTo>
                  <a:pt x="95" y="3924"/>
                </a:lnTo>
                <a:lnTo>
                  <a:pt x="93" y="3924"/>
                </a:lnTo>
                <a:lnTo>
                  <a:pt x="95" y="3940"/>
                </a:lnTo>
                <a:lnTo>
                  <a:pt x="97" y="3954"/>
                </a:lnTo>
                <a:lnTo>
                  <a:pt x="93" y="3960"/>
                </a:lnTo>
                <a:lnTo>
                  <a:pt x="87" y="3964"/>
                </a:lnTo>
                <a:lnTo>
                  <a:pt x="82" y="3967"/>
                </a:lnTo>
                <a:lnTo>
                  <a:pt x="74" y="3970"/>
                </a:lnTo>
                <a:lnTo>
                  <a:pt x="61" y="3975"/>
                </a:lnTo>
                <a:lnTo>
                  <a:pt x="50" y="3976"/>
                </a:lnTo>
                <a:lnTo>
                  <a:pt x="34" y="3976"/>
                </a:lnTo>
                <a:lnTo>
                  <a:pt x="38" y="3976"/>
                </a:lnTo>
                <a:lnTo>
                  <a:pt x="41" y="3986"/>
                </a:lnTo>
                <a:lnTo>
                  <a:pt x="47" y="4000"/>
                </a:lnTo>
                <a:lnTo>
                  <a:pt x="51" y="4006"/>
                </a:lnTo>
                <a:lnTo>
                  <a:pt x="56" y="4011"/>
                </a:lnTo>
                <a:lnTo>
                  <a:pt x="59" y="4012"/>
                </a:lnTo>
                <a:lnTo>
                  <a:pt x="61" y="4012"/>
                </a:lnTo>
                <a:lnTo>
                  <a:pt x="64" y="4012"/>
                </a:lnTo>
                <a:lnTo>
                  <a:pt x="67" y="4011"/>
                </a:lnTo>
                <a:lnTo>
                  <a:pt x="76" y="4006"/>
                </a:lnTo>
                <a:lnTo>
                  <a:pt x="85" y="4003"/>
                </a:lnTo>
                <a:lnTo>
                  <a:pt x="93" y="4002"/>
                </a:lnTo>
                <a:lnTo>
                  <a:pt x="102" y="4002"/>
                </a:lnTo>
                <a:lnTo>
                  <a:pt x="109" y="4003"/>
                </a:lnTo>
                <a:lnTo>
                  <a:pt x="115" y="4003"/>
                </a:lnTo>
                <a:lnTo>
                  <a:pt x="118" y="4006"/>
                </a:lnTo>
                <a:lnTo>
                  <a:pt x="119" y="4008"/>
                </a:lnTo>
                <a:lnTo>
                  <a:pt x="119" y="4018"/>
                </a:lnTo>
                <a:lnTo>
                  <a:pt x="119" y="4025"/>
                </a:lnTo>
                <a:lnTo>
                  <a:pt x="118" y="4029"/>
                </a:lnTo>
                <a:lnTo>
                  <a:pt x="113" y="4032"/>
                </a:lnTo>
                <a:lnTo>
                  <a:pt x="109" y="4034"/>
                </a:lnTo>
                <a:lnTo>
                  <a:pt x="102" y="4035"/>
                </a:lnTo>
                <a:lnTo>
                  <a:pt x="80" y="4036"/>
                </a:lnTo>
                <a:lnTo>
                  <a:pt x="59" y="4035"/>
                </a:lnTo>
                <a:lnTo>
                  <a:pt x="41" y="4035"/>
                </a:lnTo>
                <a:lnTo>
                  <a:pt x="34" y="4035"/>
                </a:lnTo>
                <a:lnTo>
                  <a:pt x="17" y="4047"/>
                </a:lnTo>
                <a:lnTo>
                  <a:pt x="5" y="4057"/>
                </a:lnTo>
                <a:lnTo>
                  <a:pt x="2" y="4059"/>
                </a:lnTo>
                <a:lnTo>
                  <a:pt x="1" y="4064"/>
                </a:lnTo>
                <a:lnTo>
                  <a:pt x="0" y="4067"/>
                </a:lnTo>
                <a:lnTo>
                  <a:pt x="0" y="4070"/>
                </a:lnTo>
                <a:lnTo>
                  <a:pt x="5" y="4078"/>
                </a:lnTo>
                <a:lnTo>
                  <a:pt x="15" y="4088"/>
                </a:lnTo>
                <a:lnTo>
                  <a:pt x="13" y="4098"/>
                </a:lnTo>
                <a:lnTo>
                  <a:pt x="11" y="4107"/>
                </a:lnTo>
                <a:lnTo>
                  <a:pt x="13" y="4114"/>
                </a:lnTo>
                <a:lnTo>
                  <a:pt x="15" y="4120"/>
                </a:lnTo>
                <a:lnTo>
                  <a:pt x="20" y="4126"/>
                </a:lnTo>
                <a:lnTo>
                  <a:pt x="25" y="4129"/>
                </a:lnTo>
                <a:lnTo>
                  <a:pt x="33" y="4131"/>
                </a:lnTo>
                <a:lnTo>
                  <a:pt x="40" y="4133"/>
                </a:lnTo>
                <a:lnTo>
                  <a:pt x="49" y="4133"/>
                </a:lnTo>
                <a:lnTo>
                  <a:pt x="59" y="4131"/>
                </a:lnTo>
                <a:lnTo>
                  <a:pt x="67" y="4129"/>
                </a:lnTo>
                <a:lnTo>
                  <a:pt x="77" y="4126"/>
                </a:lnTo>
                <a:lnTo>
                  <a:pt x="87" y="4121"/>
                </a:lnTo>
                <a:lnTo>
                  <a:pt x="97" y="4117"/>
                </a:lnTo>
                <a:lnTo>
                  <a:pt x="106" y="4110"/>
                </a:lnTo>
                <a:lnTo>
                  <a:pt x="115" y="4103"/>
                </a:lnTo>
                <a:lnTo>
                  <a:pt x="138" y="4083"/>
                </a:lnTo>
                <a:lnTo>
                  <a:pt x="155" y="4062"/>
                </a:lnTo>
                <a:lnTo>
                  <a:pt x="165" y="4054"/>
                </a:lnTo>
                <a:lnTo>
                  <a:pt x="175" y="4047"/>
                </a:lnTo>
                <a:lnTo>
                  <a:pt x="187" y="4041"/>
                </a:lnTo>
                <a:lnTo>
                  <a:pt x="200" y="4038"/>
                </a:lnTo>
                <a:lnTo>
                  <a:pt x="214" y="4051"/>
                </a:lnTo>
                <a:lnTo>
                  <a:pt x="224" y="4062"/>
                </a:lnTo>
                <a:lnTo>
                  <a:pt x="233" y="4075"/>
                </a:lnTo>
                <a:lnTo>
                  <a:pt x="240" y="4088"/>
                </a:lnTo>
                <a:lnTo>
                  <a:pt x="250" y="4117"/>
                </a:lnTo>
                <a:lnTo>
                  <a:pt x="263" y="4157"/>
                </a:lnTo>
                <a:lnTo>
                  <a:pt x="267" y="4166"/>
                </a:lnTo>
                <a:lnTo>
                  <a:pt x="272" y="4173"/>
                </a:lnTo>
                <a:lnTo>
                  <a:pt x="277" y="4179"/>
                </a:lnTo>
                <a:lnTo>
                  <a:pt x="285" y="4182"/>
                </a:lnTo>
                <a:lnTo>
                  <a:pt x="290" y="4183"/>
                </a:lnTo>
                <a:lnTo>
                  <a:pt x="299" y="4183"/>
                </a:lnTo>
                <a:lnTo>
                  <a:pt x="306" y="4182"/>
                </a:lnTo>
                <a:lnTo>
                  <a:pt x="315" y="4179"/>
                </a:lnTo>
                <a:lnTo>
                  <a:pt x="332" y="4172"/>
                </a:lnTo>
                <a:lnTo>
                  <a:pt x="351" y="4159"/>
                </a:lnTo>
                <a:lnTo>
                  <a:pt x="371" y="4146"/>
                </a:lnTo>
                <a:lnTo>
                  <a:pt x="393" y="4130"/>
                </a:lnTo>
                <a:lnTo>
                  <a:pt x="414" y="4116"/>
                </a:lnTo>
                <a:lnTo>
                  <a:pt x="436" y="4101"/>
                </a:lnTo>
                <a:lnTo>
                  <a:pt x="447" y="4095"/>
                </a:lnTo>
                <a:lnTo>
                  <a:pt x="457" y="4090"/>
                </a:lnTo>
                <a:lnTo>
                  <a:pt x="469" y="4085"/>
                </a:lnTo>
                <a:lnTo>
                  <a:pt x="479" y="4083"/>
                </a:lnTo>
                <a:lnTo>
                  <a:pt x="491" y="4080"/>
                </a:lnTo>
                <a:lnTo>
                  <a:pt x="501" y="4078"/>
                </a:lnTo>
                <a:lnTo>
                  <a:pt x="511" y="4078"/>
                </a:lnTo>
                <a:lnTo>
                  <a:pt x="521" y="4080"/>
                </a:lnTo>
                <a:lnTo>
                  <a:pt x="531" y="4084"/>
                </a:lnTo>
                <a:lnTo>
                  <a:pt x="540" y="4090"/>
                </a:lnTo>
                <a:lnTo>
                  <a:pt x="550" y="4097"/>
                </a:lnTo>
                <a:lnTo>
                  <a:pt x="558" y="4106"/>
                </a:lnTo>
                <a:lnTo>
                  <a:pt x="568" y="4120"/>
                </a:lnTo>
                <a:lnTo>
                  <a:pt x="576" y="4134"/>
                </a:lnTo>
                <a:lnTo>
                  <a:pt x="580" y="4147"/>
                </a:lnTo>
                <a:lnTo>
                  <a:pt x="581" y="4162"/>
                </a:lnTo>
                <a:lnTo>
                  <a:pt x="583" y="4191"/>
                </a:lnTo>
                <a:lnTo>
                  <a:pt x="583" y="4222"/>
                </a:lnTo>
                <a:lnTo>
                  <a:pt x="581" y="4231"/>
                </a:lnTo>
                <a:lnTo>
                  <a:pt x="580" y="4241"/>
                </a:lnTo>
                <a:lnTo>
                  <a:pt x="581" y="4250"/>
                </a:lnTo>
                <a:lnTo>
                  <a:pt x="583" y="4257"/>
                </a:lnTo>
                <a:lnTo>
                  <a:pt x="587" y="4264"/>
                </a:lnTo>
                <a:lnTo>
                  <a:pt x="593" y="4268"/>
                </a:lnTo>
                <a:lnTo>
                  <a:pt x="601" y="4273"/>
                </a:lnTo>
                <a:lnTo>
                  <a:pt x="610" y="4274"/>
                </a:lnTo>
                <a:lnTo>
                  <a:pt x="617" y="4273"/>
                </a:lnTo>
                <a:lnTo>
                  <a:pt x="625" y="4270"/>
                </a:lnTo>
                <a:lnTo>
                  <a:pt x="632" y="4264"/>
                </a:lnTo>
                <a:lnTo>
                  <a:pt x="637" y="4258"/>
                </a:lnTo>
                <a:lnTo>
                  <a:pt x="642" y="4252"/>
                </a:lnTo>
                <a:lnTo>
                  <a:pt x="645" y="4247"/>
                </a:lnTo>
                <a:lnTo>
                  <a:pt x="646" y="4242"/>
                </a:lnTo>
                <a:lnTo>
                  <a:pt x="645" y="4241"/>
                </a:lnTo>
                <a:lnTo>
                  <a:pt x="653" y="4228"/>
                </a:lnTo>
                <a:lnTo>
                  <a:pt x="659" y="4216"/>
                </a:lnTo>
                <a:lnTo>
                  <a:pt x="663" y="4205"/>
                </a:lnTo>
                <a:lnTo>
                  <a:pt x="666" y="4195"/>
                </a:lnTo>
                <a:lnTo>
                  <a:pt x="672" y="4179"/>
                </a:lnTo>
                <a:lnTo>
                  <a:pt x="675" y="4166"/>
                </a:lnTo>
                <a:lnTo>
                  <a:pt x="678" y="4160"/>
                </a:lnTo>
                <a:lnTo>
                  <a:pt x="682" y="4157"/>
                </a:lnTo>
                <a:lnTo>
                  <a:pt x="686" y="4156"/>
                </a:lnTo>
                <a:lnTo>
                  <a:pt x="692" y="4155"/>
                </a:lnTo>
                <a:lnTo>
                  <a:pt x="701" y="4155"/>
                </a:lnTo>
                <a:lnTo>
                  <a:pt x="712" y="4157"/>
                </a:lnTo>
                <a:lnTo>
                  <a:pt x="725" y="4160"/>
                </a:lnTo>
                <a:lnTo>
                  <a:pt x="741" y="4166"/>
                </a:lnTo>
                <a:lnTo>
                  <a:pt x="776" y="4146"/>
                </a:lnTo>
                <a:lnTo>
                  <a:pt x="819" y="4123"/>
                </a:lnTo>
                <a:lnTo>
                  <a:pt x="839" y="4114"/>
                </a:lnTo>
                <a:lnTo>
                  <a:pt x="856" y="4110"/>
                </a:lnTo>
                <a:lnTo>
                  <a:pt x="864" y="4108"/>
                </a:lnTo>
                <a:lnTo>
                  <a:pt x="869" y="4108"/>
                </a:lnTo>
                <a:lnTo>
                  <a:pt x="874" y="4108"/>
                </a:lnTo>
                <a:lnTo>
                  <a:pt x="875" y="4111"/>
                </a:lnTo>
                <a:lnTo>
                  <a:pt x="885" y="4117"/>
                </a:lnTo>
                <a:lnTo>
                  <a:pt x="895" y="4124"/>
                </a:lnTo>
                <a:lnTo>
                  <a:pt x="905" y="4133"/>
                </a:lnTo>
                <a:lnTo>
                  <a:pt x="915" y="4142"/>
                </a:lnTo>
                <a:lnTo>
                  <a:pt x="936" y="4162"/>
                </a:lnTo>
                <a:lnTo>
                  <a:pt x="957" y="4180"/>
                </a:lnTo>
                <a:lnTo>
                  <a:pt x="969" y="4189"/>
                </a:lnTo>
                <a:lnTo>
                  <a:pt x="980" y="4198"/>
                </a:lnTo>
                <a:lnTo>
                  <a:pt x="993" y="4205"/>
                </a:lnTo>
                <a:lnTo>
                  <a:pt x="1006" y="4209"/>
                </a:lnTo>
                <a:lnTo>
                  <a:pt x="1021" y="4212"/>
                </a:lnTo>
                <a:lnTo>
                  <a:pt x="1035" y="4214"/>
                </a:lnTo>
                <a:lnTo>
                  <a:pt x="1051" y="4212"/>
                </a:lnTo>
                <a:lnTo>
                  <a:pt x="1068" y="4206"/>
                </a:lnTo>
                <a:lnTo>
                  <a:pt x="1072" y="4196"/>
                </a:lnTo>
                <a:lnTo>
                  <a:pt x="1074" y="4185"/>
                </a:lnTo>
                <a:lnTo>
                  <a:pt x="1075" y="4175"/>
                </a:lnTo>
                <a:lnTo>
                  <a:pt x="1075" y="4166"/>
                </a:lnTo>
                <a:lnTo>
                  <a:pt x="1074" y="4156"/>
                </a:lnTo>
                <a:lnTo>
                  <a:pt x="1072" y="4147"/>
                </a:lnTo>
                <a:lnTo>
                  <a:pt x="1071" y="4140"/>
                </a:lnTo>
                <a:lnTo>
                  <a:pt x="1068" y="4131"/>
                </a:lnTo>
                <a:lnTo>
                  <a:pt x="1061" y="4116"/>
                </a:lnTo>
                <a:lnTo>
                  <a:pt x="1052" y="4103"/>
                </a:lnTo>
                <a:lnTo>
                  <a:pt x="1042" y="4088"/>
                </a:lnTo>
                <a:lnTo>
                  <a:pt x="1032" y="4077"/>
                </a:lnTo>
                <a:lnTo>
                  <a:pt x="1023" y="4064"/>
                </a:lnTo>
                <a:lnTo>
                  <a:pt x="1016" y="4052"/>
                </a:lnTo>
                <a:lnTo>
                  <a:pt x="1010" y="4041"/>
                </a:lnTo>
                <a:lnTo>
                  <a:pt x="1008" y="4028"/>
                </a:lnTo>
                <a:lnTo>
                  <a:pt x="1008" y="4022"/>
                </a:lnTo>
                <a:lnTo>
                  <a:pt x="1009" y="4015"/>
                </a:lnTo>
                <a:lnTo>
                  <a:pt x="1010" y="4009"/>
                </a:lnTo>
                <a:lnTo>
                  <a:pt x="1013" y="4002"/>
                </a:lnTo>
                <a:lnTo>
                  <a:pt x="1018" y="3995"/>
                </a:lnTo>
                <a:lnTo>
                  <a:pt x="1023" y="3987"/>
                </a:lnTo>
                <a:lnTo>
                  <a:pt x="1031" y="3980"/>
                </a:lnTo>
                <a:lnTo>
                  <a:pt x="1039" y="3972"/>
                </a:lnTo>
                <a:lnTo>
                  <a:pt x="1054" y="3969"/>
                </a:lnTo>
                <a:lnTo>
                  <a:pt x="1065" y="3967"/>
                </a:lnTo>
                <a:lnTo>
                  <a:pt x="1075" y="3967"/>
                </a:lnTo>
                <a:lnTo>
                  <a:pt x="1084" y="3970"/>
                </a:lnTo>
                <a:lnTo>
                  <a:pt x="1098" y="3980"/>
                </a:lnTo>
                <a:lnTo>
                  <a:pt x="1118" y="3996"/>
                </a:lnTo>
                <a:lnTo>
                  <a:pt x="1131" y="4012"/>
                </a:lnTo>
                <a:lnTo>
                  <a:pt x="1146" y="4032"/>
                </a:lnTo>
                <a:lnTo>
                  <a:pt x="1153" y="4041"/>
                </a:lnTo>
                <a:lnTo>
                  <a:pt x="1160" y="4047"/>
                </a:lnTo>
                <a:lnTo>
                  <a:pt x="1165" y="4048"/>
                </a:lnTo>
                <a:lnTo>
                  <a:pt x="1167" y="4049"/>
                </a:lnTo>
                <a:lnTo>
                  <a:pt x="1172" y="4049"/>
                </a:lnTo>
                <a:lnTo>
                  <a:pt x="1176" y="4047"/>
                </a:lnTo>
                <a:lnTo>
                  <a:pt x="1198" y="4035"/>
                </a:lnTo>
                <a:lnTo>
                  <a:pt x="1224" y="4025"/>
                </a:lnTo>
                <a:lnTo>
                  <a:pt x="1251" y="4015"/>
                </a:lnTo>
                <a:lnTo>
                  <a:pt x="1278" y="4005"/>
                </a:lnTo>
                <a:lnTo>
                  <a:pt x="1291" y="3999"/>
                </a:lnTo>
                <a:lnTo>
                  <a:pt x="1303" y="3993"/>
                </a:lnTo>
                <a:lnTo>
                  <a:pt x="1314" y="3987"/>
                </a:lnTo>
                <a:lnTo>
                  <a:pt x="1324" y="3980"/>
                </a:lnTo>
                <a:lnTo>
                  <a:pt x="1334" y="3973"/>
                </a:lnTo>
                <a:lnTo>
                  <a:pt x="1342" y="3964"/>
                </a:lnTo>
                <a:lnTo>
                  <a:pt x="1347" y="3956"/>
                </a:lnTo>
                <a:lnTo>
                  <a:pt x="1350" y="3946"/>
                </a:lnTo>
                <a:lnTo>
                  <a:pt x="1359" y="3913"/>
                </a:lnTo>
                <a:lnTo>
                  <a:pt x="1368" y="3885"/>
                </a:lnTo>
                <a:lnTo>
                  <a:pt x="1373" y="3872"/>
                </a:lnTo>
                <a:lnTo>
                  <a:pt x="1382" y="3858"/>
                </a:lnTo>
                <a:lnTo>
                  <a:pt x="1393" y="3842"/>
                </a:lnTo>
                <a:lnTo>
                  <a:pt x="1408" y="3823"/>
                </a:lnTo>
                <a:lnTo>
                  <a:pt x="1424" y="3818"/>
                </a:lnTo>
                <a:lnTo>
                  <a:pt x="1429" y="3815"/>
                </a:lnTo>
                <a:lnTo>
                  <a:pt x="1438" y="3819"/>
                </a:lnTo>
                <a:lnTo>
                  <a:pt x="1460" y="3838"/>
                </a:lnTo>
                <a:lnTo>
                  <a:pt x="1464" y="3842"/>
                </a:lnTo>
                <a:lnTo>
                  <a:pt x="1467" y="3846"/>
                </a:lnTo>
                <a:lnTo>
                  <a:pt x="1471" y="3854"/>
                </a:lnTo>
                <a:lnTo>
                  <a:pt x="1474" y="3861"/>
                </a:lnTo>
                <a:lnTo>
                  <a:pt x="1481" y="3877"/>
                </a:lnTo>
                <a:lnTo>
                  <a:pt x="1489" y="3892"/>
                </a:lnTo>
                <a:lnTo>
                  <a:pt x="1496" y="3890"/>
                </a:lnTo>
                <a:lnTo>
                  <a:pt x="1500" y="3887"/>
                </a:lnTo>
                <a:lnTo>
                  <a:pt x="1504" y="3881"/>
                </a:lnTo>
                <a:lnTo>
                  <a:pt x="1509" y="3877"/>
                </a:lnTo>
                <a:lnTo>
                  <a:pt x="1512" y="3871"/>
                </a:lnTo>
                <a:lnTo>
                  <a:pt x="1516" y="3867"/>
                </a:lnTo>
                <a:lnTo>
                  <a:pt x="1520" y="3865"/>
                </a:lnTo>
                <a:lnTo>
                  <a:pt x="1525" y="3864"/>
                </a:lnTo>
                <a:lnTo>
                  <a:pt x="1527" y="3868"/>
                </a:lnTo>
                <a:lnTo>
                  <a:pt x="1532" y="3879"/>
                </a:lnTo>
                <a:lnTo>
                  <a:pt x="1535" y="3885"/>
                </a:lnTo>
                <a:lnTo>
                  <a:pt x="1537" y="3888"/>
                </a:lnTo>
                <a:lnTo>
                  <a:pt x="1539" y="3888"/>
                </a:lnTo>
                <a:lnTo>
                  <a:pt x="1542" y="3888"/>
                </a:lnTo>
                <a:lnTo>
                  <a:pt x="1543" y="3887"/>
                </a:lnTo>
                <a:lnTo>
                  <a:pt x="1545" y="3884"/>
                </a:lnTo>
                <a:lnTo>
                  <a:pt x="1545" y="3877"/>
                </a:lnTo>
                <a:lnTo>
                  <a:pt x="1543" y="3871"/>
                </a:lnTo>
                <a:lnTo>
                  <a:pt x="1548" y="3864"/>
                </a:lnTo>
                <a:lnTo>
                  <a:pt x="1552" y="3858"/>
                </a:lnTo>
                <a:lnTo>
                  <a:pt x="1550" y="3854"/>
                </a:lnTo>
                <a:lnTo>
                  <a:pt x="1550" y="3849"/>
                </a:lnTo>
                <a:lnTo>
                  <a:pt x="1548" y="3843"/>
                </a:lnTo>
                <a:lnTo>
                  <a:pt x="1546" y="3838"/>
                </a:lnTo>
                <a:lnTo>
                  <a:pt x="1549" y="3836"/>
                </a:lnTo>
                <a:lnTo>
                  <a:pt x="1553" y="3835"/>
                </a:lnTo>
                <a:lnTo>
                  <a:pt x="1563" y="3841"/>
                </a:lnTo>
                <a:lnTo>
                  <a:pt x="1575" y="3845"/>
                </a:lnTo>
                <a:lnTo>
                  <a:pt x="1575" y="3843"/>
                </a:lnTo>
                <a:lnTo>
                  <a:pt x="1576" y="3843"/>
                </a:lnTo>
                <a:lnTo>
                  <a:pt x="1575" y="3843"/>
                </a:lnTo>
                <a:lnTo>
                  <a:pt x="1575" y="3845"/>
                </a:lnTo>
                <a:lnTo>
                  <a:pt x="1563" y="3841"/>
                </a:lnTo>
                <a:lnTo>
                  <a:pt x="1553" y="3835"/>
                </a:lnTo>
                <a:lnTo>
                  <a:pt x="1549" y="3836"/>
                </a:lnTo>
                <a:lnTo>
                  <a:pt x="1546" y="3838"/>
                </a:lnTo>
                <a:lnTo>
                  <a:pt x="1548" y="3843"/>
                </a:lnTo>
                <a:lnTo>
                  <a:pt x="1550" y="3849"/>
                </a:lnTo>
                <a:lnTo>
                  <a:pt x="1550" y="3854"/>
                </a:lnTo>
                <a:lnTo>
                  <a:pt x="1552" y="3858"/>
                </a:lnTo>
                <a:lnTo>
                  <a:pt x="1548" y="3864"/>
                </a:lnTo>
                <a:lnTo>
                  <a:pt x="1543" y="3871"/>
                </a:lnTo>
                <a:lnTo>
                  <a:pt x="1545" y="3877"/>
                </a:lnTo>
                <a:lnTo>
                  <a:pt x="1545" y="3884"/>
                </a:lnTo>
                <a:lnTo>
                  <a:pt x="1543" y="3887"/>
                </a:lnTo>
                <a:lnTo>
                  <a:pt x="1542" y="3888"/>
                </a:lnTo>
                <a:lnTo>
                  <a:pt x="1539" y="3888"/>
                </a:lnTo>
                <a:lnTo>
                  <a:pt x="1537" y="3888"/>
                </a:lnTo>
                <a:lnTo>
                  <a:pt x="1535" y="3885"/>
                </a:lnTo>
                <a:lnTo>
                  <a:pt x="1532" y="3879"/>
                </a:lnTo>
                <a:lnTo>
                  <a:pt x="1527" y="3868"/>
                </a:lnTo>
                <a:lnTo>
                  <a:pt x="1525" y="3864"/>
                </a:lnTo>
                <a:lnTo>
                  <a:pt x="1520" y="3865"/>
                </a:lnTo>
                <a:lnTo>
                  <a:pt x="1516" y="3867"/>
                </a:lnTo>
                <a:lnTo>
                  <a:pt x="1512" y="3871"/>
                </a:lnTo>
                <a:lnTo>
                  <a:pt x="1509" y="3877"/>
                </a:lnTo>
                <a:lnTo>
                  <a:pt x="1504" y="3881"/>
                </a:lnTo>
                <a:lnTo>
                  <a:pt x="1500" y="3887"/>
                </a:lnTo>
                <a:lnTo>
                  <a:pt x="1499" y="3890"/>
                </a:lnTo>
                <a:lnTo>
                  <a:pt x="1496" y="3891"/>
                </a:lnTo>
                <a:lnTo>
                  <a:pt x="1496" y="3895"/>
                </a:lnTo>
                <a:lnTo>
                  <a:pt x="1497" y="3900"/>
                </a:lnTo>
                <a:lnTo>
                  <a:pt x="1500" y="3905"/>
                </a:lnTo>
                <a:lnTo>
                  <a:pt x="1504" y="3910"/>
                </a:lnTo>
                <a:lnTo>
                  <a:pt x="1510" y="3914"/>
                </a:lnTo>
                <a:lnTo>
                  <a:pt x="1516" y="3918"/>
                </a:lnTo>
                <a:lnTo>
                  <a:pt x="1522" y="3920"/>
                </a:lnTo>
                <a:lnTo>
                  <a:pt x="1529" y="3921"/>
                </a:lnTo>
                <a:lnTo>
                  <a:pt x="1542" y="3921"/>
                </a:lnTo>
                <a:lnTo>
                  <a:pt x="1556" y="3920"/>
                </a:lnTo>
                <a:lnTo>
                  <a:pt x="1585" y="3913"/>
                </a:lnTo>
                <a:lnTo>
                  <a:pt x="1611" y="3907"/>
                </a:lnTo>
                <a:lnTo>
                  <a:pt x="1624" y="3913"/>
                </a:lnTo>
                <a:lnTo>
                  <a:pt x="1635" y="3920"/>
                </a:lnTo>
                <a:lnTo>
                  <a:pt x="1647" y="3926"/>
                </a:lnTo>
                <a:lnTo>
                  <a:pt x="1656" y="3933"/>
                </a:lnTo>
                <a:lnTo>
                  <a:pt x="1663" y="3940"/>
                </a:lnTo>
                <a:lnTo>
                  <a:pt x="1669" y="3947"/>
                </a:lnTo>
                <a:lnTo>
                  <a:pt x="1673" y="3954"/>
                </a:lnTo>
                <a:lnTo>
                  <a:pt x="1677" y="3962"/>
                </a:lnTo>
                <a:lnTo>
                  <a:pt x="1679" y="3969"/>
                </a:lnTo>
                <a:lnTo>
                  <a:pt x="1680" y="3977"/>
                </a:lnTo>
                <a:lnTo>
                  <a:pt x="1680" y="3986"/>
                </a:lnTo>
                <a:lnTo>
                  <a:pt x="1680" y="3995"/>
                </a:lnTo>
                <a:lnTo>
                  <a:pt x="1676" y="4012"/>
                </a:lnTo>
                <a:lnTo>
                  <a:pt x="1669" y="4031"/>
                </a:lnTo>
                <a:lnTo>
                  <a:pt x="1650" y="4072"/>
                </a:lnTo>
                <a:lnTo>
                  <a:pt x="1628" y="4117"/>
                </a:lnTo>
                <a:lnTo>
                  <a:pt x="1618" y="4140"/>
                </a:lnTo>
                <a:lnTo>
                  <a:pt x="1608" y="4166"/>
                </a:lnTo>
                <a:lnTo>
                  <a:pt x="1601" y="4192"/>
                </a:lnTo>
                <a:lnTo>
                  <a:pt x="1595" y="4218"/>
                </a:lnTo>
                <a:lnTo>
                  <a:pt x="1602" y="4229"/>
                </a:lnTo>
                <a:lnTo>
                  <a:pt x="1614" y="4247"/>
                </a:lnTo>
                <a:lnTo>
                  <a:pt x="1618" y="4250"/>
                </a:lnTo>
                <a:lnTo>
                  <a:pt x="1622" y="4251"/>
                </a:lnTo>
                <a:lnTo>
                  <a:pt x="1627" y="4250"/>
                </a:lnTo>
                <a:lnTo>
                  <a:pt x="1631" y="4248"/>
                </a:lnTo>
                <a:lnTo>
                  <a:pt x="1635" y="4244"/>
                </a:lnTo>
                <a:lnTo>
                  <a:pt x="1641" y="4237"/>
                </a:lnTo>
                <a:lnTo>
                  <a:pt x="1647" y="4225"/>
                </a:lnTo>
                <a:lnTo>
                  <a:pt x="1653" y="4212"/>
                </a:lnTo>
                <a:lnTo>
                  <a:pt x="1656" y="4206"/>
                </a:lnTo>
                <a:lnTo>
                  <a:pt x="1658" y="4201"/>
                </a:lnTo>
                <a:lnTo>
                  <a:pt x="1663" y="4195"/>
                </a:lnTo>
                <a:lnTo>
                  <a:pt x="1669" y="4189"/>
                </a:lnTo>
                <a:lnTo>
                  <a:pt x="1680" y="4178"/>
                </a:lnTo>
                <a:lnTo>
                  <a:pt x="1696" y="4167"/>
                </a:lnTo>
                <a:lnTo>
                  <a:pt x="1712" y="4157"/>
                </a:lnTo>
                <a:lnTo>
                  <a:pt x="1730" y="4147"/>
                </a:lnTo>
                <a:lnTo>
                  <a:pt x="1748" y="4140"/>
                </a:lnTo>
                <a:lnTo>
                  <a:pt x="1765" y="4134"/>
                </a:lnTo>
                <a:lnTo>
                  <a:pt x="1782" y="4127"/>
                </a:lnTo>
                <a:lnTo>
                  <a:pt x="1795" y="4119"/>
                </a:lnTo>
                <a:lnTo>
                  <a:pt x="1807" y="4110"/>
                </a:lnTo>
                <a:lnTo>
                  <a:pt x="1815" y="4101"/>
                </a:lnTo>
                <a:lnTo>
                  <a:pt x="1821" y="4093"/>
                </a:lnTo>
                <a:lnTo>
                  <a:pt x="1825" y="4087"/>
                </a:lnTo>
                <a:lnTo>
                  <a:pt x="1830" y="4084"/>
                </a:lnTo>
                <a:lnTo>
                  <a:pt x="1833" y="4083"/>
                </a:lnTo>
                <a:lnTo>
                  <a:pt x="1844" y="4083"/>
                </a:lnTo>
                <a:lnTo>
                  <a:pt x="1856" y="4084"/>
                </a:lnTo>
                <a:lnTo>
                  <a:pt x="1867" y="4088"/>
                </a:lnTo>
                <a:lnTo>
                  <a:pt x="1880" y="4094"/>
                </a:lnTo>
                <a:lnTo>
                  <a:pt x="1908" y="4110"/>
                </a:lnTo>
                <a:lnTo>
                  <a:pt x="1935" y="4127"/>
                </a:lnTo>
                <a:lnTo>
                  <a:pt x="1948" y="4134"/>
                </a:lnTo>
                <a:lnTo>
                  <a:pt x="1961" y="4140"/>
                </a:lnTo>
                <a:lnTo>
                  <a:pt x="1975" y="4146"/>
                </a:lnTo>
                <a:lnTo>
                  <a:pt x="1987" y="4149"/>
                </a:lnTo>
                <a:lnTo>
                  <a:pt x="1994" y="4149"/>
                </a:lnTo>
                <a:lnTo>
                  <a:pt x="2000" y="4147"/>
                </a:lnTo>
                <a:lnTo>
                  <a:pt x="2005" y="4147"/>
                </a:lnTo>
                <a:lnTo>
                  <a:pt x="2011" y="4144"/>
                </a:lnTo>
                <a:lnTo>
                  <a:pt x="2016" y="4142"/>
                </a:lnTo>
                <a:lnTo>
                  <a:pt x="2021" y="4137"/>
                </a:lnTo>
                <a:lnTo>
                  <a:pt x="2027" y="4131"/>
                </a:lnTo>
                <a:lnTo>
                  <a:pt x="2031" y="4126"/>
                </a:lnTo>
                <a:lnTo>
                  <a:pt x="2036" y="4117"/>
                </a:lnTo>
                <a:lnTo>
                  <a:pt x="2039" y="4106"/>
                </a:lnTo>
                <a:lnTo>
                  <a:pt x="2040" y="4094"/>
                </a:lnTo>
                <a:lnTo>
                  <a:pt x="2041" y="4081"/>
                </a:lnTo>
                <a:lnTo>
                  <a:pt x="2044" y="4054"/>
                </a:lnTo>
                <a:lnTo>
                  <a:pt x="2047" y="4028"/>
                </a:lnTo>
                <a:lnTo>
                  <a:pt x="2050" y="4015"/>
                </a:lnTo>
                <a:lnTo>
                  <a:pt x="2053" y="4003"/>
                </a:lnTo>
                <a:lnTo>
                  <a:pt x="2057" y="3993"/>
                </a:lnTo>
                <a:lnTo>
                  <a:pt x="2063" y="3985"/>
                </a:lnTo>
                <a:lnTo>
                  <a:pt x="2070" y="3977"/>
                </a:lnTo>
                <a:lnTo>
                  <a:pt x="2079" y="3973"/>
                </a:lnTo>
                <a:lnTo>
                  <a:pt x="2085" y="3972"/>
                </a:lnTo>
                <a:lnTo>
                  <a:pt x="2089" y="3970"/>
                </a:lnTo>
                <a:lnTo>
                  <a:pt x="2096" y="3970"/>
                </a:lnTo>
                <a:lnTo>
                  <a:pt x="2102" y="3970"/>
                </a:lnTo>
                <a:lnTo>
                  <a:pt x="2108" y="3976"/>
                </a:lnTo>
                <a:lnTo>
                  <a:pt x="2112" y="3982"/>
                </a:lnTo>
                <a:lnTo>
                  <a:pt x="2118" y="3989"/>
                </a:lnTo>
                <a:lnTo>
                  <a:pt x="2122" y="3996"/>
                </a:lnTo>
                <a:lnTo>
                  <a:pt x="2129" y="4012"/>
                </a:lnTo>
                <a:lnTo>
                  <a:pt x="2137" y="4028"/>
                </a:lnTo>
                <a:lnTo>
                  <a:pt x="2147" y="4062"/>
                </a:lnTo>
                <a:lnTo>
                  <a:pt x="2154" y="4091"/>
                </a:lnTo>
                <a:lnTo>
                  <a:pt x="2158" y="4097"/>
                </a:lnTo>
                <a:lnTo>
                  <a:pt x="2164" y="4101"/>
                </a:lnTo>
                <a:lnTo>
                  <a:pt x="2168" y="4103"/>
                </a:lnTo>
                <a:lnTo>
                  <a:pt x="2174" y="4106"/>
                </a:lnTo>
                <a:lnTo>
                  <a:pt x="2180" y="4106"/>
                </a:lnTo>
                <a:lnTo>
                  <a:pt x="2185" y="4106"/>
                </a:lnTo>
                <a:lnTo>
                  <a:pt x="2191" y="4104"/>
                </a:lnTo>
                <a:lnTo>
                  <a:pt x="2197" y="4103"/>
                </a:lnTo>
                <a:lnTo>
                  <a:pt x="2230" y="4088"/>
                </a:lnTo>
                <a:lnTo>
                  <a:pt x="2279" y="4065"/>
                </a:lnTo>
                <a:lnTo>
                  <a:pt x="2289" y="4061"/>
                </a:lnTo>
                <a:lnTo>
                  <a:pt x="2306" y="4058"/>
                </a:lnTo>
                <a:lnTo>
                  <a:pt x="2324" y="4052"/>
                </a:lnTo>
                <a:lnTo>
                  <a:pt x="2340" y="4047"/>
                </a:lnTo>
                <a:lnTo>
                  <a:pt x="2357" y="4029"/>
                </a:lnTo>
                <a:lnTo>
                  <a:pt x="2370" y="4018"/>
                </a:lnTo>
                <a:lnTo>
                  <a:pt x="2374" y="4012"/>
                </a:lnTo>
                <a:lnTo>
                  <a:pt x="2376" y="4005"/>
                </a:lnTo>
                <a:lnTo>
                  <a:pt x="2377" y="3998"/>
                </a:lnTo>
                <a:lnTo>
                  <a:pt x="2376" y="3990"/>
                </a:lnTo>
                <a:lnTo>
                  <a:pt x="2371" y="3973"/>
                </a:lnTo>
                <a:lnTo>
                  <a:pt x="2363" y="3954"/>
                </a:lnTo>
                <a:lnTo>
                  <a:pt x="2354" y="3936"/>
                </a:lnTo>
                <a:lnTo>
                  <a:pt x="2345" y="3917"/>
                </a:lnTo>
                <a:lnTo>
                  <a:pt x="2342" y="3908"/>
                </a:lnTo>
                <a:lnTo>
                  <a:pt x="2340" y="3898"/>
                </a:lnTo>
                <a:lnTo>
                  <a:pt x="2338" y="3890"/>
                </a:lnTo>
                <a:lnTo>
                  <a:pt x="2338" y="3882"/>
                </a:lnTo>
                <a:lnTo>
                  <a:pt x="2340" y="3871"/>
                </a:lnTo>
                <a:lnTo>
                  <a:pt x="2341" y="3861"/>
                </a:lnTo>
                <a:lnTo>
                  <a:pt x="2344" y="3852"/>
                </a:lnTo>
                <a:lnTo>
                  <a:pt x="2347" y="3843"/>
                </a:lnTo>
                <a:lnTo>
                  <a:pt x="2350" y="3836"/>
                </a:lnTo>
                <a:lnTo>
                  <a:pt x="2355" y="3829"/>
                </a:lnTo>
                <a:lnTo>
                  <a:pt x="2361" y="3822"/>
                </a:lnTo>
                <a:lnTo>
                  <a:pt x="2368" y="3816"/>
                </a:lnTo>
                <a:lnTo>
                  <a:pt x="2381" y="3805"/>
                </a:lnTo>
                <a:lnTo>
                  <a:pt x="2396" y="3793"/>
                </a:lnTo>
                <a:lnTo>
                  <a:pt x="2412" y="3782"/>
                </a:lnTo>
                <a:lnTo>
                  <a:pt x="2429" y="3773"/>
                </a:lnTo>
                <a:lnTo>
                  <a:pt x="2439" y="3770"/>
                </a:lnTo>
                <a:lnTo>
                  <a:pt x="2449" y="3767"/>
                </a:lnTo>
                <a:lnTo>
                  <a:pt x="2459" y="3766"/>
                </a:lnTo>
                <a:lnTo>
                  <a:pt x="2471" y="3767"/>
                </a:lnTo>
                <a:lnTo>
                  <a:pt x="2484" y="3769"/>
                </a:lnTo>
                <a:lnTo>
                  <a:pt x="2497" y="3773"/>
                </a:lnTo>
                <a:lnTo>
                  <a:pt x="2509" y="3777"/>
                </a:lnTo>
                <a:lnTo>
                  <a:pt x="2524" y="3786"/>
                </a:lnTo>
                <a:lnTo>
                  <a:pt x="2522" y="3803"/>
                </a:lnTo>
                <a:lnTo>
                  <a:pt x="2518" y="3818"/>
                </a:lnTo>
                <a:lnTo>
                  <a:pt x="2514" y="3832"/>
                </a:lnTo>
                <a:lnTo>
                  <a:pt x="2508" y="3843"/>
                </a:lnTo>
                <a:lnTo>
                  <a:pt x="2494" y="3865"/>
                </a:lnTo>
                <a:lnTo>
                  <a:pt x="2478" y="3885"/>
                </a:lnTo>
                <a:lnTo>
                  <a:pt x="2471" y="3894"/>
                </a:lnTo>
                <a:lnTo>
                  <a:pt x="2463" y="3904"/>
                </a:lnTo>
                <a:lnTo>
                  <a:pt x="2458" y="3915"/>
                </a:lnTo>
                <a:lnTo>
                  <a:pt x="2453" y="3927"/>
                </a:lnTo>
                <a:lnTo>
                  <a:pt x="2449" y="3940"/>
                </a:lnTo>
                <a:lnTo>
                  <a:pt x="2448" y="3954"/>
                </a:lnTo>
                <a:lnTo>
                  <a:pt x="2449" y="3972"/>
                </a:lnTo>
                <a:lnTo>
                  <a:pt x="2450" y="3990"/>
                </a:lnTo>
                <a:lnTo>
                  <a:pt x="2455" y="4000"/>
                </a:lnTo>
                <a:lnTo>
                  <a:pt x="2459" y="4012"/>
                </a:lnTo>
                <a:lnTo>
                  <a:pt x="2462" y="4016"/>
                </a:lnTo>
                <a:lnTo>
                  <a:pt x="2465" y="4021"/>
                </a:lnTo>
                <a:lnTo>
                  <a:pt x="2469" y="4025"/>
                </a:lnTo>
                <a:lnTo>
                  <a:pt x="2473" y="4028"/>
                </a:lnTo>
                <a:lnTo>
                  <a:pt x="2478" y="4029"/>
                </a:lnTo>
                <a:lnTo>
                  <a:pt x="2482" y="4031"/>
                </a:lnTo>
                <a:lnTo>
                  <a:pt x="2488" y="4031"/>
                </a:lnTo>
                <a:lnTo>
                  <a:pt x="2494" y="4028"/>
                </a:lnTo>
                <a:lnTo>
                  <a:pt x="2499" y="4025"/>
                </a:lnTo>
                <a:lnTo>
                  <a:pt x="2507" y="4021"/>
                </a:lnTo>
                <a:lnTo>
                  <a:pt x="2512" y="4013"/>
                </a:lnTo>
                <a:lnTo>
                  <a:pt x="2520" y="4005"/>
                </a:lnTo>
                <a:lnTo>
                  <a:pt x="2533" y="3990"/>
                </a:lnTo>
                <a:lnTo>
                  <a:pt x="2547" y="3975"/>
                </a:lnTo>
                <a:lnTo>
                  <a:pt x="2561" y="3959"/>
                </a:lnTo>
                <a:lnTo>
                  <a:pt x="2574" y="3944"/>
                </a:lnTo>
                <a:lnTo>
                  <a:pt x="2590" y="3954"/>
                </a:lnTo>
                <a:lnTo>
                  <a:pt x="2605" y="3964"/>
                </a:lnTo>
                <a:lnTo>
                  <a:pt x="2615" y="3975"/>
                </a:lnTo>
                <a:lnTo>
                  <a:pt x="2623" y="3986"/>
                </a:lnTo>
                <a:lnTo>
                  <a:pt x="2629" y="3998"/>
                </a:lnTo>
                <a:lnTo>
                  <a:pt x="2633" y="4009"/>
                </a:lnTo>
                <a:lnTo>
                  <a:pt x="2635" y="4019"/>
                </a:lnTo>
                <a:lnTo>
                  <a:pt x="2635" y="4031"/>
                </a:lnTo>
                <a:lnTo>
                  <a:pt x="2633" y="4042"/>
                </a:lnTo>
                <a:lnTo>
                  <a:pt x="2629" y="4054"/>
                </a:lnTo>
                <a:lnTo>
                  <a:pt x="2625" y="4064"/>
                </a:lnTo>
                <a:lnTo>
                  <a:pt x="2619" y="4074"/>
                </a:lnTo>
                <a:lnTo>
                  <a:pt x="2613" y="4084"/>
                </a:lnTo>
                <a:lnTo>
                  <a:pt x="2605" y="4094"/>
                </a:lnTo>
                <a:lnTo>
                  <a:pt x="2597" y="4103"/>
                </a:lnTo>
                <a:lnTo>
                  <a:pt x="2589" y="4111"/>
                </a:lnTo>
                <a:lnTo>
                  <a:pt x="2584" y="4116"/>
                </a:lnTo>
                <a:lnTo>
                  <a:pt x="2583" y="4121"/>
                </a:lnTo>
                <a:lnTo>
                  <a:pt x="2581" y="4127"/>
                </a:lnTo>
                <a:lnTo>
                  <a:pt x="2580" y="4134"/>
                </a:lnTo>
                <a:lnTo>
                  <a:pt x="2579" y="4149"/>
                </a:lnTo>
                <a:lnTo>
                  <a:pt x="2576" y="4162"/>
                </a:lnTo>
                <a:lnTo>
                  <a:pt x="2577" y="4178"/>
                </a:lnTo>
                <a:lnTo>
                  <a:pt x="2583" y="4192"/>
                </a:lnTo>
                <a:lnTo>
                  <a:pt x="2589" y="4203"/>
                </a:lnTo>
                <a:lnTo>
                  <a:pt x="2597" y="4214"/>
                </a:lnTo>
                <a:lnTo>
                  <a:pt x="2606" y="4221"/>
                </a:lnTo>
                <a:lnTo>
                  <a:pt x="2615" y="4227"/>
                </a:lnTo>
                <a:lnTo>
                  <a:pt x="2623" y="4231"/>
                </a:lnTo>
                <a:lnTo>
                  <a:pt x="2633" y="4231"/>
                </a:lnTo>
                <a:lnTo>
                  <a:pt x="2653" y="4232"/>
                </a:lnTo>
                <a:lnTo>
                  <a:pt x="2675" y="4232"/>
                </a:lnTo>
                <a:lnTo>
                  <a:pt x="2679" y="4222"/>
                </a:lnTo>
                <a:lnTo>
                  <a:pt x="2682" y="4214"/>
                </a:lnTo>
                <a:lnTo>
                  <a:pt x="2684" y="4202"/>
                </a:lnTo>
                <a:lnTo>
                  <a:pt x="2685" y="4192"/>
                </a:lnTo>
                <a:lnTo>
                  <a:pt x="2687" y="4169"/>
                </a:lnTo>
                <a:lnTo>
                  <a:pt x="2688" y="4146"/>
                </a:lnTo>
                <a:lnTo>
                  <a:pt x="2689" y="4121"/>
                </a:lnTo>
                <a:lnTo>
                  <a:pt x="2694" y="4095"/>
                </a:lnTo>
                <a:lnTo>
                  <a:pt x="2697" y="4081"/>
                </a:lnTo>
                <a:lnTo>
                  <a:pt x="2701" y="4068"/>
                </a:lnTo>
                <a:lnTo>
                  <a:pt x="2707" y="4055"/>
                </a:lnTo>
                <a:lnTo>
                  <a:pt x="2713" y="4041"/>
                </a:lnTo>
                <a:lnTo>
                  <a:pt x="2728" y="4042"/>
                </a:lnTo>
                <a:lnTo>
                  <a:pt x="2740" y="4045"/>
                </a:lnTo>
                <a:lnTo>
                  <a:pt x="2750" y="4048"/>
                </a:lnTo>
                <a:lnTo>
                  <a:pt x="2759" y="4054"/>
                </a:lnTo>
                <a:lnTo>
                  <a:pt x="2764" y="4059"/>
                </a:lnTo>
                <a:lnTo>
                  <a:pt x="2770" y="4068"/>
                </a:lnTo>
                <a:lnTo>
                  <a:pt x="2773" y="4075"/>
                </a:lnTo>
                <a:lnTo>
                  <a:pt x="2776" y="4084"/>
                </a:lnTo>
                <a:lnTo>
                  <a:pt x="2777" y="4123"/>
                </a:lnTo>
                <a:lnTo>
                  <a:pt x="2777" y="4159"/>
                </a:lnTo>
                <a:lnTo>
                  <a:pt x="2787" y="4166"/>
                </a:lnTo>
                <a:lnTo>
                  <a:pt x="2799" y="4172"/>
                </a:lnTo>
                <a:lnTo>
                  <a:pt x="2810" y="4175"/>
                </a:lnTo>
                <a:lnTo>
                  <a:pt x="2822" y="4176"/>
                </a:lnTo>
                <a:lnTo>
                  <a:pt x="2833" y="4176"/>
                </a:lnTo>
                <a:lnTo>
                  <a:pt x="2845" y="4173"/>
                </a:lnTo>
                <a:lnTo>
                  <a:pt x="2855" y="4170"/>
                </a:lnTo>
                <a:lnTo>
                  <a:pt x="2867" y="4166"/>
                </a:lnTo>
                <a:lnTo>
                  <a:pt x="2878" y="4159"/>
                </a:lnTo>
                <a:lnTo>
                  <a:pt x="2890" y="4152"/>
                </a:lnTo>
                <a:lnTo>
                  <a:pt x="2900" y="4144"/>
                </a:lnTo>
                <a:lnTo>
                  <a:pt x="2911" y="4136"/>
                </a:lnTo>
                <a:lnTo>
                  <a:pt x="2931" y="4116"/>
                </a:lnTo>
                <a:lnTo>
                  <a:pt x="2952" y="4095"/>
                </a:lnTo>
                <a:lnTo>
                  <a:pt x="2962" y="4087"/>
                </a:lnTo>
                <a:lnTo>
                  <a:pt x="2972" y="4078"/>
                </a:lnTo>
                <a:lnTo>
                  <a:pt x="2982" y="4071"/>
                </a:lnTo>
                <a:lnTo>
                  <a:pt x="2992" y="4064"/>
                </a:lnTo>
                <a:lnTo>
                  <a:pt x="3002" y="4059"/>
                </a:lnTo>
                <a:lnTo>
                  <a:pt x="3011" y="4057"/>
                </a:lnTo>
                <a:lnTo>
                  <a:pt x="3021" y="4054"/>
                </a:lnTo>
                <a:lnTo>
                  <a:pt x="3028" y="4055"/>
                </a:lnTo>
                <a:lnTo>
                  <a:pt x="3037" y="4057"/>
                </a:lnTo>
                <a:lnTo>
                  <a:pt x="3044" y="4061"/>
                </a:lnTo>
                <a:lnTo>
                  <a:pt x="3049" y="4068"/>
                </a:lnTo>
                <a:lnTo>
                  <a:pt x="3054" y="4077"/>
                </a:lnTo>
                <a:lnTo>
                  <a:pt x="3057" y="4090"/>
                </a:lnTo>
                <a:lnTo>
                  <a:pt x="3058" y="4104"/>
                </a:lnTo>
                <a:lnTo>
                  <a:pt x="3060" y="4121"/>
                </a:lnTo>
                <a:lnTo>
                  <a:pt x="3058" y="4142"/>
                </a:lnTo>
                <a:lnTo>
                  <a:pt x="3057" y="4156"/>
                </a:lnTo>
                <a:lnTo>
                  <a:pt x="3058" y="4169"/>
                </a:lnTo>
                <a:lnTo>
                  <a:pt x="3061" y="4180"/>
                </a:lnTo>
                <a:lnTo>
                  <a:pt x="3067" y="4189"/>
                </a:lnTo>
                <a:lnTo>
                  <a:pt x="3073" y="4195"/>
                </a:lnTo>
                <a:lnTo>
                  <a:pt x="3080" y="4199"/>
                </a:lnTo>
                <a:lnTo>
                  <a:pt x="3083" y="4199"/>
                </a:lnTo>
                <a:lnTo>
                  <a:pt x="3085" y="4199"/>
                </a:lnTo>
                <a:lnTo>
                  <a:pt x="3090" y="4198"/>
                </a:lnTo>
                <a:lnTo>
                  <a:pt x="3093" y="4196"/>
                </a:lnTo>
                <a:lnTo>
                  <a:pt x="3100" y="4195"/>
                </a:lnTo>
                <a:lnTo>
                  <a:pt x="3107" y="4192"/>
                </a:lnTo>
                <a:lnTo>
                  <a:pt x="3114" y="4189"/>
                </a:lnTo>
                <a:lnTo>
                  <a:pt x="3121" y="4185"/>
                </a:lnTo>
                <a:lnTo>
                  <a:pt x="3129" y="4180"/>
                </a:lnTo>
                <a:lnTo>
                  <a:pt x="3134" y="4176"/>
                </a:lnTo>
                <a:lnTo>
                  <a:pt x="3142" y="4173"/>
                </a:lnTo>
                <a:lnTo>
                  <a:pt x="3149" y="4173"/>
                </a:lnTo>
                <a:lnTo>
                  <a:pt x="3169" y="4170"/>
                </a:lnTo>
                <a:lnTo>
                  <a:pt x="3188" y="4170"/>
                </a:lnTo>
                <a:lnTo>
                  <a:pt x="3208" y="4170"/>
                </a:lnTo>
                <a:lnTo>
                  <a:pt x="3225" y="4172"/>
                </a:lnTo>
                <a:lnTo>
                  <a:pt x="3242" y="4173"/>
                </a:lnTo>
                <a:lnTo>
                  <a:pt x="3260" y="4176"/>
                </a:lnTo>
                <a:lnTo>
                  <a:pt x="3274" y="4179"/>
                </a:lnTo>
                <a:lnTo>
                  <a:pt x="3289" y="4183"/>
                </a:lnTo>
                <a:lnTo>
                  <a:pt x="3301" y="4188"/>
                </a:lnTo>
                <a:lnTo>
                  <a:pt x="3312" y="4192"/>
                </a:lnTo>
                <a:lnTo>
                  <a:pt x="3320" y="4198"/>
                </a:lnTo>
                <a:lnTo>
                  <a:pt x="3327" y="4203"/>
                </a:lnTo>
                <a:lnTo>
                  <a:pt x="3333" y="4211"/>
                </a:lnTo>
                <a:lnTo>
                  <a:pt x="3335" y="4216"/>
                </a:lnTo>
                <a:lnTo>
                  <a:pt x="3336" y="4225"/>
                </a:lnTo>
                <a:lnTo>
                  <a:pt x="3333" y="4232"/>
                </a:lnTo>
                <a:lnTo>
                  <a:pt x="3327" y="4245"/>
                </a:lnTo>
                <a:lnTo>
                  <a:pt x="3323" y="4260"/>
                </a:lnTo>
                <a:lnTo>
                  <a:pt x="3319" y="4273"/>
                </a:lnTo>
                <a:lnTo>
                  <a:pt x="3316" y="4286"/>
                </a:lnTo>
                <a:lnTo>
                  <a:pt x="3314" y="4299"/>
                </a:lnTo>
                <a:lnTo>
                  <a:pt x="3314" y="4310"/>
                </a:lnTo>
                <a:lnTo>
                  <a:pt x="3314" y="4320"/>
                </a:lnTo>
                <a:lnTo>
                  <a:pt x="3317" y="4330"/>
                </a:lnTo>
                <a:lnTo>
                  <a:pt x="3320" y="4339"/>
                </a:lnTo>
                <a:lnTo>
                  <a:pt x="3325" y="4346"/>
                </a:lnTo>
                <a:lnTo>
                  <a:pt x="3329" y="4352"/>
                </a:lnTo>
                <a:lnTo>
                  <a:pt x="3335" y="4356"/>
                </a:lnTo>
                <a:lnTo>
                  <a:pt x="3342" y="4359"/>
                </a:lnTo>
                <a:lnTo>
                  <a:pt x="3350" y="4360"/>
                </a:lnTo>
                <a:lnTo>
                  <a:pt x="3361" y="4359"/>
                </a:lnTo>
                <a:lnTo>
                  <a:pt x="3371" y="4356"/>
                </a:lnTo>
                <a:lnTo>
                  <a:pt x="3385" y="4335"/>
                </a:lnTo>
                <a:lnTo>
                  <a:pt x="3404" y="4310"/>
                </a:lnTo>
                <a:lnTo>
                  <a:pt x="3417" y="4299"/>
                </a:lnTo>
                <a:lnTo>
                  <a:pt x="3430" y="4288"/>
                </a:lnTo>
                <a:lnTo>
                  <a:pt x="3437" y="4284"/>
                </a:lnTo>
                <a:lnTo>
                  <a:pt x="3445" y="4280"/>
                </a:lnTo>
                <a:lnTo>
                  <a:pt x="3453" y="4277"/>
                </a:lnTo>
                <a:lnTo>
                  <a:pt x="3463" y="4275"/>
                </a:lnTo>
                <a:lnTo>
                  <a:pt x="3474" y="4290"/>
                </a:lnTo>
                <a:lnTo>
                  <a:pt x="3481" y="4301"/>
                </a:lnTo>
                <a:lnTo>
                  <a:pt x="3486" y="4310"/>
                </a:lnTo>
                <a:lnTo>
                  <a:pt x="3487" y="4317"/>
                </a:lnTo>
                <a:lnTo>
                  <a:pt x="3492" y="4333"/>
                </a:lnTo>
                <a:lnTo>
                  <a:pt x="3500" y="4362"/>
                </a:lnTo>
                <a:lnTo>
                  <a:pt x="3502" y="4363"/>
                </a:lnTo>
                <a:lnTo>
                  <a:pt x="3500" y="4368"/>
                </a:lnTo>
                <a:lnTo>
                  <a:pt x="3499" y="4373"/>
                </a:lnTo>
                <a:lnTo>
                  <a:pt x="3497" y="4379"/>
                </a:lnTo>
                <a:lnTo>
                  <a:pt x="3494" y="4386"/>
                </a:lnTo>
                <a:lnTo>
                  <a:pt x="3493" y="4395"/>
                </a:lnTo>
                <a:lnTo>
                  <a:pt x="3493" y="4402"/>
                </a:lnTo>
                <a:lnTo>
                  <a:pt x="3494" y="4408"/>
                </a:lnTo>
                <a:lnTo>
                  <a:pt x="3497" y="4415"/>
                </a:lnTo>
                <a:lnTo>
                  <a:pt x="3502" y="4419"/>
                </a:lnTo>
                <a:lnTo>
                  <a:pt x="3506" y="4424"/>
                </a:lnTo>
                <a:lnTo>
                  <a:pt x="3510" y="4427"/>
                </a:lnTo>
                <a:lnTo>
                  <a:pt x="3520" y="4431"/>
                </a:lnTo>
                <a:lnTo>
                  <a:pt x="3530" y="4434"/>
                </a:lnTo>
                <a:lnTo>
                  <a:pt x="3541" y="4432"/>
                </a:lnTo>
                <a:lnTo>
                  <a:pt x="3549" y="4430"/>
                </a:lnTo>
                <a:lnTo>
                  <a:pt x="3552" y="4427"/>
                </a:lnTo>
                <a:lnTo>
                  <a:pt x="3555" y="4424"/>
                </a:lnTo>
                <a:lnTo>
                  <a:pt x="3558" y="4419"/>
                </a:lnTo>
                <a:lnTo>
                  <a:pt x="3559" y="4417"/>
                </a:lnTo>
                <a:lnTo>
                  <a:pt x="3568" y="4408"/>
                </a:lnTo>
                <a:lnTo>
                  <a:pt x="3574" y="4399"/>
                </a:lnTo>
                <a:lnTo>
                  <a:pt x="3578" y="4389"/>
                </a:lnTo>
                <a:lnTo>
                  <a:pt x="3579" y="4378"/>
                </a:lnTo>
                <a:lnTo>
                  <a:pt x="3582" y="4356"/>
                </a:lnTo>
                <a:lnTo>
                  <a:pt x="3584" y="4335"/>
                </a:lnTo>
                <a:lnTo>
                  <a:pt x="3584" y="4324"/>
                </a:lnTo>
                <a:lnTo>
                  <a:pt x="3587" y="4314"/>
                </a:lnTo>
                <a:lnTo>
                  <a:pt x="3589" y="4306"/>
                </a:lnTo>
                <a:lnTo>
                  <a:pt x="3595" y="4299"/>
                </a:lnTo>
                <a:lnTo>
                  <a:pt x="3601" y="4293"/>
                </a:lnTo>
                <a:lnTo>
                  <a:pt x="3611" y="4287"/>
                </a:lnTo>
                <a:lnTo>
                  <a:pt x="3624" y="4284"/>
                </a:lnTo>
                <a:lnTo>
                  <a:pt x="3638" y="4284"/>
                </a:lnTo>
                <a:lnTo>
                  <a:pt x="3651" y="4306"/>
                </a:lnTo>
                <a:lnTo>
                  <a:pt x="3661" y="4327"/>
                </a:lnTo>
                <a:lnTo>
                  <a:pt x="3667" y="4336"/>
                </a:lnTo>
                <a:lnTo>
                  <a:pt x="3674" y="4345"/>
                </a:lnTo>
                <a:lnTo>
                  <a:pt x="3680" y="4353"/>
                </a:lnTo>
                <a:lnTo>
                  <a:pt x="3689" y="4359"/>
                </a:lnTo>
                <a:lnTo>
                  <a:pt x="3695" y="4363"/>
                </a:lnTo>
                <a:lnTo>
                  <a:pt x="3702" y="4368"/>
                </a:lnTo>
                <a:lnTo>
                  <a:pt x="3709" y="4371"/>
                </a:lnTo>
                <a:lnTo>
                  <a:pt x="3718" y="4372"/>
                </a:lnTo>
                <a:lnTo>
                  <a:pt x="3726" y="4375"/>
                </a:lnTo>
                <a:lnTo>
                  <a:pt x="3735" y="4375"/>
                </a:lnTo>
                <a:lnTo>
                  <a:pt x="3745" y="4375"/>
                </a:lnTo>
                <a:lnTo>
                  <a:pt x="3755" y="4375"/>
                </a:lnTo>
                <a:lnTo>
                  <a:pt x="3764" y="4373"/>
                </a:lnTo>
                <a:lnTo>
                  <a:pt x="3774" y="4371"/>
                </a:lnTo>
                <a:lnTo>
                  <a:pt x="3784" y="4368"/>
                </a:lnTo>
                <a:lnTo>
                  <a:pt x="3794" y="4363"/>
                </a:lnTo>
                <a:lnTo>
                  <a:pt x="3804" y="4358"/>
                </a:lnTo>
                <a:lnTo>
                  <a:pt x="3814" y="4350"/>
                </a:lnTo>
                <a:lnTo>
                  <a:pt x="3823" y="4343"/>
                </a:lnTo>
                <a:lnTo>
                  <a:pt x="3833" y="4333"/>
                </a:lnTo>
                <a:lnTo>
                  <a:pt x="3841" y="4323"/>
                </a:lnTo>
                <a:lnTo>
                  <a:pt x="3847" y="4317"/>
                </a:lnTo>
                <a:lnTo>
                  <a:pt x="3856" y="4314"/>
                </a:lnTo>
                <a:lnTo>
                  <a:pt x="3877" y="4310"/>
                </a:lnTo>
                <a:lnTo>
                  <a:pt x="3885" y="4310"/>
                </a:lnTo>
                <a:lnTo>
                  <a:pt x="3896" y="4311"/>
                </a:lnTo>
                <a:lnTo>
                  <a:pt x="3902" y="4313"/>
                </a:lnTo>
                <a:lnTo>
                  <a:pt x="3909" y="4314"/>
                </a:lnTo>
                <a:lnTo>
                  <a:pt x="3916" y="4314"/>
                </a:lnTo>
                <a:lnTo>
                  <a:pt x="3924" y="4313"/>
                </a:lnTo>
                <a:lnTo>
                  <a:pt x="3932" y="4310"/>
                </a:lnTo>
                <a:lnTo>
                  <a:pt x="3939" y="4306"/>
                </a:lnTo>
                <a:lnTo>
                  <a:pt x="3947" y="4301"/>
                </a:lnTo>
                <a:lnTo>
                  <a:pt x="3952" y="4297"/>
                </a:lnTo>
                <a:lnTo>
                  <a:pt x="3962" y="4288"/>
                </a:lnTo>
                <a:lnTo>
                  <a:pt x="3974" y="4283"/>
                </a:lnTo>
                <a:lnTo>
                  <a:pt x="3980" y="4284"/>
                </a:lnTo>
                <a:lnTo>
                  <a:pt x="3987" y="4284"/>
                </a:lnTo>
                <a:lnTo>
                  <a:pt x="3990" y="4283"/>
                </a:lnTo>
                <a:lnTo>
                  <a:pt x="3993" y="4280"/>
                </a:lnTo>
                <a:lnTo>
                  <a:pt x="3996" y="4277"/>
                </a:lnTo>
                <a:lnTo>
                  <a:pt x="3998" y="4273"/>
                </a:lnTo>
                <a:lnTo>
                  <a:pt x="4001" y="4268"/>
                </a:lnTo>
                <a:lnTo>
                  <a:pt x="4004" y="4265"/>
                </a:lnTo>
                <a:lnTo>
                  <a:pt x="4009" y="4264"/>
                </a:lnTo>
                <a:lnTo>
                  <a:pt x="4013" y="4263"/>
                </a:lnTo>
                <a:lnTo>
                  <a:pt x="4016" y="4261"/>
                </a:lnTo>
                <a:lnTo>
                  <a:pt x="4019" y="4261"/>
                </a:lnTo>
                <a:lnTo>
                  <a:pt x="4019" y="4258"/>
                </a:lnTo>
                <a:lnTo>
                  <a:pt x="4016" y="4255"/>
                </a:lnTo>
                <a:lnTo>
                  <a:pt x="4013" y="4254"/>
                </a:lnTo>
                <a:lnTo>
                  <a:pt x="4010" y="4251"/>
                </a:lnTo>
                <a:lnTo>
                  <a:pt x="4011" y="4251"/>
                </a:lnTo>
                <a:lnTo>
                  <a:pt x="4014" y="4257"/>
                </a:lnTo>
                <a:lnTo>
                  <a:pt x="4016" y="4261"/>
                </a:lnTo>
                <a:lnTo>
                  <a:pt x="4004" y="4270"/>
                </a:lnTo>
                <a:lnTo>
                  <a:pt x="3994" y="4280"/>
                </a:lnTo>
                <a:lnTo>
                  <a:pt x="3998" y="4296"/>
                </a:lnTo>
                <a:lnTo>
                  <a:pt x="4003" y="4311"/>
                </a:lnTo>
                <a:lnTo>
                  <a:pt x="4010" y="4324"/>
                </a:lnTo>
                <a:lnTo>
                  <a:pt x="4016" y="4337"/>
                </a:lnTo>
                <a:lnTo>
                  <a:pt x="4021" y="4350"/>
                </a:lnTo>
                <a:lnTo>
                  <a:pt x="4027" y="4358"/>
                </a:lnTo>
                <a:lnTo>
                  <a:pt x="4033" y="4360"/>
                </a:lnTo>
                <a:lnTo>
                  <a:pt x="4037" y="4362"/>
                </a:lnTo>
                <a:lnTo>
                  <a:pt x="4043" y="4362"/>
                </a:lnTo>
                <a:lnTo>
                  <a:pt x="4049" y="4362"/>
                </a:lnTo>
                <a:lnTo>
                  <a:pt x="4059" y="4362"/>
                </a:lnTo>
                <a:lnTo>
                  <a:pt x="4069" y="4362"/>
                </a:lnTo>
                <a:lnTo>
                  <a:pt x="4085" y="4366"/>
                </a:lnTo>
                <a:lnTo>
                  <a:pt x="4102" y="4366"/>
                </a:lnTo>
                <a:lnTo>
                  <a:pt x="4111" y="4366"/>
                </a:lnTo>
                <a:lnTo>
                  <a:pt x="4119" y="4368"/>
                </a:lnTo>
                <a:lnTo>
                  <a:pt x="4129" y="4369"/>
                </a:lnTo>
                <a:lnTo>
                  <a:pt x="4140" y="4372"/>
                </a:lnTo>
                <a:lnTo>
                  <a:pt x="4165" y="4376"/>
                </a:lnTo>
                <a:lnTo>
                  <a:pt x="4184" y="4376"/>
                </a:lnTo>
                <a:lnTo>
                  <a:pt x="4190" y="4376"/>
                </a:lnTo>
                <a:lnTo>
                  <a:pt x="4196" y="4375"/>
                </a:lnTo>
                <a:lnTo>
                  <a:pt x="4200" y="4373"/>
                </a:lnTo>
                <a:lnTo>
                  <a:pt x="4203" y="4371"/>
                </a:lnTo>
                <a:lnTo>
                  <a:pt x="4206" y="4365"/>
                </a:lnTo>
                <a:lnTo>
                  <a:pt x="4207" y="4359"/>
                </a:lnTo>
                <a:lnTo>
                  <a:pt x="4206" y="4353"/>
                </a:lnTo>
                <a:lnTo>
                  <a:pt x="4206" y="4347"/>
                </a:lnTo>
                <a:lnTo>
                  <a:pt x="4200" y="4327"/>
                </a:lnTo>
                <a:lnTo>
                  <a:pt x="4194" y="4311"/>
                </a:lnTo>
                <a:lnTo>
                  <a:pt x="4194" y="4297"/>
                </a:lnTo>
                <a:lnTo>
                  <a:pt x="4193" y="4284"/>
                </a:lnTo>
                <a:lnTo>
                  <a:pt x="4193" y="4280"/>
                </a:lnTo>
                <a:lnTo>
                  <a:pt x="4194" y="4275"/>
                </a:lnTo>
                <a:lnTo>
                  <a:pt x="4196" y="4270"/>
                </a:lnTo>
                <a:lnTo>
                  <a:pt x="4200" y="4265"/>
                </a:lnTo>
                <a:lnTo>
                  <a:pt x="4214" y="4261"/>
                </a:lnTo>
                <a:lnTo>
                  <a:pt x="4227" y="4257"/>
                </a:lnTo>
                <a:lnTo>
                  <a:pt x="4239" y="4252"/>
                </a:lnTo>
                <a:lnTo>
                  <a:pt x="4249" y="4250"/>
                </a:lnTo>
                <a:lnTo>
                  <a:pt x="4263" y="4241"/>
                </a:lnTo>
                <a:lnTo>
                  <a:pt x="4273" y="4231"/>
                </a:lnTo>
                <a:lnTo>
                  <a:pt x="4282" y="4222"/>
                </a:lnTo>
                <a:lnTo>
                  <a:pt x="4288" y="4215"/>
                </a:lnTo>
                <a:lnTo>
                  <a:pt x="4295" y="4209"/>
                </a:lnTo>
                <a:lnTo>
                  <a:pt x="4302" y="4206"/>
                </a:lnTo>
                <a:lnTo>
                  <a:pt x="4309" y="4205"/>
                </a:lnTo>
                <a:lnTo>
                  <a:pt x="4317" y="4205"/>
                </a:lnTo>
                <a:lnTo>
                  <a:pt x="4331" y="4208"/>
                </a:lnTo>
                <a:lnTo>
                  <a:pt x="4345" y="4214"/>
                </a:lnTo>
                <a:lnTo>
                  <a:pt x="4345" y="4225"/>
                </a:lnTo>
                <a:lnTo>
                  <a:pt x="4344" y="4239"/>
                </a:lnTo>
                <a:lnTo>
                  <a:pt x="4341" y="4247"/>
                </a:lnTo>
                <a:lnTo>
                  <a:pt x="4338" y="4254"/>
                </a:lnTo>
                <a:lnTo>
                  <a:pt x="4334" y="4261"/>
                </a:lnTo>
                <a:lnTo>
                  <a:pt x="4330" y="4270"/>
                </a:lnTo>
                <a:lnTo>
                  <a:pt x="4324" y="4275"/>
                </a:lnTo>
                <a:lnTo>
                  <a:pt x="4321" y="4283"/>
                </a:lnTo>
                <a:lnTo>
                  <a:pt x="4318" y="4290"/>
                </a:lnTo>
                <a:lnTo>
                  <a:pt x="4315" y="4297"/>
                </a:lnTo>
                <a:lnTo>
                  <a:pt x="4312" y="4311"/>
                </a:lnTo>
                <a:lnTo>
                  <a:pt x="4312" y="4326"/>
                </a:lnTo>
                <a:lnTo>
                  <a:pt x="4314" y="4340"/>
                </a:lnTo>
                <a:lnTo>
                  <a:pt x="4317" y="4353"/>
                </a:lnTo>
                <a:lnTo>
                  <a:pt x="4321" y="4363"/>
                </a:lnTo>
                <a:lnTo>
                  <a:pt x="4327" y="4371"/>
                </a:lnTo>
                <a:lnTo>
                  <a:pt x="4353" y="4395"/>
                </a:lnTo>
                <a:lnTo>
                  <a:pt x="4380" y="4419"/>
                </a:lnTo>
                <a:lnTo>
                  <a:pt x="4396" y="4431"/>
                </a:lnTo>
                <a:lnTo>
                  <a:pt x="4413" y="4441"/>
                </a:lnTo>
                <a:lnTo>
                  <a:pt x="4430" y="4451"/>
                </a:lnTo>
                <a:lnTo>
                  <a:pt x="4451" y="4460"/>
                </a:lnTo>
                <a:lnTo>
                  <a:pt x="4456" y="4457"/>
                </a:lnTo>
                <a:lnTo>
                  <a:pt x="4461" y="4454"/>
                </a:lnTo>
                <a:lnTo>
                  <a:pt x="4462" y="4450"/>
                </a:lnTo>
                <a:lnTo>
                  <a:pt x="4464" y="4443"/>
                </a:lnTo>
                <a:lnTo>
                  <a:pt x="4461" y="4427"/>
                </a:lnTo>
                <a:lnTo>
                  <a:pt x="4456" y="4407"/>
                </a:lnTo>
                <a:lnTo>
                  <a:pt x="4451" y="4386"/>
                </a:lnTo>
                <a:lnTo>
                  <a:pt x="4445" y="4369"/>
                </a:lnTo>
                <a:lnTo>
                  <a:pt x="4443" y="4362"/>
                </a:lnTo>
                <a:lnTo>
                  <a:pt x="4443" y="4353"/>
                </a:lnTo>
                <a:lnTo>
                  <a:pt x="4443" y="4345"/>
                </a:lnTo>
                <a:lnTo>
                  <a:pt x="4445" y="4336"/>
                </a:lnTo>
                <a:lnTo>
                  <a:pt x="4453" y="4327"/>
                </a:lnTo>
                <a:lnTo>
                  <a:pt x="4468" y="4316"/>
                </a:lnTo>
                <a:lnTo>
                  <a:pt x="4472" y="4319"/>
                </a:lnTo>
                <a:lnTo>
                  <a:pt x="4479" y="4320"/>
                </a:lnTo>
                <a:lnTo>
                  <a:pt x="4484" y="4323"/>
                </a:lnTo>
                <a:lnTo>
                  <a:pt x="4488" y="4326"/>
                </a:lnTo>
                <a:lnTo>
                  <a:pt x="4492" y="4330"/>
                </a:lnTo>
                <a:lnTo>
                  <a:pt x="4495" y="4339"/>
                </a:lnTo>
                <a:lnTo>
                  <a:pt x="4498" y="4350"/>
                </a:lnTo>
                <a:lnTo>
                  <a:pt x="4501" y="4368"/>
                </a:lnTo>
                <a:lnTo>
                  <a:pt x="4501" y="4379"/>
                </a:lnTo>
                <a:lnTo>
                  <a:pt x="4498" y="4392"/>
                </a:lnTo>
                <a:lnTo>
                  <a:pt x="4495" y="4399"/>
                </a:lnTo>
                <a:lnTo>
                  <a:pt x="4494" y="4407"/>
                </a:lnTo>
                <a:lnTo>
                  <a:pt x="4494" y="4415"/>
                </a:lnTo>
                <a:lnTo>
                  <a:pt x="4494" y="4422"/>
                </a:lnTo>
                <a:lnTo>
                  <a:pt x="4495" y="4430"/>
                </a:lnTo>
                <a:lnTo>
                  <a:pt x="4494" y="4438"/>
                </a:lnTo>
                <a:lnTo>
                  <a:pt x="4494" y="4445"/>
                </a:lnTo>
                <a:lnTo>
                  <a:pt x="4497" y="4453"/>
                </a:lnTo>
                <a:lnTo>
                  <a:pt x="4508" y="4476"/>
                </a:lnTo>
                <a:lnTo>
                  <a:pt x="4517" y="4496"/>
                </a:lnTo>
                <a:lnTo>
                  <a:pt x="4520" y="4497"/>
                </a:lnTo>
                <a:lnTo>
                  <a:pt x="4524" y="4499"/>
                </a:lnTo>
                <a:lnTo>
                  <a:pt x="4530" y="4499"/>
                </a:lnTo>
                <a:lnTo>
                  <a:pt x="4537" y="4499"/>
                </a:lnTo>
                <a:lnTo>
                  <a:pt x="4544" y="4496"/>
                </a:lnTo>
                <a:lnTo>
                  <a:pt x="4550" y="4493"/>
                </a:lnTo>
                <a:lnTo>
                  <a:pt x="4556" y="4487"/>
                </a:lnTo>
                <a:lnTo>
                  <a:pt x="4560" y="4480"/>
                </a:lnTo>
                <a:lnTo>
                  <a:pt x="4563" y="4473"/>
                </a:lnTo>
                <a:lnTo>
                  <a:pt x="4567" y="4466"/>
                </a:lnTo>
                <a:lnTo>
                  <a:pt x="4572" y="4460"/>
                </a:lnTo>
                <a:lnTo>
                  <a:pt x="4577" y="4453"/>
                </a:lnTo>
                <a:lnTo>
                  <a:pt x="4583" y="4448"/>
                </a:lnTo>
                <a:lnTo>
                  <a:pt x="4590" y="4444"/>
                </a:lnTo>
                <a:lnTo>
                  <a:pt x="4597" y="4441"/>
                </a:lnTo>
                <a:lnTo>
                  <a:pt x="4605" y="4441"/>
                </a:lnTo>
                <a:lnTo>
                  <a:pt x="4618" y="4448"/>
                </a:lnTo>
                <a:lnTo>
                  <a:pt x="4629" y="4455"/>
                </a:lnTo>
                <a:lnTo>
                  <a:pt x="4646" y="4473"/>
                </a:lnTo>
                <a:lnTo>
                  <a:pt x="4664" y="4490"/>
                </a:lnTo>
                <a:lnTo>
                  <a:pt x="4678" y="4491"/>
                </a:lnTo>
                <a:lnTo>
                  <a:pt x="4684" y="4494"/>
                </a:lnTo>
                <a:lnTo>
                  <a:pt x="4688" y="4499"/>
                </a:lnTo>
                <a:lnTo>
                  <a:pt x="4700" y="4506"/>
                </a:lnTo>
                <a:lnTo>
                  <a:pt x="4708" y="4516"/>
                </a:lnTo>
                <a:lnTo>
                  <a:pt x="4717" y="4525"/>
                </a:lnTo>
                <a:lnTo>
                  <a:pt x="4723" y="4530"/>
                </a:lnTo>
                <a:lnTo>
                  <a:pt x="4729" y="4536"/>
                </a:lnTo>
                <a:lnTo>
                  <a:pt x="4733" y="4540"/>
                </a:lnTo>
                <a:lnTo>
                  <a:pt x="4737" y="4543"/>
                </a:lnTo>
                <a:lnTo>
                  <a:pt x="4744" y="4543"/>
                </a:lnTo>
                <a:lnTo>
                  <a:pt x="4752" y="4543"/>
                </a:lnTo>
                <a:lnTo>
                  <a:pt x="4765" y="4536"/>
                </a:lnTo>
                <a:lnTo>
                  <a:pt x="4776" y="4529"/>
                </a:lnTo>
                <a:lnTo>
                  <a:pt x="4777" y="4527"/>
                </a:lnTo>
                <a:lnTo>
                  <a:pt x="4777" y="4525"/>
                </a:lnTo>
                <a:lnTo>
                  <a:pt x="4777" y="4519"/>
                </a:lnTo>
                <a:lnTo>
                  <a:pt x="4777" y="4513"/>
                </a:lnTo>
                <a:lnTo>
                  <a:pt x="4776" y="4502"/>
                </a:lnTo>
                <a:lnTo>
                  <a:pt x="4776" y="4496"/>
                </a:lnTo>
                <a:lnTo>
                  <a:pt x="4763" y="4467"/>
                </a:lnTo>
                <a:lnTo>
                  <a:pt x="4749" y="4438"/>
                </a:lnTo>
                <a:lnTo>
                  <a:pt x="4741" y="4422"/>
                </a:lnTo>
                <a:lnTo>
                  <a:pt x="4736" y="4407"/>
                </a:lnTo>
                <a:lnTo>
                  <a:pt x="4733" y="4389"/>
                </a:lnTo>
                <a:lnTo>
                  <a:pt x="4731" y="4371"/>
                </a:lnTo>
                <a:lnTo>
                  <a:pt x="4733" y="4359"/>
                </a:lnTo>
                <a:lnTo>
                  <a:pt x="4736" y="4350"/>
                </a:lnTo>
                <a:lnTo>
                  <a:pt x="4740" y="4345"/>
                </a:lnTo>
                <a:lnTo>
                  <a:pt x="4746" y="4340"/>
                </a:lnTo>
                <a:lnTo>
                  <a:pt x="4752" y="4339"/>
                </a:lnTo>
                <a:lnTo>
                  <a:pt x="4757" y="4339"/>
                </a:lnTo>
                <a:lnTo>
                  <a:pt x="4763" y="4339"/>
                </a:lnTo>
                <a:lnTo>
                  <a:pt x="4767" y="4339"/>
                </a:lnTo>
                <a:lnTo>
                  <a:pt x="4789" y="4343"/>
                </a:lnTo>
                <a:lnTo>
                  <a:pt x="4811" y="4347"/>
                </a:lnTo>
                <a:lnTo>
                  <a:pt x="4821" y="4349"/>
                </a:lnTo>
                <a:lnTo>
                  <a:pt x="4831" y="4349"/>
                </a:lnTo>
                <a:lnTo>
                  <a:pt x="4839" y="4349"/>
                </a:lnTo>
                <a:lnTo>
                  <a:pt x="4848" y="4347"/>
                </a:lnTo>
                <a:lnTo>
                  <a:pt x="4857" y="4343"/>
                </a:lnTo>
                <a:lnTo>
                  <a:pt x="4865" y="4340"/>
                </a:lnTo>
                <a:lnTo>
                  <a:pt x="4873" y="4337"/>
                </a:lnTo>
                <a:lnTo>
                  <a:pt x="4881" y="4336"/>
                </a:lnTo>
                <a:lnTo>
                  <a:pt x="4898" y="4339"/>
                </a:lnTo>
                <a:lnTo>
                  <a:pt x="4914" y="4345"/>
                </a:lnTo>
                <a:lnTo>
                  <a:pt x="4927" y="4350"/>
                </a:lnTo>
                <a:lnTo>
                  <a:pt x="4936" y="4353"/>
                </a:lnTo>
                <a:lnTo>
                  <a:pt x="4940" y="4353"/>
                </a:lnTo>
                <a:lnTo>
                  <a:pt x="4943" y="4355"/>
                </a:lnTo>
                <a:lnTo>
                  <a:pt x="4946" y="4358"/>
                </a:lnTo>
                <a:lnTo>
                  <a:pt x="4947" y="4360"/>
                </a:lnTo>
                <a:lnTo>
                  <a:pt x="4952" y="4366"/>
                </a:lnTo>
                <a:lnTo>
                  <a:pt x="4953" y="4369"/>
                </a:lnTo>
                <a:lnTo>
                  <a:pt x="4953" y="4376"/>
                </a:lnTo>
                <a:lnTo>
                  <a:pt x="4953" y="4383"/>
                </a:lnTo>
                <a:lnTo>
                  <a:pt x="4950" y="4388"/>
                </a:lnTo>
                <a:lnTo>
                  <a:pt x="4945" y="4392"/>
                </a:lnTo>
                <a:lnTo>
                  <a:pt x="4936" y="4396"/>
                </a:lnTo>
                <a:lnTo>
                  <a:pt x="4923" y="4401"/>
                </a:lnTo>
                <a:lnTo>
                  <a:pt x="4904" y="4405"/>
                </a:lnTo>
                <a:lnTo>
                  <a:pt x="4880" y="4408"/>
                </a:lnTo>
                <a:lnTo>
                  <a:pt x="4868" y="4415"/>
                </a:lnTo>
                <a:lnTo>
                  <a:pt x="4858" y="4422"/>
                </a:lnTo>
                <a:lnTo>
                  <a:pt x="4848" y="4430"/>
                </a:lnTo>
                <a:lnTo>
                  <a:pt x="4841" y="4437"/>
                </a:lnTo>
                <a:lnTo>
                  <a:pt x="4834" y="4444"/>
                </a:lnTo>
                <a:lnTo>
                  <a:pt x="4828" y="4450"/>
                </a:lnTo>
                <a:lnTo>
                  <a:pt x="4824" y="4457"/>
                </a:lnTo>
                <a:lnTo>
                  <a:pt x="4821" y="4463"/>
                </a:lnTo>
                <a:lnTo>
                  <a:pt x="4819" y="4468"/>
                </a:lnTo>
                <a:lnTo>
                  <a:pt x="4818" y="4474"/>
                </a:lnTo>
                <a:lnTo>
                  <a:pt x="4818" y="4479"/>
                </a:lnTo>
                <a:lnTo>
                  <a:pt x="4819" y="4483"/>
                </a:lnTo>
                <a:lnTo>
                  <a:pt x="4822" y="4487"/>
                </a:lnTo>
                <a:lnTo>
                  <a:pt x="4825" y="4490"/>
                </a:lnTo>
                <a:lnTo>
                  <a:pt x="4829" y="4493"/>
                </a:lnTo>
                <a:lnTo>
                  <a:pt x="4834" y="4494"/>
                </a:lnTo>
                <a:lnTo>
                  <a:pt x="4844" y="4496"/>
                </a:lnTo>
                <a:lnTo>
                  <a:pt x="4857" y="4494"/>
                </a:lnTo>
                <a:lnTo>
                  <a:pt x="4870" y="4493"/>
                </a:lnTo>
                <a:lnTo>
                  <a:pt x="4883" y="4491"/>
                </a:lnTo>
                <a:lnTo>
                  <a:pt x="4894" y="4490"/>
                </a:lnTo>
                <a:lnTo>
                  <a:pt x="4904" y="4490"/>
                </a:lnTo>
                <a:lnTo>
                  <a:pt x="4916" y="4491"/>
                </a:lnTo>
                <a:lnTo>
                  <a:pt x="4927" y="4491"/>
                </a:lnTo>
                <a:lnTo>
                  <a:pt x="4937" y="4500"/>
                </a:lnTo>
                <a:lnTo>
                  <a:pt x="4946" y="4509"/>
                </a:lnTo>
                <a:lnTo>
                  <a:pt x="4953" y="4517"/>
                </a:lnTo>
                <a:lnTo>
                  <a:pt x="4959" y="4526"/>
                </a:lnTo>
                <a:lnTo>
                  <a:pt x="4963" y="4539"/>
                </a:lnTo>
                <a:lnTo>
                  <a:pt x="4966" y="4552"/>
                </a:lnTo>
                <a:lnTo>
                  <a:pt x="4969" y="4558"/>
                </a:lnTo>
                <a:lnTo>
                  <a:pt x="4970" y="4563"/>
                </a:lnTo>
                <a:lnTo>
                  <a:pt x="4973" y="4569"/>
                </a:lnTo>
                <a:lnTo>
                  <a:pt x="4979" y="4575"/>
                </a:lnTo>
                <a:lnTo>
                  <a:pt x="4985" y="4579"/>
                </a:lnTo>
                <a:lnTo>
                  <a:pt x="4993" y="4584"/>
                </a:lnTo>
                <a:lnTo>
                  <a:pt x="5002" y="4585"/>
                </a:lnTo>
                <a:lnTo>
                  <a:pt x="5011" y="4587"/>
                </a:lnTo>
                <a:lnTo>
                  <a:pt x="5018" y="4587"/>
                </a:lnTo>
                <a:lnTo>
                  <a:pt x="5024" y="4584"/>
                </a:lnTo>
                <a:lnTo>
                  <a:pt x="5029" y="4582"/>
                </a:lnTo>
                <a:lnTo>
                  <a:pt x="5035" y="4578"/>
                </a:lnTo>
                <a:lnTo>
                  <a:pt x="5040" y="4574"/>
                </a:lnTo>
                <a:lnTo>
                  <a:pt x="5044" y="4568"/>
                </a:lnTo>
                <a:lnTo>
                  <a:pt x="5048" y="4562"/>
                </a:lnTo>
                <a:lnTo>
                  <a:pt x="5050" y="4553"/>
                </a:lnTo>
                <a:lnTo>
                  <a:pt x="5060" y="4535"/>
                </a:lnTo>
                <a:lnTo>
                  <a:pt x="5067" y="4515"/>
                </a:lnTo>
                <a:lnTo>
                  <a:pt x="5074" y="4494"/>
                </a:lnTo>
                <a:lnTo>
                  <a:pt x="5080" y="4474"/>
                </a:lnTo>
                <a:lnTo>
                  <a:pt x="5089" y="4453"/>
                </a:lnTo>
                <a:lnTo>
                  <a:pt x="5097" y="4432"/>
                </a:lnTo>
                <a:lnTo>
                  <a:pt x="5103" y="4422"/>
                </a:lnTo>
                <a:lnTo>
                  <a:pt x="5109" y="4412"/>
                </a:lnTo>
                <a:lnTo>
                  <a:pt x="5117" y="4402"/>
                </a:lnTo>
                <a:lnTo>
                  <a:pt x="5126" y="4394"/>
                </a:lnTo>
                <a:lnTo>
                  <a:pt x="5137" y="4389"/>
                </a:lnTo>
                <a:lnTo>
                  <a:pt x="5150" y="4386"/>
                </a:lnTo>
                <a:lnTo>
                  <a:pt x="5161" y="4389"/>
                </a:lnTo>
                <a:lnTo>
                  <a:pt x="5168" y="4392"/>
                </a:lnTo>
                <a:lnTo>
                  <a:pt x="5173" y="4396"/>
                </a:lnTo>
                <a:lnTo>
                  <a:pt x="5179" y="4402"/>
                </a:lnTo>
                <a:lnTo>
                  <a:pt x="5182" y="4408"/>
                </a:lnTo>
                <a:lnTo>
                  <a:pt x="5184" y="4415"/>
                </a:lnTo>
                <a:lnTo>
                  <a:pt x="5185" y="4422"/>
                </a:lnTo>
                <a:lnTo>
                  <a:pt x="5185" y="4431"/>
                </a:lnTo>
                <a:lnTo>
                  <a:pt x="5175" y="4458"/>
                </a:lnTo>
                <a:lnTo>
                  <a:pt x="5168" y="4481"/>
                </a:lnTo>
                <a:lnTo>
                  <a:pt x="5163" y="4499"/>
                </a:lnTo>
                <a:lnTo>
                  <a:pt x="5163" y="4512"/>
                </a:lnTo>
                <a:lnTo>
                  <a:pt x="5163" y="4516"/>
                </a:lnTo>
                <a:lnTo>
                  <a:pt x="5165" y="4520"/>
                </a:lnTo>
                <a:lnTo>
                  <a:pt x="5166" y="4523"/>
                </a:lnTo>
                <a:lnTo>
                  <a:pt x="5168" y="4525"/>
                </a:lnTo>
                <a:lnTo>
                  <a:pt x="5172" y="4526"/>
                </a:lnTo>
                <a:lnTo>
                  <a:pt x="5178" y="4526"/>
                </a:lnTo>
                <a:lnTo>
                  <a:pt x="5207" y="4515"/>
                </a:lnTo>
                <a:lnTo>
                  <a:pt x="5233" y="4502"/>
                </a:lnTo>
                <a:lnTo>
                  <a:pt x="5247" y="4496"/>
                </a:lnTo>
                <a:lnTo>
                  <a:pt x="5263" y="4491"/>
                </a:lnTo>
                <a:lnTo>
                  <a:pt x="5280" y="4487"/>
                </a:lnTo>
                <a:lnTo>
                  <a:pt x="5300" y="4484"/>
                </a:lnTo>
                <a:lnTo>
                  <a:pt x="5309" y="4487"/>
                </a:lnTo>
                <a:lnTo>
                  <a:pt x="5325" y="4493"/>
                </a:lnTo>
                <a:lnTo>
                  <a:pt x="5333" y="4497"/>
                </a:lnTo>
                <a:lnTo>
                  <a:pt x="5342" y="4506"/>
                </a:lnTo>
                <a:lnTo>
                  <a:pt x="5345" y="4510"/>
                </a:lnTo>
                <a:lnTo>
                  <a:pt x="5348" y="4517"/>
                </a:lnTo>
                <a:lnTo>
                  <a:pt x="5351" y="4525"/>
                </a:lnTo>
                <a:lnTo>
                  <a:pt x="5352" y="4532"/>
                </a:lnTo>
                <a:lnTo>
                  <a:pt x="5352" y="4539"/>
                </a:lnTo>
                <a:lnTo>
                  <a:pt x="5349" y="4548"/>
                </a:lnTo>
                <a:lnTo>
                  <a:pt x="5346" y="4556"/>
                </a:lnTo>
                <a:lnTo>
                  <a:pt x="5343" y="4566"/>
                </a:lnTo>
                <a:lnTo>
                  <a:pt x="5341" y="4576"/>
                </a:lnTo>
                <a:lnTo>
                  <a:pt x="5338" y="4588"/>
                </a:lnTo>
                <a:lnTo>
                  <a:pt x="5339" y="4601"/>
                </a:lnTo>
                <a:lnTo>
                  <a:pt x="5342" y="4615"/>
                </a:lnTo>
                <a:lnTo>
                  <a:pt x="5345" y="4621"/>
                </a:lnTo>
                <a:lnTo>
                  <a:pt x="5349" y="4625"/>
                </a:lnTo>
                <a:lnTo>
                  <a:pt x="5355" y="4628"/>
                </a:lnTo>
                <a:lnTo>
                  <a:pt x="5361" y="4631"/>
                </a:lnTo>
                <a:lnTo>
                  <a:pt x="5366" y="4633"/>
                </a:lnTo>
                <a:lnTo>
                  <a:pt x="5374" y="4634"/>
                </a:lnTo>
                <a:lnTo>
                  <a:pt x="5381" y="4633"/>
                </a:lnTo>
                <a:lnTo>
                  <a:pt x="5387" y="4631"/>
                </a:lnTo>
                <a:lnTo>
                  <a:pt x="5405" y="4623"/>
                </a:lnTo>
                <a:lnTo>
                  <a:pt x="5424" y="4611"/>
                </a:lnTo>
                <a:lnTo>
                  <a:pt x="5434" y="4607"/>
                </a:lnTo>
                <a:lnTo>
                  <a:pt x="5444" y="4604"/>
                </a:lnTo>
                <a:lnTo>
                  <a:pt x="5450" y="4602"/>
                </a:lnTo>
                <a:lnTo>
                  <a:pt x="5456" y="4604"/>
                </a:lnTo>
                <a:lnTo>
                  <a:pt x="5460" y="4604"/>
                </a:lnTo>
                <a:lnTo>
                  <a:pt x="5466" y="4607"/>
                </a:lnTo>
                <a:lnTo>
                  <a:pt x="5487" y="4615"/>
                </a:lnTo>
                <a:lnTo>
                  <a:pt x="5505" y="4621"/>
                </a:lnTo>
                <a:lnTo>
                  <a:pt x="5521" y="4625"/>
                </a:lnTo>
                <a:lnTo>
                  <a:pt x="5533" y="4627"/>
                </a:lnTo>
                <a:lnTo>
                  <a:pt x="5546" y="4625"/>
                </a:lnTo>
                <a:lnTo>
                  <a:pt x="5557" y="4624"/>
                </a:lnTo>
                <a:lnTo>
                  <a:pt x="5565" y="4620"/>
                </a:lnTo>
                <a:lnTo>
                  <a:pt x="5572" y="4615"/>
                </a:lnTo>
                <a:lnTo>
                  <a:pt x="5585" y="4605"/>
                </a:lnTo>
                <a:lnTo>
                  <a:pt x="5597" y="4594"/>
                </a:lnTo>
                <a:lnTo>
                  <a:pt x="5603" y="4589"/>
                </a:lnTo>
                <a:lnTo>
                  <a:pt x="5608" y="4585"/>
                </a:lnTo>
                <a:lnTo>
                  <a:pt x="5614" y="4582"/>
                </a:lnTo>
                <a:lnTo>
                  <a:pt x="5621" y="4581"/>
                </a:lnTo>
                <a:lnTo>
                  <a:pt x="5633" y="4582"/>
                </a:lnTo>
                <a:lnTo>
                  <a:pt x="5644" y="4585"/>
                </a:lnTo>
                <a:lnTo>
                  <a:pt x="5649" y="4597"/>
                </a:lnTo>
                <a:lnTo>
                  <a:pt x="5650" y="4605"/>
                </a:lnTo>
                <a:lnTo>
                  <a:pt x="5647" y="4614"/>
                </a:lnTo>
                <a:lnTo>
                  <a:pt x="5644" y="4623"/>
                </a:lnTo>
                <a:lnTo>
                  <a:pt x="5633" y="4635"/>
                </a:lnTo>
                <a:lnTo>
                  <a:pt x="5618" y="4647"/>
                </a:lnTo>
                <a:lnTo>
                  <a:pt x="5613" y="4653"/>
                </a:lnTo>
                <a:lnTo>
                  <a:pt x="5608" y="4659"/>
                </a:lnTo>
                <a:lnTo>
                  <a:pt x="5605" y="4666"/>
                </a:lnTo>
                <a:lnTo>
                  <a:pt x="5605" y="4673"/>
                </a:lnTo>
                <a:lnTo>
                  <a:pt x="5608" y="4682"/>
                </a:lnTo>
                <a:lnTo>
                  <a:pt x="5614" y="4692"/>
                </a:lnTo>
                <a:lnTo>
                  <a:pt x="5624" y="4702"/>
                </a:lnTo>
                <a:lnTo>
                  <a:pt x="5639" y="4715"/>
                </a:lnTo>
                <a:lnTo>
                  <a:pt x="5650" y="4723"/>
                </a:lnTo>
                <a:lnTo>
                  <a:pt x="5662" y="4729"/>
                </a:lnTo>
                <a:lnTo>
                  <a:pt x="5672" y="4732"/>
                </a:lnTo>
                <a:lnTo>
                  <a:pt x="5683" y="4735"/>
                </a:lnTo>
                <a:lnTo>
                  <a:pt x="5693" y="4735"/>
                </a:lnTo>
                <a:lnTo>
                  <a:pt x="5703" y="4732"/>
                </a:lnTo>
                <a:lnTo>
                  <a:pt x="5713" y="4729"/>
                </a:lnTo>
                <a:lnTo>
                  <a:pt x="5722" y="4725"/>
                </a:lnTo>
                <a:lnTo>
                  <a:pt x="5732" y="4720"/>
                </a:lnTo>
                <a:lnTo>
                  <a:pt x="5742" y="4719"/>
                </a:lnTo>
                <a:lnTo>
                  <a:pt x="5752" y="4718"/>
                </a:lnTo>
                <a:lnTo>
                  <a:pt x="5761" y="4718"/>
                </a:lnTo>
                <a:lnTo>
                  <a:pt x="5771" y="4718"/>
                </a:lnTo>
                <a:lnTo>
                  <a:pt x="5781" y="4720"/>
                </a:lnTo>
                <a:lnTo>
                  <a:pt x="5791" y="4723"/>
                </a:lnTo>
                <a:lnTo>
                  <a:pt x="5801" y="4725"/>
                </a:lnTo>
                <a:lnTo>
                  <a:pt x="5807" y="4731"/>
                </a:lnTo>
                <a:lnTo>
                  <a:pt x="5817" y="4739"/>
                </a:lnTo>
                <a:lnTo>
                  <a:pt x="5823" y="4743"/>
                </a:lnTo>
                <a:lnTo>
                  <a:pt x="5827" y="4748"/>
                </a:lnTo>
                <a:lnTo>
                  <a:pt x="5830" y="4754"/>
                </a:lnTo>
                <a:lnTo>
                  <a:pt x="5832" y="4759"/>
                </a:lnTo>
                <a:lnTo>
                  <a:pt x="5832" y="4767"/>
                </a:lnTo>
                <a:lnTo>
                  <a:pt x="5832" y="4774"/>
                </a:lnTo>
                <a:lnTo>
                  <a:pt x="5830" y="4778"/>
                </a:lnTo>
                <a:lnTo>
                  <a:pt x="5829" y="4782"/>
                </a:lnTo>
                <a:lnTo>
                  <a:pt x="5827" y="4785"/>
                </a:lnTo>
                <a:lnTo>
                  <a:pt x="5824" y="4788"/>
                </a:lnTo>
                <a:lnTo>
                  <a:pt x="5819" y="4791"/>
                </a:lnTo>
                <a:lnTo>
                  <a:pt x="5813" y="4792"/>
                </a:lnTo>
                <a:lnTo>
                  <a:pt x="5807" y="4791"/>
                </a:lnTo>
                <a:lnTo>
                  <a:pt x="5800" y="4788"/>
                </a:lnTo>
                <a:lnTo>
                  <a:pt x="5788" y="4787"/>
                </a:lnTo>
                <a:lnTo>
                  <a:pt x="5775" y="4782"/>
                </a:lnTo>
                <a:lnTo>
                  <a:pt x="5764" y="4778"/>
                </a:lnTo>
                <a:lnTo>
                  <a:pt x="5752" y="4777"/>
                </a:lnTo>
                <a:lnTo>
                  <a:pt x="5737" y="4775"/>
                </a:lnTo>
                <a:lnTo>
                  <a:pt x="5722" y="4772"/>
                </a:lnTo>
                <a:lnTo>
                  <a:pt x="5706" y="4777"/>
                </a:lnTo>
                <a:lnTo>
                  <a:pt x="5701" y="4777"/>
                </a:lnTo>
                <a:lnTo>
                  <a:pt x="5698" y="4778"/>
                </a:lnTo>
                <a:lnTo>
                  <a:pt x="5690" y="4781"/>
                </a:lnTo>
                <a:lnTo>
                  <a:pt x="5673" y="4790"/>
                </a:lnTo>
                <a:lnTo>
                  <a:pt x="5662" y="4797"/>
                </a:lnTo>
                <a:lnTo>
                  <a:pt x="5657" y="4801"/>
                </a:lnTo>
                <a:lnTo>
                  <a:pt x="5654" y="4805"/>
                </a:lnTo>
                <a:lnTo>
                  <a:pt x="5653" y="4808"/>
                </a:lnTo>
                <a:lnTo>
                  <a:pt x="5652" y="4813"/>
                </a:lnTo>
                <a:lnTo>
                  <a:pt x="5652" y="4817"/>
                </a:lnTo>
                <a:lnTo>
                  <a:pt x="5653" y="4820"/>
                </a:lnTo>
                <a:lnTo>
                  <a:pt x="5654" y="4824"/>
                </a:lnTo>
                <a:lnTo>
                  <a:pt x="5657" y="4827"/>
                </a:lnTo>
                <a:lnTo>
                  <a:pt x="5665" y="4834"/>
                </a:lnTo>
                <a:lnTo>
                  <a:pt x="5675" y="4840"/>
                </a:lnTo>
                <a:lnTo>
                  <a:pt x="5683" y="4843"/>
                </a:lnTo>
                <a:lnTo>
                  <a:pt x="5695" y="4844"/>
                </a:lnTo>
                <a:lnTo>
                  <a:pt x="5709" y="4846"/>
                </a:lnTo>
                <a:lnTo>
                  <a:pt x="5725" y="4844"/>
                </a:lnTo>
                <a:lnTo>
                  <a:pt x="5741" y="4844"/>
                </a:lnTo>
                <a:lnTo>
                  <a:pt x="5755" y="4843"/>
                </a:lnTo>
                <a:lnTo>
                  <a:pt x="5768" y="4844"/>
                </a:lnTo>
                <a:lnTo>
                  <a:pt x="5778" y="4846"/>
                </a:lnTo>
                <a:lnTo>
                  <a:pt x="5793" y="4850"/>
                </a:lnTo>
                <a:lnTo>
                  <a:pt x="5806" y="4856"/>
                </a:lnTo>
                <a:lnTo>
                  <a:pt x="5819" y="4862"/>
                </a:lnTo>
                <a:lnTo>
                  <a:pt x="5832" y="4869"/>
                </a:lnTo>
                <a:lnTo>
                  <a:pt x="5843" y="4876"/>
                </a:lnTo>
                <a:lnTo>
                  <a:pt x="5853" y="4883"/>
                </a:lnTo>
                <a:lnTo>
                  <a:pt x="5863" y="4892"/>
                </a:lnTo>
                <a:lnTo>
                  <a:pt x="5870" y="4899"/>
                </a:lnTo>
                <a:lnTo>
                  <a:pt x="5881" y="4916"/>
                </a:lnTo>
                <a:lnTo>
                  <a:pt x="5885" y="4928"/>
                </a:lnTo>
                <a:lnTo>
                  <a:pt x="5882" y="4936"/>
                </a:lnTo>
                <a:lnTo>
                  <a:pt x="5876" y="4947"/>
                </a:lnTo>
                <a:lnTo>
                  <a:pt x="5870" y="4955"/>
                </a:lnTo>
                <a:lnTo>
                  <a:pt x="5863" y="4964"/>
                </a:lnTo>
                <a:lnTo>
                  <a:pt x="5847" y="4980"/>
                </a:lnTo>
                <a:lnTo>
                  <a:pt x="5830" y="4993"/>
                </a:lnTo>
                <a:lnTo>
                  <a:pt x="5813" y="5001"/>
                </a:lnTo>
                <a:lnTo>
                  <a:pt x="5798" y="5007"/>
                </a:lnTo>
                <a:lnTo>
                  <a:pt x="5793" y="5010"/>
                </a:lnTo>
                <a:lnTo>
                  <a:pt x="5788" y="5014"/>
                </a:lnTo>
                <a:lnTo>
                  <a:pt x="5787" y="5019"/>
                </a:lnTo>
                <a:lnTo>
                  <a:pt x="5785" y="5027"/>
                </a:lnTo>
                <a:lnTo>
                  <a:pt x="5788" y="5037"/>
                </a:lnTo>
                <a:lnTo>
                  <a:pt x="5793" y="5047"/>
                </a:lnTo>
                <a:lnTo>
                  <a:pt x="5801" y="5055"/>
                </a:lnTo>
                <a:lnTo>
                  <a:pt x="5806" y="5057"/>
                </a:lnTo>
                <a:lnTo>
                  <a:pt x="5807" y="5057"/>
                </a:lnTo>
                <a:lnTo>
                  <a:pt x="5810" y="5059"/>
                </a:lnTo>
                <a:lnTo>
                  <a:pt x="5816" y="5060"/>
                </a:lnTo>
                <a:lnTo>
                  <a:pt x="5830" y="5060"/>
                </a:lnTo>
                <a:lnTo>
                  <a:pt x="5845" y="5055"/>
                </a:lnTo>
                <a:lnTo>
                  <a:pt x="5870" y="5039"/>
                </a:lnTo>
                <a:lnTo>
                  <a:pt x="5895" y="5023"/>
                </a:lnTo>
                <a:lnTo>
                  <a:pt x="5909" y="5013"/>
                </a:lnTo>
                <a:lnTo>
                  <a:pt x="5912" y="5008"/>
                </a:lnTo>
                <a:lnTo>
                  <a:pt x="5915" y="5007"/>
                </a:lnTo>
                <a:lnTo>
                  <a:pt x="5918" y="5007"/>
                </a:lnTo>
                <a:lnTo>
                  <a:pt x="5919" y="5007"/>
                </a:lnTo>
                <a:lnTo>
                  <a:pt x="5927" y="5007"/>
                </a:lnTo>
                <a:lnTo>
                  <a:pt x="5937" y="5004"/>
                </a:lnTo>
                <a:lnTo>
                  <a:pt x="5945" y="5004"/>
                </a:lnTo>
                <a:lnTo>
                  <a:pt x="5957" y="5006"/>
                </a:lnTo>
                <a:lnTo>
                  <a:pt x="5970" y="5007"/>
                </a:lnTo>
                <a:lnTo>
                  <a:pt x="5978" y="5010"/>
                </a:lnTo>
                <a:lnTo>
                  <a:pt x="5981" y="5021"/>
                </a:lnTo>
                <a:lnTo>
                  <a:pt x="5986" y="5031"/>
                </a:lnTo>
                <a:lnTo>
                  <a:pt x="5981" y="5055"/>
                </a:lnTo>
                <a:lnTo>
                  <a:pt x="5980" y="5079"/>
                </a:lnTo>
                <a:lnTo>
                  <a:pt x="5980" y="5105"/>
                </a:lnTo>
                <a:lnTo>
                  <a:pt x="5981" y="5131"/>
                </a:lnTo>
                <a:lnTo>
                  <a:pt x="5984" y="5144"/>
                </a:lnTo>
                <a:lnTo>
                  <a:pt x="5987" y="5155"/>
                </a:lnTo>
                <a:lnTo>
                  <a:pt x="5990" y="5167"/>
                </a:lnTo>
                <a:lnTo>
                  <a:pt x="5994" y="5177"/>
                </a:lnTo>
                <a:lnTo>
                  <a:pt x="6000" y="5187"/>
                </a:lnTo>
                <a:lnTo>
                  <a:pt x="6006" y="5197"/>
                </a:lnTo>
                <a:lnTo>
                  <a:pt x="6013" y="5204"/>
                </a:lnTo>
                <a:lnTo>
                  <a:pt x="6022" y="5211"/>
                </a:lnTo>
                <a:lnTo>
                  <a:pt x="6026" y="5214"/>
                </a:lnTo>
                <a:lnTo>
                  <a:pt x="6030" y="5214"/>
                </a:lnTo>
                <a:lnTo>
                  <a:pt x="6035" y="5214"/>
                </a:lnTo>
                <a:lnTo>
                  <a:pt x="6039" y="5214"/>
                </a:lnTo>
                <a:lnTo>
                  <a:pt x="6049" y="5213"/>
                </a:lnTo>
                <a:lnTo>
                  <a:pt x="6061" y="5213"/>
                </a:lnTo>
                <a:lnTo>
                  <a:pt x="6065" y="5206"/>
                </a:lnTo>
                <a:lnTo>
                  <a:pt x="6066" y="5199"/>
                </a:lnTo>
                <a:lnTo>
                  <a:pt x="6068" y="5191"/>
                </a:lnTo>
                <a:lnTo>
                  <a:pt x="6066" y="5183"/>
                </a:lnTo>
                <a:lnTo>
                  <a:pt x="6062" y="5165"/>
                </a:lnTo>
                <a:lnTo>
                  <a:pt x="6056" y="5147"/>
                </a:lnTo>
                <a:lnTo>
                  <a:pt x="6053" y="5137"/>
                </a:lnTo>
                <a:lnTo>
                  <a:pt x="6050" y="5127"/>
                </a:lnTo>
                <a:lnTo>
                  <a:pt x="6050" y="5118"/>
                </a:lnTo>
                <a:lnTo>
                  <a:pt x="6050" y="5108"/>
                </a:lnTo>
                <a:lnTo>
                  <a:pt x="6052" y="5099"/>
                </a:lnTo>
                <a:lnTo>
                  <a:pt x="6056" y="5089"/>
                </a:lnTo>
                <a:lnTo>
                  <a:pt x="6062" y="5080"/>
                </a:lnTo>
                <a:lnTo>
                  <a:pt x="6071" y="5072"/>
                </a:lnTo>
                <a:lnTo>
                  <a:pt x="6079" y="5066"/>
                </a:lnTo>
                <a:lnTo>
                  <a:pt x="6089" y="5063"/>
                </a:lnTo>
                <a:lnTo>
                  <a:pt x="6097" y="5060"/>
                </a:lnTo>
                <a:lnTo>
                  <a:pt x="6104" y="5059"/>
                </a:lnTo>
                <a:lnTo>
                  <a:pt x="6118" y="5057"/>
                </a:lnTo>
                <a:lnTo>
                  <a:pt x="6130" y="5059"/>
                </a:lnTo>
                <a:lnTo>
                  <a:pt x="6138" y="5063"/>
                </a:lnTo>
                <a:lnTo>
                  <a:pt x="6145" y="5067"/>
                </a:lnTo>
                <a:lnTo>
                  <a:pt x="6151" y="5072"/>
                </a:lnTo>
                <a:lnTo>
                  <a:pt x="6156" y="5076"/>
                </a:lnTo>
                <a:lnTo>
                  <a:pt x="6160" y="5082"/>
                </a:lnTo>
                <a:lnTo>
                  <a:pt x="6161" y="5089"/>
                </a:lnTo>
                <a:lnTo>
                  <a:pt x="6163" y="5096"/>
                </a:lnTo>
                <a:lnTo>
                  <a:pt x="6163" y="5103"/>
                </a:lnTo>
                <a:lnTo>
                  <a:pt x="6160" y="5119"/>
                </a:lnTo>
                <a:lnTo>
                  <a:pt x="6153" y="5135"/>
                </a:lnTo>
                <a:lnTo>
                  <a:pt x="6145" y="5151"/>
                </a:lnTo>
                <a:lnTo>
                  <a:pt x="6138" y="5165"/>
                </a:lnTo>
                <a:lnTo>
                  <a:pt x="6134" y="5178"/>
                </a:lnTo>
                <a:lnTo>
                  <a:pt x="6131" y="5187"/>
                </a:lnTo>
                <a:lnTo>
                  <a:pt x="6131" y="5201"/>
                </a:lnTo>
                <a:lnTo>
                  <a:pt x="6133" y="5211"/>
                </a:lnTo>
                <a:lnTo>
                  <a:pt x="6134" y="5219"/>
                </a:lnTo>
                <a:lnTo>
                  <a:pt x="6138" y="5223"/>
                </a:lnTo>
                <a:lnTo>
                  <a:pt x="6144" y="5224"/>
                </a:lnTo>
                <a:lnTo>
                  <a:pt x="6153" y="5224"/>
                </a:lnTo>
                <a:lnTo>
                  <a:pt x="6166" y="5222"/>
                </a:lnTo>
                <a:lnTo>
                  <a:pt x="6180" y="5217"/>
                </a:lnTo>
                <a:lnTo>
                  <a:pt x="6197" y="5203"/>
                </a:lnTo>
                <a:lnTo>
                  <a:pt x="6219" y="5186"/>
                </a:lnTo>
                <a:lnTo>
                  <a:pt x="6223" y="5184"/>
                </a:lnTo>
                <a:lnTo>
                  <a:pt x="6226" y="5184"/>
                </a:lnTo>
                <a:lnTo>
                  <a:pt x="6228" y="5186"/>
                </a:lnTo>
                <a:lnTo>
                  <a:pt x="6229" y="5186"/>
                </a:lnTo>
                <a:lnTo>
                  <a:pt x="6235" y="5190"/>
                </a:lnTo>
                <a:lnTo>
                  <a:pt x="6245" y="5193"/>
                </a:lnTo>
                <a:lnTo>
                  <a:pt x="6255" y="5207"/>
                </a:lnTo>
                <a:lnTo>
                  <a:pt x="6274" y="5227"/>
                </a:lnTo>
                <a:lnTo>
                  <a:pt x="6279" y="5232"/>
                </a:lnTo>
                <a:lnTo>
                  <a:pt x="6287" y="5236"/>
                </a:lnTo>
                <a:lnTo>
                  <a:pt x="6294" y="5239"/>
                </a:lnTo>
                <a:lnTo>
                  <a:pt x="6301" y="5242"/>
                </a:lnTo>
                <a:lnTo>
                  <a:pt x="6310" y="5243"/>
                </a:lnTo>
                <a:lnTo>
                  <a:pt x="6318" y="5242"/>
                </a:lnTo>
                <a:lnTo>
                  <a:pt x="6328" y="5240"/>
                </a:lnTo>
                <a:lnTo>
                  <a:pt x="6338" y="5236"/>
                </a:lnTo>
                <a:lnTo>
                  <a:pt x="6338" y="5230"/>
                </a:lnTo>
                <a:lnTo>
                  <a:pt x="6338" y="5222"/>
                </a:lnTo>
                <a:lnTo>
                  <a:pt x="6337" y="5211"/>
                </a:lnTo>
                <a:lnTo>
                  <a:pt x="6333" y="5203"/>
                </a:lnTo>
                <a:lnTo>
                  <a:pt x="6324" y="5196"/>
                </a:lnTo>
                <a:lnTo>
                  <a:pt x="6315" y="5190"/>
                </a:lnTo>
                <a:lnTo>
                  <a:pt x="6304" y="5178"/>
                </a:lnTo>
                <a:lnTo>
                  <a:pt x="6292" y="5167"/>
                </a:lnTo>
                <a:lnTo>
                  <a:pt x="6289" y="5157"/>
                </a:lnTo>
                <a:lnTo>
                  <a:pt x="6287" y="5145"/>
                </a:lnTo>
                <a:lnTo>
                  <a:pt x="6284" y="5138"/>
                </a:lnTo>
                <a:lnTo>
                  <a:pt x="6284" y="5129"/>
                </a:lnTo>
                <a:lnTo>
                  <a:pt x="6287" y="5124"/>
                </a:lnTo>
                <a:lnTo>
                  <a:pt x="6287" y="5118"/>
                </a:lnTo>
                <a:lnTo>
                  <a:pt x="6289" y="5115"/>
                </a:lnTo>
                <a:lnTo>
                  <a:pt x="6294" y="5112"/>
                </a:lnTo>
                <a:lnTo>
                  <a:pt x="6297" y="5111"/>
                </a:lnTo>
                <a:lnTo>
                  <a:pt x="6301" y="5109"/>
                </a:lnTo>
                <a:lnTo>
                  <a:pt x="6308" y="5109"/>
                </a:lnTo>
                <a:lnTo>
                  <a:pt x="6315" y="5111"/>
                </a:lnTo>
                <a:lnTo>
                  <a:pt x="6333" y="5112"/>
                </a:lnTo>
                <a:lnTo>
                  <a:pt x="6350" y="5112"/>
                </a:lnTo>
                <a:lnTo>
                  <a:pt x="6364" y="5109"/>
                </a:lnTo>
                <a:lnTo>
                  <a:pt x="6377" y="5105"/>
                </a:lnTo>
                <a:lnTo>
                  <a:pt x="6385" y="5102"/>
                </a:lnTo>
                <a:lnTo>
                  <a:pt x="6392" y="5099"/>
                </a:lnTo>
                <a:lnTo>
                  <a:pt x="6400" y="5098"/>
                </a:lnTo>
                <a:lnTo>
                  <a:pt x="6410" y="5098"/>
                </a:lnTo>
                <a:lnTo>
                  <a:pt x="6416" y="5096"/>
                </a:lnTo>
                <a:lnTo>
                  <a:pt x="6425" y="5093"/>
                </a:lnTo>
                <a:lnTo>
                  <a:pt x="6429" y="5093"/>
                </a:lnTo>
                <a:lnTo>
                  <a:pt x="6435" y="5096"/>
                </a:lnTo>
                <a:lnTo>
                  <a:pt x="6442" y="5099"/>
                </a:lnTo>
                <a:lnTo>
                  <a:pt x="6449" y="5105"/>
                </a:lnTo>
                <a:lnTo>
                  <a:pt x="6462" y="5122"/>
                </a:lnTo>
                <a:lnTo>
                  <a:pt x="6472" y="5138"/>
                </a:lnTo>
                <a:lnTo>
                  <a:pt x="6491" y="5158"/>
                </a:lnTo>
                <a:lnTo>
                  <a:pt x="6507" y="5173"/>
                </a:lnTo>
                <a:lnTo>
                  <a:pt x="6513" y="5178"/>
                </a:lnTo>
                <a:lnTo>
                  <a:pt x="6520" y="5183"/>
                </a:lnTo>
                <a:lnTo>
                  <a:pt x="6526" y="5184"/>
                </a:lnTo>
                <a:lnTo>
                  <a:pt x="6533" y="5187"/>
                </a:lnTo>
                <a:lnTo>
                  <a:pt x="6537" y="5187"/>
                </a:lnTo>
                <a:lnTo>
                  <a:pt x="6541" y="5186"/>
                </a:lnTo>
                <a:lnTo>
                  <a:pt x="6546" y="5184"/>
                </a:lnTo>
                <a:lnTo>
                  <a:pt x="6547" y="5181"/>
                </a:lnTo>
                <a:lnTo>
                  <a:pt x="6552" y="5173"/>
                </a:lnTo>
                <a:lnTo>
                  <a:pt x="6554" y="5160"/>
                </a:lnTo>
                <a:lnTo>
                  <a:pt x="6559" y="5144"/>
                </a:lnTo>
                <a:lnTo>
                  <a:pt x="6563" y="5127"/>
                </a:lnTo>
                <a:lnTo>
                  <a:pt x="6570" y="5106"/>
                </a:lnTo>
                <a:lnTo>
                  <a:pt x="6582" y="5085"/>
                </a:lnTo>
                <a:lnTo>
                  <a:pt x="6590" y="5079"/>
                </a:lnTo>
                <a:lnTo>
                  <a:pt x="6602" y="5072"/>
                </a:lnTo>
                <a:lnTo>
                  <a:pt x="6606" y="5069"/>
                </a:lnTo>
                <a:lnTo>
                  <a:pt x="6609" y="5067"/>
                </a:lnTo>
                <a:lnTo>
                  <a:pt x="6608" y="5067"/>
                </a:lnTo>
                <a:lnTo>
                  <a:pt x="6602" y="5070"/>
                </a:lnTo>
                <a:lnTo>
                  <a:pt x="6602" y="5065"/>
                </a:lnTo>
                <a:lnTo>
                  <a:pt x="6595" y="5055"/>
                </a:lnTo>
                <a:lnTo>
                  <a:pt x="6601" y="5040"/>
                </a:lnTo>
                <a:lnTo>
                  <a:pt x="6606" y="5031"/>
                </a:lnTo>
                <a:lnTo>
                  <a:pt x="6601" y="5040"/>
                </a:lnTo>
                <a:lnTo>
                  <a:pt x="6595" y="5055"/>
                </a:lnTo>
                <a:lnTo>
                  <a:pt x="6602" y="5065"/>
                </a:lnTo>
                <a:lnTo>
                  <a:pt x="6602" y="5070"/>
                </a:lnTo>
                <a:lnTo>
                  <a:pt x="6609" y="5067"/>
                </a:lnTo>
                <a:lnTo>
                  <a:pt x="6618" y="5067"/>
                </a:lnTo>
                <a:lnTo>
                  <a:pt x="6625" y="5066"/>
                </a:lnTo>
                <a:lnTo>
                  <a:pt x="6632" y="5067"/>
                </a:lnTo>
                <a:lnTo>
                  <a:pt x="6648" y="5070"/>
                </a:lnTo>
                <a:lnTo>
                  <a:pt x="6662" y="5075"/>
                </a:lnTo>
                <a:lnTo>
                  <a:pt x="6674" y="5085"/>
                </a:lnTo>
                <a:lnTo>
                  <a:pt x="6683" y="5096"/>
                </a:lnTo>
                <a:lnTo>
                  <a:pt x="6684" y="5105"/>
                </a:lnTo>
                <a:lnTo>
                  <a:pt x="6684" y="5115"/>
                </a:lnTo>
                <a:lnTo>
                  <a:pt x="6683" y="5122"/>
                </a:lnTo>
                <a:lnTo>
                  <a:pt x="6681" y="5129"/>
                </a:lnTo>
                <a:lnTo>
                  <a:pt x="6677" y="5141"/>
                </a:lnTo>
                <a:lnTo>
                  <a:pt x="6674" y="5150"/>
                </a:lnTo>
                <a:lnTo>
                  <a:pt x="6673" y="5158"/>
                </a:lnTo>
                <a:lnTo>
                  <a:pt x="6674" y="5164"/>
                </a:lnTo>
                <a:lnTo>
                  <a:pt x="6681" y="5174"/>
                </a:lnTo>
                <a:lnTo>
                  <a:pt x="6690" y="5183"/>
                </a:lnTo>
                <a:lnTo>
                  <a:pt x="6700" y="5193"/>
                </a:lnTo>
                <a:lnTo>
                  <a:pt x="6710" y="5200"/>
                </a:lnTo>
                <a:lnTo>
                  <a:pt x="6720" y="5206"/>
                </a:lnTo>
                <a:lnTo>
                  <a:pt x="6730" y="5210"/>
                </a:lnTo>
                <a:lnTo>
                  <a:pt x="6734" y="5210"/>
                </a:lnTo>
                <a:lnTo>
                  <a:pt x="6740" y="5210"/>
                </a:lnTo>
                <a:lnTo>
                  <a:pt x="6745" y="5209"/>
                </a:lnTo>
                <a:lnTo>
                  <a:pt x="6750" y="5207"/>
                </a:lnTo>
                <a:lnTo>
                  <a:pt x="6756" y="5203"/>
                </a:lnTo>
                <a:lnTo>
                  <a:pt x="6760" y="5200"/>
                </a:lnTo>
                <a:lnTo>
                  <a:pt x="6763" y="5197"/>
                </a:lnTo>
                <a:lnTo>
                  <a:pt x="6765" y="5193"/>
                </a:lnTo>
                <a:lnTo>
                  <a:pt x="6766" y="5187"/>
                </a:lnTo>
                <a:lnTo>
                  <a:pt x="6768" y="5178"/>
                </a:lnTo>
                <a:lnTo>
                  <a:pt x="6768" y="5164"/>
                </a:lnTo>
                <a:lnTo>
                  <a:pt x="6769" y="5144"/>
                </a:lnTo>
                <a:lnTo>
                  <a:pt x="6769" y="5134"/>
                </a:lnTo>
                <a:lnTo>
                  <a:pt x="6772" y="5124"/>
                </a:lnTo>
                <a:lnTo>
                  <a:pt x="6775" y="5115"/>
                </a:lnTo>
                <a:lnTo>
                  <a:pt x="6778" y="5111"/>
                </a:lnTo>
                <a:lnTo>
                  <a:pt x="6785" y="5106"/>
                </a:lnTo>
                <a:lnTo>
                  <a:pt x="6791" y="5103"/>
                </a:lnTo>
                <a:lnTo>
                  <a:pt x="6796" y="5102"/>
                </a:lnTo>
                <a:lnTo>
                  <a:pt x="6802" y="5101"/>
                </a:lnTo>
                <a:lnTo>
                  <a:pt x="6809" y="5102"/>
                </a:lnTo>
                <a:lnTo>
                  <a:pt x="6815" y="5103"/>
                </a:lnTo>
                <a:lnTo>
                  <a:pt x="6822" y="5105"/>
                </a:lnTo>
                <a:lnTo>
                  <a:pt x="6832" y="5111"/>
                </a:lnTo>
                <a:lnTo>
                  <a:pt x="6838" y="5116"/>
                </a:lnTo>
                <a:lnTo>
                  <a:pt x="6842" y="5119"/>
                </a:lnTo>
                <a:lnTo>
                  <a:pt x="6845" y="5142"/>
                </a:lnTo>
                <a:lnTo>
                  <a:pt x="6845" y="5160"/>
                </a:lnTo>
                <a:lnTo>
                  <a:pt x="6842" y="5174"/>
                </a:lnTo>
                <a:lnTo>
                  <a:pt x="6840" y="5184"/>
                </a:lnTo>
                <a:lnTo>
                  <a:pt x="6829" y="5201"/>
                </a:lnTo>
                <a:lnTo>
                  <a:pt x="6821" y="5220"/>
                </a:lnTo>
                <a:lnTo>
                  <a:pt x="6817" y="5237"/>
                </a:lnTo>
                <a:lnTo>
                  <a:pt x="6814" y="5255"/>
                </a:lnTo>
                <a:lnTo>
                  <a:pt x="6814" y="5263"/>
                </a:lnTo>
                <a:lnTo>
                  <a:pt x="6814" y="5271"/>
                </a:lnTo>
                <a:lnTo>
                  <a:pt x="6815" y="5278"/>
                </a:lnTo>
                <a:lnTo>
                  <a:pt x="6818" y="5282"/>
                </a:lnTo>
                <a:lnTo>
                  <a:pt x="6822" y="5288"/>
                </a:lnTo>
                <a:lnTo>
                  <a:pt x="6827" y="5289"/>
                </a:lnTo>
                <a:lnTo>
                  <a:pt x="6832" y="5292"/>
                </a:lnTo>
                <a:lnTo>
                  <a:pt x="6845" y="5294"/>
                </a:lnTo>
                <a:lnTo>
                  <a:pt x="6851" y="5295"/>
                </a:lnTo>
                <a:lnTo>
                  <a:pt x="6858" y="5295"/>
                </a:lnTo>
                <a:lnTo>
                  <a:pt x="6865" y="5294"/>
                </a:lnTo>
                <a:lnTo>
                  <a:pt x="6873" y="5291"/>
                </a:lnTo>
                <a:lnTo>
                  <a:pt x="6880" y="5286"/>
                </a:lnTo>
                <a:lnTo>
                  <a:pt x="6887" y="5282"/>
                </a:lnTo>
                <a:lnTo>
                  <a:pt x="6891" y="5275"/>
                </a:lnTo>
                <a:lnTo>
                  <a:pt x="6893" y="5266"/>
                </a:lnTo>
                <a:lnTo>
                  <a:pt x="6896" y="5260"/>
                </a:lnTo>
                <a:lnTo>
                  <a:pt x="6899" y="5255"/>
                </a:lnTo>
                <a:lnTo>
                  <a:pt x="6903" y="5249"/>
                </a:lnTo>
                <a:lnTo>
                  <a:pt x="6909" y="5242"/>
                </a:lnTo>
                <a:lnTo>
                  <a:pt x="6920" y="5230"/>
                </a:lnTo>
                <a:lnTo>
                  <a:pt x="6932" y="5222"/>
                </a:lnTo>
                <a:lnTo>
                  <a:pt x="6939" y="5219"/>
                </a:lnTo>
                <a:lnTo>
                  <a:pt x="6945" y="5216"/>
                </a:lnTo>
                <a:lnTo>
                  <a:pt x="6950" y="5216"/>
                </a:lnTo>
                <a:lnTo>
                  <a:pt x="6956" y="5216"/>
                </a:lnTo>
                <a:lnTo>
                  <a:pt x="6966" y="5217"/>
                </a:lnTo>
                <a:lnTo>
                  <a:pt x="6973" y="5219"/>
                </a:lnTo>
                <a:lnTo>
                  <a:pt x="6976" y="5229"/>
                </a:lnTo>
                <a:lnTo>
                  <a:pt x="6978" y="5239"/>
                </a:lnTo>
                <a:lnTo>
                  <a:pt x="6978" y="5250"/>
                </a:lnTo>
                <a:lnTo>
                  <a:pt x="6978" y="5260"/>
                </a:lnTo>
                <a:lnTo>
                  <a:pt x="6975" y="5281"/>
                </a:lnTo>
                <a:lnTo>
                  <a:pt x="6969" y="5299"/>
                </a:lnTo>
                <a:lnTo>
                  <a:pt x="6958" y="5332"/>
                </a:lnTo>
                <a:lnTo>
                  <a:pt x="6952" y="5354"/>
                </a:lnTo>
                <a:lnTo>
                  <a:pt x="6953" y="5363"/>
                </a:lnTo>
                <a:lnTo>
                  <a:pt x="6955" y="5370"/>
                </a:lnTo>
                <a:lnTo>
                  <a:pt x="6958" y="5376"/>
                </a:lnTo>
                <a:lnTo>
                  <a:pt x="6962" y="5381"/>
                </a:lnTo>
                <a:lnTo>
                  <a:pt x="6969" y="5390"/>
                </a:lnTo>
                <a:lnTo>
                  <a:pt x="6976" y="5397"/>
                </a:lnTo>
                <a:lnTo>
                  <a:pt x="6984" y="5404"/>
                </a:lnTo>
                <a:lnTo>
                  <a:pt x="6992" y="5413"/>
                </a:lnTo>
                <a:lnTo>
                  <a:pt x="6998" y="5417"/>
                </a:lnTo>
                <a:lnTo>
                  <a:pt x="7005" y="5420"/>
                </a:lnTo>
                <a:lnTo>
                  <a:pt x="7012" y="5422"/>
                </a:lnTo>
                <a:lnTo>
                  <a:pt x="7020" y="5422"/>
                </a:lnTo>
                <a:lnTo>
                  <a:pt x="7028" y="5417"/>
                </a:lnTo>
                <a:lnTo>
                  <a:pt x="7038" y="5413"/>
                </a:lnTo>
                <a:lnTo>
                  <a:pt x="7041" y="5413"/>
                </a:lnTo>
                <a:lnTo>
                  <a:pt x="7043" y="5412"/>
                </a:lnTo>
                <a:lnTo>
                  <a:pt x="7044" y="5409"/>
                </a:lnTo>
                <a:lnTo>
                  <a:pt x="7045" y="5406"/>
                </a:lnTo>
                <a:lnTo>
                  <a:pt x="7047" y="5400"/>
                </a:lnTo>
                <a:lnTo>
                  <a:pt x="7047" y="5391"/>
                </a:lnTo>
                <a:lnTo>
                  <a:pt x="7048" y="5373"/>
                </a:lnTo>
                <a:lnTo>
                  <a:pt x="7051" y="5355"/>
                </a:lnTo>
                <a:lnTo>
                  <a:pt x="7056" y="5348"/>
                </a:lnTo>
                <a:lnTo>
                  <a:pt x="7061" y="5343"/>
                </a:lnTo>
                <a:lnTo>
                  <a:pt x="7069" y="5340"/>
                </a:lnTo>
                <a:lnTo>
                  <a:pt x="7076" y="5338"/>
                </a:lnTo>
                <a:lnTo>
                  <a:pt x="7084" y="5341"/>
                </a:lnTo>
                <a:lnTo>
                  <a:pt x="7096" y="5345"/>
                </a:lnTo>
                <a:lnTo>
                  <a:pt x="7102" y="5347"/>
                </a:lnTo>
                <a:lnTo>
                  <a:pt x="7109" y="5348"/>
                </a:lnTo>
                <a:lnTo>
                  <a:pt x="7116" y="5348"/>
                </a:lnTo>
                <a:lnTo>
                  <a:pt x="7126" y="5348"/>
                </a:lnTo>
                <a:lnTo>
                  <a:pt x="7146" y="5343"/>
                </a:lnTo>
                <a:lnTo>
                  <a:pt x="7168" y="5334"/>
                </a:lnTo>
                <a:lnTo>
                  <a:pt x="7178" y="5331"/>
                </a:lnTo>
                <a:lnTo>
                  <a:pt x="7189" y="5328"/>
                </a:lnTo>
                <a:lnTo>
                  <a:pt x="7201" y="5327"/>
                </a:lnTo>
                <a:lnTo>
                  <a:pt x="7211" y="5325"/>
                </a:lnTo>
                <a:lnTo>
                  <a:pt x="7224" y="5328"/>
                </a:lnTo>
                <a:lnTo>
                  <a:pt x="7236" y="5331"/>
                </a:lnTo>
                <a:lnTo>
                  <a:pt x="7246" y="5337"/>
                </a:lnTo>
                <a:lnTo>
                  <a:pt x="7253" y="5341"/>
                </a:lnTo>
                <a:lnTo>
                  <a:pt x="7270" y="5353"/>
                </a:lnTo>
                <a:lnTo>
                  <a:pt x="7282" y="5360"/>
                </a:lnTo>
                <a:lnTo>
                  <a:pt x="7287" y="5374"/>
                </a:lnTo>
                <a:lnTo>
                  <a:pt x="7293" y="5389"/>
                </a:lnTo>
                <a:lnTo>
                  <a:pt x="7293" y="5407"/>
                </a:lnTo>
                <a:lnTo>
                  <a:pt x="7292" y="5425"/>
                </a:lnTo>
                <a:lnTo>
                  <a:pt x="7290" y="5435"/>
                </a:lnTo>
                <a:lnTo>
                  <a:pt x="7290" y="5445"/>
                </a:lnTo>
                <a:lnTo>
                  <a:pt x="7290" y="5456"/>
                </a:lnTo>
                <a:lnTo>
                  <a:pt x="7292" y="5465"/>
                </a:lnTo>
                <a:lnTo>
                  <a:pt x="7296" y="5469"/>
                </a:lnTo>
                <a:lnTo>
                  <a:pt x="7300" y="5474"/>
                </a:lnTo>
                <a:lnTo>
                  <a:pt x="7306" y="5478"/>
                </a:lnTo>
                <a:lnTo>
                  <a:pt x="7312" y="5481"/>
                </a:lnTo>
                <a:lnTo>
                  <a:pt x="7328" y="5487"/>
                </a:lnTo>
                <a:lnTo>
                  <a:pt x="7346" y="5492"/>
                </a:lnTo>
                <a:lnTo>
                  <a:pt x="7351" y="5495"/>
                </a:lnTo>
                <a:lnTo>
                  <a:pt x="7355" y="5497"/>
                </a:lnTo>
                <a:lnTo>
                  <a:pt x="7358" y="5495"/>
                </a:lnTo>
                <a:lnTo>
                  <a:pt x="7358" y="5497"/>
                </a:lnTo>
                <a:lnTo>
                  <a:pt x="7362" y="5504"/>
                </a:lnTo>
                <a:lnTo>
                  <a:pt x="7368" y="5510"/>
                </a:lnTo>
                <a:lnTo>
                  <a:pt x="7375" y="5517"/>
                </a:lnTo>
                <a:lnTo>
                  <a:pt x="7388" y="5530"/>
                </a:lnTo>
                <a:lnTo>
                  <a:pt x="7395" y="5538"/>
                </a:lnTo>
                <a:lnTo>
                  <a:pt x="7405" y="5553"/>
                </a:lnTo>
                <a:lnTo>
                  <a:pt x="7411" y="5560"/>
                </a:lnTo>
                <a:lnTo>
                  <a:pt x="7416" y="5569"/>
                </a:lnTo>
                <a:lnTo>
                  <a:pt x="7418" y="5577"/>
                </a:lnTo>
                <a:lnTo>
                  <a:pt x="7420" y="5584"/>
                </a:lnTo>
                <a:lnTo>
                  <a:pt x="7420" y="5590"/>
                </a:lnTo>
                <a:lnTo>
                  <a:pt x="7421" y="5595"/>
                </a:lnTo>
                <a:lnTo>
                  <a:pt x="7418" y="5612"/>
                </a:lnTo>
                <a:lnTo>
                  <a:pt x="7418" y="5628"/>
                </a:lnTo>
                <a:lnTo>
                  <a:pt x="7418" y="5641"/>
                </a:lnTo>
                <a:lnTo>
                  <a:pt x="7420" y="5649"/>
                </a:lnTo>
                <a:lnTo>
                  <a:pt x="7424" y="5656"/>
                </a:lnTo>
                <a:lnTo>
                  <a:pt x="7430" y="5661"/>
                </a:lnTo>
                <a:lnTo>
                  <a:pt x="7436" y="5662"/>
                </a:lnTo>
                <a:lnTo>
                  <a:pt x="7440" y="5664"/>
                </a:lnTo>
                <a:lnTo>
                  <a:pt x="7452" y="5662"/>
                </a:lnTo>
                <a:lnTo>
                  <a:pt x="7460" y="5661"/>
                </a:lnTo>
                <a:lnTo>
                  <a:pt x="7465" y="5659"/>
                </a:lnTo>
                <a:lnTo>
                  <a:pt x="7470" y="5656"/>
                </a:lnTo>
                <a:lnTo>
                  <a:pt x="7477" y="5654"/>
                </a:lnTo>
                <a:lnTo>
                  <a:pt x="7485" y="5646"/>
                </a:lnTo>
                <a:lnTo>
                  <a:pt x="7489" y="5638"/>
                </a:lnTo>
                <a:lnTo>
                  <a:pt x="7496" y="5629"/>
                </a:lnTo>
                <a:lnTo>
                  <a:pt x="7502" y="5610"/>
                </a:lnTo>
                <a:lnTo>
                  <a:pt x="7509" y="5590"/>
                </a:lnTo>
                <a:lnTo>
                  <a:pt x="7512" y="5584"/>
                </a:lnTo>
                <a:lnTo>
                  <a:pt x="7516" y="5580"/>
                </a:lnTo>
                <a:lnTo>
                  <a:pt x="7522" y="5576"/>
                </a:lnTo>
                <a:lnTo>
                  <a:pt x="7528" y="5571"/>
                </a:lnTo>
                <a:lnTo>
                  <a:pt x="7539" y="5564"/>
                </a:lnTo>
                <a:lnTo>
                  <a:pt x="7549" y="5557"/>
                </a:lnTo>
                <a:lnTo>
                  <a:pt x="7554" y="5554"/>
                </a:lnTo>
                <a:lnTo>
                  <a:pt x="7558" y="5554"/>
                </a:lnTo>
                <a:lnTo>
                  <a:pt x="7565" y="5553"/>
                </a:lnTo>
                <a:lnTo>
                  <a:pt x="7571" y="5554"/>
                </a:lnTo>
                <a:lnTo>
                  <a:pt x="7580" y="5556"/>
                </a:lnTo>
                <a:lnTo>
                  <a:pt x="7587" y="5557"/>
                </a:lnTo>
                <a:lnTo>
                  <a:pt x="7594" y="5566"/>
                </a:lnTo>
                <a:lnTo>
                  <a:pt x="7604" y="5574"/>
                </a:lnTo>
                <a:lnTo>
                  <a:pt x="7613" y="5583"/>
                </a:lnTo>
                <a:lnTo>
                  <a:pt x="7619" y="5590"/>
                </a:lnTo>
                <a:lnTo>
                  <a:pt x="7624" y="5597"/>
                </a:lnTo>
                <a:lnTo>
                  <a:pt x="7626" y="5603"/>
                </a:lnTo>
                <a:lnTo>
                  <a:pt x="7626" y="5609"/>
                </a:lnTo>
                <a:lnTo>
                  <a:pt x="7623" y="5616"/>
                </a:lnTo>
                <a:lnTo>
                  <a:pt x="7619" y="5626"/>
                </a:lnTo>
                <a:lnTo>
                  <a:pt x="7613" y="5638"/>
                </a:lnTo>
                <a:lnTo>
                  <a:pt x="7603" y="5659"/>
                </a:lnTo>
                <a:lnTo>
                  <a:pt x="7598" y="5675"/>
                </a:lnTo>
                <a:lnTo>
                  <a:pt x="7601" y="5685"/>
                </a:lnTo>
                <a:lnTo>
                  <a:pt x="7609" y="5701"/>
                </a:lnTo>
                <a:lnTo>
                  <a:pt x="7621" y="5715"/>
                </a:lnTo>
                <a:lnTo>
                  <a:pt x="7634" y="5728"/>
                </a:lnTo>
                <a:lnTo>
                  <a:pt x="7646" y="5736"/>
                </a:lnTo>
                <a:lnTo>
                  <a:pt x="7656" y="5740"/>
                </a:lnTo>
                <a:lnTo>
                  <a:pt x="7665" y="5743"/>
                </a:lnTo>
                <a:lnTo>
                  <a:pt x="7673" y="5743"/>
                </a:lnTo>
                <a:lnTo>
                  <a:pt x="7686" y="5740"/>
                </a:lnTo>
                <a:lnTo>
                  <a:pt x="7698" y="5734"/>
                </a:lnTo>
                <a:lnTo>
                  <a:pt x="7708" y="5728"/>
                </a:lnTo>
                <a:lnTo>
                  <a:pt x="7718" y="5723"/>
                </a:lnTo>
                <a:lnTo>
                  <a:pt x="7728" y="5717"/>
                </a:lnTo>
                <a:lnTo>
                  <a:pt x="7737" y="5713"/>
                </a:lnTo>
                <a:lnTo>
                  <a:pt x="7747" y="5711"/>
                </a:lnTo>
                <a:lnTo>
                  <a:pt x="7757" y="5711"/>
                </a:lnTo>
                <a:lnTo>
                  <a:pt x="7768" y="5713"/>
                </a:lnTo>
                <a:lnTo>
                  <a:pt x="7778" y="5717"/>
                </a:lnTo>
                <a:lnTo>
                  <a:pt x="7783" y="5723"/>
                </a:lnTo>
                <a:lnTo>
                  <a:pt x="7790" y="5731"/>
                </a:lnTo>
                <a:lnTo>
                  <a:pt x="7796" y="5741"/>
                </a:lnTo>
                <a:lnTo>
                  <a:pt x="7799" y="5750"/>
                </a:lnTo>
                <a:lnTo>
                  <a:pt x="7797" y="5767"/>
                </a:lnTo>
                <a:lnTo>
                  <a:pt x="7796" y="5779"/>
                </a:lnTo>
                <a:lnTo>
                  <a:pt x="7799" y="5783"/>
                </a:lnTo>
                <a:lnTo>
                  <a:pt x="7800" y="5787"/>
                </a:lnTo>
                <a:lnTo>
                  <a:pt x="7803" y="5793"/>
                </a:lnTo>
                <a:lnTo>
                  <a:pt x="7804" y="5796"/>
                </a:lnTo>
                <a:lnTo>
                  <a:pt x="7807" y="5800"/>
                </a:lnTo>
                <a:lnTo>
                  <a:pt x="7810" y="5803"/>
                </a:lnTo>
                <a:lnTo>
                  <a:pt x="7816" y="5806"/>
                </a:lnTo>
                <a:lnTo>
                  <a:pt x="7822" y="5808"/>
                </a:lnTo>
                <a:lnTo>
                  <a:pt x="7826" y="5811"/>
                </a:lnTo>
                <a:lnTo>
                  <a:pt x="7829" y="5815"/>
                </a:lnTo>
                <a:lnTo>
                  <a:pt x="7829" y="5816"/>
                </a:lnTo>
                <a:lnTo>
                  <a:pt x="7829" y="5819"/>
                </a:lnTo>
                <a:lnTo>
                  <a:pt x="7829" y="5822"/>
                </a:lnTo>
                <a:lnTo>
                  <a:pt x="7827" y="5825"/>
                </a:lnTo>
                <a:lnTo>
                  <a:pt x="7823" y="5831"/>
                </a:lnTo>
                <a:lnTo>
                  <a:pt x="7817" y="5838"/>
                </a:lnTo>
                <a:lnTo>
                  <a:pt x="7812" y="5848"/>
                </a:lnTo>
                <a:lnTo>
                  <a:pt x="7807" y="5859"/>
                </a:lnTo>
                <a:lnTo>
                  <a:pt x="7806" y="5864"/>
                </a:lnTo>
                <a:lnTo>
                  <a:pt x="7806" y="5868"/>
                </a:lnTo>
                <a:lnTo>
                  <a:pt x="7806" y="5871"/>
                </a:lnTo>
                <a:lnTo>
                  <a:pt x="7807" y="5874"/>
                </a:lnTo>
                <a:lnTo>
                  <a:pt x="7819" y="5881"/>
                </a:lnTo>
                <a:lnTo>
                  <a:pt x="7830" y="5887"/>
                </a:lnTo>
                <a:lnTo>
                  <a:pt x="7845" y="5890"/>
                </a:lnTo>
                <a:lnTo>
                  <a:pt x="7863" y="5893"/>
                </a:lnTo>
                <a:lnTo>
                  <a:pt x="7865" y="5894"/>
                </a:lnTo>
                <a:lnTo>
                  <a:pt x="7868" y="5894"/>
                </a:lnTo>
                <a:lnTo>
                  <a:pt x="7872" y="5893"/>
                </a:lnTo>
                <a:lnTo>
                  <a:pt x="7876" y="5891"/>
                </a:lnTo>
                <a:lnTo>
                  <a:pt x="7886" y="5885"/>
                </a:lnTo>
                <a:lnTo>
                  <a:pt x="7895" y="5883"/>
                </a:lnTo>
                <a:lnTo>
                  <a:pt x="7899" y="5883"/>
                </a:lnTo>
                <a:lnTo>
                  <a:pt x="7902" y="5884"/>
                </a:lnTo>
                <a:lnTo>
                  <a:pt x="7905" y="5887"/>
                </a:lnTo>
                <a:lnTo>
                  <a:pt x="7909" y="5891"/>
                </a:lnTo>
                <a:lnTo>
                  <a:pt x="7915" y="5898"/>
                </a:lnTo>
                <a:lnTo>
                  <a:pt x="7918" y="5904"/>
                </a:lnTo>
                <a:lnTo>
                  <a:pt x="7921" y="5910"/>
                </a:lnTo>
                <a:lnTo>
                  <a:pt x="7920" y="5920"/>
                </a:lnTo>
                <a:lnTo>
                  <a:pt x="7918" y="5931"/>
                </a:lnTo>
                <a:lnTo>
                  <a:pt x="7915" y="5943"/>
                </a:lnTo>
                <a:lnTo>
                  <a:pt x="7912" y="5953"/>
                </a:lnTo>
                <a:lnTo>
                  <a:pt x="7914" y="5959"/>
                </a:lnTo>
                <a:lnTo>
                  <a:pt x="7917" y="5972"/>
                </a:lnTo>
                <a:lnTo>
                  <a:pt x="7922" y="5983"/>
                </a:lnTo>
                <a:lnTo>
                  <a:pt x="7944" y="5988"/>
                </a:lnTo>
                <a:lnTo>
                  <a:pt x="7964" y="5991"/>
                </a:lnTo>
                <a:lnTo>
                  <a:pt x="7974" y="5995"/>
                </a:lnTo>
                <a:lnTo>
                  <a:pt x="7980" y="5998"/>
                </a:lnTo>
                <a:lnTo>
                  <a:pt x="7986" y="6001"/>
                </a:lnTo>
                <a:lnTo>
                  <a:pt x="7996" y="6008"/>
                </a:lnTo>
                <a:lnTo>
                  <a:pt x="7999" y="6011"/>
                </a:lnTo>
                <a:lnTo>
                  <a:pt x="8000" y="6014"/>
                </a:lnTo>
                <a:lnTo>
                  <a:pt x="8002" y="6018"/>
                </a:lnTo>
                <a:lnTo>
                  <a:pt x="8002" y="6024"/>
                </a:lnTo>
                <a:lnTo>
                  <a:pt x="8003" y="6035"/>
                </a:lnTo>
                <a:lnTo>
                  <a:pt x="8005" y="6051"/>
                </a:lnTo>
                <a:lnTo>
                  <a:pt x="8007" y="6058"/>
                </a:lnTo>
                <a:lnTo>
                  <a:pt x="8013" y="6065"/>
                </a:lnTo>
                <a:lnTo>
                  <a:pt x="8019" y="6070"/>
                </a:lnTo>
                <a:lnTo>
                  <a:pt x="8023" y="6074"/>
                </a:lnTo>
                <a:lnTo>
                  <a:pt x="8029" y="6075"/>
                </a:lnTo>
                <a:lnTo>
                  <a:pt x="8033" y="6077"/>
                </a:lnTo>
                <a:lnTo>
                  <a:pt x="8038" y="6077"/>
                </a:lnTo>
                <a:lnTo>
                  <a:pt x="8042" y="6074"/>
                </a:lnTo>
                <a:lnTo>
                  <a:pt x="8049" y="6065"/>
                </a:lnTo>
                <a:lnTo>
                  <a:pt x="8056" y="6057"/>
                </a:lnTo>
                <a:lnTo>
                  <a:pt x="8061" y="6052"/>
                </a:lnTo>
                <a:lnTo>
                  <a:pt x="8065" y="6048"/>
                </a:lnTo>
                <a:lnTo>
                  <a:pt x="8071" y="6047"/>
                </a:lnTo>
                <a:lnTo>
                  <a:pt x="8075" y="6045"/>
                </a:lnTo>
                <a:lnTo>
                  <a:pt x="8082" y="6045"/>
                </a:lnTo>
                <a:lnTo>
                  <a:pt x="8089" y="6050"/>
                </a:lnTo>
                <a:lnTo>
                  <a:pt x="8097" y="6055"/>
                </a:lnTo>
                <a:lnTo>
                  <a:pt x="8107" y="6061"/>
                </a:lnTo>
                <a:lnTo>
                  <a:pt x="8114" y="6065"/>
                </a:lnTo>
                <a:lnTo>
                  <a:pt x="8123" y="6068"/>
                </a:lnTo>
                <a:lnTo>
                  <a:pt x="8128" y="6070"/>
                </a:lnTo>
                <a:lnTo>
                  <a:pt x="8134" y="6070"/>
                </a:lnTo>
                <a:lnTo>
                  <a:pt x="8146" y="6067"/>
                </a:lnTo>
                <a:lnTo>
                  <a:pt x="8153" y="6065"/>
                </a:lnTo>
                <a:lnTo>
                  <a:pt x="8159" y="6065"/>
                </a:lnTo>
                <a:lnTo>
                  <a:pt x="8170" y="6067"/>
                </a:lnTo>
                <a:lnTo>
                  <a:pt x="8177" y="6070"/>
                </a:lnTo>
                <a:lnTo>
                  <a:pt x="8185" y="6074"/>
                </a:lnTo>
                <a:lnTo>
                  <a:pt x="8192" y="6081"/>
                </a:lnTo>
                <a:lnTo>
                  <a:pt x="8199" y="6088"/>
                </a:lnTo>
                <a:lnTo>
                  <a:pt x="8215" y="6103"/>
                </a:lnTo>
                <a:lnTo>
                  <a:pt x="8231" y="6116"/>
                </a:lnTo>
                <a:lnTo>
                  <a:pt x="8238" y="6124"/>
                </a:lnTo>
                <a:lnTo>
                  <a:pt x="8248" y="6136"/>
                </a:lnTo>
                <a:lnTo>
                  <a:pt x="8254" y="6143"/>
                </a:lnTo>
                <a:lnTo>
                  <a:pt x="8259" y="6147"/>
                </a:lnTo>
                <a:lnTo>
                  <a:pt x="8267" y="6152"/>
                </a:lnTo>
                <a:lnTo>
                  <a:pt x="8275" y="6155"/>
                </a:lnTo>
                <a:lnTo>
                  <a:pt x="8295" y="6158"/>
                </a:lnTo>
                <a:lnTo>
                  <a:pt x="8317" y="6156"/>
                </a:lnTo>
                <a:lnTo>
                  <a:pt x="8326" y="6155"/>
                </a:lnTo>
                <a:lnTo>
                  <a:pt x="8333" y="6155"/>
                </a:lnTo>
                <a:lnTo>
                  <a:pt x="8336" y="6155"/>
                </a:lnTo>
                <a:lnTo>
                  <a:pt x="8339" y="6155"/>
                </a:lnTo>
                <a:lnTo>
                  <a:pt x="8341" y="6156"/>
                </a:lnTo>
                <a:lnTo>
                  <a:pt x="8341" y="6159"/>
                </a:lnTo>
                <a:lnTo>
                  <a:pt x="8344" y="6159"/>
                </a:lnTo>
                <a:lnTo>
                  <a:pt x="8346" y="6160"/>
                </a:lnTo>
                <a:lnTo>
                  <a:pt x="8347" y="6162"/>
                </a:lnTo>
                <a:lnTo>
                  <a:pt x="8349" y="6163"/>
                </a:lnTo>
                <a:lnTo>
                  <a:pt x="8350" y="6168"/>
                </a:lnTo>
                <a:lnTo>
                  <a:pt x="8352" y="6172"/>
                </a:lnTo>
                <a:lnTo>
                  <a:pt x="8354" y="6181"/>
                </a:lnTo>
                <a:lnTo>
                  <a:pt x="8356" y="6192"/>
                </a:lnTo>
                <a:lnTo>
                  <a:pt x="8357" y="6205"/>
                </a:lnTo>
                <a:lnTo>
                  <a:pt x="8359" y="6219"/>
                </a:lnTo>
                <a:lnTo>
                  <a:pt x="8356" y="6232"/>
                </a:lnTo>
                <a:lnTo>
                  <a:pt x="8354" y="6244"/>
                </a:lnTo>
                <a:lnTo>
                  <a:pt x="8356" y="6248"/>
                </a:lnTo>
                <a:lnTo>
                  <a:pt x="8360" y="6253"/>
                </a:lnTo>
                <a:lnTo>
                  <a:pt x="8365" y="6254"/>
                </a:lnTo>
                <a:lnTo>
                  <a:pt x="8372" y="6255"/>
                </a:lnTo>
                <a:lnTo>
                  <a:pt x="8377" y="6254"/>
                </a:lnTo>
                <a:lnTo>
                  <a:pt x="8392" y="6250"/>
                </a:lnTo>
                <a:lnTo>
                  <a:pt x="8411" y="6244"/>
                </a:lnTo>
                <a:lnTo>
                  <a:pt x="8428" y="6237"/>
                </a:lnTo>
                <a:lnTo>
                  <a:pt x="8442" y="6234"/>
                </a:lnTo>
                <a:lnTo>
                  <a:pt x="8448" y="6234"/>
                </a:lnTo>
                <a:lnTo>
                  <a:pt x="8451" y="6237"/>
                </a:lnTo>
                <a:lnTo>
                  <a:pt x="8454" y="6240"/>
                </a:lnTo>
                <a:lnTo>
                  <a:pt x="8458" y="6241"/>
                </a:lnTo>
                <a:lnTo>
                  <a:pt x="8462" y="6243"/>
                </a:lnTo>
                <a:lnTo>
                  <a:pt x="8473" y="6245"/>
                </a:lnTo>
                <a:lnTo>
                  <a:pt x="8480" y="6247"/>
                </a:lnTo>
                <a:lnTo>
                  <a:pt x="8488" y="6250"/>
                </a:lnTo>
                <a:lnTo>
                  <a:pt x="8497" y="6255"/>
                </a:lnTo>
                <a:lnTo>
                  <a:pt x="8504" y="6263"/>
                </a:lnTo>
                <a:lnTo>
                  <a:pt x="8511" y="6270"/>
                </a:lnTo>
                <a:lnTo>
                  <a:pt x="8517" y="6281"/>
                </a:lnTo>
                <a:lnTo>
                  <a:pt x="8520" y="6290"/>
                </a:lnTo>
                <a:lnTo>
                  <a:pt x="8521" y="6294"/>
                </a:lnTo>
                <a:lnTo>
                  <a:pt x="8520" y="6300"/>
                </a:lnTo>
                <a:lnTo>
                  <a:pt x="8519" y="6307"/>
                </a:lnTo>
                <a:lnTo>
                  <a:pt x="8516" y="6316"/>
                </a:lnTo>
                <a:lnTo>
                  <a:pt x="8513" y="6326"/>
                </a:lnTo>
                <a:lnTo>
                  <a:pt x="8511" y="6335"/>
                </a:lnTo>
                <a:lnTo>
                  <a:pt x="8510" y="6342"/>
                </a:lnTo>
                <a:lnTo>
                  <a:pt x="8511" y="6348"/>
                </a:lnTo>
                <a:lnTo>
                  <a:pt x="8516" y="6353"/>
                </a:lnTo>
                <a:lnTo>
                  <a:pt x="8521" y="6359"/>
                </a:lnTo>
                <a:lnTo>
                  <a:pt x="8530" y="6363"/>
                </a:lnTo>
                <a:lnTo>
                  <a:pt x="8539" y="6365"/>
                </a:lnTo>
                <a:lnTo>
                  <a:pt x="8542" y="6368"/>
                </a:lnTo>
                <a:lnTo>
                  <a:pt x="8546" y="6369"/>
                </a:lnTo>
                <a:lnTo>
                  <a:pt x="8552" y="6369"/>
                </a:lnTo>
                <a:lnTo>
                  <a:pt x="8559" y="6368"/>
                </a:lnTo>
                <a:lnTo>
                  <a:pt x="8572" y="6366"/>
                </a:lnTo>
                <a:lnTo>
                  <a:pt x="8582" y="6366"/>
                </a:lnTo>
                <a:lnTo>
                  <a:pt x="8589" y="6369"/>
                </a:lnTo>
                <a:lnTo>
                  <a:pt x="8595" y="6374"/>
                </a:lnTo>
                <a:lnTo>
                  <a:pt x="8598" y="6381"/>
                </a:lnTo>
                <a:lnTo>
                  <a:pt x="8599" y="6387"/>
                </a:lnTo>
                <a:lnTo>
                  <a:pt x="8595" y="6404"/>
                </a:lnTo>
                <a:lnTo>
                  <a:pt x="8588" y="6425"/>
                </a:lnTo>
                <a:lnTo>
                  <a:pt x="8583" y="6438"/>
                </a:lnTo>
                <a:lnTo>
                  <a:pt x="8581" y="6451"/>
                </a:lnTo>
                <a:lnTo>
                  <a:pt x="8579" y="6464"/>
                </a:lnTo>
                <a:lnTo>
                  <a:pt x="8579" y="6477"/>
                </a:lnTo>
                <a:lnTo>
                  <a:pt x="8581" y="6487"/>
                </a:lnTo>
                <a:lnTo>
                  <a:pt x="8583" y="6497"/>
                </a:lnTo>
                <a:lnTo>
                  <a:pt x="8598" y="6505"/>
                </a:lnTo>
                <a:lnTo>
                  <a:pt x="8618" y="6515"/>
                </a:lnTo>
                <a:lnTo>
                  <a:pt x="8637" y="6525"/>
                </a:lnTo>
                <a:lnTo>
                  <a:pt x="8650" y="6535"/>
                </a:lnTo>
                <a:lnTo>
                  <a:pt x="8655" y="6539"/>
                </a:lnTo>
                <a:lnTo>
                  <a:pt x="8663" y="6543"/>
                </a:lnTo>
                <a:lnTo>
                  <a:pt x="8668" y="6545"/>
                </a:lnTo>
                <a:lnTo>
                  <a:pt x="8677" y="6548"/>
                </a:lnTo>
                <a:lnTo>
                  <a:pt x="8686" y="6554"/>
                </a:lnTo>
                <a:lnTo>
                  <a:pt x="8696" y="6559"/>
                </a:lnTo>
                <a:lnTo>
                  <a:pt x="8701" y="6567"/>
                </a:lnTo>
                <a:lnTo>
                  <a:pt x="8707" y="6574"/>
                </a:lnTo>
                <a:lnTo>
                  <a:pt x="8709" y="6581"/>
                </a:lnTo>
                <a:lnTo>
                  <a:pt x="8707" y="6588"/>
                </a:lnTo>
                <a:lnTo>
                  <a:pt x="8704" y="6598"/>
                </a:lnTo>
                <a:lnTo>
                  <a:pt x="8700" y="6608"/>
                </a:lnTo>
                <a:lnTo>
                  <a:pt x="8696" y="6620"/>
                </a:lnTo>
                <a:lnTo>
                  <a:pt x="8691" y="6633"/>
                </a:lnTo>
                <a:lnTo>
                  <a:pt x="8690" y="6646"/>
                </a:lnTo>
                <a:lnTo>
                  <a:pt x="8691" y="6662"/>
                </a:lnTo>
                <a:lnTo>
                  <a:pt x="8697" y="6670"/>
                </a:lnTo>
                <a:lnTo>
                  <a:pt x="8703" y="6679"/>
                </a:lnTo>
                <a:lnTo>
                  <a:pt x="8710" y="6686"/>
                </a:lnTo>
                <a:lnTo>
                  <a:pt x="8719" y="6693"/>
                </a:lnTo>
                <a:lnTo>
                  <a:pt x="8726" y="6698"/>
                </a:lnTo>
                <a:lnTo>
                  <a:pt x="8733" y="6699"/>
                </a:lnTo>
                <a:lnTo>
                  <a:pt x="8737" y="6699"/>
                </a:lnTo>
                <a:lnTo>
                  <a:pt x="8740" y="6699"/>
                </a:lnTo>
                <a:lnTo>
                  <a:pt x="8743" y="6698"/>
                </a:lnTo>
                <a:lnTo>
                  <a:pt x="8746" y="6696"/>
                </a:lnTo>
                <a:lnTo>
                  <a:pt x="8750" y="6690"/>
                </a:lnTo>
                <a:lnTo>
                  <a:pt x="8755" y="6685"/>
                </a:lnTo>
                <a:lnTo>
                  <a:pt x="8759" y="6677"/>
                </a:lnTo>
                <a:lnTo>
                  <a:pt x="8762" y="6670"/>
                </a:lnTo>
                <a:lnTo>
                  <a:pt x="8768" y="6654"/>
                </a:lnTo>
                <a:lnTo>
                  <a:pt x="8773" y="6640"/>
                </a:lnTo>
                <a:lnTo>
                  <a:pt x="8778" y="6634"/>
                </a:lnTo>
                <a:lnTo>
                  <a:pt x="8782" y="6628"/>
                </a:lnTo>
                <a:lnTo>
                  <a:pt x="8786" y="6624"/>
                </a:lnTo>
                <a:lnTo>
                  <a:pt x="8791" y="6621"/>
                </a:lnTo>
                <a:lnTo>
                  <a:pt x="8797" y="6620"/>
                </a:lnTo>
                <a:lnTo>
                  <a:pt x="8802" y="6620"/>
                </a:lnTo>
                <a:lnTo>
                  <a:pt x="8808" y="6621"/>
                </a:lnTo>
                <a:lnTo>
                  <a:pt x="8814" y="6626"/>
                </a:lnTo>
                <a:lnTo>
                  <a:pt x="8822" y="6641"/>
                </a:lnTo>
                <a:lnTo>
                  <a:pt x="8833" y="6660"/>
                </a:lnTo>
                <a:lnTo>
                  <a:pt x="8843" y="6667"/>
                </a:lnTo>
                <a:lnTo>
                  <a:pt x="8857" y="6673"/>
                </a:lnTo>
                <a:lnTo>
                  <a:pt x="8870" y="6677"/>
                </a:lnTo>
                <a:lnTo>
                  <a:pt x="8880" y="6683"/>
                </a:lnTo>
                <a:lnTo>
                  <a:pt x="8887" y="6685"/>
                </a:lnTo>
                <a:lnTo>
                  <a:pt x="8893" y="6686"/>
                </a:lnTo>
                <a:lnTo>
                  <a:pt x="8899" y="6690"/>
                </a:lnTo>
                <a:lnTo>
                  <a:pt x="8903" y="6696"/>
                </a:lnTo>
                <a:lnTo>
                  <a:pt x="8909" y="6700"/>
                </a:lnTo>
                <a:lnTo>
                  <a:pt x="8913" y="6705"/>
                </a:lnTo>
                <a:lnTo>
                  <a:pt x="8919" y="6708"/>
                </a:lnTo>
                <a:lnTo>
                  <a:pt x="8926" y="6708"/>
                </a:lnTo>
                <a:lnTo>
                  <a:pt x="8930" y="6712"/>
                </a:lnTo>
                <a:lnTo>
                  <a:pt x="8936" y="6713"/>
                </a:lnTo>
                <a:lnTo>
                  <a:pt x="8943" y="6713"/>
                </a:lnTo>
                <a:lnTo>
                  <a:pt x="8951" y="6712"/>
                </a:lnTo>
                <a:lnTo>
                  <a:pt x="8958" y="6711"/>
                </a:lnTo>
                <a:lnTo>
                  <a:pt x="8964" y="6711"/>
                </a:lnTo>
                <a:lnTo>
                  <a:pt x="8969" y="6709"/>
                </a:lnTo>
                <a:lnTo>
                  <a:pt x="8975" y="6711"/>
                </a:lnTo>
                <a:lnTo>
                  <a:pt x="8981" y="6716"/>
                </a:lnTo>
                <a:lnTo>
                  <a:pt x="8984" y="6723"/>
                </a:lnTo>
                <a:lnTo>
                  <a:pt x="8988" y="6731"/>
                </a:lnTo>
                <a:lnTo>
                  <a:pt x="8989" y="6738"/>
                </a:lnTo>
                <a:lnTo>
                  <a:pt x="8989" y="6744"/>
                </a:lnTo>
                <a:lnTo>
                  <a:pt x="8988" y="6749"/>
                </a:lnTo>
                <a:lnTo>
                  <a:pt x="8985" y="6758"/>
                </a:lnTo>
                <a:lnTo>
                  <a:pt x="8982" y="6765"/>
                </a:lnTo>
                <a:lnTo>
                  <a:pt x="8979" y="6774"/>
                </a:lnTo>
                <a:lnTo>
                  <a:pt x="8977" y="6781"/>
                </a:lnTo>
                <a:lnTo>
                  <a:pt x="8975" y="6788"/>
                </a:lnTo>
                <a:lnTo>
                  <a:pt x="8977" y="6793"/>
                </a:lnTo>
                <a:lnTo>
                  <a:pt x="8988" y="6804"/>
                </a:lnTo>
                <a:lnTo>
                  <a:pt x="9000" y="6817"/>
                </a:lnTo>
                <a:lnTo>
                  <a:pt x="8995" y="6836"/>
                </a:lnTo>
                <a:lnTo>
                  <a:pt x="8992" y="6856"/>
                </a:lnTo>
                <a:lnTo>
                  <a:pt x="9011" y="6862"/>
                </a:lnTo>
                <a:lnTo>
                  <a:pt x="9031" y="6866"/>
                </a:lnTo>
                <a:lnTo>
                  <a:pt x="9054" y="6873"/>
                </a:lnTo>
                <a:lnTo>
                  <a:pt x="9073" y="6882"/>
                </a:lnTo>
                <a:lnTo>
                  <a:pt x="9082" y="6885"/>
                </a:lnTo>
                <a:lnTo>
                  <a:pt x="9089" y="6889"/>
                </a:lnTo>
                <a:lnTo>
                  <a:pt x="9095" y="6895"/>
                </a:lnTo>
                <a:lnTo>
                  <a:pt x="9099" y="6899"/>
                </a:lnTo>
                <a:lnTo>
                  <a:pt x="9109" y="6912"/>
                </a:lnTo>
                <a:lnTo>
                  <a:pt x="9119" y="6927"/>
                </a:lnTo>
                <a:lnTo>
                  <a:pt x="9131" y="6939"/>
                </a:lnTo>
                <a:lnTo>
                  <a:pt x="9139" y="6954"/>
                </a:lnTo>
                <a:lnTo>
                  <a:pt x="9142" y="6963"/>
                </a:lnTo>
                <a:lnTo>
                  <a:pt x="9142" y="6973"/>
                </a:lnTo>
                <a:lnTo>
                  <a:pt x="9142" y="6983"/>
                </a:lnTo>
                <a:lnTo>
                  <a:pt x="9141" y="6993"/>
                </a:lnTo>
                <a:lnTo>
                  <a:pt x="9136" y="7013"/>
                </a:lnTo>
                <a:lnTo>
                  <a:pt x="9129" y="7032"/>
                </a:lnTo>
                <a:lnTo>
                  <a:pt x="9121" y="7045"/>
                </a:lnTo>
                <a:lnTo>
                  <a:pt x="9108" y="7056"/>
                </a:lnTo>
                <a:lnTo>
                  <a:pt x="9092" y="7063"/>
                </a:lnTo>
                <a:lnTo>
                  <a:pt x="9072" y="7072"/>
                </a:lnTo>
                <a:lnTo>
                  <a:pt x="9066" y="7078"/>
                </a:lnTo>
                <a:lnTo>
                  <a:pt x="9061" y="7082"/>
                </a:lnTo>
                <a:lnTo>
                  <a:pt x="9057" y="7088"/>
                </a:lnTo>
                <a:lnTo>
                  <a:pt x="9054" y="7092"/>
                </a:lnTo>
                <a:lnTo>
                  <a:pt x="9053" y="7098"/>
                </a:lnTo>
                <a:lnTo>
                  <a:pt x="9053" y="7104"/>
                </a:lnTo>
                <a:lnTo>
                  <a:pt x="9054" y="7108"/>
                </a:lnTo>
                <a:lnTo>
                  <a:pt x="9057" y="7114"/>
                </a:lnTo>
                <a:lnTo>
                  <a:pt x="9061" y="7115"/>
                </a:lnTo>
                <a:lnTo>
                  <a:pt x="9067" y="7117"/>
                </a:lnTo>
                <a:lnTo>
                  <a:pt x="9076" y="7117"/>
                </a:lnTo>
                <a:lnTo>
                  <a:pt x="9085" y="7117"/>
                </a:lnTo>
                <a:lnTo>
                  <a:pt x="9093" y="7117"/>
                </a:lnTo>
                <a:lnTo>
                  <a:pt x="9103" y="7117"/>
                </a:lnTo>
                <a:lnTo>
                  <a:pt x="9110" y="7118"/>
                </a:lnTo>
                <a:lnTo>
                  <a:pt x="9116" y="7121"/>
                </a:lnTo>
                <a:lnTo>
                  <a:pt x="9126" y="7127"/>
                </a:lnTo>
                <a:lnTo>
                  <a:pt x="9136" y="7134"/>
                </a:lnTo>
                <a:lnTo>
                  <a:pt x="9141" y="7145"/>
                </a:lnTo>
                <a:lnTo>
                  <a:pt x="9148" y="7157"/>
                </a:lnTo>
                <a:lnTo>
                  <a:pt x="9154" y="7176"/>
                </a:lnTo>
                <a:lnTo>
                  <a:pt x="9158" y="7191"/>
                </a:lnTo>
                <a:lnTo>
                  <a:pt x="9159" y="7197"/>
                </a:lnTo>
                <a:lnTo>
                  <a:pt x="9158" y="7203"/>
                </a:lnTo>
                <a:lnTo>
                  <a:pt x="9157" y="7209"/>
                </a:lnTo>
                <a:lnTo>
                  <a:pt x="9155" y="7215"/>
                </a:lnTo>
                <a:lnTo>
                  <a:pt x="9149" y="7225"/>
                </a:lnTo>
                <a:lnTo>
                  <a:pt x="9145" y="7236"/>
                </a:lnTo>
                <a:lnTo>
                  <a:pt x="9142" y="7246"/>
                </a:lnTo>
                <a:lnTo>
                  <a:pt x="9142" y="7255"/>
                </a:lnTo>
                <a:lnTo>
                  <a:pt x="9142" y="7262"/>
                </a:lnTo>
                <a:lnTo>
                  <a:pt x="9144" y="7268"/>
                </a:lnTo>
                <a:lnTo>
                  <a:pt x="9146" y="7275"/>
                </a:lnTo>
                <a:lnTo>
                  <a:pt x="9152" y="7281"/>
                </a:lnTo>
                <a:lnTo>
                  <a:pt x="9158" y="7284"/>
                </a:lnTo>
                <a:lnTo>
                  <a:pt x="9164" y="7287"/>
                </a:lnTo>
                <a:lnTo>
                  <a:pt x="9168" y="7288"/>
                </a:lnTo>
                <a:lnTo>
                  <a:pt x="9171" y="7289"/>
                </a:lnTo>
                <a:lnTo>
                  <a:pt x="9177" y="7289"/>
                </a:lnTo>
                <a:lnTo>
                  <a:pt x="9181" y="7289"/>
                </a:lnTo>
                <a:lnTo>
                  <a:pt x="9194" y="7281"/>
                </a:lnTo>
                <a:lnTo>
                  <a:pt x="9207" y="7269"/>
                </a:lnTo>
                <a:lnTo>
                  <a:pt x="9218" y="7261"/>
                </a:lnTo>
                <a:lnTo>
                  <a:pt x="9229" y="7249"/>
                </a:lnTo>
                <a:lnTo>
                  <a:pt x="9241" y="7236"/>
                </a:lnTo>
                <a:lnTo>
                  <a:pt x="9256" y="7220"/>
                </a:lnTo>
                <a:lnTo>
                  <a:pt x="9259" y="7217"/>
                </a:lnTo>
                <a:lnTo>
                  <a:pt x="9263" y="7215"/>
                </a:lnTo>
                <a:lnTo>
                  <a:pt x="9270" y="7215"/>
                </a:lnTo>
                <a:lnTo>
                  <a:pt x="9277" y="7215"/>
                </a:lnTo>
                <a:lnTo>
                  <a:pt x="9282" y="7216"/>
                </a:lnTo>
                <a:lnTo>
                  <a:pt x="9286" y="7220"/>
                </a:lnTo>
                <a:lnTo>
                  <a:pt x="9289" y="7226"/>
                </a:lnTo>
                <a:lnTo>
                  <a:pt x="9290" y="7233"/>
                </a:lnTo>
                <a:lnTo>
                  <a:pt x="9293" y="7246"/>
                </a:lnTo>
                <a:lnTo>
                  <a:pt x="9295" y="7255"/>
                </a:lnTo>
                <a:lnTo>
                  <a:pt x="9298" y="7265"/>
                </a:lnTo>
                <a:lnTo>
                  <a:pt x="9301" y="7279"/>
                </a:lnTo>
                <a:lnTo>
                  <a:pt x="9303" y="7284"/>
                </a:lnTo>
                <a:lnTo>
                  <a:pt x="9308" y="7288"/>
                </a:lnTo>
                <a:lnTo>
                  <a:pt x="9315" y="7291"/>
                </a:lnTo>
                <a:lnTo>
                  <a:pt x="9321" y="7292"/>
                </a:lnTo>
                <a:lnTo>
                  <a:pt x="9334" y="7291"/>
                </a:lnTo>
                <a:lnTo>
                  <a:pt x="9349" y="7288"/>
                </a:lnTo>
                <a:lnTo>
                  <a:pt x="9367" y="7285"/>
                </a:lnTo>
                <a:lnTo>
                  <a:pt x="9381" y="7284"/>
                </a:lnTo>
                <a:lnTo>
                  <a:pt x="9390" y="7284"/>
                </a:lnTo>
                <a:lnTo>
                  <a:pt x="9397" y="7285"/>
                </a:lnTo>
                <a:lnTo>
                  <a:pt x="9403" y="7287"/>
                </a:lnTo>
                <a:lnTo>
                  <a:pt x="9409" y="7289"/>
                </a:lnTo>
                <a:lnTo>
                  <a:pt x="9411" y="7291"/>
                </a:lnTo>
                <a:lnTo>
                  <a:pt x="9413" y="7294"/>
                </a:lnTo>
                <a:lnTo>
                  <a:pt x="9413" y="7295"/>
                </a:lnTo>
                <a:lnTo>
                  <a:pt x="9414" y="7299"/>
                </a:lnTo>
                <a:lnTo>
                  <a:pt x="9414" y="7305"/>
                </a:lnTo>
                <a:lnTo>
                  <a:pt x="9414" y="7312"/>
                </a:lnTo>
                <a:lnTo>
                  <a:pt x="9406" y="7323"/>
                </a:lnTo>
                <a:lnTo>
                  <a:pt x="9394" y="7337"/>
                </a:lnTo>
                <a:lnTo>
                  <a:pt x="9393" y="7346"/>
                </a:lnTo>
                <a:lnTo>
                  <a:pt x="9391" y="7353"/>
                </a:lnTo>
                <a:lnTo>
                  <a:pt x="9391" y="7361"/>
                </a:lnTo>
                <a:lnTo>
                  <a:pt x="9394" y="7370"/>
                </a:lnTo>
                <a:lnTo>
                  <a:pt x="9400" y="7380"/>
                </a:lnTo>
                <a:lnTo>
                  <a:pt x="9409" y="7392"/>
                </a:lnTo>
                <a:lnTo>
                  <a:pt x="9413" y="7397"/>
                </a:lnTo>
                <a:lnTo>
                  <a:pt x="9416" y="7403"/>
                </a:lnTo>
                <a:lnTo>
                  <a:pt x="9419" y="7409"/>
                </a:lnTo>
                <a:lnTo>
                  <a:pt x="9420" y="7415"/>
                </a:lnTo>
                <a:lnTo>
                  <a:pt x="9417" y="7426"/>
                </a:lnTo>
                <a:lnTo>
                  <a:pt x="9409" y="7442"/>
                </a:lnTo>
                <a:lnTo>
                  <a:pt x="9400" y="7456"/>
                </a:lnTo>
                <a:lnTo>
                  <a:pt x="9397" y="7467"/>
                </a:lnTo>
                <a:lnTo>
                  <a:pt x="9400" y="7478"/>
                </a:lnTo>
                <a:lnTo>
                  <a:pt x="9404" y="7485"/>
                </a:lnTo>
                <a:lnTo>
                  <a:pt x="9407" y="7488"/>
                </a:lnTo>
                <a:lnTo>
                  <a:pt x="9410" y="7491"/>
                </a:lnTo>
                <a:lnTo>
                  <a:pt x="9414" y="7492"/>
                </a:lnTo>
                <a:lnTo>
                  <a:pt x="9417" y="7492"/>
                </a:lnTo>
                <a:lnTo>
                  <a:pt x="9426" y="7491"/>
                </a:lnTo>
                <a:lnTo>
                  <a:pt x="9432" y="7491"/>
                </a:lnTo>
                <a:lnTo>
                  <a:pt x="9439" y="7487"/>
                </a:lnTo>
                <a:lnTo>
                  <a:pt x="9446" y="7479"/>
                </a:lnTo>
                <a:lnTo>
                  <a:pt x="9449" y="7479"/>
                </a:lnTo>
                <a:lnTo>
                  <a:pt x="9452" y="7478"/>
                </a:lnTo>
                <a:lnTo>
                  <a:pt x="9455" y="7469"/>
                </a:lnTo>
                <a:lnTo>
                  <a:pt x="9459" y="7459"/>
                </a:lnTo>
                <a:lnTo>
                  <a:pt x="9462" y="7456"/>
                </a:lnTo>
                <a:lnTo>
                  <a:pt x="9465" y="7452"/>
                </a:lnTo>
                <a:lnTo>
                  <a:pt x="9468" y="7451"/>
                </a:lnTo>
                <a:lnTo>
                  <a:pt x="9472" y="7451"/>
                </a:lnTo>
                <a:lnTo>
                  <a:pt x="9479" y="7455"/>
                </a:lnTo>
                <a:lnTo>
                  <a:pt x="9485" y="7459"/>
                </a:lnTo>
                <a:lnTo>
                  <a:pt x="9486" y="7469"/>
                </a:lnTo>
                <a:lnTo>
                  <a:pt x="9486" y="7482"/>
                </a:lnTo>
                <a:lnTo>
                  <a:pt x="9486" y="7494"/>
                </a:lnTo>
                <a:lnTo>
                  <a:pt x="9488" y="7504"/>
                </a:lnTo>
                <a:lnTo>
                  <a:pt x="9496" y="7533"/>
                </a:lnTo>
                <a:lnTo>
                  <a:pt x="9504" y="7560"/>
                </a:lnTo>
                <a:lnTo>
                  <a:pt x="9509" y="7585"/>
                </a:lnTo>
                <a:lnTo>
                  <a:pt x="9512" y="7606"/>
                </a:lnTo>
                <a:lnTo>
                  <a:pt x="9511" y="7621"/>
                </a:lnTo>
                <a:lnTo>
                  <a:pt x="9508" y="7634"/>
                </a:lnTo>
                <a:lnTo>
                  <a:pt x="9508" y="7638"/>
                </a:lnTo>
                <a:lnTo>
                  <a:pt x="9509" y="7642"/>
                </a:lnTo>
                <a:lnTo>
                  <a:pt x="9515" y="7648"/>
                </a:lnTo>
                <a:lnTo>
                  <a:pt x="9522" y="7652"/>
                </a:lnTo>
                <a:lnTo>
                  <a:pt x="9529" y="7657"/>
                </a:lnTo>
                <a:lnTo>
                  <a:pt x="9541" y="7659"/>
                </a:lnTo>
                <a:lnTo>
                  <a:pt x="9554" y="7665"/>
                </a:lnTo>
                <a:lnTo>
                  <a:pt x="9574" y="7677"/>
                </a:lnTo>
                <a:lnTo>
                  <a:pt x="9594" y="7688"/>
                </a:lnTo>
                <a:lnTo>
                  <a:pt x="9609" y="7694"/>
                </a:lnTo>
                <a:lnTo>
                  <a:pt x="9617" y="7697"/>
                </a:lnTo>
                <a:lnTo>
                  <a:pt x="9632" y="7706"/>
                </a:lnTo>
                <a:lnTo>
                  <a:pt x="9646" y="7713"/>
                </a:lnTo>
                <a:lnTo>
                  <a:pt x="9655" y="7717"/>
                </a:lnTo>
                <a:lnTo>
                  <a:pt x="9671" y="7717"/>
                </a:lnTo>
                <a:lnTo>
                  <a:pt x="9685" y="7717"/>
                </a:lnTo>
                <a:lnTo>
                  <a:pt x="9689" y="7724"/>
                </a:lnTo>
                <a:lnTo>
                  <a:pt x="9691" y="7734"/>
                </a:lnTo>
                <a:lnTo>
                  <a:pt x="9692" y="7744"/>
                </a:lnTo>
                <a:lnTo>
                  <a:pt x="9692" y="7755"/>
                </a:lnTo>
                <a:lnTo>
                  <a:pt x="9691" y="7765"/>
                </a:lnTo>
                <a:lnTo>
                  <a:pt x="9689" y="7773"/>
                </a:lnTo>
                <a:lnTo>
                  <a:pt x="9688" y="7778"/>
                </a:lnTo>
                <a:lnTo>
                  <a:pt x="9688" y="7780"/>
                </a:lnTo>
                <a:lnTo>
                  <a:pt x="9689" y="7785"/>
                </a:lnTo>
                <a:lnTo>
                  <a:pt x="9691" y="7788"/>
                </a:lnTo>
                <a:lnTo>
                  <a:pt x="9708" y="7802"/>
                </a:lnTo>
                <a:lnTo>
                  <a:pt x="9724" y="7814"/>
                </a:lnTo>
                <a:lnTo>
                  <a:pt x="9748" y="7835"/>
                </a:lnTo>
                <a:lnTo>
                  <a:pt x="9769" y="7855"/>
                </a:lnTo>
                <a:lnTo>
                  <a:pt x="9777" y="7865"/>
                </a:lnTo>
                <a:lnTo>
                  <a:pt x="9786" y="7878"/>
                </a:lnTo>
                <a:lnTo>
                  <a:pt x="9793" y="7891"/>
                </a:lnTo>
                <a:lnTo>
                  <a:pt x="9800" y="7906"/>
                </a:lnTo>
                <a:lnTo>
                  <a:pt x="9800" y="7910"/>
                </a:lnTo>
                <a:lnTo>
                  <a:pt x="9799" y="7916"/>
                </a:lnTo>
                <a:lnTo>
                  <a:pt x="9794" y="7923"/>
                </a:lnTo>
                <a:lnTo>
                  <a:pt x="9790" y="7930"/>
                </a:lnTo>
                <a:lnTo>
                  <a:pt x="9786" y="7937"/>
                </a:lnTo>
                <a:lnTo>
                  <a:pt x="9781" y="7945"/>
                </a:lnTo>
                <a:lnTo>
                  <a:pt x="9780" y="7950"/>
                </a:lnTo>
                <a:lnTo>
                  <a:pt x="9780" y="7955"/>
                </a:lnTo>
                <a:lnTo>
                  <a:pt x="9802" y="7965"/>
                </a:lnTo>
                <a:lnTo>
                  <a:pt x="9822" y="7973"/>
                </a:lnTo>
                <a:lnTo>
                  <a:pt x="9843" y="7995"/>
                </a:lnTo>
                <a:lnTo>
                  <a:pt x="9864" y="8017"/>
                </a:lnTo>
                <a:lnTo>
                  <a:pt x="9878" y="8032"/>
                </a:lnTo>
                <a:lnTo>
                  <a:pt x="9892" y="8048"/>
                </a:lnTo>
                <a:lnTo>
                  <a:pt x="9892" y="8053"/>
                </a:lnTo>
                <a:lnTo>
                  <a:pt x="9891" y="8058"/>
                </a:lnTo>
                <a:lnTo>
                  <a:pt x="9888" y="8064"/>
                </a:lnTo>
                <a:lnTo>
                  <a:pt x="9884" y="8070"/>
                </a:lnTo>
                <a:lnTo>
                  <a:pt x="9879" y="8077"/>
                </a:lnTo>
                <a:lnTo>
                  <a:pt x="9877" y="8083"/>
                </a:lnTo>
                <a:lnTo>
                  <a:pt x="9875" y="8089"/>
                </a:lnTo>
                <a:lnTo>
                  <a:pt x="9875" y="8093"/>
                </a:lnTo>
                <a:lnTo>
                  <a:pt x="9881" y="8103"/>
                </a:lnTo>
                <a:lnTo>
                  <a:pt x="9885" y="8115"/>
                </a:lnTo>
                <a:lnTo>
                  <a:pt x="9895" y="8126"/>
                </a:lnTo>
                <a:lnTo>
                  <a:pt x="9904" y="8139"/>
                </a:lnTo>
                <a:lnTo>
                  <a:pt x="9917" y="8140"/>
                </a:lnTo>
                <a:lnTo>
                  <a:pt x="9930" y="8142"/>
                </a:lnTo>
                <a:lnTo>
                  <a:pt x="9938" y="8140"/>
                </a:lnTo>
                <a:lnTo>
                  <a:pt x="9946" y="8138"/>
                </a:lnTo>
                <a:lnTo>
                  <a:pt x="9951" y="8135"/>
                </a:lnTo>
                <a:lnTo>
                  <a:pt x="9957" y="8132"/>
                </a:lnTo>
                <a:lnTo>
                  <a:pt x="9963" y="8127"/>
                </a:lnTo>
                <a:lnTo>
                  <a:pt x="9964" y="8125"/>
                </a:lnTo>
                <a:lnTo>
                  <a:pt x="9966" y="8122"/>
                </a:lnTo>
                <a:lnTo>
                  <a:pt x="9967" y="8117"/>
                </a:lnTo>
                <a:lnTo>
                  <a:pt x="9970" y="8112"/>
                </a:lnTo>
                <a:lnTo>
                  <a:pt x="9973" y="8107"/>
                </a:lnTo>
                <a:lnTo>
                  <a:pt x="9973" y="8106"/>
                </a:lnTo>
                <a:lnTo>
                  <a:pt x="9974" y="8103"/>
                </a:lnTo>
                <a:lnTo>
                  <a:pt x="9979" y="8103"/>
                </a:lnTo>
                <a:lnTo>
                  <a:pt x="9982" y="8102"/>
                </a:lnTo>
                <a:lnTo>
                  <a:pt x="9990" y="8100"/>
                </a:lnTo>
                <a:lnTo>
                  <a:pt x="9999" y="8103"/>
                </a:lnTo>
                <a:lnTo>
                  <a:pt x="10008" y="8107"/>
                </a:lnTo>
                <a:lnTo>
                  <a:pt x="10016" y="8113"/>
                </a:lnTo>
                <a:lnTo>
                  <a:pt x="10036" y="8130"/>
                </a:lnTo>
                <a:lnTo>
                  <a:pt x="10059" y="8155"/>
                </a:lnTo>
                <a:lnTo>
                  <a:pt x="10064" y="8165"/>
                </a:lnTo>
                <a:lnTo>
                  <a:pt x="10071" y="8181"/>
                </a:lnTo>
                <a:lnTo>
                  <a:pt x="10077" y="8197"/>
                </a:lnTo>
                <a:lnTo>
                  <a:pt x="10084" y="8208"/>
                </a:lnTo>
                <a:lnTo>
                  <a:pt x="10097" y="8217"/>
                </a:lnTo>
                <a:lnTo>
                  <a:pt x="10110" y="8227"/>
                </a:lnTo>
                <a:lnTo>
                  <a:pt x="10116" y="8228"/>
                </a:lnTo>
                <a:lnTo>
                  <a:pt x="10121" y="8230"/>
                </a:lnTo>
                <a:lnTo>
                  <a:pt x="10126" y="8233"/>
                </a:lnTo>
                <a:lnTo>
                  <a:pt x="10130" y="8237"/>
                </a:lnTo>
                <a:lnTo>
                  <a:pt x="10137" y="8246"/>
                </a:lnTo>
                <a:lnTo>
                  <a:pt x="10144" y="8253"/>
                </a:lnTo>
                <a:lnTo>
                  <a:pt x="10153" y="8260"/>
                </a:lnTo>
                <a:lnTo>
                  <a:pt x="10163" y="8263"/>
                </a:lnTo>
                <a:lnTo>
                  <a:pt x="10172" y="8264"/>
                </a:lnTo>
                <a:lnTo>
                  <a:pt x="10177" y="8263"/>
                </a:lnTo>
                <a:lnTo>
                  <a:pt x="10183" y="8261"/>
                </a:lnTo>
                <a:lnTo>
                  <a:pt x="10186" y="8259"/>
                </a:lnTo>
                <a:lnTo>
                  <a:pt x="10190" y="8254"/>
                </a:lnTo>
                <a:lnTo>
                  <a:pt x="10192" y="8250"/>
                </a:lnTo>
                <a:lnTo>
                  <a:pt x="10195" y="8240"/>
                </a:lnTo>
                <a:lnTo>
                  <a:pt x="10196" y="8233"/>
                </a:lnTo>
                <a:lnTo>
                  <a:pt x="10193" y="8224"/>
                </a:lnTo>
                <a:lnTo>
                  <a:pt x="10189" y="8212"/>
                </a:lnTo>
                <a:lnTo>
                  <a:pt x="10188" y="8207"/>
                </a:lnTo>
                <a:lnTo>
                  <a:pt x="10186" y="8199"/>
                </a:lnTo>
                <a:lnTo>
                  <a:pt x="10186" y="8194"/>
                </a:lnTo>
                <a:lnTo>
                  <a:pt x="10188" y="8187"/>
                </a:lnTo>
                <a:lnTo>
                  <a:pt x="10192" y="8181"/>
                </a:lnTo>
                <a:lnTo>
                  <a:pt x="10198" y="8175"/>
                </a:lnTo>
                <a:lnTo>
                  <a:pt x="10216" y="8175"/>
                </a:lnTo>
                <a:lnTo>
                  <a:pt x="10232" y="8176"/>
                </a:lnTo>
                <a:lnTo>
                  <a:pt x="10244" y="8179"/>
                </a:lnTo>
                <a:lnTo>
                  <a:pt x="10251" y="8184"/>
                </a:lnTo>
                <a:lnTo>
                  <a:pt x="10262" y="8192"/>
                </a:lnTo>
                <a:lnTo>
                  <a:pt x="10273" y="8201"/>
                </a:lnTo>
                <a:lnTo>
                  <a:pt x="10277" y="8204"/>
                </a:lnTo>
                <a:lnTo>
                  <a:pt x="10283" y="8205"/>
                </a:lnTo>
                <a:lnTo>
                  <a:pt x="10290" y="8207"/>
                </a:lnTo>
                <a:lnTo>
                  <a:pt x="10297" y="8208"/>
                </a:lnTo>
                <a:lnTo>
                  <a:pt x="10313" y="8208"/>
                </a:lnTo>
                <a:lnTo>
                  <a:pt x="10333" y="8210"/>
                </a:lnTo>
                <a:lnTo>
                  <a:pt x="10350" y="8212"/>
                </a:lnTo>
                <a:lnTo>
                  <a:pt x="10372" y="8214"/>
                </a:lnTo>
                <a:lnTo>
                  <a:pt x="10391" y="8208"/>
                </a:lnTo>
                <a:lnTo>
                  <a:pt x="10415" y="8201"/>
                </a:lnTo>
                <a:lnTo>
                  <a:pt x="10419" y="8205"/>
                </a:lnTo>
                <a:lnTo>
                  <a:pt x="10428" y="8215"/>
                </a:lnTo>
                <a:lnTo>
                  <a:pt x="10435" y="8228"/>
                </a:lnTo>
                <a:lnTo>
                  <a:pt x="10444" y="8240"/>
                </a:lnTo>
                <a:lnTo>
                  <a:pt x="10461" y="8257"/>
                </a:lnTo>
                <a:lnTo>
                  <a:pt x="10473" y="8264"/>
                </a:lnTo>
                <a:lnTo>
                  <a:pt x="10480" y="8269"/>
                </a:lnTo>
                <a:lnTo>
                  <a:pt x="10491" y="8273"/>
                </a:lnTo>
                <a:lnTo>
                  <a:pt x="10501" y="8276"/>
                </a:lnTo>
                <a:lnTo>
                  <a:pt x="10510" y="8279"/>
                </a:lnTo>
                <a:lnTo>
                  <a:pt x="10520" y="8277"/>
                </a:lnTo>
                <a:lnTo>
                  <a:pt x="10532" y="8274"/>
                </a:lnTo>
                <a:lnTo>
                  <a:pt x="10550" y="8277"/>
                </a:lnTo>
                <a:lnTo>
                  <a:pt x="10569" y="8280"/>
                </a:lnTo>
                <a:lnTo>
                  <a:pt x="10585" y="8280"/>
                </a:lnTo>
                <a:lnTo>
                  <a:pt x="10599" y="8280"/>
                </a:lnTo>
                <a:lnTo>
                  <a:pt x="10604" y="8283"/>
                </a:lnTo>
                <a:lnTo>
                  <a:pt x="10608" y="8286"/>
                </a:lnTo>
                <a:lnTo>
                  <a:pt x="10614" y="8300"/>
                </a:lnTo>
                <a:lnTo>
                  <a:pt x="10620" y="8316"/>
                </a:lnTo>
                <a:lnTo>
                  <a:pt x="10631" y="8319"/>
                </a:lnTo>
                <a:lnTo>
                  <a:pt x="10643" y="8326"/>
                </a:lnTo>
                <a:lnTo>
                  <a:pt x="10650" y="8323"/>
                </a:lnTo>
                <a:lnTo>
                  <a:pt x="10656" y="8320"/>
                </a:lnTo>
                <a:lnTo>
                  <a:pt x="10660" y="8313"/>
                </a:lnTo>
                <a:lnTo>
                  <a:pt x="10663" y="8310"/>
                </a:lnTo>
                <a:lnTo>
                  <a:pt x="10663" y="8307"/>
                </a:lnTo>
                <a:lnTo>
                  <a:pt x="10661" y="8299"/>
                </a:lnTo>
                <a:lnTo>
                  <a:pt x="10661" y="8292"/>
                </a:lnTo>
                <a:lnTo>
                  <a:pt x="10663" y="8283"/>
                </a:lnTo>
                <a:lnTo>
                  <a:pt x="10664" y="8276"/>
                </a:lnTo>
                <a:lnTo>
                  <a:pt x="10667" y="8267"/>
                </a:lnTo>
                <a:lnTo>
                  <a:pt x="10671" y="8259"/>
                </a:lnTo>
                <a:lnTo>
                  <a:pt x="10677" y="8251"/>
                </a:lnTo>
                <a:lnTo>
                  <a:pt x="10681" y="8246"/>
                </a:lnTo>
                <a:lnTo>
                  <a:pt x="10689" y="8240"/>
                </a:lnTo>
                <a:lnTo>
                  <a:pt x="10694" y="8237"/>
                </a:lnTo>
                <a:lnTo>
                  <a:pt x="10700" y="8235"/>
                </a:lnTo>
                <a:lnTo>
                  <a:pt x="10707" y="8235"/>
                </a:lnTo>
                <a:lnTo>
                  <a:pt x="10715" y="8235"/>
                </a:lnTo>
                <a:lnTo>
                  <a:pt x="10722" y="8240"/>
                </a:lnTo>
                <a:lnTo>
                  <a:pt x="10733" y="8248"/>
                </a:lnTo>
                <a:lnTo>
                  <a:pt x="10739" y="8256"/>
                </a:lnTo>
                <a:lnTo>
                  <a:pt x="10742" y="8263"/>
                </a:lnTo>
                <a:lnTo>
                  <a:pt x="10745" y="8270"/>
                </a:lnTo>
                <a:lnTo>
                  <a:pt x="10745" y="8274"/>
                </a:lnTo>
                <a:lnTo>
                  <a:pt x="10745" y="8290"/>
                </a:lnTo>
                <a:lnTo>
                  <a:pt x="10745" y="8297"/>
                </a:lnTo>
                <a:lnTo>
                  <a:pt x="10745" y="8302"/>
                </a:lnTo>
                <a:lnTo>
                  <a:pt x="10742" y="8306"/>
                </a:lnTo>
                <a:lnTo>
                  <a:pt x="10739" y="8313"/>
                </a:lnTo>
                <a:lnTo>
                  <a:pt x="10736" y="8320"/>
                </a:lnTo>
                <a:lnTo>
                  <a:pt x="10735" y="8329"/>
                </a:lnTo>
                <a:lnTo>
                  <a:pt x="10733" y="8338"/>
                </a:lnTo>
                <a:lnTo>
                  <a:pt x="10733" y="8346"/>
                </a:lnTo>
                <a:lnTo>
                  <a:pt x="10733" y="8354"/>
                </a:lnTo>
                <a:lnTo>
                  <a:pt x="10733" y="8361"/>
                </a:lnTo>
                <a:lnTo>
                  <a:pt x="10735" y="8367"/>
                </a:lnTo>
                <a:lnTo>
                  <a:pt x="10741" y="8372"/>
                </a:lnTo>
                <a:lnTo>
                  <a:pt x="10746" y="8381"/>
                </a:lnTo>
                <a:lnTo>
                  <a:pt x="10756" y="8382"/>
                </a:lnTo>
                <a:lnTo>
                  <a:pt x="10764" y="8382"/>
                </a:lnTo>
                <a:lnTo>
                  <a:pt x="10772" y="8374"/>
                </a:lnTo>
                <a:lnTo>
                  <a:pt x="10778" y="8364"/>
                </a:lnTo>
                <a:lnTo>
                  <a:pt x="10778" y="8352"/>
                </a:lnTo>
                <a:lnTo>
                  <a:pt x="10775" y="8338"/>
                </a:lnTo>
                <a:lnTo>
                  <a:pt x="10774" y="8325"/>
                </a:lnTo>
                <a:lnTo>
                  <a:pt x="10772" y="8313"/>
                </a:lnTo>
                <a:lnTo>
                  <a:pt x="10772" y="8309"/>
                </a:lnTo>
                <a:lnTo>
                  <a:pt x="10772" y="8305"/>
                </a:lnTo>
                <a:lnTo>
                  <a:pt x="10774" y="8302"/>
                </a:lnTo>
                <a:lnTo>
                  <a:pt x="10777" y="8299"/>
                </a:lnTo>
                <a:lnTo>
                  <a:pt x="10782" y="8293"/>
                </a:lnTo>
                <a:lnTo>
                  <a:pt x="10788" y="8290"/>
                </a:lnTo>
                <a:lnTo>
                  <a:pt x="10801" y="8287"/>
                </a:lnTo>
                <a:lnTo>
                  <a:pt x="10808" y="8283"/>
                </a:lnTo>
                <a:lnTo>
                  <a:pt x="10828" y="8289"/>
                </a:lnTo>
                <a:lnTo>
                  <a:pt x="10843" y="8293"/>
                </a:lnTo>
                <a:lnTo>
                  <a:pt x="10853" y="8295"/>
                </a:lnTo>
                <a:lnTo>
                  <a:pt x="10861" y="8295"/>
                </a:lnTo>
                <a:lnTo>
                  <a:pt x="10873" y="8295"/>
                </a:lnTo>
                <a:lnTo>
                  <a:pt x="10880" y="8296"/>
                </a:lnTo>
                <a:lnTo>
                  <a:pt x="10889" y="8305"/>
                </a:lnTo>
                <a:lnTo>
                  <a:pt x="10899" y="8318"/>
                </a:lnTo>
                <a:lnTo>
                  <a:pt x="10908" y="8331"/>
                </a:lnTo>
                <a:lnTo>
                  <a:pt x="10916" y="8341"/>
                </a:lnTo>
                <a:lnTo>
                  <a:pt x="10928" y="8346"/>
                </a:lnTo>
                <a:lnTo>
                  <a:pt x="10945" y="8355"/>
                </a:lnTo>
                <a:lnTo>
                  <a:pt x="10961" y="8359"/>
                </a:lnTo>
                <a:lnTo>
                  <a:pt x="10975" y="8362"/>
                </a:lnTo>
                <a:lnTo>
                  <a:pt x="10987" y="8358"/>
                </a:lnTo>
                <a:lnTo>
                  <a:pt x="10994" y="8354"/>
                </a:lnTo>
                <a:lnTo>
                  <a:pt x="11001" y="8348"/>
                </a:lnTo>
                <a:lnTo>
                  <a:pt x="11010" y="8342"/>
                </a:lnTo>
                <a:lnTo>
                  <a:pt x="11020" y="8339"/>
                </a:lnTo>
                <a:lnTo>
                  <a:pt x="11034" y="8338"/>
                </a:lnTo>
                <a:lnTo>
                  <a:pt x="11037" y="8336"/>
                </a:lnTo>
                <a:lnTo>
                  <a:pt x="11040" y="8333"/>
                </a:lnTo>
                <a:lnTo>
                  <a:pt x="11040" y="8331"/>
                </a:lnTo>
                <a:lnTo>
                  <a:pt x="11041" y="8329"/>
                </a:lnTo>
                <a:lnTo>
                  <a:pt x="11030" y="8326"/>
                </a:lnTo>
                <a:lnTo>
                  <a:pt x="11010" y="8325"/>
                </a:lnTo>
                <a:lnTo>
                  <a:pt x="11007" y="8325"/>
                </a:lnTo>
                <a:lnTo>
                  <a:pt x="11004" y="8322"/>
                </a:lnTo>
                <a:lnTo>
                  <a:pt x="11001" y="8320"/>
                </a:lnTo>
                <a:lnTo>
                  <a:pt x="11001" y="8318"/>
                </a:lnTo>
                <a:lnTo>
                  <a:pt x="11005" y="8312"/>
                </a:lnTo>
                <a:lnTo>
                  <a:pt x="11013" y="8306"/>
                </a:lnTo>
                <a:lnTo>
                  <a:pt x="11029" y="8290"/>
                </a:lnTo>
                <a:lnTo>
                  <a:pt x="11047" y="8271"/>
                </a:lnTo>
                <a:lnTo>
                  <a:pt x="11052" y="8270"/>
                </a:lnTo>
                <a:lnTo>
                  <a:pt x="11053" y="8269"/>
                </a:lnTo>
                <a:lnTo>
                  <a:pt x="11056" y="8269"/>
                </a:lnTo>
                <a:lnTo>
                  <a:pt x="11060" y="8271"/>
                </a:lnTo>
                <a:lnTo>
                  <a:pt x="11066" y="8276"/>
                </a:lnTo>
                <a:lnTo>
                  <a:pt x="11069" y="8282"/>
                </a:lnTo>
                <a:lnTo>
                  <a:pt x="11070" y="8289"/>
                </a:lnTo>
                <a:lnTo>
                  <a:pt x="11069" y="8290"/>
                </a:lnTo>
                <a:lnTo>
                  <a:pt x="11072" y="8292"/>
                </a:lnTo>
                <a:lnTo>
                  <a:pt x="11073" y="8292"/>
                </a:lnTo>
                <a:lnTo>
                  <a:pt x="11073" y="8293"/>
                </a:lnTo>
                <a:lnTo>
                  <a:pt x="11073" y="8296"/>
                </a:lnTo>
                <a:lnTo>
                  <a:pt x="11073" y="8299"/>
                </a:lnTo>
                <a:lnTo>
                  <a:pt x="11072" y="8305"/>
                </a:lnTo>
                <a:lnTo>
                  <a:pt x="11075" y="8312"/>
                </a:lnTo>
                <a:lnTo>
                  <a:pt x="11079" y="8319"/>
                </a:lnTo>
                <a:lnTo>
                  <a:pt x="11083" y="8335"/>
                </a:lnTo>
                <a:lnTo>
                  <a:pt x="11086" y="8349"/>
                </a:lnTo>
                <a:lnTo>
                  <a:pt x="11085" y="8354"/>
                </a:lnTo>
                <a:lnTo>
                  <a:pt x="11086" y="8359"/>
                </a:lnTo>
                <a:lnTo>
                  <a:pt x="11089" y="8364"/>
                </a:lnTo>
                <a:lnTo>
                  <a:pt x="11092" y="8368"/>
                </a:lnTo>
                <a:lnTo>
                  <a:pt x="11099" y="8371"/>
                </a:lnTo>
                <a:lnTo>
                  <a:pt x="11106" y="8375"/>
                </a:lnTo>
                <a:lnTo>
                  <a:pt x="11118" y="8379"/>
                </a:lnTo>
                <a:lnTo>
                  <a:pt x="11132" y="8382"/>
                </a:lnTo>
                <a:lnTo>
                  <a:pt x="11149" y="8369"/>
                </a:lnTo>
                <a:lnTo>
                  <a:pt x="11161" y="8359"/>
                </a:lnTo>
                <a:lnTo>
                  <a:pt x="11168" y="8349"/>
                </a:lnTo>
                <a:lnTo>
                  <a:pt x="11174" y="8341"/>
                </a:lnTo>
                <a:lnTo>
                  <a:pt x="11177" y="8332"/>
                </a:lnTo>
                <a:lnTo>
                  <a:pt x="11180" y="8326"/>
                </a:lnTo>
                <a:lnTo>
                  <a:pt x="11183" y="8322"/>
                </a:lnTo>
                <a:lnTo>
                  <a:pt x="11187" y="8319"/>
                </a:lnTo>
                <a:lnTo>
                  <a:pt x="11191" y="8319"/>
                </a:lnTo>
                <a:lnTo>
                  <a:pt x="11197" y="8323"/>
                </a:lnTo>
                <a:lnTo>
                  <a:pt x="11203" y="8328"/>
                </a:lnTo>
                <a:lnTo>
                  <a:pt x="11210" y="8335"/>
                </a:lnTo>
                <a:lnTo>
                  <a:pt x="11217" y="8341"/>
                </a:lnTo>
                <a:lnTo>
                  <a:pt x="11223" y="8346"/>
                </a:lnTo>
                <a:lnTo>
                  <a:pt x="11229" y="8351"/>
                </a:lnTo>
                <a:lnTo>
                  <a:pt x="11233" y="8351"/>
                </a:lnTo>
                <a:lnTo>
                  <a:pt x="11249" y="8348"/>
                </a:lnTo>
                <a:lnTo>
                  <a:pt x="11262" y="8346"/>
                </a:lnTo>
                <a:lnTo>
                  <a:pt x="11273" y="8361"/>
                </a:lnTo>
                <a:lnTo>
                  <a:pt x="11282" y="8374"/>
                </a:lnTo>
                <a:lnTo>
                  <a:pt x="11289" y="8385"/>
                </a:lnTo>
                <a:lnTo>
                  <a:pt x="11296" y="8397"/>
                </a:lnTo>
                <a:lnTo>
                  <a:pt x="11302" y="8414"/>
                </a:lnTo>
                <a:lnTo>
                  <a:pt x="11312" y="8436"/>
                </a:lnTo>
                <a:lnTo>
                  <a:pt x="11315" y="8447"/>
                </a:lnTo>
                <a:lnTo>
                  <a:pt x="11315" y="8466"/>
                </a:lnTo>
                <a:lnTo>
                  <a:pt x="11314" y="8485"/>
                </a:lnTo>
                <a:lnTo>
                  <a:pt x="11314" y="8499"/>
                </a:lnTo>
                <a:lnTo>
                  <a:pt x="11327" y="8498"/>
                </a:lnTo>
                <a:lnTo>
                  <a:pt x="11347" y="8496"/>
                </a:lnTo>
                <a:lnTo>
                  <a:pt x="11365" y="8496"/>
                </a:lnTo>
                <a:lnTo>
                  <a:pt x="11378" y="8496"/>
                </a:lnTo>
                <a:lnTo>
                  <a:pt x="11376" y="8485"/>
                </a:lnTo>
                <a:lnTo>
                  <a:pt x="11370" y="8470"/>
                </a:lnTo>
                <a:lnTo>
                  <a:pt x="11367" y="8451"/>
                </a:lnTo>
                <a:lnTo>
                  <a:pt x="11365" y="8443"/>
                </a:lnTo>
                <a:lnTo>
                  <a:pt x="11363" y="8437"/>
                </a:lnTo>
                <a:lnTo>
                  <a:pt x="11360" y="8431"/>
                </a:lnTo>
                <a:lnTo>
                  <a:pt x="11338" y="8408"/>
                </a:lnTo>
                <a:lnTo>
                  <a:pt x="11321" y="8391"/>
                </a:lnTo>
                <a:lnTo>
                  <a:pt x="11318" y="8385"/>
                </a:lnTo>
                <a:lnTo>
                  <a:pt x="11318" y="8381"/>
                </a:lnTo>
                <a:lnTo>
                  <a:pt x="11319" y="8377"/>
                </a:lnTo>
                <a:lnTo>
                  <a:pt x="11319" y="8371"/>
                </a:lnTo>
                <a:lnTo>
                  <a:pt x="11335" y="8374"/>
                </a:lnTo>
                <a:lnTo>
                  <a:pt x="11353" y="8374"/>
                </a:lnTo>
                <a:lnTo>
                  <a:pt x="11357" y="8358"/>
                </a:lnTo>
                <a:lnTo>
                  <a:pt x="11358" y="8339"/>
                </a:lnTo>
                <a:lnTo>
                  <a:pt x="11363" y="8333"/>
                </a:lnTo>
                <a:lnTo>
                  <a:pt x="11367" y="8329"/>
                </a:lnTo>
                <a:lnTo>
                  <a:pt x="11371" y="8325"/>
                </a:lnTo>
                <a:lnTo>
                  <a:pt x="11376" y="8320"/>
                </a:lnTo>
                <a:lnTo>
                  <a:pt x="11394" y="8315"/>
                </a:lnTo>
                <a:lnTo>
                  <a:pt x="11409" y="8312"/>
                </a:lnTo>
                <a:lnTo>
                  <a:pt x="11413" y="8310"/>
                </a:lnTo>
                <a:lnTo>
                  <a:pt x="11416" y="8307"/>
                </a:lnTo>
                <a:lnTo>
                  <a:pt x="11419" y="8306"/>
                </a:lnTo>
                <a:lnTo>
                  <a:pt x="11419" y="8303"/>
                </a:lnTo>
                <a:lnTo>
                  <a:pt x="11413" y="8290"/>
                </a:lnTo>
                <a:lnTo>
                  <a:pt x="11412" y="8279"/>
                </a:lnTo>
                <a:lnTo>
                  <a:pt x="11412" y="8274"/>
                </a:lnTo>
                <a:lnTo>
                  <a:pt x="11412" y="8271"/>
                </a:lnTo>
                <a:lnTo>
                  <a:pt x="11413" y="8270"/>
                </a:lnTo>
                <a:lnTo>
                  <a:pt x="11416" y="8270"/>
                </a:lnTo>
                <a:lnTo>
                  <a:pt x="11429" y="8277"/>
                </a:lnTo>
                <a:lnTo>
                  <a:pt x="11445" y="8292"/>
                </a:lnTo>
                <a:lnTo>
                  <a:pt x="11455" y="8302"/>
                </a:lnTo>
                <a:lnTo>
                  <a:pt x="11462" y="8312"/>
                </a:lnTo>
                <a:lnTo>
                  <a:pt x="11463" y="8318"/>
                </a:lnTo>
                <a:lnTo>
                  <a:pt x="11465" y="8322"/>
                </a:lnTo>
                <a:lnTo>
                  <a:pt x="11466" y="8326"/>
                </a:lnTo>
                <a:lnTo>
                  <a:pt x="11465" y="8329"/>
                </a:lnTo>
                <a:lnTo>
                  <a:pt x="11461" y="8341"/>
                </a:lnTo>
                <a:lnTo>
                  <a:pt x="11455" y="8351"/>
                </a:lnTo>
                <a:lnTo>
                  <a:pt x="11449" y="8359"/>
                </a:lnTo>
                <a:lnTo>
                  <a:pt x="11442" y="8368"/>
                </a:lnTo>
                <a:lnTo>
                  <a:pt x="11430" y="8377"/>
                </a:lnTo>
                <a:lnTo>
                  <a:pt x="11420" y="8385"/>
                </a:lnTo>
                <a:lnTo>
                  <a:pt x="11419" y="8391"/>
                </a:lnTo>
                <a:lnTo>
                  <a:pt x="11419" y="8397"/>
                </a:lnTo>
                <a:lnTo>
                  <a:pt x="11419" y="8403"/>
                </a:lnTo>
                <a:lnTo>
                  <a:pt x="11422" y="8408"/>
                </a:lnTo>
                <a:lnTo>
                  <a:pt x="11426" y="8420"/>
                </a:lnTo>
                <a:lnTo>
                  <a:pt x="11427" y="8428"/>
                </a:lnTo>
                <a:lnTo>
                  <a:pt x="11435" y="8428"/>
                </a:lnTo>
                <a:lnTo>
                  <a:pt x="11449" y="8424"/>
                </a:lnTo>
                <a:lnTo>
                  <a:pt x="11465" y="8421"/>
                </a:lnTo>
                <a:lnTo>
                  <a:pt x="11472" y="8420"/>
                </a:lnTo>
                <a:lnTo>
                  <a:pt x="11473" y="8421"/>
                </a:lnTo>
                <a:lnTo>
                  <a:pt x="11475" y="8424"/>
                </a:lnTo>
                <a:lnTo>
                  <a:pt x="11479" y="8424"/>
                </a:lnTo>
                <a:lnTo>
                  <a:pt x="11484" y="8426"/>
                </a:lnTo>
                <a:lnTo>
                  <a:pt x="11486" y="8437"/>
                </a:lnTo>
                <a:lnTo>
                  <a:pt x="11488" y="8447"/>
                </a:lnTo>
                <a:lnTo>
                  <a:pt x="11491" y="8457"/>
                </a:lnTo>
                <a:lnTo>
                  <a:pt x="11495" y="8464"/>
                </a:lnTo>
                <a:lnTo>
                  <a:pt x="11504" y="8459"/>
                </a:lnTo>
                <a:lnTo>
                  <a:pt x="11512" y="8450"/>
                </a:lnTo>
                <a:lnTo>
                  <a:pt x="11520" y="8439"/>
                </a:lnTo>
                <a:lnTo>
                  <a:pt x="11527" y="8426"/>
                </a:lnTo>
                <a:lnTo>
                  <a:pt x="11535" y="8423"/>
                </a:lnTo>
                <a:lnTo>
                  <a:pt x="11543" y="8420"/>
                </a:lnTo>
                <a:lnTo>
                  <a:pt x="11548" y="8423"/>
                </a:lnTo>
                <a:lnTo>
                  <a:pt x="11556" y="8424"/>
                </a:lnTo>
                <a:lnTo>
                  <a:pt x="11570" y="8434"/>
                </a:lnTo>
                <a:lnTo>
                  <a:pt x="11586" y="8444"/>
                </a:lnTo>
                <a:lnTo>
                  <a:pt x="11597" y="8437"/>
                </a:lnTo>
                <a:lnTo>
                  <a:pt x="11610" y="8430"/>
                </a:lnTo>
                <a:lnTo>
                  <a:pt x="11628" y="8431"/>
                </a:lnTo>
                <a:lnTo>
                  <a:pt x="11645" y="8431"/>
                </a:lnTo>
                <a:lnTo>
                  <a:pt x="11655" y="8436"/>
                </a:lnTo>
                <a:lnTo>
                  <a:pt x="11664" y="8441"/>
                </a:lnTo>
                <a:lnTo>
                  <a:pt x="11675" y="8443"/>
                </a:lnTo>
                <a:lnTo>
                  <a:pt x="11685" y="8443"/>
                </a:lnTo>
                <a:lnTo>
                  <a:pt x="11695" y="8439"/>
                </a:lnTo>
                <a:lnTo>
                  <a:pt x="11704" y="8433"/>
                </a:lnTo>
                <a:lnTo>
                  <a:pt x="11711" y="8430"/>
                </a:lnTo>
                <a:lnTo>
                  <a:pt x="11718" y="8426"/>
                </a:lnTo>
                <a:lnTo>
                  <a:pt x="11723" y="8421"/>
                </a:lnTo>
                <a:lnTo>
                  <a:pt x="11725" y="8415"/>
                </a:lnTo>
                <a:lnTo>
                  <a:pt x="11727" y="8397"/>
                </a:lnTo>
                <a:lnTo>
                  <a:pt x="11730" y="8378"/>
                </a:lnTo>
                <a:lnTo>
                  <a:pt x="11733" y="8369"/>
                </a:lnTo>
                <a:lnTo>
                  <a:pt x="11737" y="8362"/>
                </a:lnTo>
                <a:lnTo>
                  <a:pt x="11744" y="8355"/>
                </a:lnTo>
                <a:lnTo>
                  <a:pt x="11753" y="8349"/>
                </a:lnTo>
                <a:lnTo>
                  <a:pt x="11759" y="8349"/>
                </a:lnTo>
                <a:lnTo>
                  <a:pt x="11764" y="8351"/>
                </a:lnTo>
                <a:lnTo>
                  <a:pt x="11770" y="8355"/>
                </a:lnTo>
                <a:lnTo>
                  <a:pt x="11777" y="8359"/>
                </a:lnTo>
                <a:lnTo>
                  <a:pt x="11785" y="8364"/>
                </a:lnTo>
                <a:lnTo>
                  <a:pt x="11790" y="8368"/>
                </a:lnTo>
                <a:lnTo>
                  <a:pt x="11796" y="8371"/>
                </a:lnTo>
                <a:lnTo>
                  <a:pt x="11802" y="8369"/>
                </a:lnTo>
                <a:lnTo>
                  <a:pt x="11812" y="8367"/>
                </a:lnTo>
                <a:lnTo>
                  <a:pt x="11825" y="8365"/>
                </a:lnTo>
                <a:lnTo>
                  <a:pt x="11838" y="8364"/>
                </a:lnTo>
                <a:lnTo>
                  <a:pt x="11846" y="8361"/>
                </a:lnTo>
                <a:lnTo>
                  <a:pt x="11844" y="8345"/>
                </a:lnTo>
                <a:lnTo>
                  <a:pt x="11841" y="8331"/>
                </a:lnTo>
                <a:lnTo>
                  <a:pt x="11842" y="8328"/>
                </a:lnTo>
                <a:lnTo>
                  <a:pt x="11844" y="8325"/>
                </a:lnTo>
                <a:lnTo>
                  <a:pt x="11862" y="8315"/>
                </a:lnTo>
                <a:lnTo>
                  <a:pt x="11881" y="8307"/>
                </a:lnTo>
                <a:lnTo>
                  <a:pt x="11888" y="8309"/>
                </a:lnTo>
                <a:lnTo>
                  <a:pt x="11894" y="8310"/>
                </a:lnTo>
                <a:lnTo>
                  <a:pt x="11897" y="8310"/>
                </a:lnTo>
                <a:lnTo>
                  <a:pt x="11898" y="8312"/>
                </a:lnTo>
                <a:lnTo>
                  <a:pt x="11900" y="8316"/>
                </a:lnTo>
                <a:lnTo>
                  <a:pt x="11900" y="8319"/>
                </a:lnTo>
                <a:lnTo>
                  <a:pt x="11898" y="8328"/>
                </a:lnTo>
                <a:lnTo>
                  <a:pt x="11898" y="8335"/>
                </a:lnTo>
                <a:lnTo>
                  <a:pt x="11903" y="8349"/>
                </a:lnTo>
                <a:lnTo>
                  <a:pt x="11907" y="8364"/>
                </a:lnTo>
                <a:lnTo>
                  <a:pt x="11908" y="8364"/>
                </a:lnTo>
                <a:lnTo>
                  <a:pt x="11911" y="8362"/>
                </a:lnTo>
                <a:lnTo>
                  <a:pt x="11914" y="8359"/>
                </a:lnTo>
                <a:lnTo>
                  <a:pt x="11918" y="8356"/>
                </a:lnTo>
                <a:lnTo>
                  <a:pt x="11924" y="8351"/>
                </a:lnTo>
                <a:lnTo>
                  <a:pt x="11927" y="8346"/>
                </a:lnTo>
                <a:lnTo>
                  <a:pt x="11933" y="8343"/>
                </a:lnTo>
                <a:lnTo>
                  <a:pt x="11940" y="8342"/>
                </a:lnTo>
                <a:lnTo>
                  <a:pt x="11944" y="8342"/>
                </a:lnTo>
                <a:lnTo>
                  <a:pt x="11950" y="8343"/>
                </a:lnTo>
                <a:lnTo>
                  <a:pt x="11953" y="8348"/>
                </a:lnTo>
                <a:lnTo>
                  <a:pt x="11954" y="8354"/>
                </a:lnTo>
                <a:lnTo>
                  <a:pt x="11956" y="8361"/>
                </a:lnTo>
                <a:lnTo>
                  <a:pt x="11956" y="8369"/>
                </a:lnTo>
                <a:lnTo>
                  <a:pt x="11956" y="8387"/>
                </a:lnTo>
                <a:lnTo>
                  <a:pt x="11954" y="8403"/>
                </a:lnTo>
                <a:lnTo>
                  <a:pt x="11959" y="8414"/>
                </a:lnTo>
                <a:lnTo>
                  <a:pt x="11966" y="8423"/>
                </a:lnTo>
                <a:lnTo>
                  <a:pt x="11970" y="8437"/>
                </a:lnTo>
                <a:lnTo>
                  <a:pt x="11976" y="8453"/>
                </a:lnTo>
                <a:lnTo>
                  <a:pt x="11983" y="8449"/>
                </a:lnTo>
                <a:lnTo>
                  <a:pt x="11990" y="8446"/>
                </a:lnTo>
                <a:lnTo>
                  <a:pt x="11993" y="8443"/>
                </a:lnTo>
                <a:lnTo>
                  <a:pt x="11996" y="8441"/>
                </a:lnTo>
                <a:lnTo>
                  <a:pt x="11998" y="8439"/>
                </a:lnTo>
                <a:lnTo>
                  <a:pt x="11999" y="8434"/>
                </a:lnTo>
                <a:lnTo>
                  <a:pt x="12013" y="8424"/>
                </a:lnTo>
                <a:lnTo>
                  <a:pt x="12025" y="8413"/>
                </a:lnTo>
                <a:lnTo>
                  <a:pt x="12025" y="8408"/>
                </a:lnTo>
                <a:lnTo>
                  <a:pt x="12024" y="8404"/>
                </a:lnTo>
                <a:lnTo>
                  <a:pt x="12022" y="8398"/>
                </a:lnTo>
                <a:lnTo>
                  <a:pt x="12019" y="8392"/>
                </a:lnTo>
                <a:lnTo>
                  <a:pt x="12003" y="8382"/>
                </a:lnTo>
                <a:lnTo>
                  <a:pt x="11996" y="8374"/>
                </a:lnTo>
                <a:lnTo>
                  <a:pt x="11996" y="8371"/>
                </a:lnTo>
                <a:lnTo>
                  <a:pt x="12001" y="8367"/>
                </a:lnTo>
                <a:lnTo>
                  <a:pt x="12006" y="8364"/>
                </a:lnTo>
                <a:lnTo>
                  <a:pt x="12012" y="8359"/>
                </a:lnTo>
                <a:lnTo>
                  <a:pt x="12024" y="8354"/>
                </a:lnTo>
                <a:lnTo>
                  <a:pt x="12029" y="8349"/>
                </a:lnTo>
                <a:lnTo>
                  <a:pt x="12032" y="8349"/>
                </a:lnTo>
                <a:lnTo>
                  <a:pt x="12037" y="8351"/>
                </a:lnTo>
                <a:lnTo>
                  <a:pt x="12039" y="8354"/>
                </a:lnTo>
                <a:lnTo>
                  <a:pt x="12042" y="8358"/>
                </a:lnTo>
                <a:lnTo>
                  <a:pt x="12051" y="8365"/>
                </a:lnTo>
                <a:lnTo>
                  <a:pt x="12060" y="8374"/>
                </a:lnTo>
                <a:lnTo>
                  <a:pt x="12071" y="8381"/>
                </a:lnTo>
                <a:lnTo>
                  <a:pt x="12083" y="8385"/>
                </a:lnTo>
                <a:lnTo>
                  <a:pt x="12094" y="8391"/>
                </a:lnTo>
                <a:lnTo>
                  <a:pt x="12104" y="8394"/>
                </a:lnTo>
                <a:lnTo>
                  <a:pt x="12113" y="8394"/>
                </a:lnTo>
                <a:lnTo>
                  <a:pt x="12121" y="8392"/>
                </a:lnTo>
                <a:lnTo>
                  <a:pt x="12129" y="8391"/>
                </a:lnTo>
                <a:lnTo>
                  <a:pt x="12134" y="8390"/>
                </a:lnTo>
                <a:lnTo>
                  <a:pt x="12139" y="8387"/>
                </a:lnTo>
                <a:lnTo>
                  <a:pt x="12142" y="8384"/>
                </a:lnTo>
                <a:lnTo>
                  <a:pt x="12143" y="8379"/>
                </a:lnTo>
                <a:lnTo>
                  <a:pt x="12145" y="8375"/>
                </a:lnTo>
                <a:lnTo>
                  <a:pt x="12145" y="8371"/>
                </a:lnTo>
                <a:lnTo>
                  <a:pt x="12142" y="8365"/>
                </a:lnTo>
                <a:lnTo>
                  <a:pt x="12137" y="8356"/>
                </a:lnTo>
                <a:lnTo>
                  <a:pt x="12132" y="8349"/>
                </a:lnTo>
                <a:lnTo>
                  <a:pt x="12126" y="8341"/>
                </a:lnTo>
                <a:lnTo>
                  <a:pt x="12121" y="8333"/>
                </a:lnTo>
                <a:lnTo>
                  <a:pt x="12120" y="8328"/>
                </a:lnTo>
                <a:lnTo>
                  <a:pt x="12120" y="8325"/>
                </a:lnTo>
                <a:lnTo>
                  <a:pt x="12121" y="8322"/>
                </a:lnTo>
                <a:lnTo>
                  <a:pt x="12123" y="8319"/>
                </a:lnTo>
                <a:lnTo>
                  <a:pt x="12126" y="8316"/>
                </a:lnTo>
                <a:lnTo>
                  <a:pt x="12129" y="8315"/>
                </a:lnTo>
                <a:lnTo>
                  <a:pt x="12133" y="8313"/>
                </a:lnTo>
                <a:lnTo>
                  <a:pt x="12137" y="8313"/>
                </a:lnTo>
                <a:lnTo>
                  <a:pt x="12140" y="8313"/>
                </a:lnTo>
                <a:lnTo>
                  <a:pt x="12145" y="8315"/>
                </a:lnTo>
                <a:lnTo>
                  <a:pt x="12152" y="8326"/>
                </a:lnTo>
                <a:lnTo>
                  <a:pt x="12152" y="8329"/>
                </a:lnTo>
                <a:lnTo>
                  <a:pt x="12157" y="8333"/>
                </a:lnTo>
                <a:lnTo>
                  <a:pt x="12163" y="8336"/>
                </a:lnTo>
                <a:lnTo>
                  <a:pt x="12168" y="8336"/>
                </a:lnTo>
                <a:lnTo>
                  <a:pt x="12172" y="8335"/>
                </a:lnTo>
                <a:lnTo>
                  <a:pt x="12176" y="8332"/>
                </a:lnTo>
                <a:lnTo>
                  <a:pt x="12181" y="8326"/>
                </a:lnTo>
                <a:lnTo>
                  <a:pt x="12186" y="8322"/>
                </a:lnTo>
                <a:lnTo>
                  <a:pt x="12193" y="8319"/>
                </a:lnTo>
                <a:lnTo>
                  <a:pt x="12201" y="8318"/>
                </a:lnTo>
                <a:lnTo>
                  <a:pt x="12209" y="8318"/>
                </a:lnTo>
                <a:lnTo>
                  <a:pt x="12228" y="8320"/>
                </a:lnTo>
                <a:lnTo>
                  <a:pt x="12244" y="8325"/>
                </a:lnTo>
                <a:lnTo>
                  <a:pt x="12248" y="8329"/>
                </a:lnTo>
                <a:lnTo>
                  <a:pt x="12250" y="8333"/>
                </a:lnTo>
                <a:lnTo>
                  <a:pt x="12248" y="8336"/>
                </a:lnTo>
                <a:lnTo>
                  <a:pt x="12245" y="8341"/>
                </a:lnTo>
                <a:lnTo>
                  <a:pt x="12238" y="8343"/>
                </a:lnTo>
                <a:lnTo>
                  <a:pt x="12229" y="8346"/>
                </a:lnTo>
                <a:lnTo>
                  <a:pt x="12212" y="8346"/>
                </a:lnTo>
                <a:lnTo>
                  <a:pt x="12199" y="8346"/>
                </a:lnTo>
                <a:lnTo>
                  <a:pt x="12189" y="8354"/>
                </a:lnTo>
                <a:lnTo>
                  <a:pt x="12181" y="8361"/>
                </a:lnTo>
                <a:lnTo>
                  <a:pt x="12183" y="8368"/>
                </a:lnTo>
                <a:lnTo>
                  <a:pt x="12189" y="8375"/>
                </a:lnTo>
                <a:lnTo>
                  <a:pt x="12205" y="8381"/>
                </a:lnTo>
                <a:lnTo>
                  <a:pt x="12221" y="8387"/>
                </a:lnTo>
                <a:lnTo>
                  <a:pt x="12222" y="8405"/>
                </a:lnTo>
                <a:lnTo>
                  <a:pt x="12224" y="8426"/>
                </a:lnTo>
                <a:lnTo>
                  <a:pt x="12214" y="8440"/>
                </a:lnTo>
                <a:lnTo>
                  <a:pt x="12205" y="8454"/>
                </a:lnTo>
                <a:lnTo>
                  <a:pt x="12206" y="8464"/>
                </a:lnTo>
                <a:lnTo>
                  <a:pt x="12211" y="8472"/>
                </a:lnTo>
                <a:lnTo>
                  <a:pt x="12212" y="8476"/>
                </a:lnTo>
                <a:lnTo>
                  <a:pt x="12217" y="8477"/>
                </a:lnTo>
                <a:lnTo>
                  <a:pt x="12221" y="8477"/>
                </a:lnTo>
                <a:lnTo>
                  <a:pt x="12227" y="8477"/>
                </a:lnTo>
                <a:lnTo>
                  <a:pt x="12238" y="8476"/>
                </a:lnTo>
                <a:lnTo>
                  <a:pt x="12251" y="8475"/>
                </a:lnTo>
                <a:lnTo>
                  <a:pt x="12254" y="8473"/>
                </a:lnTo>
                <a:lnTo>
                  <a:pt x="12258" y="8472"/>
                </a:lnTo>
                <a:lnTo>
                  <a:pt x="12263" y="8472"/>
                </a:lnTo>
                <a:lnTo>
                  <a:pt x="12264" y="8473"/>
                </a:lnTo>
                <a:lnTo>
                  <a:pt x="12274" y="8467"/>
                </a:lnTo>
                <a:lnTo>
                  <a:pt x="12284" y="8466"/>
                </a:lnTo>
                <a:lnTo>
                  <a:pt x="12289" y="8466"/>
                </a:lnTo>
                <a:lnTo>
                  <a:pt x="12291" y="8466"/>
                </a:lnTo>
                <a:lnTo>
                  <a:pt x="12293" y="8469"/>
                </a:lnTo>
                <a:lnTo>
                  <a:pt x="12294" y="8472"/>
                </a:lnTo>
                <a:lnTo>
                  <a:pt x="12286" y="8479"/>
                </a:lnTo>
                <a:lnTo>
                  <a:pt x="12278" y="8487"/>
                </a:lnTo>
                <a:lnTo>
                  <a:pt x="12278" y="8493"/>
                </a:lnTo>
                <a:lnTo>
                  <a:pt x="12281" y="8498"/>
                </a:lnTo>
                <a:lnTo>
                  <a:pt x="12284" y="8499"/>
                </a:lnTo>
                <a:lnTo>
                  <a:pt x="12289" y="8500"/>
                </a:lnTo>
                <a:lnTo>
                  <a:pt x="12297" y="8499"/>
                </a:lnTo>
                <a:lnTo>
                  <a:pt x="12306" y="8496"/>
                </a:lnTo>
                <a:lnTo>
                  <a:pt x="12313" y="8483"/>
                </a:lnTo>
                <a:lnTo>
                  <a:pt x="12320" y="8472"/>
                </a:lnTo>
                <a:lnTo>
                  <a:pt x="12330" y="8459"/>
                </a:lnTo>
                <a:lnTo>
                  <a:pt x="12340" y="8447"/>
                </a:lnTo>
                <a:lnTo>
                  <a:pt x="12350" y="8454"/>
                </a:lnTo>
                <a:lnTo>
                  <a:pt x="12361" y="8462"/>
                </a:lnTo>
                <a:lnTo>
                  <a:pt x="12372" y="8463"/>
                </a:lnTo>
                <a:lnTo>
                  <a:pt x="12382" y="8463"/>
                </a:lnTo>
                <a:lnTo>
                  <a:pt x="12376" y="8454"/>
                </a:lnTo>
                <a:lnTo>
                  <a:pt x="12366" y="8444"/>
                </a:lnTo>
                <a:lnTo>
                  <a:pt x="12366" y="8437"/>
                </a:lnTo>
                <a:lnTo>
                  <a:pt x="12365" y="8427"/>
                </a:lnTo>
                <a:lnTo>
                  <a:pt x="12363" y="8423"/>
                </a:lnTo>
                <a:lnTo>
                  <a:pt x="12363" y="8418"/>
                </a:lnTo>
                <a:lnTo>
                  <a:pt x="12363" y="8414"/>
                </a:lnTo>
                <a:lnTo>
                  <a:pt x="12365" y="8413"/>
                </a:lnTo>
                <a:lnTo>
                  <a:pt x="12373" y="8410"/>
                </a:lnTo>
                <a:lnTo>
                  <a:pt x="12382" y="8408"/>
                </a:lnTo>
                <a:lnTo>
                  <a:pt x="12385" y="8410"/>
                </a:lnTo>
                <a:lnTo>
                  <a:pt x="12388" y="8413"/>
                </a:lnTo>
                <a:lnTo>
                  <a:pt x="12391" y="8418"/>
                </a:lnTo>
                <a:lnTo>
                  <a:pt x="12394" y="8424"/>
                </a:lnTo>
                <a:lnTo>
                  <a:pt x="12399" y="8439"/>
                </a:lnTo>
                <a:lnTo>
                  <a:pt x="12404" y="8453"/>
                </a:lnTo>
                <a:lnTo>
                  <a:pt x="12407" y="8463"/>
                </a:lnTo>
                <a:lnTo>
                  <a:pt x="12408" y="8467"/>
                </a:lnTo>
                <a:lnTo>
                  <a:pt x="12415" y="8469"/>
                </a:lnTo>
                <a:lnTo>
                  <a:pt x="12424" y="8475"/>
                </a:lnTo>
                <a:lnTo>
                  <a:pt x="12428" y="8479"/>
                </a:lnTo>
                <a:lnTo>
                  <a:pt x="12433" y="8485"/>
                </a:lnTo>
                <a:lnTo>
                  <a:pt x="12435" y="8490"/>
                </a:lnTo>
                <a:lnTo>
                  <a:pt x="12440" y="8498"/>
                </a:lnTo>
                <a:lnTo>
                  <a:pt x="12441" y="8500"/>
                </a:lnTo>
                <a:lnTo>
                  <a:pt x="12444" y="8503"/>
                </a:lnTo>
                <a:lnTo>
                  <a:pt x="12445" y="8505"/>
                </a:lnTo>
                <a:lnTo>
                  <a:pt x="12448" y="8506"/>
                </a:lnTo>
                <a:lnTo>
                  <a:pt x="12454" y="8506"/>
                </a:lnTo>
                <a:lnTo>
                  <a:pt x="12460" y="8506"/>
                </a:lnTo>
                <a:lnTo>
                  <a:pt x="12467" y="8505"/>
                </a:lnTo>
                <a:lnTo>
                  <a:pt x="12474" y="8502"/>
                </a:lnTo>
                <a:lnTo>
                  <a:pt x="12469" y="8496"/>
                </a:lnTo>
                <a:lnTo>
                  <a:pt x="12461" y="8490"/>
                </a:lnTo>
                <a:lnTo>
                  <a:pt x="12460" y="8479"/>
                </a:lnTo>
                <a:lnTo>
                  <a:pt x="12460" y="8467"/>
                </a:lnTo>
                <a:lnTo>
                  <a:pt x="12467" y="8462"/>
                </a:lnTo>
                <a:lnTo>
                  <a:pt x="12473" y="8454"/>
                </a:lnTo>
                <a:lnTo>
                  <a:pt x="12477" y="8447"/>
                </a:lnTo>
                <a:lnTo>
                  <a:pt x="12481" y="8440"/>
                </a:lnTo>
                <a:lnTo>
                  <a:pt x="12474" y="8433"/>
                </a:lnTo>
                <a:lnTo>
                  <a:pt x="12470" y="8427"/>
                </a:lnTo>
                <a:lnTo>
                  <a:pt x="12474" y="8423"/>
                </a:lnTo>
                <a:lnTo>
                  <a:pt x="12477" y="8420"/>
                </a:lnTo>
                <a:lnTo>
                  <a:pt x="12484" y="8414"/>
                </a:lnTo>
                <a:lnTo>
                  <a:pt x="12494" y="8410"/>
                </a:lnTo>
                <a:lnTo>
                  <a:pt x="12499" y="8408"/>
                </a:lnTo>
                <a:lnTo>
                  <a:pt x="12500" y="8405"/>
                </a:lnTo>
                <a:lnTo>
                  <a:pt x="12502" y="8403"/>
                </a:lnTo>
                <a:lnTo>
                  <a:pt x="12500" y="8400"/>
                </a:lnTo>
                <a:lnTo>
                  <a:pt x="12500" y="8398"/>
                </a:lnTo>
                <a:lnTo>
                  <a:pt x="12499" y="8395"/>
                </a:lnTo>
                <a:lnTo>
                  <a:pt x="12499" y="8394"/>
                </a:lnTo>
                <a:lnTo>
                  <a:pt x="12502" y="8392"/>
                </a:lnTo>
                <a:lnTo>
                  <a:pt x="12510" y="8385"/>
                </a:lnTo>
                <a:lnTo>
                  <a:pt x="12517" y="8381"/>
                </a:lnTo>
                <a:lnTo>
                  <a:pt x="12522" y="8384"/>
                </a:lnTo>
                <a:lnTo>
                  <a:pt x="12525" y="8387"/>
                </a:lnTo>
                <a:lnTo>
                  <a:pt x="12523" y="8397"/>
                </a:lnTo>
                <a:lnTo>
                  <a:pt x="12519" y="8415"/>
                </a:lnTo>
                <a:lnTo>
                  <a:pt x="12516" y="8426"/>
                </a:lnTo>
                <a:lnTo>
                  <a:pt x="12516" y="8436"/>
                </a:lnTo>
                <a:lnTo>
                  <a:pt x="12515" y="8443"/>
                </a:lnTo>
                <a:lnTo>
                  <a:pt x="12516" y="8447"/>
                </a:lnTo>
                <a:lnTo>
                  <a:pt x="12520" y="8456"/>
                </a:lnTo>
                <a:lnTo>
                  <a:pt x="12522" y="8464"/>
                </a:lnTo>
                <a:lnTo>
                  <a:pt x="12515" y="8469"/>
                </a:lnTo>
                <a:lnTo>
                  <a:pt x="12507" y="8475"/>
                </a:lnTo>
                <a:lnTo>
                  <a:pt x="12506" y="8480"/>
                </a:lnTo>
                <a:lnTo>
                  <a:pt x="12505" y="8486"/>
                </a:lnTo>
                <a:lnTo>
                  <a:pt x="12503" y="8492"/>
                </a:lnTo>
                <a:lnTo>
                  <a:pt x="12506" y="8498"/>
                </a:lnTo>
                <a:lnTo>
                  <a:pt x="12513" y="8509"/>
                </a:lnTo>
                <a:lnTo>
                  <a:pt x="12520" y="8521"/>
                </a:lnTo>
                <a:lnTo>
                  <a:pt x="12528" y="8521"/>
                </a:lnTo>
                <a:lnTo>
                  <a:pt x="12536" y="8518"/>
                </a:lnTo>
                <a:lnTo>
                  <a:pt x="12545" y="8513"/>
                </a:lnTo>
                <a:lnTo>
                  <a:pt x="12553" y="8508"/>
                </a:lnTo>
                <a:lnTo>
                  <a:pt x="12565" y="8502"/>
                </a:lnTo>
                <a:lnTo>
                  <a:pt x="12577" y="8498"/>
                </a:lnTo>
                <a:lnTo>
                  <a:pt x="12578" y="8499"/>
                </a:lnTo>
                <a:lnTo>
                  <a:pt x="12584" y="8500"/>
                </a:lnTo>
                <a:lnTo>
                  <a:pt x="12589" y="8503"/>
                </a:lnTo>
                <a:lnTo>
                  <a:pt x="12594" y="8509"/>
                </a:lnTo>
                <a:lnTo>
                  <a:pt x="12597" y="8513"/>
                </a:lnTo>
                <a:lnTo>
                  <a:pt x="12600" y="8518"/>
                </a:lnTo>
                <a:lnTo>
                  <a:pt x="12589" y="8523"/>
                </a:lnTo>
                <a:lnTo>
                  <a:pt x="12579" y="8528"/>
                </a:lnTo>
                <a:lnTo>
                  <a:pt x="12577" y="8535"/>
                </a:lnTo>
                <a:lnTo>
                  <a:pt x="12575" y="8541"/>
                </a:lnTo>
                <a:lnTo>
                  <a:pt x="12584" y="8542"/>
                </a:lnTo>
                <a:lnTo>
                  <a:pt x="12592" y="8544"/>
                </a:lnTo>
                <a:lnTo>
                  <a:pt x="12597" y="8548"/>
                </a:lnTo>
                <a:lnTo>
                  <a:pt x="12601" y="8552"/>
                </a:lnTo>
                <a:lnTo>
                  <a:pt x="12608" y="8561"/>
                </a:lnTo>
                <a:lnTo>
                  <a:pt x="12615" y="8567"/>
                </a:lnTo>
                <a:lnTo>
                  <a:pt x="12623" y="8570"/>
                </a:lnTo>
                <a:lnTo>
                  <a:pt x="12631" y="8572"/>
                </a:lnTo>
                <a:lnTo>
                  <a:pt x="12634" y="8575"/>
                </a:lnTo>
                <a:lnTo>
                  <a:pt x="12634" y="8580"/>
                </a:lnTo>
                <a:lnTo>
                  <a:pt x="12624" y="8587"/>
                </a:lnTo>
                <a:lnTo>
                  <a:pt x="12614" y="8593"/>
                </a:lnTo>
                <a:lnTo>
                  <a:pt x="12604" y="8604"/>
                </a:lnTo>
                <a:lnTo>
                  <a:pt x="12592" y="8614"/>
                </a:lnTo>
                <a:lnTo>
                  <a:pt x="12582" y="8626"/>
                </a:lnTo>
                <a:lnTo>
                  <a:pt x="12574" y="8639"/>
                </a:lnTo>
                <a:lnTo>
                  <a:pt x="12569" y="8653"/>
                </a:lnTo>
                <a:lnTo>
                  <a:pt x="12566" y="8666"/>
                </a:lnTo>
                <a:lnTo>
                  <a:pt x="12566" y="8673"/>
                </a:lnTo>
                <a:lnTo>
                  <a:pt x="12569" y="8678"/>
                </a:lnTo>
                <a:lnTo>
                  <a:pt x="12572" y="8680"/>
                </a:lnTo>
                <a:lnTo>
                  <a:pt x="12574" y="8682"/>
                </a:lnTo>
                <a:lnTo>
                  <a:pt x="12587" y="8683"/>
                </a:lnTo>
                <a:lnTo>
                  <a:pt x="12604" y="8686"/>
                </a:lnTo>
                <a:lnTo>
                  <a:pt x="12611" y="8688"/>
                </a:lnTo>
                <a:lnTo>
                  <a:pt x="12620" y="8689"/>
                </a:lnTo>
                <a:lnTo>
                  <a:pt x="12624" y="8693"/>
                </a:lnTo>
                <a:lnTo>
                  <a:pt x="12625" y="8698"/>
                </a:lnTo>
                <a:lnTo>
                  <a:pt x="12630" y="8714"/>
                </a:lnTo>
                <a:lnTo>
                  <a:pt x="12634" y="8732"/>
                </a:lnTo>
                <a:lnTo>
                  <a:pt x="12637" y="8744"/>
                </a:lnTo>
                <a:lnTo>
                  <a:pt x="12640" y="8755"/>
                </a:lnTo>
                <a:lnTo>
                  <a:pt x="12649" y="8765"/>
                </a:lnTo>
                <a:lnTo>
                  <a:pt x="12657" y="8774"/>
                </a:lnTo>
                <a:lnTo>
                  <a:pt x="12663" y="8773"/>
                </a:lnTo>
                <a:lnTo>
                  <a:pt x="12669" y="8771"/>
                </a:lnTo>
                <a:lnTo>
                  <a:pt x="12672" y="8767"/>
                </a:lnTo>
                <a:lnTo>
                  <a:pt x="12676" y="8763"/>
                </a:lnTo>
                <a:lnTo>
                  <a:pt x="12677" y="8768"/>
                </a:lnTo>
                <a:lnTo>
                  <a:pt x="12679" y="8773"/>
                </a:lnTo>
                <a:lnTo>
                  <a:pt x="12682" y="8778"/>
                </a:lnTo>
                <a:lnTo>
                  <a:pt x="12686" y="8783"/>
                </a:lnTo>
                <a:lnTo>
                  <a:pt x="12687" y="8788"/>
                </a:lnTo>
                <a:lnTo>
                  <a:pt x="12687" y="8794"/>
                </a:lnTo>
                <a:lnTo>
                  <a:pt x="12685" y="8801"/>
                </a:lnTo>
                <a:lnTo>
                  <a:pt x="12680" y="8809"/>
                </a:lnTo>
                <a:lnTo>
                  <a:pt x="12680" y="8822"/>
                </a:lnTo>
                <a:lnTo>
                  <a:pt x="12677" y="8832"/>
                </a:lnTo>
                <a:lnTo>
                  <a:pt x="12683" y="8842"/>
                </a:lnTo>
                <a:lnTo>
                  <a:pt x="12685" y="8842"/>
                </a:lnTo>
                <a:lnTo>
                  <a:pt x="12683" y="8853"/>
                </a:lnTo>
                <a:lnTo>
                  <a:pt x="12682" y="8863"/>
                </a:lnTo>
                <a:lnTo>
                  <a:pt x="12686" y="8868"/>
                </a:lnTo>
                <a:lnTo>
                  <a:pt x="12690" y="8871"/>
                </a:lnTo>
                <a:lnTo>
                  <a:pt x="12699" y="8871"/>
                </a:lnTo>
                <a:lnTo>
                  <a:pt x="12708" y="8871"/>
                </a:lnTo>
                <a:lnTo>
                  <a:pt x="12712" y="8875"/>
                </a:lnTo>
                <a:lnTo>
                  <a:pt x="12718" y="8879"/>
                </a:lnTo>
                <a:lnTo>
                  <a:pt x="12721" y="8891"/>
                </a:lnTo>
                <a:lnTo>
                  <a:pt x="12723" y="8901"/>
                </a:lnTo>
                <a:lnTo>
                  <a:pt x="12731" y="8912"/>
                </a:lnTo>
                <a:lnTo>
                  <a:pt x="12741" y="8924"/>
                </a:lnTo>
                <a:lnTo>
                  <a:pt x="12738" y="8934"/>
                </a:lnTo>
                <a:lnTo>
                  <a:pt x="12735" y="8944"/>
                </a:lnTo>
                <a:lnTo>
                  <a:pt x="12739" y="8943"/>
                </a:lnTo>
                <a:lnTo>
                  <a:pt x="12744" y="8941"/>
                </a:lnTo>
                <a:lnTo>
                  <a:pt x="12744" y="8947"/>
                </a:lnTo>
                <a:lnTo>
                  <a:pt x="12738" y="8948"/>
                </a:lnTo>
                <a:lnTo>
                  <a:pt x="12733" y="8950"/>
                </a:lnTo>
                <a:lnTo>
                  <a:pt x="12726" y="8951"/>
                </a:lnTo>
                <a:lnTo>
                  <a:pt x="12718" y="8951"/>
                </a:lnTo>
                <a:lnTo>
                  <a:pt x="12703" y="8950"/>
                </a:lnTo>
                <a:lnTo>
                  <a:pt x="12687" y="8948"/>
                </a:lnTo>
                <a:lnTo>
                  <a:pt x="12679" y="8947"/>
                </a:lnTo>
                <a:lnTo>
                  <a:pt x="12669" y="8945"/>
                </a:lnTo>
                <a:lnTo>
                  <a:pt x="12659" y="8943"/>
                </a:lnTo>
                <a:lnTo>
                  <a:pt x="12647" y="8937"/>
                </a:lnTo>
                <a:lnTo>
                  <a:pt x="12627" y="8940"/>
                </a:lnTo>
                <a:lnTo>
                  <a:pt x="12602" y="8940"/>
                </a:lnTo>
                <a:lnTo>
                  <a:pt x="12588" y="8940"/>
                </a:lnTo>
                <a:lnTo>
                  <a:pt x="12575" y="8941"/>
                </a:lnTo>
                <a:lnTo>
                  <a:pt x="12562" y="8944"/>
                </a:lnTo>
                <a:lnTo>
                  <a:pt x="12551" y="8950"/>
                </a:lnTo>
                <a:lnTo>
                  <a:pt x="12549" y="8951"/>
                </a:lnTo>
                <a:lnTo>
                  <a:pt x="12548" y="8951"/>
                </a:lnTo>
                <a:lnTo>
                  <a:pt x="12546" y="8950"/>
                </a:lnTo>
                <a:lnTo>
                  <a:pt x="12546" y="8948"/>
                </a:lnTo>
                <a:lnTo>
                  <a:pt x="12545" y="8944"/>
                </a:lnTo>
                <a:lnTo>
                  <a:pt x="12545" y="8938"/>
                </a:lnTo>
                <a:lnTo>
                  <a:pt x="12545" y="8931"/>
                </a:lnTo>
                <a:lnTo>
                  <a:pt x="12545" y="8925"/>
                </a:lnTo>
                <a:lnTo>
                  <a:pt x="12543" y="8922"/>
                </a:lnTo>
                <a:lnTo>
                  <a:pt x="12541" y="8919"/>
                </a:lnTo>
                <a:lnTo>
                  <a:pt x="12532" y="8918"/>
                </a:lnTo>
                <a:lnTo>
                  <a:pt x="12523" y="8919"/>
                </a:lnTo>
                <a:lnTo>
                  <a:pt x="12516" y="8921"/>
                </a:lnTo>
                <a:lnTo>
                  <a:pt x="12510" y="8925"/>
                </a:lnTo>
                <a:lnTo>
                  <a:pt x="12503" y="8931"/>
                </a:lnTo>
                <a:lnTo>
                  <a:pt x="12497" y="8937"/>
                </a:lnTo>
                <a:lnTo>
                  <a:pt x="12490" y="8943"/>
                </a:lnTo>
                <a:lnTo>
                  <a:pt x="12483" y="8947"/>
                </a:lnTo>
                <a:lnTo>
                  <a:pt x="12477" y="8950"/>
                </a:lnTo>
                <a:lnTo>
                  <a:pt x="12471" y="8950"/>
                </a:lnTo>
                <a:lnTo>
                  <a:pt x="12467" y="8947"/>
                </a:lnTo>
                <a:lnTo>
                  <a:pt x="12466" y="8940"/>
                </a:lnTo>
                <a:lnTo>
                  <a:pt x="12464" y="8931"/>
                </a:lnTo>
                <a:lnTo>
                  <a:pt x="12463" y="8921"/>
                </a:lnTo>
                <a:lnTo>
                  <a:pt x="12461" y="8911"/>
                </a:lnTo>
                <a:lnTo>
                  <a:pt x="12460" y="8902"/>
                </a:lnTo>
                <a:lnTo>
                  <a:pt x="12458" y="8899"/>
                </a:lnTo>
                <a:lnTo>
                  <a:pt x="12457" y="8896"/>
                </a:lnTo>
                <a:lnTo>
                  <a:pt x="12456" y="8895"/>
                </a:lnTo>
                <a:lnTo>
                  <a:pt x="12453" y="8894"/>
                </a:lnTo>
                <a:lnTo>
                  <a:pt x="12448" y="8895"/>
                </a:lnTo>
                <a:lnTo>
                  <a:pt x="12444" y="8896"/>
                </a:lnTo>
                <a:lnTo>
                  <a:pt x="12440" y="8898"/>
                </a:lnTo>
                <a:lnTo>
                  <a:pt x="12435" y="8901"/>
                </a:lnTo>
                <a:lnTo>
                  <a:pt x="12427" y="8908"/>
                </a:lnTo>
                <a:lnTo>
                  <a:pt x="12418" y="8915"/>
                </a:lnTo>
                <a:lnTo>
                  <a:pt x="12418" y="8924"/>
                </a:lnTo>
                <a:lnTo>
                  <a:pt x="12415" y="8931"/>
                </a:lnTo>
                <a:lnTo>
                  <a:pt x="12407" y="8938"/>
                </a:lnTo>
                <a:lnTo>
                  <a:pt x="12394" y="8951"/>
                </a:lnTo>
                <a:lnTo>
                  <a:pt x="12379" y="8967"/>
                </a:lnTo>
                <a:lnTo>
                  <a:pt x="12365" y="8984"/>
                </a:lnTo>
                <a:lnTo>
                  <a:pt x="12358" y="8996"/>
                </a:lnTo>
                <a:lnTo>
                  <a:pt x="12352" y="9009"/>
                </a:lnTo>
                <a:lnTo>
                  <a:pt x="12349" y="9019"/>
                </a:lnTo>
                <a:lnTo>
                  <a:pt x="12348" y="9029"/>
                </a:lnTo>
                <a:lnTo>
                  <a:pt x="12348" y="9027"/>
                </a:lnTo>
                <a:lnTo>
                  <a:pt x="12355" y="9026"/>
                </a:lnTo>
                <a:lnTo>
                  <a:pt x="12363" y="9033"/>
                </a:lnTo>
                <a:lnTo>
                  <a:pt x="12366" y="9039"/>
                </a:lnTo>
                <a:lnTo>
                  <a:pt x="12366" y="9040"/>
                </a:lnTo>
                <a:lnTo>
                  <a:pt x="12365" y="9043"/>
                </a:lnTo>
                <a:lnTo>
                  <a:pt x="12363" y="9043"/>
                </a:lnTo>
                <a:lnTo>
                  <a:pt x="12361" y="9045"/>
                </a:lnTo>
                <a:lnTo>
                  <a:pt x="12349" y="9048"/>
                </a:lnTo>
                <a:lnTo>
                  <a:pt x="12340" y="9051"/>
                </a:lnTo>
                <a:lnTo>
                  <a:pt x="12336" y="9058"/>
                </a:lnTo>
                <a:lnTo>
                  <a:pt x="12333" y="9063"/>
                </a:lnTo>
                <a:lnTo>
                  <a:pt x="12329" y="9068"/>
                </a:lnTo>
                <a:lnTo>
                  <a:pt x="12325" y="9072"/>
                </a:lnTo>
                <a:lnTo>
                  <a:pt x="12320" y="9075"/>
                </a:lnTo>
                <a:lnTo>
                  <a:pt x="12313" y="9076"/>
                </a:lnTo>
                <a:lnTo>
                  <a:pt x="12306" y="9076"/>
                </a:lnTo>
                <a:lnTo>
                  <a:pt x="12297" y="9074"/>
                </a:lnTo>
                <a:lnTo>
                  <a:pt x="12293" y="9074"/>
                </a:lnTo>
                <a:lnTo>
                  <a:pt x="12290" y="9075"/>
                </a:lnTo>
                <a:lnTo>
                  <a:pt x="12289" y="9078"/>
                </a:lnTo>
                <a:lnTo>
                  <a:pt x="12287" y="9082"/>
                </a:lnTo>
                <a:lnTo>
                  <a:pt x="12286" y="9092"/>
                </a:lnTo>
                <a:lnTo>
                  <a:pt x="12284" y="9101"/>
                </a:lnTo>
                <a:lnTo>
                  <a:pt x="12290" y="9107"/>
                </a:lnTo>
                <a:lnTo>
                  <a:pt x="12297" y="9111"/>
                </a:lnTo>
                <a:lnTo>
                  <a:pt x="12293" y="9121"/>
                </a:lnTo>
                <a:lnTo>
                  <a:pt x="12290" y="9128"/>
                </a:lnTo>
                <a:lnTo>
                  <a:pt x="12289" y="9135"/>
                </a:lnTo>
                <a:lnTo>
                  <a:pt x="12287" y="9144"/>
                </a:lnTo>
                <a:lnTo>
                  <a:pt x="12287" y="9146"/>
                </a:lnTo>
                <a:lnTo>
                  <a:pt x="12290" y="9147"/>
                </a:lnTo>
                <a:lnTo>
                  <a:pt x="12293" y="9147"/>
                </a:lnTo>
                <a:lnTo>
                  <a:pt x="12297" y="9148"/>
                </a:lnTo>
                <a:lnTo>
                  <a:pt x="12307" y="9147"/>
                </a:lnTo>
                <a:lnTo>
                  <a:pt x="12320" y="9146"/>
                </a:lnTo>
                <a:lnTo>
                  <a:pt x="12333" y="9144"/>
                </a:lnTo>
                <a:lnTo>
                  <a:pt x="12343" y="9143"/>
                </a:lnTo>
                <a:lnTo>
                  <a:pt x="12348" y="9143"/>
                </a:lnTo>
                <a:lnTo>
                  <a:pt x="12350" y="9143"/>
                </a:lnTo>
                <a:lnTo>
                  <a:pt x="12352" y="9144"/>
                </a:lnTo>
                <a:lnTo>
                  <a:pt x="12352" y="9146"/>
                </a:lnTo>
                <a:lnTo>
                  <a:pt x="12348" y="9156"/>
                </a:lnTo>
                <a:lnTo>
                  <a:pt x="12343" y="9166"/>
                </a:lnTo>
                <a:lnTo>
                  <a:pt x="12342" y="9169"/>
                </a:lnTo>
                <a:lnTo>
                  <a:pt x="12340" y="9170"/>
                </a:lnTo>
                <a:lnTo>
                  <a:pt x="12337" y="9170"/>
                </a:lnTo>
                <a:lnTo>
                  <a:pt x="12335" y="9170"/>
                </a:lnTo>
                <a:lnTo>
                  <a:pt x="12329" y="9167"/>
                </a:lnTo>
                <a:lnTo>
                  <a:pt x="12322" y="9164"/>
                </a:lnTo>
                <a:lnTo>
                  <a:pt x="12316" y="9160"/>
                </a:lnTo>
                <a:lnTo>
                  <a:pt x="12309" y="9157"/>
                </a:lnTo>
                <a:lnTo>
                  <a:pt x="12307" y="9157"/>
                </a:lnTo>
                <a:lnTo>
                  <a:pt x="12304" y="9157"/>
                </a:lnTo>
                <a:lnTo>
                  <a:pt x="12303" y="9159"/>
                </a:lnTo>
                <a:lnTo>
                  <a:pt x="12300" y="9161"/>
                </a:lnTo>
                <a:lnTo>
                  <a:pt x="12299" y="9167"/>
                </a:lnTo>
                <a:lnTo>
                  <a:pt x="12296" y="9173"/>
                </a:lnTo>
                <a:lnTo>
                  <a:pt x="12287" y="9187"/>
                </a:lnTo>
                <a:lnTo>
                  <a:pt x="12278" y="9200"/>
                </a:lnTo>
                <a:lnTo>
                  <a:pt x="12287" y="9210"/>
                </a:lnTo>
                <a:lnTo>
                  <a:pt x="12296" y="9220"/>
                </a:lnTo>
                <a:lnTo>
                  <a:pt x="12289" y="9220"/>
                </a:lnTo>
                <a:lnTo>
                  <a:pt x="12281" y="9219"/>
                </a:lnTo>
                <a:lnTo>
                  <a:pt x="12271" y="9216"/>
                </a:lnTo>
                <a:lnTo>
                  <a:pt x="12263" y="9212"/>
                </a:lnTo>
                <a:lnTo>
                  <a:pt x="12242" y="9203"/>
                </a:lnTo>
                <a:lnTo>
                  <a:pt x="12224" y="9196"/>
                </a:lnTo>
                <a:lnTo>
                  <a:pt x="12215" y="9193"/>
                </a:lnTo>
                <a:lnTo>
                  <a:pt x="12208" y="9192"/>
                </a:lnTo>
                <a:lnTo>
                  <a:pt x="12201" y="9192"/>
                </a:lnTo>
                <a:lnTo>
                  <a:pt x="12196" y="9195"/>
                </a:lnTo>
                <a:lnTo>
                  <a:pt x="12192" y="9199"/>
                </a:lnTo>
                <a:lnTo>
                  <a:pt x="12191" y="9206"/>
                </a:lnTo>
                <a:lnTo>
                  <a:pt x="12192" y="9216"/>
                </a:lnTo>
                <a:lnTo>
                  <a:pt x="12195" y="9229"/>
                </a:lnTo>
                <a:lnTo>
                  <a:pt x="12195" y="9238"/>
                </a:lnTo>
                <a:lnTo>
                  <a:pt x="12193" y="9251"/>
                </a:lnTo>
                <a:lnTo>
                  <a:pt x="12192" y="9258"/>
                </a:lnTo>
                <a:lnTo>
                  <a:pt x="12189" y="9265"/>
                </a:lnTo>
                <a:lnTo>
                  <a:pt x="12186" y="9272"/>
                </a:lnTo>
                <a:lnTo>
                  <a:pt x="12183" y="9278"/>
                </a:lnTo>
                <a:lnTo>
                  <a:pt x="12173" y="9292"/>
                </a:lnTo>
                <a:lnTo>
                  <a:pt x="12165" y="9305"/>
                </a:lnTo>
                <a:lnTo>
                  <a:pt x="12163" y="9311"/>
                </a:lnTo>
                <a:lnTo>
                  <a:pt x="12163" y="9317"/>
                </a:lnTo>
                <a:lnTo>
                  <a:pt x="12165" y="9321"/>
                </a:lnTo>
                <a:lnTo>
                  <a:pt x="12169" y="9327"/>
                </a:lnTo>
                <a:lnTo>
                  <a:pt x="12170" y="9330"/>
                </a:lnTo>
                <a:lnTo>
                  <a:pt x="12170" y="9333"/>
                </a:lnTo>
                <a:lnTo>
                  <a:pt x="12169" y="9334"/>
                </a:lnTo>
                <a:lnTo>
                  <a:pt x="12165" y="9336"/>
                </a:lnTo>
                <a:lnTo>
                  <a:pt x="12160" y="9337"/>
                </a:lnTo>
                <a:lnTo>
                  <a:pt x="12156" y="9337"/>
                </a:lnTo>
                <a:lnTo>
                  <a:pt x="12153" y="9336"/>
                </a:lnTo>
                <a:lnTo>
                  <a:pt x="12150" y="9334"/>
                </a:lnTo>
                <a:lnTo>
                  <a:pt x="12143" y="9336"/>
                </a:lnTo>
                <a:lnTo>
                  <a:pt x="12139" y="9334"/>
                </a:lnTo>
                <a:lnTo>
                  <a:pt x="12137" y="9333"/>
                </a:lnTo>
                <a:lnTo>
                  <a:pt x="12137" y="9330"/>
                </a:lnTo>
                <a:lnTo>
                  <a:pt x="12139" y="9324"/>
                </a:lnTo>
                <a:lnTo>
                  <a:pt x="12142" y="9317"/>
                </a:lnTo>
                <a:lnTo>
                  <a:pt x="12142" y="9314"/>
                </a:lnTo>
                <a:lnTo>
                  <a:pt x="12140" y="9313"/>
                </a:lnTo>
                <a:lnTo>
                  <a:pt x="12139" y="9313"/>
                </a:lnTo>
                <a:lnTo>
                  <a:pt x="12136" y="9311"/>
                </a:lnTo>
                <a:lnTo>
                  <a:pt x="12130" y="9311"/>
                </a:lnTo>
                <a:lnTo>
                  <a:pt x="12126" y="9311"/>
                </a:lnTo>
                <a:lnTo>
                  <a:pt x="12126" y="9308"/>
                </a:lnTo>
                <a:lnTo>
                  <a:pt x="12129" y="9305"/>
                </a:lnTo>
                <a:lnTo>
                  <a:pt x="12133" y="9301"/>
                </a:lnTo>
                <a:lnTo>
                  <a:pt x="12137" y="9297"/>
                </a:lnTo>
                <a:lnTo>
                  <a:pt x="12143" y="9291"/>
                </a:lnTo>
                <a:lnTo>
                  <a:pt x="12146" y="9287"/>
                </a:lnTo>
                <a:lnTo>
                  <a:pt x="12147" y="9284"/>
                </a:lnTo>
                <a:lnTo>
                  <a:pt x="12149" y="9281"/>
                </a:lnTo>
                <a:lnTo>
                  <a:pt x="12147" y="9279"/>
                </a:lnTo>
                <a:lnTo>
                  <a:pt x="12147" y="9277"/>
                </a:lnTo>
                <a:lnTo>
                  <a:pt x="12149" y="9271"/>
                </a:lnTo>
                <a:lnTo>
                  <a:pt x="12152" y="9259"/>
                </a:lnTo>
                <a:lnTo>
                  <a:pt x="12155" y="9254"/>
                </a:lnTo>
                <a:lnTo>
                  <a:pt x="12155" y="9249"/>
                </a:lnTo>
                <a:lnTo>
                  <a:pt x="12155" y="9246"/>
                </a:lnTo>
                <a:lnTo>
                  <a:pt x="12153" y="9246"/>
                </a:lnTo>
                <a:lnTo>
                  <a:pt x="12153" y="9245"/>
                </a:lnTo>
                <a:lnTo>
                  <a:pt x="12150" y="9245"/>
                </a:lnTo>
                <a:lnTo>
                  <a:pt x="12143" y="9251"/>
                </a:lnTo>
                <a:lnTo>
                  <a:pt x="12133" y="9259"/>
                </a:lnTo>
                <a:lnTo>
                  <a:pt x="12129" y="9264"/>
                </a:lnTo>
                <a:lnTo>
                  <a:pt x="12124" y="9267"/>
                </a:lnTo>
                <a:lnTo>
                  <a:pt x="12120" y="9268"/>
                </a:lnTo>
                <a:lnTo>
                  <a:pt x="12117" y="9268"/>
                </a:lnTo>
                <a:lnTo>
                  <a:pt x="12110" y="9261"/>
                </a:lnTo>
                <a:lnTo>
                  <a:pt x="12103" y="9254"/>
                </a:lnTo>
                <a:lnTo>
                  <a:pt x="12088" y="9251"/>
                </a:lnTo>
                <a:lnTo>
                  <a:pt x="12075" y="9248"/>
                </a:lnTo>
                <a:lnTo>
                  <a:pt x="12077" y="9241"/>
                </a:lnTo>
                <a:lnTo>
                  <a:pt x="12078" y="9235"/>
                </a:lnTo>
                <a:lnTo>
                  <a:pt x="12073" y="9232"/>
                </a:lnTo>
                <a:lnTo>
                  <a:pt x="12067" y="9231"/>
                </a:lnTo>
                <a:lnTo>
                  <a:pt x="12061" y="9229"/>
                </a:lnTo>
                <a:lnTo>
                  <a:pt x="12055" y="9231"/>
                </a:lnTo>
                <a:lnTo>
                  <a:pt x="12042" y="9235"/>
                </a:lnTo>
                <a:lnTo>
                  <a:pt x="12022" y="9246"/>
                </a:lnTo>
                <a:lnTo>
                  <a:pt x="12012" y="9256"/>
                </a:lnTo>
                <a:lnTo>
                  <a:pt x="12001" y="9268"/>
                </a:lnTo>
                <a:lnTo>
                  <a:pt x="12001" y="9278"/>
                </a:lnTo>
                <a:lnTo>
                  <a:pt x="12002" y="9287"/>
                </a:lnTo>
                <a:lnTo>
                  <a:pt x="12006" y="9295"/>
                </a:lnTo>
                <a:lnTo>
                  <a:pt x="12011" y="9303"/>
                </a:lnTo>
                <a:lnTo>
                  <a:pt x="12021" y="9317"/>
                </a:lnTo>
                <a:lnTo>
                  <a:pt x="12029" y="9328"/>
                </a:lnTo>
                <a:lnTo>
                  <a:pt x="12026" y="9337"/>
                </a:lnTo>
                <a:lnTo>
                  <a:pt x="12021" y="9347"/>
                </a:lnTo>
                <a:lnTo>
                  <a:pt x="12016" y="9351"/>
                </a:lnTo>
                <a:lnTo>
                  <a:pt x="12011" y="9359"/>
                </a:lnTo>
                <a:lnTo>
                  <a:pt x="12008" y="9362"/>
                </a:lnTo>
                <a:lnTo>
                  <a:pt x="12003" y="9366"/>
                </a:lnTo>
                <a:lnTo>
                  <a:pt x="11999" y="9367"/>
                </a:lnTo>
                <a:lnTo>
                  <a:pt x="11993" y="9369"/>
                </a:lnTo>
                <a:lnTo>
                  <a:pt x="11973" y="9360"/>
                </a:lnTo>
                <a:lnTo>
                  <a:pt x="11954" y="9356"/>
                </a:lnTo>
                <a:lnTo>
                  <a:pt x="11949" y="9359"/>
                </a:lnTo>
                <a:lnTo>
                  <a:pt x="11946" y="9364"/>
                </a:lnTo>
                <a:lnTo>
                  <a:pt x="11943" y="9370"/>
                </a:lnTo>
                <a:lnTo>
                  <a:pt x="11940" y="9376"/>
                </a:lnTo>
                <a:lnTo>
                  <a:pt x="11943" y="9393"/>
                </a:lnTo>
                <a:lnTo>
                  <a:pt x="11941" y="9406"/>
                </a:lnTo>
                <a:lnTo>
                  <a:pt x="11933" y="9411"/>
                </a:lnTo>
                <a:lnTo>
                  <a:pt x="11927" y="9411"/>
                </a:lnTo>
                <a:lnTo>
                  <a:pt x="11923" y="9413"/>
                </a:lnTo>
                <a:lnTo>
                  <a:pt x="11917" y="9418"/>
                </a:lnTo>
                <a:lnTo>
                  <a:pt x="11916" y="9429"/>
                </a:lnTo>
                <a:lnTo>
                  <a:pt x="11914" y="9441"/>
                </a:lnTo>
                <a:lnTo>
                  <a:pt x="11916" y="9449"/>
                </a:lnTo>
                <a:lnTo>
                  <a:pt x="11918" y="9459"/>
                </a:lnTo>
                <a:lnTo>
                  <a:pt x="11918" y="9470"/>
                </a:lnTo>
                <a:lnTo>
                  <a:pt x="11921" y="9485"/>
                </a:lnTo>
                <a:lnTo>
                  <a:pt x="11924" y="9501"/>
                </a:lnTo>
                <a:lnTo>
                  <a:pt x="11926" y="9510"/>
                </a:lnTo>
                <a:lnTo>
                  <a:pt x="11920" y="9513"/>
                </a:lnTo>
                <a:lnTo>
                  <a:pt x="11916" y="9514"/>
                </a:lnTo>
                <a:lnTo>
                  <a:pt x="11907" y="9539"/>
                </a:lnTo>
                <a:lnTo>
                  <a:pt x="11903" y="9563"/>
                </a:lnTo>
                <a:lnTo>
                  <a:pt x="11900" y="9589"/>
                </a:lnTo>
                <a:lnTo>
                  <a:pt x="11900" y="9614"/>
                </a:lnTo>
                <a:lnTo>
                  <a:pt x="11910" y="9611"/>
                </a:lnTo>
                <a:lnTo>
                  <a:pt x="11921" y="9606"/>
                </a:lnTo>
                <a:lnTo>
                  <a:pt x="11920" y="9621"/>
                </a:lnTo>
                <a:lnTo>
                  <a:pt x="11918" y="9635"/>
                </a:lnTo>
                <a:lnTo>
                  <a:pt x="11917" y="9648"/>
                </a:lnTo>
                <a:lnTo>
                  <a:pt x="11914" y="9660"/>
                </a:lnTo>
                <a:lnTo>
                  <a:pt x="11911" y="9671"/>
                </a:lnTo>
                <a:lnTo>
                  <a:pt x="11910" y="9683"/>
                </a:lnTo>
                <a:lnTo>
                  <a:pt x="11917" y="9700"/>
                </a:lnTo>
                <a:lnTo>
                  <a:pt x="11924" y="9716"/>
                </a:lnTo>
                <a:lnTo>
                  <a:pt x="11924" y="9719"/>
                </a:lnTo>
                <a:lnTo>
                  <a:pt x="11923" y="9722"/>
                </a:lnTo>
                <a:lnTo>
                  <a:pt x="11921" y="9724"/>
                </a:lnTo>
                <a:lnTo>
                  <a:pt x="11918" y="9727"/>
                </a:lnTo>
                <a:lnTo>
                  <a:pt x="11911" y="9733"/>
                </a:lnTo>
                <a:lnTo>
                  <a:pt x="11904" y="9739"/>
                </a:lnTo>
                <a:lnTo>
                  <a:pt x="11895" y="9745"/>
                </a:lnTo>
                <a:lnTo>
                  <a:pt x="11890" y="9749"/>
                </a:lnTo>
                <a:lnTo>
                  <a:pt x="11887" y="9752"/>
                </a:lnTo>
                <a:lnTo>
                  <a:pt x="11885" y="9755"/>
                </a:lnTo>
                <a:lnTo>
                  <a:pt x="11884" y="9758"/>
                </a:lnTo>
                <a:lnTo>
                  <a:pt x="11885" y="9760"/>
                </a:lnTo>
                <a:lnTo>
                  <a:pt x="11885" y="9762"/>
                </a:lnTo>
                <a:lnTo>
                  <a:pt x="11888" y="9763"/>
                </a:lnTo>
                <a:lnTo>
                  <a:pt x="11891" y="9763"/>
                </a:lnTo>
                <a:lnTo>
                  <a:pt x="11894" y="9763"/>
                </a:lnTo>
                <a:lnTo>
                  <a:pt x="11901" y="9762"/>
                </a:lnTo>
                <a:lnTo>
                  <a:pt x="11910" y="9759"/>
                </a:lnTo>
                <a:lnTo>
                  <a:pt x="11918" y="9756"/>
                </a:lnTo>
                <a:lnTo>
                  <a:pt x="11927" y="9755"/>
                </a:lnTo>
                <a:lnTo>
                  <a:pt x="11930" y="9753"/>
                </a:lnTo>
                <a:lnTo>
                  <a:pt x="11933" y="9755"/>
                </a:lnTo>
                <a:lnTo>
                  <a:pt x="11934" y="9755"/>
                </a:lnTo>
                <a:lnTo>
                  <a:pt x="11936" y="9756"/>
                </a:lnTo>
                <a:lnTo>
                  <a:pt x="11931" y="9775"/>
                </a:lnTo>
                <a:lnTo>
                  <a:pt x="11930" y="9792"/>
                </a:lnTo>
                <a:lnTo>
                  <a:pt x="11950" y="9786"/>
                </a:lnTo>
                <a:lnTo>
                  <a:pt x="11970" y="9781"/>
                </a:lnTo>
                <a:lnTo>
                  <a:pt x="11960" y="9792"/>
                </a:lnTo>
                <a:lnTo>
                  <a:pt x="11941" y="9817"/>
                </a:lnTo>
                <a:lnTo>
                  <a:pt x="11941" y="9834"/>
                </a:lnTo>
                <a:lnTo>
                  <a:pt x="11939" y="9850"/>
                </a:lnTo>
                <a:lnTo>
                  <a:pt x="11930" y="9858"/>
                </a:lnTo>
                <a:lnTo>
                  <a:pt x="11921" y="9867"/>
                </a:lnTo>
                <a:lnTo>
                  <a:pt x="11914" y="9877"/>
                </a:lnTo>
                <a:lnTo>
                  <a:pt x="11908" y="9887"/>
                </a:lnTo>
                <a:lnTo>
                  <a:pt x="11897" y="9907"/>
                </a:lnTo>
                <a:lnTo>
                  <a:pt x="11890" y="9926"/>
                </a:lnTo>
                <a:lnTo>
                  <a:pt x="11888" y="9929"/>
                </a:lnTo>
                <a:lnTo>
                  <a:pt x="11888" y="9932"/>
                </a:lnTo>
                <a:lnTo>
                  <a:pt x="11890" y="9933"/>
                </a:lnTo>
                <a:lnTo>
                  <a:pt x="11891" y="9935"/>
                </a:lnTo>
                <a:lnTo>
                  <a:pt x="11895" y="9936"/>
                </a:lnTo>
                <a:lnTo>
                  <a:pt x="11900" y="9936"/>
                </a:lnTo>
                <a:lnTo>
                  <a:pt x="11905" y="9935"/>
                </a:lnTo>
                <a:lnTo>
                  <a:pt x="11910" y="9936"/>
                </a:lnTo>
                <a:lnTo>
                  <a:pt x="11911" y="9936"/>
                </a:lnTo>
                <a:lnTo>
                  <a:pt x="11913" y="9938"/>
                </a:lnTo>
                <a:lnTo>
                  <a:pt x="11913" y="9939"/>
                </a:lnTo>
                <a:lnTo>
                  <a:pt x="11913" y="9942"/>
                </a:lnTo>
                <a:lnTo>
                  <a:pt x="11924" y="9938"/>
                </a:lnTo>
                <a:lnTo>
                  <a:pt x="11936" y="9933"/>
                </a:lnTo>
                <a:lnTo>
                  <a:pt x="11937" y="9943"/>
                </a:lnTo>
                <a:lnTo>
                  <a:pt x="11940" y="9951"/>
                </a:lnTo>
                <a:lnTo>
                  <a:pt x="11937" y="9956"/>
                </a:lnTo>
                <a:lnTo>
                  <a:pt x="11934" y="9958"/>
                </a:lnTo>
                <a:lnTo>
                  <a:pt x="11933" y="9955"/>
                </a:lnTo>
                <a:lnTo>
                  <a:pt x="11930" y="9952"/>
                </a:lnTo>
                <a:lnTo>
                  <a:pt x="11929" y="9949"/>
                </a:lnTo>
                <a:lnTo>
                  <a:pt x="11926" y="9946"/>
                </a:lnTo>
                <a:lnTo>
                  <a:pt x="11924" y="9948"/>
                </a:lnTo>
                <a:lnTo>
                  <a:pt x="11923" y="9952"/>
                </a:lnTo>
                <a:lnTo>
                  <a:pt x="11920" y="9963"/>
                </a:lnTo>
                <a:lnTo>
                  <a:pt x="11917" y="9974"/>
                </a:lnTo>
                <a:lnTo>
                  <a:pt x="11917" y="9981"/>
                </a:lnTo>
                <a:lnTo>
                  <a:pt x="11917" y="9988"/>
                </a:lnTo>
                <a:lnTo>
                  <a:pt x="11918" y="10002"/>
                </a:lnTo>
                <a:lnTo>
                  <a:pt x="11921" y="10020"/>
                </a:lnTo>
                <a:lnTo>
                  <a:pt x="11921" y="10038"/>
                </a:lnTo>
                <a:lnTo>
                  <a:pt x="11923" y="10054"/>
                </a:lnTo>
                <a:lnTo>
                  <a:pt x="11926" y="10059"/>
                </a:lnTo>
                <a:lnTo>
                  <a:pt x="11931" y="10061"/>
                </a:lnTo>
                <a:lnTo>
                  <a:pt x="11937" y="10064"/>
                </a:lnTo>
                <a:lnTo>
                  <a:pt x="11944" y="10066"/>
                </a:lnTo>
                <a:lnTo>
                  <a:pt x="11962" y="10067"/>
                </a:lnTo>
                <a:lnTo>
                  <a:pt x="11983" y="10073"/>
                </a:lnTo>
                <a:lnTo>
                  <a:pt x="11988" y="10074"/>
                </a:lnTo>
                <a:lnTo>
                  <a:pt x="11989" y="10076"/>
                </a:lnTo>
                <a:lnTo>
                  <a:pt x="11990" y="10079"/>
                </a:lnTo>
                <a:lnTo>
                  <a:pt x="11990" y="10082"/>
                </a:lnTo>
                <a:lnTo>
                  <a:pt x="11990" y="10087"/>
                </a:lnTo>
                <a:lnTo>
                  <a:pt x="11992" y="10096"/>
                </a:lnTo>
                <a:lnTo>
                  <a:pt x="11998" y="10103"/>
                </a:lnTo>
                <a:lnTo>
                  <a:pt x="12005" y="10109"/>
                </a:lnTo>
                <a:lnTo>
                  <a:pt x="12015" y="10115"/>
                </a:lnTo>
                <a:lnTo>
                  <a:pt x="12022" y="10118"/>
                </a:lnTo>
                <a:lnTo>
                  <a:pt x="12024" y="10119"/>
                </a:lnTo>
                <a:lnTo>
                  <a:pt x="12025" y="10119"/>
                </a:lnTo>
                <a:lnTo>
                  <a:pt x="12024" y="10120"/>
                </a:lnTo>
                <a:lnTo>
                  <a:pt x="12022" y="10120"/>
                </a:lnTo>
                <a:lnTo>
                  <a:pt x="12018" y="10120"/>
                </a:lnTo>
                <a:lnTo>
                  <a:pt x="12011" y="10119"/>
                </a:lnTo>
                <a:lnTo>
                  <a:pt x="12003" y="10119"/>
                </a:lnTo>
                <a:lnTo>
                  <a:pt x="11996" y="10120"/>
                </a:lnTo>
                <a:lnTo>
                  <a:pt x="11993" y="10120"/>
                </a:lnTo>
                <a:lnTo>
                  <a:pt x="11992" y="10122"/>
                </a:lnTo>
                <a:lnTo>
                  <a:pt x="11992" y="10123"/>
                </a:lnTo>
                <a:lnTo>
                  <a:pt x="11992" y="10126"/>
                </a:lnTo>
                <a:lnTo>
                  <a:pt x="11980" y="10120"/>
                </a:lnTo>
                <a:lnTo>
                  <a:pt x="11970" y="10113"/>
                </a:lnTo>
                <a:lnTo>
                  <a:pt x="11972" y="10116"/>
                </a:lnTo>
                <a:lnTo>
                  <a:pt x="11972" y="10118"/>
                </a:lnTo>
                <a:lnTo>
                  <a:pt x="11970" y="10119"/>
                </a:lnTo>
                <a:lnTo>
                  <a:pt x="11969" y="10120"/>
                </a:lnTo>
                <a:lnTo>
                  <a:pt x="11965" y="10125"/>
                </a:lnTo>
                <a:lnTo>
                  <a:pt x="11960" y="10128"/>
                </a:lnTo>
                <a:lnTo>
                  <a:pt x="11956" y="10131"/>
                </a:lnTo>
                <a:lnTo>
                  <a:pt x="11953" y="10133"/>
                </a:lnTo>
                <a:lnTo>
                  <a:pt x="11952" y="10135"/>
                </a:lnTo>
                <a:lnTo>
                  <a:pt x="11952" y="10136"/>
                </a:lnTo>
                <a:lnTo>
                  <a:pt x="11953" y="10138"/>
                </a:lnTo>
                <a:lnTo>
                  <a:pt x="11954" y="10139"/>
                </a:lnTo>
                <a:lnTo>
                  <a:pt x="11956" y="10145"/>
                </a:lnTo>
                <a:lnTo>
                  <a:pt x="11957" y="10149"/>
                </a:lnTo>
                <a:lnTo>
                  <a:pt x="11960" y="10152"/>
                </a:lnTo>
                <a:lnTo>
                  <a:pt x="11962" y="10155"/>
                </a:lnTo>
                <a:lnTo>
                  <a:pt x="11963" y="10158"/>
                </a:lnTo>
                <a:lnTo>
                  <a:pt x="11963" y="10161"/>
                </a:lnTo>
                <a:lnTo>
                  <a:pt x="11960" y="10165"/>
                </a:lnTo>
                <a:lnTo>
                  <a:pt x="11954" y="10171"/>
                </a:lnTo>
                <a:lnTo>
                  <a:pt x="11943" y="10181"/>
                </a:lnTo>
                <a:lnTo>
                  <a:pt x="11933" y="10192"/>
                </a:lnTo>
                <a:lnTo>
                  <a:pt x="11924" y="10205"/>
                </a:lnTo>
                <a:lnTo>
                  <a:pt x="11916" y="10218"/>
                </a:lnTo>
                <a:lnTo>
                  <a:pt x="11904" y="10244"/>
                </a:lnTo>
                <a:lnTo>
                  <a:pt x="11894" y="10266"/>
                </a:lnTo>
                <a:lnTo>
                  <a:pt x="11897" y="10269"/>
                </a:lnTo>
                <a:lnTo>
                  <a:pt x="11904" y="10270"/>
                </a:lnTo>
                <a:lnTo>
                  <a:pt x="11914" y="10270"/>
                </a:lnTo>
                <a:lnTo>
                  <a:pt x="11927" y="10269"/>
                </a:lnTo>
                <a:lnTo>
                  <a:pt x="11940" y="10269"/>
                </a:lnTo>
                <a:lnTo>
                  <a:pt x="11952" y="10269"/>
                </a:lnTo>
                <a:lnTo>
                  <a:pt x="11959" y="10270"/>
                </a:lnTo>
                <a:lnTo>
                  <a:pt x="11962" y="10273"/>
                </a:lnTo>
                <a:lnTo>
                  <a:pt x="11963" y="10275"/>
                </a:lnTo>
                <a:lnTo>
                  <a:pt x="11963" y="10276"/>
                </a:lnTo>
                <a:lnTo>
                  <a:pt x="11963" y="10277"/>
                </a:lnTo>
                <a:lnTo>
                  <a:pt x="11962" y="10280"/>
                </a:lnTo>
                <a:lnTo>
                  <a:pt x="11957" y="10285"/>
                </a:lnTo>
                <a:lnTo>
                  <a:pt x="11950" y="10289"/>
                </a:lnTo>
                <a:lnTo>
                  <a:pt x="11934" y="10300"/>
                </a:lnTo>
                <a:lnTo>
                  <a:pt x="11920" y="10312"/>
                </a:lnTo>
                <a:lnTo>
                  <a:pt x="11921" y="10323"/>
                </a:lnTo>
                <a:lnTo>
                  <a:pt x="11920" y="10338"/>
                </a:lnTo>
                <a:lnTo>
                  <a:pt x="11910" y="10348"/>
                </a:lnTo>
                <a:lnTo>
                  <a:pt x="11898" y="10359"/>
                </a:lnTo>
                <a:lnTo>
                  <a:pt x="11885" y="10372"/>
                </a:lnTo>
                <a:lnTo>
                  <a:pt x="11874" y="10381"/>
                </a:lnTo>
                <a:lnTo>
                  <a:pt x="11852" y="10394"/>
                </a:lnTo>
                <a:lnTo>
                  <a:pt x="11831" y="10404"/>
                </a:lnTo>
                <a:lnTo>
                  <a:pt x="11810" y="10414"/>
                </a:lnTo>
                <a:lnTo>
                  <a:pt x="11795" y="10423"/>
                </a:lnTo>
                <a:lnTo>
                  <a:pt x="11793" y="10426"/>
                </a:lnTo>
                <a:lnTo>
                  <a:pt x="11792" y="10427"/>
                </a:lnTo>
                <a:lnTo>
                  <a:pt x="11792" y="10430"/>
                </a:lnTo>
                <a:lnTo>
                  <a:pt x="11792" y="10431"/>
                </a:lnTo>
                <a:lnTo>
                  <a:pt x="11796" y="10433"/>
                </a:lnTo>
                <a:lnTo>
                  <a:pt x="11800" y="10436"/>
                </a:lnTo>
                <a:lnTo>
                  <a:pt x="11806" y="10437"/>
                </a:lnTo>
                <a:lnTo>
                  <a:pt x="11810" y="10440"/>
                </a:lnTo>
                <a:lnTo>
                  <a:pt x="11813" y="10442"/>
                </a:lnTo>
                <a:lnTo>
                  <a:pt x="11813" y="10443"/>
                </a:lnTo>
                <a:lnTo>
                  <a:pt x="11821" y="10442"/>
                </a:lnTo>
                <a:lnTo>
                  <a:pt x="11844" y="10431"/>
                </a:lnTo>
                <a:lnTo>
                  <a:pt x="11862" y="10427"/>
                </a:lnTo>
                <a:lnTo>
                  <a:pt x="11884" y="10423"/>
                </a:lnTo>
                <a:lnTo>
                  <a:pt x="11904" y="10419"/>
                </a:lnTo>
                <a:lnTo>
                  <a:pt x="11920" y="10414"/>
                </a:lnTo>
                <a:lnTo>
                  <a:pt x="11929" y="10410"/>
                </a:lnTo>
                <a:lnTo>
                  <a:pt x="11933" y="10406"/>
                </a:lnTo>
                <a:lnTo>
                  <a:pt x="11936" y="10403"/>
                </a:lnTo>
                <a:lnTo>
                  <a:pt x="11936" y="10401"/>
                </a:lnTo>
                <a:lnTo>
                  <a:pt x="11947" y="10395"/>
                </a:lnTo>
                <a:lnTo>
                  <a:pt x="11959" y="10390"/>
                </a:lnTo>
                <a:lnTo>
                  <a:pt x="11960" y="10397"/>
                </a:lnTo>
                <a:lnTo>
                  <a:pt x="11962" y="10407"/>
                </a:lnTo>
                <a:lnTo>
                  <a:pt x="11957" y="10410"/>
                </a:lnTo>
                <a:lnTo>
                  <a:pt x="11950" y="10413"/>
                </a:lnTo>
                <a:lnTo>
                  <a:pt x="11941" y="10413"/>
                </a:lnTo>
                <a:lnTo>
                  <a:pt x="11931" y="10414"/>
                </a:lnTo>
                <a:lnTo>
                  <a:pt x="11920" y="10414"/>
                </a:lnTo>
                <a:lnTo>
                  <a:pt x="11911" y="10414"/>
                </a:lnTo>
                <a:lnTo>
                  <a:pt x="11903" y="10416"/>
                </a:lnTo>
                <a:lnTo>
                  <a:pt x="11895" y="10419"/>
                </a:lnTo>
                <a:lnTo>
                  <a:pt x="11904" y="10419"/>
                </a:lnTo>
                <a:lnTo>
                  <a:pt x="11910" y="10420"/>
                </a:lnTo>
                <a:lnTo>
                  <a:pt x="11913" y="10424"/>
                </a:lnTo>
                <a:lnTo>
                  <a:pt x="11914" y="10429"/>
                </a:lnTo>
                <a:lnTo>
                  <a:pt x="11914" y="10440"/>
                </a:lnTo>
                <a:lnTo>
                  <a:pt x="11917" y="10452"/>
                </a:lnTo>
                <a:lnTo>
                  <a:pt x="11918" y="10455"/>
                </a:lnTo>
                <a:lnTo>
                  <a:pt x="11920" y="10460"/>
                </a:lnTo>
                <a:lnTo>
                  <a:pt x="11921" y="10463"/>
                </a:lnTo>
                <a:lnTo>
                  <a:pt x="11921" y="10465"/>
                </a:lnTo>
                <a:lnTo>
                  <a:pt x="11924" y="10466"/>
                </a:lnTo>
                <a:lnTo>
                  <a:pt x="11926" y="10466"/>
                </a:lnTo>
                <a:lnTo>
                  <a:pt x="11924" y="10472"/>
                </a:lnTo>
                <a:lnTo>
                  <a:pt x="11921" y="10475"/>
                </a:lnTo>
                <a:lnTo>
                  <a:pt x="11918" y="10478"/>
                </a:lnTo>
                <a:lnTo>
                  <a:pt x="11916" y="10479"/>
                </a:lnTo>
                <a:lnTo>
                  <a:pt x="11910" y="10479"/>
                </a:lnTo>
                <a:lnTo>
                  <a:pt x="11904" y="10478"/>
                </a:lnTo>
                <a:lnTo>
                  <a:pt x="11898" y="10476"/>
                </a:lnTo>
                <a:lnTo>
                  <a:pt x="11894" y="10476"/>
                </a:lnTo>
                <a:lnTo>
                  <a:pt x="11891" y="10476"/>
                </a:lnTo>
                <a:lnTo>
                  <a:pt x="11890" y="10478"/>
                </a:lnTo>
                <a:lnTo>
                  <a:pt x="11888" y="10482"/>
                </a:lnTo>
                <a:lnTo>
                  <a:pt x="11887" y="10486"/>
                </a:lnTo>
                <a:lnTo>
                  <a:pt x="11885" y="10496"/>
                </a:lnTo>
                <a:lnTo>
                  <a:pt x="11881" y="10511"/>
                </a:lnTo>
                <a:lnTo>
                  <a:pt x="11878" y="10525"/>
                </a:lnTo>
                <a:lnTo>
                  <a:pt x="11875" y="10537"/>
                </a:lnTo>
                <a:lnTo>
                  <a:pt x="11875" y="10550"/>
                </a:lnTo>
                <a:lnTo>
                  <a:pt x="11877" y="10564"/>
                </a:lnTo>
                <a:lnTo>
                  <a:pt x="11878" y="10571"/>
                </a:lnTo>
                <a:lnTo>
                  <a:pt x="11878" y="10578"/>
                </a:lnTo>
                <a:lnTo>
                  <a:pt x="11878" y="10586"/>
                </a:lnTo>
                <a:lnTo>
                  <a:pt x="11877" y="10591"/>
                </a:lnTo>
                <a:lnTo>
                  <a:pt x="11868" y="10593"/>
                </a:lnTo>
                <a:lnTo>
                  <a:pt x="11854" y="10591"/>
                </a:lnTo>
                <a:lnTo>
                  <a:pt x="11838" y="10591"/>
                </a:lnTo>
                <a:lnTo>
                  <a:pt x="11829" y="10591"/>
                </a:lnTo>
                <a:lnTo>
                  <a:pt x="11819" y="10594"/>
                </a:lnTo>
                <a:lnTo>
                  <a:pt x="11810" y="10597"/>
                </a:lnTo>
                <a:lnTo>
                  <a:pt x="11812" y="10606"/>
                </a:lnTo>
                <a:lnTo>
                  <a:pt x="11818" y="10619"/>
                </a:lnTo>
                <a:lnTo>
                  <a:pt x="11823" y="10633"/>
                </a:lnTo>
                <a:lnTo>
                  <a:pt x="11825" y="10640"/>
                </a:lnTo>
                <a:lnTo>
                  <a:pt x="11809" y="10637"/>
                </a:lnTo>
                <a:lnTo>
                  <a:pt x="11787" y="10632"/>
                </a:lnTo>
                <a:lnTo>
                  <a:pt x="11774" y="10629"/>
                </a:lnTo>
                <a:lnTo>
                  <a:pt x="11763" y="10626"/>
                </a:lnTo>
                <a:lnTo>
                  <a:pt x="11751" y="10623"/>
                </a:lnTo>
                <a:lnTo>
                  <a:pt x="11743" y="10623"/>
                </a:lnTo>
                <a:lnTo>
                  <a:pt x="11741" y="10624"/>
                </a:lnTo>
                <a:lnTo>
                  <a:pt x="11741" y="10626"/>
                </a:lnTo>
                <a:lnTo>
                  <a:pt x="11741" y="10629"/>
                </a:lnTo>
                <a:lnTo>
                  <a:pt x="11743" y="10632"/>
                </a:lnTo>
                <a:lnTo>
                  <a:pt x="11749" y="10637"/>
                </a:lnTo>
                <a:lnTo>
                  <a:pt x="11756" y="10646"/>
                </a:lnTo>
                <a:lnTo>
                  <a:pt x="11763" y="10653"/>
                </a:lnTo>
                <a:lnTo>
                  <a:pt x="11769" y="10660"/>
                </a:lnTo>
                <a:lnTo>
                  <a:pt x="11772" y="10665"/>
                </a:lnTo>
                <a:lnTo>
                  <a:pt x="11772" y="10666"/>
                </a:lnTo>
                <a:lnTo>
                  <a:pt x="11767" y="10671"/>
                </a:lnTo>
                <a:lnTo>
                  <a:pt x="11764" y="10675"/>
                </a:lnTo>
                <a:lnTo>
                  <a:pt x="11763" y="10681"/>
                </a:lnTo>
                <a:lnTo>
                  <a:pt x="11760" y="10688"/>
                </a:lnTo>
                <a:lnTo>
                  <a:pt x="11756" y="10702"/>
                </a:lnTo>
                <a:lnTo>
                  <a:pt x="11753" y="10715"/>
                </a:lnTo>
                <a:lnTo>
                  <a:pt x="11741" y="10715"/>
                </a:lnTo>
                <a:lnTo>
                  <a:pt x="11727" y="10714"/>
                </a:lnTo>
                <a:lnTo>
                  <a:pt x="11727" y="10721"/>
                </a:lnTo>
                <a:lnTo>
                  <a:pt x="11728" y="10730"/>
                </a:lnTo>
                <a:lnTo>
                  <a:pt x="11713" y="10750"/>
                </a:lnTo>
                <a:lnTo>
                  <a:pt x="11700" y="10768"/>
                </a:lnTo>
                <a:lnTo>
                  <a:pt x="11711" y="10777"/>
                </a:lnTo>
                <a:lnTo>
                  <a:pt x="11724" y="10784"/>
                </a:lnTo>
                <a:lnTo>
                  <a:pt x="11717" y="10793"/>
                </a:lnTo>
                <a:lnTo>
                  <a:pt x="11708" y="10800"/>
                </a:lnTo>
                <a:lnTo>
                  <a:pt x="11695" y="10793"/>
                </a:lnTo>
                <a:lnTo>
                  <a:pt x="11681" y="10786"/>
                </a:lnTo>
                <a:lnTo>
                  <a:pt x="11669" y="10796"/>
                </a:lnTo>
                <a:lnTo>
                  <a:pt x="11653" y="10804"/>
                </a:lnTo>
                <a:lnTo>
                  <a:pt x="11641" y="10809"/>
                </a:lnTo>
                <a:lnTo>
                  <a:pt x="11626" y="10812"/>
                </a:lnTo>
                <a:lnTo>
                  <a:pt x="11609" y="10813"/>
                </a:lnTo>
                <a:lnTo>
                  <a:pt x="11592" y="10816"/>
                </a:lnTo>
                <a:lnTo>
                  <a:pt x="11594" y="10813"/>
                </a:lnTo>
                <a:lnTo>
                  <a:pt x="11600" y="10806"/>
                </a:lnTo>
                <a:lnTo>
                  <a:pt x="11603" y="10802"/>
                </a:lnTo>
                <a:lnTo>
                  <a:pt x="11605" y="10797"/>
                </a:lnTo>
                <a:lnTo>
                  <a:pt x="11603" y="10796"/>
                </a:lnTo>
                <a:lnTo>
                  <a:pt x="11603" y="10794"/>
                </a:lnTo>
                <a:lnTo>
                  <a:pt x="11602" y="10794"/>
                </a:lnTo>
                <a:lnTo>
                  <a:pt x="11599" y="10794"/>
                </a:lnTo>
                <a:lnTo>
                  <a:pt x="11593" y="10796"/>
                </a:lnTo>
                <a:lnTo>
                  <a:pt x="11587" y="10799"/>
                </a:lnTo>
                <a:lnTo>
                  <a:pt x="11580" y="10803"/>
                </a:lnTo>
                <a:lnTo>
                  <a:pt x="11573" y="10809"/>
                </a:lnTo>
                <a:lnTo>
                  <a:pt x="11560" y="10819"/>
                </a:lnTo>
                <a:lnTo>
                  <a:pt x="11553" y="10823"/>
                </a:lnTo>
                <a:lnTo>
                  <a:pt x="11550" y="10822"/>
                </a:lnTo>
                <a:lnTo>
                  <a:pt x="11550" y="10819"/>
                </a:lnTo>
                <a:lnTo>
                  <a:pt x="11553" y="10817"/>
                </a:lnTo>
                <a:lnTo>
                  <a:pt x="11554" y="10815"/>
                </a:lnTo>
                <a:lnTo>
                  <a:pt x="11557" y="10813"/>
                </a:lnTo>
                <a:lnTo>
                  <a:pt x="11558" y="10810"/>
                </a:lnTo>
                <a:lnTo>
                  <a:pt x="11557" y="10809"/>
                </a:lnTo>
                <a:lnTo>
                  <a:pt x="11554" y="10807"/>
                </a:lnTo>
                <a:lnTo>
                  <a:pt x="11537" y="10802"/>
                </a:lnTo>
                <a:lnTo>
                  <a:pt x="11522" y="10793"/>
                </a:lnTo>
                <a:lnTo>
                  <a:pt x="11517" y="10789"/>
                </a:lnTo>
                <a:lnTo>
                  <a:pt x="11511" y="10783"/>
                </a:lnTo>
                <a:lnTo>
                  <a:pt x="11507" y="10777"/>
                </a:lnTo>
                <a:lnTo>
                  <a:pt x="11501" y="10771"/>
                </a:lnTo>
                <a:lnTo>
                  <a:pt x="11509" y="10755"/>
                </a:lnTo>
                <a:lnTo>
                  <a:pt x="11517" y="10741"/>
                </a:lnTo>
                <a:lnTo>
                  <a:pt x="11511" y="10740"/>
                </a:lnTo>
                <a:lnTo>
                  <a:pt x="11507" y="10738"/>
                </a:lnTo>
                <a:lnTo>
                  <a:pt x="11504" y="10741"/>
                </a:lnTo>
                <a:lnTo>
                  <a:pt x="11501" y="10743"/>
                </a:lnTo>
                <a:lnTo>
                  <a:pt x="11498" y="10751"/>
                </a:lnTo>
                <a:lnTo>
                  <a:pt x="11494" y="10757"/>
                </a:lnTo>
                <a:lnTo>
                  <a:pt x="11492" y="10758"/>
                </a:lnTo>
                <a:lnTo>
                  <a:pt x="11491" y="10763"/>
                </a:lnTo>
                <a:lnTo>
                  <a:pt x="11491" y="10767"/>
                </a:lnTo>
                <a:lnTo>
                  <a:pt x="11492" y="10773"/>
                </a:lnTo>
                <a:lnTo>
                  <a:pt x="11495" y="10786"/>
                </a:lnTo>
                <a:lnTo>
                  <a:pt x="11499" y="10802"/>
                </a:lnTo>
                <a:lnTo>
                  <a:pt x="11509" y="10830"/>
                </a:lnTo>
                <a:lnTo>
                  <a:pt x="11517" y="10849"/>
                </a:lnTo>
                <a:lnTo>
                  <a:pt x="11518" y="10858"/>
                </a:lnTo>
                <a:lnTo>
                  <a:pt x="11520" y="10868"/>
                </a:lnTo>
                <a:lnTo>
                  <a:pt x="11518" y="10876"/>
                </a:lnTo>
                <a:lnTo>
                  <a:pt x="11515" y="10887"/>
                </a:lnTo>
                <a:lnTo>
                  <a:pt x="11511" y="10905"/>
                </a:lnTo>
                <a:lnTo>
                  <a:pt x="11507" y="10928"/>
                </a:lnTo>
                <a:lnTo>
                  <a:pt x="11515" y="10947"/>
                </a:lnTo>
                <a:lnTo>
                  <a:pt x="11524" y="10964"/>
                </a:lnTo>
                <a:lnTo>
                  <a:pt x="11522" y="10969"/>
                </a:lnTo>
                <a:lnTo>
                  <a:pt x="11518" y="10971"/>
                </a:lnTo>
                <a:lnTo>
                  <a:pt x="11512" y="10974"/>
                </a:lnTo>
                <a:lnTo>
                  <a:pt x="11507" y="10974"/>
                </a:lnTo>
                <a:lnTo>
                  <a:pt x="11501" y="10976"/>
                </a:lnTo>
                <a:lnTo>
                  <a:pt x="11495" y="10976"/>
                </a:lnTo>
                <a:lnTo>
                  <a:pt x="11492" y="10977"/>
                </a:lnTo>
                <a:lnTo>
                  <a:pt x="11491" y="10982"/>
                </a:lnTo>
                <a:lnTo>
                  <a:pt x="11492" y="10976"/>
                </a:lnTo>
                <a:lnTo>
                  <a:pt x="11497" y="10967"/>
                </a:lnTo>
                <a:lnTo>
                  <a:pt x="11498" y="10963"/>
                </a:lnTo>
                <a:lnTo>
                  <a:pt x="11497" y="10959"/>
                </a:lnTo>
                <a:lnTo>
                  <a:pt x="11494" y="10957"/>
                </a:lnTo>
                <a:lnTo>
                  <a:pt x="11488" y="10957"/>
                </a:lnTo>
                <a:lnTo>
                  <a:pt x="11475" y="10970"/>
                </a:lnTo>
                <a:lnTo>
                  <a:pt x="11462" y="10980"/>
                </a:lnTo>
                <a:lnTo>
                  <a:pt x="11459" y="10979"/>
                </a:lnTo>
                <a:lnTo>
                  <a:pt x="11456" y="10977"/>
                </a:lnTo>
                <a:lnTo>
                  <a:pt x="11455" y="10976"/>
                </a:lnTo>
                <a:lnTo>
                  <a:pt x="11453" y="10973"/>
                </a:lnTo>
                <a:lnTo>
                  <a:pt x="11452" y="10969"/>
                </a:lnTo>
                <a:lnTo>
                  <a:pt x="11452" y="10961"/>
                </a:lnTo>
                <a:lnTo>
                  <a:pt x="11452" y="10956"/>
                </a:lnTo>
                <a:lnTo>
                  <a:pt x="11452" y="10950"/>
                </a:lnTo>
                <a:lnTo>
                  <a:pt x="11452" y="10947"/>
                </a:lnTo>
                <a:lnTo>
                  <a:pt x="11450" y="10946"/>
                </a:lnTo>
                <a:lnTo>
                  <a:pt x="11455" y="10947"/>
                </a:lnTo>
                <a:lnTo>
                  <a:pt x="11468" y="10951"/>
                </a:lnTo>
                <a:lnTo>
                  <a:pt x="11482" y="10956"/>
                </a:lnTo>
                <a:lnTo>
                  <a:pt x="11486" y="10957"/>
                </a:lnTo>
                <a:lnTo>
                  <a:pt x="11485" y="10953"/>
                </a:lnTo>
                <a:lnTo>
                  <a:pt x="11486" y="10947"/>
                </a:lnTo>
                <a:lnTo>
                  <a:pt x="11488" y="10941"/>
                </a:lnTo>
                <a:lnTo>
                  <a:pt x="11489" y="10935"/>
                </a:lnTo>
                <a:lnTo>
                  <a:pt x="11495" y="10923"/>
                </a:lnTo>
                <a:lnTo>
                  <a:pt x="11498" y="10910"/>
                </a:lnTo>
                <a:lnTo>
                  <a:pt x="11476" y="10907"/>
                </a:lnTo>
                <a:lnTo>
                  <a:pt x="11456" y="10904"/>
                </a:lnTo>
                <a:lnTo>
                  <a:pt x="11440" y="10892"/>
                </a:lnTo>
                <a:lnTo>
                  <a:pt x="11426" y="10882"/>
                </a:lnTo>
                <a:lnTo>
                  <a:pt x="11414" y="10874"/>
                </a:lnTo>
                <a:lnTo>
                  <a:pt x="11404" y="10863"/>
                </a:lnTo>
                <a:lnTo>
                  <a:pt x="11390" y="10862"/>
                </a:lnTo>
                <a:lnTo>
                  <a:pt x="11370" y="10861"/>
                </a:lnTo>
                <a:lnTo>
                  <a:pt x="11360" y="10858"/>
                </a:lnTo>
                <a:lnTo>
                  <a:pt x="11351" y="10856"/>
                </a:lnTo>
                <a:lnTo>
                  <a:pt x="11347" y="10856"/>
                </a:lnTo>
                <a:lnTo>
                  <a:pt x="11344" y="10856"/>
                </a:lnTo>
                <a:lnTo>
                  <a:pt x="11341" y="10858"/>
                </a:lnTo>
                <a:lnTo>
                  <a:pt x="11340" y="10861"/>
                </a:lnTo>
                <a:lnTo>
                  <a:pt x="11340" y="10865"/>
                </a:lnTo>
                <a:lnTo>
                  <a:pt x="11342" y="10869"/>
                </a:lnTo>
                <a:lnTo>
                  <a:pt x="11347" y="10875"/>
                </a:lnTo>
                <a:lnTo>
                  <a:pt x="11354" y="10881"/>
                </a:lnTo>
                <a:lnTo>
                  <a:pt x="11360" y="10887"/>
                </a:lnTo>
                <a:lnTo>
                  <a:pt x="11367" y="10892"/>
                </a:lnTo>
                <a:lnTo>
                  <a:pt x="11371" y="10898"/>
                </a:lnTo>
                <a:lnTo>
                  <a:pt x="11374" y="10905"/>
                </a:lnTo>
                <a:lnTo>
                  <a:pt x="11374" y="10908"/>
                </a:lnTo>
                <a:lnTo>
                  <a:pt x="11373" y="10912"/>
                </a:lnTo>
                <a:lnTo>
                  <a:pt x="11370" y="10917"/>
                </a:lnTo>
                <a:lnTo>
                  <a:pt x="11365" y="10920"/>
                </a:lnTo>
                <a:lnTo>
                  <a:pt x="11357" y="10925"/>
                </a:lnTo>
                <a:lnTo>
                  <a:pt x="11350" y="10928"/>
                </a:lnTo>
                <a:lnTo>
                  <a:pt x="11342" y="10931"/>
                </a:lnTo>
                <a:lnTo>
                  <a:pt x="11340" y="10934"/>
                </a:lnTo>
                <a:lnTo>
                  <a:pt x="11337" y="10937"/>
                </a:lnTo>
                <a:lnTo>
                  <a:pt x="11337" y="10940"/>
                </a:lnTo>
                <a:lnTo>
                  <a:pt x="11337" y="10943"/>
                </a:lnTo>
                <a:lnTo>
                  <a:pt x="11337" y="10946"/>
                </a:lnTo>
                <a:lnTo>
                  <a:pt x="11337" y="10948"/>
                </a:lnTo>
                <a:lnTo>
                  <a:pt x="11334" y="10953"/>
                </a:lnTo>
                <a:lnTo>
                  <a:pt x="11334" y="10954"/>
                </a:lnTo>
                <a:lnTo>
                  <a:pt x="11332" y="10956"/>
                </a:lnTo>
                <a:lnTo>
                  <a:pt x="11334" y="10957"/>
                </a:lnTo>
                <a:lnTo>
                  <a:pt x="11335" y="10959"/>
                </a:lnTo>
                <a:lnTo>
                  <a:pt x="11340" y="10961"/>
                </a:lnTo>
                <a:lnTo>
                  <a:pt x="11345" y="10963"/>
                </a:lnTo>
                <a:lnTo>
                  <a:pt x="11350" y="10966"/>
                </a:lnTo>
                <a:lnTo>
                  <a:pt x="11355" y="10969"/>
                </a:lnTo>
                <a:lnTo>
                  <a:pt x="11358" y="10971"/>
                </a:lnTo>
                <a:lnTo>
                  <a:pt x="11358" y="10974"/>
                </a:lnTo>
                <a:lnTo>
                  <a:pt x="11357" y="10983"/>
                </a:lnTo>
                <a:lnTo>
                  <a:pt x="11355" y="10993"/>
                </a:lnTo>
                <a:lnTo>
                  <a:pt x="11335" y="11002"/>
                </a:lnTo>
                <a:lnTo>
                  <a:pt x="11318" y="11012"/>
                </a:lnTo>
                <a:lnTo>
                  <a:pt x="11304" y="11019"/>
                </a:lnTo>
                <a:lnTo>
                  <a:pt x="11291" y="11026"/>
                </a:lnTo>
                <a:lnTo>
                  <a:pt x="11296" y="11031"/>
                </a:lnTo>
                <a:lnTo>
                  <a:pt x="11308" y="11033"/>
                </a:lnTo>
                <a:lnTo>
                  <a:pt x="11314" y="11036"/>
                </a:lnTo>
                <a:lnTo>
                  <a:pt x="11319" y="11041"/>
                </a:lnTo>
                <a:lnTo>
                  <a:pt x="11325" y="11046"/>
                </a:lnTo>
                <a:lnTo>
                  <a:pt x="11328" y="11055"/>
                </a:lnTo>
                <a:lnTo>
                  <a:pt x="11329" y="11058"/>
                </a:lnTo>
                <a:lnTo>
                  <a:pt x="11332" y="11058"/>
                </a:lnTo>
                <a:lnTo>
                  <a:pt x="11337" y="11058"/>
                </a:lnTo>
                <a:lnTo>
                  <a:pt x="11341" y="11056"/>
                </a:lnTo>
                <a:lnTo>
                  <a:pt x="11348" y="11054"/>
                </a:lnTo>
                <a:lnTo>
                  <a:pt x="11351" y="11054"/>
                </a:lnTo>
                <a:lnTo>
                  <a:pt x="11353" y="11058"/>
                </a:lnTo>
                <a:lnTo>
                  <a:pt x="11353" y="11059"/>
                </a:lnTo>
                <a:lnTo>
                  <a:pt x="11350" y="11061"/>
                </a:lnTo>
                <a:lnTo>
                  <a:pt x="11347" y="11062"/>
                </a:lnTo>
                <a:lnTo>
                  <a:pt x="11344" y="11062"/>
                </a:lnTo>
                <a:lnTo>
                  <a:pt x="11341" y="11064"/>
                </a:lnTo>
                <a:lnTo>
                  <a:pt x="11340" y="11067"/>
                </a:lnTo>
                <a:lnTo>
                  <a:pt x="11338" y="11069"/>
                </a:lnTo>
                <a:lnTo>
                  <a:pt x="11338" y="11084"/>
                </a:lnTo>
                <a:lnTo>
                  <a:pt x="11337" y="11094"/>
                </a:lnTo>
                <a:lnTo>
                  <a:pt x="11338" y="11105"/>
                </a:lnTo>
                <a:lnTo>
                  <a:pt x="11342" y="11120"/>
                </a:lnTo>
                <a:lnTo>
                  <a:pt x="11334" y="11133"/>
                </a:lnTo>
                <a:lnTo>
                  <a:pt x="11327" y="11146"/>
                </a:lnTo>
                <a:lnTo>
                  <a:pt x="11334" y="11147"/>
                </a:lnTo>
                <a:lnTo>
                  <a:pt x="11342" y="11149"/>
                </a:lnTo>
                <a:lnTo>
                  <a:pt x="11347" y="11156"/>
                </a:lnTo>
                <a:lnTo>
                  <a:pt x="11351" y="11162"/>
                </a:lnTo>
                <a:lnTo>
                  <a:pt x="11354" y="11167"/>
                </a:lnTo>
                <a:lnTo>
                  <a:pt x="11360" y="11173"/>
                </a:lnTo>
                <a:lnTo>
                  <a:pt x="11373" y="11180"/>
                </a:lnTo>
                <a:lnTo>
                  <a:pt x="11386" y="11187"/>
                </a:lnTo>
                <a:lnTo>
                  <a:pt x="11387" y="11187"/>
                </a:lnTo>
                <a:lnTo>
                  <a:pt x="11389" y="11186"/>
                </a:lnTo>
                <a:lnTo>
                  <a:pt x="11390" y="11182"/>
                </a:lnTo>
                <a:lnTo>
                  <a:pt x="11390" y="11177"/>
                </a:lnTo>
                <a:lnTo>
                  <a:pt x="11393" y="11170"/>
                </a:lnTo>
                <a:lnTo>
                  <a:pt x="11394" y="11166"/>
                </a:lnTo>
                <a:lnTo>
                  <a:pt x="11393" y="11157"/>
                </a:lnTo>
                <a:lnTo>
                  <a:pt x="11393" y="11150"/>
                </a:lnTo>
                <a:lnTo>
                  <a:pt x="11394" y="11146"/>
                </a:lnTo>
                <a:lnTo>
                  <a:pt x="11396" y="11143"/>
                </a:lnTo>
                <a:lnTo>
                  <a:pt x="11399" y="11143"/>
                </a:lnTo>
                <a:lnTo>
                  <a:pt x="11403" y="11144"/>
                </a:lnTo>
                <a:lnTo>
                  <a:pt x="11407" y="11147"/>
                </a:lnTo>
                <a:lnTo>
                  <a:pt x="11413" y="11151"/>
                </a:lnTo>
                <a:lnTo>
                  <a:pt x="11414" y="11164"/>
                </a:lnTo>
                <a:lnTo>
                  <a:pt x="11419" y="11179"/>
                </a:lnTo>
                <a:lnTo>
                  <a:pt x="11417" y="11189"/>
                </a:lnTo>
                <a:lnTo>
                  <a:pt x="11419" y="11198"/>
                </a:lnTo>
                <a:lnTo>
                  <a:pt x="11433" y="11202"/>
                </a:lnTo>
                <a:lnTo>
                  <a:pt x="11449" y="11206"/>
                </a:lnTo>
                <a:lnTo>
                  <a:pt x="11446" y="11213"/>
                </a:lnTo>
                <a:lnTo>
                  <a:pt x="11443" y="11221"/>
                </a:lnTo>
                <a:lnTo>
                  <a:pt x="11455" y="11226"/>
                </a:lnTo>
                <a:lnTo>
                  <a:pt x="11466" y="11232"/>
                </a:lnTo>
                <a:lnTo>
                  <a:pt x="11488" y="11239"/>
                </a:lnTo>
                <a:lnTo>
                  <a:pt x="11507" y="11248"/>
                </a:lnTo>
                <a:lnTo>
                  <a:pt x="11511" y="11254"/>
                </a:lnTo>
                <a:lnTo>
                  <a:pt x="11514" y="11262"/>
                </a:lnTo>
                <a:lnTo>
                  <a:pt x="11515" y="11272"/>
                </a:lnTo>
                <a:lnTo>
                  <a:pt x="11517" y="11281"/>
                </a:lnTo>
                <a:lnTo>
                  <a:pt x="11518" y="11287"/>
                </a:lnTo>
                <a:lnTo>
                  <a:pt x="11521" y="11290"/>
                </a:lnTo>
                <a:lnTo>
                  <a:pt x="11522" y="11290"/>
                </a:lnTo>
                <a:lnTo>
                  <a:pt x="11525" y="11287"/>
                </a:lnTo>
                <a:lnTo>
                  <a:pt x="11530" y="11284"/>
                </a:lnTo>
                <a:lnTo>
                  <a:pt x="11533" y="11278"/>
                </a:lnTo>
                <a:lnTo>
                  <a:pt x="11545" y="11280"/>
                </a:lnTo>
                <a:lnTo>
                  <a:pt x="11558" y="11283"/>
                </a:lnTo>
                <a:lnTo>
                  <a:pt x="11558" y="11293"/>
                </a:lnTo>
                <a:lnTo>
                  <a:pt x="11558" y="11301"/>
                </a:lnTo>
                <a:lnTo>
                  <a:pt x="11583" y="11301"/>
                </a:lnTo>
                <a:lnTo>
                  <a:pt x="11600" y="11301"/>
                </a:lnTo>
                <a:lnTo>
                  <a:pt x="11590" y="11313"/>
                </a:lnTo>
                <a:lnTo>
                  <a:pt x="11579" y="11323"/>
                </a:lnTo>
                <a:lnTo>
                  <a:pt x="11586" y="11324"/>
                </a:lnTo>
                <a:lnTo>
                  <a:pt x="11590" y="11326"/>
                </a:lnTo>
                <a:lnTo>
                  <a:pt x="11594" y="11330"/>
                </a:lnTo>
                <a:lnTo>
                  <a:pt x="11599" y="11334"/>
                </a:lnTo>
                <a:lnTo>
                  <a:pt x="11606" y="11342"/>
                </a:lnTo>
                <a:lnTo>
                  <a:pt x="11613" y="11349"/>
                </a:lnTo>
                <a:lnTo>
                  <a:pt x="11617" y="11344"/>
                </a:lnTo>
                <a:lnTo>
                  <a:pt x="11622" y="11340"/>
                </a:lnTo>
                <a:lnTo>
                  <a:pt x="11632" y="11344"/>
                </a:lnTo>
                <a:lnTo>
                  <a:pt x="11642" y="11350"/>
                </a:lnTo>
                <a:lnTo>
                  <a:pt x="11636" y="11362"/>
                </a:lnTo>
                <a:lnTo>
                  <a:pt x="11630" y="11372"/>
                </a:lnTo>
                <a:lnTo>
                  <a:pt x="11636" y="11367"/>
                </a:lnTo>
                <a:lnTo>
                  <a:pt x="11648" y="11360"/>
                </a:lnTo>
                <a:lnTo>
                  <a:pt x="11656" y="11365"/>
                </a:lnTo>
                <a:lnTo>
                  <a:pt x="11665" y="11367"/>
                </a:lnTo>
                <a:lnTo>
                  <a:pt x="11655" y="11342"/>
                </a:lnTo>
                <a:lnTo>
                  <a:pt x="11645" y="11326"/>
                </a:lnTo>
                <a:lnTo>
                  <a:pt x="11635" y="11314"/>
                </a:lnTo>
                <a:lnTo>
                  <a:pt x="11626" y="11304"/>
                </a:lnTo>
                <a:lnTo>
                  <a:pt x="11625" y="11297"/>
                </a:lnTo>
                <a:lnTo>
                  <a:pt x="11625" y="11287"/>
                </a:lnTo>
                <a:lnTo>
                  <a:pt x="11623" y="11281"/>
                </a:lnTo>
                <a:lnTo>
                  <a:pt x="11622" y="11277"/>
                </a:lnTo>
                <a:lnTo>
                  <a:pt x="11620" y="11272"/>
                </a:lnTo>
                <a:lnTo>
                  <a:pt x="11616" y="11270"/>
                </a:lnTo>
                <a:lnTo>
                  <a:pt x="11600" y="11255"/>
                </a:lnTo>
                <a:lnTo>
                  <a:pt x="11584" y="11244"/>
                </a:lnTo>
                <a:lnTo>
                  <a:pt x="11567" y="11236"/>
                </a:lnTo>
                <a:lnTo>
                  <a:pt x="11551" y="11228"/>
                </a:lnTo>
                <a:lnTo>
                  <a:pt x="11534" y="11218"/>
                </a:lnTo>
                <a:lnTo>
                  <a:pt x="11518" y="11202"/>
                </a:lnTo>
                <a:lnTo>
                  <a:pt x="11502" y="11187"/>
                </a:lnTo>
                <a:lnTo>
                  <a:pt x="11488" y="11172"/>
                </a:lnTo>
                <a:lnTo>
                  <a:pt x="11475" y="11154"/>
                </a:lnTo>
                <a:lnTo>
                  <a:pt x="11463" y="11137"/>
                </a:lnTo>
                <a:lnTo>
                  <a:pt x="11452" y="11118"/>
                </a:lnTo>
                <a:lnTo>
                  <a:pt x="11443" y="11100"/>
                </a:lnTo>
                <a:lnTo>
                  <a:pt x="11437" y="11082"/>
                </a:lnTo>
                <a:lnTo>
                  <a:pt x="11435" y="11065"/>
                </a:lnTo>
                <a:lnTo>
                  <a:pt x="11442" y="11059"/>
                </a:lnTo>
                <a:lnTo>
                  <a:pt x="11456" y="11054"/>
                </a:lnTo>
                <a:lnTo>
                  <a:pt x="11472" y="11048"/>
                </a:lnTo>
                <a:lnTo>
                  <a:pt x="11488" y="11045"/>
                </a:lnTo>
                <a:lnTo>
                  <a:pt x="11499" y="11046"/>
                </a:lnTo>
                <a:lnTo>
                  <a:pt x="11508" y="11048"/>
                </a:lnTo>
                <a:lnTo>
                  <a:pt x="11511" y="11049"/>
                </a:lnTo>
                <a:lnTo>
                  <a:pt x="11514" y="11049"/>
                </a:lnTo>
                <a:lnTo>
                  <a:pt x="11517" y="11049"/>
                </a:lnTo>
                <a:lnTo>
                  <a:pt x="11517" y="11046"/>
                </a:lnTo>
                <a:lnTo>
                  <a:pt x="11520" y="11043"/>
                </a:lnTo>
                <a:lnTo>
                  <a:pt x="11521" y="11041"/>
                </a:lnTo>
                <a:lnTo>
                  <a:pt x="11524" y="11039"/>
                </a:lnTo>
                <a:lnTo>
                  <a:pt x="11527" y="11038"/>
                </a:lnTo>
                <a:lnTo>
                  <a:pt x="11534" y="11036"/>
                </a:lnTo>
                <a:lnTo>
                  <a:pt x="11540" y="11035"/>
                </a:lnTo>
                <a:lnTo>
                  <a:pt x="11547" y="11035"/>
                </a:lnTo>
                <a:lnTo>
                  <a:pt x="11554" y="11035"/>
                </a:lnTo>
                <a:lnTo>
                  <a:pt x="11561" y="11033"/>
                </a:lnTo>
                <a:lnTo>
                  <a:pt x="11566" y="11029"/>
                </a:lnTo>
                <a:lnTo>
                  <a:pt x="11579" y="11029"/>
                </a:lnTo>
                <a:lnTo>
                  <a:pt x="11590" y="11029"/>
                </a:lnTo>
                <a:lnTo>
                  <a:pt x="11590" y="11020"/>
                </a:lnTo>
                <a:lnTo>
                  <a:pt x="11590" y="11012"/>
                </a:lnTo>
                <a:lnTo>
                  <a:pt x="11606" y="11007"/>
                </a:lnTo>
                <a:lnTo>
                  <a:pt x="11626" y="11005"/>
                </a:lnTo>
                <a:lnTo>
                  <a:pt x="11638" y="11003"/>
                </a:lnTo>
                <a:lnTo>
                  <a:pt x="11648" y="11002"/>
                </a:lnTo>
                <a:lnTo>
                  <a:pt x="11656" y="10999"/>
                </a:lnTo>
                <a:lnTo>
                  <a:pt x="11664" y="10996"/>
                </a:lnTo>
                <a:lnTo>
                  <a:pt x="11674" y="10986"/>
                </a:lnTo>
                <a:lnTo>
                  <a:pt x="11685" y="10976"/>
                </a:lnTo>
                <a:lnTo>
                  <a:pt x="11759" y="10954"/>
                </a:lnTo>
                <a:lnTo>
                  <a:pt x="11797" y="10963"/>
                </a:lnTo>
                <a:lnTo>
                  <a:pt x="11835" y="10937"/>
                </a:lnTo>
                <a:lnTo>
                  <a:pt x="11868" y="10908"/>
                </a:lnTo>
                <a:lnTo>
                  <a:pt x="11871" y="10892"/>
                </a:lnTo>
                <a:lnTo>
                  <a:pt x="11893" y="10869"/>
                </a:lnTo>
                <a:lnTo>
                  <a:pt x="11923" y="10869"/>
                </a:lnTo>
                <a:lnTo>
                  <a:pt x="11936" y="10872"/>
                </a:lnTo>
                <a:lnTo>
                  <a:pt x="11949" y="10878"/>
                </a:lnTo>
                <a:lnTo>
                  <a:pt x="11953" y="10879"/>
                </a:lnTo>
                <a:lnTo>
                  <a:pt x="11957" y="10882"/>
                </a:lnTo>
                <a:lnTo>
                  <a:pt x="11962" y="10885"/>
                </a:lnTo>
                <a:lnTo>
                  <a:pt x="11966" y="10884"/>
                </a:lnTo>
                <a:lnTo>
                  <a:pt x="11976" y="10881"/>
                </a:lnTo>
                <a:lnTo>
                  <a:pt x="11985" y="10882"/>
                </a:lnTo>
                <a:lnTo>
                  <a:pt x="11988" y="10882"/>
                </a:lnTo>
                <a:lnTo>
                  <a:pt x="11990" y="10885"/>
                </a:lnTo>
                <a:lnTo>
                  <a:pt x="11992" y="10888"/>
                </a:lnTo>
                <a:lnTo>
                  <a:pt x="11993" y="10892"/>
                </a:lnTo>
                <a:lnTo>
                  <a:pt x="11995" y="10894"/>
                </a:lnTo>
                <a:lnTo>
                  <a:pt x="11998" y="10895"/>
                </a:lnTo>
                <a:lnTo>
                  <a:pt x="12002" y="10895"/>
                </a:lnTo>
                <a:lnTo>
                  <a:pt x="12008" y="10895"/>
                </a:lnTo>
                <a:lnTo>
                  <a:pt x="12018" y="10894"/>
                </a:lnTo>
                <a:lnTo>
                  <a:pt x="12024" y="10894"/>
                </a:lnTo>
                <a:lnTo>
                  <a:pt x="12039" y="10897"/>
                </a:lnTo>
                <a:lnTo>
                  <a:pt x="12052" y="10902"/>
                </a:lnTo>
                <a:lnTo>
                  <a:pt x="12064" y="10910"/>
                </a:lnTo>
                <a:lnTo>
                  <a:pt x="12077" y="10920"/>
                </a:lnTo>
                <a:lnTo>
                  <a:pt x="12085" y="10921"/>
                </a:lnTo>
                <a:lnTo>
                  <a:pt x="12096" y="10923"/>
                </a:lnTo>
                <a:lnTo>
                  <a:pt x="12104" y="10928"/>
                </a:lnTo>
                <a:lnTo>
                  <a:pt x="12113" y="10934"/>
                </a:lnTo>
                <a:lnTo>
                  <a:pt x="12129" y="10938"/>
                </a:lnTo>
                <a:lnTo>
                  <a:pt x="12145" y="10940"/>
                </a:lnTo>
                <a:lnTo>
                  <a:pt x="12150" y="10946"/>
                </a:lnTo>
                <a:lnTo>
                  <a:pt x="12156" y="10954"/>
                </a:lnTo>
                <a:lnTo>
                  <a:pt x="12166" y="10954"/>
                </a:lnTo>
                <a:lnTo>
                  <a:pt x="12178" y="10954"/>
                </a:lnTo>
                <a:lnTo>
                  <a:pt x="12182" y="10959"/>
                </a:lnTo>
                <a:lnTo>
                  <a:pt x="12188" y="10963"/>
                </a:lnTo>
                <a:lnTo>
                  <a:pt x="12196" y="10970"/>
                </a:lnTo>
                <a:lnTo>
                  <a:pt x="12204" y="10977"/>
                </a:lnTo>
                <a:lnTo>
                  <a:pt x="12209" y="10984"/>
                </a:lnTo>
                <a:lnTo>
                  <a:pt x="12215" y="10993"/>
                </a:lnTo>
                <a:lnTo>
                  <a:pt x="12215" y="11000"/>
                </a:lnTo>
                <a:lnTo>
                  <a:pt x="12214" y="11009"/>
                </a:lnTo>
                <a:lnTo>
                  <a:pt x="12214" y="11012"/>
                </a:lnTo>
                <a:lnTo>
                  <a:pt x="12214" y="11016"/>
                </a:lnTo>
                <a:lnTo>
                  <a:pt x="12215" y="11020"/>
                </a:lnTo>
                <a:lnTo>
                  <a:pt x="12217" y="11025"/>
                </a:lnTo>
                <a:lnTo>
                  <a:pt x="12221" y="11025"/>
                </a:lnTo>
                <a:lnTo>
                  <a:pt x="12224" y="11023"/>
                </a:lnTo>
                <a:lnTo>
                  <a:pt x="12225" y="11022"/>
                </a:lnTo>
                <a:lnTo>
                  <a:pt x="12227" y="11022"/>
                </a:lnTo>
                <a:lnTo>
                  <a:pt x="12228" y="11023"/>
                </a:lnTo>
                <a:lnTo>
                  <a:pt x="12231" y="11025"/>
                </a:lnTo>
                <a:lnTo>
                  <a:pt x="12235" y="11029"/>
                </a:lnTo>
                <a:lnTo>
                  <a:pt x="12238" y="11033"/>
                </a:lnTo>
                <a:lnTo>
                  <a:pt x="12235" y="11036"/>
                </a:lnTo>
                <a:lnTo>
                  <a:pt x="12228" y="11041"/>
                </a:lnTo>
                <a:lnTo>
                  <a:pt x="12221" y="11051"/>
                </a:lnTo>
                <a:lnTo>
                  <a:pt x="12218" y="11062"/>
                </a:lnTo>
                <a:lnTo>
                  <a:pt x="12217" y="11065"/>
                </a:lnTo>
                <a:lnTo>
                  <a:pt x="12217" y="11067"/>
                </a:lnTo>
                <a:lnTo>
                  <a:pt x="12218" y="11068"/>
                </a:lnTo>
                <a:lnTo>
                  <a:pt x="12219" y="11069"/>
                </a:lnTo>
                <a:lnTo>
                  <a:pt x="12224" y="11071"/>
                </a:lnTo>
                <a:lnTo>
                  <a:pt x="12229" y="11071"/>
                </a:lnTo>
                <a:lnTo>
                  <a:pt x="12242" y="11071"/>
                </a:lnTo>
                <a:lnTo>
                  <a:pt x="12251" y="11074"/>
                </a:lnTo>
                <a:lnTo>
                  <a:pt x="12251" y="11095"/>
                </a:lnTo>
                <a:lnTo>
                  <a:pt x="12248" y="11111"/>
                </a:lnTo>
                <a:lnTo>
                  <a:pt x="12248" y="11117"/>
                </a:lnTo>
                <a:lnTo>
                  <a:pt x="12247" y="11121"/>
                </a:lnTo>
                <a:lnTo>
                  <a:pt x="12247" y="11126"/>
                </a:lnTo>
                <a:lnTo>
                  <a:pt x="12250" y="11128"/>
                </a:lnTo>
                <a:lnTo>
                  <a:pt x="12254" y="11131"/>
                </a:lnTo>
                <a:lnTo>
                  <a:pt x="12263" y="11134"/>
                </a:lnTo>
                <a:lnTo>
                  <a:pt x="12265" y="11136"/>
                </a:lnTo>
                <a:lnTo>
                  <a:pt x="12268" y="11134"/>
                </a:lnTo>
                <a:lnTo>
                  <a:pt x="12271" y="11131"/>
                </a:lnTo>
                <a:lnTo>
                  <a:pt x="12273" y="11127"/>
                </a:lnTo>
                <a:lnTo>
                  <a:pt x="12280" y="11128"/>
                </a:lnTo>
                <a:lnTo>
                  <a:pt x="12294" y="11133"/>
                </a:lnTo>
                <a:lnTo>
                  <a:pt x="12300" y="11136"/>
                </a:lnTo>
                <a:lnTo>
                  <a:pt x="12306" y="11139"/>
                </a:lnTo>
                <a:lnTo>
                  <a:pt x="12310" y="11144"/>
                </a:lnTo>
                <a:lnTo>
                  <a:pt x="12316" y="11150"/>
                </a:lnTo>
                <a:lnTo>
                  <a:pt x="12319" y="11154"/>
                </a:lnTo>
                <a:lnTo>
                  <a:pt x="12323" y="11157"/>
                </a:lnTo>
                <a:lnTo>
                  <a:pt x="12329" y="11160"/>
                </a:lnTo>
                <a:lnTo>
                  <a:pt x="12335" y="11163"/>
                </a:lnTo>
                <a:lnTo>
                  <a:pt x="12337" y="11162"/>
                </a:lnTo>
                <a:lnTo>
                  <a:pt x="12343" y="11160"/>
                </a:lnTo>
                <a:lnTo>
                  <a:pt x="12355" y="11163"/>
                </a:lnTo>
                <a:lnTo>
                  <a:pt x="12366" y="11166"/>
                </a:lnTo>
                <a:lnTo>
                  <a:pt x="12384" y="11169"/>
                </a:lnTo>
                <a:lnTo>
                  <a:pt x="12398" y="11170"/>
                </a:lnTo>
                <a:lnTo>
                  <a:pt x="12402" y="11166"/>
                </a:lnTo>
                <a:lnTo>
                  <a:pt x="12408" y="11164"/>
                </a:lnTo>
                <a:lnTo>
                  <a:pt x="12418" y="11169"/>
                </a:lnTo>
                <a:lnTo>
                  <a:pt x="12431" y="11175"/>
                </a:lnTo>
                <a:lnTo>
                  <a:pt x="12438" y="11179"/>
                </a:lnTo>
                <a:lnTo>
                  <a:pt x="12444" y="11185"/>
                </a:lnTo>
                <a:lnTo>
                  <a:pt x="12448" y="11189"/>
                </a:lnTo>
                <a:lnTo>
                  <a:pt x="12451" y="11195"/>
                </a:lnTo>
                <a:lnTo>
                  <a:pt x="12456" y="11199"/>
                </a:lnTo>
                <a:lnTo>
                  <a:pt x="12461" y="11203"/>
                </a:lnTo>
                <a:lnTo>
                  <a:pt x="12469" y="11206"/>
                </a:lnTo>
                <a:lnTo>
                  <a:pt x="12476" y="11208"/>
                </a:lnTo>
                <a:lnTo>
                  <a:pt x="12492" y="11211"/>
                </a:lnTo>
                <a:lnTo>
                  <a:pt x="12506" y="11211"/>
                </a:lnTo>
                <a:lnTo>
                  <a:pt x="12522" y="11206"/>
                </a:lnTo>
                <a:lnTo>
                  <a:pt x="12536" y="11205"/>
                </a:lnTo>
                <a:lnTo>
                  <a:pt x="12553" y="11208"/>
                </a:lnTo>
                <a:lnTo>
                  <a:pt x="12568" y="11212"/>
                </a:lnTo>
                <a:lnTo>
                  <a:pt x="12568" y="11215"/>
                </a:lnTo>
                <a:lnTo>
                  <a:pt x="12568" y="11221"/>
                </a:lnTo>
                <a:lnTo>
                  <a:pt x="12566" y="11221"/>
                </a:lnTo>
                <a:lnTo>
                  <a:pt x="12564" y="11221"/>
                </a:lnTo>
                <a:lnTo>
                  <a:pt x="12564" y="11226"/>
                </a:lnTo>
                <a:lnTo>
                  <a:pt x="12564" y="11232"/>
                </a:lnTo>
                <a:lnTo>
                  <a:pt x="12561" y="11235"/>
                </a:lnTo>
                <a:lnTo>
                  <a:pt x="12559" y="11236"/>
                </a:lnTo>
                <a:lnTo>
                  <a:pt x="12559" y="11238"/>
                </a:lnTo>
                <a:lnTo>
                  <a:pt x="12558" y="11241"/>
                </a:lnTo>
                <a:lnTo>
                  <a:pt x="12556" y="11244"/>
                </a:lnTo>
                <a:lnTo>
                  <a:pt x="12556" y="11247"/>
                </a:lnTo>
                <a:lnTo>
                  <a:pt x="12556" y="11249"/>
                </a:lnTo>
                <a:lnTo>
                  <a:pt x="12558" y="11254"/>
                </a:lnTo>
                <a:lnTo>
                  <a:pt x="12562" y="11257"/>
                </a:lnTo>
                <a:lnTo>
                  <a:pt x="12566" y="11259"/>
                </a:lnTo>
                <a:lnTo>
                  <a:pt x="12571" y="11262"/>
                </a:lnTo>
                <a:lnTo>
                  <a:pt x="12575" y="11264"/>
                </a:lnTo>
                <a:lnTo>
                  <a:pt x="12577" y="11255"/>
                </a:lnTo>
                <a:lnTo>
                  <a:pt x="12578" y="11247"/>
                </a:lnTo>
                <a:lnTo>
                  <a:pt x="12582" y="11252"/>
                </a:lnTo>
                <a:lnTo>
                  <a:pt x="12591" y="11261"/>
                </a:lnTo>
                <a:lnTo>
                  <a:pt x="12591" y="11264"/>
                </a:lnTo>
                <a:lnTo>
                  <a:pt x="12592" y="11267"/>
                </a:lnTo>
                <a:lnTo>
                  <a:pt x="12597" y="11268"/>
                </a:lnTo>
                <a:lnTo>
                  <a:pt x="12598" y="11271"/>
                </a:lnTo>
                <a:lnTo>
                  <a:pt x="12595" y="11274"/>
                </a:lnTo>
                <a:lnTo>
                  <a:pt x="12594" y="11277"/>
                </a:lnTo>
                <a:lnTo>
                  <a:pt x="12579" y="11277"/>
                </a:lnTo>
                <a:lnTo>
                  <a:pt x="12566" y="11278"/>
                </a:lnTo>
                <a:lnTo>
                  <a:pt x="12561" y="11281"/>
                </a:lnTo>
                <a:lnTo>
                  <a:pt x="12555" y="11285"/>
                </a:lnTo>
                <a:lnTo>
                  <a:pt x="12551" y="11293"/>
                </a:lnTo>
                <a:lnTo>
                  <a:pt x="12549" y="11303"/>
                </a:lnTo>
                <a:lnTo>
                  <a:pt x="12556" y="11308"/>
                </a:lnTo>
                <a:lnTo>
                  <a:pt x="12562" y="11310"/>
                </a:lnTo>
                <a:lnTo>
                  <a:pt x="12568" y="11304"/>
                </a:lnTo>
                <a:lnTo>
                  <a:pt x="12578" y="11297"/>
                </a:lnTo>
                <a:lnTo>
                  <a:pt x="12591" y="11306"/>
                </a:lnTo>
                <a:lnTo>
                  <a:pt x="12602" y="11311"/>
                </a:lnTo>
                <a:lnTo>
                  <a:pt x="12617" y="11307"/>
                </a:lnTo>
                <a:lnTo>
                  <a:pt x="12630" y="11304"/>
                </a:lnTo>
                <a:lnTo>
                  <a:pt x="12640" y="11303"/>
                </a:lnTo>
                <a:lnTo>
                  <a:pt x="12649" y="11301"/>
                </a:lnTo>
                <a:lnTo>
                  <a:pt x="12651" y="11300"/>
                </a:lnTo>
                <a:lnTo>
                  <a:pt x="12653" y="11298"/>
                </a:lnTo>
                <a:lnTo>
                  <a:pt x="12656" y="11295"/>
                </a:lnTo>
                <a:lnTo>
                  <a:pt x="12656" y="11293"/>
                </a:lnTo>
                <a:lnTo>
                  <a:pt x="12659" y="11284"/>
                </a:lnTo>
                <a:lnTo>
                  <a:pt x="12661" y="11278"/>
                </a:lnTo>
                <a:lnTo>
                  <a:pt x="12669" y="11267"/>
                </a:lnTo>
                <a:lnTo>
                  <a:pt x="12677" y="11255"/>
                </a:lnTo>
                <a:lnTo>
                  <a:pt x="12685" y="11244"/>
                </a:lnTo>
                <a:lnTo>
                  <a:pt x="12693" y="11234"/>
                </a:lnTo>
                <a:lnTo>
                  <a:pt x="12710" y="11209"/>
                </a:lnTo>
                <a:lnTo>
                  <a:pt x="12735" y="11177"/>
                </a:lnTo>
                <a:lnTo>
                  <a:pt x="12762" y="11141"/>
                </a:lnTo>
                <a:lnTo>
                  <a:pt x="12788" y="11105"/>
                </a:lnTo>
                <a:lnTo>
                  <a:pt x="12808" y="11078"/>
                </a:lnTo>
                <a:lnTo>
                  <a:pt x="12831" y="11049"/>
                </a:lnTo>
                <a:lnTo>
                  <a:pt x="12843" y="11035"/>
                </a:lnTo>
                <a:lnTo>
                  <a:pt x="12854" y="11020"/>
                </a:lnTo>
                <a:lnTo>
                  <a:pt x="12865" y="11006"/>
                </a:lnTo>
                <a:lnTo>
                  <a:pt x="12873" y="10992"/>
                </a:lnTo>
                <a:lnTo>
                  <a:pt x="12893" y="10964"/>
                </a:lnTo>
                <a:lnTo>
                  <a:pt x="12916" y="10935"/>
                </a:lnTo>
                <a:lnTo>
                  <a:pt x="12939" y="10907"/>
                </a:lnTo>
                <a:lnTo>
                  <a:pt x="12961" y="10881"/>
                </a:lnTo>
                <a:lnTo>
                  <a:pt x="12985" y="10851"/>
                </a:lnTo>
                <a:lnTo>
                  <a:pt x="13013" y="10817"/>
                </a:lnTo>
                <a:lnTo>
                  <a:pt x="13042" y="10783"/>
                </a:lnTo>
                <a:lnTo>
                  <a:pt x="13069" y="10751"/>
                </a:lnTo>
                <a:lnTo>
                  <a:pt x="13109" y="10704"/>
                </a:lnTo>
                <a:lnTo>
                  <a:pt x="13151" y="10656"/>
                </a:lnTo>
                <a:lnTo>
                  <a:pt x="13190" y="10610"/>
                </a:lnTo>
                <a:lnTo>
                  <a:pt x="13226" y="10567"/>
                </a:lnTo>
                <a:lnTo>
                  <a:pt x="13263" y="10521"/>
                </a:lnTo>
                <a:lnTo>
                  <a:pt x="13299" y="10478"/>
                </a:lnTo>
                <a:lnTo>
                  <a:pt x="13333" y="10439"/>
                </a:lnTo>
                <a:lnTo>
                  <a:pt x="13364" y="10403"/>
                </a:lnTo>
                <a:lnTo>
                  <a:pt x="13410" y="10348"/>
                </a:lnTo>
                <a:lnTo>
                  <a:pt x="13453" y="10300"/>
                </a:lnTo>
                <a:lnTo>
                  <a:pt x="13492" y="10257"/>
                </a:lnTo>
                <a:lnTo>
                  <a:pt x="13530" y="10218"/>
                </a:lnTo>
                <a:lnTo>
                  <a:pt x="13569" y="10178"/>
                </a:lnTo>
                <a:lnTo>
                  <a:pt x="13608" y="10139"/>
                </a:lnTo>
                <a:lnTo>
                  <a:pt x="13646" y="10102"/>
                </a:lnTo>
                <a:lnTo>
                  <a:pt x="13685" y="10064"/>
                </a:lnTo>
                <a:lnTo>
                  <a:pt x="13711" y="10038"/>
                </a:lnTo>
                <a:lnTo>
                  <a:pt x="13739" y="10012"/>
                </a:lnTo>
                <a:lnTo>
                  <a:pt x="13753" y="9998"/>
                </a:lnTo>
                <a:lnTo>
                  <a:pt x="13767" y="9985"/>
                </a:lnTo>
                <a:lnTo>
                  <a:pt x="13785" y="9972"/>
                </a:lnTo>
                <a:lnTo>
                  <a:pt x="13801" y="9959"/>
                </a:lnTo>
                <a:lnTo>
                  <a:pt x="13813" y="9946"/>
                </a:lnTo>
                <a:lnTo>
                  <a:pt x="13828" y="9933"/>
                </a:lnTo>
                <a:lnTo>
                  <a:pt x="13842" y="9922"/>
                </a:lnTo>
                <a:lnTo>
                  <a:pt x="13858" y="9910"/>
                </a:lnTo>
                <a:lnTo>
                  <a:pt x="13873" y="9896"/>
                </a:lnTo>
                <a:lnTo>
                  <a:pt x="13887" y="9881"/>
                </a:lnTo>
                <a:lnTo>
                  <a:pt x="13917" y="9854"/>
                </a:lnTo>
                <a:lnTo>
                  <a:pt x="13946" y="9827"/>
                </a:lnTo>
                <a:lnTo>
                  <a:pt x="14050" y="9735"/>
                </a:lnTo>
                <a:lnTo>
                  <a:pt x="14065" y="9726"/>
                </a:lnTo>
                <a:lnTo>
                  <a:pt x="14077" y="9709"/>
                </a:lnTo>
                <a:lnTo>
                  <a:pt x="14186" y="9621"/>
                </a:lnTo>
                <a:lnTo>
                  <a:pt x="14241" y="9582"/>
                </a:lnTo>
                <a:lnTo>
                  <a:pt x="14273" y="9553"/>
                </a:lnTo>
                <a:lnTo>
                  <a:pt x="14273" y="9550"/>
                </a:lnTo>
                <a:lnTo>
                  <a:pt x="14269" y="9547"/>
                </a:lnTo>
                <a:lnTo>
                  <a:pt x="14263" y="9549"/>
                </a:lnTo>
                <a:lnTo>
                  <a:pt x="14258" y="9549"/>
                </a:lnTo>
                <a:lnTo>
                  <a:pt x="14254" y="9540"/>
                </a:lnTo>
                <a:lnTo>
                  <a:pt x="14248" y="9533"/>
                </a:lnTo>
                <a:lnTo>
                  <a:pt x="14243" y="9530"/>
                </a:lnTo>
                <a:lnTo>
                  <a:pt x="14235" y="9527"/>
                </a:lnTo>
                <a:lnTo>
                  <a:pt x="14230" y="9524"/>
                </a:lnTo>
                <a:lnTo>
                  <a:pt x="14224" y="9521"/>
                </a:lnTo>
                <a:lnTo>
                  <a:pt x="14221" y="9519"/>
                </a:lnTo>
                <a:lnTo>
                  <a:pt x="14224" y="9521"/>
                </a:lnTo>
                <a:lnTo>
                  <a:pt x="14230" y="9524"/>
                </a:lnTo>
                <a:lnTo>
                  <a:pt x="14235" y="9527"/>
                </a:lnTo>
                <a:lnTo>
                  <a:pt x="14243" y="9530"/>
                </a:lnTo>
                <a:lnTo>
                  <a:pt x="14248" y="9533"/>
                </a:lnTo>
                <a:lnTo>
                  <a:pt x="14254" y="9540"/>
                </a:lnTo>
                <a:lnTo>
                  <a:pt x="14258" y="9549"/>
                </a:lnTo>
                <a:lnTo>
                  <a:pt x="14263" y="9549"/>
                </a:lnTo>
                <a:lnTo>
                  <a:pt x="14269" y="9547"/>
                </a:lnTo>
                <a:lnTo>
                  <a:pt x="14273" y="9550"/>
                </a:lnTo>
                <a:lnTo>
                  <a:pt x="14273" y="9553"/>
                </a:lnTo>
                <a:lnTo>
                  <a:pt x="14269" y="9556"/>
                </a:lnTo>
                <a:lnTo>
                  <a:pt x="14270" y="9556"/>
                </a:lnTo>
                <a:close/>
                <a:moveTo>
                  <a:pt x="15962" y="7271"/>
                </a:moveTo>
                <a:lnTo>
                  <a:pt x="15953" y="7274"/>
                </a:lnTo>
                <a:lnTo>
                  <a:pt x="15945" y="7276"/>
                </a:lnTo>
                <a:lnTo>
                  <a:pt x="15946" y="7274"/>
                </a:lnTo>
                <a:lnTo>
                  <a:pt x="15953" y="7272"/>
                </a:lnTo>
                <a:lnTo>
                  <a:pt x="15961" y="7272"/>
                </a:lnTo>
                <a:lnTo>
                  <a:pt x="15962" y="7271"/>
                </a:lnTo>
                <a:close/>
                <a:moveTo>
                  <a:pt x="14866" y="184"/>
                </a:moveTo>
                <a:lnTo>
                  <a:pt x="14857" y="186"/>
                </a:lnTo>
                <a:lnTo>
                  <a:pt x="14857" y="186"/>
                </a:lnTo>
                <a:lnTo>
                  <a:pt x="14866" y="184"/>
                </a:lnTo>
                <a:close/>
                <a:moveTo>
                  <a:pt x="7371" y="5487"/>
                </a:moveTo>
                <a:lnTo>
                  <a:pt x="7375" y="5484"/>
                </a:lnTo>
                <a:lnTo>
                  <a:pt x="7378" y="5478"/>
                </a:lnTo>
                <a:lnTo>
                  <a:pt x="7380" y="5474"/>
                </a:lnTo>
                <a:lnTo>
                  <a:pt x="7381" y="5471"/>
                </a:lnTo>
                <a:lnTo>
                  <a:pt x="7380" y="5469"/>
                </a:lnTo>
                <a:lnTo>
                  <a:pt x="7380" y="5472"/>
                </a:lnTo>
                <a:lnTo>
                  <a:pt x="7378" y="5475"/>
                </a:lnTo>
                <a:lnTo>
                  <a:pt x="7375" y="5481"/>
                </a:lnTo>
                <a:lnTo>
                  <a:pt x="7371" y="5487"/>
                </a:lnTo>
                <a:close/>
                <a:moveTo>
                  <a:pt x="11281" y="337"/>
                </a:moveTo>
                <a:lnTo>
                  <a:pt x="11281" y="337"/>
                </a:lnTo>
                <a:lnTo>
                  <a:pt x="11279" y="336"/>
                </a:lnTo>
                <a:lnTo>
                  <a:pt x="11278" y="336"/>
                </a:lnTo>
                <a:lnTo>
                  <a:pt x="11279" y="336"/>
                </a:lnTo>
                <a:lnTo>
                  <a:pt x="11279" y="336"/>
                </a:lnTo>
                <a:lnTo>
                  <a:pt x="11281" y="337"/>
                </a:lnTo>
                <a:close/>
                <a:moveTo>
                  <a:pt x="15984" y="2144"/>
                </a:moveTo>
                <a:lnTo>
                  <a:pt x="15982" y="2159"/>
                </a:lnTo>
                <a:lnTo>
                  <a:pt x="15981" y="2170"/>
                </a:lnTo>
                <a:lnTo>
                  <a:pt x="15975" y="2182"/>
                </a:lnTo>
                <a:lnTo>
                  <a:pt x="15968" y="2192"/>
                </a:lnTo>
                <a:lnTo>
                  <a:pt x="15969" y="2183"/>
                </a:lnTo>
                <a:lnTo>
                  <a:pt x="15973" y="2173"/>
                </a:lnTo>
                <a:lnTo>
                  <a:pt x="15978" y="2164"/>
                </a:lnTo>
                <a:lnTo>
                  <a:pt x="15982" y="2154"/>
                </a:lnTo>
                <a:lnTo>
                  <a:pt x="15982" y="2150"/>
                </a:lnTo>
                <a:lnTo>
                  <a:pt x="15984" y="2144"/>
                </a:lnTo>
                <a:close/>
                <a:moveTo>
                  <a:pt x="14824" y="195"/>
                </a:moveTo>
                <a:lnTo>
                  <a:pt x="14827" y="195"/>
                </a:lnTo>
                <a:lnTo>
                  <a:pt x="14826" y="195"/>
                </a:lnTo>
                <a:lnTo>
                  <a:pt x="14824" y="195"/>
                </a:lnTo>
                <a:close/>
                <a:moveTo>
                  <a:pt x="16215" y="1681"/>
                </a:moveTo>
                <a:lnTo>
                  <a:pt x="16210" y="1681"/>
                </a:lnTo>
                <a:lnTo>
                  <a:pt x="16202" y="1681"/>
                </a:lnTo>
                <a:lnTo>
                  <a:pt x="16194" y="1678"/>
                </a:lnTo>
                <a:lnTo>
                  <a:pt x="16185" y="1673"/>
                </a:lnTo>
                <a:lnTo>
                  <a:pt x="16179" y="1665"/>
                </a:lnTo>
                <a:lnTo>
                  <a:pt x="16174" y="1658"/>
                </a:lnTo>
                <a:lnTo>
                  <a:pt x="16164" y="1649"/>
                </a:lnTo>
                <a:lnTo>
                  <a:pt x="16155" y="1640"/>
                </a:lnTo>
                <a:lnTo>
                  <a:pt x="16153" y="1637"/>
                </a:lnTo>
                <a:lnTo>
                  <a:pt x="16152" y="1635"/>
                </a:lnTo>
                <a:lnTo>
                  <a:pt x="16148" y="1630"/>
                </a:lnTo>
                <a:lnTo>
                  <a:pt x="16145" y="1626"/>
                </a:lnTo>
                <a:lnTo>
                  <a:pt x="16142" y="1622"/>
                </a:lnTo>
                <a:lnTo>
                  <a:pt x="16141" y="1617"/>
                </a:lnTo>
                <a:lnTo>
                  <a:pt x="16142" y="1604"/>
                </a:lnTo>
                <a:lnTo>
                  <a:pt x="16145" y="1593"/>
                </a:lnTo>
                <a:lnTo>
                  <a:pt x="16148" y="1586"/>
                </a:lnTo>
                <a:lnTo>
                  <a:pt x="16151" y="1580"/>
                </a:lnTo>
                <a:lnTo>
                  <a:pt x="16155" y="1568"/>
                </a:lnTo>
                <a:lnTo>
                  <a:pt x="16159" y="1558"/>
                </a:lnTo>
                <a:lnTo>
                  <a:pt x="16161" y="1548"/>
                </a:lnTo>
                <a:lnTo>
                  <a:pt x="16162" y="1542"/>
                </a:lnTo>
                <a:lnTo>
                  <a:pt x="16162" y="1539"/>
                </a:lnTo>
                <a:lnTo>
                  <a:pt x="16164" y="1537"/>
                </a:lnTo>
                <a:lnTo>
                  <a:pt x="16166" y="1534"/>
                </a:lnTo>
                <a:lnTo>
                  <a:pt x="16168" y="1529"/>
                </a:lnTo>
                <a:lnTo>
                  <a:pt x="16168" y="1528"/>
                </a:lnTo>
                <a:lnTo>
                  <a:pt x="16166" y="1525"/>
                </a:lnTo>
                <a:lnTo>
                  <a:pt x="16168" y="1518"/>
                </a:lnTo>
                <a:lnTo>
                  <a:pt x="16168" y="1509"/>
                </a:lnTo>
                <a:lnTo>
                  <a:pt x="16166" y="1502"/>
                </a:lnTo>
                <a:lnTo>
                  <a:pt x="16164" y="1493"/>
                </a:lnTo>
                <a:lnTo>
                  <a:pt x="16159" y="1480"/>
                </a:lnTo>
                <a:lnTo>
                  <a:pt x="16153" y="1469"/>
                </a:lnTo>
                <a:lnTo>
                  <a:pt x="16149" y="1460"/>
                </a:lnTo>
                <a:lnTo>
                  <a:pt x="16146" y="1456"/>
                </a:lnTo>
                <a:lnTo>
                  <a:pt x="16143" y="1453"/>
                </a:lnTo>
                <a:lnTo>
                  <a:pt x="16141" y="1447"/>
                </a:lnTo>
                <a:lnTo>
                  <a:pt x="16139" y="1442"/>
                </a:lnTo>
                <a:lnTo>
                  <a:pt x="16138" y="1436"/>
                </a:lnTo>
                <a:lnTo>
                  <a:pt x="16136" y="1433"/>
                </a:lnTo>
                <a:lnTo>
                  <a:pt x="16135" y="1430"/>
                </a:lnTo>
                <a:lnTo>
                  <a:pt x="16132" y="1426"/>
                </a:lnTo>
                <a:lnTo>
                  <a:pt x="16129" y="1421"/>
                </a:lnTo>
                <a:lnTo>
                  <a:pt x="16126" y="1414"/>
                </a:lnTo>
                <a:lnTo>
                  <a:pt x="16123" y="1407"/>
                </a:lnTo>
                <a:lnTo>
                  <a:pt x="16120" y="1401"/>
                </a:lnTo>
                <a:lnTo>
                  <a:pt x="16115" y="1397"/>
                </a:lnTo>
                <a:lnTo>
                  <a:pt x="16107" y="1390"/>
                </a:lnTo>
                <a:lnTo>
                  <a:pt x="16100" y="1383"/>
                </a:lnTo>
                <a:lnTo>
                  <a:pt x="16099" y="1380"/>
                </a:lnTo>
                <a:lnTo>
                  <a:pt x="16096" y="1378"/>
                </a:lnTo>
                <a:lnTo>
                  <a:pt x="16092" y="1372"/>
                </a:lnTo>
                <a:lnTo>
                  <a:pt x="16087" y="1365"/>
                </a:lnTo>
                <a:lnTo>
                  <a:pt x="16084" y="1364"/>
                </a:lnTo>
                <a:lnTo>
                  <a:pt x="16080" y="1362"/>
                </a:lnTo>
                <a:lnTo>
                  <a:pt x="16079" y="1365"/>
                </a:lnTo>
                <a:lnTo>
                  <a:pt x="16077" y="1365"/>
                </a:lnTo>
                <a:lnTo>
                  <a:pt x="16077" y="1367"/>
                </a:lnTo>
                <a:lnTo>
                  <a:pt x="16080" y="1370"/>
                </a:lnTo>
                <a:lnTo>
                  <a:pt x="16087" y="1375"/>
                </a:lnTo>
                <a:lnTo>
                  <a:pt x="16089" y="1380"/>
                </a:lnTo>
                <a:lnTo>
                  <a:pt x="16086" y="1381"/>
                </a:lnTo>
                <a:lnTo>
                  <a:pt x="16080" y="1381"/>
                </a:lnTo>
                <a:lnTo>
                  <a:pt x="16073" y="1381"/>
                </a:lnTo>
                <a:lnTo>
                  <a:pt x="16070" y="1381"/>
                </a:lnTo>
                <a:lnTo>
                  <a:pt x="16063" y="1380"/>
                </a:lnTo>
                <a:lnTo>
                  <a:pt x="16057" y="1380"/>
                </a:lnTo>
                <a:lnTo>
                  <a:pt x="16053" y="1378"/>
                </a:lnTo>
                <a:lnTo>
                  <a:pt x="16050" y="1375"/>
                </a:lnTo>
                <a:lnTo>
                  <a:pt x="16045" y="1371"/>
                </a:lnTo>
                <a:lnTo>
                  <a:pt x="16041" y="1365"/>
                </a:lnTo>
                <a:lnTo>
                  <a:pt x="16041" y="1364"/>
                </a:lnTo>
                <a:lnTo>
                  <a:pt x="16043" y="1362"/>
                </a:lnTo>
                <a:lnTo>
                  <a:pt x="16038" y="1362"/>
                </a:lnTo>
                <a:lnTo>
                  <a:pt x="16034" y="1361"/>
                </a:lnTo>
                <a:lnTo>
                  <a:pt x="16035" y="1358"/>
                </a:lnTo>
                <a:lnTo>
                  <a:pt x="16037" y="1357"/>
                </a:lnTo>
                <a:lnTo>
                  <a:pt x="16028" y="1355"/>
                </a:lnTo>
                <a:lnTo>
                  <a:pt x="16020" y="1355"/>
                </a:lnTo>
                <a:lnTo>
                  <a:pt x="16011" y="1352"/>
                </a:lnTo>
                <a:lnTo>
                  <a:pt x="16001" y="1348"/>
                </a:lnTo>
                <a:lnTo>
                  <a:pt x="15992" y="1344"/>
                </a:lnTo>
                <a:lnTo>
                  <a:pt x="15984" y="1338"/>
                </a:lnTo>
                <a:lnTo>
                  <a:pt x="15971" y="1325"/>
                </a:lnTo>
                <a:lnTo>
                  <a:pt x="15962" y="1315"/>
                </a:lnTo>
                <a:lnTo>
                  <a:pt x="15962" y="1308"/>
                </a:lnTo>
                <a:lnTo>
                  <a:pt x="15963" y="1303"/>
                </a:lnTo>
                <a:lnTo>
                  <a:pt x="15959" y="1299"/>
                </a:lnTo>
                <a:lnTo>
                  <a:pt x="15955" y="1295"/>
                </a:lnTo>
                <a:lnTo>
                  <a:pt x="15953" y="1289"/>
                </a:lnTo>
                <a:lnTo>
                  <a:pt x="15950" y="1283"/>
                </a:lnTo>
                <a:lnTo>
                  <a:pt x="15948" y="1279"/>
                </a:lnTo>
                <a:lnTo>
                  <a:pt x="15945" y="1273"/>
                </a:lnTo>
                <a:lnTo>
                  <a:pt x="15943" y="1267"/>
                </a:lnTo>
                <a:lnTo>
                  <a:pt x="15940" y="1263"/>
                </a:lnTo>
                <a:lnTo>
                  <a:pt x="15935" y="1259"/>
                </a:lnTo>
                <a:lnTo>
                  <a:pt x="15930" y="1254"/>
                </a:lnTo>
                <a:lnTo>
                  <a:pt x="15923" y="1253"/>
                </a:lnTo>
                <a:lnTo>
                  <a:pt x="15917" y="1250"/>
                </a:lnTo>
                <a:lnTo>
                  <a:pt x="15906" y="1247"/>
                </a:lnTo>
                <a:lnTo>
                  <a:pt x="15891" y="1243"/>
                </a:lnTo>
                <a:lnTo>
                  <a:pt x="15884" y="1244"/>
                </a:lnTo>
                <a:lnTo>
                  <a:pt x="15880" y="1246"/>
                </a:lnTo>
                <a:lnTo>
                  <a:pt x="15877" y="1243"/>
                </a:lnTo>
                <a:lnTo>
                  <a:pt x="15868" y="1241"/>
                </a:lnTo>
                <a:lnTo>
                  <a:pt x="15864" y="1239"/>
                </a:lnTo>
                <a:lnTo>
                  <a:pt x="15861" y="1234"/>
                </a:lnTo>
                <a:lnTo>
                  <a:pt x="15860" y="1230"/>
                </a:lnTo>
                <a:lnTo>
                  <a:pt x="15858" y="1228"/>
                </a:lnTo>
                <a:lnTo>
                  <a:pt x="15861" y="1226"/>
                </a:lnTo>
                <a:lnTo>
                  <a:pt x="15864" y="1223"/>
                </a:lnTo>
                <a:lnTo>
                  <a:pt x="15865" y="1220"/>
                </a:lnTo>
                <a:lnTo>
                  <a:pt x="15868" y="1217"/>
                </a:lnTo>
                <a:lnTo>
                  <a:pt x="15868" y="1211"/>
                </a:lnTo>
                <a:lnTo>
                  <a:pt x="15868" y="1204"/>
                </a:lnTo>
                <a:lnTo>
                  <a:pt x="15867" y="1198"/>
                </a:lnTo>
                <a:lnTo>
                  <a:pt x="15865" y="1192"/>
                </a:lnTo>
                <a:lnTo>
                  <a:pt x="15867" y="1187"/>
                </a:lnTo>
                <a:lnTo>
                  <a:pt x="15867" y="1181"/>
                </a:lnTo>
                <a:lnTo>
                  <a:pt x="15871" y="1172"/>
                </a:lnTo>
                <a:lnTo>
                  <a:pt x="15877" y="1165"/>
                </a:lnTo>
                <a:lnTo>
                  <a:pt x="15880" y="1162"/>
                </a:lnTo>
                <a:lnTo>
                  <a:pt x="15881" y="1161"/>
                </a:lnTo>
                <a:lnTo>
                  <a:pt x="15881" y="1161"/>
                </a:lnTo>
                <a:lnTo>
                  <a:pt x="15881" y="1161"/>
                </a:lnTo>
                <a:lnTo>
                  <a:pt x="15883" y="1155"/>
                </a:lnTo>
                <a:lnTo>
                  <a:pt x="15886" y="1151"/>
                </a:lnTo>
                <a:lnTo>
                  <a:pt x="15889" y="1148"/>
                </a:lnTo>
                <a:lnTo>
                  <a:pt x="15891" y="1148"/>
                </a:lnTo>
                <a:lnTo>
                  <a:pt x="15901" y="1146"/>
                </a:lnTo>
                <a:lnTo>
                  <a:pt x="15904" y="1148"/>
                </a:lnTo>
                <a:lnTo>
                  <a:pt x="15909" y="1142"/>
                </a:lnTo>
                <a:lnTo>
                  <a:pt x="15914" y="1138"/>
                </a:lnTo>
                <a:lnTo>
                  <a:pt x="15917" y="1139"/>
                </a:lnTo>
                <a:lnTo>
                  <a:pt x="15920" y="1141"/>
                </a:lnTo>
                <a:lnTo>
                  <a:pt x="15923" y="1141"/>
                </a:lnTo>
                <a:lnTo>
                  <a:pt x="15926" y="1141"/>
                </a:lnTo>
                <a:lnTo>
                  <a:pt x="15932" y="1139"/>
                </a:lnTo>
                <a:lnTo>
                  <a:pt x="15936" y="1138"/>
                </a:lnTo>
                <a:lnTo>
                  <a:pt x="15937" y="1135"/>
                </a:lnTo>
                <a:lnTo>
                  <a:pt x="15940" y="1133"/>
                </a:lnTo>
                <a:lnTo>
                  <a:pt x="15949" y="1133"/>
                </a:lnTo>
                <a:lnTo>
                  <a:pt x="15956" y="1132"/>
                </a:lnTo>
                <a:lnTo>
                  <a:pt x="15962" y="1128"/>
                </a:lnTo>
                <a:lnTo>
                  <a:pt x="15969" y="1122"/>
                </a:lnTo>
                <a:lnTo>
                  <a:pt x="15973" y="1112"/>
                </a:lnTo>
                <a:lnTo>
                  <a:pt x="15979" y="1103"/>
                </a:lnTo>
                <a:lnTo>
                  <a:pt x="15985" y="1099"/>
                </a:lnTo>
                <a:lnTo>
                  <a:pt x="15991" y="1095"/>
                </a:lnTo>
                <a:lnTo>
                  <a:pt x="15992" y="1089"/>
                </a:lnTo>
                <a:lnTo>
                  <a:pt x="15992" y="1084"/>
                </a:lnTo>
                <a:lnTo>
                  <a:pt x="15994" y="1082"/>
                </a:lnTo>
                <a:lnTo>
                  <a:pt x="15995" y="1080"/>
                </a:lnTo>
                <a:lnTo>
                  <a:pt x="15998" y="1079"/>
                </a:lnTo>
                <a:lnTo>
                  <a:pt x="15999" y="1077"/>
                </a:lnTo>
                <a:lnTo>
                  <a:pt x="16004" y="1077"/>
                </a:lnTo>
                <a:lnTo>
                  <a:pt x="16008" y="1079"/>
                </a:lnTo>
                <a:lnTo>
                  <a:pt x="16015" y="1077"/>
                </a:lnTo>
                <a:lnTo>
                  <a:pt x="16022" y="1074"/>
                </a:lnTo>
                <a:lnTo>
                  <a:pt x="16028" y="1069"/>
                </a:lnTo>
                <a:lnTo>
                  <a:pt x="16033" y="1063"/>
                </a:lnTo>
                <a:lnTo>
                  <a:pt x="16040" y="1061"/>
                </a:lnTo>
                <a:lnTo>
                  <a:pt x="16047" y="1059"/>
                </a:lnTo>
                <a:lnTo>
                  <a:pt x="16053" y="1050"/>
                </a:lnTo>
                <a:lnTo>
                  <a:pt x="16057" y="1040"/>
                </a:lnTo>
                <a:lnTo>
                  <a:pt x="16063" y="1038"/>
                </a:lnTo>
                <a:lnTo>
                  <a:pt x="16069" y="1037"/>
                </a:lnTo>
                <a:lnTo>
                  <a:pt x="16070" y="1035"/>
                </a:lnTo>
                <a:lnTo>
                  <a:pt x="16071" y="1034"/>
                </a:lnTo>
                <a:lnTo>
                  <a:pt x="16074" y="1031"/>
                </a:lnTo>
                <a:lnTo>
                  <a:pt x="16077" y="1027"/>
                </a:lnTo>
                <a:lnTo>
                  <a:pt x="16076" y="1023"/>
                </a:lnTo>
                <a:lnTo>
                  <a:pt x="16074" y="1017"/>
                </a:lnTo>
                <a:lnTo>
                  <a:pt x="16076" y="1015"/>
                </a:lnTo>
                <a:lnTo>
                  <a:pt x="16079" y="1014"/>
                </a:lnTo>
                <a:lnTo>
                  <a:pt x="16079" y="1011"/>
                </a:lnTo>
                <a:lnTo>
                  <a:pt x="16080" y="1008"/>
                </a:lnTo>
                <a:lnTo>
                  <a:pt x="16084" y="1001"/>
                </a:lnTo>
                <a:lnTo>
                  <a:pt x="16089" y="995"/>
                </a:lnTo>
                <a:lnTo>
                  <a:pt x="16090" y="988"/>
                </a:lnTo>
                <a:lnTo>
                  <a:pt x="16093" y="982"/>
                </a:lnTo>
                <a:lnTo>
                  <a:pt x="16096" y="976"/>
                </a:lnTo>
                <a:lnTo>
                  <a:pt x="16099" y="972"/>
                </a:lnTo>
                <a:lnTo>
                  <a:pt x="16099" y="966"/>
                </a:lnTo>
                <a:lnTo>
                  <a:pt x="16099" y="962"/>
                </a:lnTo>
                <a:lnTo>
                  <a:pt x="16100" y="961"/>
                </a:lnTo>
                <a:lnTo>
                  <a:pt x="16102" y="961"/>
                </a:lnTo>
                <a:lnTo>
                  <a:pt x="16105" y="961"/>
                </a:lnTo>
                <a:lnTo>
                  <a:pt x="16109" y="961"/>
                </a:lnTo>
                <a:lnTo>
                  <a:pt x="16112" y="956"/>
                </a:lnTo>
                <a:lnTo>
                  <a:pt x="16115" y="953"/>
                </a:lnTo>
                <a:lnTo>
                  <a:pt x="16110" y="946"/>
                </a:lnTo>
                <a:lnTo>
                  <a:pt x="16107" y="939"/>
                </a:lnTo>
                <a:lnTo>
                  <a:pt x="16112" y="935"/>
                </a:lnTo>
                <a:lnTo>
                  <a:pt x="16116" y="930"/>
                </a:lnTo>
                <a:lnTo>
                  <a:pt x="16120" y="930"/>
                </a:lnTo>
                <a:lnTo>
                  <a:pt x="16123" y="930"/>
                </a:lnTo>
                <a:lnTo>
                  <a:pt x="16128" y="930"/>
                </a:lnTo>
                <a:lnTo>
                  <a:pt x="16132" y="930"/>
                </a:lnTo>
                <a:lnTo>
                  <a:pt x="16135" y="929"/>
                </a:lnTo>
                <a:lnTo>
                  <a:pt x="16136" y="927"/>
                </a:lnTo>
                <a:lnTo>
                  <a:pt x="16145" y="929"/>
                </a:lnTo>
                <a:lnTo>
                  <a:pt x="16153" y="932"/>
                </a:lnTo>
                <a:lnTo>
                  <a:pt x="16156" y="929"/>
                </a:lnTo>
                <a:lnTo>
                  <a:pt x="16159" y="927"/>
                </a:lnTo>
                <a:lnTo>
                  <a:pt x="16162" y="927"/>
                </a:lnTo>
                <a:lnTo>
                  <a:pt x="16166" y="929"/>
                </a:lnTo>
                <a:lnTo>
                  <a:pt x="16166" y="926"/>
                </a:lnTo>
                <a:lnTo>
                  <a:pt x="16168" y="925"/>
                </a:lnTo>
                <a:lnTo>
                  <a:pt x="16169" y="925"/>
                </a:lnTo>
                <a:lnTo>
                  <a:pt x="16171" y="925"/>
                </a:lnTo>
                <a:lnTo>
                  <a:pt x="16172" y="925"/>
                </a:lnTo>
                <a:lnTo>
                  <a:pt x="16174" y="926"/>
                </a:lnTo>
                <a:lnTo>
                  <a:pt x="16177" y="926"/>
                </a:lnTo>
                <a:lnTo>
                  <a:pt x="16179" y="926"/>
                </a:lnTo>
                <a:lnTo>
                  <a:pt x="16182" y="925"/>
                </a:lnTo>
                <a:lnTo>
                  <a:pt x="16184" y="922"/>
                </a:lnTo>
                <a:lnTo>
                  <a:pt x="16187" y="919"/>
                </a:lnTo>
                <a:lnTo>
                  <a:pt x="16189" y="917"/>
                </a:lnTo>
                <a:lnTo>
                  <a:pt x="16191" y="916"/>
                </a:lnTo>
                <a:lnTo>
                  <a:pt x="16192" y="913"/>
                </a:lnTo>
                <a:lnTo>
                  <a:pt x="16195" y="910"/>
                </a:lnTo>
                <a:lnTo>
                  <a:pt x="16200" y="909"/>
                </a:lnTo>
                <a:lnTo>
                  <a:pt x="16201" y="906"/>
                </a:lnTo>
                <a:lnTo>
                  <a:pt x="16202" y="904"/>
                </a:lnTo>
                <a:lnTo>
                  <a:pt x="16202" y="903"/>
                </a:lnTo>
                <a:lnTo>
                  <a:pt x="16202" y="900"/>
                </a:lnTo>
                <a:lnTo>
                  <a:pt x="16204" y="899"/>
                </a:lnTo>
                <a:lnTo>
                  <a:pt x="16204" y="897"/>
                </a:lnTo>
                <a:lnTo>
                  <a:pt x="16207" y="896"/>
                </a:lnTo>
                <a:lnTo>
                  <a:pt x="16211" y="894"/>
                </a:lnTo>
                <a:lnTo>
                  <a:pt x="16217" y="890"/>
                </a:lnTo>
                <a:lnTo>
                  <a:pt x="16224" y="887"/>
                </a:lnTo>
                <a:lnTo>
                  <a:pt x="16233" y="883"/>
                </a:lnTo>
                <a:lnTo>
                  <a:pt x="16240" y="880"/>
                </a:lnTo>
                <a:lnTo>
                  <a:pt x="16246" y="879"/>
                </a:lnTo>
                <a:lnTo>
                  <a:pt x="16250" y="879"/>
                </a:lnTo>
                <a:lnTo>
                  <a:pt x="16259" y="873"/>
                </a:lnTo>
                <a:lnTo>
                  <a:pt x="16269" y="868"/>
                </a:lnTo>
                <a:lnTo>
                  <a:pt x="16273" y="870"/>
                </a:lnTo>
                <a:lnTo>
                  <a:pt x="16279" y="874"/>
                </a:lnTo>
                <a:lnTo>
                  <a:pt x="16287" y="877"/>
                </a:lnTo>
                <a:lnTo>
                  <a:pt x="16296" y="879"/>
                </a:lnTo>
                <a:lnTo>
                  <a:pt x="16302" y="877"/>
                </a:lnTo>
                <a:lnTo>
                  <a:pt x="16306" y="877"/>
                </a:lnTo>
                <a:lnTo>
                  <a:pt x="16312" y="877"/>
                </a:lnTo>
                <a:lnTo>
                  <a:pt x="16316" y="877"/>
                </a:lnTo>
                <a:lnTo>
                  <a:pt x="16323" y="877"/>
                </a:lnTo>
                <a:lnTo>
                  <a:pt x="16331" y="876"/>
                </a:lnTo>
                <a:lnTo>
                  <a:pt x="16335" y="873"/>
                </a:lnTo>
                <a:lnTo>
                  <a:pt x="16339" y="871"/>
                </a:lnTo>
                <a:lnTo>
                  <a:pt x="16342" y="868"/>
                </a:lnTo>
                <a:lnTo>
                  <a:pt x="16344" y="863"/>
                </a:lnTo>
                <a:lnTo>
                  <a:pt x="16349" y="858"/>
                </a:lnTo>
                <a:lnTo>
                  <a:pt x="16352" y="853"/>
                </a:lnTo>
                <a:lnTo>
                  <a:pt x="16355" y="850"/>
                </a:lnTo>
                <a:lnTo>
                  <a:pt x="16359" y="847"/>
                </a:lnTo>
                <a:lnTo>
                  <a:pt x="16361" y="843"/>
                </a:lnTo>
                <a:lnTo>
                  <a:pt x="16364" y="838"/>
                </a:lnTo>
                <a:lnTo>
                  <a:pt x="16361" y="831"/>
                </a:lnTo>
                <a:lnTo>
                  <a:pt x="16357" y="822"/>
                </a:lnTo>
                <a:lnTo>
                  <a:pt x="16358" y="819"/>
                </a:lnTo>
                <a:lnTo>
                  <a:pt x="16358" y="815"/>
                </a:lnTo>
                <a:lnTo>
                  <a:pt x="16354" y="809"/>
                </a:lnTo>
                <a:lnTo>
                  <a:pt x="16351" y="805"/>
                </a:lnTo>
                <a:lnTo>
                  <a:pt x="16348" y="804"/>
                </a:lnTo>
                <a:lnTo>
                  <a:pt x="16345" y="802"/>
                </a:lnTo>
                <a:lnTo>
                  <a:pt x="16342" y="799"/>
                </a:lnTo>
                <a:lnTo>
                  <a:pt x="16341" y="795"/>
                </a:lnTo>
                <a:lnTo>
                  <a:pt x="16338" y="794"/>
                </a:lnTo>
                <a:lnTo>
                  <a:pt x="16335" y="791"/>
                </a:lnTo>
                <a:lnTo>
                  <a:pt x="16332" y="791"/>
                </a:lnTo>
                <a:lnTo>
                  <a:pt x="16328" y="791"/>
                </a:lnTo>
                <a:lnTo>
                  <a:pt x="16315" y="796"/>
                </a:lnTo>
                <a:lnTo>
                  <a:pt x="16302" y="804"/>
                </a:lnTo>
                <a:lnTo>
                  <a:pt x="16297" y="804"/>
                </a:lnTo>
                <a:lnTo>
                  <a:pt x="16290" y="805"/>
                </a:lnTo>
                <a:lnTo>
                  <a:pt x="16287" y="805"/>
                </a:lnTo>
                <a:lnTo>
                  <a:pt x="16286" y="804"/>
                </a:lnTo>
                <a:lnTo>
                  <a:pt x="16289" y="799"/>
                </a:lnTo>
                <a:lnTo>
                  <a:pt x="16290" y="798"/>
                </a:lnTo>
                <a:lnTo>
                  <a:pt x="16302" y="789"/>
                </a:lnTo>
                <a:lnTo>
                  <a:pt x="16313" y="783"/>
                </a:lnTo>
                <a:lnTo>
                  <a:pt x="16315" y="781"/>
                </a:lnTo>
                <a:lnTo>
                  <a:pt x="16318" y="778"/>
                </a:lnTo>
                <a:lnTo>
                  <a:pt x="16331" y="765"/>
                </a:lnTo>
                <a:lnTo>
                  <a:pt x="16345" y="753"/>
                </a:lnTo>
                <a:lnTo>
                  <a:pt x="16344" y="753"/>
                </a:lnTo>
                <a:lnTo>
                  <a:pt x="16338" y="755"/>
                </a:lnTo>
                <a:lnTo>
                  <a:pt x="16348" y="745"/>
                </a:lnTo>
                <a:lnTo>
                  <a:pt x="16358" y="733"/>
                </a:lnTo>
                <a:lnTo>
                  <a:pt x="16362" y="729"/>
                </a:lnTo>
                <a:lnTo>
                  <a:pt x="16367" y="726"/>
                </a:lnTo>
                <a:lnTo>
                  <a:pt x="16377" y="727"/>
                </a:lnTo>
                <a:lnTo>
                  <a:pt x="16388" y="729"/>
                </a:lnTo>
                <a:lnTo>
                  <a:pt x="16398" y="727"/>
                </a:lnTo>
                <a:lnTo>
                  <a:pt x="16410" y="727"/>
                </a:lnTo>
                <a:lnTo>
                  <a:pt x="16416" y="726"/>
                </a:lnTo>
                <a:lnTo>
                  <a:pt x="16420" y="724"/>
                </a:lnTo>
                <a:lnTo>
                  <a:pt x="16421" y="723"/>
                </a:lnTo>
                <a:lnTo>
                  <a:pt x="16424" y="720"/>
                </a:lnTo>
                <a:lnTo>
                  <a:pt x="16430" y="719"/>
                </a:lnTo>
                <a:lnTo>
                  <a:pt x="16436" y="717"/>
                </a:lnTo>
                <a:lnTo>
                  <a:pt x="16437" y="711"/>
                </a:lnTo>
                <a:lnTo>
                  <a:pt x="16439" y="706"/>
                </a:lnTo>
                <a:lnTo>
                  <a:pt x="16446" y="707"/>
                </a:lnTo>
                <a:lnTo>
                  <a:pt x="16453" y="710"/>
                </a:lnTo>
                <a:lnTo>
                  <a:pt x="16454" y="714"/>
                </a:lnTo>
                <a:lnTo>
                  <a:pt x="16454" y="717"/>
                </a:lnTo>
                <a:lnTo>
                  <a:pt x="16459" y="720"/>
                </a:lnTo>
                <a:lnTo>
                  <a:pt x="16462" y="723"/>
                </a:lnTo>
                <a:lnTo>
                  <a:pt x="16463" y="724"/>
                </a:lnTo>
                <a:lnTo>
                  <a:pt x="16463" y="727"/>
                </a:lnTo>
                <a:lnTo>
                  <a:pt x="16462" y="743"/>
                </a:lnTo>
                <a:lnTo>
                  <a:pt x="16460" y="760"/>
                </a:lnTo>
                <a:lnTo>
                  <a:pt x="16457" y="773"/>
                </a:lnTo>
                <a:lnTo>
                  <a:pt x="16454" y="786"/>
                </a:lnTo>
                <a:lnTo>
                  <a:pt x="16453" y="798"/>
                </a:lnTo>
                <a:lnTo>
                  <a:pt x="16453" y="808"/>
                </a:lnTo>
                <a:lnTo>
                  <a:pt x="16453" y="818"/>
                </a:lnTo>
                <a:lnTo>
                  <a:pt x="16454" y="830"/>
                </a:lnTo>
                <a:lnTo>
                  <a:pt x="16457" y="843"/>
                </a:lnTo>
                <a:lnTo>
                  <a:pt x="16460" y="854"/>
                </a:lnTo>
                <a:lnTo>
                  <a:pt x="16463" y="866"/>
                </a:lnTo>
                <a:lnTo>
                  <a:pt x="16467" y="877"/>
                </a:lnTo>
                <a:lnTo>
                  <a:pt x="16470" y="886"/>
                </a:lnTo>
                <a:lnTo>
                  <a:pt x="16475" y="893"/>
                </a:lnTo>
                <a:lnTo>
                  <a:pt x="16479" y="900"/>
                </a:lnTo>
                <a:lnTo>
                  <a:pt x="16485" y="907"/>
                </a:lnTo>
                <a:lnTo>
                  <a:pt x="16492" y="912"/>
                </a:lnTo>
                <a:lnTo>
                  <a:pt x="16502" y="919"/>
                </a:lnTo>
                <a:lnTo>
                  <a:pt x="16508" y="920"/>
                </a:lnTo>
                <a:lnTo>
                  <a:pt x="16515" y="920"/>
                </a:lnTo>
                <a:lnTo>
                  <a:pt x="16521" y="920"/>
                </a:lnTo>
                <a:lnTo>
                  <a:pt x="16525" y="919"/>
                </a:lnTo>
                <a:lnTo>
                  <a:pt x="16528" y="917"/>
                </a:lnTo>
                <a:lnTo>
                  <a:pt x="16531" y="915"/>
                </a:lnTo>
                <a:lnTo>
                  <a:pt x="16532" y="912"/>
                </a:lnTo>
                <a:lnTo>
                  <a:pt x="16532" y="907"/>
                </a:lnTo>
                <a:lnTo>
                  <a:pt x="16531" y="902"/>
                </a:lnTo>
                <a:lnTo>
                  <a:pt x="16529" y="899"/>
                </a:lnTo>
                <a:lnTo>
                  <a:pt x="16534" y="899"/>
                </a:lnTo>
                <a:lnTo>
                  <a:pt x="16537" y="900"/>
                </a:lnTo>
                <a:lnTo>
                  <a:pt x="16541" y="893"/>
                </a:lnTo>
                <a:lnTo>
                  <a:pt x="16544" y="890"/>
                </a:lnTo>
                <a:lnTo>
                  <a:pt x="16549" y="891"/>
                </a:lnTo>
                <a:lnTo>
                  <a:pt x="16549" y="891"/>
                </a:lnTo>
                <a:lnTo>
                  <a:pt x="16552" y="891"/>
                </a:lnTo>
                <a:lnTo>
                  <a:pt x="16554" y="893"/>
                </a:lnTo>
                <a:lnTo>
                  <a:pt x="16554" y="894"/>
                </a:lnTo>
                <a:lnTo>
                  <a:pt x="16555" y="894"/>
                </a:lnTo>
                <a:lnTo>
                  <a:pt x="16549" y="903"/>
                </a:lnTo>
                <a:lnTo>
                  <a:pt x="16548" y="907"/>
                </a:lnTo>
                <a:lnTo>
                  <a:pt x="16548" y="909"/>
                </a:lnTo>
                <a:lnTo>
                  <a:pt x="16547" y="917"/>
                </a:lnTo>
                <a:lnTo>
                  <a:pt x="16541" y="927"/>
                </a:lnTo>
                <a:lnTo>
                  <a:pt x="16535" y="938"/>
                </a:lnTo>
                <a:lnTo>
                  <a:pt x="16537" y="940"/>
                </a:lnTo>
                <a:lnTo>
                  <a:pt x="16539" y="943"/>
                </a:lnTo>
                <a:lnTo>
                  <a:pt x="16535" y="948"/>
                </a:lnTo>
                <a:lnTo>
                  <a:pt x="16531" y="953"/>
                </a:lnTo>
                <a:lnTo>
                  <a:pt x="16526" y="952"/>
                </a:lnTo>
                <a:lnTo>
                  <a:pt x="16524" y="952"/>
                </a:lnTo>
                <a:lnTo>
                  <a:pt x="16516" y="959"/>
                </a:lnTo>
                <a:lnTo>
                  <a:pt x="16511" y="968"/>
                </a:lnTo>
                <a:lnTo>
                  <a:pt x="16506" y="976"/>
                </a:lnTo>
                <a:lnTo>
                  <a:pt x="16502" y="987"/>
                </a:lnTo>
                <a:lnTo>
                  <a:pt x="16489" y="1005"/>
                </a:lnTo>
                <a:lnTo>
                  <a:pt x="16477" y="1027"/>
                </a:lnTo>
                <a:lnTo>
                  <a:pt x="16467" y="1046"/>
                </a:lnTo>
                <a:lnTo>
                  <a:pt x="16457" y="1064"/>
                </a:lnTo>
                <a:lnTo>
                  <a:pt x="16453" y="1071"/>
                </a:lnTo>
                <a:lnTo>
                  <a:pt x="16449" y="1080"/>
                </a:lnTo>
                <a:lnTo>
                  <a:pt x="16444" y="1087"/>
                </a:lnTo>
                <a:lnTo>
                  <a:pt x="16439" y="1096"/>
                </a:lnTo>
                <a:lnTo>
                  <a:pt x="16434" y="1105"/>
                </a:lnTo>
                <a:lnTo>
                  <a:pt x="16430" y="1113"/>
                </a:lnTo>
                <a:lnTo>
                  <a:pt x="16423" y="1125"/>
                </a:lnTo>
                <a:lnTo>
                  <a:pt x="16417" y="1136"/>
                </a:lnTo>
                <a:lnTo>
                  <a:pt x="16413" y="1148"/>
                </a:lnTo>
                <a:lnTo>
                  <a:pt x="16407" y="1161"/>
                </a:lnTo>
                <a:lnTo>
                  <a:pt x="16403" y="1171"/>
                </a:lnTo>
                <a:lnTo>
                  <a:pt x="16397" y="1179"/>
                </a:lnTo>
                <a:lnTo>
                  <a:pt x="16391" y="1191"/>
                </a:lnTo>
                <a:lnTo>
                  <a:pt x="16385" y="1204"/>
                </a:lnTo>
                <a:lnTo>
                  <a:pt x="16381" y="1217"/>
                </a:lnTo>
                <a:lnTo>
                  <a:pt x="16375" y="1228"/>
                </a:lnTo>
                <a:lnTo>
                  <a:pt x="16368" y="1244"/>
                </a:lnTo>
                <a:lnTo>
                  <a:pt x="16361" y="1262"/>
                </a:lnTo>
                <a:lnTo>
                  <a:pt x="16357" y="1269"/>
                </a:lnTo>
                <a:lnTo>
                  <a:pt x="16354" y="1279"/>
                </a:lnTo>
                <a:lnTo>
                  <a:pt x="16352" y="1289"/>
                </a:lnTo>
                <a:lnTo>
                  <a:pt x="16349" y="1298"/>
                </a:lnTo>
                <a:lnTo>
                  <a:pt x="16349" y="1303"/>
                </a:lnTo>
                <a:lnTo>
                  <a:pt x="16349" y="1309"/>
                </a:lnTo>
                <a:lnTo>
                  <a:pt x="16344" y="1322"/>
                </a:lnTo>
                <a:lnTo>
                  <a:pt x="16339" y="1336"/>
                </a:lnTo>
                <a:lnTo>
                  <a:pt x="16333" y="1351"/>
                </a:lnTo>
                <a:lnTo>
                  <a:pt x="16328" y="1367"/>
                </a:lnTo>
                <a:lnTo>
                  <a:pt x="16302" y="1407"/>
                </a:lnTo>
                <a:lnTo>
                  <a:pt x="16277" y="1447"/>
                </a:lnTo>
                <a:lnTo>
                  <a:pt x="16256" y="1486"/>
                </a:lnTo>
                <a:lnTo>
                  <a:pt x="16237" y="1527"/>
                </a:lnTo>
                <a:lnTo>
                  <a:pt x="16228" y="1548"/>
                </a:lnTo>
                <a:lnTo>
                  <a:pt x="16223" y="1570"/>
                </a:lnTo>
                <a:lnTo>
                  <a:pt x="16218" y="1590"/>
                </a:lnTo>
                <a:lnTo>
                  <a:pt x="16214" y="1611"/>
                </a:lnTo>
                <a:lnTo>
                  <a:pt x="16215" y="1624"/>
                </a:lnTo>
                <a:lnTo>
                  <a:pt x="16217" y="1639"/>
                </a:lnTo>
                <a:lnTo>
                  <a:pt x="16218" y="1655"/>
                </a:lnTo>
                <a:lnTo>
                  <a:pt x="16220" y="1671"/>
                </a:lnTo>
                <a:lnTo>
                  <a:pt x="16220" y="1673"/>
                </a:lnTo>
                <a:lnTo>
                  <a:pt x="16220" y="1676"/>
                </a:lnTo>
                <a:lnTo>
                  <a:pt x="16218" y="1679"/>
                </a:lnTo>
                <a:lnTo>
                  <a:pt x="16215" y="1681"/>
                </a:lnTo>
                <a:close/>
                <a:moveTo>
                  <a:pt x="16286" y="5577"/>
                </a:moveTo>
                <a:lnTo>
                  <a:pt x="16286" y="5574"/>
                </a:lnTo>
                <a:lnTo>
                  <a:pt x="16290" y="5570"/>
                </a:lnTo>
                <a:lnTo>
                  <a:pt x="16289" y="5561"/>
                </a:lnTo>
                <a:lnTo>
                  <a:pt x="16282" y="5556"/>
                </a:lnTo>
                <a:lnTo>
                  <a:pt x="16269" y="5547"/>
                </a:lnTo>
                <a:lnTo>
                  <a:pt x="16260" y="5546"/>
                </a:lnTo>
                <a:lnTo>
                  <a:pt x="16253" y="5541"/>
                </a:lnTo>
                <a:lnTo>
                  <a:pt x="16251" y="5538"/>
                </a:lnTo>
                <a:lnTo>
                  <a:pt x="16251" y="5530"/>
                </a:lnTo>
                <a:lnTo>
                  <a:pt x="16251" y="5530"/>
                </a:lnTo>
                <a:lnTo>
                  <a:pt x="16247" y="5525"/>
                </a:lnTo>
                <a:lnTo>
                  <a:pt x="16243" y="5523"/>
                </a:lnTo>
                <a:lnTo>
                  <a:pt x="16249" y="5510"/>
                </a:lnTo>
                <a:lnTo>
                  <a:pt x="16253" y="5508"/>
                </a:lnTo>
                <a:lnTo>
                  <a:pt x="16287" y="5498"/>
                </a:lnTo>
                <a:lnTo>
                  <a:pt x="16297" y="5494"/>
                </a:lnTo>
                <a:lnTo>
                  <a:pt x="16300" y="5489"/>
                </a:lnTo>
                <a:lnTo>
                  <a:pt x="16303" y="5485"/>
                </a:lnTo>
                <a:lnTo>
                  <a:pt x="16306" y="5469"/>
                </a:lnTo>
                <a:lnTo>
                  <a:pt x="16312" y="5462"/>
                </a:lnTo>
                <a:lnTo>
                  <a:pt x="16312" y="5462"/>
                </a:lnTo>
                <a:lnTo>
                  <a:pt x="16318" y="5455"/>
                </a:lnTo>
                <a:lnTo>
                  <a:pt x="16326" y="5452"/>
                </a:lnTo>
                <a:lnTo>
                  <a:pt x="16331" y="5448"/>
                </a:lnTo>
                <a:lnTo>
                  <a:pt x="16333" y="5451"/>
                </a:lnTo>
                <a:lnTo>
                  <a:pt x="16352" y="5455"/>
                </a:lnTo>
                <a:lnTo>
                  <a:pt x="16359" y="5455"/>
                </a:lnTo>
                <a:lnTo>
                  <a:pt x="16361" y="5459"/>
                </a:lnTo>
                <a:lnTo>
                  <a:pt x="16364" y="5461"/>
                </a:lnTo>
                <a:lnTo>
                  <a:pt x="16378" y="5459"/>
                </a:lnTo>
                <a:lnTo>
                  <a:pt x="16384" y="5461"/>
                </a:lnTo>
                <a:lnTo>
                  <a:pt x="16388" y="5459"/>
                </a:lnTo>
                <a:lnTo>
                  <a:pt x="16388" y="5459"/>
                </a:lnTo>
                <a:lnTo>
                  <a:pt x="16391" y="5455"/>
                </a:lnTo>
                <a:lnTo>
                  <a:pt x="16393" y="5448"/>
                </a:lnTo>
                <a:lnTo>
                  <a:pt x="16391" y="5440"/>
                </a:lnTo>
                <a:lnTo>
                  <a:pt x="16384" y="5433"/>
                </a:lnTo>
                <a:lnTo>
                  <a:pt x="16375" y="5427"/>
                </a:lnTo>
                <a:lnTo>
                  <a:pt x="16371" y="5423"/>
                </a:lnTo>
                <a:lnTo>
                  <a:pt x="16371" y="5419"/>
                </a:lnTo>
                <a:lnTo>
                  <a:pt x="16371" y="5416"/>
                </a:lnTo>
                <a:lnTo>
                  <a:pt x="16381" y="5417"/>
                </a:lnTo>
                <a:lnTo>
                  <a:pt x="16384" y="5416"/>
                </a:lnTo>
                <a:lnTo>
                  <a:pt x="16387" y="5413"/>
                </a:lnTo>
                <a:lnTo>
                  <a:pt x="16391" y="5406"/>
                </a:lnTo>
                <a:lnTo>
                  <a:pt x="16391" y="5406"/>
                </a:lnTo>
                <a:lnTo>
                  <a:pt x="16397" y="5403"/>
                </a:lnTo>
                <a:lnTo>
                  <a:pt x="16403" y="5394"/>
                </a:lnTo>
                <a:lnTo>
                  <a:pt x="16408" y="5390"/>
                </a:lnTo>
                <a:lnTo>
                  <a:pt x="16418" y="5376"/>
                </a:lnTo>
                <a:lnTo>
                  <a:pt x="16418" y="5373"/>
                </a:lnTo>
                <a:lnTo>
                  <a:pt x="16416" y="5370"/>
                </a:lnTo>
                <a:lnTo>
                  <a:pt x="16397" y="5361"/>
                </a:lnTo>
                <a:lnTo>
                  <a:pt x="16384" y="5363"/>
                </a:lnTo>
                <a:lnTo>
                  <a:pt x="16384" y="5363"/>
                </a:lnTo>
                <a:lnTo>
                  <a:pt x="16378" y="5363"/>
                </a:lnTo>
                <a:lnTo>
                  <a:pt x="16372" y="5355"/>
                </a:lnTo>
                <a:lnTo>
                  <a:pt x="16354" y="5344"/>
                </a:lnTo>
                <a:lnTo>
                  <a:pt x="16351" y="5341"/>
                </a:lnTo>
                <a:lnTo>
                  <a:pt x="16351" y="5337"/>
                </a:lnTo>
                <a:lnTo>
                  <a:pt x="16361" y="5330"/>
                </a:lnTo>
                <a:lnTo>
                  <a:pt x="16369" y="5317"/>
                </a:lnTo>
                <a:lnTo>
                  <a:pt x="16369" y="5309"/>
                </a:lnTo>
                <a:lnTo>
                  <a:pt x="16367" y="5305"/>
                </a:lnTo>
                <a:lnTo>
                  <a:pt x="16367" y="5305"/>
                </a:lnTo>
                <a:lnTo>
                  <a:pt x="16362" y="5298"/>
                </a:lnTo>
                <a:lnTo>
                  <a:pt x="16362" y="5294"/>
                </a:lnTo>
                <a:lnTo>
                  <a:pt x="16380" y="5278"/>
                </a:lnTo>
                <a:lnTo>
                  <a:pt x="16390" y="5276"/>
                </a:lnTo>
                <a:lnTo>
                  <a:pt x="16398" y="5268"/>
                </a:lnTo>
                <a:lnTo>
                  <a:pt x="16400" y="5262"/>
                </a:lnTo>
                <a:lnTo>
                  <a:pt x="16398" y="5256"/>
                </a:lnTo>
                <a:lnTo>
                  <a:pt x="16395" y="5250"/>
                </a:lnTo>
                <a:lnTo>
                  <a:pt x="16391" y="5246"/>
                </a:lnTo>
                <a:lnTo>
                  <a:pt x="16391" y="5246"/>
                </a:lnTo>
                <a:lnTo>
                  <a:pt x="16387" y="5239"/>
                </a:lnTo>
                <a:lnTo>
                  <a:pt x="16380" y="5233"/>
                </a:lnTo>
                <a:lnTo>
                  <a:pt x="16375" y="5226"/>
                </a:lnTo>
                <a:lnTo>
                  <a:pt x="16371" y="5210"/>
                </a:lnTo>
                <a:lnTo>
                  <a:pt x="16369" y="5196"/>
                </a:lnTo>
                <a:lnTo>
                  <a:pt x="16362" y="5191"/>
                </a:lnTo>
                <a:lnTo>
                  <a:pt x="16357" y="5184"/>
                </a:lnTo>
                <a:lnTo>
                  <a:pt x="16351" y="5181"/>
                </a:lnTo>
                <a:lnTo>
                  <a:pt x="16351" y="5181"/>
                </a:lnTo>
                <a:lnTo>
                  <a:pt x="16346" y="5178"/>
                </a:lnTo>
                <a:lnTo>
                  <a:pt x="16339" y="5180"/>
                </a:lnTo>
                <a:lnTo>
                  <a:pt x="16332" y="5178"/>
                </a:lnTo>
                <a:lnTo>
                  <a:pt x="16325" y="5181"/>
                </a:lnTo>
                <a:lnTo>
                  <a:pt x="16328" y="5173"/>
                </a:lnTo>
                <a:lnTo>
                  <a:pt x="16323" y="5165"/>
                </a:lnTo>
                <a:lnTo>
                  <a:pt x="16328" y="5160"/>
                </a:lnTo>
                <a:lnTo>
                  <a:pt x="16328" y="5142"/>
                </a:lnTo>
                <a:lnTo>
                  <a:pt x="16331" y="5137"/>
                </a:lnTo>
                <a:lnTo>
                  <a:pt x="16331" y="5137"/>
                </a:lnTo>
                <a:lnTo>
                  <a:pt x="16333" y="5134"/>
                </a:lnTo>
                <a:lnTo>
                  <a:pt x="16341" y="5132"/>
                </a:lnTo>
                <a:lnTo>
                  <a:pt x="16342" y="5131"/>
                </a:lnTo>
                <a:lnTo>
                  <a:pt x="16346" y="5119"/>
                </a:lnTo>
                <a:lnTo>
                  <a:pt x="16345" y="5116"/>
                </a:lnTo>
                <a:lnTo>
                  <a:pt x="16346" y="5115"/>
                </a:lnTo>
                <a:lnTo>
                  <a:pt x="16349" y="5115"/>
                </a:lnTo>
                <a:lnTo>
                  <a:pt x="16355" y="5118"/>
                </a:lnTo>
                <a:lnTo>
                  <a:pt x="16362" y="5111"/>
                </a:lnTo>
                <a:lnTo>
                  <a:pt x="16364" y="5108"/>
                </a:lnTo>
                <a:lnTo>
                  <a:pt x="16367" y="5092"/>
                </a:lnTo>
                <a:lnTo>
                  <a:pt x="16367" y="5092"/>
                </a:lnTo>
                <a:lnTo>
                  <a:pt x="16369" y="5089"/>
                </a:lnTo>
                <a:lnTo>
                  <a:pt x="16374" y="5096"/>
                </a:lnTo>
                <a:lnTo>
                  <a:pt x="16385" y="5096"/>
                </a:lnTo>
                <a:lnTo>
                  <a:pt x="16387" y="5095"/>
                </a:lnTo>
                <a:lnTo>
                  <a:pt x="16390" y="5079"/>
                </a:lnTo>
                <a:lnTo>
                  <a:pt x="16388" y="5066"/>
                </a:lnTo>
                <a:lnTo>
                  <a:pt x="16382" y="5062"/>
                </a:lnTo>
                <a:lnTo>
                  <a:pt x="16378" y="5050"/>
                </a:lnTo>
                <a:lnTo>
                  <a:pt x="16374" y="5047"/>
                </a:lnTo>
                <a:lnTo>
                  <a:pt x="16374" y="5047"/>
                </a:lnTo>
                <a:lnTo>
                  <a:pt x="16369" y="5046"/>
                </a:lnTo>
                <a:lnTo>
                  <a:pt x="16357" y="5052"/>
                </a:lnTo>
                <a:lnTo>
                  <a:pt x="16342" y="5055"/>
                </a:lnTo>
                <a:lnTo>
                  <a:pt x="16339" y="5050"/>
                </a:lnTo>
                <a:lnTo>
                  <a:pt x="16328" y="5050"/>
                </a:lnTo>
                <a:lnTo>
                  <a:pt x="16323" y="5053"/>
                </a:lnTo>
                <a:lnTo>
                  <a:pt x="16323" y="5060"/>
                </a:lnTo>
                <a:lnTo>
                  <a:pt x="16316" y="5065"/>
                </a:lnTo>
                <a:lnTo>
                  <a:pt x="16313" y="5070"/>
                </a:lnTo>
                <a:lnTo>
                  <a:pt x="16313" y="5070"/>
                </a:lnTo>
                <a:lnTo>
                  <a:pt x="16309" y="5073"/>
                </a:lnTo>
                <a:lnTo>
                  <a:pt x="16306" y="5073"/>
                </a:lnTo>
                <a:lnTo>
                  <a:pt x="16303" y="5072"/>
                </a:lnTo>
                <a:lnTo>
                  <a:pt x="16305" y="5067"/>
                </a:lnTo>
                <a:lnTo>
                  <a:pt x="16312" y="5057"/>
                </a:lnTo>
                <a:lnTo>
                  <a:pt x="16318" y="5053"/>
                </a:lnTo>
                <a:lnTo>
                  <a:pt x="16322" y="5044"/>
                </a:lnTo>
                <a:lnTo>
                  <a:pt x="16329" y="5039"/>
                </a:lnTo>
                <a:lnTo>
                  <a:pt x="16333" y="5034"/>
                </a:lnTo>
                <a:lnTo>
                  <a:pt x="16348" y="5031"/>
                </a:lnTo>
                <a:lnTo>
                  <a:pt x="16358" y="5029"/>
                </a:lnTo>
                <a:lnTo>
                  <a:pt x="16358" y="5029"/>
                </a:lnTo>
                <a:lnTo>
                  <a:pt x="16369" y="5027"/>
                </a:lnTo>
                <a:lnTo>
                  <a:pt x="16372" y="5024"/>
                </a:lnTo>
                <a:lnTo>
                  <a:pt x="16381" y="5007"/>
                </a:lnTo>
                <a:lnTo>
                  <a:pt x="16381" y="4998"/>
                </a:lnTo>
                <a:lnTo>
                  <a:pt x="16385" y="4994"/>
                </a:lnTo>
                <a:lnTo>
                  <a:pt x="16390" y="4977"/>
                </a:lnTo>
                <a:lnTo>
                  <a:pt x="16393" y="4977"/>
                </a:lnTo>
                <a:lnTo>
                  <a:pt x="16397" y="4977"/>
                </a:lnTo>
                <a:lnTo>
                  <a:pt x="16405" y="4981"/>
                </a:lnTo>
                <a:lnTo>
                  <a:pt x="16405" y="4981"/>
                </a:lnTo>
                <a:lnTo>
                  <a:pt x="16423" y="4990"/>
                </a:lnTo>
                <a:lnTo>
                  <a:pt x="16444" y="4998"/>
                </a:lnTo>
                <a:lnTo>
                  <a:pt x="16489" y="5004"/>
                </a:lnTo>
                <a:lnTo>
                  <a:pt x="16498" y="5004"/>
                </a:lnTo>
                <a:lnTo>
                  <a:pt x="16498" y="5004"/>
                </a:lnTo>
                <a:lnTo>
                  <a:pt x="16508" y="5003"/>
                </a:lnTo>
                <a:lnTo>
                  <a:pt x="16515" y="4995"/>
                </a:lnTo>
                <a:lnTo>
                  <a:pt x="16518" y="4991"/>
                </a:lnTo>
                <a:lnTo>
                  <a:pt x="16521" y="4978"/>
                </a:lnTo>
                <a:lnTo>
                  <a:pt x="16534" y="4970"/>
                </a:lnTo>
                <a:lnTo>
                  <a:pt x="16539" y="4968"/>
                </a:lnTo>
                <a:lnTo>
                  <a:pt x="16562" y="4972"/>
                </a:lnTo>
                <a:lnTo>
                  <a:pt x="16604" y="4970"/>
                </a:lnTo>
                <a:lnTo>
                  <a:pt x="16604" y="4970"/>
                </a:lnTo>
                <a:lnTo>
                  <a:pt x="16616" y="4968"/>
                </a:lnTo>
                <a:lnTo>
                  <a:pt x="16637" y="4961"/>
                </a:lnTo>
                <a:lnTo>
                  <a:pt x="16657" y="4949"/>
                </a:lnTo>
                <a:lnTo>
                  <a:pt x="16668" y="4942"/>
                </a:lnTo>
                <a:lnTo>
                  <a:pt x="16673" y="4932"/>
                </a:lnTo>
                <a:lnTo>
                  <a:pt x="16675" y="4926"/>
                </a:lnTo>
                <a:lnTo>
                  <a:pt x="16665" y="4893"/>
                </a:lnTo>
                <a:lnTo>
                  <a:pt x="16665" y="4893"/>
                </a:lnTo>
                <a:lnTo>
                  <a:pt x="16666" y="4876"/>
                </a:lnTo>
                <a:lnTo>
                  <a:pt x="16660" y="4870"/>
                </a:lnTo>
                <a:lnTo>
                  <a:pt x="16655" y="4862"/>
                </a:lnTo>
                <a:lnTo>
                  <a:pt x="16655" y="4857"/>
                </a:lnTo>
                <a:lnTo>
                  <a:pt x="16656" y="4851"/>
                </a:lnTo>
                <a:lnTo>
                  <a:pt x="16662" y="4846"/>
                </a:lnTo>
                <a:lnTo>
                  <a:pt x="16665" y="4839"/>
                </a:lnTo>
                <a:lnTo>
                  <a:pt x="16672" y="4840"/>
                </a:lnTo>
                <a:lnTo>
                  <a:pt x="16676" y="4843"/>
                </a:lnTo>
                <a:lnTo>
                  <a:pt x="16682" y="4844"/>
                </a:lnTo>
                <a:lnTo>
                  <a:pt x="16682" y="4844"/>
                </a:lnTo>
                <a:lnTo>
                  <a:pt x="16691" y="4846"/>
                </a:lnTo>
                <a:lnTo>
                  <a:pt x="16701" y="4844"/>
                </a:lnTo>
                <a:lnTo>
                  <a:pt x="16704" y="4837"/>
                </a:lnTo>
                <a:lnTo>
                  <a:pt x="16704" y="4828"/>
                </a:lnTo>
                <a:lnTo>
                  <a:pt x="16705" y="4823"/>
                </a:lnTo>
                <a:lnTo>
                  <a:pt x="16712" y="4818"/>
                </a:lnTo>
                <a:lnTo>
                  <a:pt x="16718" y="4818"/>
                </a:lnTo>
                <a:lnTo>
                  <a:pt x="16722" y="4826"/>
                </a:lnTo>
                <a:lnTo>
                  <a:pt x="16725" y="4826"/>
                </a:lnTo>
                <a:lnTo>
                  <a:pt x="16725" y="4826"/>
                </a:lnTo>
                <a:lnTo>
                  <a:pt x="16731" y="4828"/>
                </a:lnTo>
                <a:lnTo>
                  <a:pt x="16731" y="4831"/>
                </a:lnTo>
                <a:lnTo>
                  <a:pt x="16724" y="4870"/>
                </a:lnTo>
                <a:lnTo>
                  <a:pt x="16728" y="4893"/>
                </a:lnTo>
                <a:lnTo>
                  <a:pt x="16731" y="4898"/>
                </a:lnTo>
                <a:lnTo>
                  <a:pt x="16735" y="4902"/>
                </a:lnTo>
                <a:lnTo>
                  <a:pt x="16740" y="4903"/>
                </a:lnTo>
                <a:lnTo>
                  <a:pt x="16747" y="4903"/>
                </a:lnTo>
                <a:lnTo>
                  <a:pt x="16747" y="4903"/>
                </a:lnTo>
                <a:lnTo>
                  <a:pt x="16754" y="4916"/>
                </a:lnTo>
                <a:lnTo>
                  <a:pt x="16755" y="4938"/>
                </a:lnTo>
                <a:lnTo>
                  <a:pt x="16764" y="4965"/>
                </a:lnTo>
                <a:lnTo>
                  <a:pt x="16767" y="4970"/>
                </a:lnTo>
                <a:lnTo>
                  <a:pt x="16767" y="4970"/>
                </a:lnTo>
                <a:lnTo>
                  <a:pt x="16771" y="4981"/>
                </a:lnTo>
                <a:lnTo>
                  <a:pt x="16780" y="4994"/>
                </a:lnTo>
                <a:lnTo>
                  <a:pt x="16797" y="5013"/>
                </a:lnTo>
                <a:lnTo>
                  <a:pt x="16820" y="5027"/>
                </a:lnTo>
                <a:lnTo>
                  <a:pt x="16835" y="5031"/>
                </a:lnTo>
                <a:lnTo>
                  <a:pt x="16843" y="5033"/>
                </a:lnTo>
                <a:lnTo>
                  <a:pt x="16843" y="5033"/>
                </a:lnTo>
                <a:lnTo>
                  <a:pt x="16849" y="5033"/>
                </a:lnTo>
                <a:lnTo>
                  <a:pt x="16852" y="5031"/>
                </a:lnTo>
                <a:lnTo>
                  <a:pt x="16853" y="5020"/>
                </a:lnTo>
                <a:lnTo>
                  <a:pt x="16859" y="5011"/>
                </a:lnTo>
                <a:lnTo>
                  <a:pt x="16863" y="5000"/>
                </a:lnTo>
                <a:lnTo>
                  <a:pt x="16866" y="4997"/>
                </a:lnTo>
                <a:lnTo>
                  <a:pt x="16871" y="4998"/>
                </a:lnTo>
                <a:lnTo>
                  <a:pt x="16873" y="5008"/>
                </a:lnTo>
                <a:lnTo>
                  <a:pt x="16879" y="5016"/>
                </a:lnTo>
                <a:lnTo>
                  <a:pt x="16879" y="5016"/>
                </a:lnTo>
                <a:lnTo>
                  <a:pt x="16881" y="5019"/>
                </a:lnTo>
                <a:lnTo>
                  <a:pt x="16886" y="5023"/>
                </a:lnTo>
                <a:lnTo>
                  <a:pt x="16881" y="5037"/>
                </a:lnTo>
                <a:lnTo>
                  <a:pt x="16882" y="5047"/>
                </a:lnTo>
                <a:lnTo>
                  <a:pt x="16876" y="5050"/>
                </a:lnTo>
                <a:lnTo>
                  <a:pt x="16866" y="5050"/>
                </a:lnTo>
                <a:lnTo>
                  <a:pt x="16856" y="5053"/>
                </a:lnTo>
                <a:lnTo>
                  <a:pt x="16856" y="5053"/>
                </a:lnTo>
                <a:lnTo>
                  <a:pt x="16850" y="5056"/>
                </a:lnTo>
                <a:lnTo>
                  <a:pt x="16843" y="5070"/>
                </a:lnTo>
                <a:lnTo>
                  <a:pt x="16833" y="5103"/>
                </a:lnTo>
                <a:lnTo>
                  <a:pt x="16833" y="5111"/>
                </a:lnTo>
                <a:lnTo>
                  <a:pt x="16835" y="5119"/>
                </a:lnTo>
                <a:lnTo>
                  <a:pt x="16839" y="5127"/>
                </a:lnTo>
                <a:lnTo>
                  <a:pt x="16837" y="5131"/>
                </a:lnTo>
                <a:lnTo>
                  <a:pt x="16837" y="5131"/>
                </a:lnTo>
                <a:lnTo>
                  <a:pt x="16830" y="5158"/>
                </a:lnTo>
                <a:lnTo>
                  <a:pt x="16823" y="5163"/>
                </a:lnTo>
                <a:lnTo>
                  <a:pt x="16816" y="5161"/>
                </a:lnTo>
                <a:lnTo>
                  <a:pt x="16807" y="5168"/>
                </a:lnTo>
                <a:lnTo>
                  <a:pt x="16806" y="5168"/>
                </a:lnTo>
                <a:lnTo>
                  <a:pt x="16797" y="5175"/>
                </a:lnTo>
                <a:lnTo>
                  <a:pt x="16800" y="5173"/>
                </a:lnTo>
                <a:lnTo>
                  <a:pt x="16800" y="5173"/>
                </a:lnTo>
                <a:lnTo>
                  <a:pt x="16796" y="5175"/>
                </a:lnTo>
                <a:lnTo>
                  <a:pt x="16794" y="5175"/>
                </a:lnTo>
                <a:lnTo>
                  <a:pt x="16791" y="5183"/>
                </a:lnTo>
                <a:lnTo>
                  <a:pt x="16790" y="5181"/>
                </a:lnTo>
                <a:lnTo>
                  <a:pt x="16777" y="5193"/>
                </a:lnTo>
                <a:lnTo>
                  <a:pt x="16776" y="5197"/>
                </a:lnTo>
                <a:lnTo>
                  <a:pt x="16783" y="5190"/>
                </a:lnTo>
                <a:lnTo>
                  <a:pt x="16781" y="5193"/>
                </a:lnTo>
                <a:lnTo>
                  <a:pt x="16777" y="5197"/>
                </a:lnTo>
                <a:lnTo>
                  <a:pt x="16777" y="5197"/>
                </a:lnTo>
                <a:lnTo>
                  <a:pt x="16773" y="5200"/>
                </a:lnTo>
                <a:lnTo>
                  <a:pt x="16764" y="5213"/>
                </a:lnTo>
                <a:lnTo>
                  <a:pt x="16764" y="5211"/>
                </a:lnTo>
                <a:lnTo>
                  <a:pt x="16771" y="5200"/>
                </a:lnTo>
                <a:lnTo>
                  <a:pt x="16765" y="5204"/>
                </a:lnTo>
                <a:lnTo>
                  <a:pt x="16738" y="5239"/>
                </a:lnTo>
                <a:lnTo>
                  <a:pt x="16706" y="5289"/>
                </a:lnTo>
                <a:lnTo>
                  <a:pt x="16706" y="5289"/>
                </a:lnTo>
                <a:lnTo>
                  <a:pt x="16692" y="5317"/>
                </a:lnTo>
                <a:lnTo>
                  <a:pt x="16670" y="5361"/>
                </a:lnTo>
                <a:lnTo>
                  <a:pt x="16660" y="5399"/>
                </a:lnTo>
                <a:lnTo>
                  <a:pt x="16659" y="5432"/>
                </a:lnTo>
                <a:lnTo>
                  <a:pt x="16659" y="5432"/>
                </a:lnTo>
                <a:lnTo>
                  <a:pt x="16663" y="5448"/>
                </a:lnTo>
                <a:lnTo>
                  <a:pt x="16666" y="5456"/>
                </a:lnTo>
                <a:lnTo>
                  <a:pt x="16673" y="5465"/>
                </a:lnTo>
                <a:lnTo>
                  <a:pt x="16678" y="5466"/>
                </a:lnTo>
                <a:lnTo>
                  <a:pt x="16681" y="5461"/>
                </a:lnTo>
                <a:lnTo>
                  <a:pt x="16685" y="5465"/>
                </a:lnTo>
                <a:lnTo>
                  <a:pt x="16695" y="5461"/>
                </a:lnTo>
                <a:lnTo>
                  <a:pt x="16695" y="5461"/>
                </a:lnTo>
                <a:lnTo>
                  <a:pt x="16701" y="5458"/>
                </a:lnTo>
                <a:lnTo>
                  <a:pt x="16706" y="5459"/>
                </a:lnTo>
                <a:lnTo>
                  <a:pt x="16711" y="5463"/>
                </a:lnTo>
                <a:lnTo>
                  <a:pt x="16711" y="5471"/>
                </a:lnTo>
                <a:lnTo>
                  <a:pt x="16705" y="5479"/>
                </a:lnTo>
                <a:lnTo>
                  <a:pt x="16699" y="5482"/>
                </a:lnTo>
                <a:lnTo>
                  <a:pt x="16695" y="5491"/>
                </a:lnTo>
                <a:lnTo>
                  <a:pt x="16688" y="5497"/>
                </a:lnTo>
                <a:lnTo>
                  <a:pt x="16689" y="5507"/>
                </a:lnTo>
                <a:lnTo>
                  <a:pt x="16689" y="5507"/>
                </a:lnTo>
                <a:lnTo>
                  <a:pt x="16689" y="5511"/>
                </a:lnTo>
                <a:lnTo>
                  <a:pt x="16692" y="5515"/>
                </a:lnTo>
                <a:lnTo>
                  <a:pt x="16686" y="5530"/>
                </a:lnTo>
                <a:lnTo>
                  <a:pt x="16683" y="5531"/>
                </a:lnTo>
                <a:lnTo>
                  <a:pt x="16681" y="5527"/>
                </a:lnTo>
                <a:lnTo>
                  <a:pt x="16673" y="5528"/>
                </a:lnTo>
                <a:lnTo>
                  <a:pt x="16665" y="5534"/>
                </a:lnTo>
                <a:lnTo>
                  <a:pt x="16662" y="5537"/>
                </a:lnTo>
                <a:lnTo>
                  <a:pt x="16659" y="5544"/>
                </a:lnTo>
                <a:lnTo>
                  <a:pt x="16659" y="5551"/>
                </a:lnTo>
                <a:lnTo>
                  <a:pt x="16657" y="5553"/>
                </a:lnTo>
                <a:lnTo>
                  <a:pt x="16657" y="5553"/>
                </a:lnTo>
                <a:lnTo>
                  <a:pt x="16653" y="5553"/>
                </a:lnTo>
                <a:lnTo>
                  <a:pt x="16649" y="5557"/>
                </a:lnTo>
                <a:lnTo>
                  <a:pt x="16636" y="5582"/>
                </a:lnTo>
                <a:lnTo>
                  <a:pt x="16636" y="5589"/>
                </a:lnTo>
                <a:lnTo>
                  <a:pt x="16640" y="5597"/>
                </a:lnTo>
                <a:lnTo>
                  <a:pt x="16642" y="5599"/>
                </a:lnTo>
                <a:lnTo>
                  <a:pt x="16646" y="5597"/>
                </a:lnTo>
                <a:lnTo>
                  <a:pt x="16647" y="5609"/>
                </a:lnTo>
                <a:lnTo>
                  <a:pt x="16647" y="5609"/>
                </a:lnTo>
                <a:lnTo>
                  <a:pt x="16640" y="5609"/>
                </a:lnTo>
                <a:lnTo>
                  <a:pt x="16624" y="5613"/>
                </a:lnTo>
                <a:lnTo>
                  <a:pt x="16623" y="5622"/>
                </a:lnTo>
                <a:lnTo>
                  <a:pt x="16616" y="5626"/>
                </a:lnTo>
                <a:lnTo>
                  <a:pt x="16614" y="5631"/>
                </a:lnTo>
                <a:lnTo>
                  <a:pt x="16609" y="5633"/>
                </a:lnTo>
                <a:lnTo>
                  <a:pt x="16606" y="5636"/>
                </a:lnTo>
                <a:lnTo>
                  <a:pt x="16604" y="5651"/>
                </a:lnTo>
                <a:lnTo>
                  <a:pt x="16600" y="5654"/>
                </a:lnTo>
                <a:lnTo>
                  <a:pt x="16600" y="5654"/>
                </a:lnTo>
                <a:lnTo>
                  <a:pt x="16596" y="5651"/>
                </a:lnTo>
                <a:lnTo>
                  <a:pt x="16588" y="5656"/>
                </a:lnTo>
                <a:lnTo>
                  <a:pt x="16578" y="5668"/>
                </a:lnTo>
                <a:lnTo>
                  <a:pt x="16570" y="5675"/>
                </a:lnTo>
                <a:lnTo>
                  <a:pt x="16564" y="5684"/>
                </a:lnTo>
                <a:lnTo>
                  <a:pt x="16555" y="5694"/>
                </a:lnTo>
                <a:lnTo>
                  <a:pt x="16549" y="5703"/>
                </a:lnTo>
                <a:lnTo>
                  <a:pt x="16549" y="5703"/>
                </a:lnTo>
                <a:lnTo>
                  <a:pt x="16537" y="5717"/>
                </a:lnTo>
                <a:lnTo>
                  <a:pt x="16506" y="5776"/>
                </a:lnTo>
                <a:lnTo>
                  <a:pt x="16499" y="5809"/>
                </a:lnTo>
                <a:lnTo>
                  <a:pt x="16496" y="5834"/>
                </a:lnTo>
                <a:lnTo>
                  <a:pt x="16490" y="5855"/>
                </a:lnTo>
                <a:lnTo>
                  <a:pt x="16490" y="5855"/>
                </a:lnTo>
                <a:lnTo>
                  <a:pt x="16486" y="5862"/>
                </a:lnTo>
                <a:lnTo>
                  <a:pt x="16470" y="5874"/>
                </a:lnTo>
                <a:lnTo>
                  <a:pt x="16449" y="5894"/>
                </a:lnTo>
                <a:lnTo>
                  <a:pt x="16437" y="5911"/>
                </a:lnTo>
                <a:lnTo>
                  <a:pt x="16430" y="5934"/>
                </a:lnTo>
                <a:lnTo>
                  <a:pt x="16430" y="5934"/>
                </a:lnTo>
                <a:lnTo>
                  <a:pt x="16426" y="5944"/>
                </a:lnTo>
                <a:lnTo>
                  <a:pt x="16424" y="5953"/>
                </a:lnTo>
                <a:lnTo>
                  <a:pt x="16418" y="5965"/>
                </a:lnTo>
                <a:lnTo>
                  <a:pt x="16416" y="5969"/>
                </a:lnTo>
                <a:lnTo>
                  <a:pt x="16414" y="5972"/>
                </a:lnTo>
                <a:lnTo>
                  <a:pt x="16414" y="5982"/>
                </a:lnTo>
                <a:lnTo>
                  <a:pt x="16410" y="6002"/>
                </a:lnTo>
                <a:lnTo>
                  <a:pt x="16411" y="6012"/>
                </a:lnTo>
                <a:lnTo>
                  <a:pt x="16411" y="6012"/>
                </a:lnTo>
                <a:lnTo>
                  <a:pt x="16410" y="6025"/>
                </a:lnTo>
                <a:lnTo>
                  <a:pt x="16410" y="6038"/>
                </a:lnTo>
                <a:lnTo>
                  <a:pt x="16414" y="6044"/>
                </a:lnTo>
                <a:lnTo>
                  <a:pt x="16423" y="6052"/>
                </a:lnTo>
                <a:lnTo>
                  <a:pt x="16424" y="6061"/>
                </a:lnTo>
                <a:lnTo>
                  <a:pt x="16429" y="6067"/>
                </a:lnTo>
                <a:lnTo>
                  <a:pt x="16436" y="6075"/>
                </a:lnTo>
                <a:lnTo>
                  <a:pt x="16439" y="6077"/>
                </a:lnTo>
                <a:lnTo>
                  <a:pt x="16439" y="6077"/>
                </a:lnTo>
                <a:lnTo>
                  <a:pt x="16450" y="6071"/>
                </a:lnTo>
                <a:lnTo>
                  <a:pt x="16459" y="6071"/>
                </a:lnTo>
                <a:lnTo>
                  <a:pt x="16462" y="6074"/>
                </a:lnTo>
                <a:lnTo>
                  <a:pt x="16467" y="6087"/>
                </a:lnTo>
                <a:lnTo>
                  <a:pt x="16480" y="6093"/>
                </a:lnTo>
                <a:lnTo>
                  <a:pt x="16489" y="6093"/>
                </a:lnTo>
                <a:lnTo>
                  <a:pt x="16493" y="6097"/>
                </a:lnTo>
                <a:lnTo>
                  <a:pt x="16493" y="6097"/>
                </a:lnTo>
                <a:lnTo>
                  <a:pt x="16490" y="6103"/>
                </a:lnTo>
                <a:lnTo>
                  <a:pt x="16490" y="6107"/>
                </a:lnTo>
                <a:lnTo>
                  <a:pt x="16498" y="6119"/>
                </a:lnTo>
                <a:lnTo>
                  <a:pt x="16498" y="6120"/>
                </a:lnTo>
                <a:lnTo>
                  <a:pt x="16492" y="6124"/>
                </a:lnTo>
                <a:lnTo>
                  <a:pt x="16485" y="6119"/>
                </a:lnTo>
                <a:lnTo>
                  <a:pt x="16479" y="6120"/>
                </a:lnTo>
                <a:lnTo>
                  <a:pt x="16473" y="6123"/>
                </a:lnTo>
                <a:lnTo>
                  <a:pt x="16462" y="6140"/>
                </a:lnTo>
                <a:lnTo>
                  <a:pt x="16460" y="6146"/>
                </a:lnTo>
                <a:lnTo>
                  <a:pt x="16462" y="6150"/>
                </a:lnTo>
                <a:lnTo>
                  <a:pt x="16462" y="6150"/>
                </a:lnTo>
                <a:lnTo>
                  <a:pt x="16472" y="6163"/>
                </a:lnTo>
                <a:lnTo>
                  <a:pt x="16473" y="6166"/>
                </a:lnTo>
                <a:lnTo>
                  <a:pt x="16470" y="6172"/>
                </a:lnTo>
                <a:lnTo>
                  <a:pt x="16465" y="6175"/>
                </a:lnTo>
                <a:lnTo>
                  <a:pt x="16462" y="6185"/>
                </a:lnTo>
                <a:lnTo>
                  <a:pt x="16457" y="6188"/>
                </a:lnTo>
                <a:lnTo>
                  <a:pt x="16453" y="6188"/>
                </a:lnTo>
                <a:lnTo>
                  <a:pt x="16450" y="6191"/>
                </a:lnTo>
                <a:lnTo>
                  <a:pt x="16443" y="6199"/>
                </a:lnTo>
                <a:lnTo>
                  <a:pt x="16426" y="6202"/>
                </a:lnTo>
                <a:lnTo>
                  <a:pt x="16426" y="6202"/>
                </a:lnTo>
                <a:lnTo>
                  <a:pt x="16420" y="6198"/>
                </a:lnTo>
                <a:lnTo>
                  <a:pt x="16410" y="6198"/>
                </a:lnTo>
                <a:lnTo>
                  <a:pt x="16401" y="6192"/>
                </a:lnTo>
                <a:lnTo>
                  <a:pt x="16397" y="6183"/>
                </a:lnTo>
                <a:lnTo>
                  <a:pt x="16398" y="6178"/>
                </a:lnTo>
                <a:lnTo>
                  <a:pt x="16398" y="6162"/>
                </a:lnTo>
                <a:lnTo>
                  <a:pt x="16391" y="6158"/>
                </a:lnTo>
                <a:lnTo>
                  <a:pt x="16384" y="6155"/>
                </a:lnTo>
                <a:lnTo>
                  <a:pt x="16384" y="6155"/>
                </a:lnTo>
                <a:lnTo>
                  <a:pt x="16374" y="6155"/>
                </a:lnTo>
                <a:lnTo>
                  <a:pt x="16357" y="6160"/>
                </a:lnTo>
                <a:lnTo>
                  <a:pt x="16349" y="6168"/>
                </a:lnTo>
                <a:lnTo>
                  <a:pt x="16339" y="6175"/>
                </a:lnTo>
                <a:lnTo>
                  <a:pt x="16331" y="6185"/>
                </a:lnTo>
                <a:lnTo>
                  <a:pt x="16328" y="6191"/>
                </a:lnTo>
                <a:lnTo>
                  <a:pt x="16325" y="6192"/>
                </a:lnTo>
                <a:lnTo>
                  <a:pt x="16325" y="6192"/>
                </a:lnTo>
                <a:lnTo>
                  <a:pt x="16319" y="6201"/>
                </a:lnTo>
                <a:lnTo>
                  <a:pt x="16318" y="6208"/>
                </a:lnTo>
                <a:lnTo>
                  <a:pt x="16315" y="6211"/>
                </a:lnTo>
                <a:lnTo>
                  <a:pt x="16316" y="6219"/>
                </a:lnTo>
                <a:lnTo>
                  <a:pt x="16312" y="6227"/>
                </a:lnTo>
                <a:lnTo>
                  <a:pt x="16312" y="6232"/>
                </a:lnTo>
                <a:lnTo>
                  <a:pt x="16313" y="6243"/>
                </a:lnTo>
                <a:lnTo>
                  <a:pt x="16309" y="6250"/>
                </a:lnTo>
                <a:lnTo>
                  <a:pt x="16309" y="6250"/>
                </a:lnTo>
                <a:lnTo>
                  <a:pt x="16305" y="6261"/>
                </a:lnTo>
                <a:lnTo>
                  <a:pt x="16297" y="6267"/>
                </a:lnTo>
                <a:lnTo>
                  <a:pt x="16297" y="6279"/>
                </a:lnTo>
                <a:lnTo>
                  <a:pt x="16296" y="6289"/>
                </a:lnTo>
                <a:lnTo>
                  <a:pt x="16290" y="6299"/>
                </a:lnTo>
                <a:lnTo>
                  <a:pt x="16289" y="6310"/>
                </a:lnTo>
                <a:lnTo>
                  <a:pt x="16286" y="6315"/>
                </a:lnTo>
                <a:lnTo>
                  <a:pt x="16286" y="6315"/>
                </a:lnTo>
                <a:lnTo>
                  <a:pt x="16283" y="6319"/>
                </a:lnTo>
                <a:lnTo>
                  <a:pt x="16277" y="6320"/>
                </a:lnTo>
                <a:lnTo>
                  <a:pt x="16272" y="6326"/>
                </a:lnTo>
                <a:lnTo>
                  <a:pt x="16247" y="6340"/>
                </a:lnTo>
                <a:lnTo>
                  <a:pt x="16238" y="6348"/>
                </a:lnTo>
                <a:lnTo>
                  <a:pt x="16237" y="6348"/>
                </a:lnTo>
                <a:lnTo>
                  <a:pt x="16236" y="6346"/>
                </a:lnTo>
                <a:lnTo>
                  <a:pt x="16234" y="6336"/>
                </a:lnTo>
                <a:lnTo>
                  <a:pt x="16228" y="6333"/>
                </a:lnTo>
                <a:lnTo>
                  <a:pt x="16228" y="6333"/>
                </a:lnTo>
                <a:lnTo>
                  <a:pt x="16217" y="6332"/>
                </a:lnTo>
                <a:lnTo>
                  <a:pt x="16205" y="6339"/>
                </a:lnTo>
                <a:lnTo>
                  <a:pt x="16202" y="6336"/>
                </a:lnTo>
                <a:lnTo>
                  <a:pt x="16205" y="6317"/>
                </a:lnTo>
                <a:lnTo>
                  <a:pt x="16210" y="6312"/>
                </a:lnTo>
                <a:lnTo>
                  <a:pt x="16211" y="6303"/>
                </a:lnTo>
                <a:lnTo>
                  <a:pt x="16218" y="6296"/>
                </a:lnTo>
                <a:lnTo>
                  <a:pt x="16218" y="6289"/>
                </a:lnTo>
                <a:lnTo>
                  <a:pt x="16218" y="6289"/>
                </a:lnTo>
                <a:lnTo>
                  <a:pt x="16220" y="6280"/>
                </a:lnTo>
                <a:lnTo>
                  <a:pt x="16221" y="6276"/>
                </a:lnTo>
                <a:lnTo>
                  <a:pt x="16224" y="6273"/>
                </a:lnTo>
                <a:lnTo>
                  <a:pt x="16234" y="6267"/>
                </a:lnTo>
                <a:lnTo>
                  <a:pt x="16237" y="6261"/>
                </a:lnTo>
                <a:lnTo>
                  <a:pt x="16238" y="6257"/>
                </a:lnTo>
                <a:lnTo>
                  <a:pt x="16237" y="6254"/>
                </a:lnTo>
                <a:lnTo>
                  <a:pt x="16234" y="6248"/>
                </a:lnTo>
                <a:lnTo>
                  <a:pt x="16233" y="6243"/>
                </a:lnTo>
                <a:lnTo>
                  <a:pt x="16227" y="6234"/>
                </a:lnTo>
                <a:lnTo>
                  <a:pt x="16220" y="6230"/>
                </a:lnTo>
                <a:lnTo>
                  <a:pt x="16217" y="6221"/>
                </a:lnTo>
                <a:lnTo>
                  <a:pt x="16217" y="6221"/>
                </a:lnTo>
                <a:lnTo>
                  <a:pt x="16215" y="6218"/>
                </a:lnTo>
                <a:lnTo>
                  <a:pt x="16217" y="6215"/>
                </a:lnTo>
                <a:lnTo>
                  <a:pt x="16223" y="6208"/>
                </a:lnTo>
                <a:lnTo>
                  <a:pt x="16227" y="6205"/>
                </a:lnTo>
                <a:lnTo>
                  <a:pt x="16234" y="6198"/>
                </a:lnTo>
                <a:lnTo>
                  <a:pt x="16237" y="6189"/>
                </a:lnTo>
                <a:lnTo>
                  <a:pt x="16236" y="6183"/>
                </a:lnTo>
                <a:lnTo>
                  <a:pt x="16234" y="6181"/>
                </a:lnTo>
                <a:lnTo>
                  <a:pt x="16218" y="6172"/>
                </a:lnTo>
                <a:lnTo>
                  <a:pt x="16218" y="6172"/>
                </a:lnTo>
                <a:lnTo>
                  <a:pt x="16207" y="6171"/>
                </a:lnTo>
                <a:lnTo>
                  <a:pt x="16204" y="6155"/>
                </a:lnTo>
                <a:lnTo>
                  <a:pt x="16194" y="6142"/>
                </a:lnTo>
                <a:lnTo>
                  <a:pt x="16194" y="6127"/>
                </a:lnTo>
                <a:lnTo>
                  <a:pt x="16197" y="6120"/>
                </a:lnTo>
                <a:lnTo>
                  <a:pt x="16197" y="6109"/>
                </a:lnTo>
                <a:lnTo>
                  <a:pt x="16197" y="6109"/>
                </a:lnTo>
                <a:lnTo>
                  <a:pt x="16197" y="6104"/>
                </a:lnTo>
                <a:lnTo>
                  <a:pt x="16189" y="6097"/>
                </a:lnTo>
                <a:lnTo>
                  <a:pt x="16175" y="6094"/>
                </a:lnTo>
                <a:lnTo>
                  <a:pt x="16175" y="6087"/>
                </a:lnTo>
                <a:lnTo>
                  <a:pt x="16177" y="6086"/>
                </a:lnTo>
                <a:lnTo>
                  <a:pt x="16182" y="6086"/>
                </a:lnTo>
                <a:lnTo>
                  <a:pt x="16195" y="6081"/>
                </a:lnTo>
                <a:lnTo>
                  <a:pt x="16205" y="6080"/>
                </a:lnTo>
                <a:lnTo>
                  <a:pt x="16208" y="6077"/>
                </a:lnTo>
                <a:lnTo>
                  <a:pt x="16208" y="6077"/>
                </a:lnTo>
                <a:lnTo>
                  <a:pt x="16215" y="6070"/>
                </a:lnTo>
                <a:lnTo>
                  <a:pt x="16237" y="6057"/>
                </a:lnTo>
                <a:lnTo>
                  <a:pt x="16246" y="6045"/>
                </a:lnTo>
                <a:lnTo>
                  <a:pt x="16249" y="6037"/>
                </a:lnTo>
                <a:lnTo>
                  <a:pt x="16251" y="6024"/>
                </a:lnTo>
                <a:lnTo>
                  <a:pt x="16249" y="6015"/>
                </a:lnTo>
                <a:lnTo>
                  <a:pt x="16243" y="6008"/>
                </a:lnTo>
                <a:lnTo>
                  <a:pt x="16243" y="6008"/>
                </a:lnTo>
                <a:lnTo>
                  <a:pt x="16243" y="6001"/>
                </a:lnTo>
                <a:lnTo>
                  <a:pt x="16240" y="5980"/>
                </a:lnTo>
                <a:lnTo>
                  <a:pt x="16236" y="5967"/>
                </a:lnTo>
                <a:lnTo>
                  <a:pt x="16237" y="5960"/>
                </a:lnTo>
                <a:lnTo>
                  <a:pt x="16234" y="5952"/>
                </a:lnTo>
                <a:lnTo>
                  <a:pt x="16236" y="5940"/>
                </a:lnTo>
                <a:lnTo>
                  <a:pt x="16240" y="5936"/>
                </a:lnTo>
                <a:lnTo>
                  <a:pt x="16243" y="5930"/>
                </a:lnTo>
                <a:lnTo>
                  <a:pt x="16243" y="5930"/>
                </a:lnTo>
                <a:lnTo>
                  <a:pt x="16249" y="5911"/>
                </a:lnTo>
                <a:lnTo>
                  <a:pt x="16259" y="5900"/>
                </a:lnTo>
                <a:lnTo>
                  <a:pt x="16261" y="5894"/>
                </a:lnTo>
                <a:lnTo>
                  <a:pt x="16272" y="5887"/>
                </a:lnTo>
                <a:lnTo>
                  <a:pt x="16273" y="5875"/>
                </a:lnTo>
                <a:lnTo>
                  <a:pt x="16263" y="5868"/>
                </a:lnTo>
                <a:lnTo>
                  <a:pt x="16263" y="5868"/>
                </a:lnTo>
                <a:lnTo>
                  <a:pt x="16253" y="5864"/>
                </a:lnTo>
                <a:lnTo>
                  <a:pt x="16240" y="5867"/>
                </a:lnTo>
                <a:lnTo>
                  <a:pt x="16233" y="5862"/>
                </a:lnTo>
                <a:lnTo>
                  <a:pt x="16230" y="5858"/>
                </a:lnTo>
                <a:lnTo>
                  <a:pt x="16227" y="5855"/>
                </a:lnTo>
                <a:lnTo>
                  <a:pt x="16227" y="5852"/>
                </a:lnTo>
                <a:lnTo>
                  <a:pt x="16228" y="5848"/>
                </a:lnTo>
                <a:lnTo>
                  <a:pt x="16228" y="5847"/>
                </a:lnTo>
                <a:lnTo>
                  <a:pt x="16225" y="5842"/>
                </a:lnTo>
                <a:lnTo>
                  <a:pt x="16218" y="5839"/>
                </a:lnTo>
                <a:lnTo>
                  <a:pt x="16218" y="5839"/>
                </a:lnTo>
                <a:lnTo>
                  <a:pt x="16215" y="5838"/>
                </a:lnTo>
                <a:lnTo>
                  <a:pt x="16214" y="5834"/>
                </a:lnTo>
                <a:lnTo>
                  <a:pt x="16221" y="5818"/>
                </a:lnTo>
                <a:lnTo>
                  <a:pt x="16227" y="5813"/>
                </a:lnTo>
                <a:lnTo>
                  <a:pt x="16228" y="5809"/>
                </a:lnTo>
                <a:lnTo>
                  <a:pt x="16225" y="5802"/>
                </a:lnTo>
                <a:lnTo>
                  <a:pt x="16215" y="5795"/>
                </a:lnTo>
                <a:lnTo>
                  <a:pt x="16214" y="5792"/>
                </a:lnTo>
                <a:lnTo>
                  <a:pt x="16214" y="5790"/>
                </a:lnTo>
                <a:lnTo>
                  <a:pt x="16220" y="5789"/>
                </a:lnTo>
                <a:lnTo>
                  <a:pt x="16225" y="5787"/>
                </a:lnTo>
                <a:lnTo>
                  <a:pt x="16225" y="5787"/>
                </a:lnTo>
                <a:lnTo>
                  <a:pt x="16234" y="5777"/>
                </a:lnTo>
                <a:lnTo>
                  <a:pt x="16238" y="5770"/>
                </a:lnTo>
                <a:lnTo>
                  <a:pt x="16240" y="5763"/>
                </a:lnTo>
                <a:lnTo>
                  <a:pt x="16250" y="5747"/>
                </a:lnTo>
                <a:lnTo>
                  <a:pt x="16253" y="5740"/>
                </a:lnTo>
                <a:lnTo>
                  <a:pt x="16256" y="5737"/>
                </a:lnTo>
                <a:lnTo>
                  <a:pt x="16256" y="5736"/>
                </a:lnTo>
                <a:lnTo>
                  <a:pt x="16257" y="5728"/>
                </a:lnTo>
                <a:lnTo>
                  <a:pt x="16257" y="5728"/>
                </a:lnTo>
                <a:lnTo>
                  <a:pt x="16260" y="5724"/>
                </a:lnTo>
                <a:lnTo>
                  <a:pt x="16266" y="5718"/>
                </a:lnTo>
                <a:lnTo>
                  <a:pt x="16270" y="5711"/>
                </a:lnTo>
                <a:lnTo>
                  <a:pt x="16277" y="5711"/>
                </a:lnTo>
                <a:lnTo>
                  <a:pt x="16286" y="5705"/>
                </a:lnTo>
                <a:lnTo>
                  <a:pt x="16290" y="5705"/>
                </a:lnTo>
                <a:lnTo>
                  <a:pt x="16296" y="5701"/>
                </a:lnTo>
                <a:lnTo>
                  <a:pt x="16306" y="5697"/>
                </a:lnTo>
                <a:lnTo>
                  <a:pt x="16315" y="5703"/>
                </a:lnTo>
                <a:lnTo>
                  <a:pt x="16315" y="5703"/>
                </a:lnTo>
                <a:lnTo>
                  <a:pt x="16318" y="5703"/>
                </a:lnTo>
                <a:lnTo>
                  <a:pt x="16322" y="5705"/>
                </a:lnTo>
                <a:lnTo>
                  <a:pt x="16323" y="5710"/>
                </a:lnTo>
                <a:lnTo>
                  <a:pt x="16329" y="5708"/>
                </a:lnTo>
                <a:lnTo>
                  <a:pt x="16335" y="5710"/>
                </a:lnTo>
                <a:lnTo>
                  <a:pt x="16349" y="5714"/>
                </a:lnTo>
                <a:lnTo>
                  <a:pt x="16352" y="5717"/>
                </a:lnTo>
                <a:lnTo>
                  <a:pt x="16362" y="5717"/>
                </a:lnTo>
                <a:lnTo>
                  <a:pt x="16364" y="5717"/>
                </a:lnTo>
                <a:lnTo>
                  <a:pt x="16364" y="5711"/>
                </a:lnTo>
                <a:lnTo>
                  <a:pt x="16368" y="5697"/>
                </a:lnTo>
                <a:lnTo>
                  <a:pt x="16368" y="5697"/>
                </a:lnTo>
                <a:lnTo>
                  <a:pt x="16367" y="5681"/>
                </a:lnTo>
                <a:lnTo>
                  <a:pt x="16359" y="5659"/>
                </a:lnTo>
                <a:lnTo>
                  <a:pt x="16362" y="5652"/>
                </a:lnTo>
                <a:lnTo>
                  <a:pt x="16361" y="5646"/>
                </a:lnTo>
                <a:lnTo>
                  <a:pt x="16354" y="5625"/>
                </a:lnTo>
                <a:lnTo>
                  <a:pt x="16352" y="5602"/>
                </a:lnTo>
                <a:lnTo>
                  <a:pt x="16352" y="5602"/>
                </a:lnTo>
                <a:lnTo>
                  <a:pt x="16352" y="5595"/>
                </a:lnTo>
                <a:lnTo>
                  <a:pt x="16349" y="5590"/>
                </a:lnTo>
                <a:lnTo>
                  <a:pt x="16338" y="5582"/>
                </a:lnTo>
                <a:lnTo>
                  <a:pt x="16326" y="5579"/>
                </a:lnTo>
                <a:lnTo>
                  <a:pt x="16322" y="5579"/>
                </a:lnTo>
                <a:lnTo>
                  <a:pt x="16316" y="5582"/>
                </a:lnTo>
                <a:lnTo>
                  <a:pt x="16300" y="5600"/>
                </a:lnTo>
                <a:lnTo>
                  <a:pt x="16296" y="5593"/>
                </a:lnTo>
                <a:lnTo>
                  <a:pt x="16295" y="5590"/>
                </a:lnTo>
                <a:lnTo>
                  <a:pt x="16293" y="5589"/>
                </a:lnTo>
                <a:lnTo>
                  <a:pt x="16293" y="5589"/>
                </a:lnTo>
                <a:lnTo>
                  <a:pt x="16287" y="5587"/>
                </a:lnTo>
                <a:lnTo>
                  <a:pt x="16285" y="5586"/>
                </a:lnTo>
                <a:lnTo>
                  <a:pt x="16286" y="5582"/>
                </a:lnTo>
                <a:lnTo>
                  <a:pt x="16289" y="5579"/>
                </a:lnTo>
                <a:lnTo>
                  <a:pt x="16289" y="5577"/>
                </a:lnTo>
                <a:lnTo>
                  <a:pt x="16286" y="557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pt-BR" sz="1013"/>
          </a:p>
        </p:txBody>
      </p:sp>
      <p:grpSp>
        <p:nvGrpSpPr>
          <p:cNvPr id="121" name="Agrupar 120"/>
          <p:cNvGrpSpPr/>
          <p:nvPr/>
        </p:nvGrpSpPr>
        <p:grpSpPr>
          <a:xfrm>
            <a:off x="2779305" y="1119778"/>
            <a:ext cx="7063772" cy="1524429"/>
            <a:chOff x="2649887" y="1161422"/>
            <a:chExt cx="7063772" cy="1524429"/>
          </a:xfrm>
        </p:grpSpPr>
        <p:sp>
          <p:nvSpPr>
            <p:cNvPr id="122" name="Forma Livre 121"/>
            <p:cNvSpPr/>
            <p:nvPr/>
          </p:nvSpPr>
          <p:spPr>
            <a:xfrm>
              <a:off x="8581312" y="1539803"/>
              <a:ext cx="616660" cy="160576"/>
            </a:xfrm>
            <a:custGeom>
              <a:avLst/>
              <a:gdLst>
                <a:gd name="connsiteX0" fmla="*/ 0 w 866738"/>
                <a:gd name="connsiteY0" fmla="*/ 127221 h 127221"/>
                <a:gd name="connsiteX1" fmla="*/ 39757 w 866738"/>
                <a:gd name="connsiteY1" fmla="*/ 111319 h 127221"/>
                <a:gd name="connsiteX2" fmla="*/ 63611 w 866738"/>
                <a:gd name="connsiteY2" fmla="*/ 87465 h 127221"/>
                <a:gd name="connsiteX3" fmla="*/ 95416 w 866738"/>
                <a:gd name="connsiteY3" fmla="*/ 79513 h 127221"/>
                <a:gd name="connsiteX4" fmla="*/ 214685 w 866738"/>
                <a:gd name="connsiteY4" fmla="*/ 71562 h 127221"/>
                <a:gd name="connsiteX5" fmla="*/ 222637 w 866738"/>
                <a:gd name="connsiteY5" fmla="*/ 47708 h 127221"/>
                <a:gd name="connsiteX6" fmla="*/ 294198 w 866738"/>
                <a:gd name="connsiteY6" fmla="*/ 15903 h 127221"/>
                <a:gd name="connsiteX7" fmla="*/ 318052 w 866738"/>
                <a:gd name="connsiteY7" fmla="*/ 7952 h 127221"/>
                <a:gd name="connsiteX8" fmla="*/ 341906 w 866738"/>
                <a:gd name="connsiteY8" fmla="*/ 0 h 127221"/>
                <a:gd name="connsiteX9" fmla="*/ 453225 w 866738"/>
                <a:gd name="connsiteY9" fmla="*/ 15903 h 127221"/>
                <a:gd name="connsiteX10" fmla="*/ 500932 w 866738"/>
                <a:gd name="connsiteY10" fmla="*/ 31806 h 127221"/>
                <a:gd name="connsiteX11" fmla="*/ 548640 w 866738"/>
                <a:gd name="connsiteY11" fmla="*/ 63611 h 127221"/>
                <a:gd name="connsiteX12" fmla="*/ 596348 w 866738"/>
                <a:gd name="connsiteY12" fmla="*/ 79513 h 127221"/>
                <a:gd name="connsiteX13" fmla="*/ 628153 w 866738"/>
                <a:gd name="connsiteY13" fmla="*/ 71562 h 127221"/>
                <a:gd name="connsiteX14" fmla="*/ 636105 w 866738"/>
                <a:gd name="connsiteY14" fmla="*/ 47708 h 127221"/>
                <a:gd name="connsiteX15" fmla="*/ 755374 w 866738"/>
                <a:gd name="connsiteY15" fmla="*/ 23854 h 127221"/>
                <a:gd name="connsiteX16" fmla="*/ 842838 w 866738"/>
                <a:gd name="connsiteY16" fmla="*/ 31806 h 127221"/>
                <a:gd name="connsiteX17" fmla="*/ 866692 w 866738"/>
                <a:gd name="connsiteY17" fmla="*/ 55660 h 127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66738" h="127221">
                  <a:moveTo>
                    <a:pt x="0" y="127221"/>
                  </a:moveTo>
                  <a:cubicBezTo>
                    <a:pt x="13252" y="121920"/>
                    <a:pt x="27653" y="118884"/>
                    <a:pt x="39757" y="111319"/>
                  </a:cubicBezTo>
                  <a:cubicBezTo>
                    <a:pt x="49293" y="105359"/>
                    <a:pt x="53848" y="93044"/>
                    <a:pt x="63611" y="87465"/>
                  </a:cubicBezTo>
                  <a:cubicBezTo>
                    <a:pt x="73099" y="82043"/>
                    <a:pt x="84548" y="80657"/>
                    <a:pt x="95416" y="79513"/>
                  </a:cubicBezTo>
                  <a:cubicBezTo>
                    <a:pt x="135042" y="75342"/>
                    <a:pt x="174929" y="74212"/>
                    <a:pt x="214685" y="71562"/>
                  </a:cubicBezTo>
                  <a:cubicBezTo>
                    <a:pt x="217336" y="63611"/>
                    <a:pt x="217401" y="54253"/>
                    <a:pt x="222637" y="47708"/>
                  </a:cubicBezTo>
                  <a:cubicBezTo>
                    <a:pt x="236382" y="30527"/>
                    <a:pt x="279623" y="20761"/>
                    <a:pt x="294198" y="15903"/>
                  </a:cubicBezTo>
                  <a:lnTo>
                    <a:pt x="318052" y="7952"/>
                  </a:lnTo>
                  <a:lnTo>
                    <a:pt x="341906" y="0"/>
                  </a:lnTo>
                  <a:cubicBezTo>
                    <a:pt x="397152" y="5525"/>
                    <a:pt x="409995" y="2934"/>
                    <a:pt x="453225" y="15903"/>
                  </a:cubicBezTo>
                  <a:cubicBezTo>
                    <a:pt x="469281" y="20720"/>
                    <a:pt x="486985" y="22508"/>
                    <a:pt x="500932" y="31806"/>
                  </a:cubicBezTo>
                  <a:cubicBezTo>
                    <a:pt x="516835" y="42408"/>
                    <a:pt x="530508" y="57567"/>
                    <a:pt x="548640" y="63611"/>
                  </a:cubicBezTo>
                  <a:lnTo>
                    <a:pt x="596348" y="79513"/>
                  </a:lnTo>
                  <a:cubicBezTo>
                    <a:pt x="606950" y="76863"/>
                    <a:pt x="619620" y="78389"/>
                    <a:pt x="628153" y="71562"/>
                  </a:cubicBezTo>
                  <a:cubicBezTo>
                    <a:pt x="634698" y="66326"/>
                    <a:pt x="629285" y="52580"/>
                    <a:pt x="636105" y="47708"/>
                  </a:cubicBezTo>
                  <a:cubicBezTo>
                    <a:pt x="662069" y="29163"/>
                    <a:pt x="730886" y="26575"/>
                    <a:pt x="755374" y="23854"/>
                  </a:cubicBezTo>
                  <a:cubicBezTo>
                    <a:pt x="784529" y="26505"/>
                    <a:pt x="814213" y="25672"/>
                    <a:pt x="842838" y="31806"/>
                  </a:cubicBezTo>
                  <a:cubicBezTo>
                    <a:pt x="868898" y="37390"/>
                    <a:pt x="866692" y="41422"/>
                    <a:pt x="866692" y="55660"/>
                  </a:cubicBezTo>
                </a:path>
              </a:pathLst>
            </a:custGeom>
            <a:noFill/>
            <a:ln w="349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  <p:sp>
          <p:nvSpPr>
            <p:cNvPr id="123" name="Forma Livre 122"/>
            <p:cNvSpPr/>
            <p:nvPr/>
          </p:nvSpPr>
          <p:spPr>
            <a:xfrm>
              <a:off x="9095854" y="1716365"/>
              <a:ext cx="102117" cy="323589"/>
            </a:xfrm>
            <a:custGeom>
              <a:avLst/>
              <a:gdLst>
                <a:gd name="connsiteX0" fmla="*/ 47877 w 127390"/>
                <a:gd name="connsiteY0" fmla="*/ 341906 h 341906"/>
                <a:gd name="connsiteX1" fmla="*/ 169 w 127390"/>
                <a:gd name="connsiteY1" fmla="*/ 286247 h 341906"/>
                <a:gd name="connsiteX2" fmla="*/ 16071 w 127390"/>
                <a:gd name="connsiteY2" fmla="*/ 238539 h 341906"/>
                <a:gd name="connsiteX3" fmla="*/ 24023 w 127390"/>
                <a:gd name="connsiteY3" fmla="*/ 214685 h 341906"/>
                <a:gd name="connsiteX4" fmla="*/ 71731 w 127390"/>
                <a:gd name="connsiteY4" fmla="*/ 182880 h 341906"/>
                <a:gd name="connsiteX5" fmla="*/ 79682 w 127390"/>
                <a:gd name="connsiteY5" fmla="*/ 159026 h 341906"/>
                <a:gd name="connsiteX6" fmla="*/ 87633 w 127390"/>
                <a:gd name="connsiteY6" fmla="*/ 23854 h 341906"/>
                <a:gd name="connsiteX7" fmla="*/ 111487 w 127390"/>
                <a:gd name="connsiteY7" fmla="*/ 15903 h 341906"/>
                <a:gd name="connsiteX8" fmla="*/ 127390 w 127390"/>
                <a:gd name="connsiteY8" fmla="*/ 0 h 341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390" h="341906">
                  <a:moveTo>
                    <a:pt x="47877" y="341906"/>
                  </a:moveTo>
                  <a:cubicBezTo>
                    <a:pt x="34595" y="331281"/>
                    <a:pt x="-2821" y="313156"/>
                    <a:pt x="169" y="286247"/>
                  </a:cubicBezTo>
                  <a:cubicBezTo>
                    <a:pt x="2020" y="269587"/>
                    <a:pt x="10770" y="254442"/>
                    <a:pt x="16071" y="238539"/>
                  </a:cubicBezTo>
                  <a:cubicBezTo>
                    <a:pt x="18721" y="230588"/>
                    <a:pt x="17049" y="219334"/>
                    <a:pt x="24023" y="214685"/>
                  </a:cubicBezTo>
                  <a:lnTo>
                    <a:pt x="71731" y="182880"/>
                  </a:lnTo>
                  <a:cubicBezTo>
                    <a:pt x="74381" y="174929"/>
                    <a:pt x="78848" y="167366"/>
                    <a:pt x="79682" y="159026"/>
                  </a:cubicBezTo>
                  <a:cubicBezTo>
                    <a:pt x="84173" y="114115"/>
                    <a:pt x="77842" y="67914"/>
                    <a:pt x="87633" y="23854"/>
                  </a:cubicBezTo>
                  <a:cubicBezTo>
                    <a:pt x="89451" y="15672"/>
                    <a:pt x="104300" y="20215"/>
                    <a:pt x="111487" y="15903"/>
                  </a:cubicBezTo>
                  <a:cubicBezTo>
                    <a:pt x="117915" y="12046"/>
                    <a:pt x="122089" y="5301"/>
                    <a:pt x="127390" y="0"/>
                  </a:cubicBezTo>
                </a:path>
              </a:pathLst>
            </a:custGeom>
            <a:noFill/>
            <a:ln w="476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  <p:sp>
          <p:nvSpPr>
            <p:cNvPr id="124" name="Forma Livre 123"/>
            <p:cNvSpPr/>
            <p:nvPr/>
          </p:nvSpPr>
          <p:spPr>
            <a:xfrm>
              <a:off x="9287907" y="1422841"/>
              <a:ext cx="283820" cy="173395"/>
            </a:xfrm>
            <a:custGeom>
              <a:avLst/>
              <a:gdLst>
                <a:gd name="connsiteX0" fmla="*/ 0 w 389614"/>
                <a:gd name="connsiteY0" fmla="*/ 15903 h 182880"/>
                <a:gd name="connsiteX1" fmla="*/ 39756 w 389614"/>
                <a:gd name="connsiteY1" fmla="*/ 7951 h 182880"/>
                <a:gd name="connsiteX2" fmla="*/ 63610 w 389614"/>
                <a:gd name="connsiteY2" fmla="*/ 0 h 182880"/>
                <a:gd name="connsiteX3" fmla="*/ 87464 w 389614"/>
                <a:gd name="connsiteY3" fmla="*/ 7951 h 182880"/>
                <a:gd name="connsiteX4" fmla="*/ 159026 w 389614"/>
                <a:gd name="connsiteY4" fmla="*/ 15903 h 182880"/>
                <a:gd name="connsiteX5" fmla="*/ 198782 w 389614"/>
                <a:gd name="connsiteY5" fmla="*/ 79513 h 182880"/>
                <a:gd name="connsiteX6" fmla="*/ 214685 w 389614"/>
                <a:gd name="connsiteY6" fmla="*/ 103367 h 182880"/>
                <a:gd name="connsiteX7" fmla="*/ 222636 w 389614"/>
                <a:gd name="connsiteY7" fmla="*/ 151075 h 182880"/>
                <a:gd name="connsiteX8" fmla="*/ 246490 w 389614"/>
                <a:gd name="connsiteY8" fmla="*/ 166977 h 182880"/>
                <a:gd name="connsiteX9" fmla="*/ 294198 w 389614"/>
                <a:gd name="connsiteY9" fmla="*/ 182880 h 182880"/>
                <a:gd name="connsiteX10" fmla="*/ 357808 w 389614"/>
                <a:gd name="connsiteY10" fmla="*/ 174929 h 182880"/>
                <a:gd name="connsiteX11" fmla="*/ 389614 w 389614"/>
                <a:gd name="connsiteY11" fmla="*/ 159026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9614" h="182880">
                  <a:moveTo>
                    <a:pt x="0" y="15903"/>
                  </a:moveTo>
                  <a:cubicBezTo>
                    <a:pt x="13252" y="13252"/>
                    <a:pt x="26645" y="11229"/>
                    <a:pt x="39756" y="7951"/>
                  </a:cubicBezTo>
                  <a:cubicBezTo>
                    <a:pt x="47887" y="5918"/>
                    <a:pt x="55229" y="0"/>
                    <a:pt x="63610" y="0"/>
                  </a:cubicBezTo>
                  <a:cubicBezTo>
                    <a:pt x="71991" y="0"/>
                    <a:pt x="79197" y="6573"/>
                    <a:pt x="87464" y="7951"/>
                  </a:cubicBezTo>
                  <a:cubicBezTo>
                    <a:pt x="111138" y="11897"/>
                    <a:pt x="135172" y="13252"/>
                    <a:pt x="159026" y="15903"/>
                  </a:cubicBezTo>
                  <a:cubicBezTo>
                    <a:pt x="177950" y="72676"/>
                    <a:pt x="160981" y="54312"/>
                    <a:pt x="198782" y="79513"/>
                  </a:cubicBezTo>
                  <a:cubicBezTo>
                    <a:pt x="204083" y="87464"/>
                    <a:pt x="211663" y="94301"/>
                    <a:pt x="214685" y="103367"/>
                  </a:cubicBezTo>
                  <a:cubicBezTo>
                    <a:pt x="219783" y="118662"/>
                    <a:pt x="215426" y="136655"/>
                    <a:pt x="222636" y="151075"/>
                  </a:cubicBezTo>
                  <a:cubicBezTo>
                    <a:pt x="226910" y="159622"/>
                    <a:pt x="237757" y="163096"/>
                    <a:pt x="246490" y="166977"/>
                  </a:cubicBezTo>
                  <a:cubicBezTo>
                    <a:pt x="261808" y="173785"/>
                    <a:pt x="294198" y="182880"/>
                    <a:pt x="294198" y="182880"/>
                  </a:cubicBezTo>
                  <a:cubicBezTo>
                    <a:pt x="315401" y="180230"/>
                    <a:pt x="337193" y="180551"/>
                    <a:pt x="357808" y="174929"/>
                  </a:cubicBezTo>
                  <a:cubicBezTo>
                    <a:pt x="421510" y="157556"/>
                    <a:pt x="361665" y="159026"/>
                    <a:pt x="389614" y="159026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  <p:pic>
          <p:nvPicPr>
            <p:cNvPr id="126" name="Imagem 1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5554" y="1393481"/>
              <a:ext cx="402052" cy="276714"/>
            </a:xfrm>
            <a:prstGeom prst="rect">
              <a:avLst/>
            </a:prstGeom>
          </p:spPr>
        </p:pic>
        <p:sp>
          <p:nvSpPr>
            <p:cNvPr id="171" name="Forma Livre 170"/>
            <p:cNvSpPr/>
            <p:nvPr/>
          </p:nvSpPr>
          <p:spPr>
            <a:xfrm>
              <a:off x="9400083" y="1358455"/>
              <a:ext cx="183540" cy="65435"/>
            </a:xfrm>
            <a:custGeom>
              <a:avLst/>
              <a:gdLst>
                <a:gd name="connsiteX0" fmla="*/ 0 w 212651"/>
                <a:gd name="connsiteY0" fmla="*/ 74428 h 74428"/>
                <a:gd name="connsiteX1" fmla="*/ 106325 w 212651"/>
                <a:gd name="connsiteY1" fmla="*/ 63796 h 74428"/>
                <a:gd name="connsiteX2" fmla="*/ 138223 w 212651"/>
                <a:gd name="connsiteY2" fmla="*/ 53163 h 74428"/>
                <a:gd name="connsiteX3" fmla="*/ 212651 w 212651"/>
                <a:gd name="connsiteY3" fmla="*/ 0 h 7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651" h="74428">
                  <a:moveTo>
                    <a:pt x="0" y="74428"/>
                  </a:moveTo>
                  <a:cubicBezTo>
                    <a:pt x="35442" y="70884"/>
                    <a:pt x="71121" y="69212"/>
                    <a:pt x="106325" y="63796"/>
                  </a:cubicBezTo>
                  <a:cubicBezTo>
                    <a:pt x="117403" y="62092"/>
                    <a:pt x="128426" y="58606"/>
                    <a:pt x="138223" y="53163"/>
                  </a:cubicBezTo>
                  <a:cubicBezTo>
                    <a:pt x="189197" y="24844"/>
                    <a:pt x="187279" y="25372"/>
                    <a:pt x="212651" y="0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  <p:pic>
          <p:nvPicPr>
            <p:cNvPr id="172" name="Imagem 17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10393" y="1198914"/>
              <a:ext cx="370081" cy="254709"/>
            </a:xfrm>
            <a:prstGeom prst="rect">
              <a:avLst/>
            </a:prstGeom>
          </p:spPr>
        </p:pic>
        <p:pic>
          <p:nvPicPr>
            <p:cNvPr id="173" name="Imagem 17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59292" y="1494517"/>
              <a:ext cx="368941" cy="256233"/>
            </a:xfrm>
            <a:prstGeom prst="rect">
              <a:avLst/>
            </a:prstGeom>
          </p:spPr>
        </p:pic>
        <p:sp>
          <p:nvSpPr>
            <p:cNvPr id="174" name="Forma Livre 173"/>
            <p:cNvSpPr/>
            <p:nvPr/>
          </p:nvSpPr>
          <p:spPr>
            <a:xfrm>
              <a:off x="2815540" y="1553969"/>
              <a:ext cx="6898119" cy="667483"/>
            </a:xfrm>
            <a:custGeom>
              <a:avLst/>
              <a:gdLst>
                <a:gd name="connsiteX0" fmla="*/ 7992207 w 7992207"/>
                <a:gd name="connsiteY0" fmla="*/ 171680 h 743180"/>
                <a:gd name="connsiteX1" fmla="*/ 7930661 w 7992207"/>
                <a:gd name="connsiteY1" fmla="*/ 233226 h 743180"/>
                <a:gd name="connsiteX2" fmla="*/ 7948246 w 7992207"/>
                <a:gd name="connsiteY2" fmla="*/ 259603 h 743180"/>
                <a:gd name="connsiteX3" fmla="*/ 7921869 w 7992207"/>
                <a:gd name="connsiteY3" fmla="*/ 329942 h 743180"/>
                <a:gd name="connsiteX4" fmla="*/ 7895492 w 7992207"/>
                <a:gd name="connsiteY4" fmla="*/ 338734 h 743180"/>
                <a:gd name="connsiteX5" fmla="*/ 7886700 w 7992207"/>
                <a:gd name="connsiteY5" fmla="*/ 365111 h 743180"/>
                <a:gd name="connsiteX6" fmla="*/ 7860323 w 7992207"/>
                <a:gd name="connsiteY6" fmla="*/ 373903 h 743180"/>
                <a:gd name="connsiteX7" fmla="*/ 7807569 w 7992207"/>
                <a:gd name="connsiteY7" fmla="*/ 382696 h 743180"/>
                <a:gd name="connsiteX8" fmla="*/ 7781192 w 7992207"/>
                <a:gd name="connsiteY8" fmla="*/ 400280 h 743180"/>
                <a:gd name="connsiteX9" fmla="*/ 7763607 w 7992207"/>
                <a:gd name="connsiteY9" fmla="*/ 426657 h 743180"/>
                <a:gd name="connsiteX10" fmla="*/ 7710854 w 7992207"/>
                <a:gd name="connsiteY10" fmla="*/ 444242 h 743180"/>
                <a:gd name="connsiteX11" fmla="*/ 7684477 w 7992207"/>
                <a:gd name="connsiteY11" fmla="*/ 453034 h 743180"/>
                <a:gd name="connsiteX12" fmla="*/ 7666892 w 7992207"/>
                <a:gd name="connsiteY12" fmla="*/ 479411 h 743180"/>
                <a:gd name="connsiteX13" fmla="*/ 7491046 w 7992207"/>
                <a:gd name="connsiteY13" fmla="*/ 505788 h 743180"/>
                <a:gd name="connsiteX14" fmla="*/ 7429500 w 7992207"/>
                <a:gd name="connsiteY14" fmla="*/ 523373 h 743180"/>
                <a:gd name="connsiteX15" fmla="*/ 7403123 w 7992207"/>
                <a:gd name="connsiteY15" fmla="*/ 532165 h 743180"/>
                <a:gd name="connsiteX16" fmla="*/ 7323992 w 7992207"/>
                <a:gd name="connsiteY16" fmla="*/ 540957 h 743180"/>
                <a:gd name="connsiteX17" fmla="*/ 7297615 w 7992207"/>
                <a:gd name="connsiteY17" fmla="*/ 549750 h 743180"/>
                <a:gd name="connsiteX18" fmla="*/ 7165731 w 7992207"/>
                <a:gd name="connsiteY18" fmla="*/ 532165 h 743180"/>
                <a:gd name="connsiteX19" fmla="*/ 7104184 w 7992207"/>
                <a:gd name="connsiteY19" fmla="*/ 514580 h 743180"/>
                <a:gd name="connsiteX20" fmla="*/ 7077807 w 7992207"/>
                <a:gd name="connsiteY20" fmla="*/ 496996 h 743180"/>
                <a:gd name="connsiteX21" fmla="*/ 6989884 w 7992207"/>
                <a:gd name="connsiteY21" fmla="*/ 488203 h 743180"/>
                <a:gd name="connsiteX22" fmla="*/ 6963507 w 7992207"/>
                <a:gd name="connsiteY22" fmla="*/ 479411 h 743180"/>
                <a:gd name="connsiteX23" fmla="*/ 6919546 w 7992207"/>
                <a:gd name="connsiteY23" fmla="*/ 444242 h 743180"/>
                <a:gd name="connsiteX24" fmla="*/ 6866792 w 7992207"/>
                <a:gd name="connsiteY24" fmla="*/ 409073 h 743180"/>
                <a:gd name="connsiteX25" fmla="*/ 6849207 w 7992207"/>
                <a:gd name="connsiteY25" fmla="*/ 382696 h 743180"/>
                <a:gd name="connsiteX26" fmla="*/ 6822831 w 7992207"/>
                <a:gd name="connsiteY26" fmla="*/ 373903 h 743180"/>
                <a:gd name="connsiteX27" fmla="*/ 6796454 w 7992207"/>
                <a:gd name="connsiteY27" fmla="*/ 356319 h 743180"/>
                <a:gd name="connsiteX28" fmla="*/ 6778869 w 7992207"/>
                <a:gd name="connsiteY28" fmla="*/ 329942 h 743180"/>
                <a:gd name="connsiteX29" fmla="*/ 6761284 w 7992207"/>
                <a:gd name="connsiteY29" fmla="*/ 277188 h 743180"/>
                <a:gd name="connsiteX30" fmla="*/ 6699738 w 7992207"/>
                <a:gd name="connsiteY30" fmla="*/ 198057 h 743180"/>
                <a:gd name="connsiteX31" fmla="*/ 6690946 w 7992207"/>
                <a:gd name="connsiteY31" fmla="*/ 171680 h 743180"/>
                <a:gd name="connsiteX32" fmla="*/ 6585438 w 7992207"/>
                <a:gd name="connsiteY32" fmla="*/ 145303 h 743180"/>
                <a:gd name="connsiteX33" fmla="*/ 6550269 w 7992207"/>
                <a:gd name="connsiteY33" fmla="*/ 154096 h 743180"/>
                <a:gd name="connsiteX34" fmla="*/ 6523892 w 7992207"/>
                <a:gd name="connsiteY34" fmla="*/ 162888 h 743180"/>
                <a:gd name="connsiteX35" fmla="*/ 6462346 w 7992207"/>
                <a:gd name="connsiteY35" fmla="*/ 171680 h 743180"/>
                <a:gd name="connsiteX36" fmla="*/ 6435969 w 7992207"/>
                <a:gd name="connsiteY36" fmla="*/ 180473 h 743180"/>
                <a:gd name="connsiteX37" fmla="*/ 6312877 w 7992207"/>
                <a:gd name="connsiteY37" fmla="*/ 162888 h 743180"/>
                <a:gd name="connsiteX38" fmla="*/ 6233746 w 7992207"/>
                <a:gd name="connsiteY38" fmla="*/ 118926 h 743180"/>
                <a:gd name="connsiteX39" fmla="*/ 6207369 w 7992207"/>
                <a:gd name="connsiteY39" fmla="*/ 92550 h 743180"/>
                <a:gd name="connsiteX40" fmla="*/ 6154615 w 7992207"/>
                <a:gd name="connsiteY40" fmla="*/ 74965 h 743180"/>
                <a:gd name="connsiteX41" fmla="*/ 6128238 w 7992207"/>
                <a:gd name="connsiteY41" fmla="*/ 57380 h 743180"/>
                <a:gd name="connsiteX42" fmla="*/ 6101861 w 7992207"/>
                <a:gd name="connsiteY42" fmla="*/ 48588 h 743180"/>
                <a:gd name="connsiteX43" fmla="*/ 6057900 w 7992207"/>
                <a:gd name="connsiteY43" fmla="*/ 13419 h 743180"/>
                <a:gd name="connsiteX44" fmla="*/ 5952392 w 7992207"/>
                <a:gd name="connsiteY44" fmla="*/ 22211 h 743180"/>
                <a:gd name="connsiteX45" fmla="*/ 5899638 w 7992207"/>
                <a:gd name="connsiteY45" fmla="*/ 39796 h 743180"/>
                <a:gd name="connsiteX46" fmla="*/ 5266592 w 7992207"/>
                <a:gd name="connsiteY46" fmla="*/ 31003 h 743180"/>
                <a:gd name="connsiteX47" fmla="*/ 5213838 w 7992207"/>
                <a:gd name="connsiteY47" fmla="*/ 48588 h 743180"/>
                <a:gd name="connsiteX48" fmla="*/ 5090746 w 7992207"/>
                <a:gd name="connsiteY48" fmla="*/ 66173 h 743180"/>
                <a:gd name="connsiteX49" fmla="*/ 5037992 w 7992207"/>
                <a:gd name="connsiteY49" fmla="*/ 92550 h 743180"/>
                <a:gd name="connsiteX50" fmla="*/ 4985238 w 7992207"/>
                <a:gd name="connsiteY50" fmla="*/ 118926 h 743180"/>
                <a:gd name="connsiteX51" fmla="*/ 4923692 w 7992207"/>
                <a:gd name="connsiteY51" fmla="*/ 127719 h 743180"/>
                <a:gd name="connsiteX52" fmla="*/ 4870938 w 7992207"/>
                <a:gd name="connsiteY52" fmla="*/ 145303 h 743180"/>
                <a:gd name="connsiteX53" fmla="*/ 4818184 w 7992207"/>
                <a:gd name="connsiteY53" fmla="*/ 171680 h 743180"/>
                <a:gd name="connsiteX54" fmla="*/ 4598377 w 7992207"/>
                <a:gd name="connsiteY54" fmla="*/ 180473 h 743180"/>
                <a:gd name="connsiteX55" fmla="*/ 4572000 w 7992207"/>
                <a:gd name="connsiteY55" fmla="*/ 189265 h 743180"/>
                <a:gd name="connsiteX56" fmla="*/ 4545623 w 7992207"/>
                <a:gd name="connsiteY56" fmla="*/ 206850 h 743180"/>
                <a:gd name="connsiteX57" fmla="*/ 4440115 w 7992207"/>
                <a:gd name="connsiteY57" fmla="*/ 215642 h 743180"/>
                <a:gd name="connsiteX58" fmla="*/ 4229100 w 7992207"/>
                <a:gd name="connsiteY58" fmla="*/ 215642 h 743180"/>
                <a:gd name="connsiteX59" fmla="*/ 4176346 w 7992207"/>
                <a:gd name="connsiteY59" fmla="*/ 198057 h 743180"/>
                <a:gd name="connsiteX60" fmla="*/ 4097215 w 7992207"/>
                <a:gd name="connsiteY60" fmla="*/ 171680 h 743180"/>
                <a:gd name="connsiteX61" fmla="*/ 4070838 w 7992207"/>
                <a:gd name="connsiteY61" fmla="*/ 162888 h 743180"/>
                <a:gd name="connsiteX62" fmla="*/ 4018084 w 7992207"/>
                <a:gd name="connsiteY62" fmla="*/ 136511 h 743180"/>
                <a:gd name="connsiteX63" fmla="*/ 3965331 w 7992207"/>
                <a:gd name="connsiteY63" fmla="*/ 145303 h 743180"/>
                <a:gd name="connsiteX64" fmla="*/ 3903784 w 7992207"/>
                <a:gd name="connsiteY64" fmla="*/ 162888 h 743180"/>
                <a:gd name="connsiteX65" fmla="*/ 3868615 w 7992207"/>
                <a:gd name="connsiteY65" fmla="*/ 215642 h 743180"/>
                <a:gd name="connsiteX66" fmla="*/ 3851031 w 7992207"/>
                <a:gd name="connsiteY66" fmla="*/ 242019 h 743180"/>
                <a:gd name="connsiteX67" fmla="*/ 3842238 w 7992207"/>
                <a:gd name="connsiteY67" fmla="*/ 268396 h 743180"/>
                <a:gd name="connsiteX68" fmla="*/ 3815861 w 7992207"/>
                <a:gd name="connsiteY68" fmla="*/ 277188 h 743180"/>
                <a:gd name="connsiteX69" fmla="*/ 3763107 w 7992207"/>
                <a:gd name="connsiteY69" fmla="*/ 312357 h 743180"/>
                <a:gd name="connsiteX70" fmla="*/ 3719146 w 7992207"/>
                <a:gd name="connsiteY70" fmla="*/ 347526 h 743180"/>
                <a:gd name="connsiteX71" fmla="*/ 3710354 w 7992207"/>
                <a:gd name="connsiteY71" fmla="*/ 373903 h 743180"/>
                <a:gd name="connsiteX72" fmla="*/ 3692769 w 7992207"/>
                <a:gd name="connsiteY72" fmla="*/ 444242 h 743180"/>
                <a:gd name="connsiteX73" fmla="*/ 3675184 w 7992207"/>
                <a:gd name="connsiteY73" fmla="*/ 496996 h 743180"/>
                <a:gd name="connsiteX74" fmla="*/ 3657600 w 7992207"/>
                <a:gd name="connsiteY74" fmla="*/ 558542 h 743180"/>
                <a:gd name="connsiteX75" fmla="*/ 3648807 w 7992207"/>
                <a:gd name="connsiteY75" fmla="*/ 593711 h 743180"/>
                <a:gd name="connsiteX76" fmla="*/ 3569677 w 7992207"/>
                <a:gd name="connsiteY76" fmla="*/ 637673 h 743180"/>
                <a:gd name="connsiteX77" fmla="*/ 3508131 w 7992207"/>
                <a:gd name="connsiteY77" fmla="*/ 664050 h 743180"/>
                <a:gd name="connsiteX78" fmla="*/ 3464169 w 7992207"/>
                <a:gd name="connsiteY78" fmla="*/ 708011 h 743180"/>
                <a:gd name="connsiteX79" fmla="*/ 3455377 w 7992207"/>
                <a:gd name="connsiteY79" fmla="*/ 734388 h 743180"/>
                <a:gd name="connsiteX80" fmla="*/ 3429000 w 7992207"/>
                <a:gd name="connsiteY80" fmla="*/ 743180 h 743180"/>
                <a:gd name="connsiteX81" fmla="*/ 3376246 w 7992207"/>
                <a:gd name="connsiteY81" fmla="*/ 716803 h 743180"/>
                <a:gd name="connsiteX82" fmla="*/ 3349869 w 7992207"/>
                <a:gd name="connsiteY82" fmla="*/ 708011 h 743180"/>
                <a:gd name="connsiteX83" fmla="*/ 3305907 w 7992207"/>
                <a:gd name="connsiteY83" fmla="*/ 664050 h 743180"/>
                <a:gd name="connsiteX84" fmla="*/ 3279531 w 7992207"/>
                <a:gd name="connsiteY84" fmla="*/ 655257 h 743180"/>
                <a:gd name="connsiteX85" fmla="*/ 3226777 w 7992207"/>
                <a:gd name="connsiteY85" fmla="*/ 620088 h 743180"/>
                <a:gd name="connsiteX86" fmla="*/ 3174023 w 7992207"/>
                <a:gd name="connsiteY86" fmla="*/ 602503 h 743180"/>
                <a:gd name="connsiteX87" fmla="*/ 3033346 w 7992207"/>
                <a:gd name="connsiteY87" fmla="*/ 584919 h 743180"/>
                <a:gd name="connsiteX88" fmla="*/ 3015761 w 7992207"/>
                <a:gd name="connsiteY88" fmla="*/ 558542 h 743180"/>
                <a:gd name="connsiteX89" fmla="*/ 2989384 w 7992207"/>
                <a:gd name="connsiteY89" fmla="*/ 540957 h 743180"/>
                <a:gd name="connsiteX90" fmla="*/ 2954215 w 7992207"/>
                <a:gd name="connsiteY90" fmla="*/ 496996 h 743180"/>
                <a:gd name="connsiteX91" fmla="*/ 2945423 w 7992207"/>
                <a:gd name="connsiteY91" fmla="*/ 470619 h 743180"/>
                <a:gd name="connsiteX92" fmla="*/ 2892669 w 7992207"/>
                <a:gd name="connsiteY92" fmla="*/ 453034 h 743180"/>
                <a:gd name="connsiteX93" fmla="*/ 2839915 w 7992207"/>
                <a:gd name="connsiteY93" fmla="*/ 435450 h 743180"/>
                <a:gd name="connsiteX94" fmla="*/ 2778369 w 7992207"/>
                <a:gd name="connsiteY94" fmla="*/ 417865 h 743180"/>
                <a:gd name="connsiteX95" fmla="*/ 2725615 w 7992207"/>
                <a:gd name="connsiteY95" fmla="*/ 400280 h 743180"/>
                <a:gd name="connsiteX96" fmla="*/ 2699238 w 7992207"/>
                <a:gd name="connsiteY96" fmla="*/ 391488 h 743180"/>
                <a:gd name="connsiteX97" fmla="*/ 2672861 w 7992207"/>
                <a:gd name="connsiteY97" fmla="*/ 382696 h 743180"/>
                <a:gd name="connsiteX98" fmla="*/ 2584938 w 7992207"/>
                <a:gd name="connsiteY98" fmla="*/ 356319 h 743180"/>
                <a:gd name="connsiteX99" fmla="*/ 2558561 w 7992207"/>
                <a:gd name="connsiteY99" fmla="*/ 347526 h 743180"/>
                <a:gd name="connsiteX100" fmla="*/ 2532184 w 7992207"/>
                <a:gd name="connsiteY100" fmla="*/ 329942 h 743180"/>
                <a:gd name="connsiteX101" fmla="*/ 2523392 w 7992207"/>
                <a:gd name="connsiteY101" fmla="*/ 303565 h 743180"/>
                <a:gd name="connsiteX102" fmla="*/ 2488223 w 7992207"/>
                <a:gd name="connsiteY102" fmla="*/ 250811 h 743180"/>
                <a:gd name="connsiteX103" fmla="*/ 2461846 w 7992207"/>
                <a:gd name="connsiteY103" fmla="*/ 189265 h 743180"/>
                <a:gd name="connsiteX104" fmla="*/ 2435469 w 7992207"/>
                <a:gd name="connsiteY104" fmla="*/ 180473 h 743180"/>
                <a:gd name="connsiteX105" fmla="*/ 2426677 w 7992207"/>
                <a:gd name="connsiteY105" fmla="*/ 154096 h 743180"/>
                <a:gd name="connsiteX106" fmla="*/ 2365131 w 7992207"/>
                <a:gd name="connsiteY106" fmla="*/ 136511 h 743180"/>
                <a:gd name="connsiteX107" fmla="*/ 2224454 w 7992207"/>
                <a:gd name="connsiteY107" fmla="*/ 162888 h 743180"/>
                <a:gd name="connsiteX108" fmla="*/ 2215661 w 7992207"/>
                <a:gd name="connsiteY108" fmla="*/ 189265 h 743180"/>
                <a:gd name="connsiteX109" fmla="*/ 2180492 w 7992207"/>
                <a:gd name="connsiteY109" fmla="*/ 242019 h 743180"/>
                <a:gd name="connsiteX110" fmla="*/ 2154115 w 7992207"/>
                <a:gd name="connsiteY110" fmla="*/ 294773 h 743180"/>
                <a:gd name="connsiteX111" fmla="*/ 2127738 w 7992207"/>
                <a:gd name="connsiteY111" fmla="*/ 303565 h 743180"/>
                <a:gd name="connsiteX112" fmla="*/ 2074984 w 7992207"/>
                <a:gd name="connsiteY112" fmla="*/ 338734 h 743180"/>
                <a:gd name="connsiteX113" fmla="*/ 2048607 w 7992207"/>
                <a:gd name="connsiteY113" fmla="*/ 356319 h 743180"/>
                <a:gd name="connsiteX114" fmla="*/ 1995854 w 7992207"/>
                <a:gd name="connsiteY114" fmla="*/ 373903 h 743180"/>
                <a:gd name="connsiteX115" fmla="*/ 1890346 w 7992207"/>
                <a:gd name="connsiteY115" fmla="*/ 365111 h 743180"/>
                <a:gd name="connsiteX116" fmla="*/ 1855177 w 7992207"/>
                <a:gd name="connsiteY116" fmla="*/ 356319 h 743180"/>
                <a:gd name="connsiteX117" fmla="*/ 1802423 w 7992207"/>
                <a:gd name="connsiteY117" fmla="*/ 338734 h 743180"/>
                <a:gd name="connsiteX118" fmla="*/ 1776046 w 7992207"/>
                <a:gd name="connsiteY118" fmla="*/ 329942 h 743180"/>
                <a:gd name="connsiteX119" fmla="*/ 1723292 w 7992207"/>
                <a:gd name="connsiteY119" fmla="*/ 312357 h 743180"/>
                <a:gd name="connsiteX120" fmla="*/ 1670538 w 7992207"/>
                <a:gd name="connsiteY120" fmla="*/ 285980 h 743180"/>
                <a:gd name="connsiteX121" fmla="*/ 1652954 w 7992207"/>
                <a:gd name="connsiteY121" fmla="*/ 259603 h 743180"/>
                <a:gd name="connsiteX122" fmla="*/ 1617784 w 7992207"/>
                <a:gd name="connsiteY122" fmla="*/ 250811 h 743180"/>
                <a:gd name="connsiteX123" fmla="*/ 1565031 w 7992207"/>
                <a:gd name="connsiteY123" fmla="*/ 233226 h 743180"/>
                <a:gd name="connsiteX124" fmla="*/ 1538654 w 7992207"/>
                <a:gd name="connsiteY124" fmla="*/ 224434 h 743180"/>
                <a:gd name="connsiteX125" fmla="*/ 1380392 w 7992207"/>
                <a:gd name="connsiteY125" fmla="*/ 206850 h 743180"/>
                <a:gd name="connsiteX126" fmla="*/ 1336431 w 7992207"/>
                <a:gd name="connsiteY126" fmla="*/ 162888 h 743180"/>
                <a:gd name="connsiteX127" fmla="*/ 1310054 w 7992207"/>
                <a:gd name="connsiteY127" fmla="*/ 110134 h 743180"/>
                <a:gd name="connsiteX128" fmla="*/ 1222131 w 7992207"/>
                <a:gd name="connsiteY128" fmla="*/ 101342 h 743180"/>
                <a:gd name="connsiteX129" fmla="*/ 1169377 w 7992207"/>
                <a:gd name="connsiteY129" fmla="*/ 83757 h 743180"/>
                <a:gd name="connsiteX130" fmla="*/ 1143000 w 7992207"/>
                <a:gd name="connsiteY130" fmla="*/ 74965 h 743180"/>
                <a:gd name="connsiteX131" fmla="*/ 1116623 w 7992207"/>
                <a:gd name="connsiteY131" fmla="*/ 57380 h 743180"/>
                <a:gd name="connsiteX132" fmla="*/ 1063869 w 7992207"/>
                <a:gd name="connsiteY132" fmla="*/ 39796 h 743180"/>
                <a:gd name="connsiteX133" fmla="*/ 1002323 w 7992207"/>
                <a:gd name="connsiteY133" fmla="*/ 22211 h 743180"/>
                <a:gd name="connsiteX134" fmla="*/ 931984 w 7992207"/>
                <a:gd name="connsiteY134" fmla="*/ 31003 h 743180"/>
                <a:gd name="connsiteX135" fmla="*/ 905607 w 7992207"/>
                <a:gd name="connsiteY135" fmla="*/ 39796 h 743180"/>
                <a:gd name="connsiteX136" fmla="*/ 870438 w 7992207"/>
                <a:gd name="connsiteY136" fmla="*/ 92550 h 743180"/>
                <a:gd name="connsiteX137" fmla="*/ 817684 w 7992207"/>
                <a:gd name="connsiteY137" fmla="*/ 118926 h 743180"/>
                <a:gd name="connsiteX138" fmla="*/ 791307 w 7992207"/>
                <a:gd name="connsiteY138" fmla="*/ 127719 h 743180"/>
                <a:gd name="connsiteX139" fmla="*/ 738554 w 7992207"/>
                <a:gd name="connsiteY139" fmla="*/ 162888 h 743180"/>
                <a:gd name="connsiteX140" fmla="*/ 430823 w 7992207"/>
                <a:gd name="connsiteY140" fmla="*/ 171680 h 743180"/>
                <a:gd name="connsiteX141" fmla="*/ 386861 w 7992207"/>
                <a:gd name="connsiteY141" fmla="*/ 206850 h 743180"/>
                <a:gd name="connsiteX142" fmla="*/ 316523 w 7992207"/>
                <a:gd name="connsiteY142" fmla="*/ 224434 h 743180"/>
                <a:gd name="connsiteX143" fmla="*/ 263769 w 7992207"/>
                <a:gd name="connsiteY143" fmla="*/ 242019 h 743180"/>
                <a:gd name="connsiteX144" fmla="*/ 237392 w 7992207"/>
                <a:gd name="connsiteY144" fmla="*/ 250811 h 743180"/>
                <a:gd name="connsiteX145" fmla="*/ 79131 w 7992207"/>
                <a:gd name="connsiteY145" fmla="*/ 242019 h 743180"/>
                <a:gd name="connsiteX146" fmla="*/ 61546 w 7992207"/>
                <a:gd name="connsiteY146" fmla="*/ 215642 h 743180"/>
                <a:gd name="connsiteX147" fmla="*/ 35169 w 7992207"/>
                <a:gd name="connsiteY147" fmla="*/ 189265 h 743180"/>
                <a:gd name="connsiteX148" fmla="*/ 0 w 7992207"/>
                <a:gd name="connsiteY148" fmla="*/ 180473 h 743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7992207" h="743180">
                  <a:moveTo>
                    <a:pt x="7992207" y="171680"/>
                  </a:moveTo>
                  <a:cubicBezTo>
                    <a:pt x="7989712" y="173676"/>
                    <a:pt x="7930661" y="213633"/>
                    <a:pt x="7930661" y="233226"/>
                  </a:cubicBezTo>
                  <a:cubicBezTo>
                    <a:pt x="7930661" y="243793"/>
                    <a:pt x="7942384" y="250811"/>
                    <a:pt x="7948246" y="259603"/>
                  </a:cubicBezTo>
                  <a:cubicBezTo>
                    <a:pt x="7943480" y="283434"/>
                    <a:pt x="7943432" y="312692"/>
                    <a:pt x="7921869" y="329942"/>
                  </a:cubicBezTo>
                  <a:cubicBezTo>
                    <a:pt x="7914632" y="335732"/>
                    <a:pt x="7904284" y="335803"/>
                    <a:pt x="7895492" y="338734"/>
                  </a:cubicBezTo>
                  <a:cubicBezTo>
                    <a:pt x="7892561" y="347526"/>
                    <a:pt x="7893253" y="358558"/>
                    <a:pt x="7886700" y="365111"/>
                  </a:cubicBezTo>
                  <a:cubicBezTo>
                    <a:pt x="7880147" y="371664"/>
                    <a:pt x="7869370" y="371892"/>
                    <a:pt x="7860323" y="373903"/>
                  </a:cubicBezTo>
                  <a:cubicBezTo>
                    <a:pt x="7842920" y="377770"/>
                    <a:pt x="7825154" y="379765"/>
                    <a:pt x="7807569" y="382696"/>
                  </a:cubicBezTo>
                  <a:cubicBezTo>
                    <a:pt x="7798777" y="388557"/>
                    <a:pt x="7788664" y="392808"/>
                    <a:pt x="7781192" y="400280"/>
                  </a:cubicBezTo>
                  <a:cubicBezTo>
                    <a:pt x="7773720" y="407752"/>
                    <a:pt x="7772568" y="421056"/>
                    <a:pt x="7763607" y="426657"/>
                  </a:cubicBezTo>
                  <a:cubicBezTo>
                    <a:pt x="7747889" y="436481"/>
                    <a:pt x="7728438" y="438380"/>
                    <a:pt x="7710854" y="444242"/>
                  </a:cubicBezTo>
                  <a:lnTo>
                    <a:pt x="7684477" y="453034"/>
                  </a:lnTo>
                  <a:cubicBezTo>
                    <a:pt x="7678615" y="461826"/>
                    <a:pt x="7674364" y="471939"/>
                    <a:pt x="7666892" y="479411"/>
                  </a:cubicBezTo>
                  <a:cubicBezTo>
                    <a:pt x="7623037" y="523266"/>
                    <a:pt x="7537483" y="503057"/>
                    <a:pt x="7491046" y="505788"/>
                  </a:cubicBezTo>
                  <a:cubicBezTo>
                    <a:pt x="7427803" y="526868"/>
                    <a:pt x="7506781" y="501292"/>
                    <a:pt x="7429500" y="523373"/>
                  </a:cubicBezTo>
                  <a:cubicBezTo>
                    <a:pt x="7420589" y="525919"/>
                    <a:pt x="7412265" y="530641"/>
                    <a:pt x="7403123" y="532165"/>
                  </a:cubicBezTo>
                  <a:cubicBezTo>
                    <a:pt x="7376945" y="536528"/>
                    <a:pt x="7350369" y="538026"/>
                    <a:pt x="7323992" y="540957"/>
                  </a:cubicBezTo>
                  <a:cubicBezTo>
                    <a:pt x="7315200" y="543888"/>
                    <a:pt x="7306883" y="549750"/>
                    <a:pt x="7297615" y="549750"/>
                  </a:cubicBezTo>
                  <a:cubicBezTo>
                    <a:pt x="7178344" y="549750"/>
                    <a:pt x="7226776" y="549606"/>
                    <a:pt x="7165731" y="532165"/>
                  </a:cubicBezTo>
                  <a:cubicBezTo>
                    <a:pt x="7152576" y="528407"/>
                    <a:pt x="7118244" y="521610"/>
                    <a:pt x="7104184" y="514580"/>
                  </a:cubicBezTo>
                  <a:cubicBezTo>
                    <a:pt x="7094733" y="509854"/>
                    <a:pt x="7088103" y="499372"/>
                    <a:pt x="7077807" y="496996"/>
                  </a:cubicBezTo>
                  <a:cubicBezTo>
                    <a:pt x="7049107" y="490373"/>
                    <a:pt x="7019192" y="491134"/>
                    <a:pt x="6989884" y="488203"/>
                  </a:cubicBezTo>
                  <a:cubicBezTo>
                    <a:pt x="6981092" y="485272"/>
                    <a:pt x="6970744" y="485201"/>
                    <a:pt x="6963507" y="479411"/>
                  </a:cubicBezTo>
                  <a:cubicBezTo>
                    <a:pt x="6906694" y="433960"/>
                    <a:pt x="6985846" y="466341"/>
                    <a:pt x="6919546" y="444242"/>
                  </a:cubicBezTo>
                  <a:cubicBezTo>
                    <a:pt x="6901961" y="432519"/>
                    <a:pt x="6878515" y="426658"/>
                    <a:pt x="6866792" y="409073"/>
                  </a:cubicBezTo>
                  <a:cubicBezTo>
                    <a:pt x="6860930" y="400281"/>
                    <a:pt x="6857458" y="389297"/>
                    <a:pt x="6849207" y="382696"/>
                  </a:cubicBezTo>
                  <a:cubicBezTo>
                    <a:pt x="6841970" y="376906"/>
                    <a:pt x="6831120" y="378048"/>
                    <a:pt x="6822831" y="373903"/>
                  </a:cubicBezTo>
                  <a:cubicBezTo>
                    <a:pt x="6813380" y="369177"/>
                    <a:pt x="6805246" y="362180"/>
                    <a:pt x="6796454" y="356319"/>
                  </a:cubicBezTo>
                  <a:cubicBezTo>
                    <a:pt x="6790592" y="347527"/>
                    <a:pt x="6783161" y="339598"/>
                    <a:pt x="6778869" y="329942"/>
                  </a:cubicBezTo>
                  <a:cubicBezTo>
                    <a:pt x="6771341" y="313004"/>
                    <a:pt x="6771566" y="292611"/>
                    <a:pt x="6761284" y="277188"/>
                  </a:cubicBezTo>
                  <a:cubicBezTo>
                    <a:pt x="6719218" y="214088"/>
                    <a:pt x="6741059" y="239378"/>
                    <a:pt x="6699738" y="198057"/>
                  </a:cubicBezTo>
                  <a:cubicBezTo>
                    <a:pt x="6696807" y="189265"/>
                    <a:pt x="6698488" y="177067"/>
                    <a:pt x="6690946" y="171680"/>
                  </a:cubicBezTo>
                  <a:cubicBezTo>
                    <a:pt x="6669746" y="156537"/>
                    <a:pt x="6609862" y="149374"/>
                    <a:pt x="6585438" y="145303"/>
                  </a:cubicBezTo>
                  <a:cubicBezTo>
                    <a:pt x="6573715" y="148234"/>
                    <a:pt x="6561888" y="150776"/>
                    <a:pt x="6550269" y="154096"/>
                  </a:cubicBezTo>
                  <a:cubicBezTo>
                    <a:pt x="6541358" y="156642"/>
                    <a:pt x="6532980" y="161070"/>
                    <a:pt x="6523892" y="162888"/>
                  </a:cubicBezTo>
                  <a:cubicBezTo>
                    <a:pt x="6503571" y="166952"/>
                    <a:pt x="6482861" y="168749"/>
                    <a:pt x="6462346" y="171680"/>
                  </a:cubicBezTo>
                  <a:cubicBezTo>
                    <a:pt x="6453554" y="174611"/>
                    <a:pt x="6445237" y="180473"/>
                    <a:pt x="6435969" y="180473"/>
                  </a:cubicBezTo>
                  <a:cubicBezTo>
                    <a:pt x="6358922" y="180473"/>
                    <a:pt x="6361691" y="179159"/>
                    <a:pt x="6312877" y="162888"/>
                  </a:cubicBezTo>
                  <a:cubicBezTo>
                    <a:pt x="6252412" y="122578"/>
                    <a:pt x="6280172" y="134403"/>
                    <a:pt x="6233746" y="118926"/>
                  </a:cubicBezTo>
                  <a:cubicBezTo>
                    <a:pt x="6224954" y="110134"/>
                    <a:pt x="6218238" y="98588"/>
                    <a:pt x="6207369" y="92550"/>
                  </a:cubicBezTo>
                  <a:cubicBezTo>
                    <a:pt x="6191166" y="83548"/>
                    <a:pt x="6154615" y="74965"/>
                    <a:pt x="6154615" y="74965"/>
                  </a:cubicBezTo>
                  <a:cubicBezTo>
                    <a:pt x="6145823" y="69103"/>
                    <a:pt x="6137690" y="62106"/>
                    <a:pt x="6128238" y="57380"/>
                  </a:cubicBezTo>
                  <a:cubicBezTo>
                    <a:pt x="6119949" y="53235"/>
                    <a:pt x="6109098" y="54378"/>
                    <a:pt x="6101861" y="48588"/>
                  </a:cubicBezTo>
                  <a:cubicBezTo>
                    <a:pt x="6045048" y="3137"/>
                    <a:pt x="6124200" y="35518"/>
                    <a:pt x="6057900" y="13419"/>
                  </a:cubicBezTo>
                  <a:cubicBezTo>
                    <a:pt x="6022731" y="16350"/>
                    <a:pt x="5987203" y="16409"/>
                    <a:pt x="5952392" y="22211"/>
                  </a:cubicBezTo>
                  <a:cubicBezTo>
                    <a:pt x="5934108" y="25258"/>
                    <a:pt x="5899638" y="39796"/>
                    <a:pt x="5899638" y="39796"/>
                  </a:cubicBezTo>
                  <a:cubicBezTo>
                    <a:pt x="5663359" y="-38965"/>
                    <a:pt x="5865418" y="21930"/>
                    <a:pt x="5266592" y="31003"/>
                  </a:cubicBezTo>
                  <a:cubicBezTo>
                    <a:pt x="5249007" y="36865"/>
                    <a:pt x="5232231" y="46289"/>
                    <a:pt x="5213838" y="48588"/>
                  </a:cubicBezTo>
                  <a:cubicBezTo>
                    <a:pt x="5125810" y="59591"/>
                    <a:pt x="5166807" y="53495"/>
                    <a:pt x="5090746" y="66173"/>
                  </a:cubicBezTo>
                  <a:cubicBezTo>
                    <a:pt x="5015154" y="116566"/>
                    <a:pt x="5110795" y="56148"/>
                    <a:pt x="5037992" y="92550"/>
                  </a:cubicBezTo>
                  <a:cubicBezTo>
                    <a:pt x="5003412" y="109840"/>
                    <a:pt x="5022071" y="111559"/>
                    <a:pt x="4985238" y="118926"/>
                  </a:cubicBezTo>
                  <a:cubicBezTo>
                    <a:pt x="4964917" y="122990"/>
                    <a:pt x="4944207" y="124788"/>
                    <a:pt x="4923692" y="127719"/>
                  </a:cubicBezTo>
                  <a:cubicBezTo>
                    <a:pt x="4906107" y="133580"/>
                    <a:pt x="4886361" y="135021"/>
                    <a:pt x="4870938" y="145303"/>
                  </a:cubicBezTo>
                  <a:cubicBezTo>
                    <a:pt x="4855111" y="155855"/>
                    <a:pt x="4838570" y="170224"/>
                    <a:pt x="4818184" y="171680"/>
                  </a:cubicBezTo>
                  <a:cubicBezTo>
                    <a:pt x="4745043" y="176905"/>
                    <a:pt x="4671646" y="177542"/>
                    <a:pt x="4598377" y="180473"/>
                  </a:cubicBezTo>
                  <a:cubicBezTo>
                    <a:pt x="4589585" y="183404"/>
                    <a:pt x="4580289" y="185120"/>
                    <a:pt x="4572000" y="189265"/>
                  </a:cubicBezTo>
                  <a:cubicBezTo>
                    <a:pt x="4562548" y="193991"/>
                    <a:pt x="4555985" y="204778"/>
                    <a:pt x="4545623" y="206850"/>
                  </a:cubicBezTo>
                  <a:cubicBezTo>
                    <a:pt x="4511017" y="213771"/>
                    <a:pt x="4475284" y="212711"/>
                    <a:pt x="4440115" y="215642"/>
                  </a:cubicBezTo>
                  <a:cubicBezTo>
                    <a:pt x="4359451" y="242529"/>
                    <a:pt x="4395294" y="234108"/>
                    <a:pt x="4229100" y="215642"/>
                  </a:cubicBezTo>
                  <a:cubicBezTo>
                    <a:pt x="4210677" y="213595"/>
                    <a:pt x="4193931" y="203919"/>
                    <a:pt x="4176346" y="198057"/>
                  </a:cubicBezTo>
                  <a:lnTo>
                    <a:pt x="4097215" y="171680"/>
                  </a:lnTo>
                  <a:lnTo>
                    <a:pt x="4070838" y="162888"/>
                  </a:lnTo>
                  <a:cubicBezTo>
                    <a:pt x="4057501" y="153996"/>
                    <a:pt x="4036286" y="136511"/>
                    <a:pt x="4018084" y="136511"/>
                  </a:cubicBezTo>
                  <a:cubicBezTo>
                    <a:pt x="4000257" y="136511"/>
                    <a:pt x="3982812" y="141807"/>
                    <a:pt x="3965331" y="145303"/>
                  </a:cubicBezTo>
                  <a:cubicBezTo>
                    <a:pt x="3937736" y="150822"/>
                    <a:pt x="3928920" y="154510"/>
                    <a:pt x="3903784" y="162888"/>
                  </a:cubicBezTo>
                  <a:lnTo>
                    <a:pt x="3868615" y="215642"/>
                  </a:lnTo>
                  <a:cubicBezTo>
                    <a:pt x="3862754" y="224434"/>
                    <a:pt x="3854373" y="231994"/>
                    <a:pt x="3851031" y="242019"/>
                  </a:cubicBezTo>
                  <a:cubicBezTo>
                    <a:pt x="3848100" y="250811"/>
                    <a:pt x="3848792" y="261843"/>
                    <a:pt x="3842238" y="268396"/>
                  </a:cubicBezTo>
                  <a:cubicBezTo>
                    <a:pt x="3835685" y="274949"/>
                    <a:pt x="3824653" y="274257"/>
                    <a:pt x="3815861" y="277188"/>
                  </a:cubicBezTo>
                  <a:cubicBezTo>
                    <a:pt x="3798276" y="288911"/>
                    <a:pt x="3774830" y="294772"/>
                    <a:pt x="3763107" y="312357"/>
                  </a:cubicBezTo>
                  <a:cubicBezTo>
                    <a:pt x="3740382" y="346445"/>
                    <a:pt x="3755548" y="335393"/>
                    <a:pt x="3719146" y="347526"/>
                  </a:cubicBezTo>
                  <a:cubicBezTo>
                    <a:pt x="3716215" y="356318"/>
                    <a:pt x="3712793" y="364962"/>
                    <a:pt x="3710354" y="373903"/>
                  </a:cubicBezTo>
                  <a:cubicBezTo>
                    <a:pt x="3703995" y="397219"/>
                    <a:pt x="3700412" y="421314"/>
                    <a:pt x="3692769" y="444242"/>
                  </a:cubicBezTo>
                  <a:cubicBezTo>
                    <a:pt x="3686907" y="461827"/>
                    <a:pt x="3679679" y="479014"/>
                    <a:pt x="3675184" y="496996"/>
                  </a:cubicBezTo>
                  <a:cubicBezTo>
                    <a:pt x="3647712" y="606887"/>
                    <a:pt x="3682816" y="470288"/>
                    <a:pt x="3657600" y="558542"/>
                  </a:cubicBezTo>
                  <a:cubicBezTo>
                    <a:pt x="3654280" y="570161"/>
                    <a:pt x="3654802" y="583219"/>
                    <a:pt x="3648807" y="593711"/>
                  </a:cubicBezTo>
                  <a:cubicBezTo>
                    <a:pt x="3623335" y="638287"/>
                    <a:pt x="3613341" y="608565"/>
                    <a:pt x="3569677" y="637673"/>
                  </a:cubicBezTo>
                  <a:cubicBezTo>
                    <a:pt x="3533246" y="661960"/>
                    <a:pt x="3553551" y="652694"/>
                    <a:pt x="3508131" y="664050"/>
                  </a:cubicBezTo>
                  <a:cubicBezTo>
                    <a:pt x="3481754" y="681634"/>
                    <a:pt x="3478823" y="678703"/>
                    <a:pt x="3464169" y="708011"/>
                  </a:cubicBezTo>
                  <a:cubicBezTo>
                    <a:pt x="3460024" y="716300"/>
                    <a:pt x="3461930" y="727835"/>
                    <a:pt x="3455377" y="734388"/>
                  </a:cubicBezTo>
                  <a:cubicBezTo>
                    <a:pt x="3448824" y="740941"/>
                    <a:pt x="3437792" y="740249"/>
                    <a:pt x="3429000" y="743180"/>
                  </a:cubicBezTo>
                  <a:cubicBezTo>
                    <a:pt x="3362701" y="721081"/>
                    <a:pt x="3444423" y="750891"/>
                    <a:pt x="3376246" y="716803"/>
                  </a:cubicBezTo>
                  <a:cubicBezTo>
                    <a:pt x="3367957" y="712658"/>
                    <a:pt x="3358661" y="710942"/>
                    <a:pt x="3349869" y="708011"/>
                  </a:cubicBezTo>
                  <a:cubicBezTo>
                    <a:pt x="3332283" y="681633"/>
                    <a:pt x="3335216" y="678705"/>
                    <a:pt x="3305907" y="664050"/>
                  </a:cubicBezTo>
                  <a:cubicBezTo>
                    <a:pt x="3297618" y="659905"/>
                    <a:pt x="3287632" y="659758"/>
                    <a:pt x="3279531" y="655257"/>
                  </a:cubicBezTo>
                  <a:cubicBezTo>
                    <a:pt x="3261057" y="644993"/>
                    <a:pt x="3246827" y="626771"/>
                    <a:pt x="3226777" y="620088"/>
                  </a:cubicBezTo>
                  <a:lnTo>
                    <a:pt x="3174023" y="602503"/>
                  </a:lnTo>
                  <a:cubicBezTo>
                    <a:pt x="3111397" y="581628"/>
                    <a:pt x="3156874" y="594421"/>
                    <a:pt x="3033346" y="584919"/>
                  </a:cubicBezTo>
                  <a:cubicBezTo>
                    <a:pt x="3027484" y="576127"/>
                    <a:pt x="3023233" y="566014"/>
                    <a:pt x="3015761" y="558542"/>
                  </a:cubicBezTo>
                  <a:cubicBezTo>
                    <a:pt x="3008289" y="551070"/>
                    <a:pt x="2995985" y="549209"/>
                    <a:pt x="2989384" y="540957"/>
                  </a:cubicBezTo>
                  <a:cubicBezTo>
                    <a:pt x="2940851" y="480290"/>
                    <a:pt x="3029805" y="547387"/>
                    <a:pt x="2954215" y="496996"/>
                  </a:cubicBezTo>
                  <a:cubicBezTo>
                    <a:pt x="2951284" y="488204"/>
                    <a:pt x="2952965" y="476006"/>
                    <a:pt x="2945423" y="470619"/>
                  </a:cubicBezTo>
                  <a:cubicBezTo>
                    <a:pt x="2930340" y="459845"/>
                    <a:pt x="2910254" y="458896"/>
                    <a:pt x="2892669" y="453034"/>
                  </a:cubicBezTo>
                  <a:lnTo>
                    <a:pt x="2839915" y="435450"/>
                  </a:lnTo>
                  <a:cubicBezTo>
                    <a:pt x="2751247" y="405894"/>
                    <a:pt x="2888798" y="450994"/>
                    <a:pt x="2778369" y="417865"/>
                  </a:cubicBezTo>
                  <a:cubicBezTo>
                    <a:pt x="2760615" y="412539"/>
                    <a:pt x="2743200" y="406142"/>
                    <a:pt x="2725615" y="400280"/>
                  </a:cubicBezTo>
                  <a:lnTo>
                    <a:pt x="2699238" y="391488"/>
                  </a:lnTo>
                  <a:cubicBezTo>
                    <a:pt x="2690446" y="388557"/>
                    <a:pt x="2681852" y="384944"/>
                    <a:pt x="2672861" y="382696"/>
                  </a:cubicBezTo>
                  <a:cubicBezTo>
                    <a:pt x="2619716" y="369409"/>
                    <a:pt x="2649146" y="377722"/>
                    <a:pt x="2584938" y="356319"/>
                  </a:cubicBezTo>
                  <a:cubicBezTo>
                    <a:pt x="2576146" y="353388"/>
                    <a:pt x="2566273" y="352667"/>
                    <a:pt x="2558561" y="347526"/>
                  </a:cubicBezTo>
                  <a:lnTo>
                    <a:pt x="2532184" y="329942"/>
                  </a:lnTo>
                  <a:cubicBezTo>
                    <a:pt x="2529253" y="321150"/>
                    <a:pt x="2527893" y="311667"/>
                    <a:pt x="2523392" y="303565"/>
                  </a:cubicBezTo>
                  <a:cubicBezTo>
                    <a:pt x="2513129" y="285090"/>
                    <a:pt x="2488223" y="250811"/>
                    <a:pt x="2488223" y="250811"/>
                  </a:cubicBezTo>
                  <a:cubicBezTo>
                    <a:pt x="2482943" y="229692"/>
                    <a:pt x="2480821" y="204445"/>
                    <a:pt x="2461846" y="189265"/>
                  </a:cubicBezTo>
                  <a:cubicBezTo>
                    <a:pt x="2454609" y="183475"/>
                    <a:pt x="2444261" y="183404"/>
                    <a:pt x="2435469" y="180473"/>
                  </a:cubicBezTo>
                  <a:cubicBezTo>
                    <a:pt x="2432538" y="171681"/>
                    <a:pt x="2433230" y="160649"/>
                    <a:pt x="2426677" y="154096"/>
                  </a:cubicBezTo>
                  <a:cubicBezTo>
                    <a:pt x="2422471" y="149890"/>
                    <a:pt x="2365438" y="136588"/>
                    <a:pt x="2365131" y="136511"/>
                  </a:cubicBezTo>
                  <a:cubicBezTo>
                    <a:pt x="2344896" y="138068"/>
                    <a:pt x="2253700" y="126331"/>
                    <a:pt x="2224454" y="162888"/>
                  </a:cubicBezTo>
                  <a:cubicBezTo>
                    <a:pt x="2218664" y="170125"/>
                    <a:pt x="2220162" y="181163"/>
                    <a:pt x="2215661" y="189265"/>
                  </a:cubicBezTo>
                  <a:cubicBezTo>
                    <a:pt x="2205397" y="207739"/>
                    <a:pt x="2180492" y="242019"/>
                    <a:pt x="2180492" y="242019"/>
                  </a:cubicBezTo>
                  <a:cubicBezTo>
                    <a:pt x="2174700" y="259396"/>
                    <a:pt x="2169611" y="282377"/>
                    <a:pt x="2154115" y="294773"/>
                  </a:cubicBezTo>
                  <a:cubicBezTo>
                    <a:pt x="2146878" y="300563"/>
                    <a:pt x="2136530" y="300634"/>
                    <a:pt x="2127738" y="303565"/>
                  </a:cubicBezTo>
                  <a:lnTo>
                    <a:pt x="2074984" y="338734"/>
                  </a:lnTo>
                  <a:cubicBezTo>
                    <a:pt x="2066192" y="344596"/>
                    <a:pt x="2058632" y="352977"/>
                    <a:pt x="2048607" y="356319"/>
                  </a:cubicBezTo>
                  <a:lnTo>
                    <a:pt x="1995854" y="373903"/>
                  </a:lnTo>
                  <a:cubicBezTo>
                    <a:pt x="1960685" y="370972"/>
                    <a:pt x="1925365" y="369488"/>
                    <a:pt x="1890346" y="365111"/>
                  </a:cubicBezTo>
                  <a:cubicBezTo>
                    <a:pt x="1878356" y="363612"/>
                    <a:pt x="1866751" y="359791"/>
                    <a:pt x="1855177" y="356319"/>
                  </a:cubicBezTo>
                  <a:cubicBezTo>
                    <a:pt x="1837423" y="350993"/>
                    <a:pt x="1820008" y="344596"/>
                    <a:pt x="1802423" y="338734"/>
                  </a:cubicBezTo>
                  <a:lnTo>
                    <a:pt x="1776046" y="329942"/>
                  </a:lnTo>
                  <a:cubicBezTo>
                    <a:pt x="1776041" y="329940"/>
                    <a:pt x="1723296" y="312360"/>
                    <a:pt x="1723292" y="312357"/>
                  </a:cubicBezTo>
                  <a:cubicBezTo>
                    <a:pt x="1689203" y="289632"/>
                    <a:pt x="1706940" y="298115"/>
                    <a:pt x="1670538" y="285980"/>
                  </a:cubicBezTo>
                  <a:cubicBezTo>
                    <a:pt x="1664677" y="277188"/>
                    <a:pt x="1661746" y="265464"/>
                    <a:pt x="1652954" y="259603"/>
                  </a:cubicBezTo>
                  <a:cubicBezTo>
                    <a:pt x="1642899" y="252900"/>
                    <a:pt x="1629358" y="254283"/>
                    <a:pt x="1617784" y="250811"/>
                  </a:cubicBezTo>
                  <a:cubicBezTo>
                    <a:pt x="1600030" y="245485"/>
                    <a:pt x="1582615" y="239088"/>
                    <a:pt x="1565031" y="233226"/>
                  </a:cubicBezTo>
                  <a:lnTo>
                    <a:pt x="1538654" y="224434"/>
                  </a:lnTo>
                  <a:cubicBezTo>
                    <a:pt x="1470479" y="201710"/>
                    <a:pt x="1521524" y="216258"/>
                    <a:pt x="1380392" y="206850"/>
                  </a:cubicBezTo>
                  <a:cubicBezTo>
                    <a:pt x="1354014" y="189264"/>
                    <a:pt x="1351085" y="192197"/>
                    <a:pt x="1336431" y="162888"/>
                  </a:cubicBezTo>
                  <a:cubicBezTo>
                    <a:pt x="1330970" y="151965"/>
                    <a:pt x="1325170" y="115173"/>
                    <a:pt x="1310054" y="110134"/>
                  </a:cubicBezTo>
                  <a:cubicBezTo>
                    <a:pt x="1282112" y="100820"/>
                    <a:pt x="1251439" y="104273"/>
                    <a:pt x="1222131" y="101342"/>
                  </a:cubicBezTo>
                  <a:lnTo>
                    <a:pt x="1169377" y="83757"/>
                  </a:lnTo>
                  <a:lnTo>
                    <a:pt x="1143000" y="74965"/>
                  </a:lnTo>
                  <a:cubicBezTo>
                    <a:pt x="1134208" y="69103"/>
                    <a:pt x="1126279" y="61672"/>
                    <a:pt x="1116623" y="57380"/>
                  </a:cubicBezTo>
                  <a:cubicBezTo>
                    <a:pt x="1099685" y="49852"/>
                    <a:pt x="1081454" y="45658"/>
                    <a:pt x="1063869" y="39796"/>
                  </a:cubicBezTo>
                  <a:cubicBezTo>
                    <a:pt x="1026017" y="27179"/>
                    <a:pt x="1046498" y="33255"/>
                    <a:pt x="1002323" y="22211"/>
                  </a:cubicBezTo>
                  <a:cubicBezTo>
                    <a:pt x="978877" y="25142"/>
                    <a:pt x="955232" y="26776"/>
                    <a:pt x="931984" y="31003"/>
                  </a:cubicBezTo>
                  <a:cubicBezTo>
                    <a:pt x="922865" y="32661"/>
                    <a:pt x="912160" y="33242"/>
                    <a:pt x="905607" y="39796"/>
                  </a:cubicBezTo>
                  <a:cubicBezTo>
                    <a:pt x="890663" y="54740"/>
                    <a:pt x="890488" y="85867"/>
                    <a:pt x="870438" y="92550"/>
                  </a:cubicBezTo>
                  <a:cubicBezTo>
                    <a:pt x="804145" y="114647"/>
                    <a:pt x="885853" y="84841"/>
                    <a:pt x="817684" y="118926"/>
                  </a:cubicBezTo>
                  <a:cubicBezTo>
                    <a:pt x="809394" y="123071"/>
                    <a:pt x="799409" y="123218"/>
                    <a:pt x="791307" y="127719"/>
                  </a:cubicBezTo>
                  <a:cubicBezTo>
                    <a:pt x="772833" y="137983"/>
                    <a:pt x="759679" y="162284"/>
                    <a:pt x="738554" y="162888"/>
                  </a:cubicBezTo>
                  <a:lnTo>
                    <a:pt x="430823" y="171680"/>
                  </a:lnTo>
                  <a:cubicBezTo>
                    <a:pt x="364521" y="193782"/>
                    <a:pt x="443678" y="161397"/>
                    <a:pt x="386861" y="206850"/>
                  </a:cubicBezTo>
                  <a:cubicBezTo>
                    <a:pt x="377662" y="214209"/>
                    <a:pt x="319014" y="223755"/>
                    <a:pt x="316523" y="224434"/>
                  </a:cubicBezTo>
                  <a:cubicBezTo>
                    <a:pt x="298640" y="229311"/>
                    <a:pt x="281354" y="236157"/>
                    <a:pt x="263769" y="242019"/>
                  </a:cubicBezTo>
                  <a:lnTo>
                    <a:pt x="237392" y="250811"/>
                  </a:lnTo>
                  <a:cubicBezTo>
                    <a:pt x="184638" y="247880"/>
                    <a:pt x="130940" y="252381"/>
                    <a:pt x="79131" y="242019"/>
                  </a:cubicBezTo>
                  <a:cubicBezTo>
                    <a:pt x="68769" y="239947"/>
                    <a:pt x="68311" y="223760"/>
                    <a:pt x="61546" y="215642"/>
                  </a:cubicBezTo>
                  <a:cubicBezTo>
                    <a:pt x="53586" y="206090"/>
                    <a:pt x="45965" y="195434"/>
                    <a:pt x="35169" y="189265"/>
                  </a:cubicBezTo>
                  <a:cubicBezTo>
                    <a:pt x="24677" y="183270"/>
                    <a:pt x="0" y="180473"/>
                    <a:pt x="0" y="180473"/>
                  </a:cubicBezTo>
                </a:path>
              </a:pathLst>
            </a:custGeom>
            <a:noFill/>
            <a:ln w="476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  <p:pic>
          <p:nvPicPr>
            <p:cNvPr id="175" name="Imagem 17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16906" y="1403855"/>
              <a:ext cx="483535" cy="466054"/>
            </a:xfrm>
            <a:prstGeom prst="rect">
              <a:avLst/>
            </a:prstGeom>
          </p:spPr>
        </p:pic>
        <p:pic>
          <p:nvPicPr>
            <p:cNvPr id="176" name="Imagem 17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37575" y="1478631"/>
              <a:ext cx="513180" cy="494627"/>
            </a:xfrm>
            <a:prstGeom prst="rect">
              <a:avLst/>
            </a:prstGeom>
          </p:spPr>
        </p:pic>
        <p:cxnSp>
          <p:nvCxnSpPr>
            <p:cNvPr id="177" name="Conector de Seta Reta 176"/>
            <p:cNvCxnSpPr/>
            <p:nvPr/>
          </p:nvCxnSpPr>
          <p:spPr>
            <a:xfrm flipH="1">
              <a:off x="5470801" y="2196915"/>
              <a:ext cx="322553" cy="488936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ector de Seta Reta 177"/>
            <p:cNvCxnSpPr/>
            <p:nvPr/>
          </p:nvCxnSpPr>
          <p:spPr>
            <a:xfrm flipV="1">
              <a:off x="6184014" y="1199286"/>
              <a:ext cx="408746" cy="498360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Forma Livre 178"/>
            <p:cNvSpPr/>
            <p:nvPr/>
          </p:nvSpPr>
          <p:spPr>
            <a:xfrm>
              <a:off x="5793353" y="1686604"/>
              <a:ext cx="391181" cy="517301"/>
            </a:xfrm>
            <a:custGeom>
              <a:avLst/>
              <a:gdLst>
                <a:gd name="connsiteX0" fmla="*/ 0 w 453225"/>
                <a:gd name="connsiteY0" fmla="*/ 588397 h 588397"/>
                <a:gd name="connsiteX1" fmla="*/ 31806 w 453225"/>
                <a:gd name="connsiteY1" fmla="*/ 548640 h 588397"/>
                <a:gd name="connsiteX2" fmla="*/ 55660 w 453225"/>
                <a:gd name="connsiteY2" fmla="*/ 540689 h 588397"/>
                <a:gd name="connsiteX3" fmla="*/ 79513 w 453225"/>
                <a:gd name="connsiteY3" fmla="*/ 524786 h 588397"/>
                <a:gd name="connsiteX4" fmla="*/ 143124 w 453225"/>
                <a:gd name="connsiteY4" fmla="*/ 485030 h 588397"/>
                <a:gd name="connsiteX5" fmla="*/ 166978 w 453225"/>
                <a:gd name="connsiteY5" fmla="*/ 477079 h 588397"/>
                <a:gd name="connsiteX6" fmla="*/ 190832 w 453225"/>
                <a:gd name="connsiteY6" fmla="*/ 461176 h 588397"/>
                <a:gd name="connsiteX7" fmla="*/ 198783 w 453225"/>
                <a:gd name="connsiteY7" fmla="*/ 421420 h 588397"/>
                <a:gd name="connsiteX8" fmla="*/ 222637 w 453225"/>
                <a:gd name="connsiteY8" fmla="*/ 373712 h 588397"/>
                <a:gd name="connsiteX9" fmla="*/ 238540 w 453225"/>
                <a:gd name="connsiteY9" fmla="*/ 326004 h 588397"/>
                <a:gd name="connsiteX10" fmla="*/ 262393 w 453225"/>
                <a:gd name="connsiteY10" fmla="*/ 238540 h 588397"/>
                <a:gd name="connsiteX11" fmla="*/ 270345 w 453225"/>
                <a:gd name="connsiteY11" fmla="*/ 214686 h 588397"/>
                <a:gd name="connsiteX12" fmla="*/ 278296 w 453225"/>
                <a:gd name="connsiteY12" fmla="*/ 190832 h 588397"/>
                <a:gd name="connsiteX13" fmla="*/ 294199 w 453225"/>
                <a:gd name="connsiteY13" fmla="*/ 166978 h 588397"/>
                <a:gd name="connsiteX14" fmla="*/ 341907 w 453225"/>
                <a:gd name="connsiteY14" fmla="*/ 151075 h 588397"/>
                <a:gd name="connsiteX15" fmla="*/ 365760 w 453225"/>
                <a:gd name="connsiteY15" fmla="*/ 135173 h 588397"/>
                <a:gd name="connsiteX16" fmla="*/ 389614 w 453225"/>
                <a:gd name="connsiteY16" fmla="*/ 127221 h 588397"/>
                <a:gd name="connsiteX17" fmla="*/ 397566 w 453225"/>
                <a:gd name="connsiteY17" fmla="*/ 103367 h 588397"/>
                <a:gd name="connsiteX18" fmla="*/ 421420 w 453225"/>
                <a:gd name="connsiteY18" fmla="*/ 87465 h 588397"/>
                <a:gd name="connsiteX19" fmla="*/ 437322 w 453225"/>
                <a:gd name="connsiteY19" fmla="*/ 39757 h 588397"/>
                <a:gd name="connsiteX20" fmla="*/ 445273 w 453225"/>
                <a:gd name="connsiteY20" fmla="*/ 15903 h 588397"/>
                <a:gd name="connsiteX21" fmla="*/ 453225 w 453225"/>
                <a:gd name="connsiteY21" fmla="*/ 0 h 588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3225" h="588397">
                  <a:moveTo>
                    <a:pt x="0" y="588397"/>
                  </a:moveTo>
                  <a:cubicBezTo>
                    <a:pt x="10602" y="575145"/>
                    <a:pt x="18920" y="559685"/>
                    <a:pt x="31806" y="548640"/>
                  </a:cubicBezTo>
                  <a:cubicBezTo>
                    <a:pt x="38170" y="543185"/>
                    <a:pt x="48163" y="544437"/>
                    <a:pt x="55660" y="540689"/>
                  </a:cubicBezTo>
                  <a:cubicBezTo>
                    <a:pt x="64207" y="536415"/>
                    <a:pt x="71562" y="530087"/>
                    <a:pt x="79513" y="524786"/>
                  </a:cubicBezTo>
                  <a:cubicBezTo>
                    <a:pt x="104715" y="486986"/>
                    <a:pt x="86351" y="503954"/>
                    <a:pt x="143124" y="485030"/>
                  </a:cubicBezTo>
                  <a:lnTo>
                    <a:pt x="166978" y="477079"/>
                  </a:lnTo>
                  <a:cubicBezTo>
                    <a:pt x="174929" y="471778"/>
                    <a:pt x="186091" y="469473"/>
                    <a:pt x="190832" y="461176"/>
                  </a:cubicBezTo>
                  <a:cubicBezTo>
                    <a:pt x="197537" y="449442"/>
                    <a:pt x="195505" y="434531"/>
                    <a:pt x="198783" y="421420"/>
                  </a:cubicBezTo>
                  <a:cubicBezTo>
                    <a:pt x="205367" y="395083"/>
                    <a:pt x="207089" y="397034"/>
                    <a:pt x="222637" y="373712"/>
                  </a:cubicBezTo>
                  <a:cubicBezTo>
                    <a:pt x="227938" y="357809"/>
                    <a:pt x="235253" y="342441"/>
                    <a:pt x="238540" y="326004"/>
                  </a:cubicBezTo>
                  <a:cubicBezTo>
                    <a:pt x="249777" y="269814"/>
                    <a:pt x="242218" y="299063"/>
                    <a:pt x="262393" y="238540"/>
                  </a:cubicBezTo>
                  <a:lnTo>
                    <a:pt x="270345" y="214686"/>
                  </a:lnTo>
                  <a:cubicBezTo>
                    <a:pt x="272995" y="206735"/>
                    <a:pt x="273647" y="197806"/>
                    <a:pt x="278296" y="190832"/>
                  </a:cubicBezTo>
                  <a:cubicBezTo>
                    <a:pt x="283597" y="182881"/>
                    <a:pt x="286095" y="172043"/>
                    <a:pt x="294199" y="166978"/>
                  </a:cubicBezTo>
                  <a:cubicBezTo>
                    <a:pt x="308414" y="158094"/>
                    <a:pt x="341907" y="151075"/>
                    <a:pt x="341907" y="151075"/>
                  </a:cubicBezTo>
                  <a:cubicBezTo>
                    <a:pt x="349858" y="145774"/>
                    <a:pt x="357213" y="139447"/>
                    <a:pt x="365760" y="135173"/>
                  </a:cubicBezTo>
                  <a:cubicBezTo>
                    <a:pt x="373257" y="131425"/>
                    <a:pt x="383687" y="133148"/>
                    <a:pt x="389614" y="127221"/>
                  </a:cubicBezTo>
                  <a:cubicBezTo>
                    <a:pt x="395541" y="121294"/>
                    <a:pt x="392330" y="109912"/>
                    <a:pt x="397566" y="103367"/>
                  </a:cubicBezTo>
                  <a:cubicBezTo>
                    <a:pt x="403536" y="95905"/>
                    <a:pt x="413469" y="92766"/>
                    <a:pt x="421420" y="87465"/>
                  </a:cubicBezTo>
                  <a:lnTo>
                    <a:pt x="437322" y="39757"/>
                  </a:lnTo>
                  <a:cubicBezTo>
                    <a:pt x="439972" y="31806"/>
                    <a:pt x="441525" y="23399"/>
                    <a:pt x="445273" y="15903"/>
                  </a:cubicBezTo>
                  <a:lnTo>
                    <a:pt x="453225" y="0"/>
                  </a:lnTo>
                </a:path>
              </a:pathLst>
            </a:custGeom>
            <a:noFill/>
            <a:ln w="539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  <p:cxnSp>
          <p:nvCxnSpPr>
            <p:cNvPr id="180" name="Conector de Seta Reta 179"/>
            <p:cNvCxnSpPr>
              <a:stCxn id="174" idx="147"/>
            </p:cNvCxnSpPr>
            <p:nvPr/>
          </p:nvCxnSpPr>
          <p:spPr>
            <a:xfrm>
              <a:off x="2845894" y="1723957"/>
              <a:ext cx="15096" cy="647609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ector de Seta Reta 180"/>
            <p:cNvCxnSpPr/>
            <p:nvPr/>
          </p:nvCxnSpPr>
          <p:spPr>
            <a:xfrm flipH="1" flipV="1">
              <a:off x="2765863" y="1399685"/>
              <a:ext cx="78078" cy="334761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2" name="Imagem 18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85391" y="1918440"/>
              <a:ext cx="305494" cy="289719"/>
            </a:xfrm>
            <a:prstGeom prst="rect">
              <a:avLst/>
            </a:prstGeom>
          </p:spPr>
        </p:pic>
        <p:pic>
          <p:nvPicPr>
            <p:cNvPr id="183" name="Imagem 18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49887" y="1844028"/>
              <a:ext cx="388106" cy="281292"/>
            </a:xfrm>
            <a:prstGeom prst="rect">
              <a:avLst/>
            </a:prstGeom>
          </p:spPr>
        </p:pic>
        <p:cxnSp>
          <p:nvCxnSpPr>
            <p:cNvPr id="184" name="Conector de Seta Reta 183"/>
            <p:cNvCxnSpPr/>
            <p:nvPr/>
          </p:nvCxnSpPr>
          <p:spPr>
            <a:xfrm flipV="1">
              <a:off x="8069698" y="1161422"/>
              <a:ext cx="331578" cy="406595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ector de Seta Reta 184"/>
            <p:cNvCxnSpPr/>
            <p:nvPr/>
          </p:nvCxnSpPr>
          <p:spPr>
            <a:xfrm flipH="1">
              <a:off x="7855521" y="1563659"/>
              <a:ext cx="212646" cy="870401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6" name="Imagem 18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99371" y="1676260"/>
              <a:ext cx="419282" cy="306838"/>
            </a:xfrm>
            <a:prstGeom prst="rect">
              <a:avLst/>
            </a:prstGeom>
          </p:spPr>
        </p:pic>
        <p:cxnSp>
          <p:nvCxnSpPr>
            <p:cNvPr id="187" name="Conector de Seta Reta 186"/>
            <p:cNvCxnSpPr/>
            <p:nvPr/>
          </p:nvCxnSpPr>
          <p:spPr>
            <a:xfrm>
              <a:off x="3340350" y="1707513"/>
              <a:ext cx="10266" cy="571090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ector de Seta Reta 187"/>
            <p:cNvCxnSpPr/>
            <p:nvPr/>
          </p:nvCxnSpPr>
          <p:spPr>
            <a:xfrm flipV="1">
              <a:off x="3322505" y="1653053"/>
              <a:ext cx="250708" cy="65737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ector de Seta Reta 188"/>
            <p:cNvCxnSpPr/>
            <p:nvPr/>
          </p:nvCxnSpPr>
          <p:spPr>
            <a:xfrm flipH="1">
              <a:off x="4335226" y="1877529"/>
              <a:ext cx="83054" cy="562836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ector de Seta Reta 189"/>
            <p:cNvCxnSpPr/>
            <p:nvPr/>
          </p:nvCxnSpPr>
          <p:spPr>
            <a:xfrm flipV="1">
              <a:off x="4398830" y="1857639"/>
              <a:ext cx="271659" cy="25981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ector de Seta Reta 190"/>
            <p:cNvCxnSpPr>
              <a:stCxn id="174" idx="63"/>
            </p:cNvCxnSpPr>
            <p:nvPr/>
          </p:nvCxnSpPr>
          <p:spPr>
            <a:xfrm>
              <a:off x="6238040" y="1684472"/>
              <a:ext cx="126846" cy="837208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ector de Seta Reta 191"/>
            <p:cNvCxnSpPr/>
            <p:nvPr/>
          </p:nvCxnSpPr>
          <p:spPr>
            <a:xfrm>
              <a:off x="9096024" y="2012928"/>
              <a:ext cx="58267" cy="597554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3" name="Imagem 19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37104" y="2068313"/>
              <a:ext cx="402590" cy="279603"/>
            </a:xfrm>
            <a:prstGeom prst="rect">
              <a:avLst/>
            </a:prstGeom>
          </p:spPr>
        </p:pic>
        <p:pic>
          <p:nvPicPr>
            <p:cNvPr id="194" name="Imagem 19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83116" y="1850751"/>
              <a:ext cx="417625" cy="290045"/>
            </a:xfrm>
            <a:prstGeom prst="rect">
              <a:avLst/>
            </a:prstGeom>
          </p:spPr>
        </p:pic>
        <p:pic>
          <p:nvPicPr>
            <p:cNvPr id="195" name="Imagem 19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147378" y="1798727"/>
              <a:ext cx="397023" cy="273252"/>
            </a:xfrm>
            <a:prstGeom prst="rect">
              <a:avLst/>
            </a:prstGeom>
          </p:spPr>
        </p:pic>
        <p:pic>
          <p:nvPicPr>
            <p:cNvPr id="196" name="Imagem 19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81141" y="1945254"/>
              <a:ext cx="430840" cy="296527"/>
            </a:xfrm>
            <a:prstGeom prst="rect">
              <a:avLst/>
            </a:prstGeom>
          </p:spPr>
        </p:pic>
        <p:cxnSp>
          <p:nvCxnSpPr>
            <p:cNvPr id="197" name="Conector de Seta Reta 196"/>
            <p:cNvCxnSpPr/>
            <p:nvPr/>
          </p:nvCxnSpPr>
          <p:spPr>
            <a:xfrm flipH="1">
              <a:off x="8764821" y="1978581"/>
              <a:ext cx="104059" cy="488136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ector de Seta Reta 197"/>
            <p:cNvCxnSpPr/>
            <p:nvPr/>
          </p:nvCxnSpPr>
          <p:spPr>
            <a:xfrm flipV="1">
              <a:off x="8870482" y="1779679"/>
              <a:ext cx="170947" cy="200257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9" name="Imagem 19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79950" y="1836214"/>
              <a:ext cx="426574" cy="293590"/>
            </a:xfrm>
            <a:prstGeom prst="rect">
              <a:avLst/>
            </a:prstGeom>
          </p:spPr>
        </p:pic>
      </p:grpSp>
      <p:sp>
        <p:nvSpPr>
          <p:cNvPr id="91" name="Forma livre 53"/>
          <p:cNvSpPr/>
          <p:nvPr/>
        </p:nvSpPr>
        <p:spPr>
          <a:xfrm>
            <a:off x="8174091" y="1377104"/>
            <a:ext cx="1606463" cy="4707316"/>
          </a:xfrm>
          <a:custGeom>
            <a:avLst/>
            <a:gdLst>
              <a:gd name="connsiteX0" fmla="*/ 1440066 w 1861486"/>
              <a:gd name="connsiteY0" fmla="*/ 0 h 5454595"/>
              <a:gd name="connsiteX1" fmla="*/ 1463920 w 1861486"/>
              <a:gd name="connsiteY1" fmla="*/ 39757 h 5454595"/>
              <a:gd name="connsiteX2" fmla="*/ 1479823 w 1861486"/>
              <a:gd name="connsiteY2" fmla="*/ 63611 h 5454595"/>
              <a:gd name="connsiteX3" fmla="*/ 1471872 w 1861486"/>
              <a:gd name="connsiteY3" fmla="*/ 206734 h 5454595"/>
              <a:gd name="connsiteX4" fmla="*/ 1448018 w 1861486"/>
              <a:gd name="connsiteY4" fmla="*/ 214686 h 5454595"/>
              <a:gd name="connsiteX5" fmla="*/ 1416213 w 1861486"/>
              <a:gd name="connsiteY5" fmla="*/ 270345 h 5454595"/>
              <a:gd name="connsiteX6" fmla="*/ 1400310 w 1861486"/>
              <a:gd name="connsiteY6" fmla="*/ 318053 h 5454595"/>
              <a:gd name="connsiteX7" fmla="*/ 1408261 w 1861486"/>
              <a:gd name="connsiteY7" fmla="*/ 437322 h 5454595"/>
              <a:gd name="connsiteX8" fmla="*/ 1416213 w 1861486"/>
              <a:gd name="connsiteY8" fmla="*/ 469127 h 5454595"/>
              <a:gd name="connsiteX9" fmla="*/ 1448018 w 1861486"/>
              <a:gd name="connsiteY9" fmla="*/ 516835 h 5454595"/>
              <a:gd name="connsiteX10" fmla="*/ 1463920 w 1861486"/>
              <a:gd name="connsiteY10" fmla="*/ 596348 h 5454595"/>
              <a:gd name="connsiteX11" fmla="*/ 1479823 w 1861486"/>
              <a:gd name="connsiteY11" fmla="*/ 620202 h 5454595"/>
              <a:gd name="connsiteX12" fmla="*/ 1511628 w 1861486"/>
              <a:gd name="connsiteY12" fmla="*/ 667910 h 5454595"/>
              <a:gd name="connsiteX13" fmla="*/ 1543433 w 1861486"/>
              <a:gd name="connsiteY13" fmla="*/ 739472 h 5454595"/>
              <a:gd name="connsiteX14" fmla="*/ 1575239 w 1861486"/>
              <a:gd name="connsiteY14" fmla="*/ 747423 h 5454595"/>
              <a:gd name="connsiteX15" fmla="*/ 1599093 w 1861486"/>
              <a:gd name="connsiteY15" fmla="*/ 763326 h 5454595"/>
              <a:gd name="connsiteX16" fmla="*/ 1646800 w 1861486"/>
              <a:gd name="connsiteY16" fmla="*/ 811033 h 5454595"/>
              <a:gd name="connsiteX17" fmla="*/ 1678606 w 1861486"/>
              <a:gd name="connsiteY17" fmla="*/ 850790 h 5454595"/>
              <a:gd name="connsiteX18" fmla="*/ 1694508 w 1861486"/>
              <a:gd name="connsiteY18" fmla="*/ 898498 h 5454595"/>
              <a:gd name="connsiteX19" fmla="*/ 1710411 w 1861486"/>
              <a:gd name="connsiteY19" fmla="*/ 962108 h 5454595"/>
              <a:gd name="connsiteX20" fmla="*/ 1710411 w 1861486"/>
              <a:gd name="connsiteY20" fmla="*/ 1089329 h 5454595"/>
              <a:gd name="connsiteX21" fmla="*/ 1726313 w 1861486"/>
              <a:gd name="connsiteY21" fmla="*/ 1137037 h 5454595"/>
              <a:gd name="connsiteX22" fmla="*/ 1718362 w 1861486"/>
              <a:gd name="connsiteY22" fmla="*/ 1224501 h 5454595"/>
              <a:gd name="connsiteX23" fmla="*/ 1710411 w 1861486"/>
              <a:gd name="connsiteY23" fmla="*/ 1248355 h 5454595"/>
              <a:gd name="connsiteX24" fmla="*/ 1726313 w 1861486"/>
              <a:gd name="connsiteY24" fmla="*/ 1335820 h 5454595"/>
              <a:gd name="connsiteX25" fmla="*/ 1718362 w 1861486"/>
              <a:gd name="connsiteY25" fmla="*/ 1391479 h 5454595"/>
              <a:gd name="connsiteX26" fmla="*/ 1694508 w 1861486"/>
              <a:gd name="connsiteY26" fmla="*/ 1407381 h 5454595"/>
              <a:gd name="connsiteX27" fmla="*/ 1678606 w 1861486"/>
              <a:gd name="connsiteY27" fmla="*/ 1431235 h 5454595"/>
              <a:gd name="connsiteX28" fmla="*/ 1686557 w 1861486"/>
              <a:gd name="connsiteY28" fmla="*/ 1558456 h 5454595"/>
              <a:gd name="connsiteX29" fmla="*/ 1694508 w 1861486"/>
              <a:gd name="connsiteY29" fmla="*/ 1590261 h 5454595"/>
              <a:gd name="connsiteX30" fmla="*/ 1718362 w 1861486"/>
              <a:gd name="connsiteY30" fmla="*/ 1606164 h 5454595"/>
              <a:gd name="connsiteX31" fmla="*/ 1726313 w 1861486"/>
              <a:gd name="connsiteY31" fmla="*/ 1630018 h 5454595"/>
              <a:gd name="connsiteX32" fmla="*/ 1750167 w 1861486"/>
              <a:gd name="connsiteY32" fmla="*/ 1645920 h 5454595"/>
              <a:gd name="connsiteX33" fmla="*/ 1797875 w 1861486"/>
              <a:gd name="connsiteY33" fmla="*/ 1685677 h 5454595"/>
              <a:gd name="connsiteX34" fmla="*/ 1837632 w 1861486"/>
              <a:gd name="connsiteY34" fmla="*/ 1733385 h 5454595"/>
              <a:gd name="connsiteX35" fmla="*/ 1861486 w 1861486"/>
              <a:gd name="connsiteY35" fmla="*/ 1749287 h 5454595"/>
              <a:gd name="connsiteX36" fmla="*/ 1845583 w 1861486"/>
              <a:gd name="connsiteY36" fmla="*/ 1868557 h 5454595"/>
              <a:gd name="connsiteX37" fmla="*/ 1837632 w 1861486"/>
              <a:gd name="connsiteY37" fmla="*/ 1892411 h 5454595"/>
              <a:gd name="connsiteX38" fmla="*/ 1829680 w 1861486"/>
              <a:gd name="connsiteY38" fmla="*/ 1987826 h 5454595"/>
              <a:gd name="connsiteX39" fmla="*/ 1805826 w 1861486"/>
              <a:gd name="connsiteY39" fmla="*/ 2059388 h 5454595"/>
              <a:gd name="connsiteX40" fmla="*/ 1797875 w 1861486"/>
              <a:gd name="connsiteY40" fmla="*/ 2083242 h 5454595"/>
              <a:gd name="connsiteX41" fmla="*/ 1805826 w 1861486"/>
              <a:gd name="connsiteY41" fmla="*/ 2329733 h 5454595"/>
              <a:gd name="connsiteX42" fmla="*/ 1797875 w 1861486"/>
              <a:gd name="connsiteY42" fmla="*/ 2409246 h 5454595"/>
              <a:gd name="connsiteX43" fmla="*/ 1789924 w 1861486"/>
              <a:gd name="connsiteY43" fmla="*/ 2433100 h 5454595"/>
              <a:gd name="connsiteX44" fmla="*/ 1766070 w 1861486"/>
              <a:gd name="connsiteY44" fmla="*/ 2449002 h 5454595"/>
              <a:gd name="connsiteX45" fmla="*/ 1758119 w 1861486"/>
              <a:gd name="connsiteY45" fmla="*/ 2472856 h 5454595"/>
              <a:gd name="connsiteX46" fmla="*/ 1742216 w 1861486"/>
              <a:gd name="connsiteY46" fmla="*/ 2528515 h 5454595"/>
              <a:gd name="connsiteX47" fmla="*/ 1750167 w 1861486"/>
              <a:gd name="connsiteY47" fmla="*/ 2615980 h 5454595"/>
              <a:gd name="connsiteX48" fmla="*/ 1766070 w 1861486"/>
              <a:gd name="connsiteY48" fmla="*/ 2639833 h 5454595"/>
              <a:gd name="connsiteX49" fmla="*/ 1774021 w 1861486"/>
              <a:gd name="connsiteY49" fmla="*/ 2663687 h 5454595"/>
              <a:gd name="connsiteX50" fmla="*/ 1766070 w 1861486"/>
              <a:gd name="connsiteY50" fmla="*/ 2703444 h 5454595"/>
              <a:gd name="connsiteX51" fmla="*/ 1742216 w 1861486"/>
              <a:gd name="connsiteY51" fmla="*/ 2719346 h 5454595"/>
              <a:gd name="connsiteX52" fmla="*/ 1726313 w 1861486"/>
              <a:gd name="connsiteY52" fmla="*/ 2743200 h 5454595"/>
              <a:gd name="connsiteX53" fmla="*/ 1734265 w 1861486"/>
              <a:gd name="connsiteY53" fmla="*/ 2814762 h 5454595"/>
              <a:gd name="connsiteX54" fmla="*/ 1750167 w 1861486"/>
              <a:gd name="connsiteY54" fmla="*/ 2838616 h 5454595"/>
              <a:gd name="connsiteX55" fmla="*/ 1758119 w 1861486"/>
              <a:gd name="connsiteY55" fmla="*/ 2862470 h 5454595"/>
              <a:gd name="connsiteX56" fmla="*/ 1781973 w 1861486"/>
              <a:gd name="connsiteY56" fmla="*/ 2965837 h 5454595"/>
              <a:gd name="connsiteX57" fmla="*/ 1789924 w 1861486"/>
              <a:gd name="connsiteY57" fmla="*/ 2989691 h 5454595"/>
              <a:gd name="connsiteX58" fmla="*/ 1774021 w 1861486"/>
              <a:gd name="connsiteY58" fmla="*/ 3085106 h 5454595"/>
              <a:gd name="connsiteX59" fmla="*/ 1750167 w 1861486"/>
              <a:gd name="connsiteY59" fmla="*/ 3140766 h 5454595"/>
              <a:gd name="connsiteX60" fmla="*/ 1742216 w 1861486"/>
              <a:gd name="connsiteY60" fmla="*/ 3164620 h 5454595"/>
              <a:gd name="connsiteX61" fmla="*/ 1734265 w 1861486"/>
              <a:gd name="connsiteY61" fmla="*/ 3220279 h 5454595"/>
              <a:gd name="connsiteX62" fmla="*/ 1702460 w 1861486"/>
              <a:gd name="connsiteY62" fmla="*/ 3267986 h 5454595"/>
              <a:gd name="connsiteX63" fmla="*/ 1678606 w 1861486"/>
              <a:gd name="connsiteY63" fmla="*/ 3315694 h 5454595"/>
              <a:gd name="connsiteX64" fmla="*/ 1670654 w 1861486"/>
              <a:gd name="connsiteY64" fmla="*/ 3347500 h 5454595"/>
              <a:gd name="connsiteX65" fmla="*/ 1654752 w 1861486"/>
              <a:gd name="connsiteY65" fmla="*/ 3379305 h 5454595"/>
              <a:gd name="connsiteX66" fmla="*/ 1662703 w 1861486"/>
              <a:gd name="connsiteY66" fmla="*/ 3562185 h 5454595"/>
              <a:gd name="connsiteX67" fmla="*/ 1654752 w 1861486"/>
              <a:gd name="connsiteY67" fmla="*/ 3808675 h 5454595"/>
              <a:gd name="connsiteX68" fmla="*/ 1630898 w 1861486"/>
              <a:gd name="connsiteY68" fmla="*/ 3832529 h 5454595"/>
              <a:gd name="connsiteX69" fmla="*/ 1583190 w 1861486"/>
              <a:gd name="connsiteY69" fmla="*/ 3880237 h 5454595"/>
              <a:gd name="connsiteX70" fmla="*/ 1567287 w 1861486"/>
              <a:gd name="connsiteY70" fmla="*/ 3935896 h 5454595"/>
              <a:gd name="connsiteX71" fmla="*/ 1559336 w 1861486"/>
              <a:gd name="connsiteY71" fmla="*/ 3959750 h 5454595"/>
              <a:gd name="connsiteX72" fmla="*/ 1527531 w 1861486"/>
              <a:gd name="connsiteY72" fmla="*/ 4007458 h 5454595"/>
              <a:gd name="connsiteX73" fmla="*/ 1503677 w 1861486"/>
              <a:gd name="connsiteY73" fmla="*/ 4023360 h 5454595"/>
              <a:gd name="connsiteX74" fmla="*/ 1448018 w 1861486"/>
              <a:gd name="connsiteY74" fmla="*/ 4015409 h 5454595"/>
              <a:gd name="connsiteX75" fmla="*/ 1424164 w 1861486"/>
              <a:gd name="connsiteY75" fmla="*/ 4007458 h 5454595"/>
              <a:gd name="connsiteX76" fmla="*/ 1384407 w 1861486"/>
              <a:gd name="connsiteY76" fmla="*/ 3999506 h 5454595"/>
              <a:gd name="connsiteX77" fmla="*/ 1296943 w 1861486"/>
              <a:gd name="connsiteY77" fmla="*/ 4007458 h 5454595"/>
              <a:gd name="connsiteX78" fmla="*/ 1273089 w 1861486"/>
              <a:gd name="connsiteY78" fmla="*/ 4015409 h 5454595"/>
              <a:gd name="connsiteX79" fmla="*/ 1241284 w 1861486"/>
              <a:gd name="connsiteY79" fmla="*/ 4023360 h 5454595"/>
              <a:gd name="connsiteX80" fmla="*/ 1217430 w 1861486"/>
              <a:gd name="connsiteY80" fmla="*/ 4039263 h 5454595"/>
              <a:gd name="connsiteX81" fmla="*/ 1169722 w 1861486"/>
              <a:gd name="connsiteY81" fmla="*/ 4086971 h 5454595"/>
              <a:gd name="connsiteX82" fmla="*/ 1145868 w 1861486"/>
              <a:gd name="connsiteY82" fmla="*/ 4094922 h 5454595"/>
              <a:gd name="connsiteX83" fmla="*/ 1082258 w 1861486"/>
              <a:gd name="connsiteY83" fmla="*/ 4150581 h 5454595"/>
              <a:gd name="connsiteX84" fmla="*/ 1050453 w 1861486"/>
              <a:gd name="connsiteY84" fmla="*/ 4357315 h 5454595"/>
              <a:gd name="connsiteX85" fmla="*/ 1026599 w 1861486"/>
              <a:gd name="connsiteY85" fmla="*/ 4365266 h 5454595"/>
              <a:gd name="connsiteX86" fmla="*/ 1002745 w 1861486"/>
              <a:gd name="connsiteY86" fmla="*/ 4381169 h 5454595"/>
              <a:gd name="connsiteX87" fmla="*/ 978891 w 1861486"/>
              <a:gd name="connsiteY87" fmla="*/ 4405023 h 5454595"/>
              <a:gd name="connsiteX88" fmla="*/ 955037 w 1861486"/>
              <a:gd name="connsiteY88" fmla="*/ 4412974 h 5454595"/>
              <a:gd name="connsiteX89" fmla="*/ 931183 w 1861486"/>
              <a:gd name="connsiteY89" fmla="*/ 4428877 h 5454595"/>
              <a:gd name="connsiteX90" fmla="*/ 907329 w 1861486"/>
              <a:gd name="connsiteY90" fmla="*/ 4436828 h 5454595"/>
              <a:gd name="connsiteX91" fmla="*/ 891426 w 1861486"/>
              <a:gd name="connsiteY91" fmla="*/ 4460682 h 5454595"/>
              <a:gd name="connsiteX92" fmla="*/ 851670 w 1861486"/>
              <a:gd name="connsiteY92" fmla="*/ 4468633 h 5454595"/>
              <a:gd name="connsiteX93" fmla="*/ 827816 w 1861486"/>
              <a:gd name="connsiteY93" fmla="*/ 4476585 h 5454595"/>
              <a:gd name="connsiteX94" fmla="*/ 788060 w 1861486"/>
              <a:gd name="connsiteY94" fmla="*/ 4548146 h 5454595"/>
              <a:gd name="connsiteX95" fmla="*/ 708546 w 1861486"/>
              <a:gd name="connsiteY95" fmla="*/ 4572000 h 5454595"/>
              <a:gd name="connsiteX96" fmla="*/ 684693 w 1861486"/>
              <a:gd name="connsiteY96" fmla="*/ 4579952 h 5454595"/>
              <a:gd name="connsiteX97" fmla="*/ 636985 w 1861486"/>
              <a:gd name="connsiteY97" fmla="*/ 4603806 h 5454595"/>
              <a:gd name="connsiteX98" fmla="*/ 613131 w 1861486"/>
              <a:gd name="connsiteY98" fmla="*/ 4627660 h 5454595"/>
              <a:gd name="connsiteX99" fmla="*/ 565423 w 1861486"/>
              <a:gd name="connsiteY99" fmla="*/ 4667416 h 5454595"/>
              <a:gd name="connsiteX100" fmla="*/ 525666 w 1861486"/>
              <a:gd name="connsiteY100" fmla="*/ 4715124 h 5454595"/>
              <a:gd name="connsiteX101" fmla="*/ 501813 w 1861486"/>
              <a:gd name="connsiteY101" fmla="*/ 4762832 h 5454595"/>
              <a:gd name="connsiteX102" fmla="*/ 454105 w 1861486"/>
              <a:gd name="connsiteY102" fmla="*/ 4786686 h 5454595"/>
              <a:gd name="connsiteX103" fmla="*/ 422300 w 1861486"/>
              <a:gd name="connsiteY103" fmla="*/ 4834393 h 5454595"/>
              <a:gd name="connsiteX104" fmla="*/ 358689 w 1861486"/>
              <a:gd name="connsiteY104" fmla="*/ 4905955 h 5454595"/>
              <a:gd name="connsiteX105" fmla="*/ 310981 w 1861486"/>
              <a:gd name="connsiteY105" fmla="*/ 4937760 h 5454595"/>
              <a:gd name="connsiteX106" fmla="*/ 263273 w 1861486"/>
              <a:gd name="connsiteY106" fmla="*/ 4969566 h 5454595"/>
              <a:gd name="connsiteX107" fmla="*/ 239420 w 1861486"/>
              <a:gd name="connsiteY107" fmla="*/ 4993420 h 5454595"/>
              <a:gd name="connsiteX108" fmla="*/ 231468 w 1861486"/>
              <a:gd name="connsiteY108" fmla="*/ 5017273 h 5454595"/>
              <a:gd name="connsiteX109" fmla="*/ 215566 w 1861486"/>
              <a:gd name="connsiteY109" fmla="*/ 5049079 h 5454595"/>
              <a:gd name="connsiteX110" fmla="*/ 207614 w 1861486"/>
              <a:gd name="connsiteY110" fmla="*/ 5072933 h 5454595"/>
              <a:gd name="connsiteX111" fmla="*/ 199663 w 1861486"/>
              <a:gd name="connsiteY111" fmla="*/ 5104738 h 5454595"/>
              <a:gd name="connsiteX112" fmla="*/ 96296 w 1861486"/>
              <a:gd name="connsiteY112" fmla="*/ 5128592 h 5454595"/>
              <a:gd name="connsiteX113" fmla="*/ 48588 w 1861486"/>
              <a:gd name="connsiteY113" fmla="*/ 5152446 h 5454595"/>
              <a:gd name="connsiteX114" fmla="*/ 16783 w 1861486"/>
              <a:gd name="connsiteY114" fmla="*/ 5200153 h 5454595"/>
              <a:gd name="connsiteX115" fmla="*/ 8832 w 1861486"/>
              <a:gd name="connsiteY115" fmla="*/ 5359180 h 5454595"/>
              <a:gd name="connsiteX116" fmla="*/ 880 w 1861486"/>
              <a:gd name="connsiteY116" fmla="*/ 5383033 h 5454595"/>
              <a:gd name="connsiteX117" fmla="*/ 880 w 1861486"/>
              <a:gd name="connsiteY117" fmla="*/ 5454595 h 545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861486" h="5454595">
                <a:moveTo>
                  <a:pt x="1440066" y="0"/>
                </a:moveTo>
                <a:cubicBezTo>
                  <a:pt x="1448017" y="13252"/>
                  <a:pt x="1455729" y="26651"/>
                  <a:pt x="1463920" y="39757"/>
                </a:cubicBezTo>
                <a:cubicBezTo>
                  <a:pt x="1468985" y="47861"/>
                  <a:pt x="1479368" y="54065"/>
                  <a:pt x="1479823" y="63611"/>
                </a:cubicBezTo>
                <a:cubicBezTo>
                  <a:pt x="1482096" y="111338"/>
                  <a:pt x="1481715" y="159978"/>
                  <a:pt x="1471872" y="206734"/>
                </a:cubicBezTo>
                <a:cubicBezTo>
                  <a:pt x="1470145" y="214936"/>
                  <a:pt x="1455969" y="212035"/>
                  <a:pt x="1448018" y="214686"/>
                </a:cubicBezTo>
                <a:cubicBezTo>
                  <a:pt x="1413297" y="249407"/>
                  <a:pt x="1429943" y="224579"/>
                  <a:pt x="1416213" y="270345"/>
                </a:cubicBezTo>
                <a:cubicBezTo>
                  <a:pt x="1411396" y="286401"/>
                  <a:pt x="1400310" y="318053"/>
                  <a:pt x="1400310" y="318053"/>
                </a:cubicBezTo>
                <a:cubicBezTo>
                  <a:pt x="1402960" y="357809"/>
                  <a:pt x="1404090" y="397696"/>
                  <a:pt x="1408261" y="437322"/>
                </a:cubicBezTo>
                <a:cubicBezTo>
                  <a:pt x="1409405" y="448190"/>
                  <a:pt x="1411326" y="459353"/>
                  <a:pt x="1416213" y="469127"/>
                </a:cubicBezTo>
                <a:cubicBezTo>
                  <a:pt x="1424760" y="486222"/>
                  <a:pt x="1448018" y="516835"/>
                  <a:pt x="1448018" y="516835"/>
                </a:cubicBezTo>
                <a:cubicBezTo>
                  <a:pt x="1450948" y="537344"/>
                  <a:pt x="1452818" y="574145"/>
                  <a:pt x="1463920" y="596348"/>
                </a:cubicBezTo>
                <a:cubicBezTo>
                  <a:pt x="1468194" y="604895"/>
                  <a:pt x="1474522" y="612251"/>
                  <a:pt x="1479823" y="620202"/>
                </a:cubicBezTo>
                <a:cubicBezTo>
                  <a:pt x="1506126" y="699114"/>
                  <a:pt x="1461996" y="578574"/>
                  <a:pt x="1511628" y="667910"/>
                </a:cubicBezTo>
                <a:cubicBezTo>
                  <a:pt x="1518084" y="679531"/>
                  <a:pt x="1525341" y="727411"/>
                  <a:pt x="1543433" y="739472"/>
                </a:cubicBezTo>
                <a:cubicBezTo>
                  <a:pt x="1552526" y="745534"/>
                  <a:pt x="1564637" y="744773"/>
                  <a:pt x="1575239" y="747423"/>
                </a:cubicBezTo>
                <a:cubicBezTo>
                  <a:pt x="1583190" y="752724"/>
                  <a:pt x="1591950" y="756977"/>
                  <a:pt x="1599093" y="763326"/>
                </a:cubicBezTo>
                <a:cubicBezTo>
                  <a:pt x="1615902" y="778267"/>
                  <a:pt x="1646800" y="811033"/>
                  <a:pt x="1646800" y="811033"/>
                </a:cubicBezTo>
                <a:cubicBezTo>
                  <a:pt x="1675804" y="898036"/>
                  <a:pt x="1627222" y="768573"/>
                  <a:pt x="1678606" y="850790"/>
                </a:cubicBezTo>
                <a:cubicBezTo>
                  <a:pt x="1687490" y="865005"/>
                  <a:pt x="1689903" y="882380"/>
                  <a:pt x="1694508" y="898498"/>
                </a:cubicBezTo>
                <a:cubicBezTo>
                  <a:pt x="1700512" y="919513"/>
                  <a:pt x="1710411" y="962108"/>
                  <a:pt x="1710411" y="962108"/>
                </a:cubicBezTo>
                <a:cubicBezTo>
                  <a:pt x="1703933" y="1033372"/>
                  <a:pt x="1695474" y="1034559"/>
                  <a:pt x="1710411" y="1089329"/>
                </a:cubicBezTo>
                <a:cubicBezTo>
                  <a:pt x="1714821" y="1105501"/>
                  <a:pt x="1726313" y="1137037"/>
                  <a:pt x="1726313" y="1137037"/>
                </a:cubicBezTo>
                <a:cubicBezTo>
                  <a:pt x="1723663" y="1166192"/>
                  <a:pt x="1722502" y="1195520"/>
                  <a:pt x="1718362" y="1224501"/>
                </a:cubicBezTo>
                <a:cubicBezTo>
                  <a:pt x="1717177" y="1232798"/>
                  <a:pt x="1710411" y="1239974"/>
                  <a:pt x="1710411" y="1248355"/>
                </a:cubicBezTo>
                <a:cubicBezTo>
                  <a:pt x="1710411" y="1293310"/>
                  <a:pt x="1715131" y="1302273"/>
                  <a:pt x="1726313" y="1335820"/>
                </a:cubicBezTo>
                <a:cubicBezTo>
                  <a:pt x="1723663" y="1354373"/>
                  <a:pt x="1725974" y="1374353"/>
                  <a:pt x="1718362" y="1391479"/>
                </a:cubicBezTo>
                <a:cubicBezTo>
                  <a:pt x="1714481" y="1400212"/>
                  <a:pt x="1701265" y="1400624"/>
                  <a:pt x="1694508" y="1407381"/>
                </a:cubicBezTo>
                <a:cubicBezTo>
                  <a:pt x="1687751" y="1414138"/>
                  <a:pt x="1683907" y="1423284"/>
                  <a:pt x="1678606" y="1431235"/>
                </a:cubicBezTo>
                <a:cubicBezTo>
                  <a:pt x="1681256" y="1473642"/>
                  <a:pt x="1682329" y="1516177"/>
                  <a:pt x="1686557" y="1558456"/>
                </a:cubicBezTo>
                <a:cubicBezTo>
                  <a:pt x="1687644" y="1569330"/>
                  <a:pt x="1688446" y="1581168"/>
                  <a:pt x="1694508" y="1590261"/>
                </a:cubicBezTo>
                <a:cubicBezTo>
                  <a:pt x="1699809" y="1598212"/>
                  <a:pt x="1710411" y="1600863"/>
                  <a:pt x="1718362" y="1606164"/>
                </a:cubicBezTo>
                <a:cubicBezTo>
                  <a:pt x="1721012" y="1614115"/>
                  <a:pt x="1721077" y="1623473"/>
                  <a:pt x="1726313" y="1630018"/>
                </a:cubicBezTo>
                <a:cubicBezTo>
                  <a:pt x="1732283" y="1637480"/>
                  <a:pt x="1742826" y="1639802"/>
                  <a:pt x="1750167" y="1645920"/>
                </a:cubicBezTo>
                <a:cubicBezTo>
                  <a:pt x="1811397" y="1696945"/>
                  <a:pt x="1738643" y="1646188"/>
                  <a:pt x="1797875" y="1685677"/>
                </a:cubicBezTo>
                <a:cubicBezTo>
                  <a:pt x="1813511" y="1709131"/>
                  <a:pt x="1814674" y="1714254"/>
                  <a:pt x="1837632" y="1733385"/>
                </a:cubicBezTo>
                <a:cubicBezTo>
                  <a:pt x="1844973" y="1739503"/>
                  <a:pt x="1853535" y="1743986"/>
                  <a:pt x="1861486" y="1749287"/>
                </a:cubicBezTo>
                <a:cubicBezTo>
                  <a:pt x="1856185" y="1789044"/>
                  <a:pt x="1852177" y="1828994"/>
                  <a:pt x="1845583" y="1868557"/>
                </a:cubicBezTo>
                <a:cubicBezTo>
                  <a:pt x="1844205" y="1876824"/>
                  <a:pt x="1838740" y="1884103"/>
                  <a:pt x="1837632" y="1892411"/>
                </a:cubicBezTo>
                <a:cubicBezTo>
                  <a:pt x="1833414" y="1924046"/>
                  <a:pt x="1834927" y="1956345"/>
                  <a:pt x="1829680" y="1987826"/>
                </a:cubicBezTo>
                <a:cubicBezTo>
                  <a:pt x="1829677" y="1987843"/>
                  <a:pt x="1809804" y="2047453"/>
                  <a:pt x="1805826" y="2059388"/>
                </a:cubicBezTo>
                <a:lnTo>
                  <a:pt x="1797875" y="2083242"/>
                </a:lnTo>
                <a:cubicBezTo>
                  <a:pt x="1800525" y="2165406"/>
                  <a:pt x="1805826" y="2247527"/>
                  <a:pt x="1805826" y="2329733"/>
                </a:cubicBezTo>
                <a:cubicBezTo>
                  <a:pt x="1805826" y="2356370"/>
                  <a:pt x="1801925" y="2382919"/>
                  <a:pt x="1797875" y="2409246"/>
                </a:cubicBezTo>
                <a:cubicBezTo>
                  <a:pt x="1796601" y="2417530"/>
                  <a:pt x="1795160" y="2426555"/>
                  <a:pt x="1789924" y="2433100"/>
                </a:cubicBezTo>
                <a:cubicBezTo>
                  <a:pt x="1783954" y="2440562"/>
                  <a:pt x="1774021" y="2443701"/>
                  <a:pt x="1766070" y="2449002"/>
                </a:cubicBezTo>
                <a:cubicBezTo>
                  <a:pt x="1763420" y="2456953"/>
                  <a:pt x="1760422" y="2464797"/>
                  <a:pt x="1758119" y="2472856"/>
                </a:cubicBezTo>
                <a:cubicBezTo>
                  <a:pt x="1738150" y="2542745"/>
                  <a:pt x="1761280" y="2471321"/>
                  <a:pt x="1742216" y="2528515"/>
                </a:cubicBezTo>
                <a:cubicBezTo>
                  <a:pt x="1744866" y="2557670"/>
                  <a:pt x="1744033" y="2587355"/>
                  <a:pt x="1750167" y="2615980"/>
                </a:cubicBezTo>
                <a:cubicBezTo>
                  <a:pt x="1752169" y="2625324"/>
                  <a:pt x="1761796" y="2631286"/>
                  <a:pt x="1766070" y="2639833"/>
                </a:cubicBezTo>
                <a:cubicBezTo>
                  <a:pt x="1769818" y="2647330"/>
                  <a:pt x="1771371" y="2655736"/>
                  <a:pt x="1774021" y="2663687"/>
                </a:cubicBezTo>
                <a:cubicBezTo>
                  <a:pt x="1771371" y="2676939"/>
                  <a:pt x="1772775" y="2691710"/>
                  <a:pt x="1766070" y="2703444"/>
                </a:cubicBezTo>
                <a:cubicBezTo>
                  <a:pt x="1761329" y="2711741"/>
                  <a:pt x="1748973" y="2712589"/>
                  <a:pt x="1742216" y="2719346"/>
                </a:cubicBezTo>
                <a:cubicBezTo>
                  <a:pt x="1735459" y="2726103"/>
                  <a:pt x="1731614" y="2735249"/>
                  <a:pt x="1726313" y="2743200"/>
                </a:cubicBezTo>
                <a:cubicBezTo>
                  <a:pt x="1728964" y="2767054"/>
                  <a:pt x="1728444" y="2791478"/>
                  <a:pt x="1734265" y="2814762"/>
                </a:cubicBezTo>
                <a:cubicBezTo>
                  <a:pt x="1736583" y="2824033"/>
                  <a:pt x="1745893" y="2830069"/>
                  <a:pt x="1750167" y="2838616"/>
                </a:cubicBezTo>
                <a:cubicBezTo>
                  <a:pt x="1753915" y="2846113"/>
                  <a:pt x="1755468" y="2854519"/>
                  <a:pt x="1758119" y="2862470"/>
                </a:cubicBezTo>
                <a:cubicBezTo>
                  <a:pt x="1768441" y="2934726"/>
                  <a:pt x="1760143" y="2900347"/>
                  <a:pt x="1781973" y="2965837"/>
                </a:cubicBezTo>
                <a:lnTo>
                  <a:pt x="1789924" y="2989691"/>
                </a:lnTo>
                <a:cubicBezTo>
                  <a:pt x="1783470" y="3041328"/>
                  <a:pt x="1785698" y="3044239"/>
                  <a:pt x="1774021" y="3085106"/>
                </a:cubicBezTo>
                <a:cubicBezTo>
                  <a:pt x="1763363" y="3122407"/>
                  <a:pt x="1768345" y="3098349"/>
                  <a:pt x="1750167" y="3140766"/>
                </a:cubicBezTo>
                <a:cubicBezTo>
                  <a:pt x="1746865" y="3148470"/>
                  <a:pt x="1744866" y="3156669"/>
                  <a:pt x="1742216" y="3164620"/>
                </a:cubicBezTo>
                <a:cubicBezTo>
                  <a:pt x="1739566" y="3183173"/>
                  <a:pt x="1740993" y="3202787"/>
                  <a:pt x="1734265" y="3220279"/>
                </a:cubicBezTo>
                <a:cubicBezTo>
                  <a:pt x="1727404" y="3238117"/>
                  <a:pt x="1708504" y="3249855"/>
                  <a:pt x="1702460" y="3267986"/>
                </a:cubicBezTo>
                <a:cubicBezTo>
                  <a:pt x="1691486" y="3300906"/>
                  <a:pt x="1699157" y="3284866"/>
                  <a:pt x="1678606" y="3315694"/>
                </a:cubicBezTo>
                <a:cubicBezTo>
                  <a:pt x="1675955" y="3326296"/>
                  <a:pt x="1674491" y="3337267"/>
                  <a:pt x="1670654" y="3347500"/>
                </a:cubicBezTo>
                <a:cubicBezTo>
                  <a:pt x="1666492" y="3358598"/>
                  <a:pt x="1655191" y="3367460"/>
                  <a:pt x="1654752" y="3379305"/>
                </a:cubicBezTo>
                <a:cubicBezTo>
                  <a:pt x="1652494" y="3440281"/>
                  <a:pt x="1660053" y="3501225"/>
                  <a:pt x="1662703" y="3562185"/>
                </a:cubicBezTo>
                <a:cubicBezTo>
                  <a:pt x="1660053" y="3644348"/>
                  <a:pt x="1664357" y="3727032"/>
                  <a:pt x="1654752" y="3808675"/>
                </a:cubicBezTo>
                <a:cubicBezTo>
                  <a:pt x="1653438" y="3819843"/>
                  <a:pt x="1639537" y="3825330"/>
                  <a:pt x="1630898" y="3832529"/>
                </a:cubicBezTo>
                <a:cubicBezTo>
                  <a:pt x="1584391" y="3871285"/>
                  <a:pt x="1628901" y="3819289"/>
                  <a:pt x="1583190" y="3880237"/>
                </a:cubicBezTo>
                <a:cubicBezTo>
                  <a:pt x="1564126" y="3937431"/>
                  <a:pt x="1587256" y="3866007"/>
                  <a:pt x="1567287" y="3935896"/>
                </a:cubicBezTo>
                <a:cubicBezTo>
                  <a:pt x="1564984" y="3943955"/>
                  <a:pt x="1563406" y="3952423"/>
                  <a:pt x="1559336" y="3959750"/>
                </a:cubicBezTo>
                <a:cubicBezTo>
                  <a:pt x="1550054" y="3976457"/>
                  <a:pt x="1543434" y="3996857"/>
                  <a:pt x="1527531" y="4007458"/>
                </a:cubicBezTo>
                <a:lnTo>
                  <a:pt x="1503677" y="4023360"/>
                </a:lnTo>
                <a:cubicBezTo>
                  <a:pt x="1485124" y="4020710"/>
                  <a:pt x="1466395" y="4019084"/>
                  <a:pt x="1448018" y="4015409"/>
                </a:cubicBezTo>
                <a:cubicBezTo>
                  <a:pt x="1439799" y="4013765"/>
                  <a:pt x="1432295" y="4009491"/>
                  <a:pt x="1424164" y="4007458"/>
                </a:cubicBezTo>
                <a:cubicBezTo>
                  <a:pt x="1411053" y="4004180"/>
                  <a:pt x="1397659" y="4002157"/>
                  <a:pt x="1384407" y="3999506"/>
                </a:cubicBezTo>
                <a:cubicBezTo>
                  <a:pt x="1355252" y="4002157"/>
                  <a:pt x="1325924" y="4003318"/>
                  <a:pt x="1296943" y="4007458"/>
                </a:cubicBezTo>
                <a:cubicBezTo>
                  <a:pt x="1288646" y="4008643"/>
                  <a:pt x="1281148" y="4013107"/>
                  <a:pt x="1273089" y="4015409"/>
                </a:cubicBezTo>
                <a:cubicBezTo>
                  <a:pt x="1262582" y="4018411"/>
                  <a:pt x="1251886" y="4020710"/>
                  <a:pt x="1241284" y="4023360"/>
                </a:cubicBezTo>
                <a:cubicBezTo>
                  <a:pt x="1233333" y="4028661"/>
                  <a:pt x="1224573" y="4032914"/>
                  <a:pt x="1217430" y="4039263"/>
                </a:cubicBezTo>
                <a:cubicBezTo>
                  <a:pt x="1200621" y="4054204"/>
                  <a:pt x="1191058" y="4079859"/>
                  <a:pt x="1169722" y="4086971"/>
                </a:cubicBezTo>
                <a:lnTo>
                  <a:pt x="1145868" y="4094922"/>
                </a:lnTo>
                <a:cubicBezTo>
                  <a:pt x="1090209" y="4132028"/>
                  <a:pt x="1108761" y="4110824"/>
                  <a:pt x="1082258" y="4150581"/>
                </a:cubicBezTo>
                <a:cubicBezTo>
                  <a:pt x="1079245" y="4219879"/>
                  <a:pt x="1116451" y="4313316"/>
                  <a:pt x="1050453" y="4357315"/>
                </a:cubicBezTo>
                <a:cubicBezTo>
                  <a:pt x="1043479" y="4361964"/>
                  <a:pt x="1034550" y="4362616"/>
                  <a:pt x="1026599" y="4365266"/>
                </a:cubicBezTo>
                <a:cubicBezTo>
                  <a:pt x="1018648" y="4370567"/>
                  <a:pt x="1010086" y="4375051"/>
                  <a:pt x="1002745" y="4381169"/>
                </a:cubicBezTo>
                <a:cubicBezTo>
                  <a:pt x="994106" y="4388368"/>
                  <a:pt x="988247" y="4398786"/>
                  <a:pt x="978891" y="4405023"/>
                </a:cubicBezTo>
                <a:cubicBezTo>
                  <a:pt x="971917" y="4409672"/>
                  <a:pt x="962988" y="4410324"/>
                  <a:pt x="955037" y="4412974"/>
                </a:cubicBezTo>
                <a:cubicBezTo>
                  <a:pt x="947086" y="4418275"/>
                  <a:pt x="939730" y="4424603"/>
                  <a:pt x="931183" y="4428877"/>
                </a:cubicBezTo>
                <a:cubicBezTo>
                  <a:pt x="923686" y="4432625"/>
                  <a:pt x="913874" y="4431592"/>
                  <a:pt x="907329" y="4436828"/>
                </a:cubicBezTo>
                <a:cubicBezTo>
                  <a:pt x="899867" y="4442798"/>
                  <a:pt x="899723" y="4455941"/>
                  <a:pt x="891426" y="4460682"/>
                </a:cubicBezTo>
                <a:cubicBezTo>
                  <a:pt x="879692" y="4467387"/>
                  <a:pt x="864781" y="4465355"/>
                  <a:pt x="851670" y="4468633"/>
                </a:cubicBezTo>
                <a:cubicBezTo>
                  <a:pt x="843539" y="4470666"/>
                  <a:pt x="835767" y="4473934"/>
                  <a:pt x="827816" y="4476585"/>
                </a:cubicBezTo>
                <a:cubicBezTo>
                  <a:pt x="821087" y="4496771"/>
                  <a:pt x="807945" y="4543174"/>
                  <a:pt x="788060" y="4548146"/>
                </a:cubicBezTo>
                <a:cubicBezTo>
                  <a:pt x="740000" y="4560162"/>
                  <a:pt x="766609" y="4552646"/>
                  <a:pt x="708546" y="4572000"/>
                </a:cubicBezTo>
                <a:cubicBezTo>
                  <a:pt x="700595" y="4574650"/>
                  <a:pt x="691667" y="4575303"/>
                  <a:pt x="684693" y="4579952"/>
                </a:cubicBezTo>
                <a:cubicBezTo>
                  <a:pt x="653865" y="4600503"/>
                  <a:pt x="669905" y="4592832"/>
                  <a:pt x="636985" y="4603806"/>
                </a:cubicBezTo>
                <a:cubicBezTo>
                  <a:pt x="629034" y="4611757"/>
                  <a:pt x="621770" y="4620461"/>
                  <a:pt x="613131" y="4627660"/>
                </a:cubicBezTo>
                <a:cubicBezTo>
                  <a:pt x="546710" y="4683010"/>
                  <a:pt x="635113" y="4597726"/>
                  <a:pt x="565423" y="4667416"/>
                </a:cubicBezTo>
                <a:cubicBezTo>
                  <a:pt x="550237" y="4712976"/>
                  <a:pt x="568991" y="4671799"/>
                  <a:pt x="525666" y="4715124"/>
                </a:cubicBezTo>
                <a:cubicBezTo>
                  <a:pt x="458638" y="4782152"/>
                  <a:pt x="553549" y="4698162"/>
                  <a:pt x="501813" y="4762832"/>
                </a:cubicBezTo>
                <a:cubicBezTo>
                  <a:pt x="490604" y="4776843"/>
                  <a:pt x="469817" y="4781448"/>
                  <a:pt x="454105" y="4786686"/>
                </a:cubicBezTo>
                <a:lnTo>
                  <a:pt x="422300" y="4834393"/>
                </a:lnTo>
                <a:cubicBezTo>
                  <a:pt x="403180" y="4863073"/>
                  <a:pt x="391367" y="4884170"/>
                  <a:pt x="358689" y="4905955"/>
                </a:cubicBezTo>
                <a:cubicBezTo>
                  <a:pt x="342786" y="4916557"/>
                  <a:pt x="324496" y="4924245"/>
                  <a:pt x="310981" y="4937760"/>
                </a:cubicBezTo>
                <a:cubicBezTo>
                  <a:pt x="281200" y="4967541"/>
                  <a:pt x="297795" y="4958058"/>
                  <a:pt x="263273" y="4969566"/>
                </a:cubicBezTo>
                <a:cubicBezTo>
                  <a:pt x="255322" y="4977517"/>
                  <a:pt x="245657" y="4984064"/>
                  <a:pt x="239420" y="4993420"/>
                </a:cubicBezTo>
                <a:cubicBezTo>
                  <a:pt x="234771" y="5000394"/>
                  <a:pt x="234770" y="5009569"/>
                  <a:pt x="231468" y="5017273"/>
                </a:cubicBezTo>
                <a:cubicBezTo>
                  <a:pt x="226799" y="5028168"/>
                  <a:pt x="220235" y="5038184"/>
                  <a:pt x="215566" y="5049079"/>
                </a:cubicBezTo>
                <a:cubicBezTo>
                  <a:pt x="212264" y="5056783"/>
                  <a:pt x="209917" y="5064874"/>
                  <a:pt x="207614" y="5072933"/>
                </a:cubicBezTo>
                <a:cubicBezTo>
                  <a:pt x="204612" y="5083440"/>
                  <a:pt x="207960" y="5097626"/>
                  <a:pt x="199663" y="5104738"/>
                </a:cubicBezTo>
                <a:cubicBezTo>
                  <a:pt x="182201" y="5119705"/>
                  <a:pt x="114854" y="5125941"/>
                  <a:pt x="96296" y="5128592"/>
                </a:cubicBezTo>
                <a:cubicBezTo>
                  <a:pt x="79280" y="5134264"/>
                  <a:pt x="61283" y="5137938"/>
                  <a:pt x="48588" y="5152446"/>
                </a:cubicBezTo>
                <a:cubicBezTo>
                  <a:pt x="36002" y="5166829"/>
                  <a:pt x="16783" y="5200153"/>
                  <a:pt x="16783" y="5200153"/>
                </a:cubicBezTo>
                <a:cubicBezTo>
                  <a:pt x="14133" y="5253162"/>
                  <a:pt x="13430" y="5306304"/>
                  <a:pt x="8832" y="5359180"/>
                </a:cubicBezTo>
                <a:cubicBezTo>
                  <a:pt x="8106" y="5367530"/>
                  <a:pt x="1576" y="5374681"/>
                  <a:pt x="880" y="5383033"/>
                </a:cubicBezTo>
                <a:cubicBezTo>
                  <a:pt x="-1101" y="5406805"/>
                  <a:pt x="880" y="5430741"/>
                  <a:pt x="880" y="5454595"/>
                </a:cubicBezTo>
              </a:path>
            </a:pathLst>
          </a:cu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2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819" y="1494299"/>
            <a:ext cx="408250" cy="1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865" y="1686946"/>
            <a:ext cx="408250" cy="1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291" y="2593050"/>
            <a:ext cx="408250" cy="1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334" y="2753236"/>
            <a:ext cx="408250" cy="1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570" y="4540152"/>
            <a:ext cx="408250" cy="1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" name="Retângulo 296"/>
          <p:cNvSpPr/>
          <p:nvPr/>
        </p:nvSpPr>
        <p:spPr>
          <a:xfrm>
            <a:off x="432961" y="363204"/>
            <a:ext cx="47760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i="1" dirty="0">
                <a:solidFill>
                  <a:srgbClr val="0070C0"/>
                </a:solidFill>
                <a:cs typeface="Calibri" panose="020F0502020204030204" pitchFamily="34" charset="0"/>
              </a:rPr>
              <a:t>Corredor Logístico </a:t>
            </a:r>
            <a:br>
              <a:rPr lang="pt-BR" b="1" i="1" dirty="0">
                <a:solidFill>
                  <a:srgbClr val="0070C0"/>
                </a:solidFill>
                <a:cs typeface="Calibri" panose="020F0502020204030204" pitchFamily="34" charset="0"/>
              </a:rPr>
            </a:br>
            <a:r>
              <a:rPr lang="pt-BR" b="1" i="1" dirty="0">
                <a:solidFill>
                  <a:srgbClr val="0070C0"/>
                </a:solidFill>
                <a:cs typeface="Calibri" panose="020F0502020204030204" pitchFamily="34" charset="0"/>
              </a:rPr>
              <a:t>Rodoviário Intermodal </a:t>
            </a:r>
            <a:br>
              <a:rPr lang="pt-BR" b="1" i="1" dirty="0">
                <a:solidFill>
                  <a:srgbClr val="0070C0"/>
                </a:solidFill>
                <a:cs typeface="Calibri" panose="020F0502020204030204" pitchFamily="34" charset="0"/>
              </a:rPr>
            </a:br>
            <a:r>
              <a:rPr lang="pt-BR" b="1" i="1" dirty="0">
                <a:solidFill>
                  <a:srgbClr val="0070C0"/>
                </a:solidFill>
                <a:cs typeface="Calibri" panose="020F0502020204030204" pitchFamily="34" charset="0"/>
              </a:rPr>
              <a:t>Norte de SC </a:t>
            </a:r>
            <a:br>
              <a:rPr lang="pt-BR" b="1" i="1" dirty="0">
                <a:solidFill>
                  <a:srgbClr val="0070C0"/>
                </a:solidFill>
                <a:cs typeface="Calibri" panose="020F0502020204030204" pitchFamily="34" charset="0"/>
              </a:rPr>
            </a:br>
            <a:r>
              <a:rPr lang="pt-BR" b="1" i="1" dirty="0">
                <a:solidFill>
                  <a:srgbClr val="0070C0"/>
                </a:solidFill>
                <a:cs typeface="Calibri" panose="020F0502020204030204" pitchFamily="34" charset="0"/>
              </a:rPr>
              <a:t>BR 280 </a:t>
            </a:r>
          </a:p>
        </p:txBody>
      </p:sp>
      <p:pic>
        <p:nvPicPr>
          <p:cNvPr id="295" name="Imagem 29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379" y="3049827"/>
            <a:ext cx="624510" cy="624510"/>
          </a:xfrm>
          <a:prstGeom prst="rect">
            <a:avLst/>
          </a:prstGeom>
        </p:spPr>
      </p:pic>
      <p:pic>
        <p:nvPicPr>
          <p:cNvPr id="331" name="Imagem 3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59419" y="3457498"/>
            <a:ext cx="405171" cy="284399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139598" y="1441608"/>
            <a:ext cx="14213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Porto Itapoá</a:t>
            </a:r>
          </a:p>
        </p:txBody>
      </p:sp>
      <p:sp>
        <p:nvSpPr>
          <p:cNvPr id="333" name="CaixaDeTexto 332"/>
          <p:cNvSpPr txBox="1"/>
          <p:nvPr/>
        </p:nvSpPr>
        <p:spPr>
          <a:xfrm>
            <a:off x="10106011" y="1680234"/>
            <a:ext cx="1158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Porto São Francisco do Sul</a:t>
            </a:r>
          </a:p>
        </p:txBody>
      </p:sp>
      <p:sp>
        <p:nvSpPr>
          <p:cNvPr id="334" name="CaixaDeTexto 333"/>
          <p:cNvSpPr txBox="1"/>
          <p:nvPr/>
        </p:nvSpPr>
        <p:spPr>
          <a:xfrm>
            <a:off x="10058136" y="2512206"/>
            <a:ext cx="14213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Porto Navegantes</a:t>
            </a:r>
          </a:p>
        </p:txBody>
      </p:sp>
      <p:sp>
        <p:nvSpPr>
          <p:cNvPr id="335" name="CaixaDeTexto 334"/>
          <p:cNvSpPr txBox="1"/>
          <p:nvPr/>
        </p:nvSpPr>
        <p:spPr>
          <a:xfrm>
            <a:off x="10132491" y="2760049"/>
            <a:ext cx="14213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Porto Itajaí</a:t>
            </a:r>
          </a:p>
        </p:txBody>
      </p:sp>
      <p:sp>
        <p:nvSpPr>
          <p:cNvPr id="336" name="CaixaDeTexto 335"/>
          <p:cNvSpPr txBox="1"/>
          <p:nvPr/>
        </p:nvSpPr>
        <p:spPr>
          <a:xfrm>
            <a:off x="10009823" y="4518758"/>
            <a:ext cx="14213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Porto Imbituba</a:t>
            </a:r>
          </a:p>
        </p:txBody>
      </p:sp>
      <p:pic>
        <p:nvPicPr>
          <p:cNvPr id="68" name="Imagem 6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00813" y="4959349"/>
            <a:ext cx="396094" cy="278027"/>
          </a:xfrm>
          <a:prstGeom prst="rect">
            <a:avLst/>
          </a:prstGeom>
        </p:spPr>
      </p:pic>
      <p:sp>
        <p:nvSpPr>
          <p:cNvPr id="74" name="Retângulo 73">
            <a:extLst>
              <a:ext uri="{FF2B5EF4-FFF2-40B4-BE49-F238E27FC236}">
                <a16:creationId xmlns:a16="http://schemas.microsoft.com/office/drawing/2014/main" id="{6165ABE0-8F0C-4635-8091-AAB8766BAA4A}"/>
              </a:ext>
            </a:extLst>
          </p:cNvPr>
          <p:cNvSpPr/>
          <p:nvPr/>
        </p:nvSpPr>
        <p:spPr>
          <a:xfrm>
            <a:off x="430032" y="3384030"/>
            <a:ext cx="5732877" cy="3330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b="1" dirty="0">
                <a:solidFill>
                  <a:srgbClr val="0070C0"/>
                </a:solidFill>
              </a:rPr>
              <a:t>Dados Socioeconômicos:</a:t>
            </a:r>
            <a:endParaRPr lang="pt-BR" sz="600" b="1" dirty="0">
              <a:solidFill>
                <a:srgbClr val="0070C0"/>
              </a:solidFill>
            </a:endParaRP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Pop. em 2020: </a:t>
            </a:r>
            <a:r>
              <a:rPr lang="pt-BR" sz="1100" b="1" dirty="0">
                <a:solidFill>
                  <a:srgbClr val="0070C0"/>
                </a:solidFill>
              </a:rPr>
              <a:t>1,4 milhões</a:t>
            </a: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PIB em 2005: </a:t>
            </a:r>
            <a:r>
              <a:rPr lang="pt-BR" sz="1100" b="1" dirty="0">
                <a:solidFill>
                  <a:srgbClr val="0070C0"/>
                </a:solidFill>
              </a:rPr>
              <a:t>R$ 19,3 bilhões</a:t>
            </a:r>
            <a:r>
              <a:rPr lang="pt-BR" sz="1100" dirty="0">
                <a:solidFill>
                  <a:srgbClr val="0070C0"/>
                </a:solidFill>
              </a:rPr>
              <a:t>. E em 2018 </a:t>
            </a:r>
            <a:r>
              <a:rPr lang="pt-BR" sz="1100" b="1" dirty="0">
                <a:solidFill>
                  <a:srgbClr val="0070C0"/>
                </a:solidFill>
              </a:rPr>
              <a:t>R$ 64,6 bilhões</a:t>
            </a:r>
            <a:r>
              <a:rPr lang="pt-BR" sz="1100" dirty="0">
                <a:solidFill>
                  <a:srgbClr val="0070C0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Aumento de </a:t>
            </a:r>
            <a:r>
              <a:rPr lang="pt-BR" sz="1100" b="1" dirty="0">
                <a:solidFill>
                  <a:srgbClr val="0070C0"/>
                </a:solidFill>
              </a:rPr>
              <a:t>234,7%</a:t>
            </a:r>
            <a:r>
              <a:rPr lang="pt-BR" sz="1100" dirty="0">
                <a:solidFill>
                  <a:srgbClr val="0070C0"/>
                </a:solidFill>
              </a:rPr>
              <a:t> entre 2018/2005</a:t>
            </a: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PIB Ind. em 2005: </a:t>
            </a:r>
            <a:r>
              <a:rPr lang="pt-BR" sz="1100" b="1" dirty="0">
                <a:solidFill>
                  <a:srgbClr val="0070C0"/>
                </a:solidFill>
              </a:rPr>
              <a:t>R$ 7,6 bilhões</a:t>
            </a:r>
            <a:r>
              <a:rPr lang="pt-BR" sz="1100" dirty="0">
                <a:solidFill>
                  <a:srgbClr val="0070C0"/>
                </a:solidFill>
              </a:rPr>
              <a:t>. E em 2018: </a:t>
            </a:r>
            <a:r>
              <a:rPr lang="pt-BR" sz="1100" b="1" dirty="0">
                <a:solidFill>
                  <a:srgbClr val="0070C0"/>
                </a:solidFill>
              </a:rPr>
              <a:t>R$ 19,1 bilhões</a:t>
            </a:r>
            <a:endParaRPr lang="pt-BR" sz="1100" dirty="0">
              <a:solidFill>
                <a:srgbClr val="0070C0"/>
              </a:solidFill>
            </a:endParaRP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Aumento de </a:t>
            </a:r>
            <a:r>
              <a:rPr lang="pt-BR" sz="1100" b="1" dirty="0">
                <a:solidFill>
                  <a:srgbClr val="0070C0"/>
                </a:solidFill>
              </a:rPr>
              <a:t>151,3% </a:t>
            </a:r>
            <a:r>
              <a:rPr lang="pt-BR" sz="1100" dirty="0">
                <a:solidFill>
                  <a:srgbClr val="0070C0"/>
                </a:solidFill>
              </a:rPr>
              <a:t>entre 2018/2005</a:t>
            </a: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Exp. + Imp. em 2020: </a:t>
            </a:r>
            <a:r>
              <a:rPr lang="pt-BR" sz="1100" b="1" dirty="0">
                <a:solidFill>
                  <a:srgbClr val="0070C0"/>
                </a:solidFill>
              </a:rPr>
              <a:t>US$ FOB 7,0 bilhões</a:t>
            </a:r>
            <a:endParaRPr lang="pt-BR" sz="1100" dirty="0">
              <a:solidFill>
                <a:srgbClr val="0070C0"/>
              </a:solidFill>
            </a:endParaRP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Estabelecimentos em 2019: </a:t>
            </a:r>
            <a:r>
              <a:rPr lang="pt-BR" sz="1100" b="1" dirty="0">
                <a:solidFill>
                  <a:srgbClr val="0070C0"/>
                </a:solidFill>
              </a:rPr>
              <a:t>35,5 mil</a:t>
            </a:r>
            <a:endParaRPr lang="pt-BR" sz="1100" dirty="0">
              <a:solidFill>
                <a:srgbClr val="0070C0"/>
              </a:solidFill>
            </a:endParaRP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Estabelecimentos </a:t>
            </a:r>
            <a:r>
              <a:rPr lang="pt-BR" sz="1100" dirty="0" err="1">
                <a:solidFill>
                  <a:srgbClr val="0070C0"/>
                </a:solidFill>
              </a:rPr>
              <a:t>Inds</a:t>
            </a:r>
            <a:r>
              <a:rPr lang="pt-BR" sz="1100" dirty="0">
                <a:solidFill>
                  <a:srgbClr val="0070C0"/>
                </a:solidFill>
              </a:rPr>
              <a:t>. em 2006: 5,6 mil e em 2019: </a:t>
            </a:r>
            <a:r>
              <a:rPr lang="pt-BR" sz="1100" b="1" dirty="0">
                <a:solidFill>
                  <a:srgbClr val="0070C0"/>
                </a:solidFill>
              </a:rPr>
              <a:t>8,2 mil</a:t>
            </a: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Aumento de entre </a:t>
            </a:r>
            <a:r>
              <a:rPr lang="pt-BR" sz="1100" b="1" dirty="0">
                <a:solidFill>
                  <a:srgbClr val="0070C0"/>
                </a:solidFill>
              </a:rPr>
              <a:t>46,4% </a:t>
            </a:r>
            <a:r>
              <a:rPr lang="pt-BR" sz="1100" dirty="0">
                <a:solidFill>
                  <a:srgbClr val="0070C0"/>
                </a:solidFill>
              </a:rPr>
              <a:t>2019/2006</a:t>
            </a: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Trabalhadores em 2019: </a:t>
            </a:r>
            <a:r>
              <a:rPr lang="pt-BR" sz="1100" b="1" dirty="0">
                <a:solidFill>
                  <a:srgbClr val="0070C0"/>
                </a:solidFill>
              </a:rPr>
              <a:t>440,1 mil</a:t>
            </a: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Arrecadação de Tributos Federais 2020: </a:t>
            </a:r>
            <a:r>
              <a:rPr lang="pt-BR" sz="1100" b="1" dirty="0">
                <a:solidFill>
                  <a:srgbClr val="0070C0"/>
                </a:solidFill>
              </a:rPr>
              <a:t>R$ 17,5 bilhões</a:t>
            </a: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Arrecadação de ICMS em 2020: </a:t>
            </a:r>
            <a:r>
              <a:rPr lang="pt-BR" sz="1100" b="1" dirty="0">
                <a:solidFill>
                  <a:srgbClr val="0070C0"/>
                </a:solidFill>
              </a:rPr>
              <a:t>R$ 5,1 bilhões</a:t>
            </a: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Movimentação de Teus nos Portos de São Francisco do Sul e Itapoá: </a:t>
            </a:r>
            <a:r>
              <a:rPr lang="pt-BR" sz="1100" b="1" dirty="0">
                <a:solidFill>
                  <a:srgbClr val="0070C0"/>
                </a:solidFill>
              </a:rPr>
              <a:t>712,6 mil</a:t>
            </a:r>
          </a:p>
          <a:p>
            <a:r>
              <a:rPr lang="pt-BR" sz="1100" dirty="0">
                <a:solidFill>
                  <a:srgbClr val="0070C0"/>
                </a:solidFill>
              </a:rPr>
              <a:t>Movimentação de Cargas nos Portos de São Francisco do Sul e Itapoá em 2020: </a:t>
            </a:r>
            <a:r>
              <a:rPr lang="pt-BR" sz="1100" b="1" dirty="0">
                <a:solidFill>
                  <a:srgbClr val="0070C0"/>
                </a:solidFill>
              </a:rPr>
              <a:t>31 milhões de toneladas</a:t>
            </a:r>
            <a:endParaRPr lang="pt-BR" sz="1100" dirty="0">
              <a:solidFill>
                <a:srgbClr val="0070C0"/>
              </a:solidFill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1485940" y="2136796"/>
            <a:ext cx="1368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ea typeface="+mn-ea"/>
                <a:cs typeface="+mn-cs"/>
              </a:rPr>
              <a:t>Argentina</a:t>
            </a:r>
          </a:p>
        </p:txBody>
      </p:sp>
      <p:pic>
        <p:nvPicPr>
          <p:cNvPr id="45" name="Imagem 44"/>
          <p:cNvPicPr>
            <a:picLocks noChangeAspect="1"/>
          </p:cNvPicPr>
          <p:nvPr/>
        </p:nvPicPr>
        <p:blipFill>
          <a:blip r:embed="rId17" cstate="hq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810" y="1554610"/>
            <a:ext cx="323316" cy="302998"/>
          </a:xfrm>
          <a:prstGeom prst="rect">
            <a:avLst/>
          </a:prstGeom>
        </p:spPr>
      </p:pic>
      <p:sp>
        <p:nvSpPr>
          <p:cNvPr id="46" name="Retângulo 45"/>
          <p:cNvSpPr/>
          <p:nvPr/>
        </p:nvSpPr>
        <p:spPr>
          <a:xfrm>
            <a:off x="1716174" y="1450608"/>
            <a:ext cx="11621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800" dirty="0">
                <a:solidFill>
                  <a:srgbClr val="0070C0"/>
                </a:solidFill>
              </a:rPr>
              <a:t>Ponto de fronteira</a:t>
            </a:r>
          </a:p>
          <a:p>
            <a:pPr algn="r"/>
            <a:r>
              <a:rPr lang="pt-BR" sz="800" b="1" dirty="0">
                <a:solidFill>
                  <a:srgbClr val="0070C0"/>
                </a:solidFill>
              </a:rPr>
              <a:t>Alfandegado – Dionísio Cerqueira</a:t>
            </a:r>
          </a:p>
        </p:txBody>
      </p:sp>
      <p:sp>
        <p:nvSpPr>
          <p:cNvPr id="94" name="CaixaDeTexto 93"/>
          <p:cNvSpPr txBox="1"/>
          <p:nvPr/>
        </p:nvSpPr>
        <p:spPr>
          <a:xfrm>
            <a:off x="9863773" y="3591658"/>
            <a:ext cx="14213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Florianópolis</a:t>
            </a:r>
          </a:p>
        </p:txBody>
      </p:sp>
      <p:grpSp>
        <p:nvGrpSpPr>
          <p:cNvPr id="128" name="Agrupar 127"/>
          <p:cNvGrpSpPr/>
          <p:nvPr/>
        </p:nvGrpSpPr>
        <p:grpSpPr>
          <a:xfrm>
            <a:off x="9657384" y="477456"/>
            <a:ext cx="360610" cy="360610"/>
            <a:chOff x="4373564" y="5422900"/>
            <a:chExt cx="741363" cy="741363"/>
          </a:xfrm>
          <a:noFill/>
        </p:grpSpPr>
        <p:sp>
          <p:nvSpPr>
            <p:cNvPr id="129" name="Freeform 34"/>
            <p:cNvSpPr>
              <a:spLocks/>
            </p:cNvSpPr>
            <p:nvPr/>
          </p:nvSpPr>
          <p:spPr bwMode="auto">
            <a:xfrm>
              <a:off x="4381501" y="5832475"/>
              <a:ext cx="727075" cy="249238"/>
            </a:xfrm>
            <a:custGeom>
              <a:avLst/>
              <a:gdLst>
                <a:gd name="T0" fmla="*/ 850 w 917"/>
                <a:gd name="T1" fmla="*/ 313 h 313"/>
                <a:gd name="T2" fmla="*/ 915 w 917"/>
                <a:gd name="T3" fmla="*/ 91 h 313"/>
                <a:gd name="T4" fmla="*/ 915 w 917"/>
                <a:gd name="T5" fmla="*/ 91 h 313"/>
                <a:gd name="T6" fmla="*/ 917 w 917"/>
                <a:gd name="T7" fmla="*/ 84 h 313"/>
                <a:gd name="T8" fmla="*/ 917 w 917"/>
                <a:gd name="T9" fmla="*/ 77 h 313"/>
                <a:gd name="T10" fmla="*/ 915 w 917"/>
                <a:gd name="T11" fmla="*/ 72 h 313"/>
                <a:gd name="T12" fmla="*/ 912 w 917"/>
                <a:gd name="T13" fmla="*/ 65 h 313"/>
                <a:gd name="T14" fmla="*/ 908 w 917"/>
                <a:gd name="T15" fmla="*/ 62 h 313"/>
                <a:gd name="T16" fmla="*/ 903 w 917"/>
                <a:gd name="T17" fmla="*/ 57 h 313"/>
                <a:gd name="T18" fmla="*/ 898 w 917"/>
                <a:gd name="T19" fmla="*/ 55 h 313"/>
                <a:gd name="T20" fmla="*/ 891 w 917"/>
                <a:gd name="T21" fmla="*/ 53 h 313"/>
                <a:gd name="T22" fmla="*/ 508 w 917"/>
                <a:gd name="T23" fmla="*/ 3 h 313"/>
                <a:gd name="T24" fmla="*/ 508 w 917"/>
                <a:gd name="T25" fmla="*/ 3 h 313"/>
                <a:gd name="T26" fmla="*/ 484 w 917"/>
                <a:gd name="T27" fmla="*/ 2 h 313"/>
                <a:gd name="T28" fmla="*/ 458 w 917"/>
                <a:gd name="T29" fmla="*/ 0 h 313"/>
                <a:gd name="T30" fmla="*/ 434 w 917"/>
                <a:gd name="T31" fmla="*/ 2 h 313"/>
                <a:gd name="T32" fmla="*/ 408 w 917"/>
                <a:gd name="T33" fmla="*/ 3 h 313"/>
                <a:gd name="T34" fmla="*/ 26 w 917"/>
                <a:gd name="T35" fmla="*/ 53 h 313"/>
                <a:gd name="T36" fmla="*/ 26 w 917"/>
                <a:gd name="T37" fmla="*/ 53 h 313"/>
                <a:gd name="T38" fmla="*/ 21 w 917"/>
                <a:gd name="T39" fmla="*/ 55 h 313"/>
                <a:gd name="T40" fmla="*/ 14 w 917"/>
                <a:gd name="T41" fmla="*/ 57 h 313"/>
                <a:gd name="T42" fmla="*/ 9 w 917"/>
                <a:gd name="T43" fmla="*/ 62 h 313"/>
                <a:gd name="T44" fmla="*/ 5 w 917"/>
                <a:gd name="T45" fmla="*/ 65 h 313"/>
                <a:gd name="T46" fmla="*/ 2 w 917"/>
                <a:gd name="T47" fmla="*/ 72 h 313"/>
                <a:gd name="T48" fmla="*/ 0 w 917"/>
                <a:gd name="T49" fmla="*/ 77 h 313"/>
                <a:gd name="T50" fmla="*/ 0 w 917"/>
                <a:gd name="T51" fmla="*/ 84 h 313"/>
                <a:gd name="T52" fmla="*/ 2 w 917"/>
                <a:gd name="T53" fmla="*/ 91 h 313"/>
                <a:gd name="T54" fmla="*/ 67 w 917"/>
                <a:gd name="T55" fmla="*/ 3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17" h="313">
                  <a:moveTo>
                    <a:pt x="850" y="313"/>
                  </a:moveTo>
                  <a:lnTo>
                    <a:pt x="915" y="91"/>
                  </a:lnTo>
                  <a:lnTo>
                    <a:pt x="915" y="91"/>
                  </a:lnTo>
                  <a:lnTo>
                    <a:pt x="917" y="84"/>
                  </a:lnTo>
                  <a:lnTo>
                    <a:pt x="917" y="77"/>
                  </a:lnTo>
                  <a:lnTo>
                    <a:pt x="915" y="72"/>
                  </a:lnTo>
                  <a:lnTo>
                    <a:pt x="912" y="65"/>
                  </a:lnTo>
                  <a:lnTo>
                    <a:pt x="908" y="62"/>
                  </a:lnTo>
                  <a:lnTo>
                    <a:pt x="903" y="57"/>
                  </a:lnTo>
                  <a:lnTo>
                    <a:pt x="898" y="55"/>
                  </a:lnTo>
                  <a:lnTo>
                    <a:pt x="891" y="53"/>
                  </a:lnTo>
                  <a:lnTo>
                    <a:pt x="508" y="3"/>
                  </a:lnTo>
                  <a:lnTo>
                    <a:pt x="508" y="3"/>
                  </a:lnTo>
                  <a:lnTo>
                    <a:pt x="484" y="2"/>
                  </a:lnTo>
                  <a:lnTo>
                    <a:pt x="458" y="0"/>
                  </a:lnTo>
                  <a:lnTo>
                    <a:pt x="434" y="2"/>
                  </a:lnTo>
                  <a:lnTo>
                    <a:pt x="408" y="3"/>
                  </a:lnTo>
                  <a:lnTo>
                    <a:pt x="26" y="53"/>
                  </a:lnTo>
                  <a:lnTo>
                    <a:pt x="26" y="53"/>
                  </a:lnTo>
                  <a:lnTo>
                    <a:pt x="21" y="55"/>
                  </a:lnTo>
                  <a:lnTo>
                    <a:pt x="14" y="57"/>
                  </a:lnTo>
                  <a:lnTo>
                    <a:pt x="9" y="62"/>
                  </a:lnTo>
                  <a:lnTo>
                    <a:pt x="5" y="65"/>
                  </a:lnTo>
                  <a:lnTo>
                    <a:pt x="2" y="72"/>
                  </a:lnTo>
                  <a:lnTo>
                    <a:pt x="0" y="77"/>
                  </a:lnTo>
                  <a:lnTo>
                    <a:pt x="0" y="84"/>
                  </a:lnTo>
                  <a:lnTo>
                    <a:pt x="2" y="91"/>
                  </a:lnTo>
                  <a:lnTo>
                    <a:pt x="67" y="313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0" name="Freeform 35"/>
            <p:cNvSpPr>
              <a:spLocks/>
            </p:cNvSpPr>
            <p:nvPr/>
          </p:nvSpPr>
          <p:spPr bwMode="auto">
            <a:xfrm>
              <a:off x="4481514" y="5472113"/>
              <a:ext cx="525463" cy="95250"/>
            </a:xfrm>
            <a:custGeom>
              <a:avLst/>
              <a:gdLst>
                <a:gd name="T0" fmla="*/ 527 w 661"/>
                <a:gd name="T1" fmla="*/ 121 h 121"/>
                <a:gd name="T2" fmla="*/ 527 w 661"/>
                <a:gd name="T3" fmla="*/ 91 h 121"/>
                <a:gd name="T4" fmla="*/ 661 w 661"/>
                <a:gd name="T5" fmla="*/ 60 h 121"/>
                <a:gd name="T6" fmla="*/ 661 w 661"/>
                <a:gd name="T7" fmla="*/ 0 h 121"/>
                <a:gd name="T8" fmla="*/ 0 w 661"/>
                <a:gd name="T9" fmla="*/ 0 h 121"/>
                <a:gd name="T10" fmla="*/ 0 w 661"/>
                <a:gd name="T11" fmla="*/ 60 h 121"/>
                <a:gd name="T12" fmla="*/ 134 w 661"/>
                <a:gd name="T13" fmla="*/ 91 h 121"/>
                <a:gd name="T14" fmla="*/ 134 w 661"/>
                <a:gd name="T15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1" h="121">
                  <a:moveTo>
                    <a:pt x="527" y="121"/>
                  </a:moveTo>
                  <a:lnTo>
                    <a:pt x="527" y="91"/>
                  </a:lnTo>
                  <a:lnTo>
                    <a:pt x="661" y="60"/>
                  </a:lnTo>
                  <a:lnTo>
                    <a:pt x="661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134" y="91"/>
                  </a:lnTo>
                  <a:lnTo>
                    <a:pt x="134" y="121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1" name="Freeform 36"/>
            <p:cNvSpPr>
              <a:spLocks/>
            </p:cNvSpPr>
            <p:nvPr/>
          </p:nvSpPr>
          <p:spPr bwMode="auto">
            <a:xfrm>
              <a:off x="4697414" y="5422900"/>
              <a:ext cx="95250" cy="49213"/>
            </a:xfrm>
            <a:custGeom>
              <a:avLst/>
              <a:gdLst>
                <a:gd name="T0" fmla="*/ 0 w 121"/>
                <a:gd name="T1" fmla="*/ 0 h 60"/>
                <a:gd name="T2" fmla="*/ 0 w 121"/>
                <a:gd name="T3" fmla="*/ 60 h 60"/>
                <a:gd name="T4" fmla="*/ 121 w 121"/>
                <a:gd name="T5" fmla="*/ 60 h 60"/>
                <a:gd name="T6" fmla="*/ 121 w 121"/>
                <a:gd name="T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60">
                  <a:moveTo>
                    <a:pt x="0" y="0"/>
                  </a:moveTo>
                  <a:lnTo>
                    <a:pt x="0" y="60"/>
                  </a:lnTo>
                  <a:lnTo>
                    <a:pt x="121" y="60"/>
                  </a:lnTo>
                  <a:lnTo>
                    <a:pt x="121" y="0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2" name="Line 37"/>
            <p:cNvSpPr>
              <a:spLocks noChangeShapeType="1"/>
            </p:cNvSpPr>
            <p:nvPr/>
          </p:nvSpPr>
          <p:spPr bwMode="auto">
            <a:xfrm>
              <a:off x="4745039" y="5842000"/>
              <a:ext cx="0" cy="119063"/>
            </a:xfrm>
            <a:prstGeom prst="line">
              <a:avLst/>
            </a:pr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3" name="Freeform 38"/>
            <p:cNvSpPr>
              <a:spLocks/>
            </p:cNvSpPr>
            <p:nvPr/>
          </p:nvSpPr>
          <p:spPr bwMode="auto">
            <a:xfrm>
              <a:off x="4827589" y="5902325"/>
              <a:ext cx="47625" cy="71438"/>
            </a:xfrm>
            <a:custGeom>
              <a:avLst/>
              <a:gdLst>
                <a:gd name="T0" fmla="*/ 60 w 60"/>
                <a:gd name="T1" fmla="*/ 45 h 89"/>
                <a:gd name="T2" fmla="*/ 60 w 60"/>
                <a:gd name="T3" fmla="*/ 45 h 89"/>
                <a:gd name="T4" fmla="*/ 60 w 60"/>
                <a:gd name="T5" fmla="*/ 53 h 89"/>
                <a:gd name="T6" fmla="*/ 58 w 60"/>
                <a:gd name="T7" fmla="*/ 62 h 89"/>
                <a:gd name="T8" fmla="*/ 55 w 60"/>
                <a:gd name="T9" fmla="*/ 70 h 89"/>
                <a:gd name="T10" fmla="*/ 51 w 60"/>
                <a:gd name="T11" fmla="*/ 76 h 89"/>
                <a:gd name="T12" fmla="*/ 46 w 60"/>
                <a:gd name="T13" fmla="*/ 82 h 89"/>
                <a:gd name="T14" fmla="*/ 43 w 60"/>
                <a:gd name="T15" fmla="*/ 86 h 89"/>
                <a:gd name="T16" fmla="*/ 36 w 60"/>
                <a:gd name="T17" fmla="*/ 89 h 89"/>
                <a:gd name="T18" fmla="*/ 31 w 60"/>
                <a:gd name="T19" fmla="*/ 89 h 89"/>
                <a:gd name="T20" fmla="*/ 31 w 60"/>
                <a:gd name="T21" fmla="*/ 89 h 89"/>
                <a:gd name="T22" fmla="*/ 24 w 60"/>
                <a:gd name="T23" fmla="*/ 89 h 89"/>
                <a:gd name="T24" fmla="*/ 18 w 60"/>
                <a:gd name="T25" fmla="*/ 86 h 89"/>
                <a:gd name="T26" fmla="*/ 13 w 60"/>
                <a:gd name="T27" fmla="*/ 82 h 89"/>
                <a:gd name="T28" fmla="*/ 8 w 60"/>
                <a:gd name="T29" fmla="*/ 76 h 89"/>
                <a:gd name="T30" fmla="*/ 5 w 60"/>
                <a:gd name="T31" fmla="*/ 70 h 89"/>
                <a:gd name="T32" fmla="*/ 3 w 60"/>
                <a:gd name="T33" fmla="*/ 62 h 89"/>
                <a:gd name="T34" fmla="*/ 1 w 60"/>
                <a:gd name="T35" fmla="*/ 53 h 89"/>
                <a:gd name="T36" fmla="*/ 0 w 60"/>
                <a:gd name="T37" fmla="*/ 45 h 89"/>
                <a:gd name="T38" fmla="*/ 0 w 60"/>
                <a:gd name="T39" fmla="*/ 45 h 89"/>
                <a:gd name="T40" fmla="*/ 1 w 60"/>
                <a:gd name="T41" fmla="*/ 36 h 89"/>
                <a:gd name="T42" fmla="*/ 3 w 60"/>
                <a:gd name="T43" fmla="*/ 27 h 89"/>
                <a:gd name="T44" fmla="*/ 5 w 60"/>
                <a:gd name="T45" fmla="*/ 19 h 89"/>
                <a:gd name="T46" fmla="*/ 8 w 60"/>
                <a:gd name="T47" fmla="*/ 12 h 89"/>
                <a:gd name="T48" fmla="*/ 13 w 60"/>
                <a:gd name="T49" fmla="*/ 7 h 89"/>
                <a:gd name="T50" fmla="*/ 18 w 60"/>
                <a:gd name="T51" fmla="*/ 3 h 89"/>
                <a:gd name="T52" fmla="*/ 24 w 60"/>
                <a:gd name="T53" fmla="*/ 0 h 89"/>
                <a:gd name="T54" fmla="*/ 31 w 60"/>
                <a:gd name="T55" fmla="*/ 0 h 89"/>
                <a:gd name="T56" fmla="*/ 31 w 60"/>
                <a:gd name="T57" fmla="*/ 0 h 89"/>
                <a:gd name="T58" fmla="*/ 36 w 60"/>
                <a:gd name="T59" fmla="*/ 0 h 89"/>
                <a:gd name="T60" fmla="*/ 43 w 60"/>
                <a:gd name="T61" fmla="*/ 3 h 89"/>
                <a:gd name="T62" fmla="*/ 46 w 60"/>
                <a:gd name="T63" fmla="*/ 7 h 89"/>
                <a:gd name="T64" fmla="*/ 51 w 60"/>
                <a:gd name="T65" fmla="*/ 12 h 89"/>
                <a:gd name="T66" fmla="*/ 55 w 60"/>
                <a:gd name="T67" fmla="*/ 19 h 89"/>
                <a:gd name="T68" fmla="*/ 58 w 60"/>
                <a:gd name="T69" fmla="*/ 27 h 89"/>
                <a:gd name="T70" fmla="*/ 60 w 60"/>
                <a:gd name="T71" fmla="*/ 36 h 89"/>
                <a:gd name="T72" fmla="*/ 60 w 60"/>
                <a:gd name="T73" fmla="*/ 45 h 89"/>
                <a:gd name="T74" fmla="*/ 60 w 60"/>
                <a:gd name="T75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0" h="89">
                  <a:moveTo>
                    <a:pt x="60" y="45"/>
                  </a:moveTo>
                  <a:lnTo>
                    <a:pt x="60" y="45"/>
                  </a:lnTo>
                  <a:lnTo>
                    <a:pt x="60" y="53"/>
                  </a:lnTo>
                  <a:lnTo>
                    <a:pt x="58" y="62"/>
                  </a:lnTo>
                  <a:lnTo>
                    <a:pt x="55" y="70"/>
                  </a:lnTo>
                  <a:lnTo>
                    <a:pt x="51" y="76"/>
                  </a:lnTo>
                  <a:lnTo>
                    <a:pt x="46" y="82"/>
                  </a:lnTo>
                  <a:lnTo>
                    <a:pt x="43" y="86"/>
                  </a:lnTo>
                  <a:lnTo>
                    <a:pt x="36" y="89"/>
                  </a:lnTo>
                  <a:lnTo>
                    <a:pt x="31" y="89"/>
                  </a:lnTo>
                  <a:lnTo>
                    <a:pt x="31" y="89"/>
                  </a:lnTo>
                  <a:lnTo>
                    <a:pt x="24" y="89"/>
                  </a:lnTo>
                  <a:lnTo>
                    <a:pt x="18" y="86"/>
                  </a:lnTo>
                  <a:lnTo>
                    <a:pt x="13" y="82"/>
                  </a:lnTo>
                  <a:lnTo>
                    <a:pt x="8" y="76"/>
                  </a:lnTo>
                  <a:lnTo>
                    <a:pt x="5" y="70"/>
                  </a:lnTo>
                  <a:lnTo>
                    <a:pt x="3" y="62"/>
                  </a:lnTo>
                  <a:lnTo>
                    <a:pt x="1" y="53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7"/>
                  </a:lnTo>
                  <a:lnTo>
                    <a:pt x="5" y="19"/>
                  </a:lnTo>
                  <a:lnTo>
                    <a:pt x="8" y="12"/>
                  </a:lnTo>
                  <a:lnTo>
                    <a:pt x="13" y="7"/>
                  </a:lnTo>
                  <a:lnTo>
                    <a:pt x="18" y="3"/>
                  </a:lnTo>
                  <a:lnTo>
                    <a:pt x="24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6" y="0"/>
                  </a:lnTo>
                  <a:lnTo>
                    <a:pt x="43" y="3"/>
                  </a:lnTo>
                  <a:lnTo>
                    <a:pt x="46" y="7"/>
                  </a:lnTo>
                  <a:lnTo>
                    <a:pt x="51" y="12"/>
                  </a:lnTo>
                  <a:lnTo>
                    <a:pt x="55" y="19"/>
                  </a:lnTo>
                  <a:lnTo>
                    <a:pt x="58" y="27"/>
                  </a:lnTo>
                  <a:lnTo>
                    <a:pt x="60" y="36"/>
                  </a:lnTo>
                  <a:lnTo>
                    <a:pt x="60" y="45"/>
                  </a:lnTo>
                  <a:lnTo>
                    <a:pt x="60" y="45"/>
                  </a:lnTo>
                  <a:close/>
                </a:path>
              </a:pathLst>
            </a:custGeom>
            <a:grp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4" name="Freeform 39"/>
            <p:cNvSpPr>
              <a:spLocks/>
            </p:cNvSpPr>
            <p:nvPr/>
          </p:nvSpPr>
          <p:spPr bwMode="auto">
            <a:xfrm>
              <a:off x="4613276" y="5902325"/>
              <a:ext cx="47625" cy="71438"/>
            </a:xfrm>
            <a:custGeom>
              <a:avLst/>
              <a:gdLst>
                <a:gd name="T0" fmla="*/ 60 w 60"/>
                <a:gd name="T1" fmla="*/ 45 h 89"/>
                <a:gd name="T2" fmla="*/ 60 w 60"/>
                <a:gd name="T3" fmla="*/ 45 h 89"/>
                <a:gd name="T4" fmla="*/ 60 w 60"/>
                <a:gd name="T5" fmla="*/ 53 h 89"/>
                <a:gd name="T6" fmla="*/ 59 w 60"/>
                <a:gd name="T7" fmla="*/ 62 h 89"/>
                <a:gd name="T8" fmla="*/ 55 w 60"/>
                <a:gd name="T9" fmla="*/ 70 h 89"/>
                <a:gd name="T10" fmla="*/ 52 w 60"/>
                <a:gd name="T11" fmla="*/ 76 h 89"/>
                <a:gd name="T12" fmla="*/ 46 w 60"/>
                <a:gd name="T13" fmla="*/ 82 h 89"/>
                <a:gd name="T14" fmla="*/ 41 w 60"/>
                <a:gd name="T15" fmla="*/ 86 h 89"/>
                <a:gd name="T16" fmla="*/ 36 w 60"/>
                <a:gd name="T17" fmla="*/ 89 h 89"/>
                <a:gd name="T18" fmla="*/ 29 w 60"/>
                <a:gd name="T19" fmla="*/ 89 h 89"/>
                <a:gd name="T20" fmla="*/ 29 w 60"/>
                <a:gd name="T21" fmla="*/ 89 h 89"/>
                <a:gd name="T22" fmla="*/ 24 w 60"/>
                <a:gd name="T23" fmla="*/ 89 h 89"/>
                <a:gd name="T24" fmla="*/ 19 w 60"/>
                <a:gd name="T25" fmla="*/ 86 h 89"/>
                <a:gd name="T26" fmla="*/ 14 w 60"/>
                <a:gd name="T27" fmla="*/ 82 h 89"/>
                <a:gd name="T28" fmla="*/ 9 w 60"/>
                <a:gd name="T29" fmla="*/ 76 h 89"/>
                <a:gd name="T30" fmla="*/ 5 w 60"/>
                <a:gd name="T31" fmla="*/ 70 h 89"/>
                <a:gd name="T32" fmla="*/ 2 w 60"/>
                <a:gd name="T33" fmla="*/ 62 h 89"/>
                <a:gd name="T34" fmla="*/ 0 w 60"/>
                <a:gd name="T35" fmla="*/ 53 h 89"/>
                <a:gd name="T36" fmla="*/ 0 w 60"/>
                <a:gd name="T37" fmla="*/ 45 h 89"/>
                <a:gd name="T38" fmla="*/ 0 w 60"/>
                <a:gd name="T39" fmla="*/ 45 h 89"/>
                <a:gd name="T40" fmla="*/ 0 w 60"/>
                <a:gd name="T41" fmla="*/ 36 h 89"/>
                <a:gd name="T42" fmla="*/ 2 w 60"/>
                <a:gd name="T43" fmla="*/ 27 h 89"/>
                <a:gd name="T44" fmla="*/ 5 w 60"/>
                <a:gd name="T45" fmla="*/ 19 h 89"/>
                <a:gd name="T46" fmla="*/ 9 w 60"/>
                <a:gd name="T47" fmla="*/ 12 h 89"/>
                <a:gd name="T48" fmla="*/ 14 w 60"/>
                <a:gd name="T49" fmla="*/ 7 h 89"/>
                <a:gd name="T50" fmla="*/ 19 w 60"/>
                <a:gd name="T51" fmla="*/ 3 h 89"/>
                <a:gd name="T52" fmla="*/ 24 w 60"/>
                <a:gd name="T53" fmla="*/ 0 h 89"/>
                <a:gd name="T54" fmla="*/ 29 w 60"/>
                <a:gd name="T55" fmla="*/ 0 h 89"/>
                <a:gd name="T56" fmla="*/ 29 w 60"/>
                <a:gd name="T57" fmla="*/ 0 h 89"/>
                <a:gd name="T58" fmla="*/ 36 w 60"/>
                <a:gd name="T59" fmla="*/ 0 h 89"/>
                <a:gd name="T60" fmla="*/ 41 w 60"/>
                <a:gd name="T61" fmla="*/ 3 h 89"/>
                <a:gd name="T62" fmla="*/ 46 w 60"/>
                <a:gd name="T63" fmla="*/ 7 h 89"/>
                <a:gd name="T64" fmla="*/ 52 w 60"/>
                <a:gd name="T65" fmla="*/ 12 h 89"/>
                <a:gd name="T66" fmla="*/ 55 w 60"/>
                <a:gd name="T67" fmla="*/ 19 h 89"/>
                <a:gd name="T68" fmla="*/ 59 w 60"/>
                <a:gd name="T69" fmla="*/ 27 h 89"/>
                <a:gd name="T70" fmla="*/ 60 w 60"/>
                <a:gd name="T71" fmla="*/ 36 h 89"/>
                <a:gd name="T72" fmla="*/ 60 w 60"/>
                <a:gd name="T73" fmla="*/ 45 h 89"/>
                <a:gd name="T74" fmla="*/ 60 w 60"/>
                <a:gd name="T75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0" h="89">
                  <a:moveTo>
                    <a:pt x="60" y="45"/>
                  </a:moveTo>
                  <a:lnTo>
                    <a:pt x="60" y="45"/>
                  </a:lnTo>
                  <a:lnTo>
                    <a:pt x="60" y="53"/>
                  </a:lnTo>
                  <a:lnTo>
                    <a:pt x="59" y="62"/>
                  </a:lnTo>
                  <a:lnTo>
                    <a:pt x="55" y="70"/>
                  </a:lnTo>
                  <a:lnTo>
                    <a:pt x="52" y="76"/>
                  </a:lnTo>
                  <a:lnTo>
                    <a:pt x="46" y="82"/>
                  </a:lnTo>
                  <a:lnTo>
                    <a:pt x="41" y="86"/>
                  </a:lnTo>
                  <a:lnTo>
                    <a:pt x="36" y="89"/>
                  </a:lnTo>
                  <a:lnTo>
                    <a:pt x="29" y="89"/>
                  </a:lnTo>
                  <a:lnTo>
                    <a:pt x="29" y="89"/>
                  </a:lnTo>
                  <a:lnTo>
                    <a:pt x="24" y="89"/>
                  </a:lnTo>
                  <a:lnTo>
                    <a:pt x="19" y="86"/>
                  </a:lnTo>
                  <a:lnTo>
                    <a:pt x="14" y="82"/>
                  </a:lnTo>
                  <a:lnTo>
                    <a:pt x="9" y="76"/>
                  </a:lnTo>
                  <a:lnTo>
                    <a:pt x="5" y="70"/>
                  </a:lnTo>
                  <a:lnTo>
                    <a:pt x="2" y="62"/>
                  </a:lnTo>
                  <a:lnTo>
                    <a:pt x="0" y="53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2" y="27"/>
                  </a:lnTo>
                  <a:lnTo>
                    <a:pt x="5" y="19"/>
                  </a:lnTo>
                  <a:lnTo>
                    <a:pt x="9" y="12"/>
                  </a:lnTo>
                  <a:lnTo>
                    <a:pt x="14" y="7"/>
                  </a:lnTo>
                  <a:lnTo>
                    <a:pt x="19" y="3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41" y="3"/>
                  </a:lnTo>
                  <a:lnTo>
                    <a:pt x="46" y="7"/>
                  </a:lnTo>
                  <a:lnTo>
                    <a:pt x="52" y="12"/>
                  </a:lnTo>
                  <a:lnTo>
                    <a:pt x="55" y="19"/>
                  </a:lnTo>
                  <a:lnTo>
                    <a:pt x="59" y="27"/>
                  </a:lnTo>
                  <a:lnTo>
                    <a:pt x="60" y="36"/>
                  </a:lnTo>
                  <a:lnTo>
                    <a:pt x="60" y="45"/>
                  </a:lnTo>
                  <a:lnTo>
                    <a:pt x="60" y="45"/>
                  </a:lnTo>
                  <a:close/>
                </a:path>
              </a:pathLst>
            </a:custGeom>
            <a:grp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5" name="Freeform 40"/>
            <p:cNvSpPr>
              <a:spLocks/>
            </p:cNvSpPr>
            <p:nvPr/>
          </p:nvSpPr>
          <p:spPr bwMode="auto">
            <a:xfrm>
              <a:off x="4373564" y="6108700"/>
              <a:ext cx="741363" cy="55563"/>
            </a:xfrm>
            <a:custGeom>
              <a:avLst/>
              <a:gdLst>
                <a:gd name="T0" fmla="*/ 0 w 934"/>
                <a:gd name="T1" fmla="*/ 70 h 70"/>
                <a:gd name="T2" fmla="*/ 71 w 934"/>
                <a:gd name="T3" fmla="*/ 41 h 70"/>
                <a:gd name="T4" fmla="*/ 71 w 934"/>
                <a:gd name="T5" fmla="*/ 41 h 70"/>
                <a:gd name="T6" fmla="*/ 93 w 934"/>
                <a:gd name="T7" fmla="*/ 33 h 70"/>
                <a:gd name="T8" fmla="*/ 116 w 934"/>
                <a:gd name="T9" fmla="*/ 26 h 70"/>
                <a:gd name="T10" fmla="*/ 140 w 934"/>
                <a:gd name="T11" fmla="*/ 19 h 70"/>
                <a:gd name="T12" fmla="*/ 162 w 934"/>
                <a:gd name="T13" fmla="*/ 12 h 70"/>
                <a:gd name="T14" fmla="*/ 187 w 934"/>
                <a:gd name="T15" fmla="*/ 8 h 70"/>
                <a:gd name="T16" fmla="*/ 211 w 934"/>
                <a:gd name="T17" fmla="*/ 5 h 70"/>
                <a:gd name="T18" fmla="*/ 259 w 934"/>
                <a:gd name="T19" fmla="*/ 0 h 70"/>
                <a:gd name="T20" fmla="*/ 305 w 934"/>
                <a:gd name="T21" fmla="*/ 0 h 70"/>
                <a:gd name="T22" fmla="*/ 330 w 934"/>
                <a:gd name="T23" fmla="*/ 2 h 70"/>
                <a:gd name="T24" fmla="*/ 354 w 934"/>
                <a:gd name="T25" fmla="*/ 3 h 70"/>
                <a:gd name="T26" fmla="*/ 378 w 934"/>
                <a:gd name="T27" fmla="*/ 8 h 70"/>
                <a:gd name="T28" fmla="*/ 402 w 934"/>
                <a:gd name="T29" fmla="*/ 12 h 70"/>
                <a:gd name="T30" fmla="*/ 424 w 934"/>
                <a:gd name="T31" fmla="*/ 17 h 70"/>
                <a:gd name="T32" fmla="*/ 448 w 934"/>
                <a:gd name="T33" fmla="*/ 24 h 70"/>
                <a:gd name="T34" fmla="*/ 510 w 934"/>
                <a:gd name="T35" fmla="*/ 45 h 70"/>
                <a:gd name="T36" fmla="*/ 510 w 934"/>
                <a:gd name="T37" fmla="*/ 45 h 70"/>
                <a:gd name="T38" fmla="*/ 555 w 934"/>
                <a:gd name="T39" fmla="*/ 57 h 70"/>
                <a:gd name="T40" fmla="*/ 602 w 934"/>
                <a:gd name="T41" fmla="*/ 64 h 70"/>
                <a:gd name="T42" fmla="*/ 647 w 934"/>
                <a:gd name="T43" fmla="*/ 69 h 70"/>
                <a:gd name="T44" fmla="*/ 693 w 934"/>
                <a:gd name="T45" fmla="*/ 69 h 70"/>
                <a:gd name="T46" fmla="*/ 738 w 934"/>
                <a:gd name="T47" fmla="*/ 65 h 70"/>
                <a:gd name="T48" fmla="*/ 783 w 934"/>
                <a:gd name="T49" fmla="*/ 58 h 70"/>
                <a:gd name="T50" fmla="*/ 828 w 934"/>
                <a:gd name="T51" fmla="*/ 48 h 70"/>
                <a:gd name="T52" fmla="*/ 872 w 934"/>
                <a:gd name="T53" fmla="*/ 34 h 70"/>
                <a:gd name="T54" fmla="*/ 934 w 934"/>
                <a:gd name="T55" fmla="*/ 1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4" h="70">
                  <a:moveTo>
                    <a:pt x="0" y="70"/>
                  </a:moveTo>
                  <a:lnTo>
                    <a:pt x="71" y="41"/>
                  </a:lnTo>
                  <a:lnTo>
                    <a:pt x="71" y="41"/>
                  </a:lnTo>
                  <a:lnTo>
                    <a:pt x="93" y="33"/>
                  </a:lnTo>
                  <a:lnTo>
                    <a:pt x="116" y="26"/>
                  </a:lnTo>
                  <a:lnTo>
                    <a:pt x="140" y="19"/>
                  </a:lnTo>
                  <a:lnTo>
                    <a:pt x="162" y="12"/>
                  </a:lnTo>
                  <a:lnTo>
                    <a:pt x="187" y="8"/>
                  </a:lnTo>
                  <a:lnTo>
                    <a:pt x="211" y="5"/>
                  </a:lnTo>
                  <a:lnTo>
                    <a:pt x="259" y="0"/>
                  </a:lnTo>
                  <a:lnTo>
                    <a:pt x="305" y="0"/>
                  </a:lnTo>
                  <a:lnTo>
                    <a:pt x="330" y="2"/>
                  </a:lnTo>
                  <a:lnTo>
                    <a:pt x="354" y="3"/>
                  </a:lnTo>
                  <a:lnTo>
                    <a:pt x="378" y="8"/>
                  </a:lnTo>
                  <a:lnTo>
                    <a:pt x="402" y="12"/>
                  </a:lnTo>
                  <a:lnTo>
                    <a:pt x="424" y="17"/>
                  </a:lnTo>
                  <a:lnTo>
                    <a:pt x="448" y="24"/>
                  </a:lnTo>
                  <a:lnTo>
                    <a:pt x="510" y="45"/>
                  </a:lnTo>
                  <a:lnTo>
                    <a:pt x="510" y="45"/>
                  </a:lnTo>
                  <a:lnTo>
                    <a:pt x="555" y="57"/>
                  </a:lnTo>
                  <a:lnTo>
                    <a:pt x="602" y="64"/>
                  </a:lnTo>
                  <a:lnTo>
                    <a:pt x="647" y="69"/>
                  </a:lnTo>
                  <a:lnTo>
                    <a:pt x="693" y="69"/>
                  </a:lnTo>
                  <a:lnTo>
                    <a:pt x="738" y="65"/>
                  </a:lnTo>
                  <a:lnTo>
                    <a:pt x="783" y="58"/>
                  </a:lnTo>
                  <a:lnTo>
                    <a:pt x="828" y="48"/>
                  </a:lnTo>
                  <a:lnTo>
                    <a:pt x="872" y="34"/>
                  </a:lnTo>
                  <a:lnTo>
                    <a:pt x="934" y="10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6" name="Line 41"/>
            <p:cNvSpPr>
              <a:spLocks noChangeShapeType="1"/>
            </p:cNvSpPr>
            <p:nvPr/>
          </p:nvSpPr>
          <p:spPr bwMode="auto">
            <a:xfrm>
              <a:off x="4816476" y="5757863"/>
              <a:ext cx="142875" cy="0"/>
            </a:xfrm>
            <a:prstGeom prst="line">
              <a:avLst/>
            </a:pr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7" name="Freeform 42"/>
            <p:cNvSpPr>
              <a:spLocks/>
            </p:cNvSpPr>
            <p:nvPr/>
          </p:nvSpPr>
          <p:spPr bwMode="auto">
            <a:xfrm>
              <a:off x="4959351" y="5757863"/>
              <a:ext cx="142875" cy="60325"/>
            </a:xfrm>
            <a:custGeom>
              <a:avLst/>
              <a:gdLst>
                <a:gd name="T0" fmla="*/ 0 w 181"/>
                <a:gd name="T1" fmla="*/ 45 h 76"/>
                <a:gd name="T2" fmla="*/ 0 w 181"/>
                <a:gd name="T3" fmla="*/ 0 h 76"/>
                <a:gd name="T4" fmla="*/ 181 w 181"/>
                <a:gd name="T5" fmla="*/ 0 h 76"/>
                <a:gd name="T6" fmla="*/ 181 w 181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1" h="76">
                  <a:moveTo>
                    <a:pt x="0" y="45"/>
                  </a:moveTo>
                  <a:lnTo>
                    <a:pt x="0" y="0"/>
                  </a:lnTo>
                  <a:lnTo>
                    <a:pt x="181" y="0"/>
                  </a:lnTo>
                  <a:lnTo>
                    <a:pt x="181" y="76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8" name="Freeform 43"/>
            <p:cNvSpPr>
              <a:spLocks/>
            </p:cNvSpPr>
            <p:nvPr/>
          </p:nvSpPr>
          <p:spPr bwMode="auto">
            <a:xfrm>
              <a:off x="4673601" y="5757863"/>
              <a:ext cx="142875" cy="23813"/>
            </a:xfrm>
            <a:custGeom>
              <a:avLst/>
              <a:gdLst>
                <a:gd name="T0" fmla="*/ 0 w 181"/>
                <a:gd name="T1" fmla="*/ 0 h 29"/>
                <a:gd name="T2" fmla="*/ 181 w 181"/>
                <a:gd name="T3" fmla="*/ 0 h 29"/>
                <a:gd name="T4" fmla="*/ 181 w 181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29">
                  <a:moveTo>
                    <a:pt x="0" y="0"/>
                  </a:moveTo>
                  <a:lnTo>
                    <a:pt x="181" y="0"/>
                  </a:lnTo>
                  <a:lnTo>
                    <a:pt x="181" y="29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9" name="Freeform 44"/>
            <p:cNvSpPr>
              <a:spLocks/>
            </p:cNvSpPr>
            <p:nvPr/>
          </p:nvSpPr>
          <p:spPr bwMode="auto">
            <a:xfrm>
              <a:off x="4529139" y="5757863"/>
              <a:ext cx="144463" cy="23813"/>
            </a:xfrm>
            <a:custGeom>
              <a:avLst/>
              <a:gdLst>
                <a:gd name="T0" fmla="*/ 0 w 181"/>
                <a:gd name="T1" fmla="*/ 0 h 29"/>
                <a:gd name="T2" fmla="*/ 181 w 181"/>
                <a:gd name="T3" fmla="*/ 0 h 29"/>
                <a:gd name="T4" fmla="*/ 181 w 181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29">
                  <a:moveTo>
                    <a:pt x="0" y="0"/>
                  </a:moveTo>
                  <a:lnTo>
                    <a:pt x="181" y="0"/>
                  </a:lnTo>
                  <a:lnTo>
                    <a:pt x="181" y="29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0" name="Freeform 45"/>
            <p:cNvSpPr>
              <a:spLocks/>
            </p:cNvSpPr>
            <p:nvPr/>
          </p:nvSpPr>
          <p:spPr bwMode="auto">
            <a:xfrm>
              <a:off x="4386264" y="5757863"/>
              <a:ext cx="142875" cy="60325"/>
            </a:xfrm>
            <a:custGeom>
              <a:avLst/>
              <a:gdLst>
                <a:gd name="T0" fmla="*/ 0 w 181"/>
                <a:gd name="T1" fmla="*/ 76 h 76"/>
                <a:gd name="T2" fmla="*/ 0 w 181"/>
                <a:gd name="T3" fmla="*/ 0 h 76"/>
                <a:gd name="T4" fmla="*/ 181 w 181"/>
                <a:gd name="T5" fmla="*/ 0 h 76"/>
                <a:gd name="T6" fmla="*/ 181 w 181"/>
                <a:gd name="T7" fmla="*/ 4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1" h="76">
                  <a:moveTo>
                    <a:pt x="0" y="76"/>
                  </a:moveTo>
                  <a:lnTo>
                    <a:pt x="0" y="0"/>
                  </a:lnTo>
                  <a:lnTo>
                    <a:pt x="181" y="0"/>
                  </a:lnTo>
                  <a:lnTo>
                    <a:pt x="181" y="45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1" name="Line 46"/>
            <p:cNvSpPr>
              <a:spLocks noChangeShapeType="1"/>
            </p:cNvSpPr>
            <p:nvPr/>
          </p:nvSpPr>
          <p:spPr bwMode="auto">
            <a:xfrm>
              <a:off x="4816476" y="5614988"/>
              <a:ext cx="142875" cy="0"/>
            </a:xfrm>
            <a:prstGeom prst="line">
              <a:avLst/>
            </a:pr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2" name="Freeform 47"/>
            <p:cNvSpPr>
              <a:spLocks/>
            </p:cNvSpPr>
            <p:nvPr/>
          </p:nvSpPr>
          <p:spPr bwMode="auto">
            <a:xfrm>
              <a:off x="4959351" y="5614988"/>
              <a:ext cx="142875" cy="142875"/>
            </a:xfrm>
            <a:custGeom>
              <a:avLst/>
              <a:gdLst>
                <a:gd name="T0" fmla="*/ 0 w 181"/>
                <a:gd name="T1" fmla="*/ 181 h 181"/>
                <a:gd name="T2" fmla="*/ 0 w 181"/>
                <a:gd name="T3" fmla="*/ 0 h 181"/>
                <a:gd name="T4" fmla="*/ 181 w 181"/>
                <a:gd name="T5" fmla="*/ 0 h 181"/>
                <a:gd name="T6" fmla="*/ 181 w 181"/>
                <a:gd name="T7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1" h="181">
                  <a:moveTo>
                    <a:pt x="0" y="181"/>
                  </a:moveTo>
                  <a:lnTo>
                    <a:pt x="0" y="0"/>
                  </a:lnTo>
                  <a:lnTo>
                    <a:pt x="181" y="0"/>
                  </a:lnTo>
                  <a:lnTo>
                    <a:pt x="181" y="181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3" name="Freeform 48"/>
            <p:cNvSpPr>
              <a:spLocks/>
            </p:cNvSpPr>
            <p:nvPr/>
          </p:nvSpPr>
          <p:spPr bwMode="auto">
            <a:xfrm>
              <a:off x="4673601" y="5614988"/>
              <a:ext cx="142875" cy="142875"/>
            </a:xfrm>
            <a:custGeom>
              <a:avLst/>
              <a:gdLst>
                <a:gd name="T0" fmla="*/ 0 w 181"/>
                <a:gd name="T1" fmla="*/ 0 h 181"/>
                <a:gd name="T2" fmla="*/ 181 w 181"/>
                <a:gd name="T3" fmla="*/ 0 h 181"/>
                <a:gd name="T4" fmla="*/ 181 w 181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181">
                  <a:moveTo>
                    <a:pt x="0" y="0"/>
                  </a:moveTo>
                  <a:lnTo>
                    <a:pt x="181" y="0"/>
                  </a:lnTo>
                  <a:lnTo>
                    <a:pt x="181" y="181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4" name="Freeform 49"/>
            <p:cNvSpPr>
              <a:spLocks/>
            </p:cNvSpPr>
            <p:nvPr/>
          </p:nvSpPr>
          <p:spPr bwMode="auto">
            <a:xfrm>
              <a:off x="4529139" y="5614988"/>
              <a:ext cx="144463" cy="142875"/>
            </a:xfrm>
            <a:custGeom>
              <a:avLst/>
              <a:gdLst>
                <a:gd name="T0" fmla="*/ 0 w 181"/>
                <a:gd name="T1" fmla="*/ 0 h 181"/>
                <a:gd name="T2" fmla="*/ 181 w 181"/>
                <a:gd name="T3" fmla="*/ 0 h 181"/>
                <a:gd name="T4" fmla="*/ 181 w 181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181">
                  <a:moveTo>
                    <a:pt x="0" y="0"/>
                  </a:moveTo>
                  <a:lnTo>
                    <a:pt x="181" y="0"/>
                  </a:lnTo>
                  <a:lnTo>
                    <a:pt x="181" y="181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5" name="Freeform 50"/>
            <p:cNvSpPr>
              <a:spLocks/>
            </p:cNvSpPr>
            <p:nvPr/>
          </p:nvSpPr>
          <p:spPr bwMode="auto">
            <a:xfrm>
              <a:off x="4386264" y="5614988"/>
              <a:ext cx="142875" cy="142875"/>
            </a:xfrm>
            <a:custGeom>
              <a:avLst/>
              <a:gdLst>
                <a:gd name="T0" fmla="*/ 0 w 181"/>
                <a:gd name="T1" fmla="*/ 181 h 181"/>
                <a:gd name="T2" fmla="*/ 0 w 181"/>
                <a:gd name="T3" fmla="*/ 0 h 181"/>
                <a:gd name="T4" fmla="*/ 181 w 181"/>
                <a:gd name="T5" fmla="*/ 0 h 181"/>
                <a:gd name="T6" fmla="*/ 181 w 181"/>
                <a:gd name="T7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1" h="181">
                  <a:moveTo>
                    <a:pt x="0" y="181"/>
                  </a:moveTo>
                  <a:lnTo>
                    <a:pt x="0" y="0"/>
                  </a:lnTo>
                  <a:lnTo>
                    <a:pt x="181" y="0"/>
                  </a:lnTo>
                  <a:lnTo>
                    <a:pt x="181" y="181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46" name="Agrupar 145"/>
          <p:cNvGrpSpPr/>
          <p:nvPr/>
        </p:nvGrpSpPr>
        <p:grpSpPr>
          <a:xfrm>
            <a:off x="5346193" y="479384"/>
            <a:ext cx="380727" cy="368498"/>
            <a:chOff x="3022601" y="3044825"/>
            <a:chExt cx="741363" cy="717550"/>
          </a:xfrm>
        </p:grpSpPr>
        <p:sp>
          <p:nvSpPr>
            <p:cNvPr id="147" name="Freeform 164"/>
            <p:cNvSpPr>
              <a:spLocks/>
            </p:cNvSpPr>
            <p:nvPr/>
          </p:nvSpPr>
          <p:spPr bwMode="auto">
            <a:xfrm>
              <a:off x="3214689" y="3163888"/>
              <a:ext cx="454025" cy="550863"/>
            </a:xfrm>
            <a:custGeom>
              <a:avLst/>
              <a:gdLst>
                <a:gd name="T0" fmla="*/ 572 w 572"/>
                <a:gd name="T1" fmla="*/ 647 h 692"/>
                <a:gd name="T2" fmla="*/ 572 w 572"/>
                <a:gd name="T3" fmla="*/ 656 h 692"/>
                <a:gd name="T4" fmla="*/ 565 w 572"/>
                <a:gd name="T5" fmla="*/ 673 h 692"/>
                <a:gd name="T6" fmla="*/ 553 w 572"/>
                <a:gd name="T7" fmla="*/ 685 h 692"/>
                <a:gd name="T8" fmla="*/ 538 w 572"/>
                <a:gd name="T9" fmla="*/ 692 h 692"/>
                <a:gd name="T10" fmla="*/ 47 w 572"/>
                <a:gd name="T11" fmla="*/ 692 h 692"/>
                <a:gd name="T12" fmla="*/ 36 w 572"/>
                <a:gd name="T13" fmla="*/ 692 h 692"/>
                <a:gd name="T14" fmla="*/ 21 w 572"/>
                <a:gd name="T15" fmla="*/ 685 h 692"/>
                <a:gd name="T16" fmla="*/ 9 w 572"/>
                <a:gd name="T17" fmla="*/ 673 h 692"/>
                <a:gd name="T18" fmla="*/ 2 w 572"/>
                <a:gd name="T19" fmla="*/ 656 h 692"/>
                <a:gd name="T20" fmla="*/ 0 w 572"/>
                <a:gd name="T21" fmla="*/ 618 h 692"/>
                <a:gd name="T22" fmla="*/ 109 w 572"/>
                <a:gd name="T23" fmla="*/ 618 h 692"/>
                <a:gd name="T24" fmla="*/ 122 w 572"/>
                <a:gd name="T25" fmla="*/ 610 h 692"/>
                <a:gd name="T26" fmla="*/ 129 w 572"/>
                <a:gd name="T27" fmla="*/ 599 h 692"/>
                <a:gd name="T28" fmla="*/ 119 w 572"/>
                <a:gd name="T29" fmla="*/ 563 h 692"/>
                <a:gd name="T30" fmla="*/ 116 w 572"/>
                <a:gd name="T31" fmla="*/ 556 h 692"/>
                <a:gd name="T32" fmla="*/ 109 w 572"/>
                <a:gd name="T33" fmla="*/ 547 h 692"/>
                <a:gd name="T34" fmla="*/ 95 w 572"/>
                <a:gd name="T35" fmla="*/ 542 h 692"/>
                <a:gd name="T36" fmla="*/ 0 w 572"/>
                <a:gd name="T37" fmla="*/ 542 h 692"/>
                <a:gd name="T38" fmla="*/ 0 w 572"/>
                <a:gd name="T39" fmla="*/ 60 h 692"/>
                <a:gd name="T40" fmla="*/ 5 w 572"/>
                <a:gd name="T41" fmla="*/ 43 h 692"/>
                <a:gd name="T42" fmla="*/ 16 w 572"/>
                <a:gd name="T43" fmla="*/ 29 h 692"/>
                <a:gd name="T44" fmla="*/ 29 w 572"/>
                <a:gd name="T45" fmla="*/ 20 h 692"/>
                <a:gd name="T46" fmla="*/ 48 w 572"/>
                <a:gd name="T47" fmla="*/ 15 h 692"/>
                <a:gd name="T48" fmla="*/ 66 w 572"/>
                <a:gd name="T49" fmla="*/ 13 h 692"/>
                <a:gd name="T50" fmla="*/ 190 w 572"/>
                <a:gd name="T51" fmla="*/ 3 h 692"/>
                <a:gd name="T52" fmla="*/ 286 w 572"/>
                <a:gd name="T53" fmla="*/ 0 h 692"/>
                <a:gd name="T54" fmla="*/ 338 w 572"/>
                <a:gd name="T55" fmla="*/ 1 h 692"/>
                <a:gd name="T56" fmla="*/ 460 w 572"/>
                <a:gd name="T57" fmla="*/ 8 h 692"/>
                <a:gd name="T58" fmla="*/ 526 w 572"/>
                <a:gd name="T59" fmla="*/ 15 h 692"/>
                <a:gd name="T60" fmla="*/ 534 w 572"/>
                <a:gd name="T61" fmla="*/ 17 h 692"/>
                <a:gd name="T62" fmla="*/ 551 w 572"/>
                <a:gd name="T63" fmla="*/ 25 h 692"/>
                <a:gd name="T64" fmla="*/ 565 w 572"/>
                <a:gd name="T65" fmla="*/ 36 h 692"/>
                <a:gd name="T66" fmla="*/ 572 w 572"/>
                <a:gd name="T67" fmla="*/ 51 h 692"/>
                <a:gd name="T68" fmla="*/ 572 w 572"/>
                <a:gd name="T69" fmla="*/ 542 h 692"/>
                <a:gd name="T70" fmla="*/ 488 w 572"/>
                <a:gd name="T71" fmla="*/ 542 h 692"/>
                <a:gd name="T72" fmla="*/ 469 w 572"/>
                <a:gd name="T73" fmla="*/ 544 h 692"/>
                <a:gd name="T74" fmla="*/ 462 w 572"/>
                <a:gd name="T75" fmla="*/ 551 h 692"/>
                <a:gd name="T76" fmla="*/ 455 w 572"/>
                <a:gd name="T77" fmla="*/ 563 h 692"/>
                <a:gd name="T78" fmla="*/ 445 w 572"/>
                <a:gd name="T79" fmla="*/ 596 h 692"/>
                <a:gd name="T80" fmla="*/ 446 w 572"/>
                <a:gd name="T81" fmla="*/ 603 h 692"/>
                <a:gd name="T82" fmla="*/ 458 w 572"/>
                <a:gd name="T83" fmla="*/ 615 h 692"/>
                <a:gd name="T84" fmla="*/ 572 w 572"/>
                <a:gd name="T85" fmla="*/ 618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2" h="692">
                  <a:moveTo>
                    <a:pt x="572" y="618"/>
                  </a:moveTo>
                  <a:lnTo>
                    <a:pt x="572" y="647"/>
                  </a:lnTo>
                  <a:lnTo>
                    <a:pt x="572" y="647"/>
                  </a:lnTo>
                  <a:lnTo>
                    <a:pt x="572" y="656"/>
                  </a:lnTo>
                  <a:lnTo>
                    <a:pt x="569" y="665"/>
                  </a:lnTo>
                  <a:lnTo>
                    <a:pt x="565" y="673"/>
                  </a:lnTo>
                  <a:lnTo>
                    <a:pt x="560" y="680"/>
                  </a:lnTo>
                  <a:lnTo>
                    <a:pt x="553" y="685"/>
                  </a:lnTo>
                  <a:lnTo>
                    <a:pt x="545" y="689"/>
                  </a:lnTo>
                  <a:lnTo>
                    <a:pt x="538" y="692"/>
                  </a:lnTo>
                  <a:lnTo>
                    <a:pt x="527" y="692"/>
                  </a:lnTo>
                  <a:lnTo>
                    <a:pt x="47" y="692"/>
                  </a:lnTo>
                  <a:lnTo>
                    <a:pt x="47" y="692"/>
                  </a:lnTo>
                  <a:lnTo>
                    <a:pt x="36" y="692"/>
                  </a:lnTo>
                  <a:lnTo>
                    <a:pt x="28" y="689"/>
                  </a:lnTo>
                  <a:lnTo>
                    <a:pt x="21" y="685"/>
                  </a:lnTo>
                  <a:lnTo>
                    <a:pt x="14" y="680"/>
                  </a:lnTo>
                  <a:lnTo>
                    <a:pt x="9" y="673"/>
                  </a:lnTo>
                  <a:lnTo>
                    <a:pt x="3" y="665"/>
                  </a:lnTo>
                  <a:lnTo>
                    <a:pt x="2" y="656"/>
                  </a:lnTo>
                  <a:lnTo>
                    <a:pt x="0" y="647"/>
                  </a:lnTo>
                  <a:lnTo>
                    <a:pt x="0" y="618"/>
                  </a:lnTo>
                  <a:lnTo>
                    <a:pt x="109" y="618"/>
                  </a:lnTo>
                  <a:lnTo>
                    <a:pt x="109" y="618"/>
                  </a:lnTo>
                  <a:lnTo>
                    <a:pt x="114" y="615"/>
                  </a:lnTo>
                  <a:lnTo>
                    <a:pt x="122" y="610"/>
                  </a:lnTo>
                  <a:lnTo>
                    <a:pt x="128" y="603"/>
                  </a:lnTo>
                  <a:lnTo>
                    <a:pt x="129" y="599"/>
                  </a:lnTo>
                  <a:lnTo>
                    <a:pt x="129" y="596"/>
                  </a:lnTo>
                  <a:lnTo>
                    <a:pt x="119" y="563"/>
                  </a:lnTo>
                  <a:lnTo>
                    <a:pt x="119" y="563"/>
                  </a:lnTo>
                  <a:lnTo>
                    <a:pt x="116" y="556"/>
                  </a:lnTo>
                  <a:lnTo>
                    <a:pt x="112" y="551"/>
                  </a:lnTo>
                  <a:lnTo>
                    <a:pt x="109" y="547"/>
                  </a:lnTo>
                  <a:lnTo>
                    <a:pt x="105" y="544"/>
                  </a:lnTo>
                  <a:lnTo>
                    <a:pt x="95" y="542"/>
                  </a:lnTo>
                  <a:lnTo>
                    <a:pt x="86" y="542"/>
                  </a:lnTo>
                  <a:lnTo>
                    <a:pt x="0" y="542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" y="51"/>
                  </a:lnTo>
                  <a:lnTo>
                    <a:pt x="5" y="43"/>
                  </a:lnTo>
                  <a:lnTo>
                    <a:pt x="9" y="36"/>
                  </a:lnTo>
                  <a:lnTo>
                    <a:pt x="16" y="29"/>
                  </a:lnTo>
                  <a:lnTo>
                    <a:pt x="22" y="24"/>
                  </a:lnTo>
                  <a:lnTo>
                    <a:pt x="29" y="20"/>
                  </a:lnTo>
                  <a:lnTo>
                    <a:pt x="38" y="17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66" y="13"/>
                  </a:lnTo>
                  <a:lnTo>
                    <a:pt x="114" y="8"/>
                  </a:lnTo>
                  <a:lnTo>
                    <a:pt x="190" y="3"/>
                  </a:lnTo>
                  <a:lnTo>
                    <a:pt x="236" y="1"/>
                  </a:lnTo>
                  <a:lnTo>
                    <a:pt x="286" y="0"/>
                  </a:lnTo>
                  <a:lnTo>
                    <a:pt x="286" y="0"/>
                  </a:lnTo>
                  <a:lnTo>
                    <a:pt x="338" y="1"/>
                  </a:lnTo>
                  <a:lnTo>
                    <a:pt x="384" y="3"/>
                  </a:lnTo>
                  <a:lnTo>
                    <a:pt x="460" y="8"/>
                  </a:lnTo>
                  <a:lnTo>
                    <a:pt x="508" y="13"/>
                  </a:lnTo>
                  <a:lnTo>
                    <a:pt x="526" y="15"/>
                  </a:lnTo>
                  <a:lnTo>
                    <a:pt x="526" y="15"/>
                  </a:lnTo>
                  <a:lnTo>
                    <a:pt x="534" y="17"/>
                  </a:lnTo>
                  <a:lnTo>
                    <a:pt x="545" y="20"/>
                  </a:lnTo>
                  <a:lnTo>
                    <a:pt x="551" y="25"/>
                  </a:lnTo>
                  <a:lnTo>
                    <a:pt x="558" y="31"/>
                  </a:lnTo>
                  <a:lnTo>
                    <a:pt x="565" y="36"/>
                  </a:lnTo>
                  <a:lnTo>
                    <a:pt x="569" y="43"/>
                  </a:lnTo>
                  <a:lnTo>
                    <a:pt x="572" y="51"/>
                  </a:lnTo>
                  <a:lnTo>
                    <a:pt x="572" y="60"/>
                  </a:lnTo>
                  <a:lnTo>
                    <a:pt x="572" y="542"/>
                  </a:lnTo>
                  <a:lnTo>
                    <a:pt x="488" y="542"/>
                  </a:lnTo>
                  <a:lnTo>
                    <a:pt x="488" y="542"/>
                  </a:lnTo>
                  <a:lnTo>
                    <a:pt x="477" y="542"/>
                  </a:lnTo>
                  <a:lnTo>
                    <a:pt x="469" y="544"/>
                  </a:lnTo>
                  <a:lnTo>
                    <a:pt x="465" y="547"/>
                  </a:lnTo>
                  <a:lnTo>
                    <a:pt x="462" y="551"/>
                  </a:lnTo>
                  <a:lnTo>
                    <a:pt x="458" y="556"/>
                  </a:lnTo>
                  <a:lnTo>
                    <a:pt x="455" y="563"/>
                  </a:lnTo>
                  <a:lnTo>
                    <a:pt x="445" y="596"/>
                  </a:lnTo>
                  <a:lnTo>
                    <a:pt x="445" y="596"/>
                  </a:lnTo>
                  <a:lnTo>
                    <a:pt x="445" y="599"/>
                  </a:lnTo>
                  <a:lnTo>
                    <a:pt x="446" y="603"/>
                  </a:lnTo>
                  <a:lnTo>
                    <a:pt x="452" y="610"/>
                  </a:lnTo>
                  <a:lnTo>
                    <a:pt x="458" y="615"/>
                  </a:lnTo>
                  <a:lnTo>
                    <a:pt x="465" y="618"/>
                  </a:lnTo>
                  <a:lnTo>
                    <a:pt x="572" y="618"/>
                  </a:lnTo>
                  <a:close/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8" name="Freeform 165"/>
            <p:cNvSpPr>
              <a:spLocks/>
            </p:cNvSpPr>
            <p:nvPr/>
          </p:nvSpPr>
          <p:spPr bwMode="auto">
            <a:xfrm>
              <a:off x="3273426" y="3522663"/>
              <a:ext cx="336550" cy="60325"/>
            </a:xfrm>
            <a:custGeom>
              <a:avLst/>
              <a:gdLst>
                <a:gd name="T0" fmla="*/ 0 w 422"/>
                <a:gd name="T1" fmla="*/ 0 h 76"/>
                <a:gd name="T2" fmla="*/ 60 w 422"/>
                <a:gd name="T3" fmla="*/ 0 h 76"/>
                <a:gd name="T4" fmla="*/ 105 w 422"/>
                <a:gd name="T5" fmla="*/ 76 h 76"/>
                <a:gd name="T6" fmla="*/ 317 w 422"/>
                <a:gd name="T7" fmla="*/ 76 h 76"/>
                <a:gd name="T8" fmla="*/ 317 w 422"/>
                <a:gd name="T9" fmla="*/ 76 h 76"/>
                <a:gd name="T10" fmla="*/ 338 w 422"/>
                <a:gd name="T11" fmla="*/ 38 h 76"/>
                <a:gd name="T12" fmla="*/ 362 w 422"/>
                <a:gd name="T13" fmla="*/ 0 h 76"/>
                <a:gd name="T14" fmla="*/ 422 w 422"/>
                <a:gd name="T1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2" h="76">
                  <a:moveTo>
                    <a:pt x="0" y="0"/>
                  </a:moveTo>
                  <a:lnTo>
                    <a:pt x="60" y="0"/>
                  </a:lnTo>
                  <a:lnTo>
                    <a:pt x="105" y="76"/>
                  </a:lnTo>
                  <a:lnTo>
                    <a:pt x="317" y="76"/>
                  </a:lnTo>
                  <a:lnTo>
                    <a:pt x="317" y="76"/>
                  </a:lnTo>
                  <a:lnTo>
                    <a:pt x="338" y="38"/>
                  </a:lnTo>
                  <a:lnTo>
                    <a:pt x="362" y="0"/>
                  </a:lnTo>
                  <a:lnTo>
                    <a:pt x="422" y="0"/>
                  </a:lnTo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9" name="Line 166"/>
            <p:cNvSpPr>
              <a:spLocks noChangeShapeType="1"/>
            </p:cNvSpPr>
            <p:nvPr/>
          </p:nvSpPr>
          <p:spPr bwMode="auto">
            <a:xfrm>
              <a:off x="3382964" y="3522663"/>
              <a:ext cx="117475" cy="0"/>
            </a:xfrm>
            <a:prstGeom prst="line">
              <a:avLst/>
            </a:pr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0" name="Line 167"/>
            <p:cNvSpPr>
              <a:spLocks noChangeShapeType="1"/>
            </p:cNvSpPr>
            <p:nvPr/>
          </p:nvSpPr>
          <p:spPr bwMode="auto">
            <a:xfrm>
              <a:off x="3357564" y="3463925"/>
              <a:ext cx="168275" cy="0"/>
            </a:xfrm>
            <a:prstGeom prst="line">
              <a:avLst/>
            </a:pr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1" name="Line 168"/>
            <p:cNvSpPr>
              <a:spLocks noChangeShapeType="1"/>
            </p:cNvSpPr>
            <p:nvPr/>
          </p:nvSpPr>
          <p:spPr bwMode="auto">
            <a:xfrm>
              <a:off x="3405189" y="3643313"/>
              <a:ext cx="73025" cy="0"/>
            </a:xfrm>
            <a:prstGeom prst="line">
              <a:avLst/>
            </a:pr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2" name="Freeform 169"/>
            <p:cNvSpPr>
              <a:spLocks/>
            </p:cNvSpPr>
            <p:nvPr/>
          </p:nvSpPr>
          <p:spPr bwMode="auto">
            <a:xfrm>
              <a:off x="3273426" y="3248025"/>
              <a:ext cx="336550" cy="155575"/>
            </a:xfrm>
            <a:custGeom>
              <a:avLst/>
              <a:gdLst>
                <a:gd name="T0" fmla="*/ 0 w 422"/>
                <a:gd name="T1" fmla="*/ 0 h 196"/>
                <a:gd name="T2" fmla="*/ 0 w 422"/>
                <a:gd name="T3" fmla="*/ 136 h 196"/>
                <a:gd name="T4" fmla="*/ 0 w 422"/>
                <a:gd name="T5" fmla="*/ 136 h 196"/>
                <a:gd name="T6" fmla="*/ 0 w 422"/>
                <a:gd name="T7" fmla="*/ 144 h 196"/>
                <a:gd name="T8" fmla="*/ 3 w 422"/>
                <a:gd name="T9" fmla="*/ 153 h 196"/>
                <a:gd name="T10" fmla="*/ 7 w 422"/>
                <a:gd name="T11" fmla="*/ 160 h 196"/>
                <a:gd name="T12" fmla="*/ 12 w 422"/>
                <a:gd name="T13" fmla="*/ 165 h 196"/>
                <a:gd name="T14" fmla="*/ 19 w 422"/>
                <a:gd name="T15" fmla="*/ 170 h 196"/>
                <a:gd name="T16" fmla="*/ 26 w 422"/>
                <a:gd name="T17" fmla="*/ 175 h 196"/>
                <a:gd name="T18" fmla="*/ 34 w 422"/>
                <a:gd name="T19" fmla="*/ 179 h 196"/>
                <a:gd name="T20" fmla="*/ 45 w 422"/>
                <a:gd name="T21" fmla="*/ 181 h 196"/>
                <a:gd name="T22" fmla="*/ 45 w 422"/>
                <a:gd name="T23" fmla="*/ 181 h 196"/>
                <a:gd name="T24" fmla="*/ 60 w 422"/>
                <a:gd name="T25" fmla="*/ 184 h 196"/>
                <a:gd name="T26" fmla="*/ 98 w 422"/>
                <a:gd name="T27" fmla="*/ 189 h 196"/>
                <a:gd name="T28" fmla="*/ 152 w 422"/>
                <a:gd name="T29" fmla="*/ 194 h 196"/>
                <a:gd name="T30" fmla="*/ 181 w 422"/>
                <a:gd name="T31" fmla="*/ 196 h 196"/>
                <a:gd name="T32" fmla="*/ 210 w 422"/>
                <a:gd name="T33" fmla="*/ 196 h 196"/>
                <a:gd name="T34" fmla="*/ 210 w 422"/>
                <a:gd name="T35" fmla="*/ 196 h 196"/>
                <a:gd name="T36" fmla="*/ 241 w 422"/>
                <a:gd name="T37" fmla="*/ 196 h 196"/>
                <a:gd name="T38" fmla="*/ 270 w 422"/>
                <a:gd name="T39" fmla="*/ 194 h 196"/>
                <a:gd name="T40" fmla="*/ 324 w 422"/>
                <a:gd name="T41" fmla="*/ 189 h 196"/>
                <a:gd name="T42" fmla="*/ 362 w 422"/>
                <a:gd name="T43" fmla="*/ 184 h 196"/>
                <a:gd name="T44" fmla="*/ 377 w 422"/>
                <a:gd name="T45" fmla="*/ 181 h 196"/>
                <a:gd name="T46" fmla="*/ 377 w 422"/>
                <a:gd name="T47" fmla="*/ 181 h 196"/>
                <a:gd name="T48" fmla="*/ 386 w 422"/>
                <a:gd name="T49" fmla="*/ 179 h 196"/>
                <a:gd name="T50" fmla="*/ 395 w 422"/>
                <a:gd name="T51" fmla="*/ 175 h 196"/>
                <a:gd name="T52" fmla="*/ 401 w 422"/>
                <a:gd name="T53" fmla="*/ 170 h 196"/>
                <a:gd name="T54" fmla="*/ 408 w 422"/>
                <a:gd name="T55" fmla="*/ 165 h 196"/>
                <a:gd name="T56" fmla="*/ 413 w 422"/>
                <a:gd name="T57" fmla="*/ 160 h 196"/>
                <a:gd name="T58" fmla="*/ 419 w 422"/>
                <a:gd name="T59" fmla="*/ 153 h 196"/>
                <a:gd name="T60" fmla="*/ 420 w 422"/>
                <a:gd name="T61" fmla="*/ 144 h 196"/>
                <a:gd name="T62" fmla="*/ 422 w 422"/>
                <a:gd name="T63" fmla="*/ 136 h 196"/>
                <a:gd name="T64" fmla="*/ 422 w 422"/>
                <a:gd name="T65" fmla="*/ 0 h 196"/>
                <a:gd name="T66" fmla="*/ 0 w 422"/>
                <a:gd name="T67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22" h="196">
                  <a:moveTo>
                    <a:pt x="0" y="0"/>
                  </a:moveTo>
                  <a:lnTo>
                    <a:pt x="0" y="136"/>
                  </a:lnTo>
                  <a:lnTo>
                    <a:pt x="0" y="136"/>
                  </a:lnTo>
                  <a:lnTo>
                    <a:pt x="0" y="144"/>
                  </a:lnTo>
                  <a:lnTo>
                    <a:pt x="3" y="153"/>
                  </a:lnTo>
                  <a:lnTo>
                    <a:pt x="7" y="160"/>
                  </a:lnTo>
                  <a:lnTo>
                    <a:pt x="12" y="165"/>
                  </a:lnTo>
                  <a:lnTo>
                    <a:pt x="19" y="170"/>
                  </a:lnTo>
                  <a:lnTo>
                    <a:pt x="26" y="175"/>
                  </a:lnTo>
                  <a:lnTo>
                    <a:pt x="34" y="179"/>
                  </a:lnTo>
                  <a:lnTo>
                    <a:pt x="45" y="181"/>
                  </a:lnTo>
                  <a:lnTo>
                    <a:pt x="45" y="181"/>
                  </a:lnTo>
                  <a:lnTo>
                    <a:pt x="60" y="184"/>
                  </a:lnTo>
                  <a:lnTo>
                    <a:pt x="98" y="189"/>
                  </a:lnTo>
                  <a:lnTo>
                    <a:pt x="152" y="194"/>
                  </a:lnTo>
                  <a:lnTo>
                    <a:pt x="181" y="196"/>
                  </a:lnTo>
                  <a:lnTo>
                    <a:pt x="210" y="196"/>
                  </a:lnTo>
                  <a:lnTo>
                    <a:pt x="210" y="196"/>
                  </a:lnTo>
                  <a:lnTo>
                    <a:pt x="241" y="196"/>
                  </a:lnTo>
                  <a:lnTo>
                    <a:pt x="270" y="194"/>
                  </a:lnTo>
                  <a:lnTo>
                    <a:pt x="324" y="189"/>
                  </a:lnTo>
                  <a:lnTo>
                    <a:pt x="362" y="184"/>
                  </a:lnTo>
                  <a:lnTo>
                    <a:pt x="377" y="181"/>
                  </a:lnTo>
                  <a:lnTo>
                    <a:pt x="377" y="181"/>
                  </a:lnTo>
                  <a:lnTo>
                    <a:pt x="386" y="179"/>
                  </a:lnTo>
                  <a:lnTo>
                    <a:pt x="395" y="175"/>
                  </a:lnTo>
                  <a:lnTo>
                    <a:pt x="401" y="170"/>
                  </a:lnTo>
                  <a:lnTo>
                    <a:pt x="408" y="165"/>
                  </a:lnTo>
                  <a:lnTo>
                    <a:pt x="413" y="160"/>
                  </a:lnTo>
                  <a:lnTo>
                    <a:pt x="419" y="153"/>
                  </a:lnTo>
                  <a:lnTo>
                    <a:pt x="420" y="144"/>
                  </a:lnTo>
                  <a:lnTo>
                    <a:pt x="422" y="136"/>
                  </a:lnTo>
                  <a:lnTo>
                    <a:pt x="422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" name="Freeform 170"/>
            <p:cNvSpPr>
              <a:spLocks/>
            </p:cNvSpPr>
            <p:nvPr/>
          </p:nvSpPr>
          <p:spPr bwMode="auto">
            <a:xfrm>
              <a:off x="3117851" y="3248025"/>
              <a:ext cx="96838" cy="155575"/>
            </a:xfrm>
            <a:custGeom>
              <a:avLst/>
              <a:gdLst>
                <a:gd name="T0" fmla="*/ 121 w 121"/>
                <a:gd name="T1" fmla="*/ 196 h 196"/>
                <a:gd name="T2" fmla="*/ 9 w 121"/>
                <a:gd name="T3" fmla="*/ 139 h 196"/>
                <a:gd name="T4" fmla="*/ 9 w 121"/>
                <a:gd name="T5" fmla="*/ 139 h 196"/>
                <a:gd name="T6" fmla="*/ 6 w 121"/>
                <a:gd name="T7" fmla="*/ 138 h 196"/>
                <a:gd name="T8" fmla="*/ 4 w 121"/>
                <a:gd name="T9" fmla="*/ 134 h 196"/>
                <a:gd name="T10" fmla="*/ 2 w 121"/>
                <a:gd name="T11" fmla="*/ 131 h 196"/>
                <a:gd name="T12" fmla="*/ 0 w 121"/>
                <a:gd name="T13" fmla="*/ 127 h 196"/>
                <a:gd name="T14" fmla="*/ 0 w 121"/>
                <a:gd name="T15" fmla="*/ 15 h 196"/>
                <a:gd name="T16" fmla="*/ 0 w 121"/>
                <a:gd name="T17" fmla="*/ 15 h 196"/>
                <a:gd name="T18" fmla="*/ 2 w 121"/>
                <a:gd name="T19" fmla="*/ 10 h 196"/>
                <a:gd name="T20" fmla="*/ 6 w 121"/>
                <a:gd name="T21" fmla="*/ 5 h 196"/>
                <a:gd name="T22" fmla="*/ 11 w 121"/>
                <a:gd name="T23" fmla="*/ 1 h 196"/>
                <a:gd name="T24" fmla="*/ 16 w 121"/>
                <a:gd name="T25" fmla="*/ 0 h 196"/>
                <a:gd name="T26" fmla="*/ 61 w 121"/>
                <a:gd name="T27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" h="196">
                  <a:moveTo>
                    <a:pt x="121" y="196"/>
                  </a:moveTo>
                  <a:lnTo>
                    <a:pt x="9" y="139"/>
                  </a:lnTo>
                  <a:lnTo>
                    <a:pt x="9" y="139"/>
                  </a:lnTo>
                  <a:lnTo>
                    <a:pt x="6" y="138"/>
                  </a:lnTo>
                  <a:lnTo>
                    <a:pt x="4" y="134"/>
                  </a:lnTo>
                  <a:lnTo>
                    <a:pt x="2" y="131"/>
                  </a:lnTo>
                  <a:lnTo>
                    <a:pt x="0" y="127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10"/>
                  </a:lnTo>
                  <a:lnTo>
                    <a:pt x="6" y="5"/>
                  </a:lnTo>
                  <a:lnTo>
                    <a:pt x="11" y="1"/>
                  </a:lnTo>
                  <a:lnTo>
                    <a:pt x="16" y="0"/>
                  </a:lnTo>
                  <a:lnTo>
                    <a:pt x="61" y="0"/>
                  </a:lnTo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4" name="Freeform 171"/>
            <p:cNvSpPr>
              <a:spLocks/>
            </p:cNvSpPr>
            <p:nvPr/>
          </p:nvSpPr>
          <p:spPr bwMode="auto">
            <a:xfrm>
              <a:off x="3668714" y="3248025"/>
              <a:ext cx="95250" cy="155575"/>
            </a:xfrm>
            <a:custGeom>
              <a:avLst/>
              <a:gdLst>
                <a:gd name="T0" fmla="*/ 0 w 121"/>
                <a:gd name="T1" fmla="*/ 196 h 196"/>
                <a:gd name="T2" fmla="*/ 114 w 121"/>
                <a:gd name="T3" fmla="*/ 139 h 196"/>
                <a:gd name="T4" fmla="*/ 114 w 121"/>
                <a:gd name="T5" fmla="*/ 139 h 196"/>
                <a:gd name="T6" fmla="*/ 117 w 121"/>
                <a:gd name="T7" fmla="*/ 138 h 196"/>
                <a:gd name="T8" fmla="*/ 119 w 121"/>
                <a:gd name="T9" fmla="*/ 134 h 196"/>
                <a:gd name="T10" fmla="*/ 121 w 121"/>
                <a:gd name="T11" fmla="*/ 131 h 196"/>
                <a:gd name="T12" fmla="*/ 121 w 121"/>
                <a:gd name="T13" fmla="*/ 127 h 196"/>
                <a:gd name="T14" fmla="*/ 121 w 121"/>
                <a:gd name="T15" fmla="*/ 15 h 196"/>
                <a:gd name="T16" fmla="*/ 121 w 121"/>
                <a:gd name="T17" fmla="*/ 15 h 196"/>
                <a:gd name="T18" fmla="*/ 121 w 121"/>
                <a:gd name="T19" fmla="*/ 10 h 196"/>
                <a:gd name="T20" fmla="*/ 117 w 121"/>
                <a:gd name="T21" fmla="*/ 5 h 196"/>
                <a:gd name="T22" fmla="*/ 112 w 121"/>
                <a:gd name="T23" fmla="*/ 1 h 196"/>
                <a:gd name="T24" fmla="*/ 107 w 121"/>
                <a:gd name="T25" fmla="*/ 0 h 196"/>
                <a:gd name="T26" fmla="*/ 60 w 121"/>
                <a:gd name="T27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" h="196">
                  <a:moveTo>
                    <a:pt x="0" y="196"/>
                  </a:moveTo>
                  <a:lnTo>
                    <a:pt x="114" y="139"/>
                  </a:lnTo>
                  <a:lnTo>
                    <a:pt x="114" y="139"/>
                  </a:lnTo>
                  <a:lnTo>
                    <a:pt x="117" y="138"/>
                  </a:lnTo>
                  <a:lnTo>
                    <a:pt x="119" y="134"/>
                  </a:lnTo>
                  <a:lnTo>
                    <a:pt x="121" y="131"/>
                  </a:lnTo>
                  <a:lnTo>
                    <a:pt x="121" y="127"/>
                  </a:lnTo>
                  <a:lnTo>
                    <a:pt x="121" y="15"/>
                  </a:lnTo>
                  <a:lnTo>
                    <a:pt x="121" y="15"/>
                  </a:lnTo>
                  <a:lnTo>
                    <a:pt x="121" y="10"/>
                  </a:lnTo>
                  <a:lnTo>
                    <a:pt x="117" y="5"/>
                  </a:lnTo>
                  <a:lnTo>
                    <a:pt x="112" y="1"/>
                  </a:lnTo>
                  <a:lnTo>
                    <a:pt x="107" y="0"/>
                  </a:lnTo>
                  <a:lnTo>
                    <a:pt x="60" y="0"/>
                  </a:lnTo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5" name="Freeform 172"/>
            <p:cNvSpPr>
              <a:spLocks/>
            </p:cNvSpPr>
            <p:nvPr/>
          </p:nvSpPr>
          <p:spPr bwMode="auto">
            <a:xfrm>
              <a:off x="3238501" y="3714750"/>
              <a:ext cx="106363" cy="47625"/>
            </a:xfrm>
            <a:custGeom>
              <a:avLst/>
              <a:gdLst>
                <a:gd name="T0" fmla="*/ 0 w 134"/>
                <a:gd name="T1" fmla="*/ 0 h 61"/>
                <a:gd name="T2" fmla="*/ 0 w 134"/>
                <a:gd name="T3" fmla="*/ 38 h 61"/>
                <a:gd name="T4" fmla="*/ 0 w 134"/>
                <a:gd name="T5" fmla="*/ 38 h 61"/>
                <a:gd name="T6" fmla="*/ 2 w 134"/>
                <a:gd name="T7" fmla="*/ 47 h 61"/>
                <a:gd name="T8" fmla="*/ 7 w 134"/>
                <a:gd name="T9" fmla="*/ 54 h 61"/>
                <a:gd name="T10" fmla="*/ 14 w 134"/>
                <a:gd name="T11" fmla="*/ 59 h 61"/>
                <a:gd name="T12" fmla="*/ 22 w 134"/>
                <a:gd name="T13" fmla="*/ 61 h 61"/>
                <a:gd name="T14" fmla="*/ 112 w 134"/>
                <a:gd name="T15" fmla="*/ 61 h 61"/>
                <a:gd name="T16" fmla="*/ 112 w 134"/>
                <a:gd name="T17" fmla="*/ 61 h 61"/>
                <a:gd name="T18" fmla="*/ 121 w 134"/>
                <a:gd name="T19" fmla="*/ 59 h 61"/>
                <a:gd name="T20" fmla="*/ 129 w 134"/>
                <a:gd name="T21" fmla="*/ 54 h 61"/>
                <a:gd name="T22" fmla="*/ 133 w 134"/>
                <a:gd name="T23" fmla="*/ 47 h 61"/>
                <a:gd name="T24" fmla="*/ 134 w 134"/>
                <a:gd name="T25" fmla="*/ 38 h 61"/>
                <a:gd name="T26" fmla="*/ 134 w 134"/>
                <a:gd name="T2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4" h="61">
                  <a:moveTo>
                    <a:pt x="0" y="0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2" y="47"/>
                  </a:lnTo>
                  <a:lnTo>
                    <a:pt x="7" y="54"/>
                  </a:lnTo>
                  <a:lnTo>
                    <a:pt x="14" y="59"/>
                  </a:lnTo>
                  <a:lnTo>
                    <a:pt x="22" y="61"/>
                  </a:lnTo>
                  <a:lnTo>
                    <a:pt x="112" y="61"/>
                  </a:lnTo>
                  <a:lnTo>
                    <a:pt x="112" y="61"/>
                  </a:lnTo>
                  <a:lnTo>
                    <a:pt x="121" y="59"/>
                  </a:lnTo>
                  <a:lnTo>
                    <a:pt x="129" y="54"/>
                  </a:lnTo>
                  <a:lnTo>
                    <a:pt x="133" y="47"/>
                  </a:lnTo>
                  <a:lnTo>
                    <a:pt x="134" y="38"/>
                  </a:lnTo>
                  <a:lnTo>
                    <a:pt x="134" y="0"/>
                  </a:lnTo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6" name="Freeform 173"/>
            <p:cNvSpPr>
              <a:spLocks/>
            </p:cNvSpPr>
            <p:nvPr/>
          </p:nvSpPr>
          <p:spPr bwMode="auto">
            <a:xfrm>
              <a:off x="3536951" y="3714750"/>
              <a:ext cx="107950" cy="47625"/>
            </a:xfrm>
            <a:custGeom>
              <a:avLst/>
              <a:gdLst>
                <a:gd name="T0" fmla="*/ 0 w 136"/>
                <a:gd name="T1" fmla="*/ 0 h 61"/>
                <a:gd name="T2" fmla="*/ 0 w 136"/>
                <a:gd name="T3" fmla="*/ 38 h 61"/>
                <a:gd name="T4" fmla="*/ 0 w 136"/>
                <a:gd name="T5" fmla="*/ 38 h 61"/>
                <a:gd name="T6" fmla="*/ 1 w 136"/>
                <a:gd name="T7" fmla="*/ 47 h 61"/>
                <a:gd name="T8" fmla="*/ 7 w 136"/>
                <a:gd name="T9" fmla="*/ 54 h 61"/>
                <a:gd name="T10" fmla="*/ 14 w 136"/>
                <a:gd name="T11" fmla="*/ 59 h 61"/>
                <a:gd name="T12" fmla="*/ 22 w 136"/>
                <a:gd name="T13" fmla="*/ 61 h 61"/>
                <a:gd name="T14" fmla="*/ 113 w 136"/>
                <a:gd name="T15" fmla="*/ 61 h 61"/>
                <a:gd name="T16" fmla="*/ 113 w 136"/>
                <a:gd name="T17" fmla="*/ 61 h 61"/>
                <a:gd name="T18" fmla="*/ 122 w 136"/>
                <a:gd name="T19" fmla="*/ 59 h 61"/>
                <a:gd name="T20" fmla="*/ 129 w 136"/>
                <a:gd name="T21" fmla="*/ 54 h 61"/>
                <a:gd name="T22" fmla="*/ 134 w 136"/>
                <a:gd name="T23" fmla="*/ 47 h 61"/>
                <a:gd name="T24" fmla="*/ 136 w 136"/>
                <a:gd name="T25" fmla="*/ 38 h 61"/>
                <a:gd name="T26" fmla="*/ 136 w 136"/>
                <a:gd name="T2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6" h="61">
                  <a:moveTo>
                    <a:pt x="0" y="0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1" y="47"/>
                  </a:lnTo>
                  <a:lnTo>
                    <a:pt x="7" y="54"/>
                  </a:lnTo>
                  <a:lnTo>
                    <a:pt x="14" y="59"/>
                  </a:lnTo>
                  <a:lnTo>
                    <a:pt x="22" y="61"/>
                  </a:lnTo>
                  <a:lnTo>
                    <a:pt x="113" y="61"/>
                  </a:lnTo>
                  <a:lnTo>
                    <a:pt x="113" y="61"/>
                  </a:lnTo>
                  <a:lnTo>
                    <a:pt x="122" y="59"/>
                  </a:lnTo>
                  <a:lnTo>
                    <a:pt x="129" y="54"/>
                  </a:lnTo>
                  <a:lnTo>
                    <a:pt x="134" y="47"/>
                  </a:lnTo>
                  <a:lnTo>
                    <a:pt x="136" y="38"/>
                  </a:lnTo>
                  <a:lnTo>
                    <a:pt x="136" y="0"/>
                  </a:lnTo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7" name="Freeform 174"/>
            <p:cNvSpPr>
              <a:spLocks/>
            </p:cNvSpPr>
            <p:nvPr/>
          </p:nvSpPr>
          <p:spPr bwMode="auto">
            <a:xfrm>
              <a:off x="3022601" y="3044825"/>
              <a:ext cx="646113" cy="611188"/>
            </a:xfrm>
            <a:custGeom>
              <a:avLst/>
              <a:gdLst>
                <a:gd name="T0" fmla="*/ 813 w 813"/>
                <a:gd name="T1" fmla="*/ 89 h 768"/>
                <a:gd name="T2" fmla="*/ 813 w 813"/>
                <a:gd name="T3" fmla="*/ 0 h 768"/>
                <a:gd name="T4" fmla="*/ 241 w 813"/>
                <a:gd name="T5" fmla="*/ 0 h 768"/>
                <a:gd name="T6" fmla="*/ 0 w 813"/>
                <a:gd name="T7" fmla="*/ 255 h 768"/>
                <a:gd name="T8" fmla="*/ 0 w 813"/>
                <a:gd name="T9" fmla="*/ 768 h 768"/>
                <a:gd name="T10" fmla="*/ 120 w 813"/>
                <a:gd name="T11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3" h="768">
                  <a:moveTo>
                    <a:pt x="813" y="89"/>
                  </a:moveTo>
                  <a:lnTo>
                    <a:pt x="813" y="0"/>
                  </a:lnTo>
                  <a:lnTo>
                    <a:pt x="241" y="0"/>
                  </a:lnTo>
                  <a:lnTo>
                    <a:pt x="0" y="255"/>
                  </a:lnTo>
                  <a:lnTo>
                    <a:pt x="0" y="768"/>
                  </a:lnTo>
                  <a:lnTo>
                    <a:pt x="120" y="768"/>
                  </a:lnTo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8" name="Freeform 175"/>
            <p:cNvSpPr>
              <a:spLocks/>
            </p:cNvSpPr>
            <p:nvPr/>
          </p:nvSpPr>
          <p:spPr bwMode="auto">
            <a:xfrm>
              <a:off x="3070226" y="3714750"/>
              <a:ext cx="84138" cy="47625"/>
            </a:xfrm>
            <a:custGeom>
              <a:avLst/>
              <a:gdLst>
                <a:gd name="T0" fmla="*/ 0 w 107"/>
                <a:gd name="T1" fmla="*/ 0 h 61"/>
                <a:gd name="T2" fmla="*/ 0 w 107"/>
                <a:gd name="T3" fmla="*/ 38 h 61"/>
                <a:gd name="T4" fmla="*/ 0 w 107"/>
                <a:gd name="T5" fmla="*/ 38 h 61"/>
                <a:gd name="T6" fmla="*/ 2 w 107"/>
                <a:gd name="T7" fmla="*/ 47 h 61"/>
                <a:gd name="T8" fmla="*/ 7 w 107"/>
                <a:gd name="T9" fmla="*/ 54 h 61"/>
                <a:gd name="T10" fmla="*/ 14 w 107"/>
                <a:gd name="T11" fmla="*/ 59 h 61"/>
                <a:gd name="T12" fmla="*/ 24 w 107"/>
                <a:gd name="T13" fmla="*/ 61 h 61"/>
                <a:gd name="T14" fmla="*/ 85 w 107"/>
                <a:gd name="T15" fmla="*/ 61 h 61"/>
                <a:gd name="T16" fmla="*/ 85 w 107"/>
                <a:gd name="T17" fmla="*/ 61 h 61"/>
                <a:gd name="T18" fmla="*/ 93 w 107"/>
                <a:gd name="T19" fmla="*/ 59 h 61"/>
                <a:gd name="T20" fmla="*/ 100 w 107"/>
                <a:gd name="T21" fmla="*/ 54 h 61"/>
                <a:gd name="T22" fmla="*/ 105 w 107"/>
                <a:gd name="T23" fmla="*/ 47 h 61"/>
                <a:gd name="T24" fmla="*/ 107 w 107"/>
                <a:gd name="T25" fmla="*/ 38 h 61"/>
                <a:gd name="T26" fmla="*/ 107 w 107"/>
                <a:gd name="T2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" h="61">
                  <a:moveTo>
                    <a:pt x="0" y="0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2" y="47"/>
                  </a:lnTo>
                  <a:lnTo>
                    <a:pt x="7" y="54"/>
                  </a:lnTo>
                  <a:lnTo>
                    <a:pt x="14" y="59"/>
                  </a:lnTo>
                  <a:lnTo>
                    <a:pt x="24" y="61"/>
                  </a:lnTo>
                  <a:lnTo>
                    <a:pt x="85" y="61"/>
                  </a:lnTo>
                  <a:lnTo>
                    <a:pt x="85" y="61"/>
                  </a:lnTo>
                  <a:lnTo>
                    <a:pt x="93" y="59"/>
                  </a:lnTo>
                  <a:lnTo>
                    <a:pt x="100" y="54"/>
                  </a:lnTo>
                  <a:lnTo>
                    <a:pt x="105" y="47"/>
                  </a:lnTo>
                  <a:lnTo>
                    <a:pt x="107" y="38"/>
                  </a:lnTo>
                  <a:lnTo>
                    <a:pt x="107" y="0"/>
                  </a:lnTo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9" name="Freeform 176"/>
            <p:cNvSpPr>
              <a:spLocks/>
            </p:cNvSpPr>
            <p:nvPr/>
          </p:nvSpPr>
          <p:spPr bwMode="auto">
            <a:xfrm>
              <a:off x="3046414" y="3656013"/>
              <a:ext cx="107950" cy="58738"/>
            </a:xfrm>
            <a:custGeom>
              <a:avLst/>
              <a:gdLst>
                <a:gd name="T0" fmla="*/ 136 w 136"/>
                <a:gd name="T1" fmla="*/ 74 h 74"/>
                <a:gd name="T2" fmla="*/ 0 w 136"/>
                <a:gd name="T3" fmla="*/ 74 h 74"/>
                <a:gd name="T4" fmla="*/ 0 w 136"/>
                <a:gd name="T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74">
                  <a:moveTo>
                    <a:pt x="136" y="74"/>
                  </a:moveTo>
                  <a:lnTo>
                    <a:pt x="0" y="74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0" name="Line 177"/>
            <p:cNvSpPr>
              <a:spLocks noChangeShapeType="1"/>
            </p:cNvSpPr>
            <p:nvPr/>
          </p:nvSpPr>
          <p:spPr bwMode="auto">
            <a:xfrm>
              <a:off x="3214689" y="3057525"/>
              <a:ext cx="0" cy="58738"/>
            </a:xfrm>
            <a:prstGeom prst="line">
              <a:avLst/>
            </a:pr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cxnSp>
        <p:nvCxnSpPr>
          <p:cNvPr id="15" name="Conector reto 14"/>
          <p:cNvCxnSpPr/>
          <p:nvPr/>
        </p:nvCxnSpPr>
        <p:spPr>
          <a:xfrm>
            <a:off x="5518213" y="984837"/>
            <a:ext cx="2222437" cy="0"/>
          </a:xfrm>
          <a:prstGeom prst="line">
            <a:avLst/>
          </a:prstGeom>
          <a:ln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Conector reto 164"/>
          <p:cNvCxnSpPr/>
          <p:nvPr/>
        </p:nvCxnSpPr>
        <p:spPr>
          <a:xfrm>
            <a:off x="7740650" y="984837"/>
            <a:ext cx="2108004" cy="0"/>
          </a:xfrm>
          <a:prstGeom prst="line">
            <a:avLst/>
          </a:prstGeom>
          <a:ln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onector reto 165"/>
          <p:cNvCxnSpPr/>
          <p:nvPr/>
        </p:nvCxnSpPr>
        <p:spPr>
          <a:xfrm>
            <a:off x="9852088" y="984837"/>
            <a:ext cx="720466" cy="0"/>
          </a:xfrm>
          <a:prstGeom prst="line">
            <a:avLst/>
          </a:prstGeom>
          <a:ln>
            <a:solidFill>
              <a:srgbClr val="0070C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Agrupar 166"/>
          <p:cNvGrpSpPr/>
          <p:nvPr/>
        </p:nvGrpSpPr>
        <p:grpSpPr>
          <a:xfrm>
            <a:off x="10364227" y="463153"/>
            <a:ext cx="356268" cy="360271"/>
            <a:chOff x="5807076" y="5237163"/>
            <a:chExt cx="565150" cy="571500"/>
          </a:xfrm>
        </p:grpSpPr>
        <p:sp>
          <p:nvSpPr>
            <p:cNvPr id="168" name="Freeform 57"/>
            <p:cNvSpPr>
              <a:spLocks/>
            </p:cNvSpPr>
            <p:nvPr/>
          </p:nvSpPr>
          <p:spPr bwMode="auto">
            <a:xfrm>
              <a:off x="5807076" y="5237163"/>
              <a:ext cx="533400" cy="273050"/>
            </a:xfrm>
            <a:custGeom>
              <a:avLst/>
              <a:gdLst>
                <a:gd name="T0" fmla="*/ 336 w 336"/>
                <a:gd name="T1" fmla="*/ 128 h 172"/>
                <a:gd name="T2" fmla="*/ 336 w 336"/>
                <a:gd name="T3" fmla="*/ 128 h 172"/>
                <a:gd name="T4" fmla="*/ 330 w 336"/>
                <a:gd name="T5" fmla="*/ 108 h 172"/>
                <a:gd name="T6" fmla="*/ 322 w 336"/>
                <a:gd name="T7" fmla="*/ 88 h 172"/>
                <a:gd name="T8" fmla="*/ 312 w 336"/>
                <a:gd name="T9" fmla="*/ 70 h 172"/>
                <a:gd name="T10" fmla="*/ 300 w 336"/>
                <a:gd name="T11" fmla="*/ 54 h 172"/>
                <a:gd name="T12" fmla="*/ 284 w 336"/>
                <a:gd name="T13" fmla="*/ 40 h 172"/>
                <a:gd name="T14" fmla="*/ 266 w 336"/>
                <a:gd name="T15" fmla="*/ 28 h 172"/>
                <a:gd name="T16" fmla="*/ 248 w 336"/>
                <a:gd name="T17" fmla="*/ 16 h 172"/>
                <a:gd name="T18" fmla="*/ 228 w 336"/>
                <a:gd name="T19" fmla="*/ 8 h 172"/>
                <a:gd name="T20" fmla="*/ 228 w 336"/>
                <a:gd name="T21" fmla="*/ 8 h 172"/>
                <a:gd name="T22" fmla="*/ 212 w 336"/>
                <a:gd name="T23" fmla="*/ 4 h 172"/>
                <a:gd name="T24" fmla="*/ 198 w 336"/>
                <a:gd name="T25" fmla="*/ 2 h 172"/>
                <a:gd name="T26" fmla="*/ 182 w 336"/>
                <a:gd name="T27" fmla="*/ 0 h 172"/>
                <a:gd name="T28" fmla="*/ 168 w 336"/>
                <a:gd name="T29" fmla="*/ 0 h 172"/>
                <a:gd name="T30" fmla="*/ 154 w 336"/>
                <a:gd name="T31" fmla="*/ 2 h 172"/>
                <a:gd name="T32" fmla="*/ 140 w 336"/>
                <a:gd name="T33" fmla="*/ 4 h 172"/>
                <a:gd name="T34" fmla="*/ 126 w 336"/>
                <a:gd name="T35" fmla="*/ 8 h 172"/>
                <a:gd name="T36" fmla="*/ 112 w 336"/>
                <a:gd name="T37" fmla="*/ 14 h 172"/>
                <a:gd name="T38" fmla="*/ 98 w 336"/>
                <a:gd name="T39" fmla="*/ 20 h 172"/>
                <a:gd name="T40" fmla="*/ 86 w 336"/>
                <a:gd name="T41" fmla="*/ 28 h 172"/>
                <a:gd name="T42" fmla="*/ 74 w 336"/>
                <a:gd name="T43" fmla="*/ 36 h 172"/>
                <a:gd name="T44" fmla="*/ 64 w 336"/>
                <a:gd name="T45" fmla="*/ 46 h 172"/>
                <a:gd name="T46" fmla="*/ 54 w 336"/>
                <a:gd name="T47" fmla="*/ 58 h 172"/>
                <a:gd name="T48" fmla="*/ 44 w 336"/>
                <a:gd name="T49" fmla="*/ 70 h 172"/>
                <a:gd name="T50" fmla="*/ 36 w 336"/>
                <a:gd name="T51" fmla="*/ 82 h 172"/>
                <a:gd name="T52" fmla="*/ 28 w 336"/>
                <a:gd name="T53" fmla="*/ 96 h 172"/>
                <a:gd name="T54" fmla="*/ 0 w 336"/>
                <a:gd name="T55" fmla="*/ 88 h 172"/>
                <a:gd name="T56" fmla="*/ 24 w 336"/>
                <a:gd name="T57" fmla="*/ 172 h 172"/>
                <a:gd name="T58" fmla="*/ 94 w 336"/>
                <a:gd name="T59" fmla="*/ 118 h 172"/>
                <a:gd name="T60" fmla="*/ 66 w 336"/>
                <a:gd name="T61" fmla="*/ 108 h 172"/>
                <a:gd name="T62" fmla="*/ 66 w 336"/>
                <a:gd name="T63" fmla="*/ 108 h 172"/>
                <a:gd name="T64" fmla="*/ 78 w 336"/>
                <a:gd name="T65" fmla="*/ 90 h 172"/>
                <a:gd name="T66" fmla="*/ 92 w 336"/>
                <a:gd name="T67" fmla="*/ 74 h 172"/>
                <a:gd name="T68" fmla="*/ 110 w 336"/>
                <a:gd name="T69" fmla="*/ 60 h 172"/>
                <a:gd name="T70" fmla="*/ 128 w 336"/>
                <a:gd name="T71" fmla="*/ 50 h 172"/>
                <a:gd name="T72" fmla="*/ 150 w 336"/>
                <a:gd name="T73" fmla="*/ 44 h 172"/>
                <a:gd name="T74" fmla="*/ 170 w 336"/>
                <a:gd name="T75" fmla="*/ 40 h 172"/>
                <a:gd name="T76" fmla="*/ 194 w 336"/>
                <a:gd name="T77" fmla="*/ 40 h 172"/>
                <a:gd name="T78" fmla="*/ 216 w 336"/>
                <a:gd name="T79" fmla="*/ 4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36" h="172">
                  <a:moveTo>
                    <a:pt x="336" y="128"/>
                  </a:moveTo>
                  <a:lnTo>
                    <a:pt x="336" y="128"/>
                  </a:lnTo>
                  <a:lnTo>
                    <a:pt x="330" y="108"/>
                  </a:lnTo>
                  <a:lnTo>
                    <a:pt x="322" y="88"/>
                  </a:lnTo>
                  <a:lnTo>
                    <a:pt x="312" y="70"/>
                  </a:lnTo>
                  <a:lnTo>
                    <a:pt x="300" y="54"/>
                  </a:lnTo>
                  <a:lnTo>
                    <a:pt x="284" y="40"/>
                  </a:lnTo>
                  <a:lnTo>
                    <a:pt x="266" y="28"/>
                  </a:lnTo>
                  <a:lnTo>
                    <a:pt x="248" y="16"/>
                  </a:lnTo>
                  <a:lnTo>
                    <a:pt x="228" y="8"/>
                  </a:lnTo>
                  <a:lnTo>
                    <a:pt x="228" y="8"/>
                  </a:lnTo>
                  <a:lnTo>
                    <a:pt x="212" y="4"/>
                  </a:lnTo>
                  <a:lnTo>
                    <a:pt x="198" y="2"/>
                  </a:lnTo>
                  <a:lnTo>
                    <a:pt x="182" y="0"/>
                  </a:lnTo>
                  <a:lnTo>
                    <a:pt x="168" y="0"/>
                  </a:lnTo>
                  <a:lnTo>
                    <a:pt x="154" y="2"/>
                  </a:lnTo>
                  <a:lnTo>
                    <a:pt x="140" y="4"/>
                  </a:lnTo>
                  <a:lnTo>
                    <a:pt x="126" y="8"/>
                  </a:lnTo>
                  <a:lnTo>
                    <a:pt x="112" y="14"/>
                  </a:lnTo>
                  <a:lnTo>
                    <a:pt x="98" y="20"/>
                  </a:lnTo>
                  <a:lnTo>
                    <a:pt x="86" y="28"/>
                  </a:lnTo>
                  <a:lnTo>
                    <a:pt x="74" y="36"/>
                  </a:lnTo>
                  <a:lnTo>
                    <a:pt x="64" y="46"/>
                  </a:lnTo>
                  <a:lnTo>
                    <a:pt x="54" y="58"/>
                  </a:lnTo>
                  <a:lnTo>
                    <a:pt x="44" y="70"/>
                  </a:lnTo>
                  <a:lnTo>
                    <a:pt x="36" y="82"/>
                  </a:lnTo>
                  <a:lnTo>
                    <a:pt x="28" y="96"/>
                  </a:lnTo>
                  <a:lnTo>
                    <a:pt x="0" y="88"/>
                  </a:lnTo>
                  <a:lnTo>
                    <a:pt x="24" y="172"/>
                  </a:lnTo>
                  <a:lnTo>
                    <a:pt x="94" y="118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78" y="90"/>
                  </a:lnTo>
                  <a:lnTo>
                    <a:pt x="92" y="74"/>
                  </a:lnTo>
                  <a:lnTo>
                    <a:pt x="110" y="60"/>
                  </a:lnTo>
                  <a:lnTo>
                    <a:pt x="128" y="50"/>
                  </a:lnTo>
                  <a:lnTo>
                    <a:pt x="150" y="44"/>
                  </a:lnTo>
                  <a:lnTo>
                    <a:pt x="170" y="40"/>
                  </a:lnTo>
                  <a:lnTo>
                    <a:pt x="194" y="40"/>
                  </a:lnTo>
                  <a:lnTo>
                    <a:pt x="216" y="46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9" name="Freeform 58"/>
            <p:cNvSpPr>
              <a:spLocks/>
            </p:cNvSpPr>
            <p:nvPr/>
          </p:nvSpPr>
          <p:spPr bwMode="auto">
            <a:xfrm>
              <a:off x="5838826" y="5541963"/>
              <a:ext cx="533400" cy="266700"/>
            </a:xfrm>
            <a:custGeom>
              <a:avLst/>
              <a:gdLst>
                <a:gd name="T0" fmla="*/ 0 w 336"/>
                <a:gd name="T1" fmla="*/ 50 h 168"/>
                <a:gd name="T2" fmla="*/ 0 w 336"/>
                <a:gd name="T3" fmla="*/ 50 h 168"/>
                <a:gd name="T4" fmla="*/ 8 w 336"/>
                <a:gd name="T5" fmla="*/ 68 h 168"/>
                <a:gd name="T6" fmla="*/ 16 w 336"/>
                <a:gd name="T7" fmla="*/ 86 h 168"/>
                <a:gd name="T8" fmla="*/ 26 w 336"/>
                <a:gd name="T9" fmla="*/ 102 h 168"/>
                <a:gd name="T10" fmla="*/ 40 w 336"/>
                <a:gd name="T11" fmla="*/ 118 h 168"/>
                <a:gd name="T12" fmla="*/ 54 w 336"/>
                <a:gd name="T13" fmla="*/ 130 h 168"/>
                <a:gd name="T14" fmla="*/ 70 w 336"/>
                <a:gd name="T15" fmla="*/ 142 h 168"/>
                <a:gd name="T16" fmla="*/ 88 w 336"/>
                <a:gd name="T17" fmla="*/ 152 h 168"/>
                <a:gd name="T18" fmla="*/ 108 w 336"/>
                <a:gd name="T19" fmla="*/ 160 h 168"/>
                <a:gd name="T20" fmla="*/ 108 w 336"/>
                <a:gd name="T21" fmla="*/ 160 h 168"/>
                <a:gd name="T22" fmla="*/ 124 w 336"/>
                <a:gd name="T23" fmla="*/ 164 h 168"/>
                <a:gd name="T24" fmla="*/ 138 w 336"/>
                <a:gd name="T25" fmla="*/ 166 h 168"/>
                <a:gd name="T26" fmla="*/ 152 w 336"/>
                <a:gd name="T27" fmla="*/ 168 h 168"/>
                <a:gd name="T28" fmla="*/ 168 w 336"/>
                <a:gd name="T29" fmla="*/ 168 h 168"/>
                <a:gd name="T30" fmla="*/ 182 w 336"/>
                <a:gd name="T31" fmla="*/ 166 h 168"/>
                <a:gd name="T32" fmla="*/ 196 w 336"/>
                <a:gd name="T33" fmla="*/ 162 h 168"/>
                <a:gd name="T34" fmla="*/ 210 w 336"/>
                <a:gd name="T35" fmla="*/ 158 h 168"/>
                <a:gd name="T36" fmla="*/ 224 w 336"/>
                <a:gd name="T37" fmla="*/ 152 h 168"/>
                <a:gd name="T38" fmla="*/ 236 w 336"/>
                <a:gd name="T39" fmla="*/ 146 h 168"/>
                <a:gd name="T40" fmla="*/ 250 w 336"/>
                <a:gd name="T41" fmla="*/ 138 h 168"/>
                <a:gd name="T42" fmla="*/ 272 w 336"/>
                <a:gd name="T43" fmla="*/ 120 h 168"/>
                <a:gd name="T44" fmla="*/ 282 w 336"/>
                <a:gd name="T45" fmla="*/ 110 h 168"/>
                <a:gd name="T46" fmla="*/ 292 w 336"/>
                <a:gd name="T47" fmla="*/ 100 h 168"/>
                <a:gd name="T48" fmla="*/ 300 w 336"/>
                <a:gd name="T49" fmla="*/ 88 h 168"/>
                <a:gd name="T50" fmla="*/ 306 w 336"/>
                <a:gd name="T51" fmla="*/ 74 h 168"/>
                <a:gd name="T52" fmla="*/ 336 w 336"/>
                <a:gd name="T53" fmla="*/ 84 h 168"/>
                <a:gd name="T54" fmla="*/ 312 w 336"/>
                <a:gd name="T55" fmla="*/ 0 h 168"/>
                <a:gd name="T56" fmla="*/ 244 w 336"/>
                <a:gd name="T57" fmla="*/ 54 h 168"/>
                <a:gd name="T58" fmla="*/ 270 w 336"/>
                <a:gd name="T59" fmla="*/ 62 h 168"/>
                <a:gd name="T60" fmla="*/ 270 w 336"/>
                <a:gd name="T61" fmla="*/ 62 h 168"/>
                <a:gd name="T62" fmla="*/ 256 w 336"/>
                <a:gd name="T63" fmla="*/ 80 h 168"/>
                <a:gd name="T64" fmla="*/ 242 w 336"/>
                <a:gd name="T65" fmla="*/ 96 h 168"/>
                <a:gd name="T66" fmla="*/ 224 w 336"/>
                <a:gd name="T67" fmla="*/ 110 h 168"/>
                <a:gd name="T68" fmla="*/ 206 w 336"/>
                <a:gd name="T69" fmla="*/ 120 h 168"/>
                <a:gd name="T70" fmla="*/ 186 w 336"/>
                <a:gd name="T71" fmla="*/ 126 h 168"/>
                <a:gd name="T72" fmla="*/ 164 w 336"/>
                <a:gd name="T73" fmla="*/ 128 h 168"/>
                <a:gd name="T74" fmla="*/ 142 w 336"/>
                <a:gd name="T75" fmla="*/ 128 h 168"/>
                <a:gd name="T76" fmla="*/ 120 w 336"/>
                <a:gd name="T77" fmla="*/ 12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36" h="168">
                  <a:moveTo>
                    <a:pt x="0" y="50"/>
                  </a:moveTo>
                  <a:lnTo>
                    <a:pt x="0" y="50"/>
                  </a:lnTo>
                  <a:lnTo>
                    <a:pt x="8" y="68"/>
                  </a:lnTo>
                  <a:lnTo>
                    <a:pt x="16" y="86"/>
                  </a:lnTo>
                  <a:lnTo>
                    <a:pt x="26" y="102"/>
                  </a:lnTo>
                  <a:lnTo>
                    <a:pt x="40" y="118"/>
                  </a:lnTo>
                  <a:lnTo>
                    <a:pt x="54" y="130"/>
                  </a:lnTo>
                  <a:lnTo>
                    <a:pt x="70" y="142"/>
                  </a:lnTo>
                  <a:lnTo>
                    <a:pt x="88" y="152"/>
                  </a:lnTo>
                  <a:lnTo>
                    <a:pt x="108" y="160"/>
                  </a:lnTo>
                  <a:lnTo>
                    <a:pt x="108" y="160"/>
                  </a:lnTo>
                  <a:lnTo>
                    <a:pt x="124" y="164"/>
                  </a:lnTo>
                  <a:lnTo>
                    <a:pt x="138" y="166"/>
                  </a:lnTo>
                  <a:lnTo>
                    <a:pt x="152" y="168"/>
                  </a:lnTo>
                  <a:lnTo>
                    <a:pt x="168" y="168"/>
                  </a:lnTo>
                  <a:lnTo>
                    <a:pt x="182" y="166"/>
                  </a:lnTo>
                  <a:lnTo>
                    <a:pt x="196" y="162"/>
                  </a:lnTo>
                  <a:lnTo>
                    <a:pt x="210" y="158"/>
                  </a:lnTo>
                  <a:lnTo>
                    <a:pt x="224" y="152"/>
                  </a:lnTo>
                  <a:lnTo>
                    <a:pt x="236" y="146"/>
                  </a:lnTo>
                  <a:lnTo>
                    <a:pt x="250" y="138"/>
                  </a:lnTo>
                  <a:lnTo>
                    <a:pt x="272" y="120"/>
                  </a:lnTo>
                  <a:lnTo>
                    <a:pt x="282" y="110"/>
                  </a:lnTo>
                  <a:lnTo>
                    <a:pt x="292" y="100"/>
                  </a:lnTo>
                  <a:lnTo>
                    <a:pt x="300" y="88"/>
                  </a:lnTo>
                  <a:lnTo>
                    <a:pt x="306" y="74"/>
                  </a:lnTo>
                  <a:lnTo>
                    <a:pt x="336" y="84"/>
                  </a:lnTo>
                  <a:lnTo>
                    <a:pt x="312" y="0"/>
                  </a:lnTo>
                  <a:lnTo>
                    <a:pt x="244" y="54"/>
                  </a:lnTo>
                  <a:lnTo>
                    <a:pt x="270" y="62"/>
                  </a:lnTo>
                  <a:lnTo>
                    <a:pt x="270" y="62"/>
                  </a:lnTo>
                  <a:lnTo>
                    <a:pt x="256" y="80"/>
                  </a:lnTo>
                  <a:lnTo>
                    <a:pt x="242" y="96"/>
                  </a:lnTo>
                  <a:lnTo>
                    <a:pt x="224" y="110"/>
                  </a:lnTo>
                  <a:lnTo>
                    <a:pt x="206" y="120"/>
                  </a:lnTo>
                  <a:lnTo>
                    <a:pt x="186" y="126"/>
                  </a:lnTo>
                  <a:lnTo>
                    <a:pt x="164" y="128"/>
                  </a:lnTo>
                  <a:lnTo>
                    <a:pt x="142" y="128"/>
                  </a:lnTo>
                  <a:lnTo>
                    <a:pt x="120" y="124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0" name="Freeform 59"/>
            <p:cNvSpPr>
              <a:spLocks/>
            </p:cNvSpPr>
            <p:nvPr/>
          </p:nvSpPr>
          <p:spPr bwMode="auto">
            <a:xfrm>
              <a:off x="6007101" y="5395913"/>
              <a:ext cx="177800" cy="247650"/>
            </a:xfrm>
            <a:custGeom>
              <a:avLst/>
              <a:gdLst>
                <a:gd name="T0" fmla="*/ 56 w 112"/>
                <a:gd name="T1" fmla="*/ 0 h 156"/>
                <a:gd name="T2" fmla="*/ 56 w 112"/>
                <a:gd name="T3" fmla="*/ 0 h 156"/>
                <a:gd name="T4" fmla="*/ 68 w 112"/>
                <a:gd name="T5" fmla="*/ 2 h 156"/>
                <a:gd name="T6" fmla="*/ 78 w 112"/>
                <a:gd name="T7" fmla="*/ 6 h 156"/>
                <a:gd name="T8" fmla="*/ 88 w 112"/>
                <a:gd name="T9" fmla="*/ 10 h 156"/>
                <a:gd name="T10" fmla="*/ 96 w 112"/>
                <a:gd name="T11" fmla="*/ 16 h 156"/>
                <a:gd name="T12" fmla="*/ 102 w 112"/>
                <a:gd name="T13" fmla="*/ 24 h 156"/>
                <a:gd name="T14" fmla="*/ 108 w 112"/>
                <a:gd name="T15" fmla="*/ 34 h 156"/>
                <a:gd name="T16" fmla="*/ 110 w 112"/>
                <a:gd name="T17" fmla="*/ 44 h 156"/>
                <a:gd name="T18" fmla="*/ 112 w 112"/>
                <a:gd name="T19" fmla="*/ 56 h 156"/>
                <a:gd name="T20" fmla="*/ 112 w 112"/>
                <a:gd name="T21" fmla="*/ 56 h 156"/>
                <a:gd name="T22" fmla="*/ 112 w 112"/>
                <a:gd name="T23" fmla="*/ 64 h 156"/>
                <a:gd name="T24" fmla="*/ 110 w 112"/>
                <a:gd name="T25" fmla="*/ 72 h 156"/>
                <a:gd name="T26" fmla="*/ 108 w 112"/>
                <a:gd name="T27" fmla="*/ 80 h 156"/>
                <a:gd name="T28" fmla="*/ 102 w 112"/>
                <a:gd name="T29" fmla="*/ 88 h 156"/>
                <a:gd name="T30" fmla="*/ 102 w 112"/>
                <a:gd name="T31" fmla="*/ 88 h 156"/>
                <a:gd name="T32" fmla="*/ 56 w 112"/>
                <a:gd name="T33" fmla="*/ 156 h 156"/>
                <a:gd name="T34" fmla="*/ 56 w 112"/>
                <a:gd name="T35" fmla="*/ 156 h 156"/>
                <a:gd name="T36" fmla="*/ 10 w 112"/>
                <a:gd name="T37" fmla="*/ 88 h 156"/>
                <a:gd name="T38" fmla="*/ 10 w 112"/>
                <a:gd name="T39" fmla="*/ 88 h 156"/>
                <a:gd name="T40" fmla="*/ 4 w 112"/>
                <a:gd name="T41" fmla="*/ 80 h 156"/>
                <a:gd name="T42" fmla="*/ 2 w 112"/>
                <a:gd name="T43" fmla="*/ 72 h 156"/>
                <a:gd name="T44" fmla="*/ 0 w 112"/>
                <a:gd name="T45" fmla="*/ 64 h 156"/>
                <a:gd name="T46" fmla="*/ 0 w 112"/>
                <a:gd name="T47" fmla="*/ 56 h 156"/>
                <a:gd name="T48" fmla="*/ 0 w 112"/>
                <a:gd name="T49" fmla="*/ 56 h 156"/>
                <a:gd name="T50" fmla="*/ 2 w 112"/>
                <a:gd name="T51" fmla="*/ 44 h 156"/>
                <a:gd name="T52" fmla="*/ 4 w 112"/>
                <a:gd name="T53" fmla="*/ 34 h 156"/>
                <a:gd name="T54" fmla="*/ 10 w 112"/>
                <a:gd name="T55" fmla="*/ 24 h 156"/>
                <a:gd name="T56" fmla="*/ 16 w 112"/>
                <a:gd name="T57" fmla="*/ 16 h 156"/>
                <a:gd name="T58" fmla="*/ 24 w 112"/>
                <a:gd name="T59" fmla="*/ 10 h 156"/>
                <a:gd name="T60" fmla="*/ 34 w 112"/>
                <a:gd name="T61" fmla="*/ 6 h 156"/>
                <a:gd name="T62" fmla="*/ 44 w 112"/>
                <a:gd name="T63" fmla="*/ 2 h 156"/>
                <a:gd name="T64" fmla="*/ 56 w 112"/>
                <a:gd name="T65" fmla="*/ 0 h 156"/>
                <a:gd name="T66" fmla="*/ 56 w 112"/>
                <a:gd name="T6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156">
                  <a:moveTo>
                    <a:pt x="56" y="0"/>
                  </a:moveTo>
                  <a:lnTo>
                    <a:pt x="56" y="0"/>
                  </a:lnTo>
                  <a:lnTo>
                    <a:pt x="68" y="2"/>
                  </a:lnTo>
                  <a:lnTo>
                    <a:pt x="78" y="6"/>
                  </a:lnTo>
                  <a:lnTo>
                    <a:pt x="88" y="10"/>
                  </a:lnTo>
                  <a:lnTo>
                    <a:pt x="96" y="16"/>
                  </a:lnTo>
                  <a:lnTo>
                    <a:pt x="102" y="24"/>
                  </a:lnTo>
                  <a:lnTo>
                    <a:pt x="108" y="34"/>
                  </a:lnTo>
                  <a:lnTo>
                    <a:pt x="110" y="44"/>
                  </a:lnTo>
                  <a:lnTo>
                    <a:pt x="112" y="56"/>
                  </a:lnTo>
                  <a:lnTo>
                    <a:pt x="112" y="56"/>
                  </a:lnTo>
                  <a:lnTo>
                    <a:pt x="112" y="64"/>
                  </a:lnTo>
                  <a:lnTo>
                    <a:pt x="110" y="72"/>
                  </a:lnTo>
                  <a:lnTo>
                    <a:pt x="108" y="80"/>
                  </a:lnTo>
                  <a:lnTo>
                    <a:pt x="102" y="88"/>
                  </a:lnTo>
                  <a:lnTo>
                    <a:pt x="102" y="88"/>
                  </a:lnTo>
                  <a:lnTo>
                    <a:pt x="56" y="156"/>
                  </a:lnTo>
                  <a:lnTo>
                    <a:pt x="56" y="156"/>
                  </a:lnTo>
                  <a:lnTo>
                    <a:pt x="10" y="88"/>
                  </a:lnTo>
                  <a:lnTo>
                    <a:pt x="10" y="88"/>
                  </a:lnTo>
                  <a:lnTo>
                    <a:pt x="4" y="80"/>
                  </a:lnTo>
                  <a:lnTo>
                    <a:pt x="2" y="72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2" y="44"/>
                  </a:lnTo>
                  <a:lnTo>
                    <a:pt x="4" y="34"/>
                  </a:lnTo>
                  <a:lnTo>
                    <a:pt x="10" y="24"/>
                  </a:lnTo>
                  <a:lnTo>
                    <a:pt x="16" y="16"/>
                  </a:lnTo>
                  <a:lnTo>
                    <a:pt x="24" y="10"/>
                  </a:lnTo>
                  <a:lnTo>
                    <a:pt x="34" y="6"/>
                  </a:lnTo>
                  <a:lnTo>
                    <a:pt x="44" y="2"/>
                  </a:lnTo>
                  <a:lnTo>
                    <a:pt x="56" y="0"/>
                  </a:lnTo>
                  <a:lnTo>
                    <a:pt x="56" y="0"/>
                  </a:lnTo>
                  <a:close/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pic>
        <p:nvPicPr>
          <p:cNvPr id="200" name="Imagem 19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59419" y="2104948"/>
            <a:ext cx="405171" cy="284399"/>
          </a:xfrm>
          <a:prstGeom prst="rect">
            <a:avLst/>
          </a:prstGeom>
        </p:spPr>
      </p:pic>
      <p:pic>
        <p:nvPicPr>
          <p:cNvPr id="201" name="Imagem 2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0091" y="463721"/>
            <a:ext cx="453759" cy="437354"/>
          </a:xfrm>
          <a:prstGeom prst="rect">
            <a:avLst/>
          </a:prstGeom>
        </p:spPr>
      </p:pic>
      <p:sp>
        <p:nvSpPr>
          <p:cNvPr id="202" name="CaixaDeTexto 201"/>
          <p:cNvSpPr txBox="1"/>
          <p:nvPr/>
        </p:nvSpPr>
        <p:spPr>
          <a:xfrm>
            <a:off x="8028040" y="3494394"/>
            <a:ext cx="802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</a:rPr>
              <a:t>SC</a:t>
            </a:r>
          </a:p>
        </p:txBody>
      </p:sp>
      <p:sp>
        <p:nvSpPr>
          <p:cNvPr id="203" name="CaixaDeTexto 202"/>
          <p:cNvSpPr txBox="1"/>
          <p:nvPr/>
        </p:nvSpPr>
        <p:spPr>
          <a:xfrm>
            <a:off x="4330882" y="1036402"/>
            <a:ext cx="802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</a:rPr>
              <a:t>PR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35247C2-81C2-426A-B97C-FFA15E5648C2}"/>
              </a:ext>
            </a:extLst>
          </p:cNvPr>
          <p:cNvSpPr txBox="1"/>
          <p:nvPr/>
        </p:nvSpPr>
        <p:spPr>
          <a:xfrm>
            <a:off x="449540" y="2551582"/>
            <a:ext cx="22924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1" dirty="0">
                <a:solidFill>
                  <a:srgbClr val="0070C0"/>
                </a:solidFill>
                <a:cs typeface="Calibri" panose="020F0502020204030204" pitchFamily="34" charset="0"/>
              </a:rPr>
              <a:t>Em contraponto à </a:t>
            </a:r>
          </a:p>
          <a:p>
            <a:r>
              <a:rPr lang="pt-BR" sz="1400" b="1" i="1" dirty="0">
                <a:solidFill>
                  <a:srgbClr val="0070C0"/>
                </a:solidFill>
                <a:cs typeface="Calibri" panose="020F0502020204030204" pitchFamily="34" charset="0"/>
              </a:rPr>
              <a:t>BR-153/PR, BR-476/PR, BR-158/SC e SC-161/305</a:t>
            </a:r>
          </a:p>
        </p:txBody>
      </p:sp>
    </p:spTree>
    <p:extLst>
      <p:ext uri="{BB962C8B-B14F-4D97-AF65-F5344CB8AC3E}">
        <p14:creationId xmlns:p14="http://schemas.microsoft.com/office/powerpoint/2010/main" val="261483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5" t="22277" r="1157" b="29594"/>
          <a:stretch/>
        </p:blipFill>
        <p:spPr bwMode="auto">
          <a:xfrm>
            <a:off x="8277515" y="2817959"/>
            <a:ext cx="3862662" cy="3755367"/>
          </a:xfrm>
          <a:prstGeom prst="rect">
            <a:avLst/>
          </a:prstGeom>
          <a:noFill/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194" y="668353"/>
            <a:ext cx="1507358" cy="145286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013367" y="668353"/>
            <a:ext cx="52641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i="1" dirty="0">
                <a:solidFill>
                  <a:srgbClr val="0070C0"/>
                </a:solidFill>
                <a:cs typeface="Arial" panose="020B0604020202020204" pitchFamily="34" charset="0"/>
              </a:rPr>
              <a:t>Dificuldades enfrentadas diariamente devido á falta da </a:t>
            </a:r>
            <a:r>
              <a:rPr lang="pt-BR" sz="2800" b="1" i="1" dirty="0">
                <a:solidFill>
                  <a:srgbClr val="0070C0"/>
                </a:solidFill>
                <a:cs typeface="Arial" panose="020B0604020202020204" pitchFamily="34" charset="0"/>
              </a:rPr>
              <a:t>Duplicação</a:t>
            </a:r>
            <a:endParaRPr lang="pt-BR" sz="2800" b="1" dirty="0">
              <a:solidFill>
                <a:srgbClr val="3CAE8C"/>
              </a:solidFill>
              <a:cs typeface="Arial" panose="020B0604020202020204" pitchFamily="34" charset="0"/>
            </a:endParaRPr>
          </a:p>
        </p:txBody>
      </p:sp>
      <p:pic>
        <p:nvPicPr>
          <p:cNvPr id="5" name="Imagem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" t="31947" r="31994" b="13827"/>
          <a:stretch/>
        </p:blipFill>
        <p:spPr bwMode="auto">
          <a:xfrm>
            <a:off x="0" y="2817960"/>
            <a:ext cx="7925658" cy="3755367"/>
          </a:xfrm>
          <a:prstGeom prst="rect">
            <a:avLst/>
          </a:prstGeom>
          <a:noFill/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642" y="543464"/>
            <a:ext cx="1138948" cy="113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1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3186806" y="1489076"/>
            <a:ext cx="84011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rgbClr val="0070C0"/>
                </a:solidFill>
                <a:cs typeface="Arial" panose="020B0604020202020204" pitchFamily="34" charset="0"/>
              </a:rPr>
              <a:t>A </a:t>
            </a:r>
            <a:r>
              <a:rPr lang="pt-BR" sz="1800" b="1" dirty="0">
                <a:solidFill>
                  <a:srgbClr val="0070C0"/>
                </a:solidFill>
                <a:cs typeface="Arial" panose="020B0604020202020204" pitchFamily="34" charset="0"/>
              </a:rPr>
              <a:t>proposta incorpora cargas de valor, </a:t>
            </a:r>
            <a:r>
              <a:rPr lang="pt-BR" sz="1800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entretanto nas simulações consideram planos anteriores e os programas PIL, PPA e Pró Brasil, nos quais </a:t>
            </a:r>
            <a:r>
              <a:rPr lang="pt-BR" sz="1800" b="1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o Estado não foi devidamente contemplado.</a:t>
            </a:r>
            <a:endParaRPr lang="pt-PT" sz="1800" b="1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028426" y="2867891"/>
            <a:ext cx="89532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800" dirty="0">
                <a:solidFill>
                  <a:srgbClr val="3CAE8C"/>
                </a:solidFill>
                <a:cs typeface="Arial" panose="020B0604020202020204" pitchFamily="34" charset="0"/>
              </a:rPr>
              <a:t>As Implicações socioeconômicas negativas: </a:t>
            </a:r>
            <a:r>
              <a:rPr lang="pt-BR" sz="1800" b="1" dirty="0">
                <a:solidFill>
                  <a:srgbClr val="0070C0"/>
                </a:solidFill>
                <a:cs typeface="Arial" panose="020B0604020202020204" pitchFamily="34" charset="0"/>
              </a:rPr>
              <a:t>quando se incorpora as cargas de valor nos corredores “pré-definidos”, toda a carga aqui gerada é “desviada” para Paranaguá”, por exemplo</a:t>
            </a:r>
            <a:endParaRPr lang="pt-PT" sz="1800" b="1" dirty="0">
              <a:solidFill>
                <a:srgbClr val="3CAE8C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5" name="Google Shape;256;p40"/>
          <p:cNvGrpSpPr/>
          <p:nvPr/>
        </p:nvGrpSpPr>
        <p:grpSpPr>
          <a:xfrm rot="10800000" flipH="1">
            <a:off x="752545" y="1573161"/>
            <a:ext cx="1873892" cy="2038624"/>
            <a:chOff x="1199222" y="2772065"/>
            <a:chExt cx="1011238" cy="1100135"/>
          </a:xfrm>
          <a:solidFill>
            <a:srgbClr val="3CAE8C"/>
          </a:solidFill>
        </p:grpSpPr>
        <p:sp>
          <p:nvSpPr>
            <p:cNvPr id="6" name="Google Shape;257;p40"/>
            <p:cNvSpPr/>
            <p:nvPr/>
          </p:nvSpPr>
          <p:spPr>
            <a:xfrm>
              <a:off x="1199222" y="2772065"/>
              <a:ext cx="546098" cy="1028696"/>
            </a:xfrm>
            <a:custGeom>
              <a:avLst/>
              <a:gdLst/>
              <a:ahLst/>
              <a:cxnLst/>
              <a:rect l="l" t="t" r="r" b="b"/>
              <a:pathLst>
                <a:path w="1722" h="3238" extrusionOk="0">
                  <a:moveTo>
                    <a:pt x="81" y="1747"/>
                  </a:moveTo>
                  <a:lnTo>
                    <a:pt x="83" y="1674"/>
                  </a:lnTo>
                  <a:lnTo>
                    <a:pt x="88" y="1603"/>
                  </a:lnTo>
                  <a:lnTo>
                    <a:pt x="96" y="1532"/>
                  </a:lnTo>
                  <a:lnTo>
                    <a:pt x="109" y="1461"/>
                  </a:lnTo>
                  <a:lnTo>
                    <a:pt x="124" y="1392"/>
                  </a:lnTo>
                  <a:lnTo>
                    <a:pt x="141" y="1325"/>
                  </a:lnTo>
                  <a:lnTo>
                    <a:pt x="163" y="1258"/>
                  </a:lnTo>
                  <a:lnTo>
                    <a:pt x="188" y="1193"/>
                  </a:lnTo>
                  <a:lnTo>
                    <a:pt x="214" y="1130"/>
                  </a:lnTo>
                  <a:lnTo>
                    <a:pt x="245" y="1067"/>
                  </a:lnTo>
                  <a:lnTo>
                    <a:pt x="277" y="1007"/>
                  </a:lnTo>
                  <a:lnTo>
                    <a:pt x="313" y="949"/>
                  </a:lnTo>
                  <a:lnTo>
                    <a:pt x="352" y="892"/>
                  </a:lnTo>
                  <a:lnTo>
                    <a:pt x="391" y="836"/>
                  </a:lnTo>
                  <a:lnTo>
                    <a:pt x="434" y="782"/>
                  </a:lnTo>
                  <a:lnTo>
                    <a:pt x="480" y="731"/>
                  </a:lnTo>
                  <a:lnTo>
                    <a:pt x="527" y="682"/>
                  </a:lnTo>
                  <a:lnTo>
                    <a:pt x="577" y="635"/>
                  </a:lnTo>
                  <a:lnTo>
                    <a:pt x="630" y="590"/>
                  </a:lnTo>
                  <a:lnTo>
                    <a:pt x="683" y="547"/>
                  </a:lnTo>
                  <a:lnTo>
                    <a:pt x="739" y="507"/>
                  </a:lnTo>
                  <a:lnTo>
                    <a:pt x="797" y="469"/>
                  </a:lnTo>
                  <a:lnTo>
                    <a:pt x="856" y="433"/>
                  </a:lnTo>
                  <a:lnTo>
                    <a:pt x="918" y="401"/>
                  </a:lnTo>
                  <a:lnTo>
                    <a:pt x="981" y="371"/>
                  </a:lnTo>
                  <a:lnTo>
                    <a:pt x="1045" y="344"/>
                  </a:lnTo>
                  <a:lnTo>
                    <a:pt x="1111" y="319"/>
                  </a:lnTo>
                  <a:lnTo>
                    <a:pt x="1179" y="297"/>
                  </a:lnTo>
                  <a:lnTo>
                    <a:pt x="1247" y="279"/>
                  </a:lnTo>
                  <a:lnTo>
                    <a:pt x="1317" y="264"/>
                  </a:lnTo>
                  <a:lnTo>
                    <a:pt x="1388" y="251"/>
                  </a:lnTo>
                  <a:lnTo>
                    <a:pt x="1460" y="241"/>
                  </a:lnTo>
                  <a:lnTo>
                    <a:pt x="1319" y="317"/>
                  </a:lnTo>
                  <a:lnTo>
                    <a:pt x="1358" y="388"/>
                  </a:lnTo>
                  <a:lnTo>
                    <a:pt x="1722" y="194"/>
                  </a:lnTo>
                  <a:lnTo>
                    <a:pt x="1358" y="0"/>
                  </a:lnTo>
                  <a:lnTo>
                    <a:pt x="1319" y="70"/>
                  </a:lnTo>
                  <a:lnTo>
                    <a:pt x="1487" y="159"/>
                  </a:lnTo>
                  <a:lnTo>
                    <a:pt x="1410" y="167"/>
                  </a:lnTo>
                  <a:lnTo>
                    <a:pt x="1333" y="179"/>
                  </a:lnTo>
                  <a:lnTo>
                    <a:pt x="1259" y="194"/>
                  </a:lnTo>
                  <a:lnTo>
                    <a:pt x="1184" y="212"/>
                  </a:lnTo>
                  <a:lnTo>
                    <a:pt x="1112" y="235"/>
                  </a:lnTo>
                  <a:lnTo>
                    <a:pt x="1041" y="260"/>
                  </a:lnTo>
                  <a:lnTo>
                    <a:pt x="972" y="288"/>
                  </a:lnTo>
                  <a:lnTo>
                    <a:pt x="904" y="318"/>
                  </a:lnTo>
                  <a:lnTo>
                    <a:pt x="838" y="353"/>
                  </a:lnTo>
                  <a:lnTo>
                    <a:pt x="774" y="389"/>
                  </a:lnTo>
                  <a:lnTo>
                    <a:pt x="712" y="429"/>
                  </a:lnTo>
                  <a:lnTo>
                    <a:pt x="652" y="472"/>
                  </a:lnTo>
                  <a:lnTo>
                    <a:pt x="594" y="516"/>
                  </a:lnTo>
                  <a:lnTo>
                    <a:pt x="538" y="564"/>
                  </a:lnTo>
                  <a:lnTo>
                    <a:pt x="483" y="614"/>
                  </a:lnTo>
                  <a:lnTo>
                    <a:pt x="432" y="666"/>
                  </a:lnTo>
                  <a:lnTo>
                    <a:pt x="383" y="720"/>
                  </a:lnTo>
                  <a:lnTo>
                    <a:pt x="337" y="777"/>
                  </a:lnTo>
                  <a:lnTo>
                    <a:pt x="294" y="835"/>
                  </a:lnTo>
                  <a:lnTo>
                    <a:pt x="252" y="896"/>
                  </a:lnTo>
                  <a:lnTo>
                    <a:pt x="213" y="958"/>
                  </a:lnTo>
                  <a:lnTo>
                    <a:pt x="178" y="1023"/>
                  </a:lnTo>
                  <a:lnTo>
                    <a:pt x="146" y="1088"/>
                  </a:lnTo>
                  <a:lnTo>
                    <a:pt x="116" y="1157"/>
                  </a:lnTo>
                  <a:lnTo>
                    <a:pt x="90" y="1226"/>
                  </a:lnTo>
                  <a:lnTo>
                    <a:pt x="67" y="1297"/>
                  </a:lnTo>
                  <a:lnTo>
                    <a:pt x="47" y="1369"/>
                  </a:lnTo>
                  <a:lnTo>
                    <a:pt x="31" y="1442"/>
                  </a:lnTo>
                  <a:lnTo>
                    <a:pt x="18" y="1516"/>
                  </a:lnTo>
                  <a:lnTo>
                    <a:pt x="9" y="1592"/>
                  </a:lnTo>
                  <a:lnTo>
                    <a:pt x="3" y="1669"/>
                  </a:lnTo>
                  <a:lnTo>
                    <a:pt x="0" y="1747"/>
                  </a:lnTo>
                  <a:lnTo>
                    <a:pt x="2" y="1808"/>
                  </a:lnTo>
                  <a:lnTo>
                    <a:pt x="5" y="1870"/>
                  </a:lnTo>
                  <a:lnTo>
                    <a:pt x="11" y="1931"/>
                  </a:lnTo>
                  <a:lnTo>
                    <a:pt x="19" y="1991"/>
                  </a:lnTo>
                  <a:lnTo>
                    <a:pt x="29" y="2050"/>
                  </a:lnTo>
                  <a:lnTo>
                    <a:pt x="41" y="2110"/>
                  </a:lnTo>
                  <a:lnTo>
                    <a:pt x="56" y="2168"/>
                  </a:lnTo>
                  <a:lnTo>
                    <a:pt x="73" y="2225"/>
                  </a:lnTo>
                  <a:lnTo>
                    <a:pt x="91" y="2282"/>
                  </a:lnTo>
                  <a:lnTo>
                    <a:pt x="112" y="2338"/>
                  </a:lnTo>
                  <a:lnTo>
                    <a:pt x="134" y="2392"/>
                  </a:lnTo>
                  <a:lnTo>
                    <a:pt x="160" y="2446"/>
                  </a:lnTo>
                  <a:lnTo>
                    <a:pt x="185" y="2498"/>
                  </a:lnTo>
                  <a:lnTo>
                    <a:pt x="214" y="2551"/>
                  </a:lnTo>
                  <a:lnTo>
                    <a:pt x="245" y="2601"/>
                  </a:lnTo>
                  <a:lnTo>
                    <a:pt x="277" y="2651"/>
                  </a:lnTo>
                  <a:lnTo>
                    <a:pt x="311" y="2698"/>
                  </a:lnTo>
                  <a:lnTo>
                    <a:pt x="347" y="2745"/>
                  </a:lnTo>
                  <a:lnTo>
                    <a:pt x="384" y="2790"/>
                  </a:lnTo>
                  <a:lnTo>
                    <a:pt x="424" y="2834"/>
                  </a:lnTo>
                  <a:lnTo>
                    <a:pt x="464" y="2878"/>
                  </a:lnTo>
                  <a:lnTo>
                    <a:pt x="508" y="2918"/>
                  </a:lnTo>
                  <a:lnTo>
                    <a:pt x="552" y="2958"/>
                  </a:lnTo>
                  <a:lnTo>
                    <a:pt x="597" y="2996"/>
                  </a:lnTo>
                  <a:lnTo>
                    <a:pt x="645" y="3032"/>
                  </a:lnTo>
                  <a:lnTo>
                    <a:pt x="694" y="3067"/>
                  </a:lnTo>
                  <a:lnTo>
                    <a:pt x="744" y="3101"/>
                  </a:lnTo>
                  <a:lnTo>
                    <a:pt x="795" y="3132"/>
                  </a:lnTo>
                  <a:lnTo>
                    <a:pt x="848" y="3161"/>
                  </a:lnTo>
                  <a:lnTo>
                    <a:pt x="903" y="3189"/>
                  </a:lnTo>
                  <a:lnTo>
                    <a:pt x="959" y="3215"/>
                  </a:lnTo>
                  <a:lnTo>
                    <a:pt x="1016" y="3238"/>
                  </a:lnTo>
                  <a:lnTo>
                    <a:pt x="1046" y="3164"/>
                  </a:lnTo>
                  <a:lnTo>
                    <a:pt x="991" y="3142"/>
                  </a:lnTo>
                  <a:lnTo>
                    <a:pt x="938" y="3117"/>
                  </a:lnTo>
                  <a:lnTo>
                    <a:pt x="887" y="3090"/>
                  </a:lnTo>
                  <a:lnTo>
                    <a:pt x="836" y="3062"/>
                  </a:lnTo>
                  <a:lnTo>
                    <a:pt x="787" y="3033"/>
                  </a:lnTo>
                  <a:lnTo>
                    <a:pt x="739" y="3001"/>
                  </a:lnTo>
                  <a:lnTo>
                    <a:pt x="692" y="2968"/>
                  </a:lnTo>
                  <a:lnTo>
                    <a:pt x="647" y="2933"/>
                  </a:lnTo>
                  <a:lnTo>
                    <a:pt x="604" y="2897"/>
                  </a:lnTo>
                  <a:lnTo>
                    <a:pt x="562" y="2860"/>
                  </a:lnTo>
                  <a:lnTo>
                    <a:pt x="521" y="2821"/>
                  </a:lnTo>
                  <a:lnTo>
                    <a:pt x="483" y="2780"/>
                  </a:lnTo>
                  <a:lnTo>
                    <a:pt x="446" y="2738"/>
                  </a:lnTo>
                  <a:lnTo>
                    <a:pt x="410" y="2695"/>
                  </a:lnTo>
                  <a:lnTo>
                    <a:pt x="376" y="2651"/>
                  </a:lnTo>
                  <a:lnTo>
                    <a:pt x="344" y="2605"/>
                  </a:lnTo>
                  <a:lnTo>
                    <a:pt x="312" y="2558"/>
                  </a:lnTo>
                  <a:lnTo>
                    <a:pt x="284" y="2510"/>
                  </a:lnTo>
                  <a:lnTo>
                    <a:pt x="256" y="2461"/>
                  </a:lnTo>
                  <a:lnTo>
                    <a:pt x="232" y="2411"/>
                  </a:lnTo>
                  <a:lnTo>
                    <a:pt x="207" y="2360"/>
                  </a:lnTo>
                  <a:lnTo>
                    <a:pt x="187" y="2308"/>
                  </a:lnTo>
                  <a:lnTo>
                    <a:pt x="167" y="2255"/>
                  </a:lnTo>
                  <a:lnTo>
                    <a:pt x="149" y="2202"/>
                  </a:lnTo>
                  <a:lnTo>
                    <a:pt x="133" y="2147"/>
                  </a:lnTo>
                  <a:lnTo>
                    <a:pt x="119" y="2091"/>
                  </a:lnTo>
                  <a:lnTo>
                    <a:pt x="107" y="2035"/>
                  </a:lnTo>
                  <a:lnTo>
                    <a:pt x="98" y="1979"/>
                  </a:lnTo>
                  <a:lnTo>
                    <a:pt x="90" y="1921"/>
                  </a:lnTo>
                  <a:lnTo>
                    <a:pt x="85" y="1864"/>
                  </a:lnTo>
                  <a:lnTo>
                    <a:pt x="82" y="1805"/>
                  </a:lnTo>
                  <a:lnTo>
                    <a:pt x="81" y="17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r"/>
              <a:endParaRPr sz="1867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258;p40"/>
            <p:cNvSpPr/>
            <p:nvPr/>
          </p:nvSpPr>
          <p:spPr>
            <a:xfrm>
              <a:off x="1664360" y="2843502"/>
              <a:ext cx="546100" cy="1028698"/>
            </a:xfrm>
            <a:custGeom>
              <a:avLst/>
              <a:gdLst/>
              <a:ahLst/>
              <a:cxnLst/>
              <a:rect l="l" t="t" r="r" b="b"/>
              <a:pathLst>
                <a:path w="1720" h="3239" extrusionOk="0">
                  <a:moveTo>
                    <a:pt x="705" y="0"/>
                  </a:moveTo>
                  <a:lnTo>
                    <a:pt x="676" y="75"/>
                  </a:lnTo>
                  <a:lnTo>
                    <a:pt x="730" y="97"/>
                  </a:lnTo>
                  <a:lnTo>
                    <a:pt x="783" y="121"/>
                  </a:lnTo>
                  <a:lnTo>
                    <a:pt x="835" y="148"/>
                  </a:lnTo>
                  <a:lnTo>
                    <a:pt x="885" y="176"/>
                  </a:lnTo>
                  <a:lnTo>
                    <a:pt x="935" y="205"/>
                  </a:lnTo>
                  <a:lnTo>
                    <a:pt x="983" y="237"/>
                  </a:lnTo>
                  <a:lnTo>
                    <a:pt x="1029" y="270"/>
                  </a:lnTo>
                  <a:lnTo>
                    <a:pt x="1074" y="305"/>
                  </a:lnTo>
                  <a:lnTo>
                    <a:pt x="1118" y="341"/>
                  </a:lnTo>
                  <a:lnTo>
                    <a:pt x="1160" y="378"/>
                  </a:lnTo>
                  <a:lnTo>
                    <a:pt x="1199" y="418"/>
                  </a:lnTo>
                  <a:lnTo>
                    <a:pt x="1239" y="459"/>
                  </a:lnTo>
                  <a:lnTo>
                    <a:pt x="1276" y="501"/>
                  </a:lnTo>
                  <a:lnTo>
                    <a:pt x="1312" y="544"/>
                  </a:lnTo>
                  <a:lnTo>
                    <a:pt x="1346" y="588"/>
                  </a:lnTo>
                  <a:lnTo>
                    <a:pt x="1378" y="633"/>
                  </a:lnTo>
                  <a:lnTo>
                    <a:pt x="1408" y="680"/>
                  </a:lnTo>
                  <a:lnTo>
                    <a:pt x="1438" y="729"/>
                  </a:lnTo>
                  <a:lnTo>
                    <a:pt x="1464" y="777"/>
                  </a:lnTo>
                  <a:lnTo>
                    <a:pt x="1490" y="827"/>
                  </a:lnTo>
                  <a:lnTo>
                    <a:pt x="1513" y="879"/>
                  </a:lnTo>
                  <a:lnTo>
                    <a:pt x="1535" y="930"/>
                  </a:lnTo>
                  <a:lnTo>
                    <a:pt x="1554" y="983"/>
                  </a:lnTo>
                  <a:lnTo>
                    <a:pt x="1572" y="1037"/>
                  </a:lnTo>
                  <a:lnTo>
                    <a:pt x="1588" y="1092"/>
                  </a:lnTo>
                  <a:lnTo>
                    <a:pt x="1602" y="1146"/>
                  </a:lnTo>
                  <a:lnTo>
                    <a:pt x="1613" y="1203"/>
                  </a:lnTo>
                  <a:lnTo>
                    <a:pt x="1623" y="1259"/>
                  </a:lnTo>
                  <a:lnTo>
                    <a:pt x="1631" y="1317"/>
                  </a:lnTo>
                  <a:lnTo>
                    <a:pt x="1636" y="1374"/>
                  </a:lnTo>
                  <a:lnTo>
                    <a:pt x="1640" y="1432"/>
                  </a:lnTo>
                  <a:lnTo>
                    <a:pt x="1640" y="1492"/>
                  </a:lnTo>
                  <a:lnTo>
                    <a:pt x="1639" y="1565"/>
                  </a:lnTo>
                  <a:lnTo>
                    <a:pt x="1633" y="1636"/>
                  </a:lnTo>
                  <a:lnTo>
                    <a:pt x="1625" y="1707"/>
                  </a:lnTo>
                  <a:lnTo>
                    <a:pt x="1613" y="1777"/>
                  </a:lnTo>
                  <a:lnTo>
                    <a:pt x="1598" y="1847"/>
                  </a:lnTo>
                  <a:lnTo>
                    <a:pt x="1579" y="1914"/>
                  </a:lnTo>
                  <a:lnTo>
                    <a:pt x="1559" y="1980"/>
                  </a:lnTo>
                  <a:lnTo>
                    <a:pt x="1534" y="2045"/>
                  </a:lnTo>
                  <a:lnTo>
                    <a:pt x="1506" y="2108"/>
                  </a:lnTo>
                  <a:lnTo>
                    <a:pt x="1476" y="2171"/>
                  </a:lnTo>
                  <a:lnTo>
                    <a:pt x="1443" y="2230"/>
                  </a:lnTo>
                  <a:lnTo>
                    <a:pt x="1408" y="2290"/>
                  </a:lnTo>
                  <a:lnTo>
                    <a:pt x="1370" y="2347"/>
                  </a:lnTo>
                  <a:lnTo>
                    <a:pt x="1329" y="2403"/>
                  </a:lnTo>
                  <a:lnTo>
                    <a:pt x="1286" y="2455"/>
                  </a:lnTo>
                  <a:lnTo>
                    <a:pt x="1241" y="2507"/>
                  </a:lnTo>
                  <a:lnTo>
                    <a:pt x="1193" y="2556"/>
                  </a:lnTo>
                  <a:lnTo>
                    <a:pt x="1143" y="2604"/>
                  </a:lnTo>
                  <a:lnTo>
                    <a:pt x="1092" y="2648"/>
                  </a:lnTo>
                  <a:lnTo>
                    <a:pt x="1037" y="2691"/>
                  </a:lnTo>
                  <a:lnTo>
                    <a:pt x="982" y="2732"/>
                  </a:lnTo>
                  <a:lnTo>
                    <a:pt x="923" y="2769"/>
                  </a:lnTo>
                  <a:lnTo>
                    <a:pt x="864" y="2805"/>
                  </a:lnTo>
                  <a:lnTo>
                    <a:pt x="804" y="2838"/>
                  </a:lnTo>
                  <a:lnTo>
                    <a:pt x="741" y="2868"/>
                  </a:lnTo>
                  <a:lnTo>
                    <a:pt x="676" y="2895"/>
                  </a:lnTo>
                  <a:lnTo>
                    <a:pt x="609" y="2919"/>
                  </a:lnTo>
                  <a:lnTo>
                    <a:pt x="543" y="2941"/>
                  </a:lnTo>
                  <a:lnTo>
                    <a:pt x="475" y="2960"/>
                  </a:lnTo>
                  <a:lnTo>
                    <a:pt x="405" y="2975"/>
                  </a:lnTo>
                  <a:lnTo>
                    <a:pt x="333" y="2988"/>
                  </a:lnTo>
                  <a:lnTo>
                    <a:pt x="262" y="2996"/>
                  </a:lnTo>
                  <a:lnTo>
                    <a:pt x="401" y="2921"/>
                  </a:lnTo>
                  <a:lnTo>
                    <a:pt x="364" y="2850"/>
                  </a:lnTo>
                  <a:lnTo>
                    <a:pt x="0" y="3045"/>
                  </a:lnTo>
                  <a:lnTo>
                    <a:pt x="364" y="3239"/>
                  </a:lnTo>
                  <a:lnTo>
                    <a:pt x="401" y="3168"/>
                  </a:lnTo>
                  <a:lnTo>
                    <a:pt x="234" y="3078"/>
                  </a:lnTo>
                  <a:lnTo>
                    <a:pt x="312" y="3070"/>
                  </a:lnTo>
                  <a:lnTo>
                    <a:pt x="387" y="3059"/>
                  </a:lnTo>
                  <a:lnTo>
                    <a:pt x="463" y="3044"/>
                  </a:lnTo>
                  <a:lnTo>
                    <a:pt x="536" y="3026"/>
                  </a:lnTo>
                  <a:lnTo>
                    <a:pt x="609" y="3004"/>
                  </a:lnTo>
                  <a:lnTo>
                    <a:pt x="680" y="2978"/>
                  </a:lnTo>
                  <a:lnTo>
                    <a:pt x="749" y="2951"/>
                  </a:lnTo>
                  <a:lnTo>
                    <a:pt x="816" y="2919"/>
                  </a:lnTo>
                  <a:lnTo>
                    <a:pt x="883" y="2885"/>
                  </a:lnTo>
                  <a:lnTo>
                    <a:pt x="947" y="2849"/>
                  </a:lnTo>
                  <a:lnTo>
                    <a:pt x="1010" y="2809"/>
                  </a:lnTo>
                  <a:lnTo>
                    <a:pt x="1070" y="2767"/>
                  </a:lnTo>
                  <a:lnTo>
                    <a:pt x="1128" y="2722"/>
                  </a:lnTo>
                  <a:lnTo>
                    <a:pt x="1184" y="2675"/>
                  </a:lnTo>
                  <a:lnTo>
                    <a:pt x="1238" y="2625"/>
                  </a:lnTo>
                  <a:lnTo>
                    <a:pt x="1289" y="2572"/>
                  </a:lnTo>
                  <a:lnTo>
                    <a:pt x="1338" y="2518"/>
                  </a:lnTo>
                  <a:lnTo>
                    <a:pt x="1384" y="2462"/>
                  </a:lnTo>
                  <a:lnTo>
                    <a:pt x="1428" y="2403"/>
                  </a:lnTo>
                  <a:lnTo>
                    <a:pt x="1469" y="2342"/>
                  </a:lnTo>
                  <a:lnTo>
                    <a:pt x="1507" y="2280"/>
                  </a:lnTo>
                  <a:lnTo>
                    <a:pt x="1543" y="2215"/>
                  </a:lnTo>
                  <a:lnTo>
                    <a:pt x="1576" y="2150"/>
                  </a:lnTo>
                  <a:lnTo>
                    <a:pt x="1605" y="2082"/>
                  </a:lnTo>
                  <a:lnTo>
                    <a:pt x="1632" y="2013"/>
                  </a:lnTo>
                  <a:lnTo>
                    <a:pt x="1655" y="1942"/>
                  </a:lnTo>
                  <a:lnTo>
                    <a:pt x="1675" y="1870"/>
                  </a:lnTo>
                  <a:lnTo>
                    <a:pt x="1691" y="1797"/>
                  </a:lnTo>
                  <a:lnTo>
                    <a:pt x="1704" y="1722"/>
                  </a:lnTo>
                  <a:lnTo>
                    <a:pt x="1713" y="1646"/>
                  </a:lnTo>
                  <a:lnTo>
                    <a:pt x="1719" y="1570"/>
                  </a:lnTo>
                  <a:lnTo>
                    <a:pt x="1720" y="1492"/>
                  </a:lnTo>
                  <a:lnTo>
                    <a:pt x="1719" y="1430"/>
                  </a:lnTo>
                  <a:lnTo>
                    <a:pt x="1716" y="1368"/>
                  </a:lnTo>
                  <a:lnTo>
                    <a:pt x="1710" y="1308"/>
                  </a:lnTo>
                  <a:lnTo>
                    <a:pt x="1703" y="1247"/>
                  </a:lnTo>
                  <a:lnTo>
                    <a:pt x="1692" y="1188"/>
                  </a:lnTo>
                  <a:lnTo>
                    <a:pt x="1680" y="1129"/>
                  </a:lnTo>
                  <a:lnTo>
                    <a:pt x="1666" y="1071"/>
                  </a:lnTo>
                  <a:lnTo>
                    <a:pt x="1648" y="1014"/>
                  </a:lnTo>
                  <a:lnTo>
                    <a:pt x="1629" y="957"/>
                  </a:lnTo>
                  <a:lnTo>
                    <a:pt x="1610" y="901"/>
                  </a:lnTo>
                  <a:lnTo>
                    <a:pt x="1586" y="846"/>
                  </a:lnTo>
                  <a:lnTo>
                    <a:pt x="1562" y="793"/>
                  </a:lnTo>
                  <a:lnTo>
                    <a:pt x="1535" y="740"/>
                  </a:lnTo>
                  <a:lnTo>
                    <a:pt x="1507" y="688"/>
                  </a:lnTo>
                  <a:lnTo>
                    <a:pt x="1476" y="638"/>
                  </a:lnTo>
                  <a:lnTo>
                    <a:pt x="1445" y="588"/>
                  </a:lnTo>
                  <a:lnTo>
                    <a:pt x="1410" y="540"/>
                  </a:lnTo>
                  <a:lnTo>
                    <a:pt x="1375" y="494"/>
                  </a:lnTo>
                  <a:lnTo>
                    <a:pt x="1336" y="448"/>
                  </a:lnTo>
                  <a:lnTo>
                    <a:pt x="1298" y="404"/>
                  </a:lnTo>
                  <a:lnTo>
                    <a:pt x="1256" y="361"/>
                  </a:lnTo>
                  <a:lnTo>
                    <a:pt x="1214" y="320"/>
                  </a:lnTo>
                  <a:lnTo>
                    <a:pt x="1170" y="281"/>
                  </a:lnTo>
                  <a:lnTo>
                    <a:pt x="1124" y="242"/>
                  </a:lnTo>
                  <a:lnTo>
                    <a:pt x="1077" y="206"/>
                  </a:lnTo>
                  <a:lnTo>
                    <a:pt x="1028" y="171"/>
                  </a:lnTo>
                  <a:lnTo>
                    <a:pt x="978" y="138"/>
                  </a:lnTo>
                  <a:lnTo>
                    <a:pt x="926" y="106"/>
                  </a:lnTo>
                  <a:lnTo>
                    <a:pt x="872" y="77"/>
                  </a:lnTo>
                  <a:lnTo>
                    <a:pt x="818" y="49"/>
                  </a:lnTo>
                  <a:lnTo>
                    <a:pt x="762" y="24"/>
                  </a:lnTo>
                  <a:lnTo>
                    <a:pt x="7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r"/>
              <a:endParaRPr sz="1867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" name="Google Shape;259;p40"/>
          <p:cNvSpPr/>
          <p:nvPr/>
        </p:nvSpPr>
        <p:spPr>
          <a:xfrm>
            <a:off x="975523" y="2204457"/>
            <a:ext cx="1321648" cy="991383"/>
          </a:xfrm>
          <a:custGeom>
            <a:avLst/>
            <a:gdLst/>
            <a:ahLst/>
            <a:cxnLst/>
            <a:rect l="l" t="t" r="r" b="b"/>
            <a:pathLst>
              <a:path w="303" h="218" extrusionOk="0">
                <a:moveTo>
                  <a:pt x="219" y="201"/>
                </a:moveTo>
                <a:lnTo>
                  <a:pt x="213" y="206"/>
                </a:lnTo>
                <a:lnTo>
                  <a:pt x="210" y="204"/>
                </a:lnTo>
                <a:lnTo>
                  <a:pt x="211" y="207"/>
                </a:lnTo>
                <a:lnTo>
                  <a:pt x="208" y="207"/>
                </a:lnTo>
                <a:lnTo>
                  <a:pt x="207" y="204"/>
                </a:lnTo>
                <a:lnTo>
                  <a:pt x="205" y="210"/>
                </a:lnTo>
                <a:lnTo>
                  <a:pt x="211" y="218"/>
                </a:lnTo>
                <a:lnTo>
                  <a:pt x="213" y="216"/>
                </a:lnTo>
                <a:lnTo>
                  <a:pt x="210" y="212"/>
                </a:lnTo>
                <a:lnTo>
                  <a:pt x="219" y="206"/>
                </a:lnTo>
                <a:lnTo>
                  <a:pt x="222" y="209"/>
                </a:lnTo>
                <a:lnTo>
                  <a:pt x="222" y="213"/>
                </a:lnTo>
                <a:lnTo>
                  <a:pt x="231" y="216"/>
                </a:lnTo>
                <a:lnTo>
                  <a:pt x="264" y="177"/>
                </a:lnTo>
                <a:lnTo>
                  <a:pt x="282" y="165"/>
                </a:lnTo>
                <a:lnTo>
                  <a:pt x="282" y="157"/>
                </a:lnTo>
                <a:lnTo>
                  <a:pt x="289" y="121"/>
                </a:lnTo>
                <a:lnTo>
                  <a:pt x="292" y="117"/>
                </a:lnTo>
                <a:lnTo>
                  <a:pt x="295" y="117"/>
                </a:lnTo>
                <a:lnTo>
                  <a:pt x="297" y="114"/>
                </a:lnTo>
                <a:lnTo>
                  <a:pt x="294" y="112"/>
                </a:lnTo>
                <a:lnTo>
                  <a:pt x="303" y="92"/>
                </a:lnTo>
                <a:lnTo>
                  <a:pt x="295" y="88"/>
                </a:lnTo>
                <a:lnTo>
                  <a:pt x="291" y="95"/>
                </a:lnTo>
                <a:lnTo>
                  <a:pt x="288" y="94"/>
                </a:lnTo>
                <a:lnTo>
                  <a:pt x="291" y="91"/>
                </a:lnTo>
                <a:lnTo>
                  <a:pt x="291" y="86"/>
                </a:lnTo>
                <a:lnTo>
                  <a:pt x="288" y="82"/>
                </a:lnTo>
                <a:lnTo>
                  <a:pt x="289" y="77"/>
                </a:lnTo>
                <a:lnTo>
                  <a:pt x="294" y="79"/>
                </a:lnTo>
                <a:lnTo>
                  <a:pt x="294" y="73"/>
                </a:lnTo>
                <a:lnTo>
                  <a:pt x="289" y="74"/>
                </a:lnTo>
                <a:lnTo>
                  <a:pt x="288" y="73"/>
                </a:lnTo>
                <a:lnTo>
                  <a:pt x="291" y="67"/>
                </a:lnTo>
                <a:lnTo>
                  <a:pt x="288" y="65"/>
                </a:lnTo>
                <a:lnTo>
                  <a:pt x="286" y="62"/>
                </a:lnTo>
                <a:lnTo>
                  <a:pt x="286" y="55"/>
                </a:lnTo>
                <a:lnTo>
                  <a:pt x="289" y="51"/>
                </a:lnTo>
                <a:lnTo>
                  <a:pt x="288" y="50"/>
                </a:lnTo>
                <a:lnTo>
                  <a:pt x="283" y="51"/>
                </a:lnTo>
                <a:lnTo>
                  <a:pt x="282" y="48"/>
                </a:lnTo>
                <a:lnTo>
                  <a:pt x="294" y="14"/>
                </a:lnTo>
                <a:lnTo>
                  <a:pt x="294" y="12"/>
                </a:lnTo>
                <a:lnTo>
                  <a:pt x="289" y="14"/>
                </a:lnTo>
                <a:lnTo>
                  <a:pt x="288" y="11"/>
                </a:lnTo>
                <a:lnTo>
                  <a:pt x="286" y="0"/>
                </a:lnTo>
                <a:lnTo>
                  <a:pt x="255" y="3"/>
                </a:lnTo>
                <a:lnTo>
                  <a:pt x="235" y="18"/>
                </a:lnTo>
                <a:lnTo>
                  <a:pt x="228" y="17"/>
                </a:lnTo>
                <a:lnTo>
                  <a:pt x="214" y="6"/>
                </a:lnTo>
                <a:lnTo>
                  <a:pt x="193" y="6"/>
                </a:lnTo>
                <a:lnTo>
                  <a:pt x="190" y="11"/>
                </a:lnTo>
                <a:lnTo>
                  <a:pt x="188" y="9"/>
                </a:lnTo>
                <a:lnTo>
                  <a:pt x="182" y="8"/>
                </a:lnTo>
                <a:lnTo>
                  <a:pt x="178" y="9"/>
                </a:lnTo>
                <a:lnTo>
                  <a:pt x="176" y="8"/>
                </a:lnTo>
                <a:lnTo>
                  <a:pt x="169" y="20"/>
                </a:lnTo>
                <a:lnTo>
                  <a:pt x="160" y="24"/>
                </a:lnTo>
                <a:lnTo>
                  <a:pt x="157" y="21"/>
                </a:lnTo>
                <a:lnTo>
                  <a:pt x="149" y="21"/>
                </a:lnTo>
                <a:lnTo>
                  <a:pt x="139" y="32"/>
                </a:lnTo>
                <a:lnTo>
                  <a:pt x="140" y="35"/>
                </a:lnTo>
                <a:lnTo>
                  <a:pt x="140" y="38"/>
                </a:lnTo>
                <a:lnTo>
                  <a:pt x="142" y="41"/>
                </a:lnTo>
                <a:lnTo>
                  <a:pt x="140" y="47"/>
                </a:lnTo>
                <a:lnTo>
                  <a:pt x="133" y="47"/>
                </a:lnTo>
                <a:lnTo>
                  <a:pt x="131" y="51"/>
                </a:lnTo>
                <a:lnTo>
                  <a:pt x="127" y="44"/>
                </a:lnTo>
                <a:lnTo>
                  <a:pt x="104" y="44"/>
                </a:lnTo>
                <a:lnTo>
                  <a:pt x="93" y="36"/>
                </a:lnTo>
                <a:lnTo>
                  <a:pt x="74" y="35"/>
                </a:lnTo>
                <a:lnTo>
                  <a:pt x="71" y="33"/>
                </a:lnTo>
                <a:lnTo>
                  <a:pt x="65" y="33"/>
                </a:lnTo>
                <a:lnTo>
                  <a:pt x="62" y="30"/>
                </a:lnTo>
                <a:lnTo>
                  <a:pt x="42" y="32"/>
                </a:lnTo>
                <a:lnTo>
                  <a:pt x="39" y="35"/>
                </a:lnTo>
                <a:lnTo>
                  <a:pt x="27" y="24"/>
                </a:lnTo>
                <a:lnTo>
                  <a:pt x="23" y="24"/>
                </a:lnTo>
                <a:lnTo>
                  <a:pt x="14" y="29"/>
                </a:lnTo>
                <a:lnTo>
                  <a:pt x="11" y="26"/>
                </a:lnTo>
                <a:lnTo>
                  <a:pt x="9" y="26"/>
                </a:lnTo>
                <a:lnTo>
                  <a:pt x="5" y="33"/>
                </a:lnTo>
                <a:lnTo>
                  <a:pt x="5" y="41"/>
                </a:lnTo>
                <a:lnTo>
                  <a:pt x="2" y="56"/>
                </a:lnTo>
                <a:lnTo>
                  <a:pt x="6" y="61"/>
                </a:lnTo>
                <a:lnTo>
                  <a:pt x="6" y="70"/>
                </a:lnTo>
                <a:lnTo>
                  <a:pt x="0" y="76"/>
                </a:lnTo>
                <a:lnTo>
                  <a:pt x="0" y="83"/>
                </a:lnTo>
                <a:lnTo>
                  <a:pt x="3" y="85"/>
                </a:lnTo>
                <a:lnTo>
                  <a:pt x="8" y="82"/>
                </a:lnTo>
                <a:lnTo>
                  <a:pt x="9" y="85"/>
                </a:lnTo>
                <a:lnTo>
                  <a:pt x="17" y="83"/>
                </a:lnTo>
                <a:lnTo>
                  <a:pt x="23" y="79"/>
                </a:lnTo>
                <a:lnTo>
                  <a:pt x="27" y="79"/>
                </a:lnTo>
                <a:lnTo>
                  <a:pt x="27" y="85"/>
                </a:lnTo>
                <a:lnTo>
                  <a:pt x="41" y="82"/>
                </a:lnTo>
                <a:lnTo>
                  <a:pt x="41" y="82"/>
                </a:lnTo>
                <a:lnTo>
                  <a:pt x="41" y="77"/>
                </a:lnTo>
                <a:lnTo>
                  <a:pt x="41" y="77"/>
                </a:lnTo>
                <a:lnTo>
                  <a:pt x="44" y="77"/>
                </a:lnTo>
                <a:lnTo>
                  <a:pt x="44" y="80"/>
                </a:lnTo>
                <a:lnTo>
                  <a:pt x="47" y="83"/>
                </a:lnTo>
                <a:lnTo>
                  <a:pt x="54" y="83"/>
                </a:lnTo>
                <a:lnTo>
                  <a:pt x="62" y="89"/>
                </a:lnTo>
                <a:lnTo>
                  <a:pt x="65" y="86"/>
                </a:lnTo>
                <a:lnTo>
                  <a:pt x="77" y="86"/>
                </a:lnTo>
                <a:lnTo>
                  <a:pt x="81" y="89"/>
                </a:lnTo>
                <a:lnTo>
                  <a:pt x="89" y="88"/>
                </a:lnTo>
                <a:lnTo>
                  <a:pt x="107" y="103"/>
                </a:lnTo>
                <a:lnTo>
                  <a:pt x="122" y="101"/>
                </a:lnTo>
                <a:lnTo>
                  <a:pt x="133" y="111"/>
                </a:lnTo>
                <a:lnTo>
                  <a:pt x="139" y="111"/>
                </a:lnTo>
                <a:lnTo>
                  <a:pt x="163" y="133"/>
                </a:lnTo>
                <a:lnTo>
                  <a:pt x="163" y="138"/>
                </a:lnTo>
                <a:lnTo>
                  <a:pt x="164" y="141"/>
                </a:lnTo>
                <a:lnTo>
                  <a:pt x="169" y="141"/>
                </a:lnTo>
                <a:lnTo>
                  <a:pt x="179" y="157"/>
                </a:lnTo>
                <a:lnTo>
                  <a:pt x="202" y="160"/>
                </a:lnTo>
                <a:lnTo>
                  <a:pt x="205" y="162"/>
                </a:lnTo>
                <a:lnTo>
                  <a:pt x="225" y="160"/>
                </a:lnTo>
                <a:lnTo>
                  <a:pt x="231" y="167"/>
                </a:lnTo>
                <a:lnTo>
                  <a:pt x="231" y="171"/>
                </a:lnTo>
                <a:lnTo>
                  <a:pt x="226" y="170"/>
                </a:lnTo>
                <a:lnTo>
                  <a:pt x="217" y="176"/>
                </a:lnTo>
                <a:lnTo>
                  <a:pt x="216" y="189"/>
                </a:lnTo>
                <a:lnTo>
                  <a:pt x="219" y="192"/>
                </a:lnTo>
                <a:lnTo>
                  <a:pt x="219" y="201"/>
                </a:lnTo>
                <a:close/>
              </a:path>
            </a:pathLst>
          </a:custGeom>
          <a:solidFill>
            <a:srgbClr val="3CAE8C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 sz="1867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CE06B8B-91A5-4C34-B1A9-962DEC22B0D7}"/>
              </a:ext>
            </a:extLst>
          </p:cNvPr>
          <p:cNvSpPr txBox="1"/>
          <p:nvPr/>
        </p:nvSpPr>
        <p:spPr>
          <a:xfrm>
            <a:off x="975523" y="4750268"/>
            <a:ext cx="107395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O tema exige especial atenção para as </a:t>
            </a:r>
            <a:r>
              <a:rPr lang="pt-BR" b="1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peculiaridades do Estado procurando uma solução razoável </a:t>
            </a:r>
            <a:r>
              <a:rPr lang="pt-BR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para as questões levantadas.</a:t>
            </a:r>
            <a:endParaRPr lang="pt-BR" b="1" dirty="0">
              <a:solidFill>
                <a:srgbClr val="3CAE8C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BEAAEA7D-630A-4F5F-BBEE-A1CC1363F71D}"/>
              </a:ext>
            </a:extLst>
          </p:cNvPr>
          <p:cNvGrpSpPr/>
          <p:nvPr/>
        </p:nvGrpSpPr>
        <p:grpSpPr>
          <a:xfrm>
            <a:off x="8730662" y="387350"/>
            <a:ext cx="2770188" cy="358776"/>
            <a:chOff x="5969000" y="1816100"/>
            <a:chExt cx="2770188" cy="358776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9336D9AC-05DF-4F44-91DC-00BF886D5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4188" y="2090738"/>
              <a:ext cx="160338" cy="53975"/>
            </a:xfrm>
            <a:custGeom>
              <a:avLst/>
              <a:gdLst>
                <a:gd name="T0" fmla="*/ 94 w 101"/>
                <a:gd name="T1" fmla="*/ 34 h 34"/>
                <a:gd name="T2" fmla="*/ 101 w 101"/>
                <a:gd name="T3" fmla="*/ 11 h 34"/>
                <a:gd name="T4" fmla="*/ 101 w 101"/>
                <a:gd name="T5" fmla="*/ 11 h 34"/>
                <a:gd name="T6" fmla="*/ 101 w 101"/>
                <a:gd name="T7" fmla="*/ 7 h 34"/>
                <a:gd name="T8" fmla="*/ 98 w 101"/>
                <a:gd name="T9" fmla="*/ 6 h 34"/>
                <a:gd name="T10" fmla="*/ 56 w 101"/>
                <a:gd name="T11" fmla="*/ 0 h 34"/>
                <a:gd name="T12" fmla="*/ 56 w 101"/>
                <a:gd name="T13" fmla="*/ 0 h 34"/>
                <a:gd name="T14" fmla="*/ 45 w 101"/>
                <a:gd name="T15" fmla="*/ 0 h 34"/>
                <a:gd name="T16" fmla="*/ 2 w 101"/>
                <a:gd name="T17" fmla="*/ 6 h 34"/>
                <a:gd name="T18" fmla="*/ 2 w 101"/>
                <a:gd name="T19" fmla="*/ 6 h 34"/>
                <a:gd name="T20" fmla="*/ 0 w 101"/>
                <a:gd name="T21" fmla="*/ 7 h 34"/>
                <a:gd name="T22" fmla="*/ 0 w 101"/>
                <a:gd name="T23" fmla="*/ 11 h 34"/>
                <a:gd name="T24" fmla="*/ 7 w 101"/>
                <a:gd name="T2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" h="34">
                  <a:moveTo>
                    <a:pt x="94" y="34"/>
                  </a:moveTo>
                  <a:lnTo>
                    <a:pt x="101" y="11"/>
                  </a:lnTo>
                  <a:lnTo>
                    <a:pt x="101" y="11"/>
                  </a:lnTo>
                  <a:lnTo>
                    <a:pt x="101" y="7"/>
                  </a:lnTo>
                  <a:lnTo>
                    <a:pt x="98" y="6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5" y="0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7"/>
                  </a:lnTo>
                  <a:lnTo>
                    <a:pt x="0" y="11"/>
                  </a:lnTo>
                  <a:lnTo>
                    <a:pt x="7" y="3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EDFD11E8-17C6-4F77-885B-D39D8AC28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8000" y="2011363"/>
              <a:ext cx="114300" cy="22225"/>
            </a:xfrm>
            <a:custGeom>
              <a:avLst/>
              <a:gdLst>
                <a:gd name="T0" fmla="*/ 57 w 72"/>
                <a:gd name="T1" fmla="*/ 14 h 14"/>
                <a:gd name="T2" fmla="*/ 57 w 72"/>
                <a:gd name="T3" fmla="*/ 10 h 14"/>
                <a:gd name="T4" fmla="*/ 72 w 72"/>
                <a:gd name="T5" fmla="*/ 7 h 14"/>
                <a:gd name="T6" fmla="*/ 72 w 72"/>
                <a:gd name="T7" fmla="*/ 0 h 14"/>
                <a:gd name="T8" fmla="*/ 0 w 72"/>
                <a:gd name="T9" fmla="*/ 0 h 14"/>
                <a:gd name="T10" fmla="*/ 0 w 72"/>
                <a:gd name="T11" fmla="*/ 7 h 14"/>
                <a:gd name="T12" fmla="*/ 14 w 72"/>
                <a:gd name="T13" fmla="*/ 10 h 14"/>
                <a:gd name="T14" fmla="*/ 14 w 72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4">
                  <a:moveTo>
                    <a:pt x="57" y="14"/>
                  </a:moveTo>
                  <a:lnTo>
                    <a:pt x="57" y="10"/>
                  </a:lnTo>
                  <a:lnTo>
                    <a:pt x="72" y="7"/>
                  </a:lnTo>
                  <a:lnTo>
                    <a:pt x="72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4" y="10"/>
                  </a:lnTo>
                  <a:lnTo>
                    <a:pt x="14" y="1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61DD0058-7F65-46CD-B34C-ED7687C3D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2001838"/>
              <a:ext cx="19050" cy="9525"/>
            </a:xfrm>
            <a:custGeom>
              <a:avLst/>
              <a:gdLst>
                <a:gd name="T0" fmla="*/ 0 w 12"/>
                <a:gd name="T1" fmla="*/ 0 h 6"/>
                <a:gd name="T2" fmla="*/ 0 w 12"/>
                <a:gd name="T3" fmla="*/ 6 h 6"/>
                <a:gd name="T4" fmla="*/ 12 w 12"/>
                <a:gd name="T5" fmla="*/ 6 h 6"/>
                <a:gd name="T6" fmla="*/ 12 w 12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0" y="6"/>
                  </a:lnTo>
                  <a:lnTo>
                    <a:pt x="12" y="6"/>
                  </a:lnTo>
                  <a:lnTo>
                    <a:pt x="12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Line 17">
              <a:extLst>
                <a:ext uri="{FF2B5EF4-FFF2-40B4-BE49-F238E27FC236}">
                  <a16:creationId xmlns:a16="http://schemas.microsoft.com/office/drawing/2014/main" id="{750DD15B-C34F-4BF2-BF56-7C01BE5AEA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15150" y="2093913"/>
              <a:ext cx="0" cy="2540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1E735CB9-5EFF-4ACA-B5CA-BB8DC5B6E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2613" y="2108200"/>
              <a:ext cx="11113" cy="14288"/>
            </a:xfrm>
            <a:custGeom>
              <a:avLst/>
              <a:gdLst>
                <a:gd name="T0" fmla="*/ 7 w 7"/>
                <a:gd name="T1" fmla="*/ 4 h 9"/>
                <a:gd name="T2" fmla="*/ 7 w 7"/>
                <a:gd name="T3" fmla="*/ 4 h 9"/>
                <a:gd name="T4" fmla="*/ 5 w 7"/>
                <a:gd name="T5" fmla="*/ 7 h 9"/>
                <a:gd name="T6" fmla="*/ 3 w 7"/>
                <a:gd name="T7" fmla="*/ 9 h 9"/>
                <a:gd name="T8" fmla="*/ 3 w 7"/>
                <a:gd name="T9" fmla="*/ 9 h 9"/>
                <a:gd name="T10" fmla="*/ 1 w 7"/>
                <a:gd name="T11" fmla="*/ 7 h 9"/>
                <a:gd name="T12" fmla="*/ 0 w 7"/>
                <a:gd name="T13" fmla="*/ 4 h 9"/>
                <a:gd name="T14" fmla="*/ 0 w 7"/>
                <a:gd name="T15" fmla="*/ 4 h 9"/>
                <a:gd name="T16" fmla="*/ 1 w 7"/>
                <a:gd name="T17" fmla="*/ 0 h 9"/>
                <a:gd name="T18" fmla="*/ 3 w 7"/>
                <a:gd name="T19" fmla="*/ 0 h 9"/>
                <a:gd name="T20" fmla="*/ 3 w 7"/>
                <a:gd name="T21" fmla="*/ 0 h 9"/>
                <a:gd name="T22" fmla="*/ 5 w 7"/>
                <a:gd name="T23" fmla="*/ 0 h 9"/>
                <a:gd name="T24" fmla="*/ 7 w 7"/>
                <a:gd name="T25" fmla="*/ 4 h 9"/>
                <a:gd name="T26" fmla="*/ 7 w 7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9">
                  <a:moveTo>
                    <a:pt x="7" y="4"/>
                  </a:moveTo>
                  <a:lnTo>
                    <a:pt x="7" y="4"/>
                  </a:lnTo>
                  <a:lnTo>
                    <a:pt x="5" y="7"/>
                  </a:lnTo>
                  <a:lnTo>
                    <a:pt x="3" y="9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64215064-8A81-4C04-A412-9425B430C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6575" y="2108200"/>
              <a:ext cx="7938" cy="14288"/>
            </a:xfrm>
            <a:custGeom>
              <a:avLst/>
              <a:gdLst>
                <a:gd name="T0" fmla="*/ 5 w 5"/>
                <a:gd name="T1" fmla="*/ 4 h 9"/>
                <a:gd name="T2" fmla="*/ 5 w 5"/>
                <a:gd name="T3" fmla="*/ 4 h 9"/>
                <a:gd name="T4" fmla="*/ 5 w 5"/>
                <a:gd name="T5" fmla="*/ 7 h 9"/>
                <a:gd name="T6" fmla="*/ 1 w 5"/>
                <a:gd name="T7" fmla="*/ 9 h 9"/>
                <a:gd name="T8" fmla="*/ 1 w 5"/>
                <a:gd name="T9" fmla="*/ 9 h 9"/>
                <a:gd name="T10" fmla="*/ 0 w 5"/>
                <a:gd name="T11" fmla="*/ 7 h 9"/>
                <a:gd name="T12" fmla="*/ 0 w 5"/>
                <a:gd name="T13" fmla="*/ 4 h 9"/>
                <a:gd name="T14" fmla="*/ 0 w 5"/>
                <a:gd name="T15" fmla="*/ 4 h 9"/>
                <a:gd name="T16" fmla="*/ 0 w 5"/>
                <a:gd name="T17" fmla="*/ 0 h 9"/>
                <a:gd name="T18" fmla="*/ 1 w 5"/>
                <a:gd name="T19" fmla="*/ 0 h 9"/>
                <a:gd name="T20" fmla="*/ 1 w 5"/>
                <a:gd name="T21" fmla="*/ 0 h 9"/>
                <a:gd name="T22" fmla="*/ 5 w 5"/>
                <a:gd name="T23" fmla="*/ 0 h 9"/>
                <a:gd name="T24" fmla="*/ 5 w 5"/>
                <a:gd name="T25" fmla="*/ 4 h 9"/>
                <a:gd name="T26" fmla="*/ 5 w 5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9">
                  <a:moveTo>
                    <a:pt x="5" y="4"/>
                  </a:moveTo>
                  <a:lnTo>
                    <a:pt x="5" y="4"/>
                  </a:lnTo>
                  <a:lnTo>
                    <a:pt x="5" y="7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56F8B71-711A-4DB0-A55D-405531C5A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1013" y="2154238"/>
              <a:ext cx="163513" cy="11113"/>
            </a:xfrm>
            <a:custGeom>
              <a:avLst/>
              <a:gdLst>
                <a:gd name="T0" fmla="*/ 0 w 103"/>
                <a:gd name="T1" fmla="*/ 7 h 7"/>
                <a:gd name="T2" fmla="*/ 9 w 103"/>
                <a:gd name="T3" fmla="*/ 4 h 7"/>
                <a:gd name="T4" fmla="*/ 9 w 103"/>
                <a:gd name="T5" fmla="*/ 4 h 7"/>
                <a:gd name="T6" fmla="*/ 18 w 103"/>
                <a:gd name="T7" fmla="*/ 0 h 7"/>
                <a:gd name="T8" fmla="*/ 29 w 103"/>
                <a:gd name="T9" fmla="*/ 0 h 7"/>
                <a:gd name="T10" fmla="*/ 40 w 103"/>
                <a:gd name="T11" fmla="*/ 0 h 7"/>
                <a:gd name="T12" fmla="*/ 51 w 103"/>
                <a:gd name="T13" fmla="*/ 2 h 7"/>
                <a:gd name="T14" fmla="*/ 56 w 103"/>
                <a:gd name="T15" fmla="*/ 4 h 7"/>
                <a:gd name="T16" fmla="*/ 56 w 103"/>
                <a:gd name="T17" fmla="*/ 4 h 7"/>
                <a:gd name="T18" fmla="*/ 67 w 103"/>
                <a:gd name="T19" fmla="*/ 5 h 7"/>
                <a:gd name="T20" fmla="*/ 78 w 103"/>
                <a:gd name="T21" fmla="*/ 7 h 7"/>
                <a:gd name="T22" fmla="*/ 87 w 103"/>
                <a:gd name="T23" fmla="*/ 5 h 7"/>
                <a:gd name="T24" fmla="*/ 98 w 103"/>
                <a:gd name="T25" fmla="*/ 4 h 7"/>
                <a:gd name="T26" fmla="*/ 103 w 103"/>
                <a:gd name="T2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7">
                  <a:moveTo>
                    <a:pt x="0" y="7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0"/>
                  </a:lnTo>
                  <a:lnTo>
                    <a:pt x="51" y="2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7" y="5"/>
                  </a:lnTo>
                  <a:lnTo>
                    <a:pt x="78" y="7"/>
                  </a:lnTo>
                  <a:lnTo>
                    <a:pt x="87" y="5"/>
                  </a:lnTo>
                  <a:lnTo>
                    <a:pt x="98" y="4"/>
                  </a:lnTo>
                  <a:lnTo>
                    <a:pt x="103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Line 21">
              <a:extLst>
                <a:ext uri="{FF2B5EF4-FFF2-40B4-BE49-F238E27FC236}">
                  <a16:creationId xmlns:a16="http://schemas.microsoft.com/office/drawing/2014/main" id="{9A37FD0A-5648-418B-AA0F-5BAEA4EF93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29438" y="2073275"/>
              <a:ext cx="31750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F5F26D55-9B2A-4E75-9303-2FB714AFA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1188" y="2073275"/>
              <a:ext cx="30163" cy="14288"/>
            </a:xfrm>
            <a:custGeom>
              <a:avLst/>
              <a:gdLst>
                <a:gd name="T0" fmla="*/ 0 w 19"/>
                <a:gd name="T1" fmla="*/ 6 h 9"/>
                <a:gd name="T2" fmla="*/ 0 w 19"/>
                <a:gd name="T3" fmla="*/ 0 h 9"/>
                <a:gd name="T4" fmla="*/ 19 w 19"/>
                <a:gd name="T5" fmla="*/ 0 h 9"/>
                <a:gd name="T6" fmla="*/ 19 w 19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9">
                  <a:moveTo>
                    <a:pt x="0" y="6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1F18E6B6-D42C-405C-BCDF-B220D5F76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7688" y="2073275"/>
              <a:ext cx="31750" cy="6350"/>
            </a:xfrm>
            <a:custGeom>
              <a:avLst/>
              <a:gdLst>
                <a:gd name="T0" fmla="*/ 0 w 20"/>
                <a:gd name="T1" fmla="*/ 0 h 4"/>
                <a:gd name="T2" fmla="*/ 20 w 20"/>
                <a:gd name="T3" fmla="*/ 0 h 4"/>
                <a:gd name="T4" fmla="*/ 20 w 2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">
                  <a:moveTo>
                    <a:pt x="0" y="0"/>
                  </a:moveTo>
                  <a:lnTo>
                    <a:pt x="20" y="0"/>
                  </a:lnTo>
                  <a:lnTo>
                    <a:pt x="20" y="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40FB1CEE-DB7A-4757-B135-2A440B6E6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2073275"/>
              <a:ext cx="31750" cy="6350"/>
            </a:xfrm>
            <a:custGeom>
              <a:avLst/>
              <a:gdLst>
                <a:gd name="T0" fmla="*/ 0 w 20"/>
                <a:gd name="T1" fmla="*/ 0 h 4"/>
                <a:gd name="T2" fmla="*/ 20 w 20"/>
                <a:gd name="T3" fmla="*/ 0 h 4"/>
                <a:gd name="T4" fmla="*/ 20 w 2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">
                  <a:moveTo>
                    <a:pt x="0" y="0"/>
                  </a:moveTo>
                  <a:lnTo>
                    <a:pt x="20" y="0"/>
                  </a:lnTo>
                  <a:lnTo>
                    <a:pt x="20" y="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4B0EA2F7-4089-4762-B48F-07FA9EEEB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4188" y="2073275"/>
              <a:ext cx="31750" cy="14288"/>
            </a:xfrm>
            <a:custGeom>
              <a:avLst/>
              <a:gdLst>
                <a:gd name="T0" fmla="*/ 0 w 20"/>
                <a:gd name="T1" fmla="*/ 9 h 9"/>
                <a:gd name="T2" fmla="*/ 0 w 20"/>
                <a:gd name="T3" fmla="*/ 0 h 9"/>
                <a:gd name="T4" fmla="*/ 20 w 20"/>
                <a:gd name="T5" fmla="*/ 0 h 9"/>
                <a:gd name="T6" fmla="*/ 20 w 20"/>
                <a:gd name="T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9">
                  <a:moveTo>
                    <a:pt x="0" y="9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6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Line 26">
              <a:extLst>
                <a:ext uri="{FF2B5EF4-FFF2-40B4-BE49-F238E27FC236}">
                  <a16:creationId xmlns:a16="http://schemas.microsoft.com/office/drawing/2014/main" id="{42D9E2A6-BC0D-4D0C-9D58-B7A645C101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29438" y="2041525"/>
              <a:ext cx="31750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E6BEC495-DFA4-404C-BA5C-187D82B52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1188" y="2041525"/>
              <a:ext cx="30163" cy="31750"/>
            </a:xfrm>
            <a:custGeom>
              <a:avLst/>
              <a:gdLst>
                <a:gd name="T0" fmla="*/ 0 w 19"/>
                <a:gd name="T1" fmla="*/ 20 h 20"/>
                <a:gd name="T2" fmla="*/ 0 w 19"/>
                <a:gd name="T3" fmla="*/ 0 h 20"/>
                <a:gd name="T4" fmla="*/ 19 w 19"/>
                <a:gd name="T5" fmla="*/ 0 h 20"/>
                <a:gd name="T6" fmla="*/ 19 w 19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">
                  <a:moveTo>
                    <a:pt x="0" y="2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DD53F559-77EF-470C-B815-99FC0035A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7688" y="2041525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0 h 20"/>
                <a:gd name="T4" fmla="*/ 2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6505F871-FD15-448E-A251-9F1DDA234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2041525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0 h 20"/>
                <a:gd name="T4" fmla="*/ 2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693E192C-F64E-4956-A299-027DEAEA1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4188" y="2041525"/>
              <a:ext cx="31750" cy="31750"/>
            </a:xfrm>
            <a:custGeom>
              <a:avLst/>
              <a:gdLst>
                <a:gd name="T0" fmla="*/ 0 w 20"/>
                <a:gd name="T1" fmla="*/ 20 h 20"/>
                <a:gd name="T2" fmla="*/ 0 w 20"/>
                <a:gd name="T3" fmla="*/ 0 h 20"/>
                <a:gd name="T4" fmla="*/ 20 w 20"/>
                <a:gd name="T5" fmla="*/ 0 h 20"/>
                <a:gd name="T6" fmla="*/ 20 w 20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2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4ED8ECE8-8309-4B94-8594-28DDDD4CD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8350" y="2087563"/>
              <a:ext cx="39688" cy="26988"/>
            </a:xfrm>
            <a:custGeom>
              <a:avLst/>
              <a:gdLst>
                <a:gd name="T0" fmla="*/ 25 w 25"/>
                <a:gd name="T1" fmla="*/ 9 h 17"/>
                <a:gd name="T2" fmla="*/ 0 w 25"/>
                <a:gd name="T3" fmla="*/ 0 h 17"/>
                <a:gd name="T4" fmla="*/ 0 w 25"/>
                <a:gd name="T5" fmla="*/ 9 h 17"/>
                <a:gd name="T6" fmla="*/ 13 w 25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7">
                  <a:moveTo>
                    <a:pt x="25" y="9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13" y="17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D42B1CCE-3A8C-446E-86F8-149696DA0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8350" y="2005013"/>
              <a:ext cx="103188" cy="71438"/>
            </a:xfrm>
            <a:custGeom>
              <a:avLst/>
              <a:gdLst>
                <a:gd name="T0" fmla="*/ 65 w 65"/>
                <a:gd name="T1" fmla="*/ 23 h 45"/>
                <a:gd name="T2" fmla="*/ 0 w 65"/>
                <a:gd name="T3" fmla="*/ 0 h 45"/>
                <a:gd name="T4" fmla="*/ 0 w 65"/>
                <a:gd name="T5" fmla="*/ 11 h 45"/>
                <a:gd name="T6" fmla="*/ 27 w 65"/>
                <a:gd name="T7" fmla="*/ 31 h 45"/>
                <a:gd name="T8" fmla="*/ 43 w 65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5">
                  <a:moveTo>
                    <a:pt x="65" y="23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27" y="31"/>
                  </a:lnTo>
                  <a:lnTo>
                    <a:pt x="43" y="4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5C59EDF4-C8C2-4ABB-AA01-1330189A9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150" y="2125663"/>
              <a:ext cx="26988" cy="39688"/>
            </a:xfrm>
            <a:custGeom>
              <a:avLst/>
              <a:gdLst>
                <a:gd name="T0" fmla="*/ 0 w 17"/>
                <a:gd name="T1" fmla="*/ 12 h 25"/>
                <a:gd name="T2" fmla="*/ 8 w 17"/>
                <a:gd name="T3" fmla="*/ 25 h 25"/>
                <a:gd name="T4" fmla="*/ 17 w 17"/>
                <a:gd name="T5" fmla="*/ 25 h 25"/>
                <a:gd name="T6" fmla="*/ 8 w 17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5">
                  <a:moveTo>
                    <a:pt x="0" y="12"/>
                  </a:moveTo>
                  <a:lnTo>
                    <a:pt x="8" y="25"/>
                  </a:lnTo>
                  <a:lnTo>
                    <a:pt x="17" y="25"/>
                  </a:lnTo>
                  <a:lnTo>
                    <a:pt x="8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8389B363-86E6-478A-A28A-A27D1A8F3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2001838"/>
              <a:ext cx="60325" cy="60325"/>
            </a:xfrm>
            <a:custGeom>
              <a:avLst/>
              <a:gdLst>
                <a:gd name="T0" fmla="*/ 0 w 38"/>
                <a:gd name="T1" fmla="*/ 25 h 38"/>
                <a:gd name="T2" fmla="*/ 20 w 38"/>
                <a:gd name="T3" fmla="*/ 4 h 38"/>
                <a:gd name="T4" fmla="*/ 20 w 38"/>
                <a:gd name="T5" fmla="*/ 4 h 38"/>
                <a:gd name="T6" fmla="*/ 23 w 38"/>
                <a:gd name="T7" fmla="*/ 2 h 38"/>
                <a:gd name="T8" fmla="*/ 29 w 38"/>
                <a:gd name="T9" fmla="*/ 0 h 38"/>
                <a:gd name="T10" fmla="*/ 33 w 38"/>
                <a:gd name="T11" fmla="*/ 0 h 38"/>
                <a:gd name="T12" fmla="*/ 36 w 38"/>
                <a:gd name="T13" fmla="*/ 2 h 38"/>
                <a:gd name="T14" fmla="*/ 36 w 38"/>
                <a:gd name="T15" fmla="*/ 2 h 38"/>
                <a:gd name="T16" fmla="*/ 36 w 38"/>
                <a:gd name="T17" fmla="*/ 2 h 38"/>
                <a:gd name="T18" fmla="*/ 38 w 38"/>
                <a:gd name="T19" fmla="*/ 6 h 38"/>
                <a:gd name="T20" fmla="*/ 38 w 38"/>
                <a:gd name="T21" fmla="*/ 9 h 38"/>
                <a:gd name="T22" fmla="*/ 36 w 38"/>
                <a:gd name="T23" fmla="*/ 15 h 38"/>
                <a:gd name="T24" fmla="*/ 34 w 38"/>
                <a:gd name="T25" fmla="*/ 18 h 38"/>
                <a:gd name="T26" fmla="*/ 13 w 38"/>
                <a:gd name="T2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38">
                  <a:moveTo>
                    <a:pt x="0" y="25"/>
                  </a:moveTo>
                  <a:lnTo>
                    <a:pt x="20" y="4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8" y="6"/>
                  </a:lnTo>
                  <a:lnTo>
                    <a:pt x="38" y="9"/>
                  </a:lnTo>
                  <a:lnTo>
                    <a:pt x="36" y="15"/>
                  </a:lnTo>
                  <a:lnTo>
                    <a:pt x="34" y="18"/>
                  </a:lnTo>
                  <a:lnTo>
                    <a:pt x="13" y="38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D8C8AF1B-41E1-4FD8-9EE0-1E3C4EFFE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8988" y="2068513"/>
              <a:ext cx="53975" cy="76200"/>
            </a:xfrm>
            <a:custGeom>
              <a:avLst/>
              <a:gdLst>
                <a:gd name="T0" fmla="*/ 32 w 34"/>
                <a:gd name="T1" fmla="*/ 29 h 48"/>
                <a:gd name="T2" fmla="*/ 29 w 34"/>
                <a:gd name="T3" fmla="*/ 32 h 48"/>
                <a:gd name="T4" fmla="*/ 29 w 34"/>
                <a:gd name="T5" fmla="*/ 32 h 48"/>
                <a:gd name="T6" fmla="*/ 14 w 34"/>
                <a:gd name="T7" fmla="*/ 43 h 48"/>
                <a:gd name="T8" fmla="*/ 5 w 34"/>
                <a:gd name="T9" fmla="*/ 48 h 48"/>
                <a:gd name="T10" fmla="*/ 3 w 34"/>
                <a:gd name="T11" fmla="*/ 48 h 48"/>
                <a:gd name="T12" fmla="*/ 0 w 34"/>
                <a:gd name="T13" fmla="*/ 48 h 48"/>
                <a:gd name="T14" fmla="*/ 0 w 34"/>
                <a:gd name="T15" fmla="*/ 48 h 48"/>
                <a:gd name="T16" fmla="*/ 0 w 34"/>
                <a:gd name="T17" fmla="*/ 48 h 48"/>
                <a:gd name="T18" fmla="*/ 0 w 34"/>
                <a:gd name="T19" fmla="*/ 45 h 48"/>
                <a:gd name="T20" fmla="*/ 0 w 34"/>
                <a:gd name="T21" fmla="*/ 41 h 48"/>
                <a:gd name="T22" fmla="*/ 5 w 34"/>
                <a:gd name="T23" fmla="*/ 34 h 48"/>
                <a:gd name="T24" fmla="*/ 16 w 34"/>
                <a:gd name="T25" fmla="*/ 20 h 48"/>
                <a:gd name="T26" fmla="*/ 34 w 34"/>
                <a:gd name="T2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48">
                  <a:moveTo>
                    <a:pt x="32" y="29"/>
                  </a:moveTo>
                  <a:lnTo>
                    <a:pt x="29" y="32"/>
                  </a:lnTo>
                  <a:lnTo>
                    <a:pt x="29" y="32"/>
                  </a:lnTo>
                  <a:lnTo>
                    <a:pt x="14" y="43"/>
                  </a:lnTo>
                  <a:lnTo>
                    <a:pt x="5" y="48"/>
                  </a:lnTo>
                  <a:lnTo>
                    <a:pt x="3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1"/>
                  </a:lnTo>
                  <a:lnTo>
                    <a:pt x="5" y="34"/>
                  </a:lnTo>
                  <a:lnTo>
                    <a:pt x="16" y="20"/>
                  </a:lnTo>
                  <a:lnTo>
                    <a:pt x="3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E9A1E30A-7D63-41E9-A0BD-9F4E24FD8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5" y="2073275"/>
              <a:ext cx="77788" cy="12700"/>
            </a:xfrm>
            <a:custGeom>
              <a:avLst/>
              <a:gdLst>
                <a:gd name="T0" fmla="*/ 49 w 49"/>
                <a:gd name="T1" fmla="*/ 6 h 8"/>
                <a:gd name="T2" fmla="*/ 27 w 49"/>
                <a:gd name="T3" fmla="*/ 0 h 8"/>
                <a:gd name="T4" fmla="*/ 0 w 49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" h="8">
                  <a:moveTo>
                    <a:pt x="49" y="6"/>
                  </a:moveTo>
                  <a:lnTo>
                    <a:pt x="27" y="0"/>
                  </a:lnTo>
                  <a:lnTo>
                    <a:pt x="0" y="8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6BA0D198-7388-4CAD-BDDE-147940D79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9475" y="2085975"/>
              <a:ext cx="52388" cy="11113"/>
            </a:xfrm>
            <a:custGeom>
              <a:avLst/>
              <a:gdLst>
                <a:gd name="T0" fmla="*/ 0 w 33"/>
                <a:gd name="T1" fmla="*/ 5 h 7"/>
                <a:gd name="T2" fmla="*/ 6 w 33"/>
                <a:gd name="T3" fmla="*/ 7 h 7"/>
                <a:gd name="T4" fmla="*/ 33 w 3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7">
                  <a:moveTo>
                    <a:pt x="0" y="5"/>
                  </a:moveTo>
                  <a:lnTo>
                    <a:pt x="6" y="7"/>
                  </a:lnTo>
                  <a:lnTo>
                    <a:pt x="33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9279F0FB-1EF2-4E02-ADB8-7E307C20C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5" y="2082800"/>
              <a:ext cx="77788" cy="61913"/>
            </a:xfrm>
            <a:custGeom>
              <a:avLst/>
              <a:gdLst>
                <a:gd name="T0" fmla="*/ 0 w 49"/>
                <a:gd name="T1" fmla="*/ 2 h 39"/>
                <a:gd name="T2" fmla="*/ 0 w 49"/>
                <a:gd name="T3" fmla="*/ 32 h 39"/>
                <a:gd name="T4" fmla="*/ 22 w 49"/>
                <a:gd name="T5" fmla="*/ 39 h 39"/>
                <a:gd name="T6" fmla="*/ 49 w 49"/>
                <a:gd name="T7" fmla="*/ 32 h 39"/>
                <a:gd name="T8" fmla="*/ 49 w 49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9">
                  <a:moveTo>
                    <a:pt x="0" y="2"/>
                  </a:moveTo>
                  <a:lnTo>
                    <a:pt x="0" y="32"/>
                  </a:lnTo>
                  <a:lnTo>
                    <a:pt x="22" y="39"/>
                  </a:lnTo>
                  <a:lnTo>
                    <a:pt x="49" y="32"/>
                  </a:lnTo>
                  <a:lnTo>
                    <a:pt x="49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9" name="Line 39">
              <a:extLst>
                <a:ext uri="{FF2B5EF4-FFF2-40B4-BE49-F238E27FC236}">
                  <a16:creationId xmlns:a16="http://schemas.microsoft.com/office/drawing/2014/main" id="{4A62F63D-0C8C-483F-A5EA-53FA862821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39000" y="2097088"/>
              <a:ext cx="0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0" name="Line 40">
              <a:extLst>
                <a:ext uri="{FF2B5EF4-FFF2-40B4-BE49-F238E27FC236}">
                  <a16:creationId xmlns:a16="http://schemas.microsoft.com/office/drawing/2014/main" id="{3084CA7F-4CBA-4249-8BC7-81554A8AA0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61225" y="2122488"/>
              <a:ext cx="9525" cy="317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1" name="Line 41">
              <a:extLst>
                <a:ext uri="{FF2B5EF4-FFF2-40B4-BE49-F238E27FC236}">
                  <a16:creationId xmlns:a16="http://schemas.microsoft.com/office/drawing/2014/main" id="{D5CD6134-1A49-4F2A-B0A3-E37F106D47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0475" y="2160588"/>
              <a:ext cx="49213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2" name="Line 42">
              <a:extLst>
                <a:ext uri="{FF2B5EF4-FFF2-40B4-BE49-F238E27FC236}">
                  <a16:creationId xmlns:a16="http://schemas.microsoft.com/office/drawing/2014/main" id="{4952A164-9782-4FC7-8B0E-D8DC7B9011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96038" y="2143125"/>
              <a:ext cx="11113" cy="2222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3" name="Line 43">
              <a:extLst>
                <a:ext uri="{FF2B5EF4-FFF2-40B4-BE49-F238E27FC236}">
                  <a16:creationId xmlns:a16="http://schemas.microsoft.com/office/drawing/2014/main" id="{DCA539CF-840E-4C56-AA12-0BA91E93BA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24600" y="2143125"/>
              <a:ext cx="7938" cy="2222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283F943A-2EC9-4703-A684-052DBCB1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175" y="2001838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6 h 13"/>
                <a:gd name="T4" fmla="*/ 11 w 12"/>
                <a:gd name="T5" fmla="*/ 11 h 13"/>
                <a:gd name="T6" fmla="*/ 5 w 12"/>
                <a:gd name="T7" fmla="*/ 13 h 13"/>
                <a:gd name="T8" fmla="*/ 5 w 12"/>
                <a:gd name="T9" fmla="*/ 13 h 13"/>
                <a:gd name="T10" fmla="*/ 1 w 12"/>
                <a:gd name="T11" fmla="*/ 11 h 13"/>
                <a:gd name="T12" fmla="*/ 0 w 12"/>
                <a:gd name="T13" fmla="*/ 6 h 13"/>
                <a:gd name="T14" fmla="*/ 0 w 12"/>
                <a:gd name="T15" fmla="*/ 6 h 13"/>
                <a:gd name="T16" fmla="*/ 1 w 12"/>
                <a:gd name="T17" fmla="*/ 2 h 13"/>
                <a:gd name="T18" fmla="*/ 5 w 12"/>
                <a:gd name="T19" fmla="*/ 0 h 13"/>
                <a:gd name="T20" fmla="*/ 5 w 12"/>
                <a:gd name="T21" fmla="*/ 0 h 13"/>
                <a:gd name="T22" fmla="*/ 11 w 12"/>
                <a:gd name="T23" fmla="*/ 2 h 13"/>
                <a:gd name="T24" fmla="*/ 12 w 12"/>
                <a:gd name="T25" fmla="*/ 6 h 13"/>
                <a:gd name="T26" fmla="*/ 12 w 12"/>
                <a:gd name="T2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6"/>
                  </a:lnTo>
                  <a:lnTo>
                    <a:pt x="11" y="11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1" y="11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11" y="2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5744E5FE-72B1-43FE-ABF3-A86AE66C6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0788" y="2011363"/>
              <a:ext cx="123825" cy="131763"/>
            </a:xfrm>
            <a:custGeom>
              <a:avLst/>
              <a:gdLst>
                <a:gd name="T0" fmla="*/ 24 w 78"/>
                <a:gd name="T1" fmla="*/ 0 h 83"/>
                <a:gd name="T2" fmla="*/ 22 w 78"/>
                <a:gd name="T3" fmla="*/ 0 h 83"/>
                <a:gd name="T4" fmla="*/ 9 w 78"/>
                <a:gd name="T5" fmla="*/ 7 h 83"/>
                <a:gd name="T6" fmla="*/ 9 w 78"/>
                <a:gd name="T7" fmla="*/ 7 h 83"/>
                <a:gd name="T8" fmla="*/ 6 w 78"/>
                <a:gd name="T9" fmla="*/ 10 h 83"/>
                <a:gd name="T10" fmla="*/ 4 w 78"/>
                <a:gd name="T11" fmla="*/ 16 h 83"/>
                <a:gd name="T12" fmla="*/ 4 w 78"/>
                <a:gd name="T13" fmla="*/ 30 h 83"/>
                <a:gd name="T14" fmla="*/ 0 w 78"/>
                <a:gd name="T15" fmla="*/ 39 h 83"/>
                <a:gd name="T16" fmla="*/ 0 w 78"/>
                <a:gd name="T17" fmla="*/ 66 h 83"/>
                <a:gd name="T18" fmla="*/ 0 w 78"/>
                <a:gd name="T19" fmla="*/ 66 h 83"/>
                <a:gd name="T20" fmla="*/ 6 w 78"/>
                <a:gd name="T21" fmla="*/ 72 h 83"/>
                <a:gd name="T22" fmla="*/ 9 w 78"/>
                <a:gd name="T23" fmla="*/ 77 h 83"/>
                <a:gd name="T24" fmla="*/ 13 w 78"/>
                <a:gd name="T25" fmla="*/ 83 h 83"/>
                <a:gd name="T26" fmla="*/ 65 w 78"/>
                <a:gd name="T27" fmla="*/ 83 h 83"/>
                <a:gd name="T28" fmla="*/ 65 w 78"/>
                <a:gd name="T29" fmla="*/ 83 h 83"/>
                <a:gd name="T30" fmla="*/ 69 w 78"/>
                <a:gd name="T31" fmla="*/ 75 h 83"/>
                <a:gd name="T32" fmla="*/ 72 w 78"/>
                <a:gd name="T33" fmla="*/ 70 h 83"/>
                <a:gd name="T34" fmla="*/ 78 w 78"/>
                <a:gd name="T35" fmla="*/ 66 h 83"/>
                <a:gd name="T36" fmla="*/ 78 w 78"/>
                <a:gd name="T37" fmla="*/ 39 h 83"/>
                <a:gd name="T38" fmla="*/ 74 w 78"/>
                <a:gd name="T39" fmla="*/ 30 h 83"/>
                <a:gd name="T40" fmla="*/ 74 w 78"/>
                <a:gd name="T41" fmla="*/ 14 h 83"/>
                <a:gd name="T42" fmla="*/ 74 w 78"/>
                <a:gd name="T43" fmla="*/ 14 h 83"/>
                <a:gd name="T44" fmla="*/ 72 w 78"/>
                <a:gd name="T45" fmla="*/ 9 h 83"/>
                <a:gd name="T46" fmla="*/ 69 w 78"/>
                <a:gd name="T47" fmla="*/ 5 h 83"/>
                <a:gd name="T48" fmla="*/ 58 w 78"/>
                <a:gd name="T49" fmla="*/ 0 h 83"/>
                <a:gd name="T50" fmla="*/ 54 w 78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8" h="83">
                  <a:moveTo>
                    <a:pt x="24" y="0"/>
                  </a:moveTo>
                  <a:lnTo>
                    <a:pt x="22" y="0"/>
                  </a:lnTo>
                  <a:lnTo>
                    <a:pt x="9" y="7"/>
                  </a:lnTo>
                  <a:lnTo>
                    <a:pt x="9" y="7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30"/>
                  </a:lnTo>
                  <a:lnTo>
                    <a:pt x="0" y="3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9" y="77"/>
                  </a:lnTo>
                  <a:lnTo>
                    <a:pt x="13" y="83"/>
                  </a:lnTo>
                  <a:lnTo>
                    <a:pt x="65" y="83"/>
                  </a:lnTo>
                  <a:lnTo>
                    <a:pt x="65" y="83"/>
                  </a:lnTo>
                  <a:lnTo>
                    <a:pt x="69" y="75"/>
                  </a:lnTo>
                  <a:lnTo>
                    <a:pt x="72" y="70"/>
                  </a:lnTo>
                  <a:lnTo>
                    <a:pt x="78" y="66"/>
                  </a:lnTo>
                  <a:lnTo>
                    <a:pt x="78" y="39"/>
                  </a:lnTo>
                  <a:lnTo>
                    <a:pt x="74" y="30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2" y="9"/>
                  </a:lnTo>
                  <a:lnTo>
                    <a:pt x="69" y="5"/>
                  </a:lnTo>
                  <a:lnTo>
                    <a:pt x="58" y="0"/>
                  </a:lnTo>
                  <a:lnTo>
                    <a:pt x="5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6" name="Rectangle 46">
              <a:extLst>
                <a:ext uri="{FF2B5EF4-FFF2-40B4-BE49-F238E27FC236}">
                  <a16:creationId xmlns:a16="http://schemas.microsoft.com/office/drawing/2014/main" id="{E2EC58C7-41E2-4240-8FF3-2AE4412C6E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6188" y="2036763"/>
              <a:ext cx="28575" cy="14288"/>
            </a:xfrm>
            <a:prstGeom prst="rect">
              <a:avLst/>
            </a:prstGeom>
            <a:noFill/>
            <a:ln w="7938">
              <a:solidFill>
                <a:srgbClr val="2945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7" name="Rectangle 47">
              <a:extLst>
                <a:ext uri="{FF2B5EF4-FFF2-40B4-BE49-F238E27FC236}">
                  <a16:creationId xmlns:a16="http://schemas.microsoft.com/office/drawing/2014/main" id="{B0ABAB12-45DB-4F83-872E-C7F8E3CEB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0638" y="2036763"/>
              <a:ext cx="28575" cy="14288"/>
            </a:xfrm>
            <a:prstGeom prst="rect">
              <a:avLst/>
            </a:prstGeom>
            <a:noFill/>
            <a:ln w="7938">
              <a:solidFill>
                <a:srgbClr val="2945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21AB4DEC-232B-4467-A2CC-7B7FFFC3F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1425" y="2065338"/>
              <a:ext cx="82550" cy="7938"/>
            </a:xfrm>
            <a:custGeom>
              <a:avLst/>
              <a:gdLst>
                <a:gd name="T0" fmla="*/ 52 w 52"/>
                <a:gd name="T1" fmla="*/ 5 h 5"/>
                <a:gd name="T2" fmla="*/ 25 w 52"/>
                <a:gd name="T3" fmla="*/ 0 h 5"/>
                <a:gd name="T4" fmla="*/ 0 w 5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5">
                  <a:moveTo>
                    <a:pt x="52" y="5"/>
                  </a:moveTo>
                  <a:lnTo>
                    <a:pt x="25" y="0"/>
                  </a:lnTo>
                  <a:lnTo>
                    <a:pt x="0" y="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A22CD1E9-926E-4E99-BC83-56C5B0468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4763" y="2097088"/>
              <a:ext cx="15875" cy="28575"/>
            </a:xfrm>
            <a:custGeom>
              <a:avLst/>
              <a:gdLst>
                <a:gd name="T0" fmla="*/ 4 w 10"/>
                <a:gd name="T1" fmla="*/ 18 h 18"/>
                <a:gd name="T2" fmla="*/ 4 w 10"/>
                <a:gd name="T3" fmla="*/ 18 h 18"/>
                <a:gd name="T4" fmla="*/ 4 w 10"/>
                <a:gd name="T5" fmla="*/ 18 h 18"/>
                <a:gd name="T6" fmla="*/ 0 w 10"/>
                <a:gd name="T7" fmla="*/ 16 h 18"/>
                <a:gd name="T8" fmla="*/ 0 w 10"/>
                <a:gd name="T9" fmla="*/ 12 h 18"/>
                <a:gd name="T10" fmla="*/ 0 w 10"/>
                <a:gd name="T11" fmla="*/ 5 h 18"/>
                <a:gd name="T12" fmla="*/ 0 w 10"/>
                <a:gd name="T13" fmla="*/ 5 h 18"/>
                <a:gd name="T14" fmla="*/ 0 w 10"/>
                <a:gd name="T15" fmla="*/ 2 h 18"/>
                <a:gd name="T16" fmla="*/ 4 w 10"/>
                <a:gd name="T17" fmla="*/ 0 h 18"/>
                <a:gd name="T18" fmla="*/ 4 w 10"/>
                <a:gd name="T19" fmla="*/ 0 h 18"/>
                <a:gd name="T20" fmla="*/ 4 w 10"/>
                <a:gd name="T21" fmla="*/ 0 h 18"/>
                <a:gd name="T22" fmla="*/ 8 w 10"/>
                <a:gd name="T23" fmla="*/ 2 h 18"/>
                <a:gd name="T24" fmla="*/ 10 w 10"/>
                <a:gd name="T25" fmla="*/ 5 h 18"/>
                <a:gd name="T26" fmla="*/ 10 w 10"/>
                <a:gd name="T27" fmla="*/ 12 h 18"/>
                <a:gd name="T28" fmla="*/ 10 w 10"/>
                <a:gd name="T29" fmla="*/ 12 h 18"/>
                <a:gd name="T30" fmla="*/ 8 w 10"/>
                <a:gd name="T31" fmla="*/ 16 h 18"/>
                <a:gd name="T32" fmla="*/ 4 w 10"/>
                <a:gd name="T33" fmla="*/ 18 h 18"/>
                <a:gd name="T34" fmla="*/ 4 w 10"/>
                <a:gd name="T3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8">
                  <a:moveTo>
                    <a:pt x="4" y="18"/>
                  </a:moveTo>
                  <a:lnTo>
                    <a:pt x="4" y="18"/>
                  </a:lnTo>
                  <a:lnTo>
                    <a:pt x="4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2"/>
                  </a:lnTo>
                  <a:lnTo>
                    <a:pt x="10" y="5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8" y="16"/>
                  </a:lnTo>
                  <a:lnTo>
                    <a:pt x="4" y="18"/>
                  </a:lnTo>
                  <a:lnTo>
                    <a:pt x="4" y="18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6937BF3B-BB52-433E-B146-946632A1B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188" y="2097088"/>
              <a:ext cx="12700" cy="31750"/>
            </a:xfrm>
            <a:custGeom>
              <a:avLst/>
              <a:gdLst>
                <a:gd name="T0" fmla="*/ 0 w 8"/>
                <a:gd name="T1" fmla="*/ 0 h 20"/>
                <a:gd name="T2" fmla="*/ 0 w 8"/>
                <a:gd name="T3" fmla="*/ 7 h 20"/>
                <a:gd name="T4" fmla="*/ 0 w 8"/>
                <a:gd name="T5" fmla="*/ 7 h 20"/>
                <a:gd name="T6" fmla="*/ 2 w 8"/>
                <a:gd name="T7" fmla="*/ 11 h 20"/>
                <a:gd name="T8" fmla="*/ 6 w 8"/>
                <a:gd name="T9" fmla="*/ 14 h 20"/>
                <a:gd name="T10" fmla="*/ 8 w 8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0">
                  <a:moveTo>
                    <a:pt x="0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6" y="14"/>
                  </a:lnTo>
                  <a:lnTo>
                    <a:pt x="8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3536836D-F302-4D28-A057-C15486ABB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6513" y="2097088"/>
              <a:ext cx="12700" cy="31750"/>
            </a:xfrm>
            <a:custGeom>
              <a:avLst/>
              <a:gdLst>
                <a:gd name="T0" fmla="*/ 8 w 8"/>
                <a:gd name="T1" fmla="*/ 0 h 20"/>
                <a:gd name="T2" fmla="*/ 8 w 8"/>
                <a:gd name="T3" fmla="*/ 7 h 20"/>
                <a:gd name="T4" fmla="*/ 8 w 8"/>
                <a:gd name="T5" fmla="*/ 7 h 20"/>
                <a:gd name="T6" fmla="*/ 4 w 8"/>
                <a:gd name="T7" fmla="*/ 11 h 20"/>
                <a:gd name="T8" fmla="*/ 2 w 8"/>
                <a:gd name="T9" fmla="*/ 14 h 20"/>
                <a:gd name="T10" fmla="*/ 0 w 8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0">
                  <a:moveTo>
                    <a:pt x="8" y="0"/>
                  </a:moveTo>
                  <a:lnTo>
                    <a:pt x="8" y="7"/>
                  </a:lnTo>
                  <a:lnTo>
                    <a:pt x="8" y="7"/>
                  </a:lnTo>
                  <a:lnTo>
                    <a:pt x="4" y="11"/>
                  </a:lnTo>
                  <a:lnTo>
                    <a:pt x="2" y="14"/>
                  </a:lnTo>
                  <a:lnTo>
                    <a:pt x="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BB08230D-BAE5-46A5-8CC4-6AFF13352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8563" y="2039938"/>
              <a:ext cx="14288" cy="93663"/>
            </a:xfrm>
            <a:custGeom>
              <a:avLst/>
              <a:gdLst>
                <a:gd name="T0" fmla="*/ 9 w 9"/>
                <a:gd name="T1" fmla="*/ 0 h 59"/>
                <a:gd name="T2" fmla="*/ 0 w 9"/>
                <a:gd name="T3" fmla="*/ 7 h 59"/>
                <a:gd name="T4" fmla="*/ 0 w 9"/>
                <a:gd name="T5" fmla="*/ 57 h 59"/>
                <a:gd name="T6" fmla="*/ 9 w 9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9">
                  <a:moveTo>
                    <a:pt x="9" y="0"/>
                  </a:moveTo>
                  <a:lnTo>
                    <a:pt x="0" y="7"/>
                  </a:lnTo>
                  <a:lnTo>
                    <a:pt x="0" y="57"/>
                  </a:lnTo>
                  <a:lnTo>
                    <a:pt x="9" y="5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3FD76CB3-5164-4C98-970D-83466CAA4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2143125"/>
              <a:ext cx="49213" cy="4763"/>
            </a:xfrm>
            <a:custGeom>
              <a:avLst/>
              <a:gdLst>
                <a:gd name="T0" fmla="*/ 0 w 31"/>
                <a:gd name="T1" fmla="*/ 0 h 3"/>
                <a:gd name="T2" fmla="*/ 11 w 31"/>
                <a:gd name="T3" fmla="*/ 0 h 3"/>
                <a:gd name="T4" fmla="*/ 31 w 3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3">
                  <a:moveTo>
                    <a:pt x="0" y="0"/>
                  </a:moveTo>
                  <a:lnTo>
                    <a:pt x="11" y="0"/>
                  </a:lnTo>
                  <a:lnTo>
                    <a:pt x="31" y="3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08EFDBFB-2A15-4B03-9860-598FC3359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2055813"/>
              <a:ext cx="6350" cy="74613"/>
            </a:xfrm>
            <a:custGeom>
              <a:avLst/>
              <a:gdLst>
                <a:gd name="T0" fmla="*/ 0 w 4"/>
                <a:gd name="T1" fmla="*/ 2 h 47"/>
                <a:gd name="T2" fmla="*/ 4 w 4"/>
                <a:gd name="T3" fmla="*/ 0 h 47"/>
                <a:gd name="T4" fmla="*/ 4 w 4"/>
                <a:gd name="T5" fmla="*/ 47 h 47"/>
                <a:gd name="T6" fmla="*/ 0 w 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7">
                  <a:moveTo>
                    <a:pt x="0" y="2"/>
                  </a:moveTo>
                  <a:lnTo>
                    <a:pt x="4" y="0"/>
                  </a:lnTo>
                  <a:lnTo>
                    <a:pt x="4" y="47"/>
                  </a:lnTo>
                  <a:lnTo>
                    <a:pt x="0" y="47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5" name="Freeform 55">
              <a:extLst>
                <a:ext uri="{FF2B5EF4-FFF2-40B4-BE49-F238E27FC236}">
                  <a16:creationId xmlns:a16="http://schemas.microsoft.com/office/drawing/2014/main" id="{7C0552A3-8916-45FF-8269-E7102A7F8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125" y="2030413"/>
              <a:ext cx="100013" cy="120650"/>
            </a:xfrm>
            <a:custGeom>
              <a:avLst/>
              <a:gdLst>
                <a:gd name="T0" fmla="*/ 63 w 63"/>
                <a:gd name="T1" fmla="*/ 69 h 76"/>
                <a:gd name="T2" fmla="*/ 63 w 63"/>
                <a:gd name="T3" fmla="*/ 71 h 76"/>
                <a:gd name="T4" fmla="*/ 63 w 63"/>
                <a:gd name="T5" fmla="*/ 71 h 76"/>
                <a:gd name="T6" fmla="*/ 61 w 63"/>
                <a:gd name="T7" fmla="*/ 74 h 76"/>
                <a:gd name="T8" fmla="*/ 58 w 63"/>
                <a:gd name="T9" fmla="*/ 76 h 76"/>
                <a:gd name="T10" fmla="*/ 5 w 63"/>
                <a:gd name="T11" fmla="*/ 76 h 76"/>
                <a:gd name="T12" fmla="*/ 5 w 63"/>
                <a:gd name="T13" fmla="*/ 76 h 76"/>
                <a:gd name="T14" fmla="*/ 2 w 63"/>
                <a:gd name="T15" fmla="*/ 74 h 76"/>
                <a:gd name="T16" fmla="*/ 0 w 63"/>
                <a:gd name="T17" fmla="*/ 71 h 76"/>
                <a:gd name="T18" fmla="*/ 0 w 63"/>
                <a:gd name="T19" fmla="*/ 69 h 76"/>
                <a:gd name="T20" fmla="*/ 12 w 63"/>
                <a:gd name="T21" fmla="*/ 69 h 76"/>
                <a:gd name="T22" fmla="*/ 12 w 63"/>
                <a:gd name="T23" fmla="*/ 69 h 76"/>
                <a:gd name="T24" fmla="*/ 14 w 63"/>
                <a:gd name="T25" fmla="*/ 67 h 76"/>
                <a:gd name="T26" fmla="*/ 14 w 63"/>
                <a:gd name="T27" fmla="*/ 65 h 76"/>
                <a:gd name="T28" fmla="*/ 12 w 63"/>
                <a:gd name="T29" fmla="*/ 62 h 76"/>
                <a:gd name="T30" fmla="*/ 12 w 63"/>
                <a:gd name="T31" fmla="*/ 62 h 76"/>
                <a:gd name="T32" fmla="*/ 11 w 63"/>
                <a:gd name="T33" fmla="*/ 60 h 76"/>
                <a:gd name="T34" fmla="*/ 9 w 63"/>
                <a:gd name="T35" fmla="*/ 60 h 76"/>
                <a:gd name="T36" fmla="*/ 0 w 63"/>
                <a:gd name="T37" fmla="*/ 60 h 76"/>
                <a:gd name="T38" fmla="*/ 0 w 63"/>
                <a:gd name="T39" fmla="*/ 7 h 76"/>
                <a:gd name="T40" fmla="*/ 0 w 63"/>
                <a:gd name="T41" fmla="*/ 7 h 76"/>
                <a:gd name="T42" fmla="*/ 2 w 63"/>
                <a:gd name="T43" fmla="*/ 4 h 76"/>
                <a:gd name="T44" fmla="*/ 5 w 63"/>
                <a:gd name="T45" fmla="*/ 2 h 76"/>
                <a:gd name="T46" fmla="*/ 5 w 63"/>
                <a:gd name="T47" fmla="*/ 2 h 76"/>
                <a:gd name="T48" fmla="*/ 12 w 63"/>
                <a:gd name="T49" fmla="*/ 0 h 76"/>
                <a:gd name="T50" fmla="*/ 32 w 63"/>
                <a:gd name="T51" fmla="*/ 0 h 76"/>
                <a:gd name="T52" fmla="*/ 32 w 63"/>
                <a:gd name="T53" fmla="*/ 0 h 76"/>
                <a:gd name="T54" fmla="*/ 50 w 63"/>
                <a:gd name="T55" fmla="*/ 0 h 76"/>
                <a:gd name="T56" fmla="*/ 58 w 63"/>
                <a:gd name="T57" fmla="*/ 2 h 76"/>
                <a:gd name="T58" fmla="*/ 58 w 63"/>
                <a:gd name="T59" fmla="*/ 2 h 76"/>
                <a:gd name="T60" fmla="*/ 61 w 63"/>
                <a:gd name="T61" fmla="*/ 4 h 76"/>
                <a:gd name="T62" fmla="*/ 63 w 63"/>
                <a:gd name="T63" fmla="*/ 7 h 76"/>
                <a:gd name="T64" fmla="*/ 63 w 63"/>
                <a:gd name="T65" fmla="*/ 60 h 76"/>
                <a:gd name="T66" fmla="*/ 54 w 63"/>
                <a:gd name="T67" fmla="*/ 60 h 76"/>
                <a:gd name="T68" fmla="*/ 54 w 63"/>
                <a:gd name="T69" fmla="*/ 60 h 76"/>
                <a:gd name="T70" fmla="*/ 52 w 63"/>
                <a:gd name="T71" fmla="*/ 60 h 76"/>
                <a:gd name="T72" fmla="*/ 50 w 63"/>
                <a:gd name="T73" fmla="*/ 62 h 76"/>
                <a:gd name="T74" fmla="*/ 49 w 63"/>
                <a:gd name="T75" fmla="*/ 65 h 76"/>
                <a:gd name="T76" fmla="*/ 49 w 63"/>
                <a:gd name="T77" fmla="*/ 65 h 76"/>
                <a:gd name="T78" fmla="*/ 50 w 63"/>
                <a:gd name="T79" fmla="*/ 67 h 76"/>
                <a:gd name="T80" fmla="*/ 52 w 63"/>
                <a:gd name="T81" fmla="*/ 69 h 76"/>
                <a:gd name="T82" fmla="*/ 63 w 63"/>
                <a:gd name="T83" fmla="*/ 6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3" h="76">
                  <a:moveTo>
                    <a:pt x="63" y="69"/>
                  </a:moveTo>
                  <a:lnTo>
                    <a:pt x="63" y="71"/>
                  </a:lnTo>
                  <a:lnTo>
                    <a:pt x="63" y="71"/>
                  </a:lnTo>
                  <a:lnTo>
                    <a:pt x="61" y="74"/>
                  </a:lnTo>
                  <a:lnTo>
                    <a:pt x="58" y="76"/>
                  </a:lnTo>
                  <a:lnTo>
                    <a:pt x="5" y="76"/>
                  </a:lnTo>
                  <a:lnTo>
                    <a:pt x="5" y="76"/>
                  </a:lnTo>
                  <a:lnTo>
                    <a:pt x="2" y="74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12" y="69"/>
                  </a:lnTo>
                  <a:lnTo>
                    <a:pt x="12" y="69"/>
                  </a:lnTo>
                  <a:lnTo>
                    <a:pt x="14" y="67"/>
                  </a:lnTo>
                  <a:lnTo>
                    <a:pt x="14" y="65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1" y="60"/>
                  </a:lnTo>
                  <a:lnTo>
                    <a:pt x="9" y="60"/>
                  </a:lnTo>
                  <a:lnTo>
                    <a:pt x="0" y="60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1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50" y="0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61" y="4"/>
                  </a:lnTo>
                  <a:lnTo>
                    <a:pt x="63" y="7"/>
                  </a:lnTo>
                  <a:lnTo>
                    <a:pt x="63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2" y="60"/>
                  </a:lnTo>
                  <a:lnTo>
                    <a:pt x="50" y="62"/>
                  </a:lnTo>
                  <a:lnTo>
                    <a:pt x="49" y="65"/>
                  </a:lnTo>
                  <a:lnTo>
                    <a:pt x="49" y="65"/>
                  </a:lnTo>
                  <a:lnTo>
                    <a:pt x="50" y="67"/>
                  </a:lnTo>
                  <a:lnTo>
                    <a:pt x="52" y="69"/>
                  </a:lnTo>
                  <a:lnTo>
                    <a:pt x="63" y="69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6" name="Freeform 56">
              <a:extLst>
                <a:ext uri="{FF2B5EF4-FFF2-40B4-BE49-F238E27FC236}">
                  <a16:creationId xmlns:a16="http://schemas.microsoft.com/office/drawing/2014/main" id="{913D8457-4F11-4DEE-8627-ADBC5A9F5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2108200"/>
              <a:ext cx="74613" cy="14288"/>
            </a:xfrm>
            <a:custGeom>
              <a:avLst/>
              <a:gdLst>
                <a:gd name="T0" fmla="*/ 0 w 47"/>
                <a:gd name="T1" fmla="*/ 0 h 9"/>
                <a:gd name="T2" fmla="*/ 5 w 47"/>
                <a:gd name="T3" fmla="*/ 0 h 9"/>
                <a:gd name="T4" fmla="*/ 11 w 47"/>
                <a:gd name="T5" fmla="*/ 9 h 9"/>
                <a:gd name="T6" fmla="*/ 34 w 47"/>
                <a:gd name="T7" fmla="*/ 9 h 9"/>
                <a:gd name="T8" fmla="*/ 34 w 47"/>
                <a:gd name="T9" fmla="*/ 9 h 9"/>
                <a:gd name="T10" fmla="*/ 40 w 47"/>
                <a:gd name="T11" fmla="*/ 0 h 9"/>
                <a:gd name="T12" fmla="*/ 47 w 47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9">
                  <a:moveTo>
                    <a:pt x="0" y="0"/>
                  </a:moveTo>
                  <a:lnTo>
                    <a:pt x="5" y="0"/>
                  </a:lnTo>
                  <a:lnTo>
                    <a:pt x="11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40" y="0"/>
                  </a:lnTo>
                  <a:lnTo>
                    <a:pt x="47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7" name="Line 57">
              <a:extLst>
                <a:ext uri="{FF2B5EF4-FFF2-40B4-BE49-F238E27FC236}">
                  <a16:creationId xmlns:a16="http://schemas.microsoft.com/office/drawing/2014/main" id="{3B1600AD-042A-4D2B-96F6-5817B51DA8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24638" y="2108200"/>
              <a:ext cx="26988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8" name="Line 58">
              <a:extLst>
                <a:ext uri="{FF2B5EF4-FFF2-40B4-BE49-F238E27FC236}">
                  <a16:creationId xmlns:a16="http://schemas.microsoft.com/office/drawing/2014/main" id="{03B8BD66-7E82-42A7-B11E-A80A76ABE2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19875" y="2097088"/>
              <a:ext cx="36513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9" name="Line 59">
              <a:extLst>
                <a:ext uri="{FF2B5EF4-FFF2-40B4-BE49-F238E27FC236}">
                  <a16:creationId xmlns:a16="http://schemas.microsoft.com/office/drawing/2014/main" id="{664681FD-80C5-4595-B929-741BBC96B4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30988" y="2136775"/>
              <a:ext cx="14288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998C6FAF-32A7-4C5F-AF64-2E6E8B3A9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2047875"/>
              <a:ext cx="74613" cy="34925"/>
            </a:xfrm>
            <a:custGeom>
              <a:avLst/>
              <a:gdLst>
                <a:gd name="T0" fmla="*/ 0 w 47"/>
                <a:gd name="T1" fmla="*/ 0 h 22"/>
                <a:gd name="T2" fmla="*/ 0 w 47"/>
                <a:gd name="T3" fmla="*/ 16 h 22"/>
                <a:gd name="T4" fmla="*/ 0 w 47"/>
                <a:gd name="T5" fmla="*/ 16 h 22"/>
                <a:gd name="T6" fmla="*/ 0 w 47"/>
                <a:gd name="T7" fmla="*/ 18 h 22"/>
                <a:gd name="T8" fmla="*/ 3 w 47"/>
                <a:gd name="T9" fmla="*/ 20 h 22"/>
                <a:gd name="T10" fmla="*/ 3 w 47"/>
                <a:gd name="T11" fmla="*/ 20 h 22"/>
                <a:gd name="T12" fmla="*/ 11 w 47"/>
                <a:gd name="T13" fmla="*/ 22 h 22"/>
                <a:gd name="T14" fmla="*/ 23 w 47"/>
                <a:gd name="T15" fmla="*/ 22 h 22"/>
                <a:gd name="T16" fmla="*/ 23 w 47"/>
                <a:gd name="T17" fmla="*/ 22 h 22"/>
                <a:gd name="T18" fmla="*/ 36 w 47"/>
                <a:gd name="T19" fmla="*/ 22 h 22"/>
                <a:gd name="T20" fmla="*/ 41 w 47"/>
                <a:gd name="T21" fmla="*/ 20 h 22"/>
                <a:gd name="T22" fmla="*/ 41 w 47"/>
                <a:gd name="T23" fmla="*/ 20 h 22"/>
                <a:gd name="T24" fmla="*/ 45 w 47"/>
                <a:gd name="T25" fmla="*/ 18 h 22"/>
                <a:gd name="T26" fmla="*/ 47 w 47"/>
                <a:gd name="T27" fmla="*/ 16 h 22"/>
                <a:gd name="T28" fmla="*/ 47 w 47"/>
                <a:gd name="T29" fmla="*/ 0 h 22"/>
                <a:gd name="T30" fmla="*/ 0 w 47"/>
                <a:gd name="T3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22">
                  <a:moveTo>
                    <a:pt x="0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11" y="22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36" y="22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5" y="18"/>
                  </a:lnTo>
                  <a:lnTo>
                    <a:pt x="47" y="16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1" name="Freeform 61">
              <a:extLst>
                <a:ext uri="{FF2B5EF4-FFF2-40B4-BE49-F238E27FC236}">
                  <a16:creationId xmlns:a16="http://schemas.microsoft.com/office/drawing/2014/main" id="{0F156D23-9EEF-4341-80B7-330C31365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7488" y="2047875"/>
              <a:ext cx="20638" cy="34925"/>
            </a:xfrm>
            <a:custGeom>
              <a:avLst/>
              <a:gdLst>
                <a:gd name="T0" fmla="*/ 13 w 13"/>
                <a:gd name="T1" fmla="*/ 22 h 22"/>
                <a:gd name="T2" fmla="*/ 0 w 13"/>
                <a:gd name="T3" fmla="*/ 16 h 22"/>
                <a:gd name="T4" fmla="*/ 0 w 13"/>
                <a:gd name="T5" fmla="*/ 16 h 22"/>
                <a:gd name="T6" fmla="*/ 0 w 13"/>
                <a:gd name="T7" fmla="*/ 14 h 22"/>
                <a:gd name="T8" fmla="*/ 0 w 13"/>
                <a:gd name="T9" fmla="*/ 2 h 22"/>
                <a:gd name="T10" fmla="*/ 0 w 13"/>
                <a:gd name="T11" fmla="*/ 2 h 22"/>
                <a:gd name="T12" fmla="*/ 2 w 13"/>
                <a:gd name="T13" fmla="*/ 0 h 22"/>
                <a:gd name="T14" fmla="*/ 6 w 1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2">
                  <a:moveTo>
                    <a:pt x="13" y="22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2" name="Freeform 62">
              <a:extLst>
                <a:ext uri="{FF2B5EF4-FFF2-40B4-BE49-F238E27FC236}">
                  <a16:creationId xmlns:a16="http://schemas.microsoft.com/office/drawing/2014/main" id="{B47B4394-1B6C-41E9-BCCF-C246FD394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8138" y="2047875"/>
              <a:ext cx="20638" cy="34925"/>
            </a:xfrm>
            <a:custGeom>
              <a:avLst/>
              <a:gdLst>
                <a:gd name="T0" fmla="*/ 0 w 13"/>
                <a:gd name="T1" fmla="*/ 22 h 22"/>
                <a:gd name="T2" fmla="*/ 13 w 13"/>
                <a:gd name="T3" fmla="*/ 16 h 22"/>
                <a:gd name="T4" fmla="*/ 13 w 13"/>
                <a:gd name="T5" fmla="*/ 16 h 22"/>
                <a:gd name="T6" fmla="*/ 13 w 13"/>
                <a:gd name="T7" fmla="*/ 14 h 22"/>
                <a:gd name="T8" fmla="*/ 13 w 13"/>
                <a:gd name="T9" fmla="*/ 2 h 22"/>
                <a:gd name="T10" fmla="*/ 13 w 13"/>
                <a:gd name="T11" fmla="*/ 2 h 22"/>
                <a:gd name="T12" fmla="*/ 13 w 13"/>
                <a:gd name="T13" fmla="*/ 0 h 22"/>
                <a:gd name="T14" fmla="*/ 7 w 1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2">
                  <a:moveTo>
                    <a:pt x="0" y="22"/>
                  </a:moveTo>
                  <a:lnTo>
                    <a:pt x="13" y="16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7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3" name="Freeform 63">
              <a:extLst>
                <a:ext uri="{FF2B5EF4-FFF2-40B4-BE49-F238E27FC236}">
                  <a16:creationId xmlns:a16="http://schemas.microsoft.com/office/drawing/2014/main" id="{368419D7-00CD-4B78-83D5-57F1A71EF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2888" y="2151063"/>
              <a:ext cx="23813" cy="11113"/>
            </a:xfrm>
            <a:custGeom>
              <a:avLst/>
              <a:gdLst>
                <a:gd name="T0" fmla="*/ 0 w 15"/>
                <a:gd name="T1" fmla="*/ 0 h 7"/>
                <a:gd name="T2" fmla="*/ 0 w 15"/>
                <a:gd name="T3" fmla="*/ 6 h 7"/>
                <a:gd name="T4" fmla="*/ 0 w 15"/>
                <a:gd name="T5" fmla="*/ 6 h 7"/>
                <a:gd name="T6" fmla="*/ 0 w 15"/>
                <a:gd name="T7" fmla="*/ 7 h 7"/>
                <a:gd name="T8" fmla="*/ 2 w 15"/>
                <a:gd name="T9" fmla="*/ 7 h 7"/>
                <a:gd name="T10" fmla="*/ 13 w 15"/>
                <a:gd name="T11" fmla="*/ 7 h 7"/>
                <a:gd name="T12" fmla="*/ 13 w 15"/>
                <a:gd name="T13" fmla="*/ 7 h 7"/>
                <a:gd name="T14" fmla="*/ 15 w 15"/>
                <a:gd name="T15" fmla="*/ 7 h 7"/>
                <a:gd name="T16" fmla="*/ 15 w 15"/>
                <a:gd name="T17" fmla="*/ 6 h 7"/>
                <a:gd name="T18" fmla="*/ 15 w 15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4" name="Freeform 64">
              <a:extLst>
                <a:ext uri="{FF2B5EF4-FFF2-40B4-BE49-F238E27FC236}">
                  <a16:creationId xmlns:a16="http://schemas.microsoft.com/office/drawing/2014/main" id="{C5BAF132-C053-402A-8106-A9B3315EE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9563" y="2151063"/>
              <a:ext cx="22225" cy="11113"/>
            </a:xfrm>
            <a:custGeom>
              <a:avLst/>
              <a:gdLst>
                <a:gd name="T0" fmla="*/ 0 w 14"/>
                <a:gd name="T1" fmla="*/ 0 h 7"/>
                <a:gd name="T2" fmla="*/ 0 w 14"/>
                <a:gd name="T3" fmla="*/ 6 h 7"/>
                <a:gd name="T4" fmla="*/ 0 w 14"/>
                <a:gd name="T5" fmla="*/ 6 h 7"/>
                <a:gd name="T6" fmla="*/ 0 w 14"/>
                <a:gd name="T7" fmla="*/ 7 h 7"/>
                <a:gd name="T8" fmla="*/ 2 w 14"/>
                <a:gd name="T9" fmla="*/ 7 h 7"/>
                <a:gd name="T10" fmla="*/ 13 w 14"/>
                <a:gd name="T11" fmla="*/ 7 h 7"/>
                <a:gd name="T12" fmla="*/ 13 w 14"/>
                <a:gd name="T13" fmla="*/ 7 h 7"/>
                <a:gd name="T14" fmla="*/ 14 w 14"/>
                <a:gd name="T15" fmla="*/ 7 h 7"/>
                <a:gd name="T16" fmla="*/ 14 w 14"/>
                <a:gd name="T17" fmla="*/ 6 h 7"/>
                <a:gd name="T18" fmla="*/ 14 w 14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5" name="Freeform 65">
              <a:extLst>
                <a:ext uri="{FF2B5EF4-FFF2-40B4-BE49-F238E27FC236}">
                  <a16:creationId xmlns:a16="http://schemas.microsoft.com/office/drawing/2014/main" id="{E969E902-923E-4D78-82B1-9CB1CC8B0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5263" y="2005013"/>
              <a:ext cx="142875" cy="134938"/>
            </a:xfrm>
            <a:custGeom>
              <a:avLst/>
              <a:gdLst>
                <a:gd name="T0" fmla="*/ 90 w 90"/>
                <a:gd name="T1" fmla="*/ 9 h 85"/>
                <a:gd name="T2" fmla="*/ 90 w 90"/>
                <a:gd name="T3" fmla="*/ 0 h 85"/>
                <a:gd name="T4" fmla="*/ 27 w 90"/>
                <a:gd name="T5" fmla="*/ 0 h 85"/>
                <a:gd name="T6" fmla="*/ 0 w 90"/>
                <a:gd name="T7" fmla="*/ 27 h 85"/>
                <a:gd name="T8" fmla="*/ 0 w 90"/>
                <a:gd name="T9" fmla="*/ 85 h 85"/>
                <a:gd name="T10" fmla="*/ 14 w 90"/>
                <a:gd name="T11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85">
                  <a:moveTo>
                    <a:pt x="90" y="9"/>
                  </a:moveTo>
                  <a:lnTo>
                    <a:pt x="90" y="0"/>
                  </a:lnTo>
                  <a:lnTo>
                    <a:pt x="27" y="0"/>
                  </a:lnTo>
                  <a:lnTo>
                    <a:pt x="0" y="27"/>
                  </a:lnTo>
                  <a:lnTo>
                    <a:pt x="0" y="85"/>
                  </a:lnTo>
                  <a:lnTo>
                    <a:pt x="14" y="8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6" name="Freeform 66">
              <a:extLst>
                <a:ext uri="{FF2B5EF4-FFF2-40B4-BE49-F238E27FC236}">
                  <a16:creationId xmlns:a16="http://schemas.microsoft.com/office/drawing/2014/main" id="{6707EEC7-1AF5-4239-A2A7-C2CCE7C1C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6375" y="2151063"/>
              <a:ext cx="17463" cy="11113"/>
            </a:xfrm>
            <a:custGeom>
              <a:avLst/>
              <a:gdLst>
                <a:gd name="T0" fmla="*/ 0 w 11"/>
                <a:gd name="T1" fmla="*/ 0 h 7"/>
                <a:gd name="T2" fmla="*/ 0 w 11"/>
                <a:gd name="T3" fmla="*/ 6 h 7"/>
                <a:gd name="T4" fmla="*/ 0 w 11"/>
                <a:gd name="T5" fmla="*/ 6 h 7"/>
                <a:gd name="T6" fmla="*/ 0 w 11"/>
                <a:gd name="T7" fmla="*/ 7 h 7"/>
                <a:gd name="T8" fmla="*/ 2 w 11"/>
                <a:gd name="T9" fmla="*/ 7 h 7"/>
                <a:gd name="T10" fmla="*/ 9 w 11"/>
                <a:gd name="T11" fmla="*/ 7 h 7"/>
                <a:gd name="T12" fmla="*/ 9 w 11"/>
                <a:gd name="T13" fmla="*/ 7 h 7"/>
                <a:gd name="T14" fmla="*/ 11 w 11"/>
                <a:gd name="T15" fmla="*/ 7 h 7"/>
                <a:gd name="T16" fmla="*/ 11 w 11"/>
                <a:gd name="T17" fmla="*/ 6 h 7"/>
                <a:gd name="T18" fmla="*/ 11 w 11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1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7" name="Freeform 67">
              <a:extLst>
                <a:ext uri="{FF2B5EF4-FFF2-40B4-BE49-F238E27FC236}">
                  <a16:creationId xmlns:a16="http://schemas.microsoft.com/office/drawing/2014/main" id="{0B797E7E-23B9-4E32-ABFC-AD46D2D40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0025" y="2139950"/>
              <a:ext cx="23813" cy="11113"/>
            </a:xfrm>
            <a:custGeom>
              <a:avLst/>
              <a:gdLst>
                <a:gd name="T0" fmla="*/ 15 w 15"/>
                <a:gd name="T1" fmla="*/ 7 h 7"/>
                <a:gd name="T2" fmla="*/ 0 w 15"/>
                <a:gd name="T3" fmla="*/ 7 h 7"/>
                <a:gd name="T4" fmla="*/ 0 w 15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7">
                  <a:moveTo>
                    <a:pt x="15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8" name="Line 68">
              <a:extLst>
                <a:ext uri="{FF2B5EF4-FFF2-40B4-BE49-F238E27FC236}">
                  <a16:creationId xmlns:a16="http://schemas.microsoft.com/office/drawing/2014/main" id="{48C97B82-D7EE-4BF2-91B8-3AE2C9ADA4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88125" y="2008188"/>
              <a:ext cx="0" cy="11113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9" name="Freeform 69">
              <a:extLst>
                <a:ext uri="{FF2B5EF4-FFF2-40B4-BE49-F238E27FC236}">
                  <a16:creationId xmlns:a16="http://schemas.microsoft.com/office/drawing/2014/main" id="{14C94F47-2D00-4A13-97DC-9B498A5B1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9000" y="2082800"/>
              <a:ext cx="71438" cy="14288"/>
            </a:xfrm>
            <a:custGeom>
              <a:avLst/>
              <a:gdLst>
                <a:gd name="T0" fmla="*/ 0 w 45"/>
                <a:gd name="T1" fmla="*/ 9 h 9"/>
                <a:gd name="T2" fmla="*/ 0 w 45"/>
                <a:gd name="T3" fmla="*/ 9 h 9"/>
                <a:gd name="T4" fmla="*/ 29 w 45"/>
                <a:gd name="T5" fmla="*/ 9 h 9"/>
                <a:gd name="T6" fmla="*/ 29 w 45"/>
                <a:gd name="T7" fmla="*/ 9 h 9"/>
                <a:gd name="T8" fmla="*/ 36 w 45"/>
                <a:gd name="T9" fmla="*/ 7 h 9"/>
                <a:gd name="T10" fmla="*/ 41 w 45"/>
                <a:gd name="T11" fmla="*/ 5 h 9"/>
                <a:gd name="T12" fmla="*/ 43 w 45"/>
                <a:gd name="T13" fmla="*/ 3 h 9"/>
                <a:gd name="T14" fmla="*/ 45 w 4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9">
                  <a:moveTo>
                    <a:pt x="0" y="9"/>
                  </a:moveTo>
                  <a:lnTo>
                    <a:pt x="0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36" y="7"/>
                  </a:lnTo>
                  <a:lnTo>
                    <a:pt x="41" y="5"/>
                  </a:lnTo>
                  <a:lnTo>
                    <a:pt x="43" y="3"/>
                  </a:lnTo>
                  <a:lnTo>
                    <a:pt x="45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0" name="Freeform 70">
              <a:extLst>
                <a:ext uri="{FF2B5EF4-FFF2-40B4-BE49-F238E27FC236}">
                  <a16:creationId xmlns:a16="http://schemas.microsoft.com/office/drawing/2014/main" id="{6E608020-5CAD-4623-A336-CB3848D59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9000" y="2136775"/>
              <a:ext cx="168275" cy="17463"/>
            </a:xfrm>
            <a:custGeom>
              <a:avLst/>
              <a:gdLst>
                <a:gd name="T0" fmla="*/ 0 w 106"/>
                <a:gd name="T1" fmla="*/ 0 h 11"/>
                <a:gd name="T2" fmla="*/ 34 w 106"/>
                <a:gd name="T3" fmla="*/ 0 h 11"/>
                <a:gd name="T4" fmla="*/ 34 w 106"/>
                <a:gd name="T5" fmla="*/ 0 h 11"/>
                <a:gd name="T6" fmla="*/ 38 w 106"/>
                <a:gd name="T7" fmla="*/ 5 h 11"/>
                <a:gd name="T8" fmla="*/ 45 w 106"/>
                <a:gd name="T9" fmla="*/ 7 h 11"/>
                <a:gd name="T10" fmla="*/ 50 w 106"/>
                <a:gd name="T11" fmla="*/ 9 h 11"/>
                <a:gd name="T12" fmla="*/ 56 w 106"/>
                <a:gd name="T13" fmla="*/ 11 h 11"/>
                <a:gd name="T14" fmla="*/ 56 w 106"/>
                <a:gd name="T15" fmla="*/ 11 h 11"/>
                <a:gd name="T16" fmla="*/ 61 w 106"/>
                <a:gd name="T17" fmla="*/ 9 h 11"/>
                <a:gd name="T18" fmla="*/ 66 w 106"/>
                <a:gd name="T19" fmla="*/ 7 h 11"/>
                <a:gd name="T20" fmla="*/ 75 w 106"/>
                <a:gd name="T21" fmla="*/ 0 h 11"/>
                <a:gd name="T22" fmla="*/ 75 w 106"/>
                <a:gd name="T23" fmla="*/ 0 h 11"/>
                <a:gd name="T24" fmla="*/ 106 w 106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11">
                  <a:moveTo>
                    <a:pt x="0" y="0"/>
                  </a:moveTo>
                  <a:lnTo>
                    <a:pt x="34" y="0"/>
                  </a:lnTo>
                  <a:lnTo>
                    <a:pt x="34" y="0"/>
                  </a:lnTo>
                  <a:lnTo>
                    <a:pt x="38" y="5"/>
                  </a:lnTo>
                  <a:lnTo>
                    <a:pt x="45" y="7"/>
                  </a:lnTo>
                  <a:lnTo>
                    <a:pt x="50" y="9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61" y="9"/>
                  </a:lnTo>
                  <a:lnTo>
                    <a:pt x="66" y="7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106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1" name="Line 71">
              <a:extLst>
                <a:ext uri="{FF2B5EF4-FFF2-40B4-BE49-F238E27FC236}">
                  <a16:creationId xmlns:a16="http://schemas.microsoft.com/office/drawing/2014/main" id="{9FDD04BB-48CC-479A-A5C3-32DC64DC70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16625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2" name="Line 72">
              <a:extLst>
                <a:ext uri="{FF2B5EF4-FFF2-40B4-BE49-F238E27FC236}">
                  <a16:creationId xmlns:a16="http://schemas.microsoft.com/office/drawing/2014/main" id="{0D022F8A-BBD7-46FA-83D8-FE1F974B47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05513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3" name="Freeform 73">
              <a:extLst>
                <a:ext uri="{FF2B5EF4-FFF2-40B4-BE49-F238E27FC236}">
                  <a16:creationId xmlns:a16="http://schemas.microsoft.com/office/drawing/2014/main" id="{594DEB5E-C2C0-482C-9C62-958F6DC9C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0913" y="2058988"/>
              <a:ext cx="46038" cy="23813"/>
            </a:xfrm>
            <a:custGeom>
              <a:avLst/>
              <a:gdLst>
                <a:gd name="T0" fmla="*/ 22 w 29"/>
                <a:gd name="T1" fmla="*/ 15 h 15"/>
                <a:gd name="T2" fmla="*/ 8 w 29"/>
                <a:gd name="T3" fmla="*/ 15 h 15"/>
                <a:gd name="T4" fmla="*/ 8 w 29"/>
                <a:gd name="T5" fmla="*/ 15 h 15"/>
                <a:gd name="T6" fmla="*/ 6 w 29"/>
                <a:gd name="T7" fmla="*/ 15 h 15"/>
                <a:gd name="T8" fmla="*/ 2 w 29"/>
                <a:gd name="T9" fmla="*/ 13 h 15"/>
                <a:gd name="T10" fmla="*/ 0 w 29"/>
                <a:gd name="T11" fmla="*/ 9 h 15"/>
                <a:gd name="T12" fmla="*/ 0 w 29"/>
                <a:gd name="T13" fmla="*/ 7 h 15"/>
                <a:gd name="T14" fmla="*/ 0 w 29"/>
                <a:gd name="T15" fmla="*/ 7 h 15"/>
                <a:gd name="T16" fmla="*/ 0 w 29"/>
                <a:gd name="T17" fmla="*/ 4 h 15"/>
                <a:gd name="T18" fmla="*/ 2 w 29"/>
                <a:gd name="T19" fmla="*/ 2 h 15"/>
                <a:gd name="T20" fmla="*/ 6 w 29"/>
                <a:gd name="T21" fmla="*/ 0 h 15"/>
                <a:gd name="T22" fmla="*/ 8 w 29"/>
                <a:gd name="T23" fmla="*/ 0 h 15"/>
                <a:gd name="T24" fmla="*/ 22 w 29"/>
                <a:gd name="T25" fmla="*/ 0 h 15"/>
                <a:gd name="T26" fmla="*/ 22 w 29"/>
                <a:gd name="T27" fmla="*/ 0 h 15"/>
                <a:gd name="T28" fmla="*/ 26 w 29"/>
                <a:gd name="T29" fmla="*/ 0 h 15"/>
                <a:gd name="T30" fmla="*/ 27 w 29"/>
                <a:gd name="T31" fmla="*/ 2 h 15"/>
                <a:gd name="T32" fmla="*/ 29 w 29"/>
                <a:gd name="T33" fmla="*/ 4 h 15"/>
                <a:gd name="T34" fmla="*/ 29 w 29"/>
                <a:gd name="T35" fmla="*/ 7 h 15"/>
                <a:gd name="T36" fmla="*/ 29 w 29"/>
                <a:gd name="T37" fmla="*/ 7 h 15"/>
                <a:gd name="T38" fmla="*/ 29 w 29"/>
                <a:gd name="T39" fmla="*/ 9 h 15"/>
                <a:gd name="T40" fmla="*/ 27 w 29"/>
                <a:gd name="T41" fmla="*/ 13 h 15"/>
                <a:gd name="T42" fmla="*/ 26 w 29"/>
                <a:gd name="T43" fmla="*/ 15 h 15"/>
                <a:gd name="T44" fmla="*/ 22 w 29"/>
                <a:gd name="T45" fmla="*/ 15 h 15"/>
                <a:gd name="T46" fmla="*/ 22 w 29"/>
                <a:gd name="T4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15">
                  <a:moveTo>
                    <a:pt x="22" y="15"/>
                  </a:moveTo>
                  <a:lnTo>
                    <a:pt x="8" y="15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2" y="13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27" y="2"/>
                  </a:lnTo>
                  <a:lnTo>
                    <a:pt x="29" y="4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9"/>
                  </a:lnTo>
                  <a:lnTo>
                    <a:pt x="27" y="13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22" y="15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4" name="Freeform 74">
              <a:extLst>
                <a:ext uri="{FF2B5EF4-FFF2-40B4-BE49-F238E27FC236}">
                  <a16:creationId xmlns:a16="http://schemas.microsoft.com/office/drawing/2014/main" id="{F5C01EF6-3AB0-45D6-AB1B-AECFA0872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8375" y="2070100"/>
              <a:ext cx="14288" cy="0"/>
            </a:xfrm>
            <a:custGeom>
              <a:avLst/>
              <a:gdLst>
                <a:gd name="T0" fmla="*/ 0 w 9"/>
                <a:gd name="T1" fmla="*/ 0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0" y="0"/>
                  </a:lnTo>
                  <a:lnTo>
                    <a:pt x="9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5" name="Line 75">
              <a:extLst>
                <a:ext uri="{FF2B5EF4-FFF2-40B4-BE49-F238E27FC236}">
                  <a16:creationId xmlns:a16="http://schemas.microsoft.com/office/drawing/2014/main" id="{E460A793-E8A0-4DD5-A829-F79DC67953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15038" y="2025650"/>
              <a:ext cx="79375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6" name="Freeform 76">
              <a:extLst>
                <a:ext uri="{FF2B5EF4-FFF2-40B4-BE49-F238E27FC236}">
                  <a16:creationId xmlns:a16="http://schemas.microsoft.com/office/drawing/2014/main" id="{E9973DD1-41BB-4D5C-8FC5-3A29C9778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8375" y="2012950"/>
              <a:ext cx="11113" cy="46038"/>
            </a:xfrm>
            <a:custGeom>
              <a:avLst/>
              <a:gdLst>
                <a:gd name="T0" fmla="*/ 0 w 7"/>
                <a:gd name="T1" fmla="*/ 29 h 29"/>
                <a:gd name="T2" fmla="*/ 0 w 7"/>
                <a:gd name="T3" fmla="*/ 2 h 29"/>
                <a:gd name="T4" fmla="*/ 0 w 7"/>
                <a:gd name="T5" fmla="*/ 2 h 29"/>
                <a:gd name="T6" fmla="*/ 2 w 7"/>
                <a:gd name="T7" fmla="*/ 0 h 29"/>
                <a:gd name="T8" fmla="*/ 4 w 7"/>
                <a:gd name="T9" fmla="*/ 0 h 29"/>
                <a:gd name="T10" fmla="*/ 4 w 7"/>
                <a:gd name="T11" fmla="*/ 0 h 29"/>
                <a:gd name="T12" fmla="*/ 4 w 7"/>
                <a:gd name="T13" fmla="*/ 0 h 29"/>
                <a:gd name="T14" fmla="*/ 6 w 7"/>
                <a:gd name="T15" fmla="*/ 0 h 29"/>
                <a:gd name="T16" fmla="*/ 7 w 7"/>
                <a:gd name="T17" fmla="*/ 2 h 29"/>
                <a:gd name="T18" fmla="*/ 7 w 7"/>
                <a:gd name="T1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29">
                  <a:moveTo>
                    <a:pt x="0" y="29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2"/>
                  </a:lnTo>
                  <a:lnTo>
                    <a:pt x="7" y="2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7" name="Line 77">
              <a:extLst>
                <a:ext uri="{FF2B5EF4-FFF2-40B4-BE49-F238E27FC236}">
                  <a16:creationId xmlns:a16="http://schemas.microsoft.com/office/drawing/2014/main" id="{2862552F-A236-4629-A428-A72ECE5D99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30913" y="2025650"/>
              <a:ext cx="12700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8" name="Line 78">
              <a:extLst>
                <a:ext uri="{FF2B5EF4-FFF2-40B4-BE49-F238E27FC236}">
                  <a16:creationId xmlns:a16="http://schemas.microsoft.com/office/drawing/2014/main" id="{827A04E3-473B-4402-8D7E-DADDCDC5AB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022975" y="2025650"/>
              <a:ext cx="14288" cy="36513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9" name="Line 79">
              <a:extLst>
                <a:ext uri="{FF2B5EF4-FFF2-40B4-BE49-F238E27FC236}">
                  <a16:creationId xmlns:a16="http://schemas.microsoft.com/office/drawing/2014/main" id="{6758107C-E94C-4137-A43A-113EE70C23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65838" y="2025650"/>
              <a:ext cx="11113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0" name="Line 80">
              <a:extLst>
                <a:ext uri="{FF2B5EF4-FFF2-40B4-BE49-F238E27FC236}">
                  <a16:creationId xmlns:a16="http://schemas.microsoft.com/office/drawing/2014/main" id="{58AA721C-4DD4-44E3-9F83-8382DA2ACF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72188" y="2025650"/>
              <a:ext cx="14288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1" name="Freeform 81">
              <a:extLst>
                <a:ext uri="{FF2B5EF4-FFF2-40B4-BE49-F238E27FC236}">
                  <a16:creationId xmlns:a16="http://schemas.microsoft.com/office/drawing/2014/main" id="{9A58A01B-668B-476E-B3DE-2EEAB8BA0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2082800"/>
              <a:ext cx="68263" cy="14288"/>
            </a:xfrm>
            <a:custGeom>
              <a:avLst/>
              <a:gdLst>
                <a:gd name="T0" fmla="*/ 43 w 43"/>
                <a:gd name="T1" fmla="*/ 9 h 9"/>
                <a:gd name="T2" fmla="*/ 43 w 43"/>
                <a:gd name="T3" fmla="*/ 9 h 9"/>
                <a:gd name="T4" fmla="*/ 14 w 43"/>
                <a:gd name="T5" fmla="*/ 9 h 9"/>
                <a:gd name="T6" fmla="*/ 14 w 43"/>
                <a:gd name="T7" fmla="*/ 9 h 9"/>
                <a:gd name="T8" fmla="*/ 7 w 43"/>
                <a:gd name="T9" fmla="*/ 7 h 9"/>
                <a:gd name="T10" fmla="*/ 1 w 43"/>
                <a:gd name="T11" fmla="*/ 5 h 9"/>
                <a:gd name="T12" fmla="*/ 0 w 43"/>
                <a:gd name="T13" fmla="*/ 3 h 9"/>
                <a:gd name="T14" fmla="*/ 0 w 4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9">
                  <a:moveTo>
                    <a:pt x="43" y="9"/>
                  </a:moveTo>
                  <a:lnTo>
                    <a:pt x="43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7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2" name="Line 82">
              <a:extLst>
                <a:ext uri="{FF2B5EF4-FFF2-40B4-BE49-F238E27FC236}">
                  <a16:creationId xmlns:a16="http://schemas.microsoft.com/office/drawing/2014/main" id="{A1EC0262-D2CF-4AB4-BF9F-F46AA031B4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94413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3" name="Line 83">
              <a:extLst>
                <a:ext uri="{FF2B5EF4-FFF2-40B4-BE49-F238E27FC236}">
                  <a16:creationId xmlns:a16="http://schemas.microsoft.com/office/drawing/2014/main" id="{A2FBEBCD-5C15-4D99-9ACE-E3D986E486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03938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4" name="Freeform 84">
              <a:extLst>
                <a:ext uri="{FF2B5EF4-FFF2-40B4-BE49-F238E27FC236}">
                  <a16:creationId xmlns:a16="http://schemas.microsoft.com/office/drawing/2014/main" id="{B991E54B-42A2-4B8D-90C5-6B3F45CC9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9338" y="1820863"/>
              <a:ext cx="80963" cy="92075"/>
            </a:xfrm>
            <a:custGeom>
              <a:avLst/>
              <a:gdLst>
                <a:gd name="T0" fmla="*/ 0 w 51"/>
                <a:gd name="T1" fmla="*/ 29 h 58"/>
                <a:gd name="T2" fmla="*/ 0 w 51"/>
                <a:gd name="T3" fmla="*/ 29 h 58"/>
                <a:gd name="T4" fmla="*/ 0 w 51"/>
                <a:gd name="T5" fmla="*/ 29 h 58"/>
                <a:gd name="T6" fmla="*/ 0 w 51"/>
                <a:gd name="T7" fmla="*/ 22 h 58"/>
                <a:gd name="T8" fmla="*/ 2 w 51"/>
                <a:gd name="T9" fmla="*/ 17 h 58"/>
                <a:gd name="T10" fmla="*/ 4 w 51"/>
                <a:gd name="T11" fmla="*/ 13 h 58"/>
                <a:gd name="T12" fmla="*/ 7 w 51"/>
                <a:gd name="T13" fmla="*/ 8 h 58"/>
                <a:gd name="T14" fmla="*/ 11 w 51"/>
                <a:gd name="T15" fmla="*/ 4 h 58"/>
                <a:gd name="T16" fmla="*/ 16 w 51"/>
                <a:gd name="T17" fmla="*/ 2 h 58"/>
                <a:gd name="T18" fmla="*/ 22 w 51"/>
                <a:gd name="T19" fmla="*/ 0 h 58"/>
                <a:gd name="T20" fmla="*/ 29 w 51"/>
                <a:gd name="T21" fmla="*/ 0 h 58"/>
                <a:gd name="T22" fmla="*/ 29 w 51"/>
                <a:gd name="T23" fmla="*/ 0 h 58"/>
                <a:gd name="T24" fmla="*/ 36 w 51"/>
                <a:gd name="T25" fmla="*/ 0 h 58"/>
                <a:gd name="T26" fmla="*/ 42 w 51"/>
                <a:gd name="T27" fmla="*/ 2 h 58"/>
                <a:gd name="T28" fmla="*/ 47 w 51"/>
                <a:gd name="T29" fmla="*/ 4 h 58"/>
                <a:gd name="T30" fmla="*/ 51 w 51"/>
                <a:gd name="T31" fmla="*/ 8 h 58"/>
                <a:gd name="T32" fmla="*/ 43 w 51"/>
                <a:gd name="T33" fmla="*/ 17 h 58"/>
                <a:gd name="T34" fmla="*/ 43 w 51"/>
                <a:gd name="T35" fmla="*/ 17 h 58"/>
                <a:gd name="T36" fmla="*/ 36 w 51"/>
                <a:gd name="T37" fmla="*/ 13 h 58"/>
                <a:gd name="T38" fmla="*/ 29 w 51"/>
                <a:gd name="T39" fmla="*/ 11 h 58"/>
                <a:gd name="T40" fmla="*/ 29 w 51"/>
                <a:gd name="T41" fmla="*/ 11 h 58"/>
                <a:gd name="T42" fmla="*/ 22 w 51"/>
                <a:gd name="T43" fmla="*/ 13 h 58"/>
                <a:gd name="T44" fmla="*/ 16 w 51"/>
                <a:gd name="T45" fmla="*/ 17 h 58"/>
                <a:gd name="T46" fmla="*/ 13 w 51"/>
                <a:gd name="T47" fmla="*/ 22 h 58"/>
                <a:gd name="T48" fmla="*/ 13 w 51"/>
                <a:gd name="T49" fmla="*/ 29 h 58"/>
                <a:gd name="T50" fmla="*/ 13 w 51"/>
                <a:gd name="T51" fmla="*/ 29 h 58"/>
                <a:gd name="T52" fmla="*/ 13 w 51"/>
                <a:gd name="T53" fmla="*/ 29 h 58"/>
                <a:gd name="T54" fmla="*/ 13 w 51"/>
                <a:gd name="T55" fmla="*/ 35 h 58"/>
                <a:gd name="T56" fmla="*/ 16 w 51"/>
                <a:gd name="T57" fmla="*/ 42 h 58"/>
                <a:gd name="T58" fmla="*/ 22 w 51"/>
                <a:gd name="T59" fmla="*/ 45 h 58"/>
                <a:gd name="T60" fmla="*/ 29 w 51"/>
                <a:gd name="T61" fmla="*/ 45 h 58"/>
                <a:gd name="T62" fmla="*/ 29 w 51"/>
                <a:gd name="T63" fmla="*/ 45 h 58"/>
                <a:gd name="T64" fmla="*/ 36 w 51"/>
                <a:gd name="T65" fmla="*/ 44 h 58"/>
                <a:gd name="T66" fmla="*/ 43 w 51"/>
                <a:gd name="T67" fmla="*/ 40 h 58"/>
                <a:gd name="T68" fmla="*/ 51 w 51"/>
                <a:gd name="T69" fmla="*/ 47 h 58"/>
                <a:gd name="T70" fmla="*/ 51 w 51"/>
                <a:gd name="T71" fmla="*/ 47 h 58"/>
                <a:gd name="T72" fmla="*/ 47 w 51"/>
                <a:gd name="T73" fmla="*/ 53 h 58"/>
                <a:gd name="T74" fmla="*/ 42 w 51"/>
                <a:gd name="T75" fmla="*/ 55 h 58"/>
                <a:gd name="T76" fmla="*/ 36 w 51"/>
                <a:gd name="T77" fmla="*/ 56 h 58"/>
                <a:gd name="T78" fmla="*/ 27 w 51"/>
                <a:gd name="T79" fmla="*/ 58 h 58"/>
                <a:gd name="T80" fmla="*/ 27 w 51"/>
                <a:gd name="T81" fmla="*/ 58 h 58"/>
                <a:gd name="T82" fmla="*/ 22 w 51"/>
                <a:gd name="T83" fmla="*/ 56 h 58"/>
                <a:gd name="T84" fmla="*/ 16 w 51"/>
                <a:gd name="T85" fmla="*/ 56 h 58"/>
                <a:gd name="T86" fmla="*/ 11 w 51"/>
                <a:gd name="T87" fmla="*/ 53 h 58"/>
                <a:gd name="T88" fmla="*/ 7 w 51"/>
                <a:gd name="T89" fmla="*/ 49 h 58"/>
                <a:gd name="T90" fmla="*/ 4 w 51"/>
                <a:gd name="T91" fmla="*/ 45 h 58"/>
                <a:gd name="T92" fmla="*/ 2 w 51"/>
                <a:gd name="T93" fmla="*/ 40 h 58"/>
                <a:gd name="T94" fmla="*/ 0 w 51"/>
                <a:gd name="T95" fmla="*/ 35 h 58"/>
                <a:gd name="T96" fmla="*/ 0 w 51"/>
                <a:gd name="T97" fmla="*/ 29 h 58"/>
                <a:gd name="T98" fmla="*/ 0 w 51"/>
                <a:gd name="T9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" h="58">
                  <a:moveTo>
                    <a:pt x="0" y="29"/>
                  </a:moveTo>
                  <a:lnTo>
                    <a:pt x="0" y="29"/>
                  </a:lnTo>
                  <a:lnTo>
                    <a:pt x="0" y="29"/>
                  </a:lnTo>
                  <a:lnTo>
                    <a:pt x="0" y="22"/>
                  </a:lnTo>
                  <a:lnTo>
                    <a:pt x="2" y="17"/>
                  </a:lnTo>
                  <a:lnTo>
                    <a:pt x="4" y="13"/>
                  </a:lnTo>
                  <a:lnTo>
                    <a:pt x="7" y="8"/>
                  </a:lnTo>
                  <a:lnTo>
                    <a:pt x="11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47" y="4"/>
                  </a:lnTo>
                  <a:lnTo>
                    <a:pt x="51" y="8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36" y="13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2" y="13"/>
                  </a:lnTo>
                  <a:lnTo>
                    <a:pt x="16" y="17"/>
                  </a:lnTo>
                  <a:lnTo>
                    <a:pt x="13" y="22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6" y="42"/>
                  </a:lnTo>
                  <a:lnTo>
                    <a:pt x="22" y="45"/>
                  </a:lnTo>
                  <a:lnTo>
                    <a:pt x="29" y="45"/>
                  </a:lnTo>
                  <a:lnTo>
                    <a:pt x="29" y="45"/>
                  </a:lnTo>
                  <a:lnTo>
                    <a:pt x="36" y="44"/>
                  </a:lnTo>
                  <a:lnTo>
                    <a:pt x="43" y="40"/>
                  </a:lnTo>
                  <a:lnTo>
                    <a:pt x="51" y="47"/>
                  </a:lnTo>
                  <a:lnTo>
                    <a:pt x="51" y="47"/>
                  </a:lnTo>
                  <a:lnTo>
                    <a:pt x="47" y="53"/>
                  </a:lnTo>
                  <a:lnTo>
                    <a:pt x="42" y="55"/>
                  </a:lnTo>
                  <a:lnTo>
                    <a:pt x="36" y="56"/>
                  </a:lnTo>
                  <a:lnTo>
                    <a:pt x="27" y="58"/>
                  </a:lnTo>
                  <a:lnTo>
                    <a:pt x="27" y="58"/>
                  </a:lnTo>
                  <a:lnTo>
                    <a:pt x="22" y="56"/>
                  </a:lnTo>
                  <a:lnTo>
                    <a:pt x="16" y="56"/>
                  </a:lnTo>
                  <a:lnTo>
                    <a:pt x="11" y="53"/>
                  </a:lnTo>
                  <a:lnTo>
                    <a:pt x="7" y="49"/>
                  </a:lnTo>
                  <a:lnTo>
                    <a:pt x="4" y="45"/>
                  </a:lnTo>
                  <a:lnTo>
                    <a:pt x="2" y="40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5" name="Freeform 85">
              <a:extLst>
                <a:ext uri="{FF2B5EF4-FFF2-40B4-BE49-F238E27FC236}">
                  <a16:creationId xmlns:a16="http://schemas.microsoft.com/office/drawing/2014/main" id="{5B464418-73E9-488D-94EE-B3D61D5EEE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88238" y="1841500"/>
              <a:ext cx="74613" cy="71438"/>
            </a:xfrm>
            <a:custGeom>
              <a:avLst/>
              <a:gdLst>
                <a:gd name="T0" fmla="*/ 0 w 47"/>
                <a:gd name="T1" fmla="*/ 22 h 45"/>
                <a:gd name="T2" fmla="*/ 0 w 47"/>
                <a:gd name="T3" fmla="*/ 22 h 45"/>
                <a:gd name="T4" fmla="*/ 0 w 47"/>
                <a:gd name="T5" fmla="*/ 22 h 45"/>
                <a:gd name="T6" fmla="*/ 2 w 47"/>
                <a:gd name="T7" fmla="*/ 14 h 45"/>
                <a:gd name="T8" fmla="*/ 7 w 47"/>
                <a:gd name="T9" fmla="*/ 7 h 45"/>
                <a:gd name="T10" fmla="*/ 14 w 47"/>
                <a:gd name="T11" fmla="*/ 2 h 45"/>
                <a:gd name="T12" fmla="*/ 23 w 47"/>
                <a:gd name="T13" fmla="*/ 0 h 45"/>
                <a:gd name="T14" fmla="*/ 23 w 47"/>
                <a:gd name="T15" fmla="*/ 0 h 45"/>
                <a:gd name="T16" fmla="*/ 33 w 47"/>
                <a:gd name="T17" fmla="*/ 2 h 45"/>
                <a:gd name="T18" fmla="*/ 42 w 47"/>
                <a:gd name="T19" fmla="*/ 7 h 45"/>
                <a:gd name="T20" fmla="*/ 45 w 47"/>
                <a:gd name="T21" fmla="*/ 13 h 45"/>
                <a:gd name="T22" fmla="*/ 47 w 47"/>
                <a:gd name="T23" fmla="*/ 22 h 45"/>
                <a:gd name="T24" fmla="*/ 47 w 47"/>
                <a:gd name="T25" fmla="*/ 22 h 45"/>
                <a:gd name="T26" fmla="*/ 47 w 47"/>
                <a:gd name="T27" fmla="*/ 22 h 45"/>
                <a:gd name="T28" fmla="*/ 45 w 47"/>
                <a:gd name="T29" fmla="*/ 31 h 45"/>
                <a:gd name="T30" fmla="*/ 40 w 47"/>
                <a:gd name="T31" fmla="*/ 38 h 45"/>
                <a:gd name="T32" fmla="*/ 33 w 47"/>
                <a:gd name="T33" fmla="*/ 43 h 45"/>
                <a:gd name="T34" fmla="*/ 23 w 47"/>
                <a:gd name="T35" fmla="*/ 45 h 45"/>
                <a:gd name="T36" fmla="*/ 23 w 47"/>
                <a:gd name="T37" fmla="*/ 45 h 45"/>
                <a:gd name="T38" fmla="*/ 14 w 47"/>
                <a:gd name="T39" fmla="*/ 43 h 45"/>
                <a:gd name="T40" fmla="*/ 7 w 47"/>
                <a:gd name="T41" fmla="*/ 38 h 45"/>
                <a:gd name="T42" fmla="*/ 2 w 47"/>
                <a:gd name="T43" fmla="*/ 31 h 45"/>
                <a:gd name="T44" fmla="*/ 0 w 47"/>
                <a:gd name="T45" fmla="*/ 22 h 45"/>
                <a:gd name="T46" fmla="*/ 0 w 47"/>
                <a:gd name="T47" fmla="*/ 22 h 45"/>
                <a:gd name="T48" fmla="*/ 36 w 47"/>
                <a:gd name="T49" fmla="*/ 22 h 45"/>
                <a:gd name="T50" fmla="*/ 36 w 47"/>
                <a:gd name="T51" fmla="*/ 22 h 45"/>
                <a:gd name="T52" fmla="*/ 36 w 47"/>
                <a:gd name="T53" fmla="*/ 22 h 45"/>
                <a:gd name="T54" fmla="*/ 34 w 47"/>
                <a:gd name="T55" fmla="*/ 18 h 45"/>
                <a:gd name="T56" fmla="*/ 33 w 47"/>
                <a:gd name="T57" fmla="*/ 14 h 45"/>
                <a:gd name="T58" fmla="*/ 29 w 47"/>
                <a:gd name="T59" fmla="*/ 11 h 45"/>
                <a:gd name="T60" fmla="*/ 23 w 47"/>
                <a:gd name="T61" fmla="*/ 11 h 45"/>
                <a:gd name="T62" fmla="*/ 23 w 47"/>
                <a:gd name="T63" fmla="*/ 11 h 45"/>
                <a:gd name="T64" fmla="*/ 20 w 47"/>
                <a:gd name="T65" fmla="*/ 11 h 45"/>
                <a:gd name="T66" fmla="*/ 16 w 47"/>
                <a:gd name="T67" fmla="*/ 14 h 45"/>
                <a:gd name="T68" fmla="*/ 13 w 47"/>
                <a:gd name="T69" fmla="*/ 18 h 45"/>
                <a:gd name="T70" fmla="*/ 13 w 47"/>
                <a:gd name="T71" fmla="*/ 22 h 45"/>
                <a:gd name="T72" fmla="*/ 13 w 47"/>
                <a:gd name="T73" fmla="*/ 22 h 45"/>
                <a:gd name="T74" fmla="*/ 13 w 47"/>
                <a:gd name="T75" fmla="*/ 22 h 45"/>
                <a:gd name="T76" fmla="*/ 14 w 47"/>
                <a:gd name="T77" fmla="*/ 27 h 45"/>
                <a:gd name="T78" fmla="*/ 16 w 47"/>
                <a:gd name="T79" fmla="*/ 31 h 45"/>
                <a:gd name="T80" fmla="*/ 20 w 47"/>
                <a:gd name="T81" fmla="*/ 32 h 45"/>
                <a:gd name="T82" fmla="*/ 23 w 47"/>
                <a:gd name="T83" fmla="*/ 34 h 45"/>
                <a:gd name="T84" fmla="*/ 23 w 47"/>
                <a:gd name="T85" fmla="*/ 34 h 45"/>
                <a:gd name="T86" fmla="*/ 29 w 47"/>
                <a:gd name="T87" fmla="*/ 32 h 45"/>
                <a:gd name="T88" fmla="*/ 33 w 47"/>
                <a:gd name="T89" fmla="*/ 31 h 45"/>
                <a:gd name="T90" fmla="*/ 34 w 47"/>
                <a:gd name="T91" fmla="*/ 27 h 45"/>
                <a:gd name="T92" fmla="*/ 36 w 47"/>
                <a:gd name="T93" fmla="*/ 22 h 45"/>
                <a:gd name="T94" fmla="*/ 36 w 47"/>
                <a:gd name="T9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7" y="7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2" y="7"/>
                  </a:lnTo>
                  <a:lnTo>
                    <a:pt x="45" y="13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5" y="31"/>
                  </a:lnTo>
                  <a:lnTo>
                    <a:pt x="40" y="38"/>
                  </a:lnTo>
                  <a:lnTo>
                    <a:pt x="33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7" y="38"/>
                  </a:lnTo>
                  <a:lnTo>
                    <a:pt x="2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6" y="22"/>
                  </a:moveTo>
                  <a:lnTo>
                    <a:pt x="36" y="22"/>
                  </a:lnTo>
                  <a:lnTo>
                    <a:pt x="36" y="22"/>
                  </a:lnTo>
                  <a:lnTo>
                    <a:pt x="34" y="18"/>
                  </a:lnTo>
                  <a:lnTo>
                    <a:pt x="33" y="14"/>
                  </a:lnTo>
                  <a:lnTo>
                    <a:pt x="29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16" y="14"/>
                  </a:lnTo>
                  <a:lnTo>
                    <a:pt x="13" y="18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4" y="27"/>
                  </a:lnTo>
                  <a:lnTo>
                    <a:pt x="16" y="31"/>
                  </a:lnTo>
                  <a:lnTo>
                    <a:pt x="20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9" y="32"/>
                  </a:lnTo>
                  <a:lnTo>
                    <a:pt x="33" y="31"/>
                  </a:lnTo>
                  <a:lnTo>
                    <a:pt x="34" y="27"/>
                  </a:lnTo>
                  <a:lnTo>
                    <a:pt x="36" y="22"/>
                  </a:lnTo>
                  <a:lnTo>
                    <a:pt x="36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6" name="Freeform 86">
              <a:extLst>
                <a:ext uri="{FF2B5EF4-FFF2-40B4-BE49-F238E27FC236}">
                  <a16:creationId xmlns:a16="http://schemas.microsoft.com/office/drawing/2014/main" id="{ABAF5F16-8421-4C18-8221-83BEB80E6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7138" y="1841500"/>
              <a:ext cx="63500" cy="68263"/>
            </a:xfrm>
            <a:custGeom>
              <a:avLst/>
              <a:gdLst>
                <a:gd name="T0" fmla="*/ 0 w 40"/>
                <a:gd name="T1" fmla="*/ 0 h 43"/>
                <a:gd name="T2" fmla="*/ 13 w 40"/>
                <a:gd name="T3" fmla="*/ 0 h 43"/>
                <a:gd name="T4" fmla="*/ 13 w 40"/>
                <a:gd name="T5" fmla="*/ 7 h 43"/>
                <a:gd name="T6" fmla="*/ 13 w 40"/>
                <a:gd name="T7" fmla="*/ 7 h 43"/>
                <a:gd name="T8" fmla="*/ 18 w 40"/>
                <a:gd name="T9" fmla="*/ 2 h 43"/>
                <a:gd name="T10" fmla="*/ 20 w 40"/>
                <a:gd name="T11" fmla="*/ 0 h 43"/>
                <a:gd name="T12" fmla="*/ 25 w 40"/>
                <a:gd name="T13" fmla="*/ 0 h 43"/>
                <a:gd name="T14" fmla="*/ 25 w 40"/>
                <a:gd name="T15" fmla="*/ 0 h 43"/>
                <a:gd name="T16" fmla="*/ 31 w 40"/>
                <a:gd name="T17" fmla="*/ 2 h 43"/>
                <a:gd name="T18" fmla="*/ 36 w 40"/>
                <a:gd name="T19" fmla="*/ 4 h 43"/>
                <a:gd name="T20" fmla="*/ 38 w 40"/>
                <a:gd name="T21" fmla="*/ 9 h 43"/>
                <a:gd name="T22" fmla="*/ 40 w 40"/>
                <a:gd name="T23" fmla="*/ 16 h 43"/>
                <a:gd name="T24" fmla="*/ 40 w 40"/>
                <a:gd name="T25" fmla="*/ 43 h 43"/>
                <a:gd name="T26" fmla="*/ 27 w 40"/>
                <a:gd name="T27" fmla="*/ 43 h 43"/>
                <a:gd name="T28" fmla="*/ 27 w 40"/>
                <a:gd name="T29" fmla="*/ 20 h 43"/>
                <a:gd name="T30" fmla="*/ 27 w 40"/>
                <a:gd name="T31" fmla="*/ 20 h 43"/>
                <a:gd name="T32" fmla="*/ 27 w 40"/>
                <a:gd name="T33" fmla="*/ 16 h 43"/>
                <a:gd name="T34" fmla="*/ 25 w 40"/>
                <a:gd name="T35" fmla="*/ 13 h 43"/>
                <a:gd name="T36" fmla="*/ 23 w 40"/>
                <a:gd name="T37" fmla="*/ 11 h 43"/>
                <a:gd name="T38" fmla="*/ 20 w 40"/>
                <a:gd name="T39" fmla="*/ 11 h 43"/>
                <a:gd name="T40" fmla="*/ 20 w 40"/>
                <a:gd name="T41" fmla="*/ 11 h 43"/>
                <a:gd name="T42" fmla="*/ 16 w 40"/>
                <a:gd name="T43" fmla="*/ 11 h 43"/>
                <a:gd name="T44" fmla="*/ 14 w 40"/>
                <a:gd name="T45" fmla="*/ 13 h 43"/>
                <a:gd name="T46" fmla="*/ 13 w 40"/>
                <a:gd name="T47" fmla="*/ 16 h 43"/>
                <a:gd name="T48" fmla="*/ 13 w 40"/>
                <a:gd name="T49" fmla="*/ 20 h 43"/>
                <a:gd name="T50" fmla="*/ 13 w 40"/>
                <a:gd name="T51" fmla="*/ 43 h 43"/>
                <a:gd name="T52" fmla="*/ 0 w 40"/>
                <a:gd name="T53" fmla="*/ 43 h 43"/>
                <a:gd name="T54" fmla="*/ 0 w 40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43">
                  <a:moveTo>
                    <a:pt x="0" y="0"/>
                  </a:moveTo>
                  <a:lnTo>
                    <a:pt x="13" y="0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1" y="2"/>
                  </a:lnTo>
                  <a:lnTo>
                    <a:pt x="36" y="4"/>
                  </a:lnTo>
                  <a:lnTo>
                    <a:pt x="38" y="9"/>
                  </a:lnTo>
                  <a:lnTo>
                    <a:pt x="40" y="16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16"/>
                  </a:lnTo>
                  <a:lnTo>
                    <a:pt x="25" y="13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6" y="11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3" y="20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7" name="Freeform 87">
              <a:extLst>
                <a:ext uri="{FF2B5EF4-FFF2-40B4-BE49-F238E27FC236}">
                  <a16:creationId xmlns:a16="http://schemas.microsoft.com/office/drawing/2014/main" id="{6E15BFC4-3091-4316-B7E8-22831D544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1750" y="1824038"/>
              <a:ext cx="42863" cy="88900"/>
            </a:xfrm>
            <a:custGeom>
              <a:avLst/>
              <a:gdLst>
                <a:gd name="T0" fmla="*/ 5 w 27"/>
                <a:gd name="T1" fmla="*/ 42 h 56"/>
                <a:gd name="T2" fmla="*/ 5 w 27"/>
                <a:gd name="T3" fmla="*/ 22 h 56"/>
                <a:gd name="T4" fmla="*/ 0 w 27"/>
                <a:gd name="T5" fmla="*/ 22 h 56"/>
                <a:gd name="T6" fmla="*/ 0 w 27"/>
                <a:gd name="T7" fmla="*/ 11 h 56"/>
                <a:gd name="T8" fmla="*/ 5 w 27"/>
                <a:gd name="T9" fmla="*/ 11 h 56"/>
                <a:gd name="T10" fmla="*/ 5 w 27"/>
                <a:gd name="T11" fmla="*/ 0 h 56"/>
                <a:gd name="T12" fmla="*/ 18 w 27"/>
                <a:gd name="T13" fmla="*/ 0 h 56"/>
                <a:gd name="T14" fmla="*/ 18 w 27"/>
                <a:gd name="T15" fmla="*/ 11 h 56"/>
                <a:gd name="T16" fmla="*/ 27 w 27"/>
                <a:gd name="T17" fmla="*/ 11 h 56"/>
                <a:gd name="T18" fmla="*/ 27 w 27"/>
                <a:gd name="T19" fmla="*/ 22 h 56"/>
                <a:gd name="T20" fmla="*/ 18 w 27"/>
                <a:gd name="T21" fmla="*/ 22 h 56"/>
                <a:gd name="T22" fmla="*/ 18 w 27"/>
                <a:gd name="T23" fmla="*/ 40 h 56"/>
                <a:gd name="T24" fmla="*/ 18 w 27"/>
                <a:gd name="T25" fmla="*/ 40 h 56"/>
                <a:gd name="T26" fmla="*/ 18 w 27"/>
                <a:gd name="T27" fmla="*/ 43 h 56"/>
                <a:gd name="T28" fmla="*/ 22 w 27"/>
                <a:gd name="T29" fmla="*/ 45 h 56"/>
                <a:gd name="T30" fmla="*/ 22 w 27"/>
                <a:gd name="T31" fmla="*/ 45 h 56"/>
                <a:gd name="T32" fmla="*/ 27 w 27"/>
                <a:gd name="T33" fmla="*/ 43 h 56"/>
                <a:gd name="T34" fmla="*/ 27 w 27"/>
                <a:gd name="T35" fmla="*/ 53 h 56"/>
                <a:gd name="T36" fmla="*/ 27 w 27"/>
                <a:gd name="T37" fmla="*/ 53 h 56"/>
                <a:gd name="T38" fmla="*/ 23 w 27"/>
                <a:gd name="T39" fmla="*/ 54 h 56"/>
                <a:gd name="T40" fmla="*/ 18 w 27"/>
                <a:gd name="T41" fmla="*/ 56 h 56"/>
                <a:gd name="T42" fmla="*/ 18 w 27"/>
                <a:gd name="T43" fmla="*/ 56 h 56"/>
                <a:gd name="T44" fmla="*/ 13 w 27"/>
                <a:gd name="T45" fmla="*/ 54 h 56"/>
                <a:gd name="T46" fmla="*/ 9 w 27"/>
                <a:gd name="T47" fmla="*/ 53 h 56"/>
                <a:gd name="T48" fmla="*/ 5 w 27"/>
                <a:gd name="T49" fmla="*/ 49 h 56"/>
                <a:gd name="T50" fmla="*/ 5 w 27"/>
                <a:gd name="T51" fmla="*/ 42 h 56"/>
                <a:gd name="T52" fmla="*/ 5 w 27"/>
                <a:gd name="T53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56">
                  <a:moveTo>
                    <a:pt x="5" y="42"/>
                  </a:moveTo>
                  <a:lnTo>
                    <a:pt x="5" y="22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lnTo>
                    <a:pt x="18" y="0"/>
                  </a:lnTo>
                  <a:lnTo>
                    <a:pt x="18" y="11"/>
                  </a:lnTo>
                  <a:lnTo>
                    <a:pt x="27" y="11"/>
                  </a:lnTo>
                  <a:lnTo>
                    <a:pt x="27" y="22"/>
                  </a:lnTo>
                  <a:lnTo>
                    <a:pt x="18" y="22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18" y="43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7" y="43"/>
                  </a:lnTo>
                  <a:lnTo>
                    <a:pt x="27" y="53"/>
                  </a:lnTo>
                  <a:lnTo>
                    <a:pt x="27" y="53"/>
                  </a:lnTo>
                  <a:lnTo>
                    <a:pt x="23" y="54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13" y="54"/>
                  </a:lnTo>
                  <a:lnTo>
                    <a:pt x="9" y="53"/>
                  </a:lnTo>
                  <a:lnTo>
                    <a:pt x="5" y="49"/>
                  </a:lnTo>
                  <a:lnTo>
                    <a:pt x="5" y="42"/>
                  </a:lnTo>
                  <a:lnTo>
                    <a:pt x="5" y="4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8" name="Freeform 88">
              <a:extLst>
                <a:ext uri="{FF2B5EF4-FFF2-40B4-BE49-F238E27FC236}">
                  <a16:creationId xmlns:a16="http://schemas.microsoft.com/office/drawing/2014/main" id="{33328D14-DF01-41DC-9DE6-D0CEF9891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900" y="1841500"/>
              <a:ext cx="42863" cy="68263"/>
            </a:xfrm>
            <a:custGeom>
              <a:avLst/>
              <a:gdLst>
                <a:gd name="T0" fmla="*/ 0 w 27"/>
                <a:gd name="T1" fmla="*/ 0 h 43"/>
                <a:gd name="T2" fmla="*/ 13 w 27"/>
                <a:gd name="T3" fmla="*/ 0 h 43"/>
                <a:gd name="T4" fmla="*/ 13 w 27"/>
                <a:gd name="T5" fmla="*/ 9 h 43"/>
                <a:gd name="T6" fmla="*/ 13 w 27"/>
                <a:gd name="T7" fmla="*/ 9 h 43"/>
                <a:gd name="T8" fmla="*/ 15 w 27"/>
                <a:gd name="T9" fmla="*/ 5 h 43"/>
                <a:gd name="T10" fmla="*/ 18 w 27"/>
                <a:gd name="T11" fmla="*/ 2 h 43"/>
                <a:gd name="T12" fmla="*/ 22 w 27"/>
                <a:gd name="T13" fmla="*/ 0 h 43"/>
                <a:gd name="T14" fmla="*/ 27 w 27"/>
                <a:gd name="T15" fmla="*/ 0 h 43"/>
                <a:gd name="T16" fmla="*/ 27 w 27"/>
                <a:gd name="T17" fmla="*/ 13 h 43"/>
                <a:gd name="T18" fmla="*/ 25 w 27"/>
                <a:gd name="T19" fmla="*/ 13 h 43"/>
                <a:gd name="T20" fmla="*/ 25 w 27"/>
                <a:gd name="T21" fmla="*/ 13 h 43"/>
                <a:gd name="T22" fmla="*/ 20 w 27"/>
                <a:gd name="T23" fmla="*/ 14 h 43"/>
                <a:gd name="T24" fmla="*/ 16 w 27"/>
                <a:gd name="T25" fmla="*/ 16 h 43"/>
                <a:gd name="T26" fmla="*/ 13 w 27"/>
                <a:gd name="T27" fmla="*/ 22 h 43"/>
                <a:gd name="T28" fmla="*/ 13 w 27"/>
                <a:gd name="T29" fmla="*/ 27 h 43"/>
                <a:gd name="T30" fmla="*/ 13 w 27"/>
                <a:gd name="T31" fmla="*/ 43 h 43"/>
                <a:gd name="T32" fmla="*/ 0 w 27"/>
                <a:gd name="T33" fmla="*/ 43 h 43"/>
                <a:gd name="T34" fmla="*/ 0 w 27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43">
                  <a:moveTo>
                    <a:pt x="0" y="0"/>
                  </a:moveTo>
                  <a:lnTo>
                    <a:pt x="13" y="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8" y="2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0" y="14"/>
                  </a:lnTo>
                  <a:lnTo>
                    <a:pt x="16" y="16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9" name="Freeform 89">
              <a:extLst>
                <a:ext uri="{FF2B5EF4-FFF2-40B4-BE49-F238E27FC236}">
                  <a16:creationId xmlns:a16="http://schemas.microsoft.com/office/drawing/2014/main" id="{54E41A10-7C95-4764-A167-066EAEFFC3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62875" y="1817688"/>
              <a:ext cx="20638" cy="92075"/>
            </a:xfrm>
            <a:custGeom>
              <a:avLst/>
              <a:gdLst>
                <a:gd name="T0" fmla="*/ 0 w 13"/>
                <a:gd name="T1" fmla="*/ 0 h 58"/>
                <a:gd name="T2" fmla="*/ 13 w 13"/>
                <a:gd name="T3" fmla="*/ 0 h 58"/>
                <a:gd name="T4" fmla="*/ 13 w 13"/>
                <a:gd name="T5" fmla="*/ 11 h 58"/>
                <a:gd name="T6" fmla="*/ 0 w 13"/>
                <a:gd name="T7" fmla="*/ 11 h 58"/>
                <a:gd name="T8" fmla="*/ 0 w 13"/>
                <a:gd name="T9" fmla="*/ 0 h 58"/>
                <a:gd name="T10" fmla="*/ 0 w 13"/>
                <a:gd name="T11" fmla="*/ 15 h 58"/>
                <a:gd name="T12" fmla="*/ 13 w 13"/>
                <a:gd name="T13" fmla="*/ 15 h 58"/>
                <a:gd name="T14" fmla="*/ 13 w 13"/>
                <a:gd name="T15" fmla="*/ 58 h 58"/>
                <a:gd name="T16" fmla="*/ 0 w 13"/>
                <a:gd name="T17" fmla="*/ 58 h 58"/>
                <a:gd name="T18" fmla="*/ 0 w 13"/>
                <a:gd name="T19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58">
                  <a:moveTo>
                    <a:pt x="0" y="0"/>
                  </a:moveTo>
                  <a:lnTo>
                    <a:pt x="13" y="0"/>
                  </a:lnTo>
                  <a:lnTo>
                    <a:pt x="13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15"/>
                  </a:moveTo>
                  <a:lnTo>
                    <a:pt x="13" y="15"/>
                  </a:lnTo>
                  <a:lnTo>
                    <a:pt x="13" y="58"/>
                  </a:lnTo>
                  <a:lnTo>
                    <a:pt x="0" y="5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0" name="Freeform 90">
              <a:extLst>
                <a:ext uri="{FF2B5EF4-FFF2-40B4-BE49-F238E27FC236}">
                  <a16:creationId xmlns:a16="http://schemas.microsoft.com/office/drawing/2014/main" id="{19DA4FFA-AC72-485C-9CD3-6B5E9AA242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5" y="1817688"/>
              <a:ext cx="71438" cy="95250"/>
            </a:xfrm>
            <a:custGeom>
              <a:avLst/>
              <a:gdLst>
                <a:gd name="T0" fmla="*/ 13 w 45"/>
                <a:gd name="T1" fmla="*/ 53 h 60"/>
                <a:gd name="T2" fmla="*/ 13 w 45"/>
                <a:gd name="T3" fmla="*/ 58 h 60"/>
                <a:gd name="T4" fmla="*/ 0 w 45"/>
                <a:gd name="T5" fmla="*/ 58 h 60"/>
                <a:gd name="T6" fmla="*/ 0 w 45"/>
                <a:gd name="T7" fmla="*/ 0 h 60"/>
                <a:gd name="T8" fmla="*/ 13 w 45"/>
                <a:gd name="T9" fmla="*/ 0 h 60"/>
                <a:gd name="T10" fmla="*/ 13 w 45"/>
                <a:gd name="T11" fmla="*/ 22 h 60"/>
                <a:gd name="T12" fmla="*/ 13 w 45"/>
                <a:gd name="T13" fmla="*/ 22 h 60"/>
                <a:gd name="T14" fmla="*/ 18 w 45"/>
                <a:gd name="T15" fmla="*/ 17 h 60"/>
                <a:gd name="T16" fmla="*/ 22 w 45"/>
                <a:gd name="T17" fmla="*/ 15 h 60"/>
                <a:gd name="T18" fmla="*/ 25 w 45"/>
                <a:gd name="T19" fmla="*/ 15 h 60"/>
                <a:gd name="T20" fmla="*/ 25 w 45"/>
                <a:gd name="T21" fmla="*/ 15 h 60"/>
                <a:gd name="T22" fmla="*/ 32 w 45"/>
                <a:gd name="T23" fmla="*/ 17 h 60"/>
                <a:gd name="T24" fmla="*/ 40 w 45"/>
                <a:gd name="T25" fmla="*/ 20 h 60"/>
                <a:gd name="T26" fmla="*/ 43 w 45"/>
                <a:gd name="T27" fmla="*/ 28 h 60"/>
                <a:gd name="T28" fmla="*/ 45 w 45"/>
                <a:gd name="T29" fmla="*/ 37 h 60"/>
                <a:gd name="T30" fmla="*/ 45 w 45"/>
                <a:gd name="T31" fmla="*/ 37 h 60"/>
                <a:gd name="T32" fmla="*/ 45 w 45"/>
                <a:gd name="T33" fmla="*/ 37 h 60"/>
                <a:gd name="T34" fmla="*/ 43 w 45"/>
                <a:gd name="T35" fmla="*/ 47 h 60"/>
                <a:gd name="T36" fmla="*/ 40 w 45"/>
                <a:gd name="T37" fmla="*/ 55 h 60"/>
                <a:gd name="T38" fmla="*/ 32 w 45"/>
                <a:gd name="T39" fmla="*/ 58 h 60"/>
                <a:gd name="T40" fmla="*/ 25 w 45"/>
                <a:gd name="T41" fmla="*/ 60 h 60"/>
                <a:gd name="T42" fmla="*/ 25 w 45"/>
                <a:gd name="T43" fmla="*/ 60 h 60"/>
                <a:gd name="T44" fmla="*/ 22 w 45"/>
                <a:gd name="T45" fmla="*/ 58 h 60"/>
                <a:gd name="T46" fmla="*/ 18 w 45"/>
                <a:gd name="T47" fmla="*/ 58 h 60"/>
                <a:gd name="T48" fmla="*/ 13 w 45"/>
                <a:gd name="T49" fmla="*/ 53 h 60"/>
                <a:gd name="T50" fmla="*/ 13 w 45"/>
                <a:gd name="T51" fmla="*/ 53 h 60"/>
                <a:gd name="T52" fmla="*/ 32 w 45"/>
                <a:gd name="T53" fmla="*/ 37 h 60"/>
                <a:gd name="T54" fmla="*/ 32 w 45"/>
                <a:gd name="T55" fmla="*/ 37 h 60"/>
                <a:gd name="T56" fmla="*/ 32 w 45"/>
                <a:gd name="T57" fmla="*/ 37 h 60"/>
                <a:gd name="T58" fmla="*/ 32 w 45"/>
                <a:gd name="T59" fmla="*/ 33 h 60"/>
                <a:gd name="T60" fmla="*/ 31 w 45"/>
                <a:gd name="T61" fmla="*/ 29 h 60"/>
                <a:gd name="T62" fmla="*/ 27 w 45"/>
                <a:gd name="T63" fmla="*/ 26 h 60"/>
                <a:gd name="T64" fmla="*/ 23 w 45"/>
                <a:gd name="T65" fmla="*/ 26 h 60"/>
                <a:gd name="T66" fmla="*/ 23 w 45"/>
                <a:gd name="T67" fmla="*/ 26 h 60"/>
                <a:gd name="T68" fmla="*/ 18 w 45"/>
                <a:gd name="T69" fmla="*/ 26 h 60"/>
                <a:gd name="T70" fmla="*/ 16 w 45"/>
                <a:gd name="T71" fmla="*/ 29 h 60"/>
                <a:gd name="T72" fmla="*/ 13 w 45"/>
                <a:gd name="T73" fmla="*/ 33 h 60"/>
                <a:gd name="T74" fmla="*/ 13 w 45"/>
                <a:gd name="T75" fmla="*/ 37 h 60"/>
                <a:gd name="T76" fmla="*/ 13 w 45"/>
                <a:gd name="T77" fmla="*/ 37 h 60"/>
                <a:gd name="T78" fmla="*/ 13 w 45"/>
                <a:gd name="T79" fmla="*/ 37 h 60"/>
                <a:gd name="T80" fmla="*/ 13 w 45"/>
                <a:gd name="T81" fmla="*/ 42 h 60"/>
                <a:gd name="T82" fmla="*/ 16 w 45"/>
                <a:gd name="T83" fmla="*/ 46 h 60"/>
                <a:gd name="T84" fmla="*/ 18 w 45"/>
                <a:gd name="T85" fmla="*/ 47 h 60"/>
                <a:gd name="T86" fmla="*/ 23 w 45"/>
                <a:gd name="T87" fmla="*/ 49 h 60"/>
                <a:gd name="T88" fmla="*/ 23 w 45"/>
                <a:gd name="T89" fmla="*/ 49 h 60"/>
                <a:gd name="T90" fmla="*/ 27 w 45"/>
                <a:gd name="T91" fmla="*/ 47 h 60"/>
                <a:gd name="T92" fmla="*/ 31 w 45"/>
                <a:gd name="T93" fmla="*/ 46 h 60"/>
                <a:gd name="T94" fmla="*/ 32 w 45"/>
                <a:gd name="T95" fmla="*/ 42 h 60"/>
                <a:gd name="T96" fmla="*/ 32 w 45"/>
                <a:gd name="T97" fmla="*/ 37 h 60"/>
                <a:gd name="T98" fmla="*/ 32 w 45"/>
                <a:gd name="T99" fmla="*/ 3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5" h="60">
                  <a:moveTo>
                    <a:pt x="13" y="53"/>
                  </a:moveTo>
                  <a:lnTo>
                    <a:pt x="13" y="58"/>
                  </a:lnTo>
                  <a:lnTo>
                    <a:pt x="0" y="58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8" y="17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32" y="17"/>
                  </a:lnTo>
                  <a:lnTo>
                    <a:pt x="40" y="20"/>
                  </a:lnTo>
                  <a:lnTo>
                    <a:pt x="43" y="28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3" y="47"/>
                  </a:lnTo>
                  <a:lnTo>
                    <a:pt x="40" y="55"/>
                  </a:lnTo>
                  <a:lnTo>
                    <a:pt x="32" y="58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2" y="58"/>
                  </a:lnTo>
                  <a:lnTo>
                    <a:pt x="18" y="58"/>
                  </a:lnTo>
                  <a:lnTo>
                    <a:pt x="13" y="53"/>
                  </a:lnTo>
                  <a:lnTo>
                    <a:pt x="13" y="53"/>
                  </a:lnTo>
                  <a:close/>
                  <a:moveTo>
                    <a:pt x="32" y="37"/>
                  </a:moveTo>
                  <a:lnTo>
                    <a:pt x="32" y="37"/>
                  </a:lnTo>
                  <a:lnTo>
                    <a:pt x="32" y="37"/>
                  </a:lnTo>
                  <a:lnTo>
                    <a:pt x="32" y="33"/>
                  </a:lnTo>
                  <a:lnTo>
                    <a:pt x="31" y="29"/>
                  </a:lnTo>
                  <a:lnTo>
                    <a:pt x="27" y="26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18" y="26"/>
                  </a:lnTo>
                  <a:lnTo>
                    <a:pt x="16" y="29"/>
                  </a:lnTo>
                  <a:lnTo>
                    <a:pt x="13" y="33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42"/>
                  </a:lnTo>
                  <a:lnTo>
                    <a:pt x="16" y="46"/>
                  </a:lnTo>
                  <a:lnTo>
                    <a:pt x="18" y="47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7" y="47"/>
                  </a:lnTo>
                  <a:lnTo>
                    <a:pt x="31" y="46"/>
                  </a:lnTo>
                  <a:lnTo>
                    <a:pt x="32" y="42"/>
                  </a:lnTo>
                  <a:lnTo>
                    <a:pt x="32" y="37"/>
                  </a:lnTo>
                  <a:lnTo>
                    <a:pt x="32" y="37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1" name="Freeform 91">
              <a:extLst>
                <a:ext uri="{FF2B5EF4-FFF2-40B4-BE49-F238E27FC236}">
                  <a16:creationId xmlns:a16="http://schemas.microsoft.com/office/drawing/2014/main" id="{31B00C4B-7039-4F13-ABDC-9C7974B1A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6700" y="1841500"/>
              <a:ext cx="63500" cy="71438"/>
            </a:xfrm>
            <a:custGeom>
              <a:avLst/>
              <a:gdLst>
                <a:gd name="T0" fmla="*/ 0 w 40"/>
                <a:gd name="T1" fmla="*/ 29 h 45"/>
                <a:gd name="T2" fmla="*/ 0 w 40"/>
                <a:gd name="T3" fmla="*/ 0 h 45"/>
                <a:gd name="T4" fmla="*/ 13 w 40"/>
                <a:gd name="T5" fmla="*/ 0 h 45"/>
                <a:gd name="T6" fmla="*/ 13 w 40"/>
                <a:gd name="T7" fmla="*/ 25 h 45"/>
                <a:gd name="T8" fmla="*/ 13 w 40"/>
                <a:gd name="T9" fmla="*/ 25 h 45"/>
                <a:gd name="T10" fmla="*/ 13 w 40"/>
                <a:gd name="T11" fmla="*/ 29 h 45"/>
                <a:gd name="T12" fmla="*/ 15 w 40"/>
                <a:gd name="T13" fmla="*/ 31 h 45"/>
                <a:gd name="T14" fmla="*/ 16 w 40"/>
                <a:gd name="T15" fmla="*/ 32 h 45"/>
                <a:gd name="T16" fmla="*/ 20 w 40"/>
                <a:gd name="T17" fmla="*/ 34 h 45"/>
                <a:gd name="T18" fmla="*/ 20 w 40"/>
                <a:gd name="T19" fmla="*/ 34 h 45"/>
                <a:gd name="T20" fmla="*/ 24 w 40"/>
                <a:gd name="T21" fmla="*/ 32 h 45"/>
                <a:gd name="T22" fmla="*/ 25 w 40"/>
                <a:gd name="T23" fmla="*/ 31 h 45"/>
                <a:gd name="T24" fmla="*/ 27 w 40"/>
                <a:gd name="T25" fmla="*/ 29 h 45"/>
                <a:gd name="T26" fmla="*/ 27 w 40"/>
                <a:gd name="T27" fmla="*/ 25 h 45"/>
                <a:gd name="T28" fmla="*/ 27 w 40"/>
                <a:gd name="T29" fmla="*/ 0 h 45"/>
                <a:gd name="T30" fmla="*/ 40 w 40"/>
                <a:gd name="T31" fmla="*/ 0 h 45"/>
                <a:gd name="T32" fmla="*/ 40 w 40"/>
                <a:gd name="T33" fmla="*/ 43 h 45"/>
                <a:gd name="T34" fmla="*/ 27 w 40"/>
                <a:gd name="T35" fmla="*/ 43 h 45"/>
                <a:gd name="T36" fmla="*/ 27 w 40"/>
                <a:gd name="T37" fmla="*/ 38 h 45"/>
                <a:gd name="T38" fmla="*/ 27 w 40"/>
                <a:gd name="T39" fmla="*/ 38 h 45"/>
                <a:gd name="T40" fmla="*/ 22 w 40"/>
                <a:gd name="T41" fmla="*/ 43 h 45"/>
                <a:gd name="T42" fmla="*/ 18 w 40"/>
                <a:gd name="T43" fmla="*/ 43 h 45"/>
                <a:gd name="T44" fmla="*/ 15 w 40"/>
                <a:gd name="T45" fmla="*/ 45 h 45"/>
                <a:gd name="T46" fmla="*/ 15 w 40"/>
                <a:gd name="T47" fmla="*/ 45 h 45"/>
                <a:gd name="T48" fmla="*/ 9 w 40"/>
                <a:gd name="T49" fmla="*/ 43 h 45"/>
                <a:gd name="T50" fmla="*/ 4 w 40"/>
                <a:gd name="T51" fmla="*/ 40 h 45"/>
                <a:gd name="T52" fmla="*/ 2 w 40"/>
                <a:gd name="T53" fmla="*/ 36 h 45"/>
                <a:gd name="T54" fmla="*/ 0 w 40"/>
                <a:gd name="T55" fmla="*/ 29 h 45"/>
                <a:gd name="T56" fmla="*/ 0 w 40"/>
                <a:gd name="T57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0" h="45">
                  <a:moveTo>
                    <a:pt x="0" y="29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9"/>
                  </a:lnTo>
                  <a:lnTo>
                    <a:pt x="15" y="31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4" y="32"/>
                  </a:lnTo>
                  <a:lnTo>
                    <a:pt x="25" y="31"/>
                  </a:lnTo>
                  <a:lnTo>
                    <a:pt x="27" y="29"/>
                  </a:lnTo>
                  <a:lnTo>
                    <a:pt x="27" y="25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2" y="43"/>
                  </a:lnTo>
                  <a:lnTo>
                    <a:pt x="18" y="43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9" y="43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2" name="Freeform 92">
              <a:extLst>
                <a:ext uri="{FF2B5EF4-FFF2-40B4-BE49-F238E27FC236}">
                  <a16:creationId xmlns:a16="http://schemas.microsoft.com/office/drawing/2014/main" id="{A20EE2E5-3293-47D6-B5F6-CADA8B01D4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67663" y="1817688"/>
              <a:ext cx="19050" cy="92075"/>
            </a:xfrm>
            <a:custGeom>
              <a:avLst/>
              <a:gdLst>
                <a:gd name="T0" fmla="*/ 0 w 12"/>
                <a:gd name="T1" fmla="*/ 0 h 58"/>
                <a:gd name="T2" fmla="*/ 12 w 12"/>
                <a:gd name="T3" fmla="*/ 0 h 58"/>
                <a:gd name="T4" fmla="*/ 12 w 12"/>
                <a:gd name="T5" fmla="*/ 11 h 58"/>
                <a:gd name="T6" fmla="*/ 0 w 12"/>
                <a:gd name="T7" fmla="*/ 11 h 58"/>
                <a:gd name="T8" fmla="*/ 0 w 12"/>
                <a:gd name="T9" fmla="*/ 0 h 58"/>
                <a:gd name="T10" fmla="*/ 0 w 12"/>
                <a:gd name="T11" fmla="*/ 15 h 58"/>
                <a:gd name="T12" fmla="*/ 12 w 12"/>
                <a:gd name="T13" fmla="*/ 15 h 58"/>
                <a:gd name="T14" fmla="*/ 12 w 12"/>
                <a:gd name="T15" fmla="*/ 58 h 58"/>
                <a:gd name="T16" fmla="*/ 0 w 12"/>
                <a:gd name="T17" fmla="*/ 58 h 58"/>
                <a:gd name="T18" fmla="*/ 0 w 12"/>
                <a:gd name="T19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58">
                  <a:moveTo>
                    <a:pt x="0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15"/>
                  </a:moveTo>
                  <a:lnTo>
                    <a:pt x="12" y="15"/>
                  </a:lnTo>
                  <a:lnTo>
                    <a:pt x="12" y="58"/>
                  </a:lnTo>
                  <a:lnTo>
                    <a:pt x="0" y="5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3" name="Freeform 93">
              <a:extLst>
                <a:ext uri="{FF2B5EF4-FFF2-40B4-BE49-F238E27FC236}">
                  <a16:creationId xmlns:a16="http://schemas.microsoft.com/office/drawing/2014/main" id="{5119A1E7-F322-4739-AE47-91AFC78F8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000" y="1841500"/>
              <a:ext cx="63500" cy="92075"/>
            </a:xfrm>
            <a:custGeom>
              <a:avLst/>
              <a:gdLst>
                <a:gd name="T0" fmla="*/ 9 w 40"/>
                <a:gd name="T1" fmla="*/ 54 h 58"/>
                <a:gd name="T2" fmla="*/ 17 w 40"/>
                <a:gd name="T3" fmla="*/ 43 h 58"/>
                <a:gd name="T4" fmla="*/ 17 w 40"/>
                <a:gd name="T5" fmla="*/ 43 h 58"/>
                <a:gd name="T6" fmla="*/ 9 w 40"/>
                <a:gd name="T7" fmla="*/ 42 h 58"/>
                <a:gd name="T8" fmla="*/ 6 w 40"/>
                <a:gd name="T9" fmla="*/ 36 h 58"/>
                <a:gd name="T10" fmla="*/ 2 w 40"/>
                <a:gd name="T11" fmla="*/ 29 h 58"/>
                <a:gd name="T12" fmla="*/ 0 w 40"/>
                <a:gd name="T13" fmla="*/ 22 h 58"/>
                <a:gd name="T14" fmla="*/ 0 w 40"/>
                <a:gd name="T15" fmla="*/ 22 h 58"/>
                <a:gd name="T16" fmla="*/ 0 w 40"/>
                <a:gd name="T17" fmla="*/ 22 h 58"/>
                <a:gd name="T18" fmla="*/ 2 w 40"/>
                <a:gd name="T19" fmla="*/ 14 h 58"/>
                <a:gd name="T20" fmla="*/ 8 w 40"/>
                <a:gd name="T21" fmla="*/ 7 h 58"/>
                <a:gd name="T22" fmla="*/ 15 w 40"/>
                <a:gd name="T23" fmla="*/ 2 h 58"/>
                <a:gd name="T24" fmla="*/ 24 w 40"/>
                <a:gd name="T25" fmla="*/ 0 h 58"/>
                <a:gd name="T26" fmla="*/ 24 w 40"/>
                <a:gd name="T27" fmla="*/ 0 h 58"/>
                <a:gd name="T28" fmla="*/ 29 w 40"/>
                <a:gd name="T29" fmla="*/ 0 h 58"/>
                <a:gd name="T30" fmla="*/ 33 w 40"/>
                <a:gd name="T31" fmla="*/ 2 h 58"/>
                <a:gd name="T32" fmla="*/ 40 w 40"/>
                <a:gd name="T33" fmla="*/ 7 h 58"/>
                <a:gd name="T34" fmla="*/ 33 w 40"/>
                <a:gd name="T35" fmla="*/ 14 h 58"/>
                <a:gd name="T36" fmla="*/ 33 w 40"/>
                <a:gd name="T37" fmla="*/ 14 h 58"/>
                <a:gd name="T38" fmla="*/ 29 w 40"/>
                <a:gd name="T39" fmla="*/ 11 h 58"/>
                <a:gd name="T40" fmla="*/ 24 w 40"/>
                <a:gd name="T41" fmla="*/ 11 h 58"/>
                <a:gd name="T42" fmla="*/ 24 w 40"/>
                <a:gd name="T43" fmla="*/ 11 h 58"/>
                <a:gd name="T44" fmla="*/ 18 w 40"/>
                <a:gd name="T45" fmla="*/ 11 h 58"/>
                <a:gd name="T46" fmla="*/ 15 w 40"/>
                <a:gd name="T47" fmla="*/ 14 h 58"/>
                <a:gd name="T48" fmla="*/ 13 w 40"/>
                <a:gd name="T49" fmla="*/ 18 h 58"/>
                <a:gd name="T50" fmla="*/ 13 w 40"/>
                <a:gd name="T51" fmla="*/ 22 h 58"/>
                <a:gd name="T52" fmla="*/ 13 w 40"/>
                <a:gd name="T53" fmla="*/ 22 h 58"/>
                <a:gd name="T54" fmla="*/ 13 w 40"/>
                <a:gd name="T55" fmla="*/ 22 h 58"/>
                <a:gd name="T56" fmla="*/ 13 w 40"/>
                <a:gd name="T57" fmla="*/ 27 h 58"/>
                <a:gd name="T58" fmla="*/ 17 w 40"/>
                <a:gd name="T59" fmla="*/ 31 h 58"/>
                <a:gd name="T60" fmla="*/ 18 w 40"/>
                <a:gd name="T61" fmla="*/ 32 h 58"/>
                <a:gd name="T62" fmla="*/ 24 w 40"/>
                <a:gd name="T63" fmla="*/ 34 h 58"/>
                <a:gd name="T64" fmla="*/ 24 w 40"/>
                <a:gd name="T65" fmla="*/ 34 h 58"/>
                <a:gd name="T66" fmla="*/ 29 w 40"/>
                <a:gd name="T67" fmla="*/ 32 h 58"/>
                <a:gd name="T68" fmla="*/ 33 w 40"/>
                <a:gd name="T69" fmla="*/ 29 h 58"/>
                <a:gd name="T70" fmla="*/ 40 w 40"/>
                <a:gd name="T71" fmla="*/ 36 h 58"/>
                <a:gd name="T72" fmla="*/ 40 w 40"/>
                <a:gd name="T73" fmla="*/ 36 h 58"/>
                <a:gd name="T74" fmla="*/ 35 w 40"/>
                <a:gd name="T75" fmla="*/ 42 h 58"/>
                <a:gd name="T76" fmla="*/ 29 w 40"/>
                <a:gd name="T77" fmla="*/ 43 h 58"/>
                <a:gd name="T78" fmla="*/ 26 w 40"/>
                <a:gd name="T79" fmla="*/ 45 h 58"/>
                <a:gd name="T80" fmla="*/ 20 w 40"/>
                <a:gd name="T81" fmla="*/ 58 h 58"/>
                <a:gd name="T82" fmla="*/ 9 w 40"/>
                <a:gd name="T83" fmla="*/ 5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" h="58">
                  <a:moveTo>
                    <a:pt x="9" y="54"/>
                  </a:moveTo>
                  <a:lnTo>
                    <a:pt x="17" y="43"/>
                  </a:lnTo>
                  <a:lnTo>
                    <a:pt x="17" y="43"/>
                  </a:lnTo>
                  <a:lnTo>
                    <a:pt x="9" y="42"/>
                  </a:lnTo>
                  <a:lnTo>
                    <a:pt x="6" y="36"/>
                  </a:lnTo>
                  <a:lnTo>
                    <a:pt x="2" y="29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8" y="7"/>
                  </a:lnTo>
                  <a:lnTo>
                    <a:pt x="15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3" y="2"/>
                  </a:lnTo>
                  <a:lnTo>
                    <a:pt x="40" y="7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29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5" y="14"/>
                  </a:lnTo>
                  <a:lnTo>
                    <a:pt x="13" y="18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7" y="31"/>
                  </a:lnTo>
                  <a:lnTo>
                    <a:pt x="18" y="32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9" y="32"/>
                  </a:lnTo>
                  <a:lnTo>
                    <a:pt x="33" y="29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35" y="42"/>
                  </a:lnTo>
                  <a:lnTo>
                    <a:pt x="29" y="43"/>
                  </a:lnTo>
                  <a:lnTo>
                    <a:pt x="26" y="45"/>
                  </a:lnTo>
                  <a:lnTo>
                    <a:pt x="20" y="58"/>
                  </a:lnTo>
                  <a:lnTo>
                    <a:pt x="9" y="54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4" name="Freeform 94">
              <a:extLst>
                <a:ext uri="{FF2B5EF4-FFF2-40B4-BE49-F238E27FC236}">
                  <a16:creationId xmlns:a16="http://schemas.microsoft.com/office/drawing/2014/main" id="{BA762AA3-8B47-41C7-AA34-0B7505D395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74025" y="1816100"/>
              <a:ext cx="73025" cy="96838"/>
            </a:xfrm>
            <a:custGeom>
              <a:avLst/>
              <a:gdLst>
                <a:gd name="T0" fmla="*/ 0 w 46"/>
                <a:gd name="T1" fmla="*/ 38 h 61"/>
                <a:gd name="T2" fmla="*/ 1 w 46"/>
                <a:gd name="T3" fmla="*/ 30 h 61"/>
                <a:gd name="T4" fmla="*/ 14 w 46"/>
                <a:gd name="T5" fmla="*/ 18 h 61"/>
                <a:gd name="T6" fmla="*/ 23 w 46"/>
                <a:gd name="T7" fmla="*/ 16 h 61"/>
                <a:gd name="T8" fmla="*/ 39 w 46"/>
                <a:gd name="T9" fmla="*/ 23 h 61"/>
                <a:gd name="T10" fmla="*/ 46 w 46"/>
                <a:gd name="T11" fmla="*/ 38 h 61"/>
                <a:gd name="T12" fmla="*/ 46 w 46"/>
                <a:gd name="T13" fmla="*/ 38 h 61"/>
                <a:gd name="T14" fmla="*/ 39 w 46"/>
                <a:gd name="T15" fmla="*/ 54 h 61"/>
                <a:gd name="T16" fmla="*/ 23 w 46"/>
                <a:gd name="T17" fmla="*/ 61 h 61"/>
                <a:gd name="T18" fmla="*/ 14 w 46"/>
                <a:gd name="T19" fmla="*/ 59 h 61"/>
                <a:gd name="T20" fmla="*/ 1 w 46"/>
                <a:gd name="T21" fmla="*/ 47 h 61"/>
                <a:gd name="T22" fmla="*/ 0 w 46"/>
                <a:gd name="T23" fmla="*/ 38 h 61"/>
                <a:gd name="T24" fmla="*/ 7 w 46"/>
                <a:gd name="T25" fmla="*/ 11 h 61"/>
                <a:gd name="T26" fmla="*/ 12 w 46"/>
                <a:gd name="T27" fmla="*/ 0 h 61"/>
                <a:gd name="T28" fmla="*/ 16 w 46"/>
                <a:gd name="T29" fmla="*/ 0 h 61"/>
                <a:gd name="T30" fmla="*/ 28 w 46"/>
                <a:gd name="T31" fmla="*/ 3 h 61"/>
                <a:gd name="T32" fmla="*/ 32 w 46"/>
                <a:gd name="T33" fmla="*/ 1 h 61"/>
                <a:gd name="T34" fmla="*/ 39 w 46"/>
                <a:gd name="T35" fmla="*/ 1 h 61"/>
                <a:gd name="T36" fmla="*/ 36 w 46"/>
                <a:gd name="T37" fmla="*/ 9 h 61"/>
                <a:gd name="T38" fmla="*/ 30 w 46"/>
                <a:gd name="T39" fmla="*/ 12 h 61"/>
                <a:gd name="T40" fmla="*/ 23 w 46"/>
                <a:gd name="T41" fmla="*/ 11 h 61"/>
                <a:gd name="T42" fmla="*/ 18 w 46"/>
                <a:gd name="T43" fmla="*/ 9 h 61"/>
                <a:gd name="T44" fmla="*/ 12 w 46"/>
                <a:gd name="T45" fmla="*/ 12 h 61"/>
                <a:gd name="T46" fmla="*/ 34 w 46"/>
                <a:gd name="T47" fmla="*/ 38 h 61"/>
                <a:gd name="T48" fmla="*/ 34 w 46"/>
                <a:gd name="T49" fmla="*/ 38 h 61"/>
                <a:gd name="T50" fmla="*/ 30 w 46"/>
                <a:gd name="T51" fmla="*/ 30 h 61"/>
                <a:gd name="T52" fmla="*/ 23 w 46"/>
                <a:gd name="T53" fmla="*/ 27 h 61"/>
                <a:gd name="T54" fmla="*/ 18 w 46"/>
                <a:gd name="T55" fmla="*/ 27 h 61"/>
                <a:gd name="T56" fmla="*/ 12 w 46"/>
                <a:gd name="T57" fmla="*/ 34 h 61"/>
                <a:gd name="T58" fmla="*/ 12 w 46"/>
                <a:gd name="T59" fmla="*/ 38 h 61"/>
                <a:gd name="T60" fmla="*/ 12 w 46"/>
                <a:gd name="T61" fmla="*/ 43 h 61"/>
                <a:gd name="T62" fmla="*/ 18 w 46"/>
                <a:gd name="T63" fmla="*/ 48 h 61"/>
                <a:gd name="T64" fmla="*/ 23 w 46"/>
                <a:gd name="T65" fmla="*/ 50 h 61"/>
                <a:gd name="T66" fmla="*/ 30 w 46"/>
                <a:gd name="T67" fmla="*/ 47 h 61"/>
                <a:gd name="T68" fmla="*/ 34 w 46"/>
                <a:gd name="T69" fmla="*/ 3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" h="61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1" y="30"/>
                  </a:lnTo>
                  <a:lnTo>
                    <a:pt x="7" y="23"/>
                  </a:lnTo>
                  <a:lnTo>
                    <a:pt x="14" y="18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32" y="18"/>
                  </a:lnTo>
                  <a:lnTo>
                    <a:pt x="39" y="23"/>
                  </a:lnTo>
                  <a:lnTo>
                    <a:pt x="45" y="29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5" y="47"/>
                  </a:lnTo>
                  <a:lnTo>
                    <a:pt x="39" y="54"/>
                  </a:lnTo>
                  <a:lnTo>
                    <a:pt x="32" y="59"/>
                  </a:lnTo>
                  <a:lnTo>
                    <a:pt x="23" y="61"/>
                  </a:lnTo>
                  <a:lnTo>
                    <a:pt x="23" y="61"/>
                  </a:lnTo>
                  <a:lnTo>
                    <a:pt x="14" y="59"/>
                  </a:lnTo>
                  <a:lnTo>
                    <a:pt x="7" y="54"/>
                  </a:lnTo>
                  <a:lnTo>
                    <a:pt x="1" y="47"/>
                  </a:lnTo>
                  <a:lnTo>
                    <a:pt x="0" y="38"/>
                  </a:lnTo>
                  <a:lnTo>
                    <a:pt x="0" y="38"/>
                  </a:lnTo>
                  <a:close/>
                  <a:moveTo>
                    <a:pt x="7" y="11"/>
                  </a:moveTo>
                  <a:lnTo>
                    <a:pt x="7" y="11"/>
                  </a:lnTo>
                  <a:lnTo>
                    <a:pt x="10" y="3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32" y="1"/>
                  </a:lnTo>
                  <a:lnTo>
                    <a:pt x="34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23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2"/>
                  </a:lnTo>
                  <a:lnTo>
                    <a:pt x="7" y="11"/>
                  </a:lnTo>
                  <a:close/>
                  <a:moveTo>
                    <a:pt x="34" y="38"/>
                  </a:moveTo>
                  <a:lnTo>
                    <a:pt x="34" y="38"/>
                  </a:lnTo>
                  <a:lnTo>
                    <a:pt x="34" y="38"/>
                  </a:lnTo>
                  <a:lnTo>
                    <a:pt x="34" y="34"/>
                  </a:lnTo>
                  <a:lnTo>
                    <a:pt x="30" y="30"/>
                  </a:lnTo>
                  <a:lnTo>
                    <a:pt x="27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18" y="27"/>
                  </a:lnTo>
                  <a:lnTo>
                    <a:pt x="14" y="30"/>
                  </a:lnTo>
                  <a:lnTo>
                    <a:pt x="12" y="34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43"/>
                  </a:lnTo>
                  <a:lnTo>
                    <a:pt x="14" y="47"/>
                  </a:lnTo>
                  <a:lnTo>
                    <a:pt x="18" y="48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7" y="48"/>
                  </a:lnTo>
                  <a:lnTo>
                    <a:pt x="30" y="47"/>
                  </a:lnTo>
                  <a:lnTo>
                    <a:pt x="34" y="43"/>
                  </a:lnTo>
                  <a:lnTo>
                    <a:pt x="34" y="38"/>
                  </a:lnTo>
                  <a:lnTo>
                    <a:pt x="34" y="3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5" name="Freeform 95">
              <a:extLst>
                <a:ext uri="{FF2B5EF4-FFF2-40B4-BE49-F238E27FC236}">
                  <a16:creationId xmlns:a16="http://schemas.microsoft.com/office/drawing/2014/main" id="{999BC1D0-43C7-4CE2-B21B-5BB5AAA251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6575" y="1841500"/>
              <a:ext cx="68263" cy="71438"/>
            </a:xfrm>
            <a:custGeom>
              <a:avLst/>
              <a:gdLst>
                <a:gd name="T0" fmla="*/ 0 w 43"/>
                <a:gd name="T1" fmla="*/ 22 h 45"/>
                <a:gd name="T2" fmla="*/ 0 w 43"/>
                <a:gd name="T3" fmla="*/ 22 h 45"/>
                <a:gd name="T4" fmla="*/ 0 w 43"/>
                <a:gd name="T5" fmla="*/ 22 h 45"/>
                <a:gd name="T6" fmla="*/ 2 w 43"/>
                <a:gd name="T7" fmla="*/ 14 h 45"/>
                <a:gd name="T8" fmla="*/ 7 w 43"/>
                <a:gd name="T9" fmla="*/ 7 h 45"/>
                <a:gd name="T10" fmla="*/ 13 w 43"/>
                <a:gd name="T11" fmla="*/ 2 h 45"/>
                <a:gd name="T12" fmla="*/ 22 w 43"/>
                <a:gd name="T13" fmla="*/ 0 h 45"/>
                <a:gd name="T14" fmla="*/ 22 w 43"/>
                <a:gd name="T15" fmla="*/ 0 h 45"/>
                <a:gd name="T16" fmla="*/ 27 w 43"/>
                <a:gd name="T17" fmla="*/ 0 h 45"/>
                <a:gd name="T18" fmla="*/ 31 w 43"/>
                <a:gd name="T19" fmla="*/ 2 h 45"/>
                <a:gd name="T20" fmla="*/ 38 w 43"/>
                <a:gd name="T21" fmla="*/ 7 h 45"/>
                <a:gd name="T22" fmla="*/ 41 w 43"/>
                <a:gd name="T23" fmla="*/ 14 h 45"/>
                <a:gd name="T24" fmla="*/ 43 w 43"/>
                <a:gd name="T25" fmla="*/ 23 h 45"/>
                <a:gd name="T26" fmla="*/ 43 w 43"/>
                <a:gd name="T27" fmla="*/ 23 h 45"/>
                <a:gd name="T28" fmla="*/ 43 w 43"/>
                <a:gd name="T29" fmla="*/ 27 h 45"/>
                <a:gd name="T30" fmla="*/ 13 w 43"/>
                <a:gd name="T31" fmla="*/ 27 h 45"/>
                <a:gd name="T32" fmla="*/ 13 w 43"/>
                <a:gd name="T33" fmla="*/ 27 h 45"/>
                <a:gd name="T34" fmla="*/ 14 w 43"/>
                <a:gd name="T35" fmla="*/ 31 h 45"/>
                <a:gd name="T36" fmla="*/ 16 w 43"/>
                <a:gd name="T37" fmla="*/ 32 h 45"/>
                <a:gd name="T38" fmla="*/ 20 w 43"/>
                <a:gd name="T39" fmla="*/ 34 h 45"/>
                <a:gd name="T40" fmla="*/ 23 w 43"/>
                <a:gd name="T41" fmla="*/ 34 h 45"/>
                <a:gd name="T42" fmla="*/ 23 w 43"/>
                <a:gd name="T43" fmla="*/ 34 h 45"/>
                <a:gd name="T44" fmla="*/ 29 w 43"/>
                <a:gd name="T45" fmla="*/ 34 h 45"/>
                <a:gd name="T46" fmla="*/ 34 w 43"/>
                <a:gd name="T47" fmla="*/ 31 h 45"/>
                <a:gd name="T48" fmla="*/ 41 w 43"/>
                <a:gd name="T49" fmla="*/ 36 h 45"/>
                <a:gd name="T50" fmla="*/ 41 w 43"/>
                <a:gd name="T51" fmla="*/ 36 h 45"/>
                <a:gd name="T52" fmla="*/ 38 w 43"/>
                <a:gd name="T53" fmla="*/ 40 h 45"/>
                <a:gd name="T54" fmla="*/ 34 w 43"/>
                <a:gd name="T55" fmla="*/ 43 h 45"/>
                <a:gd name="T56" fmla="*/ 29 w 43"/>
                <a:gd name="T57" fmla="*/ 43 h 45"/>
                <a:gd name="T58" fmla="*/ 23 w 43"/>
                <a:gd name="T59" fmla="*/ 45 h 45"/>
                <a:gd name="T60" fmla="*/ 23 w 43"/>
                <a:gd name="T61" fmla="*/ 45 h 45"/>
                <a:gd name="T62" fmla="*/ 14 w 43"/>
                <a:gd name="T63" fmla="*/ 43 h 45"/>
                <a:gd name="T64" fmla="*/ 7 w 43"/>
                <a:gd name="T65" fmla="*/ 38 h 45"/>
                <a:gd name="T66" fmla="*/ 2 w 43"/>
                <a:gd name="T67" fmla="*/ 31 h 45"/>
                <a:gd name="T68" fmla="*/ 0 w 43"/>
                <a:gd name="T69" fmla="*/ 22 h 45"/>
                <a:gd name="T70" fmla="*/ 0 w 43"/>
                <a:gd name="T71" fmla="*/ 22 h 45"/>
                <a:gd name="T72" fmla="*/ 31 w 43"/>
                <a:gd name="T73" fmla="*/ 18 h 45"/>
                <a:gd name="T74" fmla="*/ 31 w 43"/>
                <a:gd name="T75" fmla="*/ 18 h 45"/>
                <a:gd name="T76" fmla="*/ 31 w 43"/>
                <a:gd name="T77" fmla="*/ 14 h 45"/>
                <a:gd name="T78" fmla="*/ 29 w 43"/>
                <a:gd name="T79" fmla="*/ 13 h 45"/>
                <a:gd name="T80" fmla="*/ 25 w 43"/>
                <a:gd name="T81" fmla="*/ 11 h 45"/>
                <a:gd name="T82" fmla="*/ 22 w 43"/>
                <a:gd name="T83" fmla="*/ 9 h 45"/>
                <a:gd name="T84" fmla="*/ 22 w 43"/>
                <a:gd name="T85" fmla="*/ 9 h 45"/>
                <a:gd name="T86" fmla="*/ 18 w 43"/>
                <a:gd name="T87" fmla="*/ 11 h 45"/>
                <a:gd name="T88" fmla="*/ 16 w 43"/>
                <a:gd name="T89" fmla="*/ 13 h 45"/>
                <a:gd name="T90" fmla="*/ 14 w 43"/>
                <a:gd name="T91" fmla="*/ 14 h 45"/>
                <a:gd name="T92" fmla="*/ 13 w 43"/>
                <a:gd name="T93" fmla="*/ 18 h 45"/>
                <a:gd name="T94" fmla="*/ 31 w 43"/>
                <a:gd name="T95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7" y="7"/>
                  </a:lnTo>
                  <a:lnTo>
                    <a:pt x="13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1" y="2"/>
                  </a:lnTo>
                  <a:lnTo>
                    <a:pt x="38" y="7"/>
                  </a:lnTo>
                  <a:lnTo>
                    <a:pt x="41" y="14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4" y="31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9" y="34"/>
                  </a:lnTo>
                  <a:lnTo>
                    <a:pt x="34" y="31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38" y="40"/>
                  </a:lnTo>
                  <a:lnTo>
                    <a:pt x="34" y="43"/>
                  </a:lnTo>
                  <a:lnTo>
                    <a:pt x="29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7" y="38"/>
                  </a:lnTo>
                  <a:lnTo>
                    <a:pt x="2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1" y="18"/>
                  </a:moveTo>
                  <a:lnTo>
                    <a:pt x="31" y="18"/>
                  </a:lnTo>
                  <a:lnTo>
                    <a:pt x="31" y="14"/>
                  </a:lnTo>
                  <a:lnTo>
                    <a:pt x="29" y="13"/>
                  </a:lnTo>
                  <a:lnTo>
                    <a:pt x="25" y="11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18" y="11"/>
                  </a:lnTo>
                  <a:lnTo>
                    <a:pt x="16" y="13"/>
                  </a:lnTo>
                  <a:lnTo>
                    <a:pt x="14" y="14"/>
                  </a:lnTo>
                  <a:lnTo>
                    <a:pt x="13" y="18"/>
                  </a:lnTo>
                  <a:lnTo>
                    <a:pt x="31" y="1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6" name="Freeform 96">
              <a:extLst>
                <a:ext uri="{FF2B5EF4-FFF2-40B4-BE49-F238E27FC236}">
                  <a16:creationId xmlns:a16="http://schemas.microsoft.com/office/drawing/2014/main" id="{9506BE94-F4E5-47A1-A4E7-B2D451031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4363" y="1841500"/>
              <a:ext cx="53975" cy="71438"/>
            </a:xfrm>
            <a:custGeom>
              <a:avLst/>
              <a:gdLst>
                <a:gd name="T0" fmla="*/ 0 w 34"/>
                <a:gd name="T1" fmla="*/ 38 h 45"/>
                <a:gd name="T2" fmla="*/ 5 w 34"/>
                <a:gd name="T3" fmla="*/ 31 h 45"/>
                <a:gd name="T4" fmla="*/ 5 w 34"/>
                <a:gd name="T5" fmla="*/ 31 h 45"/>
                <a:gd name="T6" fmla="*/ 12 w 34"/>
                <a:gd name="T7" fmla="*/ 34 h 45"/>
                <a:gd name="T8" fmla="*/ 18 w 34"/>
                <a:gd name="T9" fmla="*/ 34 h 45"/>
                <a:gd name="T10" fmla="*/ 18 w 34"/>
                <a:gd name="T11" fmla="*/ 34 h 45"/>
                <a:gd name="T12" fmla="*/ 23 w 34"/>
                <a:gd name="T13" fmla="*/ 34 h 45"/>
                <a:gd name="T14" fmla="*/ 23 w 34"/>
                <a:gd name="T15" fmla="*/ 32 h 45"/>
                <a:gd name="T16" fmla="*/ 23 w 34"/>
                <a:gd name="T17" fmla="*/ 32 h 45"/>
                <a:gd name="T18" fmla="*/ 23 w 34"/>
                <a:gd name="T19" fmla="*/ 32 h 45"/>
                <a:gd name="T20" fmla="*/ 23 w 34"/>
                <a:gd name="T21" fmla="*/ 31 h 45"/>
                <a:gd name="T22" fmla="*/ 21 w 34"/>
                <a:gd name="T23" fmla="*/ 29 h 45"/>
                <a:gd name="T24" fmla="*/ 14 w 34"/>
                <a:gd name="T25" fmla="*/ 27 h 45"/>
                <a:gd name="T26" fmla="*/ 14 w 34"/>
                <a:gd name="T27" fmla="*/ 27 h 45"/>
                <a:gd name="T28" fmla="*/ 11 w 34"/>
                <a:gd name="T29" fmla="*/ 25 h 45"/>
                <a:gd name="T30" fmla="*/ 5 w 34"/>
                <a:gd name="T31" fmla="*/ 23 h 45"/>
                <a:gd name="T32" fmla="*/ 3 w 34"/>
                <a:gd name="T33" fmla="*/ 20 h 45"/>
                <a:gd name="T34" fmla="*/ 1 w 34"/>
                <a:gd name="T35" fmla="*/ 14 h 45"/>
                <a:gd name="T36" fmla="*/ 1 w 34"/>
                <a:gd name="T37" fmla="*/ 14 h 45"/>
                <a:gd name="T38" fmla="*/ 1 w 34"/>
                <a:gd name="T39" fmla="*/ 14 h 45"/>
                <a:gd name="T40" fmla="*/ 3 w 34"/>
                <a:gd name="T41" fmla="*/ 7 h 45"/>
                <a:gd name="T42" fmla="*/ 7 w 34"/>
                <a:gd name="T43" fmla="*/ 4 h 45"/>
                <a:gd name="T44" fmla="*/ 11 w 34"/>
                <a:gd name="T45" fmla="*/ 2 h 45"/>
                <a:gd name="T46" fmla="*/ 18 w 34"/>
                <a:gd name="T47" fmla="*/ 0 h 45"/>
                <a:gd name="T48" fmla="*/ 18 w 34"/>
                <a:gd name="T49" fmla="*/ 0 h 45"/>
                <a:gd name="T50" fmla="*/ 25 w 34"/>
                <a:gd name="T51" fmla="*/ 2 h 45"/>
                <a:gd name="T52" fmla="*/ 34 w 34"/>
                <a:gd name="T53" fmla="*/ 5 h 45"/>
                <a:gd name="T54" fmla="*/ 29 w 34"/>
                <a:gd name="T55" fmla="*/ 13 h 45"/>
                <a:gd name="T56" fmla="*/ 29 w 34"/>
                <a:gd name="T57" fmla="*/ 13 h 45"/>
                <a:gd name="T58" fmla="*/ 23 w 34"/>
                <a:gd name="T59" fmla="*/ 11 h 45"/>
                <a:gd name="T60" fmla="*/ 18 w 34"/>
                <a:gd name="T61" fmla="*/ 9 h 45"/>
                <a:gd name="T62" fmla="*/ 18 w 34"/>
                <a:gd name="T63" fmla="*/ 9 h 45"/>
                <a:gd name="T64" fmla="*/ 14 w 34"/>
                <a:gd name="T65" fmla="*/ 11 h 45"/>
                <a:gd name="T66" fmla="*/ 12 w 34"/>
                <a:gd name="T67" fmla="*/ 13 h 45"/>
                <a:gd name="T68" fmla="*/ 12 w 34"/>
                <a:gd name="T69" fmla="*/ 13 h 45"/>
                <a:gd name="T70" fmla="*/ 12 w 34"/>
                <a:gd name="T71" fmla="*/ 13 h 45"/>
                <a:gd name="T72" fmla="*/ 14 w 34"/>
                <a:gd name="T73" fmla="*/ 14 h 45"/>
                <a:gd name="T74" fmla="*/ 16 w 34"/>
                <a:gd name="T75" fmla="*/ 16 h 45"/>
                <a:gd name="T76" fmla="*/ 21 w 34"/>
                <a:gd name="T77" fmla="*/ 18 h 45"/>
                <a:gd name="T78" fmla="*/ 21 w 34"/>
                <a:gd name="T79" fmla="*/ 18 h 45"/>
                <a:gd name="T80" fmla="*/ 30 w 34"/>
                <a:gd name="T81" fmla="*/ 22 h 45"/>
                <a:gd name="T82" fmla="*/ 34 w 34"/>
                <a:gd name="T83" fmla="*/ 25 h 45"/>
                <a:gd name="T84" fmla="*/ 34 w 34"/>
                <a:gd name="T85" fmla="*/ 31 h 45"/>
                <a:gd name="T86" fmla="*/ 34 w 34"/>
                <a:gd name="T87" fmla="*/ 31 h 45"/>
                <a:gd name="T88" fmla="*/ 34 w 34"/>
                <a:gd name="T89" fmla="*/ 31 h 45"/>
                <a:gd name="T90" fmla="*/ 34 w 34"/>
                <a:gd name="T91" fmla="*/ 36 h 45"/>
                <a:gd name="T92" fmla="*/ 30 w 34"/>
                <a:gd name="T93" fmla="*/ 42 h 45"/>
                <a:gd name="T94" fmla="*/ 25 w 34"/>
                <a:gd name="T95" fmla="*/ 43 h 45"/>
                <a:gd name="T96" fmla="*/ 18 w 34"/>
                <a:gd name="T97" fmla="*/ 45 h 45"/>
                <a:gd name="T98" fmla="*/ 18 w 34"/>
                <a:gd name="T99" fmla="*/ 45 h 45"/>
                <a:gd name="T100" fmla="*/ 9 w 34"/>
                <a:gd name="T101" fmla="*/ 43 h 45"/>
                <a:gd name="T102" fmla="*/ 0 w 34"/>
                <a:gd name="T103" fmla="*/ 38 h 45"/>
                <a:gd name="T104" fmla="*/ 0 w 34"/>
                <a:gd name="T105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" h="45">
                  <a:moveTo>
                    <a:pt x="0" y="38"/>
                  </a:moveTo>
                  <a:lnTo>
                    <a:pt x="5" y="31"/>
                  </a:lnTo>
                  <a:lnTo>
                    <a:pt x="5" y="31"/>
                  </a:lnTo>
                  <a:lnTo>
                    <a:pt x="12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3" y="34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1"/>
                  </a:lnTo>
                  <a:lnTo>
                    <a:pt x="21" y="29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1" y="25"/>
                  </a:lnTo>
                  <a:lnTo>
                    <a:pt x="5" y="23"/>
                  </a:lnTo>
                  <a:lnTo>
                    <a:pt x="3" y="20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3" y="7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5" y="2"/>
                  </a:lnTo>
                  <a:lnTo>
                    <a:pt x="34" y="5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3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4" y="14"/>
                  </a:lnTo>
                  <a:lnTo>
                    <a:pt x="16" y="16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30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6"/>
                  </a:lnTo>
                  <a:lnTo>
                    <a:pt x="30" y="42"/>
                  </a:lnTo>
                  <a:lnTo>
                    <a:pt x="25" y="43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9" y="43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7" name="Freeform 97">
              <a:extLst>
                <a:ext uri="{FF2B5EF4-FFF2-40B4-BE49-F238E27FC236}">
                  <a16:creationId xmlns:a16="http://schemas.microsoft.com/office/drawing/2014/main" id="{8DD11892-9589-4D14-8F06-7891B4FC7D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40725" y="1841500"/>
              <a:ext cx="73025" cy="88900"/>
            </a:xfrm>
            <a:custGeom>
              <a:avLst/>
              <a:gdLst>
                <a:gd name="T0" fmla="*/ 0 w 46"/>
                <a:gd name="T1" fmla="*/ 0 h 56"/>
                <a:gd name="T2" fmla="*/ 12 w 46"/>
                <a:gd name="T3" fmla="*/ 0 h 56"/>
                <a:gd name="T4" fmla="*/ 12 w 46"/>
                <a:gd name="T5" fmla="*/ 7 h 56"/>
                <a:gd name="T6" fmla="*/ 12 w 46"/>
                <a:gd name="T7" fmla="*/ 7 h 56"/>
                <a:gd name="T8" fmla="*/ 18 w 46"/>
                <a:gd name="T9" fmla="*/ 2 h 56"/>
                <a:gd name="T10" fmla="*/ 21 w 46"/>
                <a:gd name="T11" fmla="*/ 0 h 56"/>
                <a:gd name="T12" fmla="*/ 27 w 46"/>
                <a:gd name="T13" fmla="*/ 0 h 56"/>
                <a:gd name="T14" fmla="*/ 27 w 46"/>
                <a:gd name="T15" fmla="*/ 0 h 56"/>
                <a:gd name="T16" fmla="*/ 34 w 46"/>
                <a:gd name="T17" fmla="*/ 2 h 56"/>
                <a:gd name="T18" fmla="*/ 39 w 46"/>
                <a:gd name="T19" fmla="*/ 5 h 56"/>
                <a:gd name="T20" fmla="*/ 45 w 46"/>
                <a:gd name="T21" fmla="*/ 13 h 56"/>
                <a:gd name="T22" fmla="*/ 46 w 46"/>
                <a:gd name="T23" fmla="*/ 22 h 56"/>
                <a:gd name="T24" fmla="*/ 46 w 46"/>
                <a:gd name="T25" fmla="*/ 22 h 56"/>
                <a:gd name="T26" fmla="*/ 46 w 46"/>
                <a:gd name="T27" fmla="*/ 22 h 56"/>
                <a:gd name="T28" fmla="*/ 45 w 46"/>
                <a:gd name="T29" fmla="*/ 32 h 56"/>
                <a:gd name="T30" fmla="*/ 39 w 46"/>
                <a:gd name="T31" fmla="*/ 40 h 56"/>
                <a:gd name="T32" fmla="*/ 34 w 46"/>
                <a:gd name="T33" fmla="*/ 43 h 56"/>
                <a:gd name="T34" fmla="*/ 27 w 46"/>
                <a:gd name="T35" fmla="*/ 45 h 56"/>
                <a:gd name="T36" fmla="*/ 27 w 46"/>
                <a:gd name="T37" fmla="*/ 45 h 56"/>
                <a:gd name="T38" fmla="*/ 21 w 46"/>
                <a:gd name="T39" fmla="*/ 43 h 56"/>
                <a:gd name="T40" fmla="*/ 18 w 46"/>
                <a:gd name="T41" fmla="*/ 43 h 56"/>
                <a:gd name="T42" fmla="*/ 12 w 46"/>
                <a:gd name="T43" fmla="*/ 38 h 56"/>
                <a:gd name="T44" fmla="*/ 12 w 46"/>
                <a:gd name="T45" fmla="*/ 56 h 56"/>
                <a:gd name="T46" fmla="*/ 0 w 46"/>
                <a:gd name="T47" fmla="*/ 56 h 56"/>
                <a:gd name="T48" fmla="*/ 0 w 46"/>
                <a:gd name="T49" fmla="*/ 0 h 56"/>
                <a:gd name="T50" fmla="*/ 34 w 46"/>
                <a:gd name="T51" fmla="*/ 22 h 56"/>
                <a:gd name="T52" fmla="*/ 34 w 46"/>
                <a:gd name="T53" fmla="*/ 22 h 56"/>
                <a:gd name="T54" fmla="*/ 34 w 46"/>
                <a:gd name="T55" fmla="*/ 22 h 56"/>
                <a:gd name="T56" fmla="*/ 32 w 46"/>
                <a:gd name="T57" fmla="*/ 18 h 56"/>
                <a:gd name="T58" fmla="*/ 30 w 46"/>
                <a:gd name="T59" fmla="*/ 14 h 56"/>
                <a:gd name="T60" fmla="*/ 27 w 46"/>
                <a:gd name="T61" fmla="*/ 11 h 56"/>
                <a:gd name="T62" fmla="*/ 23 w 46"/>
                <a:gd name="T63" fmla="*/ 11 h 56"/>
                <a:gd name="T64" fmla="*/ 23 w 46"/>
                <a:gd name="T65" fmla="*/ 11 h 56"/>
                <a:gd name="T66" fmla="*/ 19 w 46"/>
                <a:gd name="T67" fmla="*/ 11 h 56"/>
                <a:gd name="T68" fmla="*/ 16 w 46"/>
                <a:gd name="T69" fmla="*/ 14 h 56"/>
                <a:gd name="T70" fmla="*/ 14 w 46"/>
                <a:gd name="T71" fmla="*/ 18 h 56"/>
                <a:gd name="T72" fmla="*/ 12 w 46"/>
                <a:gd name="T73" fmla="*/ 22 h 56"/>
                <a:gd name="T74" fmla="*/ 12 w 46"/>
                <a:gd name="T75" fmla="*/ 22 h 56"/>
                <a:gd name="T76" fmla="*/ 12 w 46"/>
                <a:gd name="T77" fmla="*/ 22 h 56"/>
                <a:gd name="T78" fmla="*/ 14 w 46"/>
                <a:gd name="T79" fmla="*/ 27 h 56"/>
                <a:gd name="T80" fmla="*/ 16 w 46"/>
                <a:gd name="T81" fmla="*/ 31 h 56"/>
                <a:gd name="T82" fmla="*/ 19 w 46"/>
                <a:gd name="T83" fmla="*/ 32 h 56"/>
                <a:gd name="T84" fmla="*/ 23 w 46"/>
                <a:gd name="T85" fmla="*/ 34 h 56"/>
                <a:gd name="T86" fmla="*/ 23 w 46"/>
                <a:gd name="T87" fmla="*/ 34 h 56"/>
                <a:gd name="T88" fmla="*/ 27 w 46"/>
                <a:gd name="T89" fmla="*/ 32 h 56"/>
                <a:gd name="T90" fmla="*/ 30 w 46"/>
                <a:gd name="T91" fmla="*/ 31 h 56"/>
                <a:gd name="T92" fmla="*/ 32 w 46"/>
                <a:gd name="T93" fmla="*/ 27 h 56"/>
                <a:gd name="T94" fmla="*/ 34 w 46"/>
                <a:gd name="T95" fmla="*/ 22 h 56"/>
                <a:gd name="T96" fmla="*/ 34 w 46"/>
                <a:gd name="T97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" h="56">
                  <a:moveTo>
                    <a:pt x="0" y="0"/>
                  </a:moveTo>
                  <a:lnTo>
                    <a:pt x="12" y="0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8" y="2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4" y="2"/>
                  </a:lnTo>
                  <a:lnTo>
                    <a:pt x="39" y="5"/>
                  </a:lnTo>
                  <a:lnTo>
                    <a:pt x="45" y="1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32"/>
                  </a:lnTo>
                  <a:lnTo>
                    <a:pt x="39" y="40"/>
                  </a:lnTo>
                  <a:lnTo>
                    <a:pt x="34" y="43"/>
                  </a:lnTo>
                  <a:lnTo>
                    <a:pt x="27" y="45"/>
                  </a:lnTo>
                  <a:lnTo>
                    <a:pt x="27" y="45"/>
                  </a:lnTo>
                  <a:lnTo>
                    <a:pt x="21" y="43"/>
                  </a:lnTo>
                  <a:lnTo>
                    <a:pt x="18" y="43"/>
                  </a:lnTo>
                  <a:lnTo>
                    <a:pt x="12" y="38"/>
                  </a:lnTo>
                  <a:lnTo>
                    <a:pt x="12" y="56"/>
                  </a:lnTo>
                  <a:lnTo>
                    <a:pt x="0" y="56"/>
                  </a:lnTo>
                  <a:lnTo>
                    <a:pt x="0" y="0"/>
                  </a:lnTo>
                  <a:close/>
                  <a:moveTo>
                    <a:pt x="34" y="22"/>
                  </a:moveTo>
                  <a:lnTo>
                    <a:pt x="34" y="22"/>
                  </a:lnTo>
                  <a:lnTo>
                    <a:pt x="34" y="22"/>
                  </a:lnTo>
                  <a:lnTo>
                    <a:pt x="32" y="18"/>
                  </a:lnTo>
                  <a:lnTo>
                    <a:pt x="30" y="14"/>
                  </a:lnTo>
                  <a:lnTo>
                    <a:pt x="27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19" y="11"/>
                  </a:lnTo>
                  <a:lnTo>
                    <a:pt x="16" y="14"/>
                  </a:lnTo>
                  <a:lnTo>
                    <a:pt x="14" y="18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4" y="27"/>
                  </a:lnTo>
                  <a:lnTo>
                    <a:pt x="16" y="31"/>
                  </a:lnTo>
                  <a:lnTo>
                    <a:pt x="19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30" y="31"/>
                  </a:lnTo>
                  <a:lnTo>
                    <a:pt x="32" y="27"/>
                  </a:lnTo>
                  <a:lnTo>
                    <a:pt x="34" y="22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8" name="Freeform 98">
              <a:extLst>
                <a:ext uri="{FF2B5EF4-FFF2-40B4-BE49-F238E27FC236}">
                  <a16:creationId xmlns:a16="http://schemas.microsoft.com/office/drawing/2014/main" id="{A4EE824C-8B19-4E90-9F7C-C7774E5FC4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23275" y="1841500"/>
              <a:ext cx="63500" cy="71438"/>
            </a:xfrm>
            <a:custGeom>
              <a:avLst/>
              <a:gdLst>
                <a:gd name="T0" fmla="*/ 0 w 40"/>
                <a:gd name="T1" fmla="*/ 31 h 45"/>
                <a:gd name="T2" fmla="*/ 0 w 40"/>
                <a:gd name="T3" fmla="*/ 31 h 45"/>
                <a:gd name="T4" fmla="*/ 0 w 40"/>
                <a:gd name="T5" fmla="*/ 31 h 45"/>
                <a:gd name="T6" fmla="*/ 2 w 40"/>
                <a:gd name="T7" fmla="*/ 25 h 45"/>
                <a:gd name="T8" fmla="*/ 5 w 40"/>
                <a:gd name="T9" fmla="*/ 22 h 45"/>
                <a:gd name="T10" fmla="*/ 11 w 40"/>
                <a:gd name="T11" fmla="*/ 18 h 45"/>
                <a:gd name="T12" fmla="*/ 18 w 40"/>
                <a:gd name="T13" fmla="*/ 18 h 45"/>
                <a:gd name="T14" fmla="*/ 18 w 40"/>
                <a:gd name="T15" fmla="*/ 18 h 45"/>
                <a:gd name="T16" fmla="*/ 29 w 40"/>
                <a:gd name="T17" fmla="*/ 20 h 45"/>
                <a:gd name="T18" fmla="*/ 29 w 40"/>
                <a:gd name="T19" fmla="*/ 18 h 45"/>
                <a:gd name="T20" fmla="*/ 29 w 40"/>
                <a:gd name="T21" fmla="*/ 18 h 45"/>
                <a:gd name="T22" fmla="*/ 27 w 40"/>
                <a:gd name="T23" fmla="*/ 14 h 45"/>
                <a:gd name="T24" fmla="*/ 25 w 40"/>
                <a:gd name="T25" fmla="*/ 13 h 45"/>
                <a:gd name="T26" fmla="*/ 23 w 40"/>
                <a:gd name="T27" fmla="*/ 11 h 45"/>
                <a:gd name="T28" fmla="*/ 18 w 40"/>
                <a:gd name="T29" fmla="*/ 11 h 45"/>
                <a:gd name="T30" fmla="*/ 18 w 40"/>
                <a:gd name="T31" fmla="*/ 11 h 45"/>
                <a:gd name="T32" fmla="*/ 13 w 40"/>
                <a:gd name="T33" fmla="*/ 11 h 45"/>
                <a:gd name="T34" fmla="*/ 7 w 40"/>
                <a:gd name="T35" fmla="*/ 13 h 45"/>
                <a:gd name="T36" fmla="*/ 4 w 40"/>
                <a:gd name="T37" fmla="*/ 4 h 45"/>
                <a:gd name="T38" fmla="*/ 4 w 40"/>
                <a:gd name="T39" fmla="*/ 4 h 45"/>
                <a:gd name="T40" fmla="*/ 11 w 40"/>
                <a:gd name="T41" fmla="*/ 2 h 45"/>
                <a:gd name="T42" fmla="*/ 20 w 40"/>
                <a:gd name="T43" fmla="*/ 0 h 45"/>
                <a:gd name="T44" fmla="*/ 20 w 40"/>
                <a:gd name="T45" fmla="*/ 0 h 45"/>
                <a:gd name="T46" fmla="*/ 29 w 40"/>
                <a:gd name="T47" fmla="*/ 2 h 45"/>
                <a:gd name="T48" fmla="*/ 34 w 40"/>
                <a:gd name="T49" fmla="*/ 5 h 45"/>
                <a:gd name="T50" fmla="*/ 34 w 40"/>
                <a:gd name="T51" fmla="*/ 5 h 45"/>
                <a:gd name="T52" fmla="*/ 38 w 40"/>
                <a:gd name="T53" fmla="*/ 11 h 45"/>
                <a:gd name="T54" fmla="*/ 40 w 40"/>
                <a:gd name="T55" fmla="*/ 18 h 45"/>
                <a:gd name="T56" fmla="*/ 40 w 40"/>
                <a:gd name="T57" fmla="*/ 43 h 45"/>
                <a:gd name="T58" fmla="*/ 27 w 40"/>
                <a:gd name="T59" fmla="*/ 43 h 45"/>
                <a:gd name="T60" fmla="*/ 27 w 40"/>
                <a:gd name="T61" fmla="*/ 40 h 45"/>
                <a:gd name="T62" fmla="*/ 27 w 40"/>
                <a:gd name="T63" fmla="*/ 40 h 45"/>
                <a:gd name="T64" fmla="*/ 22 w 40"/>
                <a:gd name="T65" fmla="*/ 43 h 45"/>
                <a:gd name="T66" fmla="*/ 14 w 40"/>
                <a:gd name="T67" fmla="*/ 45 h 45"/>
                <a:gd name="T68" fmla="*/ 14 w 40"/>
                <a:gd name="T69" fmla="*/ 45 h 45"/>
                <a:gd name="T70" fmla="*/ 9 w 40"/>
                <a:gd name="T71" fmla="*/ 43 h 45"/>
                <a:gd name="T72" fmla="*/ 4 w 40"/>
                <a:gd name="T73" fmla="*/ 42 h 45"/>
                <a:gd name="T74" fmla="*/ 2 w 40"/>
                <a:gd name="T75" fmla="*/ 38 h 45"/>
                <a:gd name="T76" fmla="*/ 0 w 40"/>
                <a:gd name="T77" fmla="*/ 31 h 45"/>
                <a:gd name="T78" fmla="*/ 0 w 40"/>
                <a:gd name="T79" fmla="*/ 31 h 45"/>
                <a:gd name="T80" fmla="*/ 29 w 40"/>
                <a:gd name="T81" fmla="*/ 29 h 45"/>
                <a:gd name="T82" fmla="*/ 29 w 40"/>
                <a:gd name="T83" fmla="*/ 27 h 45"/>
                <a:gd name="T84" fmla="*/ 29 w 40"/>
                <a:gd name="T85" fmla="*/ 27 h 45"/>
                <a:gd name="T86" fmla="*/ 20 w 40"/>
                <a:gd name="T87" fmla="*/ 25 h 45"/>
                <a:gd name="T88" fmla="*/ 20 w 40"/>
                <a:gd name="T89" fmla="*/ 25 h 45"/>
                <a:gd name="T90" fmla="*/ 14 w 40"/>
                <a:gd name="T91" fmla="*/ 27 h 45"/>
                <a:gd name="T92" fmla="*/ 13 w 40"/>
                <a:gd name="T93" fmla="*/ 29 h 45"/>
                <a:gd name="T94" fmla="*/ 13 w 40"/>
                <a:gd name="T95" fmla="*/ 31 h 45"/>
                <a:gd name="T96" fmla="*/ 13 w 40"/>
                <a:gd name="T97" fmla="*/ 31 h 45"/>
                <a:gd name="T98" fmla="*/ 13 w 40"/>
                <a:gd name="T99" fmla="*/ 31 h 45"/>
                <a:gd name="T100" fmla="*/ 14 w 40"/>
                <a:gd name="T101" fmla="*/ 34 h 45"/>
                <a:gd name="T102" fmla="*/ 18 w 40"/>
                <a:gd name="T103" fmla="*/ 36 h 45"/>
                <a:gd name="T104" fmla="*/ 18 w 40"/>
                <a:gd name="T105" fmla="*/ 36 h 45"/>
                <a:gd name="T106" fmla="*/ 22 w 40"/>
                <a:gd name="T107" fmla="*/ 36 h 45"/>
                <a:gd name="T108" fmla="*/ 25 w 40"/>
                <a:gd name="T109" fmla="*/ 34 h 45"/>
                <a:gd name="T110" fmla="*/ 27 w 40"/>
                <a:gd name="T111" fmla="*/ 32 h 45"/>
                <a:gd name="T112" fmla="*/ 29 w 40"/>
                <a:gd name="T113" fmla="*/ 29 h 45"/>
                <a:gd name="T114" fmla="*/ 29 w 40"/>
                <a:gd name="T115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" h="45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5" y="22"/>
                  </a:lnTo>
                  <a:lnTo>
                    <a:pt x="11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9" y="20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7" y="14"/>
                  </a:lnTo>
                  <a:lnTo>
                    <a:pt x="25" y="13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3" y="11"/>
                  </a:lnTo>
                  <a:lnTo>
                    <a:pt x="7" y="13"/>
                  </a:lnTo>
                  <a:lnTo>
                    <a:pt x="4" y="4"/>
                  </a:lnTo>
                  <a:lnTo>
                    <a:pt x="4" y="4"/>
                  </a:lnTo>
                  <a:lnTo>
                    <a:pt x="11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2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8" y="11"/>
                  </a:lnTo>
                  <a:lnTo>
                    <a:pt x="40" y="18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2" y="43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9" y="43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29" y="29"/>
                  </a:moveTo>
                  <a:lnTo>
                    <a:pt x="29" y="27"/>
                  </a:lnTo>
                  <a:lnTo>
                    <a:pt x="29" y="27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4" y="27"/>
                  </a:lnTo>
                  <a:lnTo>
                    <a:pt x="13" y="29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4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7" y="32"/>
                  </a:lnTo>
                  <a:lnTo>
                    <a:pt x="29" y="29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9" name="Freeform 99">
              <a:extLst>
                <a:ext uri="{FF2B5EF4-FFF2-40B4-BE49-F238E27FC236}">
                  <a16:creationId xmlns:a16="http://schemas.microsoft.com/office/drawing/2014/main" id="{B6DD3569-3C6A-4054-A08F-4A9B3F90C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2650" y="1841500"/>
              <a:ext cx="41275" cy="68263"/>
            </a:xfrm>
            <a:custGeom>
              <a:avLst/>
              <a:gdLst>
                <a:gd name="T0" fmla="*/ 0 w 26"/>
                <a:gd name="T1" fmla="*/ 0 h 43"/>
                <a:gd name="T2" fmla="*/ 13 w 26"/>
                <a:gd name="T3" fmla="*/ 0 h 43"/>
                <a:gd name="T4" fmla="*/ 13 w 26"/>
                <a:gd name="T5" fmla="*/ 9 h 43"/>
                <a:gd name="T6" fmla="*/ 13 w 26"/>
                <a:gd name="T7" fmla="*/ 9 h 43"/>
                <a:gd name="T8" fmla="*/ 15 w 26"/>
                <a:gd name="T9" fmla="*/ 5 h 43"/>
                <a:gd name="T10" fmla="*/ 17 w 26"/>
                <a:gd name="T11" fmla="*/ 2 h 43"/>
                <a:gd name="T12" fmla="*/ 20 w 26"/>
                <a:gd name="T13" fmla="*/ 0 h 43"/>
                <a:gd name="T14" fmla="*/ 26 w 26"/>
                <a:gd name="T15" fmla="*/ 0 h 43"/>
                <a:gd name="T16" fmla="*/ 26 w 26"/>
                <a:gd name="T17" fmla="*/ 13 h 43"/>
                <a:gd name="T18" fmla="*/ 26 w 26"/>
                <a:gd name="T19" fmla="*/ 13 h 43"/>
                <a:gd name="T20" fmla="*/ 26 w 26"/>
                <a:gd name="T21" fmla="*/ 13 h 43"/>
                <a:gd name="T22" fmla="*/ 20 w 26"/>
                <a:gd name="T23" fmla="*/ 14 h 43"/>
                <a:gd name="T24" fmla="*/ 17 w 26"/>
                <a:gd name="T25" fmla="*/ 16 h 43"/>
                <a:gd name="T26" fmla="*/ 13 w 26"/>
                <a:gd name="T27" fmla="*/ 22 h 43"/>
                <a:gd name="T28" fmla="*/ 13 w 26"/>
                <a:gd name="T29" fmla="*/ 27 h 43"/>
                <a:gd name="T30" fmla="*/ 13 w 26"/>
                <a:gd name="T31" fmla="*/ 43 h 43"/>
                <a:gd name="T32" fmla="*/ 0 w 26"/>
                <a:gd name="T33" fmla="*/ 43 h 43"/>
                <a:gd name="T34" fmla="*/ 0 w 26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43">
                  <a:moveTo>
                    <a:pt x="0" y="0"/>
                  </a:moveTo>
                  <a:lnTo>
                    <a:pt x="13" y="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7" y="2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0" y="14"/>
                  </a:lnTo>
                  <a:lnTo>
                    <a:pt x="17" y="16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0" name="Freeform 100">
              <a:extLst>
                <a:ext uri="{FF2B5EF4-FFF2-40B4-BE49-F238E27FC236}">
                  <a16:creationId xmlns:a16="http://schemas.microsoft.com/office/drawing/2014/main" id="{B8084DAD-85BA-416E-B4A5-7F2B82E7EF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48688" y="1841500"/>
              <a:ext cx="63500" cy="71438"/>
            </a:xfrm>
            <a:custGeom>
              <a:avLst/>
              <a:gdLst>
                <a:gd name="T0" fmla="*/ 0 w 40"/>
                <a:gd name="T1" fmla="*/ 31 h 45"/>
                <a:gd name="T2" fmla="*/ 0 w 40"/>
                <a:gd name="T3" fmla="*/ 31 h 45"/>
                <a:gd name="T4" fmla="*/ 0 w 40"/>
                <a:gd name="T5" fmla="*/ 31 h 45"/>
                <a:gd name="T6" fmla="*/ 2 w 40"/>
                <a:gd name="T7" fmla="*/ 25 h 45"/>
                <a:gd name="T8" fmla="*/ 6 w 40"/>
                <a:gd name="T9" fmla="*/ 22 h 45"/>
                <a:gd name="T10" fmla="*/ 11 w 40"/>
                <a:gd name="T11" fmla="*/ 18 h 45"/>
                <a:gd name="T12" fmla="*/ 17 w 40"/>
                <a:gd name="T13" fmla="*/ 18 h 45"/>
                <a:gd name="T14" fmla="*/ 17 w 40"/>
                <a:gd name="T15" fmla="*/ 18 h 45"/>
                <a:gd name="T16" fmla="*/ 27 w 40"/>
                <a:gd name="T17" fmla="*/ 20 h 45"/>
                <a:gd name="T18" fmla="*/ 27 w 40"/>
                <a:gd name="T19" fmla="*/ 18 h 45"/>
                <a:gd name="T20" fmla="*/ 27 w 40"/>
                <a:gd name="T21" fmla="*/ 18 h 45"/>
                <a:gd name="T22" fmla="*/ 27 w 40"/>
                <a:gd name="T23" fmla="*/ 14 h 45"/>
                <a:gd name="T24" fmla="*/ 26 w 40"/>
                <a:gd name="T25" fmla="*/ 13 h 45"/>
                <a:gd name="T26" fmla="*/ 22 w 40"/>
                <a:gd name="T27" fmla="*/ 11 h 45"/>
                <a:gd name="T28" fmla="*/ 18 w 40"/>
                <a:gd name="T29" fmla="*/ 11 h 45"/>
                <a:gd name="T30" fmla="*/ 18 w 40"/>
                <a:gd name="T31" fmla="*/ 11 h 45"/>
                <a:gd name="T32" fmla="*/ 13 w 40"/>
                <a:gd name="T33" fmla="*/ 11 h 45"/>
                <a:gd name="T34" fmla="*/ 8 w 40"/>
                <a:gd name="T35" fmla="*/ 13 h 45"/>
                <a:gd name="T36" fmla="*/ 4 w 40"/>
                <a:gd name="T37" fmla="*/ 4 h 45"/>
                <a:gd name="T38" fmla="*/ 4 w 40"/>
                <a:gd name="T39" fmla="*/ 4 h 45"/>
                <a:gd name="T40" fmla="*/ 11 w 40"/>
                <a:gd name="T41" fmla="*/ 2 h 45"/>
                <a:gd name="T42" fmla="*/ 20 w 40"/>
                <a:gd name="T43" fmla="*/ 0 h 45"/>
                <a:gd name="T44" fmla="*/ 20 w 40"/>
                <a:gd name="T45" fmla="*/ 0 h 45"/>
                <a:gd name="T46" fmla="*/ 29 w 40"/>
                <a:gd name="T47" fmla="*/ 2 h 45"/>
                <a:gd name="T48" fmla="*/ 35 w 40"/>
                <a:gd name="T49" fmla="*/ 5 h 45"/>
                <a:gd name="T50" fmla="*/ 35 w 40"/>
                <a:gd name="T51" fmla="*/ 5 h 45"/>
                <a:gd name="T52" fmla="*/ 38 w 40"/>
                <a:gd name="T53" fmla="*/ 11 h 45"/>
                <a:gd name="T54" fmla="*/ 40 w 40"/>
                <a:gd name="T55" fmla="*/ 18 h 45"/>
                <a:gd name="T56" fmla="*/ 40 w 40"/>
                <a:gd name="T57" fmla="*/ 43 h 45"/>
                <a:gd name="T58" fmla="*/ 27 w 40"/>
                <a:gd name="T59" fmla="*/ 43 h 45"/>
                <a:gd name="T60" fmla="*/ 27 w 40"/>
                <a:gd name="T61" fmla="*/ 40 h 45"/>
                <a:gd name="T62" fmla="*/ 27 w 40"/>
                <a:gd name="T63" fmla="*/ 40 h 45"/>
                <a:gd name="T64" fmla="*/ 22 w 40"/>
                <a:gd name="T65" fmla="*/ 43 h 45"/>
                <a:gd name="T66" fmla="*/ 15 w 40"/>
                <a:gd name="T67" fmla="*/ 45 h 45"/>
                <a:gd name="T68" fmla="*/ 15 w 40"/>
                <a:gd name="T69" fmla="*/ 45 h 45"/>
                <a:gd name="T70" fmla="*/ 9 w 40"/>
                <a:gd name="T71" fmla="*/ 43 h 45"/>
                <a:gd name="T72" fmla="*/ 4 w 40"/>
                <a:gd name="T73" fmla="*/ 42 h 45"/>
                <a:gd name="T74" fmla="*/ 2 w 40"/>
                <a:gd name="T75" fmla="*/ 38 h 45"/>
                <a:gd name="T76" fmla="*/ 0 w 40"/>
                <a:gd name="T77" fmla="*/ 31 h 45"/>
                <a:gd name="T78" fmla="*/ 0 w 40"/>
                <a:gd name="T79" fmla="*/ 31 h 45"/>
                <a:gd name="T80" fmla="*/ 27 w 40"/>
                <a:gd name="T81" fmla="*/ 29 h 45"/>
                <a:gd name="T82" fmla="*/ 27 w 40"/>
                <a:gd name="T83" fmla="*/ 27 h 45"/>
                <a:gd name="T84" fmla="*/ 27 w 40"/>
                <a:gd name="T85" fmla="*/ 27 h 45"/>
                <a:gd name="T86" fmla="*/ 20 w 40"/>
                <a:gd name="T87" fmla="*/ 25 h 45"/>
                <a:gd name="T88" fmla="*/ 20 w 40"/>
                <a:gd name="T89" fmla="*/ 25 h 45"/>
                <a:gd name="T90" fmla="*/ 15 w 40"/>
                <a:gd name="T91" fmla="*/ 27 h 45"/>
                <a:gd name="T92" fmla="*/ 13 w 40"/>
                <a:gd name="T93" fmla="*/ 29 h 45"/>
                <a:gd name="T94" fmla="*/ 11 w 40"/>
                <a:gd name="T95" fmla="*/ 31 h 45"/>
                <a:gd name="T96" fmla="*/ 11 w 40"/>
                <a:gd name="T97" fmla="*/ 31 h 45"/>
                <a:gd name="T98" fmla="*/ 11 w 40"/>
                <a:gd name="T99" fmla="*/ 31 h 45"/>
                <a:gd name="T100" fmla="*/ 13 w 40"/>
                <a:gd name="T101" fmla="*/ 34 h 45"/>
                <a:gd name="T102" fmla="*/ 18 w 40"/>
                <a:gd name="T103" fmla="*/ 36 h 45"/>
                <a:gd name="T104" fmla="*/ 18 w 40"/>
                <a:gd name="T105" fmla="*/ 36 h 45"/>
                <a:gd name="T106" fmla="*/ 22 w 40"/>
                <a:gd name="T107" fmla="*/ 36 h 45"/>
                <a:gd name="T108" fmla="*/ 26 w 40"/>
                <a:gd name="T109" fmla="*/ 34 h 45"/>
                <a:gd name="T110" fmla="*/ 27 w 40"/>
                <a:gd name="T111" fmla="*/ 32 h 45"/>
                <a:gd name="T112" fmla="*/ 27 w 40"/>
                <a:gd name="T113" fmla="*/ 29 h 45"/>
                <a:gd name="T114" fmla="*/ 27 w 40"/>
                <a:gd name="T115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" h="45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6" y="22"/>
                  </a:lnTo>
                  <a:lnTo>
                    <a:pt x="11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27" y="20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6" y="13"/>
                  </a:lnTo>
                  <a:lnTo>
                    <a:pt x="22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3" y="11"/>
                  </a:lnTo>
                  <a:lnTo>
                    <a:pt x="8" y="13"/>
                  </a:lnTo>
                  <a:lnTo>
                    <a:pt x="4" y="4"/>
                  </a:lnTo>
                  <a:lnTo>
                    <a:pt x="4" y="4"/>
                  </a:lnTo>
                  <a:lnTo>
                    <a:pt x="11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2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8" y="11"/>
                  </a:lnTo>
                  <a:lnTo>
                    <a:pt x="40" y="18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2" y="43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9" y="43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27" y="29"/>
                  </a:moveTo>
                  <a:lnTo>
                    <a:pt x="27" y="27"/>
                  </a:lnTo>
                  <a:lnTo>
                    <a:pt x="27" y="27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5" y="27"/>
                  </a:lnTo>
                  <a:lnTo>
                    <a:pt x="13" y="29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3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6" y="34"/>
                  </a:lnTo>
                  <a:lnTo>
                    <a:pt x="27" y="32"/>
                  </a:lnTo>
                  <a:lnTo>
                    <a:pt x="27" y="29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1" name="Freeform 101">
              <a:extLst>
                <a:ext uri="{FF2B5EF4-FFF2-40B4-BE49-F238E27FC236}">
                  <a16:creationId xmlns:a16="http://schemas.microsoft.com/office/drawing/2014/main" id="{2113C24A-23F5-4BE0-BD62-30ED8F5A8D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64575" y="1841500"/>
              <a:ext cx="74613" cy="71438"/>
            </a:xfrm>
            <a:custGeom>
              <a:avLst/>
              <a:gdLst>
                <a:gd name="T0" fmla="*/ 0 w 47"/>
                <a:gd name="T1" fmla="*/ 22 h 45"/>
                <a:gd name="T2" fmla="*/ 0 w 47"/>
                <a:gd name="T3" fmla="*/ 22 h 45"/>
                <a:gd name="T4" fmla="*/ 0 w 47"/>
                <a:gd name="T5" fmla="*/ 22 h 45"/>
                <a:gd name="T6" fmla="*/ 1 w 47"/>
                <a:gd name="T7" fmla="*/ 14 h 45"/>
                <a:gd name="T8" fmla="*/ 5 w 47"/>
                <a:gd name="T9" fmla="*/ 7 h 45"/>
                <a:gd name="T10" fmla="*/ 14 w 47"/>
                <a:gd name="T11" fmla="*/ 2 h 45"/>
                <a:gd name="T12" fmla="*/ 23 w 47"/>
                <a:gd name="T13" fmla="*/ 0 h 45"/>
                <a:gd name="T14" fmla="*/ 23 w 47"/>
                <a:gd name="T15" fmla="*/ 0 h 45"/>
                <a:gd name="T16" fmla="*/ 32 w 47"/>
                <a:gd name="T17" fmla="*/ 2 h 45"/>
                <a:gd name="T18" fmla="*/ 39 w 47"/>
                <a:gd name="T19" fmla="*/ 7 h 45"/>
                <a:gd name="T20" fmla="*/ 45 w 47"/>
                <a:gd name="T21" fmla="*/ 13 h 45"/>
                <a:gd name="T22" fmla="*/ 47 w 47"/>
                <a:gd name="T23" fmla="*/ 22 h 45"/>
                <a:gd name="T24" fmla="*/ 47 w 47"/>
                <a:gd name="T25" fmla="*/ 22 h 45"/>
                <a:gd name="T26" fmla="*/ 47 w 47"/>
                <a:gd name="T27" fmla="*/ 22 h 45"/>
                <a:gd name="T28" fmla="*/ 45 w 47"/>
                <a:gd name="T29" fmla="*/ 31 h 45"/>
                <a:gd name="T30" fmla="*/ 39 w 47"/>
                <a:gd name="T31" fmla="*/ 38 h 45"/>
                <a:gd name="T32" fmla="*/ 32 w 47"/>
                <a:gd name="T33" fmla="*/ 43 h 45"/>
                <a:gd name="T34" fmla="*/ 23 w 47"/>
                <a:gd name="T35" fmla="*/ 45 h 45"/>
                <a:gd name="T36" fmla="*/ 23 w 47"/>
                <a:gd name="T37" fmla="*/ 45 h 45"/>
                <a:gd name="T38" fmla="*/ 14 w 47"/>
                <a:gd name="T39" fmla="*/ 43 h 45"/>
                <a:gd name="T40" fmla="*/ 5 w 47"/>
                <a:gd name="T41" fmla="*/ 38 h 45"/>
                <a:gd name="T42" fmla="*/ 1 w 47"/>
                <a:gd name="T43" fmla="*/ 31 h 45"/>
                <a:gd name="T44" fmla="*/ 0 w 47"/>
                <a:gd name="T45" fmla="*/ 22 h 45"/>
                <a:gd name="T46" fmla="*/ 0 w 47"/>
                <a:gd name="T47" fmla="*/ 22 h 45"/>
                <a:gd name="T48" fmla="*/ 34 w 47"/>
                <a:gd name="T49" fmla="*/ 22 h 45"/>
                <a:gd name="T50" fmla="*/ 34 w 47"/>
                <a:gd name="T51" fmla="*/ 22 h 45"/>
                <a:gd name="T52" fmla="*/ 34 w 47"/>
                <a:gd name="T53" fmla="*/ 22 h 45"/>
                <a:gd name="T54" fmla="*/ 32 w 47"/>
                <a:gd name="T55" fmla="*/ 18 h 45"/>
                <a:gd name="T56" fmla="*/ 30 w 47"/>
                <a:gd name="T57" fmla="*/ 14 h 45"/>
                <a:gd name="T58" fmla="*/ 27 w 47"/>
                <a:gd name="T59" fmla="*/ 11 h 45"/>
                <a:gd name="T60" fmla="*/ 23 w 47"/>
                <a:gd name="T61" fmla="*/ 11 h 45"/>
                <a:gd name="T62" fmla="*/ 23 w 47"/>
                <a:gd name="T63" fmla="*/ 11 h 45"/>
                <a:gd name="T64" fmla="*/ 18 w 47"/>
                <a:gd name="T65" fmla="*/ 11 h 45"/>
                <a:gd name="T66" fmla="*/ 14 w 47"/>
                <a:gd name="T67" fmla="*/ 14 h 45"/>
                <a:gd name="T68" fmla="*/ 12 w 47"/>
                <a:gd name="T69" fmla="*/ 18 h 45"/>
                <a:gd name="T70" fmla="*/ 10 w 47"/>
                <a:gd name="T71" fmla="*/ 22 h 45"/>
                <a:gd name="T72" fmla="*/ 10 w 47"/>
                <a:gd name="T73" fmla="*/ 22 h 45"/>
                <a:gd name="T74" fmla="*/ 10 w 47"/>
                <a:gd name="T75" fmla="*/ 22 h 45"/>
                <a:gd name="T76" fmla="*/ 12 w 47"/>
                <a:gd name="T77" fmla="*/ 27 h 45"/>
                <a:gd name="T78" fmla="*/ 14 w 47"/>
                <a:gd name="T79" fmla="*/ 31 h 45"/>
                <a:gd name="T80" fmla="*/ 18 w 47"/>
                <a:gd name="T81" fmla="*/ 32 h 45"/>
                <a:gd name="T82" fmla="*/ 23 w 47"/>
                <a:gd name="T83" fmla="*/ 34 h 45"/>
                <a:gd name="T84" fmla="*/ 23 w 47"/>
                <a:gd name="T85" fmla="*/ 34 h 45"/>
                <a:gd name="T86" fmla="*/ 27 w 47"/>
                <a:gd name="T87" fmla="*/ 32 h 45"/>
                <a:gd name="T88" fmla="*/ 30 w 47"/>
                <a:gd name="T89" fmla="*/ 31 h 45"/>
                <a:gd name="T90" fmla="*/ 32 w 47"/>
                <a:gd name="T91" fmla="*/ 27 h 45"/>
                <a:gd name="T92" fmla="*/ 34 w 47"/>
                <a:gd name="T93" fmla="*/ 22 h 45"/>
                <a:gd name="T94" fmla="*/ 34 w 47"/>
                <a:gd name="T9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1" y="14"/>
                  </a:lnTo>
                  <a:lnTo>
                    <a:pt x="5" y="7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32" y="2"/>
                  </a:lnTo>
                  <a:lnTo>
                    <a:pt x="39" y="7"/>
                  </a:lnTo>
                  <a:lnTo>
                    <a:pt x="45" y="13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5" y="31"/>
                  </a:lnTo>
                  <a:lnTo>
                    <a:pt x="39" y="38"/>
                  </a:lnTo>
                  <a:lnTo>
                    <a:pt x="32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5" y="38"/>
                  </a:lnTo>
                  <a:lnTo>
                    <a:pt x="1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4" y="22"/>
                  </a:moveTo>
                  <a:lnTo>
                    <a:pt x="34" y="22"/>
                  </a:lnTo>
                  <a:lnTo>
                    <a:pt x="34" y="22"/>
                  </a:lnTo>
                  <a:lnTo>
                    <a:pt x="32" y="18"/>
                  </a:lnTo>
                  <a:lnTo>
                    <a:pt x="30" y="14"/>
                  </a:lnTo>
                  <a:lnTo>
                    <a:pt x="27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4" y="14"/>
                  </a:lnTo>
                  <a:lnTo>
                    <a:pt x="12" y="18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2" y="27"/>
                  </a:lnTo>
                  <a:lnTo>
                    <a:pt x="14" y="31"/>
                  </a:lnTo>
                  <a:lnTo>
                    <a:pt x="18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30" y="31"/>
                  </a:lnTo>
                  <a:lnTo>
                    <a:pt x="32" y="27"/>
                  </a:lnTo>
                  <a:lnTo>
                    <a:pt x="34" y="22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" name="Freeform 102">
              <a:extLst>
                <a:ext uri="{FF2B5EF4-FFF2-40B4-BE49-F238E27FC236}">
                  <a16:creationId xmlns:a16="http://schemas.microsoft.com/office/drawing/2014/main" id="{A4EF20ED-380C-408F-9EFE-E7F45B9FE5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5688" y="1979613"/>
              <a:ext cx="171450" cy="192088"/>
            </a:xfrm>
            <a:custGeom>
              <a:avLst/>
              <a:gdLst>
                <a:gd name="T0" fmla="*/ 0 w 108"/>
                <a:gd name="T1" fmla="*/ 0 h 121"/>
                <a:gd name="T2" fmla="*/ 54 w 108"/>
                <a:gd name="T3" fmla="*/ 0 h 121"/>
                <a:gd name="T4" fmla="*/ 54 w 108"/>
                <a:gd name="T5" fmla="*/ 0 h 121"/>
                <a:gd name="T6" fmla="*/ 65 w 108"/>
                <a:gd name="T7" fmla="*/ 0 h 121"/>
                <a:gd name="T8" fmla="*/ 75 w 108"/>
                <a:gd name="T9" fmla="*/ 1 h 121"/>
                <a:gd name="T10" fmla="*/ 85 w 108"/>
                <a:gd name="T11" fmla="*/ 5 h 121"/>
                <a:gd name="T12" fmla="*/ 94 w 108"/>
                <a:gd name="T13" fmla="*/ 9 h 121"/>
                <a:gd name="T14" fmla="*/ 99 w 108"/>
                <a:gd name="T15" fmla="*/ 16 h 121"/>
                <a:gd name="T16" fmla="*/ 104 w 108"/>
                <a:gd name="T17" fmla="*/ 23 h 121"/>
                <a:gd name="T18" fmla="*/ 106 w 108"/>
                <a:gd name="T19" fmla="*/ 32 h 121"/>
                <a:gd name="T20" fmla="*/ 108 w 108"/>
                <a:gd name="T21" fmla="*/ 41 h 121"/>
                <a:gd name="T22" fmla="*/ 108 w 108"/>
                <a:gd name="T23" fmla="*/ 43 h 121"/>
                <a:gd name="T24" fmla="*/ 108 w 108"/>
                <a:gd name="T25" fmla="*/ 43 h 121"/>
                <a:gd name="T26" fmla="*/ 106 w 108"/>
                <a:gd name="T27" fmla="*/ 52 h 121"/>
                <a:gd name="T28" fmla="*/ 104 w 108"/>
                <a:gd name="T29" fmla="*/ 61 h 121"/>
                <a:gd name="T30" fmla="*/ 99 w 108"/>
                <a:gd name="T31" fmla="*/ 68 h 121"/>
                <a:gd name="T32" fmla="*/ 92 w 108"/>
                <a:gd name="T33" fmla="*/ 76 h 121"/>
                <a:gd name="T34" fmla="*/ 85 w 108"/>
                <a:gd name="T35" fmla="*/ 81 h 121"/>
                <a:gd name="T36" fmla="*/ 75 w 108"/>
                <a:gd name="T37" fmla="*/ 85 h 121"/>
                <a:gd name="T38" fmla="*/ 65 w 108"/>
                <a:gd name="T39" fmla="*/ 86 h 121"/>
                <a:gd name="T40" fmla="*/ 52 w 108"/>
                <a:gd name="T41" fmla="*/ 86 h 121"/>
                <a:gd name="T42" fmla="*/ 39 w 108"/>
                <a:gd name="T43" fmla="*/ 86 h 121"/>
                <a:gd name="T44" fmla="*/ 39 w 108"/>
                <a:gd name="T45" fmla="*/ 121 h 121"/>
                <a:gd name="T46" fmla="*/ 0 w 108"/>
                <a:gd name="T47" fmla="*/ 121 h 121"/>
                <a:gd name="T48" fmla="*/ 0 w 108"/>
                <a:gd name="T49" fmla="*/ 0 h 121"/>
                <a:gd name="T50" fmla="*/ 50 w 108"/>
                <a:gd name="T51" fmla="*/ 57 h 121"/>
                <a:gd name="T52" fmla="*/ 50 w 108"/>
                <a:gd name="T53" fmla="*/ 57 h 121"/>
                <a:gd name="T54" fmla="*/ 57 w 108"/>
                <a:gd name="T55" fmla="*/ 57 h 121"/>
                <a:gd name="T56" fmla="*/ 63 w 108"/>
                <a:gd name="T57" fmla="*/ 54 h 121"/>
                <a:gd name="T58" fmla="*/ 66 w 108"/>
                <a:gd name="T59" fmla="*/ 50 h 121"/>
                <a:gd name="T60" fmla="*/ 68 w 108"/>
                <a:gd name="T61" fmla="*/ 45 h 121"/>
                <a:gd name="T62" fmla="*/ 68 w 108"/>
                <a:gd name="T63" fmla="*/ 45 h 121"/>
                <a:gd name="T64" fmla="*/ 68 w 108"/>
                <a:gd name="T65" fmla="*/ 45 h 121"/>
                <a:gd name="T66" fmla="*/ 66 w 108"/>
                <a:gd name="T67" fmla="*/ 39 h 121"/>
                <a:gd name="T68" fmla="*/ 63 w 108"/>
                <a:gd name="T69" fmla="*/ 34 h 121"/>
                <a:gd name="T70" fmla="*/ 57 w 108"/>
                <a:gd name="T71" fmla="*/ 32 h 121"/>
                <a:gd name="T72" fmla="*/ 50 w 108"/>
                <a:gd name="T73" fmla="*/ 30 h 121"/>
                <a:gd name="T74" fmla="*/ 39 w 108"/>
                <a:gd name="T75" fmla="*/ 30 h 121"/>
                <a:gd name="T76" fmla="*/ 39 w 108"/>
                <a:gd name="T77" fmla="*/ 57 h 121"/>
                <a:gd name="T78" fmla="*/ 50 w 108"/>
                <a:gd name="T79" fmla="*/ 5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121">
                  <a:moveTo>
                    <a:pt x="0" y="0"/>
                  </a:moveTo>
                  <a:lnTo>
                    <a:pt x="54" y="0"/>
                  </a:lnTo>
                  <a:lnTo>
                    <a:pt x="54" y="0"/>
                  </a:lnTo>
                  <a:lnTo>
                    <a:pt x="65" y="0"/>
                  </a:lnTo>
                  <a:lnTo>
                    <a:pt x="75" y="1"/>
                  </a:lnTo>
                  <a:lnTo>
                    <a:pt x="85" y="5"/>
                  </a:lnTo>
                  <a:lnTo>
                    <a:pt x="94" y="9"/>
                  </a:lnTo>
                  <a:lnTo>
                    <a:pt x="99" y="16"/>
                  </a:lnTo>
                  <a:lnTo>
                    <a:pt x="104" y="23"/>
                  </a:lnTo>
                  <a:lnTo>
                    <a:pt x="106" y="32"/>
                  </a:lnTo>
                  <a:lnTo>
                    <a:pt x="108" y="41"/>
                  </a:lnTo>
                  <a:lnTo>
                    <a:pt x="108" y="43"/>
                  </a:lnTo>
                  <a:lnTo>
                    <a:pt x="108" y="43"/>
                  </a:lnTo>
                  <a:lnTo>
                    <a:pt x="106" y="52"/>
                  </a:lnTo>
                  <a:lnTo>
                    <a:pt x="104" y="61"/>
                  </a:lnTo>
                  <a:lnTo>
                    <a:pt x="99" y="68"/>
                  </a:lnTo>
                  <a:lnTo>
                    <a:pt x="92" y="76"/>
                  </a:lnTo>
                  <a:lnTo>
                    <a:pt x="85" y="81"/>
                  </a:lnTo>
                  <a:lnTo>
                    <a:pt x="75" y="85"/>
                  </a:lnTo>
                  <a:lnTo>
                    <a:pt x="65" y="86"/>
                  </a:lnTo>
                  <a:lnTo>
                    <a:pt x="52" y="86"/>
                  </a:lnTo>
                  <a:lnTo>
                    <a:pt x="39" y="86"/>
                  </a:lnTo>
                  <a:lnTo>
                    <a:pt x="39" y="121"/>
                  </a:lnTo>
                  <a:lnTo>
                    <a:pt x="0" y="121"/>
                  </a:lnTo>
                  <a:lnTo>
                    <a:pt x="0" y="0"/>
                  </a:lnTo>
                  <a:close/>
                  <a:moveTo>
                    <a:pt x="50" y="57"/>
                  </a:moveTo>
                  <a:lnTo>
                    <a:pt x="50" y="57"/>
                  </a:lnTo>
                  <a:lnTo>
                    <a:pt x="57" y="57"/>
                  </a:lnTo>
                  <a:lnTo>
                    <a:pt x="63" y="54"/>
                  </a:lnTo>
                  <a:lnTo>
                    <a:pt x="66" y="50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6" y="39"/>
                  </a:lnTo>
                  <a:lnTo>
                    <a:pt x="63" y="34"/>
                  </a:lnTo>
                  <a:lnTo>
                    <a:pt x="57" y="32"/>
                  </a:lnTo>
                  <a:lnTo>
                    <a:pt x="50" y="30"/>
                  </a:lnTo>
                  <a:lnTo>
                    <a:pt x="39" y="30"/>
                  </a:lnTo>
                  <a:lnTo>
                    <a:pt x="39" y="57"/>
                  </a:lnTo>
                  <a:lnTo>
                    <a:pt x="50" y="57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3" name="Freeform 103">
              <a:extLst>
                <a:ext uri="{FF2B5EF4-FFF2-40B4-BE49-F238E27FC236}">
                  <a16:creationId xmlns:a16="http://schemas.microsoft.com/office/drawing/2014/main" id="{2BE83A04-031D-4F9D-B314-2E75B8706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1425" y="1979613"/>
              <a:ext cx="192088" cy="192088"/>
            </a:xfrm>
            <a:custGeom>
              <a:avLst/>
              <a:gdLst>
                <a:gd name="T0" fmla="*/ 0 w 121"/>
                <a:gd name="T1" fmla="*/ 0 h 121"/>
                <a:gd name="T2" fmla="*/ 38 w 121"/>
                <a:gd name="T3" fmla="*/ 0 h 121"/>
                <a:gd name="T4" fmla="*/ 81 w 121"/>
                <a:gd name="T5" fmla="*/ 52 h 121"/>
                <a:gd name="T6" fmla="*/ 81 w 121"/>
                <a:gd name="T7" fmla="*/ 0 h 121"/>
                <a:gd name="T8" fmla="*/ 121 w 121"/>
                <a:gd name="T9" fmla="*/ 0 h 121"/>
                <a:gd name="T10" fmla="*/ 121 w 121"/>
                <a:gd name="T11" fmla="*/ 121 h 121"/>
                <a:gd name="T12" fmla="*/ 85 w 121"/>
                <a:gd name="T13" fmla="*/ 121 h 121"/>
                <a:gd name="T14" fmla="*/ 40 w 121"/>
                <a:gd name="T15" fmla="*/ 65 h 121"/>
                <a:gd name="T16" fmla="*/ 40 w 121"/>
                <a:gd name="T17" fmla="*/ 121 h 121"/>
                <a:gd name="T18" fmla="*/ 0 w 121"/>
                <a:gd name="T19" fmla="*/ 121 h 121"/>
                <a:gd name="T20" fmla="*/ 0 w 121"/>
                <a:gd name="T2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1" h="121">
                  <a:moveTo>
                    <a:pt x="0" y="0"/>
                  </a:moveTo>
                  <a:lnTo>
                    <a:pt x="38" y="0"/>
                  </a:lnTo>
                  <a:lnTo>
                    <a:pt x="81" y="52"/>
                  </a:lnTo>
                  <a:lnTo>
                    <a:pt x="81" y="0"/>
                  </a:lnTo>
                  <a:lnTo>
                    <a:pt x="121" y="0"/>
                  </a:lnTo>
                  <a:lnTo>
                    <a:pt x="121" y="121"/>
                  </a:lnTo>
                  <a:lnTo>
                    <a:pt x="85" y="121"/>
                  </a:lnTo>
                  <a:lnTo>
                    <a:pt x="40" y="65"/>
                  </a:lnTo>
                  <a:lnTo>
                    <a:pt x="40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4" name="Freeform 104">
              <a:extLst>
                <a:ext uri="{FF2B5EF4-FFF2-40B4-BE49-F238E27FC236}">
                  <a16:creationId xmlns:a16="http://schemas.microsoft.com/office/drawing/2014/main" id="{5E9ECC49-3AEC-4E9D-8FA6-12F794573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4150" y="1979613"/>
              <a:ext cx="153988" cy="192088"/>
            </a:xfrm>
            <a:custGeom>
              <a:avLst/>
              <a:gdLst>
                <a:gd name="T0" fmla="*/ 0 w 97"/>
                <a:gd name="T1" fmla="*/ 0 h 121"/>
                <a:gd name="T2" fmla="*/ 41 w 97"/>
                <a:gd name="T3" fmla="*/ 0 h 121"/>
                <a:gd name="T4" fmla="*/ 41 w 97"/>
                <a:gd name="T5" fmla="*/ 85 h 121"/>
                <a:gd name="T6" fmla="*/ 97 w 97"/>
                <a:gd name="T7" fmla="*/ 85 h 121"/>
                <a:gd name="T8" fmla="*/ 97 w 97"/>
                <a:gd name="T9" fmla="*/ 121 h 121"/>
                <a:gd name="T10" fmla="*/ 0 w 97"/>
                <a:gd name="T11" fmla="*/ 121 h 121"/>
                <a:gd name="T12" fmla="*/ 0 w 97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121">
                  <a:moveTo>
                    <a:pt x="0" y="0"/>
                  </a:moveTo>
                  <a:lnTo>
                    <a:pt x="41" y="0"/>
                  </a:lnTo>
                  <a:lnTo>
                    <a:pt x="41" y="85"/>
                  </a:lnTo>
                  <a:lnTo>
                    <a:pt x="97" y="85"/>
                  </a:lnTo>
                  <a:lnTo>
                    <a:pt x="97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5" name="Freeform 105">
              <a:extLst>
                <a:ext uri="{FF2B5EF4-FFF2-40B4-BE49-F238E27FC236}">
                  <a16:creationId xmlns:a16="http://schemas.microsoft.com/office/drawing/2014/main" id="{ED0F2555-B369-457E-8515-3FDB9E79E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5925" y="1973263"/>
              <a:ext cx="163513" cy="198438"/>
            </a:xfrm>
            <a:custGeom>
              <a:avLst/>
              <a:gdLst>
                <a:gd name="T0" fmla="*/ 0 w 103"/>
                <a:gd name="T1" fmla="*/ 94 h 125"/>
                <a:gd name="T2" fmla="*/ 51 w 103"/>
                <a:gd name="T3" fmla="*/ 58 h 125"/>
                <a:gd name="T4" fmla="*/ 51 w 103"/>
                <a:gd name="T5" fmla="*/ 58 h 125"/>
                <a:gd name="T6" fmla="*/ 60 w 103"/>
                <a:gd name="T7" fmla="*/ 51 h 125"/>
                <a:gd name="T8" fmla="*/ 61 w 103"/>
                <a:gd name="T9" fmla="*/ 47 h 125"/>
                <a:gd name="T10" fmla="*/ 61 w 103"/>
                <a:gd name="T11" fmla="*/ 43 h 125"/>
                <a:gd name="T12" fmla="*/ 61 w 103"/>
                <a:gd name="T13" fmla="*/ 43 h 125"/>
                <a:gd name="T14" fmla="*/ 60 w 103"/>
                <a:gd name="T15" fmla="*/ 40 h 125"/>
                <a:gd name="T16" fmla="*/ 58 w 103"/>
                <a:gd name="T17" fmla="*/ 38 h 125"/>
                <a:gd name="T18" fmla="*/ 54 w 103"/>
                <a:gd name="T19" fmla="*/ 36 h 125"/>
                <a:gd name="T20" fmla="*/ 51 w 103"/>
                <a:gd name="T21" fmla="*/ 34 h 125"/>
                <a:gd name="T22" fmla="*/ 51 w 103"/>
                <a:gd name="T23" fmla="*/ 34 h 125"/>
                <a:gd name="T24" fmla="*/ 45 w 103"/>
                <a:gd name="T25" fmla="*/ 36 h 125"/>
                <a:gd name="T26" fmla="*/ 40 w 103"/>
                <a:gd name="T27" fmla="*/ 38 h 125"/>
                <a:gd name="T28" fmla="*/ 27 w 103"/>
                <a:gd name="T29" fmla="*/ 51 h 125"/>
                <a:gd name="T30" fmla="*/ 0 w 103"/>
                <a:gd name="T31" fmla="*/ 27 h 125"/>
                <a:gd name="T32" fmla="*/ 0 w 103"/>
                <a:gd name="T33" fmla="*/ 27 h 125"/>
                <a:gd name="T34" fmla="*/ 11 w 103"/>
                <a:gd name="T35" fmla="*/ 16 h 125"/>
                <a:gd name="T36" fmla="*/ 24 w 103"/>
                <a:gd name="T37" fmla="*/ 7 h 125"/>
                <a:gd name="T38" fmla="*/ 36 w 103"/>
                <a:gd name="T39" fmla="*/ 2 h 125"/>
                <a:gd name="T40" fmla="*/ 54 w 103"/>
                <a:gd name="T41" fmla="*/ 0 h 125"/>
                <a:gd name="T42" fmla="*/ 54 w 103"/>
                <a:gd name="T43" fmla="*/ 0 h 125"/>
                <a:gd name="T44" fmla="*/ 63 w 103"/>
                <a:gd name="T45" fmla="*/ 2 h 125"/>
                <a:gd name="T46" fmla="*/ 72 w 103"/>
                <a:gd name="T47" fmla="*/ 4 h 125"/>
                <a:gd name="T48" fmla="*/ 81 w 103"/>
                <a:gd name="T49" fmla="*/ 7 h 125"/>
                <a:gd name="T50" fmla="*/ 89 w 103"/>
                <a:gd name="T51" fmla="*/ 11 h 125"/>
                <a:gd name="T52" fmla="*/ 94 w 103"/>
                <a:gd name="T53" fmla="*/ 18 h 125"/>
                <a:gd name="T54" fmla="*/ 98 w 103"/>
                <a:gd name="T55" fmla="*/ 24 h 125"/>
                <a:gd name="T56" fmla="*/ 101 w 103"/>
                <a:gd name="T57" fmla="*/ 33 h 125"/>
                <a:gd name="T58" fmla="*/ 101 w 103"/>
                <a:gd name="T59" fmla="*/ 40 h 125"/>
                <a:gd name="T60" fmla="*/ 101 w 103"/>
                <a:gd name="T61" fmla="*/ 40 h 125"/>
                <a:gd name="T62" fmla="*/ 101 w 103"/>
                <a:gd name="T63" fmla="*/ 40 h 125"/>
                <a:gd name="T64" fmla="*/ 99 w 103"/>
                <a:gd name="T65" fmla="*/ 52 h 125"/>
                <a:gd name="T66" fmla="*/ 94 w 103"/>
                <a:gd name="T67" fmla="*/ 63 h 125"/>
                <a:gd name="T68" fmla="*/ 87 w 103"/>
                <a:gd name="T69" fmla="*/ 71 h 125"/>
                <a:gd name="T70" fmla="*/ 78 w 103"/>
                <a:gd name="T71" fmla="*/ 78 h 125"/>
                <a:gd name="T72" fmla="*/ 56 w 103"/>
                <a:gd name="T73" fmla="*/ 92 h 125"/>
                <a:gd name="T74" fmla="*/ 103 w 103"/>
                <a:gd name="T75" fmla="*/ 92 h 125"/>
                <a:gd name="T76" fmla="*/ 103 w 103"/>
                <a:gd name="T77" fmla="*/ 125 h 125"/>
                <a:gd name="T78" fmla="*/ 0 w 103"/>
                <a:gd name="T79" fmla="*/ 125 h 125"/>
                <a:gd name="T80" fmla="*/ 0 w 103"/>
                <a:gd name="T81" fmla="*/ 9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25">
                  <a:moveTo>
                    <a:pt x="0" y="94"/>
                  </a:moveTo>
                  <a:lnTo>
                    <a:pt x="51" y="58"/>
                  </a:lnTo>
                  <a:lnTo>
                    <a:pt x="51" y="58"/>
                  </a:lnTo>
                  <a:lnTo>
                    <a:pt x="60" y="51"/>
                  </a:lnTo>
                  <a:lnTo>
                    <a:pt x="61" y="47"/>
                  </a:lnTo>
                  <a:lnTo>
                    <a:pt x="61" y="43"/>
                  </a:lnTo>
                  <a:lnTo>
                    <a:pt x="61" y="43"/>
                  </a:lnTo>
                  <a:lnTo>
                    <a:pt x="60" y="40"/>
                  </a:lnTo>
                  <a:lnTo>
                    <a:pt x="58" y="38"/>
                  </a:lnTo>
                  <a:lnTo>
                    <a:pt x="54" y="36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45" y="36"/>
                  </a:lnTo>
                  <a:lnTo>
                    <a:pt x="40" y="38"/>
                  </a:lnTo>
                  <a:lnTo>
                    <a:pt x="27" y="51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1" y="16"/>
                  </a:lnTo>
                  <a:lnTo>
                    <a:pt x="24" y="7"/>
                  </a:lnTo>
                  <a:lnTo>
                    <a:pt x="36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2"/>
                  </a:lnTo>
                  <a:lnTo>
                    <a:pt x="72" y="4"/>
                  </a:lnTo>
                  <a:lnTo>
                    <a:pt x="81" y="7"/>
                  </a:lnTo>
                  <a:lnTo>
                    <a:pt x="89" y="11"/>
                  </a:lnTo>
                  <a:lnTo>
                    <a:pt x="94" y="18"/>
                  </a:lnTo>
                  <a:lnTo>
                    <a:pt x="98" y="24"/>
                  </a:lnTo>
                  <a:lnTo>
                    <a:pt x="101" y="33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99" y="52"/>
                  </a:lnTo>
                  <a:lnTo>
                    <a:pt x="94" y="63"/>
                  </a:lnTo>
                  <a:lnTo>
                    <a:pt x="87" y="71"/>
                  </a:lnTo>
                  <a:lnTo>
                    <a:pt x="78" y="78"/>
                  </a:lnTo>
                  <a:lnTo>
                    <a:pt x="56" y="92"/>
                  </a:lnTo>
                  <a:lnTo>
                    <a:pt x="103" y="92"/>
                  </a:lnTo>
                  <a:lnTo>
                    <a:pt x="103" y="125"/>
                  </a:lnTo>
                  <a:lnTo>
                    <a:pt x="0" y="125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6" name="Freeform 106">
              <a:extLst>
                <a:ext uri="{FF2B5EF4-FFF2-40B4-BE49-F238E27FC236}">
                  <a16:creationId xmlns:a16="http://schemas.microsoft.com/office/drawing/2014/main" id="{12194B1D-83D6-4D85-8CA7-887D67D872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10550" y="1973263"/>
              <a:ext cx="187325" cy="201613"/>
            </a:xfrm>
            <a:custGeom>
              <a:avLst/>
              <a:gdLst>
                <a:gd name="T0" fmla="*/ 0 w 118"/>
                <a:gd name="T1" fmla="*/ 63 h 127"/>
                <a:gd name="T2" fmla="*/ 2 w 118"/>
                <a:gd name="T3" fmla="*/ 51 h 127"/>
                <a:gd name="T4" fmla="*/ 9 w 118"/>
                <a:gd name="T5" fmla="*/ 29 h 127"/>
                <a:gd name="T6" fmla="*/ 24 w 118"/>
                <a:gd name="T7" fmla="*/ 11 h 127"/>
                <a:gd name="T8" fmla="*/ 45 w 118"/>
                <a:gd name="T9" fmla="*/ 2 h 127"/>
                <a:gd name="T10" fmla="*/ 60 w 118"/>
                <a:gd name="T11" fmla="*/ 0 h 127"/>
                <a:gd name="T12" fmla="*/ 83 w 118"/>
                <a:gd name="T13" fmla="*/ 5 h 127"/>
                <a:gd name="T14" fmla="*/ 101 w 118"/>
                <a:gd name="T15" fmla="*/ 20 h 127"/>
                <a:gd name="T16" fmla="*/ 112 w 118"/>
                <a:gd name="T17" fmla="*/ 40 h 127"/>
                <a:gd name="T18" fmla="*/ 118 w 118"/>
                <a:gd name="T19" fmla="*/ 63 h 127"/>
                <a:gd name="T20" fmla="*/ 118 w 118"/>
                <a:gd name="T21" fmla="*/ 63 h 127"/>
                <a:gd name="T22" fmla="*/ 112 w 118"/>
                <a:gd name="T23" fmla="*/ 87 h 127"/>
                <a:gd name="T24" fmla="*/ 101 w 118"/>
                <a:gd name="T25" fmla="*/ 107 h 127"/>
                <a:gd name="T26" fmla="*/ 83 w 118"/>
                <a:gd name="T27" fmla="*/ 121 h 127"/>
                <a:gd name="T28" fmla="*/ 58 w 118"/>
                <a:gd name="T29" fmla="*/ 127 h 127"/>
                <a:gd name="T30" fmla="*/ 45 w 118"/>
                <a:gd name="T31" fmla="*/ 125 h 127"/>
                <a:gd name="T32" fmla="*/ 24 w 118"/>
                <a:gd name="T33" fmla="*/ 116 h 127"/>
                <a:gd name="T34" fmla="*/ 9 w 118"/>
                <a:gd name="T35" fmla="*/ 98 h 127"/>
                <a:gd name="T36" fmla="*/ 2 w 118"/>
                <a:gd name="T37" fmla="*/ 76 h 127"/>
                <a:gd name="T38" fmla="*/ 0 w 118"/>
                <a:gd name="T39" fmla="*/ 63 h 127"/>
                <a:gd name="T40" fmla="*/ 76 w 118"/>
                <a:gd name="T41" fmla="*/ 63 h 127"/>
                <a:gd name="T42" fmla="*/ 76 w 118"/>
                <a:gd name="T43" fmla="*/ 52 h 127"/>
                <a:gd name="T44" fmla="*/ 65 w 118"/>
                <a:gd name="T45" fmla="*/ 38 h 127"/>
                <a:gd name="T46" fmla="*/ 58 w 118"/>
                <a:gd name="T47" fmla="*/ 36 h 127"/>
                <a:gd name="T48" fmla="*/ 45 w 118"/>
                <a:gd name="T49" fmla="*/ 43 h 127"/>
                <a:gd name="T50" fmla="*/ 40 w 118"/>
                <a:gd name="T51" fmla="*/ 63 h 127"/>
                <a:gd name="T52" fmla="*/ 40 w 118"/>
                <a:gd name="T53" fmla="*/ 63 h 127"/>
                <a:gd name="T54" fmla="*/ 45 w 118"/>
                <a:gd name="T55" fmla="*/ 83 h 127"/>
                <a:gd name="T56" fmla="*/ 60 w 118"/>
                <a:gd name="T57" fmla="*/ 92 h 127"/>
                <a:gd name="T58" fmla="*/ 67 w 118"/>
                <a:gd name="T59" fmla="*/ 89 h 127"/>
                <a:gd name="T60" fmla="*/ 76 w 118"/>
                <a:gd name="T61" fmla="*/ 74 h 127"/>
                <a:gd name="T62" fmla="*/ 76 w 118"/>
                <a:gd name="T63" fmla="*/ 6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8" h="127">
                  <a:moveTo>
                    <a:pt x="0" y="63"/>
                  </a:moveTo>
                  <a:lnTo>
                    <a:pt x="0" y="63"/>
                  </a:lnTo>
                  <a:lnTo>
                    <a:pt x="0" y="63"/>
                  </a:lnTo>
                  <a:lnTo>
                    <a:pt x="2" y="51"/>
                  </a:lnTo>
                  <a:lnTo>
                    <a:pt x="4" y="40"/>
                  </a:lnTo>
                  <a:lnTo>
                    <a:pt x="9" y="29"/>
                  </a:lnTo>
                  <a:lnTo>
                    <a:pt x="16" y="20"/>
                  </a:lnTo>
                  <a:lnTo>
                    <a:pt x="24" y="11"/>
                  </a:lnTo>
                  <a:lnTo>
                    <a:pt x="35" y="5"/>
                  </a:lnTo>
                  <a:lnTo>
                    <a:pt x="45" y="2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72" y="2"/>
                  </a:lnTo>
                  <a:lnTo>
                    <a:pt x="83" y="5"/>
                  </a:lnTo>
                  <a:lnTo>
                    <a:pt x="94" y="11"/>
                  </a:lnTo>
                  <a:lnTo>
                    <a:pt x="101" y="20"/>
                  </a:lnTo>
                  <a:lnTo>
                    <a:pt x="109" y="29"/>
                  </a:lnTo>
                  <a:lnTo>
                    <a:pt x="112" y="40"/>
                  </a:lnTo>
                  <a:lnTo>
                    <a:pt x="116" y="51"/>
                  </a:lnTo>
                  <a:lnTo>
                    <a:pt x="118" y="63"/>
                  </a:lnTo>
                  <a:lnTo>
                    <a:pt x="118" y="63"/>
                  </a:lnTo>
                  <a:lnTo>
                    <a:pt x="118" y="63"/>
                  </a:lnTo>
                  <a:lnTo>
                    <a:pt x="116" y="76"/>
                  </a:lnTo>
                  <a:lnTo>
                    <a:pt x="112" y="87"/>
                  </a:lnTo>
                  <a:lnTo>
                    <a:pt x="109" y="98"/>
                  </a:lnTo>
                  <a:lnTo>
                    <a:pt x="101" y="107"/>
                  </a:lnTo>
                  <a:lnTo>
                    <a:pt x="92" y="116"/>
                  </a:lnTo>
                  <a:lnTo>
                    <a:pt x="83" y="121"/>
                  </a:lnTo>
                  <a:lnTo>
                    <a:pt x="72" y="125"/>
                  </a:lnTo>
                  <a:lnTo>
                    <a:pt x="58" y="127"/>
                  </a:lnTo>
                  <a:lnTo>
                    <a:pt x="58" y="127"/>
                  </a:lnTo>
                  <a:lnTo>
                    <a:pt x="45" y="125"/>
                  </a:lnTo>
                  <a:lnTo>
                    <a:pt x="35" y="121"/>
                  </a:lnTo>
                  <a:lnTo>
                    <a:pt x="24" y="116"/>
                  </a:lnTo>
                  <a:lnTo>
                    <a:pt x="16" y="108"/>
                  </a:lnTo>
                  <a:lnTo>
                    <a:pt x="9" y="98"/>
                  </a:lnTo>
                  <a:lnTo>
                    <a:pt x="4" y="87"/>
                  </a:lnTo>
                  <a:lnTo>
                    <a:pt x="2" y="76"/>
                  </a:lnTo>
                  <a:lnTo>
                    <a:pt x="0" y="63"/>
                  </a:lnTo>
                  <a:lnTo>
                    <a:pt x="0" y="63"/>
                  </a:lnTo>
                  <a:close/>
                  <a:moveTo>
                    <a:pt x="76" y="63"/>
                  </a:moveTo>
                  <a:lnTo>
                    <a:pt x="76" y="63"/>
                  </a:lnTo>
                  <a:lnTo>
                    <a:pt x="76" y="63"/>
                  </a:lnTo>
                  <a:lnTo>
                    <a:pt x="76" y="52"/>
                  </a:lnTo>
                  <a:lnTo>
                    <a:pt x="72" y="43"/>
                  </a:lnTo>
                  <a:lnTo>
                    <a:pt x="65" y="38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1" y="38"/>
                  </a:lnTo>
                  <a:lnTo>
                    <a:pt x="45" y="43"/>
                  </a:lnTo>
                  <a:lnTo>
                    <a:pt x="42" y="52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2" y="74"/>
                  </a:lnTo>
                  <a:lnTo>
                    <a:pt x="45" y="83"/>
                  </a:lnTo>
                  <a:lnTo>
                    <a:pt x="51" y="89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7" y="89"/>
                  </a:lnTo>
                  <a:lnTo>
                    <a:pt x="72" y="83"/>
                  </a:lnTo>
                  <a:lnTo>
                    <a:pt x="76" y="74"/>
                  </a:lnTo>
                  <a:lnTo>
                    <a:pt x="76" y="63"/>
                  </a:lnTo>
                  <a:lnTo>
                    <a:pt x="76" y="63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7" name="Freeform 107">
              <a:extLst>
                <a:ext uri="{FF2B5EF4-FFF2-40B4-BE49-F238E27FC236}">
                  <a16:creationId xmlns:a16="http://schemas.microsoft.com/office/drawing/2014/main" id="{B432F2C5-190C-45E9-AB73-05A363FA4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4700" y="1979613"/>
              <a:ext cx="168275" cy="195263"/>
            </a:xfrm>
            <a:custGeom>
              <a:avLst/>
              <a:gdLst>
                <a:gd name="T0" fmla="*/ 0 w 106"/>
                <a:gd name="T1" fmla="*/ 101 h 123"/>
                <a:gd name="T2" fmla="*/ 25 w 106"/>
                <a:gd name="T3" fmla="*/ 76 h 123"/>
                <a:gd name="T4" fmla="*/ 25 w 106"/>
                <a:gd name="T5" fmla="*/ 76 h 123"/>
                <a:gd name="T6" fmla="*/ 31 w 106"/>
                <a:gd name="T7" fmla="*/ 81 h 123"/>
                <a:gd name="T8" fmla="*/ 38 w 106"/>
                <a:gd name="T9" fmla="*/ 86 h 123"/>
                <a:gd name="T10" fmla="*/ 45 w 106"/>
                <a:gd name="T11" fmla="*/ 88 h 123"/>
                <a:gd name="T12" fmla="*/ 52 w 106"/>
                <a:gd name="T13" fmla="*/ 88 h 123"/>
                <a:gd name="T14" fmla="*/ 52 w 106"/>
                <a:gd name="T15" fmla="*/ 88 h 123"/>
                <a:gd name="T16" fmla="*/ 59 w 106"/>
                <a:gd name="T17" fmla="*/ 88 h 123"/>
                <a:gd name="T18" fmla="*/ 63 w 106"/>
                <a:gd name="T19" fmla="*/ 86 h 123"/>
                <a:gd name="T20" fmla="*/ 67 w 106"/>
                <a:gd name="T21" fmla="*/ 83 h 123"/>
                <a:gd name="T22" fmla="*/ 67 w 106"/>
                <a:gd name="T23" fmla="*/ 79 h 123"/>
                <a:gd name="T24" fmla="*/ 67 w 106"/>
                <a:gd name="T25" fmla="*/ 79 h 123"/>
                <a:gd name="T26" fmla="*/ 67 w 106"/>
                <a:gd name="T27" fmla="*/ 79 h 123"/>
                <a:gd name="T28" fmla="*/ 67 w 106"/>
                <a:gd name="T29" fmla="*/ 76 h 123"/>
                <a:gd name="T30" fmla="*/ 63 w 106"/>
                <a:gd name="T31" fmla="*/ 72 h 123"/>
                <a:gd name="T32" fmla="*/ 58 w 106"/>
                <a:gd name="T33" fmla="*/ 70 h 123"/>
                <a:gd name="T34" fmla="*/ 50 w 106"/>
                <a:gd name="T35" fmla="*/ 70 h 123"/>
                <a:gd name="T36" fmla="*/ 34 w 106"/>
                <a:gd name="T37" fmla="*/ 70 h 123"/>
                <a:gd name="T38" fmla="*/ 29 w 106"/>
                <a:gd name="T39" fmla="*/ 52 h 123"/>
                <a:gd name="T40" fmla="*/ 56 w 106"/>
                <a:gd name="T41" fmla="*/ 30 h 123"/>
                <a:gd name="T42" fmla="*/ 11 w 106"/>
                <a:gd name="T43" fmla="*/ 30 h 123"/>
                <a:gd name="T44" fmla="*/ 11 w 106"/>
                <a:gd name="T45" fmla="*/ 0 h 123"/>
                <a:gd name="T46" fmla="*/ 103 w 106"/>
                <a:gd name="T47" fmla="*/ 0 h 123"/>
                <a:gd name="T48" fmla="*/ 103 w 106"/>
                <a:gd name="T49" fmla="*/ 27 h 123"/>
                <a:gd name="T50" fmla="*/ 76 w 106"/>
                <a:gd name="T51" fmla="*/ 47 h 123"/>
                <a:gd name="T52" fmla="*/ 76 w 106"/>
                <a:gd name="T53" fmla="*/ 47 h 123"/>
                <a:gd name="T54" fmla="*/ 88 w 106"/>
                <a:gd name="T55" fmla="*/ 52 h 123"/>
                <a:gd name="T56" fmla="*/ 97 w 106"/>
                <a:gd name="T57" fmla="*/ 59 h 123"/>
                <a:gd name="T58" fmla="*/ 101 w 106"/>
                <a:gd name="T59" fmla="*/ 63 h 123"/>
                <a:gd name="T60" fmla="*/ 105 w 106"/>
                <a:gd name="T61" fmla="*/ 68 h 123"/>
                <a:gd name="T62" fmla="*/ 105 w 106"/>
                <a:gd name="T63" fmla="*/ 76 h 123"/>
                <a:gd name="T64" fmla="*/ 106 w 106"/>
                <a:gd name="T65" fmla="*/ 81 h 123"/>
                <a:gd name="T66" fmla="*/ 106 w 106"/>
                <a:gd name="T67" fmla="*/ 81 h 123"/>
                <a:gd name="T68" fmla="*/ 106 w 106"/>
                <a:gd name="T69" fmla="*/ 81 h 123"/>
                <a:gd name="T70" fmla="*/ 105 w 106"/>
                <a:gd name="T71" fmla="*/ 92 h 123"/>
                <a:gd name="T72" fmla="*/ 101 w 106"/>
                <a:gd name="T73" fmla="*/ 99 h 123"/>
                <a:gd name="T74" fmla="*/ 97 w 106"/>
                <a:gd name="T75" fmla="*/ 106 h 123"/>
                <a:gd name="T76" fmla="*/ 92 w 106"/>
                <a:gd name="T77" fmla="*/ 112 h 123"/>
                <a:gd name="T78" fmla="*/ 83 w 106"/>
                <a:gd name="T79" fmla="*/ 117 h 123"/>
                <a:gd name="T80" fmla="*/ 76 w 106"/>
                <a:gd name="T81" fmla="*/ 119 h 123"/>
                <a:gd name="T82" fmla="*/ 67 w 106"/>
                <a:gd name="T83" fmla="*/ 123 h 123"/>
                <a:gd name="T84" fmla="*/ 56 w 106"/>
                <a:gd name="T85" fmla="*/ 123 h 123"/>
                <a:gd name="T86" fmla="*/ 56 w 106"/>
                <a:gd name="T87" fmla="*/ 123 h 123"/>
                <a:gd name="T88" fmla="*/ 40 w 106"/>
                <a:gd name="T89" fmla="*/ 121 h 123"/>
                <a:gd name="T90" fmla="*/ 23 w 106"/>
                <a:gd name="T91" fmla="*/ 117 h 123"/>
                <a:gd name="T92" fmla="*/ 11 w 106"/>
                <a:gd name="T93" fmla="*/ 110 h 123"/>
                <a:gd name="T94" fmla="*/ 0 w 106"/>
                <a:gd name="T95" fmla="*/ 101 h 123"/>
                <a:gd name="T96" fmla="*/ 0 w 106"/>
                <a:gd name="T97" fmla="*/ 10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6" h="123">
                  <a:moveTo>
                    <a:pt x="0" y="101"/>
                  </a:moveTo>
                  <a:lnTo>
                    <a:pt x="25" y="76"/>
                  </a:lnTo>
                  <a:lnTo>
                    <a:pt x="25" y="76"/>
                  </a:lnTo>
                  <a:lnTo>
                    <a:pt x="31" y="81"/>
                  </a:lnTo>
                  <a:lnTo>
                    <a:pt x="38" y="86"/>
                  </a:lnTo>
                  <a:lnTo>
                    <a:pt x="45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9" y="88"/>
                  </a:lnTo>
                  <a:lnTo>
                    <a:pt x="63" y="86"/>
                  </a:lnTo>
                  <a:lnTo>
                    <a:pt x="67" y="83"/>
                  </a:lnTo>
                  <a:lnTo>
                    <a:pt x="67" y="79"/>
                  </a:lnTo>
                  <a:lnTo>
                    <a:pt x="67" y="79"/>
                  </a:lnTo>
                  <a:lnTo>
                    <a:pt x="67" y="79"/>
                  </a:lnTo>
                  <a:lnTo>
                    <a:pt x="67" y="76"/>
                  </a:lnTo>
                  <a:lnTo>
                    <a:pt x="63" y="72"/>
                  </a:lnTo>
                  <a:lnTo>
                    <a:pt x="58" y="70"/>
                  </a:lnTo>
                  <a:lnTo>
                    <a:pt x="50" y="70"/>
                  </a:lnTo>
                  <a:lnTo>
                    <a:pt x="34" y="70"/>
                  </a:lnTo>
                  <a:lnTo>
                    <a:pt x="29" y="52"/>
                  </a:lnTo>
                  <a:lnTo>
                    <a:pt x="56" y="30"/>
                  </a:lnTo>
                  <a:lnTo>
                    <a:pt x="11" y="30"/>
                  </a:lnTo>
                  <a:lnTo>
                    <a:pt x="11" y="0"/>
                  </a:lnTo>
                  <a:lnTo>
                    <a:pt x="103" y="0"/>
                  </a:lnTo>
                  <a:lnTo>
                    <a:pt x="103" y="2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88" y="52"/>
                  </a:lnTo>
                  <a:lnTo>
                    <a:pt x="97" y="59"/>
                  </a:lnTo>
                  <a:lnTo>
                    <a:pt x="101" y="63"/>
                  </a:lnTo>
                  <a:lnTo>
                    <a:pt x="105" y="68"/>
                  </a:lnTo>
                  <a:lnTo>
                    <a:pt x="105" y="76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05" y="92"/>
                  </a:lnTo>
                  <a:lnTo>
                    <a:pt x="101" y="99"/>
                  </a:lnTo>
                  <a:lnTo>
                    <a:pt x="97" y="106"/>
                  </a:lnTo>
                  <a:lnTo>
                    <a:pt x="92" y="112"/>
                  </a:lnTo>
                  <a:lnTo>
                    <a:pt x="83" y="117"/>
                  </a:lnTo>
                  <a:lnTo>
                    <a:pt x="76" y="119"/>
                  </a:lnTo>
                  <a:lnTo>
                    <a:pt x="67" y="123"/>
                  </a:lnTo>
                  <a:lnTo>
                    <a:pt x="56" y="123"/>
                  </a:lnTo>
                  <a:lnTo>
                    <a:pt x="56" y="123"/>
                  </a:lnTo>
                  <a:lnTo>
                    <a:pt x="40" y="121"/>
                  </a:lnTo>
                  <a:lnTo>
                    <a:pt x="23" y="117"/>
                  </a:lnTo>
                  <a:lnTo>
                    <a:pt x="11" y="110"/>
                  </a:lnTo>
                  <a:lnTo>
                    <a:pt x="0" y="101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8" name="Freeform 108">
              <a:extLst>
                <a:ext uri="{FF2B5EF4-FFF2-40B4-BE49-F238E27FC236}">
                  <a16:creationId xmlns:a16="http://schemas.microsoft.com/office/drawing/2014/main" id="{D16D5A13-A3E5-4B03-A745-2091CB58E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2975" y="1979613"/>
              <a:ext cx="169863" cy="195263"/>
            </a:xfrm>
            <a:custGeom>
              <a:avLst/>
              <a:gdLst>
                <a:gd name="T0" fmla="*/ 0 w 107"/>
                <a:gd name="T1" fmla="*/ 103 h 123"/>
                <a:gd name="T2" fmla="*/ 22 w 107"/>
                <a:gd name="T3" fmla="*/ 77 h 123"/>
                <a:gd name="T4" fmla="*/ 22 w 107"/>
                <a:gd name="T5" fmla="*/ 77 h 123"/>
                <a:gd name="T6" fmla="*/ 31 w 107"/>
                <a:gd name="T7" fmla="*/ 83 h 123"/>
                <a:gd name="T8" fmla="*/ 38 w 107"/>
                <a:gd name="T9" fmla="*/ 86 h 123"/>
                <a:gd name="T10" fmla="*/ 46 w 107"/>
                <a:gd name="T11" fmla="*/ 88 h 123"/>
                <a:gd name="T12" fmla="*/ 53 w 107"/>
                <a:gd name="T13" fmla="*/ 90 h 123"/>
                <a:gd name="T14" fmla="*/ 53 w 107"/>
                <a:gd name="T15" fmla="*/ 90 h 123"/>
                <a:gd name="T16" fmla="*/ 60 w 107"/>
                <a:gd name="T17" fmla="*/ 88 h 123"/>
                <a:gd name="T18" fmla="*/ 64 w 107"/>
                <a:gd name="T19" fmla="*/ 86 h 123"/>
                <a:gd name="T20" fmla="*/ 67 w 107"/>
                <a:gd name="T21" fmla="*/ 83 h 123"/>
                <a:gd name="T22" fmla="*/ 67 w 107"/>
                <a:gd name="T23" fmla="*/ 77 h 123"/>
                <a:gd name="T24" fmla="*/ 67 w 107"/>
                <a:gd name="T25" fmla="*/ 77 h 123"/>
                <a:gd name="T26" fmla="*/ 67 w 107"/>
                <a:gd name="T27" fmla="*/ 77 h 123"/>
                <a:gd name="T28" fmla="*/ 67 w 107"/>
                <a:gd name="T29" fmla="*/ 74 h 123"/>
                <a:gd name="T30" fmla="*/ 64 w 107"/>
                <a:gd name="T31" fmla="*/ 70 h 123"/>
                <a:gd name="T32" fmla="*/ 60 w 107"/>
                <a:gd name="T33" fmla="*/ 67 h 123"/>
                <a:gd name="T34" fmla="*/ 55 w 107"/>
                <a:gd name="T35" fmla="*/ 67 h 123"/>
                <a:gd name="T36" fmla="*/ 55 w 107"/>
                <a:gd name="T37" fmla="*/ 67 h 123"/>
                <a:gd name="T38" fmla="*/ 49 w 107"/>
                <a:gd name="T39" fmla="*/ 67 h 123"/>
                <a:gd name="T40" fmla="*/ 44 w 107"/>
                <a:gd name="T41" fmla="*/ 68 h 123"/>
                <a:gd name="T42" fmla="*/ 35 w 107"/>
                <a:gd name="T43" fmla="*/ 74 h 123"/>
                <a:gd name="T44" fmla="*/ 11 w 107"/>
                <a:gd name="T45" fmla="*/ 61 h 123"/>
                <a:gd name="T46" fmla="*/ 15 w 107"/>
                <a:gd name="T47" fmla="*/ 0 h 123"/>
                <a:gd name="T48" fmla="*/ 102 w 107"/>
                <a:gd name="T49" fmla="*/ 0 h 123"/>
                <a:gd name="T50" fmla="*/ 102 w 107"/>
                <a:gd name="T51" fmla="*/ 30 h 123"/>
                <a:gd name="T52" fmla="*/ 44 w 107"/>
                <a:gd name="T53" fmla="*/ 30 h 123"/>
                <a:gd name="T54" fmla="*/ 44 w 107"/>
                <a:gd name="T55" fmla="*/ 47 h 123"/>
                <a:gd name="T56" fmla="*/ 44 w 107"/>
                <a:gd name="T57" fmla="*/ 47 h 123"/>
                <a:gd name="T58" fmla="*/ 55 w 107"/>
                <a:gd name="T59" fmla="*/ 41 h 123"/>
                <a:gd name="T60" fmla="*/ 67 w 107"/>
                <a:gd name="T61" fmla="*/ 39 h 123"/>
                <a:gd name="T62" fmla="*/ 67 w 107"/>
                <a:gd name="T63" fmla="*/ 39 h 123"/>
                <a:gd name="T64" fmla="*/ 74 w 107"/>
                <a:gd name="T65" fmla="*/ 41 h 123"/>
                <a:gd name="T66" fmla="*/ 82 w 107"/>
                <a:gd name="T67" fmla="*/ 43 h 123"/>
                <a:gd name="T68" fmla="*/ 89 w 107"/>
                <a:gd name="T69" fmla="*/ 45 h 123"/>
                <a:gd name="T70" fmla="*/ 94 w 107"/>
                <a:gd name="T71" fmla="*/ 50 h 123"/>
                <a:gd name="T72" fmla="*/ 100 w 107"/>
                <a:gd name="T73" fmla="*/ 56 h 123"/>
                <a:gd name="T74" fmla="*/ 103 w 107"/>
                <a:gd name="T75" fmla="*/ 61 h 123"/>
                <a:gd name="T76" fmla="*/ 107 w 107"/>
                <a:gd name="T77" fmla="*/ 70 h 123"/>
                <a:gd name="T78" fmla="*/ 107 w 107"/>
                <a:gd name="T79" fmla="*/ 77 h 123"/>
                <a:gd name="T80" fmla="*/ 107 w 107"/>
                <a:gd name="T81" fmla="*/ 79 h 123"/>
                <a:gd name="T82" fmla="*/ 107 w 107"/>
                <a:gd name="T83" fmla="*/ 79 h 123"/>
                <a:gd name="T84" fmla="*/ 105 w 107"/>
                <a:gd name="T85" fmla="*/ 88 h 123"/>
                <a:gd name="T86" fmla="*/ 103 w 107"/>
                <a:gd name="T87" fmla="*/ 97 h 123"/>
                <a:gd name="T88" fmla="*/ 98 w 107"/>
                <a:gd name="T89" fmla="*/ 104 h 123"/>
                <a:gd name="T90" fmla="*/ 93 w 107"/>
                <a:gd name="T91" fmla="*/ 112 h 123"/>
                <a:gd name="T92" fmla="*/ 83 w 107"/>
                <a:gd name="T93" fmla="*/ 115 h 123"/>
                <a:gd name="T94" fmla="*/ 74 w 107"/>
                <a:gd name="T95" fmla="*/ 119 h 123"/>
                <a:gd name="T96" fmla="*/ 64 w 107"/>
                <a:gd name="T97" fmla="*/ 123 h 123"/>
                <a:gd name="T98" fmla="*/ 53 w 107"/>
                <a:gd name="T99" fmla="*/ 123 h 123"/>
                <a:gd name="T100" fmla="*/ 53 w 107"/>
                <a:gd name="T101" fmla="*/ 123 h 123"/>
                <a:gd name="T102" fmla="*/ 37 w 107"/>
                <a:gd name="T103" fmla="*/ 121 h 123"/>
                <a:gd name="T104" fmla="*/ 24 w 107"/>
                <a:gd name="T105" fmla="*/ 117 h 123"/>
                <a:gd name="T106" fmla="*/ 11 w 107"/>
                <a:gd name="T107" fmla="*/ 110 h 123"/>
                <a:gd name="T108" fmla="*/ 0 w 107"/>
                <a:gd name="T109" fmla="*/ 103 h 123"/>
                <a:gd name="T110" fmla="*/ 0 w 107"/>
                <a:gd name="T111" fmla="*/ 10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7" h="123">
                  <a:moveTo>
                    <a:pt x="0" y="103"/>
                  </a:moveTo>
                  <a:lnTo>
                    <a:pt x="22" y="77"/>
                  </a:lnTo>
                  <a:lnTo>
                    <a:pt x="22" y="77"/>
                  </a:lnTo>
                  <a:lnTo>
                    <a:pt x="31" y="83"/>
                  </a:lnTo>
                  <a:lnTo>
                    <a:pt x="38" y="86"/>
                  </a:lnTo>
                  <a:lnTo>
                    <a:pt x="46" y="88"/>
                  </a:lnTo>
                  <a:lnTo>
                    <a:pt x="53" y="90"/>
                  </a:lnTo>
                  <a:lnTo>
                    <a:pt x="53" y="90"/>
                  </a:lnTo>
                  <a:lnTo>
                    <a:pt x="60" y="88"/>
                  </a:lnTo>
                  <a:lnTo>
                    <a:pt x="64" y="86"/>
                  </a:lnTo>
                  <a:lnTo>
                    <a:pt x="67" y="83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7" y="74"/>
                  </a:lnTo>
                  <a:lnTo>
                    <a:pt x="64" y="70"/>
                  </a:lnTo>
                  <a:lnTo>
                    <a:pt x="60" y="67"/>
                  </a:lnTo>
                  <a:lnTo>
                    <a:pt x="55" y="67"/>
                  </a:lnTo>
                  <a:lnTo>
                    <a:pt x="55" y="67"/>
                  </a:lnTo>
                  <a:lnTo>
                    <a:pt x="49" y="67"/>
                  </a:lnTo>
                  <a:lnTo>
                    <a:pt x="44" y="68"/>
                  </a:lnTo>
                  <a:lnTo>
                    <a:pt x="35" y="74"/>
                  </a:lnTo>
                  <a:lnTo>
                    <a:pt x="11" y="61"/>
                  </a:lnTo>
                  <a:lnTo>
                    <a:pt x="15" y="0"/>
                  </a:lnTo>
                  <a:lnTo>
                    <a:pt x="102" y="0"/>
                  </a:lnTo>
                  <a:lnTo>
                    <a:pt x="102" y="30"/>
                  </a:lnTo>
                  <a:lnTo>
                    <a:pt x="44" y="30"/>
                  </a:lnTo>
                  <a:lnTo>
                    <a:pt x="44" y="47"/>
                  </a:lnTo>
                  <a:lnTo>
                    <a:pt x="44" y="47"/>
                  </a:lnTo>
                  <a:lnTo>
                    <a:pt x="55" y="41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74" y="41"/>
                  </a:lnTo>
                  <a:lnTo>
                    <a:pt x="82" y="43"/>
                  </a:lnTo>
                  <a:lnTo>
                    <a:pt x="89" y="45"/>
                  </a:lnTo>
                  <a:lnTo>
                    <a:pt x="94" y="50"/>
                  </a:lnTo>
                  <a:lnTo>
                    <a:pt x="100" y="56"/>
                  </a:lnTo>
                  <a:lnTo>
                    <a:pt x="103" y="61"/>
                  </a:lnTo>
                  <a:lnTo>
                    <a:pt x="107" y="70"/>
                  </a:lnTo>
                  <a:lnTo>
                    <a:pt x="107" y="77"/>
                  </a:lnTo>
                  <a:lnTo>
                    <a:pt x="107" y="79"/>
                  </a:lnTo>
                  <a:lnTo>
                    <a:pt x="107" y="79"/>
                  </a:lnTo>
                  <a:lnTo>
                    <a:pt x="105" y="88"/>
                  </a:lnTo>
                  <a:lnTo>
                    <a:pt x="103" y="97"/>
                  </a:lnTo>
                  <a:lnTo>
                    <a:pt x="98" y="104"/>
                  </a:lnTo>
                  <a:lnTo>
                    <a:pt x="93" y="112"/>
                  </a:lnTo>
                  <a:lnTo>
                    <a:pt x="83" y="115"/>
                  </a:lnTo>
                  <a:lnTo>
                    <a:pt x="74" y="119"/>
                  </a:lnTo>
                  <a:lnTo>
                    <a:pt x="64" y="123"/>
                  </a:lnTo>
                  <a:lnTo>
                    <a:pt x="53" y="123"/>
                  </a:lnTo>
                  <a:lnTo>
                    <a:pt x="53" y="123"/>
                  </a:lnTo>
                  <a:lnTo>
                    <a:pt x="37" y="121"/>
                  </a:lnTo>
                  <a:lnTo>
                    <a:pt x="24" y="117"/>
                  </a:lnTo>
                  <a:lnTo>
                    <a:pt x="11" y="110"/>
                  </a:lnTo>
                  <a:lnTo>
                    <a:pt x="0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09" name="Agrupar 108">
            <a:extLst>
              <a:ext uri="{FF2B5EF4-FFF2-40B4-BE49-F238E27FC236}">
                <a16:creationId xmlns:a16="http://schemas.microsoft.com/office/drawing/2014/main" id="{76C37DB9-8E2D-4D5C-8C1F-48C36E488592}"/>
              </a:ext>
            </a:extLst>
          </p:cNvPr>
          <p:cNvGrpSpPr/>
          <p:nvPr/>
        </p:nvGrpSpPr>
        <p:grpSpPr>
          <a:xfrm>
            <a:off x="7926388" y="0"/>
            <a:ext cx="1443038" cy="1044576"/>
            <a:chOff x="7926388" y="0"/>
            <a:chExt cx="1443038" cy="1044576"/>
          </a:xfrm>
        </p:grpSpPr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D8731641-752B-4DF0-96A8-509D77C7F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6388" y="198438"/>
              <a:ext cx="550863" cy="636588"/>
            </a:xfrm>
            <a:custGeom>
              <a:avLst/>
              <a:gdLst>
                <a:gd name="T0" fmla="*/ 0 w 347"/>
                <a:gd name="T1" fmla="*/ 0 h 401"/>
                <a:gd name="T2" fmla="*/ 0 w 347"/>
                <a:gd name="T3" fmla="*/ 401 h 401"/>
                <a:gd name="T4" fmla="*/ 347 w 347"/>
                <a:gd name="T5" fmla="*/ 200 h 401"/>
                <a:gd name="T6" fmla="*/ 0 w 347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401">
                  <a:moveTo>
                    <a:pt x="0" y="0"/>
                  </a:moveTo>
                  <a:lnTo>
                    <a:pt x="0" y="401"/>
                  </a:lnTo>
                  <a:lnTo>
                    <a:pt x="347" y="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C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1" name="Freeform 12">
              <a:extLst>
                <a:ext uri="{FF2B5EF4-FFF2-40B4-BE49-F238E27FC236}">
                  <a16:creationId xmlns:a16="http://schemas.microsoft.com/office/drawing/2014/main" id="{D5DF58B8-4056-4830-A122-A06A73B24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5288" y="0"/>
              <a:ext cx="1354138" cy="782638"/>
            </a:xfrm>
            <a:custGeom>
              <a:avLst/>
              <a:gdLst>
                <a:gd name="T0" fmla="*/ 0 w 853"/>
                <a:gd name="T1" fmla="*/ 493 h 493"/>
                <a:gd name="T2" fmla="*/ 0 w 853"/>
                <a:gd name="T3" fmla="*/ 493 h 493"/>
                <a:gd name="T4" fmla="*/ 853 w 853"/>
                <a:gd name="T5" fmla="*/ 0 h 493"/>
                <a:gd name="T6" fmla="*/ 853 w 853"/>
                <a:gd name="T7" fmla="*/ 2 h 493"/>
                <a:gd name="T8" fmla="*/ 0 w 853"/>
                <a:gd name="T9" fmla="*/ 49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3" h="493">
                  <a:moveTo>
                    <a:pt x="0" y="493"/>
                  </a:moveTo>
                  <a:lnTo>
                    <a:pt x="0" y="493"/>
                  </a:lnTo>
                  <a:lnTo>
                    <a:pt x="853" y="0"/>
                  </a:lnTo>
                  <a:lnTo>
                    <a:pt x="853" y="2"/>
                  </a:lnTo>
                  <a:lnTo>
                    <a:pt x="0" y="493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2" name="Freeform 13">
              <a:extLst>
                <a:ext uri="{FF2B5EF4-FFF2-40B4-BE49-F238E27FC236}">
                  <a16:creationId xmlns:a16="http://schemas.microsoft.com/office/drawing/2014/main" id="{88ABDD28-5C06-4E6B-A611-4745CCF72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5288" y="779463"/>
              <a:ext cx="454025" cy="265113"/>
            </a:xfrm>
            <a:custGeom>
              <a:avLst/>
              <a:gdLst>
                <a:gd name="T0" fmla="*/ 0 w 286"/>
                <a:gd name="T1" fmla="*/ 167 h 167"/>
                <a:gd name="T2" fmla="*/ 0 w 286"/>
                <a:gd name="T3" fmla="*/ 165 h 167"/>
                <a:gd name="T4" fmla="*/ 286 w 286"/>
                <a:gd name="T5" fmla="*/ 0 h 167"/>
                <a:gd name="T6" fmla="*/ 286 w 286"/>
                <a:gd name="T7" fmla="*/ 2 h 167"/>
                <a:gd name="T8" fmla="*/ 0 w 286"/>
                <a:gd name="T9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167">
                  <a:moveTo>
                    <a:pt x="0" y="167"/>
                  </a:moveTo>
                  <a:lnTo>
                    <a:pt x="0" y="165"/>
                  </a:lnTo>
                  <a:lnTo>
                    <a:pt x="286" y="0"/>
                  </a:lnTo>
                  <a:lnTo>
                    <a:pt x="286" y="2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13" name="Agrupar 112">
            <a:extLst>
              <a:ext uri="{FF2B5EF4-FFF2-40B4-BE49-F238E27FC236}">
                <a16:creationId xmlns:a16="http://schemas.microsoft.com/office/drawing/2014/main" id="{259F04A7-D9E5-49B7-B0EC-CE9778A48818}"/>
              </a:ext>
            </a:extLst>
          </p:cNvPr>
          <p:cNvGrpSpPr/>
          <p:nvPr/>
        </p:nvGrpSpPr>
        <p:grpSpPr>
          <a:xfrm>
            <a:off x="-77070" y="0"/>
            <a:ext cx="2173256" cy="1573161"/>
            <a:chOff x="7926388" y="0"/>
            <a:chExt cx="1443038" cy="1044576"/>
          </a:xfrm>
        </p:grpSpPr>
        <p:sp>
          <p:nvSpPr>
            <p:cNvPr id="114" name="Freeform 11">
              <a:extLst>
                <a:ext uri="{FF2B5EF4-FFF2-40B4-BE49-F238E27FC236}">
                  <a16:creationId xmlns:a16="http://schemas.microsoft.com/office/drawing/2014/main" id="{B442913F-542E-400F-B7D3-4A57C8938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6388" y="198438"/>
              <a:ext cx="550863" cy="636588"/>
            </a:xfrm>
            <a:custGeom>
              <a:avLst/>
              <a:gdLst>
                <a:gd name="T0" fmla="*/ 0 w 347"/>
                <a:gd name="T1" fmla="*/ 0 h 401"/>
                <a:gd name="T2" fmla="*/ 0 w 347"/>
                <a:gd name="T3" fmla="*/ 401 h 401"/>
                <a:gd name="T4" fmla="*/ 347 w 347"/>
                <a:gd name="T5" fmla="*/ 200 h 401"/>
                <a:gd name="T6" fmla="*/ 0 w 347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401">
                  <a:moveTo>
                    <a:pt x="0" y="0"/>
                  </a:moveTo>
                  <a:lnTo>
                    <a:pt x="0" y="401"/>
                  </a:lnTo>
                  <a:lnTo>
                    <a:pt x="347" y="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C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5" name="Freeform 12">
              <a:extLst>
                <a:ext uri="{FF2B5EF4-FFF2-40B4-BE49-F238E27FC236}">
                  <a16:creationId xmlns:a16="http://schemas.microsoft.com/office/drawing/2014/main" id="{A2DDCB65-0441-4FEA-86AB-349F268D9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5288" y="0"/>
              <a:ext cx="1354138" cy="782638"/>
            </a:xfrm>
            <a:custGeom>
              <a:avLst/>
              <a:gdLst>
                <a:gd name="T0" fmla="*/ 0 w 853"/>
                <a:gd name="T1" fmla="*/ 493 h 493"/>
                <a:gd name="T2" fmla="*/ 0 w 853"/>
                <a:gd name="T3" fmla="*/ 493 h 493"/>
                <a:gd name="T4" fmla="*/ 853 w 853"/>
                <a:gd name="T5" fmla="*/ 0 h 493"/>
                <a:gd name="T6" fmla="*/ 853 w 853"/>
                <a:gd name="T7" fmla="*/ 2 h 493"/>
                <a:gd name="T8" fmla="*/ 0 w 853"/>
                <a:gd name="T9" fmla="*/ 49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3" h="493">
                  <a:moveTo>
                    <a:pt x="0" y="493"/>
                  </a:moveTo>
                  <a:lnTo>
                    <a:pt x="0" y="493"/>
                  </a:lnTo>
                  <a:lnTo>
                    <a:pt x="853" y="0"/>
                  </a:lnTo>
                  <a:lnTo>
                    <a:pt x="853" y="2"/>
                  </a:lnTo>
                  <a:lnTo>
                    <a:pt x="0" y="493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6" name="Freeform 13">
              <a:extLst>
                <a:ext uri="{FF2B5EF4-FFF2-40B4-BE49-F238E27FC236}">
                  <a16:creationId xmlns:a16="http://schemas.microsoft.com/office/drawing/2014/main" id="{645930DD-8559-48C2-B92D-9935526EB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5288" y="779463"/>
              <a:ext cx="454025" cy="265113"/>
            </a:xfrm>
            <a:custGeom>
              <a:avLst/>
              <a:gdLst>
                <a:gd name="T0" fmla="*/ 0 w 286"/>
                <a:gd name="T1" fmla="*/ 167 h 167"/>
                <a:gd name="T2" fmla="*/ 0 w 286"/>
                <a:gd name="T3" fmla="*/ 165 h 167"/>
                <a:gd name="T4" fmla="*/ 286 w 286"/>
                <a:gd name="T5" fmla="*/ 0 h 167"/>
                <a:gd name="T6" fmla="*/ 286 w 286"/>
                <a:gd name="T7" fmla="*/ 2 h 167"/>
                <a:gd name="T8" fmla="*/ 0 w 286"/>
                <a:gd name="T9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167">
                  <a:moveTo>
                    <a:pt x="0" y="167"/>
                  </a:moveTo>
                  <a:lnTo>
                    <a:pt x="0" y="165"/>
                  </a:lnTo>
                  <a:lnTo>
                    <a:pt x="286" y="0"/>
                  </a:lnTo>
                  <a:lnTo>
                    <a:pt x="286" y="2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E33BC0C6-41BA-44EA-A40A-D20E7727CF66}"/>
              </a:ext>
            </a:extLst>
          </p:cNvPr>
          <p:cNvSpPr txBox="1"/>
          <p:nvPr/>
        </p:nvSpPr>
        <p:spPr>
          <a:xfrm>
            <a:off x="761078" y="394442"/>
            <a:ext cx="7660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</a:rPr>
              <a:t>Conclusões Gerais Análise Proposta PNLT 2035</a:t>
            </a:r>
          </a:p>
        </p:txBody>
      </p:sp>
    </p:spTree>
    <p:extLst>
      <p:ext uri="{BB962C8B-B14F-4D97-AF65-F5344CB8AC3E}">
        <p14:creationId xmlns:p14="http://schemas.microsoft.com/office/powerpoint/2010/main" val="270663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D82D617-3620-4C4F-8DA7-42D0C60376C2}"/>
              </a:ext>
            </a:extLst>
          </p:cNvPr>
          <p:cNvSpPr txBox="1"/>
          <p:nvPr/>
        </p:nvSpPr>
        <p:spPr>
          <a:xfrm>
            <a:off x="1779051" y="1379947"/>
            <a:ext cx="907855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Corredor Logístico Rodoviário Intermodal </a:t>
            </a:r>
          </a:p>
          <a:p>
            <a:r>
              <a:rPr lang="pt-BR" sz="2800" b="1" dirty="0">
                <a:solidFill>
                  <a:srgbClr val="0070C0"/>
                </a:solidFill>
              </a:rPr>
              <a:t>Sul de Santa Catarina</a:t>
            </a:r>
          </a:p>
          <a:p>
            <a:endParaRPr lang="pt-BR" sz="2800" dirty="0">
              <a:solidFill>
                <a:srgbClr val="3CAE8C"/>
              </a:solidFill>
              <a:latin typeface="+mj-lt"/>
              <a:cs typeface="Arial" panose="020B0604020202020204" pitchFamily="34" charset="0"/>
            </a:endParaRPr>
          </a:p>
          <a:p>
            <a:endParaRPr lang="pt-BR" sz="2800" b="1" dirty="0">
              <a:solidFill>
                <a:srgbClr val="3CAE8C"/>
              </a:solidFill>
              <a:latin typeface="+mj-lt"/>
              <a:cs typeface="Arial" panose="020B0604020202020204" pitchFamily="34" charset="0"/>
            </a:endParaRPr>
          </a:p>
          <a:p>
            <a:endParaRPr lang="pt-BR" sz="2800" b="1" dirty="0">
              <a:solidFill>
                <a:srgbClr val="0070C0"/>
              </a:solidFill>
            </a:endParaRPr>
          </a:p>
          <a:p>
            <a:r>
              <a:rPr lang="pt-BR" sz="1800" dirty="0">
                <a:solidFill>
                  <a:srgbClr val="3CAE8C"/>
                </a:solidFill>
              </a:rPr>
              <a:t>Trata-se de uma rodovia que </a:t>
            </a:r>
            <a:r>
              <a:rPr lang="pt-BR" sz="1800" b="1" dirty="0">
                <a:solidFill>
                  <a:srgbClr val="3CAE8C"/>
                </a:solidFill>
              </a:rPr>
              <a:t>liga a região Sul de Santa Catarina</a:t>
            </a:r>
            <a:r>
              <a:rPr lang="pt-BR" sz="1800" dirty="0">
                <a:solidFill>
                  <a:srgbClr val="3CAE8C"/>
                </a:solidFill>
              </a:rPr>
              <a:t>, desde o seu entroncamento com a BR 101, </a:t>
            </a:r>
            <a:r>
              <a:rPr lang="pt-BR" sz="1800" b="1" dirty="0">
                <a:solidFill>
                  <a:srgbClr val="3CAE8C"/>
                </a:solidFill>
              </a:rPr>
              <a:t>permitindo o acesso ao Porto de Imbituba por intermédio de segmento da BR 101/SC, no seu trecho Sul</a:t>
            </a:r>
            <a:r>
              <a:rPr lang="pt-BR" sz="1800" dirty="0">
                <a:solidFill>
                  <a:srgbClr val="3CAE8C"/>
                </a:solidFill>
              </a:rPr>
              <a:t>, e a conexão com a Fronteira da Argentina, na altura da cidade de São Borja/RS, passando em grande parte pelo território do Estado do Rio Grande do Sul.</a:t>
            </a:r>
          </a:p>
        </p:txBody>
      </p:sp>
      <p:grpSp>
        <p:nvGrpSpPr>
          <p:cNvPr id="3" name="Agrupar 2"/>
          <p:cNvGrpSpPr/>
          <p:nvPr/>
        </p:nvGrpSpPr>
        <p:grpSpPr>
          <a:xfrm>
            <a:off x="9025630" y="393698"/>
            <a:ext cx="2770188" cy="358776"/>
            <a:chOff x="5969000" y="1816100"/>
            <a:chExt cx="2770188" cy="358776"/>
          </a:xfrm>
        </p:grpSpPr>
        <p:sp>
          <p:nvSpPr>
            <p:cNvPr id="4" name="Freeform 14"/>
            <p:cNvSpPr>
              <a:spLocks/>
            </p:cNvSpPr>
            <p:nvPr/>
          </p:nvSpPr>
          <p:spPr bwMode="auto">
            <a:xfrm>
              <a:off x="6834188" y="2090738"/>
              <a:ext cx="160338" cy="53975"/>
            </a:xfrm>
            <a:custGeom>
              <a:avLst/>
              <a:gdLst>
                <a:gd name="T0" fmla="*/ 94 w 101"/>
                <a:gd name="T1" fmla="*/ 34 h 34"/>
                <a:gd name="T2" fmla="*/ 101 w 101"/>
                <a:gd name="T3" fmla="*/ 11 h 34"/>
                <a:gd name="T4" fmla="*/ 101 w 101"/>
                <a:gd name="T5" fmla="*/ 11 h 34"/>
                <a:gd name="T6" fmla="*/ 101 w 101"/>
                <a:gd name="T7" fmla="*/ 7 h 34"/>
                <a:gd name="T8" fmla="*/ 98 w 101"/>
                <a:gd name="T9" fmla="*/ 6 h 34"/>
                <a:gd name="T10" fmla="*/ 56 w 101"/>
                <a:gd name="T11" fmla="*/ 0 h 34"/>
                <a:gd name="T12" fmla="*/ 56 w 101"/>
                <a:gd name="T13" fmla="*/ 0 h 34"/>
                <a:gd name="T14" fmla="*/ 45 w 101"/>
                <a:gd name="T15" fmla="*/ 0 h 34"/>
                <a:gd name="T16" fmla="*/ 2 w 101"/>
                <a:gd name="T17" fmla="*/ 6 h 34"/>
                <a:gd name="T18" fmla="*/ 2 w 101"/>
                <a:gd name="T19" fmla="*/ 6 h 34"/>
                <a:gd name="T20" fmla="*/ 0 w 101"/>
                <a:gd name="T21" fmla="*/ 7 h 34"/>
                <a:gd name="T22" fmla="*/ 0 w 101"/>
                <a:gd name="T23" fmla="*/ 11 h 34"/>
                <a:gd name="T24" fmla="*/ 7 w 101"/>
                <a:gd name="T2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" h="34">
                  <a:moveTo>
                    <a:pt x="94" y="34"/>
                  </a:moveTo>
                  <a:lnTo>
                    <a:pt x="101" y="11"/>
                  </a:lnTo>
                  <a:lnTo>
                    <a:pt x="101" y="11"/>
                  </a:lnTo>
                  <a:lnTo>
                    <a:pt x="101" y="7"/>
                  </a:lnTo>
                  <a:lnTo>
                    <a:pt x="98" y="6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5" y="0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7"/>
                  </a:lnTo>
                  <a:lnTo>
                    <a:pt x="0" y="11"/>
                  </a:lnTo>
                  <a:lnTo>
                    <a:pt x="7" y="3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" name="Freeform 15"/>
            <p:cNvSpPr>
              <a:spLocks/>
            </p:cNvSpPr>
            <p:nvPr/>
          </p:nvSpPr>
          <p:spPr bwMode="auto">
            <a:xfrm>
              <a:off x="6858000" y="2011363"/>
              <a:ext cx="114300" cy="22225"/>
            </a:xfrm>
            <a:custGeom>
              <a:avLst/>
              <a:gdLst>
                <a:gd name="T0" fmla="*/ 57 w 72"/>
                <a:gd name="T1" fmla="*/ 14 h 14"/>
                <a:gd name="T2" fmla="*/ 57 w 72"/>
                <a:gd name="T3" fmla="*/ 10 h 14"/>
                <a:gd name="T4" fmla="*/ 72 w 72"/>
                <a:gd name="T5" fmla="*/ 7 h 14"/>
                <a:gd name="T6" fmla="*/ 72 w 72"/>
                <a:gd name="T7" fmla="*/ 0 h 14"/>
                <a:gd name="T8" fmla="*/ 0 w 72"/>
                <a:gd name="T9" fmla="*/ 0 h 14"/>
                <a:gd name="T10" fmla="*/ 0 w 72"/>
                <a:gd name="T11" fmla="*/ 7 h 14"/>
                <a:gd name="T12" fmla="*/ 14 w 72"/>
                <a:gd name="T13" fmla="*/ 10 h 14"/>
                <a:gd name="T14" fmla="*/ 14 w 72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4">
                  <a:moveTo>
                    <a:pt x="57" y="14"/>
                  </a:moveTo>
                  <a:lnTo>
                    <a:pt x="57" y="10"/>
                  </a:lnTo>
                  <a:lnTo>
                    <a:pt x="72" y="7"/>
                  </a:lnTo>
                  <a:lnTo>
                    <a:pt x="72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4" y="10"/>
                  </a:lnTo>
                  <a:lnTo>
                    <a:pt x="14" y="1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" name="Freeform 16"/>
            <p:cNvSpPr>
              <a:spLocks/>
            </p:cNvSpPr>
            <p:nvPr/>
          </p:nvSpPr>
          <p:spPr bwMode="auto">
            <a:xfrm>
              <a:off x="6904038" y="2001838"/>
              <a:ext cx="19050" cy="9525"/>
            </a:xfrm>
            <a:custGeom>
              <a:avLst/>
              <a:gdLst>
                <a:gd name="T0" fmla="*/ 0 w 12"/>
                <a:gd name="T1" fmla="*/ 0 h 6"/>
                <a:gd name="T2" fmla="*/ 0 w 12"/>
                <a:gd name="T3" fmla="*/ 6 h 6"/>
                <a:gd name="T4" fmla="*/ 12 w 12"/>
                <a:gd name="T5" fmla="*/ 6 h 6"/>
                <a:gd name="T6" fmla="*/ 12 w 12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0" y="6"/>
                  </a:lnTo>
                  <a:lnTo>
                    <a:pt x="12" y="6"/>
                  </a:lnTo>
                  <a:lnTo>
                    <a:pt x="12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Line 17"/>
            <p:cNvSpPr>
              <a:spLocks noChangeShapeType="1"/>
            </p:cNvSpPr>
            <p:nvPr/>
          </p:nvSpPr>
          <p:spPr bwMode="auto">
            <a:xfrm>
              <a:off x="6915150" y="2093913"/>
              <a:ext cx="0" cy="2540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auto">
            <a:xfrm>
              <a:off x="6932613" y="2108200"/>
              <a:ext cx="11113" cy="14288"/>
            </a:xfrm>
            <a:custGeom>
              <a:avLst/>
              <a:gdLst>
                <a:gd name="T0" fmla="*/ 7 w 7"/>
                <a:gd name="T1" fmla="*/ 4 h 9"/>
                <a:gd name="T2" fmla="*/ 7 w 7"/>
                <a:gd name="T3" fmla="*/ 4 h 9"/>
                <a:gd name="T4" fmla="*/ 5 w 7"/>
                <a:gd name="T5" fmla="*/ 7 h 9"/>
                <a:gd name="T6" fmla="*/ 3 w 7"/>
                <a:gd name="T7" fmla="*/ 9 h 9"/>
                <a:gd name="T8" fmla="*/ 3 w 7"/>
                <a:gd name="T9" fmla="*/ 9 h 9"/>
                <a:gd name="T10" fmla="*/ 1 w 7"/>
                <a:gd name="T11" fmla="*/ 7 h 9"/>
                <a:gd name="T12" fmla="*/ 0 w 7"/>
                <a:gd name="T13" fmla="*/ 4 h 9"/>
                <a:gd name="T14" fmla="*/ 0 w 7"/>
                <a:gd name="T15" fmla="*/ 4 h 9"/>
                <a:gd name="T16" fmla="*/ 1 w 7"/>
                <a:gd name="T17" fmla="*/ 0 h 9"/>
                <a:gd name="T18" fmla="*/ 3 w 7"/>
                <a:gd name="T19" fmla="*/ 0 h 9"/>
                <a:gd name="T20" fmla="*/ 3 w 7"/>
                <a:gd name="T21" fmla="*/ 0 h 9"/>
                <a:gd name="T22" fmla="*/ 5 w 7"/>
                <a:gd name="T23" fmla="*/ 0 h 9"/>
                <a:gd name="T24" fmla="*/ 7 w 7"/>
                <a:gd name="T25" fmla="*/ 4 h 9"/>
                <a:gd name="T26" fmla="*/ 7 w 7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9">
                  <a:moveTo>
                    <a:pt x="7" y="4"/>
                  </a:moveTo>
                  <a:lnTo>
                    <a:pt x="7" y="4"/>
                  </a:lnTo>
                  <a:lnTo>
                    <a:pt x="5" y="7"/>
                  </a:lnTo>
                  <a:lnTo>
                    <a:pt x="3" y="9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Freeform 19"/>
            <p:cNvSpPr>
              <a:spLocks/>
            </p:cNvSpPr>
            <p:nvPr/>
          </p:nvSpPr>
          <p:spPr bwMode="auto">
            <a:xfrm>
              <a:off x="6886575" y="2108200"/>
              <a:ext cx="7938" cy="14288"/>
            </a:xfrm>
            <a:custGeom>
              <a:avLst/>
              <a:gdLst>
                <a:gd name="T0" fmla="*/ 5 w 5"/>
                <a:gd name="T1" fmla="*/ 4 h 9"/>
                <a:gd name="T2" fmla="*/ 5 w 5"/>
                <a:gd name="T3" fmla="*/ 4 h 9"/>
                <a:gd name="T4" fmla="*/ 5 w 5"/>
                <a:gd name="T5" fmla="*/ 7 h 9"/>
                <a:gd name="T6" fmla="*/ 1 w 5"/>
                <a:gd name="T7" fmla="*/ 9 h 9"/>
                <a:gd name="T8" fmla="*/ 1 w 5"/>
                <a:gd name="T9" fmla="*/ 9 h 9"/>
                <a:gd name="T10" fmla="*/ 0 w 5"/>
                <a:gd name="T11" fmla="*/ 7 h 9"/>
                <a:gd name="T12" fmla="*/ 0 w 5"/>
                <a:gd name="T13" fmla="*/ 4 h 9"/>
                <a:gd name="T14" fmla="*/ 0 w 5"/>
                <a:gd name="T15" fmla="*/ 4 h 9"/>
                <a:gd name="T16" fmla="*/ 0 w 5"/>
                <a:gd name="T17" fmla="*/ 0 h 9"/>
                <a:gd name="T18" fmla="*/ 1 w 5"/>
                <a:gd name="T19" fmla="*/ 0 h 9"/>
                <a:gd name="T20" fmla="*/ 1 w 5"/>
                <a:gd name="T21" fmla="*/ 0 h 9"/>
                <a:gd name="T22" fmla="*/ 5 w 5"/>
                <a:gd name="T23" fmla="*/ 0 h 9"/>
                <a:gd name="T24" fmla="*/ 5 w 5"/>
                <a:gd name="T25" fmla="*/ 4 h 9"/>
                <a:gd name="T26" fmla="*/ 5 w 5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9">
                  <a:moveTo>
                    <a:pt x="5" y="4"/>
                  </a:moveTo>
                  <a:lnTo>
                    <a:pt x="5" y="4"/>
                  </a:lnTo>
                  <a:lnTo>
                    <a:pt x="5" y="7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" name="Freeform 20"/>
            <p:cNvSpPr>
              <a:spLocks/>
            </p:cNvSpPr>
            <p:nvPr/>
          </p:nvSpPr>
          <p:spPr bwMode="auto">
            <a:xfrm>
              <a:off x="6831013" y="2154238"/>
              <a:ext cx="163513" cy="11113"/>
            </a:xfrm>
            <a:custGeom>
              <a:avLst/>
              <a:gdLst>
                <a:gd name="T0" fmla="*/ 0 w 103"/>
                <a:gd name="T1" fmla="*/ 7 h 7"/>
                <a:gd name="T2" fmla="*/ 9 w 103"/>
                <a:gd name="T3" fmla="*/ 4 h 7"/>
                <a:gd name="T4" fmla="*/ 9 w 103"/>
                <a:gd name="T5" fmla="*/ 4 h 7"/>
                <a:gd name="T6" fmla="*/ 18 w 103"/>
                <a:gd name="T7" fmla="*/ 0 h 7"/>
                <a:gd name="T8" fmla="*/ 29 w 103"/>
                <a:gd name="T9" fmla="*/ 0 h 7"/>
                <a:gd name="T10" fmla="*/ 40 w 103"/>
                <a:gd name="T11" fmla="*/ 0 h 7"/>
                <a:gd name="T12" fmla="*/ 51 w 103"/>
                <a:gd name="T13" fmla="*/ 2 h 7"/>
                <a:gd name="T14" fmla="*/ 56 w 103"/>
                <a:gd name="T15" fmla="*/ 4 h 7"/>
                <a:gd name="T16" fmla="*/ 56 w 103"/>
                <a:gd name="T17" fmla="*/ 4 h 7"/>
                <a:gd name="T18" fmla="*/ 67 w 103"/>
                <a:gd name="T19" fmla="*/ 5 h 7"/>
                <a:gd name="T20" fmla="*/ 78 w 103"/>
                <a:gd name="T21" fmla="*/ 7 h 7"/>
                <a:gd name="T22" fmla="*/ 87 w 103"/>
                <a:gd name="T23" fmla="*/ 5 h 7"/>
                <a:gd name="T24" fmla="*/ 98 w 103"/>
                <a:gd name="T25" fmla="*/ 4 h 7"/>
                <a:gd name="T26" fmla="*/ 103 w 103"/>
                <a:gd name="T2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7">
                  <a:moveTo>
                    <a:pt x="0" y="7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0"/>
                  </a:lnTo>
                  <a:lnTo>
                    <a:pt x="51" y="2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7" y="5"/>
                  </a:lnTo>
                  <a:lnTo>
                    <a:pt x="78" y="7"/>
                  </a:lnTo>
                  <a:lnTo>
                    <a:pt x="87" y="5"/>
                  </a:lnTo>
                  <a:lnTo>
                    <a:pt x="98" y="4"/>
                  </a:lnTo>
                  <a:lnTo>
                    <a:pt x="103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Line 21"/>
            <p:cNvSpPr>
              <a:spLocks noChangeShapeType="1"/>
            </p:cNvSpPr>
            <p:nvPr/>
          </p:nvSpPr>
          <p:spPr bwMode="auto">
            <a:xfrm>
              <a:off x="6929438" y="2073275"/>
              <a:ext cx="31750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6961188" y="2073275"/>
              <a:ext cx="30163" cy="14288"/>
            </a:xfrm>
            <a:custGeom>
              <a:avLst/>
              <a:gdLst>
                <a:gd name="T0" fmla="*/ 0 w 19"/>
                <a:gd name="T1" fmla="*/ 6 h 9"/>
                <a:gd name="T2" fmla="*/ 0 w 19"/>
                <a:gd name="T3" fmla="*/ 0 h 9"/>
                <a:gd name="T4" fmla="*/ 19 w 19"/>
                <a:gd name="T5" fmla="*/ 0 h 9"/>
                <a:gd name="T6" fmla="*/ 19 w 19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9">
                  <a:moveTo>
                    <a:pt x="0" y="6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6897688" y="2073275"/>
              <a:ext cx="31750" cy="6350"/>
            </a:xfrm>
            <a:custGeom>
              <a:avLst/>
              <a:gdLst>
                <a:gd name="T0" fmla="*/ 0 w 20"/>
                <a:gd name="T1" fmla="*/ 0 h 4"/>
                <a:gd name="T2" fmla="*/ 20 w 20"/>
                <a:gd name="T3" fmla="*/ 0 h 4"/>
                <a:gd name="T4" fmla="*/ 20 w 2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">
                  <a:moveTo>
                    <a:pt x="0" y="0"/>
                  </a:moveTo>
                  <a:lnTo>
                    <a:pt x="20" y="0"/>
                  </a:lnTo>
                  <a:lnTo>
                    <a:pt x="20" y="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6865938" y="2073275"/>
              <a:ext cx="31750" cy="6350"/>
            </a:xfrm>
            <a:custGeom>
              <a:avLst/>
              <a:gdLst>
                <a:gd name="T0" fmla="*/ 0 w 20"/>
                <a:gd name="T1" fmla="*/ 0 h 4"/>
                <a:gd name="T2" fmla="*/ 20 w 20"/>
                <a:gd name="T3" fmla="*/ 0 h 4"/>
                <a:gd name="T4" fmla="*/ 20 w 2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">
                  <a:moveTo>
                    <a:pt x="0" y="0"/>
                  </a:moveTo>
                  <a:lnTo>
                    <a:pt x="20" y="0"/>
                  </a:lnTo>
                  <a:lnTo>
                    <a:pt x="20" y="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6834188" y="2073275"/>
              <a:ext cx="31750" cy="14288"/>
            </a:xfrm>
            <a:custGeom>
              <a:avLst/>
              <a:gdLst>
                <a:gd name="T0" fmla="*/ 0 w 20"/>
                <a:gd name="T1" fmla="*/ 9 h 9"/>
                <a:gd name="T2" fmla="*/ 0 w 20"/>
                <a:gd name="T3" fmla="*/ 0 h 9"/>
                <a:gd name="T4" fmla="*/ 20 w 20"/>
                <a:gd name="T5" fmla="*/ 0 h 9"/>
                <a:gd name="T6" fmla="*/ 20 w 20"/>
                <a:gd name="T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9">
                  <a:moveTo>
                    <a:pt x="0" y="9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6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Line 26"/>
            <p:cNvSpPr>
              <a:spLocks noChangeShapeType="1"/>
            </p:cNvSpPr>
            <p:nvPr/>
          </p:nvSpPr>
          <p:spPr bwMode="auto">
            <a:xfrm>
              <a:off x="6929438" y="2041525"/>
              <a:ext cx="31750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Freeform 27"/>
            <p:cNvSpPr>
              <a:spLocks/>
            </p:cNvSpPr>
            <p:nvPr/>
          </p:nvSpPr>
          <p:spPr bwMode="auto">
            <a:xfrm>
              <a:off x="6961188" y="2041525"/>
              <a:ext cx="30163" cy="31750"/>
            </a:xfrm>
            <a:custGeom>
              <a:avLst/>
              <a:gdLst>
                <a:gd name="T0" fmla="*/ 0 w 19"/>
                <a:gd name="T1" fmla="*/ 20 h 20"/>
                <a:gd name="T2" fmla="*/ 0 w 19"/>
                <a:gd name="T3" fmla="*/ 0 h 20"/>
                <a:gd name="T4" fmla="*/ 19 w 19"/>
                <a:gd name="T5" fmla="*/ 0 h 20"/>
                <a:gd name="T6" fmla="*/ 19 w 19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">
                  <a:moveTo>
                    <a:pt x="0" y="2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6897688" y="2041525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0 h 20"/>
                <a:gd name="T4" fmla="*/ 2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Freeform 29"/>
            <p:cNvSpPr>
              <a:spLocks/>
            </p:cNvSpPr>
            <p:nvPr/>
          </p:nvSpPr>
          <p:spPr bwMode="auto">
            <a:xfrm>
              <a:off x="6865938" y="2041525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0 h 20"/>
                <a:gd name="T4" fmla="*/ 2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Freeform 30"/>
            <p:cNvSpPr>
              <a:spLocks/>
            </p:cNvSpPr>
            <p:nvPr/>
          </p:nvSpPr>
          <p:spPr bwMode="auto">
            <a:xfrm>
              <a:off x="6834188" y="2041525"/>
              <a:ext cx="31750" cy="31750"/>
            </a:xfrm>
            <a:custGeom>
              <a:avLst/>
              <a:gdLst>
                <a:gd name="T0" fmla="*/ 0 w 20"/>
                <a:gd name="T1" fmla="*/ 20 h 20"/>
                <a:gd name="T2" fmla="*/ 0 w 20"/>
                <a:gd name="T3" fmla="*/ 0 h 20"/>
                <a:gd name="T4" fmla="*/ 20 w 20"/>
                <a:gd name="T5" fmla="*/ 0 h 20"/>
                <a:gd name="T6" fmla="*/ 20 w 20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2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Freeform 31"/>
            <p:cNvSpPr>
              <a:spLocks/>
            </p:cNvSpPr>
            <p:nvPr/>
          </p:nvSpPr>
          <p:spPr bwMode="auto">
            <a:xfrm>
              <a:off x="7118350" y="2087563"/>
              <a:ext cx="39688" cy="26988"/>
            </a:xfrm>
            <a:custGeom>
              <a:avLst/>
              <a:gdLst>
                <a:gd name="T0" fmla="*/ 25 w 25"/>
                <a:gd name="T1" fmla="*/ 9 h 17"/>
                <a:gd name="T2" fmla="*/ 0 w 25"/>
                <a:gd name="T3" fmla="*/ 0 h 17"/>
                <a:gd name="T4" fmla="*/ 0 w 25"/>
                <a:gd name="T5" fmla="*/ 9 h 17"/>
                <a:gd name="T6" fmla="*/ 13 w 25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7">
                  <a:moveTo>
                    <a:pt x="25" y="9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13" y="17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Freeform 32"/>
            <p:cNvSpPr>
              <a:spLocks/>
            </p:cNvSpPr>
            <p:nvPr/>
          </p:nvSpPr>
          <p:spPr bwMode="auto">
            <a:xfrm>
              <a:off x="7118350" y="2005013"/>
              <a:ext cx="103188" cy="71438"/>
            </a:xfrm>
            <a:custGeom>
              <a:avLst/>
              <a:gdLst>
                <a:gd name="T0" fmla="*/ 65 w 65"/>
                <a:gd name="T1" fmla="*/ 23 h 45"/>
                <a:gd name="T2" fmla="*/ 0 w 65"/>
                <a:gd name="T3" fmla="*/ 0 h 45"/>
                <a:gd name="T4" fmla="*/ 0 w 65"/>
                <a:gd name="T5" fmla="*/ 11 h 45"/>
                <a:gd name="T6" fmla="*/ 27 w 65"/>
                <a:gd name="T7" fmla="*/ 31 h 45"/>
                <a:gd name="T8" fmla="*/ 43 w 65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5">
                  <a:moveTo>
                    <a:pt x="65" y="23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27" y="31"/>
                  </a:lnTo>
                  <a:lnTo>
                    <a:pt x="43" y="4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Freeform 33"/>
            <p:cNvSpPr>
              <a:spLocks/>
            </p:cNvSpPr>
            <p:nvPr/>
          </p:nvSpPr>
          <p:spPr bwMode="auto">
            <a:xfrm>
              <a:off x="7169150" y="2125663"/>
              <a:ext cx="26988" cy="39688"/>
            </a:xfrm>
            <a:custGeom>
              <a:avLst/>
              <a:gdLst>
                <a:gd name="T0" fmla="*/ 0 w 17"/>
                <a:gd name="T1" fmla="*/ 12 h 25"/>
                <a:gd name="T2" fmla="*/ 8 w 17"/>
                <a:gd name="T3" fmla="*/ 25 h 25"/>
                <a:gd name="T4" fmla="*/ 17 w 17"/>
                <a:gd name="T5" fmla="*/ 25 h 25"/>
                <a:gd name="T6" fmla="*/ 8 w 17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5">
                  <a:moveTo>
                    <a:pt x="0" y="12"/>
                  </a:moveTo>
                  <a:lnTo>
                    <a:pt x="8" y="25"/>
                  </a:lnTo>
                  <a:lnTo>
                    <a:pt x="17" y="25"/>
                  </a:lnTo>
                  <a:lnTo>
                    <a:pt x="8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Freeform 34"/>
            <p:cNvSpPr>
              <a:spLocks/>
            </p:cNvSpPr>
            <p:nvPr/>
          </p:nvSpPr>
          <p:spPr bwMode="auto">
            <a:xfrm>
              <a:off x="7221538" y="2001838"/>
              <a:ext cx="60325" cy="60325"/>
            </a:xfrm>
            <a:custGeom>
              <a:avLst/>
              <a:gdLst>
                <a:gd name="T0" fmla="*/ 0 w 38"/>
                <a:gd name="T1" fmla="*/ 25 h 38"/>
                <a:gd name="T2" fmla="*/ 20 w 38"/>
                <a:gd name="T3" fmla="*/ 4 h 38"/>
                <a:gd name="T4" fmla="*/ 20 w 38"/>
                <a:gd name="T5" fmla="*/ 4 h 38"/>
                <a:gd name="T6" fmla="*/ 23 w 38"/>
                <a:gd name="T7" fmla="*/ 2 h 38"/>
                <a:gd name="T8" fmla="*/ 29 w 38"/>
                <a:gd name="T9" fmla="*/ 0 h 38"/>
                <a:gd name="T10" fmla="*/ 33 w 38"/>
                <a:gd name="T11" fmla="*/ 0 h 38"/>
                <a:gd name="T12" fmla="*/ 36 w 38"/>
                <a:gd name="T13" fmla="*/ 2 h 38"/>
                <a:gd name="T14" fmla="*/ 36 w 38"/>
                <a:gd name="T15" fmla="*/ 2 h 38"/>
                <a:gd name="T16" fmla="*/ 36 w 38"/>
                <a:gd name="T17" fmla="*/ 2 h 38"/>
                <a:gd name="T18" fmla="*/ 38 w 38"/>
                <a:gd name="T19" fmla="*/ 6 h 38"/>
                <a:gd name="T20" fmla="*/ 38 w 38"/>
                <a:gd name="T21" fmla="*/ 9 h 38"/>
                <a:gd name="T22" fmla="*/ 36 w 38"/>
                <a:gd name="T23" fmla="*/ 15 h 38"/>
                <a:gd name="T24" fmla="*/ 34 w 38"/>
                <a:gd name="T25" fmla="*/ 18 h 38"/>
                <a:gd name="T26" fmla="*/ 13 w 38"/>
                <a:gd name="T2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38">
                  <a:moveTo>
                    <a:pt x="0" y="25"/>
                  </a:moveTo>
                  <a:lnTo>
                    <a:pt x="20" y="4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8" y="6"/>
                  </a:lnTo>
                  <a:lnTo>
                    <a:pt x="38" y="9"/>
                  </a:lnTo>
                  <a:lnTo>
                    <a:pt x="36" y="15"/>
                  </a:lnTo>
                  <a:lnTo>
                    <a:pt x="34" y="18"/>
                  </a:lnTo>
                  <a:lnTo>
                    <a:pt x="13" y="38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7138988" y="2068513"/>
              <a:ext cx="53975" cy="76200"/>
            </a:xfrm>
            <a:custGeom>
              <a:avLst/>
              <a:gdLst>
                <a:gd name="T0" fmla="*/ 32 w 34"/>
                <a:gd name="T1" fmla="*/ 29 h 48"/>
                <a:gd name="T2" fmla="*/ 29 w 34"/>
                <a:gd name="T3" fmla="*/ 32 h 48"/>
                <a:gd name="T4" fmla="*/ 29 w 34"/>
                <a:gd name="T5" fmla="*/ 32 h 48"/>
                <a:gd name="T6" fmla="*/ 14 w 34"/>
                <a:gd name="T7" fmla="*/ 43 h 48"/>
                <a:gd name="T8" fmla="*/ 5 w 34"/>
                <a:gd name="T9" fmla="*/ 48 h 48"/>
                <a:gd name="T10" fmla="*/ 3 w 34"/>
                <a:gd name="T11" fmla="*/ 48 h 48"/>
                <a:gd name="T12" fmla="*/ 0 w 34"/>
                <a:gd name="T13" fmla="*/ 48 h 48"/>
                <a:gd name="T14" fmla="*/ 0 w 34"/>
                <a:gd name="T15" fmla="*/ 48 h 48"/>
                <a:gd name="T16" fmla="*/ 0 w 34"/>
                <a:gd name="T17" fmla="*/ 48 h 48"/>
                <a:gd name="T18" fmla="*/ 0 w 34"/>
                <a:gd name="T19" fmla="*/ 45 h 48"/>
                <a:gd name="T20" fmla="*/ 0 w 34"/>
                <a:gd name="T21" fmla="*/ 41 h 48"/>
                <a:gd name="T22" fmla="*/ 5 w 34"/>
                <a:gd name="T23" fmla="*/ 34 h 48"/>
                <a:gd name="T24" fmla="*/ 16 w 34"/>
                <a:gd name="T25" fmla="*/ 20 h 48"/>
                <a:gd name="T26" fmla="*/ 34 w 34"/>
                <a:gd name="T2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48">
                  <a:moveTo>
                    <a:pt x="32" y="29"/>
                  </a:moveTo>
                  <a:lnTo>
                    <a:pt x="29" y="32"/>
                  </a:lnTo>
                  <a:lnTo>
                    <a:pt x="29" y="32"/>
                  </a:lnTo>
                  <a:lnTo>
                    <a:pt x="14" y="43"/>
                  </a:lnTo>
                  <a:lnTo>
                    <a:pt x="5" y="48"/>
                  </a:lnTo>
                  <a:lnTo>
                    <a:pt x="3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1"/>
                  </a:lnTo>
                  <a:lnTo>
                    <a:pt x="5" y="34"/>
                  </a:lnTo>
                  <a:lnTo>
                    <a:pt x="16" y="20"/>
                  </a:lnTo>
                  <a:lnTo>
                    <a:pt x="3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Freeform 36"/>
            <p:cNvSpPr>
              <a:spLocks/>
            </p:cNvSpPr>
            <p:nvPr/>
          </p:nvSpPr>
          <p:spPr bwMode="auto">
            <a:xfrm>
              <a:off x="7204075" y="2073275"/>
              <a:ext cx="77788" cy="12700"/>
            </a:xfrm>
            <a:custGeom>
              <a:avLst/>
              <a:gdLst>
                <a:gd name="T0" fmla="*/ 49 w 49"/>
                <a:gd name="T1" fmla="*/ 6 h 8"/>
                <a:gd name="T2" fmla="*/ 27 w 49"/>
                <a:gd name="T3" fmla="*/ 0 h 8"/>
                <a:gd name="T4" fmla="*/ 0 w 49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" h="8">
                  <a:moveTo>
                    <a:pt x="49" y="6"/>
                  </a:moveTo>
                  <a:lnTo>
                    <a:pt x="27" y="0"/>
                  </a:lnTo>
                  <a:lnTo>
                    <a:pt x="0" y="8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Freeform 37"/>
            <p:cNvSpPr>
              <a:spLocks/>
            </p:cNvSpPr>
            <p:nvPr/>
          </p:nvSpPr>
          <p:spPr bwMode="auto">
            <a:xfrm>
              <a:off x="7229475" y="2085975"/>
              <a:ext cx="52388" cy="11113"/>
            </a:xfrm>
            <a:custGeom>
              <a:avLst/>
              <a:gdLst>
                <a:gd name="T0" fmla="*/ 0 w 33"/>
                <a:gd name="T1" fmla="*/ 5 h 7"/>
                <a:gd name="T2" fmla="*/ 6 w 33"/>
                <a:gd name="T3" fmla="*/ 7 h 7"/>
                <a:gd name="T4" fmla="*/ 33 w 3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7">
                  <a:moveTo>
                    <a:pt x="0" y="5"/>
                  </a:moveTo>
                  <a:lnTo>
                    <a:pt x="6" y="7"/>
                  </a:lnTo>
                  <a:lnTo>
                    <a:pt x="33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Freeform 38"/>
            <p:cNvSpPr>
              <a:spLocks/>
            </p:cNvSpPr>
            <p:nvPr/>
          </p:nvSpPr>
          <p:spPr bwMode="auto">
            <a:xfrm>
              <a:off x="7204075" y="2082800"/>
              <a:ext cx="77788" cy="61913"/>
            </a:xfrm>
            <a:custGeom>
              <a:avLst/>
              <a:gdLst>
                <a:gd name="T0" fmla="*/ 0 w 49"/>
                <a:gd name="T1" fmla="*/ 2 h 39"/>
                <a:gd name="T2" fmla="*/ 0 w 49"/>
                <a:gd name="T3" fmla="*/ 32 h 39"/>
                <a:gd name="T4" fmla="*/ 22 w 49"/>
                <a:gd name="T5" fmla="*/ 39 h 39"/>
                <a:gd name="T6" fmla="*/ 49 w 49"/>
                <a:gd name="T7" fmla="*/ 32 h 39"/>
                <a:gd name="T8" fmla="*/ 49 w 49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9">
                  <a:moveTo>
                    <a:pt x="0" y="2"/>
                  </a:moveTo>
                  <a:lnTo>
                    <a:pt x="0" y="32"/>
                  </a:lnTo>
                  <a:lnTo>
                    <a:pt x="22" y="39"/>
                  </a:lnTo>
                  <a:lnTo>
                    <a:pt x="49" y="32"/>
                  </a:lnTo>
                  <a:lnTo>
                    <a:pt x="49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Line 39"/>
            <p:cNvSpPr>
              <a:spLocks noChangeShapeType="1"/>
            </p:cNvSpPr>
            <p:nvPr/>
          </p:nvSpPr>
          <p:spPr bwMode="auto">
            <a:xfrm>
              <a:off x="7239000" y="2097088"/>
              <a:ext cx="0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Line 40"/>
            <p:cNvSpPr>
              <a:spLocks noChangeShapeType="1"/>
            </p:cNvSpPr>
            <p:nvPr/>
          </p:nvSpPr>
          <p:spPr bwMode="auto">
            <a:xfrm flipV="1">
              <a:off x="7261225" y="2122488"/>
              <a:ext cx="9525" cy="317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Line 41"/>
            <p:cNvSpPr>
              <a:spLocks noChangeShapeType="1"/>
            </p:cNvSpPr>
            <p:nvPr/>
          </p:nvSpPr>
          <p:spPr bwMode="auto">
            <a:xfrm>
              <a:off x="6340475" y="2160588"/>
              <a:ext cx="49213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2" name="Line 42"/>
            <p:cNvSpPr>
              <a:spLocks noChangeShapeType="1"/>
            </p:cNvSpPr>
            <p:nvPr/>
          </p:nvSpPr>
          <p:spPr bwMode="auto">
            <a:xfrm>
              <a:off x="6396038" y="2143125"/>
              <a:ext cx="11113" cy="2222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3" name="Line 43"/>
            <p:cNvSpPr>
              <a:spLocks noChangeShapeType="1"/>
            </p:cNvSpPr>
            <p:nvPr/>
          </p:nvSpPr>
          <p:spPr bwMode="auto">
            <a:xfrm flipH="1">
              <a:off x="6324600" y="2143125"/>
              <a:ext cx="7938" cy="2222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4" name="Freeform 44"/>
            <p:cNvSpPr>
              <a:spLocks/>
            </p:cNvSpPr>
            <p:nvPr/>
          </p:nvSpPr>
          <p:spPr bwMode="auto">
            <a:xfrm>
              <a:off x="6353175" y="2001838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6 h 13"/>
                <a:gd name="T4" fmla="*/ 11 w 12"/>
                <a:gd name="T5" fmla="*/ 11 h 13"/>
                <a:gd name="T6" fmla="*/ 5 w 12"/>
                <a:gd name="T7" fmla="*/ 13 h 13"/>
                <a:gd name="T8" fmla="*/ 5 w 12"/>
                <a:gd name="T9" fmla="*/ 13 h 13"/>
                <a:gd name="T10" fmla="*/ 1 w 12"/>
                <a:gd name="T11" fmla="*/ 11 h 13"/>
                <a:gd name="T12" fmla="*/ 0 w 12"/>
                <a:gd name="T13" fmla="*/ 6 h 13"/>
                <a:gd name="T14" fmla="*/ 0 w 12"/>
                <a:gd name="T15" fmla="*/ 6 h 13"/>
                <a:gd name="T16" fmla="*/ 1 w 12"/>
                <a:gd name="T17" fmla="*/ 2 h 13"/>
                <a:gd name="T18" fmla="*/ 5 w 12"/>
                <a:gd name="T19" fmla="*/ 0 h 13"/>
                <a:gd name="T20" fmla="*/ 5 w 12"/>
                <a:gd name="T21" fmla="*/ 0 h 13"/>
                <a:gd name="T22" fmla="*/ 11 w 12"/>
                <a:gd name="T23" fmla="*/ 2 h 13"/>
                <a:gd name="T24" fmla="*/ 12 w 12"/>
                <a:gd name="T25" fmla="*/ 6 h 13"/>
                <a:gd name="T26" fmla="*/ 12 w 12"/>
                <a:gd name="T2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6"/>
                  </a:lnTo>
                  <a:lnTo>
                    <a:pt x="11" y="11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1" y="11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11" y="2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5" name="Freeform 45"/>
            <p:cNvSpPr>
              <a:spLocks/>
            </p:cNvSpPr>
            <p:nvPr/>
          </p:nvSpPr>
          <p:spPr bwMode="auto">
            <a:xfrm>
              <a:off x="6300788" y="2011363"/>
              <a:ext cx="123825" cy="131763"/>
            </a:xfrm>
            <a:custGeom>
              <a:avLst/>
              <a:gdLst>
                <a:gd name="T0" fmla="*/ 24 w 78"/>
                <a:gd name="T1" fmla="*/ 0 h 83"/>
                <a:gd name="T2" fmla="*/ 22 w 78"/>
                <a:gd name="T3" fmla="*/ 0 h 83"/>
                <a:gd name="T4" fmla="*/ 9 w 78"/>
                <a:gd name="T5" fmla="*/ 7 h 83"/>
                <a:gd name="T6" fmla="*/ 9 w 78"/>
                <a:gd name="T7" fmla="*/ 7 h 83"/>
                <a:gd name="T8" fmla="*/ 6 w 78"/>
                <a:gd name="T9" fmla="*/ 10 h 83"/>
                <a:gd name="T10" fmla="*/ 4 w 78"/>
                <a:gd name="T11" fmla="*/ 16 h 83"/>
                <a:gd name="T12" fmla="*/ 4 w 78"/>
                <a:gd name="T13" fmla="*/ 30 h 83"/>
                <a:gd name="T14" fmla="*/ 0 w 78"/>
                <a:gd name="T15" fmla="*/ 39 h 83"/>
                <a:gd name="T16" fmla="*/ 0 w 78"/>
                <a:gd name="T17" fmla="*/ 66 h 83"/>
                <a:gd name="T18" fmla="*/ 0 w 78"/>
                <a:gd name="T19" fmla="*/ 66 h 83"/>
                <a:gd name="T20" fmla="*/ 6 w 78"/>
                <a:gd name="T21" fmla="*/ 72 h 83"/>
                <a:gd name="T22" fmla="*/ 9 w 78"/>
                <a:gd name="T23" fmla="*/ 77 h 83"/>
                <a:gd name="T24" fmla="*/ 13 w 78"/>
                <a:gd name="T25" fmla="*/ 83 h 83"/>
                <a:gd name="T26" fmla="*/ 65 w 78"/>
                <a:gd name="T27" fmla="*/ 83 h 83"/>
                <a:gd name="T28" fmla="*/ 65 w 78"/>
                <a:gd name="T29" fmla="*/ 83 h 83"/>
                <a:gd name="T30" fmla="*/ 69 w 78"/>
                <a:gd name="T31" fmla="*/ 75 h 83"/>
                <a:gd name="T32" fmla="*/ 72 w 78"/>
                <a:gd name="T33" fmla="*/ 70 h 83"/>
                <a:gd name="T34" fmla="*/ 78 w 78"/>
                <a:gd name="T35" fmla="*/ 66 h 83"/>
                <a:gd name="T36" fmla="*/ 78 w 78"/>
                <a:gd name="T37" fmla="*/ 39 h 83"/>
                <a:gd name="T38" fmla="*/ 74 w 78"/>
                <a:gd name="T39" fmla="*/ 30 h 83"/>
                <a:gd name="T40" fmla="*/ 74 w 78"/>
                <a:gd name="T41" fmla="*/ 14 h 83"/>
                <a:gd name="T42" fmla="*/ 74 w 78"/>
                <a:gd name="T43" fmla="*/ 14 h 83"/>
                <a:gd name="T44" fmla="*/ 72 w 78"/>
                <a:gd name="T45" fmla="*/ 9 h 83"/>
                <a:gd name="T46" fmla="*/ 69 w 78"/>
                <a:gd name="T47" fmla="*/ 5 h 83"/>
                <a:gd name="T48" fmla="*/ 58 w 78"/>
                <a:gd name="T49" fmla="*/ 0 h 83"/>
                <a:gd name="T50" fmla="*/ 54 w 78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8" h="83">
                  <a:moveTo>
                    <a:pt x="24" y="0"/>
                  </a:moveTo>
                  <a:lnTo>
                    <a:pt x="22" y="0"/>
                  </a:lnTo>
                  <a:lnTo>
                    <a:pt x="9" y="7"/>
                  </a:lnTo>
                  <a:lnTo>
                    <a:pt x="9" y="7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30"/>
                  </a:lnTo>
                  <a:lnTo>
                    <a:pt x="0" y="3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9" y="77"/>
                  </a:lnTo>
                  <a:lnTo>
                    <a:pt x="13" y="83"/>
                  </a:lnTo>
                  <a:lnTo>
                    <a:pt x="65" y="83"/>
                  </a:lnTo>
                  <a:lnTo>
                    <a:pt x="65" y="83"/>
                  </a:lnTo>
                  <a:lnTo>
                    <a:pt x="69" y="75"/>
                  </a:lnTo>
                  <a:lnTo>
                    <a:pt x="72" y="70"/>
                  </a:lnTo>
                  <a:lnTo>
                    <a:pt x="78" y="66"/>
                  </a:lnTo>
                  <a:lnTo>
                    <a:pt x="78" y="39"/>
                  </a:lnTo>
                  <a:lnTo>
                    <a:pt x="74" y="30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2" y="9"/>
                  </a:lnTo>
                  <a:lnTo>
                    <a:pt x="69" y="5"/>
                  </a:lnTo>
                  <a:lnTo>
                    <a:pt x="58" y="0"/>
                  </a:lnTo>
                  <a:lnTo>
                    <a:pt x="5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6" name="Rectangle 46"/>
            <p:cNvSpPr>
              <a:spLocks noChangeArrowheads="1"/>
            </p:cNvSpPr>
            <p:nvPr/>
          </p:nvSpPr>
          <p:spPr bwMode="auto">
            <a:xfrm>
              <a:off x="6326188" y="2036763"/>
              <a:ext cx="28575" cy="14288"/>
            </a:xfrm>
            <a:prstGeom prst="rect">
              <a:avLst/>
            </a:prstGeom>
            <a:noFill/>
            <a:ln w="7938">
              <a:solidFill>
                <a:srgbClr val="2945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7" name="Rectangle 47"/>
            <p:cNvSpPr>
              <a:spLocks noChangeArrowheads="1"/>
            </p:cNvSpPr>
            <p:nvPr/>
          </p:nvSpPr>
          <p:spPr bwMode="auto">
            <a:xfrm>
              <a:off x="6370638" y="2036763"/>
              <a:ext cx="28575" cy="14288"/>
            </a:xfrm>
            <a:prstGeom prst="rect">
              <a:avLst/>
            </a:prstGeom>
            <a:noFill/>
            <a:ln w="7938">
              <a:solidFill>
                <a:srgbClr val="2945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8" name="Freeform 48"/>
            <p:cNvSpPr>
              <a:spLocks/>
            </p:cNvSpPr>
            <p:nvPr/>
          </p:nvSpPr>
          <p:spPr bwMode="auto">
            <a:xfrm>
              <a:off x="6321425" y="2065338"/>
              <a:ext cx="82550" cy="7938"/>
            </a:xfrm>
            <a:custGeom>
              <a:avLst/>
              <a:gdLst>
                <a:gd name="T0" fmla="*/ 52 w 52"/>
                <a:gd name="T1" fmla="*/ 5 h 5"/>
                <a:gd name="T2" fmla="*/ 25 w 52"/>
                <a:gd name="T3" fmla="*/ 0 h 5"/>
                <a:gd name="T4" fmla="*/ 0 w 5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5">
                  <a:moveTo>
                    <a:pt x="52" y="5"/>
                  </a:moveTo>
                  <a:lnTo>
                    <a:pt x="25" y="0"/>
                  </a:lnTo>
                  <a:lnTo>
                    <a:pt x="0" y="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9" name="Freeform 49"/>
            <p:cNvSpPr>
              <a:spLocks/>
            </p:cNvSpPr>
            <p:nvPr/>
          </p:nvSpPr>
          <p:spPr bwMode="auto">
            <a:xfrm>
              <a:off x="6354763" y="2097088"/>
              <a:ext cx="15875" cy="28575"/>
            </a:xfrm>
            <a:custGeom>
              <a:avLst/>
              <a:gdLst>
                <a:gd name="T0" fmla="*/ 4 w 10"/>
                <a:gd name="T1" fmla="*/ 18 h 18"/>
                <a:gd name="T2" fmla="*/ 4 w 10"/>
                <a:gd name="T3" fmla="*/ 18 h 18"/>
                <a:gd name="T4" fmla="*/ 4 w 10"/>
                <a:gd name="T5" fmla="*/ 18 h 18"/>
                <a:gd name="T6" fmla="*/ 0 w 10"/>
                <a:gd name="T7" fmla="*/ 16 h 18"/>
                <a:gd name="T8" fmla="*/ 0 w 10"/>
                <a:gd name="T9" fmla="*/ 12 h 18"/>
                <a:gd name="T10" fmla="*/ 0 w 10"/>
                <a:gd name="T11" fmla="*/ 5 h 18"/>
                <a:gd name="T12" fmla="*/ 0 w 10"/>
                <a:gd name="T13" fmla="*/ 5 h 18"/>
                <a:gd name="T14" fmla="*/ 0 w 10"/>
                <a:gd name="T15" fmla="*/ 2 h 18"/>
                <a:gd name="T16" fmla="*/ 4 w 10"/>
                <a:gd name="T17" fmla="*/ 0 h 18"/>
                <a:gd name="T18" fmla="*/ 4 w 10"/>
                <a:gd name="T19" fmla="*/ 0 h 18"/>
                <a:gd name="T20" fmla="*/ 4 w 10"/>
                <a:gd name="T21" fmla="*/ 0 h 18"/>
                <a:gd name="T22" fmla="*/ 8 w 10"/>
                <a:gd name="T23" fmla="*/ 2 h 18"/>
                <a:gd name="T24" fmla="*/ 10 w 10"/>
                <a:gd name="T25" fmla="*/ 5 h 18"/>
                <a:gd name="T26" fmla="*/ 10 w 10"/>
                <a:gd name="T27" fmla="*/ 12 h 18"/>
                <a:gd name="T28" fmla="*/ 10 w 10"/>
                <a:gd name="T29" fmla="*/ 12 h 18"/>
                <a:gd name="T30" fmla="*/ 8 w 10"/>
                <a:gd name="T31" fmla="*/ 16 h 18"/>
                <a:gd name="T32" fmla="*/ 4 w 10"/>
                <a:gd name="T33" fmla="*/ 18 h 18"/>
                <a:gd name="T34" fmla="*/ 4 w 10"/>
                <a:gd name="T3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8">
                  <a:moveTo>
                    <a:pt x="4" y="18"/>
                  </a:moveTo>
                  <a:lnTo>
                    <a:pt x="4" y="18"/>
                  </a:lnTo>
                  <a:lnTo>
                    <a:pt x="4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2"/>
                  </a:lnTo>
                  <a:lnTo>
                    <a:pt x="10" y="5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8" y="16"/>
                  </a:lnTo>
                  <a:lnTo>
                    <a:pt x="4" y="18"/>
                  </a:lnTo>
                  <a:lnTo>
                    <a:pt x="4" y="18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0" name="Freeform 50"/>
            <p:cNvSpPr>
              <a:spLocks/>
            </p:cNvSpPr>
            <p:nvPr/>
          </p:nvSpPr>
          <p:spPr bwMode="auto">
            <a:xfrm>
              <a:off x="6326188" y="2097088"/>
              <a:ext cx="12700" cy="31750"/>
            </a:xfrm>
            <a:custGeom>
              <a:avLst/>
              <a:gdLst>
                <a:gd name="T0" fmla="*/ 0 w 8"/>
                <a:gd name="T1" fmla="*/ 0 h 20"/>
                <a:gd name="T2" fmla="*/ 0 w 8"/>
                <a:gd name="T3" fmla="*/ 7 h 20"/>
                <a:gd name="T4" fmla="*/ 0 w 8"/>
                <a:gd name="T5" fmla="*/ 7 h 20"/>
                <a:gd name="T6" fmla="*/ 2 w 8"/>
                <a:gd name="T7" fmla="*/ 11 h 20"/>
                <a:gd name="T8" fmla="*/ 6 w 8"/>
                <a:gd name="T9" fmla="*/ 14 h 20"/>
                <a:gd name="T10" fmla="*/ 8 w 8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0">
                  <a:moveTo>
                    <a:pt x="0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6" y="14"/>
                  </a:lnTo>
                  <a:lnTo>
                    <a:pt x="8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1" name="Freeform 51"/>
            <p:cNvSpPr>
              <a:spLocks/>
            </p:cNvSpPr>
            <p:nvPr/>
          </p:nvSpPr>
          <p:spPr bwMode="auto">
            <a:xfrm>
              <a:off x="6386513" y="2097088"/>
              <a:ext cx="12700" cy="31750"/>
            </a:xfrm>
            <a:custGeom>
              <a:avLst/>
              <a:gdLst>
                <a:gd name="T0" fmla="*/ 8 w 8"/>
                <a:gd name="T1" fmla="*/ 0 h 20"/>
                <a:gd name="T2" fmla="*/ 8 w 8"/>
                <a:gd name="T3" fmla="*/ 7 h 20"/>
                <a:gd name="T4" fmla="*/ 8 w 8"/>
                <a:gd name="T5" fmla="*/ 7 h 20"/>
                <a:gd name="T6" fmla="*/ 4 w 8"/>
                <a:gd name="T7" fmla="*/ 11 h 20"/>
                <a:gd name="T8" fmla="*/ 2 w 8"/>
                <a:gd name="T9" fmla="*/ 14 h 20"/>
                <a:gd name="T10" fmla="*/ 0 w 8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0">
                  <a:moveTo>
                    <a:pt x="8" y="0"/>
                  </a:moveTo>
                  <a:lnTo>
                    <a:pt x="8" y="7"/>
                  </a:lnTo>
                  <a:lnTo>
                    <a:pt x="8" y="7"/>
                  </a:lnTo>
                  <a:lnTo>
                    <a:pt x="4" y="11"/>
                  </a:lnTo>
                  <a:lnTo>
                    <a:pt x="2" y="14"/>
                  </a:lnTo>
                  <a:lnTo>
                    <a:pt x="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2" name="Freeform 52"/>
            <p:cNvSpPr>
              <a:spLocks/>
            </p:cNvSpPr>
            <p:nvPr/>
          </p:nvSpPr>
          <p:spPr bwMode="auto">
            <a:xfrm>
              <a:off x="6278563" y="2039938"/>
              <a:ext cx="14288" cy="93663"/>
            </a:xfrm>
            <a:custGeom>
              <a:avLst/>
              <a:gdLst>
                <a:gd name="T0" fmla="*/ 9 w 9"/>
                <a:gd name="T1" fmla="*/ 0 h 59"/>
                <a:gd name="T2" fmla="*/ 0 w 9"/>
                <a:gd name="T3" fmla="*/ 7 h 59"/>
                <a:gd name="T4" fmla="*/ 0 w 9"/>
                <a:gd name="T5" fmla="*/ 57 h 59"/>
                <a:gd name="T6" fmla="*/ 9 w 9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9">
                  <a:moveTo>
                    <a:pt x="9" y="0"/>
                  </a:moveTo>
                  <a:lnTo>
                    <a:pt x="0" y="7"/>
                  </a:lnTo>
                  <a:lnTo>
                    <a:pt x="0" y="57"/>
                  </a:lnTo>
                  <a:lnTo>
                    <a:pt x="9" y="5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3" name="Freeform 53"/>
            <p:cNvSpPr>
              <a:spLocks/>
            </p:cNvSpPr>
            <p:nvPr/>
          </p:nvSpPr>
          <p:spPr bwMode="auto">
            <a:xfrm>
              <a:off x="6257925" y="2143125"/>
              <a:ext cx="49213" cy="4763"/>
            </a:xfrm>
            <a:custGeom>
              <a:avLst/>
              <a:gdLst>
                <a:gd name="T0" fmla="*/ 0 w 31"/>
                <a:gd name="T1" fmla="*/ 0 h 3"/>
                <a:gd name="T2" fmla="*/ 11 w 31"/>
                <a:gd name="T3" fmla="*/ 0 h 3"/>
                <a:gd name="T4" fmla="*/ 31 w 3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3">
                  <a:moveTo>
                    <a:pt x="0" y="0"/>
                  </a:moveTo>
                  <a:lnTo>
                    <a:pt x="11" y="0"/>
                  </a:lnTo>
                  <a:lnTo>
                    <a:pt x="31" y="3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4" name="Freeform 54"/>
            <p:cNvSpPr>
              <a:spLocks/>
            </p:cNvSpPr>
            <p:nvPr/>
          </p:nvSpPr>
          <p:spPr bwMode="auto">
            <a:xfrm>
              <a:off x="6257925" y="2055813"/>
              <a:ext cx="6350" cy="74613"/>
            </a:xfrm>
            <a:custGeom>
              <a:avLst/>
              <a:gdLst>
                <a:gd name="T0" fmla="*/ 0 w 4"/>
                <a:gd name="T1" fmla="*/ 2 h 47"/>
                <a:gd name="T2" fmla="*/ 4 w 4"/>
                <a:gd name="T3" fmla="*/ 0 h 47"/>
                <a:gd name="T4" fmla="*/ 4 w 4"/>
                <a:gd name="T5" fmla="*/ 47 h 47"/>
                <a:gd name="T6" fmla="*/ 0 w 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7">
                  <a:moveTo>
                    <a:pt x="0" y="2"/>
                  </a:moveTo>
                  <a:lnTo>
                    <a:pt x="4" y="0"/>
                  </a:lnTo>
                  <a:lnTo>
                    <a:pt x="4" y="47"/>
                  </a:lnTo>
                  <a:lnTo>
                    <a:pt x="0" y="47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5" name="Freeform 55"/>
            <p:cNvSpPr>
              <a:spLocks/>
            </p:cNvSpPr>
            <p:nvPr/>
          </p:nvSpPr>
          <p:spPr bwMode="auto">
            <a:xfrm>
              <a:off x="6588125" y="2030413"/>
              <a:ext cx="100013" cy="120650"/>
            </a:xfrm>
            <a:custGeom>
              <a:avLst/>
              <a:gdLst>
                <a:gd name="T0" fmla="*/ 63 w 63"/>
                <a:gd name="T1" fmla="*/ 69 h 76"/>
                <a:gd name="T2" fmla="*/ 63 w 63"/>
                <a:gd name="T3" fmla="*/ 71 h 76"/>
                <a:gd name="T4" fmla="*/ 63 w 63"/>
                <a:gd name="T5" fmla="*/ 71 h 76"/>
                <a:gd name="T6" fmla="*/ 61 w 63"/>
                <a:gd name="T7" fmla="*/ 74 h 76"/>
                <a:gd name="T8" fmla="*/ 58 w 63"/>
                <a:gd name="T9" fmla="*/ 76 h 76"/>
                <a:gd name="T10" fmla="*/ 5 w 63"/>
                <a:gd name="T11" fmla="*/ 76 h 76"/>
                <a:gd name="T12" fmla="*/ 5 w 63"/>
                <a:gd name="T13" fmla="*/ 76 h 76"/>
                <a:gd name="T14" fmla="*/ 2 w 63"/>
                <a:gd name="T15" fmla="*/ 74 h 76"/>
                <a:gd name="T16" fmla="*/ 0 w 63"/>
                <a:gd name="T17" fmla="*/ 71 h 76"/>
                <a:gd name="T18" fmla="*/ 0 w 63"/>
                <a:gd name="T19" fmla="*/ 69 h 76"/>
                <a:gd name="T20" fmla="*/ 12 w 63"/>
                <a:gd name="T21" fmla="*/ 69 h 76"/>
                <a:gd name="T22" fmla="*/ 12 w 63"/>
                <a:gd name="T23" fmla="*/ 69 h 76"/>
                <a:gd name="T24" fmla="*/ 14 w 63"/>
                <a:gd name="T25" fmla="*/ 67 h 76"/>
                <a:gd name="T26" fmla="*/ 14 w 63"/>
                <a:gd name="T27" fmla="*/ 65 h 76"/>
                <a:gd name="T28" fmla="*/ 12 w 63"/>
                <a:gd name="T29" fmla="*/ 62 h 76"/>
                <a:gd name="T30" fmla="*/ 12 w 63"/>
                <a:gd name="T31" fmla="*/ 62 h 76"/>
                <a:gd name="T32" fmla="*/ 11 w 63"/>
                <a:gd name="T33" fmla="*/ 60 h 76"/>
                <a:gd name="T34" fmla="*/ 9 w 63"/>
                <a:gd name="T35" fmla="*/ 60 h 76"/>
                <a:gd name="T36" fmla="*/ 0 w 63"/>
                <a:gd name="T37" fmla="*/ 60 h 76"/>
                <a:gd name="T38" fmla="*/ 0 w 63"/>
                <a:gd name="T39" fmla="*/ 7 h 76"/>
                <a:gd name="T40" fmla="*/ 0 w 63"/>
                <a:gd name="T41" fmla="*/ 7 h 76"/>
                <a:gd name="T42" fmla="*/ 2 w 63"/>
                <a:gd name="T43" fmla="*/ 4 h 76"/>
                <a:gd name="T44" fmla="*/ 5 w 63"/>
                <a:gd name="T45" fmla="*/ 2 h 76"/>
                <a:gd name="T46" fmla="*/ 5 w 63"/>
                <a:gd name="T47" fmla="*/ 2 h 76"/>
                <a:gd name="T48" fmla="*/ 12 w 63"/>
                <a:gd name="T49" fmla="*/ 0 h 76"/>
                <a:gd name="T50" fmla="*/ 32 w 63"/>
                <a:gd name="T51" fmla="*/ 0 h 76"/>
                <a:gd name="T52" fmla="*/ 32 w 63"/>
                <a:gd name="T53" fmla="*/ 0 h 76"/>
                <a:gd name="T54" fmla="*/ 50 w 63"/>
                <a:gd name="T55" fmla="*/ 0 h 76"/>
                <a:gd name="T56" fmla="*/ 58 w 63"/>
                <a:gd name="T57" fmla="*/ 2 h 76"/>
                <a:gd name="T58" fmla="*/ 58 w 63"/>
                <a:gd name="T59" fmla="*/ 2 h 76"/>
                <a:gd name="T60" fmla="*/ 61 w 63"/>
                <a:gd name="T61" fmla="*/ 4 h 76"/>
                <a:gd name="T62" fmla="*/ 63 w 63"/>
                <a:gd name="T63" fmla="*/ 7 h 76"/>
                <a:gd name="T64" fmla="*/ 63 w 63"/>
                <a:gd name="T65" fmla="*/ 60 h 76"/>
                <a:gd name="T66" fmla="*/ 54 w 63"/>
                <a:gd name="T67" fmla="*/ 60 h 76"/>
                <a:gd name="T68" fmla="*/ 54 w 63"/>
                <a:gd name="T69" fmla="*/ 60 h 76"/>
                <a:gd name="T70" fmla="*/ 52 w 63"/>
                <a:gd name="T71" fmla="*/ 60 h 76"/>
                <a:gd name="T72" fmla="*/ 50 w 63"/>
                <a:gd name="T73" fmla="*/ 62 h 76"/>
                <a:gd name="T74" fmla="*/ 49 w 63"/>
                <a:gd name="T75" fmla="*/ 65 h 76"/>
                <a:gd name="T76" fmla="*/ 49 w 63"/>
                <a:gd name="T77" fmla="*/ 65 h 76"/>
                <a:gd name="T78" fmla="*/ 50 w 63"/>
                <a:gd name="T79" fmla="*/ 67 h 76"/>
                <a:gd name="T80" fmla="*/ 52 w 63"/>
                <a:gd name="T81" fmla="*/ 69 h 76"/>
                <a:gd name="T82" fmla="*/ 63 w 63"/>
                <a:gd name="T83" fmla="*/ 6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3" h="76">
                  <a:moveTo>
                    <a:pt x="63" y="69"/>
                  </a:moveTo>
                  <a:lnTo>
                    <a:pt x="63" y="71"/>
                  </a:lnTo>
                  <a:lnTo>
                    <a:pt x="63" y="71"/>
                  </a:lnTo>
                  <a:lnTo>
                    <a:pt x="61" y="74"/>
                  </a:lnTo>
                  <a:lnTo>
                    <a:pt x="58" y="76"/>
                  </a:lnTo>
                  <a:lnTo>
                    <a:pt x="5" y="76"/>
                  </a:lnTo>
                  <a:lnTo>
                    <a:pt x="5" y="76"/>
                  </a:lnTo>
                  <a:lnTo>
                    <a:pt x="2" y="74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12" y="69"/>
                  </a:lnTo>
                  <a:lnTo>
                    <a:pt x="12" y="69"/>
                  </a:lnTo>
                  <a:lnTo>
                    <a:pt x="14" y="67"/>
                  </a:lnTo>
                  <a:lnTo>
                    <a:pt x="14" y="65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1" y="60"/>
                  </a:lnTo>
                  <a:lnTo>
                    <a:pt x="9" y="60"/>
                  </a:lnTo>
                  <a:lnTo>
                    <a:pt x="0" y="60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1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50" y="0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61" y="4"/>
                  </a:lnTo>
                  <a:lnTo>
                    <a:pt x="63" y="7"/>
                  </a:lnTo>
                  <a:lnTo>
                    <a:pt x="63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2" y="60"/>
                  </a:lnTo>
                  <a:lnTo>
                    <a:pt x="50" y="62"/>
                  </a:lnTo>
                  <a:lnTo>
                    <a:pt x="49" y="65"/>
                  </a:lnTo>
                  <a:lnTo>
                    <a:pt x="49" y="65"/>
                  </a:lnTo>
                  <a:lnTo>
                    <a:pt x="50" y="67"/>
                  </a:lnTo>
                  <a:lnTo>
                    <a:pt x="52" y="69"/>
                  </a:lnTo>
                  <a:lnTo>
                    <a:pt x="63" y="69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6" name="Freeform 56"/>
            <p:cNvSpPr>
              <a:spLocks/>
            </p:cNvSpPr>
            <p:nvPr/>
          </p:nvSpPr>
          <p:spPr bwMode="auto">
            <a:xfrm>
              <a:off x="6602413" y="2108200"/>
              <a:ext cx="74613" cy="14288"/>
            </a:xfrm>
            <a:custGeom>
              <a:avLst/>
              <a:gdLst>
                <a:gd name="T0" fmla="*/ 0 w 47"/>
                <a:gd name="T1" fmla="*/ 0 h 9"/>
                <a:gd name="T2" fmla="*/ 5 w 47"/>
                <a:gd name="T3" fmla="*/ 0 h 9"/>
                <a:gd name="T4" fmla="*/ 11 w 47"/>
                <a:gd name="T5" fmla="*/ 9 h 9"/>
                <a:gd name="T6" fmla="*/ 34 w 47"/>
                <a:gd name="T7" fmla="*/ 9 h 9"/>
                <a:gd name="T8" fmla="*/ 34 w 47"/>
                <a:gd name="T9" fmla="*/ 9 h 9"/>
                <a:gd name="T10" fmla="*/ 40 w 47"/>
                <a:gd name="T11" fmla="*/ 0 h 9"/>
                <a:gd name="T12" fmla="*/ 47 w 47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9">
                  <a:moveTo>
                    <a:pt x="0" y="0"/>
                  </a:moveTo>
                  <a:lnTo>
                    <a:pt x="5" y="0"/>
                  </a:lnTo>
                  <a:lnTo>
                    <a:pt x="11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40" y="0"/>
                  </a:lnTo>
                  <a:lnTo>
                    <a:pt x="47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7" name="Line 57"/>
            <p:cNvSpPr>
              <a:spLocks noChangeShapeType="1"/>
            </p:cNvSpPr>
            <p:nvPr/>
          </p:nvSpPr>
          <p:spPr bwMode="auto">
            <a:xfrm>
              <a:off x="6624638" y="2108200"/>
              <a:ext cx="26988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8" name="Line 58"/>
            <p:cNvSpPr>
              <a:spLocks noChangeShapeType="1"/>
            </p:cNvSpPr>
            <p:nvPr/>
          </p:nvSpPr>
          <p:spPr bwMode="auto">
            <a:xfrm>
              <a:off x="6619875" y="2097088"/>
              <a:ext cx="36513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9" name="Line 59"/>
            <p:cNvSpPr>
              <a:spLocks noChangeShapeType="1"/>
            </p:cNvSpPr>
            <p:nvPr/>
          </p:nvSpPr>
          <p:spPr bwMode="auto">
            <a:xfrm>
              <a:off x="6630988" y="2136775"/>
              <a:ext cx="14288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0" name="Freeform 60"/>
            <p:cNvSpPr>
              <a:spLocks/>
            </p:cNvSpPr>
            <p:nvPr/>
          </p:nvSpPr>
          <p:spPr bwMode="auto">
            <a:xfrm>
              <a:off x="6602413" y="2047875"/>
              <a:ext cx="74613" cy="34925"/>
            </a:xfrm>
            <a:custGeom>
              <a:avLst/>
              <a:gdLst>
                <a:gd name="T0" fmla="*/ 0 w 47"/>
                <a:gd name="T1" fmla="*/ 0 h 22"/>
                <a:gd name="T2" fmla="*/ 0 w 47"/>
                <a:gd name="T3" fmla="*/ 16 h 22"/>
                <a:gd name="T4" fmla="*/ 0 w 47"/>
                <a:gd name="T5" fmla="*/ 16 h 22"/>
                <a:gd name="T6" fmla="*/ 0 w 47"/>
                <a:gd name="T7" fmla="*/ 18 h 22"/>
                <a:gd name="T8" fmla="*/ 3 w 47"/>
                <a:gd name="T9" fmla="*/ 20 h 22"/>
                <a:gd name="T10" fmla="*/ 3 w 47"/>
                <a:gd name="T11" fmla="*/ 20 h 22"/>
                <a:gd name="T12" fmla="*/ 11 w 47"/>
                <a:gd name="T13" fmla="*/ 22 h 22"/>
                <a:gd name="T14" fmla="*/ 23 w 47"/>
                <a:gd name="T15" fmla="*/ 22 h 22"/>
                <a:gd name="T16" fmla="*/ 23 w 47"/>
                <a:gd name="T17" fmla="*/ 22 h 22"/>
                <a:gd name="T18" fmla="*/ 36 w 47"/>
                <a:gd name="T19" fmla="*/ 22 h 22"/>
                <a:gd name="T20" fmla="*/ 41 w 47"/>
                <a:gd name="T21" fmla="*/ 20 h 22"/>
                <a:gd name="T22" fmla="*/ 41 w 47"/>
                <a:gd name="T23" fmla="*/ 20 h 22"/>
                <a:gd name="T24" fmla="*/ 45 w 47"/>
                <a:gd name="T25" fmla="*/ 18 h 22"/>
                <a:gd name="T26" fmla="*/ 47 w 47"/>
                <a:gd name="T27" fmla="*/ 16 h 22"/>
                <a:gd name="T28" fmla="*/ 47 w 47"/>
                <a:gd name="T29" fmla="*/ 0 h 22"/>
                <a:gd name="T30" fmla="*/ 0 w 47"/>
                <a:gd name="T3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22">
                  <a:moveTo>
                    <a:pt x="0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11" y="22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36" y="22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5" y="18"/>
                  </a:lnTo>
                  <a:lnTo>
                    <a:pt x="47" y="16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1" name="Freeform 61"/>
            <p:cNvSpPr>
              <a:spLocks/>
            </p:cNvSpPr>
            <p:nvPr/>
          </p:nvSpPr>
          <p:spPr bwMode="auto">
            <a:xfrm>
              <a:off x="6567488" y="2047875"/>
              <a:ext cx="20638" cy="34925"/>
            </a:xfrm>
            <a:custGeom>
              <a:avLst/>
              <a:gdLst>
                <a:gd name="T0" fmla="*/ 13 w 13"/>
                <a:gd name="T1" fmla="*/ 22 h 22"/>
                <a:gd name="T2" fmla="*/ 0 w 13"/>
                <a:gd name="T3" fmla="*/ 16 h 22"/>
                <a:gd name="T4" fmla="*/ 0 w 13"/>
                <a:gd name="T5" fmla="*/ 16 h 22"/>
                <a:gd name="T6" fmla="*/ 0 w 13"/>
                <a:gd name="T7" fmla="*/ 14 h 22"/>
                <a:gd name="T8" fmla="*/ 0 w 13"/>
                <a:gd name="T9" fmla="*/ 2 h 22"/>
                <a:gd name="T10" fmla="*/ 0 w 13"/>
                <a:gd name="T11" fmla="*/ 2 h 22"/>
                <a:gd name="T12" fmla="*/ 2 w 13"/>
                <a:gd name="T13" fmla="*/ 0 h 22"/>
                <a:gd name="T14" fmla="*/ 6 w 1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2">
                  <a:moveTo>
                    <a:pt x="13" y="22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2" name="Freeform 62"/>
            <p:cNvSpPr>
              <a:spLocks/>
            </p:cNvSpPr>
            <p:nvPr/>
          </p:nvSpPr>
          <p:spPr bwMode="auto">
            <a:xfrm>
              <a:off x="6688138" y="2047875"/>
              <a:ext cx="20638" cy="34925"/>
            </a:xfrm>
            <a:custGeom>
              <a:avLst/>
              <a:gdLst>
                <a:gd name="T0" fmla="*/ 0 w 13"/>
                <a:gd name="T1" fmla="*/ 22 h 22"/>
                <a:gd name="T2" fmla="*/ 13 w 13"/>
                <a:gd name="T3" fmla="*/ 16 h 22"/>
                <a:gd name="T4" fmla="*/ 13 w 13"/>
                <a:gd name="T5" fmla="*/ 16 h 22"/>
                <a:gd name="T6" fmla="*/ 13 w 13"/>
                <a:gd name="T7" fmla="*/ 14 h 22"/>
                <a:gd name="T8" fmla="*/ 13 w 13"/>
                <a:gd name="T9" fmla="*/ 2 h 22"/>
                <a:gd name="T10" fmla="*/ 13 w 13"/>
                <a:gd name="T11" fmla="*/ 2 h 22"/>
                <a:gd name="T12" fmla="*/ 13 w 13"/>
                <a:gd name="T13" fmla="*/ 0 h 22"/>
                <a:gd name="T14" fmla="*/ 7 w 1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2">
                  <a:moveTo>
                    <a:pt x="0" y="22"/>
                  </a:moveTo>
                  <a:lnTo>
                    <a:pt x="13" y="16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7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3" name="Freeform 63"/>
            <p:cNvSpPr>
              <a:spLocks/>
            </p:cNvSpPr>
            <p:nvPr/>
          </p:nvSpPr>
          <p:spPr bwMode="auto">
            <a:xfrm>
              <a:off x="6592888" y="2151063"/>
              <a:ext cx="23813" cy="11113"/>
            </a:xfrm>
            <a:custGeom>
              <a:avLst/>
              <a:gdLst>
                <a:gd name="T0" fmla="*/ 0 w 15"/>
                <a:gd name="T1" fmla="*/ 0 h 7"/>
                <a:gd name="T2" fmla="*/ 0 w 15"/>
                <a:gd name="T3" fmla="*/ 6 h 7"/>
                <a:gd name="T4" fmla="*/ 0 w 15"/>
                <a:gd name="T5" fmla="*/ 6 h 7"/>
                <a:gd name="T6" fmla="*/ 0 w 15"/>
                <a:gd name="T7" fmla="*/ 7 h 7"/>
                <a:gd name="T8" fmla="*/ 2 w 15"/>
                <a:gd name="T9" fmla="*/ 7 h 7"/>
                <a:gd name="T10" fmla="*/ 13 w 15"/>
                <a:gd name="T11" fmla="*/ 7 h 7"/>
                <a:gd name="T12" fmla="*/ 13 w 15"/>
                <a:gd name="T13" fmla="*/ 7 h 7"/>
                <a:gd name="T14" fmla="*/ 15 w 15"/>
                <a:gd name="T15" fmla="*/ 7 h 7"/>
                <a:gd name="T16" fmla="*/ 15 w 15"/>
                <a:gd name="T17" fmla="*/ 6 h 7"/>
                <a:gd name="T18" fmla="*/ 15 w 15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4" name="Freeform 64"/>
            <p:cNvSpPr>
              <a:spLocks/>
            </p:cNvSpPr>
            <p:nvPr/>
          </p:nvSpPr>
          <p:spPr bwMode="auto">
            <a:xfrm>
              <a:off x="6659563" y="2151063"/>
              <a:ext cx="22225" cy="11113"/>
            </a:xfrm>
            <a:custGeom>
              <a:avLst/>
              <a:gdLst>
                <a:gd name="T0" fmla="*/ 0 w 14"/>
                <a:gd name="T1" fmla="*/ 0 h 7"/>
                <a:gd name="T2" fmla="*/ 0 w 14"/>
                <a:gd name="T3" fmla="*/ 6 h 7"/>
                <a:gd name="T4" fmla="*/ 0 w 14"/>
                <a:gd name="T5" fmla="*/ 6 h 7"/>
                <a:gd name="T6" fmla="*/ 0 w 14"/>
                <a:gd name="T7" fmla="*/ 7 h 7"/>
                <a:gd name="T8" fmla="*/ 2 w 14"/>
                <a:gd name="T9" fmla="*/ 7 h 7"/>
                <a:gd name="T10" fmla="*/ 13 w 14"/>
                <a:gd name="T11" fmla="*/ 7 h 7"/>
                <a:gd name="T12" fmla="*/ 13 w 14"/>
                <a:gd name="T13" fmla="*/ 7 h 7"/>
                <a:gd name="T14" fmla="*/ 14 w 14"/>
                <a:gd name="T15" fmla="*/ 7 h 7"/>
                <a:gd name="T16" fmla="*/ 14 w 14"/>
                <a:gd name="T17" fmla="*/ 6 h 7"/>
                <a:gd name="T18" fmla="*/ 14 w 14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5" name="Freeform 65"/>
            <p:cNvSpPr>
              <a:spLocks/>
            </p:cNvSpPr>
            <p:nvPr/>
          </p:nvSpPr>
          <p:spPr bwMode="auto">
            <a:xfrm>
              <a:off x="6545263" y="2005013"/>
              <a:ext cx="142875" cy="134938"/>
            </a:xfrm>
            <a:custGeom>
              <a:avLst/>
              <a:gdLst>
                <a:gd name="T0" fmla="*/ 90 w 90"/>
                <a:gd name="T1" fmla="*/ 9 h 85"/>
                <a:gd name="T2" fmla="*/ 90 w 90"/>
                <a:gd name="T3" fmla="*/ 0 h 85"/>
                <a:gd name="T4" fmla="*/ 27 w 90"/>
                <a:gd name="T5" fmla="*/ 0 h 85"/>
                <a:gd name="T6" fmla="*/ 0 w 90"/>
                <a:gd name="T7" fmla="*/ 27 h 85"/>
                <a:gd name="T8" fmla="*/ 0 w 90"/>
                <a:gd name="T9" fmla="*/ 85 h 85"/>
                <a:gd name="T10" fmla="*/ 14 w 90"/>
                <a:gd name="T11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85">
                  <a:moveTo>
                    <a:pt x="90" y="9"/>
                  </a:moveTo>
                  <a:lnTo>
                    <a:pt x="90" y="0"/>
                  </a:lnTo>
                  <a:lnTo>
                    <a:pt x="27" y="0"/>
                  </a:lnTo>
                  <a:lnTo>
                    <a:pt x="0" y="27"/>
                  </a:lnTo>
                  <a:lnTo>
                    <a:pt x="0" y="85"/>
                  </a:lnTo>
                  <a:lnTo>
                    <a:pt x="14" y="8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6" name="Freeform 66"/>
            <p:cNvSpPr>
              <a:spLocks/>
            </p:cNvSpPr>
            <p:nvPr/>
          </p:nvSpPr>
          <p:spPr bwMode="auto">
            <a:xfrm>
              <a:off x="6556375" y="2151063"/>
              <a:ext cx="17463" cy="11113"/>
            </a:xfrm>
            <a:custGeom>
              <a:avLst/>
              <a:gdLst>
                <a:gd name="T0" fmla="*/ 0 w 11"/>
                <a:gd name="T1" fmla="*/ 0 h 7"/>
                <a:gd name="T2" fmla="*/ 0 w 11"/>
                <a:gd name="T3" fmla="*/ 6 h 7"/>
                <a:gd name="T4" fmla="*/ 0 w 11"/>
                <a:gd name="T5" fmla="*/ 6 h 7"/>
                <a:gd name="T6" fmla="*/ 0 w 11"/>
                <a:gd name="T7" fmla="*/ 7 h 7"/>
                <a:gd name="T8" fmla="*/ 2 w 11"/>
                <a:gd name="T9" fmla="*/ 7 h 7"/>
                <a:gd name="T10" fmla="*/ 9 w 11"/>
                <a:gd name="T11" fmla="*/ 7 h 7"/>
                <a:gd name="T12" fmla="*/ 9 w 11"/>
                <a:gd name="T13" fmla="*/ 7 h 7"/>
                <a:gd name="T14" fmla="*/ 11 w 11"/>
                <a:gd name="T15" fmla="*/ 7 h 7"/>
                <a:gd name="T16" fmla="*/ 11 w 11"/>
                <a:gd name="T17" fmla="*/ 6 h 7"/>
                <a:gd name="T18" fmla="*/ 11 w 11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1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7" name="Freeform 67"/>
            <p:cNvSpPr>
              <a:spLocks/>
            </p:cNvSpPr>
            <p:nvPr/>
          </p:nvSpPr>
          <p:spPr bwMode="auto">
            <a:xfrm>
              <a:off x="6550025" y="2139950"/>
              <a:ext cx="23813" cy="11113"/>
            </a:xfrm>
            <a:custGeom>
              <a:avLst/>
              <a:gdLst>
                <a:gd name="T0" fmla="*/ 15 w 15"/>
                <a:gd name="T1" fmla="*/ 7 h 7"/>
                <a:gd name="T2" fmla="*/ 0 w 15"/>
                <a:gd name="T3" fmla="*/ 7 h 7"/>
                <a:gd name="T4" fmla="*/ 0 w 15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7">
                  <a:moveTo>
                    <a:pt x="15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8" name="Line 68"/>
            <p:cNvSpPr>
              <a:spLocks noChangeShapeType="1"/>
            </p:cNvSpPr>
            <p:nvPr/>
          </p:nvSpPr>
          <p:spPr bwMode="auto">
            <a:xfrm>
              <a:off x="6588125" y="2008188"/>
              <a:ext cx="0" cy="11113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9" name="Freeform 69"/>
            <p:cNvSpPr>
              <a:spLocks/>
            </p:cNvSpPr>
            <p:nvPr/>
          </p:nvSpPr>
          <p:spPr bwMode="auto">
            <a:xfrm>
              <a:off x="5969000" y="2082800"/>
              <a:ext cx="71438" cy="14288"/>
            </a:xfrm>
            <a:custGeom>
              <a:avLst/>
              <a:gdLst>
                <a:gd name="T0" fmla="*/ 0 w 45"/>
                <a:gd name="T1" fmla="*/ 9 h 9"/>
                <a:gd name="T2" fmla="*/ 0 w 45"/>
                <a:gd name="T3" fmla="*/ 9 h 9"/>
                <a:gd name="T4" fmla="*/ 29 w 45"/>
                <a:gd name="T5" fmla="*/ 9 h 9"/>
                <a:gd name="T6" fmla="*/ 29 w 45"/>
                <a:gd name="T7" fmla="*/ 9 h 9"/>
                <a:gd name="T8" fmla="*/ 36 w 45"/>
                <a:gd name="T9" fmla="*/ 7 h 9"/>
                <a:gd name="T10" fmla="*/ 41 w 45"/>
                <a:gd name="T11" fmla="*/ 5 h 9"/>
                <a:gd name="T12" fmla="*/ 43 w 45"/>
                <a:gd name="T13" fmla="*/ 3 h 9"/>
                <a:gd name="T14" fmla="*/ 45 w 4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9">
                  <a:moveTo>
                    <a:pt x="0" y="9"/>
                  </a:moveTo>
                  <a:lnTo>
                    <a:pt x="0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36" y="7"/>
                  </a:lnTo>
                  <a:lnTo>
                    <a:pt x="41" y="5"/>
                  </a:lnTo>
                  <a:lnTo>
                    <a:pt x="43" y="3"/>
                  </a:lnTo>
                  <a:lnTo>
                    <a:pt x="45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0" name="Freeform 70"/>
            <p:cNvSpPr>
              <a:spLocks/>
            </p:cNvSpPr>
            <p:nvPr/>
          </p:nvSpPr>
          <p:spPr bwMode="auto">
            <a:xfrm>
              <a:off x="5969000" y="2136775"/>
              <a:ext cx="168275" cy="17463"/>
            </a:xfrm>
            <a:custGeom>
              <a:avLst/>
              <a:gdLst>
                <a:gd name="T0" fmla="*/ 0 w 106"/>
                <a:gd name="T1" fmla="*/ 0 h 11"/>
                <a:gd name="T2" fmla="*/ 34 w 106"/>
                <a:gd name="T3" fmla="*/ 0 h 11"/>
                <a:gd name="T4" fmla="*/ 34 w 106"/>
                <a:gd name="T5" fmla="*/ 0 h 11"/>
                <a:gd name="T6" fmla="*/ 38 w 106"/>
                <a:gd name="T7" fmla="*/ 5 h 11"/>
                <a:gd name="T8" fmla="*/ 45 w 106"/>
                <a:gd name="T9" fmla="*/ 7 h 11"/>
                <a:gd name="T10" fmla="*/ 50 w 106"/>
                <a:gd name="T11" fmla="*/ 9 h 11"/>
                <a:gd name="T12" fmla="*/ 56 w 106"/>
                <a:gd name="T13" fmla="*/ 11 h 11"/>
                <a:gd name="T14" fmla="*/ 56 w 106"/>
                <a:gd name="T15" fmla="*/ 11 h 11"/>
                <a:gd name="T16" fmla="*/ 61 w 106"/>
                <a:gd name="T17" fmla="*/ 9 h 11"/>
                <a:gd name="T18" fmla="*/ 66 w 106"/>
                <a:gd name="T19" fmla="*/ 7 h 11"/>
                <a:gd name="T20" fmla="*/ 75 w 106"/>
                <a:gd name="T21" fmla="*/ 0 h 11"/>
                <a:gd name="T22" fmla="*/ 75 w 106"/>
                <a:gd name="T23" fmla="*/ 0 h 11"/>
                <a:gd name="T24" fmla="*/ 106 w 106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11">
                  <a:moveTo>
                    <a:pt x="0" y="0"/>
                  </a:moveTo>
                  <a:lnTo>
                    <a:pt x="34" y="0"/>
                  </a:lnTo>
                  <a:lnTo>
                    <a:pt x="34" y="0"/>
                  </a:lnTo>
                  <a:lnTo>
                    <a:pt x="38" y="5"/>
                  </a:lnTo>
                  <a:lnTo>
                    <a:pt x="45" y="7"/>
                  </a:lnTo>
                  <a:lnTo>
                    <a:pt x="50" y="9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61" y="9"/>
                  </a:lnTo>
                  <a:lnTo>
                    <a:pt x="66" y="7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106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1" name="Line 71"/>
            <p:cNvSpPr>
              <a:spLocks noChangeShapeType="1"/>
            </p:cNvSpPr>
            <p:nvPr/>
          </p:nvSpPr>
          <p:spPr bwMode="auto">
            <a:xfrm>
              <a:off x="6016625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2" name="Line 72"/>
            <p:cNvSpPr>
              <a:spLocks noChangeShapeType="1"/>
            </p:cNvSpPr>
            <p:nvPr/>
          </p:nvSpPr>
          <p:spPr bwMode="auto">
            <a:xfrm>
              <a:off x="6005513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3" name="Freeform 73"/>
            <p:cNvSpPr>
              <a:spLocks/>
            </p:cNvSpPr>
            <p:nvPr/>
          </p:nvSpPr>
          <p:spPr bwMode="auto">
            <a:xfrm>
              <a:off x="6030913" y="2058988"/>
              <a:ext cx="46038" cy="23813"/>
            </a:xfrm>
            <a:custGeom>
              <a:avLst/>
              <a:gdLst>
                <a:gd name="T0" fmla="*/ 22 w 29"/>
                <a:gd name="T1" fmla="*/ 15 h 15"/>
                <a:gd name="T2" fmla="*/ 8 w 29"/>
                <a:gd name="T3" fmla="*/ 15 h 15"/>
                <a:gd name="T4" fmla="*/ 8 w 29"/>
                <a:gd name="T5" fmla="*/ 15 h 15"/>
                <a:gd name="T6" fmla="*/ 6 w 29"/>
                <a:gd name="T7" fmla="*/ 15 h 15"/>
                <a:gd name="T8" fmla="*/ 2 w 29"/>
                <a:gd name="T9" fmla="*/ 13 h 15"/>
                <a:gd name="T10" fmla="*/ 0 w 29"/>
                <a:gd name="T11" fmla="*/ 9 h 15"/>
                <a:gd name="T12" fmla="*/ 0 w 29"/>
                <a:gd name="T13" fmla="*/ 7 h 15"/>
                <a:gd name="T14" fmla="*/ 0 w 29"/>
                <a:gd name="T15" fmla="*/ 7 h 15"/>
                <a:gd name="T16" fmla="*/ 0 w 29"/>
                <a:gd name="T17" fmla="*/ 4 h 15"/>
                <a:gd name="T18" fmla="*/ 2 w 29"/>
                <a:gd name="T19" fmla="*/ 2 h 15"/>
                <a:gd name="T20" fmla="*/ 6 w 29"/>
                <a:gd name="T21" fmla="*/ 0 h 15"/>
                <a:gd name="T22" fmla="*/ 8 w 29"/>
                <a:gd name="T23" fmla="*/ 0 h 15"/>
                <a:gd name="T24" fmla="*/ 22 w 29"/>
                <a:gd name="T25" fmla="*/ 0 h 15"/>
                <a:gd name="T26" fmla="*/ 22 w 29"/>
                <a:gd name="T27" fmla="*/ 0 h 15"/>
                <a:gd name="T28" fmla="*/ 26 w 29"/>
                <a:gd name="T29" fmla="*/ 0 h 15"/>
                <a:gd name="T30" fmla="*/ 27 w 29"/>
                <a:gd name="T31" fmla="*/ 2 h 15"/>
                <a:gd name="T32" fmla="*/ 29 w 29"/>
                <a:gd name="T33" fmla="*/ 4 h 15"/>
                <a:gd name="T34" fmla="*/ 29 w 29"/>
                <a:gd name="T35" fmla="*/ 7 h 15"/>
                <a:gd name="T36" fmla="*/ 29 w 29"/>
                <a:gd name="T37" fmla="*/ 7 h 15"/>
                <a:gd name="T38" fmla="*/ 29 w 29"/>
                <a:gd name="T39" fmla="*/ 9 h 15"/>
                <a:gd name="T40" fmla="*/ 27 w 29"/>
                <a:gd name="T41" fmla="*/ 13 h 15"/>
                <a:gd name="T42" fmla="*/ 26 w 29"/>
                <a:gd name="T43" fmla="*/ 15 h 15"/>
                <a:gd name="T44" fmla="*/ 22 w 29"/>
                <a:gd name="T45" fmla="*/ 15 h 15"/>
                <a:gd name="T46" fmla="*/ 22 w 29"/>
                <a:gd name="T4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15">
                  <a:moveTo>
                    <a:pt x="22" y="15"/>
                  </a:moveTo>
                  <a:lnTo>
                    <a:pt x="8" y="15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2" y="13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27" y="2"/>
                  </a:lnTo>
                  <a:lnTo>
                    <a:pt x="29" y="4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9"/>
                  </a:lnTo>
                  <a:lnTo>
                    <a:pt x="27" y="13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22" y="15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4" name="Freeform 74"/>
            <p:cNvSpPr>
              <a:spLocks/>
            </p:cNvSpPr>
            <p:nvPr/>
          </p:nvSpPr>
          <p:spPr bwMode="auto">
            <a:xfrm>
              <a:off x="6048375" y="2070100"/>
              <a:ext cx="14288" cy="0"/>
            </a:xfrm>
            <a:custGeom>
              <a:avLst/>
              <a:gdLst>
                <a:gd name="T0" fmla="*/ 0 w 9"/>
                <a:gd name="T1" fmla="*/ 0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0" y="0"/>
                  </a:lnTo>
                  <a:lnTo>
                    <a:pt x="9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5" name="Line 75"/>
            <p:cNvSpPr>
              <a:spLocks noChangeShapeType="1"/>
            </p:cNvSpPr>
            <p:nvPr/>
          </p:nvSpPr>
          <p:spPr bwMode="auto">
            <a:xfrm>
              <a:off x="6015038" y="2025650"/>
              <a:ext cx="79375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6" name="Freeform 76"/>
            <p:cNvSpPr>
              <a:spLocks/>
            </p:cNvSpPr>
            <p:nvPr/>
          </p:nvSpPr>
          <p:spPr bwMode="auto">
            <a:xfrm>
              <a:off x="6048375" y="2012950"/>
              <a:ext cx="11113" cy="46038"/>
            </a:xfrm>
            <a:custGeom>
              <a:avLst/>
              <a:gdLst>
                <a:gd name="T0" fmla="*/ 0 w 7"/>
                <a:gd name="T1" fmla="*/ 29 h 29"/>
                <a:gd name="T2" fmla="*/ 0 w 7"/>
                <a:gd name="T3" fmla="*/ 2 h 29"/>
                <a:gd name="T4" fmla="*/ 0 w 7"/>
                <a:gd name="T5" fmla="*/ 2 h 29"/>
                <a:gd name="T6" fmla="*/ 2 w 7"/>
                <a:gd name="T7" fmla="*/ 0 h 29"/>
                <a:gd name="T8" fmla="*/ 4 w 7"/>
                <a:gd name="T9" fmla="*/ 0 h 29"/>
                <a:gd name="T10" fmla="*/ 4 w 7"/>
                <a:gd name="T11" fmla="*/ 0 h 29"/>
                <a:gd name="T12" fmla="*/ 4 w 7"/>
                <a:gd name="T13" fmla="*/ 0 h 29"/>
                <a:gd name="T14" fmla="*/ 6 w 7"/>
                <a:gd name="T15" fmla="*/ 0 h 29"/>
                <a:gd name="T16" fmla="*/ 7 w 7"/>
                <a:gd name="T17" fmla="*/ 2 h 29"/>
                <a:gd name="T18" fmla="*/ 7 w 7"/>
                <a:gd name="T1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29">
                  <a:moveTo>
                    <a:pt x="0" y="29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2"/>
                  </a:lnTo>
                  <a:lnTo>
                    <a:pt x="7" y="2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7" name="Line 77"/>
            <p:cNvSpPr>
              <a:spLocks noChangeShapeType="1"/>
            </p:cNvSpPr>
            <p:nvPr/>
          </p:nvSpPr>
          <p:spPr bwMode="auto">
            <a:xfrm>
              <a:off x="6030913" y="2025650"/>
              <a:ext cx="12700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8" name="Line 78"/>
            <p:cNvSpPr>
              <a:spLocks noChangeShapeType="1"/>
            </p:cNvSpPr>
            <p:nvPr/>
          </p:nvSpPr>
          <p:spPr bwMode="auto">
            <a:xfrm flipH="1" flipV="1">
              <a:off x="6022975" y="2025650"/>
              <a:ext cx="14288" cy="36513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9" name="Line 79"/>
            <p:cNvSpPr>
              <a:spLocks noChangeShapeType="1"/>
            </p:cNvSpPr>
            <p:nvPr/>
          </p:nvSpPr>
          <p:spPr bwMode="auto">
            <a:xfrm flipH="1">
              <a:off x="6065838" y="2025650"/>
              <a:ext cx="11113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0" name="Line 80"/>
            <p:cNvSpPr>
              <a:spLocks noChangeShapeType="1"/>
            </p:cNvSpPr>
            <p:nvPr/>
          </p:nvSpPr>
          <p:spPr bwMode="auto">
            <a:xfrm flipV="1">
              <a:off x="6072188" y="2025650"/>
              <a:ext cx="14288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1" name="Freeform 81"/>
            <p:cNvSpPr>
              <a:spLocks/>
            </p:cNvSpPr>
            <p:nvPr/>
          </p:nvSpPr>
          <p:spPr bwMode="auto">
            <a:xfrm>
              <a:off x="6072188" y="2082800"/>
              <a:ext cx="68263" cy="14288"/>
            </a:xfrm>
            <a:custGeom>
              <a:avLst/>
              <a:gdLst>
                <a:gd name="T0" fmla="*/ 43 w 43"/>
                <a:gd name="T1" fmla="*/ 9 h 9"/>
                <a:gd name="T2" fmla="*/ 43 w 43"/>
                <a:gd name="T3" fmla="*/ 9 h 9"/>
                <a:gd name="T4" fmla="*/ 14 w 43"/>
                <a:gd name="T5" fmla="*/ 9 h 9"/>
                <a:gd name="T6" fmla="*/ 14 w 43"/>
                <a:gd name="T7" fmla="*/ 9 h 9"/>
                <a:gd name="T8" fmla="*/ 7 w 43"/>
                <a:gd name="T9" fmla="*/ 7 h 9"/>
                <a:gd name="T10" fmla="*/ 1 w 43"/>
                <a:gd name="T11" fmla="*/ 5 h 9"/>
                <a:gd name="T12" fmla="*/ 0 w 43"/>
                <a:gd name="T13" fmla="*/ 3 h 9"/>
                <a:gd name="T14" fmla="*/ 0 w 4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9">
                  <a:moveTo>
                    <a:pt x="43" y="9"/>
                  </a:moveTo>
                  <a:lnTo>
                    <a:pt x="43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7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2" name="Line 82"/>
            <p:cNvSpPr>
              <a:spLocks noChangeShapeType="1"/>
            </p:cNvSpPr>
            <p:nvPr/>
          </p:nvSpPr>
          <p:spPr bwMode="auto">
            <a:xfrm>
              <a:off x="6094413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3" name="Line 83"/>
            <p:cNvSpPr>
              <a:spLocks noChangeShapeType="1"/>
            </p:cNvSpPr>
            <p:nvPr/>
          </p:nvSpPr>
          <p:spPr bwMode="auto">
            <a:xfrm>
              <a:off x="6103938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4" name="Freeform 84"/>
            <p:cNvSpPr>
              <a:spLocks/>
            </p:cNvSpPr>
            <p:nvPr/>
          </p:nvSpPr>
          <p:spPr bwMode="auto">
            <a:xfrm>
              <a:off x="7399338" y="1820863"/>
              <a:ext cx="80963" cy="92075"/>
            </a:xfrm>
            <a:custGeom>
              <a:avLst/>
              <a:gdLst>
                <a:gd name="T0" fmla="*/ 0 w 51"/>
                <a:gd name="T1" fmla="*/ 29 h 58"/>
                <a:gd name="T2" fmla="*/ 0 w 51"/>
                <a:gd name="T3" fmla="*/ 29 h 58"/>
                <a:gd name="T4" fmla="*/ 0 w 51"/>
                <a:gd name="T5" fmla="*/ 29 h 58"/>
                <a:gd name="T6" fmla="*/ 0 w 51"/>
                <a:gd name="T7" fmla="*/ 22 h 58"/>
                <a:gd name="T8" fmla="*/ 2 w 51"/>
                <a:gd name="T9" fmla="*/ 17 h 58"/>
                <a:gd name="T10" fmla="*/ 4 w 51"/>
                <a:gd name="T11" fmla="*/ 13 h 58"/>
                <a:gd name="T12" fmla="*/ 7 w 51"/>
                <a:gd name="T13" fmla="*/ 8 h 58"/>
                <a:gd name="T14" fmla="*/ 11 w 51"/>
                <a:gd name="T15" fmla="*/ 4 h 58"/>
                <a:gd name="T16" fmla="*/ 16 w 51"/>
                <a:gd name="T17" fmla="*/ 2 h 58"/>
                <a:gd name="T18" fmla="*/ 22 w 51"/>
                <a:gd name="T19" fmla="*/ 0 h 58"/>
                <a:gd name="T20" fmla="*/ 29 w 51"/>
                <a:gd name="T21" fmla="*/ 0 h 58"/>
                <a:gd name="T22" fmla="*/ 29 w 51"/>
                <a:gd name="T23" fmla="*/ 0 h 58"/>
                <a:gd name="T24" fmla="*/ 36 w 51"/>
                <a:gd name="T25" fmla="*/ 0 h 58"/>
                <a:gd name="T26" fmla="*/ 42 w 51"/>
                <a:gd name="T27" fmla="*/ 2 h 58"/>
                <a:gd name="T28" fmla="*/ 47 w 51"/>
                <a:gd name="T29" fmla="*/ 4 h 58"/>
                <a:gd name="T30" fmla="*/ 51 w 51"/>
                <a:gd name="T31" fmla="*/ 8 h 58"/>
                <a:gd name="T32" fmla="*/ 43 w 51"/>
                <a:gd name="T33" fmla="*/ 17 h 58"/>
                <a:gd name="T34" fmla="*/ 43 w 51"/>
                <a:gd name="T35" fmla="*/ 17 h 58"/>
                <a:gd name="T36" fmla="*/ 36 w 51"/>
                <a:gd name="T37" fmla="*/ 13 h 58"/>
                <a:gd name="T38" fmla="*/ 29 w 51"/>
                <a:gd name="T39" fmla="*/ 11 h 58"/>
                <a:gd name="T40" fmla="*/ 29 w 51"/>
                <a:gd name="T41" fmla="*/ 11 h 58"/>
                <a:gd name="T42" fmla="*/ 22 w 51"/>
                <a:gd name="T43" fmla="*/ 13 h 58"/>
                <a:gd name="T44" fmla="*/ 16 w 51"/>
                <a:gd name="T45" fmla="*/ 17 h 58"/>
                <a:gd name="T46" fmla="*/ 13 w 51"/>
                <a:gd name="T47" fmla="*/ 22 h 58"/>
                <a:gd name="T48" fmla="*/ 13 w 51"/>
                <a:gd name="T49" fmla="*/ 29 h 58"/>
                <a:gd name="T50" fmla="*/ 13 w 51"/>
                <a:gd name="T51" fmla="*/ 29 h 58"/>
                <a:gd name="T52" fmla="*/ 13 w 51"/>
                <a:gd name="T53" fmla="*/ 29 h 58"/>
                <a:gd name="T54" fmla="*/ 13 w 51"/>
                <a:gd name="T55" fmla="*/ 35 h 58"/>
                <a:gd name="T56" fmla="*/ 16 w 51"/>
                <a:gd name="T57" fmla="*/ 42 h 58"/>
                <a:gd name="T58" fmla="*/ 22 w 51"/>
                <a:gd name="T59" fmla="*/ 45 h 58"/>
                <a:gd name="T60" fmla="*/ 29 w 51"/>
                <a:gd name="T61" fmla="*/ 45 h 58"/>
                <a:gd name="T62" fmla="*/ 29 w 51"/>
                <a:gd name="T63" fmla="*/ 45 h 58"/>
                <a:gd name="T64" fmla="*/ 36 w 51"/>
                <a:gd name="T65" fmla="*/ 44 h 58"/>
                <a:gd name="T66" fmla="*/ 43 w 51"/>
                <a:gd name="T67" fmla="*/ 40 h 58"/>
                <a:gd name="T68" fmla="*/ 51 w 51"/>
                <a:gd name="T69" fmla="*/ 47 h 58"/>
                <a:gd name="T70" fmla="*/ 51 w 51"/>
                <a:gd name="T71" fmla="*/ 47 h 58"/>
                <a:gd name="T72" fmla="*/ 47 w 51"/>
                <a:gd name="T73" fmla="*/ 53 h 58"/>
                <a:gd name="T74" fmla="*/ 42 w 51"/>
                <a:gd name="T75" fmla="*/ 55 h 58"/>
                <a:gd name="T76" fmla="*/ 36 w 51"/>
                <a:gd name="T77" fmla="*/ 56 h 58"/>
                <a:gd name="T78" fmla="*/ 27 w 51"/>
                <a:gd name="T79" fmla="*/ 58 h 58"/>
                <a:gd name="T80" fmla="*/ 27 w 51"/>
                <a:gd name="T81" fmla="*/ 58 h 58"/>
                <a:gd name="T82" fmla="*/ 22 w 51"/>
                <a:gd name="T83" fmla="*/ 56 h 58"/>
                <a:gd name="T84" fmla="*/ 16 w 51"/>
                <a:gd name="T85" fmla="*/ 56 h 58"/>
                <a:gd name="T86" fmla="*/ 11 w 51"/>
                <a:gd name="T87" fmla="*/ 53 h 58"/>
                <a:gd name="T88" fmla="*/ 7 w 51"/>
                <a:gd name="T89" fmla="*/ 49 h 58"/>
                <a:gd name="T90" fmla="*/ 4 w 51"/>
                <a:gd name="T91" fmla="*/ 45 h 58"/>
                <a:gd name="T92" fmla="*/ 2 w 51"/>
                <a:gd name="T93" fmla="*/ 40 h 58"/>
                <a:gd name="T94" fmla="*/ 0 w 51"/>
                <a:gd name="T95" fmla="*/ 35 h 58"/>
                <a:gd name="T96" fmla="*/ 0 w 51"/>
                <a:gd name="T97" fmla="*/ 29 h 58"/>
                <a:gd name="T98" fmla="*/ 0 w 51"/>
                <a:gd name="T9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" h="58">
                  <a:moveTo>
                    <a:pt x="0" y="29"/>
                  </a:moveTo>
                  <a:lnTo>
                    <a:pt x="0" y="29"/>
                  </a:lnTo>
                  <a:lnTo>
                    <a:pt x="0" y="29"/>
                  </a:lnTo>
                  <a:lnTo>
                    <a:pt x="0" y="22"/>
                  </a:lnTo>
                  <a:lnTo>
                    <a:pt x="2" y="17"/>
                  </a:lnTo>
                  <a:lnTo>
                    <a:pt x="4" y="13"/>
                  </a:lnTo>
                  <a:lnTo>
                    <a:pt x="7" y="8"/>
                  </a:lnTo>
                  <a:lnTo>
                    <a:pt x="11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47" y="4"/>
                  </a:lnTo>
                  <a:lnTo>
                    <a:pt x="51" y="8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36" y="13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2" y="13"/>
                  </a:lnTo>
                  <a:lnTo>
                    <a:pt x="16" y="17"/>
                  </a:lnTo>
                  <a:lnTo>
                    <a:pt x="13" y="22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6" y="42"/>
                  </a:lnTo>
                  <a:lnTo>
                    <a:pt x="22" y="45"/>
                  </a:lnTo>
                  <a:lnTo>
                    <a:pt x="29" y="45"/>
                  </a:lnTo>
                  <a:lnTo>
                    <a:pt x="29" y="45"/>
                  </a:lnTo>
                  <a:lnTo>
                    <a:pt x="36" y="44"/>
                  </a:lnTo>
                  <a:lnTo>
                    <a:pt x="43" y="40"/>
                  </a:lnTo>
                  <a:lnTo>
                    <a:pt x="51" y="47"/>
                  </a:lnTo>
                  <a:lnTo>
                    <a:pt x="51" y="47"/>
                  </a:lnTo>
                  <a:lnTo>
                    <a:pt x="47" y="53"/>
                  </a:lnTo>
                  <a:lnTo>
                    <a:pt x="42" y="55"/>
                  </a:lnTo>
                  <a:lnTo>
                    <a:pt x="36" y="56"/>
                  </a:lnTo>
                  <a:lnTo>
                    <a:pt x="27" y="58"/>
                  </a:lnTo>
                  <a:lnTo>
                    <a:pt x="27" y="58"/>
                  </a:lnTo>
                  <a:lnTo>
                    <a:pt x="22" y="56"/>
                  </a:lnTo>
                  <a:lnTo>
                    <a:pt x="16" y="56"/>
                  </a:lnTo>
                  <a:lnTo>
                    <a:pt x="11" y="53"/>
                  </a:lnTo>
                  <a:lnTo>
                    <a:pt x="7" y="49"/>
                  </a:lnTo>
                  <a:lnTo>
                    <a:pt x="4" y="45"/>
                  </a:lnTo>
                  <a:lnTo>
                    <a:pt x="2" y="40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5" name="Freeform 85"/>
            <p:cNvSpPr>
              <a:spLocks noEditPoints="1"/>
            </p:cNvSpPr>
            <p:nvPr/>
          </p:nvSpPr>
          <p:spPr bwMode="auto">
            <a:xfrm>
              <a:off x="7488238" y="1841500"/>
              <a:ext cx="74613" cy="71438"/>
            </a:xfrm>
            <a:custGeom>
              <a:avLst/>
              <a:gdLst>
                <a:gd name="T0" fmla="*/ 0 w 47"/>
                <a:gd name="T1" fmla="*/ 22 h 45"/>
                <a:gd name="T2" fmla="*/ 0 w 47"/>
                <a:gd name="T3" fmla="*/ 22 h 45"/>
                <a:gd name="T4" fmla="*/ 0 w 47"/>
                <a:gd name="T5" fmla="*/ 22 h 45"/>
                <a:gd name="T6" fmla="*/ 2 w 47"/>
                <a:gd name="T7" fmla="*/ 14 h 45"/>
                <a:gd name="T8" fmla="*/ 7 w 47"/>
                <a:gd name="T9" fmla="*/ 7 h 45"/>
                <a:gd name="T10" fmla="*/ 14 w 47"/>
                <a:gd name="T11" fmla="*/ 2 h 45"/>
                <a:gd name="T12" fmla="*/ 23 w 47"/>
                <a:gd name="T13" fmla="*/ 0 h 45"/>
                <a:gd name="T14" fmla="*/ 23 w 47"/>
                <a:gd name="T15" fmla="*/ 0 h 45"/>
                <a:gd name="T16" fmla="*/ 33 w 47"/>
                <a:gd name="T17" fmla="*/ 2 h 45"/>
                <a:gd name="T18" fmla="*/ 42 w 47"/>
                <a:gd name="T19" fmla="*/ 7 h 45"/>
                <a:gd name="T20" fmla="*/ 45 w 47"/>
                <a:gd name="T21" fmla="*/ 13 h 45"/>
                <a:gd name="T22" fmla="*/ 47 w 47"/>
                <a:gd name="T23" fmla="*/ 22 h 45"/>
                <a:gd name="T24" fmla="*/ 47 w 47"/>
                <a:gd name="T25" fmla="*/ 22 h 45"/>
                <a:gd name="T26" fmla="*/ 47 w 47"/>
                <a:gd name="T27" fmla="*/ 22 h 45"/>
                <a:gd name="T28" fmla="*/ 45 w 47"/>
                <a:gd name="T29" fmla="*/ 31 h 45"/>
                <a:gd name="T30" fmla="*/ 40 w 47"/>
                <a:gd name="T31" fmla="*/ 38 h 45"/>
                <a:gd name="T32" fmla="*/ 33 w 47"/>
                <a:gd name="T33" fmla="*/ 43 h 45"/>
                <a:gd name="T34" fmla="*/ 23 w 47"/>
                <a:gd name="T35" fmla="*/ 45 h 45"/>
                <a:gd name="T36" fmla="*/ 23 w 47"/>
                <a:gd name="T37" fmla="*/ 45 h 45"/>
                <a:gd name="T38" fmla="*/ 14 w 47"/>
                <a:gd name="T39" fmla="*/ 43 h 45"/>
                <a:gd name="T40" fmla="*/ 7 w 47"/>
                <a:gd name="T41" fmla="*/ 38 h 45"/>
                <a:gd name="T42" fmla="*/ 2 w 47"/>
                <a:gd name="T43" fmla="*/ 31 h 45"/>
                <a:gd name="T44" fmla="*/ 0 w 47"/>
                <a:gd name="T45" fmla="*/ 22 h 45"/>
                <a:gd name="T46" fmla="*/ 0 w 47"/>
                <a:gd name="T47" fmla="*/ 22 h 45"/>
                <a:gd name="T48" fmla="*/ 36 w 47"/>
                <a:gd name="T49" fmla="*/ 22 h 45"/>
                <a:gd name="T50" fmla="*/ 36 w 47"/>
                <a:gd name="T51" fmla="*/ 22 h 45"/>
                <a:gd name="T52" fmla="*/ 36 w 47"/>
                <a:gd name="T53" fmla="*/ 22 h 45"/>
                <a:gd name="T54" fmla="*/ 34 w 47"/>
                <a:gd name="T55" fmla="*/ 18 h 45"/>
                <a:gd name="T56" fmla="*/ 33 w 47"/>
                <a:gd name="T57" fmla="*/ 14 h 45"/>
                <a:gd name="T58" fmla="*/ 29 w 47"/>
                <a:gd name="T59" fmla="*/ 11 h 45"/>
                <a:gd name="T60" fmla="*/ 23 w 47"/>
                <a:gd name="T61" fmla="*/ 11 h 45"/>
                <a:gd name="T62" fmla="*/ 23 w 47"/>
                <a:gd name="T63" fmla="*/ 11 h 45"/>
                <a:gd name="T64" fmla="*/ 20 w 47"/>
                <a:gd name="T65" fmla="*/ 11 h 45"/>
                <a:gd name="T66" fmla="*/ 16 w 47"/>
                <a:gd name="T67" fmla="*/ 14 h 45"/>
                <a:gd name="T68" fmla="*/ 13 w 47"/>
                <a:gd name="T69" fmla="*/ 18 h 45"/>
                <a:gd name="T70" fmla="*/ 13 w 47"/>
                <a:gd name="T71" fmla="*/ 22 h 45"/>
                <a:gd name="T72" fmla="*/ 13 w 47"/>
                <a:gd name="T73" fmla="*/ 22 h 45"/>
                <a:gd name="T74" fmla="*/ 13 w 47"/>
                <a:gd name="T75" fmla="*/ 22 h 45"/>
                <a:gd name="T76" fmla="*/ 14 w 47"/>
                <a:gd name="T77" fmla="*/ 27 h 45"/>
                <a:gd name="T78" fmla="*/ 16 w 47"/>
                <a:gd name="T79" fmla="*/ 31 h 45"/>
                <a:gd name="T80" fmla="*/ 20 w 47"/>
                <a:gd name="T81" fmla="*/ 32 h 45"/>
                <a:gd name="T82" fmla="*/ 23 w 47"/>
                <a:gd name="T83" fmla="*/ 34 h 45"/>
                <a:gd name="T84" fmla="*/ 23 w 47"/>
                <a:gd name="T85" fmla="*/ 34 h 45"/>
                <a:gd name="T86" fmla="*/ 29 w 47"/>
                <a:gd name="T87" fmla="*/ 32 h 45"/>
                <a:gd name="T88" fmla="*/ 33 w 47"/>
                <a:gd name="T89" fmla="*/ 31 h 45"/>
                <a:gd name="T90" fmla="*/ 34 w 47"/>
                <a:gd name="T91" fmla="*/ 27 h 45"/>
                <a:gd name="T92" fmla="*/ 36 w 47"/>
                <a:gd name="T93" fmla="*/ 22 h 45"/>
                <a:gd name="T94" fmla="*/ 36 w 47"/>
                <a:gd name="T9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7" y="7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2" y="7"/>
                  </a:lnTo>
                  <a:lnTo>
                    <a:pt x="45" y="13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5" y="31"/>
                  </a:lnTo>
                  <a:lnTo>
                    <a:pt x="40" y="38"/>
                  </a:lnTo>
                  <a:lnTo>
                    <a:pt x="33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7" y="38"/>
                  </a:lnTo>
                  <a:lnTo>
                    <a:pt x="2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6" y="22"/>
                  </a:moveTo>
                  <a:lnTo>
                    <a:pt x="36" y="22"/>
                  </a:lnTo>
                  <a:lnTo>
                    <a:pt x="36" y="22"/>
                  </a:lnTo>
                  <a:lnTo>
                    <a:pt x="34" y="18"/>
                  </a:lnTo>
                  <a:lnTo>
                    <a:pt x="33" y="14"/>
                  </a:lnTo>
                  <a:lnTo>
                    <a:pt x="29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16" y="14"/>
                  </a:lnTo>
                  <a:lnTo>
                    <a:pt x="13" y="18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4" y="27"/>
                  </a:lnTo>
                  <a:lnTo>
                    <a:pt x="16" y="31"/>
                  </a:lnTo>
                  <a:lnTo>
                    <a:pt x="20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9" y="32"/>
                  </a:lnTo>
                  <a:lnTo>
                    <a:pt x="33" y="31"/>
                  </a:lnTo>
                  <a:lnTo>
                    <a:pt x="34" y="27"/>
                  </a:lnTo>
                  <a:lnTo>
                    <a:pt x="36" y="22"/>
                  </a:lnTo>
                  <a:lnTo>
                    <a:pt x="36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6" name="Freeform 86"/>
            <p:cNvSpPr>
              <a:spLocks/>
            </p:cNvSpPr>
            <p:nvPr/>
          </p:nvSpPr>
          <p:spPr bwMode="auto">
            <a:xfrm>
              <a:off x="7577138" y="1841500"/>
              <a:ext cx="63500" cy="68263"/>
            </a:xfrm>
            <a:custGeom>
              <a:avLst/>
              <a:gdLst>
                <a:gd name="T0" fmla="*/ 0 w 40"/>
                <a:gd name="T1" fmla="*/ 0 h 43"/>
                <a:gd name="T2" fmla="*/ 13 w 40"/>
                <a:gd name="T3" fmla="*/ 0 h 43"/>
                <a:gd name="T4" fmla="*/ 13 w 40"/>
                <a:gd name="T5" fmla="*/ 7 h 43"/>
                <a:gd name="T6" fmla="*/ 13 w 40"/>
                <a:gd name="T7" fmla="*/ 7 h 43"/>
                <a:gd name="T8" fmla="*/ 18 w 40"/>
                <a:gd name="T9" fmla="*/ 2 h 43"/>
                <a:gd name="T10" fmla="*/ 20 w 40"/>
                <a:gd name="T11" fmla="*/ 0 h 43"/>
                <a:gd name="T12" fmla="*/ 25 w 40"/>
                <a:gd name="T13" fmla="*/ 0 h 43"/>
                <a:gd name="T14" fmla="*/ 25 w 40"/>
                <a:gd name="T15" fmla="*/ 0 h 43"/>
                <a:gd name="T16" fmla="*/ 31 w 40"/>
                <a:gd name="T17" fmla="*/ 2 h 43"/>
                <a:gd name="T18" fmla="*/ 36 w 40"/>
                <a:gd name="T19" fmla="*/ 4 h 43"/>
                <a:gd name="T20" fmla="*/ 38 w 40"/>
                <a:gd name="T21" fmla="*/ 9 h 43"/>
                <a:gd name="T22" fmla="*/ 40 w 40"/>
                <a:gd name="T23" fmla="*/ 16 h 43"/>
                <a:gd name="T24" fmla="*/ 40 w 40"/>
                <a:gd name="T25" fmla="*/ 43 h 43"/>
                <a:gd name="T26" fmla="*/ 27 w 40"/>
                <a:gd name="T27" fmla="*/ 43 h 43"/>
                <a:gd name="T28" fmla="*/ 27 w 40"/>
                <a:gd name="T29" fmla="*/ 20 h 43"/>
                <a:gd name="T30" fmla="*/ 27 w 40"/>
                <a:gd name="T31" fmla="*/ 20 h 43"/>
                <a:gd name="T32" fmla="*/ 27 w 40"/>
                <a:gd name="T33" fmla="*/ 16 h 43"/>
                <a:gd name="T34" fmla="*/ 25 w 40"/>
                <a:gd name="T35" fmla="*/ 13 h 43"/>
                <a:gd name="T36" fmla="*/ 23 w 40"/>
                <a:gd name="T37" fmla="*/ 11 h 43"/>
                <a:gd name="T38" fmla="*/ 20 w 40"/>
                <a:gd name="T39" fmla="*/ 11 h 43"/>
                <a:gd name="T40" fmla="*/ 20 w 40"/>
                <a:gd name="T41" fmla="*/ 11 h 43"/>
                <a:gd name="T42" fmla="*/ 16 w 40"/>
                <a:gd name="T43" fmla="*/ 11 h 43"/>
                <a:gd name="T44" fmla="*/ 14 w 40"/>
                <a:gd name="T45" fmla="*/ 13 h 43"/>
                <a:gd name="T46" fmla="*/ 13 w 40"/>
                <a:gd name="T47" fmla="*/ 16 h 43"/>
                <a:gd name="T48" fmla="*/ 13 w 40"/>
                <a:gd name="T49" fmla="*/ 20 h 43"/>
                <a:gd name="T50" fmla="*/ 13 w 40"/>
                <a:gd name="T51" fmla="*/ 43 h 43"/>
                <a:gd name="T52" fmla="*/ 0 w 40"/>
                <a:gd name="T53" fmla="*/ 43 h 43"/>
                <a:gd name="T54" fmla="*/ 0 w 40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43">
                  <a:moveTo>
                    <a:pt x="0" y="0"/>
                  </a:moveTo>
                  <a:lnTo>
                    <a:pt x="13" y="0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1" y="2"/>
                  </a:lnTo>
                  <a:lnTo>
                    <a:pt x="36" y="4"/>
                  </a:lnTo>
                  <a:lnTo>
                    <a:pt x="38" y="9"/>
                  </a:lnTo>
                  <a:lnTo>
                    <a:pt x="40" y="16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16"/>
                  </a:lnTo>
                  <a:lnTo>
                    <a:pt x="25" y="13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6" y="11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3" y="20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7" name="Freeform 87"/>
            <p:cNvSpPr>
              <a:spLocks/>
            </p:cNvSpPr>
            <p:nvPr/>
          </p:nvSpPr>
          <p:spPr bwMode="auto">
            <a:xfrm>
              <a:off x="7651750" y="1824038"/>
              <a:ext cx="42863" cy="88900"/>
            </a:xfrm>
            <a:custGeom>
              <a:avLst/>
              <a:gdLst>
                <a:gd name="T0" fmla="*/ 5 w 27"/>
                <a:gd name="T1" fmla="*/ 42 h 56"/>
                <a:gd name="T2" fmla="*/ 5 w 27"/>
                <a:gd name="T3" fmla="*/ 22 h 56"/>
                <a:gd name="T4" fmla="*/ 0 w 27"/>
                <a:gd name="T5" fmla="*/ 22 h 56"/>
                <a:gd name="T6" fmla="*/ 0 w 27"/>
                <a:gd name="T7" fmla="*/ 11 h 56"/>
                <a:gd name="T8" fmla="*/ 5 w 27"/>
                <a:gd name="T9" fmla="*/ 11 h 56"/>
                <a:gd name="T10" fmla="*/ 5 w 27"/>
                <a:gd name="T11" fmla="*/ 0 h 56"/>
                <a:gd name="T12" fmla="*/ 18 w 27"/>
                <a:gd name="T13" fmla="*/ 0 h 56"/>
                <a:gd name="T14" fmla="*/ 18 w 27"/>
                <a:gd name="T15" fmla="*/ 11 h 56"/>
                <a:gd name="T16" fmla="*/ 27 w 27"/>
                <a:gd name="T17" fmla="*/ 11 h 56"/>
                <a:gd name="T18" fmla="*/ 27 w 27"/>
                <a:gd name="T19" fmla="*/ 22 h 56"/>
                <a:gd name="T20" fmla="*/ 18 w 27"/>
                <a:gd name="T21" fmla="*/ 22 h 56"/>
                <a:gd name="T22" fmla="*/ 18 w 27"/>
                <a:gd name="T23" fmla="*/ 40 h 56"/>
                <a:gd name="T24" fmla="*/ 18 w 27"/>
                <a:gd name="T25" fmla="*/ 40 h 56"/>
                <a:gd name="T26" fmla="*/ 18 w 27"/>
                <a:gd name="T27" fmla="*/ 43 h 56"/>
                <a:gd name="T28" fmla="*/ 22 w 27"/>
                <a:gd name="T29" fmla="*/ 45 h 56"/>
                <a:gd name="T30" fmla="*/ 22 w 27"/>
                <a:gd name="T31" fmla="*/ 45 h 56"/>
                <a:gd name="T32" fmla="*/ 27 w 27"/>
                <a:gd name="T33" fmla="*/ 43 h 56"/>
                <a:gd name="T34" fmla="*/ 27 w 27"/>
                <a:gd name="T35" fmla="*/ 53 h 56"/>
                <a:gd name="T36" fmla="*/ 27 w 27"/>
                <a:gd name="T37" fmla="*/ 53 h 56"/>
                <a:gd name="T38" fmla="*/ 23 w 27"/>
                <a:gd name="T39" fmla="*/ 54 h 56"/>
                <a:gd name="T40" fmla="*/ 18 w 27"/>
                <a:gd name="T41" fmla="*/ 56 h 56"/>
                <a:gd name="T42" fmla="*/ 18 w 27"/>
                <a:gd name="T43" fmla="*/ 56 h 56"/>
                <a:gd name="T44" fmla="*/ 13 w 27"/>
                <a:gd name="T45" fmla="*/ 54 h 56"/>
                <a:gd name="T46" fmla="*/ 9 w 27"/>
                <a:gd name="T47" fmla="*/ 53 h 56"/>
                <a:gd name="T48" fmla="*/ 5 w 27"/>
                <a:gd name="T49" fmla="*/ 49 h 56"/>
                <a:gd name="T50" fmla="*/ 5 w 27"/>
                <a:gd name="T51" fmla="*/ 42 h 56"/>
                <a:gd name="T52" fmla="*/ 5 w 27"/>
                <a:gd name="T53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56">
                  <a:moveTo>
                    <a:pt x="5" y="42"/>
                  </a:moveTo>
                  <a:lnTo>
                    <a:pt x="5" y="22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lnTo>
                    <a:pt x="18" y="0"/>
                  </a:lnTo>
                  <a:lnTo>
                    <a:pt x="18" y="11"/>
                  </a:lnTo>
                  <a:lnTo>
                    <a:pt x="27" y="11"/>
                  </a:lnTo>
                  <a:lnTo>
                    <a:pt x="27" y="22"/>
                  </a:lnTo>
                  <a:lnTo>
                    <a:pt x="18" y="22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18" y="43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7" y="43"/>
                  </a:lnTo>
                  <a:lnTo>
                    <a:pt x="27" y="53"/>
                  </a:lnTo>
                  <a:lnTo>
                    <a:pt x="27" y="53"/>
                  </a:lnTo>
                  <a:lnTo>
                    <a:pt x="23" y="54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13" y="54"/>
                  </a:lnTo>
                  <a:lnTo>
                    <a:pt x="9" y="53"/>
                  </a:lnTo>
                  <a:lnTo>
                    <a:pt x="5" y="49"/>
                  </a:lnTo>
                  <a:lnTo>
                    <a:pt x="5" y="42"/>
                  </a:lnTo>
                  <a:lnTo>
                    <a:pt x="5" y="4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8" name="Freeform 88"/>
            <p:cNvSpPr>
              <a:spLocks/>
            </p:cNvSpPr>
            <p:nvPr/>
          </p:nvSpPr>
          <p:spPr bwMode="auto">
            <a:xfrm>
              <a:off x="7708900" y="1841500"/>
              <a:ext cx="42863" cy="68263"/>
            </a:xfrm>
            <a:custGeom>
              <a:avLst/>
              <a:gdLst>
                <a:gd name="T0" fmla="*/ 0 w 27"/>
                <a:gd name="T1" fmla="*/ 0 h 43"/>
                <a:gd name="T2" fmla="*/ 13 w 27"/>
                <a:gd name="T3" fmla="*/ 0 h 43"/>
                <a:gd name="T4" fmla="*/ 13 w 27"/>
                <a:gd name="T5" fmla="*/ 9 h 43"/>
                <a:gd name="T6" fmla="*/ 13 w 27"/>
                <a:gd name="T7" fmla="*/ 9 h 43"/>
                <a:gd name="T8" fmla="*/ 15 w 27"/>
                <a:gd name="T9" fmla="*/ 5 h 43"/>
                <a:gd name="T10" fmla="*/ 18 w 27"/>
                <a:gd name="T11" fmla="*/ 2 h 43"/>
                <a:gd name="T12" fmla="*/ 22 w 27"/>
                <a:gd name="T13" fmla="*/ 0 h 43"/>
                <a:gd name="T14" fmla="*/ 27 w 27"/>
                <a:gd name="T15" fmla="*/ 0 h 43"/>
                <a:gd name="T16" fmla="*/ 27 w 27"/>
                <a:gd name="T17" fmla="*/ 13 h 43"/>
                <a:gd name="T18" fmla="*/ 25 w 27"/>
                <a:gd name="T19" fmla="*/ 13 h 43"/>
                <a:gd name="T20" fmla="*/ 25 w 27"/>
                <a:gd name="T21" fmla="*/ 13 h 43"/>
                <a:gd name="T22" fmla="*/ 20 w 27"/>
                <a:gd name="T23" fmla="*/ 14 h 43"/>
                <a:gd name="T24" fmla="*/ 16 w 27"/>
                <a:gd name="T25" fmla="*/ 16 h 43"/>
                <a:gd name="T26" fmla="*/ 13 w 27"/>
                <a:gd name="T27" fmla="*/ 22 h 43"/>
                <a:gd name="T28" fmla="*/ 13 w 27"/>
                <a:gd name="T29" fmla="*/ 27 h 43"/>
                <a:gd name="T30" fmla="*/ 13 w 27"/>
                <a:gd name="T31" fmla="*/ 43 h 43"/>
                <a:gd name="T32" fmla="*/ 0 w 27"/>
                <a:gd name="T33" fmla="*/ 43 h 43"/>
                <a:gd name="T34" fmla="*/ 0 w 27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43">
                  <a:moveTo>
                    <a:pt x="0" y="0"/>
                  </a:moveTo>
                  <a:lnTo>
                    <a:pt x="13" y="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8" y="2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0" y="14"/>
                  </a:lnTo>
                  <a:lnTo>
                    <a:pt x="16" y="16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9" name="Freeform 89"/>
            <p:cNvSpPr>
              <a:spLocks noEditPoints="1"/>
            </p:cNvSpPr>
            <p:nvPr/>
          </p:nvSpPr>
          <p:spPr bwMode="auto">
            <a:xfrm>
              <a:off x="7762875" y="1817688"/>
              <a:ext cx="20638" cy="92075"/>
            </a:xfrm>
            <a:custGeom>
              <a:avLst/>
              <a:gdLst>
                <a:gd name="T0" fmla="*/ 0 w 13"/>
                <a:gd name="T1" fmla="*/ 0 h 58"/>
                <a:gd name="T2" fmla="*/ 13 w 13"/>
                <a:gd name="T3" fmla="*/ 0 h 58"/>
                <a:gd name="T4" fmla="*/ 13 w 13"/>
                <a:gd name="T5" fmla="*/ 11 h 58"/>
                <a:gd name="T6" fmla="*/ 0 w 13"/>
                <a:gd name="T7" fmla="*/ 11 h 58"/>
                <a:gd name="T8" fmla="*/ 0 w 13"/>
                <a:gd name="T9" fmla="*/ 0 h 58"/>
                <a:gd name="T10" fmla="*/ 0 w 13"/>
                <a:gd name="T11" fmla="*/ 15 h 58"/>
                <a:gd name="T12" fmla="*/ 13 w 13"/>
                <a:gd name="T13" fmla="*/ 15 h 58"/>
                <a:gd name="T14" fmla="*/ 13 w 13"/>
                <a:gd name="T15" fmla="*/ 58 h 58"/>
                <a:gd name="T16" fmla="*/ 0 w 13"/>
                <a:gd name="T17" fmla="*/ 58 h 58"/>
                <a:gd name="T18" fmla="*/ 0 w 13"/>
                <a:gd name="T19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58">
                  <a:moveTo>
                    <a:pt x="0" y="0"/>
                  </a:moveTo>
                  <a:lnTo>
                    <a:pt x="13" y="0"/>
                  </a:lnTo>
                  <a:lnTo>
                    <a:pt x="13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15"/>
                  </a:moveTo>
                  <a:lnTo>
                    <a:pt x="13" y="15"/>
                  </a:lnTo>
                  <a:lnTo>
                    <a:pt x="13" y="58"/>
                  </a:lnTo>
                  <a:lnTo>
                    <a:pt x="0" y="5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0" name="Freeform 90"/>
            <p:cNvSpPr>
              <a:spLocks noEditPoints="1"/>
            </p:cNvSpPr>
            <p:nvPr/>
          </p:nvSpPr>
          <p:spPr bwMode="auto">
            <a:xfrm>
              <a:off x="7800975" y="1817688"/>
              <a:ext cx="71438" cy="95250"/>
            </a:xfrm>
            <a:custGeom>
              <a:avLst/>
              <a:gdLst>
                <a:gd name="T0" fmla="*/ 13 w 45"/>
                <a:gd name="T1" fmla="*/ 53 h 60"/>
                <a:gd name="T2" fmla="*/ 13 w 45"/>
                <a:gd name="T3" fmla="*/ 58 h 60"/>
                <a:gd name="T4" fmla="*/ 0 w 45"/>
                <a:gd name="T5" fmla="*/ 58 h 60"/>
                <a:gd name="T6" fmla="*/ 0 w 45"/>
                <a:gd name="T7" fmla="*/ 0 h 60"/>
                <a:gd name="T8" fmla="*/ 13 w 45"/>
                <a:gd name="T9" fmla="*/ 0 h 60"/>
                <a:gd name="T10" fmla="*/ 13 w 45"/>
                <a:gd name="T11" fmla="*/ 22 h 60"/>
                <a:gd name="T12" fmla="*/ 13 w 45"/>
                <a:gd name="T13" fmla="*/ 22 h 60"/>
                <a:gd name="T14" fmla="*/ 18 w 45"/>
                <a:gd name="T15" fmla="*/ 17 h 60"/>
                <a:gd name="T16" fmla="*/ 22 w 45"/>
                <a:gd name="T17" fmla="*/ 15 h 60"/>
                <a:gd name="T18" fmla="*/ 25 w 45"/>
                <a:gd name="T19" fmla="*/ 15 h 60"/>
                <a:gd name="T20" fmla="*/ 25 w 45"/>
                <a:gd name="T21" fmla="*/ 15 h 60"/>
                <a:gd name="T22" fmla="*/ 32 w 45"/>
                <a:gd name="T23" fmla="*/ 17 h 60"/>
                <a:gd name="T24" fmla="*/ 40 w 45"/>
                <a:gd name="T25" fmla="*/ 20 h 60"/>
                <a:gd name="T26" fmla="*/ 43 w 45"/>
                <a:gd name="T27" fmla="*/ 28 h 60"/>
                <a:gd name="T28" fmla="*/ 45 w 45"/>
                <a:gd name="T29" fmla="*/ 37 h 60"/>
                <a:gd name="T30" fmla="*/ 45 w 45"/>
                <a:gd name="T31" fmla="*/ 37 h 60"/>
                <a:gd name="T32" fmla="*/ 45 w 45"/>
                <a:gd name="T33" fmla="*/ 37 h 60"/>
                <a:gd name="T34" fmla="*/ 43 w 45"/>
                <a:gd name="T35" fmla="*/ 47 h 60"/>
                <a:gd name="T36" fmla="*/ 40 w 45"/>
                <a:gd name="T37" fmla="*/ 55 h 60"/>
                <a:gd name="T38" fmla="*/ 32 w 45"/>
                <a:gd name="T39" fmla="*/ 58 h 60"/>
                <a:gd name="T40" fmla="*/ 25 w 45"/>
                <a:gd name="T41" fmla="*/ 60 h 60"/>
                <a:gd name="T42" fmla="*/ 25 w 45"/>
                <a:gd name="T43" fmla="*/ 60 h 60"/>
                <a:gd name="T44" fmla="*/ 22 w 45"/>
                <a:gd name="T45" fmla="*/ 58 h 60"/>
                <a:gd name="T46" fmla="*/ 18 w 45"/>
                <a:gd name="T47" fmla="*/ 58 h 60"/>
                <a:gd name="T48" fmla="*/ 13 w 45"/>
                <a:gd name="T49" fmla="*/ 53 h 60"/>
                <a:gd name="T50" fmla="*/ 13 w 45"/>
                <a:gd name="T51" fmla="*/ 53 h 60"/>
                <a:gd name="T52" fmla="*/ 32 w 45"/>
                <a:gd name="T53" fmla="*/ 37 h 60"/>
                <a:gd name="T54" fmla="*/ 32 w 45"/>
                <a:gd name="T55" fmla="*/ 37 h 60"/>
                <a:gd name="T56" fmla="*/ 32 w 45"/>
                <a:gd name="T57" fmla="*/ 37 h 60"/>
                <a:gd name="T58" fmla="*/ 32 w 45"/>
                <a:gd name="T59" fmla="*/ 33 h 60"/>
                <a:gd name="T60" fmla="*/ 31 w 45"/>
                <a:gd name="T61" fmla="*/ 29 h 60"/>
                <a:gd name="T62" fmla="*/ 27 w 45"/>
                <a:gd name="T63" fmla="*/ 26 h 60"/>
                <a:gd name="T64" fmla="*/ 23 w 45"/>
                <a:gd name="T65" fmla="*/ 26 h 60"/>
                <a:gd name="T66" fmla="*/ 23 w 45"/>
                <a:gd name="T67" fmla="*/ 26 h 60"/>
                <a:gd name="T68" fmla="*/ 18 w 45"/>
                <a:gd name="T69" fmla="*/ 26 h 60"/>
                <a:gd name="T70" fmla="*/ 16 w 45"/>
                <a:gd name="T71" fmla="*/ 29 h 60"/>
                <a:gd name="T72" fmla="*/ 13 w 45"/>
                <a:gd name="T73" fmla="*/ 33 h 60"/>
                <a:gd name="T74" fmla="*/ 13 w 45"/>
                <a:gd name="T75" fmla="*/ 37 h 60"/>
                <a:gd name="T76" fmla="*/ 13 w 45"/>
                <a:gd name="T77" fmla="*/ 37 h 60"/>
                <a:gd name="T78" fmla="*/ 13 w 45"/>
                <a:gd name="T79" fmla="*/ 37 h 60"/>
                <a:gd name="T80" fmla="*/ 13 w 45"/>
                <a:gd name="T81" fmla="*/ 42 h 60"/>
                <a:gd name="T82" fmla="*/ 16 w 45"/>
                <a:gd name="T83" fmla="*/ 46 h 60"/>
                <a:gd name="T84" fmla="*/ 18 w 45"/>
                <a:gd name="T85" fmla="*/ 47 h 60"/>
                <a:gd name="T86" fmla="*/ 23 w 45"/>
                <a:gd name="T87" fmla="*/ 49 h 60"/>
                <a:gd name="T88" fmla="*/ 23 w 45"/>
                <a:gd name="T89" fmla="*/ 49 h 60"/>
                <a:gd name="T90" fmla="*/ 27 w 45"/>
                <a:gd name="T91" fmla="*/ 47 h 60"/>
                <a:gd name="T92" fmla="*/ 31 w 45"/>
                <a:gd name="T93" fmla="*/ 46 h 60"/>
                <a:gd name="T94" fmla="*/ 32 w 45"/>
                <a:gd name="T95" fmla="*/ 42 h 60"/>
                <a:gd name="T96" fmla="*/ 32 w 45"/>
                <a:gd name="T97" fmla="*/ 37 h 60"/>
                <a:gd name="T98" fmla="*/ 32 w 45"/>
                <a:gd name="T99" fmla="*/ 3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5" h="60">
                  <a:moveTo>
                    <a:pt x="13" y="53"/>
                  </a:moveTo>
                  <a:lnTo>
                    <a:pt x="13" y="58"/>
                  </a:lnTo>
                  <a:lnTo>
                    <a:pt x="0" y="58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8" y="17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32" y="17"/>
                  </a:lnTo>
                  <a:lnTo>
                    <a:pt x="40" y="20"/>
                  </a:lnTo>
                  <a:lnTo>
                    <a:pt x="43" y="28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3" y="47"/>
                  </a:lnTo>
                  <a:lnTo>
                    <a:pt x="40" y="55"/>
                  </a:lnTo>
                  <a:lnTo>
                    <a:pt x="32" y="58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2" y="58"/>
                  </a:lnTo>
                  <a:lnTo>
                    <a:pt x="18" y="58"/>
                  </a:lnTo>
                  <a:lnTo>
                    <a:pt x="13" y="53"/>
                  </a:lnTo>
                  <a:lnTo>
                    <a:pt x="13" y="53"/>
                  </a:lnTo>
                  <a:close/>
                  <a:moveTo>
                    <a:pt x="32" y="37"/>
                  </a:moveTo>
                  <a:lnTo>
                    <a:pt x="32" y="37"/>
                  </a:lnTo>
                  <a:lnTo>
                    <a:pt x="32" y="37"/>
                  </a:lnTo>
                  <a:lnTo>
                    <a:pt x="32" y="33"/>
                  </a:lnTo>
                  <a:lnTo>
                    <a:pt x="31" y="29"/>
                  </a:lnTo>
                  <a:lnTo>
                    <a:pt x="27" y="26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18" y="26"/>
                  </a:lnTo>
                  <a:lnTo>
                    <a:pt x="16" y="29"/>
                  </a:lnTo>
                  <a:lnTo>
                    <a:pt x="13" y="33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42"/>
                  </a:lnTo>
                  <a:lnTo>
                    <a:pt x="16" y="46"/>
                  </a:lnTo>
                  <a:lnTo>
                    <a:pt x="18" y="47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7" y="47"/>
                  </a:lnTo>
                  <a:lnTo>
                    <a:pt x="31" y="46"/>
                  </a:lnTo>
                  <a:lnTo>
                    <a:pt x="32" y="42"/>
                  </a:lnTo>
                  <a:lnTo>
                    <a:pt x="32" y="37"/>
                  </a:lnTo>
                  <a:lnTo>
                    <a:pt x="32" y="37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1" name="Freeform 91"/>
            <p:cNvSpPr>
              <a:spLocks/>
            </p:cNvSpPr>
            <p:nvPr/>
          </p:nvSpPr>
          <p:spPr bwMode="auto">
            <a:xfrm>
              <a:off x="7886700" y="1841500"/>
              <a:ext cx="63500" cy="71438"/>
            </a:xfrm>
            <a:custGeom>
              <a:avLst/>
              <a:gdLst>
                <a:gd name="T0" fmla="*/ 0 w 40"/>
                <a:gd name="T1" fmla="*/ 29 h 45"/>
                <a:gd name="T2" fmla="*/ 0 w 40"/>
                <a:gd name="T3" fmla="*/ 0 h 45"/>
                <a:gd name="T4" fmla="*/ 13 w 40"/>
                <a:gd name="T5" fmla="*/ 0 h 45"/>
                <a:gd name="T6" fmla="*/ 13 w 40"/>
                <a:gd name="T7" fmla="*/ 25 h 45"/>
                <a:gd name="T8" fmla="*/ 13 w 40"/>
                <a:gd name="T9" fmla="*/ 25 h 45"/>
                <a:gd name="T10" fmla="*/ 13 w 40"/>
                <a:gd name="T11" fmla="*/ 29 h 45"/>
                <a:gd name="T12" fmla="*/ 15 w 40"/>
                <a:gd name="T13" fmla="*/ 31 h 45"/>
                <a:gd name="T14" fmla="*/ 16 w 40"/>
                <a:gd name="T15" fmla="*/ 32 h 45"/>
                <a:gd name="T16" fmla="*/ 20 w 40"/>
                <a:gd name="T17" fmla="*/ 34 h 45"/>
                <a:gd name="T18" fmla="*/ 20 w 40"/>
                <a:gd name="T19" fmla="*/ 34 h 45"/>
                <a:gd name="T20" fmla="*/ 24 w 40"/>
                <a:gd name="T21" fmla="*/ 32 h 45"/>
                <a:gd name="T22" fmla="*/ 25 w 40"/>
                <a:gd name="T23" fmla="*/ 31 h 45"/>
                <a:gd name="T24" fmla="*/ 27 w 40"/>
                <a:gd name="T25" fmla="*/ 29 h 45"/>
                <a:gd name="T26" fmla="*/ 27 w 40"/>
                <a:gd name="T27" fmla="*/ 25 h 45"/>
                <a:gd name="T28" fmla="*/ 27 w 40"/>
                <a:gd name="T29" fmla="*/ 0 h 45"/>
                <a:gd name="T30" fmla="*/ 40 w 40"/>
                <a:gd name="T31" fmla="*/ 0 h 45"/>
                <a:gd name="T32" fmla="*/ 40 w 40"/>
                <a:gd name="T33" fmla="*/ 43 h 45"/>
                <a:gd name="T34" fmla="*/ 27 w 40"/>
                <a:gd name="T35" fmla="*/ 43 h 45"/>
                <a:gd name="T36" fmla="*/ 27 w 40"/>
                <a:gd name="T37" fmla="*/ 38 h 45"/>
                <a:gd name="T38" fmla="*/ 27 w 40"/>
                <a:gd name="T39" fmla="*/ 38 h 45"/>
                <a:gd name="T40" fmla="*/ 22 w 40"/>
                <a:gd name="T41" fmla="*/ 43 h 45"/>
                <a:gd name="T42" fmla="*/ 18 w 40"/>
                <a:gd name="T43" fmla="*/ 43 h 45"/>
                <a:gd name="T44" fmla="*/ 15 w 40"/>
                <a:gd name="T45" fmla="*/ 45 h 45"/>
                <a:gd name="T46" fmla="*/ 15 w 40"/>
                <a:gd name="T47" fmla="*/ 45 h 45"/>
                <a:gd name="T48" fmla="*/ 9 w 40"/>
                <a:gd name="T49" fmla="*/ 43 h 45"/>
                <a:gd name="T50" fmla="*/ 4 w 40"/>
                <a:gd name="T51" fmla="*/ 40 h 45"/>
                <a:gd name="T52" fmla="*/ 2 w 40"/>
                <a:gd name="T53" fmla="*/ 36 h 45"/>
                <a:gd name="T54" fmla="*/ 0 w 40"/>
                <a:gd name="T55" fmla="*/ 29 h 45"/>
                <a:gd name="T56" fmla="*/ 0 w 40"/>
                <a:gd name="T57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0" h="45">
                  <a:moveTo>
                    <a:pt x="0" y="29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9"/>
                  </a:lnTo>
                  <a:lnTo>
                    <a:pt x="15" y="31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4" y="32"/>
                  </a:lnTo>
                  <a:lnTo>
                    <a:pt x="25" y="31"/>
                  </a:lnTo>
                  <a:lnTo>
                    <a:pt x="27" y="29"/>
                  </a:lnTo>
                  <a:lnTo>
                    <a:pt x="27" y="25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2" y="43"/>
                  </a:lnTo>
                  <a:lnTo>
                    <a:pt x="18" y="43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9" y="43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2" name="Freeform 92"/>
            <p:cNvSpPr>
              <a:spLocks noEditPoints="1"/>
            </p:cNvSpPr>
            <p:nvPr/>
          </p:nvSpPr>
          <p:spPr bwMode="auto">
            <a:xfrm>
              <a:off x="7967663" y="1817688"/>
              <a:ext cx="19050" cy="92075"/>
            </a:xfrm>
            <a:custGeom>
              <a:avLst/>
              <a:gdLst>
                <a:gd name="T0" fmla="*/ 0 w 12"/>
                <a:gd name="T1" fmla="*/ 0 h 58"/>
                <a:gd name="T2" fmla="*/ 12 w 12"/>
                <a:gd name="T3" fmla="*/ 0 h 58"/>
                <a:gd name="T4" fmla="*/ 12 w 12"/>
                <a:gd name="T5" fmla="*/ 11 h 58"/>
                <a:gd name="T6" fmla="*/ 0 w 12"/>
                <a:gd name="T7" fmla="*/ 11 h 58"/>
                <a:gd name="T8" fmla="*/ 0 w 12"/>
                <a:gd name="T9" fmla="*/ 0 h 58"/>
                <a:gd name="T10" fmla="*/ 0 w 12"/>
                <a:gd name="T11" fmla="*/ 15 h 58"/>
                <a:gd name="T12" fmla="*/ 12 w 12"/>
                <a:gd name="T13" fmla="*/ 15 h 58"/>
                <a:gd name="T14" fmla="*/ 12 w 12"/>
                <a:gd name="T15" fmla="*/ 58 h 58"/>
                <a:gd name="T16" fmla="*/ 0 w 12"/>
                <a:gd name="T17" fmla="*/ 58 h 58"/>
                <a:gd name="T18" fmla="*/ 0 w 12"/>
                <a:gd name="T19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58">
                  <a:moveTo>
                    <a:pt x="0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15"/>
                  </a:moveTo>
                  <a:lnTo>
                    <a:pt x="12" y="15"/>
                  </a:lnTo>
                  <a:lnTo>
                    <a:pt x="12" y="58"/>
                  </a:lnTo>
                  <a:lnTo>
                    <a:pt x="0" y="5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3" name="Freeform 93"/>
            <p:cNvSpPr>
              <a:spLocks/>
            </p:cNvSpPr>
            <p:nvPr/>
          </p:nvSpPr>
          <p:spPr bwMode="auto">
            <a:xfrm>
              <a:off x="8001000" y="1841500"/>
              <a:ext cx="63500" cy="92075"/>
            </a:xfrm>
            <a:custGeom>
              <a:avLst/>
              <a:gdLst>
                <a:gd name="T0" fmla="*/ 9 w 40"/>
                <a:gd name="T1" fmla="*/ 54 h 58"/>
                <a:gd name="T2" fmla="*/ 17 w 40"/>
                <a:gd name="T3" fmla="*/ 43 h 58"/>
                <a:gd name="T4" fmla="*/ 17 w 40"/>
                <a:gd name="T5" fmla="*/ 43 h 58"/>
                <a:gd name="T6" fmla="*/ 9 w 40"/>
                <a:gd name="T7" fmla="*/ 42 h 58"/>
                <a:gd name="T8" fmla="*/ 6 w 40"/>
                <a:gd name="T9" fmla="*/ 36 h 58"/>
                <a:gd name="T10" fmla="*/ 2 w 40"/>
                <a:gd name="T11" fmla="*/ 29 h 58"/>
                <a:gd name="T12" fmla="*/ 0 w 40"/>
                <a:gd name="T13" fmla="*/ 22 h 58"/>
                <a:gd name="T14" fmla="*/ 0 w 40"/>
                <a:gd name="T15" fmla="*/ 22 h 58"/>
                <a:gd name="T16" fmla="*/ 0 w 40"/>
                <a:gd name="T17" fmla="*/ 22 h 58"/>
                <a:gd name="T18" fmla="*/ 2 w 40"/>
                <a:gd name="T19" fmla="*/ 14 h 58"/>
                <a:gd name="T20" fmla="*/ 8 w 40"/>
                <a:gd name="T21" fmla="*/ 7 h 58"/>
                <a:gd name="T22" fmla="*/ 15 w 40"/>
                <a:gd name="T23" fmla="*/ 2 h 58"/>
                <a:gd name="T24" fmla="*/ 24 w 40"/>
                <a:gd name="T25" fmla="*/ 0 h 58"/>
                <a:gd name="T26" fmla="*/ 24 w 40"/>
                <a:gd name="T27" fmla="*/ 0 h 58"/>
                <a:gd name="T28" fmla="*/ 29 w 40"/>
                <a:gd name="T29" fmla="*/ 0 h 58"/>
                <a:gd name="T30" fmla="*/ 33 w 40"/>
                <a:gd name="T31" fmla="*/ 2 h 58"/>
                <a:gd name="T32" fmla="*/ 40 w 40"/>
                <a:gd name="T33" fmla="*/ 7 h 58"/>
                <a:gd name="T34" fmla="*/ 33 w 40"/>
                <a:gd name="T35" fmla="*/ 14 h 58"/>
                <a:gd name="T36" fmla="*/ 33 w 40"/>
                <a:gd name="T37" fmla="*/ 14 h 58"/>
                <a:gd name="T38" fmla="*/ 29 w 40"/>
                <a:gd name="T39" fmla="*/ 11 h 58"/>
                <a:gd name="T40" fmla="*/ 24 w 40"/>
                <a:gd name="T41" fmla="*/ 11 h 58"/>
                <a:gd name="T42" fmla="*/ 24 w 40"/>
                <a:gd name="T43" fmla="*/ 11 h 58"/>
                <a:gd name="T44" fmla="*/ 18 w 40"/>
                <a:gd name="T45" fmla="*/ 11 h 58"/>
                <a:gd name="T46" fmla="*/ 15 w 40"/>
                <a:gd name="T47" fmla="*/ 14 h 58"/>
                <a:gd name="T48" fmla="*/ 13 w 40"/>
                <a:gd name="T49" fmla="*/ 18 h 58"/>
                <a:gd name="T50" fmla="*/ 13 w 40"/>
                <a:gd name="T51" fmla="*/ 22 h 58"/>
                <a:gd name="T52" fmla="*/ 13 w 40"/>
                <a:gd name="T53" fmla="*/ 22 h 58"/>
                <a:gd name="T54" fmla="*/ 13 w 40"/>
                <a:gd name="T55" fmla="*/ 22 h 58"/>
                <a:gd name="T56" fmla="*/ 13 w 40"/>
                <a:gd name="T57" fmla="*/ 27 h 58"/>
                <a:gd name="T58" fmla="*/ 17 w 40"/>
                <a:gd name="T59" fmla="*/ 31 h 58"/>
                <a:gd name="T60" fmla="*/ 18 w 40"/>
                <a:gd name="T61" fmla="*/ 32 h 58"/>
                <a:gd name="T62" fmla="*/ 24 w 40"/>
                <a:gd name="T63" fmla="*/ 34 h 58"/>
                <a:gd name="T64" fmla="*/ 24 w 40"/>
                <a:gd name="T65" fmla="*/ 34 h 58"/>
                <a:gd name="T66" fmla="*/ 29 w 40"/>
                <a:gd name="T67" fmla="*/ 32 h 58"/>
                <a:gd name="T68" fmla="*/ 33 w 40"/>
                <a:gd name="T69" fmla="*/ 29 h 58"/>
                <a:gd name="T70" fmla="*/ 40 w 40"/>
                <a:gd name="T71" fmla="*/ 36 h 58"/>
                <a:gd name="T72" fmla="*/ 40 w 40"/>
                <a:gd name="T73" fmla="*/ 36 h 58"/>
                <a:gd name="T74" fmla="*/ 35 w 40"/>
                <a:gd name="T75" fmla="*/ 42 h 58"/>
                <a:gd name="T76" fmla="*/ 29 w 40"/>
                <a:gd name="T77" fmla="*/ 43 h 58"/>
                <a:gd name="T78" fmla="*/ 26 w 40"/>
                <a:gd name="T79" fmla="*/ 45 h 58"/>
                <a:gd name="T80" fmla="*/ 20 w 40"/>
                <a:gd name="T81" fmla="*/ 58 h 58"/>
                <a:gd name="T82" fmla="*/ 9 w 40"/>
                <a:gd name="T83" fmla="*/ 5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" h="58">
                  <a:moveTo>
                    <a:pt x="9" y="54"/>
                  </a:moveTo>
                  <a:lnTo>
                    <a:pt x="17" y="43"/>
                  </a:lnTo>
                  <a:lnTo>
                    <a:pt x="17" y="43"/>
                  </a:lnTo>
                  <a:lnTo>
                    <a:pt x="9" y="42"/>
                  </a:lnTo>
                  <a:lnTo>
                    <a:pt x="6" y="36"/>
                  </a:lnTo>
                  <a:lnTo>
                    <a:pt x="2" y="29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8" y="7"/>
                  </a:lnTo>
                  <a:lnTo>
                    <a:pt x="15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3" y="2"/>
                  </a:lnTo>
                  <a:lnTo>
                    <a:pt x="40" y="7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29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5" y="14"/>
                  </a:lnTo>
                  <a:lnTo>
                    <a:pt x="13" y="18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7" y="31"/>
                  </a:lnTo>
                  <a:lnTo>
                    <a:pt x="18" y="32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9" y="32"/>
                  </a:lnTo>
                  <a:lnTo>
                    <a:pt x="33" y="29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35" y="42"/>
                  </a:lnTo>
                  <a:lnTo>
                    <a:pt x="29" y="43"/>
                  </a:lnTo>
                  <a:lnTo>
                    <a:pt x="26" y="45"/>
                  </a:lnTo>
                  <a:lnTo>
                    <a:pt x="20" y="58"/>
                  </a:lnTo>
                  <a:lnTo>
                    <a:pt x="9" y="54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4" name="Freeform 94"/>
            <p:cNvSpPr>
              <a:spLocks noEditPoints="1"/>
            </p:cNvSpPr>
            <p:nvPr/>
          </p:nvSpPr>
          <p:spPr bwMode="auto">
            <a:xfrm>
              <a:off x="8074025" y="1816100"/>
              <a:ext cx="73025" cy="96838"/>
            </a:xfrm>
            <a:custGeom>
              <a:avLst/>
              <a:gdLst>
                <a:gd name="T0" fmla="*/ 0 w 46"/>
                <a:gd name="T1" fmla="*/ 38 h 61"/>
                <a:gd name="T2" fmla="*/ 1 w 46"/>
                <a:gd name="T3" fmla="*/ 30 h 61"/>
                <a:gd name="T4" fmla="*/ 14 w 46"/>
                <a:gd name="T5" fmla="*/ 18 h 61"/>
                <a:gd name="T6" fmla="*/ 23 w 46"/>
                <a:gd name="T7" fmla="*/ 16 h 61"/>
                <a:gd name="T8" fmla="*/ 39 w 46"/>
                <a:gd name="T9" fmla="*/ 23 h 61"/>
                <a:gd name="T10" fmla="*/ 46 w 46"/>
                <a:gd name="T11" fmla="*/ 38 h 61"/>
                <a:gd name="T12" fmla="*/ 46 w 46"/>
                <a:gd name="T13" fmla="*/ 38 h 61"/>
                <a:gd name="T14" fmla="*/ 39 w 46"/>
                <a:gd name="T15" fmla="*/ 54 h 61"/>
                <a:gd name="T16" fmla="*/ 23 w 46"/>
                <a:gd name="T17" fmla="*/ 61 h 61"/>
                <a:gd name="T18" fmla="*/ 14 w 46"/>
                <a:gd name="T19" fmla="*/ 59 h 61"/>
                <a:gd name="T20" fmla="*/ 1 w 46"/>
                <a:gd name="T21" fmla="*/ 47 h 61"/>
                <a:gd name="T22" fmla="*/ 0 w 46"/>
                <a:gd name="T23" fmla="*/ 38 h 61"/>
                <a:gd name="T24" fmla="*/ 7 w 46"/>
                <a:gd name="T25" fmla="*/ 11 h 61"/>
                <a:gd name="T26" fmla="*/ 12 w 46"/>
                <a:gd name="T27" fmla="*/ 0 h 61"/>
                <a:gd name="T28" fmla="*/ 16 w 46"/>
                <a:gd name="T29" fmla="*/ 0 h 61"/>
                <a:gd name="T30" fmla="*/ 28 w 46"/>
                <a:gd name="T31" fmla="*/ 3 h 61"/>
                <a:gd name="T32" fmla="*/ 32 w 46"/>
                <a:gd name="T33" fmla="*/ 1 h 61"/>
                <a:gd name="T34" fmla="*/ 39 w 46"/>
                <a:gd name="T35" fmla="*/ 1 h 61"/>
                <a:gd name="T36" fmla="*/ 36 w 46"/>
                <a:gd name="T37" fmla="*/ 9 h 61"/>
                <a:gd name="T38" fmla="*/ 30 w 46"/>
                <a:gd name="T39" fmla="*/ 12 h 61"/>
                <a:gd name="T40" fmla="*/ 23 w 46"/>
                <a:gd name="T41" fmla="*/ 11 h 61"/>
                <a:gd name="T42" fmla="*/ 18 w 46"/>
                <a:gd name="T43" fmla="*/ 9 h 61"/>
                <a:gd name="T44" fmla="*/ 12 w 46"/>
                <a:gd name="T45" fmla="*/ 12 h 61"/>
                <a:gd name="T46" fmla="*/ 34 w 46"/>
                <a:gd name="T47" fmla="*/ 38 h 61"/>
                <a:gd name="T48" fmla="*/ 34 w 46"/>
                <a:gd name="T49" fmla="*/ 38 h 61"/>
                <a:gd name="T50" fmla="*/ 30 w 46"/>
                <a:gd name="T51" fmla="*/ 30 h 61"/>
                <a:gd name="T52" fmla="*/ 23 w 46"/>
                <a:gd name="T53" fmla="*/ 27 h 61"/>
                <a:gd name="T54" fmla="*/ 18 w 46"/>
                <a:gd name="T55" fmla="*/ 27 h 61"/>
                <a:gd name="T56" fmla="*/ 12 w 46"/>
                <a:gd name="T57" fmla="*/ 34 h 61"/>
                <a:gd name="T58" fmla="*/ 12 w 46"/>
                <a:gd name="T59" fmla="*/ 38 h 61"/>
                <a:gd name="T60" fmla="*/ 12 w 46"/>
                <a:gd name="T61" fmla="*/ 43 h 61"/>
                <a:gd name="T62" fmla="*/ 18 w 46"/>
                <a:gd name="T63" fmla="*/ 48 h 61"/>
                <a:gd name="T64" fmla="*/ 23 w 46"/>
                <a:gd name="T65" fmla="*/ 50 h 61"/>
                <a:gd name="T66" fmla="*/ 30 w 46"/>
                <a:gd name="T67" fmla="*/ 47 h 61"/>
                <a:gd name="T68" fmla="*/ 34 w 46"/>
                <a:gd name="T69" fmla="*/ 3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" h="61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1" y="30"/>
                  </a:lnTo>
                  <a:lnTo>
                    <a:pt x="7" y="23"/>
                  </a:lnTo>
                  <a:lnTo>
                    <a:pt x="14" y="18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32" y="18"/>
                  </a:lnTo>
                  <a:lnTo>
                    <a:pt x="39" y="23"/>
                  </a:lnTo>
                  <a:lnTo>
                    <a:pt x="45" y="29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5" y="47"/>
                  </a:lnTo>
                  <a:lnTo>
                    <a:pt x="39" y="54"/>
                  </a:lnTo>
                  <a:lnTo>
                    <a:pt x="32" y="59"/>
                  </a:lnTo>
                  <a:lnTo>
                    <a:pt x="23" y="61"/>
                  </a:lnTo>
                  <a:lnTo>
                    <a:pt x="23" y="61"/>
                  </a:lnTo>
                  <a:lnTo>
                    <a:pt x="14" y="59"/>
                  </a:lnTo>
                  <a:lnTo>
                    <a:pt x="7" y="54"/>
                  </a:lnTo>
                  <a:lnTo>
                    <a:pt x="1" y="47"/>
                  </a:lnTo>
                  <a:lnTo>
                    <a:pt x="0" y="38"/>
                  </a:lnTo>
                  <a:lnTo>
                    <a:pt x="0" y="38"/>
                  </a:lnTo>
                  <a:close/>
                  <a:moveTo>
                    <a:pt x="7" y="11"/>
                  </a:moveTo>
                  <a:lnTo>
                    <a:pt x="7" y="11"/>
                  </a:lnTo>
                  <a:lnTo>
                    <a:pt x="10" y="3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32" y="1"/>
                  </a:lnTo>
                  <a:lnTo>
                    <a:pt x="34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23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2"/>
                  </a:lnTo>
                  <a:lnTo>
                    <a:pt x="7" y="11"/>
                  </a:lnTo>
                  <a:close/>
                  <a:moveTo>
                    <a:pt x="34" y="38"/>
                  </a:moveTo>
                  <a:lnTo>
                    <a:pt x="34" y="38"/>
                  </a:lnTo>
                  <a:lnTo>
                    <a:pt x="34" y="38"/>
                  </a:lnTo>
                  <a:lnTo>
                    <a:pt x="34" y="34"/>
                  </a:lnTo>
                  <a:lnTo>
                    <a:pt x="30" y="30"/>
                  </a:lnTo>
                  <a:lnTo>
                    <a:pt x="27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18" y="27"/>
                  </a:lnTo>
                  <a:lnTo>
                    <a:pt x="14" y="30"/>
                  </a:lnTo>
                  <a:lnTo>
                    <a:pt x="12" y="34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43"/>
                  </a:lnTo>
                  <a:lnTo>
                    <a:pt x="14" y="47"/>
                  </a:lnTo>
                  <a:lnTo>
                    <a:pt x="18" y="48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7" y="48"/>
                  </a:lnTo>
                  <a:lnTo>
                    <a:pt x="30" y="47"/>
                  </a:lnTo>
                  <a:lnTo>
                    <a:pt x="34" y="43"/>
                  </a:lnTo>
                  <a:lnTo>
                    <a:pt x="34" y="38"/>
                  </a:lnTo>
                  <a:lnTo>
                    <a:pt x="34" y="3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5" name="Freeform 95"/>
            <p:cNvSpPr>
              <a:spLocks noEditPoints="1"/>
            </p:cNvSpPr>
            <p:nvPr/>
          </p:nvSpPr>
          <p:spPr bwMode="auto">
            <a:xfrm>
              <a:off x="8156575" y="1841500"/>
              <a:ext cx="68263" cy="71438"/>
            </a:xfrm>
            <a:custGeom>
              <a:avLst/>
              <a:gdLst>
                <a:gd name="T0" fmla="*/ 0 w 43"/>
                <a:gd name="T1" fmla="*/ 22 h 45"/>
                <a:gd name="T2" fmla="*/ 0 w 43"/>
                <a:gd name="T3" fmla="*/ 22 h 45"/>
                <a:gd name="T4" fmla="*/ 0 w 43"/>
                <a:gd name="T5" fmla="*/ 22 h 45"/>
                <a:gd name="T6" fmla="*/ 2 w 43"/>
                <a:gd name="T7" fmla="*/ 14 h 45"/>
                <a:gd name="T8" fmla="*/ 7 w 43"/>
                <a:gd name="T9" fmla="*/ 7 h 45"/>
                <a:gd name="T10" fmla="*/ 13 w 43"/>
                <a:gd name="T11" fmla="*/ 2 h 45"/>
                <a:gd name="T12" fmla="*/ 22 w 43"/>
                <a:gd name="T13" fmla="*/ 0 h 45"/>
                <a:gd name="T14" fmla="*/ 22 w 43"/>
                <a:gd name="T15" fmla="*/ 0 h 45"/>
                <a:gd name="T16" fmla="*/ 27 w 43"/>
                <a:gd name="T17" fmla="*/ 0 h 45"/>
                <a:gd name="T18" fmla="*/ 31 w 43"/>
                <a:gd name="T19" fmla="*/ 2 h 45"/>
                <a:gd name="T20" fmla="*/ 38 w 43"/>
                <a:gd name="T21" fmla="*/ 7 h 45"/>
                <a:gd name="T22" fmla="*/ 41 w 43"/>
                <a:gd name="T23" fmla="*/ 14 h 45"/>
                <a:gd name="T24" fmla="*/ 43 w 43"/>
                <a:gd name="T25" fmla="*/ 23 h 45"/>
                <a:gd name="T26" fmla="*/ 43 w 43"/>
                <a:gd name="T27" fmla="*/ 23 h 45"/>
                <a:gd name="T28" fmla="*/ 43 w 43"/>
                <a:gd name="T29" fmla="*/ 27 h 45"/>
                <a:gd name="T30" fmla="*/ 13 w 43"/>
                <a:gd name="T31" fmla="*/ 27 h 45"/>
                <a:gd name="T32" fmla="*/ 13 w 43"/>
                <a:gd name="T33" fmla="*/ 27 h 45"/>
                <a:gd name="T34" fmla="*/ 14 w 43"/>
                <a:gd name="T35" fmla="*/ 31 h 45"/>
                <a:gd name="T36" fmla="*/ 16 w 43"/>
                <a:gd name="T37" fmla="*/ 32 h 45"/>
                <a:gd name="T38" fmla="*/ 20 w 43"/>
                <a:gd name="T39" fmla="*/ 34 h 45"/>
                <a:gd name="T40" fmla="*/ 23 w 43"/>
                <a:gd name="T41" fmla="*/ 34 h 45"/>
                <a:gd name="T42" fmla="*/ 23 w 43"/>
                <a:gd name="T43" fmla="*/ 34 h 45"/>
                <a:gd name="T44" fmla="*/ 29 w 43"/>
                <a:gd name="T45" fmla="*/ 34 h 45"/>
                <a:gd name="T46" fmla="*/ 34 w 43"/>
                <a:gd name="T47" fmla="*/ 31 h 45"/>
                <a:gd name="T48" fmla="*/ 41 w 43"/>
                <a:gd name="T49" fmla="*/ 36 h 45"/>
                <a:gd name="T50" fmla="*/ 41 w 43"/>
                <a:gd name="T51" fmla="*/ 36 h 45"/>
                <a:gd name="T52" fmla="*/ 38 w 43"/>
                <a:gd name="T53" fmla="*/ 40 h 45"/>
                <a:gd name="T54" fmla="*/ 34 w 43"/>
                <a:gd name="T55" fmla="*/ 43 h 45"/>
                <a:gd name="T56" fmla="*/ 29 w 43"/>
                <a:gd name="T57" fmla="*/ 43 h 45"/>
                <a:gd name="T58" fmla="*/ 23 w 43"/>
                <a:gd name="T59" fmla="*/ 45 h 45"/>
                <a:gd name="T60" fmla="*/ 23 w 43"/>
                <a:gd name="T61" fmla="*/ 45 h 45"/>
                <a:gd name="T62" fmla="*/ 14 w 43"/>
                <a:gd name="T63" fmla="*/ 43 h 45"/>
                <a:gd name="T64" fmla="*/ 7 w 43"/>
                <a:gd name="T65" fmla="*/ 38 h 45"/>
                <a:gd name="T66" fmla="*/ 2 w 43"/>
                <a:gd name="T67" fmla="*/ 31 h 45"/>
                <a:gd name="T68" fmla="*/ 0 w 43"/>
                <a:gd name="T69" fmla="*/ 22 h 45"/>
                <a:gd name="T70" fmla="*/ 0 w 43"/>
                <a:gd name="T71" fmla="*/ 22 h 45"/>
                <a:gd name="T72" fmla="*/ 31 w 43"/>
                <a:gd name="T73" fmla="*/ 18 h 45"/>
                <a:gd name="T74" fmla="*/ 31 w 43"/>
                <a:gd name="T75" fmla="*/ 18 h 45"/>
                <a:gd name="T76" fmla="*/ 31 w 43"/>
                <a:gd name="T77" fmla="*/ 14 h 45"/>
                <a:gd name="T78" fmla="*/ 29 w 43"/>
                <a:gd name="T79" fmla="*/ 13 h 45"/>
                <a:gd name="T80" fmla="*/ 25 w 43"/>
                <a:gd name="T81" fmla="*/ 11 h 45"/>
                <a:gd name="T82" fmla="*/ 22 w 43"/>
                <a:gd name="T83" fmla="*/ 9 h 45"/>
                <a:gd name="T84" fmla="*/ 22 w 43"/>
                <a:gd name="T85" fmla="*/ 9 h 45"/>
                <a:gd name="T86" fmla="*/ 18 w 43"/>
                <a:gd name="T87" fmla="*/ 11 h 45"/>
                <a:gd name="T88" fmla="*/ 16 w 43"/>
                <a:gd name="T89" fmla="*/ 13 h 45"/>
                <a:gd name="T90" fmla="*/ 14 w 43"/>
                <a:gd name="T91" fmla="*/ 14 h 45"/>
                <a:gd name="T92" fmla="*/ 13 w 43"/>
                <a:gd name="T93" fmla="*/ 18 h 45"/>
                <a:gd name="T94" fmla="*/ 31 w 43"/>
                <a:gd name="T95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7" y="7"/>
                  </a:lnTo>
                  <a:lnTo>
                    <a:pt x="13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1" y="2"/>
                  </a:lnTo>
                  <a:lnTo>
                    <a:pt x="38" y="7"/>
                  </a:lnTo>
                  <a:lnTo>
                    <a:pt x="41" y="14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4" y="31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9" y="34"/>
                  </a:lnTo>
                  <a:lnTo>
                    <a:pt x="34" y="31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38" y="40"/>
                  </a:lnTo>
                  <a:lnTo>
                    <a:pt x="34" y="43"/>
                  </a:lnTo>
                  <a:lnTo>
                    <a:pt x="29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7" y="38"/>
                  </a:lnTo>
                  <a:lnTo>
                    <a:pt x="2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1" y="18"/>
                  </a:moveTo>
                  <a:lnTo>
                    <a:pt x="31" y="18"/>
                  </a:lnTo>
                  <a:lnTo>
                    <a:pt x="31" y="14"/>
                  </a:lnTo>
                  <a:lnTo>
                    <a:pt x="29" y="13"/>
                  </a:lnTo>
                  <a:lnTo>
                    <a:pt x="25" y="11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18" y="11"/>
                  </a:lnTo>
                  <a:lnTo>
                    <a:pt x="16" y="13"/>
                  </a:lnTo>
                  <a:lnTo>
                    <a:pt x="14" y="14"/>
                  </a:lnTo>
                  <a:lnTo>
                    <a:pt x="13" y="18"/>
                  </a:lnTo>
                  <a:lnTo>
                    <a:pt x="31" y="1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6" name="Freeform 96"/>
            <p:cNvSpPr>
              <a:spLocks/>
            </p:cNvSpPr>
            <p:nvPr/>
          </p:nvSpPr>
          <p:spPr bwMode="auto">
            <a:xfrm>
              <a:off x="8234363" y="1841500"/>
              <a:ext cx="53975" cy="71438"/>
            </a:xfrm>
            <a:custGeom>
              <a:avLst/>
              <a:gdLst>
                <a:gd name="T0" fmla="*/ 0 w 34"/>
                <a:gd name="T1" fmla="*/ 38 h 45"/>
                <a:gd name="T2" fmla="*/ 5 w 34"/>
                <a:gd name="T3" fmla="*/ 31 h 45"/>
                <a:gd name="T4" fmla="*/ 5 w 34"/>
                <a:gd name="T5" fmla="*/ 31 h 45"/>
                <a:gd name="T6" fmla="*/ 12 w 34"/>
                <a:gd name="T7" fmla="*/ 34 h 45"/>
                <a:gd name="T8" fmla="*/ 18 w 34"/>
                <a:gd name="T9" fmla="*/ 34 h 45"/>
                <a:gd name="T10" fmla="*/ 18 w 34"/>
                <a:gd name="T11" fmla="*/ 34 h 45"/>
                <a:gd name="T12" fmla="*/ 23 w 34"/>
                <a:gd name="T13" fmla="*/ 34 h 45"/>
                <a:gd name="T14" fmla="*/ 23 w 34"/>
                <a:gd name="T15" fmla="*/ 32 h 45"/>
                <a:gd name="T16" fmla="*/ 23 w 34"/>
                <a:gd name="T17" fmla="*/ 32 h 45"/>
                <a:gd name="T18" fmla="*/ 23 w 34"/>
                <a:gd name="T19" fmla="*/ 32 h 45"/>
                <a:gd name="T20" fmla="*/ 23 w 34"/>
                <a:gd name="T21" fmla="*/ 31 h 45"/>
                <a:gd name="T22" fmla="*/ 21 w 34"/>
                <a:gd name="T23" fmla="*/ 29 h 45"/>
                <a:gd name="T24" fmla="*/ 14 w 34"/>
                <a:gd name="T25" fmla="*/ 27 h 45"/>
                <a:gd name="T26" fmla="*/ 14 w 34"/>
                <a:gd name="T27" fmla="*/ 27 h 45"/>
                <a:gd name="T28" fmla="*/ 11 w 34"/>
                <a:gd name="T29" fmla="*/ 25 h 45"/>
                <a:gd name="T30" fmla="*/ 5 w 34"/>
                <a:gd name="T31" fmla="*/ 23 h 45"/>
                <a:gd name="T32" fmla="*/ 3 w 34"/>
                <a:gd name="T33" fmla="*/ 20 h 45"/>
                <a:gd name="T34" fmla="*/ 1 w 34"/>
                <a:gd name="T35" fmla="*/ 14 h 45"/>
                <a:gd name="T36" fmla="*/ 1 w 34"/>
                <a:gd name="T37" fmla="*/ 14 h 45"/>
                <a:gd name="T38" fmla="*/ 1 w 34"/>
                <a:gd name="T39" fmla="*/ 14 h 45"/>
                <a:gd name="T40" fmla="*/ 3 w 34"/>
                <a:gd name="T41" fmla="*/ 7 h 45"/>
                <a:gd name="T42" fmla="*/ 7 w 34"/>
                <a:gd name="T43" fmla="*/ 4 h 45"/>
                <a:gd name="T44" fmla="*/ 11 w 34"/>
                <a:gd name="T45" fmla="*/ 2 h 45"/>
                <a:gd name="T46" fmla="*/ 18 w 34"/>
                <a:gd name="T47" fmla="*/ 0 h 45"/>
                <a:gd name="T48" fmla="*/ 18 w 34"/>
                <a:gd name="T49" fmla="*/ 0 h 45"/>
                <a:gd name="T50" fmla="*/ 25 w 34"/>
                <a:gd name="T51" fmla="*/ 2 h 45"/>
                <a:gd name="T52" fmla="*/ 34 w 34"/>
                <a:gd name="T53" fmla="*/ 5 h 45"/>
                <a:gd name="T54" fmla="*/ 29 w 34"/>
                <a:gd name="T55" fmla="*/ 13 h 45"/>
                <a:gd name="T56" fmla="*/ 29 w 34"/>
                <a:gd name="T57" fmla="*/ 13 h 45"/>
                <a:gd name="T58" fmla="*/ 23 w 34"/>
                <a:gd name="T59" fmla="*/ 11 h 45"/>
                <a:gd name="T60" fmla="*/ 18 w 34"/>
                <a:gd name="T61" fmla="*/ 9 h 45"/>
                <a:gd name="T62" fmla="*/ 18 w 34"/>
                <a:gd name="T63" fmla="*/ 9 h 45"/>
                <a:gd name="T64" fmla="*/ 14 w 34"/>
                <a:gd name="T65" fmla="*/ 11 h 45"/>
                <a:gd name="T66" fmla="*/ 12 w 34"/>
                <a:gd name="T67" fmla="*/ 13 h 45"/>
                <a:gd name="T68" fmla="*/ 12 w 34"/>
                <a:gd name="T69" fmla="*/ 13 h 45"/>
                <a:gd name="T70" fmla="*/ 12 w 34"/>
                <a:gd name="T71" fmla="*/ 13 h 45"/>
                <a:gd name="T72" fmla="*/ 14 w 34"/>
                <a:gd name="T73" fmla="*/ 14 h 45"/>
                <a:gd name="T74" fmla="*/ 16 w 34"/>
                <a:gd name="T75" fmla="*/ 16 h 45"/>
                <a:gd name="T76" fmla="*/ 21 w 34"/>
                <a:gd name="T77" fmla="*/ 18 h 45"/>
                <a:gd name="T78" fmla="*/ 21 w 34"/>
                <a:gd name="T79" fmla="*/ 18 h 45"/>
                <a:gd name="T80" fmla="*/ 30 w 34"/>
                <a:gd name="T81" fmla="*/ 22 h 45"/>
                <a:gd name="T82" fmla="*/ 34 w 34"/>
                <a:gd name="T83" fmla="*/ 25 h 45"/>
                <a:gd name="T84" fmla="*/ 34 w 34"/>
                <a:gd name="T85" fmla="*/ 31 h 45"/>
                <a:gd name="T86" fmla="*/ 34 w 34"/>
                <a:gd name="T87" fmla="*/ 31 h 45"/>
                <a:gd name="T88" fmla="*/ 34 w 34"/>
                <a:gd name="T89" fmla="*/ 31 h 45"/>
                <a:gd name="T90" fmla="*/ 34 w 34"/>
                <a:gd name="T91" fmla="*/ 36 h 45"/>
                <a:gd name="T92" fmla="*/ 30 w 34"/>
                <a:gd name="T93" fmla="*/ 42 h 45"/>
                <a:gd name="T94" fmla="*/ 25 w 34"/>
                <a:gd name="T95" fmla="*/ 43 h 45"/>
                <a:gd name="T96" fmla="*/ 18 w 34"/>
                <a:gd name="T97" fmla="*/ 45 h 45"/>
                <a:gd name="T98" fmla="*/ 18 w 34"/>
                <a:gd name="T99" fmla="*/ 45 h 45"/>
                <a:gd name="T100" fmla="*/ 9 w 34"/>
                <a:gd name="T101" fmla="*/ 43 h 45"/>
                <a:gd name="T102" fmla="*/ 0 w 34"/>
                <a:gd name="T103" fmla="*/ 38 h 45"/>
                <a:gd name="T104" fmla="*/ 0 w 34"/>
                <a:gd name="T105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" h="45">
                  <a:moveTo>
                    <a:pt x="0" y="38"/>
                  </a:moveTo>
                  <a:lnTo>
                    <a:pt x="5" y="31"/>
                  </a:lnTo>
                  <a:lnTo>
                    <a:pt x="5" y="31"/>
                  </a:lnTo>
                  <a:lnTo>
                    <a:pt x="12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3" y="34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1"/>
                  </a:lnTo>
                  <a:lnTo>
                    <a:pt x="21" y="29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1" y="25"/>
                  </a:lnTo>
                  <a:lnTo>
                    <a:pt x="5" y="23"/>
                  </a:lnTo>
                  <a:lnTo>
                    <a:pt x="3" y="20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3" y="7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5" y="2"/>
                  </a:lnTo>
                  <a:lnTo>
                    <a:pt x="34" y="5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3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4" y="14"/>
                  </a:lnTo>
                  <a:lnTo>
                    <a:pt x="16" y="16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30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6"/>
                  </a:lnTo>
                  <a:lnTo>
                    <a:pt x="30" y="42"/>
                  </a:lnTo>
                  <a:lnTo>
                    <a:pt x="25" y="43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9" y="43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7" name="Freeform 97"/>
            <p:cNvSpPr>
              <a:spLocks noEditPoints="1"/>
            </p:cNvSpPr>
            <p:nvPr/>
          </p:nvSpPr>
          <p:spPr bwMode="auto">
            <a:xfrm>
              <a:off x="8340725" y="1841500"/>
              <a:ext cx="73025" cy="88900"/>
            </a:xfrm>
            <a:custGeom>
              <a:avLst/>
              <a:gdLst>
                <a:gd name="T0" fmla="*/ 0 w 46"/>
                <a:gd name="T1" fmla="*/ 0 h 56"/>
                <a:gd name="T2" fmla="*/ 12 w 46"/>
                <a:gd name="T3" fmla="*/ 0 h 56"/>
                <a:gd name="T4" fmla="*/ 12 w 46"/>
                <a:gd name="T5" fmla="*/ 7 h 56"/>
                <a:gd name="T6" fmla="*/ 12 w 46"/>
                <a:gd name="T7" fmla="*/ 7 h 56"/>
                <a:gd name="T8" fmla="*/ 18 w 46"/>
                <a:gd name="T9" fmla="*/ 2 h 56"/>
                <a:gd name="T10" fmla="*/ 21 w 46"/>
                <a:gd name="T11" fmla="*/ 0 h 56"/>
                <a:gd name="T12" fmla="*/ 27 w 46"/>
                <a:gd name="T13" fmla="*/ 0 h 56"/>
                <a:gd name="T14" fmla="*/ 27 w 46"/>
                <a:gd name="T15" fmla="*/ 0 h 56"/>
                <a:gd name="T16" fmla="*/ 34 w 46"/>
                <a:gd name="T17" fmla="*/ 2 h 56"/>
                <a:gd name="T18" fmla="*/ 39 w 46"/>
                <a:gd name="T19" fmla="*/ 5 h 56"/>
                <a:gd name="T20" fmla="*/ 45 w 46"/>
                <a:gd name="T21" fmla="*/ 13 h 56"/>
                <a:gd name="T22" fmla="*/ 46 w 46"/>
                <a:gd name="T23" fmla="*/ 22 h 56"/>
                <a:gd name="T24" fmla="*/ 46 w 46"/>
                <a:gd name="T25" fmla="*/ 22 h 56"/>
                <a:gd name="T26" fmla="*/ 46 w 46"/>
                <a:gd name="T27" fmla="*/ 22 h 56"/>
                <a:gd name="T28" fmla="*/ 45 w 46"/>
                <a:gd name="T29" fmla="*/ 32 h 56"/>
                <a:gd name="T30" fmla="*/ 39 w 46"/>
                <a:gd name="T31" fmla="*/ 40 h 56"/>
                <a:gd name="T32" fmla="*/ 34 w 46"/>
                <a:gd name="T33" fmla="*/ 43 h 56"/>
                <a:gd name="T34" fmla="*/ 27 w 46"/>
                <a:gd name="T35" fmla="*/ 45 h 56"/>
                <a:gd name="T36" fmla="*/ 27 w 46"/>
                <a:gd name="T37" fmla="*/ 45 h 56"/>
                <a:gd name="T38" fmla="*/ 21 w 46"/>
                <a:gd name="T39" fmla="*/ 43 h 56"/>
                <a:gd name="T40" fmla="*/ 18 w 46"/>
                <a:gd name="T41" fmla="*/ 43 h 56"/>
                <a:gd name="T42" fmla="*/ 12 w 46"/>
                <a:gd name="T43" fmla="*/ 38 h 56"/>
                <a:gd name="T44" fmla="*/ 12 w 46"/>
                <a:gd name="T45" fmla="*/ 56 h 56"/>
                <a:gd name="T46" fmla="*/ 0 w 46"/>
                <a:gd name="T47" fmla="*/ 56 h 56"/>
                <a:gd name="T48" fmla="*/ 0 w 46"/>
                <a:gd name="T49" fmla="*/ 0 h 56"/>
                <a:gd name="T50" fmla="*/ 34 w 46"/>
                <a:gd name="T51" fmla="*/ 22 h 56"/>
                <a:gd name="T52" fmla="*/ 34 w 46"/>
                <a:gd name="T53" fmla="*/ 22 h 56"/>
                <a:gd name="T54" fmla="*/ 34 w 46"/>
                <a:gd name="T55" fmla="*/ 22 h 56"/>
                <a:gd name="T56" fmla="*/ 32 w 46"/>
                <a:gd name="T57" fmla="*/ 18 h 56"/>
                <a:gd name="T58" fmla="*/ 30 w 46"/>
                <a:gd name="T59" fmla="*/ 14 h 56"/>
                <a:gd name="T60" fmla="*/ 27 w 46"/>
                <a:gd name="T61" fmla="*/ 11 h 56"/>
                <a:gd name="T62" fmla="*/ 23 w 46"/>
                <a:gd name="T63" fmla="*/ 11 h 56"/>
                <a:gd name="T64" fmla="*/ 23 w 46"/>
                <a:gd name="T65" fmla="*/ 11 h 56"/>
                <a:gd name="T66" fmla="*/ 19 w 46"/>
                <a:gd name="T67" fmla="*/ 11 h 56"/>
                <a:gd name="T68" fmla="*/ 16 w 46"/>
                <a:gd name="T69" fmla="*/ 14 h 56"/>
                <a:gd name="T70" fmla="*/ 14 w 46"/>
                <a:gd name="T71" fmla="*/ 18 h 56"/>
                <a:gd name="T72" fmla="*/ 12 w 46"/>
                <a:gd name="T73" fmla="*/ 22 h 56"/>
                <a:gd name="T74" fmla="*/ 12 w 46"/>
                <a:gd name="T75" fmla="*/ 22 h 56"/>
                <a:gd name="T76" fmla="*/ 12 w 46"/>
                <a:gd name="T77" fmla="*/ 22 h 56"/>
                <a:gd name="T78" fmla="*/ 14 w 46"/>
                <a:gd name="T79" fmla="*/ 27 h 56"/>
                <a:gd name="T80" fmla="*/ 16 w 46"/>
                <a:gd name="T81" fmla="*/ 31 h 56"/>
                <a:gd name="T82" fmla="*/ 19 w 46"/>
                <a:gd name="T83" fmla="*/ 32 h 56"/>
                <a:gd name="T84" fmla="*/ 23 w 46"/>
                <a:gd name="T85" fmla="*/ 34 h 56"/>
                <a:gd name="T86" fmla="*/ 23 w 46"/>
                <a:gd name="T87" fmla="*/ 34 h 56"/>
                <a:gd name="T88" fmla="*/ 27 w 46"/>
                <a:gd name="T89" fmla="*/ 32 h 56"/>
                <a:gd name="T90" fmla="*/ 30 w 46"/>
                <a:gd name="T91" fmla="*/ 31 h 56"/>
                <a:gd name="T92" fmla="*/ 32 w 46"/>
                <a:gd name="T93" fmla="*/ 27 h 56"/>
                <a:gd name="T94" fmla="*/ 34 w 46"/>
                <a:gd name="T95" fmla="*/ 22 h 56"/>
                <a:gd name="T96" fmla="*/ 34 w 46"/>
                <a:gd name="T97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" h="56">
                  <a:moveTo>
                    <a:pt x="0" y="0"/>
                  </a:moveTo>
                  <a:lnTo>
                    <a:pt x="12" y="0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8" y="2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4" y="2"/>
                  </a:lnTo>
                  <a:lnTo>
                    <a:pt x="39" y="5"/>
                  </a:lnTo>
                  <a:lnTo>
                    <a:pt x="45" y="1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32"/>
                  </a:lnTo>
                  <a:lnTo>
                    <a:pt x="39" y="40"/>
                  </a:lnTo>
                  <a:lnTo>
                    <a:pt x="34" y="43"/>
                  </a:lnTo>
                  <a:lnTo>
                    <a:pt x="27" y="45"/>
                  </a:lnTo>
                  <a:lnTo>
                    <a:pt x="27" y="45"/>
                  </a:lnTo>
                  <a:lnTo>
                    <a:pt x="21" y="43"/>
                  </a:lnTo>
                  <a:lnTo>
                    <a:pt x="18" y="43"/>
                  </a:lnTo>
                  <a:lnTo>
                    <a:pt x="12" y="38"/>
                  </a:lnTo>
                  <a:lnTo>
                    <a:pt x="12" y="56"/>
                  </a:lnTo>
                  <a:lnTo>
                    <a:pt x="0" y="56"/>
                  </a:lnTo>
                  <a:lnTo>
                    <a:pt x="0" y="0"/>
                  </a:lnTo>
                  <a:close/>
                  <a:moveTo>
                    <a:pt x="34" y="22"/>
                  </a:moveTo>
                  <a:lnTo>
                    <a:pt x="34" y="22"/>
                  </a:lnTo>
                  <a:lnTo>
                    <a:pt x="34" y="22"/>
                  </a:lnTo>
                  <a:lnTo>
                    <a:pt x="32" y="18"/>
                  </a:lnTo>
                  <a:lnTo>
                    <a:pt x="30" y="14"/>
                  </a:lnTo>
                  <a:lnTo>
                    <a:pt x="27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19" y="11"/>
                  </a:lnTo>
                  <a:lnTo>
                    <a:pt x="16" y="14"/>
                  </a:lnTo>
                  <a:lnTo>
                    <a:pt x="14" y="18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4" y="27"/>
                  </a:lnTo>
                  <a:lnTo>
                    <a:pt x="16" y="31"/>
                  </a:lnTo>
                  <a:lnTo>
                    <a:pt x="19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30" y="31"/>
                  </a:lnTo>
                  <a:lnTo>
                    <a:pt x="32" y="27"/>
                  </a:lnTo>
                  <a:lnTo>
                    <a:pt x="34" y="22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8" name="Freeform 98"/>
            <p:cNvSpPr>
              <a:spLocks noEditPoints="1"/>
            </p:cNvSpPr>
            <p:nvPr/>
          </p:nvSpPr>
          <p:spPr bwMode="auto">
            <a:xfrm>
              <a:off x="8423275" y="1841500"/>
              <a:ext cx="63500" cy="71438"/>
            </a:xfrm>
            <a:custGeom>
              <a:avLst/>
              <a:gdLst>
                <a:gd name="T0" fmla="*/ 0 w 40"/>
                <a:gd name="T1" fmla="*/ 31 h 45"/>
                <a:gd name="T2" fmla="*/ 0 w 40"/>
                <a:gd name="T3" fmla="*/ 31 h 45"/>
                <a:gd name="T4" fmla="*/ 0 w 40"/>
                <a:gd name="T5" fmla="*/ 31 h 45"/>
                <a:gd name="T6" fmla="*/ 2 w 40"/>
                <a:gd name="T7" fmla="*/ 25 h 45"/>
                <a:gd name="T8" fmla="*/ 5 w 40"/>
                <a:gd name="T9" fmla="*/ 22 h 45"/>
                <a:gd name="T10" fmla="*/ 11 w 40"/>
                <a:gd name="T11" fmla="*/ 18 h 45"/>
                <a:gd name="T12" fmla="*/ 18 w 40"/>
                <a:gd name="T13" fmla="*/ 18 h 45"/>
                <a:gd name="T14" fmla="*/ 18 w 40"/>
                <a:gd name="T15" fmla="*/ 18 h 45"/>
                <a:gd name="T16" fmla="*/ 29 w 40"/>
                <a:gd name="T17" fmla="*/ 20 h 45"/>
                <a:gd name="T18" fmla="*/ 29 w 40"/>
                <a:gd name="T19" fmla="*/ 18 h 45"/>
                <a:gd name="T20" fmla="*/ 29 w 40"/>
                <a:gd name="T21" fmla="*/ 18 h 45"/>
                <a:gd name="T22" fmla="*/ 27 w 40"/>
                <a:gd name="T23" fmla="*/ 14 h 45"/>
                <a:gd name="T24" fmla="*/ 25 w 40"/>
                <a:gd name="T25" fmla="*/ 13 h 45"/>
                <a:gd name="T26" fmla="*/ 23 w 40"/>
                <a:gd name="T27" fmla="*/ 11 h 45"/>
                <a:gd name="T28" fmla="*/ 18 w 40"/>
                <a:gd name="T29" fmla="*/ 11 h 45"/>
                <a:gd name="T30" fmla="*/ 18 w 40"/>
                <a:gd name="T31" fmla="*/ 11 h 45"/>
                <a:gd name="T32" fmla="*/ 13 w 40"/>
                <a:gd name="T33" fmla="*/ 11 h 45"/>
                <a:gd name="T34" fmla="*/ 7 w 40"/>
                <a:gd name="T35" fmla="*/ 13 h 45"/>
                <a:gd name="T36" fmla="*/ 4 w 40"/>
                <a:gd name="T37" fmla="*/ 4 h 45"/>
                <a:gd name="T38" fmla="*/ 4 w 40"/>
                <a:gd name="T39" fmla="*/ 4 h 45"/>
                <a:gd name="T40" fmla="*/ 11 w 40"/>
                <a:gd name="T41" fmla="*/ 2 h 45"/>
                <a:gd name="T42" fmla="*/ 20 w 40"/>
                <a:gd name="T43" fmla="*/ 0 h 45"/>
                <a:gd name="T44" fmla="*/ 20 w 40"/>
                <a:gd name="T45" fmla="*/ 0 h 45"/>
                <a:gd name="T46" fmla="*/ 29 w 40"/>
                <a:gd name="T47" fmla="*/ 2 h 45"/>
                <a:gd name="T48" fmla="*/ 34 w 40"/>
                <a:gd name="T49" fmla="*/ 5 h 45"/>
                <a:gd name="T50" fmla="*/ 34 w 40"/>
                <a:gd name="T51" fmla="*/ 5 h 45"/>
                <a:gd name="T52" fmla="*/ 38 w 40"/>
                <a:gd name="T53" fmla="*/ 11 h 45"/>
                <a:gd name="T54" fmla="*/ 40 w 40"/>
                <a:gd name="T55" fmla="*/ 18 h 45"/>
                <a:gd name="T56" fmla="*/ 40 w 40"/>
                <a:gd name="T57" fmla="*/ 43 h 45"/>
                <a:gd name="T58" fmla="*/ 27 w 40"/>
                <a:gd name="T59" fmla="*/ 43 h 45"/>
                <a:gd name="T60" fmla="*/ 27 w 40"/>
                <a:gd name="T61" fmla="*/ 40 h 45"/>
                <a:gd name="T62" fmla="*/ 27 w 40"/>
                <a:gd name="T63" fmla="*/ 40 h 45"/>
                <a:gd name="T64" fmla="*/ 22 w 40"/>
                <a:gd name="T65" fmla="*/ 43 h 45"/>
                <a:gd name="T66" fmla="*/ 14 w 40"/>
                <a:gd name="T67" fmla="*/ 45 h 45"/>
                <a:gd name="T68" fmla="*/ 14 w 40"/>
                <a:gd name="T69" fmla="*/ 45 h 45"/>
                <a:gd name="T70" fmla="*/ 9 w 40"/>
                <a:gd name="T71" fmla="*/ 43 h 45"/>
                <a:gd name="T72" fmla="*/ 4 w 40"/>
                <a:gd name="T73" fmla="*/ 42 h 45"/>
                <a:gd name="T74" fmla="*/ 2 w 40"/>
                <a:gd name="T75" fmla="*/ 38 h 45"/>
                <a:gd name="T76" fmla="*/ 0 w 40"/>
                <a:gd name="T77" fmla="*/ 31 h 45"/>
                <a:gd name="T78" fmla="*/ 0 w 40"/>
                <a:gd name="T79" fmla="*/ 31 h 45"/>
                <a:gd name="T80" fmla="*/ 29 w 40"/>
                <a:gd name="T81" fmla="*/ 29 h 45"/>
                <a:gd name="T82" fmla="*/ 29 w 40"/>
                <a:gd name="T83" fmla="*/ 27 h 45"/>
                <a:gd name="T84" fmla="*/ 29 w 40"/>
                <a:gd name="T85" fmla="*/ 27 h 45"/>
                <a:gd name="T86" fmla="*/ 20 w 40"/>
                <a:gd name="T87" fmla="*/ 25 h 45"/>
                <a:gd name="T88" fmla="*/ 20 w 40"/>
                <a:gd name="T89" fmla="*/ 25 h 45"/>
                <a:gd name="T90" fmla="*/ 14 w 40"/>
                <a:gd name="T91" fmla="*/ 27 h 45"/>
                <a:gd name="T92" fmla="*/ 13 w 40"/>
                <a:gd name="T93" fmla="*/ 29 h 45"/>
                <a:gd name="T94" fmla="*/ 13 w 40"/>
                <a:gd name="T95" fmla="*/ 31 h 45"/>
                <a:gd name="T96" fmla="*/ 13 w 40"/>
                <a:gd name="T97" fmla="*/ 31 h 45"/>
                <a:gd name="T98" fmla="*/ 13 w 40"/>
                <a:gd name="T99" fmla="*/ 31 h 45"/>
                <a:gd name="T100" fmla="*/ 14 w 40"/>
                <a:gd name="T101" fmla="*/ 34 h 45"/>
                <a:gd name="T102" fmla="*/ 18 w 40"/>
                <a:gd name="T103" fmla="*/ 36 h 45"/>
                <a:gd name="T104" fmla="*/ 18 w 40"/>
                <a:gd name="T105" fmla="*/ 36 h 45"/>
                <a:gd name="T106" fmla="*/ 22 w 40"/>
                <a:gd name="T107" fmla="*/ 36 h 45"/>
                <a:gd name="T108" fmla="*/ 25 w 40"/>
                <a:gd name="T109" fmla="*/ 34 h 45"/>
                <a:gd name="T110" fmla="*/ 27 w 40"/>
                <a:gd name="T111" fmla="*/ 32 h 45"/>
                <a:gd name="T112" fmla="*/ 29 w 40"/>
                <a:gd name="T113" fmla="*/ 29 h 45"/>
                <a:gd name="T114" fmla="*/ 29 w 40"/>
                <a:gd name="T115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" h="45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5" y="22"/>
                  </a:lnTo>
                  <a:lnTo>
                    <a:pt x="11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9" y="20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7" y="14"/>
                  </a:lnTo>
                  <a:lnTo>
                    <a:pt x="25" y="13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3" y="11"/>
                  </a:lnTo>
                  <a:lnTo>
                    <a:pt x="7" y="13"/>
                  </a:lnTo>
                  <a:lnTo>
                    <a:pt x="4" y="4"/>
                  </a:lnTo>
                  <a:lnTo>
                    <a:pt x="4" y="4"/>
                  </a:lnTo>
                  <a:lnTo>
                    <a:pt x="11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2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8" y="11"/>
                  </a:lnTo>
                  <a:lnTo>
                    <a:pt x="40" y="18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2" y="43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9" y="43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29" y="29"/>
                  </a:moveTo>
                  <a:lnTo>
                    <a:pt x="29" y="27"/>
                  </a:lnTo>
                  <a:lnTo>
                    <a:pt x="29" y="27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4" y="27"/>
                  </a:lnTo>
                  <a:lnTo>
                    <a:pt x="13" y="29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4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7" y="32"/>
                  </a:lnTo>
                  <a:lnTo>
                    <a:pt x="29" y="29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9" name="Freeform 99"/>
            <p:cNvSpPr>
              <a:spLocks/>
            </p:cNvSpPr>
            <p:nvPr/>
          </p:nvSpPr>
          <p:spPr bwMode="auto">
            <a:xfrm>
              <a:off x="8502650" y="1841500"/>
              <a:ext cx="41275" cy="68263"/>
            </a:xfrm>
            <a:custGeom>
              <a:avLst/>
              <a:gdLst>
                <a:gd name="T0" fmla="*/ 0 w 26"/>
                <a:gd name="T1" fmla="*/ 0 h 43"/>
                <a:gd name="T2" fmla="*/ 13 w 26"/>
                <a:gd name="T3" fmla="*/ 0 h 43"/>
                <a:gd name="T4" fmla="*/ 13 w 26"/>
                <a:gd name="T5" fmla="*/ 9 h 43"/>
                <a:gd name="T6" fmla="*/ 13 w 26"/>
                <a:gd name="T7" fmla="*/ 9 h 43"/>
                <a:gd name="T8" fmla="*/ 15 w 26"/>
                <a:gd name="T9" fmla="*/ 5 h 43"/>
                <a:gd name="T10" fmla="*/ 17 w 26"/>
                <a:gd name="T11" fmla="*/ 2 h 43"/>
                <a:gd name="T12" fmla="*/ 20 w 26"/>
                <a:gd name="T13" fmla="*/ 0 h 43"/>
                <a:gd name="T14" fmla="*/ 26 w 26"/>
                <a:gd name="T15" fmla="*/ 0 h 43"/>
                <a:gd name="T16" fmla="*/ 26 w 26"/>
                <a:gd name="T17" fmla="*/ 13 h 43"/>
                <a:gd name="T18" fmla="*/ 26 w 26"/>
                <a:gd name="T19" fmla="*/ 13 h 43"/>
                <a:gd name="T20" fmla="*/ 26 w 26"/>
                <a:gd name="T21" fmla="*/ 13 h 43"/>
                <a:gd name="T22" fmla="*/ 20 w 26"/>
                <a:gd name="T23" fmla="*/ 14 h 43"/>
                <a:gd name="T24" fmla="*/ 17 w 26"/>
                <a:gd name="T25" fmla="*/ 16 h 43"/>
                <a:gd name="T26" fmla="*/ 13 w 26"/>
                <a:gd name="T27" fmla="*/ 22 h 43"/>
                <a:gd name="T28" fmla="*/ 13 w 26"/>
                <a:gd name="T29" fmla="*/ 27 h 43"/>
                <a:gd name="T30" fmla="*/ 13 w 26"/>
                <a:gd name="T31" fmla="*/ 43 h 43"/>
                <a:gd name="T32" fmla="*/ 0 w 26"/>
                <a:gd name="T33" fmla="*/ 43 h 43"/>
                <a:gd name="T34" fmla="*/ 0 w 26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43">
                  <a:moveTo>
                    <a:pt x="0" y="0"/>
                  </a:moveTo>
                  <a:lnTo>
                    <a:pt x="13" y="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7" y="2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0" y="14"/>
                  </a:lnTo>
                  <a:lnTo>
                    <a:pt x="17" y="16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0" name="Freeform 100"/>
            <p:cNvSpPr>
              <a:spLocks noEditPoints="1"/>
            </p:cNvSpPr>
            <p:nvPr/>
          </p:nvSpPr>
          <p:spPr bwMode="auto">
            <a:xfrm>
              <a:off x="8548688" y="1841500"/>
              <a:ext cx="63500" cy="71438"/>
            </a:xfrm>
            <a:custGeom>
              <a:avLst/>
              <a:gdLst>
                <a:gd name="T0" fmla="*/ 0 w 40"/>
                <a:gd name="T1" fmla="*/ 31 h 45"/>
                <a:gd name="T2" fmla="*/ 0 w 40"/>
                <a:gd name="T3" fmla="*/ 31 h 45"/>
                <a:gd name="T4" fmla="*/ 0 w 40"/>
                <a:gd name="T5" fmla="*/ 31 h 45"/>
                <a:gd name="T6" fmla="*/ 2 w 40"/>
                <a:gd name="T7" fmla="*/ 25 h 45"/>
                <a:gd name="T8" fmla="*/ 6 w 40"/>
                <a:gd name="T9" fmla="*/ 22 h 45"/>
                <a:gd name="T10" fmla="*/ 11 w 40"/>
                <a:gd name="T11" fmla="*/ 18 h 45"/>
                <a:gd name="T12" fmla="*/ 17 w 40"/>
                <a:gd name="T13" fmla="*/ 18 h 45"/>
                <a:gd name="T14" fmla="*/ 17 w 40"/>
                <a:gd name="T15" fmla="*/ 18 h 45"/>
                <a:gd name="T16" fmla="*/ 27 w 40"/>
                <a:gd name="T17" fmla="*/ 20 h 45"/>
                <a:gd name="T18" fmla="*/ 27 w 40"/>
                <a:gd name="T19" fmla="*/ 18 h 45"/>
                <a:gd name="T20" fmla="*/ 27 w 40"/>
                <a:gd name="T21" fmla="*/ 18 h 45"/>
                <a:gd name="T22" fmla="*/ 27 w 40"/>
                <a:gd name="T23" fmla="*/ 14 h 45"/>
                <a:gd name="T24" fmla="*/ 26 w 40"/>
                <a:gd name="T25" fmla="*/ 13 h 45"/>
                <a:gd name="T26" fmla="*/ 22 w 40"/>
                <a:gd name="T27" fmla="*/ 11 h 45"/>
                <a:gd name="T28" fmla="*/ 18 w 40"/>
                <a:gd name="T29" fmla="*/ 11 h 45"/>
                <a:gd name="T30" fmla="*/ 18 w 40"/>
                <a:gd name="T31" fmla="*/ 11 h 45"/>
                <a:gd name="T32" fmla="*/ 13 w 40"/>
                <a:gd name="T33" fmla="*/ 11 h 45"/>
                <a:gd name="T34" fmla="*/ 8 w 40"/>
                <a:gd name="T35" fmla="*/ 13 h 45"/>
                <a:gd name="T36" fmla="*/ 4 w 40"/>
                <a:gd name="T37" fmla="*/ 4 h 45"/>
                <a:gd name="T38" fmla="*/ 4 w 40"/>
                <a:gd name="T39" fmla="*/ 4 h 45"/>
                <a:gd name="T40" fmla="*/ 11 w 40"/>
                <a:gd name="T41" fmla="*/ 2 h 45"/>
                <a:gd name="T42" fmla="*/ 20 w 40"/>
                <a:gd name="T43" fmla="*/ 0 h 45"/>
                <a:gd name="T44" fmla="*/ 20 w 40"/>
                <a:gd name="T45" fmla="*/ 0 h 45"/>
                <a:gd name="T46" fmla="*/ 29 w 40"/>
                <a:gd name="T47" fmla="*/ 2 h 45"/>
                <a:gd name="T48" fmla="*/ 35 w 40"/>
                <a:gd name="T49" fmla="*/ 5 h 45"/>
                <a:gd name="T50" fmla="*/ 35 w 40"/>
                <a:gd name="T51" fmla="*/ 5 h 45"/>
                <a:gd name="T52" fmla="*/ 38 w 40"/>
                <a:gd name="T53" fmla="*/ 11 h 45"/>
                <a:gd name="T54" fmla="*/ 40 w 40"/>
                <a:gd name="T55" fmla="*/ 18 h 45"/>
                <a:gd name="T56" fmla="*/ 40 w 40"/>
                <a:gd name="T57" fmla="*/ 43 h 45"/>
                <a:gd name="T58" fmla="*/ 27 w 40"/>
                <a:gd name="T59" fmla="*/ 43 h 45"/>
                <a:gd name="T60" fmla="*/ 27 w 40"/>
                <a:gd name="T61" fmla="*/ 40 h 45"/>
                <a:gd name="T62" fmla="*/ 27 w 40"/>
                <a:gd name="T63" fmla="*/ 40 h 45"/>
                <a:gd name="T64" fmla="*/ 22 w 40"/>
                <a:gd name="T65" fmla="*/ 43 h 45"/>
                <a:gd name="T66" fmla="*/ 15 w 40"/>
                <a:gd name="T67" fmla="*/ 45 h 45"/>
                <a:gd name="T68" fmla="*/ 15 w 40"/>
                <a:gd name="T69" fmla="*/ 45 h 45"/>
                <a:gd name="T70" fmla="*/ 9 w 40"/>
                <a:gd name="T71" fmla="*/ 43 h 45"/>
                <a:gd name="T72" fmla="*/ 4 w 40"/>
                <a:gd name="T73" fmla="*/ 42 h 45"/>
                <a:gd name="T74" fmla="*/ 2 w 40"/>
                <a:gd name="T75" fmla="*/ 38 h 45"/>
                <a:gd name="T76" fmla="*/ 0 w 40"/>
                <a:gd name="T77" fmla="*/ 31 h 45"/>
                <a:gd name="T78" fmla="*/ 0 w 40"/>
                <a:gd name="T79" fmla="*/ 31 h 45"/>
                <a:gd name="T80" fmla="*/ 27 w 40"/>
                <a:gd name="T81" fmla="*/ 29 h 45"/>
                <a:gd name="T82" fmla="*/ 27 w 40"/>
                <a:gd name="T83" fmla="*/ 27 h 45"/>
                <a:gd name="T84" fmla="*/ 27 w 40"/>
                <a:gd name="T85" fmla="*/ 27 h 45"/>
                <a:gd name="T86" fmla="*/ 20 w 40"/>
                <a:gd name="T87" fmla="*/ 25 h 45"/>
                <a:gd name="T88" fmla="*/ 20 w 40"/>
                <a:gd name="T89" fmla="*/ 25 h 45"/>
                <a:gd name="T90" fmla="*/ 15 w 40"/>
                <a:gd name="T91" fmla="*/ 27 h 45"/>
                <a:gd name="T92" fmla="*/ 13 w 40"/>
                <a:gd name="T93" fmla="*/ 29 h 45"/>
                <a:gd name="T94" fmla="*/ 11 w 40"/>
                <a:gd name="T95" fmla="*/ 31 h 45"/>
                <a:gd name="T96" fmla="*/ 11 w 40"/>
                <a:gd name="T97" fmla="*/ 31 h 45"/>
                <a:gd name="T98" fmla="*/ 11 w 40"/>
                <a:gd name="T99" fmla="*/ 31 h 45"/>
                <a:gd name="T100" fmla="*/ 13 w 40"/>
                <a:gd name="T101" fmla="*/ 34 h 45"/>
                <a:gd name="T102" fmla="*/ 18 w 40"/>
                <a:gd name="T103" fmla="*/ 36 h 45"/>
                <a:gd name="T104" fmla="*/ 18 w 40"/>
                <a:gd name="T105" fmla="*/ 36 h 45"/>
                <a:gd name="T106" fmla="*/ 22 w 40"/>
                <a:gd name="T107" fmla="*/ 36 h 45"/>
                <a:gd name="T108" fmla="*/ 26 w 40"/>
                <a:gd name="T109" fmla="*/ 34 h 45"/>
                <a:gd name="T110" fmla="*/ 27 w 40"/>
                <a:gd name="T111" fmla="*/ 32 h 45"/>
                <a:gd name="T112" fmla="*/ 27 w 40"/>
                <a:gd name="T113" fmla="*/ 29 h 45"/>
                <a:gd name="T114" fmla="*/ 27 w 40"/>
                <a:gd name="T115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" h="45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6" y="22"/>
                  </a:lnTo>
                  <a:lnTo>
                    <a:pt x="11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27" y="20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6" y="13"/>
                  </a:lnTo>
                  <a:lnTo>
                    <a:pt x="22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3" y="11"/>
                  </a:lnTo>
                  <a:lnTo>
                    <a:pt x="8" y="13"/>
                  </a:lnTo>
                  <a:lnTo>
                    <a:pt x="4" y="4"/>
                  </a:lnTo>
                  <a:lnTo>
                    <a:pt x="4" y="4"/>
                  </a:lnTo>
                  <a:lnTo>
                    <a:pt x="11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2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8" y="11"/>
                  </a:lnTo>
                  <a:lnTo>
                    <a:pt x="40" y="18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2" y="43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9" y="43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27" y="29"/>
                  </a:moveTo>
                  <a:lnTo>
                    <a:pt x="27" y="27"/>
                  </a:lnTo>
                  <a:lnTo>
                    <a:pt x="27" y="27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5" y="27"/>
                  </a:lnTo>
                  <a:lnTo>
                    <a:pt x="13" y="29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3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6" y="34"/>
                  </a:lnTo>
                  <a:lnTo>
                    <a:pt x="27" y="32"/>
                  </a:lnTo>
                  <a:lnTo>
                    <a:pt x="27" y="29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1" name="Freeform 101"/>
            <p:cNvSpPr>
              <a:spLocks noEditPoints="1"/>
            </p:cNvSpPr>
            <p:nvPr/>
          </p:nvSpPr>
          <p:spPr bwMode="auto">
            <a:xfrm>
              <a:off x="8664575" y="1841500"/>
              <a:ext cx="74613" cy="71438"/>
            </a:xfrm>
            <a:custGeom>
              <a:avLst/>
              <a:gdLst>
                <a:gd name="T0" fmla="*/ 0 w 47"/>
                <a:gd name="T1" fmla="*/ 22 h 45"/>
                <a:gd name="T2" fmla="*/ 0 w 47"/>
                <a:gd name="T3" fmla="*/ 22 h 45"/>
                <a:gd name="T4" fmla="*/ 0 w 47"/>
                <a:gd name="T5" fmla="*/ 22 h 45"/>
                <a:gd name="T6" fmla="*/ 1 w 47"/>
                <a:gd name="T7" fmla="*/ 14 h 45"/>
                <a:gd name="T8" fmla="*/ 5 w 47"/>
                <a:gd name="T9" fmla="*/ 7 h 45"/>
                <a:gd name="T10" fmla="*/ 14 w 47"/>
                <a:gd name="T11" fmla="*/ 2 h 45"/>
                <a:gd name="T12" fmla="*/ 23 w 47"/>
                <a:gd name="T13" fmla="*/ 0 h 45"/>
                <a:gd name="T14" fmla="*/ 23 w 47"/>
                <a:gd name="T15" fmla="*/ 0 h 45"/>
                <a:gd name="T16" fmla="*/ 32 w 47"/>
                <a:gd name="T17" fmla="*/ 2 h 45"/>
                <a:gd name="T18" fmla="*/ 39 w 47"/>
                <a:gd name="T19" fmla="*/ 7 h 45"/>
                <a:gd name="T20" fmla="*/ 45 w 47"/>
                <a:gd name="T21" fmla="*/ 13 h 45"/>
                <a:gd name="T22" fmla="*/ 47 w 47"/>
                <a:gd name="T23" fmla="*/ 22 h 45"/>
                <a:gd name="T24" fmla="*/ 47 w 47"/>
                <a:gd name="T25" fmla="*/ 22 h 45"/>
                <a:gd name="T26" fmla="*/ 47 w 47"/>
                <a:gd name="T27" fmla="*/ 22 h 45"/>
                <a:gd name="T28" fmla="*/ 45 w 47"/>
                <a:gd name="T29" fmla="*/ 31 h 45"/>
                <a:gd name="T30" fmla="*/ 39 w 47"/>
                <a:gd name="T31" fmla="*/ 38 h 45"/>
                <a:gd name="T32" fmla="*/ 32 w 47"/>
                <a:gd name="T33" fmla="*/ 43 h 45"/>
                <a:gd name="T34" fmla="*/ 23 w 47"/>
                <a:gd name="T35" fmla="*/ 45 h 45"/>
                <a:gd name="T36" fmla="*/ 23 w 47"/>
                <a:gd name="T37" fmla="*/ 45 h 45"/>
                <a:gd name="T38" fmla="*/ 14 w 47"/>
                <a:gd name="T39" fmla="*/ 43 h 45"/>
                <a:gd name="T40" fmla="*/ 5 w 47"/>
                <a:gd name="T41" fmla="*/ 38 h 45"/>
                <a:gd name="T42" fmla="*/ 1 w 47"/>
                <a:gd name="T43" fmla="*/ 31 h 45"/>
                <a:gd name="T44" fmla="*/ 0 w 47"/>
                <a:gd name="T45" fmla="*/ 22 h 45"/>
                <a:gd name="T46" fmla="*/ 0 w 47"/>
                <a:gd name="T47" fmla="*/ 22 h 45"/>
                <a:gd name="T48" fmla="*/ 34 w 47"/>
                <a:gd name="T49" fmla="*/ 22 h 45"/>
                <a:gd name="T50" fmla="*/ 34 w 47"/>
                <a:gd name="T51" fmla="*/ 22 h 45"/>
                <a:gd name="T52" fmla="*/ 34 w 47"/>
                <a:gd name="T53" fmla="*/ 22 h 45"/>
                <a:gd name="T54" fmla="*/ 32 w 47"/>
                <a:gd name="T55" fmla="*/ 18 h 45"/>
                <a:gd name="T56" fmla="*/ 30 w 47"/>
                <a:gd name="T57" fmla="*/ 14 h 45"/>
                <a:gd name="T58" fmla="*/ 27 w 47"/>
                <a:gd name="T59" fmla="*/ 11 h 45"/>
                <a:gd name="T60" fmla="*/ 23 w 47"/>
                <a:gd name="T61" fmla="*/ 11 h 45"/>
                <a:gd name="T62" fmla="*/ 23 w 47"/>
                <a:gd name="T63" fmla="*/ 11 h 45"/>
                <a:gd name="T64" fmla="*/ 18 w 47"/>
                <a:gd name="T65" fmla="*/ 11 h 45"/>
                <a:gd name="T66" fmla="*/ 14 w 47"/>
                <a:gd name="T67" fmla="*/ 14 h 45"/>
                <a:gd name="T68" fmla="*/ 12 w 47"/>
                <a:gd name="T69" fmla="*/ 18 h 45"/>
                <a:gd name="T70" fmla="*/ 10 w 47"/>
                <a:gd name="T71" fmla="*/ 22 h 45"/>
                <a:gd name="T72" fmla="*/ 10 w 47"/>
                <a:gd name="T73" fmla="*/ 22 h 45"/>
                <a:gd name="T74" fmla="*/ 10 w 47"/>
                <a:gd name="T75" fmla="*/ 22 h 45"/>
                <a:gd name="T76" fmla="*/ 12 w 47"/>
                <a:gd name="T77" fmla="*/ 27 h 45"/>
                <a:gd name="T78" fmla="*/ 14 w 47"/>
                <a:gd name="T79" fmla="*/ 31 h 45"/>
                <a:gd name="T80" fmla="*/ 18 w 47"/>
                <a:gd name="T81" fmla="*/ 32 h 45"/>
                <a:gd name="T82" fmla="*/ 23 w 47"/>
                <a:gd name="T83" fmla="*/ 34 h 45"/>
                <a:gd name="T84" fmla="*/ 23 w 47"/>
                <a:gd name="T85" fmla="*/ 34 h 45"/>
                <a:gd name="T86" fmla="*/ 27 w 47"/>
                <a:gd name="T87" fmla="*/ 32 h 45"/>
                <a:gd name="T88" fmla="*/ 30 w 47"/>
                <a:gd name="T89" fmla="*/ 31 h 45"/>
                <a:gd name="T90" fmla="*/ 32 w 47"/>
                <a:gd name="T91" fmla="*/ 27 h 45"/>
                <a:gd name="T92" fmla="*/ 34 w 47"/>
                <a:gd name="T93" fmla="*/ 22 h 45"/>
                <a:gd name="T94" fmla="*/ 34 w 47"/>
                <a:gd name="T9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1" y="14"/>
                  </a:lnTo>
                  <a:lnTo>
                    <a:pt x="5" y="7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32" y="2"/>
                  </a:lnTo>
                  <a:lnTo>
                    <a:pt x="39" y="7"/>
                  </a:lnTo>
                  <a:lnTo>
                    <a:pt x="45" y="13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5" y="31"/>
                  </a:lnTo>
                  <a:lnTo>
                    <a:pt x="39" y="38"/>
                  </a:lnTo>
                  <a:lnTo>
                    <a:pt x="32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5" y="38"/>
                  </a:lnTo>
                  <a:lnTo>
                    <a:pt x="1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4" y="22"/>
                  </a:moveTo>
                  <a:lnTo>
                    <a:pt x="34" y="22"/>
                  </a:lnTo>
                  <a:lnTo>
                    <a:pt x="34" y="22"/>
                  </a:lnTo>
                  <a:lnTo>
                    <a:pt x="32" y="18"/>
                  </a:lnTo>
                  <a:lnTo>
                    <a:pt x="30" y="14"/>
                  </a:lnTo>
                  <a:lnTo>
                    <a:pt x="27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4" y="14"/>
                  </a:lnTo>
                  <a:lnTo>
                    <a:pt x="12" y="18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2" y="27"/>
                  </a:lnTo>
                  <a:lnTo>
                    <a:pt x="14" y="31"/>
                  </a:lnTo>
                  <a:lnTo>
                    <a:pt x="18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30" y="31"/>
                  </a:lnTo>
                  <a:lnTo>
                    <a:pt x="32" y="27"/>
                  </a:lnTo>
                  <a:lnTo>
                    <a:pt x="34" y="22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2" name="Freeform 102"/>
            <p:cNvSpPr>
              <a:spLocks noEditPoints="1"/>
            </p:cNvSpPr>
            <p:nvPr/>
          </p:nvSpPr>
          <p:spPr bwMode="auto">
            <a:xfrm>
              <a:off x="7405688" y="1979613"/>
              <a:ext cx="171450" cy="192088"/>
            </a:xfrm>
            <a:custGeom>
              <a:avLst/>
              <a:gdLst>
                <a:gd name="T0" fmla="*/ 0 w 108"/>
                <a:gd name="T1" fmla="*/ 0 h 121"/>
                <a:gd name="T2" fmla="*/ 54 w 108"/>
                <a:gd name="T3" fmla="*/ 0 h 121"/>
                <a:gd name="T4" fmla="*/ 54 w 108"/>
                <a:gd name="T5" fmla="*/ 0 h 121"/>
                <a:gd name="T6" fmla="*/ 65 w 108"/>
                <a:gd name="T7" fmla="*/ 0 h 121"/>
                <a:gd name="T8" fmla="*/ 75 w 108"/>
                <a:gd name="T9" fmla="*/ 1 h 121"/>
                <a:gd name="T10" fmla="*/ 85 w 108"/>
                <a:gd name="T11" fmla="*/ 5 h 121"/>
                <a:gd name="T12" fmla="*/ 94 w 108"/>
                <a:gd name="T13" fmla="*/ 9 h 121"/>
                <a:gd name="T14" fmla="*/ 99 w 108"/>
                <a:gd name="T15" fmla="*/ 16 h 121"/>
                <a:gd name="T16" fmla="*/ 104 w 108"/>
                <a:gd name="T17" fmla="*/ 23 h 121"/>
                <a:gd name="T18" fmla="*/ 106 w 108"/>
                <a:gd name="T19" fmla="*/ 32 h 121"/>
                <a:gd name="T20" fmla="*/ 108 w 108"/>
                <a:gd name="T21" fmla="*/ 41 h 121"/>
                <a:gd name="T22" fmla="*/ 108 w 108"/>
                <a:gd name="T23" fmla="*/ 43 h 121"/>
                <a:gd name="T24" fmla="*/ 108 w 108"/>
                <a:gd name="T25" fmla="*/ 43 h 121"/>
                <a:gd name="T26" fmla="*/ 106 w 108"/>
                <a:gd name="T27" fmla="*/ 52 h 121"/>
                <a:gd name="T28" fmla="*/ 104 w 108"/>
                <a:gd name="T29" fmla="*/ 61 h 121"/>
                <a:gd name="T30" fmla="*/ 99 w 108"/>
                <a:gd name="T31" fmla="*/ 68 h 121"/>
                <a:gd name="T32" fmla="*/ 92 w 108"/>
                <a:gd name="T33" fmla="*/ 76 h 121"/>
                <a:gd name="T34" fmla="*/ 85 w 108"/>
                <a:gd name="T35" fmla="*/ 81 h 121"/>
                <a:gd name="T36" fmla="*/ 75 w 108"/>
                <a:gd name="T37" fmla="*/ 85 h 121"/>
                <a:gd name="T38" fmla="*/ 65 w 108"/>
                <a:gd name="T39" fmla="*/ 86 h 121"/>
                <a:gd name="T40" fmla="*/ 52 w 108"/>
                <a:gd name="T41" fmla="*/ 86 h 121"/>
                <a:gd name="T42" fmla="*/ 39 w 108"/>
                <a:gd name="T43" fmla="*/ 86 h 121"/>
                <a:gd name="T44" fmla="*/ 39 w 108"/>
                <a:gd name="T45" fmla="*/ 121 h 121"/>
                <a:gd name="T46" fmla="*/ 0 w 108"/>
                <a:gd name="T47" fmla="*/ 121 h 121"/>
                <a:gd name="T48" fmla="*/ 0 w 108"/>
                <a:gd name="T49" fmla="*/ 0 h 121"/>
                <a:gd name="T50" fmla="*/ 50 w 108"/>
                <a:gd name="T51" fmla="*/ 57 h 121"/>
                <a:gd name="T52" fmla="*/ 50 w 108"/>
                <a:gd name="T53" fmla="*/ 57 h 121"/>
                <a:gd name="T54" fmla="*/ 57 w 108"/>
                <a:gd name="T55" fmla="*/ 57 h 121"/>
                <a:gd name="T56" fmla="*/ 63 w 108"/>
                <a:gd name="T57" fmla="*/ 54 h 121"/>
                <a:gd name="T58" fmla="*/ 66 w 108"/>
                <a:gd name="T59" fmla="*/ 50 h 121"/>
                <a:gd name="T60" fmla="*/ 68 w 108"/>
                <a:gd name="T61" fmla="*/ 45 h 121"/>
                <a:gd name="T62" fmla="*/ 68 w 108"/>
                <a:gd name="T63" fmla="*/ 45 h 121"/>
                <a:gd name="T64" fmla="*/ 68 w 108"/>
                <a:gd name="T65" fmla="*/ 45 h 121"/>
                <a:gd name="T66" fmla="*/ 66 w 108"/>
                <a:gd name="T67" fmla="*/ 39 h 121"/>
                <a:gd name="T68" fmla="*/ 63 w 108"/>
                <a:gd name="T69" fmla="*/ 34 h 121"/>
                <a:gd name="T70" fmla="*/ 57 w 108"/>
                <a:gd name="T71" fmla="*/ 32 h 121"/>
                <a:gd name="T72" fmla="*/ 50 w 108"/>
                <a:gd name="T73" fmla="*/ 30 h 121"/>
                <a:gd name="T74" fmla="*/ 39 w 108"/>
                <a:gd name="T75" fmla="*/ 30 h 121"/>
                <a:gd name="T76" fmla="*/ 39 w 108"/>
                <a:gd name="T77" fmla="*/ 57 h 121"/>
                <a:gd name="T78" fmla="*/ 50 w 108"/>
                <a:gd name="T79" fmla="*/ 5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121">
                  <a:moveTo>
                    <a:pt x="0" y="0"/>
                  </a:moveTo>
                  <a:lnTo>
                    <a:pt x="54" y="0"/>
                  </a:lnTo>
                  <a:lnTo>
                    <a:pt x="54" y="0"/>
                  </a:lnTo>
                  <a:lnTo>
                    <a:pt x="65" y="0"/>
                  </a:lnTo>
                  <a:lnTo>
                    <a:pt x="75" y="1"/>
                  </a:lnTo>
                  <a:lnTo>
                    <a:pt x="85" y="5"/>
                  </a:lnTo>
                  <a:lnTo>
                    <a:pt x="94" y="9"/>
                  </a:lnTo>
                  <a:lnTo>
                    <a:pt x="99" y="16"/>
                  </a:lnTo>
                  <a:lnTo>
                    <a:pt x="104" y="23"/>
                  </a:lnTo>
                  <a:lnTo>
                    <a:pt x="106" y="32"/>
                  </a:lnTo>
                  <a:lnTo>
                    <a:pt x="108" y="41"/>
                  </a:lnTo>
                  <a:lnTo>
                    <a:pt x="108" y="43"/>
                  </a:lnTo>
                  <a:lnTo>
                    <a:pt x="108" y="43"/>
                  </a:lnTo>
                  <a:lnTo>
                    <a:pt x="106" y="52"/>
                  </a:lnTo>
                  <a:lnTo>
                    <a:pt x="104" y="61"/>
                  </a:lnTo>
                  <a:lnTo>
                    <a:pt x="99" y="68"/>
                  </a:lnTo>
                  <a:lnTo>
                    <a:pt x="92" y="76"/>
                  </a:lnTo>
                  <a:lnTo>
                    <a:pt x="85" y="81"/>
                  </a:lnTo>
                  <a:lnTo>
                    <a:pt x="75" y="85"/>
                  </a:lnTo>
                  <a:lnTo>
                    <a:pt x="65" y="86"/>
                  </a:lnTo>
                  <a:lnTo>
                    <a:pt x="52" y="86"/>
                  </a:lnTo>
                  <a:lnTo>
                    <a:pt x="39" y="86"/>
                  </a:lnTo>
                  <a:lnTo>
                    <a:pt x="39" y="121"/>
                  </a:lnTo>
                  <a:lnTo>
                    <a:pt x="0" y="121"/>
                  </a:lnTo>
                  <a:lnTo>
                    <a:pt x="0" y="0"/>
                  </a:lnTo>
                  <a:close/>
                  <a:moveTo>
                    <a:pt x="50" y="57"/>
                  </a:moveTo>
                  <a:lnTo>
                    <a:pt x="50" y="57"/>
                  </a:lnTo>
                  <a:lnTo>
                    <a:pt x="57" y="57"/>
                  </a:lnTo>
                  <a:lnTo>
                    <a:pt x="63" y="54"/>
                  </a:lnTo>
                  <a:lnTo>
                    <a:pt x="66" y="50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6" y="39"/>
                  </a:lnTo>
                  <a:lnTo>
                    <a:pt x="63" y="34"/>
                  </a:lnTo>
                  <a:lnTo>
                    <a:pt x="57" y="32"/>
                  </a:lnTo>
                  <a:lnTo>
                    <a:pt x="50" y="30"/>
                  </a:lnTo>
                  <a:lnTo>
                    <a:pt x="39" y="30"/>
                  </a:lnTo>
                  <a:lnTo>
                    <a:pt x="39" y="57"/>
                  </a:lnTo>
                  <a:lnTo>
                    <a:pt x="50" y="57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3" name="Freeform 103"/>
            <p:cNvSpPr>
              <a:spLocks/>
            </p:cNvSpPr>
            <p:nvPr/>
          </p:nvSpPr>
          <p:spPr bwMode="auto">
            <a:xfrm>
              <a:off x="7591425" y="1979613"/>
              <a:ext cx="192088" cy="192088"/>
            </a:xfrm>
            <a:custGeom>
              <a:avLst/>
              <a:gdLst>
                <a:gd name="T0" fmla="*/ 0 w 121"/>
                <a:gd name="T1" fmla="*/ 0 h 121"/>
                <a:gd name="T2" fmla="*/ 38 w 121"/>
                <a:gd name="T3" fmla="*/ 0 h 121"/>
                <a:gd name="T4" fmla="*/ 81 w 121"/>
                <a:gd name="T5" fmla="*/ 52 h 121"/>
                <a:gd name="T6" fmla="*/ 81 w 121"/>
                <a:gd name="T7" fmla="*/ 0 h 121"/>
                <a:gd name="T8" fmla="*/ 121 w 121"/>
                <a:gd name="T9" fmla="*/ 0 h 121"/>
                <a:gd name="T10" fmla="*/ 121 w 121"/>
                <a:gd name="T11" fmla="*/ 121 h 121"/>
                <a:gd name="T12" fmla="*/ 85 w 121"/>
                <a:gd name="T13" fmla="*/ 121 h 121"/>
                <a:gd name="T14" fmla="*/ 40 w 121"/>
                <a:gd name="T15" fmla="*/ 65 h 121"/>
                <a:gd name="T16" fmla="*/ 40 w 121"/>
                <a:gd name="T17" fmla="*/ 121 h 121"/>
                <a:gd name="T18" fmla="*/ 0 w 121"/>
                <a:gd name="T19" fmla="*/ 121 h 121"/>
                <a:gd name="T20" fmla="*/ 0 w 121"/>
                <a:gd name="T2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1" h="121">
                  <a:moveTo>
                    <a:pt x="0" y="0"/>
                  </a:moveTo>
                  <a:lnTo>
                    <a:pt x="38" y="0"/>
                  </a:lnTo>
                  <a:lnTo>
                    <a:pt x="81" y="52"/>
                  </a:lnTo>
                  <a:lnTo>
                    <a:pt x="81" y="0"/>
                  </a:lnTo>
                  <a:lnTo>
                    <a:pt x="121" y="0"/>
                  </a:lnTo>
                  <a:lnTo>
                    <a:pt x="121" y="121"/>
                  </a:lnTo>
                  <a:lnTo>
                    <a:pt x="85" y="121"/>
                  </a:lnTo>
                  <a:lnTo>
                    <a:pt x="40" y="65"/>
                  </a:lnTo>
                  <a:lnTo>
                    <a:pt x="40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4" name="Freeform 104"/>
            <p:cNvSpPr>
              <a:spLocks/>
            </p:cNvSpPr>
            <p:nvPr/>
          </p:nvSpPr>
          <p:spPr bwMode="auto">
            <a:xfrm>
              <a:off x="7804150" y="1979613"/>
              <a:ext cx="153988" cy="192088"/>
            </a:xfrm>
            <a:custGeom>
              <a:avLst/>
              <a:gdLst>
                <a:gd name="T0" fmla="*/ 0 w 97"/>
                <a:gd name="T1" fmla="*/ 0 h 121"/>
                <a:gd name="T2" fmla="*/ 41 w 97"/>
                <a:gd name="T3" fmla="*/ 0 h 121"/>
                <a:gd name="T4" fmla="*/ 41 w 97"/>
                <a:gd name="T5" fmla="*/ 85 h 121"/>
                <a:gd name="T6" fmla="*/ 97 w 97"/>
                <a:gd name="T7" fmla="*/ 85 h 121"/>
                <a:gd name="T8" fmla="*/ 97 w 97"/>
                <a:gd name="T9" fmla="*/ 121 h 121"/>
                <a:gd name="T10" fmla="*/ 0 w 97"/>
                <a:gd name="T11" fmla="*/ 121 h 121"/>
                <a:gd name="T12" fmla="*/ 0 w 97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121">
                  <a:moveTo>
                    <a:pt x="0" y="0"/>
                  </a:moveTo>
                  <a:lnTo>
                    <a:pt x="41" y="0"/>
                  </a:lnTo>
                  <a:lnTo>
                    <a:pt x="41" y="85"/>
                  </a:lnTo>
                  <a:lnTo>
                    <a:pt x="97" y="85"/>
                  </a:lnTo>
                  <a:lnTo>
                    <a:pt x="97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5" name="Freeform 105"/>
            <p:cNvSpPr>
              <a:spLocks/>
            </p:cNvSpPr>
            <p:nvPr/>
          </p:nvSpPr>
          <p:spPr bwMode="auto">
            <a:xfrm>
              <a:off x="8035925" y="1973263"/>
              <a:ext cx="163513" cy="198438"/>
            </a:xfrm>
            <a:custGeom>
              <a:avLst/>
              <a:gdLst>
                <a:gd name="T0" fmla="*/ 0 w 103"/>
                <a:gd name="T1" fmla="*/ 94 h 125"/>
                <a:gd name="T2" fmla="*/ 51 w 103"/>
                <a:gd name="T3" fmla="*/ 58 h 125"/>
                <a:gd name="T4" fmla="*/ 51 w 103"/>
                <a:gd name="T5" fmla="*/ 58 h 125"/>
                <a:gd name="T6" fmla="*/ 60 w 103"/>
                <a:gd name="T7" fmla="*/ 51 h 125"/>
                <a:gd name="T8" fmla="*/ 61 w 103"/>
                <a:gd name="T9" fmla="*/ 47 h 125"/>
                <a:gd name="T10" fmla="*/ 61 w 103"/>
                <a:gd name="T11" fmla="*/ 43 h 125"/>
                <a:gd name="T12" fmla="*/ 61 w 103"/>
                <a:gd name="T13" fmla="*/ 43 h 125"/>
                <a:gd name="T14" fmla="*/ 60 w 103"/>
                <a:gd name="T15" fmla="*/ 40 h 125"/>
                <a:gd name="T16" fmla="*/ 58 w 103"/>
                <a:gd name="T17" fmla="*/ 38 h 125"/>
                <a:gd name="T18" fmla="*/ 54 w 103"/>
                <a:gd name="T19" fmla="*/ 36 h 125"/>
                <a:gd name="T20" fmla="*/ 51 w 103"/>
                <a:gd name="T21" fmla="*/ 34 h 125"/>
                <a:gd name="T22" fmla="*/ 51 w 103"/>
                <a:gd name="T23" fmla="*/ 34 h 125"/>
                <a:gd name="T24" fmla="*/ 45 w 103"/>
                <a:gd name="T25" fmla="*/ 36 h 125"/>
                <a:gd name="T26" fmla="*/ 40 w 103"/>
                <a:gd name="T27" fmla="*/ 38 h 125"/>
                <a:gd name="T28" fmla="*/ 27 w 103"/>
                <a:gd name="T29" fmla="*/ 51 h 125"/>
                <a:gd name="T30" fmla="*/ 0 w 103"/>
                <a:gd name="T31" fmla="*/ 27 h 125"/>
                <a:gd name="T32" fmla="*/ 0 w 103"/>
                <a:gd name="T33" fmla="*/ 27 h 125"/>
                <a:gd name="T34" fmla="*/ 11 w 103"/>
                <a:gd name="T35" fmla="*/ 16 h 125"/>
                <a:gd name="T36" fmla="*/ 24 w 103"/>
                <a:gd name="T37" fmla="*/ 7 h 125"/>
                <a:gd name="T38" fmla="*/ 36 w 103"/>
                <a:gd name="T39" fmla="*/ 2 h 125"/>
                <a:gd name="T40" fmla="*/ 54 w 103"/>
                <a:gd name="T41" fmla="*/ 0 h 125"/>
                <a:gd name="T42" fmla="*/ 54 w 103"/>
                <a:gd name="T43" fmla="*/ 0 h 125"/>
                <a:gd name="T44" fmla="*/ 63 w 103"/>
                <a:gd name="T45" fmla="*/ 2 h 125"/>
                <a:gd name="T46" fmla="*/ 72 w 103"/>
                <a:gd name="T47" fmla="*/ 4 h 125"/>
                <a:gd name="T48" fmla="*/ 81 w 103"/>
                <a:gd name="T49" fmla="*/ 7 h 125"/>
                <a:gd name="T50" fmla="*/ 89 w 103"/>
                <a:gd name="T51" fmla="*/ 11 h 125"/>
                <a:gd name="T52" fmla="*/ 94 w 103"/>
                <a:gd name="T53" fmla="*/ 18 h 125"/>
                <a:gd name="T54" fmla="*/ 98 w 103"/>
                <a:gd name="T55" fmla="*/ 24 h 125"/>
                <a:gd name="T56" fmla="*/ 101 w 103"/>
                <a:gd name="T57" fmla="*/ 33 h 125"/>
                <a:gd name="T58" fmla="*/ 101 w 103"/>
                <a:gd name="T59" fmla="*/ 40 h 125"/>
                <a:gd name="T60" fmla="*/ 101 w 103"/>
                <a:gd name="T61" fmla="*/ 40 h 125"/>
                <a:gd name="T62" fmla="*/ 101 w 103"/>
                <a:gd name="T63" fmla="*/ 40 h 125"/>
                <a:gd name="T64" fmla="*/ 99 w 103"/>
                <a:gd name="T65" fmla="*/ 52 h 125"/>
                <a:gd name="T66" fmla="*/ 94 w 103"/>
                <a:gd name="T67" fmla="*/ 63 h 125"/>
                <a:gd name="T68" fmla="*/ 87 w 103"/>
                <a:gd name="T69" fmla="*/ 71 h 125"/>
                <a:gd name="T70" fmla="*/ 78 w 103"/>
                <a:gd name="T71" fmla="*/ 78 h 125"/>
                <a:gd name="T72" fmla="*/ 56 w 103"/>
                <a:gd name="T73" fmla="*/ 92 h 125"/>
                <a:gd name="T74" fmla="*/ 103 w 103"/>
                <a:gd name="T75" fmla="*/ 92 h 125"/>
                <a:gd name="T76" fmla="*/ 103 w 103"/>
                <a:gd name="T77" fmla="*/ 125 h 125"/>
                <a:gd name="T78" fmla="*/ 0 w 103"/>
                <a:gd name="T79" fmla="*/ 125 h 125"/>
                <a:gd name="T80" fmla="*/ 0 w 103"/>
                <a:gd name="T81" fmla="*/ 9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25">
                  <a:moveTo>
                    <a:pt x="0" y="94"/>
                  </a:moveTo>
                  <a:lnTo>
                    <a:pt x="51" y="58"/>
                  </a:lnTo>
                  <a:lnTo>
                    <a:pt x="51" y="58"/>
                  </a:lnTo>
                  <a:lnTo>
                    <a:pt x="60" y="51"/>
                  </a:lnTo>
                  <a:lnTo>
                    <a:pt x="61" y="47"/>
                  </a:lnTo>
                  <a:lnTo>
                    <a:pt x="61" y="43"/>
                  </a:lnTo>
                  <a:lnTo>
                    <a:pt x="61" y="43"/>
                  </a:lnTo>
                  <a:lnTo>
                    <a:pt x="60" y="40"/>
                  </a:lnTo>
                  <a:lnTo>
                    <a:pt x="58" y="38"/>
                  </a:lnTo>
                  <a:lnTo>
                    <a:pt x="54" y="36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45" y="36"/>
                  </a:lnTo>
                  <a:lnTo>
                    <a:pt x="40" y="38"/>
                  </a:lnTo>
                  <a:lnTo>
                    <a:pt x="27" y="51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1" y="16"/>
                  </a:lnTo>
                  <a:lnTo>
                    <a:pt x="24" y="7"/>
                  </a:lnTo>
                  <a:lnTo>
                    <a:pt x="36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2"/>
                  </a:lnTo>
                  <a:lnTo>
                    <a:pt x="72" y="4"/>
                  </a:lnTo>
                  <a:lnTo>
                    <a:pt x="81" y="7"/>
                  </a:lnTo>
                  <a:lnTo>
                    <a:pt x="89" y="11"/>
                  </a:lnTo>
                  <a:lnTo>
                    <a:pt x="94" y="18"/>
                  </a:lnTo>
                  <a:lnTo>
                    <a:pt x="98" y="24"/>
                  </a:lnTo>
                  <a:lnTo>
                    <a:pt x="101" y="33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99" y="52"/>
                  </a:lnTo>
                  <a:lnTo>
                    <a:pt x="94" y="63"/>
                  </a:lnTo>
                  <a:lnTo>
                    <a:pt x="87" y="71"/>
                  </a:lnTo>
                  <a:lnTo>
                    <a:pt x="78" y="78"/>
                  </a:lnTo>
                  <a:lnTo>
                    <a:pt x="56" y="92"/>
                  </a:lnTo>
                  <a:lnTo>
                    <a:pt x="103" y="92"/>
                  </a:lnTo>
                  <a:lnTo>
                    <a:pt x="103" y="125"/>
                  </a:lnTo>
                  <a:lnTo>
                    <a:pt x="0" y="125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6" name="Freeform 106"/>
            <p:cNvSpPr>
              <a:spLocks noEditPoints="1"/>
            </p:cNvSpPr>
            <p:nvPr/>
          </p:nvSpPr>
          <p:spPr bwMode="auto">
            <a:xfrm>
              <a:off x="8210550" y="1973263"/>
              <a:ext cx="187325" cy="201613"/>
            </a:xfrm>
            <a:custGeom>
              <a:avLst/>
              <a:gdLst>
                <a:gd name="T0" fmla="*/ 0 w 118"/>
                <a:gd name="T1" fmla="*/ 63 h 127"/>
                <a:gd name="T2" fmla="*/ 2 w 118"/>
                <a:gd name="T3" fmla="*/ 51 h 127"/>
                <a:gd name="T4" fmla="*/ 9 w 118"/>
                <a:gd name="T5" fmla="*/ 29 h 127"/>
                <a:gd name="T6" fmla="*/ 24 w 118"/>
                <a:gd name="T7" fmla="*/ 11 h 127"/>
                <a:gd name="T8" fmla="*/ 45 w 118"/>
                <a:gd name="T9" fmla="*/ 2 h 127"/>
                <a:gd name="T10" fmla="*/ 60 w 118"/>
                <a:gd name="T11" fmla="*/ 0 h 127"/>
                <a:gd name="T12" fmla="*/ 83 w 118"/>
                <a:gd name="T13" fmla="*/ 5 h 127"/>
                <a:gd name="T14" fmla="*/ 101 w 118"/>
                <a:gd name="T15" fmla="*/ 20 h 127"/>
                <a:gd name="T16" fmla="*/ 112 w 118"/>
                <a:gd name="T17" fmla="*/ 40 h 127"/>
                <a:gd name="T18" fmla="*/ 118 w 118"/>
                <a:gd name="T19" fmla="*/ 63 h 127"/>
                <a:gd name="T20" fmla="*/ 118 w 118"/>
                <a:gd name="T21" fmla="*/ 63 h 127"/>
                <a:gd name="T22" fmla="*/ 112 w 118"/>
                <a:gd name="T23" fmla="*/ 87 h 127"/>
                <a:gd name="T24" fmla="*/ 101 w 118"/>
                <a:gd name="T25" fmla="*/ 107 h 127"/>
                <a:gd name="T26" fmla="*/ 83 w 118"/>
                <a:gd name="T27" fmla="*/ 121 h 127"/>
                <a:gd name="T28" fmla="*/ 58 w 118"/>
                <a:gd name="T29" fmla="*/ 127 h 127"/>
                <a:gd name="T30" fmla="*/ 45 w 118"/>
                <a:gd name="T31" fmla="*/ 125 h 127"/>
                <a:gd name="T32" fmla="*/ 24 w 118"/>
                <a:gd name="T33" fmla="*/ 116 h 127"/>
                <a:gd name="T34" fmla="*/ 9 w 118"/>
                <a:gd name="T35" fmla="*/ 98 h 127"/>
                <a:gd name="T36" fmla="*/ 2 w 118"/>
                <a:gd name="T37" fmla="*/ 76 h 127"/>
                <a:gd name="T38" fmla="*/ 0 w 118"/>
                <a:gd name="T39" fmla="*/ 63 h 127"/>
                <a:gd name="T40" fmla="*/ 76 w 118"/>
                <a:gd name="T41" fmla="*/ 63 h 127"/>
                <a:gd name="T42" fmla="*/ 76 w 118"/>
                <a:gd name="T43" fmla="*/ 52 h 127"/>
                <a:gd name="T44" fmla="*/ 65 w 118"/>
                <a:gd name="T45" fmla="*/ 38 h 127"/>
                <a:gd name="T46" fmla="*/ 58 w 118"/>
                <a:gd name="T47" fmla="*/ 36 h 127"/>
                <a:gd name="T48" fmla="*/ 45 w 118"/>
                <a:gd name="T49" fmla="*/ 43 h 127"/>
                <a:gd name="T50" fmla="*/ 40 w 118"/>
                <a:gd name="T51" fmla="*/ 63 h 127"/>
                <a:gd name="T52" fmla="*/ 40 w 118"/>
                <a:gd name="T53" fmla="*/ 63 h 127"/>
                <a:gd name="T54" fmla="*/ 45 w 118"/>
                <a:gd name="T55" fmla="*/ 83 h 127"/>
                <a:gd name="T56" fmla="*/ 60 w 118"/>
                <a:gd name="T57" fmla="*/ 92 h 127"/>
                <a:gd name="T58" fmla="*/ 67 w 118"/>
                <a:gd name="T59" fmla="*/ 89 h 127"/>
                <a:gd name="T60" fmla="*/ 76 w 118"/>
                <a:gd name="T61" fmla="*/ 74 h 127"/>
                <a:gd name="T62" fmla="*/ 76 w 118"/>
                <a:gd name="T63" fmla="*/ 6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8" h="127">
                  <a:moveTo>
                    <a:pt x="0" y="63"/>
                  </a:moveTo>
                  <a:lnTo>
                    <a:pt x="0" y="63"/>
                  </a:lnTo>
                  <a:lnTo>
                    <a:pt x="0" y="63"/>
                  </a:lnTo>
                  <a:lnTo>
                    <a:pt x="2" y="51"/>
                  </a:lnTo>
                  <a:lnTo>
                    <a:pt x="4" y="40"/>
                  </a:lnTo>
                  <a:lnTo>
                    <a:pt x="9" y="29"/>
                  </a:lnTo>
                  <a:lnTo>
                    <a:pt x="16" y="20"/>
                  </a:lnTo>
                  <a:lnTo>
                    <a:pt x="24" y="11"/>
                  </a:lnTo>
                  <a:lnTo>
                    <a:pt x="35" y="5"/>
                  </a:lnTo>
                  <a:lnTo>
                    <a:pt x="45" y="2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72" y="2"/>
                  </a:lnTo>
                  <a:lnTo>
                    <a:pt x="83" y="5"/>
                  </a:lnTo>
                  <a:lnTo>
                    <a:pt x="94" y="11"/>
                  </a:lnTo>
                  <a:lnTo>
                    <a:pt x="101" y="20"/>
                  </a:lnTo>
                  <a:lnTo>
                    <a:pt x="109" y="29"/>
                  </a:lnTo>
                  <a:lnTo>
                    <a:pt x="112" y="40"/>
                  </a:lnTo>
                  <a:lnTo>
                    <a:pt x="116" y="51"/>
                  </a:lnTo>
                  <a:lnTo>
                    <a:pt x="118" y="63"/>
                  </a:lnTo>
                  <a:lnTo>
                    <a:pt x="118" y="63"/>
                  </a:lnTo>
                  <a:lnTo>
                    <a:pt x="118" y="63"/>
                  </a:lnTo>
                  <a:lnTo>
                    <a:pt x="116" y="76"/>
                  </a:lnTo>
                  <a:lnTo>
                    <a:pt x="112" y="87"/>
                  </a:lnTo>
                  <a:lnTo>
                    <a:pt x="109" y="98"/>
                  </a:lnTo>
                  <a:lnTo>
                    <a:pt x="101" y="107"/>
                  </a:lnTo>
                  <a:lnTo>
                    <a:pt x="92" y="116"/>
                  </a:lnTo>
                  <a:lnTo>
                    <a:pt x="83" y="121"/>
                  </a:lnTo>
                  <a:lnTo>
                    <a:pt x="72" y="125"/>
                  </a:lnTo>
                  <a:lnTo>
                    <a:pt x="58" y="127"/>
                  </a:lnTo>
                  <a:lnTo>
                    <a:pt x="58" y="127"/>
                  </a:lnTo>
                  <a:lnTo>
                    <a:pt x="45" y="125"/>
                  </a:lnTo>
                  <a:lnTo>
                    <a:pt x="35" y="121"/>
                  </a:lnTo>
                  <a:lnTo>
                    <a:pt x="24" y="116"/>
                  </a:lnTo>
                  <a:lnTo>
                    <a:pt x="16" y="108"/>
                  </a:lnTo>
                  <a:lnTo>
                    <a:pt x="9" y="98"/>
                  </a:lnTo>
                  <a:lnTo>
                    <a:pt x="4" y="87"/>
                  </a:lnTo>
                  <a:lnTo>
                    <a:pt x="2" y="76"/>
                  </a:lnTo>
                  <a:lnTo>
                    <a:pt x="0" y="63"/>
                  </a:lnTo>
                  <a:lnTo>
                    <a:pt x="0" y="63"/>
                  </a:lnTo>
                  <a:close/>
                  <a:moveTo>
                    <a:pt x="76" y="63"/>
                  </a:moveTo>
                  <a:lnTo>
                    <a:pt x="76" y="63"/>
                  </a:lnTo>
                  <a:lnTo>
                    <a:pt x="76" y="63"/>
                  </a:lnTo>
                  <a:lnTo>
                    <a:pt x="76" y="52"/>
                  </a:lnTo>
                  <a:lnTo>
                    <a:pt x="72" y="43"/>
                  </a:lnTo>
                  <a:lnTo>
                    <a:pt x="65" y="38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1" y="38"/>
                  </a:lnTo>
                  <a:lnTo>
                    <a:pt x="45" y="43"/>
                  </a:lnTo>
                  <a:lnTo>
                    <a:pt x="42" y="52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2" y="74"/>
                  </a:lnTo>
                  <a:lnTo>
                    <a:pt x="45" y="83"/>
                  </a:lnTo>
                  <a:lnTo>
                    <a:pt x="51" y="89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7" y="89"/>
                  </a:lnTo>
                  <a:lnTo>
                    <a:pt x="72" y="83"/>
                  </a:lnTo>
                  <a:lnTo>
                    <a:pt x="76" y="74"/>
                  </a:lnTo>
                  <a:lnTo>
                    <a:pt x="76" y="63"/>
                  </a:lnTo>
                  <a:lnTo>
                    <a:pt x="76" y="63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7" name="Freeform 107"/>
            <p:cNvSpPr>
              <a:spLocks/>
            </p:cNvSpPr>
            <p:nvPr/>
          </p:nvSpPr>
          <p:spPr bwMode="auto">
            <a:xfrm>
              <a:off x="8394700" y="1979613"/>
              <a:ext cx="168275" cy="195263"/>
            </a:xfrm>
            <a:custGeom>
              <a:avLst/>
              <a:gdLst>
                <a:gd name="T0" fmla="*/ 0 w 106"/>
                <a:gd name="T1" fmla="*/ 101 h 123"/>
                <a:gd name="T2" fmla="*/ 25 w 106"/>
                <a:gd name="T3" fmla="*/ 76 h 123"/>
                <a:gd name="T4" fmla="*/ 25 w 106"/>
                <a:gd name="T5" fmla="*/ 76 h 123"/>
                <a:gd name="T6" fmla="*/ 31 w 106"/>
                <a:gd name="T7" fmla="*/ 81 h 123"/>
                <a:gd name="T8" fmla="*/ 38 w 106"/>
                <a:gd name="T9" fmla="*/ 86 h 123"/>
                <a:gd name="T10" fmla="*/ 45 w 106"/>
                <a:gd name="T11" fmla="*/ 88 h 123"/>
                <a:gd name="T12" fmla="*/ 52 w 106"/>
                <a:gd name="T13" fmla="*/ 88 h 123"/>
                <a:gd name="T14" fmla="*/ 52 w 106"/>
                <a:gd name="T15" fmla="*/ 88 h 123"/>
                <a:gd name="T16" fmla="*/ 59 w 106"/>
                <a:gd name="T17" fmla="*/ 88 h 123"/>
                <a:gd name="T18" fmla="*/ 63 w 106"/>
                <a:gd name="T19" fmla="*/ 86 h 123"/>
                <a:gd name="T20" fmla="*/ 67 w 106"/>
                <a:gd name="T21" fmla="*/ 83 h 123"/>
                <a:gd name="T22" fmla="*/ 67 w 106"/>
                <a:gd name="T23" fmla="*/ 79 h 123"/>
                <a:gd name="T24" fmla="*/ 67 w 106"/>
                <a:gd name="T25" fmla="*/ 79 h 123"/>
                <a:gd name="T26" fmla="*/ 67 w 106"/>
                <a:gd name="T27" fmla="*/ 79 h 123"/>
                <a:gd name="T28" fmla="*/ 67 w 106"/>
                <a:gd name="T29" fmla="*/ 76 h 123"/>
                <a:gd name="T30" fmla="*/ 63 w 106"/>
                <a:gd name="T31" fmla="*/ 72 h 123"/>
                <a:gd name="T32" fmla="*/ 58 w 106"/>
                <a:gd name="T33" fmla="*/ 70 h 123"/>
                <a:gd name="T34" fmla="*/ 50 w 106"/>
                <a:gd name="T35" fmla="*/ 70 h 123"/>
                <a:gd name="T36" fmla="*/ 34 w 106"/>
                <a:gd name="T37" fmla="*/ 70 h 123"/>
                <a:gd name="T38" fmla="*/ 29 w 106"/>
                <a:gd name="T39" fmla="*/ 52 h 123"/>
                <a:gd name="T40" fmla="*/ 56 w 106"/>
                <a:gd name="T41" fmla="*/ 30 h 123"/>
                <a:gd name="T42" fmla="*/ 11 w 106"/>
                <a:gd name="T43" fmla="*/ 30 h 123"/>
                <a:gd name="T44" fmla="*/ 11 w 106"/>
                <a:gd name="T45" fmla="*/ 0 h 123"/>
                <a:gd name="T46" fmla="*/ 103 w 106"/>
                <a:gd name="T47" fmla="*/ 0 h 123"/>
                <a:gd name="T48" fmla="*/ 103 w 106"/>
                <a:gd name="T49" fmla="*/ 27 h 123"/>
                <a:gd name="T50" fmla="*/ 76 w 106"/>
                <a:gd name="T51" fmla="*/ 47 h 123"/>
                <a:gd name="T52" fmla="*/ 76 w 106"/>
                <a:gd name="T53" fmla="*/ 47 h 123"/>
                <a:gd name="T54" fmla="*/ 88 w 106"/>
                <a:gd name="T55" fmla="*/ 52 h 123"/>
                <a:gd name="T56" fmla="*/ 97 w 106"/>
                <a:gd name="T57" fmla="*/ 59 h 123"/>
                <a:gd name="T58" fmla="*/ 101 w 106"/>
                <a:gd name="T59" fmla="*/ 63 h 123"/>
                <a:gd name="T60" fmla="*/ 105 w 106"/>
                <a:gd name="T61" fmla="*/ 68 h 123"/>
                <a:gd name="T62" fmla="*/ 105 w 106"/>
                <a:gd name="T63" fmla="*/ 76 h 123"/>
                <a:gd name="T64" fmla="*/ 106 w 106"/>
                <a:gd name="T65" fmla="*/ 81 h 123"/>
                <a:gd name="T66" fmla="*/ 106 w 106"/>
                <a:gd name="T67" fmla="*/ 81 h 123"/>
                <a:gd name="T68" fmla="*/ 106 w 106"/>
                <a:gd name="T69" fmla="*/ 81 h 123"/>
                <a:gd name="T70" fmla="*/ 105 w 106"/>
                <a:gd name="T71" fmla="*/ 92 h 123"/>
                <a:gd name="T72" fmla="*/ 101 w 106"/>
                <a:gd name="T73" fmla="*/ 99 h 123"/>
                <a:gd name="T74" fmla="*/ 97 w 106"/>
                <a:gd name="T75" fmla="*/ 106 h 123"/>
                <a:gd name="T76" fmla="*/ 92 w 106"/>
                <a:gd name="T77" fmla="*/ 112 h 123"/>
                <a:gd name="T78" fmla="*/ 83 w 106"/>
                <a:gd name="T79" fmla="*/ 117 h 123"/>
                <a:gd name="T80" fmla="*/ 76 w 106"/>
                <a:gd name="T81" fmla="*/ 119 h 123"/>
                <a:gd name="T82" fmla="*/ 67 w 106"/>
                <a:gd name="T83" fmla="*/ 123 h 123"/>
                <a:gd name="T84" fmla="*/ 56 w 106"/>
                <a:gd name="T85" fmla="*/ 123 h 123"/>
                <a:gd name="T86" fmla="*/ 56 w 106"/>
                <a:gd name="T87" fmla="*/ 123 h 123"/>
                <a:gd name="T88" fmla="*/ 40 w 106"/>
                <a:gd name="T89" fmla="*/ 121 h 123"/>
                <a:gd name="T90" fmla="*/ 23 w 106"/>
                <a:gd name="T91" fmla="*/ 117 h 123"/>
                <a:gd name="T92" fmla="*/ 11 w 106"/>
                <a:gd name="T93" fmla="*/ 110 h 123"/>
                <a:gd name="T94" fmla="*/ 0 w 106"/>
                <a:gd name="T95" fmla="*/ 101 h 123"/>
                <a:gd name="T96" fmla="*/ 0 w 106"/>
                <a:gd name="T97" fmla="*/ 10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6" h="123">
                  <a:moveTo>
                    <a:pt x="0" y="101"/>
                  </a:moveTo>
                  <a:lnTo>
                    <a:pt x="25" y="76"/>
                  </a:lnTo>
                  <a:lnTo>
                    <a:pt x="25" y="76"/>
                  </a:lnTo>
                  <a:lnTo>
                    <a:pt x="31" y="81"/>
                  </a:lnTo>
                  <a:lnTo>
                    <a:pt x="38" y="86"/>
                  </a:lnTo>
                  <a:lnTo>
                    <a:pt x="45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9" y="88"/>
                  </a:lnTo>
                  <a:lnTo>
                    <a:pt x="63" y="86"/>
                  </a:lnTo>
                  <a:lnTo>
                    <a:pt x="67" y="83"/>
                  </a:lnTo>
                  <a:lnTo>
                    <a:pt x="67" y="79"/>
                  </a:lnTo>
                  <a:lnTo>
                    <a:pt x="67" y="79"/>
                  </a:lnTo>
                  <a:lnTo>
                    <a:pt x="67" y="79"/>
                  </a:lnTo>
                  <a:lnTo>
                    <a:pt x="67" y="76"/>
                  </a:lnTo>
                  <a:lnTo>
                    <a:pt x="63" y="72"/>
                  </a:lnTo>
                  <a:lnTo>
                    <a:pt x="58" y="70"/>
                  </a:lnTo>
                  <a:lnTo>
                    <a:pt x="50" y="70"/>
                  </a:lnTo>
                  <a:lnTo>
                    <a:pt x="34" y="70"/>
                  </a:lnTo>
                  <a:lnTo>
                    <a:pt x="29" y="52"/>
                  </a:lnTo>
                  <a:lnTo>
                    <a:pt x="56" y="30"/>
                  </a:lnTo>
                  <a:lnTo>
                    <a:pt x="11" y="30"/>
                  </a:lnTo>
                  <a:lnTo>
                    <a:pt x="11" y="0"/>
                  </a:lnTo>
                  <a:lnTo>
                    <a:pt x="103" y="0"/>
                  </a:lnTo>
                  <a:lnTo>
                    <a:pt x="103" y="2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88" y="52"/>
                  </a:lnTo>
                  <a:lnTo>
                    <a:pt x="97" y="59"/>
                  </a:lnTo>
                  <a:lnTo>
                    <a:pt x="101" y="63"/>
                  </a:lnTo>
                  <a:lnTo>
                    <a:pt x="105" y="68"/>
                  </a:lnTo>
                  <a:lnTo>
                    <a:pt x="105" y="76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05" y="92"/>
                  </a:lnTo>
                  <a:lnTo>
                    <a:pt x="101" y="99"/>
                  </a:lnTo>
                  <a:lnTo>
                    <a:pt x="97" y="106"/>
                  </a:lnTo>
                  <a:lnTo>
                    <a:pt x="92" y="112"/>
                  </a:lnTo>
                  <a:lnTo>
                    <a:pt x="83" y="117"/>
                  </a:lnTo>
                  <a:lnTo>
                    <a:pt x="76" y="119"/>
                  </a:lnTo>
                  <a:lnTo>
                    <a:pt x="67" y="123"/>
                  </a:lnTo>
                  <a:lnTo>
                    <a:pt x="56" y="123"/>
                  </a:lnTo>
                  <a:lnTo>
                    <a:pt x="56" y="123"/>
                  </a:lnTo>
                  <a:lnTo>
                    <a:pt x="40" y="121"/>
                  </a:lnTo>
                  <a:lnTo>
                    <a:pt x="23" y="117"/>
                  </a:lnTo>
                  <a:lnTo>
                    <a:pt x="11" y="110"/>
                  </a:lnTo>
                  <a:lnTo>
                    <a:pt x="0" y="101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8" name="Freeform 108"/>
            <p:cNvSpPr>
              <a:spLocks/>
            </p:cNvSpPr>
            <p:nvPr/>
          </p:nvSpPr>
          <p:spPr bwMode="auto">
            <a:xfrm>
              <a:off x="8562975" y="1979613"/>
              <a:ext cx="169863" cy="195263"/>
            </a:xfrm>
            <a:custGeom>
              <a:avLst/>
              <a:gdLst>
                <a:gd name="T0" fmla="*/ 0 w 107"/>
                <a:gd name="T1" fmla="*/ 103 h 123"/>
                <a:gd name="T2" fmla="*/ 22 w 107"/>
                <a:gd name="T3" fmla="*/ 77 h 123"/>
                <a:gd name="T4" fmla="*/ 22 w 107"/>
                <a:gd name="T5" fmla="*/ 77 h 123"/>
                <a:gd name="T6" fmla="*/ 31 w 107"/>
                <a:gd name="T7" fmla="*/ 83 h 123"/>
                <a:gd name="T8" fmla="*/ 38 w 107"/>
                <a:gd name="T9" fmla="*/ 86 h 123"/>
                <a:gd name="T10" fmla="*/ 46 w 107"/>
                <a:gd name="T11" fmla="*/ 88 h 123"/>
                <a:gd name="T12" fmla="*/ 53 w 107"/>
                <a:gd name="T13" fmla="*/ 90 h 123"/>
                <a:gd name="T14" fmla="*/ 53 w 107"/>
                <a:gd name="T15" fmla="*/ 90 h 123"/>
                <a:gd name="T16" fmla="*/ 60 w 107"/>
                <a:gd name="T17" fmla="*/ 88 h 123"/>
                <a:gd name="T18" fmla="*/ 64 w 107"/>
                <a:gd name="T19" fmla="*/ 86 h 123"/>
                <a:gd name="T20" fmla="*/ 67 w 107"/>
                <a:gd name="T21" fmla="*/ 83 h 123"/>
                <a:gd name="T22" fmla="*/ 67 w 107"/>
                <a:gd name="T23" fmla="*/ 77 h 123"/>
                <a:gd name="T24" fmla="*/ 67 w 107"/>
                <a:gd name="T25" fmla="*/ 77 h 123"/>
                <a:gd name="T26" fmla="*/ 67 w 107"/>
                <a:gd name="T27" fmla="*/ 77 h 123"/>
                <a:gd name="T28" fmla="*/ 67 w 107"/>
                <a:gd name="T29" fmla="*/ 74 h 123"/>
                <a:gd name="T30" fmla="*/ 64 w 107"/>
                <a:gd name="T31" fmla="*/ 70 h 123"/>
                <a:gd name="T32" fmla="*/ 60 w 107"/>
                <a:gd name="T33" fmla="*/ 67 h 123"/>
                <a:gd name="T34" fmla="*/ 55 w 107"/>
                <a:gd name="T35" fmla="*/ 67 h 123"/>
                <a:gd name="T36" fmla="*/ 55 w 107"/>
                <a:gd name="T37" fmla="*/ 67 h 123"/>
                <a:gd name="T38" fmla="*/ 49 w 107"/>
                <a:gd name="T39" fmla="*/ 67 h 123"/>
                <a:gd name="T40" fmla="*/ 44 w 107"/>
                <a:gd name="T41" fmla="*/ 68 h 123"/>
                <a:gd name="T42" fmla="*/ 35 w 107"/>
                <a:gd name="T43" fmla="*/ 74 h 123"/>
                <a:gd name="T44" fmla="*/ 11 w 107"/>
                <a:gd name="T45" fmla="*/ 61 h 123"/>
                <a:gd name="T46" fmla="*/ 15 w 107"/>
                <a:gd name="T47" fmla="*/ 0 h 123"/>
                <a:gd name="T48" fmla="*/ 102 w 107"/>
                <a:gd name="T49" fmla="*/ 0 h 123"/>
                <a:gd name="T50" fmla="*/ 102 w 107"/>
                <a:gd name="T51" fmla="*/ 30 h 123"/>
                <a:gd name="T52" fmla="*/ 44 w 107"/>
                <a:gd name="T53" fmla="*/ 30 h 123"/>
                <a:gd name="T54" fmla="*/ 44 w 107"/>
                <a:gd name="T55" fmla="*/ 47 h 123"/>
                <a:gd name="T56" fmla="*/ 44 w 107"/>
                <a:gd name="T57" fmla="*/ 47 h 123"/>
                <a:gd name="T58" fmla="*/ 55 w 107"/>
                <a:gd name="T59" fmla="*/ 41 h 123"/>
                <a:gd name="T60" fmla="*/ 67 w 107"/>
                <a:gd name="T61" fmla="*/ 39 h 123"/>
                <a:gd name="T62" fmla="*/ 67 w 107"/>
                <a:gd name="T63" fmla="*/ 39 h 123"/>
                <a:gd name="T64" fmla="*/ 74 w 107"/>
                <a:gd name="T65" fmla="*/ 41 h 123"/>
                <a:gd name="T66" fmla="*/ 82 w 107"/>
                <a:gd name="T67" fmla="*/ 43 h 123"/>
                <a:gd name="T68" fmla="*/ 89 w 107"/>
                <a:gd name="T69" fmla="*/ 45 h 123"/>
                <a:gd name="T70" fmla="*/ 94 w 107"/>
                <a:gd name="T71" fmla="*/ 50 h 123"/>
                <a:gd name="T72" fmla="*/ 100 w 107"/>
                <a:gd name="T73" fmla="*/ 56 h 123"/>
                <a:gd name="T74" fmla="*/ 103 w 107"/>
                <a:gd name="T75" fmla="*/ 61 h 123"/>
                <a:gd name="T76" fmla="*/ 107 w 107"/>
                <a:gd name="T77" fmla="*/ 70 h 123"/>
                <a:gd name="T78" fmla="*/ 107 w 107"/>
                <a:gd name="T79" fmla="*/ 77 h 123"/>
                <a:gd name="T80" fmla="*/ 107 w 107"/>
                <a:gd name="T81" fmla="*/ 79 h 123"/>
                <a:gd name="T82" fmla="*/ 107 w 107"/>
                <a:gd name="T83" fmla="*/ 79 h 123"/>
                <a:gd name="T84" fmla="*/ 105 w 107"/>
                <a:gd name="T85" fmla="*/ 88 h 123"/>
                <a:gd name="T86" fmla="*/ 103 w 107"/>
                <a:gd name="T87" fmla="*/ 97 h 123"/>
                <a:gd name="T88" fmla="*/ 98 w 107"/>
                <a:gd name="T89" fmla="*/ 104 h 123"/>
                <a:gd name="T90" fmla="*/ 93 w 107"/>
                <a:gd name="T91" fmla="*/ 112 h 123"/>
                <a:gd name="T92" fmla="*/ 83 w 107"/>
                <a:gd name="T93" fmla="*/ 115 h 123"/>
                <a:gd name="T94" fmla="*/ 74 w 107"/>
                <a:gd name="T95" fmla="*/ 119 h 123"/>
                <a:gd name="T96" fmla="*/ 64 w 107"/>
                <a:gd name="T97" fmla="*/ 123 h 123"/>
                <a:gd name="T98" fmla="*/ 53 w 107"/>
                <a:gd name="T99" fmla="*/ 123 h 123"/>
                <a:gd name="T100" fmla="*/ 53 w 107"/>
                <a:gd name="T101" fmla="*/ 123 h 123"/>
                <a:gd name="T102" fmla="*/ 37 w 107"/>
                <a:gd name="T103" fmla="*/ 121 h 123"/>
                <a:gd name="T104" fmla="*/ 24 w 107"/>
                <a:gd name="T105" fmla="*/ 117 h 123"/>
                <a:gd name="T106" fmla="*/ 11 w 107"/>
                <a:gd name="T107" fmla="*/ 110 h 123"/>
                <a:gd name="T108" fmla="*/ 0 w 107"/>
                <a:gd name="T109" fmla="*/ 103 h 123"/>
                <a:gd name="T110" fmla="*/ 0 w 107"/>
                <a:gd name="T111" fmla="*/ 10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7" h="123">
                  <a:moveTo>
                    <a:pt x="0" y="103"/>
                  </a:moveTo>
                  <a:lnTo>
                    <a:pt x="22" y="77"/>
                  </a:lnTo>
                  <a:lnTo>
                    <a:pt x="22" y="77"/>
                  </a:lnTo>
                  <a:lnTo>
                    <a:pt x="31" y="83"/>
                  </a:lnTo>
                  <a:lnTo>
                    <a:pt x="38" y="86"/>
                  </a:lnTo>
                  <a:lnTo>
                    <a:pt x="46" y="88"/>
                  </a:lnTo>
                  <a:lnTo>
                    <a:pt x="53" y="90"/>
                  </a:lnTo>
                  <a:lnTo>
                    <a:pt x="53" y="90"/>
                  </a:lnTo>
                  <a:lnTo>
                    <a:pt x="60" y="88"/>
                  </a:lnTo>
                  <a:lnTo>
                    <a:pt x="64" y="86"/>
                  </a:lnTo>
                  <a:lnTo>
                    <a:pt x="67" y="83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7" y="74"/>
                  </a:lnTo>
                  <a:lnTo>
                    <a:pt x="64" y="70"/>
                  </a:lnTo>
                  <a:lnTo>
                    <a:pt x="60" y="67"/>
                  </a:lnTo>
                  <a:lnTo>
                    <a:pt x="55" y="67"/>
                  </a:lnTo>
                  <a:lnTo>
                    <a:pt x="55" y="67"/>
                  </a:lnTo>
                  <a:lnTo>
                    <a:pt x="49" y="67"/>
                  </a:lnTo>
                  <a:lnTo>
                    <a:pt x="44" y="68"/>
                  </a:lnTo>
                  <a:lnTo>
                    <a:pt x="35" y="74"/>
                  </a:lnTo>
                  <a:lnTo>
                    <a:pt x="11" y="61"/>
                  </a:lnTo>
                  <a:lnTo>
                    <a:pt x="15" y="0"/>
                  </a:lnTo>
                  <a:lnTo>
                    <a:pt x="102" y="0"/>
                  </a:lnTo>
                  <a:lnTo>
                    <a:pt x="102" y="30"/>
                  </a:lnTo>
                  <a:lnTo>
                    <a:pt x="44" y="30"/>
                  </a:lnTo>
                  <a:lnTo>
                    <a:pt x="44" y="47"/>
                  </a:lnTo>
                  <a:lnTo>
                    <a:pt x="44" y="47"/>
                  </a:lnTo>
                  <a:lnTo>
                    <a:pt x="55" y="41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74" y="41"/>
                  </a:lnTo>
                  <a:lnTo>
                    <a:pt x="82" y="43"/>
                  </a:lnTo>
                  <a:lnTo>
                    <a:pt x="89" y="45"/>
                  </a:lnTo>
                  <a:lnTo>
                    <a:pt x="94" y="50"/>
                  </a:lnTo>
                  <a:lnTo>
                    <a:pt x="100" y="56"/>
                  </a:lnTo>
                  <a:lnTo>
                    <a:pt x="103" y="61"/>
                  </a:lnTo>
                  <a:lnTo>
                    <a:pt x="107" y="70"/>
                  </a:lnTo>
                  <a:lnTo>
                    <a:pt x="107" y="77"/>
                  </a:lnTo>
                  <a:lnTo>
                    <a:pt x="107" y="79"/>
                  </a:lnTo>
                  <a:lnTo>
                    <a:pt x="107" y="79"/>
                  </a:lnTo>
                  <a:lnTo>
                    <a:pt x="105" y="88"/>
                  </a:lnTo>
                  <a:lnTo>
                    <a:pt x="103" y="97"/>
                  </a:lnTo>
                  <a:lnTo>
                    <a:pt x="98" y="104"/>
                  </a:lnTo>
                  <a:lnTo>
                    <a:pt x="93" y="112"/>
                  </a:lnTo>
                  <a:lnTo>
                    <a:pt x="83" y="115"/>
                  </a:lnTo>
                  <a:lnTo>
                    <a:pt x="74" y="119"/>
                  </a:lnTo>
                  <a:lnTo>
                    <a:pt x="64" y="123"/>
                  </a:lnTo>
                  <a:lnTo>
                    <a:pt x="53" y="123"/>
                  </a:lnTo>
                  <a:lnTo>
                    <a:pt x="53" y="123"/>
                  </a:lnTo>
                  <a:lnTo>
                    <a:pt x="37" y="121"/>
                  </a:lnTo>
                  <a:lnTo>
                    <a:pt x="24" y="117"/>
                  </a:lnTo>
                  <a:lnTo>
                    <a:pt x="11" y="110"/>
                  </a:lnTo>
                  <a:lnTo>
                    <a:pt x="0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99" name="Agrupar 98"/>
          <p:cNvGrpSpPr/>
          <p:nvPr/>
        </p:nvGrpSpPr>
        <p:grpSpPr>
          <a:xfrm>
            <a:off x="-77070" y="0"/>
            <a:ext cx="2173256" cy="1573161"/>
            <a:chOff x="7926388" y="0"/>
            <a:chExt cx="1443038" cy="1044576"/>
          </a:xfrm>
        </p:grpSpPr>
        <p:sp>
          <p:nvSpPr>
            <p:cNvPr id="100" name="Freeform 11"/>
            <p:cNvSpPr>
              <a:spLocks/>
            </p:cNvSpPr>
            <p:nvPr/>
          </p:nvSpPr>
          <p:spPr bwMode="auto">
            <a:xfrm>
              <a:off x="7926388" y="198438"/>
              <a:ext cx="550863" cy="636588"/>
            </a:xfrm>
            <a:custGeom>
              <a:avLst/>
              <a:gdLst>
                <a:gd name="T0" fmla="*/ 0 w 347"/>
                <a:gd name="T1" fmla="*/ 0 h 401"/>
                <a:gd name="T2" fmla="*/ 0 w 347"/>
                <a:gd name="T3" fmla="*/ 401 h 401"/>
                <a:gd name="T4" fmla="*/ 347 w 347"/>
                <a:gd name="T5" fmla="*/ 200 h 401"/>
                <a:gd name="T6" fmla="*/ 0 w 347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401">
                  <a:moveTo>
                    <a:pt x="0" y="0"/>
                  </a:moveTo>
                  <a:lnTo>
                    <a:pt x="0" y="401"/>
                  </a:lnTo>
                  <a:lnTo>
                    <a:pt x="347" y="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C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1" name="Freeform 12"/>
            <p:cNvSpPr>
              <a:spLocks/>
            </p:cNvSpPr>
            <p:nvPr/>
          </p:nvSpPr>
          <p:spPr bwMode="auto">
            <a:xfrm>
              <a:off x="8015288" y="0"/>
              <a:ext cx="1354138" cy="782638"/>
            </a:xfrm>
            <a:custGeom>
              <a:avLst/>
              <a:gdLst>
                <a:gd name="T0" fmla="*/ 0 w 853"/>
                <a:gd name="T1" fmla="*/ 493 h 493"/>
                <a:gd name="T2" fmla="*/ 0 w 853"/>
                <a:gd name="T3" fmla="*/ 493 h 493"/>
                <a:gd name="T4" fmla="*/ 853 w 853"/>
                <a:gd name="T5" fmla="*/ 0 h 493"/>
                <a:gd name="T6" fmla="*/ 853 w 853"/>
                <a:gd name="T7" fmla="*/ 2 h 493"/>
                <a:gd name="T8" fmla="*/ 0 w 853"/>
                <a:gd name="T9" fmla="*/ 49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3" h="493">
                  <a:moveTo>
                    <a:pt x="0" y="493"/>
                  </a:moveTo>
                  <a:lnTo>
                    <a:pt x="0" y="493"/>
                  </a:lnTo>
                  <a:lnTo>
                    <a:pt x="853" y="0"/>
                  </a:lnTo>
                  <a:lnTo>
                    <a:pt x="853" y="2"/>
                  </a:lnTo>
                  <a:lnTo>
                    <a:pt x="0" y="493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" name="Freeform 13"/>
            <p:cNvSpPr>
              <a:spLocks/>
            </p:cNvSpPr>
            <p:nvPr/>
          </p:nvSpPr>
          <p:spPr bwMode="auto">
            <a:xfrm>
              <a:off x="8015288" y="779463"/>
              <a:ext cx="454025" cy="265113"/>
            </a:xfrm>
            <a:custGeom>
              <a:avLst/>
              <a:gdLst>
                <a:gd name="T0" fmla="*/ 0 w 286"/>
                <a:gd name="T1" fmla="*/ 167 h 167"/>
                <a:gd name="T2" fmla="*/ 0 w 286"/>
                <a:gd name="T3" fmla="*/ 165 h 167"/>
                <a:gd name="T4" fmla="*/ 286 w 286"/>
                <a:gd name="T5" fmla="*/ 0 h 167"/>
                <a:gd name="T6" fmla="*/ 286 w 286"/>
                <a:gd name="T7" fmla="*/ 2 h 167"/>
                <a:gd name="T8" fmla="*/ 0 w 286"/>
                <a:gd name="T9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167">
                  <a:moveTo>
                    <a:pt x="0" y="167"/>
                  </a:moveTo>
                  <a:lnTo>
                    <a:pt x="0" y="165"/>
                  </a:lnTo>
                  <a:lnTo>
                    <a:pt x="286" y="0"/>
                  </a:lnTo>
                  <a:lnTo>
                    <a:pt x="286" y="2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03" name="Caixa de Texto 6">
            <a:extLst>
              <a:ext uri="{FF2B5EF4-FFF2-40B4-BE49-F238E27FC236}">
                <a16:creationId xmlns:a16="http://schemas.microsoft.com/office/drawing/2014/main" id="{CB14C32F-9AE0-42A1-ABA2-C20CA5439D17}"/>
              </a:ext>
            </a:extLst>
          </p:cNvPr>
          <p:cNvSpPr txBox="1"/>
          <p:nvPr/>
        </p:nvSpPr>
        <p:spPr>
          <a:xfrm>
            <a:off x="567735" y="1379947"/>
            <a:ext cx="1211316" cy="106047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6000" b="1" dirty="0">
                <a:solidFill>
                  <a:srgbClr val="43ACB1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IV.	</a:t>
            </a:r>
            <a:endParaRPr lang="pt-BR" sz="3600" dirty="0">
              <a:effectLst/>
              <a:latin typeface="Century Gothic" panose="020B0502020202020204" pitchFamily="34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3325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Freeform 11"/>
          <p:cNvSpPr>
            <a:spLocks noEditPoints="1"/>
          </p:cNvSpPr>
          <p:nvPr/>
        </p:nvSpPr>
        <p:spPr bwMode="auto">
          <a:xfrm>
            <a:off x="2748559" y="1363305"/>
            <a:ext cx="7357452" cy="4785606"/>
          </a:xfrm>
          <a:custGeom>
            <a:avLst/>
            <a:gdLst>
              <a:gd name="T0" fmla="*/ 15756 w 16886"/>
              <a:gd name="T1" fmla="*/ 8014 h 11372"/>
              <a:gd name="T2" fmla="*/ 16080 w 16886"/>
              <a:gd name="T3" fmla="*/ 7011 h 11372"/>
              <a:gd name="T4" fmla="*/ 16071 w 16886"/>
              <a:gd name="T5" fmla="*/ 6042 h 11372"/>
              <a:gd name="T6" fmla="*/ 16041 w 16886"/>
              <a:gd name="T7" fmla="*/ 5289 h 11372"/>
              <a:gd name="T8" fmla="*/ 16338 w 16886"/>
              <a:gd name="T9" fmla="*/ 4551 h 11372"/>
              <a:gd name="T10" fmla="*/ 16479 w 16886"/>
              <a:gd name="T11" fmla="*/ 4170 h 11372"/>
              <a:gd name="T12" fmla="*/ 16188 w 16886"/>
              <a:gd name="T13" fmla="*/ 3757 h 11372"/>
              <a:gd name="T14" fmla="*/ 16178 w 16886"/>
              <a:gd name="T15" fmla="*/ 2792 h 11372"/>
              <a:gd name="T16" fmla="*/ 16158 w 16886"/>
              <a:gd name="T17" fmla="*/ 1679 h 11372"/>
              <a:gd name="T18" fmla="*/ 15626 w 16886"/>
              <a:gd name="T19" fmla="*/ 1174 h 11372"/>
              <a:gd name="T20" fmla="*/ 15690 w 16886"/>
              <a:gd name="T21" fmla="*/ 821 h 11372"/>
              <a:gd name="T22" fmla="*/ 15583 w 16886"/>
              <a:gd name="T23" fmla="*/ 354 h 11372"/>
              <a:gd name="T24" fmla="*/ 15999 w 16886"/>
              <a:gd name="T25" fmla="*/ 900 h 11372"/>
              <a:gd name="T26" fmla="*/ 16028 w 16886"/>
              <a:gd name="T27" fmla="*/ 72 h 11372"/>
              <a:gd name="T28" fmla="*/ 14777 w 16886"/>
              <a:gd name="T29" fmla="*/ 156 h 11372"/>
              <a:gd name="T30" fmla="*/ 14436 w 16886"/>
              <a:gd name="T31" fmla="*/ 144 h 11372"/>
              <a:gd name="T32" fmla="*/ 14153 w 16886"/>
              <a:gd name="T33" fmla="*/ 393 h 11372"/>
              <a:gd name="T34" fmla="*/ 13893 w 16886"/>
              <a:gd name="T35" fmla="*/ 557 h 11372"/>
              <a:gd name="T36" fmla="*/ 13333 w 16886"/>
              <a:gd name="T37" fmla="*/ 845 h 11372"/>
              <a:gd name="T38" fmla="*/ 12942 w 16886"/>
              <a:gd name="T39" fmla="*/ 737 h 11372"/>
              <a:gd name="T40" fmla="*/ 12362 w 16886"/>
              <a:gd name="T41" fmla="*/ 359 h 11372"/>
              <a:gd name="T42" fmla="*/ 11757 w 16886"/>
              <a:gd name="T43" fmla="*/ 189 h 11372"/>
              <a:gd name="T44" fmla="*/ 11086 w 16886"/>
              <a:gd name="T45" fmla="*/ 267 h 11372"/>
              <a:gd name="T46" fmla="*/ 10412 w 16886"/>
              <a:gd name="T47" fmla="*/ 171 h 11372"/>
              <a:gd name="T48" fmla="*/ 9721 w 16886"/>
              <a:gd name="T49" fmla="*/ 655 h 11372"/>
              <a:gd name="T50" fmla="*/ 8691 w 16886"/>
              <a:gd name="T51" fmla="*/ 881 h 11372"/>
              <a:gd name="T52" fmla="*/ 7912 w 16886"/>
              <a:gd name="T53" fmla="*/ 1385 h 11372"/>
              <a:gd name="T54" fmla="*/ 8028 w 16886"/>
              <a:gd name="T55" fmla="*/ 2153 h 11372"/>
              <a:gd name="T56" fmla="*/ 7228 w 16886"/>
              <a:gd name="T57" fmla="*/ 2088 h 11372"/>
              <a:gd name="T58" fmla="*/ 5738 w 16886"/>
              <a:gd name="T59" fmla="*/ 2006 h 11372"/>
              <a:gd name="T60" fmla="*/ 4354 w 16886"/>
              <a:gd name="T61" fmla="*/ 1571 h 11372"/>
              <a:gd name="T62" fmla="*/ 2203 w 16886"/>
              <a:gd name="T63" fmla="*/ 1410 h 11372"/>
              <a:gd name="T64" fmla="*/ 869 w 16886"/>
              <a:gd name="T65" fmla="*/ 1141 h 11372"/>
              <a:gd name="T66" fmla="*/ 286 w 16886"/>
              <a:gd name="T67" fmla="*/ 1855 h 11372"/>
              <a:gd name="T68" fmla="*/ 270 w 16886"/>
              <a:gd name="T69" fmla="*/ 2594 h 11372"/>
              <a:gd name="T70" fmla="*/ 427 w 16886"/>
              <a:gd name="T71" fmla="*/ 3273 h 11372"/>
              <a:gd name="T72" fmla="*/ 180 w 16886"/>
              <a:gd name="T73" fmla="*/ 3783 h 11372"/>
              <a:gd name="T74" fmla="*/ 645 w 16886"/>
              <a:gd name="T75" fmla="*/ 4247 h 11372"/>
              <a:gd name="T76" fmla="*/ 1647 w 16886"/>
              <a:gd name="T77" fmla="*/ 3926 h 11372"/>
              <a:gd name="T78" fmla="*/ 2619 w 16886"/>
              <a:gd name="T79" fmla="*/ 4074 h 11372"/>
              <a:gd name="T80" fmla="*/ 3709 w 16886"/>
              <a:gd name="T81" fmla="*/ 4371 h 11372"/>
              <a:gd name="T82" fmla="*/ 4688 w 16886"/>
              <a:gd name="T83" fmla="*/ 4499 h 11372"/>
              <a:gd name="T84" fmla="*/ 5557 w 16886"/>
              <a:gd name="T85" fmla="*/ 4624 h 11372"/>
              <a:gd name="T86" fmla="*/ 6160 w 16886"/>
              <a:gd name="T87" fmla="*/ 5119 h 11372"/>
              <a:gd name="T88" fmla="*/ 6956 w 16886"/>
              <a:gd name="T89" fmla="*/ 5216 h 11372"/>
              <a:gd name="T90" fmla="*/ 7872 w 16886"/>
              <a:gd name="T91" fmla="*/ 5893 h 11372"/>
              <a:gd name="T92" fmla="*/ 8791 w 16886"/>
              <a:gd name="T93" fmla="*/ 6621 h 11372"/>
              <a:gd name="T94" fmla="*/ 9486 w 16886"/>
              <a:gd name="T95" fmla="*/ 7494 h 11372"/>
              <a:gd name="T96" fmla="*/ 10742 w 16886"/>
              <a:gd name="T97" fmla="*/ 8263 h 11372"/>
              <a:gd name="T98" fmla="*/ 11465 w 16886"/>
              <a:gd name="T99" fmla="*/ 8421 h 11372"/>
              <a:gd name="T100" fmla="*/ 12227 w 16886"/>
              <a:gd name="T101" fmla="*/ 8477 h 11372"/>
              <a:gd name="T102" fmla="*/ 12731 w 16886"/>
              <a:gd name="T103" fmla="*/ 8912 h 11372"/>
              <a:gd name="T104" fmla="*/ 12133 w 16886"/>
              <a:gd name="T105" fmla="*/ 9301 h 11372"/>
              <a:gd name="T106" fmla="*/ 11996 w 16886"/>
              <a:gd name="T107" fmla="*/ 10120 h 11372"/>
              <a:gd name="T108" fmla="*/ 11603 w 16886"/>
              <a:gd name="T109" fmla="*/ 10796 h 11372"/>
              <a:gd name="T110" fmla="*/ 11396 w 16886"/>
              <a:gd name="T111" fmla="*/ 11143 h 11372"/>
              <a:gd name="T112" fmla="*/ 12248 w 16886"/>
              <a:gd name="T113" fmla="*/ 11111 h 11372"/>
              <a:gd name="T114" fmla="*/ 15945 w 16886"/>
              <a:gd name="T115" fmla="*/ 7276 h 11372"/>
              <a:gd name="T116" fmla="*/ 15926 w 16886"/>
              <a:gd name="T117" fmla="*/ 1141 h 11372"/>
              <a:gd name="T118" fmla="*/ 16457 w 16886"/>
              <a:gd name="T119" fmla="*/ 773 h 11372"/>
              <a:gd name="T120" fmla="*/ 16371 w 16886"/>
              <a:gd name="T121" fmla="*/ 5210 h 11372"/>
              <a:gd name="T122" fmla="*/ 16764 w 16886"/>
              <a:gd name="T123" fmla="*/ 5213 h 11372"/>
              <a:gd name="T124" fmla="*/ 16211 w 16886"/>
              <a:gd name="T125" fmla="*/ 6303 h 11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886" h="11372">
                <a:moveTo>
                  <a:pt x="14270" y="9556"/>
                </a:moveTo>
                <a:lnTo>
                  <a:pt x="14300" y="9533"/>
                </a:lnTo>
                <a:lnTo>
                  <a:pt x="14330" y="9511"/>
                </a:lnTo>
                <a:lnTo>
                  <a:pt x="14361" y="9488"/>
                </a:lnTo>
                <a:lnTo>
                  <a:pt x="14392" y="9467"/>
                </a:lnTo>
                <a:lnTo>
                  <a:pt x="14424" y="9444"/>
                </a:lnTo>
                <a:lnTo>
                  <a:pt x="14457" y="9421"/>
                </a:lnTo>
                <a:lnTo>
                  <a:pt x="14490" y="9399"/>
                </a:lnTo>
                <a:lnTo>
                  <a:pt x="14525" y="9377"/>
                </a:lnTo>
                <a:lnTo>
                  <a:pt x="14564" y="9351"/>
                </a:lnTo>
                <a:lnTo>
                  <a:pt x="14605" y="9326"/>
                </a:lnTo>
                <a:lnTo>
                  <a:pt x="14650" y="9297"/>
                </a:lnTo>
                <a:lnTo>
                  <a:pt x="14696" y="9268"/>
                </a:lnTo>
                <a:lnTo>
                  <a:pt x="14745" y="9238"/>
                </a:lnTo>
                <a:lnTo>
                  <a:pt x="14794" y="9207"/>
                </a:lnTo>
                <a:lnTo>
                  <a:pt x="14845" y="9176"/>
                </a:lnTo>
                <a:lnTo>
                  <a:pt x="14895" y="9146"/>
                </a:lnTo>
                <a:lnTo>
                  <a:pt x="14948" y="9114"/>
                </a:lnTo>
                <a:lnTo>
                  <a:pt x="15001" y="9084"/>
                </a:lnTo>
                <a:lnTo>
                  <a:pt x="15053" y="9055"/>
                </a:lnTo>
                <a:lnTo>
                  <a:pt x="15104" y="9027"/>
                </a:lnTo>
                <a:lnTo>
                  <a:pt x="15121" y="9019"/>
                </a:lnTo>
                <a:lnTo>
                  <a:pt x="15138" y="9012"/>
                </a:lnTo>
                <a:lnTo>
                  <a:pt x="15156" y="9004"/>
                </a:lnTo>
                <a:lnTo>
                  <a:pt x="15171" y="8996"/>
                </a:lnTo>
                <a:lnTo>
                  <a:pt x="15203" y="8979"/>
                </a:lnTo>
                <a:lnTo>
                  <a:pt x="15238" y="8963"/>
                </a:lnTo>
                <a:lnTo>
                  <a:pt x="15271" y="8950"/>
                </a:lnTo>
                <a:lnTo>
                  <a:pt x="15301" y="8938"/>
                </a:lnTo>
                <a:lnTo>
                  <a:pt x="15313" y="8934"/>
                </a:lnTo>
                <a:lnTo>
                  <a:pt x="15323" y="8932"/>
                </a:lnTo>
                <a:lnTo>
                  <a:pt x="15331" y="8934"/>
                </a:lnTo>
                <a:lnTo>
                  <a:pt x="15338" y="8934"/>
                </a:lnTo>
                <a:lnTo>
                  <a:pt x="15343" y="8930"/>
                </a:lnTo>
                <a:lnTo>
                  <a:pt x="15346" y="8925"/>
                </a:lnTo>
                <a:lnTo>
                  <a:pt x="15354" y="8924"/>
                </a:lnTo>
                <a:lnTo>
                  <a:pt x="15363" y="8924"/>
                </a:lnTo>
                <a:lnTo>
                  <a:pt x="15369" y="8921"/>
                </a:lnTo>
                <a:lnTo>
                  <a:pt x="15376" y="8919"/>
                </a:lnTo>
                <a:lnTo>
                  <a:pt x="15377" y="8919"/>
                </a:lnTo>
                <a:lnTo>
                  <a:pt x="15380" y="8919"/>
                </a:lnTo>
                <a:lnTo>
                  <a:pt x="15382" y="8919"/>
                </a:lnTo>
                <a:lnTo>
                  <a:pt x="15383" y="8921"/>
                </a:lnTo>
                <a:lnTo>
                  <a:pt x="15383" y="8922"/>
                </a:lnTo>
                <a:lnTo>
                  <a:pt x="15385" y="8924"/>
                </a:lnTo>
                <a:lnTo>
                  <a:pt x="15387" y="8925"/>
                </a:lnTo>
                <a:lnTo>
                  <a:pt x="15390" y="8925"/>
                </a:lnTo>
                <a:lnTo>
                  <a:pt x="15393" y="8925"/>
                </a:lnTo>
                <a:lnTo>
                  <a:pt x="15396" y="8925"/>
                </a:lnTo>
                <a:lnTo>
                  <a:pt x="15402" y="8921"/>
                </a:lnTo>
                <a:lnTo>
                  <a:pt x="15406" y="8917"/>
                </a:lnTo>
                <a:lnTo>
                  <a:pt x="15410" y="8915"/>
                </a:lnTo>
                <a:lnTo>
                  <a:pt x="15413" y="8914"/>
                </a:lnTo>
                <a:lnTo>
                  <a:pt x="15416" y="8912"/>
                </a:lnTo>
                <a:lnTo>
                  <a:pt x="15416" y="8911"/>
                </a:lnTo>
                <a:lnTo>
                  <a:pt x="15418" y="8907"/>
                </a:lnTo>
                <a:lnTo>
                  <a:pt x="15418" y="8904"/>
                </a:lnTo>
                <a:lnTo>
                  <a:pt x="15416" y="8904"/>
                </a:lnTo>
                <a:lnTo>
                  <a:pt x="15413" y="8902"/>
                </a:lnTo>
                <a:lnTo>
                  <a:pt x="15409" y="8902"/>
                </a:lnTo>
                <a:lnTo>
                  <a:pt x="15406" y="8901"/>
                </a:lnTo>
                <a:lnTo>
                  <a:pt x="15403" y="8896"/>
                </a:lnTo>
                <a:lnTo>
                  <a:pt x="15402" y="8894"/>
                </a:lnTo>
                <a:lnTo>
                  <a:pt x="15402" y="8886"/>
                </a:lnTo>
                <a:lnTo>
                  <a:pt x="15403" y="8878"/>
                </a:lnTo>
                <a:lnTo>
                  <a:pt x="15403" y="8871"/>
                </a:lnTo>
                <a:lnTo>
                  <a:pt x="15405" y="8862"/>
                </a:lnTo>
                <a:lnTo>
                  <a:pt x="15408" y="8855"/>
                </a:lnTo>
                <a:lnTo>
                  <a:pt x="15415" y="8845"/>
                </a:lnTo>
                <a:lnTo>
                  <a:pt x="15432" y="8826"/>
                </a:lnTo>
                <a:lnTo>
                  <a:pt x="15451" y="8810"/>
                </a:lnTo>
                <a:lnTo>
                  <a:pt x="15467" y="8797"/>
                </a:lnTo>
                <a:lnTo>
                  <a:pt x="15482" y="8786"/>
                </a:lnTo>
                <a:lnTo>
                  <a:pt x="15490" y="8790"/>
                </a:lnTo>
                <a:lnTo>
                  <a:pt x="15495" y="8791"/>
                </a:lnTo>
                <a:lnTo>
                  <a:pt x="15498" y="8784"/>
                </a:lnTo>
                <a:lnTo>
                  <a:pt x="15501" y="8777"/>
                </a:lnTo>
                <a:lnTo>
                  <a:pt x="15495" y="8774"/>
                </a:lnTo>
                <a:lnTo>
                  <a:pt x="15491" y="8771"/>
                </a:lnTo>
                <a:lnTo>
                  <a:pt x="15493" y="8765"/>
                </a:lnTo>
                <a:lnTo>
                  <a:pt x="15491" y="8758"/>
                </a:lnTo>
                <a:lnTo>
                  <a:pt x="15491" y="8754"/>
                </a:lnTo>
                <a:lnTo>
                  <a:pt x="15491" y="8752"/>
                </a:lnTo>
                <a:lnTo>
                  <a:pt x="15493" y="8750"/>
                </a:lnTo>
                <a:lnTo>
                  <a:pt x="15495" y="8750"/>
                </a:lnTo>
                <a:lnTo>
                  <a:pt x="15498" y="8741"/>
                </a:lnTo>
                <a:lnTo>
                  <a:pt x="15501" y="8732"/>
                </a:lnTo>
                <a:lnTo>
                  <a:pt x="15507" y="8727"/>
                </a:lnTo>
                <a:lnTo>
                  <a:pt x="15513" y="8719"/>
                </a:lnTo>
                <a:lnTo>
                  <a:pt x="15526" y="8709"/>
                </a:lnTo>
                <a:lnTo>
                  <a:pt x="15536" y="8699"/>
                </a:lnTo>
                <a:lnTo>
                  <a:pt x="15550" y="8691"/>
                </a:lnTo>
                <a:lnTo>
                  <a:pt x="15563" y="8685"/>
                </a:lnTo>
                <a:lnTo>
                  <a:pt x="15569" y="8685"/>
                </a:lnTo>
                <a:lnTo>
                  <a:pt x="15575" y="8688"/>
                </a:lnTo>
                <a:lnTo>
                  <a:pt x="15575" y="8679"/>
                </a:lnTo>
                <a:lnTo>
                  <a:pt x="15572" y="8669"/>
                </a:lnTo>
                <a:lnTo>
                  <a:pt x="15575" y="8665"/>
                </a:lnTo>
                <a:lnTo>
                  <a:pt x="15577" y="8660"/>
                </a:lnTo>
                <a:lnTo>
                  <a:pt x="15580" y="8656"/>
                </a:lnTo>
                <a:lnTo>
                  <a:pt x="15582" y="8652"/>
                </a:lnTo>
                <a:lnTo>
                  <a:pt x="15579" y="8647"/>
                </a:lnTo>
                <a:lnTo>
                  <a:pt x="15575" y="8646"/>
                </a:lnTo>
                <a:lnTo>
                  <a:pt x="15575" y="8640"/>
                </a:lnTo>
                <a:lnTo>
                  <a:pt x="15573" y="8637"/>
                </a:lnTo>
                <a:lnTo>
                  <a:pt x="15575" y="8636"/>
                </a:lnTo>
                <a:lnTo>
                  <a:pt x="15579" y="8634"/>
                </a:lnTo>
                <a:lnTo>
                  <a:pt x="15577" y="8631"/>
                </a:lnTo>
                <a:lnTo>
                  <a:pt x="15576" y="8629"/>
                </a:lnTo>
                <a:lnTo>
                  <a:pt x="15583" y="8614"/>
                </a:lnTo>
                <a:lnTo>
                  <a:pt x="15590" y="8601"/>
                </a:lnTo>
                <a:lnTo>
                  <a:pt x="15596" y="8598"/>
                </a:lnTo>
                <a:lnTo>
                  <a:pt x="15602" y="8597"/>
                </a:lnTo>
                <a:lnTo>
                  <a:pt x="15602" y="8594"/>
                </a:lnTo>
                <a:lnTo>
                  <a:pt x="15603" y="8593"/>
                </a:lnTo>
                <a:lnTo>
                  <a:pt x="15608" y="8584"/>
                </a:lnTo>
                <a:lnTo>
                  <a:pt x="15613" y="8580"/>
                </a:lnTo>
                <a:lnTo>
                  <a:pt x="15613" y="8580"/>
                </a:lnTo>
                <a:lnTo>
                  <a:pt x="15615" y="8584"/>
                </a:lnTo>
                <a:lnTo>
                  <a:pt x="15616" y="8585"/>
                </a:lnTo>
                <a:lnTo>
                  <a:pt x="15618" y="8587"/>
                </a:lnTo>
                <a:lnTo>
                  <a:pt x="15619" y="8587"/>
                </a:lnTo>
                <a:lnTo>
                  <a:pt x="15619" y="8585"/>
                </a:lnTo>
                <a:lnTo>
                  <a:pt x="15621" y="8574"/>
                </a:lnTo>
                <a:lnTo>
                  <a:pt x="15619" y="8562"/>
                </a:lnTo>
                <a:lnTo>
                  <a:pt x="15619" y="8557"/>
                </a:lnTo>
                <a:lnTo>
                  <a:pt x="15619" y="8554"/>
                </a:lnTo>
                <a:lnTo>
                  <a:pt x="15621" y="8549"/>
                </a:lnTo>
                <a:lnTo>
                  <a:pt x="15622" y="8547"/>
                </a:lnTo>
                <a:lnTo>
                  <a:pt x="15618" y="8545"/>
                </a:lnTo>
                <a:lnTo>
                  <a:pt x="15612" y="8542"/>
                </a:lnTo>
                <a:lnTo>
                  <a:pt x="15596" y="8544"/>
                </a:lnTo>
                <a:lnTo>
                  <a:pt x="15582" y="8545"/>
                </a:lnTo>
                <a:lnTo>
                  <a:pt x="15576" y="8536"/>
                </a:lnTo>
                <a:lnTo>
                  <a:pt x="15570" y="8528"/>
                </a:lnTo>
                <a:lnTo>
                  <a:pt x="15567" y="8518"/>
                </a:lnTo>
                <a:lnTo>
                  <a:pt x="15565" y="8508"/>
                </a:lnTo>
                <a:lnTo>
                  <a:pt x="15563" y="8498"/>
                </a:lnTo>
                <a:lnTo>
                  <a:pt x="15562" y="8486"/>
                </a:lnTo>
                <a:lnTo>
                  <a:pt x="15562" y="8476"/>
                </a:lnTo>
                <a:lnTo>
                  <a:pt x="15563" y="8464"/>
                </a:lnTo>
                <a:lnTo>
                  <a:pt x="15566" y="8441"/>
                </a:lnTo>
                <a:lnTo>
                  <a:pt x="15573" y="8420"/>
                </a:lnTo>
                <a:lnTo>
                  <a:pt x="15580" y="8398"/>
                </a:lnTo>
                <a:lnTo>
                  <a:pt x="15588" y="8377"/>
                </a:lnTo>
                <a:lnTo>
                  <a:pt x="15596" y="8361"/>
                </a:lnTo>
                <a:lnTo>
                  <a:pt x="15606" y="8345"/>
                </a:lnTo>
                <a:lnTo>
                  <a:pt x="15613" y="8338"/>
                </a:lnTo>
                <a:lnTo>
                  <a:pt x="15621" y="8329"/>
                </a:lnTo>
                <a:lnTo>
                  <a:pt x="15629" y="8322"/>
                </a:lnTo>
                <a:lnTo>
                  <a:pt x="15639" y="8313"/>
                </a:lnTo>
                <a:lnTo>
                  <a:pt x="15644" y="8313"/>
                </a:lnTo>
                <a:lnTo>
                  <a:pt x="15647" y="8312"/>
                </a:lnTo>
                <a:lnTo>
                  <a:pt x="15649" y="8307"/>
                </a:lnTo>
                <a:lnTo>
                  <a:pt x="15652" y="8303"/>
                </a:lnTo>
                <a:lnTo>
                  <a:pt x="15649" y="8300"/>
                </a:lnTo>
                <a:lnTo>
                  <a:pt x="15647" y="8299"/>
                </a:lnTo>
                <a:lnTo>
                  <a:pt x="15638" y="8296"/>
                </a:lnTo>
                <a:lnTo>
                  <a:pt x="15629" y="8295"/>
                </a:lnTo>
                <a:lnTo>
                  <a:pt x="15629" y="8274"/>
                </a:lnTo>
                <a:lnTo>
                  <a:pt x="15628" y="8254"/>
                </a:lnTo>
                <a:lnTo>
                  <a:pt x="15629" y="8241"/>
                </a:lnTo>
                <a:lnTo>
                  <a:pt x="15632" y="8227"/>
                </a:lnTo>
                <a:lnTo>
                  <a:pt x="15635" y="8214"/>
                </a:lnTo>
                <a:lnTo>
                  <a:pt x="15641" y="8201"/>
                </a:lnTo>
                <a:lnTo>
                  <a:pt x="15658" y="8162"/>
                </a:lnTo>
                <a:lnTo>
                  <a:pt x="15678" y="8126"/>
                </a:lnTo>
                <a:lnTo>
                  <a:pt x="15688" y="8109"/>
                </a:lnTo>
                <a:lnTo>
                  <a:pt x="15700" y="8091"/>
                </a:lnTo>
                <a:lnTo>
                  <a:pt x="15713" y="8077"/>
                </a:lnTo>
                <a:lnTo>
                  <a:pt x="15726" y="8063"/>
                </a:lnTo>
                <a:lnTo>
                  <a:pt x="15740" y="8047"/>
                </a:lnTo>
                <a:lnTo>
                  <a:pt x="15753" y="8031"/>
                </a:lnTo>
                <a:lnTo>
                  <a:pt x="15757" y="8034"/>
                </a:lnTo>
                <a:lnTo>
                  <a:pt x="15760" y="8037"/>
                </a:lnTo>
                <a:lnTo>
                  <a:pt x="15770" y="8025"/>
                </a:lnTo>
                <a:lnTo>
                  <a:pt x="15781" y="8015"/>
                </a:lnTo>
                <a:lnTo>
                  <a:pt x="15770" y="8015"/>
                </a:lnTo>
                <a:lnTo>
                  <a:pt x="15756" y="8014"/>
                </a:lnTo>
                <a:lnTo>
                  <a:pt x="15753" y="8008"/>
                </a:lnTo>
                <a:lnTo>
                  <a:pt x="15750" y="8001"/>
                </a:lnTo>
                <a:lnTo>
                  <a:pt x="15749" y="7994"/>
                </a:lnTo>
                <a:lnTo>
                  <a:pt x="15749" y="7985"/>
                </a:lnTo>
                <a:lnTo>
                  <a:pt x="15749" y="7968"/>
                </a:lnTo>
                <a:lnTo>
                  <a:pt x="15750" y="7956"/>
                </a:lnTo>
                <a:lnTo>
                  <a:pt x="15759" y="7929"/>
                </a:lnTo>
                <a:lnTo>
                  <a:pt x="15772" y="7897"/>
                </a:lnTo>
                <a:lnTo>
                  <a:pt x="15785" y="7865"/>
                </a:lnTo>
                <a:lnTo>
                  <a:pt x="15799" y="7835"/>
                </a:lnTo>
                <a:lnTo>
                  <a:pt x="15808" y="7816"/>
                </a:lnTo>
                <a:lnTo>
                  <a:pt x="15819" y="7796"/>
                </a:lnTo>
                <a:lnTo>
                  <a:pt x="15831" y="7778"/>
                </a:lnTo>
                <a:lnTo>
                  <a:pt x="15844" y="7760"/>
                </a:lnTo>
                <a:lnTo>
                  <a:pt x="15858" y="7743"/>
                </a:lnTo>
                <a:lnTo>
                  <a:pt x="15873" y="7727"/>
                </a:lnTo>
                <a:lnTo>
                  <a:pt x="15889" y="7714"/>
                </a:lnTo>
                <a:lnTo>
                  <a:pt x="15904" y="7703"/>
                </a:lnTo>
                <a:lnTo>
                  <a:pt x="15913" y="7698"/>
                </a:lnTo>
                <a:lnTo>
                  <a:pt x="15920" y="7693"/>
                </a:lnTo>
                <a:lnTo>
                  <a:pt x="15925" y="7694"/>
                </a:lnTo>
                <a:lnTo>
                  <a:pt x="15927" y="7694"/>
                </a:lnTo>
                <a:lnTo>
                  <a:pt x="15932" y="7687"/>
                </a:lnTo>
                <a:lnTo>
                  <a:pt x="15935" y="7683"/>
                </a:lnTo>
                <a:lnTo>
                  <a:pt x="15939" y="7680"/>
                </a:lnTo>
                <a:lnTo>
                  <a:pt x="15942" y="7678"/>
                </a:lnTo>
                <a:lnTo>
                  <a:pt x="15943" y="7678"/>
                </a:lnTo>
                <a:lnTo>
                  <a:pt x="15946" y="7677"/>
                </a:lnTo>
                <a:lnTo>
                  <a:pt x="15948" y="7675"/>
                </a:lnTo>
                <a:lnTo>
                  <a:pt x="15948" y="7672"/>
                </a:lnTo>
                <a:lnTo>
                  <a:pt x="15948" y="7667"/>
                </a:lnTo>
                <a:lnTo>
                  <a:pt x="15945" y="7662"/>
                </a:lnTo>
                <a:lnTo>
                  <a:pt x="15940" y="7657"/>
                </a:lnTo>
                <a:lnTo>
                  <a:pt x="15935" y="7654"/>
                </a:lnTo>
                <a:lnTo>
                  <a:pt x="15933" y="7655"/>
                </a:lnTo>
                <a:lnTo>
                  <a:pt x="15932" y="7662"/>
                </a:lnTo>
                <a:lnTo>
                  <a:pt x="15926" y="7670"/>
                </a:lnTo>
                <a:lnTo>
                  <a:pt x="15926" y="7672"/>
                </a:lnTo>
                <a:lnTo>
                  <a:pt x="15926" y="7671"/>
                </a:lnTo>
                <a:lnTo>
                  <a:pt x="15919" y="7670"/>
                </a:lnTo>
                <a:lnTo>
                  <a:pt x="15912" y="7670"/>
                </a:lnTo>
                <a:lnTo>
                  <a:pt x="15913" y="7670"/>
                </a:lnTo>
                <a:lnTo>
                  <a:pt x="15910" y="7667"/>
                </a:lnTo>
                <a:lnTo>
                  <a:pt x="15904" y="7661"/>
                </a:lnTo>
                <a:lnTo>
                  <a:pt x="15899" y="7654"/>
                </a:lnTo>
                <a:lnTo>
                  <a:pt x="15893" y="7642"/>
                </a:lnTo>
                <a:lnTo>
                  <a:pt x="15889" y="7631"/>
                </a:lnTo>
                <a:lnTo>
                  <a:pt x="15886" y="7619"/>
                </a:lnTo>
                <a:lnTo>
                  <a:pt x="15887" y="7613"/>
                </a:lnTo>
                <a:lnTo>
                  <a:pt x="15889" y="7608"/>
                </a:lnTo>
                <a:lnTo>
                  <a:pt x="15891" y="7602"/>
                </a:lnTo>
                <a:lnTo>
                  <a:pt x="15896" y="7596"/>
                </a:lnTo>
                <a:lnTo>
                  <a:pt x="15897" y="7593"/>
                </a:lnTo>
                <a:lnTo>
                  <a:pt x="15900" y="7589"/>
                </a:lnTo>
                <a:lnTo>
                  <a:pt x="15900" y="7587"/>
                </a:lnTo>
                <a:lnTo>
                  <a:pt x="15900" y="7586"/>
                </a:lnTo>
                <a:lnTo>
                  <a:pt x="15899" y="7585"/>
                </a:lnTo>
                <a:lnTo>
                  <a:pt x="15896" y="7583"/>
                </a:lnTo>
                <a:lnTo>
                  <a:pt x="15893" y="7580"/>
                </a:lnTo>
                <a:lnTo>
                  <a:pt x="15891" y="7580"/>
                </a:lnTo>
                <a:lnTo>
                  <a:pt x="15893" y="7579"/>
                </a:lnTo>
                <a:lnTo>
                  <a:pt x="15893" y="7573"/>
                </a:lnTo>
                <a:lnTo>
                  <a:pt x="15893" y="7570"/>
                </a:lnTo>
                <a:lnTo>
                  <a:pt x="15894" y="7567"/>
                </a:lnTo>
                <a:lnTo>
                  <a:pt x="15896" y="7567"/>
                </a:lnTo>
                <a:lnTo>
                  <a:pt x="15899" y="7567"/>
                </a:lnTo>
                <a:lnTo>
                  <a:pt x="15900" y="7569"/>
                </a:lnTo>
                <a:lnTo>
                  <a:pt x="15901" y="7569"/>
                </a:lnTo>
                <a:lnTo>
                  <a:pt x="15903" y="7569"/>
                </a:lnTo>
                <a:lnTo>
                  <a:pt x="15901" y="7567"/>
                </a:lnTo>
                <a:lnTo>
                  <a:pt x="15907" y="7554"/>
                </a:lnTo>
                <a:lnTo>
                  <a:pt x="15910" y="7550"/>
                </a:lnTo>
                <a:lnTo>
                  <a:pt x="15913" y="7547"/>
                </a:lnTo>
                <a:lnTo>
                  <a:pt x="15916" y="7544"/>
                </a:lnTo>
                <a:lnTo>
                  <a:pt x="15916" y="7531"/>
                </a:lnTo>
                <a:lnTo>
                  <a:pt x="15914" y="7530"/>
                </a:lnTo>
                <a:lnTo>
                  <a:pt x="15912" y="7531"/>
                </a:lnTo>
                <a:lnTo>
                  <a:pt x="15909" y="7533"/>
                </a:lnTo>
                <a:lnTo>
                  <a:pt x="15907" y="7533"/>
                </a:lnTo>
                <a:lnTo>
                  <a:pt x="15904" y="7531"/>
                </a:lnTo>
                <a:lnTo>
                  <a:pt x="15903" y="7528"/>
                </a:lnTo>
                <a:lnTo>
                  <a:pt x="15901" y="7526"/>
                </a:lnTo>
                <a:lnTo>
                  <a:pt x="15901" y="7520"/>
                </a:lnTo>
                <a:lnTo>
                  <a:pt x="15900" y="7514"/>
                </a:lnTo>
                <a:lnTo>
                  <a:pt x="15899" y="7508"/>
                </a:lnTo>
                <a:lnTo>
                  <a:pt x="15900" y="7507"/>
                </a:lnTo>
                <a:lnTo>
                  <a:pt x="15900" y="7504"/>
                </a:lnTo>
                <a:lnTo>
                  <a:pt x="15903" y="7491"/>
                </a:lnTo>
                <a:lnTo>
                  <a:pt x="15906" y="7478"/>
                </a:lnTo>
                <a:lnTo>
                  <a:pt x="15909" y="7465"/>
                </a:lnTo>
                <a:lnTo>
                  <a:pt x="15914" y="7452"/>
                </a:lnTo>
                <a:lnTo>
                  <a:pt x="15925" y="7432"/>
                </a:lnTo>
                <a:lnTo>
                  <a:pt x="15933" y="7409"/>
                </a:lnTo>
                <a:lnTo>
                  <a:pt x="15940" y="7402"/>
                </a:lnTo>
                <a:lnTo>
                  <a:pt x="15949" y="7395"/>
                </a:lnTo>
                <a:lnTo>
                  <a:pt x="15952" y="7383"/>
                </a:lnTo>
                <a:lnTo>
                  <a:pt x="15955" y="7373"/>
                </a:lnTo>
                <a:lnTo>
                  <a:pt x="15959" y="7370"/>
                </a:lnTo>
                <a:lnTo>
                  <a:pt x="15963" y="7367"/>
                </a:lnTo>
                <a:lnTo>
                  <a:pt x="15966" y="7369"/>
                </a:lnTo>
                <a:lnTo>
                  <a:pt x="15969" y="7370"/>
                </a:lnTo>
                <a:lnTo>
                  <a:pt x="15976" y="7366"/>
                </a:lnTo>
                <a:lnTo>
                  <a:pt x="15984" y="7360"/>
                </a:lnTo>
                <a:lnTo>
                  <a:pt x="15985" y="7356"/>
                </a:lnTo>
                <a:lnTo>
                  <a:pt x="15986" y="7350"/>
                </a:lnTo>
                <a:lnTo>
                  <a:pt x="15982" y="7351"/>
                </a:lnTo>
                <a:lnTo>
                  <a:pt x="15976" y="7353"/>
                </a:lnTo>
                <a:lnTo>
                  <a:pt x="15971" y="7348"/>
                </a:lnTo>
                <a:lnTo>
                  <a:pt x="15966" y="7344"/>
                </a:lnTo>
                <a:lnTo>
                  <a:pt x="15968" y="7331"/>
                </a:lnTo>
                <a:lnTo>
                  <a:pt x="15969" y="7320"/>
                </a:lnTo>
                <a:lnTo>
                  <a:pt x="15975" y="7310"/>
                </a:lnTo>
                <a:lnTo>
                  <a:pt x="15979" y="7298"/>
                </a:lnTo>
                <a:lnTo>
                  <a:pt x="15989" y="7299"/>
                </a:lnTo>
                <a:lnTo>
                  <a:pt x="15998" y="7299"/>
                </a:lnTo>
                <a:lnTo>
                  <a:pt x="16001" y="7294"/>
                </a:lnTo>
                <a:lnTo>
                  <a:pt x="16002" y="7288"/>
                </a:lnTo>
                <a:lnTo>
                  <a:pt x="15995" y="7284"/>
                </a:lnTo>
                <a:lnTo>
                  <a:pt x="15988" y="7281"/>
                </a:lnTo>
                <a:lnTo>
                  <a:pt x="15989" y="7275"/>
                </a:lnTo>
                <a:lnTo>
                  <a:pt x="15991" y="7269"/>
                </a:lnTo>
                <a:lnTo>
                  <a:pt x="15997" y="7261"/>
                </a:lnTo>
                <a:lnTo>
                  <a:pt x="16004" y="7253"/>
                </a:lnTo>
                <a:lnTo>
                  <a:pt x="16001" y="7255"/>
                </a:lnTo>
                <a:lnTo>
                  <a:pt x="15995" y="7258"/>
                </a:lnTo>
                <a:lnTo>
                  <a:pt x="15995" y="7256"/>
                </a:lnTo>
                <a:lnTo>
                  <a:pt x="15995" y="7253"/>
                </a:lnTo>
                <a:lnTo>
                  <a:pt x="15995" y="7249"/>
                </a:lnTo>
                <a:lnTo>
                  <a:pt x="15991" y="7248"/>
                </a:lnTo>
                <a:lnTo>
                  <a:pt x="15986" y="7245"/>
                </a:lnTo>
                <a:lnTo>
                  <a:pt x="15986" y="7240"/>
                </a:lnTo>
                <a:lnTo>
                  <a:pt x="15988" y="7235"/>
                </a:lnTo>
                <a:lnTo>
                  <a:pt x="15989" y="7233"/>
                </a:lnTo>
                <a:lnTo>
                  <a:pt x="15992" y="7230"/>
                </a:lnTo>
                <a:lnTo>
                  <a:pt x="15994" y="7227"/>
                </a:lnTo>
                <a:lnTo>
                  <a:pt x="15995" y="7223"/>
                </a:lnTo>
                <a:lnTo>
                  <a:pt x="15995" y="7219"/>
                </a:lnTo>
                <a:lnTo>
                  <a:pt x="15997" y="7213"/>
                </a:lnTo>
                <a:lnTo>
                  <a:pt x="15999" y="7209"/>
                </a:lnTo>
                <a:lnTo>
                  <a:pt x="16002" y="7203"/>
                </a:lnTo>
                <a:lnTo>
                  <a:pt x="16001" y="7199"/>
                </a:lnTo>
                <a:lnTo>
                  <a:pt x="15999" y="7194"/>
                </a:lnTo>
                <a:lnTo>
                  <a:pt x="16002" y="7191"/>
                </a:lnTo>
                <a:lnTo>
                  <a:pt x="16005" y="7190"/>
                </a:lnTo>
                <a:lnTo>
                  <a:pt x="16005" y="7181"/>
                </a:lnTo>
                <a:lnTo>
                  <a:pt x="16004" y="7173"/>
                </a:lnTo>
                <a:lnTo>
                  <a:pt x="16005" y="7170"/>
                </a:lnTo>
                <a:lnTo>
                  <a:pt x="16008" y="7167"/>
                </a:lnTo>
                <a:lnTo>
                  <a:pt x="16009" y="7166"/>
                </a:lnTo>
                <a:lnTo>
                  <a:pt x="16012" y="7166"/>
                </a:lnTo>
                <a:lnTo>
                  <a:pt x="16012" y="7161"/>
                </a:lnTo>
                <a:lnTo>
                  <a:pt x="16012" y="7155"/>
                </a:lnTo>
                <a:lnTo>
                  <a:pt x="16015" y="7150"/>
                </a:lnTo>
                <a:lnTo>
                  <a:pt x="16017" y="7144"/>
                </a:lnTo>
                <a:lnTo>
                  <a:pt x="16020" y="7141"/>
                </a:lnTo>
                <a:lnTo>
                  <a:pt x="16021" y="7138"/>
                </a:lnTo>
                <a:lnTo>
                  <a:pt x="16028" y="7138"/>
                </a:lnTo>
                <a:lnTo>
                  <a:pt x="16034" y="7138"/>
                </a:lnTo>
                <a:lnTo>
                  <a:pt x="16037" y="7135"/>
                </a:lnTo>
                <a:lnTo>
                  <a:pt x="16041" y="7134"/>
                </a:lnTo>
                <a:lnTo>
                  <a:pt x="16045" y="7128"/>
                </a:lnTo>
                <a:lnTo>
                  <a:pt x="16050" y="7122"/>
                </a:lnTo>
                <a:lnTo>
                  <a:pt x="16050" y="7117"/>
                </a:lnTo>
                <a:lnTo>
                  <a:pt x="16051" y="7109"/>
                </a:lnTo>
                <a:lnTo>
                  <a:pt x="16056" y="7105"/>
                </a:lnTo>
                <a:lnTo>
                  <a:pt x="16058" y="7101"/>
                </a:lnTo>
                <a:lnTo>
                  <a:pt x="16066" y="7099"/>
                </a:lnTo>
                <a:lnTo>
                  <a:pt x="16073" y="7096"/>
                </a:lnTo>
                <a:lnTo>
                  <a:pt x="16074" y="7088"/>
                </a:lnTo>
                <a:lnTo>
                  <a:pt x="16077" y="7076"/>
                </a:lnTo>
                <a:lnTo>
                  <a:pt x="16080" y="7069"/>
                </a:lnTo>
                <a:lnTo>
                  <a:pt x="16080" y="7063"/>
                </a:lnTo>
                <a:lnTo>
                  <a:pt x="16080" y="7053"/>
                </a:lnTo>
                <a:lnTo>
                  <a:pt x="16079" y="7045"/>
                </a:lnTo>
                <a:lnTo>
                  <a:pt x="16074" y="7039"/>
                </a:lnTo>
                <a:lnTo>
                  <a:pt x="16071" y="7033"/>
                </a:lnTo>
                <a:lnTo>
                  <a:pt x="16073" y="7029"/>
                </a:lnTo>
                <a:lnTo>
                  <a:pt x="16076" y="7020"/>
                </a:lnTo>
                <a:lnTo>
                  <a:pt x="16080" y="7011"/>
                </a:lnTo>
                <a:lnTo>
                  <a:pt x="16087" y="7004"/>
                </a:lnTo>
                <a:lnTo>
                  <a:pt x="16097" y="7003"/>
                </a:lnTo>
                <a:lnTo>
                  <a:pt x="16105" y="7003"/>
                </a:lnTo>
                <a:lnTo>
                  <a:pt x="16106" y="6994"/>
                </a:lnTo>
                <a:lnTo>
                  <a:pt x="16107" y="6990"/>
                </a:lnTo>
                <a:lnTo>
                  <a:pt x="16105" y="6987"/>
                </a:lnTo>
                <a:lnTo>
                  <a:pt x="16102" y="6984"/>
                </a:lnTo>
                <a:lnTo>
                  <a:pt x="16099" y="6978"/>
                </a:lnTo>
                <a:lnTo>
                  <a:pt x="16097" y="6974"/>
                </a:lnTo>
                <a:lnTo>
                  <a:pt x="16093" y="6964"/>
                </a:lnTo>
                <a:lnTo>
                  <a:pt x="16087" y="6952"/>
                </a:lnTo>
                <a:lnTo>
                  <a:pt x="16081" y="6948"/>
                </a:lnTo>
                <a:lnTo>
                  <a:pt x="16074" y="6942"/>
                </a:lnTo>
                <a:lnTo>
                  <a:pt x="16071" y="6948"/>
                </a:lnTo>
                <a:lnTo>
                  <a:pt x="16069" y="6952"/>
                </a:lnTo>
                <a:lnTo>
                  <a:pt x="16063" y="6958"/>
                </a:lnTo>
                <a:lnTo>
                  <a:pt x="16057" y="6963"/>
                </a:lnTo>
                <a:lnTo>
                  <a:pt x="16054" y="6961"/>
                </a:lnTo>
                <a:lnTo>
                  <a:pt x="16048" y="6961"/>
                </a:lnTo>
                <a:lnTo>
                  <a:pt x="16043" y="6960"/>
                </a:lnTo>
                <a:lnTo>
                  <a:pt x="16037" y="6957"/>
                </a:lnTo>
                <a:lnTo>
                  <a:pt x="16034" y="6954"/>
                </a:lnTo>
                <a:lnTo>
                  <a:pt x="16031" y="6951"/>
                </a:lnTo>
                <a:lnTo>
                  <a:pt x="16024" y="6941"/>
                </a:lnTo>
                <a:lnTo>
                  <a:pt x="16018" y="6931"/>
                </a:lnTo>
                <a:lnTo>
                  <a:pt x="16012" y="6918"/>
                </a:lnTo>
                <a:lnTo>
                  <a:pt x="16011" y="6906"/>
                </a:lnTo>
                <a:lnTo>
                  <a:pt x="16009" y="6891"/>
                </a:lnTo>
                <a:lnTo>
                  <a:pt x="16011" y="6876"/>
                </a:lnTo>
                <a:lnTo>
                  <a:pt x="16014" y="6860"/>
                </a:lnTo>
                <a:lnTo>
                  <a:pt x="16017" y="6844"/>
                </a:lnTo>
                <a:lnTo>
                  <a:pt x="16018" y="6833"/>
                </a:lnTo>
                <a:lnTo>
                  <a:pt x="16021" y="6821"/>
                </a:lnTo>
                <a:lnTo>
                  <a:pt x="16024" y="6810"/>
                </a:lnTo>
                <a:lnTo>
                  <a:pt x="16025" y="6798"/>
                </a:lnTo>
                <a:lnTo>
                  <a:pt x="16033" y="6791"/>
                </a:lnTo>
                <a:lnTo>
                  <a:pt x="16038" y="6783"/>
                </a:lnTo>
                <a:lnTo>
                  <a:pt x="16043" y="6772"/>
                </a:lnTo>
                <a:lnTo>
                  <a:pt x="16047" y="6761"/>
                </a:lnTo>
                <a:lnTo>
                  <a:pt x="16041" y="6752"/>
                </a:lnTo>
                <a:lnTo>
                  <a:pt x="16034" y="6744"/>
                </a:lnTo>
                <a:lnTo>
                  <a:pt x="16037" y="6726"/>
                </a:lnTo>
                <a:lnTo>
                  <a:pt x="16041" y="6709"/>
                </a:lnTo>
                <a:lnTo>
                  <a:pt x="16051" y="6690"/>
                </a:lnTo>
                <a:lnTo>
                  <a:pt x="16063" y="6672"/>
                </a:lnTo>
                <a:lnTo>
                  <a:pt x="16071" y="6659"/>
                </a:lnTo>
                <a:lnTo>
                  <a:pt x="16086" y="6640"/>
                </a:lnTo>
                <a:lnTo>
                  <a:pt x="16093" y="6631"/>
                </a:lnTo>
                <a:lnTo>
                  <a:pt x="16100" y="6623"/>
                </a:lnTo>
                <a:lnTo>
                  <a:pt x="16105" y="6615"/>
                </a:lnTo>
                <a:lnTo>
                  <a:pt x="16106" y="6610"/>
                </a:lnTo>
                <a:lnTo>
                  <a:pt x="16122" y="6595"/>
                </a:lnTo>
                <a:lnTo>
                  <a:pt x="16139" y="6579"/>
                </a:lnTo>
                <a:lnTo>
                  <a:pt x="16149" y="6572"/>
                </a:lnTo>
                <a:lnTo>
                  <a:pt x="16156" y="6565"/>
                </a:lnTo>
                <a:lnTo>
                  <a:pt x="16161" y="6569"/>
                </a:lnTo>
                <a:lnTo>
                  <a:pt x="16164" y="6574"/>
                </a:lnTo>
                <a:lnTo>
                  <a:pt x="16169" y="6559"/>
                </a:lnTo>
                <a:lnTo>
                  <a:pt x="16172" y="6543"/>
                </a:lnTo>
                <a:lnTo>
                  <a:pt x="16182" y="6531"/>
                </a:lnTo>
                <a:lnTo>
                  <a:pt x="16191" y="6518"/>
                </a:lnTo>
                <a:lnTo>
                  <a:pt x="16191" y="6513"/>
                </a:lnTo>
                <a:lnTo>
                  <a:pt x="16192" y="6509"/>
                </a:lnTo>
                <a:lnTo>
                  <a:pt x="16192" y="6503"/>
                </a:lnTo>
                <a:lnTo>
                  <a:pt x="16191" y="6499"/>
                </a:lnTo>
                <a:lnTo>
                  <a:pt x="16188" y="6490"/>
                </a:lnTo>
                <a:lnTo>
                  <a:pt x="16185" y="6482"/>
                </a:lnTo>
                <a:lnTo>
                  <a:pt x="16179" y="6487"/>
                </a:lnTo>
                <a:lnTo>
                  <a:pt x="16178" y="6492"/>
                </a:lnTo>
                <a:lnTo>
                  <a:pt x="16169" y="6492"/>
                </a:lnTo>
                <a:lnTo>
                  <a:pt x="16162" y="6492"/>
                </a:lnTo>
                <a:lnTo>
                  <a:pt x="16155" y="6490"/>
                </a:lnTo>
                <a:lnTo>
                  <a:pt x="16148" y="6487"/>
                </a:lnTo>
                <a:lnTo>
                  <a:pt x="16146" y="6495"/>
                </a:lnTo>
                <a:lnTo>
                  <a:pt x="16145" y="6500"/>
                </a:lnTo>
                <a:lnTo>
                  <a:pt x="16139" y="6499"/>
                </a:lnTo>
                <a:lnTo>
                  <a:pt x="16132" y="6497"/>
                </a:lnTo>
                <a:lnTo>
                  <a:pt x="16126" y="6495"/>
                </a:lnTo>
                <a:lnTo>
                  <a:pt x="16120" y="6490"/>
                </a:lnTo>
                <a:lnTo>
                  <a:pt x="16116" y="6484"/>
                </a:lnTo>
                <a:lnTo>
                  <a:pt x="16113" y="6476"/>
                </a:lnTo>
                <a:lnTo>
                  <a:pt x="16110" y="6469"/>
                </a:lnTo>
                <a:lnTo>
                  <a:pt x="16109" y="6459"/>
                </a:lnTo>
                <a:lnTo>
                  <a:pt x="16107" y="6447"/>
                </a:lnTo>
                <a:lnTo>
                  <a:pt x="16105" y="6437"/>
                </a:lnTo>
                <a:lnTo>
                  <a:pt x="16109" y="6423"/>
                </a:lnTo>
                <a:lnTo>
                  <a:pt x="16112" y="6408"/>
                </a:lnTo>
                <a:lnTo>
                  <a:pt x="16119" y="6397"/>
                </a:lnTo>
                <a:lnTo>
                  <a:pt x="16126" y="6385"/>
                </a:lnTo>
                <a:lnTo>
                  <a:pt x="16136" y="6382"/>
                </a:lnTo>
                <a:lnTo>
                  <a:pt x="16145" y="6378"/>
                </a:lnTo>
                <a:lnTo>
                  <a:pt x="16158" y="6376"/>
                </a:lnTo>
                <a:lnTo>
                  <a:pt x="16168" y="6376"/>
                </a:lnTo>
                <a:lnTo>
                  <a:pt x="16172" y="6385"/>
                </a:lnTo>
                <a:lnTo>
                  <a:pt x="16177" y="6392"/>
                </a:lnTo>
                <a:lnTo>
                  <a:pt x="16181" y="6387"/>
                </a:lnTo>
                <a:lnTo>
                  <a:pt x="16184" y="6384"/>
                </a:lnTo>
                <a:lnTo>
                  <a:pt x="16185" y="6378"/>
                </a:lnTo>
                <a:lnTo>
                  <a:pt x="16187" y="6362"/>
                </a:lnTo>
                <a:lnTo>
                  <a:pt x="16177" y="6366"/>
                </a:lnTo>
                <a:lnTo>
                  <a:pt x="16166" y="6369"/>
                </a:lnTo>
                <a:lnTo>
                  <a:pt x="16161" y="6366"/>
                </a:lnTo>
                <a:lnTo>
                  <a:pt x="16158" y="6362"/>
                </a:lnTo>
                <a:lnTo>
                  <a:pt x="16155" y="6356"/>
                </a:lnTo>
                <a:lnTo>
                  <a:pt x="16152" y="6349"/>
                </a:lnTo>
                <a:lnTo>
                  <a:pt x="16153" y="6333"/>
                </a:lnTo>
                <a:lnTo>
                  <a:pt x="16155" y="6319"/>
                </a:lnTo>
                <a:lnTo>
                  <a:pt x="16153" y="6309"/>
                </a:lnTo>
                <a:lnTo>
                  <a:pt x="16149" y="6300"/>
                </a:lnTo>
                <a:lnTo>
                  <a:pt x="16146" y="6297"/>
                </a:lnTo>
                <a:lnTo>
                  <a:pt x="16143" y="6294"/>
                </a:lnTo>
                <a:lnTo>
                  <a:pt x="16129" y="6293"/>
                </a:lnTo>
                <a:lnTo>
                  <a:pt x="16107" y="6291"/>
                </a:lnTo>
                <a:lnTo>
                  <a:pt x="16084" y="6291"/>
                </a:lnTo>
                <a:lnTo>
                  <a:pt x="16070" y="6289"/>
                </a:lnTo>
                <a:lnTo>
                  <a:pt x="16066" y="6291"/>
                </a:lnTo>
                <a:lnTo>
                  <a:pt x="16060" y="6293"/>
                </a:lnTo>
                <a:lnTo>
                  <a:pt x="16053" y="6283"/>
                </a:lnTo>
                <a:lnTo>
                  <a:pt x="16045" y="6273"/>
                </a:lnTo>
                <a:lnTo>
                  <a:pt x="16044" y="6270"/>
                </a:lnTo>
                <a:lnTo>
                  <a:pt x="16043" y="6268"/>
                </a:lnTo>
                <a:lnTo>
                  <a:pt x="16043" y="6267"/>
                </a:lnTo>
                <a:lnTo>
                  <a:pt x="16044" y="6266"/>
                </a:lnTo>
                <a:lnTo>
                  <a:pt x="16045" y="6263"/>
                </a:lnTo>
                <a:lnTo>
                  <a:pt x="16045" y="6260"/>
                </a:lnTo>
                <a:lnTo>
                  <a:pt x="16044" y="6255"/>
                </a:lnTo>
                <a:lnTo>
                  <a:pt x="16043" y="6250"/>
                </a:lnTo>
                <a:lnTo>
                  <a:pt x="16045" y="6237"/>
                </a:lnTo>
                <a:lnTo>
                  <a:pt x="16050" y="6219"/>
                </a:lnTo>
                <a:lnTo>
                  <a:pt x="16057" y="6207"/>
                </a:lnTo>
                <a:lnTo>
                  <a:pt x="16061" y="6199"/>
                </a:lnTo>
                <a:lnTo>
                  <a:pt x="16064" y="6194"/>
                </a:lnTo>
                <a:lnTo>
                  <a:pt x="16066" y="6188"/>
                </a:lnTo>
                <a:lnTo>
                  <a:pt x="16066" y="6183"/>
                </a:lnTo>
                <a:lnTo>
                  <a:pt x="16066" y="6179"/>
                </a:lnTo>
                <a:lnTo>
                  <a:pt x="16064" y="6173"/>
                </a:lnTo>
                <a:lnTo>
                  <a:pt x="16060" y="6169"/>
                </a:lnTo>
                <a:lnTo>
                  <a:pt x="16058" y="6168"/>
                </a:lnTo>
                <a:lnTo>
                  <a:pt x="16056" y="6169"/>
                </a:lnTo>
                <a:lnTo>
                  <a:pt x="16054" y="6171"/>
                </a:lnTo>
                <a:lnTo>
                  <a:pt x="16053" y="6172"/>
                </a:lnTo>
                <a:lnTo>
                  <a:pt x="16048" y="6178"/>
                </a:lnTo>
                <a:lnTo>
                  <a:pt x="16043" y="6185"/>
                </a:lnTo>
                <a:lnTo>
                  <a:pt x="16037" y="6189"/>
                </a:lnTo>
                <a:lnTo>
                  <a:pt x="16031" y="6192"/>
                </a:lnTo>
                <a:lnTo>
                  <a:pt x="16028" y="6194"/>
                </a:lnTo>
                <a:lnTo>
                  <a:pt x="16028" y="6195"/>
                </a:lnTo>
                <a:lnTo>
                  <a:pt x="16028" y="6195"/>
                </a:lnTo>
                <a:lnTo>
                  <a:pt x="16031" y="6195"/>
                </a:lnTo>
                <a:lnTo>
                  <a:pt x="16024" y="6192"/>
                </a:lnTo>
                <a:lnTo>
                  <a:pt x="16017" y="6189"/>
                </a:lnTo>
                <a:lnTo>
                  <a:pt x="16014" y="6186"/>
                </a:lnTo>
                <a:lnTo>
                  <a:pt x="16011" y="6183"/>
                </a:lnTo>
                <a:lnTo>
                  <a:pt x="16011" y="6179"/>
                </a:lnTo>
                <a:lnTo>
                  <a:pt x="16011" y="6176"/>
                </a:lnTo>
                <a:lnTo>
                  <a:pt x="16014" y="6168"/>
                </a:lnTo>
                <a:lnTo>
                  <a:pt x="16020" y="6159"/>
                </a:lnTo>
                <a:lnTo>
                  <a:pt x="16022" y="6155"/>
                </a:lnTo>
                <a:lnTo>
                  <a:pt x="16024" y="6150"/>
                </a:lnTo>
                <a:lnTo>
                  <a:pt x="16024" y="6147"/>
                </a:lnTo>
                <a:lnTo>
                  <a:pt x="16022" y="6145"/>
                </a:lnTo>
                <a:lnTo>
                  <a:pt x="16024" y="6133"/>
                </a:lnTo>
                <a:lnTo>
                  <a:pt x="16024" y="6122"/>
                </a:lnTo>
                <a:lnTo>
                  <a:pt x="16030" y="6117"/>
                </a:lnTo>
                <a:lnTo>
                  <a:pt x="16037" y="6110"/>
                </a:lnTo>
                <a:lnTo>
                  <a:pt x="16050" y="6111"/>
                </a:lnTo>
                <a:lnTo>
                  <a:pt x="16064" y="6113"/>
                </a:lnTo>
                <a:lnTo>
                  <a:pt x="16067" y="6107"/>
                </a:lnTo>
                <a:lnTo>
                  <a:pt x="16069" y="6099"/>
                </a:lnTo>
                <a:lnTo>
                  <a:pt x="16069" y="6091"/>
                </a:lnTo>
                <a:lnTo>
                  <a:pt x="16067" y="6084"/>
                </a:lnTo>
                <a:lnTo>
                  <a:pt x="16067" y="6078"/>
                </a:lnTo>
                <a:lnTo>
                  <a:pt x="16067" y="6075"/>
                </a:lnTo>
                <a:lnTo>
                  <a:pt x="16064" y="6068"/>
                </a:lnTo>
                <a:lnTo>
                  <a:pt x="16061" y="6061"/>
                </a:lnTo>
                <a:lnTo>
                  <a:pt x="16067" y="6054"/>
                </a:lnTo>
                <a:lnTo>
                  <a:pt x="16071" y="6047"/>
                </a:lnTo>
                <a:lnTo>
                  <a:pt x="16071" y="6045"/>
                </a:lnTo>
                <a:lnTo>
                  <a:pt x="16071" y="6042"/>
                </a:lnTo>
                <a:lnTo>
                  <a:pt x="16064" y="6038"/>
                </a:lnTo>
                <a:lnTo>
                  <a:pt x="16057" y="6034"/>
                </a:lnTo>
                <a:lnTo>
                  <a:pt x="16053" y="6032"/>
                </a:lnTo>
                <a:lnTo>
                  <a:pt x="16048" y="6032"/>
                </a:lnTo>
                <a:lnTo>
                  <a:pt x="16043" y="6031"/>
                </a:lnTo>
                <a:lnTo>
                  <a:pt x="16037" y="6028"/>
                </a:lnTo>
                <a:lnTo>
                  <a:pt x="16033" y="6025"/>
                </a:lnTo>
                <a:lnTo>
                  <a:pt x="16028" y="6022"/>
                </a:lnTo>
                <a:lnTo>
                  <a:pt x="16024" y="6016"/>
                </a:lnTo>
                <a:lnTo>
                  <a:pt x="16020" y="6011"/>
                </a:lnTo>
                <a:lnTo>
                  <a:pt x="16022" y="6008"/>
                </a:lnTo>
                <a:lnTo>
                  <a:pt x="16025" y="6006"/>
                </a:lnTo>
                <a:lnTo>
                  <a:pt x="16020" y="5999"/>
                </a:lnTo>
                <a:lnTo>
                  <a:pt x="16012" y="5993"/>
                </a:lnTo>
                <a:lnTo>
                  <a:pt x="16009" y="5985"/>
                </a:lnTo>
                <a:lnTo>
                  <a:pt x="16007" y="5975"/>
                </a:lnTo>
                <a:lnTo>
                  <a:pt x="16008" y="5960"/>
                </a:lnTo>
                <a:lnTo>
                  <a:pt x="16009" y="5944"/>
                </a:lnTo>
                <a:lnTo>
                  <a:pt x="16012" y="5930"/>
                </a:lnTo>
                <a:lnTo>
                  <a:pt x="16015" y="5917"/>
                </a:lnTo>
                <a:lnTo>
                  <a:pt x="16007" y="5900"/>
                </a:lnTo>
                <a:lnTo>
                  <a:pt x="15999" y="5883"/>
                </a:lnTo>
                <a:lnTo>
                  <a:pt x="16011" y="5872"/>
                </a:lnTo>
                <a:lnTo>
                  <a:pt x="16021" y="5862"/>
                </a:lnTo>
                <a:lnTo>
                  <a:pt x="16031" y="5851"/>
                </a:lnTo>
                <a:lnTo>
                  <a:pt x="16040" y="5839"/>
                </a:lnTo>
                <a:lnTo>
                  <a:pt x="16038" y="5835"/>
                </a:lnTo>
                <a:lnTo>
                  <a:pt x="16035" y="5832"/>
                </a:lnTo>
                <a:lnTo>
                  <a:pt x="16028" y="5829"/>
                </a:lnTo>
                <a:lnTo>
                  <a:pt x="16020" y="5828"/>
                </a:lnTo>
                <a:lnTo>
                  <a:pt x="16015" y="5828"/>
                </a:lnTo>
                <a:lnTo>
                  <a:pt x="16008" y="5829"/>
                </a:lnTo>
                <a:lnTo>
                  <a:pt x="16005" y="5828"/>
                </a:lnTo>
                <a:lnTo>
                  <a:pt x="16002" y="5826"/>
                </a:lnTo>
                <a:lnTo>
                  <a:pt x="16004" y="5815"/>
                </a:lnTo>
                <a:lnTo>
                  <a:pt x="16007" y="5802"/>
                </a:lnTo>
                <a:lnTo>
                  <a:pt x="16009" y="5798"/>
                </a:lnTo>
                <a:lnTo>
                  <a:pt x="16011" y="5793"/>
                </a:lnTo>
                <a:lnTo>
                  <a:pt x="16015" y="5795"/>
                </a:lnTo>
                <a:lnTo>
                  <a:pt x="16020" y="5793"/>
                </a:lnTo>
                <a:lnTo>
                  <a:pt x="16017" y="5785"/>
                </a:lnTo>
                <a:lnTo>
                  <a:pt x="16015" y="5776"/>
                </a:lnTo>
                <a:lnTo>
                  <a:pt x="16014" y="5770"/>
                </a:lnTo>
                <a:lnTo>
                  <a:pt x="16012" y="5764"/>
                </a:lnTo>
                <a:lnTo>
                  <a:pt x="15998" y="5754"/>
                </a:lnTo>
                <a:lnTo>
                  <a:pt x="15984" y="5744"/>
                </a:lnTo>
                <a:lnTo>
                  <a:pt x="15979" y="5737"/>
                </a:lnTo>
                <a:lnTo>
                  <a:pt x="15975" y="5727"/>
                </a:lnTo>
                <a:lnTo>
                  <a:pt x="15968" y="5718"/>
                </a:lnTo>
                <a:lnTo>
                  <a:pt x="15962" y="5708"/>
                </a:lnTo>
                <a:lnTo>
                  <a:pt x="15955" y="5704"/>
                </a:lnTo>
                <a:lnTo>
                  <a:pt x="15948" y="5700"/>
                </a:lnTo>
                <a:lnTo>
                  <a:pt x="15958" y="5687"/>
                </a:lnTo>
                <a:lnTo>
                  <a:pt x="15965" y="5675"/>
                </a:lnTo>
                <a:lnTo>
                  <a:pt x="15976" y="5667"/>
                </a:lnTo>
                <a:lnTo>
                  <a:pt x="15988" y="5661"/>
                </a:lnTo>
                <a:lnTo>
                  <a:pt x="15997" y="5658"/>
                </a:lnTo>
                <a:lnTo>
                  <a:pt x="16002" y="5655"/>
                </a:lnTo>
                <a:lnTo>
                  <a:pt x="16005" y="5655"/>
                </a:lnTo>
                <a:lnTo>
                  <a:pt x="16008" y="5656"/>
                </a:lnTo>
                <a:lnTo>
                  <a:pt x="16012" y="5661"/>
                </a:lnTo>
                <a:lnTo>
                  <a:pt x="16017" y="5665"/>
                </a:lnTo>
                <a:lnTo>
                  <a:pt x="16022" y="5672"/>
                </a:lnTo>
                <a:lnTo>
                  <a:pt x="16025" y="5675"/>
                </a:lnTo>
                <a:lnTo>
                  <a:pt x="16028" y="5671"/>
                </a:lnTo>
                <a:lnTo>
                  <a:pt x="16031" y="5668"/>
                </a:lnTo>
                <a:lnTo>
                  <a:pt x="16040" y="5664"/>
                </a:lnTo>
                <a:lnTo>
                  <a:pt x="16047" y="5658"/>
                </a:lnTo>
                <a:lnTo>
                  <a:pt x="16044" y="5649"/>
                </a:lnTo>
                <a:lnTo>
                  <a:pt x="16041" y="5641"/>
                </a:lnTo>
                <a:lnTo>
                  <a:pt x="16041" y="5629"/>
                </a:lnTo>
                <a:lnTo>
                  <a:pt x="16040" y="5619"/>
                </a:lnTo>
                <a:lnTo>
                  <a:pt x="16043" y="5612"/>
                </a:lnTo>
                <a:lnTo>
                  <a:pt x="16045" y="5605"/>
                </a:lnTo>
                <a:lnTo>
                  <a:pt x="16050" y="5597"/>
                </a:lnTo>
                <a:lnTo>
                  <a:pt x="16053" y="5590"/>
                </a:lnTo>
                <a:lnTo>
                  <a:pt x="16051" y="5580"/>
                </a:lnTo>
                <a:lnTo>
                  <a:pt x="16050" y="5570"/>
                </a:lnTo>
                <a:lnTo>
                  <a:pt x="16051" y="5566"/>
                </a:lnTo>
                <a:lnTo>
                  <a:pt x="16053" y="5564"/>
                </a:lnTo>
                <a:lnTo>
                  <a:pt x="16056" y="5563"/>
                </a:lnTo>
                <a:lnTo>
                  <a:pt x="16060" y="5560"/>
                </a:lnTo>
                <a:lnTo>
                  <a:pt x="16066" y="5554"/>
                </a:lnTo>
                <a:lnTo>
                  <a:pt x="16071" y="5550"/>
                </a:lnTo>
                <a:lnTo>
                  <a:pt x="16084" y="5550"/>
                </a:lnTo>
                <a:lnTo>
                  <a:pt x="16097" y="5547"/>
                </a:lnTo>
                <a:lnTo>
                  <a:pt x="16107" y="5546"/>
                </a:lnTo>
                <a:lnTo>
                  <a:pt x="16115" y="5546"/>
                </a:lnTo>
                <a:lnTo>
                  <a:pt x="16122" y="5548"/>
                </a:lnTo>
                <a:lnTo>
                  <a:pt x="16129" y="5551"/>
                </a:lnTo>
                <a:lnTo>
                  <a:pt x="16129" y="5550"/>
                </a:lnTo>
                <a:lnTo>
                  <a:pt x="16130" y="5548"/>
                </a:lnTo>
                <a:lnTo>
                  <a:pt x="16133" y="5548"/>
                </a:lnTo>
                <a:lnTo>
                  <a:pt x="16139" y="5551"/>
                </a:lnTo>
                <a:lnTo>
                  <a:pt x="16139" y="5553"/>
                </a:lnTo>
                <a:lnTo>
                  <a:pt x="16141" y="5556"/>
                </a:lnTo>
                <a:lnTo>
                  <a:pt x="16142" y="5560"/>
                </a:lnTo>
                <a:lnTo>
                  <a:pt x="16139" y="5563"/>
                </a:lnTo>
                <a:lnTo>
                  <a:pt x="16142" y="5567"/>
                </a:lnTo>
                <a:lnTo>
                  <a:pt x="16142" y="5571"/>
                </a:lnTo>
                <a:lnTo>
                  <a:pt x="16143" y="5571"/>
                </a:lnTo>
                <a:lnTo>
                  <a:pt x="16141" y="5574"/>
                </a:lnTo>
                <a:lnTo>
                  <a:pt x="16139" y="5582"/>
                </a:lnTo>
                <a:lnTo>
                  <a:pt x="16136" y="5587"/>
                </a:lnTo>
                <a:lnTo>
                  <a:pt x="16135" y="5590"/>
                </a:lnTo>
                <a:lnTo>
                  <a:pt x="16135" y="5592"/>
                </a:lnTo>
                <a:lnTo>
                  <a:pt x="16136" y="5593"/>
                </a:lnTo>
                <a:lnTo>
                  <a:pt x="16139" y="5593"/>
                </a:lnTo>
                <a:lnTo>
                  <a:pt x="16151" y="5599"/>
                </a:lnTo>
                <a:lnTo>
                  <a:pt x="16165" y="5605"/>
                </a:lnTo>
                <a:lnTo>
                  <a:pt x="16169" y="5605"/>
                </a:lnTo>
                <a:lnTo>
                  <a:pt x="16172" y="5603"/>
                </a:lnTo>
                <a:lnTo>
                  <a:pt x="16175" y="5602"/>
                </a:lnTo>
                <a:lnTo>
                  <a:pt x="16178" y="5599"/>
                </a:lnTo>
                <a:lnTo>
                  <a:pt x="16178" y="5595"/>
                </a:lnTo>
                <a:lnTo>
                  <a:pt x="16178" y="5590"/>
                </a:lnTo>
                <a:lnTo>
                  <a:pt x="16185" y="5587"/>
                </a:lnTo>
                <a:lnTo>
                  <a:pt x="16192" y="5582"/>
                </a:lnTo>
                <a:lnTo>
                  <a:pt x="16200" y="5580"/>
                </a:lnTo>
                <a:lnTo>
                  <a:pt x="16207" y="5579"/>
                </a:lnTo>
                <a:lnTo>
                  <a:pt x="16208" y="5574"/>
                </a:lnTo>
                <a:lnTo>
                  <a:pt x="16211" y="5569"/>
                </a:lnTo>
                <a:lnTo>
                  <a:pt x="16213" y="5566"/>
                </a:lnTo>
                <a:lnTo>
                  <a:pt x="16215" y="5563"/>
                </a:lnTo>
                <a:lnTo>
                  <a:pt x="16213" y="5559"/>
                </a:lnTo>
                <a:lnTo>
                  <a:pt x="16210" y="5556"/>
                </a:lnTo>
                <a:lnTo>
                  <a:pt x="16210" y="5551"/>
                </a:lnTo>
                <a:lnTo>
                  <a:pt x="16210" y="5547"/>
                </a:lnTo>
                <a:lnTo>
                  <a:pt x="16218" y="5541"/>
                </a:lnTo>
                <a:lnTo>
                  <a:pt x="16228" y="5533"/>
                </a:lnTo>
                <a:lnTo>
                  <a:pt x="16230" y="5533"/>
                </a:lnTo>
                <a:lnTo>
                  <a:pt x="16231" y="5531"/>
                </a:lnTo>
                <a:lnTo>
                  <a:pt x="16233" y="5530"/>
                </a:lnTo>
                <a:lnTo>
                  <a:pt x="16233" y="5528"/>
                </a:lnTo>
                <a:lnTo>
                  <a:pt x="16228" y="5521"/>
                </a:lnTo>
                <a:lnTo>
                  <a:pt x="16221" y="5515"/>
                </a:lnTo>
                <a:lnTo>
                  <a:pt x="16210" y="5504"/>
                </a:lnTo>
                <a:lnTo>
                  <a:pt x="16202" y="5497"/>
                </a:lnTo>
                <a:lnTo>
                  <a:pt x="16201" y="5491"/>
                </a:lnTo>
                <a:lnTo>
                  <a:pt x="16201" y="5487"/>
                </a:lnTo>
                <a:lnTo>
                  <a:pt x="16202" y="5482"/>
                </a:lnTo>
                <a:lnTo>
                  <a:pt x="16205" y="5481"/>
                </a:lnTo>
                <a:lnTo>
                  <a:pt x="16207" y="5479"/>
                </a:lnTo>
                <a:lnTo>
                  <a:pt x="16208" y="5478"/>
                </a:lnTo>
                <a:lnTo>
                  <a:pt x="16207" y="5475"/>
                </a:lnTo>
                <a:lnTo>
                  <a:pt x="16205" y="5471"/>
                </a:lnTo>
                <a:lnTo>
                  <a:pt x="16187" y="5465"/>
                </a:lnTo>
                <a:lnTo>
                  <a:pt x="16171" y="5461"/>
                </a:lnTo>
                <a:lnTo>
                  <a:pt x="16151" y="5455"/>
                </a:lnTo>
                <a:lnTo>
                  <a:pt x="16132" y="5448"/>
                </a:lnTo>
                <a:lnTo>
                  <a:pt x="16122" y="5442"/>
                </a:lnTo>
                <a:lnTo>
                  <a:pt x="16112" y="5436"/>
                </a:lnTo>
                <a:lnTo>
                  <a:pt x="16110" y="5432"/>
                </a:lnTo>
                <a:lnTo>
                  <a:pt x="16109" y="5426"/>
                </a:lnTo>
                <a:lnTo>
                  <a:pt x="16099" y="5419"/>
                </a:lnTo>
                <a:lnTo>
                  <a:pt x="16089" y="5410"/>
                </a:lnTo>
                <a:lnTo>
                  <a:pt x="16087" y="5406"/>
                </a:lnTo>
                <a:lnTo>
                  <a:pt x="16084" y="5402"/>
                </a:lnTo>
                <a:lnTo>
                  <a:pt x="16084" y="5397"/>
                </a:lnTo>
                <a:lnTo>
                  <a:pt x="16081" y="5394"/>
                </a:lnTo>
                <a:lnTo>
                  <a:pt x="16081" y="5391"/>
                </a:lnTo>
                <a:lnTo>
                  <a:pt x="16083" y="5387"/>
                </a:lnTo>
                <a:lnTo>
                  <a:pt x="16086" y="5381"/>
                </a:lnTo>
                <a:lnTo>
                  <a:pt x="16090" y="5377"/>
                </a:lnTo>
                <a:lnTo>
                  <a:pt x="16094" y="5373"/>
                </a:lnTo>
                <a:lnTo>
                  <a:pt x="16097" y="5370"/>
                </a:lnTo>
                <a:lnTo>
                  <a:pt x="16100" y="5366"/>
                </a:lnTo>
                <a:lnTo>
                  <a:pt x="16099" y="5363"/>
                </a:lnTo>
                <a:lnTo>
                  <a:pt x="16090" y="5355"/>
                </a:lnTo>
                <a:lnTo>
                  <a:pt x="16083" y="5347"/>
                </a:lnTo>
                <a:lnTo>
                  <a:pt x="16079" y="5341"/>
                </a:lnTo>
                <a:lnTo>
                  <a:pt x="16076" y="5335"/>
                </a:lnTo>
                <a:lnTo>
                  <a:pt x="16063" y="5325"/>
                </a:lnTo>
                <a:lnTo>
                  <a:pt x="16050" y="5315"/>
                </a:lnTo>
                <a:lnTo>
                  <a:pt x="16045" y="5309"/>
                </a:lnTo>
                <a:lnTo>
                  <a:pt x="16044" y="5304"/>
                </a:lnTo>
                <a:lnTo>
                  <a:pt x="16044" y="5299"/>
                </a:lnTo>
                <a:lnTo>
                  <a:pt x="16043" y="5295"/>
                </a:lnTo>
                <a:lnTo>
                  <a:pt x="16041" y="5289"/>
                </a:lnTo>
                <a:lnTo>
                  <a:pt x="16041" y="5285"/>
                </a:lnTo>
                <a:lnTo>
                  <a:pt x="16041" y="5273"/>
                </a:lnTo>
                <a:lnTo>
                  <a:pt x="16041" y="5262"/>
                </a:lnTo>
                <a:lnTo>
                  <a:pt x="16035" y="5255"/>
                </a:lnTo>
                <a:lnTo>
                  <a:pt x="16031" y="5246"/>
                </a:lnTo>
                <a:lnTo>
                  <a:pt x="16031" y="5239"/>
                </a:lnTo>
                <a:lnTo>
                  <a:pt x="16030" y="5230"/>
                </a:lnTo>
                <a:lnTo>
                  <a:pt x="16024" y="5214"/>
                </a:lnTo>
                <a:lnTo>
                  <a:pt x="16020" y="5197"/>
                </a:lnTo>
                <a:lnTo>
                  <a:pt x="16017" y="5187"/>
                </a:lnTo>
                <a:lnTo>
                  <a:pt x="16015" y="5178"/>
                </a:lnTo>
                <a:lnTo>
                  <a:pt x="16008" y="5170"/>
                </a:lnTo>
                <a:lnTo>
                  <a:pt x="16001" y="5163"/>
                </a:lnTo>
                <a:lnTo>
                  <a:pt x="15999" y="5157"/>
                </a:lnTo>
                <a:lnTo>
                  <a:pt x="15998" y="5152"/>
                </a:lnTo>
                <a:lnTo>
                  <a:pt x="15997" y="5147"/>
                </a:lnTo>
                <a:lnTo>
                  <a:pt x="15997" y="5142"/>
                </a:lnTo>
                <a:lnTo>
                  <a:pt x="16001" y="5137"/>
                </a:lnTo>
                <a:lnTo>
                  <a:pt x="16004" y="5131"/>
                </a:lnTo>
                <a:lnTo>
                  <a:pt x="16009" y="5128"/>
                </a:lnTo>
                <a:lnTo>
                  <a:pt x="16015" y="5127"/>
                </a:lnTo>
                <a:lnTo>
                  <a:pt x="16015" y="5121"/>
                </a:lnTo>
                <a:lnTo>
                  <a:pt x="16015" y="5115"/>
                </a:lnTo>
                <a:lnTo>
                  <a:pt x="16020" y="5106"/>
                </a:lnTo>
                <a:lnTo>
                  <a:pt x="16024" y="5098"/>
                </a:lnTo>
                <a:lnTo>
                  <a:pt x="16022" y="5088"/>
                </a:lnTo>
                <a:lnTo>
                  <a:pt x="16022" y="5079"/>
                </a:lnTo>
                <a:lnTo>
                  <a:pt x="16027" y="5063"/>
                </a:lnTo>
                <a:lnTo>
                  <a:pt x="16035" y="5046"/>
                </a:lnTo>
                <a:lnTo>
                  <a:pt x="16040" y="5039"/>
                </a:lnTo>
                <a:lnTo>
                  <a:pt x="16044" y="5031"/>
                </a:lnTo>
                <a:lnTo>
                  <a:pt x="16048" y="5026"/>
                </a:lnTo>
                <a:lnTo>
                  <a:pt x="16054" y="5021"/>
                </a:lnTo>
                <a:lnTo>
                  <a:pt x="16057" y="5014"/>
                </a:lnTo>
                <a:lnTo>
                  <a:pt x="16058" y="5006"/>
                </a:lnTo>
                <a:lnTo>
                  <a:pt x="16060" y="5003"/>
                </a:lnTo>
                <a:lnTo>
                  <a:pt x="16063" y="4998"/>
                </a:lnTo>
                <a:lnTo>
                  <a:pt x="16063" y="4995"/>
                </a:lnTo>
                <a:lnTo>
                  <a:pt x="16063" y="4993"/>
                </a:lnTo>
                <a:lnTo>
                  <a:pt x="16066" y="4983"/>
                </a:lnTo>
                <a:lnTo>
                  <a:pt x="16069" y="4972"/>
                </a:lnTo>
                <a:lnTo>
                  <a:pt x="16081" y="4965"/>
                </a:lnTo>
                <a:lnTo>
                  <a:pt x="16094" y="4958"/>
                </a:lnTo>
                <a:lnTo>
                  <a:pt x="16107" y="4954"/>
                </a:lnTo>
                <a:lnTo>
                  <a:pt x="16120" y="4949"/>
                </a:lnTo>
                <a:lnTo>
                  <a:pt x="16139" y="4951"/>
                </a:lnTo>
                <a:lnTo>
                  <a:pt x="16158" y="4952"/>
                </a:lnTo>
                <a:lnTo>
                  <a:pt x="16159" y="4959"/>
                </a:lnTo>
                <a:lnTo>
                  <a:pt x="16161" y="4965"/>
                </a:lnTo>
                <a:lnTo>
                  <a:pt x="16169" y="4970"/>
                </a:lnTo>
                <a:lnTo>
                  <a:pt x="16179" y="4977"/>
                </a:lnTo>
                <a:lnTo>
                  <a:pt x="16185" y="4978"/>
                </a:lnTo>
                <a:lnTo>
                  <a:pt x="16194" y="4980"/>
                </a:lnTo>
                <a:lnTo>
                  <a:pt x="16198" y="4981"/>
                </a:lnTo>
                <a:lnTo>
                  <a:pt x="16201" y="4983"/>
                </a:lnTo>
                <a:lnTo>
                  <a:pt x="16204" y="4983"/>
                </a:lnTo>
                <a:lnTo>
                  <a:pt x="16207" y="4981"/>
                </a:lnTo>
                <a:lnTo>
                  <a:pt x="16210" y="4977"/>
                </a:lnTo>
                <a:lnTo>
                  <a:pt x="16215" y="4972"/>
                </a:lnTo>
                <a:lnTo>
                  <a:pt x="16221" y="4967"/>
                </a:lnTo>
                <a:lnTo>
                  <a:pt x="16223" y="4961"/>
                </a:lnTo>
                <a:lnTo>
                  <a:pt x="16228" y="4961"/>
                </a:lnTo>
                <a:lnTo>
                  <a:pt x="16234" y="4962"/>
                </a:lnTo>
                <a:lnTo>
                  <a:pt x="16241" y="4954"/>
                </a:lnTo>
                <a:lnTo>
                  <a:pt x="16247" y="4949"/>
                </a:lnTo>
                <a:lnTo>
                  <a:pt x="16256" y="4938"/>
                </a:lnTo>
                <a:lnTo>
                  <a:pt x="16263" y="4926"/>
                </a:lnTo>
                <a:lnTo>
                  <a:pt x="16261" y="4922"/>
                </a:lnTo>
                <a:lnTo>
                  <a:pt x="16259" y="4918"/>
                </a:lnTo>
                <a:lnTo>
                  <a:pt x="16256" y="4919"/>
                </a:lnTo>
                <a:lnTo>
                  <a:pt x="16253" y="4921"/>
                </a:lnTo>
                <a:lnTo>
                  <a:pt x="16250" y="4918"/>
                </a:lnTo>
                <a:lnTo>
                  <a:pt x="16247" y="4913"/>
                </a:lnTo>
                <a:lnTo>
                  <a:pt x="16246" y="4906"/>
                </a:lnTo>
                <a:lnTo>
                  <a:pt x="16247" y="4900"/>
                </a:lnTo>
                <a:lnTo>
                  <a:pt x="16254" y="4895"/>
                </a:lnTo>
                <a:lnTo>
                  <a:pt x="16260" y="4889"/>
                </a:lnTo>
                <a:lnTo>
                  <a:pt x="16264" y="4890"/>
                </a:lnTo>
                <a:lnTo>
                  <a:pt x="16267" y="4893"/>
                </a:lnTo>
                <a:lnTo>
                  <a:pt x="16272" y="4887"/>
                </a:lnTo>
                <a:lnTo>
                  <a:pt x="16274" y="4880"/>
                </a:lnTo>
                <a:lnTo>
                  <a:pt x="16270" y="4882"/>
                </a:lnTo>
                <a:lnTo>
                  <a:pt x="16267" y="4882"/>
                </a:lnTo>
                <a:lnTo>
                  <a:pt x="16263" y="4877"/>
                </a:lnTo>
                <a:lnTo>
                  <a:pt x="16260" y="4875"/>
                </a:lnTo>
                <a:lnTo>
                  <a:pt x="16259" y="4863"/>
                </a:lnTo>
                <a:lnTo>
                  <a:pt x="16257" y="4853"/>
                </a:lnTo>
                <a:lnTo>
                  <a:pt x="16260" y="4841"/>
                </a:lnTo>
                <a:lnTo>
                  <a:pt x="16263" y="4831"/>
                </a:lnTo>
                <a:lnTo>
                  <a:pt x="16263" y="4824"/>
                </a:lnTo>
                <a:lnTo>
                  <a:pt x="16263" y="4817"/>
                </a:lnTo>
                <a:lnTo>
                  <a:pt x="16267" y="4807"/>
                </a:lnTo>
                <a:lnTo>
                  <a:pt x="16272" y="4797"/>
                </a:lnTo>
                <a:lnTo>
                  <a:pt x="16274" y="4794"/>
                </a:lnTo>
                <a:lnTo>
                  <a:pt x="16279" y="4792"/>
                </a:lnTo>
                <a:lnTo>
                  <a:pt x="16282" y="4785"/>
                </a:lnTo>
                <a:lnTo>
                  <a:pt x="16283" y="4779"/>
                </a:lnTo>
                <a:lnTo>
                  <a:pt x="16280" y="4775"/>
                </a:lnTo>
                <a:lnTo>
                  <a:pt x="16279" y="4772"/>
                </a:lnTo>
                <a:lnTo>
                  <a:pt x="16280" y="4767"/>
                </a:lnTo>
                <a:lnTo>
                  <a:pt x="16282" y="4762"/>
                </a:lnTo>
                <a:lnTo>
                  <a:pt x="16290" y="4759"/>
                </a:lnTo>
                <a:lnTo>
                  <a:pt x="16297" y="4756"/>
                </a:lnTo>
                <a:lnTo>
                  <a:pt x="16308" y="4756"/>
                </a:lnTo>
                <a:lnTo>
                  <a:pt x="16315" y="4758"/>
                </a:lnTo>
                <a:lnTo>
                  <a:pt x="16322" y="4764"/>
                </a:lnTo>
                <a:lnTo>
                  <a:pt x="16326" y="4768"/>
                </a:lnTo>
                <a:lnTo>
                  <a:pt x="16323" y="4774"/>
                </a:lnTo>
                <a:lnTo>
                  <a:pt x="16321" y="4778"/>
                </a:lnTo>
                <a:lnTo>
                  <a:pt x="16323" y="4779"/>
                </a:lnTo>
                <a:lnTo>
                  <a:pt x="16326" y="4785"/>
                </a:lnTo>
                <a:lnTo>
                  <a:pt x="16329" y="4787"/>
                </a:lnTo>
                <a:lnTo>
                  <a:pt x="16332" y="4788"/>
                </a:lnTo>
                <a:lnTo>
                  <a:pt x="16335" y="4788"/>
                </a:lnTo>
                <a:lnTo>
                  <a:pt x="16338" y="4788"/>
                </a:lnTo>
                <a:lnTo>
                  <a:pt x="16341" y="4795"/>
                </a:lnTo>
                <a:lnTo>
                  <a:pt x="16344" y="4801"/>
                </a:lnTo>
                <a:lnTo>
                  <a:pt x="16346" y="4805"/>
                </a:lnTo>
                <a:lnTo>
                  <a:pt x="16351" y="4807"/>
                </a:lnTo>
                <a:lnTo>
                  <a:pt x="16349" y="4807"/>
                </a:lnTo>
                <a:lnTo>
                  <a:pt x="16348" y="4810"/>
                </a:lnTo>
                <a:lnTo>
                  <a:pt x="16345" y="4813"/>
                </a:lnTo>
                <a:lnTo>
                  <a:pt x="16346" y="4814"/>
                </a:lnTo>
                <a:lnTo>
                  <a:pt x="16349" y="4815"/>
                </a:lnTo>
                <a:lnTo>
                  <a:pt x="16354" y="4814"/>
                </a:lnTo>
                <a:lnTo>
                  <a:pt x="16357" y="4811"/>
                </a:lnTo>
                <a:lnTo>
                  <a:pt x="16359" y="4805"/>
                </a:lnTo>
                <a:lnTo>
                  <a:pt x="16365" y="4804"/>
                </a:lnTo>
                <a:lnTo>
                  <a:pt x="16372" y="4804"/>
                </a:lnTo>
                <a:lnTo>
                  <a:pt x="16375" y="4800"/>
                </a:lnTo>
                <a:lnTo>
                  <a:pt x="16377" y="4795"/>
                </a:lnTo>
                <a:lnTo>
                  <a:pt x="16371" y="4792"/>
                </a:lnTo>
                <a:lnTo>
                  <a:pt x="16364" y="4790"/>
                </a:lnTo>
                <a:lnTo>
                  <a:pt x="16361" y="4784"/>
                </a:lnTo>
                <a:lnTo>
                  <a:pt x="16358" y="4778"/>
                </a:lnTo>
                <a:lnTo>
                  <a:pt x="16357" y="4769"/>
                </a:lnTo>
                <a:lnTo>
                  <a:pt x="16358" y="4765"/>
                </a:lnTo>
                <a:lnTo>
                  <a:pt x="16355" y="4764"/>
                </a:lnTo>
                <a:lnTo>
                  <a:pt x="16352" y="4761"/>
                </a:lnTo>
                <a:lnTo>
                  <a:pt x="16349" y="4758"/>
                </a:lnTo>
                <a:lnTo>
                  <a:pt x="16349" y="4754"/>
                </a:lnTo>
                <a:lnTo>
                  <a:pt x="16346" y="4745"/>
                </a:lnTo>
                <a:lnTo>
                  <a:pt x="16345" y="4736"/>
                </a:lnTo>
                <a:lnTo>
                  <a:pt x="16345" y="4732"/>
                </a:lnTo>
                <a:lnTo>
                  <a:pt x="16345" y="4728"/>
                </a:lnTo>
                <a:lnTo>
                  <a:pt x="16351" y="4725"/>
                </a:lnTo>
                <a:lnTo>
                  <a:pt x="16355" y="4723"/>
                </a:lnTo>
                <a:lnTo>
                  <a:pt x="16354" y="4718"/>
                </a:lnTo>
                <a:lnTo>
                  <a:pt x="16352" y="4713"/>
                </a:lnTo>
                <a:lnTo>
                  <a:pt x="16355" y="4706"/>
                </a:lnTo>
                <a:lnTo>
                  <a:pt x="16358" y="4699"/>
                </a:lnTo>
                <a:lnTo>
                  <a:pt x="16362" y="4696"/>
                </a:lnTo>
                <a:lnTo>
                  <a:pt x="16367" y="4693"/>
                </a:lnTo>
                <a:lnTo>
                  <a:pt x="16371" y="4692"/>
                </a:lnTo>
                <a:lnTo>
                  <a:pt x="16374" y="4690"/>
                </a:lnTo>
                <a:lnTo>
                  <a:pt x="16374" y="4684"/>
                </a:lnTo>
                <a:lnTo>
                  <a:pt x="16374" y="4679"/>
                </a:lnTo>
                <a:lnTo>
                  <a:pt x="16377" y="4670"/>
                </a:lnTo>
                <a:lnTo>
                  <a:pt x="16378" y="4663"/>
                </a:lnTo>
                <a:lnTo>
                  <a:pt x="16381" y="4659"/>
                </a:lnTo>
                <a:lnTo>
                  <a:pt x="16385" y="4653"/>
                </a:lnTo>
                <a:lnTo>
                  <a:pt x="16382" y="4650"/>
                </a:lnTo>
                <a:lnTo>
                  <a:pt x="16380" y="4648"/>
                </a:lnTo>
                <a:lnTo>
                  <a:pt x="16377" y="4648"/>
                </a:lnTo>
                <a:lnTo>
                  <a:pt x="16371" y="4651"/>
                </a:lnTo>
                <a:lnTo>
                  <a:pt x="16367" y="4651"/>
                </a:lnTo>
                <a:lnTo>
                  <a:pt x="16362" y="4651"/>
                </a:lnTo>
                <a:lnTo>
                  <a:pt x="16359" y="4648"/>
                </a:lnTo>
                <a:lnTo>
                  <a:pt x="16358" y="4644"/>
                </a:lnTo>
                <a:lnTo>
                  <a:pt x="16349" y="4633"/>
                </a:lnTo>
                <a:lnTo>
                  <a:pt x="16344" y="4620"/>
                </a:lnTo>
                <a:lnTo>
                  <a:pt x="16339" y="4607"/>
                </a:lnTo>
                <a:lnTo>
                  <a:pt x="16336" y="4594"/>
                </a:lnTo>
                <a:lnTo>
                  <a:pt x="16339" y="4578"/>
                </a:lnTo>
                <a:lnTo>
                  <a:pt x="16342" y="4563"/>
                </a:lnTo>
                <a:lnTo>
                  <a:pt x="16341" y="4558"/>
                </a:lnTo>
                <a:lnTo>
                  <a:pt x="16339" y="4555"/>
                </a:lnTo>
                <a:lnTo>
                  <a:pt x="16339" y="4552"/>
                </a:lnTo>
                <a:lnTo>
                  <a:pt x="16338" y="4551"/>
                </a:lnTo>
                <a:lnTo>
                  <a:pt x="16338" y="4549"/>
                </a:lnTo>
                <a:lnTo>
                  <a:pt x="16341" y="4549"/>
                </a:lnTo>
                <a:lnTo>
                  <a:pt x="16338" y="4539"/>
                </a:lnTo>
                <a:lnTo>
                  <a:pt x="16335" y="4532"/>
                </a:lnTo>
                <a:lnTo>
                  <a:pt x="16331" y="4532"/>
                </a:lnTo>
                <a:lnTo>
                  <a:pt x="16326" y="4532"/>
                </a:lnTo>
                <a:lnTo>
                  <a:pt x="16323" y="4538"/>
                </a:lnTo>
                <a:lnTo>
                  <a:pt x="16322" y="4542"/>
                </a:lnTo>
                <a:lnTo>
                  <a:pt x="16318" y="4549"/>
                </a:lnTo>
                <a:lnTo>
                  <a:pt x="16313" y="4555"/>
                </a:lnTo>
                <a:lnTo>
                  <a:pt x="16310" y="4556"/>
                </a:lnTo>
                <a:lnTo>
                  <a:pt x="16308" y="4556"/>
                </a:lnTo>
                <a:lnTo>
                  <a:pt x="16306" y="4553"/>
                </a:lnTo>
                <a:lnTo>
                  <a:pt x="16305" y="4549"/>
                </a:lnTo>
                <a:lnTo>
                  <a:pt x="16302" y="4549"/>
                </a:lnTo>
                <a:lnTo>
                  <a:pt x="16300" y="4551"/>
                </a:lnTo>
                <a:lnTo>
                  <a:pt x="16296" y="4559"/>
                </a:lnTo>
                <a:lnTo>
                  <a:pt x="16295" y="4569"/>
                </a:lnTo>
                <a:lnTo>
                  <a:pt x="16296" y="4574"/>
                </a:lnTo>
                <a:lnTo>
                  <a:pt x="16297" y="4579"/>
                </a:lnTo>
                <a:lnTo>
                  <a:pt x="16293" y="4582"/>
                </a:lnTo>
                <a:lnTo>
                  <a:pt x="16289" y="4585"/>
                </a:lnTo>
                <a:lnTo>
                  <a:pt x="16285" y="4582"/>
                </a:lnTo>
                <a:lnTo>
                  <a:pt x="16280" y="4579"/>
                </a:lnTo>
                <a:lnTo>
                  <a:pt x="16277" y="4581"/>
                </a:lnTo>
                <a:lnTo>
                  <a:pt x="16274" y="4584"/>
                </a:lnTo>
                <a:lnTo>
                  <a:pt x="16273" y="4587"/>
                </a:lnTo>
                <a:lnTo>
                  <a:pt x="16273" y="4588"/>
                </a:lnTo>
                <a:lnTo>
                  <a:pt x="16272" y="4588"/>
                </a:lnTo>
                <a:lnTo>
                  <a:pt x="16267" y="4588"/>
                </a:lnTo>
                <a:lnTo>
                  <a:pt x="16264" y="4587"/>
                </a:lnTo>
                <a:lnTo>
                  <a:pt x="16263" y="4585"/>
                </a:lnTo>
                <a:lnTo>
                  <a:pt x="16261" y="4581"/>
                </a:lnTo>
                <a:lnTo>
                  <a:pt x="16260" y="4576"/>
                </a:lnTo>
                <a:lnTo>
                  <a:pt x="16261" y="4574"/>
                </a:lnTo>
                <a:lnTo>
                  <a:pt x="16261" y="4569"/>
                </a:lnTo>
                <a:lnTo>
                  <a:pt x="16261" y="4568"/>
                </a:lnTo>
                <a:lnTo>
                  <a:pt x="16261" y="4566"/>
                </a:lnTo>
                <a:lnTo>
                  <a:pt x="16261" y="4565"/>
                </a:lnTo>
                <a:lnTo>
                  <a:pt x="16260" y="4565"/>
                </a:lnTo>
                <a:lnTo>
                  <a:pt x="16257" y="4566"/>
                </a:lnTo>
                <a:lnTo>
                  <a:pt x="16254" y="4568"/>
                </a:lnTo>
                <a:lnTo>
                  <a:pt x="16251" y="4568"/>
                </a:lnTo>
                <a:lnTo>
                  <a:pt x="16247" y="4568"/>
                </a:lnTo>
                <a:lnTo>
                  <a:pt x="16244" y="4571"/>
                </a:lnTo>
                <a:lnTo>
                  <a:pt x="16241" y="4575"/>
                </a:lnTo>
                <a:lnTo>
                  <a:pt x="16238" y="4579"/>
                </a:lnTo>
                <a:lnTo>
                  <a:pt x="16237" y="4582"/>
                </a:lnTo>
                <a:lnTo>
                  <a:pt x="16227" y="4582"/>
                </a:lnTo>
                <a:lnTo>
                  <a:pt x="16218" y="4581"/>
                </a:lnTo>
                <a:lnTo>
                  <a:pt x="16215" y="4578"/>
                </a:lnTo>
                <a:lnTo>
                  <a:pt x="16211" y="4578"/>
                </a:lnTo>
                <a:lnTo>
                  <a:pt x="16205" y="4585"/>
                </a:lnTo>
                <a:lnTo>
                  <a:pt x="16198" y="4591"/>
                </a:lnTo>
                <a:lnTo>
                  <a:pt x="16197" y="4597"/>
                </a:lnTo>
                <a:lnTo>
                  <a:pt x="16197" y="4604"/>
                </a:lnTo>
                <a:lnTo>
                  <a:pt x="16182" y="4598"/>
                </a:lnTo>
                <a:lnTo>
                  <a:pt x="16169" y="4589"/>
                </a:lnTo>
                <a:lnTo>
                  <a:pt x="16166" y="4587"/>
                </a:lnTo>
                <a:lnTo>
                  <a:pt x="16166" y="4587"/>
                </a:lnTo>
                <a:lnTo>
                  <a:pt x="16158" y="4576"/>
                </a:lnTo>
                <a:lnTo>
                  <a:pt x="16149" y="4563"/>
                </a:lnTo>
                <a:lnTo>
                  <a:pt x="16142" y="4549"/>
                </a:lnTo>
                <a:lnTo>
                  <a:pt x="16136" y="4535"/>
                </a:lnTo>
                <a:lnTo>
                  <a:pt x="16129" y="4516"/>
                </a:lnTo>
                <a:lnTo>
                  <a:pt x="16120" y="4496"/>
                </a:lnTo>
                <a:lnTo>
                  <a:pt x="16115" y="4474"/>
                </a:lnTo>
                <a:lnTo>
                  <a:pt x="16110" y="4453"/>
                </a:lnTo>
                <a:lnTo>
                  <a:pt x="16107" y="4438"/>
                </a:lnTo>
                <a:lnTo>
                  <a:pt x="16106" y="4424"/>
                </a:lnTo>
                <a:lnTo>
                  <a:pt x="16106" y="4409"/>
                </a:lnTo>
                <a:lnTo>
                  <a:pt x="16106" y="4396"/>
                </a:lnTo>
                <a:lnTo>
                  <a:pt x="16106" y="4385"/>
                </a:lnTo>
                <a:lnTo>
                  <a:pt x="16107" y="4371"/>
                </a:lnTo>
                <a:lnTo>
                  <a:pt x="16112" y="4363"/>
                </a:lnTo>
                <a:lnTo>
                  <a:pt x="16115" y="4356"/>
                </a:lnTo>
                <a:lnTo>
                  <a:pt x="16116" y="4339"/>
                </a:lnTo>
                <a:lnTo>
                  <a:pt x="16117" y="4322"/>
                </a:lnTo>
                <a:lnTo>
                  <a:pt x="16122" y="4304"/>
                </a:lnTo>
                <a:lnTo>
                  <a:pt x="16126" y="4287"/>
                </a:lnTo>
                <a:lnTo>
                  <a:pt x="16133" y="4273"/>
                </a:lnTo>
                <a:lnTo>
                  <a:pt x="16139" y="4258"/>
                </a:lnTo>
                <a:lnTo>
                  <a:pt x="16143" y="4255"/>
                </a:lnTo>
                <a:lnTo>
                  <a:pt x="16151" y="4255"/>
                </a:lnTo>
                <a:lnTo>
                  <a:pt x="16151" y="4255"/>
                </a:lnTo>
                <a:lnTo>
                  <a:pt x="16151" y="4255"/>
                </a:lnTo>
                <a:lnTo>
                  <a:pt x="16151" y="4255"/>
                </a:lnTo>
                <a:lnTo>
                  <a:pt x="16151" y="4255"/>
                </a:lnTo>
                <a:lnTo>
                  <a:pt x="16152" y="4258"/>
                </a:lnTo>
                <a:lnTo>
                  <a:pt x="16153" y="4260"/>
                </a:lnTo>
                <a:lnTo>
                  <a:pt x="16153" y="4260"/>
                </a:lnTo>
                <a:lnTo>
                  <a:pt x="16153" y="4260"/>
                </a:lnTo>
                <a:lnTo>
                  <a:pt x="16159" y="4261"/>
                </a:lnTo>
                <a:lnTo>
                  <a:pt x="16165" y="4261"/>
                </a:lnTo>
                <a:lnTo>
                  <a:pt x="16171" y="4261"/>
                </a:lnTo>
                <a:lnTo>
                  <a:pt x="16177" y="4258"/>
                </a:lnTo>
                <a:lnTo>
                  <a:pt x="16181" y="4255"/>
                </a:lnTo>
                <a:lnTo>
                  <a:pt x="16185" y="4252"/>
                </a:lnTo>
                <a:lnTo>
                  <a:pt x="16188" y="4248"/>
                </a:lnTo>
                <a:lnTo>
                  <a:pt x="16188" y="4245"/>
                </a:lnTo>
                <a:lnTo>
                  <a:pt x="16198" y="4239"/>
                </a:lnTo>
                <a:lnTo>
                  <a:pt x="16208" y="4234"/>
                </a:lnTo>
                <a:lnTo>
                  <a:pt x="16211" y="4229"/>
                </a:lnTo>
                <a:lnTo>
                  <a:pt x="16214" y="4227"/>
                </a:lnTo>
                <a:lnTo>
                  <a:pt x="16221" y="4228"/>
                </a:lnTo>
                <a:lnTo>
                  <a:pt x="16228" y="4228"/>
                </a:lnTo>
                <a:lnTo>
                  <a:pt x="16247" y="4216"/>
                </a:lnTo>
                <a:lnTo>
                  <a:pt x="16282" y="4189"/>
                </a:lnTo>
                <a:lnTo>
                  <a:pt x="16316" y="4162"/>
                </a:lnTo>
                <a:lnTo>
                  <a:pt x="16333" y="4147"/>
                </a:lnTo>
                <a:lnTo>
                  <a:pt x="16345" y="4139"/>
                </a:lnTo>
                <a:lnTo>
                  <a:pt x="16357" y="4131"/>
                </a:lnTo>
                <a:lnTo>
                  <a:pt x="16369" y="4131"/>
                </a:lnTo>
                <a:lnTo>
                  <a:pt x="16382" y="4131"/>
                </a:lnTo>
                <a:lnTo>
                  <a:pt x="16398" y="4134"/>
                </a:lnTo>
                <a:lnTo>
                  <a:pt x="16414" y="4139"/>
                </a:lnTo>
                <a:lnTo>
                  <a:pt x="16416" y="4137"/>
                </a:lnTo>
                <a:lnTo>
                  <a:pt x="16418" y="4139"/>
                </a:lnTo>
                <a:lnTo>
                  <a:pt x="16421" y="4140"/>
                </a:lnTo>
                <a:lnTo>
                  <a:pt x="16426" y="4143"/>
                </a:lnTo>
                <a:lnTo>
                  <a:pt x="16433" y="4152"/>
                </a:lnTo>
                <a:lnTo>
                  <a:pt x="16441" y="4163"/>
                </a:lnTo>
                <a:lnTo>
                  <a:pt x="16449" y="4176"/>
                </a:lnTo>
                <a:lnTo>
                  <a:pt x="16454" y="4188"/>
                </a:lnTo>
                <a:lnTo>
                  <a:pt x="16459" y="4199"/>
                </a:lnTo>
                <a:lnTo>
                  <a:pt x="16460" y="4206"/>
                </a:lnTo>
                <a:lnTo>
                  <a:pt x="16457" y="4214"/>
                </a:lnTo>
                <a:lnTo>
                  <a:pt x="16454" y="4221"/>
                </a:lnTo>
                <a:lnTo>
                  <a:pt x="16450" y="4227"/>
                </a:lnTo>
                <a:lnTo>
                  <a:pt x="16444" y="4232"/>
                </a:lnTo>
                <a:lnTo>
                  <a:pt x="16434" y="4242"/>
                </a:lnTo>
                <a:lnTo>
                  <a:pt x="16424" y="4252"/>
                </a:lnTo>
                <a:lnTo>
                  <a:pt x="16423" y="4258"/>
                </a:lnTo>
                <a:lnTo>
                  <a:pt x="16424" y="4264"/>
                </a:lnTo>
                <a:lnTo>
                  <a:pt x="16424" y="4265"/>
                </a:lnTo>
                <a:lnTo>
                  <a:pt x="16427" y="4268"/>
                </a:lnTo>
                <a:lnTo>
                  <a:pt x="16430" y="4270"/>
                </a:lnTo>
                <a:lnTo>
                  <a:pt x="16431" y="4268"/>
                </a:lnTo>
                <a:lnTo>
                  <a:pt x="16434" y="4261"/>
                </a:lnTo>
                <a:lnTo>
                  <a:pt x="16437" y="4257"/>
                </a:lnTo>
                <a:lnTo>
                  <a:pt x="16440" y="4255"/>
                </a:lnTo>
                <a:lnTo>
                  <a:pt x="16443" y="4255"/>
                </a:lnTo>
                <a:lnTo>
                  <a:pt x="16444" y="4257"/>
                </a:lnTo>
                <a:lnTo>
                  <a:pt x="16447" y="4260"/>
                </a:lnTo>
                <a:lnTo>
                  <a:pt x="16452" y="4260"/>
                </a:lnTo>
                <a:lnTo>
                  <a:pt x="16456" y="4257"/>
                </a:lnTo>
                <a:lnTo>
                  <a:pt x="16460" y="4254"/>
                </a:lnTo>
                <a:lnTo>
                  <a:pt x="16463" y="4251"/>
                </a:lnTo>
                <a:lnTo>
                  <a:pt x="16473" y="4254"/>
                </a:lnTo>
                <a:lnTo>
                  <a:pt x="16482" y="4255"/>
                </a:lnTo>
                <a:lnTo>
                  <a:pt x="16489" y="4248"/>
                </a:lnTo>
                <a:lnTo>
                  <a:pt x="16493" y="4239"/>
                </a:lnTo>
                <a:lnTo>
                  <a:pt x="16501" y="4235"/>
                </a:lnTo>
                <a:lnTo>
                  <a:pt x="16506" y="4232"/>
                </a:lnTo>
                <a:lnTo>
                  <a:pt x="16509" y="4231"/>
                </a:lnTo>
                <a:lnTo>
                  <a:pt x="16511" y="4229"/>
                </a:lnTo>
                <a:lnTo>
                  <a:pt x="16515" y="4232"/>
                </a:lnTo>
                <a:lnTo>
                  <a:pt x="16518" y="4235"/>
                </a:lnTo>
                <a:lnTo>
                  <a:pt x="16524" y="4231"/>
                </a:lnTo>
                <a:lnTo>
                  <a:pt x="16532" y="4227"/>
                </a:lnTo>
                <a:lnTo>
                  <a:pt x="16535" y="4222"/>
                </a:lnTo>
                <a:lnTo>
                  <a:pt x="16538" y="4219"/>
                </a:lnTo>
                <a:lnTo>
                  <a:pt x="16542" y="4215"/>
                </a:lnTo>
                <a:lnTo>
                  <a:pt x="16545" y="4208"/>
                </a:lnTo>
                <a:lnTo>
                  <a:pt x="16547" y="4205"/>
                </a:lnTo>
                <a:lnTo>
                  <a:pt x="16547" y="4203"/>
                </a:lnTo>
                <a:lnTo>
                  <a:pt x="16547" y="4201"/>
                </a:lnTo>
                <a:lnTo>
                  <a:pt x="16544" y="4201"/>
                </a:lnTo>
                <a:lnTo>
                  <a:pt x="16532" y="4198"/>
                </a:lnTo>
                <a:lnTo>
                  <a:pt x="16522" y="4198"/>
                </a:lnTo>
                <a:lnTo>
                  <a:pt x="16513" y="4202"/>
                </a:lnTo>
                <a:lnTo>
                  <a:pt x="16505" y="4205"/>
                </a:lnTo>
                <a:lnTo>
                  <a:pt x="16503" y="4206"/>
                </a:lnTo>
                <a:lnTo>
                  <a:pt x="16501" y="4205"/>
                </a:lnTo>
                <a:lnTo>
                  <a:pt x="16499" y="4203"/>
                </a:lnTo>
                <a:lnTo>
                  <a:pt x="16496" y="4201"/>
                </a:lnTo>
                <a:lnTo>
                  <a:pt x="16492" y="4195"/>
                </a:lnTo>
                <a:lnTo>
                  <a:pt x="16488" y="4186"/>
                </a:lnTo>
                <a:lnTo>
                  <a:pt x="16479" y="4170"/>
                </a:lnTo>
                <a:lnTo>
                  <a:pt x="16476" y="4162"/>
                </a:lnTo>
                <a:lnTo>
                  <a:pt x="16475" y="4157"/>
                </a:lnTo>
                <a:lnTo>
                  <a:pt x="16475" y="4150"/>
                </a:lnTo>
                <a:lnTo>
                  <a:pt x="16476" y="4134"/>
                </a:lnTo>
                <a:lnTo>
                  <a:pt x="16476" y="4114"/>
                </a:lnTo>
                <a:lnTo>
                  <a:pt x="16476" y="4104"/>
                </a:lnTo>
                <a:lnTo>
                  <a:pt x="16479" y="4095"/>
                </a:lnTo>
                <a:lnTo>
                  <a:pt x="16480" y="4091"/>
                </a:lnTo>
                <a:lnTo>
                  <a:pt x="16482" y="4087"/>
                </a:lnTo>
                <a:lnTo>
                  <a:pt x="16485" y="4084"/>
                </a:lnTo>
                <a:lnTo>
                  <a:pt x="16489" y="4081"/>
                </a:lnTo>
                <a:lnTo>
                  <a:pt x="16498" y="4081"/>
                </a:lnTo>
                <a:lnTo>
                  <a:pt x="16506" y="4080"/>
                </a:lnTo>
                <a:lnTo>
                  <a:pt x="16513" y="4078"/>
                </a:lnTo>
                <a:lnTo>
                  <a:pt x="16519" y="4075"/>
                </a:lnTo>
                <a:lnTo>
                  <a:pt x="16522" y="4062"/>
                </a:lnTo>
                <a:lnTo>
                  <a:pt x="16526" y="4048"/>
                </a:lnTo>
                <a:lnTo>
                  <a:pt x="16531" y="4047"/>
                </a:lnTo>
                <a:lnTo>
                  <a:pt x="16535" y="4047"/>
                </a:lnTo>
                <a:lnTo>
                  <a:pt x="16541" y="4048"/>
                </a:lnTo>
                <a:lnTo>
                  <a:pt x="16548" y="4048"/>
                </a:lnTo>
                <a:lnTo>
                  <a:pt x="16554" y="4038"/>
                </a:lnTo>
                <a:lnTo>
                  <a:pt x="16560" y="4029"/>
                </a:lnTo>
                <a:lnTo>
                  <a:pt x="16570" y="4025"/>
                </a:lnTo>
                <a:lnTo>
                  <a:pt x="16577" y="4019"/>
                </a:lnTo>
                <a:lnTo>
                  <a:pt x="16580" y="4018"/>
                </a:lnTo>
                <a:lnTo>
                  <a:pt x="16583" y="4016"/>
                </a:lnTo>
                <a:lnTo>
                  <a:pt x="16584" y="4015"/>
                </a:lnTo>
                <a:lnTo>
                  <a:pt x="16584" y="4013"/>
                </a:lnTo>
                <a:lnTo>
                  <a:pt x="16581" y="4013"/>
                </a:lnTo>
                <a:lnTo>
                  <a:pt x="16578" y="4011"/>
                </a:lnTo>
                <a:lnTo>
                  <a:pt x="16571" y="4012"/>
                </a:lnTo>
                <a:lnTo>
                  <a:pt x="16561" y="4015"/>
                </a:lnTo>
                <a:lnTo>
                  <a:pt x="16557" y="4016"/>
                </a:lnTo>
                <a:lnTo>
                  <a:pt x="16551" y="4018"/>
                </a:lnTo>
                <a:lnTo>
                  <a:pt x="16549" y="4013"/>
                </a:lnTo>
                <a:lnTo>
                  <a:pt x="16548" y="4011"/>
                </a:lnTo>
                <a:lnTo>
                  <a:pt x="16549" y="4006"/>
                </a:lnTo>
                <a:lnTo>
                  <a:pt x="16551" y="4000"/>
                </a:lnTo>
                <a:lnTo>
                  <a:pt x="16547" y="3999"/>
                </a:lnTo>
                <a:lnTo>
                  <a:pt x="16542" y="3996"/>
                </a:lnTo>
                <a:lnTo>
                  <a:pt x="16541" y="3990"/>
                </a:lnTo>
                <a:lnTo>
                  <a:pt x="16539" y="3985"/>
                </a:lnTo>
                <a:lnTo>
                  <a:pt x="16537" y="3989"/>
                </a:lnTo>
                <a:lnTo>
                  <a:pt x="16532" y="3993"/>
                </a:lnTo>
                <a:lnTo>
                  <a:pt x="16537" y="4000"/>
                </a:lnTo>
                <a:lnTo>
                  <a:pt x="16541" y="4008"/>
                </a:lnTo>
                <a:lnTo>
                  <a:pt x="16532" y="4013"/>
                </a:lnTo>
                <a:lnTo>
                  <a:pt x="16522" y="4025"/>
                </a:lnTo>
                <a:lnTo>
                  <a:pt x="16516" y="4025"/>
                </a:lnTo>
                <a:lnTo>
                  <a:pt x="16511" y="4025"/>
                </a:lnTo>
                <a:lnTo>
                  <a:pt x="16502" y="4022"/>
                </a:lnTo>
                <a:lnTo>
                  <a:pt x="16495" y="4019"/>
                </a:lnTo>
                <a:lnTo>
                  <a:pt x="16492" y="4016"/>
                </a:lnTo>
                <a:lnTo>
                  <a:pt x="16489" y="4016"/>
                </a:lnTo>
                <a:lnTo>
                  <a:pt x="16486" y="4018"/>
                </a:lnTo>
                <a:lnTo>
                  <a:pt x="16482" y="4019"/>
                </a:lnTo>
                <a:lnTo>
                  <a:pt x="16479" y="4019"/>
                </a:lnTo>
                <a:lnTo>
                  <a:pt x="16475" y="4018"/>
                </a:lnTo>
                <a:lnTo>
                  <a:pt x="16472" y="4016"/>
                </a:lnTo>
                <a:lnTo>
                  <a:pt x="16469" y="4015"/>
                </a:lnTo>
                <a:lnTo>
                  <a:pt x="16467" y="4011"/>
                </a:lnTo>
                <a:lnTo>
                  <a:pt x="16465" y="4006"/>
                </a:lnTo>
                <a:lnTo>
                  <a:pt x="16463" y="4002"/>
                </a:lnTo>
                <a:lnTo>
                  <a:pt x="16463" y="3996"/>
                </a:lnTo>
                <a:lnTo>
                  <a:pt x="16454" y="3992"/>
                </a:lnTo>
                <a:lnTo>
                  <a:pt x="16446" y="3986"/>
                </a:lnTo>
                <a:lnTo>
                  <a:pt x="16441" y="3969"/>
                </a:lnTo>
                <a:lnTo>
                  <a:pt x="16439" y="3953"/>
                </a:lnTo>
                <a:lnTo>
                  <a:pt x="16443" y="3941"/>
                </a:lnTo>
                <a:lnTo>
                  <a:pt x="16446" y="3934"/>
                </a:lnTo>
                <a:lnTo>
                  <a:pt x="16452" y="3928"/>
                </a:lnTo>
                <a:lnTo>
                  <a:pt x="16457" y="3924"/>
                </a:lnTo>
                <a:lnTo>
                  <a:pt x="16460" y="3915"/>
                </a:lnTo>
                <a:lnTo>
                  <a:pt x="16460" y="3911"/>
                </a:lnTo>
                <a:lnTo>
                  <a:pt x="16460" y="3908"/>
                </a:lnTo>
                <a:lnTo>
                  <a:pt x="16457" y="3905"/>
                </a:lnTo>
                <a:lnTo>
                  <a:pt x="16454" y="3905"/>
                </a:lnTo>
                <a:lnTo>
                  <a:pt x="16452" y="3905"/>
                </a:lnTo>
                <a:lnTo>
                  <a:pt x="16452" y="3904"/>
                </a:lnTo>
                <a:lnTo>
                  <a:pt x="16452" y="3904"/>
                </a:lnTo>
                <a:lnTo>
                  <a:pt x="16449" y="3907"/>
                </a:lnTo>
                <a:lnTo>
                  <a:pt x="16443" y="3911"/>
                </a:lnTo>
                <a:lnTo>
                  <a:pt x="16437" y="3920"/>
                </a:lnTo>
                <a:lnTo>
                  <a:pt x="16431" y="3928"/>
                </a:lnTo>
                <a:lnTo>
                  <a:pt x="16426" y="3931"/>
                </a:lnTo>
                <a:lnTo>
                  <a:pt x="16421" y="3933"/>
                </a:lnTo>
                <a:lnTo>
                  <a:pt x="16416" y="3928"/>
                </a:lnTo>
                <a:lnTo>
                  <a:pt x="16411" y="3924"/>
                </a:lnTo>
                <a:lnTo>
                  <a:pt x="16405" y="3930"/>
                </a:lnTo>
                <a:lnTo>
                  <a:pt x="16400" y="3936"/>
                </a:lnTo>
                <a:lnTo>
                  <a:pt x="16394" y="3939"/>
                </a:lnTo>
                <a:lnTo>
                  <a:pt x="16387" y="3940"/>
                </a:lnTo>
                <a:lnTo>
                  <a:pt x="16384" y="3941"/>
                </a:lnTo>
                <a:lnTo>
                  <a:pt x="16382" y="3944"/>
                </a:lnTo>
                <a:lnTo>
                  <a:pt x="16382" y="3946"/>
                </a:lnTo>
                <a:lnTo>
                  <a:pt x="16382" y="3951"/>
                </a:lnTo>
                <a:lnTo>
                  <a:pt x="16387" y="3951"/>
                </a:lnTo>
                <a:lnTo>
                  <a:pt x="16393" y="3950"/>
                </a:lnTo>
                <a:lnTo>
                  <a:pt x="16394" y="3950"/>
                </a:lnTo>
                <a:lnTo>
                  <a:pt x="16397" y="3953"/>
                </a:lnTo>
                <a:lnTo>
                  <a:pt x="16397" y="3954"/>
                </a:lnTo>
                <a:lnTo>
                  <a:pt x="16397" y="3956"/>
                </a:lnTo>
                <a:lnTo>
                  <a:pt x="16393" y="3962"/>
                </a:lnTo>
                <a:lnTo>
                  <a:pt x="16385" y="3967"/>
                </a:lnTo>
                <a:lnTo>
                  <a:pt x="16381" y="3973"/>
                </a:lnTo>
                <a:lnTo>
                  <a:pt x="16377" y="3977"/>
                </a:lnTo>
                <a:lnTo>
                  <a:pt x="16374" y="3980"/>
                </a:lnTo>
                <a:lnTo>
                  <a:pt x="16369" y="3982"/>
                </a:lnTo>
                <a:lnTo>
                  <a:pt x="16365" y="3990"/>
                </a:lnTo>
                <a:lnTo>
                  <a:pt x="16361" y="3998"/>
                </a:lnTo>
                <a:lnTo>
                  <a:pt x="16359" y="3998"/>
                </a:lnTo>
                <a:lnTo>
                  <a:pt x="16359" y="4000"/>
                </a:lnTo>
                <a:lnTo>
                  <a:pt x="16359" y="4003"/>
                </a:lnTo>
                <a:lnTo>
                  <a:pt x="16361" y="4008"/>
                </a:lnTo>
                <a:lnTo>
                  <a:pt x="16367" y="4012"/>
                </a:lnTo>
                <a:lnTo>
                  <a:pt x="16372" y="4016"/>
                </a:lnTo>
                <a:lnTo>
                  <a:pt x="16369" y="4022"/>
                </a:lnTo>
                <a:lnTo>
                  <a:pt x="16365" y="4028"/>
                </a:lnTo>
                <a:lnTo>
                  <a:pt x="16361" y="4031"/>
                </a:lnTo>
                <a:lnTo>
                  <a:pt x="16359" y="4032"/>
                </a:lnTo>
                <a:lnTo>
                  <a:pt x="16354" y="4028"/>
                </a:lnTo>
                <a:lnTo>
                  <a:pt x="16351" y="4026"/>
                </a:lnTo>
                <a:lnTo>
                  <a:pt x="16348" y="4026"/>
                </a:lnTo>
                <a:lnTo>
                  <a:pt x="16342" y="4026"/>
                </a:lnTo>
                <a:lnTo>
                  <a:pt x="16339" y="4025"/>
                </a:lnTo>
                <a:lnTo>
                  <a:pt x="16336" y="4026"/>
                </a:lnTo>
                <a:lnTo>
                  <a:pt x="16335" y="4028"/>
                </a:lnTo>
                <a:lnTo>
                  <a:pt x="16333" y="4032"/>
                </a:lnTo>
                <a:lnTo>
                  <a:pt x="16332" y="4041"/>
                </a:lnTo>
                <a:lnTo>
                  <a:pt x="16331" y="4047"/>
                </a:lnTo>
                <a:lnTo>
                  <a:pt x="16325" y="4049"/>
                </a:lnTo>
                <a:lnTo>
                  <a:pt x="16316" y="4051"/>
                </a:lnTo>
                <a:lnTo>
                  <a:pt x="16312" y="4051"/>
                </a:lnTo>
                <a:lnTo>
                  <a:pt x="16308" y="4051"/>
                </a:lnTo>
                <a:lnTo>
                  <a:pt x="16305" y="4049"/>
                </a:lnTo>
                <a:lnTo>
                  <a:pt x="16302" y="4048"/>
                </a:lnTo>
                <a:lnTo>
                  <a:pt x="16300" y="4044"/>
                </a:lnTo>
                <a:lnTo>
                  <a:pt x="16299" y="4041"/>
                </a:lnTo>
                <a:lnTo>
                  <a:pt x="16296" y="4038"/>
                </a:lnTo>
                <a:lnTo>
                  <a:pt x="16293" y="4035"/>
                </a:lnTo>
                <a:lnTo>
                  <a:pt x="16289" y="4041"/>
                </a:lnTo>
                <a:lnTo>
                  <a:pt x="16286" y="4044"/>
                </a:lnTo>
                <a:lnTo>
                  <a:pt x="16277" y="4042"/>
                </a:lnTo>
                <a:lnTo>
                  <a:pt x="16266" y="4042"/>
                </a:lnTo>
                <a:lnTo>
                  <a:pt x="16256" y="4035"/>
                </a:lnTo>
                <a:lnTo>
                  <a:pt x="16240" y="4026"/>
                </a:lnTo>
                <a:lnTo>
                  <a:pt x="16224" y="4016"/>
                </a:lnTo>
                <a:lnTo>
                  <a:pt x="16215" y="4008"/>
                </a:lnTo>
                <a:lnTo>
                  <a:pt x="16207" y="3998"/>
                </a:lnTo>
                <a:lnTo>
                  <a:pt x="16195" y="3985"/>
                </a:lnTo>
                <a:lnTo>
                  <a:pt x="16185" y="3973"/>
                </a:lnTo>
                <a:lnTo>
                  <a:pt x="16177" y="3962"/>
                </a:lnTo>
                <a:lnTo>
                  <a:pt x="16166" y="3947"/>
                </a:lnTo>
                <a:lnTo>
                  <a:pt x="16152" y="3927"/>
                </a:lnTo>
                <a:lnTo>
                  <a:pt x="16146" y="3917"/>
                </a:lnTo>
                <a:lnTo>
                  <a:pt x="16141" y="3907"/>
                </a:lnTo>
                <a:lnTo>
                  <a:pt x="16138" y="3898"/>
                </a:lnTo>
                <a:lnTo>
                  <a:pt x="16138" y="3890"/>
                </a:lnTo>
                <a:lnTo>
                  <a:pt x="16133" y="3871"/>
                </a:lnTo>
                <a:lnTo>
                  <a:pt x="16130" y="3852"/>
                </a:lnTo>
                <a:lnTo>
                  <a:pt x="16136" y="3841"/>
                </a:lnTo>
                <a:lnTo>
                  <a:pt x="16142" y="3832"/>
                </a:lnTo>
                <a:lnTo>
                  <a:pt x="16148" y="3829"/>
                </a:lnTo>
                <a:lnTo>
                  <a:pt x="16155" y="3828"/>
                </a:lnTo>
                <a:lnTo>
                  <a:pt x="16158" y="3833"/>
                </a:lnTo>
                <a:lnTo>
                  <a:pt x="16161" y="3839"/>
                </a:lnTo>
                <a:lnTo>
                  <a:pt x="16165" y="3835"/>
                </a:lnTo>
                <a:lnTo>
                  <a:pt x="16171" y="3831"/>
                </a:lnTo>
                <a:lnTo>
                  <a:pt x="16177" y="3825"/>
                </a:lnTo>
                <a:lnTo>
                  <a:pt x="16184" y="3818"/>
                </a:lnTo>
                <a:lnTo>
                  <a:pt x="16185" y="3809"/>
                </a:lnTo>
                <a:lnTo>
                  <a:pt x="16187" y="3800"/>
                </a:lnTo>
                <a:lnTo>
                  <a:pt x="16194" y="3796"/>
                </a:lnTo>
                <a:lnTo>
                  <a:pt x="16200" y="3792"/>
                </a:lnTo>
                <a:lnTo>
                  <a:pt x="16195" y="3784"/>
                </a:lnTo>
                <a:lnTo>
                  <a:pt x="16189" y="3776"/>
                </a:lnTo>
                <a:lnTo>
                  <a:pt x="16189" y="3769"/>
                </a:lnTo>
                <a:lnTo>
                  <a:pt x="16188" y="3757"/>
                </a:lnTo>
                <a:lnTo>
                  <a:pt x="16191" y="3751"/>
                </a:lnTo>
                <a:lnTo>
                  <a:pt x="16194" y="3747"/>
                </a:lnTo>
                <a:lnTo>
                  <a:pt x="16194" y="3737"/>
                </a:lnTo>
                <a:lnTo>
                  <a:pt x="16194" y="3728"/>
                </a:lnTo>
                <a:lnTo>
                  <a:pt x="16201" y="3725"/>
                </a:lnTo>
                <a:lnTo>
                  <a:pt x="16205" y="3721"/>
                </a:lnTo>
                <a:lnTo>
                  <a:pt x="16211" y="3712"/>
                </a:lnTo>
                <a:lnTo>
                  <a:pt x="16215" y="3704"/>
                </a:lnTo>
                <a:lnTo>
                  <a:pt x="16214" y="3697"/>
                </a:lnTo>
                <a:lnTo>
                  <a:pt x="16213" y="3685"/>
                </a:lnTo>
                <a:lnTo>
                  <a:pt x="16213" y="3675"/>
                </a:lnTo>
                <a:lnTo>
                  <a:pt x="16214" y="3669"/>
                </a:lnTo>
                <a:lnTo>
                  <a:pt x="16225" y="3662"/>
                </a:lnTo>
                <a:lnTo>
                  <a:pt x="16234" y="3655"/>
                </a:lnTo>
                <a:lnTo>
                  <a:pt x="16233" y="3651"/>
                </a:lnTo>
                <a:lnTo>
                  <a:pt x="16230" y="3646"/>
                </a:lnTo>
                <a:lnTo>
                  <a:pt x="16230" y="3639"/>
                </a:lnTo>
                <a:lnTo>
                  <a:pt x="16230" y="3633"/>
                </a:lnTo>
                <a:lnTo>
                  <a:pt x="16230" y="3627"/>
                </a:lnTo>
                <a:lnTo>
                  <a:pt x="16233" y="3622"/>
                </a:lnTo>
                <a:lnTo>
                  <a:pt x="16234" y="3612"/>
                </a:lnTo>
                <a:lnTo>
                  <a:pt x="16236" y="3602"/>
                </a:lnTo>
                <a:lnTo>
                  <a:pt x="16246" y="3602"/>
                </a:lnTo>
                <a:lnTo>
                  <a:pt x="16256" y="3602"/>
                </a:lnTo>
                <a:lnTo>
                  <a:pt x="16251" y="3593"/>
                </a:lnTo>
                <a:lnTo>
                  <a:pt x="16249" y="3584"/>
                </a:lnTo>
                <a:lnTo>
                  <a:pt x="16260" y="3567"/>
                </a:lnTo>
                <a:lnTo>
                  <a:pt x="16270" y="3548"/>
                </a:lnTo>
                <a:lnTo>
                  <a:pt x="16266" y="3547"/>
                </a:lnTo>
                <a:lnTo>
                  <a:pt x="16263" y="3545"/>
                </a:lnTo>
                <a:lnTo>
                  <a:pt x="16254" y="3550"/>
                </a:lnTo>
                <a:lnTo>
                  <a:pt x="16247" y="3554"/>
                </a:lnTo>
                <a:lnTo>
                  <a:pt x="16244" y="3553"/>
                </a:lnTo>
                <a:lnTo>
                  <a:pt x="16238" y="3551"/>
                </a:lnTo>
                <a:lnTo>
                  <a:pt x="16234" y="3547"/>
                </a:lnTo>
                <a:lnTo>
                  <a:pt x="16231" y="3541"/>
                </a:lnTo>
                <a:lnTo>
                  <a:pt x="16230" y="3537"/>
                </a:lnTo>
                <a:lnTo>
                  <a:pt x="16230" y="3532"/>
                </a:lnTo>
                <a:lnTo>
                  <a:pt x="16230" y="3518"/>
                </a:lnTo>
                <a:lnTo>
                  <a:pt x="16230" y="3504"/>
                </a:lnTo>
                <a:lnTo>
                  <a:pt x="16230" y="3501"/>
                </a:lnTo>
                <a:lnTo>
                  <a:pt x="16230" y="3498"/>
                </a:lnTo>
                <a:lnTo>
                  <a:pt x="16228" y="3495"/>
                </a:lnTo>
                <a:lnTo>
                  <a:pt x="16223" y="3494"/>
                </a:lnTo>
                <a:lnTo>
                  <a:pt x="16217" y="3494"/>
                </a:lnTo>
                <a:lnTo>
                  <a:pt x="16214" y="3494"/>
                </a:lnTo>
                <a:lnTo>
                  <a:pt x="16211" y="3501"/>
                </a:lnTo>
                <a:lnTo>
                  <a:pt x="16208" y="3509"/>
                </a:lnTo>
                <a:lnTo>
                  <a:pt x="16204" y="3511"/>
                </a:lnTo>
                <a:lnTo>
                  <a:pt x="16198" y="3509"/>
                </a:lnTo>
                <a:lnTo>
                  <a:pt x="16192" y="3507"/>
                </a:lnTo>
                <a:lnTo>
                  <a:pt x="16188" y="3505"/>
                </a:lnTo>
                <a:lnTo>
                  <a:pt x="16185" y="3502"/>
                </a:lnTo>
                <a:lnTo>
                  <a:pt x="16181" y="3499"/>
                </a:lnTo>
                <a:lnTo>
                  <a:pt x="16174" y="3502"/>
                </a:lnTo>
                <a:lnTo>
                  <a:pt x="16165" y="3505"/>
                </a:lnTo>
                <a:lnTo>
                  <a:pt x="16164" y="3515"/>
                </a:lnTo>
                <a:lnTo>
                  <a:pt x="16162" y="3522"/>
                </a:lnTo>
                <a:lnTo>
                  <a:pt x="16165" y="3525"/>
                </a:lnTo>
                <a:lnTo>
                  <a:pt x="16166" y="3530"/>
                </a:lnTo>
                <a:lnTo>
                  <a:pt x="16162" y="3532"/>
                </a:lnTo>
                <a:lnTo>
                  <a:pt x="16156" y="3535"/>
                </a:lnTo>
                <a:lnTo>
                  <a:pt x="16151" y="3535"/>
                </a:lnTo>
                <a:lnTo>
                  <a:pt x="16146" y="3535"/>
                </a:lnTo>
                <a:lnTo>
                  <a:pt x="16135" y="3532"/>
                </a:lnTo>
                <a:lnTo>
                  <a:pt x="16120" y="3527"/>
                </a:lnTo>
                <a:lnTo>
                  <a:pt x="16107" y="3517"/>
                </a:lnTo>
                <a:lnTo>
                  <a:pt x="16102" y="3509"/>
                </a:lnTo>
                <a:lnTo>
                  <a:pt x="16089" y="3492"/>
                </a:lnTo>
                <a:lnTo>
                  <a:pt x="16081" y="3481"/>
                </a:lnTo>
                <a:lnTo>
                  <a:pt x="16077" y="3471"/>
                </a:lnTo>
                <a:lnTo>
                  <a:pt x="16071" y="3460"/>
                </a:lnTo>
                <a:lnTo>
                  <a:pt x="16070" y="3458"/>
                </a:lnTo>
                <a:lnTo>
                  <a:pt x="16069" y="3453"/>
                </a:lnTo>
                <a:lnTo>
                  <a:pt x="16069" y="3450"/>
                </a:lnTo>
                <a:lnTo>
                  <a:pt x="16069" y="3446"/>
                </a:lnTo>
                <a:lnTo>
                  <a:pt x="16070" y="3436"/>
                </a:lnTo>
                <a:lnTo>
                  <a:pt x="16071" y="3427"/>
                </a:lnTo>
                <a:lnTo>
                  <a:pt x="16083" y="3424"/>
                </a:lnTo>
                <a:lnTo>
                  <a:pt x="16096" y="3422"/>
                </a:lnTo>
                <a:lnTo>
                  <a:pt x="16093" y="3413"/>
                </a:lnTo>
                <a:lnTo>
                  <a:pt x="16090" y="3403"/>
                </a:lnTo>
                <a:lnTo>
                  <a:pt x="16096" y="3396"/>
                </a:lnTo>
                <a:lnTo>
                  <a:pt x="16102" y="3387"/>
                </a:lnTo>
                <a:lnTo>
                  <a:pt x="16096" y="3383"/>
                </a:lnTo>
                <a:lnTo>
                  <a:pt x="16090" y="3378"/>
                </a:lnTo>
                <a:lnTo>
                  <a:pt x="16093" y="3365"/>
                </a:lnTo>
                <a:lnTo>
                  <a:pt x="16092" y="3351"/>
                </a:lnTo>
                <a:lnTo>
                  <a:pt x="16093" y="3334"/>
                </a:lnTo>
                <a:lnTo>
                  <a:pt x="16093" y="3318"/>
                </a:lnTo>
                <a:lnTo>
                  <a:pt x="16096" y="3302"/>
                </a:lnTo>
                <a:lnTo>
                  <a:pt x="16100" y="3289"/>
                </a:lnTo>
                <a:lnTo>
                  <a:pt x="16103" y="3279"/>
                </a:lnTo>
                <a:lnTo>
                  <a:pt x="16107" y="3270"/>
                </a:lnTo>
                <a:lnTo>
                  <a:pt x="16097" y="3273"/>
                </a:lnTo>
                <a:lnTo>
                  <a:pt x="16086" y="3278"/>
                </a:lnTo>
                <a:lnTo>
                  <a:pt x="16084" y="3276"/>
                </a:lnTo>
                <a:lnTo>
                  <a:pt x="16081" y="3275"/>
                </a:lnTo>
                <a:lnTo>
                  <a:pt x="16070" y="3263"/>
                </a:lnTo>
                <a:lnTo>
                  <a:pt x="16057" y="3250"/>
                </a:lnTo>
                <a:lnTo>
                  <a:pt x="16053" y="3244"/>
                </a:lnTo>
                <a:lnTo>
                  <a:pt x="16051" y="3239"/>
                </a:lnTo>
                <a:lnTo>
                  <a:pt x="16050" y="3233"/>
                </a:lnTo>
                <a:lnTo>
                  <a:pt x="16050" y="3230"/>
                </a:lnTo>
                <a:lnTo>
                  <a:pt x="16048" y="3214"/>
                </a:lnTo>
                <a:lnTo>
                  <a:pt x="16047" y="3198"/>
                </a:lnTo>
                <a:lnTo>
                  <a:pt x="16050" y="3181"/>
                </a:lnTo>
                <a:lnTo>
                  <a:pt x="16053" y="3152"/>
                </a:lnTo>
                <a:lnTo>
                  <a:pt x="16056" y="3123"/>
                </a:lnTo>
                <a:lnTo>
                  <a:pt x="16058" y="3106"/>
                </a:lnTo>
                <a:lnTo>
                  <a:pt x="16064" y="3083"/>
                </a:lnTo>
                <a:lnTo>
                  <a:pt x="16067" y="3066"/>
                </a:lnTo>
                <a:lnTo>
                  <a:pt x="16073" y="3047"/>
                </a:lnTo>
                <a:lnTo>
                  <a:pt x="16079" y="3026"/>
                </a:lnTo>
                <a:lnTo>
                  <a:pt x="16080" y="3011"/>
                </a:lnTo>
                <a:lnTo>
                  <a:pt x="16084" y="2998"/>
                </a:lnTo>
                <a:lnTo>
                  <a:pt x="16089" y="2987"/>
                </a:lnTo>
                <a:lnTo>
                  <a:pt x="16094" y="2975"/>
                </a:lnTo>
                <a:lnTo>
                  <a:pt x="16103" y="2955"/>
                </a:lnTo>
                <a:lnTo>
                  <a:pt x="16115" y="2938"/>
                </a:lnTo>
                <a:lnTo>
                  <a:pt x="16120" y="2932"/>
                </a:lnTo>
                <a:lnTo>
                  <a:pt x="16126" y="2925"/>
                </a:lnTo>
                <a:lnTo>
                  <a:pt x="16125" y="2932"/>
                </a:lnTo>
                <a:lnTo>
                  <a:pt x="16123" y="2936"/>
                </a:lnTo>
                <a:lnTo>
                  <a:pt x="16130" y="2933"/>
                </a:lnTo>
                <a:lnTo>
                  <a:pt x="16139" y="2931"/>
                </a:lnTo>
                <a:lnTo>
                  <a:pt x="16143" y="2929"/>
                </a:lnTo>
                <a:lnTo>
                  <a:pt x="16148" y="2929"/>
                </a:lnTo>
                <a:lnTo>
                  <a:pt x="16152" y="2935"/>
                </a:lnTo>
                <a:lnTo>
                  <a:pt x="16155" y="2941"/>
                </a:lnTo>
                <a:lnTo>
                  <a:pt x="16161" y="2936"/>
                </a:lnTo>
                <a:lnTo>
                  <a:pt x="16166" y="2931"/>
                </a:lnTo>
                <a:lnTo>
                  <a:pt x="16174" y="2931"/>
                </a:lnTo>
                <a:lnTo>
                  <a:pt x="16179" y="2932"/>
                </a:lnTo>
                <a:lnTo>
                  <a:pt x="16184" y="2918"/>
                </a:lnTo>
                <a:lnTo>
                  <a:pt x="16188" y="2906"/>
                </a:lnTo>
                <a:lnTo>
                  <a:pt x="16189" y="2890"/>
                </a:lnTo>
                <a:lnTo>
                  <a:pt x="16191" y="2877"/>
                </a:lnTo>
                <a:lnTo>
                  <a:pt x="16194" y="2869"/>
                </a:lnTo>
                <a:lnTo>
                  <a:pt x="16195" y="2863"/>
                </a:lnTo>
                <a:lnTo>
                  <a:pt x="16200" y="2854"/>
                </a:lnTo>
                <a:lnTo>
                  <a:pt x="16202" y="2848"/>
                </a:lnTo>
                <a:lnTo>
                  <a:pt x="16208" y="2841"/>
                </a:lnTo>
                <a:lnTo>
                  <a:pt x="16213" y="2835"/>
                </a:lnTo>
                <a:lnTo>
                  <a:pt x="16220" y="2835"/>
                </a:lnTo>
                <a:lnTo>
                  <a:pt x="16227" y="2835"/>
                </a:lnTo>
                <a:lnTo>
                  <a:pt x="16231" y="2831"/>
                </a:lnTo>
                <a:lnTo>
                  <a:pt x="16236" y="2828"/>
                </a:lnTo>
                <a:lnTo>
                  <a:pt x="16234" y="2827"/>
                </a:lnTo>
                <a:lnTo>
                  <a:pt x="16230" y="2824"/>
                </a:lnTo>
                <a:lnTo>
                  <a:pt x="16225" y="2820"/>
                </a:lnTo>
                <a:lnTo>
                  <a:pt x="16225" y="2815"/>
                </a:lnTo>
                <a:lnTo>
                  <a:pt x="16228" y="2810"/>
                </a:lnTo>
                <a:lnTo>
                  <a:pt x="16230" y="2804"/>
                </a:lnTo>
                <a:lnTo>
                  <a:pt x="16234" y="2799"/>
                </a:lnTo>
                <a:lnTo>
                  <a:pt x="16238" y="2795"/>
                </a:lnTo>
                <a:lnTo>
                  <a:pt x="16233" y="2791"/>
                </a:lnTo>
                <a:lnTo>
                  <a:pt x="16227" y="2787"/>
                </a:lnTo>
                <a:lnTo>
                  <a:pt x="16225" y="2788"/>
                </a:lnTo>
                <a:lnTo>
                  <a:pt x="16223" y="2792"/>
                </a:lnTo>
                <a:lnTo>
                  <a:pt x="16220" y="2795"/>
                </a:lnTo>
                <a:lnTo>
                  <a:pt x="16217" y="2797"/>
                </a:lnTo>
                <a:lnTo>
                  <a:pt x="16214" y="2797"/>
                </a:lnTo>
                <a:lnTo>
                  <a:pt x="16210" y="2794"/>
                </a:lnTo>
                <a:lnTo>
                  <a:pt x="16202" y="2787"/>
                </a:lnTo>
                <a:lnTo>
                  <a:pt x="16197" y="2776"/>
                </a:lnTo>
                <a:lnTo>
                  <a:pt x="16195" y="2763"/>
                </a:lnTo>
                <a:lnTo>
                  <a:pt x="16195" y="2756"/>
                </a:lnTo>
                <a:lnTo>
                  <a:pt x="16195" y="2753"/>
                </a:lnTo>
                <a:lnTo>
                  <a:pt x="16195" y="2752"/>
                </a:lnTo>
                <a:lnTo>
                  <a:pt x="16194" y="2752"/>
                </a:lnTo>
                <a:lnTo>
                  <a:pt x="16192" y="2752"/>
                </a:lnTo>
                <a:lnTo>
                  <a:pt x="16189" y="2755"/>
                </a:lnTo>
                <a:lnTo>
                  <a:pt x="16187" y="2758"/>
                </a:lnTo>
                <a:lnTo>
                  <a:pt x="16182" y="2762"/>
                </a:lnTo>
                <a:lnTo>
                  <a:pt x="16179" y="2769"/>
                </a:lnTo>
                <a:lnTo>
                  <a:pt x="16179" y="2776"/>
                </a:lnTo>
                <a:lnTo>
                  <a:pt x="16179" y="2787"/>
                </a:lnTo>
                <a:lnTo>
                  <a:pt x="16178" y="2792"/>
                </a:lnTo>
                <a:lnTo>
                  <a:pt x="16175" y="2798"/>
                </a:lnTo>
                <a:lnTo>
                  <a:pt x="16172" y="2802"/>
                </a:lnTo>
                <a:lnTo>
                  <a:pt x="16169" y="2805"/>
                </a:lnTo>
                <a:lnTo>
                  <a:pt x="16164" y="2808"/>
                </a:lnTo>
                <a:lnTo>
                  <a:pt x="16156" y="2810"/>
                </a:lnTo>
                <a:lnTo>
                  <a:pt x="16149" y="2811"/>
                </a:lnTo>
                <a:lnTo>
                  <a:pt x="16142" y="2811"/>
                </a:lnTo>
                <a:lnTo>
                  <a:pt x="16138" y="2811"/>
                </a:lnTo>
                <a:lnTo>
                  <a:pt x="16132" y="2810"/>
                </a:lnTo>
                <a:lnTo>
                  <a:pt x="16126" y="2807"/>
                </a:lnTo>
                <a:lnTo>
                  <a:pt x="16120" y="2804"/>
                </a:lnTo>
                <a:lnTo>
                  <a:pt x="16109" y="2797"/>
                </a:lnTo>
                <a:lnTo>
                  <a:pt x="16099" y="2787"/>
                </a:lnTo>
                <a:lnTo>
                  <a:pt x="16083" y="2769"/>
                </a:lnTo>
                <a:lnTo>
                  <a:pt x="16077" y="2761"/>
                </a:lnTo>
                <a:lnTo>
                  <a:pt x="16080" y="2759"/>
                </a:lnTo>
                <a:lnTo>
                  <a:pt x="16080" y="2759"/>
                </a:lnTo>
                <a:lnTo>
                  <a:pt x="16079" y="2759"/>
                </a:lnTo>
                <a:lnTo>
                  <a:pt x="16076" y="2758"/>
                </a:lnTo>
                <a:lnTo>
                  <a:pt x="16074" y="2756"/>
                </a:lnTo>
                <a:lnTo>
                  <a:pt x="16071" y="2752"/>
                </a:lnTo>
                <a:lnTo>
                  <a:pt x="16066" y="2740"/>
                </a:lnTo>
                <a:lnTo>
                  <a:pt x="16063" y="2730"/>
                </a:lnTo>
                <a:lnTo>
                  <a:pt x="16060" y="2727"/>
                </a:lnTo>
                <a:lnTo>
                  <a:pt x="16054" y="2726"/>
                </a:lnTo>
                <a:lnTo>
                  <a:pt x="16050" y="2722"/>
                </a:lnTo>
                <a:lnTo>
                  <a:pt x="16045" y="2717"/>
                </a:lnTo>
                <a:lnTo>
                  <a:pt x="16041" y="2717"/>
                </a:lnTo>
                <a:lnTo>
                  <a:pt x="16041" y="2716"/>
                </a:lnTo>
                <a:lnTo>
                  <a:pt x="16038" y="2717"/>
                </a:lnTo>
                <a:lnTo>
                  <a:pt x="16030" y="2729"/>
                </a:lnTo>
                <a:lnTo>
                  <a:pt x="16028" y="2735"/>
                </a:lnTo>
                <a:lnTo>
                  <a:pt x="16028" y="2740"/>
                </a:lnTo>
                <a:lnTo>
                  <a:pt x="16027" y="2743"/>
                </a:lnTo>
                <a:lnTo>
                  <a:pt x="16024" y="2746"/>
                </a:lnTo>
                <a:lnTo>
                  <a:pt x="16018" y="2748"/>
                </a:lnTo>
                <a:lnTo>
                  <a:pt x="16009" y="2748"/>
                </a:lnTo>
                <a:lnTo>
                  <a:pt x="16002" y="2745"/>
                </a:lnTo>
                <a:lnTo>
                  <a:pt x="15994" y="2740"/>
                </a:lnTo>
                <a:lnTo>
                  <a:pt x="15985" y="2733"/>
                </a:lnTo>
                <a:lnTo>
                  <a:pt x="15976" y="2726"/>
                </a:lnTo>
                <a:lnTo>
                  <a:pt x="15965" y="2707"/>
                </a:lnTo>
                <a:lnTo>
                  <a:pt x="15959" y="2699"/>
                </a:lnTo>
                <a:lnTo>
                  <a:pt x="15956" y="2684"/>
                </a:lnTo>
                <a:lnTo>
                  <a:pt x="15952" y="2674"/>
                </a:lnTo>
                <a:lnTo>
                  <a:pt x="15950" y="2670"/>
                </a:lnTo>
                <a:lnTo>
                  <a:pt x="15949" y="2666"/>
                </a:lnTo>
                <a:lnTo>
                  <a:pt x="15949" y="2661"/>
                </a:lnTo>
                <a:lnTo>
                  <a:pt x="15952" y="2657"/>
                </a:lnTo>
                <a:lnTo>
                  <a:pt x="15946" y="2637"/>
                </a:lnTo>
                <a:lnTo>
                  <a:pt x="15942" y="2617"/>
                </a:lnTo>
                <a:lnTo>
                  <a:pt x="15940" y="2598"/>
                </a:lnTo>
                <a:lnTo>
                  <a:pt x="15939" y="2581"/>
                </a:lnTo>
                <a:lnTo>
                  <a:pt x="15937" y="2575"/>
                </a:lnTo>
                <a:lnTo>
                  <a:pt x="15936" y="2569"/>
                </a:lnTo>
                <a:lnTo>
                  <a:pt x="15936" y="2565"/>
                </a:lnTo>
                <a:lnTo>
                  <a:pt x="15935" y="2565"/>
                </a:lnTo>
                <a:lnTo>
                  <a:pt x="15933" y="2566"/>
                </a:lnTo>
                <a:lnTo>
                  <a:pt x="15930" y="2568"/>
                </a:lnTo>
                <a:lnTo>
                  <a:pt x="15926" y="2569"/>
                </a:lnTo>
                <a:lnTo>
                  <a:pt x="15919" y="2571"/>
                </a:lnTo>
                <a:lnTo>
                  <a:pt x="15929" y="2566"/>
                </a:lnTo>
                <a:lnTo>
                  <a:pt x="15939" y="2563"/>
                </a:lnTo>
                <a:lnTo>
                  <a:pt x="15940" y="2547"/>
                </a:lnTo>
                <a:lnTo>
                  <a:pt x="15942" y="2530"/>
                </a:lnTo>
                <a:lnTo>
                  <a:pt x="15943" y="2513"/>
                </a:lnTo>
                <a:lnTo>
                  <a:pt x="15946" y="2497"/>
                </a:lnTo>
                <a:lnTo>
                  <a:pt x="15943" y="2493"/>
                </a:lnTo>
                <a:lnTo>
                  <a:pt x="15939" y="2488"/>
                </a:lnTo>
                <a:lnTo>
                  <a:pt x="15935" y="2480"/>
                </a:lnTo>
                <a:lnTo>
                  <a:pt x="15927" y="2471"/>
                </a:lnTo>
                <a:lnTo>
                  <a:pt x="15925" y="2463"/>
                </a:lnTo>
                <a:lnTo>
                  <a:pt x="15923" y="2452"/>
                </a:lnTo>
                <a:lnTo>
                  <a:pt x="15922" y="2442"/>
                </a:lnTo>
                <a:lnTo>
                  <a:pt x="15922" y="2432"/>
                </a:lnTo>
                <a:lnTo>
                  <a:pt x="15923" y="2411"/>
                </a:lnTo>
                <a:lnTo>
                  <a:pt x="15927" y="2391"/>
                </a:lnTo>
                <a:lnTo>
                  <a:pt x="15929" y="2382"/>
                </a:lnTo>
                <a:lnTo>
                  <a:pt x="15929" y="2373"/>
                </a:lnTo>
                <a:lnTo>
                  <a:pt x="15932" y="2359"/>
                </a:lnTo>
                <a:lnTo>
                  <a:pt x="15933" y="2347"/>
                </a:lnTo>
                <a:lnTo>
                  <a:pt x="15935" y="2336"/>
                </a:lnTo>
                <a:lnTo>
                  <a:pt x="15937" y="2326"/>
                </a:lnTo>
                <a:lnTo>
                  <a:pt x="15940" y="2314"/>
                </a:lnTo>
                <a:lnTo>
                  <a:pt x="15945" y="2303"/>
                </a:lnTo>
                <a:lnTo>
                  <a:pt x="15942" y="2301"/>
                </a:lnTo>
                <a:lnTo>
                  <a:pt x="15940" y="2301"/>
                </a:lnTo>
                <a:lnTo>
                  <a:pt x="15940" y="2298"/>
                </a:lnTo>
                <a:lnTo>
                  <a:pt x="15940" y="2297"/>
                </a:lnTo>
                <a:lnTo>
                  <a:pt x="15945" y="2288"/>
                </a:lnTo>
                <a:lnTo>
                  <a:pt x="15949" y="2280"/>
                </a:lnTo>
                <a:lnTo>
                  <a:pt x="15952" y="2261"/>
                </a:lnTo>
                <a:lnTo>
                  <a:pt x="15953" y="2242"/>
                </a:lnTo>
                <a:lnTo>
                  <a:pt x="15956" y="2229"/>
                </a:lnTo>
                <a:lnTo>
                  <a:pt x="15961" y="2218"/>
                </a:lnTo>
                <a:lnTo>
                  <a:pt x="15963" y="2206"/>
                </a:lnTo>
                <a:lnTo>
                  <a:pt x="15968" y="2195"/>
                </a:lnTo>
                <a:lnTo>
                  <a:pt x="15969" y="2185"/>
                </a:lnTo>
                <a:lnTo>
                  <a:pt x="15973" y="2173"/>
                </a:lnTo>
                <a:lnTo>
                  <a:pt x="15978" y="2164"/>
                </a:lnTo>
                <a:lnTo>
                  <a:pt x="15982" y="2154"/>
                </a:lnTo>
                <a:lnTo>
                  <a:pt x="15982" y="2150"/>
                </a:lnTo>
                <a:lnTo>
                  <a:pt x="15984" y="2144"/>
                </a:lnTo>
                <a:lnTo>
                  <a:pt x="15985" y="2140"/>
                </a:lnTo>
                <a:lnTo>
                  <a:pt x="15988" y="2137"/>
                </a:lnTo>
                <a:lnTo>
                  <a:pt x="15995" y="2115"/>
                </a:lnTo>
                <a:lnTo>
                  <a:pt x="16004" y="2094"/>
                </a:lnTo>
                <a:lnTo>
                  <a:pt x="16007" y="2090"/>
                </a:lnTo>
                <a:lnTo>
                  <a:pt x="16008" y="2085"/>
                </a:lnTo>
                <a:lnTo>
                  <a:pt x="16004" y="2084"/>
                </a:lnTo>
                <a:lnTo>
                  <a:pt x="15999" y="2082"/>
                </a:lnTo>
                <a:lnTo>
                  <a:pt x="15997" y="2090"/>
                </a:lnTo>
                <a:lnTo>
                  <a:pt x="15994" y="2097"/>
                </a:lnTo>
                <a:lnTo>
                  <a:pt x="15988" y="2098"/>
                </a:lnTo>
                <a:lnTo>
                  <a:pt x="15982" y="2100"/>
                </a:lnTo>
                <a:lnTo>
                  <a:pt x="15975" y="2095"/>
                </a:lnTo>
                <a:lnTo>
                  <a:pt x="15966" y="2092"/>
                </a:lnTo>
                <a:lnTo>
                  <a:pt x="15961" y="2091"/>
                </a:lnTo>
                <a:lnTo>
                  <a:pt x="15953" y="2090"/>
                </a:lnTo>
                <a:lnTo>
                  <a:pt x="15953" y="2087"/>
                </a:lnTo>
                <a:lnTo>
                  <a:pt x="15950" y="2085"/>
                </a:lnTo>
                <a:lnTo>
                  <a:pt x="15953" y="2087"/>
                </a:lnTo>
                <a:lnTo>
                  <a:pt x="15953" y="2090"/>
                </a:lnTo>
                <a:lnTo>
                  <a:pt x="15961" y="2091"/>
                </a:lnTo>
                <a:lnTo>
                  <a:pt x="15966" y="2092"/>
                </a:lnTo>
                <a:lnTo>
                  <a:pt x="15975" y="2095"/>
                </a:lnTo>
                <a:lnTo>
                  <a:pt x="15982" y="2100"/>
                </a:lnTo>
                <a:lnTo>
                  <a:pt x="15988" y="2098"/>
                </a:lnTo>
                <a:lnTo>
                  <a:pt x="15994" y="2097"/>
                </a:lnTo>
                <a:lnTo>
                  <a:pt x="15997" y="2090"/>
                </a:lnTo>
                <a:lnTo>
                  <a:pt x="15999" y="2082"/>
                </a:lnTo>
                <a:lnTo>
                  <a:pt x="16004" y="2084"/>
                </a:lnTo>
                <a:lnTo>
                  <a:pt x="16008" y="2084"/>
                </a:lnTo>
                <a:lnTo>
                  <a:pt x="16015" y="2069"/>
                </a:lnTo>
                <a:lnTo>
                  <a:pt x="16022" y="2055"/>
                </a:lnTo>
                <a:lnTo>
                  <a:pt x="16028" y="2038"/>
                </a:lnTo>
                <a:lnTo>
                  <a:pt x="16034" y="2019"/>
                </a:lnTo>
                <a:lnTo>
                  <a:pt x="16040" y="2007"/>
                </a:lnTo>
                <a:lnTo>
                  <a:pt x="16045" y="1996"/>
                </a:lnTo>
                <a:lnTo>
                  <a:pt x="16047" y="1992"/>
                </a:lnTo>
                <a:lnTo>
                  <a:pt x="16048" y="1987"/>
                </a:lnTo>
                <a:lnTo>
                  <a:pt x="16053" y="1979"/>
                </a:lnTo>
                <a:lnTo>
                  <a:pt x="16057" y="1970"/>
                </a:lnTo>
                <a:lnTo>
                  <a:pt x="16060" y="1960"/>
                </a:lnTo>
                <a:lnTo>
                  <a:pt x="16064" y="1950"/>
                </a:lnTo>
                <a:lnTo>
                  <a:pt x="16070" y="1938"/>
                </a:lnTo>
                <a:lnTo>
                  <a:pt x="16077" y="1925"/>
                </a:lnTo>
                <a:lnTo>
                  <a:pt x="16081" y="1914"/>
                </a:lnTo>
                <a:lnTo>
                  <a:pt x="16086" y="1904"/>
                </a:lnTo>
                <a:lnTo>
                  <a:pt x="16094" y="1888"/>
                </a:lnTo>
                <a:lnTo>
                  <a:pt x="16105" y="1868"/>
                </a:lnTo>
                <a:lnTo>
                  <a:pt x="16109" y="1856"/>
                </a:lnTo>
                <a:lnTo>
                  <a:pt x="16115" y="1843"/>
                </a:lnTo>
                <a:lnTo>
                  <a:pt x="16117" y="1839"/>
                </a:lnTo>
                <a:lnTo>
                  <a:pt x="16122" y="1835"/>
                </a:lnTo>
                <a:lnTo>
                  <a:pt x="16130" y="1819"/>
                </a:lnTo>
                <a:lnTo>
                  <a:pt x="16141" y="1802"/>
                </a:lnTo>
                <a:lnTo>
                  <a:pt x="16149" y="1786"/>
                </a:lnTo>
                <a:lnTo>
                  <a:pt x="16158" y="1771"/>
                </a:lnTo>
                <a:lnTo>
                  <a:pt x="16168" y="1755"/>
                </a:lnTo>
                <a:lnTo>
                  <a:pt x="16178" y="1743"/>
                </a:lnTo>
                <a:lnTo>
                  <a:pt x="16184" y="1734"/>
                </a:lnTo>
                <a:lnTo>
                  <a:pt x="16189" y="1725"/>
                </a:lnTo>
                <a:lnTo>
                  <a:pt x="16202" y="1712"/>
                </a:lnTo>
                <a:lnTo>
                  <a:pt x="16213" y="1701"/>
                </a:lnTo>
                <a:lnTo>
                  <a:pt x="16214" y="1699"/>
                </a:lnTo>
                <a:lnTo>
                  <a:pt x="16215" y="1698"/>
                </a:lnTo>
                <a:lnTo>
                  <a:pt x="16204" y="1695"/>
                </a:lnTo>
                <a:lnTo>
                  <a:pt x="16194" y="1694"/>
                </a:lnTo>
                <a:lnTo>
                  <a:pt x="16191" y="1696"/>
                </a:lnTo>
                <a:lnTo>
                  <a:pt x="16188" y="1698"/>
                </a:lnTo>
                <a:lnTo>
                  <a:pt x="16184" y="1696"/>
                </a:lnTo>
                <a:lnTo>
                  <a:pt x="16179" y="1695"/>
                </a:lnTo>
                <a:lnTo>
                  <a:pt x="16178" y="1694"/>
                </a:lnTo>
                <a:lnTo>
                  <a:pt x="16177" y="1692"/>
                </a:lnTo>
                <a:lnTo>
                  <a:pt x="16175" y="1689"/>
                </a:lnTo>
                <a:lnTo>
                  <a:pt x="16171" y="1686"/>
                </a:lnTo>
                <a:lnTo>
                  <a:pt x="16164" y="1682"/>
                </a:lnTo>
                <a:lnTo>
                  <a:pt x="16158" y="1679"/>
                </a:lnTo>
                <a:lnTo>
                  <a:pt x="16155" y="1676"/>
                </a:lnTo>
                <a:lnTo>
                  <a:pt x="16153" y="1675"/>
                </a:lnTo>
                <a:lnTo>
                  <a:pt x="16146" y="1668"/>
                </a:lnTo>
                <a:lnTo>
                  <a:pt x="16142" y="1662"/>
                </a:lnTo>
                <a:lnTo>
                  <a:pt x="16142" y="1662"/>
                </a:lnTo>
                <a:lnTo>
                  <a:pt x="16139" y="1659"/>
                </a:lnTo>
                <a:lnTo>
                  <a:pt x="16133" y="1653"/>
                </a:lnTo>
                <a:lnTo>
                  <a:pt x="16128" y="1646"/>
                </a:lnTo>
                <a:lnTo>
                  <a:pt x="16125" y="1639"/>
                </a:lnTo>
                <a:lnTo>
                  <a:pt x="16122" y="1633"/>
                </a:lnTo>
                <a:lnTo>
                  <a:pt x="16119" y="1620"/>
                </a:lnTo>
                <a:lnTo>
                  <a:pt x="16119" y="1611"/>
                </a:lnTo>
                <a:lnTo>
                  <a:pt x="16119" y="1599"/>
                </a:lnTo>
                <a:lnTo>
                  <a:pt x="16122" y="1588"/>
                </a:lnTo>
                <a:lnTo>
                  <a:pt x="16123" y="1580"/>
                </a:lnTo>
                <a:lnTo>
                  <a:pt x="16126" y="1575"/>
                </a:lnTo>
                <a:lnTo>
                  <a:pt x="16128" y="1565"/>
                </a:lnTo>
                <a:lnTo>
                  <a:pt x="16130" y="1557"/>
                </a:lnTo>
                <a:lnTo>
                  <a:pt x="16133" y="1551"/>
                </a:lnTo>
                <a:lnTo>
                  <a:pt x="16136" y="1548"/>
                </a:lnTo>
                <a:lnTo>
                  <a:pt x="16141" y="1532"/>
                </a:lnTo>
                <a:lnTo>
                  <a:pt x="16146" y="1524"/>
                </a:lnTo>
                <a:lnTo>
                  <a:pt x="16145" y="1515"/>
                </a:lnTo>
                <a:lnTo>
                  <a:pt x="16145" y="1505"/>
                </a:lnTo>
                <a:lnTo>
                  <a:pt x="16142" y="1493"/>
                </a:lnTo>
                <a:lnTo>
                  <a:pt x="16138" y="1485"/>
                </a:lnTo>
                <a:lnTo>
                  <a:pt x="16136" y="1483"/>
                </a:lnTo>
                <a:lnTo>
                  <a:pt x="16133" y="1482"/>
                </a:lnTo>
                <a:lnTo>
                  <a:pt x="16132" y="1478"/>
                </a:lnTo>
                <a:lnTo>
                  <a:pt x="16132" y="1473"/>
                </a:lnTo>
                <a:lnTo>
                  <a:pt x="16129" y="1472"/>
                </a:lnTo>
                <a:lnTo>
                  <a:pt x="16126" y="1470"/>
                </a:lnTo>
                <a:lnTo>
                  <a:pt x="16128" y="1469"/>
                </a:lnTo>
                <a:lnTo>
                  <a:pt x="16129" y="1466"/>
                </a:lnTo>
                <a:lnTo>
                  <a:pt x="16128" y="1463"/>
                </a:lnTo>
                <a:lnTo>
                  <a:pt x="16126" y="1460"/>
                </a:lnTo>
                <a:lnTo>
                  <a:pt x="16120" y="1456"/>
                </a:lnTo>
                <a:lnTo>
                  <a:pt x="16110" y="1450"/>
                </a:lnTo>
                <a:lnTo>
                  <a:pt x="16102" y="1443"/>
                </a:lnTo>
                <a:lnTo>
                  <a:pt x="16092" y="1433"/>
                </a:lnTo>
                <a:lnTo>
                  <a:pt x="16079" y="1423"/>
                </a:lnTo>
                <a:lnTo>
                  <a:pt x="16064" y="1413"/>
                </a:lnTo>
                <a:lnTo>
                  <a:pt x="16053" y="1411"/>
                </a:lnTo>
                <a:lnTo>
                  <a:pt x="16043" y="1410"/>
                </a:lnTo>
                <a:lnTo>
                  <a:pt x="16038" y="1408"/>
                </a:lnTo>
                <a:lnTo>
                  <a:pt x="16035" y="1408"/>
                </a:lnTo>
                <a:lnTo>
                  <a:pt x="16031" y="1407"/>
                </a:lnTo>
                <a:lnTo>
                  <a:pt x="16028" y="1406"/>
                </a:lnTo>
                <a:lnTo>
                  <a:pt x="16018" y="1400"/>
                </a:lnTo>
                <a:lnTo>
                  <a:pt x="16005" y="1393"/>
                </a:lnTo>
                <a:lnTo>
                  <a:pt x="15999" y="1388"/>
                </a:lnTo>
                <a:lnTo>
                  <a:pt x="15995" y="1383"/>
                </a:lnTo>
                <a:lnTo>
                  <a:pt x="15994" y="1378"/>
                </a:lnTo>
                <a:lnTo>
                  <a:pt x="15992" y="1374"/>
                </a:lnTo>
                <a:lnTo>
                  <a:pt x="15989" y="1370"/>
                </a:lnTo>
                <a:lnTo>
                  <a:pt x="15986" y="1367"/>
                </a:lnTo>
                <a:lnTo>
                  <a:pt x="15981" y="1364"/>
                </a:lnTo>
                <a:lnTo>
                  <a:pt x="15976" y="1362"/>
                </a:lnTo>
                <a:lnTo>
                  <a:pt x="15969" y="1364"/>
                </a:lnTo>
                <a:lnTo>
                  <a:pt x="15961" y="1365"/>
                </a:lnTo>
                <a:lnTo>
                  <a:pt x="15959" y="1365"/>
                </a:lnTo>
                <a:lnTo>
                  <a:pt x="15956" y="1367"/>
                </a:lnTo>
                <a:lnTo>
                  <a:pt x="15953" y="1364"/>
                </a:lnTo>
                <a:lnTo>
                  <a:pt x="15952" y="1362"/>
                </a:lnTo>
                <a:lnTo>
                  <a:pt x="15943" y="1361"/>
                </a:lnTo>
                <a:lnTo>
                  <a:pt x="15935" y="1359"/>
                </a:lnTo>
                <a:lnTo>
                  <a:pt x="15933" y="1358"/>
                </a:lnTo>
                <a:lnTo>
                  <a:pt x="15932" y="1357"/>
                </a:lnTo>
                <a:lnTo>
                  <a:pt x="15932" y="1354"/>
                </a:lnTo>
                <a:lnTo>
                  <a:pt x="15932" y="1351"/>
                </a:lnTo>
                <a:lnTo>
                  <a:pt x="15929" y="1349"/>
                </a:lnTo>
                <a:lnTo>
                  <a:pt x="15926" y="1349"/>
                </a:lnTo>
                <a:lnTo>
                  <a:pt x="15919" y="1352"/>
                </a:lnTo>
                <a:lnTo>
                  <a:pt x="15912" y="1355"/>
                </a:lnTo>
                <a:lnTo>
                  <a:pt x="15901" y="1348"/>
                </a:lnTo>
                <a:lnTo>
                  <a:pt x="15890" y="1344"/>
                </a:lnTo>
                <a:lnTo>
                  <a:pt x="15887" y="1344"/>
                </a:lnTo>
                <a:lnTo>
                  <a:pt x="15883" y="1345"/>
                </a:lnTo>
                <a:lnTo>
                  <a:pt x="15876" y="1349"/>
                </a:lnTo>
                <a:lnTo>
                  <a:pt x="15868" y="1355"/>
                </a:lnTo>
                <a:lnTo>
                  <a:pt x="15858" y="1361"/>
                </a:lnTo>
                <a:lnTo>
                  <a:pt x="15848" y="1367"/>
                </a:lnTo>
                <a:lnTo>
                  <a:pt x="15845" y="1370"/>
                </a:lnTo>
                <a:lnTo>
                  <a:pt x="15844" y="1372"/>
                </a:lnTo>
                <a:lnTo>
                  <a:pt x="15841" y="1374"/>
                </a:lnTo>
                <a:lnTo>
                  <a:pt x="15837" y="1374"/>
                </a:lnTo>
                <a:lnTo>
                  <a:pt x="15834" y="1377"/>
                </a:lnTo>
                <a:lnTo>
                  <a:pt x="15831" y="1380"/>
                </a:lnTo>
                <a:lnTo>
                  <a:pt x="15825" y="1381"/>
                </a:lnTo>
                <a:lnTo>
                  <a:pt x="15819" y="1381"/>
                </a:lnTo>
                <a:lnTo>
                  <a:pt x="15819" y="1375"/>
                </a:lnTo>
                <a:lnTo>
                  <a:pt x="15821" y="1370"/>
                </a:lnTo>
                <a:lnTo>
                  <a:pt x="15825" y="1365"/>
                </a:lnTo>
                <a:lnTo>
                  <a:pt x="15831" y="1359"/>
                </a:lnTo>
                <a:lnTo>
                  <a:pt x="15840" y="1357"/>
                </a:lnTo>
                <a:lnTo>
                  <a:pt x="15850" y="1352"/>
                </a:lnTo>
                <a:lnTo>
                  <a:pt x="15857" y="1349"/>
                </a:lnTo>
                <a:lnTo>
                  <a:pt x="15868" y="1347"/>
                </a:lnTo>
                <a:lnTo>
                  <a:pt x="15871" y="1345"/>
                </a:lnTo>
                <a:lnTo>
                  <a:pt x="15870" y="1344"/>
                </a:lnTo>
                <a:lnTo>
                  <a:pt x="15868" y="1342"/>
                </a:lnTo>
                <a:lnTo>
                  <a:pt x="15865" y="1342"/>
                </a:lnTo>
                <a:lnTo>
                  <a:pt x="15864" y="1339"/>
                </a:lnTo>
                <a:lnTo>
                  <a:pt x="15864" y="1336"/>
                </a:lnTo>
                <a:lnTo>
                  <a:pt x="15863" y="1332"/>
                </a:lnTo>
                <a:lnTo>
                  <a:pt x="15863" y="1329"/>
                </a:lnTo>
                <a:lnTo>
                  <a:pt x="15863" y="1325"/>
                </a:lnTo>
                <a:lnTo>
                  <a:pt x="15860" y="1322"/>
                </a:lnTo>
                <a:lnTo>
                  <a:pt x="15853" y="1322"/>
                </a:lnTo>
                <a:lnTo>
                  <a:pt x="15845" y="1322"/>
                </a:lnTo>
                <a:lnTo>
                  <a:pt x="15837" y="1321"/>
                </a:lnTo>
                <a:lnTo>
                  <a:pt x="15828" y="1318"/>
                </a:lnTo>
                <a:lnTo>
                  <a:pt x="15825" y="1318"/>
                </a:lnTo>
                <a:lnTo>
                  <a:pt x="15825" y="1316"/>
                </a:lnTo>
                <a:lnTo>
                  <a:pt x="15825" y="1315"/>
                </a:lnTo>
                <a:lnTo>
                  <a:pt x="15825" y="1312"/>
                </a:lnTo>
                <a:lnTo>
                  <a:pt x="15827" y="1311"/>
                </a:lnTo>
                <a:lnTo>
                  <a:pt x="15828" y="1309"/>
                </a:lnTo>
                <a:lnTo>
                  <a:pt x="15827" y="1308"/>
                </a:lnTo>
                <a:lnTo>
                  <a:pt x="15827" y="1305"/>
                </a:lnTo>
                <a:lnTo>
                  <a:pt x="15828" y="1303"/>
                </a:lnTo>
                <a:lnTo>
                  <a:pt x="15829" y="1302"/>
                </a:lnTo>
                <a:lnTo>
                  <a:pt x="15829" y="1299"/>
                </a:lnTo>
                <a:lnTo>
                  <a:pt x="15827" y="1296"/>
                </a:lnTo>
                <a:lnTo>
                  <a:pt x="15822" y="1293"/>
                </a:lnTo>
                <a:lnTo>
                  <a:pt x="15822" y="1292"/>
                </a:lnTo>
                <a:lnTo>
                  <a:pt x="15822" y="1289"/>
                </a:lnTo>
                <a:lnTo>
                  <a:pt x="15821" y="1286"/>
                </a:lnTo>
                <a:lnTo>
                  <a:pt x="15818" y="1282"/>
                </a:lnTo>
                <a:lnTo>
                  <a:pt x="15817" y="1279"/>
                </a:lnTo>
                <a:lnTo>
                  <a:pt x="15814" y="1276"/>
                </a:lnTo>
                <a:lnTo>
                  <a:pt x="15811" y="1272"/>
                </a:lnTo>
                <a:lnTo>
                  <a:pt x="15809" y="1269"/>
                </a:lnTo>
                <a:lnTo>
                  <a:pt x="15808" y="1264"/>
                </a:lnTo>
                <a:lnTo>
                  <a:pt x="15804" y="1260"/>
                </a:lnTo>
                <a:lnTo>
                  <a:pt x="15798" y="1256"/>
                </a:lnTo>
                <a:lnTo>
                  <a:pt x="15793" y="1250"/>
                </a:lnTo>
                <a:lnTo>
                  <a:pt x="15788" y="1244"/>
                </a:lnTo>
                <a:lnTo>
                  <a:pt x="15783" y="1240"/>
                </a:lnTo>
                <a:lnTo>
                  <a:pt x="15779" y="1236"/>
                </a:lnTo>
                <a:lnTo>
                  <a:pt x="15778" y="1231"/>
                </a:lnTo>
                <a:lnTo>
                  <a:pt x="15775" y="1226"/>
                </a:lnTo>
                <a:lnTo>
                  <a:pt x="15773" y="1221"/>
                </a:lnTo>
                <a:lnTo>
                  <a:pt x="15770" y="1217"/>
                </a:lnTo>
                <a:lnTo>
                  <a:pt x="15765" y="1211"/>
                </a:lnTo>
                <a:lnTo>
                  <a:pt x="15759" y="1207"/>
                </a:lnTo>
                <a:lnTo>
                  <a:pt x="15753" y="1205"/>
                </a:lnTo>
                <a:lnTo>
                  <a:pt x="15750" y="1204"/>
                </a:lnTo>
                <a:lnTo>
                  <a:pt x="15750" y="1198"/>
                </a:lnTo>
                <a:lnTo>
                  <a:pt x="15750" y="1191"/>
                </a:lnTo>
                <a:lnTo>
                  <a:pt x="15749" y="1187"/>
                </a:lnTo>
                <a:lnTo>
                  <a:pt x="15747" y="1181"/>
                </a:lnTo>
                <a:lnTo>
                  <a:pt x="15745" y="1169"/>
                </a:lnTo>
                <a:lnTo>
                  <a:pt x="15742" y="1165"/>
                </a:lnTo>
                <a:lnTo>
                  <a:pt x="15730" y="1162"/>
                </a:lnTo>
                <a:lnTo>
                  <a:pt x="15716" y="1161"/>
                </a:lnTo>
                <a:lnTo>
                  <a:pt x="15710" y="1156"/>
                </a:lnTo>
                <a:lnTo>
                  <a:pt x="15704" y="1149"/>
                </a:lnTo>
                <a:lnTo>
                  <a:pt x="15700" y="1146"/>
                </a:lnTo>
                <a:lnTo>
                  <a:pt x="15696" y="1145"/>
                </a:lnTo>
                <a:lnTo>
                  <a:pt x="15690" y="1141"/>
                </a:lnTo>
                <a:lnTo>
                  <a:pt x="15683" y="1135"/>
                </a:lnTo>
                <a:lnTo>
                  <a:pt x="15678" y="1136"/>
                </a:lnTo>
                <a:lnTo>
                  <a:pt x="15673" y="1139"/>
                </a:lnTo>
                <a:lnTo>
                  <a:pt x="15670" y="1145"/>
                </a:lnTo>
                <a:lnTo>
                  <a:pt x="15667" y="1149"/>
                </a:lnTo>
                <a:lnTo>
                  <a:pt x="15668" y="1151"/>
                </a:lnTo>
                <a:lnTo>
                  <a:pt x="15668" y="1152"/>
                </a:lnTo>
                <a:lnTo>
                  <a:pt x="15664" y="1152"/>
                </a:lnTo>
                <a:lnTo>
                  <a:pt x="15661" y="1152"/>
                </a:lnTo>
                <a:lnTo>
                  <a:pt x="15660" y="1151"/>
                </a:lnTo>
                <a:lnTo>
                  <a:pt x="15660" y="1152"/>
                </a:lnTo>
                <a:lnTo>
                  <a:pt x="15658" y="1156"/>
                </a:lnTo>
                <a:lnTo>
                  <a:pt x="15657" y="1161"/>
                </a:lnTo>
                <a:lnTo>
                  <a:pt x="15647" y="1159"/>
                </a:lnTo>
                <a:lnTo>
                  <a:pt x="15628" y="1161"/>
                </a:lnTo>
                <a:lnTo>
                  <a:pt x="15625" y="1162"/>
                </a:lnTo>
                <a:lnTo>
                  <a:pt x="15625" y="1167"/>
                </a:lnTo>
                <a:lnTo>
                  <a:pt x="15626" y="1174"/>
                </a:lnTo>
                <a:lnTo>
                  <a:pt x="15626" y="1177"/>
                </a:lnTo>
                <a:lnTo>
                  <a:pt x="15621" y="1172"/>
                </a:lnTo>
                <a:lnTo>
                  <a:pt x="15612" y="1168"/>
                </a:lnTo>
                <a:lnTo>
                  <a:pt x="15603" y="1165"/>
                </a:lnTo>
                <a:lnTo>
                  <a:pt x="15595" y="1164"/>
                </a:lnTo>
                <a:lnTo>
                  <a:pt x="15592" y="1165"/>
                </a:lnTo>
                <a:lnTo>
                  <a:pt x="15589" y="1167"/>
                </a:lnTo>
                <a:lnTo>
                  <a:pt x="15585" y="1169"/>
                </a:lnTo>
                <a:lnTo>
                  <a:pt x="15580" y="1174"/>
                </a:lnTo>
                <a:lnTo>
                  <a:pt x="15580" y="1171"/>
                </a:lnTo>
                <a:lnTo>
                  <a:pt x="15582" y="1168"/>
                </a:lnTo>
                <a:lnTo>
                  <a:pt x="15582" y="1167"/>
                </a:lnTo>
                <a:lnTo>
                  <a:pt x="15580" y="1165"/>
                </a:lnTo>
                <a:lnTo>
                  <a:pt x="15580" y="1164"/>
                </a:lnTo>
                <a:lnTo>
                  <a:pt x="15580" y="1161"/>
                </a:lnTo>
                <a:lnTo>
                  <a:pt x="15582" y="1155"/>
                </a:lnTo>
                <a:lnTo>
                  <a:pt x="15583" y="1151"/>
                </a:lnTo>
                <a:lnTo>
                  <a:pt x="15589" y="1146"/>
                </a:lnTo>
                <a:lnTo>
                  <a:pt x="15592" y="1143"/>
                </a:lnTo>
                <a:lnTo>
                  <a:pt x="15592" y="1141"/>
                </a:lnTo>
                <a:lnTo>
                  <a:pt x="15593" y="1138"/>
                </a:lnTo>
                <a:lnTo>
                  <a:pt x="15593" y="1133"/>
                </a:lnTo>
                <a:lnTo>
                  <a:pt x="15596" y="1129"/>
                </a:lnTo>
                <a:lnTo>
                  <a:pt x="15601" y="1128"/>
                </a:lnTo>
                <a:lnTo>
                  <a:pt x="15603" y="1126"/>
                </a:lnTo>
                <a:lnTo>
                  <a:pt x="15606" y="1125"/>
                </a:lnTo>
                <a:lnTo>
                  <a:pt x="15606" y="1125"/>
                </a:lnTo>
                <a:lnTo>
                  <a:pt x="15608" y="1125"/>
                </a:lnTo>
                <a:lnTo>
                  <a:pt x="15609" y="1123"/>
                </a:lnTo>
                <a:lnTo>
                  <a:pt x="15613" y="1119"/>
                </a:lnTo>
                <a:lnTo>
                  <a:pt x="15618" y="1112"/>
                </a:lnTo>
                <a:lnTo>
                  <a:pt x="15616" y="1110"/>
                </a:lnTo>
                <a:lnTo>
                  <a:pt x="15615" y="1109"/>
                </a:lnTo>
                <a:lnTo>
                  <a:pt x="15615" y="1107"/>
                </a:lnTo>
                <a:lnTo>
                  <a:pt x="15619" y="1106"/>
                </a:lnTo>
                <a:lnTo>
                  <a:pt x="15621" y="1103"/>
                </a:lnTo>
                <a:lnTo>
                  <a:pt x="15624" y="1103"/>
                </a:lnTo>
                <a:lnTo>
                  <a:pt x="15625" y="1105"/>
                </a:lnTo>
                <a:lnTo>
                  <a:pt x="15626" y="1107"/>
                </a:lnTo>
                <a:lnTo>
                  <a:pt x="15631" y="1110"/>
                </a:lnTo>
                <a:lnTo>
                  <a:pt x="15635" y="1112"/>
                </a:lnTo>
                <a:lnTo>
                  <a:pt x="15635" y="1110"/>
                </a:lnTo>
                <a:lnTo>
                  <a:pt x="15637" y="1110"/>
                </a:lnTo>
                <a:lnTo>
                  <a:pt x="15639" y="1112"/>
                </a:lnTo>
                <a:lnTo>
                  <a:pt x="15642" y="1115"/>
                </a:lnTo>
                <a:lnTo>
                  <a:pt x="15648" y="1120"/>
                </a:lnTo>
                <a:lnTo>
                  <a:pt x="15652" y="1125"/>
                </a:lnTo>
                <a:lnTo>
                  <a:pt x="15660" y="1128"/>
                </a:lnTo>
                <a:lnTo>
                  <a:pt x="15667" y="1129"/>
                </a:lnTo>
                <a:lnTo>
                  <a:pt x="15674" y="1126"/>
                </a:lnTo>
                <a:lnTo>
                  <a:pt x="15681" y="1123"/>
                </a:lnTo>
                <a:lnTo>
                  <a:pt x="15691" y="1123"/>
                </a:lnTo>
                <a:lnTo>
                  <a:pt x="15700" y="1122"/>
                </a:lnTo>
                <a:lnTo>
                  <a:pt x="15704" y="1123"/>
                </a:lnTo>
                <a:lnTo>
                  <a:pt x="15709" y="1123"/>
                </a:lnTo>
                <a:lnTo>
                  <a:pt x="15714" y="1125"/>
                </a:lnTo>
                <a:lnTo>
                  <a:pt x="15719" y="1125"/>
                </a:lnTo>
                <a:lnTo>
                  <a:pt x="15726" y="1125"/>
                </a:lnTo>
                <a:lnTo>
                  <a:pt x="15733" y="1122"/>
                </a:lnTo>
                <a:lnTo>
                  <a:pt x="15732" y="1119"/>
                </a:lnTo>
                <a:lnTo>
                  <a:pt x="15730" y="1118"/>
                </a:lnTo>
                <a:lnTo>
                  <a:pt x="15729" y="1116"/>
                </a:lnTo>
                <a:lnTo>
                  <a:pt x="15727" y="1112"/>
                </a:lnTo>
                <a:lnTo>
                  <a:pt x="15729" y="1106"/>
                </a:lnTo>
                <a:lnTo>
                  <a:pt x="15730" y="1100"/>
                </a:lnTo>
                <a:lnTo>
                  <a:pt x="15727" y="1093"/>
                </a:lnTo>
                <a:lnTo>
                  <a:pt x="15724" y="1086"/>
                </a:lnTo>
                <a:lnTo>
                  <a:pt x="15721" y="1080"/>
                </a:lnTo>
                <a:lnTo>
                  <a:pt x="15720" y="1073"/>
                </a:lnTo>
                <a:lnTo>
                  <a:pt x="15719" y="1066"/>
                </a:lnTo>
                <a:lnTo>
                  <a:pt x="15716" y="1060"/>
                </a:lnTo>
                <a:lnTo>
                  <a:pt x="15716" y="1053"/>
                </a:lnTo>
                <a:lnTo>
                  <a:pt x="15717" y="1046"/>
                </a:lnTo>
                <a:lnTo>
                  <a:pt x="15711" y="1044"/>
                </a:lnTo>
                <a:lnTo>
                  <a:pt x="15707" y="1046"/>
                </a:lnTo>
                <a:lnTo>
                  <a:pt x="15703" y="1048"/>
                </a:lnTo>
                <a:lnTo>
                  <a:pt x="15696" y="1054"/>
                </a:lnTo>
                <a:lnTo>
                  <a:pt x="15688" y="1060"/>
                </a:lnTo>
                <a:lnTo>
                  <a:pt x="15683" y="1064"/>
                </a:lnTo>
                <a:lnTo>
                  <a:pt x="15678" y="1067"/>
                </a:lnTo>
                <a:lnTo>
                  <a:pt x="15674" y="1067"/>
                </a:lnTo>
                <a:lnTo>
                  <a:pt x="15667" y="1069"/>
                </a:lnTo>
                <a:lnTo>
                  <a:pt x="15658" y="1067"/>
                </a:lnTo>
                <a:lnTo>
                  <a:pt x="15654" y="1067"/>
                </a:lnTo>
                <a:lnTo>
                  <a:pt x="15647" y="1066"/>
                </a:lnTo>
                <a:lnTo>
                  <a:pt x="15642" y="1066"/>
                </a:lnTo>
                <a:lnTo>
                  <a:pt x="15639" y="1064"/>
                </a:lnTo>
                <a:lnTo>
                  <a:pt x="15638" y="1060"/>
                </a:lnTo>
                <a:lnTo>
                  <a:pt x="15638" y="1057"/>
                </a:lnTo>
                <a:lnTo>
                  <a:pt x="15635" y="1056"/>
                </a:lnTo>
                <a:lnTo>
                  <a:pt x="15634" y="1054"/>
                </a:lnTo>
                <a:lnTo>
                  <a:pt x="15635" y="1053"/>
                </a:lnTo>
                <a:lnTo>
                  <a:pt x="15638" y="1051"/>
                </a:lnTo>
                <a:lnTo>
                  <a:pt x="15638" y="1048"/>
                </a:lnTo>
                <a:lnTo>
                  <a:pt x="15638" y="1046"/>
                </a:lnTo>
                <a:lnTo>
                  <a:pt x="15641" y="1046"/>
                </a:lnTo>
                <a:lnTo>
                  <a:pt x="15645" y="1047"/>
                </a:lnTo>
                <a:lnTo>
                  <a:pt x="15645" y="1048"/>
                </a:lnTo>
                <a:lnTo>
                  <a:pt x="15648" y="1051"/>
                </a:lnTo>
                <a:lnTo>
                  <a:pt x="15655" y="1053"/>
                </a:lnTo>
                <a:lnTo>
                  <a:pt x="15661" y="1054"/>
                </a:lnTo>
                <a:lnTo>
                  <a:pt x="15662" y="1054"/>
                </a:lnTo>
                <a:lnTo>
                  <a:pt x="15665" y="1057"/>
                </a:lnTo>
                <a:lnTo>
                  <a:pt x="15668" y="1060"/>
                </a:lnTo>
                <a:lnTo>
                  <a:pt x="15670" y="1061"/>
                </a:lnTo>
                <a:lnTo>
                  <a:pt x="15675" y="1061"/>
                </a:lnTo>
                <a:lnTo>
                  <a:pt x="15681" y="1063"/>
                </a:lnTo>
                <a:lnTo>
                  <a:pt x="15683" y="1060"/>
                </a:lnTo>
                <a:lnTo>
                  <a:pt x="15685" y="1059"/>
                </a:lnTo>
                <a:lnTo>
                  <a:pt x="15685" y="1057"/>
                </a:lnTo>
                <a:lnTo>
                  <a:pt x="15687" y="1056"/>
                </a:lnTo>
                <a:lnTo>
                  <a:pt x="15687" y="1050"/>
                </a:lnTo>
                <a:lnTo>
                  <a:pt x="15688" y="1044"/>
                </a:lnTo>
                <a:lnTo>
                  <a:pt x="15688" y="1043"/>
                </a:lnTo>
                <a:lnTo>
                  <a:pt x="15691" y="1040"/>
                </a:lnTo>
                <a:lnTo>
                  <a:pt x="15696" y="1040"/>
                </a:lnTo>
                <a:lnTo>
                  <a:pt x="15700" y="1040"/>
                </a:lnTo>
                <a:lnTo>
                  <a:pt x="15707" y="1040"/>
                </a:lnTo>
                <a:lnTo>
                  <a:pt x="15713" y="1040"/>
                </a:lnTo>
                <a:lnTo>
                  <a:pt x="15724" y="1043"/>
                </a:lnTo>
                <a:lnTo>
                  <a:pt x="15733" y="1043"/>
                </a:lnTo>
                <a:lnTo>
                  <a:pt x="15736" y="1043"/>
                </a:lnTo>
                <a:lnTo>
                  <a:pt x="15736" y="1041"/>
                </a:lnTo>
                <a:lnTo>
                  <a:pt x="15736" y="1035"/>
                </a:lnTo>
                <a:lnTo>
                  <a:pt x="15733" y="1028"/>
                </a:lnTo>
                <a:lnTo>
                  <a:pt x="15729" y="1015"/>
                </a:lnTo>
                <a:lnTo>
                  <a:pt x="15727" y="1004"/>
                </a:lnTo>
                <a:lnTo>
                  <a:pt x="15727" y="1001"/>
                </a:lnTo>
                <a:lnTo>
                  <a:pt x="15724" y="997"/>
                </a:lnTo>
                <a:lnTo>
                  <a:pt x="15721" y="997"/>
                </a:lnTo>
                <a:lnTo>
                  <a:pt x="15716" y="997"/>
                </a:lnTo>
                <a:lnTo>
                  <a:pt x="15710" y="1001"/>
                </a:lnTo>
                <a:lnTo>
                  <a:pt x="15704" y="1002"/>
                </a:lnTo>
                <a:lnTo>
                  <a:pt x="15697" y="1001"/>
                </a:lnTo>
                <a:lnTo>
                  <a:pt x="15694" y="999"/>
                </a:lnTo>
                <a:lnTo>
                  <a:pt x="15688" y="997"/>
                </a:lnTo>
                <a:lnTo>
                  <a:pt x="15684" y="995"/>
                </a:lnTo>
                <a:lnTo>
                  <a:pt x="15685" y="995"/>
                </a:lnTo>
                <a:lnTo>
                  <a:pt x="15687" y="994"/>
                </a:lnTo>
                <a:lnTo>
                  <a:pt x="15687" y="992"/>
                </a:lnTo>
                <a:lnTo>
                  <a:pt x="15687" y="989"/>
                </a:lnTo>
                <a:lnTo>
                  <a:pt x="15685" y="989"/>
                </a:lnTo>
                <a:lnTo>
                  <a:pt x="15683" y="988"/>
                </a:lnTo>
                <a:lnTo>
                  <a:pt x="15680" y="987"/>
                </a:lnTo>
                <a:lnTo>
                  <a:pt x="15680" y="984"/>
                </a:lnTo>
                <a:lnTo>
                  <a:pt x="15683" y="981"/>
                </a:lnTo>
                <a:lnTo>
                  <a:pt x="15685" y="978"/>
                </a:lnTo>
                <a:lnTo>
                  <a:pt x="15688" y="976"/>
                </a:lnTo>
                <a:lnTo>
                  <a:pt x="15691" y="976"/>
                </a:lnTo>
                <a:lnTo>
                  <a:pt x="15693" y="974"/>
                </a:lnTo>
                <a:lnTo>
                  <a:pt x="15694" y="971"/>
                </a:lnTo>
                <a:lnTo>
                  <a:pt x="15696" y="966"/>
                </a:lnTo>
                <a:lnTo>
                  <a:pt x="15696" y="962"/>
                </a:lnTo>
                <a:lnTo>
                  <a:pt x="15696" y="958"/>
                </a:lnTo>
                <a:lnTo>
                  <a:pt x="15697" y="955"/>
                </a:lnTo>
                <a:lnTo>
                  <a:pt x="15697" y="952"/>
                </a:lnTo>
                <a:lnTo>
                  <a:pt x="15698" y="948"/>
                </a:lnTo>
                <a:lnTo>
                  <a:pt x="15701" y="942"/>
                </a:lnTo>
                <a:lnTo>
                  <a:pt x="15704" y="938"/>
                </a:lnTo>
                <a:lnTo>
                  <a:pt x="15709" y="927"/>
                </a:lnTo>
                <a:lnTo>
                  <a:pt x="15713" y="920"/>
                </a:lnTo>
                <a:lnTo>
                  <a:pt x="15713" y="917"/>
                </a:lnTo>
                <a:lnTo>
                  <a:pt x="15713" y="913"/>
                </a:lnTo>
                <a:lnTo>
                  <a:pt x="15710" y="907"/>
                </a:lnTo>
                <a:lnTo>
                  <a:pt x="15709" y="903"/>
                </a:lnTo>
                <a:lnTo>
                  <a:pt x="15706" y="896"/>
                </a:lnTo>
                <a:lnTo>
                  <a:pt x="15704" y="887"/>
                </a:lnTo>
                <a:lnTo>
                  <a:pt x="15703" y="881"/>
                </a:lnTo>
                <a:lnTo>
                  <a:pt x="15703" y="874"/>
                </a:lnTo>
                <a:lnTo>
                  <a:pt x="15700" y="867"/>
                </a:lnTo>
                <a:lnTo>
                  <a:pt x="15697" y="860"/>
                </a:lnTo>
                <a:lnTo>
                  <a:pt x="15697" y="851"/>
                </a:lnTo>
                <a:lnTo>
                  <a:pt x="15698" y="841"/>
                </a:lnTo>
                <a:lnTo>
                  <a:pt x="15700" y="837"/>
                </a:lnTo>
                <a:lnTo>
                  <a:pt x="15703" y="834"/>
                </a:lnTo>
                <a:lnTo>
                  <a:pt x="15698" y="832"/>
                </a:lnTo>
                <a:lnTo>
                  <a:pt x="15690" y="830"/>
                </a:lnTo>
                <a:lnTo>
                  <a:pt x="15690" y="825"/>
                </a:lnTo>
                <a:lnTo>
                  <a:pt x="15690" y="821"/>
                </a:lnTo>
                <a:lnTo>
                  <a:pt x="15690" y="818"/>
                </a:lnTo>
                <a:lnTo>
                  <a:pt x="15691" y="817"/>
                </a:lnTo>
                <a:lnTo>
                  <a:pt x="15694" y="814"/>
                </a:lnTo>
                <a:lnTo>
                  <a:pt x="15698" y="812"/>
                </a:lnTo>
                <a:lnTo>
                  <a:pt x="15696" y="818"/>
                </a:lnTo>
                <a:lnTo>
                  <a:pt x="15693" y="822"/>
                </a:lnTo>
                <a:lnTo>
                  <a:pt x="15694" y="824"/>
                </a:lnTo>
                <a:lnTo>
                  <a:pt x="15696" y="825"/>
                </a:lnTo>
                <a:lnTo>
                  <a:pt x="15698" y="825"/>
                </a:lnTo>
                <a:lnTo>
                  <a:pt x="15703" y="825"/>
                </a:lnTo>
                <a:lnTo>
                  <a:pt x="15706" y="825"/>
                </a:lnTo>
                <a:lnTo>
                  <a:pt x="15710" y="824"/>
                </a:lnTo>
                <a:lnTo>
                  <a:pt x="15713" y="821"/>
                </a:lnTo>
                <a:lnTo>
                  <a:pt x="15716" y="818"/>
                </a:lnTo>
                <a:lnTo>
                  <a:pt x="15717" y="819"/>
                </a:lnTo>
                <a:lnTo>
                  <a:pt x="15720" y="821"/>
                </a:lnTo>
                <a:lnTo>
                  <a:pt x="15721" y="819"/>
                </a:lnTo>
                <a:lnTo>
                  <a:pt x="15723" y="818"/>
                </a:lnTo>
                <a:lnTo>
                  <a:pt x="15724" y="817"/>
                </a:lnTo>
                <a:lnTo>
                  <a:pt x="15726" y="814"/>
                </a:lnTo>
                <a:lnTo>
                  <a:pt x="15724" y="811"/>
                </a:lnTo>
                <a:lnTo>
                  <a:pt x="15724" y="809"/>
                </a:lnTo>
                <a:lnTo>
                  <a:pt x="15724" y="807"/>
                </a:lnTo>
                <a:lnTo>
                  <a:pt x="15723" y="802"/>
                </a:lnTo>
                <a:lnTo>
                  <a:pt x="15724" y="799"/>
                </a:lnTo>
                <a:lnTo>
                  <a:pt x="15723" y="796"/>
                </a:lnTo>
                <a:lnTo>
                  <a:pt x="15720" y="792"/>
                </a:lnTo>
                <a:lnTo>
                  <a:pt x="15717" y="786"/>
                </a:lnTo>
                <a:lnTo>
                  <a:pt x="15713" y="775"/>
                </a:lnTo>
                <a:lnTo>
                  <a:pt x="15703" y="763"/>
                </a:lnTo>
                <a:lnTo>
                  <a:pt x="15697" y="756"/>
                </a:lnTo>
                <a:lnTo>
                  <a:pt x="15691" y="749"/>
                </a:lnTo>
                <a:lnTo>
                  <a:pt x="15688" y="747"/>
                </a:lnTo>
                <a:lnTo>
                  <a:pt x="15685" y="745"/>
                </a:lnTo>
                <a:lnTo>
                  <a:pt x="15671" y="724"/>
                </a:lnTo>
                <a:lnTo>
                  <a:pt x="15658" y="703"/>
                </a:lnTo>
                <a:lnTo>
                  <a:pt x="15652" y="691"/>
                </a:lnTo>
                <a:lnTo>
                  <a:pt x="15647" y="681"/>
                </a:lnTo>
                <a:lnTo>
                  <a:pt x="15644" y="678"/>
                </a:lnTo>
                <a:lnTo>
                  <a:pt x="15641" y="674"/>
                </a:lnTo>
                <a:lnTo>
                  <a:pt x="15638" y="671"/>
                </a:lnTo>
                <a:lnTo>
                  <a:pt x="15637" y="667"/>
                </a:lnTo>
                <a:lnTo>
                  <a:pt x="15635" y="665"/>
                </a:lnTo>
                <a:lnTo>
                  <a:pt x="15632" y="664"/>
                </a:lnTo>
                <a:lnTo>
                  <a:pt x="15628" y="668"/>
                </a:lnTo>
                <a:lnTo>
                  <a:pt x="15621" y="674"/>
                </a:lnTo>
                <a:lnTo>
                  <a:pt x="15619" y="674"/>
                </a:lnTo>
                <a:lnTo>
                  <a:pt x="15618" y="674"/>
                </a:lnTo>
                <a:lnTo>
                  <a:pt x="15618" y="674"/>
                </a:lnTo>
                <a:lnTo>
                  <a:pt x="15618" y="673"/>
                </a:lnTo>
                <a:lnTo>
                  <a:pt x="15619" y="670"/>
                </a:lnTo>
                <a:lnTo>
                  <a:pt x="15621" y="667"/>
                </a:lnTo>
                <a:lnTo>
                  <a:pt x="15624" y="663"/>
                </a:lnTo>
                <a:lnTo>
                  <a:pt x="15624" y="660"/>
                </a:lnTo>
                <a:lnTo>
                  <a:pt x="15616" y="654"/>
                </a:lnTo>
                <a:lnTo>
                  <a:pt x="15611" y="650"/>
                </a:lnTo>
                <a:lnTo>
                  <a:pt x="15611" y="648"/>
                </a:lnTo>
                <a:lnTo>
                  <a:pt x="15611" y="647"/>
                </a:lnTo>
                <a:lnTo>
                  <a:pt x="15613" y="647"/>
                </a:lnTo>
                <a:lnTo>
                  <a:pt x="15615" y="647"/>
                </a:lnTo>
                <a:lnTo>
                  <a:pt x="15622" y="650"/>
                </a:lnTo>
                <a:lnTo>
                  <a:pt x="15625" y="650"/>
                </a:lnTo>
                <a:lnTo>
                  <a:pt x="15626" y="647"/>
                </a:lnTo>
                <a:lnTo>
                  <a:pt x="15628" y="642"/>
                </a:lnTo>
                <a:lnTo>
                  <a:pt x="15628" y="639"/>
                </a:lnTo>
                <a:lnTo>
                  <a:pt x="15628" y="637"/>
                </a:lnTo>
                <a:lnTo>
                  <a:pt x="15625" y="627"/>
                </a:lnTo>
                <a:lnTo>
                  <a:pt x="15622" y="618"/>
                </a:lnTo>
                <a:lnTo>
                  <a:pt x="15616" y="602"/>
                </a:lnTo>
                <a:lnTo>
                  <a:pt x="15609" y="586"/>
                </a:lnTo>
                <a:lnTo>
                  <a:pt x="15606" y="585"/>
                </a:lnTo>
                <a:lnTo>
                  <a:pt x="15601" y="582"/>
                </a:lnTo>
                <a:lnTo>
                  <a:pt x="15593" y="582"/>
                </a:lnTo>
                <a:lnTo>
                  <a:pt x="15588" y="582"/>
                </a:lnTo>
                <a:lnTo>
                  <a:pt x="15583" y="582"/>
                </a:lnTo>
                <a:lnTo>
                  <a:pt x="15580" y="582"/>
                </a:lnTo>
                <a:lnTo>
                  <a:pt x="15580" y="580"/>
                </a:lnTo>
                <a:lnTo>
                  <a:pt x="15579" y="578"/>
                </a:lnTo>
                <a:lnTo>
                  <a:pt x="15583" y="576"/>
                </a:lnTo>
                <a:lnTo>
                  <a:pt x="15593" y="576"/>
                </a:lnTo>
                <a:lnTo>
                  <a:pt x="15599" y="576"/>
                </a:lnTo>
                <a:lnTo>
                  <a:pt x="15602" y="576"/>
                </a:lnTo>
                <a:lnTo>
                  <a:pt x="15605" y="576"/>
                </a:lnTo>
                <a:lnTo>
                  <a:pt x="15609" y="573"/>
                </a:lnTo>
                <a:lnTo>
                  <a:pt x="15612" y="569"/>
                </a:lnTo>
                <a:lnTo>
                  <a:pt x="15612" y="565"/>
                </a:lnTo>
                <a:lnTo>
                  <a:pt x="15615" y="559"/>
                </a:lnTo>
                <a:lnTo>
                  <a:pt x="15618" y="555"/>
                </a:lnTo>
                <a:lnTo>
                  <a:pt x="15619" y="544"/>
                </a:lnTo>
                <a:lnTo>
                  <a:pt x="15621" y="540"/>
                </a:lnTo>
                <a:lnTo>
                  <a:pt x="15625" y="530"/>
                </a:lnTo>
                <a:lnTo>
                  <a:pt x="15628" y="517"/>
                </a:lnTo>
                <a:lnTo>
                  <a:pt x="15626" y="517"/>
                </a:lnTo>
                <a:lnTo>
                  <a:pt x="15622" y="517"/>
                </a:lnTo>
                <a:lnTo>
                  <a:pt x="15618" y="520"/>
                </a:lnTo>
                <a:lnTo>
                  <a:pt x="15615" y="523"/>
                </a:lnTo>
                <a:lnTo>
                  <a:pt x="15612" y="524"/>
                </a:lnTo>
                <a:lnTo>
                  <a:pt x="15611" y="524"/>
                </a:lnTo>
                <a:lnTo>
                  <a:pt x="15611" y="521"/>
                </a:lnTo>
                <a:lnTo>
                  <a:pt x="15612" y="519"/>
                </a:lnTo>
                <a:lnTo>
                  <a:pt x="15615" y="517"/>
                </a:lnTo>
                <a:lnTo>
                  <a:pt x="15618" y="514"/>
                </a:lnTo>
                <a:lnTo>
                  <a:pt x="15619" y="513"/>
                </a:lnTo>
                <a:lnTo>
                  <a:pt x="15621" y="511"/>
                </a:lnTo>
                <a:lnTo>
                  <a:pt x="15621" y="507"/>
                </a:lnTo>
                <a:lnTo>
                  <a:pt x="15621" y="503"/>
                </a:lnTo>
                <a:lnTo>
                  <a:pt x="15619" y="498"/>
                </a:lnTo>
                <a:lnTo>
                  <a:pt x="15618" y="495"/>
                </a:lnTo>
                <a:lnTo>
                  <a:pt x="15616" y="493"/>
                </a:lnTo>
                <a:lnTo>
                  <a:pt x="15612" y="491"/>
                </a:lnTo>
                <a:lnTo>
                  <a:pt x="15609" y="488"/>
                </a:lnTo>
                <a:lnTo>
                  <a:pt x="15605" y="487"/>
                </a:lnTo>
                <a:lnTo>
                  <a:pt x="15601" y="485"/>
                </a:lnTo>
                <a:lnTo>
                  <a:pt x="15595" y="484"/>
                </a:lnTo>
                <a:lnTo>
                  <a:pt x="15592" y="484"/>
                </a:lnTo>
                <a:lnTo>
                  <a:pt x="15589" y="483"/>
                </a:lnTo>
                <a:lnTo>
                  <a:pt x="15582" y="474"/>
                </a:lnTo>
                <a:lnTo>
                  <a:pt x="15575" y="467"/>
                </a:lnTo>
                <a:lnTo>
                  <a:pt x="15576" y="462"/>
                </a:lnTo>
                <a:lnTo>
                  <a:pt x="15575" y="459"/>
                </a:lnTo>
                <a:lnTo>
                  <a:pt x="15576" y="447"/>
                </a:lnTo>
                <a:lnTo>
                  <a:pt x="15575" y="436"/>
                </a:lnTo>
                <a:lnTo>
                  <a:pt x="15575" y="435"/>
                </a:lnTo>
                <a:lnTo>
                  <a:pt x="15573" y="434"/>
                </a:lnTo>
                <a:lnTo>
                  <a:pt x="15575" y="432"/>
                </a:lnTo>
                <a:lnTo>
                  <a:pt x="15573" y="431"/>
                </a:lnTo>
                <a:lnTo>
                  <a:pt x="15569" y="429"/>
                </a:lnTo>
                <a:lnTo>
                  <a:pt x="15562" y="431"/>
                </a:lnTo>
                <a:lnTo>
                  <a:pt x="15559" y="432"/>
                </a:lnTo>
                <a:lnTo>
                  <a:pt x="15556" y="432"/>
                </a:lnTo>
                <a:lnTo>
                  <a:pt x="15553" y="432"/>
                </a:lnTo>
                <a:lnTo>
                  <a:pt x="15552" y="431"/>
                </a:lnTo>
                <a:lnTo>
                  <a:pt x="15550" y="429"/>
                </a:lnTo>
                <a:lnTo>
                  <a:pt x="15549" y="428"/>
                </a:lnTo>
                <a:lnTo>
                  <a:pt x="15549" y="426"/>
                </a:lnTo>
                <a:lnTo>
                  <a:pt x="15550" y="425"/>
                </a:lnTo>
                <a:lnTo>
                  <a:pt x="15554" y="426"/>
                </a:lnTo>
                <a:lnTo>
                  <a:pt x="15559" y="429"/>
                </a:lnTo>
                <a:lnTo>
                  <a:pt x="15560" y="428"/>
                </a:lnTo>
                <a:lnTo>
                  <a:pt x="15563" y="428"/>
                </a:lnTo>
                <a:lnTo>
                  <a:pt x="15565" y="426"/>
                </a:lnTo>
                <a:lnTo>
                  <a:pt x="15567" y="425"/>
                </a:lnTo>
                <a:lnTo>
                  <a:pt x="15570" y="425"/>
                </a:lnTo>
                <a:lnTo>
                  <a:pt x="15573" y="426"/>
                </a:lnTo>
                <a:lnTo>
                  <a:pt x="15575" y="428"/>
                </a:lnTo>
                <a:lnTo>
                  <a:pt x="15576" y="432"/>
                </a:lnTo>
                <a:lnTo>
                  <a:pt x="15577" y="439"/>
                </a:lnTo>
                <a:lnTo>
                  <a:pt x="15580" y="447"/>
                </a:lnTo>
                <a:lnTo>
                  <a:pt x="15585" y="442"/>
                </a:lnTo>
                <a:lnTo>
                  <a:pt x="15588" y="436"/>
                </a:lnTo>
                <a:lnTo>
                  <a:pt x="15590" y="431"/>
                </a:lnTo>
                <a:lnTo>
                  <a:pt x="15590" y="423"/>
                </a:lnTo>
                <a:lnTo>
                  <a:pt x="15590" y="413"/>
                </a:lnTo>
                <a:lnTo>
                  <a:pt x="15589" y="408"/>
                </a:lnTo>
                <a:lnTo>
                  <a:pt x="15585" y="400"/>
                </a:lnTo>
                <a:lnTo>
                  <a:pt x="15577" y="396"/>
                </a:lnTo>
                <a:lnTo>
                  <a:pt x="15572" y="393"/>
                </a:lnTo>
                <a:lnTo>
                  <a:pt x="15565" y="390"/>
                </a:lnTo>
                <a:lnTo>
                  <a:pt x="15560" y="385"/>
                </a:lnTo>
                <a:lnTo>
                  <a:pt x="15559" y="380"/>
                </a:lnTo>
                <a:lnTo>
                  <a:pt x="15560" y="379"/>
                </a:lnTo>
                <a:lnTo>
                  <a:pt x="15563" y="377"/>
                </a:lnTo>
                <a:lnTo>
                  <a:pt x="15569" y="375"/>
                </a:lnTo>
                <a:lnTo>
                  <a:pt x="15576" y="373"/>
                </a:lnTo>
                <a:lnTo>
                  <a:pt x="15579" y="372"/>
                </a:lnTo>
                <a:lnTo>
                  <a:pt x="15582" y="369"/>
                </a:lnTo>
                <a:lnTo>
                  <a:pt x="15583" y="363"/>
                </a:lnTo>
                <a:lnTo>
                  <a:pt x="15583" y="360"/>
                </a:lnTo>
                <a:lnTo>
                  <a:pt x="15583" y="356"/>
                </a:lnTo>
                <a:lnTo>
                  <a:pt x="15582" y="353"/>
                </a:lnTo>
                <a:lnTo>
                  <a:pt x="15579" y="353"/>
                </a:lnTo>
                <a:lnTo>
                  <a:pt x="15575" y="353"/>
                </a:lnTo>
                <a:lnTo>
                  <a:pt x="15572" y="351"/>
                </a:lnTo>
                <a:lnTo>
                  <a:pt x="15570" y="350"/>
                </a:lnTo>
                <a:lnTo>
                  <a:pt x="15570" y="349"/>
                </a:lnTo>
                <a:lnTo>
                  <a:pt x="15572" y="349"/>
                </a:lnTo>
                <a:lnTo>
                  <a:pt x="15579" y="351"/>
                </a:lnTo>
                <a:lnTo>
                  <a:pt x="15582" y="350"/>
                </a:lnTo>
                <a:lnTo>
                  <a:pt x="15583" y="354"/>
                </a:lnTo>
                <a:lnTo>
                  <a:pt x="15585" y="360"/>
                </a:lnTo>
                <a:lnTo>
                  <a:pt x="15586" y="363"/>
                </a:lnTo>
                <a:lnTo>
                  <a:pt x="15586" y="367"/>
                </a:lnTo>
                <a:lnTo>
                  <a:pt x="15585" y="367"/>
                </a:lnTo>
                <a:lnTo>
                  <a:pt x="15580" y="373"/>
                </a:lnTo>
                <a:lnTo>
                  <a:pt x="15572" y="376"/>
                </a:lnTo>
                <a:lnTo>
                  <a:pt x="15567" y="377"/>
                </a:lnTo>
                <a:lnTo>
                  <a:pt x="15565" y="379"/>
                </a:lnTo>
                <a:lnTo>
                  <a:pt x="15563" y="379"/>
                </a:lnTo>
                <a:lnTo>
                  <a:pt x="15563" y="379"/>
                </a:lnTo>
                <a:lnTo>
                  <a:pt x="15563" y="377"/>
                </a:lnTo>
                <a:lnTo>
                  <a:pt x="15563" y="379"/>
                </a:lnTo>
                <a:lnTo>
                  <a:pt x="15563" y="382"/>
                </a:lnTo>
                <a:lnTo>
                  <a:pt x="15566" y="385"/>
                </a:lnTo>
                <a:lnTo>
                  <a:pt x="15569" y="390"/>
                </a:lnTo>
                <a:lnTo>
                  <a:pt x="15570" y="389"/>
                </a:lnTo>
                <a:lnTo>
                  <a:pt x="15572" y="390"/>
                </a:lnTo>
                <a:lnTo>
                  <a:pt x="15573" y="389"/>
                </a:lnTo>
                <a:lnTo>
                  <a:pt x="15576" y="390"/>
                </a:lnTo>
                <a:lnTo>
                  <a:pt x="15580" y="393"/>
                </a:lnTo>
                <a:lnTo>
                  <a:pt x="15582" y="393"/>
                </a:lnTo>
                <a:lnTo>
                  <a:pt x="15586" y="398"/>
                </a:lnTo>
                <a:lnTo>
                  <a:pt x="15590" y="405"/>
                </a:lnTo>
                <a:lnTo>
                  <a:pt x="15593" y="412"/>
                </a:lnTo>
                <a:lnTo>
                  <a:pt x="15596" y="421"/>
                </a:lnTo>
                <a:lnTo>
                  <a:pt x="15596" y="426"/>
                </a:lnTo>
                <a:lnTo>
                  <a:pt x="15595" y="434"/>
                </a:lnTo>
                <a:lnTo>
                  <a:pt x="15593" y="438"/>
                </a:lnTo>
                <a:lnTo>
                  <a:pt x="15590" y="441"/>
                </a:lnTo>
                <a:lnTo>
                  <a:pt x="15588" y="445"/>
                </a:lnTo>
                <a:lnTo>
                  <a:pt x="15583" y="454"/>
                </a:lnTo>
                <a:lnTo>
                  <a:pt x="15583" y="459"/>
                </a:lnTo>
                <a:lnTo>
                  <a:pt x="15583" y="464"/>
                </a:lnTo>
                <a:lnTo>
                  <a:pt x="15585" y="468"/>
                </a:lnTo>
                <a:lnTo>
                  <a:pt x="15586" y="468"/>
                </a:lnTo>
                <a:lnTo>
                  <a:pt x="15590" y="471"/>
                </a:lnTo>
                <a:lnTo>
                  <a:pt x="15593" y="471"/>
                </a:lnTo>
                <a:lnTo>
                  <a:pt x="15603" y="472"/>
                </a:lnTo>
                <a:lnTo>
                  <a:pt x="15611" y="472"/>
                </a:lnTo>
                <a:lnTo>
                  <a:pt x="15618" y="477"/>
                </a:lnTo>
                <a:lnTo>
                  <a:pt x="15622" y="480"/>
                </a:lnTo>
                <a:lnTo>
                  <a:pt x="15626" y="481"/>
                </a:lnTo>
                <a:lnTo>
                  <a:pt x="15628" y="483"/>
                </a:lnTo>
                <a:lnTo>
                  <a:pt x="15637" y="495"/>
                </a:lnTo>
                <a:lnTo>
                  <a:pt x="15642" y="504"/>
                </a:lnTo>
                <a:lnTo>
                  <a:pt x="15642" y="511"/>
                </a:lnTo>
                <a:lnTo>
                  <a:pt x="15642" y="516"/>
                </a:lnTo>
                <a:lnTo>
                  <a:pt x="15644" y="529"/>
                </a:lnTo>
                <a:lnTo>
                  <a:pt x="15645" y="540"/>
                </a:lnTo>
                <a:lnTo>
                  <a:pt x="15645" y="543"/>
                </a:lnTo>
                <a:lnTo>
                  <a:pt x="15644" y="546"/>
                </a:lnTo>
                <a:lnTo>
                  <a:pt x="15642" y="556"/>
                </a:lnTo>
                <a:lnTo>
                  <a:pt x="15639" y="569"/>
                </a:lnTo>
                <a:lnTo>
                  <a:pt x="15639" y="570"/>
                </a:lnTo>
                <a:lnTo>
                  <a:pt x="15639" y="572"/>
                </a:lnTo>
                <a:lnTo>
                  <a:pt x="15638" y="576"/>
                </a:lnTo>
                <a:lnTo>
                  <a:pt x="15638" y="580"/>
                </a:lnTo>
                <a:lnTo>
                  <a:pt x="15639" y="588"/>
                </a:lnTo>
                <a:lnTo>
                  <a:pt x="15639" y="589"/>
                </a:lnTo>
                <a:lnTo>
                  <a:pt x="15641" y="595"/>
                </a:lnTo>
                <a:lnTo>
                  <a:pt x="15644" y="601"/>
                </a:lnTo>
                <a:lnTo>
                  <a:pt x="15649" y="609"/>
                </a:lnTo>
                <a:lnTo>
                  <a:pt x="15654" y="611"/>
                </a:lnTo>
                <a:lnTo>
                  <a:pt x="15660" y="619"/>
                </a:lnTo>
                <a:lnTo>
                  <a:pt x="15660" y="618"/>
                </a:lnTo>
                <a:lnTo>
                  <a:pt x="15665" y="628"/>
                </a:lnTo>
                <a:lnTo>
                  <a:pt x="15670" y="637"/>
                </a:lnTo>
                <a:lnTo>
                  <a:pt x="15670" y="635"/>
                </a:lnTo>
                <a:lnTo>
                  <a:pt x="15671" y="635"/>
                </a:lnTo>
                <a:lnTo>
                  <a:pt x="15673" y="638"/>
                </a:lnTo>
                <a:lnTo>
                  <a:pt x="15675" y="641"/>
                </a:lnTo>
                <a:lnTo>
                  <a:pt x="15680" y="648"/>
                </a:lnTo>
                <a:lnTo>
                  <a:pt x="15681" y="648"/>
                </a:lnTo>
                <a:lnTo>
                  <a:pt x="15683" y="648"/>
                </a:lnTo>
                <a:lnTo>
                  <a:pt x="15684" y="651"/>
                </a:lnTo>
                <a:lnTo>
                  <a:pt x="15685" y="652"/>
                </a:lnTo>
                <a:lnTo>
                  <a:pt x="15687" y="661"/>
                </a:lnTo>
                <a:lnTo>
                  <a:pt x="15690" y="671"/>
                </a:lnTo>
                <a:lnTo>
                  <a:pt x="15691" y="673"/>
                </a:lnTo>
                <a:lnTo>
                  <a:pt x="15696" y="683"/>
                </a:lnTo>
                <a:lnTo>
                  <a:pt x="15700" y="693"/>
                </a:lnTo>
                <a:lnTo>
                  <a:pt x="15700" y="690"/>
                </a:lnTo>
                <a:lnTo>
                  <a:pt x="15700" y="690"/>
                </a:lnTo>
                <a:lnTo>
                  <a:pt x="15701" y="691"/>
                </a:lnTo>
                <a:lnTo>
                  <a:pt x="15701" y="693"/>
                </a:lnTo>
                <a:lnTo>
                  <a:pt x="15704" y="699"/>
                </a:lnTo>
                <a:lnTo>
                  <a:pt x="15707" y="703"/>
                </a:lnTo>
                <a:lnTo>
                  <a:pt x="15711" y="707"/>
                </a:lnTo>
                <a:lnTo>
                  <a:pt x="15714" y="713"/>
                </a:lnTo>
                <a:lnTo>
                  <a:pt x="15716" y="720"/>
                </a:lnTo>
                <a:lnTo>
                  <a:pt x="15716" y="722"/>
                </a:lnTo>
                <a:lnTo>
                  <a:pt x="15720" y="729"/>
                </a:lnTo>
                <a:lnTo>
                  <a:pt x="15723" y="737"/>
                </a:lnTo>
                <a:lnTo>
                  <a:pt x="15726" y="742"/>
                </a:lnTo>
                <a:lnTo>
                  <a:pt x="15729" y="747"/>
                </a:lnTo>
                <a:lnTo>
                  <a:pt x="15733" y="760"/>
                </a:lnTo>
                <a:lnTo>
                  <a:pt x="15737" y="775"/>
                </a:lnTo>
                <a:lnTo>
                  <a:pt x="15739" y="776"/>
                </a:lnTo>
                <a:lnTo>
                  <a:pt x="15740" y="779"/>
                </a:lnTo>
                <a:lnTo>
                  <a:pt x="15742" y="781"/>
                </a:lnTo>
                <a:lnTo>
                  <a:pt x="15745" y="782"/>
                </a:lnTo>
                <a:lnTo>
                  <a:pt x="15746" y="788"/>
                </a:lnTo>
                <a:lnTo>
                  <a:pt x="15747" y="791"/>
                </a:lnTo>
                <a:lnTo>
                  <a:pt x="15750" y="795"/>
                </a:lnTo>
                <a:lnTo>
                  <a:pt x="15752" y="799"/>
                </a:lnTo>
                <a:lnTo>
                  <a:pt x="15753" y="808"/>
                </a:lnTo>
                <a:lnTo>
                  <a:pt x="15756" y="815"/>
                </a:lnTo>
                <a:lnTo>
                  <a:pt x="15756" y="819"/>
                </a:lnTo>
                <a:lnTo>
                  <a:pt x="15755" y="825"/>
                </a:lnTo>
                <a:lnTo>
                  <a:pt x="15755" y="831"/>
                </a:lnTo>
                <a:lnTo>
                  <a:pt x="15753" y="837"/>
                </a:lnTo>
                <a:lnTo>
                  <a:pt x="15752" y="843"/>
                </a:lnTo>
                <a:lnTo>
                  <a:pt x="15749" y="847"/>
                </a:lnTo>
                <a:lnTo>
                  <a:pt x="15745" y="848"/>
                </a:lnTo>
                <a:lnTo>
                  <a:pt x="15739" y="850"/>
                </a:lnTo>
                <a:lnTo>
                  <a:pt x="15733" y="850"/>
                </a:lnTo>
                <a:lnTo>
                  <a:pt x="15729" y="848"/>
                </a:lnTo>
                <a:lnTo>
                  <a:pt x="15727" y="855"/>
                </a:lnTo>
                <a:lnTo>
                  <a:pt x="15727" y="863"/>
                </a:lnTo>
                <a:lnTo>
                  <a:pt x="15727" y="867"/>
                </a:lnTo>
                <a:lnTo>
                  <a:pt x="15729" y="874"/>
                </a:lnTo>
                <a:lnTo>
                  <a:pt x="15732" y="880"/>
                </a:lnTo>
                <a:lnTo>
                  <a:pt x="15734" y="886"/>
                </a:lnTo>
                <a:lnTo>
                  <a:pt x="15740" y="890"/>
                </a:lnTo>
                <a:lnTo>
                  <a:pt x="15745" y="894"/>
                </a:lnTo>
                <a:lnTo>
                  <a:pt x="15745" y="899"/>
                </a:lnTo>
                <a:lnTo>
                  <a:pt x="15745" y="900"/>
                </a:lnTo>
                <a:lnTo>
                  <a:pt x="15747" y="903"/>
                </a:lnTo>
                <a:lnTo>
                  <a:pt x="15749" y="906"/>
                </a:lnTo>
                <a:lnTo>
                  <a:pt x="15753" y="910"/>
                </a:lnTo>
                <a:lnTo>
                  <a:pt x="15756" y="916"/>
                </a:lnTo>
                <a:lnTo>
                  <a:pt x="15766" y="919"/>
                </a:lnTo>
                <a:lnTo>
                  <a:pt x="15781" y="922"/>
                </a:lnTo>
                <a:lnTo>
                  <a:pt x="15785" y="923"/>
                </a:lnTo>
                <a:lnTo>
                  <a:pt x="15786" y="923"/>
                </a:lnTo>
                <a:lnTo>
                  <a:pt x="15795" y="925"/>
                </a:lnTo>
                <a:lnTo>
                  <a:pt x="15802" y="929"/>
                </a:lnTo>
                <a:lnTo>
                  <a:pt x="15805" y="933"/>
                </a:lnTo>
                <a:lnTo>
                  <a:pt x="15809" y="936"/>
                </a:lnTo>
                <a:lnTo>
                  <a:pt x="15812" y="938"/>
                </a:lnTo>
                <a:lnTo>
                  <a:pt x="15817" y="939"/>
                </a:lnTo>
                <a:lnTo>
                  <a:pt x="15817" y="940"/>
                </a:lnTo>
                <a:lnTo>
                  <a:pt x="15817" y="942"/>
                </a:lnTo>
                <a:lnTo>
                  <a:pt x="15825" y="946"/>
                </a:lnTo>
                <a:lnTo>
                  <a:pt x="15835" y="949"/>
                </a:lnTo>
                <a:lnTo>
                  <a:pt x="15837" y="951"/>
                </a:lnTo>
                <a:lnTo>
                  <a:pt x="15840" y="953"/>
                </a:lnTo>
                <a:lnTo>
                  <a:pt x="15841" y="955"/>
                </a:lnTo>
                <a:lnTo>
                  <a:pt x="15844" y="956"/>
                </a:lnTo>
                <a:lnTo>
                  <a:pt x="15854" y="961"/>
                </a:lnTo>
                <a:lnTo>
                  <a:pt x="15864" y="963"/>
                </a:lnTo>
                <a:lnTo>
                  <a:pt x="15871" y="971"/>
                </a:lnTo>
                <a:lnTo>
                  <a:pt x="15877" y="975"/>
                </a:lnTo>
                <a:lnTo>
                  <a:pt x="15883" y="979"/>
                </a:lnTo>
                <a:lnTo>
                  <a:pt x="15889" y="982"/>
                </a:lnTo>
                <a:lnTo>
                  <a:pt x="15894" y="984"/>
                </a:lnTo>
                <a:lnTo>
                  <a:pt x="15900" y="984"/>
                </a:lnTo>
                <a:lnTo>
                  <a:pt x="15910" y="984"/>
                </a:lnTo>
                <a:lnTo>
                  <a:pt x="15914" y="982"/>
                </a:lnTo>
                <a:lnTo>
                  <a:pt x="15929" y="974"/>
                </a:lnTo>
                <a:lnTo>
                  <a:pt x="15937" y="965"/>
                </a:lnTo>
                <a:lnTo>
                  <a:pt x="15942" y="959"/>
                </a:lnTo>
                <a:lnTo>
                  <a:pt x="15945" y="955"/>
                </a:lnTo>
                <a:lnTo>
                  <a:pt x="15948" y="952"/>
                </a:lnTo>
                <a:lnTo>
                  <a:pt x="15949" y="951"/>
                </a:lnTo>
                <a:lnTo>
                  <a:pt x="15952" y="948"/>
                </a:lnTo>
                <a:lnTo>
                  <a:pt x="15955" y="943"/>
                </a:lnTo>
                <a:lnTo>
                  <a:pt x="15959" y="940"/>
                </a:lnTo>
                <a:lnTo>
                  <a:pt x="15963" y="938"/>
                </a:lnTo>
                <a:lnTo>
                  <a:pt x="15966" y="936"/>
                </a:lnTo>
                <a:lnTo>
                  <a:pt x="15969" y="933"/>
                </a:lnTo>
                <a:lnTo>
                  <a:pt x="15976" y="926"/>
                </a:lnTo>
                <a:lnTo>
                  <a:pt x="15982" y="919"/>
                </a:lnTo>
                <a:lnTo>
                  <a:pt x="15985" y="917"/>
                </a:lnTo>
                <a:lnTo>
                  <a:pt x="15986" y="916"/>
                </a:lnTo>
                <a:lnTo>
                  <a:pt x="15989" y="912"/>
                </a:lnTo>
                <a:lnTo>
                  <a:pt x="15994" y="907"/>
                </a:lnTo>
                <a:lnTo>
                  <a:pt x="15999" y="900"/>
                </a:lnTo>
                <a:lnTo>
                  <a:pt x="15999" y="900"/>
                </a:lnTo>
                <a:lnTo>
                  <a:pt x="16001" y="902"/>
                </a:lnTo>
                <a:lnTo>
                  <a:pt x="16005" y="894"/>
                </a:lnTo>
                <a:lnTo>
                  <a:pt x="16008" y="891"/>
                </a:lnTo>
                <a:lnTo>
                  <a:pt x="16011" y="887"/>
                </a:lnTo>
                <a:lnTo>
                  <a:pt x="16014" y="886"/>
                </a:lnTo>
                <a:lnTo>
                  <a:pt x="16015" y="886"/>
                </a:lnTo>
                <a:lnTo>
                  <a:pt x="16020" y="886"/>
                </a:lnTo>
                <a:lnTo>
                  <a:pt x="16024" y="887"/>
                </a:lnTo>
                <a:lnTo>
                  <a:pt x="16025" y="887"/>
                </a:lnTo>
                <a:lnTo>
                  <a:pt x="16027" y="887"/>
                </a:lnTo>
                <a:lnTo>
                  <a:pt x="16028" y="886"/>
                </a:lnTo>
                <a:lnTo>
                  <a:pt x="16030" y="884"/>
                </a:lnTo>
                <a:lnTo>
                  <a:pt x="16031" y="881"/>
                </a:lnTo>
                <a:lnTo>
                  <a:pt x="16034" y="880"/>
                </a:lnTo>
                <a:lnTo>
                  <a:pt x="16038" y="877"/>
                </a:lnTo>
                <a:lnTo>
                  <a:pt x="16043" y="876"/>
                </a:lnTo>
                <a:lnTo>
                  <a:pt x="16045" y="874"/>
                </a:lnTo>
                <a:lnTo>
                  <a:pt x="16048" y="871"/>
                </a:lnTo>
                <a:lnTo>
                  <a:pt x="16048" y="863"/>
                </a:lnTo>
                <a:lnTo>
                  <a:pt x="16047" y="854"/>
                </a:lnTo>
                <a:lnTo>
                  <a:pt x="16050" y="840"/>
                </a:lnTo>
                <a:lnTo>
                  <a:pt x="16054" y="827"/>
                </a:lnTo>
                <a:lnTo>
                  <a:pt x="16057" y="822"/>
                </a:lnTo>
                <a:lnTo>
                  <a:pt x="16060" y="819"/>
                </a:lnTo>
                <a:lnTo>
                  <a:pt x="16061" y="819"/>
                </a:lnTo>
                <a:lnTo>
                  <a:pt x="16063" y="819"/>
                </a:lnTo>
                <a:lnTo>
                  <a:pt x="16067" y="814"/>
                </a:lnTo>
                <a:lnTo>
                  <a:pt x="16071" y="809"/>
                </a:lnTo>
                <a:lnTo>
                  <a:pt x="16074" y="809"/>
                </a:lnTo>
                <a:lnTo>
                  <a:pt x="16077" y="809"/>
                </a:lnTo>
                <a:lnTo>
                  <a:pt x="16081" y="805"/>
                </a:lnTo>
                <a:lnTo>
                  <a:pt x="16086" y="801"/>
                </a:lnTo>
                <a:lnTo>
                  <a:pt x="16087" y="798"/>
                </a:lnTo>
                <a:lnTo>
                  <a:pt x="16089" y="796"/>
                </a:lnTo>
                <a:lnTo>
                  <a:pt x="16094" y="791"/>
                </a:lnTo>
                <a:lnTo>
                  <a:pt x="16100" y="789"/>
                </a:lnTo>
                <a:lnTo>
                  <a:pt x="16102" y="791"/>
                </a:lnTo>
                <a:lnTo>
                  <a:pt x="16103" y="792"/>
                </a:lnTo>
                <a:lnTo>
                  <a:pt x="16106" y="791"/>
                </a:lnTo>
                <a:lnTo>
                  <a:pt x="16106" y="791"/>
                </a:lnTo>
                <a:lnTo>
                  <a:pt x="16107" y="789"/>
                </a:lnTo>
                <a:lnTo>
                  <a:pt x="16109" y="788"/>
                </a:lnTo>
                <a:lnTo>
                  <a:pt x="16112" y="783"/>
                </a:lnTo>
                <a:lnTo>
                  <a:pt x="16113" y="779"/>
                </a:lnTo>
                <a:lnTo>
                  <a:pt x="16116" y="775"/>
                </a:lnTo>
                <a:lnTo>
                  <a:pt x="16119" y="773"/>
                </a:lnTo>
                <a:lnTo>
                  <a:pt x="16120" y="773"/>
                </a:lnTo>
                <a:lnTo>
                  <a:pt x="16125" y="772"/>
                </a:lnTo>
                <a:lnTo>
                  <a:pt x="16133" y="769"/>
                </a:lnTo>
                <a:lnTo>
                  <a:pt x="16141" y="768"/>
                </a:lnTo>
                <a:lnTo>
                  <a:pt x="16141" y="769"/>
                </a:lnTo>
                <a:lnTo>
                  <a:pt x="16143" y="771"/>
                </a:lnTo>
                <a:lnTo>
                  <a:pt x="16146" y="771"/>
                </a:lnTo>
                <a:lnTo>
                  <a:pt x="16151" y="769"/>
                </a:lnTo>
                <a:lnTo>
                  <a:pt x="16161" y="771"/>
                </a:lnTo>
                <a:lnTo>
                  <a:pt x="16169" y="772"/>
                </a:lnTo>
                <a:lnTo>
                  <a:pt x="16185" y="773"/>
                </a:lnTo>
                <a:lnTo>
                  <a:pt x="16200" y="773"/>
                </a:lnTo>
                <a:lnTo>
                  <a:pt x="16201" y="773"/>
                </a:lnTo>
                <a:lnTo>
                  <a:pt x="16202" y="772"/>
                </a:lnTo>
                <a:lnTo>
                  <a:pt x="16220" y="765"/>
                </a:lnTo>
                <a:lnTo>
                  <a:pt x="16236" y="759"/>
                </a:lnTo>
                <a:lnTo>
                  <a:pt x="16254" y="750"/>
                </a:lnTo>
                <a:lnTo>
                  <a:pt x="16267" y="743"/>
                </a:lnTo>
                <a:lnTo>
                  <a:pt x="16274" y="739"/>
                </a:lnTo>
                <a:lnTo>
                  <a:pt x="16279" y="733"/>
                </a:lnTo>
                <a:lnTo>
                  <a:pt x="16282" y="727"/>
                </a:lnTo>
                <a:lnTo>
                  <a:pt x="16283" y="720"/>
                </a:lnTo>
                <a:lnTo>
                  <a:pt x="16283" y="717"/>
                </a:lnTo>
                <a:lnTo>
                  <a:pt x="16283" y="716"/>
                </a:lnTo>
                <a:lnTo>
                  <a:pt x="16285" y="714"/>
                </a:lnTo>
                <a:lnTo>
                  <a:pt x="16285" y="709"/>
                </a:lnTo>
                <a:lnTo>
                  <a:pt x="16274" y="686"/>
                </a:lnTo>
                <a:lnTo>
                  <a:pt x="16261" y="655"/>
                </a:lnTo>
                <a:lnTo>
                  <a:pt x="16254" y="637"/>
                </a:lnTo>
                <a:lnTo>
                  <a:pt x="16247" y="615"/>
                </a:lnTo>
                <a:lnTo>
                  <a:pt x="16241" y="592"/>
                </a:lnTo>
                <a:lnTo>
                  <a:pt x="16236" y="566"/>
                </a:lnTo>
                <a:lnTo>
                  <a:pt x="16234" y="552"/>
                </a:lnTo>
                <a:lnTo>
                  <a:pt x="16233" y="534"/>
                </a:lnTo>
                <a:lnTo>
                  <a:pt x="16230" y="504"/>
                </a:lnTo>
                <a:lnTo>
                  <a:pt x="16228" y="471"/>
                </a:lnTo>
                <a:lnTo>
                  <a:pt x="16228" y="435"/>
                </a:lnTo>
                <a:lnTo>
                  <a:pt x="16228" y="395"/>
                </a:lnTo>
                <a:lnTo>
                  <a:pt x="16221" y="389"/>
                </a:lnTo>
                <a:lnTo>
                  <a:pt x="16214" y="385"/>
                </a:lnTo>
                <a:lnTo>
                  <a:pt x="16213" y="383"/>
                </a:lnTo>
                <a:lnTo>
                  <a:pt x="16213" y="382"/>
                </a:lnTo>
                <a:lnTo>
                  <a:pt x="16213" y="379"/>
                </a:lnTo>
                <a:lnTo>
                  <a:pt x="16213" y="377"/>
                </a:lnTo>
                <a:lnTo>
                  <a:pt x="16210" y="376"/>
                </a:lnTo>
                <a:lnTo>
                  <a:pt x="16208" y="372"/>
                </a:lnTo>
                <a:lnTo>
                  <a:pt x="16207" y="362"/>
                </a:lnTo>
                <a:lnTo>
                  <a:pt x="16207" y="349"/>
                </a:lnTo>
                <a:lnTo>
                  <a:pt x="16207" y="334"/>
                </a:lnTo>
                <a:lnTo>
                  <a:pt x="16207" y="320"/>
                </a:lnTo>
                <a:lnTo>
                  <a:pt x="16208" y="308"/>
                </a:lnTo>
                <a:lnTo>
                  <a:pt x="16210" y="297"/>
                </a:lnTo>
                <a:lnTo>
                  <a:pt x="16211" y="285"/>
                </a:lnTo>
                <a:lnTo>
                  <a:pt x="16214" y="274"/>
                </a:lnTo>
                <a:lnTo>
                  <a:pt x="16215" y="258"/>
                </a:lnTo>
                <a:lnTo>
                  <a:pt x="16217" y="242"/>
                </a:lnTo>
                <a:lnTo>
                  <a:pt x="16221" y="207"/>
                </a:lnTo>
                <a:lnTo>
                  <a:pt x="16228" y="177"/>
                </a:lnTo>
                <a:lnTo>
                  <a:pt x="16236" y="148"/>
                </a:lnTo>
                <a:lnTo>
                  <a:pt x="16241" y="125"/>
                </a:lnTo>
                <a:lnTo>
                  <a:pt x="16244" y="110"/>
                </a:lnTo>
                <a:lnTo>
                  <a:pt x="16246" y="97"/>
                </a:lnTo>
                <a:lnTo>
                  <a:pt x="16250" y="87"/>
                </a:lnTo>
                <a:lnTo>
                  <a:pt x="16254" y="79"/>
                </a:lnTo>
                <a:lnTo>
                  <a:pt x="16247" y="79"/>
                </a:lnTo>
                <a:lnTo>
                  <a:pt x="16240" y="79"/>
                </a:lnTo>
                <a:lnTo>
                  <a:pt x="16237" y="82"/>
                </a:lnTo>
                <a:lnTo>
                  <a:pt x="16236" y="85"/>
                </a:lnTo>
                <a:lnTo>
                  <a:pt x="16230" y="87"/>
                </a:lnTo>
                <a:lnTo>
                  <a:pt x="16224" y="87"/>
                </a:lnTo>
                <a:lnTo>
                  <a:pt x="16213" y="82"/>
                </a:lnTo>
                <a:lnTo>
                  <a:pt x="16205" y="84"/>
                </a:lnTo>
                <a:lnTo>
                  <a:pt x="16207" y="92"/>
                </a:lnTo>
                <a:lnTo>
                  <a:pt x="16208" y="97"/>
                </a:lnTo>
                <a:lnTo>
                  <a:pt x="16204" y="97"/>
                </a:lnTo>
                <a:lnTo>
                  <a:pt x="16200" y="95"/>
                </a:lnTo>
                <a:lnTo>
                  <a:pt x="16198" y="91"/>
                </a:lnTo>
                <a:lnTo>
                  <a:pt x="16195" y="88"/>
                </a:lnTo>
                <a:lnTo>
                  <a:pt x="16184" y="87"/>
                </a:lnTo>
                <a:lnTo>
                  <a:pt x="16175" y="89"/>
                </a:lnTo>
                <a:lnTo>
                  <a:pt x="16174" y="85"/>
                </a:lnTo>
                <a:lnTo>
                  <a:pt x="16175" y="76"/>
                </a:lnTo>
                <a:lnTo>
                  <a:pt x="16175" y="71"/>
                </a:lnTo>
                <a:lnTo>
                  <a:pt x="16174" y="65"/>
                </a:lnTo>
                <a:lnTo>
                  <a:pt x="16174" y="65"/>
                </a:lnTo>
                <a:lnTo>
                  <a:pt x="16172" y="65"/>
                </a:lnTo>
                <a:lnTo>
                  <a:pt x="16168" y="69"/>
                </a:lnTo>
                <a:lnTo>
                  <a:pt x="16165" y="74"/>
                </a:lnTo>
                <a:lnTo>
                  <a:pt x="16159" y="75"/>
                </a:lnTo>
                <a:lnTo>
                  <a:pt x="16151" y="76"/>
                </a:lnTo>
                <a:lnTo>
                  <a:pt x="16142" y="76"/>
                </a:lnTo>
                <a:lnTo>
                  <a:pt x="16136" y="74"/>
                </a:lnTo>
                <a:lnTo>
                  <a:pt x="16133" y="74"/>
                </a:lnTo>
                <a:lnTo>
                  <a:pt x="16133" y="72"/>
                </a:lnTo>
                <a:lnTo>
                  <a:pt x="16133" y="71"/>
                </a:lnTo>
                <a:lnTo>
                  <a:pt x="16133" y="69"/>
                </a:lnTo>
                <a:lnTo>
                  <a:pt x="16133" y="66"/>
                </a:lnTo>
                <a:lnTo>
                  <a:pt x="16135" y="62"/>
                </a:lnTo>
                <a:lnTo>
                  <a:pt x="16136" y="56"/>
                </a:lnTo>
                <a:lnTo>
                  <a:pt x="16136" y="51"/>
                </a:lnTo>
                <a:lnTo>
                  <a:pt x="16135" y="48"/>
                </a:lnTo>
                <a:lnTo>
                  <a:pt x="16133" y="46"/>
                </a:lnTo>
                <a:lnTo>
                  <a:pt x="16125" y="45"/>
                </a:lnTo>
                <a:lnTo>
                  <a:pt x="16119" y="43"/>
                </a:lnTo>
                <a:lnTo>
                  <a:pt x="16117" y="40"/>
                </a:lnTo>
                <a:lnTo>
                  <a:pt x="16116" y="38"/>
                </a:lnTo>
                <a:lnTo>
                  <a:pt x="16116" y="36"/>
                </a:lnTo>
                <a:lnTo>
                  <a:pt x="16116" y="33"/>
                </a:lnTo>
                <a:lnTo>
                  <a:pt x="16120" y="29"/>
                </a:lnTo>
                <a:lnTo>
                  <a:pt x="16122" y="23"/>
                </a:lnTo>
                <a:lnTo>
                  <a:pt x="16122" y="17"/>
                </a:lnTo>
                <a:lnTo>
                  <a:pt x="16120" y="13"/>
                </a:lnTo>
                <a:lnTo>
                  <a:pt x="16116" y="10"/>
                </a:lnTo>
                <a:lnTo>
                  <a:pt x="16112" y="7"/>
                </a:lnTo>
                <a:lnTo>
                  <a:pt x="16107" y="4"/>
                </a:lnTo>
                <a:lnTo>
                  <a:pt x="16103" y="0"/>
                </a:lnTo>
                <a:lnTo>
                  <a:pt x="16097" y="2"/>
                </a:lnTo>
                <a:lnTo>
                  <a:pt x="16092" y="3"/>
                </a:lnTo>
                <a:lnTo>
                  <a:pt x="16089" y="7"/>
                </a:lnTo>
                <a:lnTo>
                  <a:pt x="16084" y="12"/>
                </a:lnTo>
                <a:lnTo>
                  <a:pt x="16080" y="19"/>
                </a:lnTo>
                <a:lnTo>
                  <a:pt x="16077" y="25"/>
                </a:lnTo>
                <a:lnTo>
                  <a:pt x="16073" y="30"/>
                </a:lnTo>
                <a:lnTo>
                  <a:pt x="16067" y="35"/>
                </a:lnTo>
                <a:lnTo>
                  <a:pt x="16061" y="39"/>
                </a:lnTo>
                <a:lnTo>
                  <a:pt x="16056" y="40"/>
                </a:lnTo>
                <a:lnTo>
                  <a:pt x="16050" y="42"/>
                </a:lnTo>
                <a:lnTo>
                  <a:pt x="16047" y="43"/>
                </a:lnTo>
                <a:lnTo>
                  <a:pt x="16045" y="52"/>
                </a:lnTo>
                <a:lnTo>
                  <a:pt x="16043" y="59"/>
                </a:lnTo>
                <a:lnTo>
                  <a:pt x="16037" y="66"/>
                </a:lnTo>
                <a:lnTo>
                  <a:pt x="16030" y="71"/>
                </a:lnTo>
                <a:lnTo>
                  <a:pt x="16028" y="72"/>
                </a:lnTo>
                <a:lnTo>
                  <a:pt x="16027" y="75"/>
                </a:lnTo>
                <a:lnTo>
                  <a:pt x="16025" y="76"/>
                </a:lnTo>
                <a:lnTo>
                  <a:pt x="16024" y="78"/>
                </a:lnTo>
                <a:lnTo>
                  <a:pt x="16018" y="75"/>
                </a:lnTo>
                <a:lnTo>
                  <a:pt x="16011" y="74"/>
                </a:lnTo>
                <a:lnTo>
                  <a:pt x="16005" y="72"/>
                </a:lnTo>
                <a:lnTo>
                  <a:pt x="15999" y="74"/>
                </a:lnTo>
                <a:lnTo>
                  <a:pt x="15995" y="78"/>
                </a:lnTo>
                <a:lnTo>
                  <a:pt x="15991" y="81"/>
                </a:lnTo>
                <a:lnTo>
                  <a:pt x="15986" y="82"/>
                </a:lnTo>
                <a:lnTo>
                  <a:pt x="15985" y="85"/>
                </a:lnTo>
                <a:lnTo>
                  <a:pt x="15985" y="89"/>
                </a:lnTo>
                <a:lnTo>
                  <a:pt x="15984" y="92"/>
                </a:lnTo>
                <a:lnTo>
                  <a:pt x="15969" y="92"/>
                </a:lnTo>
                <a:lnTo>
                  <a:pt x="15956" y="92"/>
                </a:lnTo>
                <a:lnTo>
                  <a:pt x="15942" y="92"/>
                </a:lnTo>
                <a:lnTo>
                  <a:pt x="15927" y="91"/>
                </a:lnTo>
                <a:lnTo>
                  <a:pt x="15889" y="91"/>
                </a:lnTo>
                <a:lnTo>
                  <a:pt x="15850" y="89"/>
                </a:lnTo>
                <a:lnTo>
                  <a:pt x="15808" y="88"/>
                </a:lnTo>
                <a:lnTo>
                  <a:pt x="15768" y="88"/>
                </a:lnTo>
                <a:lnTo>
                  <a:pt x="15720" y="85"/>
                </a:lnTo>
                <a:lnTo>
                  <a:pt x="15671" y="84"/>
                </a:lnTo>
                <a:lnTo>
                  <a:pt x="15624" y="82"/>
                </a:lnTo>
                <a:lnTo>
                  <a:pt x="15575" y="81"/>
                </a:lnTo>
                <a:lnTo>
                  <a:pt x="15524" y="79"/>
                </a:lnTo>
                <a:lnTo>
                  <a:pt x="15475" y="78"/>
                </a:lnTo>
                <a:lnTo>
                  <a:pt x="15426" y="78"/>
                </a:lnTo>
                <a:lnTo>
                  <a:pt x="15379" y="76"/>
                </a:lnTo>
                <a:lnTo>
                  <a:pt x="15338" y="75"/>
                </a:lnTo>
                <a:lnTo>
                  <a:pt x="15300" y="74"/>
                </a:lnTo>
                <a:lnTo>
                  <a:pt x="15261" y="74"/>
                </a:lnTo>
                <a:lnTo>
                  <a:pt x="15223" y="72"/>
                </a:lnTo>
                <a:lnTo>
                  <a:pt x="15194" y="72"/>
                </a:lnTo>
                <a:lnTo>
                  <a:pt x="15166" y="71"/>
                </a:lnTo>
                <a:lnTo>
                  <a:pt x="15138" y="71"/>
                </a:lnTo>
                <a:lnTo>
                  <a:pt x="15111" y="71"/>
                </a:lnTo>
                <a:lnTo>
                  <a:pt x="15115" y="75"/>
                </a:lnTo>
                <a:lnTo>
                  <a:pt x="15128" y="85"/>
                </a:lnTo>
                <a:lnTo>
                  <a:pt x="15141" y="95"/>
                </a:lnTo>
                <a:lnTo>
                  <a:pt x="15145" y="99"/>
                </a:lnTo>
                <a:lnTo>
                  <a:pt x="15135" y="104"/>
                </a:lnTo>
                <a:lnTo>
                  <a:pt x="15124" y="108"/>
                </a:lnTo>
                <a:lnTo>
                  <a:pt x="15122" y="110"/>
                </a:lnTo>
                <a:lnTo>
                  <a:pt x="15121" y="108"/>
                </a:lnTo>
                <a:lnTo>
                  <a:pt x="15120" y="105"/>
                </a:lnTo>
                <a:lnTo>
                  <a:pt x="15118" y="104"/>
                </a:lnTo>
                <a:lnTo>
                  <a:pt x="15115" y="102"/>
                </a:lnTo>
                <a:lnTo>
                  <a:pt x="15112" y="101"/>
                </a:lnTo>
                <a:lnTo>
                  <a:pt x="15112" y="95"/>
                </a:lnTo>
                <a:lnTo>
                  <a:pt x="15112" y="88"/>
                </a:lnTo>
                <a:lnTo>
                  <a:pt x="15112" y="82"/>
                </a:lnTo>
                <a:lnTo>
                  <a:pt x="15111" y="79"/>
                </a:lnTo>
                <a:lnTo>
                  <a:pt x="15097" y="84"/>
                </a:lnTo>
                <a:lnTo>
                  <a:pt x="15085" y="91"/>
                </a:lnTo>
                <a:lnTo>
                  <a:pt x="15078" y="94"/>
                </a:lnTo>
                <a:lnTo>
                  <a:pt x="15071" y="97"/>
                </a:lnTo>
                <a:lnTo>
                  <a:pt x="15063" y="97"/>
                </a:lnTo>
                <a:lnTo>
                  <a:pt x="15056" y="97"/>
                </a:lnTo>
                <a:lnTo>
                  <a:pt x="15055" y="101"/>
                </a:lnTo>
                <a:lnTo>
                  <a:pt x="15053" y="107"/>
                </a:lnTo>
                <a:lnTo>
                  <a:pt x="15053" y="111"/>
                </a:lnTo>
                <a:lnTo>
                  <a:pt x="15053" y="115"/>
                </a:lnTo>
                <a:lnTo>
                  <a:pt x="15052" y="118"/>
                </a:lnTo>
                <a:lnTo>
                  <a:pt x="15050" y="121"/>
                </a:lnTo>
                <a:lnTo>
                  <a:pt x="15050" y="123"/>
                </a:lnTo>
                <a:lnTo>
                  <a:pt x="15050" y="125"/>
                </a:lnTo>
                <a:lnTo>
                  <a:pt x="15049" y="128"/>
                </a:lnTo>
                <a:lnTo>
                  <a:pt x="15048" y="130"/>
                </a:lnTo>
                <a:lnTo>
                  <a:pt x="15040" y="131"/>
                </a:lnTo>
                <a:lnTo>
                  <a:pt x="15035" y="133"/>
                </a:lnTo>
                <a:lnTo>
                  <a:pt x="15033" y="134"/>
                </a:lnTo>
                <a:lnTo>
                  <a:pt x="15032" y="134"/>
                </a:lnTo>
                <a:lnTo>
                  <a:pt x="15033" y="137"/>
                </a:lnTo>
                <a:lnTo>
                  <a:pt x="15033" y="138"/>
                </a:lnTo>
                <a:lnTo>
                  <a:pt x="15036" y="141"/>
                </a:lnTo>
                <a:lnTo>
                  <a:pt x="15039" y="144"/>
                </a:lnTo>
                <a:lnTo>
                  <a:pt x="15039" y="144"/>
                </a:lnTo>
                <a:lnTo>
                  <a:pt x="15039" y="144"/>
                </a:lnTo>
                <a:lnTo>
                  <a:pt x="15036" y="147"/>
                </a:lnTo>
                <a:lnTo>
                  <a:pt x="15032" y="148"/>
                </a:lnTo>
                <a:lnTo>
                  <a:pt x="15027" y="148"/>
                </a:lnTo>
                <a:lnTo>
                  <a:pt x="15023" y="147"/>
                </a:lnTo>
                <a:lnTo>
                  <a:pt x="15017" y="154"/>
                </a:lnTo>
                <a:lnTo>
                  <a:pt x="15010" y="161"/>
                </a:lnTo>
                <a:lnTo>
                  <a:pt x="15004" y="163"/>
                </a:lnTo>
                <a:lnTo>
                  <a:pt x="14999" y="164"/>
                </a:lnTo>
                <a:lnTo>
                  <a:pt x="14997" y="167"/>
                </a:lnTo>
                <a:lnTo>
                  <a:pt x="14996" y="170"/>
                </a:lnTo>
                <a:lnTo>
                  <a:pt x="14990" y="167"/>
                </a:lnTo>
                <a:lnTo>
                  <a:pt x="14986" y="167"/>
                </a:lnTo>
                <a:lnTo>
                  <a:pt x="14981" y="167"/>
                </a:lnTo>
                <a:lnTo>
                  <a:pt x="14978" y="169"/>
                </a:lnTo>
                <a:lnTo>
                  <a:pt x="14974" y="176"/>
                </a:lnTo>
                <a:lnTo>
                  <a:pt x="14968" y="182"/>
                </a:lnTo>
                <a:lnTo>
                  <a:pt x="14964" y="182"/>
                </a:lnTo>
                <a:lnTo>
                  <a:pt x="14963" y="180"/>
                </a:lnTo>
                <a:lnTo>
                  <a:pt x="14960" y="179"/>
                </a:lnTo>
                <a:lnTo>
                  <a:pt x="14957" y="177"/>
                </a:lnTo>
                <a:lnTo>
                  <a:pt x="14953" y="177"/>
                </a:lnTo>
                <a:lnTo>
                  <a:pt x="14948" y="179"/>
                </a:lnTo>
                <a:lnTo>
                  <a:pt x="14944" y="179"/>
                </a:lnTo>
                <a:lnTo>
                  <a:pt x="14941" y="179"/>
                </a:lnTo>
                <a:lnTo>
                  <a:pt x="14934" y="180"/>
                </a:lnTo>
                <a:lnTo>
                  <a:pt x="14924" y="177"/>
                </a:lnTo>
                <a:lnTo>
                  <a:pt x="14914" y="171"/>
                </a:lnTo>
                <a:lnTo>
                  <a:pt x="14908" y="166"/>
                </a:lnTo>
                <a:lnTo>
                  <a:pt x="14909" y="163"/>
                </a:lnTo>
                <a:lnTo>
                  <a:pt x="14912" y="160"/>
                </a:lnTo>
                <a:lnTo>
                  <a:pt x="14912" y="157"/>
                </a:lnTo>
                <a:lnTo>
                  <a:pt x="14911" y="157"/>
                </a:lnTo>
                <a:lnTo>
                  <a:pt x="14906" y="154"/>
                </a:lnTo>
                <a:lnTo>
                  <a:pt x="14901" y="146"/>
                </a:lnTo>
                <a:lnTo>
                  <a:pt x="14898" y="143"/>
                </a:lnTo>
                <a:lnTo>
                  <a:pt x="14896" y="143"/>
                </a:lnTo>
                <a:lnTo>
                  <a:pt x="14893" y="143"/>
                </a:lnTo>
                <a:lnTo>
                  <a:pt x="14889" y="143"/>
                </a:lnTo>
                <a:lnTo>
                  <a:pt x="14885" y="144"/>
                </a:lnTo>
                <a:lnTo>
                  <a:pt x="14882" y="146"/>
                </a:lnTo>
                <a:lnTo>
                  <a:pt x="14881" y="146"/>
                </a:lnTo>
                <a:lnTo>
                  <a:pt x="14879" y="144"/>
                </a:lnTo>
                <a:lnTo>
                  <a:pt x="14878" y="154"/>
                </a:lnTo>
                <a:lnTo>
                  <a:pt x="14879" y="144"/>
                </a:lnTo>
                <a:lnTo>
                  <a:pt x="14875" y="144"/>
                </a:lnTo>
                <a:lnTo>
                  <a:pt x="14873" y="144"/>
                </a:lnTo>
                <a:lnTo>
                  <a:pt x="14870" y="146"/>
                </a:lnTo>
                <a:lnTo>
                  <a:pt x="14868" y="146"/>
                </a:lnTo>
                <a:lnTo>
                  <a:pt x="14866" y="144"/>
                </a:lnTo>
                <a:lnTo>
                  <a:pt x="14863" y="143"/>
                </a:lnTo>
                <a:lnTo>
                  <a:pt x="14860" y="144"/>
                </a:lnTo>
                <a:lnTo>
                  <a:pt x="14856" y="146"/>
                </a:lnTo>
                <a:lnTo>
                  <a:pt x="14856" y="147"/>
                </a:lnTo>
                <a:lnTo>
                  <a:pt x="14856" y="150"/>
                </a:lnTo>
                <a:lnTo>
                  <a:pt x="14856" y="151"/>
                </a:lnTo>
                <a:lnTo>
                  <a:pt x="14856" y="154"/>
                </a:lnTo>
                <a:lnTo>
                  <a:pt x="14857" y="157"/>
                </a:lnTo>
                <a:lnTo>
                  <a:pt x="14857" y="159"/>
                </a:lnTo>
                <a:lnTo>
                  <a:pt x="14857" y="161"/>
                </a:lnTo>
                <a:lnTo>
                  <a:pt x="14856" y="164"/>
                </a:lnTo>
                <a:lnTo>
                  <a:pt x="14856" y="164"/>
                </a:lnTo>
                <a:lnTo>
                  <a:pt x="14856" y="166"/>
                </a:lnTo>
                <a:lnTo>
                  <a:pt x="14856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3" y="166"/>
                </a:lnTo>
                <a:lnTo>
                  <a:pt x="14853" y="167"/>
                </a:lnTo>
                <a:lnTo>
                  <a:pt x="14853" y="170"/>
                </a:lnTo>
                <a:lnTo>
                  <a:pt x="14852" y="171"/>
                </a:lnTo>
                <a:lnTo>
                  <a:pt x="14850" y="180"/>
                </a:lnTo>
                <a:lnTo>
                  <a:pt x="14847" y="189"/>
                </a:lnTo>
                <a:lnTo>
                  <a:pt x="14845" y="192"/>
                </a:lnTo>
                <a:lnTo>
                  <a:pt x="14842" y="193"/>
                </a:lnTo>
                <a:lnTo>
                  <a:pt x="14840" y="195"/>
                </a:lnTo>
                <a:lnTo>
                  <a:pt x="14837" y="195"/>
                </a:lnTo>
                <a:lnTo>
                  <a:pt x="14833" y="190"/>
                </a:lnTo>
                <a:lnTo>
                  <a:pt x="14829" y="187"/>
                </a:lnTo>
                <a:lnTo>
                  <a:pt x="14829" y="190"/>
                </a:lnTo>
                <a:lnTo>
                  <a:pt x="14827" y="195"/>
                </a:lnTo>
                <a:lnTo>
                  <a:pt x="14823" y="196"/>
                </a:lnTo>
                <a:lnTo>
                  <a:pt x="14816" y="195"/>
                </a:lnTo>
                <a:lnTo>
                  <a:pt x="14809" y="192"/>
                </a:lnTo>
                <a:lnTo>
                  <a:pt x="14804" y="189"/>
                </a:lnTo>
                <a:lnTo>
                  <a:pt x="14803" y="184"/>
                </a:lnTo>
                <a:lnTo>
                  <a:pt x="14803" y="180"/>
                </a:lnTo>
                <a:lnTo>
                  <a:pt x="14800" y="177"/>
                </a:lnTo>
                <a:lnTo>
                  <a:pt x="14798" y="176"/>
                </a:lnTo>
                <a:lnTo>
                  <a:pt x="14793" y="174"/>
                </a:lnTo>
                <a:lnTo>
                  <a:pt x="14788" y="171"/>
                </a:lnTo>
                <a:lnTo>
                  <a:pt x="14787" y="170"/>
                </a:lnTo>
                <a:lnTo>
                  <a:pt x="14784" y="169"/>
                </a:lnTo>
                <a:lnTo>
                  <a:pt x="14781" y="166"/>
                </a:lnTo>
                <a:lnTo>
                  <a:pt x="14778" y="161"/>
                </a:lnTo>
                <a:lnTo>
                  <a:pt x="14777" y="156"/>
                </a:lnTo>
                <a:lnTo>
                  <a:pt x="14775" y="153"/>
                </a:lnTo>
                <a:lnTo>
                  <a:pt x="14775" y="148"/>
                </a:lnTo>
                <a:lnTo>
                  <a:pt x="14775" y="146"/>
                </a:lnTo>
                <a:lnTo>
                  <a:pt x="14777" y="143"/>
                </a:lnTo>
                <a:lnTo>
                  <a:pt x="14780" y="140"/>
                </a:lnTo>
                <a:lnTo>
                  <a:pt x="14780" y="134"/>
                </a:lnTo>
                <a:lnTo>
                  <a:pt x="14778" y="131"/>
                </a:lnTo>
                <a:lnTo>
                  <a:pt x="14778" y="130"/>
                </a:lnTo>
                <a:lnTo>
                  <a:pt x="14777" y="127"/>
                </a:lnTo>
                <a:lnTo>
                  <a:pt x="14773" y="124"/>
                </a:lnTo>
                <a:lnTo>
                  <a:pt x="14768" y="124"/>
                </a:lnTo>
                <a:lnTo>
                  <a:pt x="14762" y="133"/>
                </a:lnTo>
                <a:lnTo>
                  <a:pt x="14755" y="143"/>
                </a:lnTo>
                <a:lnTo>
                  <a:pt x="14754" y="146"/>
                </a:lnTo>
                <a:lnTo>
                  <a:pt x="14752" y="147"/>
                </a:lnTo>
                <a:lnTo>
                  <a:pt x="14749" y="147"/>
                </a:lnTo>
                <a:lnTo>
                  <a:pt x="14747" y="147"/>
                </a:lnTo>
                <a:lnTo>
                  <a:pt x="14747" y="148"/>
                </a:lnTo>
                <a:lnTo>
                  <a:pt x="14747" y="150"/>
                </a:lnTo>
                <a:lnTo>
                  <a:pt x="14741" y="147"/>
                </a:lnTo>
                <a:lnTo>
                  <a:pt x="14734" y="143"/>
                </a:lnTo>
                <a:lnTo>
                  <a:pt x="14731" y="143"/>
                </a:lnTo>
                <a:lnTo>
                  <a:pt x="14729" y="143"/>
                </a:lnTo>
                <a:lnTo>
                  <a:pt x="14726" y="143"/>
                </a:lnTo>
                <a:lnTo>
                  <a:pt x="14724" y="143"/>
                </a:lnTo>
                <a:lnTo>
                  <a:pt x="14721" y="143"/>
                </a:lnTo>
                <a:lnTo>
                  <a:pt x="14716" y="143"/>
                </a:lnTo>
                <a:lnTo>
                  <a:pt x="14711" y="140"/>
                </a:lnTo>
                <a:lnTo>
                  <a:pt x="14708" y="138"/>
                </a:lnTo>
                <a:lnTo>
                  <a:pt x="14708" y="143"/>
                </a:lnTo>
                <a:lnTo>
                  <a:pt x="14709" y="150"/>
                </a:lnTo>
                <a:lnTo>
                  <a:pt x="14709" y="151"/>
                </a:lnTo>
                <a:lnTo>
                  <a:pt x="14708" y="154"/>
                </a:lnTo>
                <a:lnTo>
                  <a:pt x="14706" y="156"/>
                </a:lnTo>
                <a:lnTo>
                  <a:pt x="14705" y="157"/>
                </a:lnTo>
                <a:lnTo>
                  <a:pt x="14702" y="160"/>
                </a:lnTo>
                <a:lnTo>
                  <a:pt x="14699" y="161"/>
                </a:lnTo>
                <a:lnTo>
                  <a:pt x="14693" y="160"/>
                </a:lnTo>
                <a:lnTo>
                  <a:pt x="14689" y="159"/>
                </a:lnTo>
                <a:lnTo>
                  <a:pt x="14686" y="160"/>
                </a:lnTo>
                <a:lnTo>
                  <a:pt x="14683" y="161"/>
                </a:lnTo>
                <a:lnTo>
                  <a:pt x="14679" y="160"/>
                </a:lnTo>
                <a:lnTo>
                  <a:pt x="14676" y="157"/>
                </a:lnTo>
                <a:lnTo>
                  <a:pt x="14673" y="154"/>
                </a:lnTo>
                <a:lnTo>
                  <a:pt x="14670" y="151"/>
                </a:lnTo>
                <a:lnTo>
                  <a:pt x="14670" y="148"/>
                </a:lnTo>
                <a:lnTo>
                  <a:pt x="14670" y="147"/>
                </a:lnTo>
                <a:lnTo>
                  <a:pt x="14670" y="144"/>
                </a:lnTo>
                <a:lnTo>
                  <a:pt x="14670" y="141"/>
                </a:lnTo>
                <a:lnTo>
                  <a:pt x="14667" y="141"/>
                </a:lnTo>
                <a:lnTo>
                  <a:pt x="14663" y="140"/>
                </a:lnTo>
                <a:lnTo>
                  <a:pt x="14663" y="134"/>
                </a:lnTo>
                <a:lnTo>
                  <a:pt x="14662" y="128"/>
                </a:lnTo>
                <a:lnTo>
                  <a:pt x="14662" y="125"/>
                </a:lnTo>
                <a:lnTo>
                  <a:pt x="14659" y="124"/>
                </a:lnTo>
                <a:lnTo>
                  <a:pt x="14657" y="127"/>
                </a:lnTo>
                <a:lnTo>
                  <a:pt x="14656" y="130"/>
                </a:lnTo>
                <a:lnTo>
                  <a:pt x="14653" y="134"/>
                </a:lnTo>
                <a:lnTo>
                  <a:pt x="14650" y="137"/>
                </a:lnTo>
                <a:lnTo>
                  <a:pt x="14646" y="140"/>
                </a:lnTo>
                <a:lnTo>
                  <a:pt x="14643" y="141"/>
                </a:lnTo>
                <a:lnTo>
                  <a:pt x="14637" y="141"/>
                </a:lnTo>
                <a:lnTo>
                  <a:pt x="14633" y="140"/>
                </a:lnTo>
                <a:lnTo>
                  <a:pt x="14631" y="138"/>
                </a:lnTo>
                <a:lnTo>
                  <a:pt x="14631" y="135"/>
                </a:lnTo>
                <a:lnTo>
                  <a:pt x="14624" y="135"/>
                </a:lnTo>
                <a:lnTo>
                  <a:pt x="14620" y="134"/>
                </a:lnTo>
                <a:lnTo>
                  <a:pt x="14618" y="124"/>
                </a:lnTo>
                <a:lnTo>
                  <a:pt x="14616" y="117"/>
                </a:lnTo>
                <a:lnTo>
                  <a:pt x="14610" y="115"/>
                </a:lnTo>
                <a:lnTo>
                  <a:pt x="14605" y="114"/>
                </a:lnTo>
                <a:lnTo>
                  <a:pt x="14601" y="114"/>
                </a:lnTo>
                <a:lnTo>
                  <a:pt x="14595" y="115"/>
                </a:lnTo>
                <a:lnTo>
                  <a:pt x="14593" y="118"/>
                </a:lnTo>
                <a:lnTo>
                  <a:pt x="14591" y="121"/>
                </a:lnTo>
                <a:lnTo>
                  <a:pt x="14590" y="120"/>
                </a:lnTo>
                <a:lnTo>
                  <a:pt x="14588" y="118"/>
                </a:lnTo>
                <a:lnTo>
                  <a:pt x="14585" y="120"/>
                </a:lnTo>
                <a:lnTo>
                  <a:pt x="14582" y="123"/>
                </a:lnTo>
                <a:lnTo>
                  <a:pt x="14580" y="125"/>
                </a:lnTo>
                <a:lnTo>
                  <a:pt x="14578" y="128"/>
                </a:lnTo>
                <a:lnTo>
                  <a:pt x="14581" y="130"/>
                </a:lnTo>
                <a:lnTo>
                  <a:pt x="14584" y="131"/>
                </a:lnTo>
                <a:lnTo>
                  <a:pt x="14588" y="134"/>
                </a:lnTo>
                <a:lnTo>
                  <a:pt x="14590" y="137"/>
                </a:lnTo>
                <a:lnTo>
                  <a:pt x="14588" y="138"/>
                </a:lnTo>
                <a:lnTo>
                  <a:pt x="14587" y="140"/>
                </a:lnTo>
                <a:lnTo>
                  <a:pt x="14585" y="144"/>
                </a:lnTo>
                <a:lnTo>
                  <a:pt x="14582" y="148"/>
                </a:lnTo>
                <a:lnTo>
                  <a:pt x="14578" y="151"/>
                </a:lnTo>
                <a:lnTo>
                  <a:pt x="14575" y="156"/>
                </a:lnTo>
                <a:lnTo>
                  <a:pt x="14572" y="156"/>
                </a:lnTo>
                <a:lnTo>
                  <a:pt x="14569" y="157"/>
                </a:lnTo>
                <a:lnTo>
                  <a:pt x="14565" y="157"/>
                </a:lnTo>
                <a:lnTo>
                  <a:pt x="14562" y="159"/>
                </a:lnTo>
                <a:lnTo>
                  <a:pt x="14562" y="161"/>
                </a:lnTo>
                <a:lnTo>
                  <a:pt x="14564" y="164"/>
                </a:lnTo>
                <a:lnTo>
                  <a:pt x="14562" y="170"/>
                </a:lnTo>
                <a:lnTo>
                  <a:pt x="14559" y="176"/>
                </a:lnTo>
                <a:lnTo>
                  <a:pt x="14557" y="177"/>
                </a:lnTo>
                <a:lnTo>
                  <a:pt x="14555" y="177"/>
                </a:lnTo>
                <a:lnTo>
                  <a:pt x="14552" y="179"/>
                </a:lnTo>
                <a:lnTo>
                  <a:pt x="14551" y="177"/>
                </a:lnTo>
                <a:lnTo>
                  <a:pt x="14546" y="173"/>
                </a:lnTo>
                <a:lnTo>
                  <a:pt x="14545" y="167"/>
                </a:lnTo>
                <a:lnTo>
                  <a:pt x="14545" y="164"/>
                </a:lnTo>
                <a:lnTo>
                  <a:pt x="14544" y="163"/>
                </a:lnTo>
                <a:lnTo>
                  <a:pt x="14538" y="160"/>
                </a:lnTo>
                <a:lnTo>
                  <a:pt x="14533" y="160"/>
                </a:lnTo>
                <a:lnTo>
                  <a:pt x="14535" y="163"/>
                </a:lnTo>
                <a:lnTo>
                  <a:pt x="14536" y="166"/>
                </a:lnTo>
                <a:lnTo>
                  <a:pt x="14532" y="170"/>
                </a:lnTo>
                <a:lnTo>
                  <a:pt x="14529" y="171"/>
                </a:lnTo>
                <a:lnTo>
                  <a:pt x="14529" y="169"/>
                </a:lnTo>
                <a:lnTo>
                  <a:pt x="14529" y="166"/>
                </a:lnTo>
                <a:lnTo>
                  <a:pt x="14528" y="166"/>
                </a:lnTo>
                <a:lnTo>
                  <a:pt x="14523" y="166"/>
                </a:lnTo>
                <a:lnTo>
                  <a:pt x="14523" y="167"/>
                </a:lnTo>
                <a:lnTo>
                  <a:pt x="14522" y="169"/>
                </a:lnTo>
                <a:lnTo>
                  <a:pt x="14522" y="164"/>
                </a:lnTo>
                <a:lnTo>
                  <a:pt x="14522" y="161"/>
                </a:lnTo>
                <a:lnTo>
                  <a:pt x="14521" y="160"/>
                </a:lnTo>
                <a:lnTo>
                  <a:pt x="14519" y="159"/>
                </a:lnTo>
                <a:lnTo>
                  <a:pt x="14518" y="159"/>
                </a:lnTo>
                <a:lnTo>
                  <a:pt x="14516" y="159"/>
                </a:lnTo>
                <a:lnTo>
                  <a:pt x="14513" y="157"/>
                </a:lnTo>
                <a:lnTo>
                  <a:pt x="14512" y="157"/>
                </a:lnTo>
                <a:lnTo>
                  <a:pt x="14506" y="156"/>
                </a:lnTo>
                <a:lnTo>
                  <a:pt x="14502" y="156"/>
                </a:lnTo>
                <a:lnTo>
                  <a:pt x="14499" y="156"/>
                </a:lnTo>
                <a:lnTo>
                  <a:pt x="14497" y="154"/>
                </a:lnTo>
                <a:lnTo>
                  <a:pt x="14496" y="156"/>
                </a:lnTo>
                <a:lnTo>
                  <a:pt x="14495" y="156"/>
                </a:lnTo>
                <a:lnTo>
                  <a:pt x="14495" y="153"/>
                </a:lnTo>
                <a:lnTo>
                  <a:pt x="14495" y="150"/>
                </a:lnTo>
                <a:lnTo>
                  <a:pt x="14493" y="148"/>
                </a:lnTo>
                <a:lnTo>
                  <a:pt x="14493" y="147"/>
                </a:lnTo>
                <a:lnTo>
                  <a:pt x="14489" y="147"/>
                </a:lnTo>
                <a:lnTo>
                  <a:pt x="14485" y="148"/>
                </a:lnTo>
                <a:lnTo>
                  <a:pt x="14483" y="148"/>
                </a:lnTo>
                <a:lnTo>
                  <a:pt x="14482" y="147"/>
                </a:lnTo>
                <a:lnTo>
                  <a:pt x="14483" y="144"/>
                </a:lnTo>
                <a:lnTo>
                  <a:pt x="14483" y="140"/>
                </a:lnTo>
                <a:lnTo>
                  <a:pt x="14479" y="137"/>
                </a:lnTo>
                <a:lnTo>
                  <a:pt x="14476" y="135"/>
                </a:lnTo>
                <a:lnTo>
                  <a:pt x="14473" y="135"/>
                </a:lnTo>
                <a:lnTo>
                  <a:pt x="14472" y="135"/>
                </a:lnTo>
                <a:lnTo>
                  <a:pt x="14472" y="133"/>
                </a:lnTo>
                <a:lnTo>
                  <a:pt x="14472" y="130"/>
                </a:lnTo>
                <a:lnTo>
                  <a:pt x="14470" y="128"/>
                </a:lnTo>
                <a:lnTo>
                  <a:pt x="14469" y="125"/>
                </a:lnTo>
                <a:lnTo>
                  <a:pt x="14467" y="127"/>
                </a:lnTo>
                <a:lnTo>
                  <a:pt x="14464" y="127"/>
                </a:lnTo>
                <a:lnTo>
                  <a:pt x="14463" y="125"/>
                </a:lnTo>
                <a:lnTo>
                  <a:pt x="14461" y="124"/>
                </a:lnTo>
                <a:lnTo>
                  <a:pt x="14459" y="124"/>
                </a:lnTo>
                <a:lnTo>
                  <a:pt x="14459" y="125"/>
                </a:lnTo>
                <a:lnTo>
                  <a:pt x="14459" y="128"/>
                </a:lnTo>
                <a:lnTo>
                  <a:pt x="14460" y="130"/>
                </a:lnTo>
                <a:lnTo>
                  <a:pt x="14459" y="130"/>
                </a:lnTo>
                <a:lnTo>
                  <a:pt x="14456" y="130"/>
                </a:lnTo>
                <a:lnTo>
                  <a:pt x="14454" y="128"/>
                </a:lnTo>
                <a:lnTo>
                  <a:pt x="14453" y="125"/>
                </a:lnTo>
                <a:lnTo>
                  <a:pt x="14450" y="125"/>
                </a:lnTo>
                <a:lnTo>
                  <a:pt x="14449" y="127"/>
                </a:lnTo>
                <a:lnTo>
                  <a:pt x="14446" y="127"/>
                </a:lnTo>
                <a:lnTo>
                  <a:pt x="14444" y="125"/>
                </a:lnTo>
                <a:lnTo>
                  <a:pt x="14443" y="131"/>
                </a:lnTo>
                <a:lnTo>
                  <a:pt x="14441" y="134"/>
                </a:lnTo>
                <a:lnTo>
                  <a:pt x="14438" y="134"/>
                </a:lnTo>
                <a:lnTo>
                  <a:pt x="14437" y="134"/>
                </a:lnTo>
                <a:lnTo>
                  <a:pt x="14436" y="134"/>
                </a:lnTo>
                <a:lnTo>
                  <a:pt x="14434" y="135"/>
                </a:lnTo>
                <a:lnTo>
                  <a:pt x="14434" y="137"/>
                </a:lnTo>
                <a:lnTo>
                  <a:pt x="14433" y="138"/>
                </a:lnTo>
                <a:lnTo>
                  <a:pt x="14431" y="140"/>
                </a:lnTo>
                <a:lnTo>
                  <a:pt x="14430" y="140"/>
                </a:lnTo>
                <a:lnTo>
                  <a:pt x="14433" y="143"/>
                </a:lnTo>
                <a:lnTo>
                  <a:pt x="14436" y="144"/>
                </a:lnTo>
                <a:lnTo>
                  <a:pt x="14434" y="147"/>
                </a:lnTo>
                <a:lnTo>
                  <a:pt x="14433" y="148"/>
                </a:lnTo>
                <a:lnTo>
                  <a:pt x="14431" y="148"/>
                </a:lnTo>
                <a:lnTo>
                  <a:pt x="14428" y="148"/>
                </a:lnTo>
                <a:lnTo>
                  <a:pt x="14425" y="151"/>
                </a:lnTo>
                <a:lnTo>
                  <a:pt x="14424" y="154"/>
                </a:lnTo>
                <a:lnTo>
                  <a:pt x="14421" y="153"/>
                </a:lnTo>
                <a:lnTo>
                  <a:pt x="14417" y="150"/>
                </a:lnTo>
                <a:lnTo>
                  <a:pt x="14414" y="151"/>
                </a:lnTo>
                <a:lnTo>
                  <a:pt x="14413" y="154"/>
                </a:lnTo>
                <a:lnTo>
                  <a:pt x="14411" y="151"/>
                </a:lnTo>
                <a:lnTo>
                  <a:pt x="14408" y="150"/>
                </a:lnTo>
                <a:lnTo>
                  <a:pt x="14405" y="153"/>
                </a:lnTo>
                <a:lnTo>
                  <a:pt x="14402" y="154"/>
                </a:lnTo>
                <a:lnTo>
                  <a:pt x="14397" y="154"/>
                </a:lnTo>
                <a:lnTo>
                  <a:pt x="14391" y="154"/>
                </a:lnTo>
                <a:lnTo>
                  <a:pt x="14392" y="157"/>
                </a:lnTo>
                <a:lnTo>
                  <a:pt x="14392" y="160"/>
                </a:lnTo>
                <a:lnTo>
                  <a:pt x="14391" y="163"/>
                </a:lnTo>
                <a:lnTo>
                  <a:pt x="14389" y="166"/>
                </a:lnTo>
                <a:lnTo>
                  <a:pt x="14391" y="167"/>
                </a:lnTo>
                <a:lnTo>
                  <a:pt x="14391" y="169"/>
                </a:lnTo>
                <a:lnTo>
                  <a:pt x="14388" y="170"/>
                </a:lnTo>
                <a:lnTo>
                  <a:pt x="14384" y="171"/>
                </a:lnTo>
                <a:lnTo>
                  <a:pt x="14379" y="174"/>
                </a:lnTo>
                <a:lnTo>
                  <a:pt x="14377" y="176"/>
                </a:lnTo>
                <a:lnTo>
                  <a:pt x="14375" y="176"/>
                </a:lnTo>
                <a:lnTo>
                  <a:pt x="14372" y="174"/>
                </a:lnTo>
                <a:lnTo>
                  <a:pt x="14366" y="177"/>
                </a:lnTo>
                <a:lnTo>
                  <a:pt x="14361" y="180"/>
                </a:lnTo>
                <a:lnTo>
                  <a:pt x="14361" y="179"/>
                </a:lnTo>
                <a:lnTo>
                  <a:pt x="14359" y="177"/>
                </a:lnTo>
                <a:lnTo>
                  <a:pt x="14358" y="179"/>
                </a:lnTo>
                <a:lnTo>
                  <a:pt x="14356" y="180"/>
                </a:lnTo>
                <a:lnTo>
                  <a:pt x="14352" y="180"/>
                </a:lnTo>
                <a:lnTo>
                  <a:pt x="14346" y="180"/>
                </a:lnTo>
                <a:lnTo>
                  <a:pt x="14342" y="183"/>
                </a:lnTo>
                <a:lnTo>
                  <a:pt x="14339" y="186"/>
                </a:lnTo>
                <a:lnTo>
                  <a:pt x="14341" y="192"/>
                </a:lnTo>
                <a:lnTo>
                  <a:pt x="14342" y="196"/>
                </a:lnTo>
                <a:lnTo>
                  <a:pt x="14338" y="199"/>
                </a:lnTo>
                <a:lnTo>
                  <a:pt x="14332" y="200"/>
                </a:lnTo>
                <a:lnTo>
                  <a:pt x="14332" y="205"/>
                </a:lnTo>
                <a:lnTo>
                  <a:pt x="14330" y="207"/>
                </a:lnTo>
                <a:lnTo>
                  <a:pt x="14329" y="207"/>
                </a:lnTo>
                <a:lnTo>
                  <a:pt x="14328" y="207"/>
                </a:lnTo>
                <a:lnTo>
                  <a:pt x="14325" y="207"/>
                </a:lnTo>
                <a:lnTo>
                  <a:pt x="14320" y="206"/>
                </a:lnTo>
                <a:lnTo>
                  <a:pt x="14319" y="206"/>
                </a:lnTo>
                <a:lnTo>
                  <a:pt x="14316" y="207"/>
                </a:lnTo>
                <a:lnTo>
                  <a:pt x="14313" y="206"/>
                </a:lnTo>
                <a:lnTo>
                  <a:pt x="14312" y="206"/>
                </a:lnTo>
                <a:lnTo>
                  <a:pt x="14310" y="206"/>
                </a:lnTo>
                <a:lnTo>
                  <a:pt x="14309" y="207"/>
                </a:lnTo>
                <a:lnTo>
                  <a:pt x="14305" y="209"/>
                </a:lnTo>
                <a:lnTo>
                  <a:pt x="14300" y="209"/>
                </a:lnTo>
                <a:lnTo>
                  <a:pt x="14297" y="215"/>
                </a:lnTo>
                <a:lnTo>
                  <a:pt x="14296" y="219"/>
                </a:lnTo>
                <a:lnTo>
                  <a:pt x="14292" y="219"/>
                </a:lnTo>
                <a:lnTo>
                  <a:pt x="14289" y="220"/>
                </a:lnTo>
                <a:lnTo>
                  <a:pt x="14287" y="220"/>
                </a:lnTo>
                <a:lnTo>
                  <a:pt x="14286" y="222"/>
                </a:lnTo>
                <a:lnTo>
                  <a:pt x="14286" y="223"/>
                </a:lnTo>
                <a:lnTo>
                  <a:pt x="14287" y="225"/>
                </a:lnTo>
                <a:lnTo>
                  <a:pt x="14287" y="226"/>
                </a:lnTo>
                <a:lnTo>
                  <a:pt x="14286" y="226"/>
                </a:lnTo>
                <a:lnTo>
                  <a:pt x="14284" y="228"/>
                </a:lnTo>
                <a:lnTo>
                  <a:pt x="14281" y="228"/>
                </a:lnTo>
                <a:lnTo>
                  <a:pt x="14277" y="223"/>
                </a:lnTo>
                <a:lnTo>
                  <a:pt x="14271" y="220"/>
                </a:lnTo>
                <a:lnTo>
                  <a:pt x="14270" y="222"/>
                </a:lnTo>
                <a:lnTo>
                  <a:pt x="14270" y="222"/>
                </a:lnTo>
                <a:lnTo>
                  <a:pt x="14267" y="225"/>
                </a:lnTo>
                <a:lnTo>
                  <a:pt x="14266" y="228"/>
                </a:lnTo>
                <a:lnTo>
                  <a:pt x="14258" y="228"/>
                </a:lnTo>
                <a:lnTo>
                  <a:pt x="14253" y="226"/>
                </a:lnTo>
                <a:lnTo>
                  <a:pt x="14251" y="228"/>
                </a:lnTo>
                <a:lnTo>
                  <a:pt x="14248" y="228"/>
                </a:lnTo>
                <a:lnTo>
                  <a:pt x="14250" y="229"/>
                </a:lnTo>
                <a:lnTo>
                  <a:pt x="14251" y="231"/>
                </a:lnTo>
                <a:lnTo>
                  <a:pt x="14248" y="233"/>
                </a:lnTo>
                <a:lnTo>
                  <a:pt x="14245" y="236"/>
                </a:lnTo>
                <a:lnTo>
                  <a:pt x="14244" y="239"/>
                </a:lnTo>
                <a:lnTo>
                  <a:pt x="14243" y="242"/>
                </a:lnTo>
                <a:lnTo>
                  <a:pt x="14244" y="243"/>
                </a:lnTo>
                <a:lnTo>
                  <a:pt x="14244" y="245"/>
                </a:lnTo>
                <a:lnTo>
                  <a:pt x="14247" y="246"/>
                </a:lnTo>
                <a:lnTo>
                  <a:pt x="14250" y="248"/>
                </a:lnTo>
                <a:lnTo>
                  <a:pt x="14248" y="249"/>
                </a:lnTo>
                <a:lnTo>
                  <a:pt x="14248" y="251"/>
                </a:lnTo>
                <a:lnTo>
                  <a:pt x="14247" y="251"/>
                </a:lnTo>
                <a:lnTo>
                  <a:pt x="14245" y="251"/>
                </a:lnTo>
                <a:lnTo>
                  <a:pt x="14244" y="254"/>
                </a:lnTo>
                <a:lnTo>
                  <a:pt x="14243" y="258"/>
                </a:lnTo>
                <a:lnTo>
                  <a:pt x="14238" y="259"/>
                </a:lnTo>
                <a:lnTo>
                  <a:pt x="14234" y="261"/>
                </a:lnTo>
                <a:lnTo>
                  <a:pt x="14233" y="265"/>
                </a:lnTo>
                <a:lnTo>
                  <a:pt x="14233" y="269"/>
                </a:lnTo>
                <a:lnTo>
                  <a:pt x="14231" y="268"/>
                </a:lnTo>
                <a:lnTo>
                  <a:pt x="14230" y="267"/>
                </a:lnTo>
                <a:lnTo>
                  <a:pt x="14228" y="268"/>
                </a:lnTo>
                <a:lnTo>
                  <a:pt x="14227" y="269"/>
                </a:lnTo>
                <a:lnTo>
                  <a:pt x="14225" y="271"/>
                </a:lnTo>
                <a:lnTo>
                  <a:pt x="14225" y="274"/>
                </a:lnTo>
                <a:lnTo>
                  <a:pt x="14220" y="278"/>
                </a:lnTo>
                <a:lnTo>
                  <a:pt x="14214" y="282"/>
                </a:lnTo>
                <a:lnTo>
                  <a:pt x="14209" y="282"/>
                </a:lnTo>
                <a:lnTo>
                  <a:pt x="14204" y="284"/>
                </a:lnTo>
                <a:lnTo>
                  <a:pt x="14202" y="284"/>
                </a:lnTo>
                <a:lnTo>
                  <a:pt x="14201" y="282"/>
                </a:lnTo>
                <a:lnTo>
                  <a:pt x="14201" y="285"/>
                </a:lnTo>
                <a:lnTo>
                  <a:pt x="14201" y="287"/>
                </a:lnTo>
                <a:lnTo>
                  <a:pt x="14197" y="291"/>
                </a:lnTo>
                <a:lnTo>
                  <a:pt x="14194" y="295"/>
                </a:lnTo>
                <a:lnTo>
                  <a:pt x="14195" y="297"/>
                </a:lnTo>
                <a:lnTo>
                  <a:pt x="14197" y="298"/>
                </a:lnTo>
                <a:lnTo>
                  <a:pt x="14198" y="301"/>
                </a:lnTo>
                <a:lnTo>
                  <a:pt x="14199" y="304"/>
                </a:lnTo>
                <a:lnTo>
                  <a:pt x="14198" y="305"/>
                </a:lnTo>
                <a:lnTo>
                  <a:pt x="14195" y="308"/>
                </a:lnTo>
                <a:lnTo>
                  <a:pt x="14194" y="311"/>
                </a:lnTo>
                <a:lnTo>
                  <a:pt x="14192" y="313"/>
                </a:lnTo>
                <a:lnTo>
                  <a:pt x="14195" y="314"/>
                </a:lnTo>
                <a:lnTo>
                  <a:pt x="14198" y="315"/>
                </a:lnTo>
                <a:lnTo>
                  <a:pt x="14195" y="318"/>
                </a:lnTo>
                <a:lnTo>
                  <a:pt x="14192" y="320"/>
                </a:lnTo>
                <a:lnTo>
                  <a:pt x="14195" y="321"/>
                </a:lnTo>
                <a:lnTo>
                  <a:pt x="14198" y="323"/>
                </a:lnTo>
                <a:lnTo>
                  <a:pt x="14198" y="328"/>
                </a:lnTo>
                <a:lnTo>
                  <a:pt x="14197" y="333"/>
                </a:lnTo>
                <a:lnTo>
                  <a:pt x="14195" y="337"/>
                </a:lnTo>
                <a:lnTo>
                  <a:pt x="14192" y="340"/>
                </a:lnTo>
                <a:lnTo>
                  <a:pt x="14191" y="340"/>
                </a:lnTo>
                <a:lnTo>
                  <a:pt x="14188" y="340"/>
                </a:lnTo>
                <a:lnTo>
                  <a:pt x="14186" y="339"/>
                </a:lnTo>
                <a:lnTo>
                  <a:pt x="14184" y="337"/>
                </a:lnTo>
                <a:lnTo>
                  <a:pt x="14184" y="340"/>
                </a:lnTo>
                <a:lnTo>
                  <a:pt x="14184" y="341"/>
                </a:lnTo>
                <a:lnTo>
                  <a:pt x="14186" y="343"/>
                </a:lnTo>
                <a:lnTo>
                  <a:pt x="14189" y="344"/>
                </a:lnTo>
                <a:lnTo>
                  <a:pt x="14188" y="347"/>
                </a:lnTo>
                <a:lnTo>
                  <a:pt x="14186" y="351"/>
                </a:lnTo>
                <a:lnTo>
                  <a:pt x="14182" y="356"/>
                </a:lnTo>
                <a:lnTo>
                  <a:pt x="14178" y="357"/>
                </a:lnTo>
                <a:lnTo>
                  <a:pt x="14179" y="354"/>
                </a:lnTo>
                <a:lnTo>
                  <a:pt x="14179" y="350"/>
                </a:lnTo>
                <a:lnTo>
                  <a:pt x="14178" y="353"/>
                </a:lnTo>
                <a:lnTo>
                  <a:pt x="14175" y="356"/>
                </a:lnTo>
                <a:lnTo>
                  <a:pt x="14173" y="356"/>
                </a:lnTo>
                <a:lnTo>
                  <a:pt x="14172" y="356"/>
                </a:lnTo>
                <a:lnTo>
                  <a:pt x="14169" y="354"/>
                </a:lnTo>
                <a:lnTo>
                  <a:pt x="14166" y="351"/>
                </a:lnTo>
                <a:lnTo>
                  <a:pt x="14161" y="350"/>
                </a:lnTo>
                <a:lnTo>
                  <a:pt x="14155" y="349"/>
                </a:lnTo>
                <a:lnTo>
                  <a:pt x="14153" y="353"/>
                </a:lnTo>
                <a:lnTo>
                  <a:pt x="14153" y="356"/>
                </a:lnTo>
                <a:lnTo>
                  <a:pt x="14153" y="357"/>
                </a:lnTo>
                <a:lnTo>
                  <a:pt x="14156" y="359"/>
                </a:lnTo>
                <a:lnTo>
                  <a:pt x="14159" y="359"/>
                </a:lnTo>
                <a:lnTo>
                  <a:pt x="14159" y="357"/>
                </a:lnTo>
                <a:lnTo>
                  <a:pt x="14159" y="360"/>
                </a:lnTo>
                <a:lnTo>
                  <a:pt x="14159" y="362"/>
                </a:lnTo>
                <a:lnTo>
                  <a:pt x="14158" y="366"/>
                </a:lnTo>
                <a:lnTo>
                  <a:pt x="14155" y="369"/>
                </a:lnTo>
                <a:lnTo>
                  <a:pt x="14153" y="373"/>
                </a:lnTo>
                <a:lnTo>
                  <a:pt x="14152" y="379"/>
                </a:lnTo>
                <a:lnTo>
                  <a:pt x="14150" y="379"/>
                </a:lnTo>
                <a:lnTo>
                  <a:pt x="14150" y="380"/>
                </a:lnTo>
                <a:lnTo>
                  <a:pt x="14150" y="380"/>
                </a:lnTo>
                <a:lnTo>
                  <a:pt x="14150" y="382"/>
                </a:lnTo>
                <a:lnTo>
                  <a:pt x="14150" y="383"/>
                </a:lnTo>
                <a:lnTo>
                  <a:pt x="14149" y="385"/>
                </a:lnTo>
                <a:lnTo>
                  <a:pt x="14152" y="385"/>
                </a:lnTo>
                <a:lnTo>
                  <a:pt x="14155" y="385"/>
                </a:lnTo>
                <a:lnTo>
                  <a:pt x="14155" y="386"/>
                </a:lnTo>
                <a:lnTo>
                  <a:pt x="14156" y="387"/>
                </a:lnTo>
                <a:lnTo>
                  <a:pt x="14155" y="390"/>
                </a:lnTo>
                <a:lnTo>
                  <a:pt x="14155" y="393"/>
                </a:lnTo>
                <a:lnTo>
                  <a:pt x="14153" y="393"/>
                </a:lnTo>
                <a:lnTo>
                  <a:pt x="14153" y="395"/>
                </a:lnTo>
                <a:lnTo>
                  <a:pt x="14149" y="395"/>
                </a:lnTo>
                <a:lnTo>
                  <a:pt x="14143" y="395"/>
                </a:lnTo>
                <a:lnTo>
                  <a:pt x="14142" y="392"/>
                </a:lnTo>
                <a:lnTo>
                  <a:pt x="14142" y="390"/>
                </a:lnTo>
                <a:lnTo>
                  <a:pt x="14143" y="389"/>
                </a:lnTo>
                <a:lnTo>
                  <a:pt x="14145" y="389"/>
                </a:lnTo>
                <a:lnTo>
                  <a:pt x="14143" y="387"/>
                </a:lnTo>
                <a:lnTo>
                  <a:pt x="14142" y="386"/>
                </a:lnTo>
                <a:lnTo>
                  <a:pt x="14140" y="387"/>
                </a:lnTo>
                <a:lnTo>
                  <a:pt x="14137" y="387"/>
                </a:lnTo>
                <a:lnTo>
                  <a:pt x="14135" y="387"/>
                </a:lnTo>
                <a:lnTo>
                  <a:pt x="14132" y="387"/>
                </a:lnTo>
                <a:lnTo>
                  <a:pt x="14130" y="389"/>
                </a:lnTo>
                <a:lnTo>
                  <a:pt x="14130" y="390"/>
                </a:lnTo>
                <a:lnTo>
                  <a:pt x="14129" y="392"/>
                </a:lnTo>
                <a:lnTo>
                  <a:pt x="14126" y="393"/>
                </a:lnTo>
                <a:lnTo>
                  <a:pt x="14129" y="393"/>
                </a:lnTo>
                <a:lnTo>
                  <a:pt x="14130" y="395"/>
                </a:lnTo>
                <a:lnTo>
                  <a:pt x="14130" y="396"/>
                </a:lnTo>
                <a:lnTo>
                  <a:pt x="14130" y="396"/>
                </a:lnTo>
                <a:lnTo>
                  <a:pt x="14127" y="398"/>
                </a:lnTo>
                <a:lnTo>
                  <a:pt x="14125" y="399"/>
                </a:lnTo>
                <a:lnTo>
                  <a:pt x="14123" y="399"/>
                </a:lnTo>
                <a:lnTo>
                  <a:pt x="14122" y="400"/>
                </a:lnTo>
                <a:lnTo>
                  <a:pt x="14120" y="398"/>
                </a:lnTo>
                <a:lnTo>
                  <a:pt x="14117" y="393"/>
                </a:lnTo>
                <a:lnTo>
                  <a:pt x="14117" y="393"/>
                </a:lnTo>
                <a:lnTo>
                  <a:pt x="14116" y="393"/>
                </a:lnTo>
                <a:lnTo>
                  <a:pt x="14114" y="392"/>
                </a:lnTo>
                <a:lnTo>
                  <a:pt x="14113" y="389"/>
                </a:lnTo>
                <a:lnTo>
                  <a:pt x="14112" y="389"/>
                </a:lnTo>
                <a:lnTo>
                  <a:pt x="14109" y="389"/>
                </a:lnTo>
                <a:lnTo>
                  <a:pt x="14107" y="390"/>
                </a:lnTo>
                <a:lnTo>
                  <a:pt x="14106" y="392"/>
                </a:lnTo>
                <a:lnTo>
                  <a:pt x="14104" y="392"/>
                </a:lnTo>
                <a:lnTo>
                  <a:pt x="14103" y="390"/>
                </a:lnTo>
                <a:lnTo>
                  <a:pt x="14103" y="389"/>
                </a:lnTo>
                <a:lnTo>
                  <a:pt x="14101" y="386"/>
                </a:lnTo>
                <a:lnTo>
                  <a:pt x="14096" y="386"/>
                </a:lnTo>
                <a:lnTo>
                  <a:pt x="14091" y="387"/>
                </a:lnTo>
                <a:lnTo>
                  <a:pt x="14090" y="390"/>
                </a:lnTo>
                <a:lnTo>
                  <a:pt x="14089" y="393"/>
                </a:lnTo>
                <a:lnTo>
                  <a:pt x="14084" y="395"/>
                </a:lnTo>
                <a:lnTo>
                  <a:pt x="14080" y="398"/>
                </a:lnTo>
                <a:lnTo>
                  <a:pt x="14080" y="402"/>
                </a:lnTo>
                <a:lnTo>
                  <a:pt x="14078" y="406"/>
                </a:lnTo>
                <a:lnTo>
                  <a:pt x="14077" y="405"/>
                </a:lnTo>
                <a:lnTo>
                  <a:pt x="14076" y="402"/>
                </a:lnTo>
                <a:lnTo>
                  <a:pt x="14074" y="403"/>
                </a:lnTo>
                <a:lnTo>
                  <a:pt x="14073" y="405"/>
                </a:lnTo>
                <a:lnTo>
                  <a:pt x="14071" y="402"/>
                </a:lnTo>
                <a:lnTo>
                  <a:pt x="14070" y="400"/>
                </a:lnTo>
                <a:lnTo>
                  <a:pt x="14070" y="403"/>
                </a:lnTo>
                <a:lnTo>
                  <a:pt x="14068" y="405"/>
                </a:lnTo>
                <a:lnTo>
                  <a:pt x="14067" y="408"/>
                </a:lnTo>
                <a:lnTo>
                  <a:pt x="14065" y="409"/>
                </a:lnTo>
                <a:lnTo>
                  <a:pt x="14065" y="409"/>
                </a:lnTo>
                <a:lnTo>
                  <a:pt x="14064" y="409"/>
                </a:lnTo>
                <a:lnTo>
                  <a:pt x="14063" y="412"/>
                </a:lnTo>
                <a:lnTo>
                  <a:pt x="14061" y="413"/>
                </a:lnTo>
                <a:lnTo>
                  <a:pt x="14064" y="416"/>
                </a:lnTo>
                <a:lnTo>
                  <a:pt x="14067" y="419"/>
                </a:lnTo>
                <a:lnTo>
                  <a:pt x="14065" y="422"/>
                </a:lnTo>
                <a:lnTo>
                  <a:pt x="14064" y="426"/>
                </a:lnTo>
                <a:lnTo>
                  <a:pt x="14063" y="428"/>
                </a:lnTo>
                <a:lnTo>
                  <a:pt x="14063" y="429"/>
                </a:lnTo>
                <a:lnTo>
                  <a:pt x="14067" y="429"/>
                </a:lnTo>
                <a:lnTo>
                  <a:pt x="14068" y="429"/>
                </a:lnTo>
                <a:lnTo>
                  <a:pt x="14070" y="431"/>
                </a:lnTo>
                <a:lnTo>
                  <a:pt x="14071" y="431"/>
                </a:lnTo>
                <a:lnTo>
                  <a:pt x="14070" y="432"/>
                </a:lnTo>
                <a:lnTo>
                  <a:pt x="14070" y="434"/>
                </a:lnTo>
                <a:lnTo>
                  <a:pt x="14068" y="434"/>
                </a:lnTo>
                <a:lnTo>
                  <a:pt x="14065" y="435"/>
                </a:lnTo>
                <a:lnTo>
                  <a:pt x="14067" y="436"/>
                </a:lnTo>
                <a:lnTo>
                  <a:pt x="14067" y="438"/>
                </a:lnTo>
                <a:lnTo>
                  <a:pt x="14068" y="439"/>
                </a:lnTo>
                <a:lnTo>
                  <a:pt x="14068" y="442"/>
                </a:lnTo>
                <a:lnTo>
                  <a:pt x="14067" y="442"/>
                </a:lnTo>
                <a:lnTo>
                  <a:pt x="14067" y="442"/>
                </a:lnTo>
                <a:lnTo>
                  <a:pt x="14065" y="447"/>
                </a:lnTo>
                <a:lnTo>
                  <a:pt x="14065" y="451"/>
                </a:lnTo>
                <a:lnTo>
                  <a:pt x="14067" y="454"/>
                </a:lnTo>
                <a:lnTo>
                  <a:pt x="14070" y="454"/>
                </a:lnTo>
                <a:lnTo>
                  <a:pt x="14071" y="454"/>
                </a:lnTo>
                <a:lnTo>
                  <a:pt x="14070" y="452"/>
                </a:lnTo>
                <a:lnTo>
                  <a:pt x="14071" y="449"/>
                </a:lnTo>
                <a:lnTo>
                  <a:pt x="14070" y="449"/>
                </a:lnTo>
                <a:lnTo>
                  <a:pt x="14071" y="448"/>
                </a:lnTo>
                <a:lnTo>
                  <a:pt x="14073" y="448"/>
                </a:lnTo>
                <a:lnTo>
                  <a:pt x="14074" y="451"/>
                </a:lnTo>
                <a:lnTo>
                  <a:pt x="14074" y="454"/>
                </a:lnTo>
                <a:lnTo>
                  <a:pt x="14076" y="455"/>
                </a:lnTo>
                <a:lnTo>
                  <a:pt x="14077" y="455"/>
                </a:lnTo>
                <a:lnTo>
                  <a:pt x="14080" y="459"/>
                </a:lnTo>
                <a:lnTo>
                  <a:pt x="14081" y="464"/>
                </a:lnTo>
                <a:lnTo>
                  <a:pt x="14081" y="465"/>
                </a:lnTo>
                <a:lnTo>
                  <a:pt x="14081" y="467"/>
                </a:lnTo>
                <a:lnTo>
                  <a:pt x="14080" y="467"/>
                </a:lnTo>
                <a:lnTo>
                  <a:pt x="14078" y="467"/>
                </a:lnTo>
                <a:lnTo>
                  <a:pt x="14077" y="468"/>
                </a:lnTo>
                <a:lnTo>
                  <a:pt x="14074" y="470"/>
                </a:lnTo>
                <a:lnTo>
                  <a:pt x="14073" y="468"/>
                </a:lnTo>
                <a:lnTo>
                  <a:pt x="14070" y="467"/>
                </a:lnTo>
                <a:lnTo>
                  <a:pt x="14070" y="468"/>
                </a:lnTo>
                <a:lnTo>
                  <a:pt x="14071" y="470"/>
                </a:lnTo>
                <a:lnTo>
                  <a:pt x="14068" y="467"/>
                </a:lnTo>
                <a:lnTo>
                  <a:pt x="14067" y="462"/>
                </a:lnTo>
                <a:lnTo>
                  <a:pt x="14065" y="464"/>
                </a:lnTo>
                <a:lnTo>
                  <a:pt x="14063" y="467"/>
                </a:lnTo>
                <a:lnTo>
                  <a:pt x="14057" y="468"/>
                </a:lnTo>
                <a:lnTo>
                  <a:pt x="14053" y="470"/>
                </a:lnTo>
                <a:lnTo>
                  <a:pt x="14053" y="472"/>
                </a:lnTo>
                <a:lnTo>
                  <a:pt x="14053" y="474"/>
                </a:lnTo>
                <a:lnTo>
                  <a:pt x="14050" y="471"/>
                </a:lnTo>
                <a:lnTo>
                  <a:pt x="14047" y="471"/>
                </a:lnTo>
                <a:lnTo>
                  <a:pt x="14050" y="475"/>
                </a:lnTo>
                <a:lnTo>
                  <a:pt x="14053" y="480"/>
                </a:lnTo>
                <a:lnTo>
                  <a:pt x="14050" y="484"/>
                </a:lnTo>
                <a:lnTo>
                  <a:pt x="14050" y="487"/>
                </a:lnTo>
                <a:lnTo>
                  <a:pt x="14053" y="488"/>
                </a:lnTo>
                <a:lnTo>
                  <a:pt x="14055" y="490"/>
                </a:lnTo>
                <a:lnTo>
                  <a:pt x="14053" y="491"/>
                </a:lnTo>
                <a:lnTo>
                  <a:pt x="14051" y="491"/>
                </a:lnTo>
                <a:lnTo>
                  <a:pt x="14050" y="494"/>
                </a:lnTo>
                <a:lnTo>
                  <a:pt x="14048" y="495"/>
                </a:lnTo>
                <a:lnTo>
                  <a:pt x="14047" y="495"/>
                </a:lnTo>
                <a:lnTo>
                  <a:pt x="14044" y="494"/>
                </a:lnTo>
                <a:lnTo>
                  <a:pt x="14042" y="497"/>
                </a:lnTo>
                <a:lnTo>
                  <a:pt x="14042" y="500"/>
                </a:lnTo>
                <a:lnTo>
                  <a:pt x="14041" y="501"/>
                </a:lnTo>
                <a:lnTo>
                  <a:pt x="14038" y="501"/>
                </a:lnTo>
                <a:lnTo>
                  <a:pt x="14037" y="495"/>
                </a:lnTo>
                <a:lnTo>
                  <a:pt x="14035" y="491"/>
                </a:lnTo>
                <a:lnTo>
                  <a:pt x="14034" y="493"/>
                </a:lnTo>
                <a:lnTo>
                  <a:pt x="14032" y="494"/>
                </a:lnTo>
                <a:lnTo>
                  <a:pt x="14031" y="494"/>
                </a:lnTo>
                <a:lnTo>
                  <a:pt x="14028" y="493"/>
                </a:lnTo>
                <a:lnTo>
                  <a:pt x="14025" y="493"/>
                </a:lnTo>
                <a:lnTo>
                  <a:pt x="14022" y="494"/>
                </a:lnTo>
                <a:lnTo>
                  <a:pt x="14021" y="495"/>
                </a:lnTo>
                <a:lnTo>
                  <a:pt x="14019" y="497"/>
                </a:lnTo>
                <a:lnTo>
                  <a:pt x="14017" y="494"/>
                </a:lnTo>
                <a:lnTo>
                  <a:pt x="14014" y="493"/>
                </a:lnTo>
                <a:lnTo>
                  <a:pt x="14015" y="490"/>
                </a:lnTo>
                <a:lnTo>
                  <a:pt x="14015" y="488"/>
                </a:lnTo>
                <a:lnTo>
                  <a:pt x="14011" y="490"/>
                </a:lnTo>
                <a:lnTo>
                  <a:pt x="14006" y="491"/>
                </a:lnTo>
                <a:lnTo>
                  <a:pt x="14004" y="490"/>
                </a:lnTo>
                <a:lnTo>
                  <a:pt x="14002" y="488"/>
                </a:lnTo>
                <a:lnTo>
                  <a:pt x="13999" y="490"/>
                </a:lnTo>
                <a:lnTo>
                  <a:pt x="13996" y="490"/>
                </a:lnTo>
                <a:lnTo>
                  <a:pt x="13991" y="491"/>
                </a:lnTo>
                <a:lnTo>
                  <a:pt x="13986" y="493"/>
                </a:lnTo>
                <a:lnTo>
                  <a:pt x="13983" y="493"/>
                </a:lnTo>
                <a:lnTo>
                  <a:pt x="13979" y="493"/>
                </a:lnTo>
                <a:lnTo>
                  <a:pt x="13976" y="497"/>
                </a:lnTo>
                <a:lnTo>
                  <a:pt x="13973" y="501"/>
                </a:lnTo>
                <a:lnTo>
                  <a:pt x="13970" y="504"/>
                </a:lnTo>
                <a:lnTo>
                  <a:pt x="13966" y="506"/>
                </a:lnTo>
                <a:lnTo>
                  <a:pt x="13966" y="507"/>
                </a:lnTo>
                <a:lnTo>
                  <a:pt x="13968" y="507"/>
                </a:lnTo>
                <a:lnTo>
                  <a:pt x="13968" y="510"/>
                </a:lnTo>
                <a:lnTo>
                  <a:pt x="13966" y="511"/>
                </a:lnTo>
                <a:lnTo>
                  <a:pt x="13963" y="511"/>
                </a:lnTo>
                <a:lnTo>
                  <a:pt x="13960" y="510"/>
                </a:lnTo>
                <a:lnTo>
                  <a:pt x="13953" y="516"/>
                </a:lnTo>
                <a:lnTo>
                  <a:pt x="13946" y="520"/>
                </a:lnTo>
                <a:lnTo>
                  <a:pt x="13943" y="530"/>
                </a:lnTo>
                <a:lnTo>
                  <a:pt x="13940" y="540"/>
                </a:lnTo>
                <a:lnTo>
                  <a:pt x="13934" y="542"/>
                </a:lnTo>
                <a:lnTo>
                  <a:pt x="13929" y="542"/>
                </a:lnTo>
                <a:lnTo>
                  <a:pt x="13926" y="546"/>
                </a:lnTo>
                <a:lnTo>
                  <a:pt x="13921" y="552"/>
                </a:lnTo>
                <a:lnTo>
                  <a:pt x="13913" y="550"/>
                </a:lnTo>
                <a:lnTo>
                  <a:pt x="13906" y="547"/>
                </a:lnTo>
                <a:lnTo>
                  <a:pt x="13900" y="553"/>
                </a:lnTo>
                <a:lnTo>
                  <a:pt x="13893" y="557"/>
                </a:lnTo>
                <a:lnTo>
                  <a:pt x="13891" y="560"/>
                </a:lnTo>
                <a:lnTo>
                  <a:pt x="13888" y="563"/>
                </a:lnTo>
                <a:lnTo>
                  <a:pt x="13883" y="565"/>
                </a:lnTo>
                <a:lnTo>
                  <a:pt x="13877" y="566"/>
                </a:lnTo>
                <a:lnTo>
                  <a:pt x="13864" y="580"/>
                </a:lnTo>
                <a:lnTo>
                  <a:pt x="13851" y="593"/>
                </a:lnTo>
                <a:lnTo>
                  <a:pt x="13838" y="606"/>
                </a:lnTo>
                <a:lnTo>
                  <a:pt x="13826" y="619"/>
                </a:lnTo>
                <a:lnTo>
                  <a:pt x="13829" y="628"/>
                </a:lnTo>
                <a:lnTo>
                  <a:pt x="13832" y="635"/>
                </a:lnTo>
                <a:lnTo>
                  <a:pt x="13828" y="635"/>
                </a:lnTo>
                <a:lnTo>
                  <a:pt x="13825" y="635"/>
                </a:lnTo>
                <a:lnTo>
                  <a:pt x="13819" y="635"/>
                </a:lnTo>
                <a:lnTo>
                  <a:pt x="13815" y="634"/>
                </a:lnTo>
                <a:lnTo>
                  <a:pt x="13808" y="639"/>
                </a:lnTo>
                <a:lnTo>
                  <a:pt x="13801" y="644"/>
                </a:lnTo>
                <a:lnTo>
                  <a:pt x="13796" y="641"/>
                </a:lnTo>
                <a:lnTo>
                  <a:pt x="13793" y="639"/>
                </a:lnTo>
                <a:lnTo>
                  <a:pt x="13783" y="639"/>
                </a:lnTo>
                <a:lnTo>
                  <a:pt x="13773" y="639"/>
                </a:lnTo>
                <a:lnTo>
                  <a:pt x="13772" y="647"/>
                </a:lnTo>
                <a:lnTo>
                  <a:pt x="13770" y="652"/>
                </a:lnTo>
                <a:lnTo>
                  <a:pt x="13763" y="647"/>
                </a:lnTo>
                <a:lnTo>
                  <a:pt x="13756" y="641"/>
                </a:lnTo>
                <a:lnTo>
                  <a:pt x="13753" y="634"/>
                </a:lnTo>
                <a:lnTo>
                  <a:pt x="13750" y="628"/>
                </a:lnTo>
                <a:lnTo>
                  <a:pt x="13743" y="625"/>
                </a:lnTo>
                <a:lnTo>
                  <a:pt x="13736" y="624"/>
                </a:lnTo>
                <a:lnTo>
                  <a:pt x="13734" y="629"/>
                </a:lnTo>
                <a:lnTo>
                  <a:pt x="13731" y="634"/>
                </a:lnTo>
                <a:lnTo>
                  <a:pt x="13727" y="639"/>
                </a:lnTo>
                <a:lnTo>
                  <a:pt x="13724" y="648"/>
                </a:lnTo>
                <a:lnTo>
                  <a:pt x="13718" y="655"/>
                </a:lnTo>
                <a:lnTo>
                  <a:pt x="13711" y="661"/>
                </a:lnTo>
                <a:lnTo>
                  <a:pt x="13708" y="651"/>
                </a:lnTo>
                <a:lnTo>
                  <a:pt x="13705" y="641"/>
                </a:lnTo>
                <a:lnTo>
                  <a:pt x="13703" y="642"/>
                </a:lnTo>
                <a:lnTo>
                  <a:pt x="13698" y="641"/>
                </a:lnTo>
                <a:lnTo>
                  <a:pt x="13693" y="638"/>
                </a:lnTo>
                <a:lnTo>
                  <a:pt x="13688" y="635"/>
                </a:lnTo>
                <a:lnTo>
                  <a:pt x="13687" y="631"/>
                </a:lnTo>
                <a:lnTo>
                  <a:pt x="13685" y="629"/>
                </a:lnTo>
                <a:lnTo>
                  <a:pt x="13682" y="635"/>
                </a:lnTo>
                <a:lnTo>
                  <a:pt x="13678" y="641"/>
                </a:lnTo>
                <a:lnTo>
                  <a:pt x="13681" y="645"/>
                </a:lnTo>
                <a:lnTo>
                  <a:pt x="13682" y="654"/>
                </a:lnTo>
                <a:lnTo>
                  <a:pt x="13684" y="663"/>
                </a:lnTo>
                <a:lnTo>
                  <a:pt x="13684" y="668"/>
                </a:lnTo>
                <a:lnTo>
                  <a:pt x="13672" y="665"/>
                </a:lnTo>
                <a:lnTo>
                  <a:pt x="13662" y="663"/>
                </a:lnTo>
                <a:lnTo>
                  <a:pt x="13665" y="667"/>
                </a:lnTo>
                <a:lnTo>
                  <a:pt x="13669" y="670"/>
                </a:lnTo>
                <a:lnTo>
                  <a:pt x="13669" y="673"/>
                </a:lnTo>
                <a:lnTo>
                  <a:pt x="13668" y="673"/>
                </a:lnTo>
                <a:lnTo>
                  <a:pt x="13667" y="673"/>
                </a:lnTo>
                <a:lnTo>
                  <a:pt x="13664" y="673"/>
                </a:lnTo>
                <a:lnTo>
                  <a:pt x="13659" y="673"/>
                </a:lnTo>
                <a:lnTo>
                  <a:pt x="13657" y="673"/>
                </a:lnTo>
                <a:lnTo>
                  <a:pt x="13649" y="675"/>
                </a:lnTo>
                <a:lnTo>
                  <a:pt x="13642" y="678"/>
                </a:lnTo>
                <a:lnTo>
                  <a:pt x="13632" y="688"/>
                </a:lnTo>
                <a:lnTo>
                  <a:pt x="13622" y="694"/>
                </a:lnTo>
                <a:lnTo>
                  <a:pt x="13622" y="684"/>
                </a:lnTo>
                <a:lnTo>
                  <a:pt x="13622" y="673"/>
                </a:lnTo>
                <a:lnTo>
                  <a:pt x="13615" y="671"/>
                </a:lnTo>
                <a:lnTo>
                  <a:pt x="13608" y="668"/>
                </a:lnTo>
                <a:lnTo>
                  <a:pt x="13599" y="665"/>
                </a:lnTo>
                <a:lnTo>
                  <a:pt x="13589" y="661"/>
                </a:lnTo>
                <a:lnTo>
                  <a:pt x="13576" y="660"/>
                </a:lnTo>
                <a:lnTo>
                  <a:pt x="13563" y="661"/>
                </a:lnTo>
                <a:lnTo>
                  <a:pt x="13556" y="660"/>
                </a:lnTo>
                <a:lnTo>
                  <a:pt x="13547" y="660"/>
                </a:lnTo>
                <a:lnTo>
                  <a:pt x="13543" y="667"/>
                </a:lnTo>
                <a:lnTo>
                  <a:pt x="13538" y="673"/>
                </a:lnTo>
                <a:lnTo>
                  <a:pt x="13541" y="680"/>
                </a:lnTo>
                <a:lnTo>
                  <a:pt x="13543" y="687"/>
                </a:lnTo>
                <a:lnTo>
                  <a:pt x="13540" y="690"/>
                </a:lnTo>
                <a:lnTo>
                  <a:pt x="13537" y="693"/>
                </a:lnTo>
                <a:lnTo>
                  <a:pt x="13533" y="694"/>
                </a:lnTo>
                <a:lnTo>
                  <a:pt x="13528" y="696"/>
                </a:lnTo>
                <a:lnTo>
                  <a:pt x="13525" y="700"/>
                </a:lnTo>
                <a:lnTo>
                  <a:pt x="13523" y="704"/>
                </a:lnTo>
                <a:lnTo>
                  <a:pt x="13518" y="707"/>
                </a:lnTo>
                <a:lnTo>
                  <a:pt x="13513" y="710"/>
                </a:lnTo>
                <a:lnTo>
                  <a:pt x="13508" y="714"/>
                </a:lnTo>
                <a:lnTo>
                  <a:pt x="13505" y="720"/>
                </a:lnTo>
                <a:lnTo>
                  <a:pt x="13498" y="724"/>
                </a:lnTo>
                <a:lnTo>
                  <a:pt x="13491" y="729"/>
                </a:lnTo>
                <a:lnTo>
                  <a:pt x="13489" y="733"/>
                </a:lnTo>
                <a:lnTo>
                  <a:pt x="13489" y="737"/>
                </a:lnTo>
                <a:lnTo>
                  <a:pt x="13488" y="737"/>
                </a:lnTo>
                <a:lnTo>
                  <a:pt x="13485" y="737"/>
                </a:lnTo>
                <a:lnTo>
                  <a:pt x="13482" y="737"/>
                </a:lnTo>
                <a:lnTo>
                  <a:pt x="13481" y="735"/>
                </a:lnTo>
                <a:lnTo>
                  <a:pt x="13479" y="729"/>
                </a:lnTo>
                <a:lnTo>
                  <a:pt x="13479" y="726"/>
                </a:lnTo>
                <a:lnTo>
                  <a:pt x="13478" y="726"/>
                </a:lnTo>
                <a:lnTo>
                  <a:pt x="13478" y="722"/>
                </a:lnTo>
                <a:lnTo>
                  <a:pt x="13475" y="719"/>
                </a:lnTo>
                <a:lnTo>
                  <a:pt x="13472" y="719"/>
                </a:lnTo>
                <a:lnTo>
                  <a:pt x="13471" y="717"/>
                </a:lnTo>
                <a:lnTo>
                  <a:pt x="13468" y="717"/>
                </a:lnTo>
                <a:lnTo>
                  <a:pt x="13466" y="719"/>
                </a:lnTo>
                <a:lnTo>
                  <a:pt x="13465" y="719"/>
                </a:lnTo>
                <a:lnTo>
                  <a:pt x="13468" y="723"/>
                </a:lnTo>
                <a:lnTo>
                  <a:pt x="13471" y="727"/>
                </a:lnTo>
                <a:lnTo>
                  <a:pt x="13468" y="732"/>
                </a:lnTo>
                <a:lnTo>
                  <a:pt x="13466" y="736"/>
                </a:lnTo>
                <a:lnTo>
                  <a:pt x="13466" y="740"/>
                </a:lnTo>
                <a:lnTo>
                  <a:pt x="13465" y="743"/>
                </a:lnTo>
                <a:lnTo>
                  <a:pt x="13465" y="746"/>
                </a:lnTo>
                <a:lnTo>
                  <a:pt x="13464" y="747"/>
                </a:lnTo>
                <a:lnTo>
                  <a:pt x="13459" y="749"/>
                </a:lnTo>
                <a:lnTo>
                  <a:pt x="13455" y="750"/>
                </a:lnTo>
                <a:lnTo>
                  <a:pt x="13453" y="752"/>
                </a:lnTo>
                <a:lnTo>
                  <a:pt x="13452" y="753"/>
                </a:lnTo>
                <a:lnTo>
                  <a:pt x="13458" y="755"/>
                </a:lnTo>
                <a:lnTo>
                  <a:pt x="13462" y="756"/>
                </a:lnTo>
                <a:lnTo>
                  <a:pt x="13465" y="759"/>
                </a:lnTo>
                <a:lnTo>
                  <a:pt x="13465" y="762"/>
                </a:lnTo>
                <a:lnTo>
                  <a:pt x="13465" y="763"/>
                </a:lnTo>
                <a:lnTo>
                  <a:pt x="13464" y="765"/>
                </a:lnTo>
                <a:lnTo>
                  <a:pt x="13461" y="768"/>
                </a:lnTo>
                <a:lnTo>
                  <a:pt x="13458" y="771"/>
                </a:lnTo>
                <a:lnTo>
                  <a:pt x="13456" y="776"/>
                </a:lnTo>
                <a:lnTo>
                  <a:pt x="13455" y="781"/>
                </a:lnTo>
                <a:lnTo>
                  <a:pt x="13451" y="783"/>
                </a:lnTo>
                <a:lnTo>
                  <a:pt x="13446" y="788"/>
                </a:lnTo>
                <a:lnTo>
                  <a:pt x="13443" y="791"/>
                </a:lnTo>
                <a:lnTo>
                  <a:pt x="13443" y="794"/>
                </a:lnTo>
                <a:lnTo>
                  <a:pt x="13438" y="792"/>
                </a:lnTo>
                <a:lnTo>
                  <a:pt x="13432" y="789"/>
                </a:lnTo>
                <a:lnTo>
                  <a:pt x="13429" y="791"/>
                </a:lnTo>
                <a:lnTo>
                  <a:pt x="13425" y="794"/>
                </a:lnTo>
                <a:lnTo>
                  <a:pt x="13425" y="795"/>
                </a:lnTo>
                <a:lnTo>
                  <a:pt x="13426" y="798"/>
                </a:lnTo>
                <a:lnTo>
                  <a:pt x="13428" y="804"/>
                </a:lnTo>
                <a:lnTo>
                  <a:pt x="13430" y="808"/>
                </a:lnTo>
                <a:lnTo>
                  <a:pt x="13435" y="814"/>
                </a:lnTo>
                <a:lnTo>
                  <a:pt x="13441" y="818"/>
                </a:lnTo>
                <a:lnTo>
                  <a:pt x="13445" y="815"/>
                </a:lnTo>
                <a:lnTo>
                  <a:pt x="13449" y="814"/>
                </a:lnTo>
                <a:lnTo>
                  <a:pt x="13451" y="817"/>
                </a:lnTo>
                <a:lnTo>
                  <a:pt x="13453" y="819"/>
                </a:lnTo>
                <a:lnTo>
                  <a:pt x="13453" y="827"/>
                </a:lnTo>
                <a:lnTo>
                  <a:pt x="13452" y="831"/>
                </a:lnTo>
                <a:lnTo>
                  <a:pt x="13446" y="834"/>
                </a:lnTo>
                <a:lnTo>
                  <a:pt x="13441" y="835"/>
                </a:lnTo>
                <a:lnTo>
                  <a:pt x="13436" y="837"/>
                </a:lnTo>
                <a:lnTo>
                  <a:pt x="13433" y="838"/>
                </a:lnTo>
                <a:lnTo>
                  <a:pt x="13432" y="841"/>
                </a:lnTo>
                <a:lnTo>
                  <a:pt x="13429" y="845"/>
                </a:lnTo>
                <a:lnTo>
                  <a:pt x="13432" y="850"/>
                </a:lnTo>
                <a:lnTo>
                  <a:pt x="13433" y="853"/>
                </a:lnTo>
                <a:lnTo>
                  <a:pt x="13432" y="854"/>
                </a:lnTo>
                <a:lnTo>
                  <a:pt x="13430" y="854"/>
                </a:lnTo>
                <a:lnTo>
                  <a:pt x="13426" y="854"/>
                </a:lnTo>
                <a:lnTo>
                  <a:pt x="13420" y="854"/>
                </a:lnTo>
                <a:lnTo>
                  <a:pt x="13416" y="855"/>
                </a:lnTo>
                <a:lnTo>
                  <a:pt x="13415" y="857"/>
                </a:lnTo>
                <a:lnTo>
                  <a:pt x="13413" y="864"/>
                </a:lnTo>
                <a:lnTo>
                  <a:pt x="13413" y="870"/>
                </a:lnTo>
                <a:lnTo>
                  <a:pt x="13412" y="873"/>
                </a:lnTo>
                <a:lnTo>
                  <a:pt x="13409" y="873"/>
                </a:lnTo>
                <a:lnTo>
                  <a:pt x="13403" y="871"/>
                </a:lnTo>
                <a:lnTo>
                  <a:pt x="13396" y="866"/>
                </a:lnTo>
                <a:lnTo>
                  <a:pt x="13394" y="863"/>
                </a:lnTo>
                <a:lnTo>
                  <a:pt x="13393" y="860"/>
                </a:lnTo>
                <a:lnTo>
                  <a:pt x="13390" y="858"/>
                </a:lnTo>
                <a:lnTo>
                  <a:pt x="13387" y="858"/>
                </a:lnTo>
                <a:lnTo>
                  <a:pt x="13381" y="863"/>
                </a:lnTo>
                <a:lnTo>
                  <a:pt x="13373" y="868"/>
                </a:lnTo>
                <a:lnTo>
                  <a:pt x="13367" y="873"/>
                </a:lnTo>
                <a:lnTo>
                  <a:pt x="13363" y="874"/>
                </a:lnTo>
                <a:lnTo>
                  <a:pt x="13360" y="868"/>
                </a:lnTo>
                <a:lnTo>
                  <a:pt x="13357" y="861"/>
                </a:lnTo>
                <a:lnTo>
                  <a:pt x="13345" y="853"/>
                </a:lnTo>
                <a:lnTo>
                  <a:pt x="13335" y="845"/>
                </a:lnTo>
                <a:lnTo>
                  <a:pt x="13333" y="845"/>
                </a:lnTo>
                <a:lnTo>
                  <a:pt x="13331" y="847"/>
                </a:lnTo>
                <a:lnTo>
                  <a:pt x="13328" y="847"/>
                </a:lnTo>
                <a:lnTo>
                  <a:pt x="13328" y="850"/>
                </a:lnTo>
                <a:lnTo>
                  <a:pt x="13331" y="858"/>
                </a:lnTo>
                <a:lnTo>
                  <a:pt x="13331" y="866"/>
                </a:lnTo>
                <a:lnTo>
                  <a:pt x="13330" y="864"/>
                </a:lnTo>
                <a:lnTo>
                  <a:pt x="13328" y="861"/>
                </a:lnTo>
                <a:lnTo>
                  <a:pt x="13325" y="855"/>
                </a:lnTo>
                <a:lnTo>
                  <a:pt x="13322" y="851"/>
                </a:lnTo>
                <a:lnTo>
                  <a:pt x="13321" y="844"/>
                </a:lnTo>
                <a:lnTo>
                  <a:pt x="13320" y="840"/>
                </a:lnTo>
                <a:lnTo>
                  <a:pt x="13312" y="832"/>
                </a:lnTo>
                <a:lnTo>
                  <a:pt x="13307" y="828"/>
                </a:lnTo>
                <a:lnTo>
                  <a:pt x="13301" y="830"/>
                </a:lnTo>
                <a:lnTo>
                  <a:pt x="13297" y="832"/>
                </a:lnTo>
                <a:lnTo>
                  <a:pt x="13295" y="840"/>
                </a:lnTo>
                <a:lnTo>
                  <a:pt x="13297" y="853"/>
                </a:lnTo>
                <a:lnTo>
                  <a:pt x="13295" y="860"/>
                </a:lnTo>
                <a:lnTo>
                  <a:pt x="13292" y="864"/>
                </a:lnTo>
                <a:lnTo>
                  <a:pt x="13292" y="866"/>
                </a:lnTo>
                <a:lnTo>
                  <a:pt x="13295" y="870"/>
                </a:lnTo>
                <a:lnTo>
                  <a:pt x="13302" y="871"/>
                </a:lnTo>
                <a:lnTo>
                  <a:pt x="13309" y="871"/>
                </a:lnTo>
                <a:lnTo>
                  <a:pt x="13309" y="874"/>
                </a:lnTo>
                <a:lnTo>
                  <a:pt x="13309" y="876"/>
                </a:lnTo>
                <a:lnTo>
                  <a:pt x="13308" y="880"/>
                </a:lnTo>
                <a:lnTo>
                  <a:pt x="13307" y="884"/>
                </a:lnTo>
                <a:lnTo>
                  <a:pt x="13302" y="881"/>
                </a:lnTo>
                <a:lnTo>
                  <a:pt x="13298" y="877"/>
                </a:lnTo>
                <a:lnTo>
                  <a:pt x="13289" y="871"/>
                </a:lnTo>
                <a:lnTo>
                  <a:pt x="13285" y="868"/>
                </a:lnTo>
                <a:lnTo>
                  <a:pt x="13275" y="868"/>
                </a:lnTo>
                <a:lnTo>
                  <a:pt x="13266" y="871"/>
                </a:lnTo>
                <a:lnTo>
                  <a:pt x="13269" y="873"/>
                </a:lnTo>
                <a:lnTo>
                  <a:pt x="13275" y="877"/>
                </a:lnTo>
                <a:lnTo>
                  <a:pt x="13278" y="880"/>
                </a:lnTo>
                <a:lnTo>
                  <a:pt x="13278" y="883"/>
                </a:lnTo>
                <a:lnTo>
                  <a:pt x="13275" y="889"/>
                </a:lnTo>
                <a:lnTo>
                  <a:pt x="13271" y="893"/>
                </a:lnTo>
                <a:lnTo>
                  <a:pt x="13266" y="894"/>
                </a:lnTo>
                <a:lnTo>
                  <a:pt x="13261" y="896"/>
                </a:lnTo>
                <a:lnTo>
                  <a:pt x="13258" y="900"/>
                </a:lnTo>
                <a:lnTo>
                  <a:pt x="13256" y="904"/>
                </a:lnTo>
                <a:lnTo>
                  <a:pt x="13255" y="907"/>
                </a:lnTo>
                <a:lnTo>
                  <a:pt x="13253" y="907"/>
                </a:lnTo>
                <a:lnTo>
                  <a:pt x="13249" y="909"/>
                </a:lnTo>
                <a:lnTo>
                  <a:pt x="13245" y="909"/>
                </a:lnTo>
                <a:lnTo>
                  <a:pt x="13239" y="909"/>
                </a:lnTo>
                <a:lnTo>
                  <a:pt x="13233" y="906"/>
                </a:lnTo>
                <a:lnTo>
                  <a:pt x="13226" y="903"/>
                </a:lnTo>
                <a:lnTo>
                  <a:pt x="13217" y="897"/>
                </a:lnTo>
                <a:lnTo>
                  <a:pt x="13214" y="893"/>
                </a:lnTo>
                <a:lnTo>
                  <a:pt x="13213" y="887"/>
                </a:lnTo>
                <a:lnTo>
                  <a:pt x="13210" y="881"/>
                </a:lnTo>
                <a:lnTo>
                  <a:pt x="13206" y="876"/>
                </a:lnTo>
                <a:lnTo>
                  <a:pt x="13204" y="870"/>
                </a:lnTo>
                <a:lnTo>
                  <a:pt x="13204" y="864"/>
                </a:lnTo>
                <a:lnTo>
                  <a:pt x="13196" y="850"/>
                </a:lnTo>
                <a:lnTo>
                  <a:pt x="13187" y="837"/>
                </a:lnTo>
                <a:lnTo>
                  <a:pt x="13186" y="835"/>
                </a:lnTo>
                <a:lnTo>
                  <a:pt x="13184" y="831"/>
                </a:lnTo>
                <a:lnTo>
                  <a:pt x="13183" y="830"/>
                </a:lnTo>
                <a:lnTo>
                  <a:pt x="13181" y="830"/>
                </a:lnTo>
                <a:lnTo>
                  <a:pt x="13181" y="830"/>
                </a:lnTo>
                <a:lnTo>
                  <a:pt x="13180" y="830"/>
                </a:lnTo>
                <a:lnTo>
                  <a:pt x="13178" y="832"/>
                </a:lnTo>
                <a:lnTo>
                  <a:pt x="13176" y="835"/>
                </a:lnTo>
                <a:lnTo>
                  <a:pt x="13176" y="850"/>
                </a:lnTo>
                <a:lnTo>
                  <a:pt x="13176" y="860"/>
                </a:lnTo>
                <a:lnTo>
                  <a:pt x="13174" y="864"/>
                </a:lnTo>
                <a:lnTo>
                  <a:pt x="13174" y="867"/>
                </a:lnTo>
                <a:lnTo>
                  <a:pt x="13177" y="870"/>
                </a:lnTo>
                <a:lnTo>
                  <a:pt x="13180" y="871"/>
                </a:lnTo>
                <a:lnTo>
                  <a:pt x="13178" y="873"/>
                </a:lnTo>
                <a:lnTo>
                  <a:pt x="13177" y="876"/>
                </a:lnTo>
                <a:lnTo>
                  <a:pt x="13173" y="879"/>
                </a:lnTo>
                <a:lnTo>
                  <a:pt x="13168" y="881"/>
                </a:lnTo>
                <a:lnTo>
                  <a:pt x="13164" y="884"/>
                </a:lnTo>
                <a:lnTo>
                  <a:pt x="13158" y="884"/>
                </a:lnTo>
                <a:lnTo>
                  <a:pt x="13153" y="886"/>
                </a:lnTo>
                <a:lnTo>
                  <a:pt x="13147" y="887"/>
                </a:lnTo>
                <a:lnTo>
                  <a:pt x="13142" y="886"/>
                </a:lnTo>
                <a:lnTo>
                  <a:pt x="13140" y="886"/>
                </a:lnTo>
                <a:lnTo>
                  <a:pt x="13138" y="884"/>
                </a:lnTo>
                <a:lnTo>
                  <a:pt x="13141" y="879"/>
                </a:lnTo>
                <a:lnTo>
                  <a:pt x="13145" y="874"/>
                </a:lnTo>
                <a:lnTo>
                  <a:pt x="13150" y="868"/>
                </a:lnTo>
                <a:lnTo>
                  <a:pt x="13153" y="861"/>
                </a:lnTo>
                <a:lnTo>
                  <a:pt x="13153" y="858"/>
                </a:lnTo>
                <a:lnTo>
                  <a:pt x="13151" y="854"/>
                </a:lnTo>
                <a:lnTo>
                  <a:pt x="13153" y="845"/>
                </a:lnTo>
                <a:lnTo>
                  <a:pt x="13153" y="843"/>
                </a:lnTo>
                <a:lnTo>
                  <a:pt x="13153" y="841"/>
                </a:lnTo>
                <a:lnTo>
                  <a:pt x="13151" y="841"/>
                </a:lnTo>
                <a:lnTo>
                  <a:pt x="13150" y="841"/>
                </a:lnTo>
                <a:lnTo>
                  <a:pt x="13142" y="850"/>
                </a:lnTo>
                <a:lnTo>
                  <a:pt x="13135" y="857"/>
                </a:lnTo>
                <a:lnTo>
                  <a:pt x="13127" y="854"/>
                </a:lnTo>
                <a:lnTo>
                  <a:pt x="13118" y="853"/>
                </a:lnTo>
                <a:lnTo>
                  <a:pt x="13112" y="866"/>
                </a:lnTo>
                <a:lnTo>
                  <a:pt x="13108" y="877"/>
                </a:lnTo>
                <a:lnTo>
                  <a:pt x="13106" y="877"/>
                </a:lnTo>
                <a:lnTo>
                  <a:pt x="13105" y="876"/>
                </a:lnTo>
                <a:lnTo>
                  <a:pt x="13105" y="876"/>
                </a:lnTo>
                <a:lnTo>
                  <a:pt x="13105" y="876"/>
                </a:lnTo>
                <a:lnTo>
                  <a:pt x="13105" y="874"/>
                </a:lnTo>
                <a:lnTo>
                  <a:pt x="13104" y="873"/>
                </a:lnTo>
                <a:lnTo>
                  <a:pt x="13102" y="871"/>
                </a:lnTo>
                <a:lnTo>
                  <a:pt x="13102" y="870"/>
                </a:lnTo>
                <a:lnTo>
                  <a:pt x="13101" y="868"/>
                </a:lnTo>
                <a:lnTo>
                  <a:pt x="13102" y="854"/>
                </a:lnTo>
                <a:lnTo>
                  <a:pt x="13104" y="838"/>
                </a:lnTo>
                <a:lnTo>
                  <a:pt x="13102" y="834"/>
                </a:lnTo>
                <a:lnTo>
                  <a:pt x="13099" y="828"/>
                </a:lnTo>
                <a:lnTo>
                  <a:pt x="13095" y="825"/>
                </a:lnTo>
                <a:lnTo>
                  <a:pt x="13093" y="824"/>
                </a:lnTo>
                <a:lnTo>
                  <a:pt x="13088" y="825"/>
                </a:lnTo>
                <a:lnTo>
                  <a:pt x="13081" y="827"/>
                </a:lnTo>
                <a:lnTo>
                  <a:pt x="13075" y="827"/>
                </a:lnTo>
                <a:lnTo>
                  <a:pt x="13072" y="825"/>
                </a:lnTo>
                <a:lnTo>
                  <a:pt x="13070" y="817"/>
                </a:lnTo>
                <a:lnTo>
                  <a:pt x="13069" y="809"/>
                </a:lnTo>
                <a:lnTo>
                  <a:pt x="13068" y="808"/>
                </a:lnTo>
                <a:lnTo>
                  <a:pt x="13066" y="808"/>
                </a:lnTo>
                <a:lnTo>
                  <a:pt x="13065" y="809"/>
                </a:lnTo>
                <a:lnTo>
                  <a:pt x="13062" y="812"/>
                </a:lnTo>
                <a:lnTo>
                  <a:pt x="13060" y="817"/>
                </a:lnTo>
                <a:lnTo>
                  <a:pt x="13059" y="821"/>
                </a:lnTo>
                <a:lnTo>
                  <a:pt x="13059" y="825"/>
                </a:lnTo>
                <a:lnTo>
                  <a:pt x="13059" y="830"/>
                </a:lnTo>
                <a:lnTo>
                  <a:pt x="13057" y="832"/>
                </a:lnTo>
                <a:lnTo>
                  <a:pt x="13053" y="835"/>
                </a:lnTo>
                <a:lnTo>
                  <a:pt x="13049" y="835"/>
                </a:lnTo>
                <a:lnTo>
                  <a:pt x="13046" y="834"/>
                </a:lnTo>
                <a:lnTo>
                  <a:pt x="13039" y="827"/>
                </a:lnTo>
                <a:lnTo>
                  <a:pt x="13032" y="821"/>
                </a:lnTo>
                <a:lnTo>
                  <a:pt x="13017" y="814"/>
                </a:lnTo>
                <a:lnTo>
                  <a:pt x="13004" y="808"/>
                </a:lnTo>
                <a:lnTo>
                  <a:pt x="13006" y="805"/>
                </a:lnTo>
                <a:lnTo>
                  <a:pt x="13007" y="801"/>
                </a:lnTo>
                <a:lnTo>
                  <a:pt x="13013" y="802"/>
                </a:lnTo>
                <a:lnTo>
                  <a:pt x="13019" y="805"/>
                </a:lnTo>
                <a:lnTo>
                  <a:pt x="13021" y="801"/>
                </a:lnTo>
                <a:lnTo>
                  <a:pt x="13027" y="795"/>
                </a:lnTo>
                <a:lnTo>
                  <a:pt x="13032" y="789"/>
                </a:lnTo>
                <a:lnTo>
                  <a:pt x="13033" y="785"/>
                </a:lnTo>
                <a:lnTo>
                  <a:pt x="13027" y="779"/>
                </a:lnTo>
                <a:lnTo>
                  <a:pt x="13023" y="775"/>
                </a:lnTo>
                <a:lnTo>
                  <a:pt x="13023" y="765"/>
                </a:lnTo>
                <a:lnTo>
                  <a:pt x="13023" y="756"/>
                </a:lnTo>
                <a:lnTo>
                  <a:pt x="13016" y="750"/>
                </a:lnTo>
                <a:lnTo>
                  <a:pt x="13010" y="747"/>
                </a:lnTo>
                <a:lnTo>
                  <a:pt x="13007" y="746"/>
                </a:lnTo>
                <a:lnTo>
                  <a:pt x="13004" y="746"/>
                </a:lnTo>
                <a:lnTo>
                  <a:pt x="13003" y="746"/>
                </a:lnTo>
                <a:lnTo>
                  <a:pt x="13001" y="749"/>
                </a:lnTo>
                <a:lnTo>
                  <a:pt x="13001" y="750"/>
                </a:lnTo>
                <a:lnTo>
                  <a:pt x="13003" y="755"/>
                </a:lnTo>
                <a:lnTo>
                  <a:pt x="13003" y="765"/>
                </a:lnTo>
                <a:lnTo>
                  <a:pt x="13001" y="772"/>
                </a:lnTo>
                <a:lnTo>
                  <a:pt x="13006" y="781"/>
                </a:lnTo>
                <a:lnTo>
                  <a:pt x="13007" y="788"/>
                </a:lnTo>
                <a:lnTo>
                  <a:pt x="12996" y="801"/>
                </a:lnTo>
                <a:lnTo>
                  <a:pt x="12984" y="814"/>
                </a:lnTo>
                <a:lnTo>
                  <a:pt x="12975" y="814"/>
                </a:lnTo>
                <a:lnTo>
                  <a:pt x="12967" y="814"/>
                </a:lnTo>
                <a:lnTo>
                  <a:pt x="12961" y="811"/>
                </a:lnTo>
                <a:lnTo>
                  <a:pt x="12957" y="809"/>
                </a:lnTo>
                <a:lnTo>
                  <a:pt x="12955" y="804"/>
                </a:lnTo>
                <a:lnTo>
                  <a:pt x="12954" y="798"/>
                </a:lnTo>
                <a:lnTo>
                  <a:pt x="12954" y="789"/>
                </a:lnTo>
                <a:lnTo>
                  <a:pt x="12954" y="779"/>
                </a:lnTo>
                <a:lnTo>
                  <a:pt x="12957" y="771"/>
                </a:lnTo>
                <a:lnTo>
                  <a:pt x="12961" y="763"/>
                </a:lnTo>
                <a:lnTo>
                  <a:pt x="12954" y="759"/>
                </a:lnTo>
                <a:lnTo>
                  <a:pt x="12947" y="755"/>
                </a:lnTo>
                <a:lnTo>
                  <a:pt x="12947" y="747"/>
                </a:lnTo>
                <a:lnTo>
                  <a:pt x="12947" y="739"/>
                </a:lnTo>
                <a:lnTo>
                  <a:pt x="12942" y="737"/>
                </a:lnTo>
                <a:lnTo>
                  <a:pt x="12939" y="735"/>
                </a:lnTo>
                <a:lnTo>
                  <a:pt x="12931" y="736"/>
                </a:lnTo>
                <a:lnTo>
                  <a:pt x="12924" y="737"/>
                </a:lnTo>
                <a:lnTo>
                  <a:pt x="12919" y="745"/>
                </a:lnTo>
                <a:lnTo>
                  <a:pt x="12913" y="752"/>
                </a:lnTo>
                <a:lnTo>
                  <a:pt x="12908" y="746"/>
                </a:lnTo>
                <a:lnTo>
                  <a:pt x="12902" y="740"/>
                </a:lnTo>
                <a:lnTo>
                  <a:pt x="12899" y="735"/>
                </a:lnTo>
                <a:lnTo>
                  <a:pt x="12896" y="729"/>
                </a:lnTo>
                <a:lnTo>
                  <a:pt x="12890" y="729"/>
                </a:lnTo>
                <a:lnTo>
                  <a:pt x="12885" y="727"/>
                </a:lnTo>
                <a:lnTo>
                  <a:pt x="12886" y="730"/>
                </a:lnTo>
                <a:lnTo>
                  <a:pt x="12889" y="736"/>
                </a:lnTo>
                <a:lnTo>
                  <a:pt x="12889" y="739"/>
                </a:lnTo>
                <a:lnTo>
                  <a:pt x="12889" y="743"/>
                </a:lnTo>
                <a:lnTo>
                  <a:pt x="12886" y="746"/>
                </a:lnTo>
                <a:lnTo>
                  <a:pt x="12882" y="749"/>
                </a:lnTo>
                <a:lnTo>
                  <a:pt x="12872" y="740"/>
                </a:lnTo>
                <a:lnTo>
                  <a:pt x="12862" y="733"/>
                </a:lnTo>
                <a:lnTo>
                  <a:pt x="12846" y="739"/>
                </a:lnTo>
                <a:lnTo>
                  <a:pt x="12834" y="742"/>
                </a:lnTo>
                <a:lnTo>
                  <a:pt x="12831" y="742"/>
                </a:lnTo>
                <a:lnTo>
                  <a:pt x="12831" y="740"/>
                </a:lnTo>
                <a:lnTo>
                  <a:pt x="12833" y="737"/>
                </a:lnTo>
                <a:lnTo>
                  <a:pt x="12836" y="735"/>
                </a:lnTo>
                <a:lnTo>
                  <a:pt x="12841" y="729"/>
                </a:lnTo>
                <a:lnTo>
                  <a:pt x="12843" y="726"/>
                </a:lnTo>
                <a:lnTo>
                  <a:pt x="12853" y="722"/>
                </a:lnTo>
                <a:lnTo>
                  <a:pt x="12866" y="716"/>
                </a:lnTo>
                <a:lnTo>
                  <a:pt x="12867" y="711"/>
                </a:lnTo>
                <a:lnTo>
                  <a:pt x="12870" y="707"/>
                </a:lnTo>
                <a:lnTo>
                  <a:pt x="12872" y="706"/>
                </a:lnTo>
                <a:lnTo>
                  <a:pt x="12873" y="703"/>
                </a:lnTo>
                <a:lnTo>
                  <a:pt x="12873" y="701"/>
                </a:lnTo>
                <a:lnTo>
                  <a:pt x="12872" y="699"/>
                </a:lnTo>
                <a:lnTo>
                  <a:pt x="12852" y="700"/>
                </a:lnTo>
                <a:lnTo>
                  <a:pt x="12831" y="701"/>
                </a:lnTo>
                <a:lnTo>
                  <a:pt x="12830" y="696"/>
                </a:lnTo>
                <a:lnTo>
                  <a:pt x="12830" y="691"/>
                </a:lnTo>
                <a:lnTo>
                  <a:pt x="12826" y="686"/>
                </a:lnTo>
                <a:lnTo>
                  <a:pt x="12821" y="678"/>
                </a:lnTo>
                <a:lnTo>
                  <a:pt x="12814" y="671"/>
                </a:lnTo>
                <a:lnTo>
                  <a:pt x="12805" y="661"/>
                </a:lnTo>
                <a:lnTo>
                  <a:pt x="12805" y="654"/>
                </a:lnTo>
                <a:lnTo>
                  <a:pt x="12804" y="644"/>
                </a:lnTo>
                <a:lnTo>
                  <a:pt x="12800" y="644"/>
                </a:lnTo>
                <a:lnTo>
                  <a:pt x="12794" y="642"/>
                </a:lnTo>
                <a:lnTo>
                  <a:pt x="12790" y="639"/>
                </a:lnTo>
                <a:lnTo>
                  <a:pt x="12784" y="637"/>
                </a:lnTo>
                <a:lnTo>
                  <a:pt x="12775" y="629"/>
                </a:lnTo>
                <a:lnTo>
                  <a:pt x="12767" y="624"/>
                </a:lnTo>
                <a:lnTo>
                  <a:pt x="12755" y="639"/>
                </a:lnTo>
                <a:lnTo>
                  <a:pt x="12745" y="660"/>
                </a:lnTo>
                <a:lnTo>
                  <a:pt x="12738" y="663"/>
                </a:lnTo>
                <a:lnTo>
                  <a:pt x="12729" y="667"/>
                </a:lnTo>
                <a:lnTo>
                  <a:pt x="12726" y="671"/>
                </a:lnTo>
                <a:lnTo>
                  <a:pt x="12719" y="680"/>
                </a:lnTo>
                <a:lnTo>
                  <a:pt x="12713" y="675"/>
                </a:lnTo>
                <a:lnTo>
                  <a:pt x="12708" y="671"/>
                </a:lnTo>
                <a:lnTo>
                  <a:pt x="12700" y="663"/>
                </a:lnTo>
                <a:lnTo>
                  <a:pt x="12695" y="652"/>
                </a:lnTo>
                <a:lnTo>
                  <a:pt x="12690" y="642"/>
                </a:lnTo>
                <a:lnTo>
                  <a:pt x="12689" y="634"/>
                </a:lnTo>
                <a:lnTo>
                  <a:pt x="12696" y="627"/>
                </a:lnTo>
                <a:lnTo>
                  <a:pt x="12705" y="618"/>
                </a:lnTo>
                <a:lnTo>
                  <a:pt x="12715" y="609"/>
                </a:lnTo>
                <a:lnTo>
                  <a:pt x="12723" y="599"/>
                </a:lnTo>
                <a:lnTo>
                  <a:pt x="12725" y="593"/>
                </a:lnTo>
                <a:lnTo>
                  <a:pt x="12725" y="589"/>
                </a:lnTo>
                <a:lnTo>
                  <a:pt x="12721" y="586"/>
                </a:lnTo>
                <a:lnTo>
                  <a:pt x="12718" y="583"/>
                </a:lnTo>
                <a:lnTo>
                  <a:pt x="12700" y="583"/>
                </a:lnTo>
                <a:lnTo>
                  <a:pt x="12685" y="582"/>
                </a:lnTo>
                <a:lnTo>
                  <a:pt x="12683" y="578"/>
                </a:lnTo>
                <a:lnTo>
                  <a:pt x="12680" y="573"/>
                </a:lnTo>
                <a:lnTo>
                  <a:pt x="12664" y="572"/>
                </a:lnTo>
                <a:lnTo>
                  <a:pt x="12649" y="569"/>
                </a:lnTo>
                <a:lnTo>
                  <a:pt x="12651" y="560"/>
                </a:lnTo>
                <a:lnTo>
                  <a:pt x="12654" y="552"/>
                </a:lnTo>
                <a:lnTo>
                  <a:pt x="12653" y="539"/>
                </a:lnTo>
                <a:lnTo>
                  <a:pt x="12651" y="527"/>
                </a:lnTo>
                <a:lnTo>
                  <a:pt x="12649" y="517"/>
                </a:lnTo>
                <a:lnTo>
                  <a:pt x="12646" y="508"/>
                </a:lnTo>
                <a:lnTo>
                  <a:pt x="12640" y="506"/>
                </a:lnTo>
                <a:lnTo>
                  <a:pt x="12636" y="503"/>
                </a:lnTo>
                <a:lnTo>
                  <a:pt x="12627" y="498"/>
                </a:lnTo>
                <a:lnTo>
                  <a:pt x="12604" y="487"/>
                </a:lnTo>
                <a:lnTo>
                  <a:pt x="12601" y="481"/>
                </a:lnTo>
                <a:lnTo>
                  <a:pt x="12598" y="475"/>
                </a:lnTo>
                <a:lnTo>
                  <a:pt x="12597" y="467"/>
                </a:lnTo>
                <a:lnTo>
                  <a:pt x="12594" y="457"/>
                </a:lnTo>
                <a:lnTo>
                  <a:pt x="12582" y="448"/>
                </a:lnTo>
                <a:lnTo>
                  <a:pt x="12571" y="442"/>
                </a:lnTo>
                <a:lnTo>
                  <a:pt x="12568" y="442"/>
                </a:lnTo>
                <a:lnTo>
                  <a:pt x="12565" y="444"/>
                </a:lnTo>
                <a:lnTo>
                  <a:pt x="12564" y="448"/>
                </a:lnTo>
                <a:lnTo>
                  <a:pt x="12562" y="452"/>
                </a:lnTo>
                <a:lnTo>
                  <a:pt x="12564" y="462"/>
                </a:lnTo>
                <a:lnTo>
                  <a:pt x="12566" y="470"/>
                </a:lnTo>
                <a:lnTo>
                  <a:pt x="12569" y="468"/>
                </a:lnTo>
                <a:lnTo>
                  <a:pt x="12574" y="465"/>
                </a:lnTo>
                <a:lnTo>
                  <a:pt x="12581" y="464"/>
                </a:lnTo>
                <a:lnTo>
                  <a:pt x="12585" y="464"/>
                </a:lnTo>
                <a:lnTo>
                  <a:pt x="12585" y="464"/>
                </a:lnTo>
                <a:lnTo>
                  <a:pt x="12581" y="464"/>
                </a:lnTo>
                <a:lnTo>
                  <a:pt x="12588" y="468"/>
                </a:lnTo>
                <a:lnTo>
                  <a:pt x="12595" y="474"/>
                </a:lnTo>
                <a:lnTo>
                  <a:pt x="12585" y="488"/>
                </a:lnTo>
                <a:lnTo>
                  <a:pt x="12578" y="501"/>
                </a:lnTo>
                <a:lnTo>
                  <a:pt x="12571" y="504"/>
                </a:lnTo>
                <a:lnTo>
                  <a:pt x="12565" y="507"/>
                </a:lnTo>
                <a:lnTo>
                  <a:pt x="12558" y="503"/>
                </a:lnTo>
                <a:lnTo>
                  <a:pt x="12551" y="494"/>
                </a:lnTo>
                <a:lnTo>
                  <a:pt x="12548" y="490"/>
                </a:lnTo>
                <a:lnTo>
                  <a:pt x="12545" y="481"/>
                </a:lnTo>
                <a:lnTo>
                  <a:pt x="12543" y="472"/>
                </a:lnTo>
                <a:lnTo>
                  <a:pt x="12545" y="467"/>
                </a:lnTo>
                <a:lnTo>
                  <a:pt x="12542" y="452"/>
                </a:lnTo>
                <a:lnTo>
                  <a:pt x="12536" y="435"/>
                </a:lnTo>
                <a:lnTo>
                  <a:pt x="12535" y="432"/>
                </a:lnTo>
                <a:lnTo>
                  <a:pt x="12533" y="432"/>
                </a:lnTo>
                <a:lnTo>
                  <a:pt x="12530" y="432"/>
                </a:lnTo>
                <a:lnTo>
                  <a:pt x="12528" y="435"/>
                </a:lnTo>
                <a:lnTo>
                  <a:pt x="12526" y="442"/>
                </a:lnTo>
                <a:lnTo>
                  <a:pt x="12528" y="458"/>
                </a:lnTo>
                <a:lnTo>
                  <a:pt x="12528" y="474"/>
                </a:lnTo>
                <a:lnTo>
                  <a:pt x="12526" y="483"/>
                </a:lnTo>
                <a:lnTo>
                  <a:pt x="12519" y="483"/>
                </a:lnTo>
                <a:lnTo>
                  <a:pt x="12510" y="481"/>
                </a:lnTo>
                <a:lnTo>
                  <a:pt x="12503" y="477"/>
                </a:lnTo>
                <a:lnTo>
                  <a:pt x="12496" y="474"/>
                </a:lnTo>
                <a:lnTo>
                  <a:pt x="12493" y="475"/>
                </a:lnTo>
                <a:lnTo>
                  <a:pt x="12490" y="474"/>
                </a:lnTo>
                <a:lnTo>
                  <a:pt x="12487" y="472"/>
                </a:lnTo>
                <a:lnTo>
                  <a:pt x="12484" y="470"/>
                </a:lnTo>
                <a:lnTo>
                  <a:pt x="12480" y="462"/>
                </a:lnTo>
                <a:lnTo>
                  <a:pt x="12476" y="454"/>
                </a:lnTo>
                <a:lnTo>
                  <a:pt x="12474" y="438"/>
                </a:lnTo>
                <a:lnTo>
                  <a:pt x="12470" y="423"/>
                </a:lnTo>
                <a:lnTo>
                  <a:pt x="12471" y="412"/>
                </a:lnTo>
                <a:lnTo>
                  <a:pt x="12474" y="402"/>
                </a:lnTo>
                <a:lnTo>
                  <a:pt x="12474" y="399"/>
                </a:lnTo>
                <a:lnTo>
                  <a:pt x="12473" y="396"/>
                </a:lnTo>
                <a:lnTo>
                  <a:pt x="12471" y="396"/>
                </a:lnTo>
                <a:lnTo>
                  <a:pt x="12469" y="396"/>
                </a:lnTo>
                <a:lnTo>
                  <a:pt x="12463" y="400"/>
                </a:lnTo>
                <a:lnTo>
                  <a:pt x="12456" y="405"/>
                </a:lnTo>
                <a:lnTo>
                  <a:pt x="12453" y="411"/>
                </a:lnTo>
                <a:lnTo>
                  <a:pt x="12450" y="418"/>
                </a:lnTo>
                <a:lnTo>
                  <a:pt x="12434" y="416"/>
                </a:lnTo>
                <a:lnTo>
                  <a:pt x="12418" y="416"/>
                </a:lnTo>
                <a:lnTo>
                  <a:pt x="12411" y="405"/>
                </a:lnTo>
                <a:lnTo>
                  <a:pt x="12405" y="395"/>
                </a:lnTo>
                <a:lnTo>
                  <a:pt x="12404" y="395"/>
                </a:lnTo>
                <a:lnTo>
                  <a:pt x="12402" y="393"/>
                </a:lnTo>
                <a:lnTo>
                  <a:pt x="12401" y="390"/>
                </a:lnTo>
                <a:lnTo>
                  <a:pt x="12401" y="387"/>
                </a:lnTo>
                <a:lnTo>
                  <a:pt x="12401" y="379"/>
                </a:lnTo>
                <a:lnTo>
                  <a:pt x="12402" y="373"/>
                </a:lnTo>
                <a:lnTo>
                  <a:pt x="12405" y="367"/>
                </a:lnTo>
                <a:lnTo>
                  <a:pt x="12408" y="360"/>
                </a:lnTo>
                <a:lnTo>
                  <a:pt x="12409" y="353"/>
                </a:lnTo>
                <a:lnTo>
                  <a:pt x="12408" y="349"/>
                </a:lnTo>
                <a:lnTo>
                  <a:pt x="12407" y="344"/>
                </a:lnTo>
                <a:lnTo>
                  <a:pt x="12405" y="339"/>
                </a:lnTo>
                <a:lnTo>
                  <a:pt x="12404" y="336"/>
                </a:lnTo>
                <a:lnTo>
                  <a:pt x="12402" y="334"/>
                </a:lnTo>
                <a:lnTo>
                  <a:pt x="12401" y="333"/>
                </a:lnTo>
                <a:lnTo>
                  <a:pt x="12399" y="333"/>
                </a:lnTo>
                <a:lnTo>
                  <a:pt x="12395" y="334"/>
                </a:lnTo>
                <a:lnTo>
                  <a:pt x="12391" y="334"/>
                </a:lnTo>
                <a:lnTo>
                  <a:pt x="12388" y="336"/>
                </a:lnTo>
                <a:lnTo>
                  <a:pt x="12386" y="337"/>
                </a:lnTo>
                <a:lnTo>
                  <a:pt x="12385" y="339"/>
                </a:lnTo>
                <a:lnTo>
                  <a:pt x="12382" y="343"/>
                </a:lnTo>
                <a:lnTo>
                  <a:pt x="12373" y="350"/>
                </a:lnTo>
                <a:lnTo>
                  <a:pt x="12365" y="359"/>
                </a:lnTo>
                <a:lnTo>
                  <a:pt x="12363" y="360"/>
                </a:lnTo>
                <a:lnTo>
                  <a:pt x="12362" y="359"/>
                </a:lnTo>
                <a:lnTo>
                  <a:pt x="12361" y="354"/>
                </a:lnTo>
                <a:lnTo>
                  <a:pt x="12361" y="350"/>
                </a:lnTo>
                <a:lnTo>
                  <a:pt x="12359" y="346"/>
                </a:lnTo>
                <a:lnTo>
                  <a:pt x="12361" y="340"/>
                </a:lnTo>
                <a:lnTo>
                  <a:pt x="12362" y="337"/>
                </a:lnTo>
                <a:lnTo>
                  <a:pt x="12363" y="336"/>
                </a:lnTo>
                <a:lnTo>
                  <a:pt x="12382" y="333"/>
                </a:lnTo>
                <a:lnTo>
                  <a:pt x="12391" y="330"/>
                </a:lnTo>
                <a:lnTo>
                  <a:pt x="12388" y="328"/>
                </a:lnTo>
                <a:lnTo>
                  <a:pt x="12389" y="323"/>
                </a:lnTo>
                <a:lnTo>
                  <a:pt x="12391" y="314"/>
                </a:lnTo>
                <a:lnTo>
                  <a:pt x="12392" y="304"/>
                </a:lnTo>
                <a:lnTo>
                  <a:pt x="12395" y="294"/>
                </a:lnTo>
                <a:lnTo>
                  <a:pt x="12397" y="285"/>
                </a:lnTo>
                <a:lnTo>
                  <a:pt x="12397" y="279"/>
                </a:lnTo>
                <a:lnTo>
                  <a:pt x="12395" y="278"/>
                </a:lnTo>
                <a:lnTo>
                  <a:pt x="12389" y="279"/>
                </a:lnTo>
                <a:lnTo>
                  <a:pt x="12385" y="279"/>
                </a:lnTo>
                <a:lnTo>
                  <a:pt x="12381" y="282"/>
                </a:lnTo>
                <a:lnTo>
                  <a:pt x="12378" y="287"/>
                </a:lnTo>
                <a:lnTo>
                  <a:pt x="12375" y="292"/>
                </a:lnTo>
                <a:lnTo>
                  <a:pt x="12375" y="300"/>
                </a:lnTo>
                <a:lnTo>
                  <a:pt x="12373" y="311"/>
                </a:lnTo>
                <a:lnTo>
                  <a:pt x="12372" y="317"/>
                </a:lnTo>
                <a:lnTo>
                  <a:pt x="12362" y="317"/>
                </a:lnTo>
                <a:lnTo>
                  <a:pt x="12352" y="318"/>
                </a:lnTo>
                <a:lnTo>
                  <a:pt x="12345" y="315"/>
                </a:lnTo>
                <a:lnTo>
                  <a:pt x="12335" y="311"/>
                </a:lnTo>
                <a:lnTo>
                  <a:pt x="12326" y="305"/>
                </a:lnTo>
                <a:lnTo>
                  <a:pt x="12322" y="300"/>
                </a:lnTo>
                <a:lnTo>
                  <a:pt x="12309" y="294"/>
                </a:lnTo>
                <a:lnTo>
                  <a:pt x="12297" y="287"/>
                </a:lnTo>
                <a:lnTo>
                  <a:pt x="12297" y="279"/>
                </a:lnTo>
                <a:lnTo>
                  <a:pt x="12297" y="272"/>
                </a:lnTo>
                <a:lnTo>
                  <a:pt x="12297" y="267"/>
                </a:lnTo>
                <a:lnTo>
                  <a:pt x="12296" y="262"/>
                </a:lnTo>
                <a:lnTo>
                  <a:pt x="12294" y="256"/>
                </a:lnTo>
                <a:lnTo>
                  <a:pt x="12291" y="254"/>
                </a:lnTo>
                <a:lnTo>
                  <a:pt x="12284" y="251"/>
                </a:lnTo>
                <a:lnTo>
                  <a:pt x="12276" y="246"/>
                </a:lnTo>
                <a:lnTo>
                  <a:pt x="12284" y="238"/>
                </a:lnTo>
                <a:lnTo>
                  <a:pt x="12293" y="229"/>
                </a:lnTo>
                <a:lnTo>
                  <a:pt x="12294" y="225"/>
                </a:lnTo>
                <a:lnTo>
                  <a:pt x="12294" y="220"/>
                </a:lnTo>
                <a:lnTo>
                  <a:pt x="12287" y="220"/>
                </a:lnTo>
                <a:lnTo>
                  <a:pt x="12281" y="220"/>
                </a:lnTo>
                <a:lnTo>
                  <a:pt x="12280" y="216"/>
                </a:lnTo>
                <a:lnTo>
                  <a:pt x="12280" y="212"/>
                </a:lnTo>
                <a:lnTo>
                  <a:pt x="12268" y="207"/>
                </a:lnTo>
                <a:lnTo>
                  <a:pt x="12257" y="205"/>
                </a:lnTo>
                <a:lnTo>
                  <a:pt x="12247" y="205"/>
                </a:lnTo>
                <a:lnTo>
                  <a:pt x="12235" y="205"/>
                </a:lnTo>
                <a:lnTo>
                  <a:pt x="12227" y="200"/>
                </a:lnTo>
                <a:lnTo>
                  <a:pt x="12217" y="197"/>
                </a:lnTo>
                <a:lnTo>
                  <a:pt x="12202" y="206"/>
                </a:lnTo>
                <a:lnTo>
                  <a:pt x="12186" y="215"/>
                </a:lnTo>
                <a:lnTo>
                  <a:pt x="12182" y="203"/>
                </a:lnTo>
                <a:lnTo>
                  <a:pt x="12176" y="192"/>
                </a:lnTo>
                <a:lnTo>
                  <a:pt x="12170" y="189"/>
                </a:lnTo>
                <a:lnTo>
                  <a:pt x="12165" y="186"/>
                </a:lnTo>
                <a:lnTo>
                  <a:pt x="12152" y="186"/>
                </a:lnTo>
                <a:lnTo>
                  <a:pt x="12137" y="186"/>
                </a:lnTo>
                <a:lnTo>
                  <a:pt x="12126" y="189"/>
                </a:lnTo>
                <a:lnTo>
                  <a:pt x="12116" y="192"/>
                </a:lnTo>
                <a:lnTo>
                  <a:pt x="12101" y="196"/>
                </a:lnTo>
                <a:lnTo>
                  <a:pt x="12088" y="200"/>
                </a:lnTo>
                <a:lnTo>
                  <a:pt x="12081" y="203"/>
                </a:lnTo>
                <a:lnTo>
                  <a:pt x="12075" y="207"/>
                </a:lnTo>
                <a:lnTo>
                  <a:pt x="12068" y="202"/>
                </a:lnTo>
                <a:lnTo>
                  <a:pt x="12060" y="196"/>
                </a:lnTo>
                <a:lnTo>
                  <a:pt x="12058" y="193"/>
                </a:lnTo>
                <a:lnTo>
                  <a:pt x="12058" y="187"/>
                </a:lnTo>
                <a:lnTo>
                  <a:pt x="12060" y="182"/>
                </a:lnTo>
                <a:lnTo>
                  <a:pt x="12061" y="176"/>
                </a:lnTo>
                <a:lnTo>
                  <a:pt x="12065" y="171"/>
                </a:lnTo>
                <a:lnTo>
                  <a:pt x="12073" y="166"/>
                </a:lnTo>
                <a:lnTo>
                  <a:pt x="12074" y="163"/>
                </a:lnTo>
                <a:lnTo>
                  <a:pt x="12075" y="160"/>
                </a:lnTo>
                <a:lnTo>
                  <a:pt x="12075" y="157"/>
                </a:lnTo>
                <a:lnTo>
                  <a:pt x="12073" y="154"/>
                </a:lnTo>
                <a:lnTo>
                  <a:pt x="12065" y="147"/>
                </a:lnTo>
                <a:lnTo>
                  <a:pt x="12058" y="140"/>
                </a:lnTo>
                <a:lnTo>
                  <a:pt x="12054" y="133"/>
                </a:lnTo>
                <a:lnTo>
                  <a:pt x="12051" y="127"/>
                </a:lnTo>
                <a:lnTo>
                  <a:pt x="12045" y="128"/>
                </a:lnTo>
                <a:lnTo>
                  <a:pt x="12039" y="133"/>
                </a:lnTo>
                <a:lnTo>
                  <a:pt x="12034" y="137"/>
                </a:lnTo>
                <a:lnTo>
                  <a:pt x="12031" y="141"/>
                </a:lnTo>
                <a:lnTo>
                  <a:pt x="12028" y="146"/>
                </a:lnTo>
                <a:lnTo>
                  <a:pt x="12024" y="154"/>
                </a:lnTo>
                <a:lnTo>
                  <a:pt x="12019" y="160"/>
                </a:lnTo>
                <a:lnTo>
                  <a:pt x="12015" y="164"/>
                </a:lnTo>
                <a:lnTo>
                  <a:pt x="12006" y="164"/>
                </a:lnTo>
                <a:lnTo>
                  <a:pt x="11999" y="166"/>
                </a:lnTo>
                <a:lnTo>
                  <a:pt x="11995" y="166"/>
                </a:lnTo>
                <a:lnTo>
                  <a:pt x="11995" y="167"/>
                </a:lnTo>
                <a:lnTo>
                  <a:pt x="11996" y="169"/>
                </a:lnTo>
                <a:lnTo>
                  <a:pt x="11996" y="170"/>
                </a:lnTo>
                <a:lnTo>
                  <a:pt x="12009" y="176"/>
                </a:lnTo>
                <a:lnTo>
                  <a:pt x="12016" y="179"/>
                </a:lnTo>
                <a:lnTo>
                  <a:pt x="12025" y="187"/>
                </a:lnTo>
                <a:lnTo>
                  <a:pt x="12034" y="197"/>
                </a:lnTo>
                <a:lnTo>
                  <a:pt x="12022" y="209"/>
                </a:lnTo>
                <a:lnTo>
                  <a:pt x="12011" y="220"/>
                </a:lnTo>
                <a:lnTo>
                  <a:pt x="12006" y="232"/>
                </a:lnTo>
                <a:lnTo>
                  <a:pt x="11999" y="248"/>
                </a:lnTo>
                <a:lnTo>
                  <a:pt x="11992" y="259"/>
                </a:lnTo>
                <a:lnTo>
                  <a:pt x="11985" y="264"/>
                </a:lnTo>
                <a:lnTo>
                  <a:pt x="11982" y="265"/>
                </a:lnTo>
                <a:lnTo>
                  <a:pt x="11980" y="268"/>
                </a:lnTo>
                <a:lnTo>
                  <a:pt x="11977" y="271"/>
                </a:lnTo>
                <a:lnTo>
                  <a:pt x="11977" y="274"/>
                </a:lnTo>
                <a:lnTo>
                  <a:pt x="11975" y="281"/>
                </a:lnTo>
                <a:lnTo>
                  <a:pt x="11972" y="287"/>
                </a:lnTo>
                <a:lnTo>
                  <a:pt x="11967" y="290"/>
                </a:lnTo>
                <a:lnTo>
                  <a:pt x="11963" y="291"/>
                </a:lnTo>
                <a:lnTo>
                  <a:pt x="11959" y="292"/>
                </a:lnTo>
                <a:lnTo>
                  <a:pt x="11954" y="291"/>
                </a:lnTo>
                <a:lnTo>
                  <a:pt x="11949" y="288"/>
                </a:lnTo>
                <a:lnTo>
                  <a:pt x="11946" y="281"/>
                </a:lnTo>
                <a:lnTo>
                  <a:pt x="11943" y="277"/>
                </a:lnTo>
                <a:lnTo>
                  <a:pt x="11943" y="272"/>
                </a:lnTo>
                <a:lnTo>
                  <a:pt x="11944" y="269"/>
                </a:lnTo>
                <a:lnTo>
                  <a:pt x="11947" y="267"/>
                </a:lnTo>
                <a:lnTo>
                  <a:pt x="11956" y="256"/>
                </a:lnTo>
                <a:lnTo>
                  <a:pt x="11963" y="249"/>
                </a:lnTo>
                <a:lnTo>
                  <a:pt x="11973" y="236"/>
                </a:lnTo>
                <a:lnTo>
                  <a:pt x="11983" y="219"/>
                </a:lnTo>
                <a:lnTo>
                  <a:pt x="11985" y="212"/>
                </a:lnTo>
                <a:lnTo>
                  <a:pt x="11986" y="205"/>
                </a:lnTo>
                <a:lnTo>
                  <a:pt x="11988" y="196"/>
                </a:lnTo>
                <a:lnTo>
                  <a:pt x="11988" y="189"/>
                </a:lnTo>
                <a:lnTo>
                  <a:pt x="11986" y="183"/>
                </a:lnTo>
                <a:lnTo>
                  <a:pt x="11985" y="179"/>
                </a:lnTo>
                <a:lnTo>
                  <a:pt x="11983" y="173"/>
                </a:lnTo>
                <a:lnTo>
                  <a:pt x="11980" y="170"/>
                </a:lnTo>
                <a:lnTo>
                  <a:pt x="11973" y="161"/>
                </a:lnTo>
                <a:lnTo>
                  <a:pt x="11966" y="156"/>
                </a:lnTo>
                <a:lnTo>
                  <a:pt x="11960" y="151"/>
                </a:lnTo>
                <a:lnTo>
                  <a:pt x="11954" y="147"/>
                </a:lnTo>
                <a:lnTo>
                  <a:pt x="11947" y="144"/>
                </a:lnTo>
                <a:lnTo>
                  <a:pt x="11940" y="143"/>
                </a:lnTo>
                <a:lnTo>
                  <a:pt x="11930" y="141"/>
                </a:lnTo>
                <a:lnTo>
                  <a:pt x="11918" y="141"/>
                </a:lnTo>
                <a:lnTo>
                  <a:pt x="11911" y="140"/>
                </a:lnTo>
                <a:lnTo>
                  <a:pt x="11905" y="137"/>
                </a:lnTo>
                <a:lnTo>
                  <a:pt x="11901" y="134"/>
                </a:lnTo>
                <a:lnTo>
                  <a:pt x="11898" y="134"/>
                </a:lnTo>
                <a:lnTo>
                  <a:pt x="11894" y="134"/>
                </a:lnTo>
                <a:lnTo>
                  <a:pt x="11890" y="135"/>
                </a:lnTo>
                <a:lnTo>
                  <a:pt x="11882" y="141"/>
                </a:lnTo>
                <a:lnTo>
                  <a:pt x="11875" y="147"/>
                </a:lnTo>
                <a:lnTo>
                  <a:pt x="11861" y="146"/>
                </a:lnTo>
                <a:lnTo>
                  <a:pt x="11845" y="143"/>
                </a:lnTo>
                <a:lnTo>
                  <a:pt x="11842" y="144"/>
                </a:lnTo>
                <a:lnTo>
                  <a:pt x="11839" y="146"/>
                </a:lnTo>
                <a:lnTo>
                  <a:pt x="11838" y="148"/>
                </a:lnTo>
                <a:lnTo>
                  <a:pt x="11836" y="154"/>
                </a:lnTo>
                <a:lnTo>
                  <a:pt x="11835" y="160"/>
                </a:lnTo>
                <a:lnTo>
                  <a:pt x="11835" y="169"/>
                </a:lnTo>
                <a:lnTo>
                  <a:pt x="11836" y="177"/>
                </a:lnTo>
                <a:lnTo>
                  <a:pt x="11839" y="189"/>
                </a:lnTo>
                <a:lnTo>
                  <a:pt x="11846" y="202"/>
                </a:lnTo>
                <a:lnTo>
                  <a:pt x="11855" y="216"/>
                </a:lnTo>
                <a:lnTo>
                  <a:pt x="11861" y="222"/>
                </a:lnTo>
                <a:lnTo>
                  <a:pt x="11864" y="228"/>
                </a:lnTo>
                <a:lnTo>
                  <a:pt x="11864" y="236"/>
                </a:lnTo>
                <a:lnTo>
                  <a:pt x="11864" y="243"/>
                </a:lnTo>
                <a:lnTo>
                  <a:pt x="11858" y="246"/>
                </a:lnTo>
                <a:lnTo>
                  <a:pt x="11854" y="251"/>
                </a:lnTo>
                <a:lnTo>
                  <a:pt x="11833" y="238"/>
                </a:lnTo>
                <a:lnTo>
                  <a:pt x="11821" y="226"/>
                </a:lnTo>
                <a:lnTo>
                  <a:pt x="11810" y="218"/>
                </a:lnTo>
                <a:lnTo>
                  <a:pt x="11803" y="209"/>
                </a:lnTo>
                <a:lnTo>
                  <a:pt x="11793" y="200"/>
                </a:lnTo>
                <a:lnTo>
                  <a:pt x="11783" y="195"/>
                </a:lnTo>
                <a:lnTo>
                  <a:pt x="11776" y="190"/>
                </a:lnTo>
                <a:lnTo>
                  <a:pt x="11767" y="189"/>
                </a:lnTo>
                <a:lnTo>
                  <a:pt x="11757" y="189"/>
                </a:lnTo>
                <a:lnTo>
                  <a:pt x="11750" y="189"/>
                </a:lnTo>
                <a:lnTo>
                  <a:pt x="11744" y="195"/>
                </a:lnTo>
                <a:lnTo>
                  <a:pt x="11738" y="200"/>
                </a:lnTo>
                <a:lnTo>
                  <a:pt x="11728" y="203"/>
                </a:lnTo>
                <a:lnTo>
                  <a:pt x="11717" y="206"/>
                </a:lnTo>
                <a:lnTo>
                  <a:pt x="11705" y="212"/>
                </a:lnTo>
                <a:lnTo>
                  <a:pt x="11694" y="218"/>
                </a:lnTo>
                <a:lnTo>
                  <a:pt x="11685" y="216"/>
                </a:lnTo>
                <a:lnTo>
                  <a:pt x="11679" y="215"/>
                </a:lnTo>
                <a:lnTo>
                  <a:pt x="11675" y="212"/>
                </a:lnTo>
                <a:lnTo>
                  <a:pt x="11671" y="205"/>
                </a:lnTo>
                <a:lnTo>
                  <a:pt x="11661" y="207"/>
                </a:lnTo>
                <a:lnTo>
                  <a:pt x="11653" y="210"/>
                </a:lnTo>
                <a:lnTo>
                  <a:pt x="11649" y="215"/>
                </a:lnTo>
                <a:lnTo>
                  <a:pt x="11645" y="222"/>
                </a:lnTo>
                <a:lnTo>
                  <a:pt x="11645" y="233"/>
                </a:lnTo>
                <a:lnTo>
                  <a:pt x="11643" y="245"/>
                </a:lnTo>
                <a:lnTo>
                  <a:pt x="11639" y="248"/>
                </a:lnTo>
                <a:lnTo>
                  <a:pt x="11635" y="251"/>
                </a:lnTo>
                <a:lnTo>
                  <a:pt x="11633" y="252"/>
                </a:lnTo>
                <a:lnTo>
                  <a:pt x="11632" y="252"/>
                </a:lnTo>
                <a:lnTo>
                  <a:pt x="11630" y="252"/>
                </a:lnTo>
                <a:lnTo>
                  <a:pt x="11630" y="252"/>
                </a:lnTo>
                <a:lnTo>
                  <a:pt x="11628" y="249"/>
                </a:lnTo>
                <a:lnTo>
                  <a:pt x="11626" y="246"/>
                </a:lnTo>
                <a:lnTo>
                  <a:pt x="11623" y="238"/>
                </a:lnTo>
                <a:lnTo>
                  <a:pt x="11620" y="231"/>
                </a:lnTo>
                <a:lnTo>
                  <a:pt x="11619" y="226"/>
                </a:lnTo>
                <a:lnTo>
                  <a:pt x="11619" y="218"/>
                </a:lnTo>
                <a:lnTo>
                  <a:pt x="11620" y="206"/>
                </a:lnTo>
                <a:lnTo>
                  <a:pt x="11622" y="197"/>
                </a:lnTo>
                <a:lnTo>
                  <a:pt x="11623" y="192"/>
                </a:lnTo>
                <a:lnTo>
                  <a:pt x="11622" y="177"/>
                </a:lnTo>
                <a:lnTo>
                  <a:pt x="11617" y="174"/>
                </a:lnTo>
                <a:lnTo>
                  <a:pt x="11613" y="174"/>
                </a:lnTo>
                <a:lnTo>
                  <a:pt x="11606" y="180"/>
                </a:lnTo>
                <a:lnTo>
                  <a:pt x="11600" y="189"/>
                </a:lnTo>
                <a:lnTo>
                  <a:pt x="11599" y="209"/>
                </a:lnTo>
                <a:lnTo>
                  <a:pt x="11596" y="229"/>
                </a:lnTo>
                <a:lnTo>
                  <a:pt x="11592" y="236"/>
                </a:lnTo>
                <a:lnTo>
                  <a:pt x="11586" y="243"/>
                </a:lnTo>
                <a:lnTo>
                  <a:pt x="11579" y="248"/>
                </a:lnTo>
                <a:lnTo>
                  <a:pt x="11573" y="251"/>
                </a:lnTo>
                <a:lnTo>
                  <a:pt x="11570" y="258"/>
                </a:lnTo>
                <a:lnTo>
                  <a:pt x="11566" y="265"/>
                </a:lnTo>
                <a:lnTo>
                  <a:pt x="11558" y="271"/>
                </a:lnTo>
                <a:lnTo>
                  <a:pt x="11553" y="279"/>
                </a:lnTo>
                <a:lnTo>
                  <a:pt x="11550" y="284"/>
                </a:lnTo>
                <a:lnTo>
                  <a:pt x="11545" y="287"/>
                </a:lnTo>
                <a:lnTo>
                  <a:pt x="11541" y="290"/>
                </a:lnTo>
                <a:lnTo>
                  <a:pt x="11537" y="292"/>
                </a:lnTo>
                <a:lnTo>
                  <a:pt x="11533" y="284"/>
                </a:lnTo>
                <a:lnTo>
                  <a:pt x="11528" y="274"/>
                </a:lnTo>
                <a:lnTo>
                  <a:pt x="11525" y="271"/>
                </a:lnTo>
                <a:lnTo>
                  <a:pt x="11522" y="267"/>
                </a:lnTo>
                <a:lnTo>
                  <a:pt x="11515" y="267"/>
                </a:lnTo>
                <a:lnTo>
                  <a:pt x="11509" y="265"/>
                </a:lnTo>
                <a:lnTo>
                  <a:pt x="11507" y="282"/>
                </a:lnTo>
                <a:lnTo>
                  <a:pt x="11504" y="304"/>
                </a:lnTo>
                <a:lnTo>
                  <a:pt x="11502" y="305"/>
                </a:lnTo>
                <a:lnTo>
                  <a:pt x="11501" y="305"/>
                </a:lnTo>
                <a:lnTo>
                  <a:pt x="11498" y="305"/>
                </a:lnTo>
                <a:lnTo>
                  <a:pt x="11497" y="305"/>
                </a:lnTo>
                <a:lnTo>
                  <a:pt x="11492" y="298"/>
                </a:lnTo>
                <a:lnTo>
                  <a:pt x="11486" y="282"/>
                </a:lnTo>
                <a:lnTo>
                  <a:pt x="11482" y="268"/>
                </a:lnTo>
                <a:lnTo>
                  <a:pt x="11478" y="259"/>
                </a:lnTo>
                <a:lnTo>
                  <a:pt x="11472" y="254"/>
                </a:lnTo>
                <a:lnTo>
                  <a:pt x="11466" y="248"/>
                </a:lnTo>
                <a:lnTo>
                  <a:pt x="11463" y="242"/>
                </a:lnTo>
                <a:lnTo>
                  <a:pt x="11458" y="238"/>
                </a:lnTo>
                <a:lnTo>
                  <a:pt x="11442" y="249"/>
                </a:lnTo>
                <a:lnTo>
                  <a:pt x="11430" y="261"/>
                </a:lnTo>
                <a:lnTo>
                  <a:pt x="11425" y="271"/>
                </a:lnTo>
                <a:lnTo>
                  <a:pt x="11420" y="278"/>
                </a:lnTo>
                <a:lnTo>
                  <a:pt x="11419" y="285"/>
                </a:lnTo>
                <a:lnTo>
                  <a:pt x="11417" y="291"/>
                </a:lnTo>
                <a:lnTo>
                  <a:pt x="11416" y="294"/>
                </a:lnTo>
                <a:lnTo>
                  <a:pt x="11412" y="295"/>
                </a:lnTo>
                <a:lnTo>
                  <a:pt x="11407" y="285"/>
                </a:lnTo>
                <a:lnTo>
                  <a:pt x="11404" y="275"/>
                </a:lnTo>
                <a:lnTo>
                  <a:pt x="11403" y="269"/>
                </a:lnTo>
                <a:lnTo>
                  <a:pt x="11404" y="262"/>
                </a:lnTo>
                <a:lnTo>
                  <a:pt x="11412" y="245"/>
                </a:lnTo>
                <a:lnTo>
                  <a:pt x="11420" y="226"/>
                </a:lnTo>
                <a:lnTo>
                  <a:pt x="11427" y="207"/>
                </a:lnTo>
                <a:lnTo>
                  <a:pt x="11433" y="187"/>
                </a:lnTo>
                <a:lnTo>
                  <a:pt x="11427" y="183"/>
                </a:lnTo>
                <a:lnTo>
                  <a:pt x="11419" y="177"/>
                </a:lnTo>
                <a:lnTo>
                  <a:pt x="11410" y="174"/>
                </a:lnTo>
                <a:lnTo>
                  <a:pt x="11399" y="173"/>
                </a:lnTo>
                <a:lnTo>
                  <a:pt x="11383" y="179"/>
                </a:lnTo>
                <a:lnTo>
                  <a:pt x="11367" y="184"/>
                </a:lnTo>
                <a:lnTo>
                  <a:pt x="11357" y="182"/>
                </a:lnTo>
                <a:lnTo>
                  <a:pt x="11347" y="180"/>
                </a:lnTo>
                <a:lnTo>
                  <a:pt x="11341" y="182"/>
                </a:lnTo>
                <a:lnTo>
                  <a:pt x="11335" y="184"/>
                </a:lnTo>
                <a:lnTo>
                  <a:pt x="11327" y="187"/>
                </a:lnTo>
                <a:lnTo>
                  <a:pt x="11318" y="190"/>
                </a:lnTo>
                <a:lnTo>
                  <a:pt x="11314" y="196"/>
                </a:lnTo>
                <a:lnTo>
                  <a:pt x="11312" y="203"/>
                </a:lnTo>
                <a:lnTo>
                  <a:pt x="11324" y="205"/>
                </a:lnTo>
                <a:lnTo>
                  <a:pt x="11335" y="207"/>
                </a:lnTo>
                <a:lnTo>
                  <a:pt x="11334" y="215"/>
                </a:lnTo>
                <a:lnTo>
                  <a:pt x="11335" y="222"/>
                </a:lnTo>
                <a:lnTo>
                  <a:pt x="11338" y="228"/>
                </a:lnTo>
                <a:lnTo>
                  <a:pt x="11344" y="232"/>
                </a:lnTo>
                <a:lnTo>
                  <a:pt x="11350" y="235"/>
                </a:lnTo>
                <a:lnTo>
                  <a:pt x="11355" y="235"/>
                </a:lnTo>
                <a:lnTo>
                  <a:pt x="11361" y="235"/>
                </a:lnTo>
                <a:lnTo>
                  <a:pt x="11367" y="232"/>
                </a:lnTo>
                <a:lnTo>
                  <a:pt x="11367" y="229"/>
                </a:lnTo>
                <a:lnTo>
                  <a:pt x="11365" y="222"/>
                </a:lnTo>
                <a:lnTo>
                  <a:pt x="11365" y="219"/>
                </a:lnTo>
                <a:lnTo>
                  <a:pt x="11367" y="216"/>
                </a:lnTo>
                <a:lnTo>
                  <a:pt x="11368" y="215"/>
                </a:lnTo>
                <a:lnTo>
                  <a:pt x="11371" y="215"/>
                </a:lnTo>
                <a:lnTo>
                  <a:pt x="11383" y="220"/>
                </a:lnTo>
                <a:lnTo>
                  <a:pt x="11393" y="226"/>
                </a:lnTo>
                <a:lnTo>
                  <a:pt x="11394" y="233"/>
                </a:lnTo>
                <a:lnTo>
                  <a:pt x="11393" y="243"/>
                </a:lnTo>
                <a:lnTo>
                  <a:pt x="11383" y="262"/>
                </a:lnTo>
                <a:lnTo>
                  <a:pt x="11368" y="285"/>
                </a:lnTo>
                <a:lnTo>
                  <a:pt x="11360" y="290"/>
                </a:lnTo>
                <a:lnTo>
                  <a:pt x="11351" y="294"/>
                </a:lnTo>
                <a:lnTo>
                  <a:pt x="11348" y="301"/>
                </a:lnTo>
                <a:lnTo>
                  <a:pt x="11347" y="307"/>
                </a:lnTo>
                <a:lnTo>
                  <a:pt x="11338" y="310"/>
                </a:lnTo>
                <a:lnTo>
                  <a:pt x="11329" y="313"/>
                </a:lnTo>
                <a:lnTo>
                  <a:pt x="11327" y="320"/>
                </a:lnTo>
                <a:lnTo>
                  <a:pt x="11324" y="328"/>
                </a:lnTo>
                <a:lnTo>
                  <a:pt x="11322" y="339"/>
                </a:lnTo>
                <a:lnTo>
                  <a:pt x="11319" y="350"/>
                </a:lnTo>
                <a:lnTo>
                  <a:pt x="11318" y="351"/>
                </a:lnTo>
                <a:lnTo>
                  <a:pt x="11283" y="339"/>
                </a:lnTo>
                <a:lnTo>
                  <a:pt x="11278" y="333"/>
                </a:lnTo>
                <a:lnTo>
                  <a:pt x="11273" y="326"/>
                </a:lnTo>
                <a:lnTo>
                  <a:pt x="11268" y="320"/>
                </a:lnTo>
                <a:lnTo>
                  <a:pt x="11262" y="313"/>
                </a:lnTo>
                <a:lnTo>
                  <a:pt x="11253" y="308"/>
                </a:lnTo>
                <a:lnTo>
                  <a:pt x="11243" y="305"/>
                </a:lnTo>
                <a:lnTo>
                  <a:pt x="11240" y="301"/>
                </a:lnTo>
                <a:lnTo>
                  <a:pt x="11237" y="298"/>
                </a:lnTo>
                <a:lnTo>
                  <a:pt x="11232" y="298"/>
                </a:lnTo>
                <a:lnTo>
                  <a:pt x="11224" y="298"/>
                </a:lnTo>
                <a:lnTo>
                  <a:pt x="11223" y="294"/>
                </a:lnTo>
                <a:lnTo>
                  <a:pt x="11221" y="288"/>
                </a:lnTo>
                <a:lnTo>
                  <a:pt x="11217" y="285"/>
                </a:lnTo>
                <a:lnTo>
                  <a:pt x="11210" y="282"/>
                </a:lnTo>
                <a:lnTo>
                  <a:pt x="11206" y="281"/>
                </a:lnTo>
                <a:lnTo>
                  <a:pt x="11201" y="279"/>
                </a:lnTo>
                <a:lnTo>
                  <a:pt x="11198" y="279"/>
                </a:lnTo>
                <a:lnTo>
                  <a:pt x="11196" y="281"/>
                </a:lnTo>
                <a:lnTo>
                  <a:pt x="11185" y="290"/>
                </a:lnTo>
                <a:lnTo>
                  <a:pt x="11177" y="297"/>
                </a:lnTo>
                <a:lnTo>
                  <a:pt x="11174" y="295"/>
                </a:lnTo>
                <a:lnTo>
                  <a:pt x="11174" y="287"/>
                </a:lnTo>
                <a:lnTo>
                  <a:pt x="11173" y="281"/>
                </a:lnTo>
                <a:lnTo>
                  <a:pt x="11165" y="278"/>
                </a:lnTo>
                <a:lnTo>
                  <a:pt x="11160" y="272"/>
                </a:lnTo>
                <a:lnTo>
                  <a:pt x="11152" y="262"/>
                </a:lnTo>
                <a:lnTo>
                  <a:pt x="11145" y="251"/>
                </a:lnTo>
                <a:lnTo>
                  <a:pt x="11144" y="236"/>
                </a:lnTo>
                <a:lnTo>
                  <a:pt x="11144" y="223"/>
                </a:lnTo>
                <a:lnTo>
                  <a:pt x="11141" y="219"/>
                </a:lnTo>
                <a:lnTo>
                  <a:pt x="11138" y="215"/>
                </a:lnTo>
                <a:lnTo>
                  <a:pt x="11126" y="207"/>
                </a:lnTo>
                <a:lnTo>
                  <a:pt x="11113" y="203"/>
                </a:lnTo>
                <a:lnTo>
                  <a:pt x="11106" y="197"/>
                </a:lnTo>
                <a:lnTo>
                  <a:pt x="11099" y="195"/>
                </a:lnTo>
                <a:lnTo>
                  <a:pt x="11093" y="195"/>
                </a:lnTo>
                <a:lnTo>
                  <a:pt x="11086" y="197"/>
                </a:lnTo>
                <a:lnTo>
                  <a:pt x="11082" y="210"/>
                </a:lnTo>
                <a:lnTo>
                  <a:pt x="11077" y="223"/>
                </a:lnTo>
                <a:lnTo>
                  <a:pt x="11085" y="241"/>
                </a:lnTo>
                <a:lnTo>
                  <a:pt x="11089" y="258"/>
                </a:lnTo>
                <a:lnTo>
                  <a:pt x="11089" y="262"/>
                </a:lnTo>
                <a:lnTo>
                  <a:pt x="11089" y="265"/>
                </a:lnTo>
                <a:lnTo>
                  <a:pt x="11086" y="267"/>
                </a:lnTo>
                <a:lnTo>
                  <a:pt x="11085" y="268"/>
                </a:lnTo>
                <a:lnTo>
                  <a:pt x="11080" y="267"/>
                </a:lnTo>
                <a:lnTo>
                  <a:pt x="11077" y="265"/>
                </a:lnTo>
                <a:lnTo>
                  <a:pt x="11057" y="249"/>
                </a:lnTo>
                <a:lnTo>
                  <a:pt x="11040" y="236"/>
                </a:lnTo>
                <a:lnTo>
                  <a:pt x="11030" y="246"/>
                </a:lnTo>
                <a:lnTo>
                  <a:pt x="11018" y="258"/>
                </a:lnTo>
                <a:lnTo>
                  <a:pt x="11013" y="262"/>
                </a:lnTo>
                <a:lnTo>
                  <a:pt x="11005" y="267"/>
                </a:lnTo>
                <a:lnTo>
                  <a:pt x="11000" y="268"/>
                </a:lnTo>
                <a:lnTo>
                  <a:pt x="10994" y="269"/>
                </a:lnTo>
                <a:lnTo>
                  <a:pt x="10981" y="275"/>
                </a:lnTo>
                <a:lnTo>
                  <a:pt x="10968" y="279"/>
                </a:lnTo>
                <a:lnTo>
                  <a:pt x="10955" y="278"/>
                </a:lnTo>
                <a:lnTo>
                  <a:pt x="10944" y="277"/>
                </a:lnTo>
                <a:lnTo>
                  <a:pt x="10935" y="282"/>
                </a:lnTo>
                <a:lnTo>
                  <a:pt x="10928" y="288"/>
                </a:lnTo>
                <a:lnTo>
                  <a:pt x="10910" y="300"/>
                </a:lnTo>
                <a:lnTo>
                  <a:pt x="10895" y="311"/>
                </a:lnTo>
                <a:lnTo>
                  <a:pt x="10885" y="320"/>
                </a:lnTo>
                <a:lnTo>
                  <a:pt x="10874" y="330"/>
                </a:lnTo>
                <a:lnTo>
                  <a:pt x="10869" y="347"/>
                </a:lnTo>
                <a:lnTo>
                  <a:pt x="10866" y="364"/>
                </a:lnTo>
                <a:lnTo>
                  <a:pt x="10860" y="367"/>
                </a:lnTo>
                <a:lnTo>
                  <a:pt x="10850" y="369"/>
                </a:lnTo>
                <a:lnTo>
                  <a:pt x="10846" y="369"/>
                </a:lnTo>
                <a:lnTo>
                  <a:pt x="10841" y="370"/>
                </a:lnTo>
                <a:lnTo>
                  <a:pt x="10838" y="373"/>
                </a:lnTo>
                <a:lnTo>
                  <a:pt x="10837" y="375"/>
                </a:lnTo>
                <a:lnTo>
                  <a:pt x="10841" y="386"/>
                </a:lnTo>
                <a:lnTo>
                  <a:pt x="10850" y="399"/>
                </a:lnTo>
                <a:lnTo>
                  <a:pt x="10854" y="406"/>
                </a:lnTo>
                <a:lnTo>
                  <a:pt x="10857" y="413"/>
                </a:lnTo>
                <a:lnTo>
                  <a:pt x="10859" y="418"/>
                </a:lnTo>
                <a:lnTo>
                  <a:pt x="10859" y="422"/>
                </a:lnTo>
                <a:lnTo>
                  <a:pt x="10847" y="422"/>
                </a:lnTo>
                <a:lnTo>
                  <a:pt x="10836" y="423"/>
                </a:lnTo>
                <a:lnTo>
                  <a:pt x="10834" y="438"/>
                </a:lnTo>
                <a:lnTo>
                  <a:pt x="10833" y="452"/>
                </a:lnTo>
                <a:lnTo>
                  <a:pt x="10834" y="458"/>
                </a:lnTo>
                <a:lnTo>
                  <a:pt x="10840" y="464"/>
                </a:lnTo>
                <a:lnTo>
                  <a:pt x="10846" y="471"/>
                </a:lnTo>
                <a:lnTo>
                  <a:pt x="10850" y="475"/>
                </a:lnTo>
                <a:lnTo>
                  <a:pt x="10853" y="481"/>
                </a:lnTo>
                <a:lnTo>
                  <a:pt x="10856" y="490"/>
                </a:lnTo>
                <a:lnTo>
                  <a:pt x="10857" y="498"/>
                </a:lnTo>
                <a:lnTo>
                  <a:pt x="10857" y="506"/>
                </a:lnTo>
                <a:lnTo>
                  <a:pt x="10851" y="508"/>
                </a:lnTo>
                <a:lnTo>
                  <a:pt x="10846" y="511"/>
                </a:lnTo>
                <a:lnTo>
                  <a:pt x="10840" y="508"/>
                </a:lnTo>
                <a:lnTo>
                  <a:pt x="10833" y="504"/>
                </a:lnTo>
                <a:lnTo>
                  <a:pt x="10833" y="510"/>
                </a:lnTo>
                <a:lnTo>
                  <a:pt x="10831" y="516"/>
                </a:lnTo>
                <a:lnTo>
                  <a:pt x="10831" y="517"/>
                </a:lnTo>
                <a:lnTo>
                  <a:pt x="10833" y="519"/>
                </a:lnTo>
                <a:lnTo>
                  <a:pt x="10834" y="519"/>
                </a:lnTo>
                <a:lnTo>
                  <a:pt x="10837" y="519"/>
                </a:lnTo>
                <a:lnTo>
                  <a:pt x="10841" y="520"/>
                </a:lnTo>
                <a:lnTo>
                  <a:pt x="10847" y="520"/>
                </a:lnTo>
                <a:lnTo>
                  <a:pt x="10857" y="516"/>
                </a:lnTo>
                <a:lnTo>
                  <a:pt x="10866" y="516"/>
                </a:lnTo>
                <a:lnTo>
                  <a:pt x="10867" y="520"/>
                </a:lnTo>
                <a:lnTo>
                  <a:pt x="10869" y="526"/>
                </a:lnTo>
                <a:lnTo>
                  <a:pt x="10867" y="534"/>
                </a:lnTo>
                <a:lnTo>
                  <a:pt x="10864" y="543"/>
                </a:lnTo>
                <a:lnTo>
                  <a:pt x="10864" y="546"/>
                </a:lnTo>
                <a:lnTo>
                  <a:pt x="10863" y="547"/>
                </a:lnTo>
                <a:lnTo>
                  <a:pt x="10861" y="547"/>
                </a:lnTo>
                <a:lnTo>
                  <a:pt x="10859" y="546"/>
                </a:lnTo>
                <a:lnTo>
                  <a:pt x="10854" y="543"/>
                </a:lnTo>
                <a:lnTo>
                  <a:pt x="10851" y="539"/>
                </a:lnTo>
                <a:lnTo>
                  <a:pt x="10849" y="527"/>
                </a:lnTo>
                <a:lnTo>
                  <a:pt x="10847" y="524"/>
                </a:lnTo>
                <a:lnTo>
                  <a:pt x="10844" y="524"/>
                </a:lnTo>
                <a:lnTo>
                  <a:pt x="10841" y="526"/>
                </a:lnTo>
                <a:lnTo>
                  <a:pt x="10840" y="529"/>
                </a:lnTo>
                <a:lnTo>
                  <a:pt x="10838" y="531"/>
                </a:lnTo>
                <a:lnTo>
                  <a:pt x="10834" y="537"/>
                </a:lnTo>
                <a:lnTo>
                  <a:pt x="10831" y="544"/>
                </a:lnTo>
                <a:lnTo>
                  <a:pt x="10825" y="542"/>
                </a:lnTo>
                <a:lnTo>
                  <a:pt x="10818" y="537"/>
                </a:lnTo>
                <a:lnTo>
                  <a:pt x="10815" y="537"/>
                </a:lnTo>
                <a:lnTo>
                  <a:pt x="10813" y="534"/>
                </a:lnTo>
                <a:lnTo>
                  <a:pt x="10810" y="533"/>
                </a:lnTo>
                <a:lnTo>
                  <a:pt x="10807" y="529"/>
                </a:lnTo>
                <a:lnTo>
                  <a:pt x="10802" y="521"/>
                </a:lnTo>
                <a:lnTo>
                  <a:pt x="10797" y="517"/>
                </a:lnTo>
                <a:lnTo>
                  <a:pt x="10787" y="510"/>
                </a:lnTo>
                <a:lnTo>
                  <a:pt x="10778" y="504"/>
                </a:lnTo>
                <a:lnTo>
                  <a:pt x="10774" y="498"/>
                </a:lnTo>
                <a:lnTo>
                  <a:pt x="10772" y="493"/>
                </a:lnTo>
                <a:lnTo>
                  <a:pt x="10766" y="491"/>
                </a:lnTo>
                <a:lnTo>
                  <a:pt x="10761" y="491"/>
                </a:lnTo>
                <a:lnTo>
                  <a:pt x="10755" y="488"/>
                </a:lnTo>
                <a:lnTo>
                  <a:pt x="10749" y="485"/>
                </a:lnTo>
                <a:lnTo>
                  <a:pt x="10748" y="480"/>
                </a:lnTo>
                <a:lnTo>
                  <a:pt x="10746" y="474"/>
                </a:lnTo>
                <a:lnTo>
                  <a:pt x="10746" y="468"/>
                </a:lnTo>
                <a:lnTo>
                  <a:pt x="10745" y="461"/>
                </a:lnTo>
                <a:lnTo>
                  <a:pt x="10736" y="467"/>
                </a:lnTo>
                <a:lnTo>
                  <a:pt x="10726" y="471"/>
                </a:lnTo>
                <a:lnTo>
                  <a:pt x="10722" y="468"/>
                </a:lnTo>
                <a:lnTo>
                  <a:pt x="10717" y="465"/>
                </a:lnTo>
                <a:lnTo>
                  <a:pt x="10719" y="461"/>
                </a:lnTo>
                <a:lnTo>
                  <a:pt x="10719" y="457"/>
                </a:lnTo>
                <a:lnTo>
                  <a:pt x="10723" y="457"/>
                </a:lnTo>
                <a:lnTo>
                  <a:pt x="10728" y="455"/>
                </a:lnTo>
                <a:lnTo>
                  <a:pt x="10732" y="451"/>
                </a:lnTo>
                <a:lnTo>
                  <a:pt x="10735" y="447"/>
                </a:lnTo>
                <a:lnTo>
                  <a:pt x="10739" y="431"/>
                </a:lnTo>
                <a:lnTo>
                  <a:pt x="10743" y="411"/>
                </a:lnTo>
                <a:lnTo>
                  <a:pt x="10738" y="402"/>
                </a:lnTo>
                <a:lnTo>
                  <a:pt x="10728" y="386"/>
                </a:lnTo>
                <a:lnTo>
                  <a:pt x="10717" y="370"/>
                </a:lnTo>
                <a:lnTo>
                  <a:pt x="10712" y="359"/>
                </a:lnTo>
                <a:lnTo>
                  <a:pt x="10706" y="354"/>
                </a:lnTo>
                <a:lnTo>
                  <a:pt x="10697" y="353"/>
                </a:lnTo>
                <a:lnTo>
                  <a:pt x="10683" y="339"/>
                </a:lnTo>
                <a:lnTo>
                  <a:pt x="10667" y="324"/>
                </a:lnTo>
                <a:lnTo>
                  <a:pt x="10658" y="320"/>
                </a:lnTo>
                <a:lnTo>
                  <a:pt x="10648" y="315"/>
                </a:lnTo>
                <a:lnTo>
                  <a:pt x="10640" y="310"/>
                </a:lnTo>
                <a:lnTo>
                  <a:pt x="10631" y="305"/>
                </a:lnTo>
                <a:lnTo>
                  <a:pt x="10624" y="298"/>
                </a:lnTo>
                <a:lnTo>
                  <a:pt x="10620" y="290"/>
                </a:lnTo>
                <a:lnTo>
                  <a:pt x="10618" y="284"/>
                </a:lnTo>
                <a:lnTo>
                  <a:pt x="10615" y="279"/>
                </a:lnTo>
                <a:lnTo>
                  <a:pt x="10611" y="279"/>
                </a:lnTo>
                <a:lnTo>
                  <a:pt x="10608" y="279"/>
                </a:lnTo>
                <a:lnTo>
                  <a:pt x="10605" y="282"/>
                </a:lnTo>
                <a:lnTo>
                  <a:pt x="10604" y="284"/>
                </a:lnTo>
                <a:lnTo>
                  <a:pt x="10601" y="290"/>
                </a:lnTo>
                <a:lnTo>
                  <a:pt x="10601" y="294"/>
                </a:lnTo>
                <a:lnTo>
                  <a:pt x="10601" y="300"/>
                </a:lnTo>
                <a:lnTo>
                  <a:pt x="10601" y="307"/>
                </a:lnTo>
                <a:lnTo>
                  <a:pt x="10601" y="308"/>
                </a:lnTo>
                <a:lnTo>
                  <a:pt x="10599" y="311"/>
                </a:lnTo>
                <a:lnTo>
                  <a:pt x="10598" y="313"/>
                </a:lnTo>
                <a:lnTo>
                  <a:pt x="10595" y="314"/>
                </a:lnTo>
                <a:lnTo>
                  <a:pt x="10579" y="304"/>
                </a:lnTo>
                <a:lnTo>
                  <a:pt x="10563" y="294"/>
                </a:lnTo>
                <a:lnTo>
                  <a:pt x="10549" y="298"/>
                </a:lnTo>
                <a:lnTo>
                  <a:pt x="10540" y="301"/>
                </a:lnTo>
                <a:lnTo>
                  <a:pt x="10533" y="301"/>
                </a:lnTo>
                <a:lnTo>
                  <a:pt x="10527" y="300"/>
                </a:lnTo>
                <a:lnTo>
                  <a:pt x="10517" y="292"/>
                </a:lnTo>
                <a:lnTo>
                  <a:pt x="10509" y="282"/>
                </a:lnTo>
                <a:lnTo>
                  <a:pt x="10504" y="272"/>
                </a:lnTo>
                <a:lnTo>
                  <a:pt x="10501" y="261"/>
                </a:lnTo>
                <a:lnTo>
                  <a:pt x="10496" y="256"/>
                </a:lnTo>
                <a:lnTo>
                  <a:pt x="10489" y="252"/>
                </a:lnTo>
                <a:lnTo>
                  <a:pt x="10480" y="248"/>
                </a:lnTo>
                <a:lnTo>
                  <a:pt x="10471" y="242"/>
                </a:lnTo>
                <a:lnTo>
                  <a:pt x="10470" y="236"/>
                </a:lnTo>
                <a:lnTo>
                  <a:pt x="10468" y="231"/>
                </a:lnTo>
                <a:lnTo>
                  <a:pt x="10471" y="225"/>
                </a:lnTo>
                <a:lnTo>
                  <a:pt x="10476" y="218"/>
                </a:lnTo>
                <a:lnTo>
                  <a:pt x="10484" y="213"/>
                </a:lnTo>
                <a:lnTo>
                  <a:pt x="10491" y="207"/>
                </a:lnTo>
                <a:lnTo>
                  <a:pt x="10487" y="205"/>
                </a:lnTo>
                <a:lnTo>
                  <a:pt x="10481" y="202"/>
                </a:lnTo>
                <a:lnTo>
                  <a:pt x="10477" y="199"/>
                </a:lnTo>
                <a:lnTo>
                  <a:pt x="10473" y="197"/>
                </a:lnTo>
                <a:lnTo>
                  <a:pt x="10467" y="197"/>
                </a:lnTo>
                <a:lnTo>
                  <a:pt x="10463" y="197"/>
                </a:lnTo>
                <a:lnTo>
                  <a:pt x="10458" y="199"/>
                </a:lnTo>
                <a:lnTo>
                  <a:pt x="10453" y="202"/>
                </a:lnTo>
                <a:lnTo>
                  <a:pt x="10448" y="207"/>
                </a:lnTo>
                <a:lnTo>
                  <a:pt x="10442" y="212"/>
                </a:lnTo>
                <a:lnTo>
                  <a:pt x="10440" y="210"/>
                </a:lnTo>
                <a:lnTo>
                  <a:pt x="10435" y="209"/>
                </a:lnTo>
                <a:lnTo>
                  <a:pt x="10435" y="205"/>
                </a:lnTo>
                <a:lnTo>
                  <a:pt x="10434" y="200"/>
                </a:lnTo>
                <a:lnTo>
                  <a:pt x="10438" y="190"/>
                </a:lnTo>
                <a:lnTo>
                  <a:pt x="10442" y="180"/>
                </a:lnTo>
                <a:lnTo>
                  <a:pt x="10427" y="180"/>
                </a:lnTo>
                <a:lnTo>
                  <a:pt x="10412" y="180"/>
                </a:lnTo>
                <a:lnTo>
                  <a:pt x="10412" y="176"/>
                </a:lnTo>
                <a:lnTo>
                  <a:pt x="10412" y="171"/>
                </a:lnTo>
                <a:lnTo>
                  <a:pt x="10409" y="166"/>
                </a:lnTo>
                <a:lnTo>
                  <a:pt x="10408" y="161"/>
                </a:lnTo>
                <a:lnTo>
                  <a:pt x="10401" y="163"/>
                </a:lnTo>
                <a:lnTo>
                  <a:pt x="10393" y="164"/>
                </a:lnTo>
                <a:lnTo>
                  <a:pt x="10389" y="169"/>
                </a:lnTo>
                <a:lnTo>
                  <a:pt x="10386" y="171"/>
                </a:lnTo>
                <a:lnTo>
                  <a:pt x="10385" y="179"/>
                </a:lnTo>
                <a:lnTo>
                  <a:pt x="10385" y="184"/>
                </a:lnTo>
                <a:lnTo>
                  <a:pt x="10386" y="189"/>
                </a:lnTo>
                <a:lnTo>
                  <a:pt x="10389" y="193"/>
                </a:lnTo>
                <a:lnTo>
                  <a:pt x="10392" y="197"/>
                </a:lnTo>
                <a:lnTo>
                  <a:pt x="10396" y="202"/>
                </a:lnTo>
                <a:lnTo>
                  <a:pt x="10392" y="203"/>
                </a:lnTo>
                <a:lnTo>
                  <a:pt x="10389" y="205"/>
                </a:lnTo>
                <a:lnTo>
                  <a:pt x="10383" y="205"/>
                </a:lnTo>
                <a:lnTo>
                  <a:pt x="10379" y="205"/>
                </a:lnTo>
                <a:lnTo>
                  <a:pt x="10376" y="200"/>
                </a:lnTo>
                <a:lnTo>
                  <a:pt x="10373" y="196"/>
                </a:lnTo>
                <a:lnTo>
                  <a:pt x="10370" y="193"/>
                </a:lnTo>
                <a:lnTo>
                  <a:pt x="10370" y="190"/>
                </a:lnTo>
                <a:lnTo>
                  <a:pt x="10372" y="189"/>
                </a:lnTo>
                <a:lnTo>
                  <a:pt x="10373" y="187"/>
                </a:lnTo>
                <a:lnTo>
                  <a:pt x="10376" y="184"/>
                </a:lnTo>
                <a:lnTo>
                  <a:pt x="10378" y="184"/>
                </a:lnTo>
                <a:lnTo>
                  <a:pt x="10376" y="180"/>
                </a:lnTo>
                <a:lnTo>
                  <a:pt x="10375" y="176"/>
                </a:lnTo>
                <a:lnTo>
                  <a:pt x="10370" y="173"/>
                </a:lnTo>
                <a:lnTo>
                  <a:pt x="10363" y="171"/>
                </a:lnTo>
                <a:lnTo>
                  <a:pt x="10357" y="171"/>
                </a:lnTo>
                <a:lnTo>
                  <a:pt x="10350" y="171"/>
                </a:lnTo>
                <a:lnTo>
                  <a:pt x="10345" y="174"/>
                </a:lnTo>
                <a:lnTo>
                  <a:pt x="10339" y="179"/>
                </a:lnTo>
                <a:lnTo>
                  <a:pt x="10336" y="177"/>
                </a:lnTo>
                <a:lnTo>
                  <a:pt x="10332" y="177"/>
                </a:lnTo>
                <a:lnTo>
                  <a:pt x="10326" y="170"/>
                </a:lnTo>
                <a:lnTo>
                  <a:pt x="10320" y="166"/>
                </a:lnTo>
                <a:lnTo>
                  <a:pt x="10313" y="164"/>
                </a:lnTo>
                <a:lnTo>
                  <a:pt x="10307" y="166"/>
                </a:lnTo>
                <a:lnTo>
                  <a:pt x="10304" y="167"/>
                </a:lnTo>
                <a:lnTo>
                  <a:pt x="10301" y="170"/>
                </a:lnTo>
                <a:lnTo>
                  <a:pt x="10298" y="182"/>
                </a:lnTo>
                <a:lnTo>
                  <a:pt x="10294" y="195"/>
                </a:lnTo>
                <a:lnTo>
                  <a:pt x="10281" y="184"/>
                </a:lnTo>
                <a:lnTo>
                  <a:pt x="10267" y="177"/>
                </a:lnTo>
                <a:lnTo>
                  <a:pt x="10257" y="183"/>
                </a:lnTo>
                <a:lnTo>
                  <a:pt x="10245" y="192"/>
                </a:lnTo>
                <a:lnTo>
                  <a:pt x="10229" y="199"/>
                </a:lnTo>
                <a:lnTo>
                  <a:pt x="10212" y="209"/>
                </a:lnTo>
                <a:lnTo>
                  <a:pt x="10199" y="209"/>
                </a:lnTo>
                <a:lnTo>
                  <a:pt x="10186" y="212"/>
                </a:lnTo>
                <a:lnTo>
                  <a:pt x="10185" y="209"/>
                </a:lnTo>
                <a:lnTo>
                  <a:pt x="10183" y="209"/>
                </a:lnTo>
                <a:lnTo>
                  <a:pt x="10182" y="209"/>
                </a:lnTo>
                <a:lnTo>
                  <a:pt x="10180" y="210"/>
                </a:lnTo>
                <a:lnTo>
                  <a:pt x="10176" y="215"/>
                </a:lnTo>
                <a:lnTo>
                  <a:pt x="10172" y="219"/>
                </a:lnTo>
                <a:lnTo>
                  <a:pt x="10167" y="220"/>
                </a:lnTo>
                <a:lnTo>
                  <a:pt x="10162" y="219"/>
                </a:lnTo>
                <a:lnTo>
                  <a:pt x="10157" y="218"/>
                </a:lnTo>
                <a:lnTo>
                  <a:pt x="10153" y="213"/>
                </a:lnTo>
                <a:lnTo>
                  <a:pt x="10149" y="202"/>
                </a:lnTo>
                <a:lnTo>
                  <a:pt x="10143" y="190"/>
                </a:lnTo>
                <a:lnTo>
                  <a:pt x="10143" y="177"/>
                </a:lnTo>
                <a:lnTo>
                  <a:pt x="10141" y="166"/>
                </a:lnTo>
                <a:lnTo>
                  <a:pt x="10140" y="159"/>
                </a:lnTo>
                <a:lnTo>
                  <a:pt x="10139" y="153"/>
                </a:lnTo>
                <a:lnTo>
                  <a:pt x="10133" y="144"/>
                </a:lnTo>
                <a:lnTo>
                  <a:pt x="10126" y="135"/>
                </a:lnTo>
                <a:lnTo>
                  <a:pt x="10124" y="130"/>
                </a:lnTo>
                <a:lnTo>
                  <a:pt x="10124" y="124"/>
                </a:lnTo>
                <a:lnTo>
                  <a:pt x="10120" y="117"/>
                </a:lnTo>
                <a:lnTo>
                  <a:pt x="10116" y="111"/>
                </a:lnTo>
                <a:lnTo>
                  <a:pt x="10114" y="105"/>
                </a:lnTo>
                <a:lnTo>
                  <a:pt x="10111" y="101"/>
                </a:lnTo>
                <a:lnTo>
                  <a:pt x="10101" y="97"/>
                </a:lnTo>
                <a:lnTo>
                  <a:pt x="10093" y="95"/>
                </a:lnTo>
                <a:lnTo>
                  <a:pt x="10080" y="104"/>
                </a:lnTo>
                <a:lnTo>
                  <a:pt x="10067" y="115"/>
                </a:lnTo>
                <a:lnTo>
                  <a:pt x="10055" y="127"/>
                </a:lnTo>
                <a:lnTo>
                  <a:pt x="10044" y="143"/>
                </a:lnTo>
                <a:lnTo>
                  <a:pt x="10036" y="148"/>
                </a:lnTo>
                <a:lnTo>
                  <a:pt x="10031" y="157"/>
                </a:lnTo>
                <a:lnTo>
                  <a:pt x="10025" y="166"/>
                </a:lnTo>
                <a:lnTo>
                  <a:pt x="10022" y="174"/>
                </a:lnTo>
                <a:lnTo>
                  <a:pt x="10021" y="182"/>
                </a:lnTo>
                <a:lnTo>
                  <a:pt x="10022" y="189"/>
                </a:lnTo>
                <a:lnTo>
                  <a:pt x="10023" y="197"/>
                </a:lnTo>
                <a:lnTo>
                  <a:pt x="10025" y="205"/>
                </a:lnTo>
                <a:lnTo>
                  <a:pt x="10023" y="212"/>
                </a:lnTo>
                <a:lnTo>
                  <a:pt x="10022" y="220"/>
                </a:lnTo>
                <a:lnTo>
                  <a:pt x="10025" y="226"/>
                </a:lnTo>
                <a:lnTo>
                  <a:pt x="10028" y="232"/>
                </a:lnTo>
                <a:lnTo>
                  <a:pt x="10031" y="238"/>
                </a:lnTo>
                <a:lnTo>
                  <a:pt x="10036" y="245"/>
                </a:lnTo>
                <a:lnTo>
                  <a:pt x="10041" y="246"/>
                </a:lnTo>
                <a:lnTo>
                  <a:pt x="10046" y="249"/>
                </a:lnTo>
                <a:lnTo>
                  <a:pt x="10052" y="249"/>
                </a:lnTo>
                <a:lnTo>
                  <a:pt x="10058" y="251"/>
                </a:lnTo>
                <a:lnTo>
                  <a:pt x="10068" y="245"/>
                </a:lnTo>
                <a:lnTo>
                  <a:pt x="10078" y="239"/>
                </a:lnTo>
                <a:lnTo>
                  <a:pt x="10093" y="231"/>
                </a:lnTo>
                <a:lnTo>
                  <a:pt x="10107" y="225"/>
                </a:lnTo>
                <a:lnTo>
                  <a:pt x="10118" y="225"/>
                </a:lnTo>
                <a:lnTo>
                  <a:pt x="10129" y="223"/>
                </a:lnTo>
                <a:lnTo>
                  <a:pt x="10136" y="226"/>
                </a:lnTo>
                <a:lnTo>
                  <a:pt x="10141" y="228"/>
                </a:lnTo>
                <a:lnTo>
                  <a:pt x="10147" y="235"/>
                </a:lnTo>
                <a:lnTo>
                  <a:pt x="10153" y="242"/>
                </a:lnTo>
                <a:lnTo>
                  <a:pt x="10153" y="251"/>
                </a:lnTo>
                <a:lnTo>
                  <a:pt x="10153" y="261"/>
                </a:lnTo>
                <a:lnTo>
                  <a:pt x="10152" y="271"/>
                </a:lnTo>
                <a:lnTo>
                  <a:pt x="10149" y="279"/>
                </a:lnTo>
                <a:lnTo>
                  <a:pt x="10144" y="284"/>
                </a:lnTo>
                <a:lnTo>
                  <a:pt x="10140" y="288"/>
                </a:lnTo>
                <a:lnTo>
                  <a:pt x="10136" y="291"/>
                </a:lnTo>
                <a:lnTo>
                  <a:pt x="10130" y="294"/>
                </a:lnTo>
                <a:lnTo>
                  <a:pt x="10120" y="298"/>
                </a:lnTo>
                <a:lnTo>
                  <a:pt x="10113" y="301"/>
                </a:lnTo>
                <a:lnTo>
                  <a:pt x="10103" y="305"/>
                </a:lnTo>
                <a:lnTo>
                  <a:pt x="10093" y="310"/>
                </a:lnTo>
                <a:lnTo>
                  <a:pt x="10082" y="313"/>
                </a:lnTo>
                <a:lnTo>
                  <a:pt x="10069" y="315"/>
                </a:lnTo>
                <a:lnTo>
                  <a:pt x="10054" y="317"/>
                </a:lnTo>
                <a:lnTo>
                  <a:pt x="10038" y="321"/>
                </a:lnTo>
                <a:lnTo>
                  <a:pt x="10031" y="323"/>
                </a:lnTo>
                <a:lnTo>
                  <a:pt x="10022" y="323"/>
                </a:lnTo>
                <a:lnTo>
                  <a:pt x="10013" y="323"/>
                </a:lnTo>
                <a:lnTo>
                  <a:pt x="10005" y="323"/>
                </a:lnTo>
                <a:lnTo>
                  <a:pt x="9990" y="317"/>
                </a:lnTo>
                <a:lnTo>
                  <a:pt x="9977" y="311"/>
                </a:lnTo>
                <a:lnTo>
                  <a:pt x="9960" y="304"/>
                </a:lnTo>
                <a:lnTo>
                  <a:pt x="9944" y="300"/>
                </a:lnTo>
                <a:lnTo>
                  <a:pt x="9930" y="297"/>
                </a:lnTo>
                <a:lnTo>
                  <a:pt x="9917" y="297"/>
                </a:lnTo>
                <a:lnTo>
                  <a:pt x="9914" y="298"/>
                </a:lnTo>
                <a:lnTo>
                  <a:pt x="9911" y="301"/>
                </a:lnTo>
                <a:lnTo>
                  <a:pt x="9905" y="305"/>
                </a:lnTo>
                <a:lnTo>
                  <a:pt x="9901" y="311"/>
                </a:lnTo>
                <a:lnTo>
                  <a:pt x="9898" y="318"/>
                </a:lnTo>
                <a:lnTo>
                  <a:pt x="9894" y="326"/>
                </a:lnTo>
                <a:lnTo>
                  <a:pt x="9884" y="339"/>
                </a:lnTo>
                <a:lnTo>
                  <a:pt x="9874" y="353"/>
                </a:lnTo>
                <a:lnTo>
                  <a:pt x="9869" y="362"/>
                </a:lnTo>
                <a:lnTo>
                  <a:pt x="9865" y="370"/>
                </a:lnTo>
                <a:lnTo>
                  <a:pt x="9861" y="380"/>
                </a:lnTo>
                <a:lnTo>
                  <a:pt x="9856" y="392"/>
                </a:lnTo>
                <a:lnTo>
                  <a:pt x="9842" y="405"/>
                </a:lnTo>
                <a:lnTo>
                  <a:pt x="9828" y="418"/>
                </a:lnTo>
                <a:lnTo>
                  <a:pt x="9826" y="428"/>
                </a:lnTo>
                <a:lnTo>
                  <a:pt x="9825" y="438"/>
                </a:lnTo>
                <a:lnTo>
                  <a:pt x="9828" y="449"/>
                </a:lnTo>
                <a:lnTo>
                  <a:pt x="9830" y="461"/>
                </a:lnTo>
                <a:lnTo>
                  <a:pt x="9841" y="477"/>
                </a:lnTo>
                <a:lnTo>
                  <a:pt x="9851" y="493"/>
                </a:lnTo>
                <a:lnTo>
                  <a:pt x="9849" y="497"/>
                </a:lnTo>
                <a:lnTo>
                  <a:pt x="9849" y="500"/>
                </a:lnTo>
                <a:lnTo>
                  <a:pt x="9851" y="503"/>
                </a:lnTo>
                <a:lnTo>
                  <a:pt x="9852" y="507"/>
                </a:lnTo>
                <a:lnTo>
                  <a:pt x="9852" y="511"/>
                </a:lnTo>
                <a:lnTo>
                  <a:pt x="9851" y="517"/>
                </a:lnTo>
                <a:lnTo>
                  <a:pt x="9846" y="526"/>
                </a:lnTo>
                <a:lnTo>
                  <a:pt x="9838" y="534"/>
                </a:lnTo>
                <a:lnTo>
                  <a:pt x="9825" y="543"/>
                </a:lnTo>
                <a:lnTo>
                  <a:pt x="9812" y="550"/>
                </a:lnTo>
                <a:lnTo>
                  <a:pt x="9799" y="556"/>
                </a:lnTo>
                <a:lnTo>
                  <a:pt x="9786" y="562"/>
                </a:lnTo>
                <a:lnTo>
                  <a:pt x="9777" y="566"/>
                </a:lnTo>
                <a:lnTo>
                  <a:pt x="9769" y="570"/>
                </a:lnTo>
                <a:lnTo>
                  <a:pt x="9761" y="576"/>
                </a:lnTo>
                <a:lnTo>
                  <a:pt x="9754" y="582"/>
                </a:lnTo>
                <a:lnTo>
                  <a:pt x="9748" y="589"/>
                </a:lnTo>
                <a:lnTo>
                  <a:pt x="9743" y="599"/>
                </a:lnTo>
                <a:lnTo>
                  <a:pt x="9738" y="609"/>
                </a:lnTo>
                <a:lnTo>
                  <a:pt x="9735" y="622"/>
                </a:lnTo>
                <a:lnTo>
                  <a:pt x="9731" y="631"/>
                </a:lnTo>
                <a:lnTo>
                  <a:pt x="9727" y="639"/>
                </a:lnTo>
                <a:lnTo>
                  <a:pt x="9724" y="644"/>
                </a:lnTo>
                <a:lnTo>
                  <a:pt x="9722" y="650"/>
                </a:lnTo>
                <a:lnTo>
                  <a:pt x="9721" y="655"/>
                </a:lnTo>
                <a:lnTo>
                  <a:pt x="9721" y="663"/>
                </a:lnTo>
                <a:lnTo>
                  <a:pt x="9711" y="680"/>
                </a:lnTo>
                <a:lnTo>
                  <a:pt x="9699" y="697"/>
                </a:lnTo>
                <a:lnTo>
                  <a:pt x="9691" y="707"/>
                </a:lnTo>
                <a:lnTo>
                  <a:pt x="9682" y="716"/>
                </a:lnTo>
                <a:lnTo>
                  <a:pt x="9668" y="724"/>
                </a:lnTo>
                <a:lnTo>
                  <a:pt x="9653" y="733"/>
                </a:lnTo>
                <a:lnTo>
                  <a:pt x="9640" y="742"/>
                </a:lnTo>
                <a:lnTo>
                  <a:pt x="9627" y="749"/>
                </a:lnTo>
                <a:lnTo>
                  <a:pt x="9612" y="755"/>
                </a:lnTo>
                <a:lnTo>
                  <a:pt x="9597" y="759"/>
                </a:lnTo>
                <a:lnTo>
                  <a:pt x="9594" y="768"/>
                </a:lnTo>
                <a:lnTo>
                  <a:pt x="9591" y="778"/>
                </a:lnTo>
                <a:lnTo>
                  <a:pt x="9593" y="792"/>
                </a:lnTo>
                <a:lnTo>
                  <a:pt x="9597" y="805"/>
                </a:lnTo>
                <a:lnTo>
                  <a:pt x="9606" y="821"/>
                </a:lnTo>
                <a:lnTo>
                  <a:pt x="9614" y="834"/>
                </a:lnTo>
                <a:lnTo>
                  <a:pt x="9623" y="847"/>
                </a:lnTo>
                <a:lnTo>
                  <a:pt x="9630" y="857"/>
                </a:lnTo>
                <a:lnTo>
                  <a:pt x="9636" y="868"/>
                </a:lnTo>
                <a:lnTo>
                  <a:pt x="9642" y="879"/>
                </a:lnTo>
                <a:lnTo>
                  <a:pt x="9643" y="886"/>
                </a:lnTo>
                <a:lnTo>
                  <a:pt x="9643" y="893"/>
                </a:lnTo>
                <a:lnTo>
                  <a:pt x="9642" y="900"/>
                </a:lnTo>
                <a:lnTo>
                  <a:pt x="9640" y="906"/>
                </a:lnTo>
                <a:lnTo>
                  <a:pt x="9630" y="910"/>
                </a:lnTo>
                <a:lnTo>
                  <a:pt x="9620" y="915"/>
                </a:lnTo>
                <a:lnTo>
                  <a:pt x="9609" y="919"/>
                </a:lnTo>
                <a:lnTo>
                  <a:pt x="9597" y="925"/>
                </a:lnTo>
                <a:lnTo>
                  <a:pt x="9586" y="923"/>
                </a:lnTo>
                <a:lnTo>
                  <a:pt x="9568" y="925"/>
                </a:lnTo>
                <a:lnTo>
                  <a:pt x="9563" y="925"/>
                </a:lnTo>
                <a:lnTo>
                  <a:pt x="9558" y="923"/>
                </a:lnTo>
                <a:lnTo>
                  <a:pt x="9554" y="922"/>
                </a:lnTo>
                <a:lnTo>
                  <a:pt x="9550" y="919"/>
                </a:lnTo>
                <a:lnTo>
                  <a:pt x="9547" y="904"/>
                </a:lnTo>
                <a:lnTo>
                  <a:pt x="9547" y="890"/>
                </a:lnTo>
                <a:lnTo>
                  <a:pt x="9547" y="880"/>
                </a:lnTo>
                <a:lnTo>
                  <a:pt x="9547" y="871"/>
                </a:lnTo>
                <a:lnTo>
                  <a:pt x="9545" y="864"/>
                </a:lnTo>
                <a:lnTo>
                  <a:pt x="9544" y="858"/>
                </a:lnTo>
                <a:lnTo>
                  <a:pt x="9540" y="851"/>
                </a:lnTo>
                <a:lnTo>
                  <a:pt x="9535" y="847"/>
                </a:lnTo>
                <a:lnTo>
                  <a:pt x="9531" y="843"/>
                </a:lnTo>
                <a:lnTo>
                  <a:pt x="9522" y="838"/>
                </a:lnTo>
                <a:lnTo>
                  <a:pt x="9509" y="835"/>
                </a:lnTo>
                <a:lnTo>
                  <a:pt x="9495" y="835"/>
                </a:lnTo>
                <a:lnTo>
                  <a:pt x="9481" y="838"/>
                </a:lnTo>
                <a:lnTo>
                  <a:pt x="9465" y="843"/>
                </a:lnTo>
                <a:lnTo>
                  <a:pt x="9452" y="844"/>
                </a:lnTo>
                <a:lnTo>
                  <a:pt x="9437" y="845"/>
                </a:lnTo>
                <a:lnTo>
                  <a:pt x="9420" y="848"/>
                </a:lnTo>
                <a:lnTo>
                  <a:pt x="9401" y="853"/>
                </a:lnTo>
                <a:lnTo>
                  <a:pt x="9390" y="858"/>
                </a:lnTo>
                <a:lnTo>
                  <a:pt x="9378" y="864"/>
                </a:lnTo>
                <a:lnTo>
                  <a:pt x="9368" y="871"/>
                </a:lnTo>
                <a:lnTo>
                  <a:pt x="9357" y="881"/>
                </a:lnTo>
                <a:lnTo>
                  <a:pt x="9344" y="889"/>
                </a:lnTo>
                <a:lnTo>
                  <a:pt x="9331" y="896"/>
                </a:lnTo>
                <a:lnTo>
                  <a:pt x="9321" y="902"/>
                </a:lnTo>
                <a:lnTo>
                  <a:pt x="9311" y="909"/>
                </a:lnTo>
                <a:lnTo>
                  <a:pt x="9301" y="915"/>
                </a:lnTo>
                <a:lnTo>
                  <a:pt x="9293" y="923"/>
                </a:lnTo>
                <a:lnTo>
                  <a:pt x="9290" y="932"/>
                </a:lnTo>
                <a:lnTo>
                  <a:pt x="9288" y="942"/>
                </a:lnTo>
                <a:lnTo>
                  <a:pt x="9285" y="953"/>
                </a:lnTo>
                <a:lnTo>
                  <a:pt x="9283" y="966"/>
                </a:lnTo>
                <a:lnTo>
                  <a:pt x="9280" y="974"/>
                </a:lnTo>
                <a:lnTo>
                  <a:pt x="9279" y="981"/>
                </a:lnTo>
                <a:lnTo>
                  <a:pt x="9276" y="988"/>
                </a:lnTo>
                <a:lnTo>
                  <a:pt x="9273" y="995"/>
                </a:lnTo>
                <a:lnTo>
                  <a:pt x="9265" y="998"/>
                </a:lnTo>
                <a:lnTo>
                  <a:pt x="9256" y="998"/>
                </a:lnTo>
                <a:lnTo>
                  <a:pt x="9250" y="997"/>
                </a:lnTo>
                <a:lnTo>
                  <a:pt x="9244" y="997"/>
                </a:lnTo>
                <a:lnTo>
                  <a:pt x="9240" y="992"/>
                </a:lnTo>
                <a:lnTo>
                  <a:pt x="9236" y="989"/>
                </a:lnTo>
                <a:lnTo>
                  <a:pt x="9231" y="987"/>
                </a:lnTo>
                <a:lnTo>
                  <a:pt x="9229" y="982"/>
                </a:lnTo>
                <a:lnTo>
                  <a:pt x="9221" y="969"/>
                </a:lnTo>
                <a:lnTo>
                  <a:pt x="9214" y="958"/>
                </a:lnTo>
                <a:lnTo>
                  <a:pt x="9211" y="949"/>
                </a:lnTo>
                <a:lnTo>
                  <a:pt x="9208" y="942"/>
                </a:lnTo>
                <a:lnTo>
                  <a:pt x="9203" y="933"/>
                </a:lnTo>
                <a:lnTo>
                  <a:pt x="9195" y="926"/>
                </a:lnTo>
                <a:lnTo>
                  <a:pt x="9191" y="916"/>
                </a:lnTo>
                <a:lnTo>
                  <a:pt x="9184" y="906"/>
                </a:lnTo>
                <a:lnTo>
                  <a:pt x="9180" y="900"/>
                </a:lnTo>
                <a:lnTo>
                  <a:pt x="9175" y="897"/>
                </a:lnTo>
                <a:lnTo>
                  <a:pt x="9171" y="896"/>
                </a:lnTo>
                <a:lnTo>
                  <a:pt x="9168" y="897"/>
                </a:lnTo>
                <a:lnTo>
                  <a:pt x="9162" y="903"/>
                </a:lnTo>
                <a:lnTo>
                  <a:pt x="9152" y="909"/>
                </a:lnTo>
                <a:lnTo>
                  <a:pt x="9142" y="930"/>
                </a:lnTo>
                <a:lnTo>
                  <a:pt x="9135" y="951"/>
                </a:lnTo>
                <a:lnTo>
                  <a:pt x="9132" y="966"/>
                </a:lnTo>
                <a:lnTo>
                  <a:pt x="9133" y="981"/>
                </a:lnTo>
                <a:lnTo>
                  <a:pt x="9131" y="997"/>
                </a:lnTo>
                <a:lnTo>
                  <a:pt x="9129" y="1015"/>
                </a:lnTo>
                <a:lnTo>
                  <a:pt x="9119" y="1028"/>
                </a:lnTo>
                <a:lnTo>
                  <a:pt x="9110" y="1041"/>
                </a:lnTo>
                <a:lnTo>
                  <a:pt x="9102" y="1047"/>
                </a:lnTo>
                <a:lnTo>
                  <a:pt x="9092" y="1051"/>
                </a:lnTo>
                <a:lnTo>
                  <a:pt x="9082" y="1057"/>
                </a:lnTo>
                <a:lnTo>
                  <a:pt x="9069" y="1059"/>
                </a:lnTo>
                <a:lnTo>
                  <a:pt x="9060" y="1057"/>
                </a:lnTo>
                <a:lnTo>
                  <a:pt x="9054" y="1056"/>
                </a:lnTo>
                <a:lnTo>
                  <a:pt x="9050" y="1053"/>
                </a:lnTo>
                <a:lnTo>
                  <a:pt x="9046" y="1050"/>
                </a:lnTo>
                <a:lnTo>
                  <a:pt x="9043" y="1046"/>
                </a:lnTo>
                <a:lnTo>
                  <a:pt x="9041" y="1041"/>
                </a:lnTo>
                <a:lnTo>
                  <a:pt x="9041" y="1037"/>
                </a:lnTo>
                <a:lnTo>
                  <a:pt x="9041" y="1031"/>
                </a:lnTo>
                <a:lnTo>
                  <a:pt x="9043" y="1023"/>
                </a:lnTo>
                <a:lnTo>
                  <a:pt x="9047" y="1012"/>
                </a:lnTo>
                <a:lnTo>
                  <a:pt x="9050" y="999"/>
                </a:lnTo>
                <a:lnTo>
                  <a:pt x="9051" y="988"/>
                </a:lnTo>
                <a:lnTo>
                  <a:pt x="9051" y="976"/>
                </a:lnTo>
                <a:lnTo>
                  <a:pt x="9051" y="965"/>
                </a:lnTo>
                <a:lnTo>
                  <a:pt x="9047" y="953"/>
                </a:lnTo>
                <a:lnTo>
                  <a:pt x="9046" y="939"/>
                </a:lnTo>
                <a:lnTo>
                  <a:pt x="9040" y="927"/>
                </a:lnTo>
                <a:lnTo>
                  <a:pt x="9031" y="917"/>
                </a:lnTo>
                <a:lnTo>
                  <a:pt x="9013" y="902"/>
                </a:lnTo>
                <a:lnTo>
                  <a:pt x="8992" y="889"/>
                </a:lnTo>
                <a:lnTo>
                  <a:pt x="8982" y="883"/>
                </a:lnTo>
                <a:lnTo>
                  <a:pt x="8972" y="877"/>
                </a:lnTo>
                <a:lnTo>
                  <a:pt x="8961" y="873"/>
                </a:lnTo>
                <a:lnTo>
                  <a:pt x="8949" y="870"/>
                </a:lnTo>
                <a:lnTo>
                  <a:pt x="8939" y="874"/>
                </a:lnTo>
                <a:lnTo>
                  <a:pt x="8929" y="883"/>
                </a:lnTo>
                <a:lnTo>
                  <a:pt x="8930" y="893"/>
                </a:lnTo>
                <a:lnTo>
                  <a:pt x="8932" y="902"/>
                </a:lnTo>
                <a:lnTo>
                  <a:pt x="8935" y="912"/>
                </a:lnTo>
                <a:lnTo>
                  <a:pt x="8939" y="919"/>
                </a:lnTo>
                <a:lnTo>
                  <a:pt x="8943" y="926"/>
                </a:lnTo>
                <a:lnTo>
                  <a:pt x="8948" y="932"/>
                </a:lnTo>
                <a:lnTo>
                  <a:pt x="8956" y="945"/>
                </a:lnTo>
                <a:lnTo>
                  <a:pt x="8968" y="965"/>
                </a:lnTo>
                <a:lnTo>
                  <a:pt x="8969" y="974"/>
                </a:lnTo>
                <a:lnTo>
                  <a:pt x="8969" y="982"/>
                </a:lnTo>
                <a:lnTo>
                  <a:pt x="8968" y="992"/>
                </a:lnTo>
                <a:lnTo>
                  <a:pt x="8968" y="1002"/>
                </a:lnTo>
                <a:lnTo>
                  <a:pt x="8959" y="1012"/>
                </a:lnTo>
                <a:lnTo>
                  <a:pt x="8948" y="1027"/>
                </a:lnTo>
                <a:lnTo>
                  <a:pt x="8936" y="1033"/>
                </a:lnTo>
                <a:lnTo>
                  <a:pt x="8926" y="1035"/>
                </a:lnTo>
                <a:lnTo>
                  <a:pt x="8923" y="1030"/>
                </a:lnTo>
                <a:lnTo>
                  <a:pt x="8919" y="1024"/>
                </a:lnTo>
                <a:lnTo>
                  <a:pt x="8915" y="1015"/>
                </a:lnTo>
                <a:lnTo>
                  <a:pt x="8912" y="1005"/>
                </a:lnTo>
                <a:lnTo>
                  <a:pt x="8907" y="998"/>
                </a:lnTo>
                <a:lnTo>
                  <a:pt x="8900" y="991"/>
                </a:lnTo>
                <a:lnTo>
                  <a:pt x="8896" y="989"/>
                </a:lnTo>
                <a:lnTo>
                  <a:pt x="8892" y="988"/>
                </a:lnTo>
                <a:lnTo>
                  <a:pt x="8881" y="987"/>
                </a:lnTo>
                <a:lnTo>
                  <a:pt x="8873" y="987"/>
                </a:lnTo>
                <a:lnTo>
                  <a:pt x="8864" y="982"/>
                </a:lnTo>
                <a:lnTo>
                  <a:pt x="8856" y="979"/>
                </a:lnTo>
                <a:lnTo>
                  <a:pt x="8853" y="975"/>
                </a:lnTo>
                <a:lnTo>
                  <a:pt x="8848" y="971"/>
                </a:lnTo>
                <a:lnTo>
                  <a:pt x="8847" y="962"/>
                </a:lnTo>
                <a:lnTo>
                  <a:pt x="8845" y="952"/>
                </a:lnTo>
                <a:lnTo>
                  <a:pt x="8845" y="939"/>
                </a:lnTo>
                <a:lnTo>
                  <a:pt x="8845" y="925"/>
                </a:lnTo>
                <a:lnTo>
                  <a:pt x="8835" y="912"/>
                </a:lnTo>
                <a:lnTo>
                  <a:pt x="8824" y="897"/>
                </a:lnTo>
                <a:lnTo>
                  <a:pt x="8811" y="891"/>
                </a:lnTo>
                <a:lnTo>
                  <a:pt x="8799" y="886"/>
                </a:lnTo>
                <a:lnTo>
                  <a:pt x="8788" y="879"/>
                </a:lnTo>
                <a:lnTo>
                  <a:pt x="8778" y="871"/>
                </a:lnTo>
                <a:lnTo>
                  <a:pt x="8765" y="866"/>
                </a:lnTo>
                <a:lnTo>
                  <a:pt x="8753" y="861"/>
                </a:lnTo>
                <a:lnTo>
                  <a:pt x="8745" y="861"/>
                </a:lnTo>
                <a:lnTo>
                  <a:pt x="8737" y="863"/>
                </a:lnTo>
                <a:lnTo>
                  <a:pt x="8725" y="867"/>
                </a:lnTo>
                <a:lnTo>
                  <a:pt x="8710" y="873"/>
                </a:lnTo>
                <a:lnTo>
                  <a:pt x="8700" y="877"/>
                </a:lnTo>
                <a:lnTo>
                  <a:pt x="8691" y="881"/>
                </a:lnTo>
                <a:lnTo>
                  <a:pt x="8680" y="883"/>
                </a:lnTo>
                <a:lnTo>
                  <a:pt x="8670" y="886"/>
                </a:lnTo>
                <a:lnTo>
                  <a:pt x="8661" y="887"/>
                </a:lnTo>
                <a:lnTo>
                  <a:pt x="8651" y="890"/>
                </a:lnTo>
                <a:lnTo>
                  <a:pt x="8642" y="890"/>
                </a:lnTo>
                <a:lnTo>
                  <a:pt x="8638" y="891"/>
                </a:lnTo>
                <a:lnTo>
                  <a:pt x="8634" y="894"/>
                </a:lnTo>
                <a:lnTo>
                  <a:pt x="8625" y="897"/>
                </a:lnTo>
                <a:lnTo>
                  <a:pt x="8614" y="900"/>
                </a:lnTo>
                <a:lnTo>
                  <a:pt x="8604" y="902"/>
                </a:lnTo>
                <a:lnTo>
                  <a:pt x="8595" y="903"/>
                </a:lnTo>
                <a:lnTo>
                  <a:pt x="8588" y="903"/>
                </a:lnTo>
                <a:lnTo>
                  <a:pt x="8576" y="903"/>
                </a:lnTo>
                <a:lnTo>
                  <a:pt x="8566" y="903"/>
                </a:lnTo>
                <a:lnTo>
                  <a:pt x="8556" y="899"/>
                </a:lnTo>
                <a:lnTo>
                  <a:pt x="8547" y="894"/>
                </a:lnTo>
                <a:lnTo>
                  <a:pt x="8542" y="889"/>
                </a:lnTo>
                <a:lnTo>
                  <a:pt x="8534" y="883"/>
                </a:lnTo>
                <a:lnTo>
                  <a:pt x="8530" y="881"/>
                </a:lnTo>
                <a:lnTo>
                  <a:pt x="8526" y="877"/>
                </a:lnTo>
                <a:lnTo>
                  <a:pt x="8521" y="871"/>
                </a:lnTo>
                <a:lnTo>
                  <a:pt x="8519" y="867"/>
                </a:lnTo>
                <a:lnTo>
                  <a:pt x="8514" y="858"/>
                </a:lnTo>
                <a:lnTo>
                  <a:pt x="8510" y="853"/>
                </a:lnTo>
                <a:lnTo>
                  <a:pt x="8506" y="853"/>
                </a:lnTo>
                <a:lnTo>
                  <a:pt x="8501" y="854"/>
                </a:lnTo>
                <a:lnTo>
                  <a:pt x="8497" y="857"/>
                </a:lnTo>
                <a:lnTo>
                  <a:pt x="8493" y="860"/>
                </a:lnTo>
                <a:lnTo>
                  <a:pt x="8488" y="868"/>
                </a:lnTo>
                <a:lnTo>
                  <a:pt x="8484" y="887"/>
                </a:lnTo>
                <a:lnTo>
                  <a:pt x="8483" y="906"/>
                </a:lnTo>
                <a:lnTo>
                  <a:pt x="8480" y="916"/>
                </a:lnTo>
                <a:lnTo>
                  <a:pt x="8473" y="920"/>
                </a:lnTo>
                <a:lnTo>
                  <a:pt x="8465" y="925"/>
                </a:lnTo>
                <a:lnTo>
                  <a:pt x="8461" y="930"/>
                </a:lnTo>
                <a:lnTo>
                  <a:pt x="8461" y="940"/>
                </a:lnTo>
                <a:lnTo>
                  <a:pt x="8461" y="949"/>
                </a:lnTo>
                <a:lnTo>
                  <a:pt x="8462" y="952"/>
                </a:lnTo>
                <a:lnTo>
                  <a:pt x="8464" y="952"/>
                </a:lnTo>
                <a:lnTo>
                  <a:pt x="8464" y="953"/>
                </a:lnTo>
                <a:lnTo>
                  <a:pt x="8464" y="956"/>
                </a:lnTo>
                <a:lnTo>
                  <a:pt x="8461" y="959"/>
                </a:lnTo>
                <a:lnTo>
                  <a:pt x="8457" y="965"/>
                </a:lnTo>
                <a:lnTo>
                  <a:pt x="8451" y="969"/>
                </a:lnTo>
                <a:lnTo>
                  <a:pt x="8447" y="974"/>
                </a:lnTo>
                <a:lnTo>
                  <a:pt x="8441" y="978"/>
                </a:lnTo>
                <a:lnTo>
                  <a:pt x="8441" y="984"/>
                </a:lnTo>
                <a:lnTo>
                  <a:pt x="8441" y="989"/>
                </a:lnTo>
                <a:lnTo>
                  <a:pt x="8438" y="994"/>
                </a:lnTo>
                <a:lnTo>
                  <a:pt x="8437" y="999"/>
                </a:lnTo>
                <a:lnTo>
                  <a:pt x="8434" y="1002"/>
                </a:lnTo>
                <a:lnTo>
                  <a:pt x="8432" y="1004"/>
                </a:lnTo>
                <a:lnTo>
                  <a:pt x="8431" y="1008"/>
                </a:lnTo>
                <a:lnTo>
                  <a:pt x="8429" y="1012"/>
                </a:lnTo>
                <a:lnTo>
                  <a:pt x="8425" y="1010"/>
                </a:lnTo>
                <a:lnTo>
                  <a:pt x="8421" y="1008"/>
                </a:lnTo>
                <a:lnTo>
                  <a:pt x="8415" y="1007"/>
                </a:lnTo>
                <a:lnTo>
                  <a:pt x="8408" y="1007"/>
                </a:lnTo>
                <a:lnTo>
                  <a:pt x="8402" y="1010"/>
                </a:lnTo>
                <a:lnTo>
                  <a:pt x="8396" y="1014"/>
                </a:lnTo>
                <a:lnTo>
                  <a:pt x="8386" y="1020"/>
                </a:lnTo>
                <a:lnTo>
                  <a:pt x="8375" y="1025"/>
                </a:lnTo>
                <a:lnTo>
                  <a:pt x="8367" y="1027"/>
                </a:lnTo>
                <a:lnTo>
                  <a:pt x="8360" y="1027"/>
                </a:lnTo>
                <a:lnTo>
                  <a:pt x="8354" y="1025"/>
                </a:lnTo>
                <a:lnTo>
                  <a:pt x="8347" y="1025"/>
                </a:lnTo>
                <a:lnTo>
                  <a:pt x="8341" y="1027"/>
                </a:lnTo>
                <a:lnTo>
                  <a:pt x="8336" y="1025"/>
                </a:lnTo>
                <a:lnTo>
                  <a:pt x="8333" y="1030"/>
                </a:lnTo>
                <a:lnTo>
                  <a:pt x="8330" y="1035"/>
                </a:lnTo>
                <a:lnTo>
                  <a:pt x="8329" y="1040"/>
                </a:lnTo>
                <a:lnTo>
                  <a:pt x="8327" y="1046"/>
                </a:lnTo>
                <a:lnTo>
                  <a:pt x="8326" y="1047"/>
                </a:lnTo>
                <a:lnTo>
                  <a:pt x="8324" y="1048"/>
                </a:lnTo>
                <a:lnTo>
                  <a:pt x="8321" y="1048"/>
                </a:lnTo>
                <a:lnTo>
                  <a:pt x="8320" y="1048"/>
                </a:lnTo>
                <a:lnTo>
                  <a:pt x="8316" y="1046"/>
                </a:lnTo>
                <a:lnTo>
                  <a:pt x="8311" y="1044"/>
                </a:lnTo>
                <a:lnTo>
                  <a:pt x="8305" y="1041"/>
                </a:lnTo>
                <a:lnTo>
                  <a:pt x="8301" y="1035"/>
                </a:lnTo>
                <a:lnTo>
                  <a:pt x="8294" y="1030"/>
                </a:lnTo>
                <a:lnTo>
                  <a:pt x="8288" y="1027"/>
                </a:lnTo>
                <a:lnTo>
                  <a:pt x="8287" y="1028"/>
                </a:lnTo>
                <a:lnTo>
                  <a:pt x="8285" y="1030"/>
                </a:lnTo>
                <a:lnTo>
                  <a:pt x="8284" y="1028"/>
                </a:lnTo>
                <a:lnTo>
                  <a:pt x="8281" y="1027"/>
                </a:lnTo>
                <a:lnTo>
                  <a:pt x="8280" y="1025"/>
                </a:lnTo>
                <a:lnTo>
                  <a:pt x="8278" y="1024"/>
                </a:lnTo>
                <a:lnTo>
                  <a:pt x="8275" y="1024"/>
                </a:lnTo>
                <a:lnTo>
                  <a:pt x="8274" y="1025"/>
                </a:lnTo>
                <a:lnTo>
                  <a:pt x="8267" y="1030"/>
                </a:lnTo>
                <a:lnTo>
                  <a:pt x="8262" y="1037"/>
                </a:lnTo>
                <a:lnTo>
                  <a:pt x="8257" y="1038"/>
                </a:lnTo>
                <a:lnTo>
                  <a:pt x="8249" y="1040"/>
                </a:lnTo>
                <a:lnTo>
                  <a:pt x="8249" y="1044"/>
                </a:lnTo>
                <a:lnTo>
                  <a:pt x="8248" y="1048"/>
                </a:lnTo>
                <a:lnTo>
                  <a:pt x="8248" y="1056"/>
                </a:lnTo>
                <a:lnTo>
                  <a:pt x="8246" y="1064"/>
                </a:lnTo>
                <a:lnTo>
                  <a:pt x="8241" y="1066"/>
                </a:lnTo>
                <a:lnTo>
                  <a:pt x="8235" y="1067"/>
                </a:lnTo>
                <a:lnTo>
                  <a:pt x="8229" y="1070"/>
                </a:lnTo>
                <a:lnTo>
                  <a:pt x="8225" y="1071"/>
                </a:lnTo>
                <a:lnTo>
                  <a:pt x="8222" y="1074"/>
                </a:lnTo>
                <a:lnTo>
                  <a:pt x="8218" y="1077"/>
                </a:lnTo>
                <a:lnTo>
                  <a:pt x="8215" y="1079"/>
                </a:lnTo>
                <a:lnTo>
                  <a:pt x="8212" y="1080"/>
                </a:lnTo>
                <a:lnTo>
                  <a:pt x="8203" y="1084"/>
                </a:lnTo>
                <a:lnTo>
                  <a:pt x="8195" y="1090"/>
                </a:lnTo>
                <a:lnTo>
                  <a:pt x="8186" y="1092"/>
                </a:lnTo>
                <a:lnTo>
                  <a:pt x="8179" y="1095"/>
                </a:lnTo>
                <a:lnTo>
                  <a:pt x="8170" y="1097"/>
                </a:lnTo>
                <a:lnTo>
                  <a:pt x="8161" y="1100"/>
                </a:lnTo>
                <a:lnTo>
                  <a:pt x="8150" y="1099"/>
                </a:lnTo>
                <a:lnTo>
                  <a:pt x="8140" y="1095"/>
                </a:lnTo>
                <a:lnTo>
                  <a:pt x="8133" y="1092"/>
                </a:lnTo>
                <a:lnTo>
                  <a:pt x="8125" y="1089"/>
                </a:lnTo>
                <a:lnTo>
                  <a:pt x="8118" y="1086"/>
                </a:lnTo>
                <a:lnTo>
                  <a:pt x="8113" y="1084"/>
                </a:lnTo>
                <a:lnTo>
                  <a:pt x="8110" y="1089"/>
                </a:lnTo>
                <a:lnTo>
                  <a:pt x="8107" y="1093"/>
                </a:lnTo>
                <a:lnTo>
                  <a:pt x="8102" y="1100"/>
                </a:lnTo>
                <a:lnTo>
                  <a:pt x="8100" y="1109"/>
                </a:lnTo>
                <a:lnTo>
                  <a:pt x="8097" y="1118"/>
                </a:lnTo>
                <a:lnTo>
                  <a:pt x="8094" y="1128"/>
                </a:lnTo>
                <a:lnTo>
                  <a:pt x="8088" y="1135"/>
                </a:lnTo>
                <a:lnTo>
                  <a:pt x="8084" y="1142"/>
                </a:lnTo>
                <a:lnTo>
                  <a:pt x="8075" y="1146"/>
                </a:lnTo>
                <a:lnTo>
                  <a:pt x="8066" y="1149"/>
                </a:lnTo>
                <a:lnTo>
                  <a:pt x="8062" y="1156"/>
                </a:lnTo>
                <a:lnTo>
                  <a:pt x="8061" y="1164"/>
                </a:lnTo>
                <a:lnTo>
                  <a:pt x="8052" y="1168"/>
                </a:lnTo>
                <a:lnTo>
                  <a:pt x="8043" y="1172"/>
                </a:lnTo>
                <a:lnTo>
                  <a:pt x="8035" y="1172"/>
                </a:lnTo>
                <a:lnTo>
                  <a:pt x="8028" y="1175"/>
                </a:lnTo>
                <a:lnTo>
                  <a:pt x="8022" y="1175"/>
                </a:lnTo>
                <a:lnTo>
                  <a:pt x="8016" y="1174"/>
                </a:lnTo>
                <a:lnTo>
                  <a:pt x="8012" y="1174"/>
                </a:lnTo>
                <a:lnTo>
                  <a:pt x="8007" y="1177"/>
                </a:lnTo>
                <a:lnTo>
                  <a:pt x="8000" y="1185"/>
                </a:lnTo>
                <a:lnTo>
                  <a:pt x="7996" y="1195"/>
                </a:lnTo>
                <a:lnTo>
                  <a:pt x="7990" y="1200"/>
                </a:lnTo>
                <a:lnTo>
                  <a:pt x="7984" y="1203"/>
                </a:lnTo>
                <a:lnTo>
                  <a:pt x="7981" y="1204"/>
                </a:lnTo>
                <a:lnTo>
                  <a:pt x="7977" y="1204"/>
                </a:lnTo>
                <a:lnTo>
                  <a:pt x="7971" y="1215"/>
                </a:lnTo>
                <a:lnTo>
                  <a:pt x="7967" y="1226"/>
                </a:lnTo>
                <a:lnTo>
                  <a:pt x="7964" y="1227"/>
                </a:lnTo>
                <a:lnTo>
                  <a:pt x="7963" y="1228"/>
                </a:lnTo>
                <a:lnTo>
                  <a:pt x="7961" y="1231"/>
                </a:lnTo>
                <a:lnTo>
                  <a:pt x="7961" y="1236"/>
                </a:lnTo>
                <a:lnTo>
                  <a:pt x="7961" y="1243"/>
                </a:lnTo>
                <a:lnTo>
                  <a:pt x="7961" y="1249"/>
                </a:lnTo>
                <a:lnTo>
                  <a:pt x="7969" y="1254"/>
                </a:lnTo>
                <a:lnTo>
                  <a:pt x="7976" y="1257"/>
                </a:lnTo>
                <a:lnTo>
                  <a:pt x="7973" y="1263"/>
                </a:lnTo>
                <a:lnTo>
                  <a:pt x="7970" y="1270"/>
                </a:lnTo>
                <a:lnTo>
                  <a:pt x="7960" y="1286"/>
                </a:lnTo>
                <a:lnTo>
                  <a:pt x="7948" y="1306"/>
                </a:lnTo>
                <a:lnTo>
                  <a:pt x="7951" y="1319"/>
                </a:lnTo>
                <a:lnTo>
                  <a:pt x="7953" y="1329"/>
                </a:lnTo>
                <a:lnTo>
                  <a:pt x="7958" y="1336"/>
                </a:lnTo>
                <a:lnTo>
                  <a:pt x="7963" y="1341"/>
                </a:lnTo>
                <a:lnTo>
                  <a:pt x="7967" y="1342"/>
                </a:lnTo>
                <a:lnTo>
                  <a:pt x="7970" y="1345"/>
                </a:lnTo>
                <a:lnTo>
                  <a:pt x="7971" y="1345"/>
                </a:lnTo>
                <a:lnTo>
                  <a:pt x="7973" y="1347"/>
                </a:lnTo>
                <a:lnTo>
                  <a:pt x="7973" y="1348"/>
                </a:lnTo>
                <a:lnTo>
                  <a:pt x="7973" y="1349"/>
                </a:lnTo>
                <a:lnTo>
                  <a:pt x="7966" y="1354"/>
                </a:lnTo>
                <a:lnTo>
                  <a:pt x="7957" y="1359"/>
                </a:lnTo>
                <a:lnTo>
                  <a:pt x="7950" y="1359"/>
                </a:lnTo>
                <a:lnTo>
                  <a:pt x="7941" y="1362"/>
                </a:lnTo>
                <a:lnTo>
                  <a:pt x="7937" y="1368"/>
                </a:lnTo>
                <a:lnTo>
                  <a:pt x="7933" y="1375"/>
                </a:lnTo>
                <a:lnTo>
                  <a:pt x="7928" y="1380"/>
                </a:lnTo>
                <a:lnTo>
                  <a:pt x="7922" y="1383"/>
                </a:lnTo>
                <a:lnTo>
                  <a:pt x="7921" y="1385"/>
                </a:lnTo>
                <a:lnTo>
                  <a:pt x="7918" y="1387"/>
                </a:lnTo>
                <a:lnTo>
                  <a:pt x="7912" y="1385"/>
                </a:lnTo>
                <a:lnTo>
                  <a:pt x="7908" y="1387"/>
                </a:lnTo>
                <a:lnTo>
                  <a:pt x="7904" y="1390"/>
                </a:lnTo>
                <a:lnTo>
                  <a:pt x="7901" y="1391"/>
                </a:lnTo>
                <a:lnTo>
                  <a:pt x="7897" y="1394"/>
                </a:lnTo>
                <a:lnTo>
                  <a:pt x="7892" y="1397"/>
                </a:lnTo>
                <a:lnTo>
                  <a:pt x="7889" y="1400"/>
                </a:lnTo>
                <a:lnTo>
                  <a:pt x="7889" y="1404"/>
                </a:lnTo>
                <a:lnTo>
                  <a:pt x="7892" y="1414"/>
                </a:lnTo>
                <a:lnTo>
                  <a:pt x="7895" y="1420"/>
                </a:lnTo>
                <a:lnTo>
                  <a:pt x="7899" y="1427"/>
                </a:lnTo>
                <a:lnTo>
                  <a:pt x="7899" y="1433"/>
                </a:lnTo>
                <a:lnTo>
                  <a:pt x="7891" y="1436"/>
                </a:lnTo>
                <a:lnTo>
                  <a:pt x="7882" y="1437"/>
                </a:lnTo>
                <a:lnTo>
                  <a:pt x="7875" y="1433"/>
                </a:lnTo>
                <a:lnTo>
                  <a:pt x="7868" y="1427"/>
                </a:lnTo>
                <a:lnTo>
                  <a:pt x="7862" y="1429"/>
                </a:lnTo>
                <a:lnTo>
                  <a:pt x="7858" y="1431"/>
                </a:lnTo>
                <a:lnTo>
                  <a:pt x="7852" y="1439"/>
                </a:lnTo>
                <a:lnTo>
                  <a:pt x="7848" y="1446"/>
                </a:lnTo>
                <a:lnTo>
                  <a:pt x="7850" y="1453"/>
                </a:lnTo>
                <a:lnTo>
                  <a:pt x="7855" y="1460"/>
                </a:lnTo>
                <a:lnTo>
                  <a:pt x="7858" y="1467"/>
                </a:lnTo>
                <a:lnTo>
                  <a:pt x="7861" y="1476"/>
                </a:lnTo>
                <a:lnTo>
                  <a:pt x="7859" y="1478"/>
                </a:lnTo>
                <a:lnTo>
                  <a:pt x="7856" y="1480"/>
                </a:lnTo>
                <a:lnTo>
                  <a:pt x="7846" y="1483"/>
                </a:lnTo>
                <a:lnTo>
                  <a:pt x="7837" y="1486"/>
                </a:lnTo>
                <a:lnTo>
                  <a:pt x="7830" y="1491"/>
                </a:lnTo>
                <a:lnTo>
                  <a:pt x="7825" y="1495"/>
                </a:lnTo>
                <a:lnTo>
                  <a:pt x="7829" y="1501"/>
                </a:lnTo>
                <a:lnTo>
                  <a:pt x="7833" y="1506"/>
                </a:lnTo>
                <a:lnTo>
                  <a:pt x="7837" y="1515"/>
                </a:lnTo>
                <a:lnTo>
                  <a:pt x="7842" y="1522"/>
                </a:lnTo>
                <a:lnTo>
                  <a:pt x="7842" y="1529"/>
                </a:lnTo>
                <a:lnTo>
                  <a:pt x="7842" y="1537"/>
                </a:lnTo>
                <a:lnTo>
                  <a:pt x="7845" y="1545"/>
                </a:lnTo>
                <a:lnTo>
                  <a:pt x="7848" y="1554"/>
                </a:lnTo>
                <a:lnTo>
                  <a:pt x="7855" y="1558"/>
                </a:lnTo>
                <a:lnTo>
                  <a:pt x="7863" y="1563"/>
                </a:lnTo>
                <a:lnTo>
                  <a:pt x="7871" y="1565"/>
                </a:lnTo>
                <a:lnTo>
                  <a:pt x="7878" y="1568"/>
                </a:lnTo>
                <a:lnTo>
                  <a:pt x="7884" y="1573"/>
                </a:lnTo>
                <a:lnTo>
                  <a:pt x="7889" y="1575"/>
                </a:lnTo>
                <a:lnTo>
                  <a:pt x="7894" y="1580"/>
                </a:lnTo>
                <a:lnTo>
                  <a:pt x="7899" y="1583"/>
                </a:lnTo>
                <a:lnTo>
                  <a:pt x="7899" y="1588"/>
                </a:lnTo>
                <a:lnTo>
                  <a:pt x="7899" y="1593"/>
                </a:lnTo>
                <a:lnTo>
                  <a:pt x="7895" y="1599"/>
                </a:lnTo>
                <a:lnTo>
                  <a:pt x="7891" y="1604"/>
                </a:lnTo>
                <a:lnTo>
                  <a:pt x="7888" y="1610"/>
                </a:lnTo>
                <a:lnTo>
                  <a:pt x="7886" y="1616"/>
                </a:lnTo>
                <a:lnTo>
                  <a:pt x="7888" y="1622"/>
                </a:lnTo>
                <a:lnTo>
                  <a:pt x="7889" y="1627"/>
                </a:lnTo>
                <a:lnTo>
                  <a:pt x="7894" y="1629"/>
                </a:lnTo>
                <a:lnTo>
                  <a:pt x="7898" y="1630"/>
                </a:lnTo>
                <a:lnTo>
                  <a:pt x="7904" y="1627"/>
                </a:lnTo>
                <a:lnTo>
                  <a:pt x="7912" y="1622"/>
                </a:lnTo>
                <a:lnTo>
                  <a:pt x="7918" y="1629"/>
                </a:lnTo>
                <a:lnTo>
                  <a:pt x="7927" y="1637"/>
                </a:lnTo>
                <a:lnTo>
                  <a:pt x="7943" y="1637"/>
                </a:lnTo>
                <a:lnTo>
                  <a:pt x="7957" y="1639"/>
                </a:lnTo>
                <a:lnTo>
                  <a:pt x="7961" y="1642"/>
                </a:lnTo>
                <a:lnTo>
                  <a:pt x="7964" y="1645"/>
                </a:lnTo>
                <a:lnTo>
                  <a:pt x="7966" y="1646"/>
                </a:lnTo>
                <a:lnTo>
                  <a:pt x="7966" y="1647"/>
                </a:lnTo>
                <a:lnTo>
                  <a:pt x="7966" y="1649"/>
                </a:lnTo>
                <a:lnTo>
                  <a:pt x="7964" y="1652"/>
                </a:lnTo>
                <a:lnTo>
                  <a:pt x="7961" y="1655"/>
                </a:lnTo>
                <a:lnTo>
                  <a:pt x="7960" y="1656"/>
                </a:lnTo>
                <a:lnTo>
                  <a:pt x="7953" y="1660"/>
                </a:lnTo>
                <a:lnTo>
                  <a:pt x="7950" y="1665"/>
                </a:lnTo>
                <a:lnTo>
                  <a:pt x="7950" y="1666"/>
                </a:lnTo>
                <a:lnTo>
                  <a:pt x="7948" y="1669"/>
                </a:lnTo>
                <a:lnTo>
                  <a:pt x="7950" y="1672"/>
                </a:lnTo>
                <a:lnTo>
                  <a:pt x="7953" y="1673"/>
                </a:lnTo>
                <a:lnTo>
                  <a:pt x="7964" y="1676"/>
                </a:lnTo>
                <a:lnTo>
                  <a:pt x="7973" y="1679"/>
                </a:lnTo>
                <a:lnTo>
                  <a:pt x="7964" y="1685"/>
                </a:lnTo>
                <a:lnTo>
                  <a:pt x="7956" y="1691"/>
                </a:lnTo>
                <a:lnTo>
                  <a:pt x="7950" y="1696"/>
                </a:lnTo>
                <a:lnTo>
                  <a:pt x="7941" y="1702"/>
                </a:lnTo>
                <a:lnTo>
                  <a:pt x="7933" y="1705"/>
                </a:lnTo>
                <a:lnTo>
                  <a:pt x="7927" y="1709"/>
                </a:lnTo>
                <a:lnTo>
                  <a:pt x="7935" y="1722"/>
                </a:lnTo>
                <a:lnTo>
                  <a:pt x="7944" y="1735"/>
                </a:lnTo>
                <a:lnTo>
                  <a:pt x="7941" y="1737"/>
                </a:lnTo>
                <a:lnTo>
                  <a:pt x="7935" y="1737"/>
                </a:lnTo>
                <a:lnTo>
                  <a:pt x="7928" y="1735"/>
                </a:lnTo>
                <a:lnTo>
                  <a:pt x="7921" y="1734"/>
                </a:lnTo>
                <a:lnTo>
                  <a:pt x="7918" y="1741"/>
                </a:lnTo>
                <a:lnTo>
                  <a:pt x="7915" y="1747"/>
                </a:lnTo>
                <a:lnTo>
                  <a:pt x="7909" y="1751"/>
                </a:lnTo>
                <a:lnTo>
                  <a:pt x="7904" y="1755"/>
                </a:lnTo>
                <a:lnTo>
                  <a:pt x="7904" y="1758"/>
                </a:lnTo>
                <a:lnTo>
                  <a:pt x="7904" y="1761"/>
                </a:lnTo>
                <a:lnTo>
                  <a:pt x="7911" y="1766"/>
                </a:lnTo>
                <a:lnTo>
                  <a:pt x="7917" y="1770"/>
                </a:lnTo>
                <a:lnTo>
                  <a:pt x="7912" y="1776"/>
                </a:lnTo>
                <a:lnTo>
                  <a:pt x="7909" y="1783"/>
                </a:lnTo>
                <a:lnTo>
                  <a:pt x="7911" y="1784"/>
                </a:lnTo>
                <a:lnTo>
                  <a:pt x="7912" y="1787"/>
                </a:lnTo>
                <a:lnTo>
                  <a:pt x="7925" y="1790"/>
                </a:lnTo>
                <a:lnTo>
                  <a:pt x="7938" y="1794"/>
                </a:lnTo>
                <a:lnTo>
                  <a:pt x="7935" y="1800"/>
                </a:lnTo>
                <a:lnTo>
                  <a:pt x="7933" y="1807"/>
                </a:lnTo>
                <a:lnTo>
                  <a:pt x="7937" y="1810"/>
                </a:lnTo>
                <a:lnTo>
                  <a:pt x="7941" y="1813"/>
                </a:lnTo>
                <a:lnTo>
                  <a:pt x="7947" y="1822"/>
                </a:lnTo>
                <a:lnTo>
                  <a:pt x="7954" y="1830"/>
                </a:lnTo>
                <a:lnTo>
                  <a:pt x="7960" y="1833"/>
                </a:lnTo>
                <a:lnTo>
                  <a:pt x="7969" y="1835"/>
                </a:lnTo>
                <a:lnTo>
                  <a:pt x="7973" y="1836"/>
                </a:lnTo>
                <a:lnTo>
                  <a:pt x="7977" y="1839"/>
                </a:lnTo>
                <a:lnTo>
                  <a:pt x="7981" y="1849"/>
                </a:lnTo>
                <a:lnTo>
                  <a:pt x="7986" y="1862"/>
                </a:lnTo>
                <a:lnTo>
                  <a:pt x="7987" y="1879"/>
                </a:lnTo>
                <a:lnTo>
                  <a:pt x="7990" y="1895"/>
                </a:lnTo>
                <a:lnTo>
                  <a:pt x="7996" y="1897"/>
                </a:lnTo>
                <a:lnTo>
                  <a:pt x="8002" y="1898"/>
                </a:lnTo>
                <a:lnTo>
                  <a:pt x="8006" y="1901"/>
                </a:lnTo>
                <a:lnTo>
                  <a:pt x="8010" y="1904"/>
                </a:lnTo>
                <a:lnTo>
                  <a:pt x="8007" y="1910"/>
                </a:lnTo>
                <a:lnTo>
                  <a:pt x="8006" y="1915"/>
                </a:lnTo>
                <a:lnTo>
                  <a:pt x="8013" y="1917"/>
                </a:lnTo>
                <a:lnTo>
                  <a:pt x="8019" y="1918"/>
                </a:lnTo>
                <a:lnTo>
                  <a:pt x="8026" y="1923"/>
                </a:lnTo>
                <a:lnTo>
                  <a:pt x="8032" y="1927"/>
                </a:lnTo>
                <a:lnTo>
                  <a:pt x="8038" y="1930"/>
                </a:lnTo>
                <a:lnTo>
                  <a:pt x="8043" y="1933"/>
                </a:lnTo>
                <a:lnTo>
                  <a:pt x="8051" y="1935"/>
                </a:lnTo>
                <a:lnTo>
                  <a:pt x="8059" y="1937"/>
                </a:lnTo>
                <a:lnTo>
                  <a:pt x="8058" y="1940"/>
                </a:lnTo>
                <a:lnTo>
                  <a:pt x="8058" y="1941"/>
                </a:lnTo>
                <a:lnTo>
                  <a:pt x="8055" y="1946"/>
                </a:lnTo>
                <a:lnTo>
                  <a:pt x="8053" y="1948"/>
                </a:lnTo>
                <a:lnTo>
                  <a:pt x="8046" y="1953"/>
                </a:lnTo>
                <a:lnTo>
                  <a:pt x="8041" y="1956"/>
                </a:lnTo>
                <a:lnTo>
                  <a:pt x="8042" y="1963"/>
                </a:lnTo>
                <a:lnTo>
                  <a:pt x="8043" y="1970"/>
                </a:lnTo>
                <a:lnTo>
                  <a:pt x="8045" y="1976"/>
                </a:lnTo>
                <a:lnTo>
                  <a:pt x="8046" y="1983"/>
                </a:lnTo>
                <a:lnTo>
                  <a:pt x="8051" y="1986"/>
                </a:lnTo>
                <a:lnTo>
                  <a:pt x="8055" y="1990"/>
                </a:lnTo>
                <a:lnTo>
                  <a:pt x="8061" y="1992"/>
                </a:lnTo>
                <a:lnTo>
                  <a:pt x="8065" y="1995"/>
                </a:lnTo>
                <a:lnTo>
                  <a:pt x="8074" y="1996"/>
                </a:lnTo>
                <a:lnTo>
                  <a:pt x="8081" y="1999"/>
                </a:lnTo>
                <a:lnTo>
                  <a:pt x="8082" y="2002"/>
                </a:lnTo>
                <a:lnTo>
                  <a:pt x="8084" y="2005"/>
                </a:lnTo>
                <a:lnTo>
                  <a:pt x="8077" y="2009"/>
                </a:lnTo>
                <a:lnTo>
                  <a:pt x="8071" y="2013"/>
                </a:lnTo>
                <a:lnTo>
                  <a:pt x="8064" y="2018"/>
                </a:lnTo>
                <a:lnTo>
                  <a:pt x="8058" y="2022"/>
                </a:lnTo>
                <a:lnTo>
                  <a:pt x="8061" y="2028"/>
                </a:lnTo>
                <a:lnTo>
                  <a:pt x="8062" y="2033"/>
                </a:lnTo>
                <a:lnTo>
                  <a:pt x="8061" y="2036"/>
                </a:lnTo>
                <a:lnTo>
                  <a:pt x="8059" y="2041"/>
                </a:lnTo>
                <a:lnTo>
                  <a:pt x="8055" y="2046"/>
                </a:lnTo>
                <a:lnTo>
                  <a:pt x="8051" y="2055"/>
                </a:lnTo>
                <a:lnTo>
                  <a:pt x="8052" y="2061"/>
                </a:lnTo>
                <a:lnTo>
                  <a:pt x="8053" y="2068"/>
                </a:lnTo>
                <a:lnTo>
                  <a:pt x="8055" y="2072"/>
                </a:lnTo>
                <a:lnTo>
                  <a:pt x="8058" y="2078"/>
                </a:lnTo>
                <a:lnTo>
                  <a:pt x="8058" y="2081"/>
                </a:lnTo>
                <a:lnTo>
                  <a:pt x="8056" y="2084"/>
                </a:lnTo>
                <a:lnTo>
                  <a:pt x="8052" y="2087"/>
                </a:lnTo>
                <a:lnTo>
                  <a:pt x="8048" y="2090"/>
                </a:lnTo>
                <a:lnTo>
                  <a:pt x="8039" y="2100"/>
                </a:lnTo>
                <a:lnTo>
                  <a:pt x="8032" y="2110"/>
                </a:lnTo>
                <a:lnTo>
                  <a:pt x="8025" y="2115"/>
                </a:lnTo>
                <a:lnTo>
                  <a:pt x="8019" y="2121"/>
                </a:lnTo>
                <a:lnTo>
                  <a:pt x="8020" y="2126"/>
                </a:lnTo>
                <a:lnTo>
                  <a:pt x="8022" y="2130"/>
                </a:lnTo>
                <a:lnTo>
                  <a:pt x="8028" y="2136"/>
                </a:lnTo>
                <a:lnTo>
                  <a:pt x="8035" y="2141"/>
                </a:lnTo>
                <a:lnTo>
                  <a:pt x="8041" y="2149"/>
                </a:lnTo>
                <a:lnTo>
                  <a:pt x="8045" y="2154"/>
                </a:lnTo>
                <a:lnTo>
                  <a:pt x="8036" y="2154"/>
                </a:lnTo>
                <a:lnTo>
                  <a:pt x="8028" y="2153"/>
                </a:lnTo>
                <a:lnTo>
                  <a:pt x="8026" y="2160"/>
                </a:lnTo>
                <a:lnTo>
                  <a:pt x="8025" y="2166"/>
                </a:lnTo>
                <a:lnTo>
                  <a:pt x="8023" y="2172"/>
                </a:lnTo>
                <a:lnTo>
                  <a:pt x="8020" y="2179"/>
                </a:lnTo>
                <a:lnTo>
                  <a:pt x="8020" y="2183"/>
                </a:lnTo>
                <a:lnTo>
                  <a:pt x="8019" y="2189"/>
                </a:lnTo>
                <a:lnTo>
                  <a:pt x="8017" y="2192"/>
                </a:lnTo>
                <a:lnTo>
                  <a:pt x="8015" y="2196"/>
                </a:lnTo>
                <a:lnTo>
                  <a:pt x="8007" y="2195"/>
                </a:lnTo>
                <a:lnTo>
                  <a:pt x="8002" y="2193"/>
                </a:lnTo>
                <a:lnTo>
                  <a:pt x="7996" y="2195"/>
                </a:lnTo>
                <a:lnTo>
                  <a:pt x="7992" y="2195"/>
                </a:lnTo>
                <a:lnTo>
                  <a:pt x="7983" y="2196"/>
                </a:lnTo>
                <a:lnTo>
                  <a:pt x="7973" y="2196"/>
                </a:lnTo>
                <a:lnTo>
                  <a:pt x="7964" y="2192"/>
                </a:lnTo>
                <a:lnTo>
                  <a:pt x="7956" y="2189"/>
                </a:lnTo>
                <a:lnTo>
                  <a:pt x="7951" y="2195"/>
                </a:lnTo>
                <a:lnTo>
                  <a:pt x="7945" y="2200"/>
                </a:lnTo>
                <a:lnTo>
                  <a:pt x="7943" y="2208"/>
                </a:lnTo>
                <a:lnTo>
                  <a:pt x="7940" y="2215"/>
                </a:lnTo>
                <a:lnTo>
                  <a:pt x="7933" y="2222"/>
                </a:lnTo>
                <a:lnTo>
                  <a:pt x="7925" y="2229"/>
                </a:lnTo>
                <a:lnTo>
                  <a:pt x="7921" y="2228"/>
                </a:lnTo>
                <a:lnTo>
                  <a:pt x="7917" y="2226"/>
                </a:lnTo>
                <a:lnTo>
                  <a:pt x="7907" y="2225"/>
                </a:lnTo>
                <a:lnTo>
                  <a:pt x="7897" y="2223"/>
                </a:lnTo>
                <a:lnTo>
                  <a:pt x="7899" y="2234"/>
                </a:lnTo>
                <a:lnTo>
                  <a:pt x="7902" y="2242"/>
                </a:lnTo>
                <a:lnTo>
                  <a:pt x="7891" y="2245"/>
                </a:lnTo>
                <a:lnTo>
                  <a:pt x="7878" y="2247"/>
                </a:lnTo>
                <a:lnTo>
                  <a:pt x="7876" y="2249"/>
                </a:lnTo>
                <a:lnTo>
                  <a:pt x="7876" y="2252"/>
                </a:lnTo>
                <a:lnTo>
                  <a:pt x="7878" y="2255"/>
                </a:lnTo>
                <a:lnTo>
                  <a:pt x="7879" y="2259"/>
                </a:lnTo>
                <a:lnTo>
                  <a:pt x="7882" y="2265"/>
                </a:lnTo>
                <a:lnTo>
                  <a:pt x="7882" y="2271"/>
                </a:lnTo>
                <a:lnTo>
                  <a:pt x="7881" y="2280"/>
                </a:lnTo>
                <a:lnTo>
                  <a:pt x="7878" y="2281"/>
                </a:lnTo>
                <a:lnTo>
                  <a:pt x="7873" y="2280"/>
                </a:lnTo>
                <a:lnTo>
                  <a:pt x="7869" y="2280"/>
                </a:lnTo>
                <a:lnTo>
                  <a:pt x="7863" y="2280"/>
                </a:lnTo>
                <a:lnTo>
                  <a:pt x="7859" y="2281"/>
                </a:lnTo>
                <a:lnTo>
                  <a:pt x="7852" y="2285"/>
                </a:lnTo>
                <a:lnTo>
                  <a:pt x="7845" y="2290"/>
                </a:lnTo>
                <a:lnTo>
                  <a:pt x="7840" y="2290"/>
                </a:lnTo>
                <a:lnTo>
                  <a:pt x="7835" y="2290"/>
                </a:lnTo>
                <a:lnTo>
                  <a:pt x="7830" y="2291"/>
                </a:lnTo>
                <a:lnTo>
                  <a:pt x="7829" y="2290"/>
                </a:lnTo>
                <a:lnTo>
                  <a:pt x="7827" y="2288"/>
                </a:lnTo>
                <a:lnTo>
                  <a:pt x="7825" y="2285"/>
                </a:lnTo>
                <a:lnTo>
                  <a:pt x="7822" y="2287"/>
                </a:lnTo>
                <a:lnTo>
                  <a:pt x="7817" y="2290"/>
                </a:lnTo>
                <a:lnTo>
                  <a:pt x="7812" y="2288"/>
                </a:lnTo>
                <a:lnTo>
                  <a:pt x="7806" y="2285"/>
                </a:lnTo>
                <a:lnTo>
                  <a:pt x="7799" y="2283"/>
                </a:lnTo>
                <a:lnTo>
                  <a:pt x="7791" y="2278"/>
                </a:lnTo>
                <a:lnTo>
                  <a:pt x="7783" y="2283"/>
                </a:lnTo>
                <a:lnTo>
                  <a:pt x="7773" y="2287"/>
                </a:lnTo>
                <a:lnTo>
                  <a:pt x="7764" y="2291"/>
                </a:lnTo>
                <a:lnTo>
                  <a:pt x="7754" y="2294"/>
                </a:lnTo>
                <a:lnTo>
                  <a:pt x="7751" y="2293"/>
                </a:lnTo>
                <a:lnTo>
                  <a:pt x="7750" y="2291"/>
                </a:lnTo>
                <a:lnTo>
                  <a:pt x="7750" y="2287"/>
                </a:lnTo>
                <a:lnTo>
                  <a:pt x="7747" y="2284"/>
                </a:lnTo>
                <a:lnTo>
                  <a:pt x="7745" y="2281"/>
                </a:lnTo>
                <a:lnTo>
                  <a:pt x="7744" y="2277"/>
                </a:lnTo>
                <a:lnTo>
                  <a:pt x="7744" y="2271"/>
                </a:lnTo>
                <a:lnTo>
                  <a:pt x="7741" y="2270"/>
                </a:lnTo>
                <a:lnTo>
                  <a:pt x="7734" y="2267"/>
                </a:lnTo>
                <a:lnTo>
                  <a:pt x="7727" y="2262"/>
                </a:lnTo>
                <a:lnTo>
                  <a:pt x="7721" y="2267"/>
                </a:lnTo>
                <a:lnTo>
                  <a:pt x="7714" y="2270"/>
                </a:lnTo>
                <a:lnTo>
                  <a:pt x="7704" y="2271"/>
                </a:lnTo>
                <a:lnTo>
                  <a:pt x="7695" y="2270"/>
                </a:lnTo>
                <a:lnTo>
                  <a:pt x="7691" y="2270"/>
                </a:lnTo>
                <a:lnTo>
                  <a:pt x="7686" y="2270"/>
                </a:lnTo>
                <a:lnTo>
                  <a:pt x="7682" y="2270"/>
                </a:lnTo>
                <a:lnTo>
                  <a:pt x="7679" y="2271"/>
                </a:lnTo>
                <a:lnTo>
                  <a:pt x="7675" y="2271"/>
                </a:lnTo>
                <a:lnTo>
                  <a:pt x="7670" y="2274"/>
                </a:lnTo>
                <a:lnTo>
                  <a:pt x="7666" y="2277"/>
                </a:lnTo>
                <a:lnTo>
                  <a:pt x="7660" y="2281"/>
                </a:lnTo>
                <a:lnTo>
                  <a:pt x="7656" y="2281"/>
                </a:lnTo>
                <a:lnTo>
                  <a:pt x="7652" y="2283"/>
                </a:lnTo>
                <a:lnTo>
                  <a:pt x="7647" y="2288"/>
                </a:lnTo>
                <a:lnTo>
                  <a:pt x="7646" y="2293"/>
                </a:lnTo>
                <a:lnTo>
                  <a:pt x="7640" y="2293"/>
                </a:lnTo>
                <a:lnTo>
                  <a:pt x="7633" y="2293"/>
                </a:lnTo>
                <a:lnTo>
                  <a:pt x="7630" y="2294"/>
                </a:lnTo>
                <a:lnTo>
                  <a:pt x="7626" y="2297"/>
                </a:lnTo>
                <a:lnTo>
                  <a:pt x="7620" y="2301"/>
                </a:lnTo>
                <a:lnTo>
                  <a:pt x="7617" y="2304"/>
                </a:lnTo>
                <a:lnTo>
                  <a:pt x="7611" y="2304"/>
                </a:lnTo>
                <a:lnTo>
                  <a:pt x="7606" y="2304"/>
                </a:lnTo>
                <a:lnTo>
                  <a:pt x="7597" y="2304"/>
                </a:lnTo>
                <a:lnTo>
                  <a:pt x="7587" y="2304"/>
                </a:lnTo>
                <a:lnTo>
                  <a:pt x="7575" y="2308"/>
                </a:lnTo>
                <a:lnTo>
                  <a:pt x="7567" y="2313"/>
                </a:lnTo>
                <a:lnTo>
                  <a:pt x="7555" y="2317"/>
                </a:lnTo>
                <a:lnTo>
                  <a:pt x="7544" y="2320"/>
                </a:lnTo>
                <a:lnTo>
                  <a:pt x="7532" y="2333"/>
                </a:lnTo>
                <a:lnTo>
                  <a:pt x="7524" y="2343"/>
                </a:lnTo>
                <a:lnTo>
                  <a:pt x="7513" y="2352"/>
                </a:lnTo>
                <a:lnTo>
                  <a:pt x="7499" y="2362"/>
                </a:lnTo>
                <a:lnTo>
                  <a:pt x="7499" y="2366"/>
                </a:lnTo>
                <a:lnTo>
                  <a:pt x="7502" y="2369"/>
                </a:lnTo>
                <a:lnTo>
                  <a:pt x="7505" y="2372"/>
                </a:lnTo>
                <a:lnTo>
                  <a:pt x="7509" y="2373"/>
                </a:lnTo>
                <a:lnTo>
                  <a:pt x="7519" y="2378"/>
                </a:lnTo>
                <a:lnTo>
                  <a:pt x="7528" y="2382"/>
                </a:lnTo>
                <a:lnTo>
                  <a:pt x="7535" y="2388"/>
                </a:lnTo>
                <a:lnTo>
                  <a:pt x="7538" y="2395"/>
                </a:lnTo>
                <a:lnTo>
                  <a:pt x="7539" y="2402"/>
                </a:lnTo>
                <a:lnTo>
                  <a:pt x="7539" y="2409"/>
                </a:lnTo>
                <a:lnTo>
                  <a:pt x="7538" y="2418"/>
                </a:lnTo>
                <a:lnTo>
                  <a:pt x="7535" y="2427"/>
                </a:lnTo>
                <a:lnTo>
                  <a:pt x="7537" y="2434"/>
                </a:lnTo>
                <a:lnTo>
                  <a:pt x="7538" y="2441"/>
                </a:lnTo>
                <a:lnTo>
                  <a:pt x="7537" y="2447"/>
                </a:lnTo>
                <a:lnTo>
                  <a:pt x="7532" y="2454"/>
                </a:lnTo>
                <a:lnTo>
                  <a:pt x="7525" y="2470"/>
                </a:lnTo>
                <a:lnTo>
                  <a:pt x="7516" y="2484"/>
                </a:lnTo>
                <a:lnTo>
                  <a:pt x="7503" y="2490"/>
                </a:lnTo>
                <a:lnTo>
                  <a:pt x="7488" y="2494"/>
                </a:lnTo>
                <a:lnTo>
                  <a:pt x="7479" y="2493"/>
                </a:lnTo>
                <a:lnTo>
                  <a:pt x="7482" y="2484"/>
                </a:lnTo>
                <a:lnTo>
                  <a:pt x="7483" y="2475"/>
                </a:lnTo>
                <a:lnTo>
                  <a:pt x="7488" y="2457"/>
                </a:lnTo>
                <a:lnTo>
                  <a:pt x="7492" y="2439"/>
                </a:lnTo>
                <a:lnTo>
                  <a:pt x="7453" y="2427"/>
                </a:lnTo>
                <a:lnTo>
                  <a:pt x="7427" y="2418"/>
                </a:lnTo>
                <a:lnTo>
                  <a:pt x="7418" y="2414"/>
                </a:lnTo>
                <a:lnTo>
                  <a:pt x="7411" y="2406"/>
                </a:lnTo>
                <a:lnTo>
                  <a:pt x="7405" y="2396"/>
                </a:lnTo>
                <a:lnTo>
                  <a:pt x="7401" y="2383"/>
                </a:lnTo>
                <a:lnTo>
                  <a:pt x="7400" y="2375"/>
                </a:lnTo>
                <a:lnTo>
                  <a:pt x="7400" y="2360"/>
                </a:lnTo>
                <a:lnTo>
                  <a:pt x="7400" y="2353"/>
                </a:lnTo>
                <a:lnTo>
                  <a:pt x="7398" y="2346"/>
                </a:lnTo>
                <a:lnTo>
                  <a:pt x="7395" y="2337"/>
                </a:lnTo>
                <a:lnTo>
                  <a:pt x="7391" y="2330"/>
                </a:lnTo>
                <a:lnTo>
                  <a:pt x="7384" y="2324"/>
                </a:lnTo>
                <a:lnTo>
                  <a:pt x="7377" y="2319"/>
                </a:lnTo>
                <a:lnTo>
                  <a:pt x="7367" y="2310"/>
                </a:lnTo>
                <a:lnTo>
                  <a:pt x="7357" y="2300"/>
                </a:lnTo>
                <a:lnTo>
                  <a:pt x="7349" y="2293"/>
                </a:lnTo>
                <a:lnTo>
                  <a:pt x="7342" y="2285"/>
                </a:lnTo>
                <a:lnTo>
                  <a:pt x="7341" y="2280"/>
                </a:lnTo>
                <a:lnTo>
                  <a:pt x="7341" y="2272"/>
                </a:lnTo>
                <a:lnTo>
                  <a:pt x="7345" y="2258"/>
                </a:lnTo>
                <a:lnTo>
                  <a:pt x="7346" y="2245"/>
                </a:lnTo>
                <a:lnTo>
                  <a:pt x="7335" y="2223"/>
                </a:lnTo>
                <a:lnTo>
                  <a:pt x="7326" y="2212"/>
                </a:lnTo>
                <a:lnTo>
                  <a:pt x="7319" y="2202"/>
                </a:lnTo>
                <a:lnTo>
                  <a:pt x="7313" y="2192"/>
                </a:lnTo>
                <a:lnTo>
                  <a:pt x="7308" y="2185"/>
                </a:lnTo>
                <a:lnTo>
                  <a:pt x="7302" y="2176"/>
                </a:lnTo>
                <a:lnTo>
                  <a:pt x="7297" y="2175"/>
                </a:lnTo>
                <a:lnTo>
                  <a:pt x="7293" y="2173"/>
                </a:lnTo>
                <a:lnTo>
                  <a:pt x="7287" y="2173"/>
                </a:lnTo>
                <a:lnTo>
                  <a:pt x="7282" y="2175"/>
                </a:lnTo>
                <a:lnTo>
                  <a:pt x="7270" y="2177"/>
                </a:lnTo>
                <a:lnTo>
                  <a:pt x="7263" y="2182"/>
                </a:lnTo>
                <a:lnTo>
                  <a:pt x="7259" y="2185"/>
                </a:lnTo>
                <a:lnTo>
                  <a:pt x="7254" y="2187"/>
                </a:lnTo>
                <a:lnTo>
                  <a:pt x="7250" y="2189"/>
                </a:lnTo>
                <a:lnTo>
                  <a:pt x="7247" y="2187"/>
                </a:lnTo>
                <a:lnTo>
                  <a:pt x="7251" y="2166"/>
                </a:lnTo>
                <a:lnTo>
                  <a:pt x="7256" y="2147"/>
                </a:lnTo>
                <a:lnTo>
                  <a:pt x="7251" y="2141"/>
                </a:lnTo>
                <a:lnTo>
                  <a:pt x="7244" y="2137"/>
                </a:lnTo>
                <a:lnTo>
                  <a:pt x="7240" y="2134"/>
                </a:lnTo>
                <a:lnTo>
                  <a:pt x="7237" y="2130"/>
                </a:lnTo>
                <a:lnTo>
                  <a:pt x="7236" y="2127"/>
                </a:lnTo>
                <a:lnTo>
                  <a:pt x="7236" y="2124"/>
                </a:lnTo>
                <a:lnTo>
                  <a:pt x="7236" y="2110"/>
                </a:lnTo>
                <a:lnTo>
                  <a:pt x="7234" y="2101"/>
                </a:lnTo>
                <a:lnTo>
                  <a:pt x="7231" y="2095"/>
                </a:lnTo>
                <a:lnTo>
                  <a:pt x="7228" y="2088"/>
                </a:lnTo>
                <a:lnTo>
                  <a:pt x="7227" y="2082"/>
                </a:lnTo>
                <a:lnTo>
                  <a:pt x="7227" y="2078"/>
                </a:lnTo>
                <a:lnTo>
                  <a:pt x="7227" y="2074"/>
                </a:lnTo>
                <a:lnTo>
                  <a:pt x="7223" y="2068"/>
                </a:lnTo>
                <a:lnTo>
                  <a:pt x="7215" y="2064"/>
                </a:lnTo>
                <a:lnTo>
                  <a:pt x="7208" y="2061"/>
                </a:lnTo>
                <a:lnTo>
                  <a:pt x="7194" y="2056"/>
                </a:lnTo>
                <a:lnTo>
                  <a:pt x="7178" y="2054"/>
                </a:lnTo>
                <a:lnTo>
                  <a:pt x="7175" y="2054"/>
                </a:lnTo>
                <a:lnTo>
                  <a:pt x="7171" y="2054"/>
                </a:lnTo>
                <a:lnTo>
                  <a:pt x="7168" y="2055"/>
                </a:lnTo>
                <a:lnTo>
                  <a:pt x="7164" y="2058"/>
                </a:lnTo>
                <a:lnTo>
                  <a:pt x="7156" y="2064"/>
                </a:lnTo>
                <a:lnTo>
                  <a:pt x="7145" y="2071"/>
                </a:lnTo>
                <a:lnTo>
                  <a:pt x="7139" y="2075"/>
                </a:lnTo>
                <a:lnTo>
                  <a:pt x="7130" y="2078"/>
                </a:lnTo>
                <a:lnTo>
                  <a:pt x="7122" y="2081"/>
                </a:lnTo>
                <a:lnTo>
                  <a:pt x="7113" y="2084"/>
                </a:lnTo>
                <a:lnTo>
                  <a:pt x="7102" y="2085"/>
                </a:lnTo>
                <a:lnTo>
                  <a:pt x="7090" y="2085"/>
                </a:lnTo>
                <a:lnTo>
                  <a:pt x="7076" y="2084"/>
                </a:lnTo>
                <a:lnTo>
                  <a:pt x="7060" y="2082"/>
                </a:lnTo>
                <a:lnTo>
                  <a:pt x="7040" y="2078"/>
                </a:lnTo>
                <a:lnTo>
                  <a:pt x="7018" y="2077"/>
                </a:lnTo>
                <a:lnTo>
                  <a:pt x="7002" y="2079"/>
                </a:lnTo>
                <a:lnTo>
                  <a:pt x="6986" y="2079"/>
                </a:lnTo>
                <a:lnTo>
                  <a:pt x="6971" y="2081"/>
                </a:lnTo>
                <a:lnTo>
                  <a:pt x="6956" y="2081"/>
                </a:lnTo>
                <a:lnTo>
                  <a:pt x="6946" y="2081"/>
                </a:lnTo>
                <a:lnTo>
                  <a:pt x="6940" y="2081"/>
                </a:lnTo>
                <a:lnTo>
                  <a:pt x="6936" y="2081"/>
                </a:lnTo>
                <a:lnTo>
                  <a:pt x="6929" y="2078"/>
                </a:lnTo>
                <a:lnTo>
                  <a:pt x="6923" y="2075"/>
                </a:lnTo>
                <a:lnTo>
                  <a:pt x="6920" y="2074"/>
                </a:lnTo>
                <a:lnTo>
                  <a:pt x="6917" y="2071"/>
                </a:lnTo>
                <a:lnTo>
                  <a:pt x="6916" y="2068"/>
                </a:lnTo>
                <a:lnTo>
                  <a:pt x="6913" y="2065"/>
                </a:lnTo>
                <a:lnTo>
                  <a:pt x="6909" y="2064"/>
                </a:lnTo>
                <a:lnTo>
                  <a:pt x="6903" y="2064"/>
                </a:lnTo>
                <a:lnTo>
                  <a:pt x="6894" y="2064"/>
                </a:lnTo>
                <a:lnTo>
                  <a:pt x="6881" y="2068"/>
                </a:lnTo>
                <a:lnTo>
                  <a:pt x="6871" y="2074"/>
                </a:lnTo>
                <a:lnTo>
                  <a:pt x="6861" y="2078"/>
                </a:lnTo>
                <a:lnTo>
                  <a:pt x="6850" y="2081"/>
                </a:lnTo>
                <a:lnTo>
                  <a:pt x="6837" y="2081"/>
                </a:lnTo>
                <a:lnTo>
                  <a:pt x="6824" y="2079"/>
                </a:lnTo>
                <a:lnTo>
                  <a:pt x="6811" y="2078"/>
                </a:lnTo>
                <a:lnTo>
                  <a:pt x="6801" y="2077"/>
                </a:lnTo>
                <a:lnTo>
                  <a:pt x="6785" y="2065"/>
                </a:lnTo>
                <a:lnTo>
                  <a:pt x="6775" y="2056"/>
                </a:lnTo>
                <a:lnTo>
                  <a:pt x="6768" y="2048"/>
                </a:lnTo>
                <a:lnTo>
                  <a:pt x="6759" y="2041"/>
                </a:lnTo>
                <a:lnTo>
                  <a:pt x="6740" y="2025"/>
                </a:lnTo>
                <a:lnTo>
                  <a:pt x="6721" y="2012"/>
                </a:lnTo>
                <a:lnTo>
                  <a:pt x="6713" y="2006"/>
                </a:lnTo>
                <a:lnTo>
                  <a:pt x="6706" y="2002"/>
                </a:lnTo>
                <a:lnTo>
                  <a:pt x="6698" y="1999"/>
                </a:lnTo>
                <a:lnTo>
                  <a:pt x="6693" y="1997"/>
                </a:lnTo>
                <a:lnTo>
                  <a:pt x="6685" y="1996"/>
                </a:lnTo>
                <a:lnTo>
                  <a:pt x="6681" y="1997"/>
                </a:lnTo>
                <a:lnTo>
                  <a:pt x="6678" y="2000"/>
                </a:lnTo>
                <a:lnTo>
                  <a:pt x="6671" y="2005"/>
                </a:lnTo>
                <a:lnTo>
                  <a:pt x="6661" y="2009"/>
                </a:lnTo>
                <a:lnTo>
                  <a:pt x="6652" y="2013"/>
                </a:lnTo>
                <a:lnTo>
                  <a:pt x="6642" y="2020"/>
                </a:lnTo>
                <a:lnTo>
                  <a:pt x="6634" y="2026"/>
                </a:lnTo>
                <a:lnTo>
                  <a:pt x="6615" y="2041"/>
                </a:lnTo>
                <a:lnTo>
                  <a:pt x="6598" y="2055"/>
                </a:lnTo>
                <a:lnTo>
                  <a:pt x="6583" y="2054"/>
                </a:lnTo>
                <a:lnTo>
                  <a:pt x="6566" y="2049"/>
                </a:lnTo>
                <a:lnTo>
                  <a:pt x="6549" y="2045"/>
                </a:lnTo>
                <a:lnTo>
                  <a:pt x="6536" y="2042"/>
                </a:lnTo>
                <a:lnTo>
                  <a:pt x="6521" y="2039"/>
                </a:lnTo>
                <a:lnTo>
                  <a:pt x="6508" y="2036"/>
                </a:lnTo>
                <a:lnTo>
                  <a:pt x="6494" y="2032"/>
                </a:lnTo>
                <a:lnTo>
                  <a:pt x="6480" y="2031"/>
                </a:lnTo>
                <a:lnTo>
                  <a:pt x="6468" y="2031"/>
                </a:lnTo>
                <a:lnTo>
                  <a:pt x="6455" y="2033"/>
                </a:lnTo>
                <a:lnTo>
                  <a:pt x="6444" y="2035"/>
                </a:lnTo>
                <a:lnTo>
                  <a:pt x="6432" y="2036"/>
                </a:lnTo>
                <a:lnTo>
                  <a:pt x="6410" y="2046"/>
                </a:lnTo>
                <a:lnTo>
                  <a:pt x="6389" y="2056"/>
                </a:lnTo>
                <a:lnTo>
                  <a:pt x="6377" y="2056"/>
                </a:lnTo>
                <a:lnTo>
                  <a:pt x="6366" y="2058"/>
                </a:lnTo>
                <a:lnTo>
                  <a:pt x="6347" y="2068"/>
                </a:lnTo>
                <a:lnTo>
                  <a:pt x="6330" y="2075"/>
                </a:lnTo>
                <a:lnTo>
                  <a:pt x="6323" y="2078"/>
                </a:lnTo>
                <a:lnTo>
                  <a:pt x="6315" y="2079"/>
                </a:lnTo>
                <a:lnTo>
                  <a:pt x="6308" y="2079"/>
                </a:lnTo>
                <a:lnTo>
                  <a:pt x="6300" y="2079"/>
                </a:lnTo>
                <a:lnTo>
                  <a:pt x="6285" y="2077"/>
                </a:lnTo>
                <a:lnTo>
                  <a:pt x="6274" y="2074"/>
                </a:lnTo>
                <a:lnTo>
                  <a:pt x="6261" y="2068"/>
                </a:lnTo>
                <a:lnTo>
                  <a:pt x="6248" y="2061"/>
                </a:lnTo>
                <a:lnTo>
                  <a:pt x="6239" y="2055"/>
                </a:lnTo>
                <a:lnTo>
                  <a:pt x="6230" y="2051"/>
                </a:lnTo>
                <a:lnTo>
                  <a:pt x="6222" y="2046"/>
                </a:lnTo>
                <a:lnTo>
                  <a:pt x="6215" y="2045"/>
                </a:lnTo>
                <a:lnTo>
                  <a:pt x="6207" y="2049"/>
                </a:lnTo>
                <a:lnTo>
                  <a:pt x="6200" y="2054"/>
                </a:lnTo>
                <a:lnTo>
                  <a:pt x="6205" y="2061"/>
                </a:lnTo>
                <a:lnTo>
                  <a:pt x="6210" y="2082"/>
                </a:lnTo>
                <a:lnTo>
                  <a:pt x="6209" y="2088"/>
                </a:lnTo>
                <a:lnTo>
                  <a:pt x="6209" y="2092"/>
                </a:lnTo>
                <a:lnTo>
                  <a:pt x="6209" y="2095"/>
                </a:lnTo>
                <a:lnTo>
                  <a:pt x="6205" y="2101"/>
                </a:lnTo>
                <a:lnTo>
                  <a:pt x="6199" y="2104"/>
                </a:lnTo>
                <a:lnTo>
                  <a:pt x="6193" y="2110"/>
                </a:lnTo>
                <a:lnTo>
                  <a:pt x="6193" y="2110"/>
                </a:lnTo>
                <a:lnTo>
                  <a:pt x="6193" y="2110"/>
                </a:lnTo>
                <a:lnTo>
                  <a:pt x="6184" y="2120"/>
                </a:lnTo>
                <a:lnTo>
                  <a:pt x="6177" y="2128"/>
                </a:lnTo>
                <a:lnTo>
                  <a:pt x="6177" y="2130"/>
                </a:lnTo>
                <a:lnTo>
                  <a:pt x="6176" y="2130"/>
                </a:lnTo>
                <a:lnTo>
                  <a:pt x="6174" y="2130"/>
                </a:lnTo>
                <a:lnTo>
                  <a:pt x="6177" y="2123"/>
                </a:lnTo>
                <a:lnTo>
                  <a:pt x="6183" y="2115"/>
                </a:lnTo>
                <a:lnTo>
                  <a:pt x="6189" y="2108"/>
                </a:lnTo>
                <a:lnTo>
                  <a:pt x="6196" y="2103"/>
                </a:lnTo>
                <a:lnTo>
                  <a:pt x="6202" y="2097"/>
                </a:lnTo>
                <a:lnTo>
                  <a:pt x="6207" y="2092"/>
                </a:lnTo>
                <a:lnTo>
                  <a:pt x="6210" y="2088"/>
                </a:lnTo>
                <a:lnTo>
                  <a:pt x="6212" y="2084"/>
                </a:lnTo>
                <a:lnTo>
                  <a:pt x="6205" y="2071"/>
                </a:lnTo>
                <a:lnTo>
                  <a:pt x="6197" y="2058"/>
                </a:lnTo>
                <a:lnTo>
                  <a:pt x="6190" y="2062"/>
                </a:lnTo>
                <a:lnTo>
                  <a:pt x="6186" y="2067"/>
                </a:lnTo>
                <a:lnTo>
                  <a:pt x="6181" y="2074"/>
                </a:lnTo>
                <a:lnTo>
                  <a:pt x="6176" y="2079"/>
                </a:lnTo>
                <a:lnTo>
                  <a:pt x="6169" y="2085"/>
                </a:lnTo>
                <a:lnTo>
                  <a:pt x="6160" y="2088"/>
                </a:lnTo>
                <a:lnTo>
                  <a:pt x="6150" y="2092"/>
                </a:lnTo>
                <a:lnTo>
                  <a:pt x="6138" y="2094"/>
                </a:lnTo>
                <a:lnTo>
                  <a:pt x="6130" y="2095"/>
                </a:lnTo>
                <a:lnTo>
                  <a:pt x="6122" y="2094"/>
                </a:lnTo>
                <a:lnTo>
                  <a:pt x="6112" y="2090"/>
                </a:lnTo>
                <a:lnTo>
                  <a:pt x="6102" y="2087"/>
                </a:lnTo>
                <a:lnTo>
                  <a:pt x="6095" y="2094"/>
                </a:lnTo>
                <a:lnTo>
                  <a:pt x="6081" y="2105"/>
                </a:lnTo>
                <a:lnTo>
                  <a:pt x="6072" y="2111"/>
                </a:lnTo>
                <a:lnTo>
                  <a:pt x="6062" y="2114"/>
                </a:lnTo>
                <a:lnTo>
                  <a:pt x="6052" y="2115"/>
                </a:lnTo>
                <a:lnTo>
                  <a:pt x="6042" y="2115"/>
                </a:lnTo>
                <a:lnTo>
                  <a:pt x="6037" y="2114"/>
                </a:lnTo>
                <a:lnTo>
                  <a:pt x="6035" y="2111"/>
                </a:lnTo>
                <a:lnTo>
                  <a:pt x="6032" y="2108"/>
                </a:lnTo>
                <a:lnTo>
                  <a:pt x="6029" y="2103"/>
                </a:lnTo>
                <a:lnTo>
                  <a:pt x="6025" y="2092"/>
                </a:lnTo>
                <a:lnTo>
                  <a:pt x="6020" y="2085"/>
                </a:lnTo>
                <a:lnTo>
                  <a:pt x="6019" y="2079"/>
                </a:lnTo>
                <a:lnTo>
                  <a:pt x="6017" y="2074"/>
                </a:lnTo>
                <a:lnTo>
                  <a:pt x="6016" y="2071"/>
                </a:lnTo>
                <a:lnTo>
                  <a:pt x="6014" y="2068"/>
                </a:lnTo>
                <a:lnTo>
                  <a:pt x="6010" y="2065"/>
                </a:lnTo>
                <a:lnTo>
                  <a:pt x="6006" y="2064"/>
                </a:lnTo>
                <a:lnTo>
                  <a:pt x="5996" y="2062"/>
                </a:lnTo>
                <a:lnTo>
                  <a:pt x="5987" y="2061"/>
                </a:lnTo>
                <a:lnTo>
                  <a:pt x="5978" y="2055"/>
                </a:lnTo>
                <a:lnTo>
                  <a:pt x="5970" y="2051"/>
                </a:lnTo>
                <a:lnTo>
                  <a:pt x="5965" y="2049"/>
                </a:lnTo>
                <a:lnTo>
                  <a:pt x="5961" y="2048"/>
                </a:lnTo>
                <a:lnTo>
                  <a:pt x="5955" y="2048"/>
                </a:lnTo>
                <a:lnTo>
                  <a:pt x="5950" y="2051"/>
                </a:lnTo>
                <a:lnTo>
                  <a:pt x="5934" y="2055"/>
                </a:lnTo>
                <a:lnTo>
                  <a:pt x="5915" y="2059"/>
                </a:lnTo>
                <a:lnTo>
                  <a:pt x="5895" y="2062"/>
                </a:lnTo>
                <a:lnTo>
                  <a:pt x="5882" y="2062"/>
                </a:lnTo>
                <a:lnTo>
                  <a:pt x="5872" y="2061"/>
                </a:lnTo>
                <a:lnTo>
                  <a:pt x="5865" y="2056"/>
                </a:lnTo>
                <a:lnTo>
                  <a:pt x="5859" y="2054"/>
                </a:lnTo>
                <a:lnTo>
                  <a:pt x="5856" y="2051"/>
                </a:lnTo>
                <a:lnTo>
                  <a:pt x="5852" y="2045"/>
                </a:lnTo>
                <a:lnTo>
                  <a:pt x="5849" y="2042"/>
                </a:lnTo>
                <a:lnTo>
                  <a:pt x="5833" y="2028"/>
                </a:lnTo>
                <a:lnTo>
                  <a:pt x="5814" y="2012"/>
                </a:lnTo>
                <a:lnTo>
                  <a:pt x="5794" y="2020"/>
                </a:lnTo>
                <a:lnTo>
                  <a:pt x="5777" y="2029"/>
                </a:lnTo>
                <a:lnTo>
                  <a:pt x="5757" y="2018"/>
                </a:lnTo>
                <a:lnTo>
                  <a:pt x="5738" y="2006"/>
                </a:lnTo>
                <a:lnTo>
                  <a:pt x="5728" y="2010"/>
                </a:lnTo>
                <a:lnTo>
                  <a:pt x="5713" y="2015"/>
                </a:lnTo>
                <a:lnTo>
                  <a:pt x="5705" y="2010"/>
                </a:lnTo>
                <a:lnTo>
                  <a:pt x="5695" y="2003"/>
                </a:lnTo>
                <a:lnTo>
                  <a:pt x="5686" y="2003"/>
                </a:lnTo>
                <a:lnTo>
                  <a:pt x="5679" y="2005"/>
                </a:lnTo>
                <a:lnTo>
                  <a:pt x="5665" y="2005"/>
                </a:lnTo>
                <a:lnTo>
                  <a:pt x="5637" y="2000"/>
                </a:lnTo>
                <a:lnTo>
                  <a:pt x="5630" y="2000"/>
                </a:lnTo>
                <a:lnTo>
                  <a:pt x="5623" y="2000"/>
                </a:lnTo>
                <a:lnTo>
                  <a:pt x="5616" y="1990"/>
                </a:lnTo>
                <a:lnTo>
                  <a:pt x="5608" y="1979"/>
                </a:lnTo>
                <a:lnTo>
                  <a:pt x="5600" y="1971"/>
                </a:lnTo>
                <a:lnTo>
                  <a:pt x="5591" y="1964"/>
                </a:lnTo>
                <a:lnTo>
                  <a:pt x="5587" y="1956"/>
                </a:lnTo>
                <a:lnTo>
                  <a:pt x="5587" y="1947"/>
                </a:lnTo>
                <a:lnTo>
                  <a:pt x="5584" y="1944"/>
                </a:lnTo>
                <a:lnTo>
                  <a:pt x="5582" y="1941"/>
                </a:lnTo>
                <a:lnTo>
                  <a:pt x="5574" y="1938"/>
                </a:lnTo>
                <a:lnTo>
                  <a:pt x="5559" y="1938"/>
                </a:lnTo>
                <a:lnTo>
                  <a:pt x="5552" y="1925"/>
                </a:lnTo>
                <a:lnTo>
                  <a:pt x="5546" y="1914"/>
                </a:lnTo>
                <a:lnTo>
                  <a:pt x="5536" y="1911"/>
                </a:lnTo>
                <a:lnTo>
                  <a:pt x="5526" y="1907"/>
                </a:lnTo>
                <a:lnTo>
                  <a:pt x="5522" y="1902"/>
                </a:lnTo>
                <a:lnTo>
                  <a:pt x="5518" y="1899"/>
                </a:lnTo>
                <a:lnTo>
                  <a:pt x="5513" y="1899"/>
                </a:lnTo>
                <a:lnTo>
                  <a:pt x="5509" y="1897"/>
                </a:lnTo>
                <a:lnTo>
                  <a:pt x="5505" y="1895"/>
                </a:lnTo>
                <a:lnTo>
                  <a:pt x="5500" y="1892"/>
                </a:lnTo>
                <a:lnTo>
                  <a:pt x="5492" y="1885"/>
                </a:lnTo>
                <a:lnTo>
                  <a:pt x="5483" y="1878"/>
                </a:lnTo>
                <a:lnTo>
                  <a:pt x="5472" y="1876"/>
                </a:lnTo>
                <a:lnTo>
                  <a:pt x="5463" y="1875"/>
                </a:lnTo>
                <a:lnTo>
                  <a:pt x="5459" y="1868"/>
                </a:lnTo>
                <a:lnTo>
                  <a:pt x="5451" y="1858"/>
                </a:lnTo>
                <a:lnTo>
                  <a:pt x="5450" y="1856"/>
                </a:lnTo>
                <a:lnTo>
                  <a:pt x="5449" y="1856"/>
                </a:lnTo>
                <a:lnTo>
                  <a:pt x="5447" y="1858"/>
                </a:lnTo>
                <a:lnTo>
                  <a:pt x="5446" y="1858"/>
                </a:lnTo>
                <a:lnTo>
                  <a:pt x="5443" y="1861"/>
                </a:lnTo>
                <a:lnTo>
                  <a:pt x="5438" y="1863"/>
                </a:lnTo>
                <a:lnTo>
                  <a:pt x="5430" y="1868"/>
                </a:lnTo>
                <a:lnTo>
                  <a:pt x="5421" y="1872"/>
                </a:lnTo>
                <a:lnTo>
                  <a:pt x="5417" y="1872"/>
                </a:lnTo>
                <a:lnTo>
                  <a:pt x="5413" y="1872"/>
                </a:lnTo>
                <a:lnTo>
                  <a:pt x="5408" y="1871"/>
                </a:lnTo>
                <a:lnTo>
                  <a:pt x="5404" y="1866"/>
                </a:lnTo>
                <a:lnTo>
                  <a:pt x="5400" y="1858"/>
                </a:lnTo>
                <a:lnTo>
                  <a:pt x="5397" y="1845"/>
                </a:lnTo>
                <a:lnTo>
                  <a:pt x="5388" y="1830"/>
                </a:lnTo>
                <a:lnTo>
                  <a:pt x="5379" y="1815"/>
                </a:lnTo>
                <a:lnTo>
                  <a:pt x="5378" y="1813"/>
                </a:lnTo>
                <a:lnTo>
                  <a:pt x="5377" y="1813"/>
                </a:lnTo>
                <a:lnTo>
                  <a:pt x="5374" y="1817"/>
                </a:lnTo>
                <a:lnTo>
                  <a:pt x="5372" y="1820"/>
                </a:lnTo>
                <a:lnTo>
                  <a:pt x="5371" y="1825"/>
                </a:lnTo>
                <a:lnTo>
                  <a:pt x="5368" y="1826"/>
                </a:lnTo>
                <a:lnTo>
                  <a:pt x="5364" y="1826"/>
                </a:lnTo>
                <a:lnTo>
                  <a:pt x="5361" y="1822"/>
                </a:lnTo>
                <a:lnTo>
                  <a:pt x="5356" y="1816"/>
                </a:lnTo>
                <a:lnTo>
                  <a:pt x="5355" y="1810"/>
                </a:lnTo>
                <a:lnTo>
                  <a:pt x="5352" y="1803"/>
                </a:lnTo>
                <a:lnTo>
                  <a:pt x="5351" y="1796"/>
                </a:lnTo>
                <a:lnTo>
                  <a:pt x="5349" y="1780"/>
                </a:lnTo>
                <a:lnTo>
                  <a:pt x="5349" y="1764"/>
                </a:lnTo>
                <a:lnTo>
                  <a:pt x="5349" y="1750"/>
                </a:lnTo>
                <a:lnTo>
                  <a:pt x="5349" y="1737"/>
                </a:lnTo>
                <a:lnTo>
                  <a:pt x="5349" y="1731"/>
                </a:lnTo>
                <a:lnTo>
                  <a:pt x="5348" y="1727"/>
                </a:lnTo>
                <a:lnTo>
                  <a:pt x="5346" y="1722"/>
                </a:lnTo>
                <a:lnTo>
                  <a:pt x="5343" y="1719"/>
                </a:lnTo>
                <a:lnTo>
                  <a:pt x="5322" y="1711"/>
                </a:lnTo>
                <a:lnTo>
                  <a:pt x="5303" y="1702"/>
                </a:lnTo>
                <a:lnTo>
                  <a:pt x="5287" y="1702"/>
                </a:lnTo>
                <a:lnTo>
                  <a:pt x="5273" y="1702"/>
                </a:lnTo>
                <a:lnTo>
                  <a:pt x="5260" y="1701"/>
                </a:lnTo>
                <a:lnTo>
                  <a:pt x="5245" y="1701"/>
                </a:lnTo>
                <a:lnTo>
                  <a:pt x="5238" y="1692"/>
                </a:lnTo>
                <a:lnTo>
                  <a:pt x="5233" y="1685"/>
                </a:lnTo>
                <a:lnTo>
                  <a:pt x="5220" y="1689"/>
                </a:lnTo>
                <a:lnTo>
                  <a:pt x="5207" y="1695"/>
                </a:lnTo>
                <a:lnTo>
                  <a:pt x="5195" y="1695"/>
                </a:lnTo>
                <a:lnTo>
                  <a:pt x="5184" y="1694"/>
                </a:lnTo>
                <a:lnTo>
                  <a:pt x="5173" y="1691"/>
                </a:lnTo>
                <a:lnTo>
                  <a:pt x="5165" y="1686"/>
                </a:lnTo>
                <a:lnTo>
                  <a:pt x="5155" y="1682"/>
                </a:lnTo>
                <a:lnTo>
                  <a:pt x="5148" y="1676"/>
                </a:lnTo>
                <a:lnTo>
                  <a:pt x="5139" y="1671"/>
                </a:lnTo>
                <a:lnTo>
                  <a:pt x="5132" y="1663"/>
                </a:lnTo>
                <a:lnTo>
                  <a:pt x="5103" y="1633"/>
                </a:lnTo>
                <a:lnTo>
                  <a:pt x="5076" y="1599"/>
                </a:lnTo>
                <a:lnTo>
                  <a:pt x="5058" y="1607"/>
                </a:lnTo>
                <a:lnTo>
                  <a:pt x="5045" y="1616"/>
                </a:lnTo>
                <a:lnTo>
                  <a:pt x="5032" y="1627"/>
                </a:lnTo>
                <a:lnTo>
                  <a:pt x="5022" y="1637"/>
                </a:lnTo>
                <a:lnTo>
                  <a:pt x="5011" y="1647"/>
                </a:lnTo>
                <a:lnTo>
                  <a:pt x="4999" y="1655"/>
                </a:lnTo>
                <a:lnTo>
                  <a:pt x="4993" y="1659"/>
                </a:lnTo>
                <a:lnTo>
                  <a:pt x="4988" y="1660"/>
                </a:lnTo>
                <a:lnTo>
                  <a:pt x="4981" y="1663"/>
                </a:lnTo>
                <a:lnTo>
                  <a:pt x="4973" y="1663"/>
                </a:lnTo>
                <a:lnTo>
                  <a:pt x="4946" y="1663"/>
                </a:lnTo>
                <a:lnTo>
                  <a:pt x="4921" y="1663"/>
                </a:lnTo>
                <a:lnTo>
                  <a:pt x="4910" y="1663"/>
                </a:lnTo>
                <a:lnTo>
                  <a:pt x="4900" y="1663"/>
                </a:lnTo>
                <a:lnTo>
                  <a:pt x="4893" y="1660"/>
                </a:lnTo>
                <a:lnTo>
                  <a:pt x="4885" y="1658"/>
                </a:lnTo>
                <a:lnTo>
                  <a:pt x="4884" y="1656"/>
                </a:lnTo>
                <a:lnTo>
                  <a:pt x="4883" y="1655"/>
                </a:lnTo>
                <a:lnTo>
                  <a:pt x="4883" y="1653"/>
                </a:lnTo>
                <a:lnTo>
                  <a:pt x="4883" y="1650"/>
                </a:lnTo>
                <a:lnTo>
                  <a:pt x="4884" y="1646"/>
                </a:lnTo>
                <a:lnTo>
                  <a:pt x="4884" y="1642"/>
                </a:lnTo>
                <a:lnTo>
                  <a:pt x="4883" y="1640"/>
                </a:lnTo>
                <a:lnTo>
                  <a:pt x="4881" y="1637"/>
                </a:lnTo>
                <a:lnTo>
                  <a:pt x="4878" y="1636"/>
                </a:lnTo>
                <a:lnTo>
                  <a:pt x="4874" y="1635"/>
                </a:lnTo>
                <a:lnTo>
                  <a:pt x="4860" y="1633"/>
                </a:lnTo>
                <a:lnTo>
                  <a:pt x="4835" y="1635"/>
                </a:lnTo>
                <a:lnTo>
                  <a:pt x="4824" y="1645"/>
                </a:lnTo>
                <a:lnTo>
                  <a:pt x="4809" y="1653"/>
                </a:lnTo>
                <a:lnTo>
                  <a:pt x="4801" y="1658"/>
                </a:lnTo>
                <a:lnTo>
                  <a:pt x="4792" y="1660"/>
                </a:lnTo>
                <a:lnTo>
                  <a:pt x="4782" y="1660"/>
                </a:lnTo>
                <a:lnTo>
                  <a:pt x="4770" y="1659"/>
                </a:lnTo>
                <a:lnTo>
                  <a:pt x="4759" y="1642"/>
                </a:lnTo>
                <a:lnTo>
                  <a:pt x="4741" y="1622"/>
                </a:lnTo>
                <a:lnTo>
                  <a:pt x="4733" y="1611"/>
                </a:lnTo>
                <a:lnTo>
                  <a:pt x="4724" y="1601"/>
                </a:lnTo>
                <a:lnTo>
                  <a:pt x="4716" y="1594"/>
                </a:lnTo>
                <a:lnTo>
                  <a:pt x="4707" y="1588"/>
                </a:lnTo>
                <a:lnTo>
                  <a:pt x="4694" y="1584"/>
                </a:lnTo>
                <a:lnTo>
                  <a:pt x="4681" y="1581"/>
                </a:lnTo>
                <a:lnTo>
                  <a:pt x="4669" y="1581"/>
                </a:lnTo>
                <a:lnTo>
                  <a:pt x="4659" y="1583"/>
                </a:lnTo>
                <a:lnTo>
                  <a:pt x="4638" y="1587"/>
                </a:lnTo>
                <a:lnTo>
                  <a:pt x="4619" y="1590"/>
                </a:lnTo>
                <a:lnTo>
                  <a:pt x="4615" y="1591"/>
                </a:lnTo>
                <a:lnTo>
                  <a:pt x="4610" y="1591"/>
                </a:lnTo>
                <a:lnTo>
                  <a:pt x="4606" y="1590"/>
                </a:lnTo>
                <a:lnTo>
                  <a:pt x="4602" y="1587"/>
                </a:lnTo>
                <a:lnTo>
                  <a:pt x="4599" y="1584"/>
                </a:lnTo>
                <a:lnTo>
                  <a:pt x="4595" y="1580"/>
                </a:lnTo>
                <a:lnTo>
                  <a:pt x="4592" y="1574"/>
                </a:lnTo>
                <a:lnTo>
                  <a:pt x="4590" y="1568"/>
                </a:lnTo>
                <a:lnTo>
                  <a:pt x="4583" y="1568"/>
                </a:lnTo>
                <a:lnTo>
                  <a:pt x="4579" y="1568"/>
                </a:lnTo>
                <a:lnTo>
                  <a:pt x="4576" y="1570"/>
                </a:lnTo>
                <a:lnTo>
                  <a:pt x="4574" y="1571"/>
                </a:lnTo>
                <a:lnTo>
                  <a:pt x="4573" y="1575"/>
                </a:lnTo>
                <a:lnTo>
                  <a:pt x="4572" y="1578"/>
                </a:lnTo>
                <a:lnTo>
                  <a:pt x="4567" y="1584"/>
                </a:lnTo>
                <a:lnTo>
                  <a:pt x="4564" y="1587"/>
                </a:lnTo>
                <a:lnTo>
                  <a:pt x="4561" y="1590"/>
                </a:lnTo>
                <a:lnTo>
                  <a:pt x="4554" y="1591"/>
                </a:lnTo>
                <a:lnTo>
                  <a:pt x="4550" y="1588"/>
                </a:lnTo>
                <a:lnTo>
                  <a:pt x="4546" y="1586"/>
                </a:lnTo>
                <a:lnTo>
                  <a:pt x="4540" y="1583"/>
                </a:lnTo>
                <a:lnTo>
                  <a:pt x="4537" y="1575"/>
                </a:lnTo>
                <a:lnTo>
                  <a:pt x="4534" y="1571"/>
                </a:lnTo>
                <a:lnTo>
                  <a:pt x="4530" y="1567"/>
                </a:lnTo>
                <a:lnTo>
                  <a:pt x="4523" y="1564"/>
                </a:lnTo>
                <a:lnTo>
                  <a:pt x="4515" y="1561"/>
                </a:lnTo>
                <a:lnTo>
                  <a:pt x="4497" y="1574"/>
                </a:lnTo>
                <a:lnTo>
                  <a:pt x="4481" y="1586"/>
                </a:lnTo>
                <a:lnTo>
                  <a:pt x="4464" y="1581"/>
                </a:lnTo>
                <a:lnTo>
                  <a:pt x="4449" y="1574"/>
                </a:lnTo>
                <a:lnTo>
                  <a:pt x="4439" y="1567"/>
                </a:lnTo>
                <a:lnTo>
                  <a:pt x="4430" y="1560"/>
                </a:lnTo>
                <a:lnTo>
                  <a:pt x="4423" y="1552"/>
                </a:lnTo>
                <a:lnTo>
                  <a:pt x="4416" y="1548"/>
                </a:lnTo>
                <a:lnTo>
                  <a:pt x="4412" y="1545"/>
                </a:lnTo>
                <a:lnTo>
                  <a:pt x="4407" y="1545"/>
                </a:lnTo>
                <a:lnTo>
                  <a:pt x="4403" y="1544"/>
                </a:lnTo>
                <a:lnTo>
                  <a:pt x="4397" y="1544"/>
                </a:lnTo>
                <a:lnTo>
                  <a:pt x="4386" y="1552"/>
                </a:lnTo>
                <a:lnTo>
                  <a:pt x="4366" y="1567"/>
                </a:lnTo>
                <a:lnTo>
                  <a:pt x="4354" y="1571"/>
                </a:lnTo>
                <a:lnTo>
                  <a:pt x="4341" y="1575"/>
                </a:lnTo>
                <a:lnTo>
                  <a:pt x="4330" y="1581"/>
                </a:lnTo>
                <a:lnTo>
                  <a:pt x="4320" y="1584"/>
                </a:lnTo>
                <a:lnTo>
                  <a:pt x="4301" y="1586"/>
                </a:lnTo>
                <a:lnTo>
                  <a:pt x="4285" y="1584"/>
                </a:lnTo>
                <a:lnTo>
                  <a:pt x="4278" y="1584"/>
                </a:lnTo>
                <a:lnTo>
                  <a:pt x="4272" y="1584"/>
                </a:lnTo>
                <a:lnTo>
                  <a:pt x="4268" y="1586"/>
                </a:lnTo>
                <a:lnTo>
                  <a:pt x="4263" y="1588"/>
                </a:lnTo>
                <a:lnTo>
                  <a:pt x="4253" y="1590"/>
                </a:lnTo>
                <a:lnTo>
                  <a:pt x="4245" y="1591"/>
                </a:lnTo>
                <a:lnTo>
                  <a:pt x="4236" y="1590"/>
                </a:lnTo>
                <a:lnTo>
                  <a:pt x="4227" y="1588"/>
                </a:lnTo>
                <a:lnTo>
                  <a:pt x="4213" y="1584"/>
                </a:lnTo>
                <a:lnTo>
                  <a:pt x="4201" y="1580"/>
                </a:lnTo>
                <a:lnTo>
                  <a:pt x="4200" y="1573"/>
                </a:lnTo>
                <a:lnTo>
                  <a:pt x="4197" y="1565"/>
                </a:lnTo>
                <a:lnTo>
                  <a:pt x="4194" y="1558"/>
                </a:lnTo>
                <a:lnTo>
                  <a:pt x="4190" y="1552"/>
                </a:lnTo>
                <a:lnTo>
                  <a:pt x="4180" y="1539"/>
                </a:lnTo>
                <a:lnTo>
                  <a:pt x="4168" y="1525"/>
                </a:lnTo>
                <a:lnTo>
                  <a:pt x="4151" y="1525"/>
                </a:lnTo>
                <a:lnTo>
                  <a:pt x="4138" y="1524"/>
                </a:lnTo>
                <a:lnTo>
                  <a:pt x="4125" y="1524"/>
                </a:lnTo>
                <a:lnTo>
                  <a:pt x="4112" y="1522"/>
                </a:lnTo>
                <a:lnTo>
                  <a:pt x="4091" y="1505"/>
                </a:lnTo>
                <a:lnTo>
                  <a:pt x="4068" y="1486"/>
                </a:lnTo>
                <a:lnTo>
                  <a:pt x="4055" y="1476"/>
                </a:lnTo>
                <a:lnTo>
                  <a:pt x="4043" y="1467"/>
                </a:lnTo>
                <a:lnTo>
                  <a:pt x="4032" y="1462"/>
                </a:lnTo>
                <a:lnTo>
                  <a:pt x="4020" y="1456"/>
                </a:lnTo>
                <a:lnTo>
                  <a:pt x="4001" y="1463"/>
                </a:lnTo>
                <a:lnTo>
                  <a:pt x="3978" y="1473"/>
                </a:lnTo>
                <a:lnTo>
                  <a:pt x="3951" y="1485"/>
                </a:lnTo>
                <a:lnTo>
                  <a:pt x="3921" y="1495"/>
                </a:lnTo>
                <a:lnTo>
                  <a:pt x="3918" y="1491"/>
                </a:lnTo>
                <a:lnTo>
                  <a:pt x="3912" y="1488"/>
                </a:lnTo>
                <a:lnTo>
                  <a:pt x="3908" y="1488"/>
                </a:lnTo>
                <a:lnTo>
                  <a:pt x="3902" y="1486"/>
                </a:lnTo>
                <a:lnTo>
                  <a:pt x="3892" y="1489"/>
                </a:lnTo>
                <a:lnTo>
                  <a:pt x="3883" y="1491"/>
                </a:lnTo>
                <a:lnTo>
                  <a:pt x="3866" y="1489"/>
                </a:lnTo>
                <a:lnTo>
                  <a:pt x="3849" y="1488"/>
                </a:lnTo>
                <a:lnTo>
                  <a:pt x="3834" y="1495"/>
                </a:lnTo>
                <a:lnTo>
                  <a:pt x="3818" y="1501"/>
                </a:lnTo>
                <a:lnTo>
                  <a:pt x="3811" y="1505"/>
                </a:lnTo>
                <a:lnTo>
                  <a:pt x="3804" y="1506"/>
                </a:lnTo>
                <a:lnTo>
                  <a:pt x="3797" y="1508"/>
                </a:lnTo>
                <a:lnTo>
                  <a:pt x="3790" y="1509"/>
                </a:lnTo>
                <a:lnTo>
                  <a:pt x="3782" y="1509"/>
                </a:lnTo>
                <a:lnTo>
                  <a:pt x="3777" y="1508"/>
                </a:lnTo>
                <a:lnTo>
                  <a:pt x="3769" y="1506"/>
                </a:lnTo>
                <a:lnTo>
                  <a:pt x="3762" y="1503"/>
                </a:lnTo>
                <a:lnTo>
                  <a:pt x="3755" y="1499"/>
                </a:lnTo>
                <a:lnTo>
                  <a:pt x="3749" y="1495"/>
                </a:lnTo>
                <a:lnTo>
                  <a:pt x="3742" y="1489"/>
                </a:lnTo>
                <a:lnTo>
                  <a:pt x="3736" y="1482"/>
                </a:lnTo>
                <a:lnTo>
                  <a:pt x="3722" y="1465"/>
                </a:lnTo>
                <a:lnTo>
                  <a:pt x="3709" y="1442"/>
                </a:lnTo>
                <a:lnTo>
                  <a:pt x="3700" y="1437"/>
                </a:lnTo>
                <a:lnTo>
                  <a:pt x="3692" y="1433"/>
                </a:lnTo>
                <a:lnTo>
                  <a:pt x="3683" y="1427"/>
                </a:lnTo>
                <a:lnTo>
                  <a:pt x="3676" y="1419"/>
                </a:lnTo>
                <a:lnTo>
                  <a:pt x="3676" y="1417"/>
                </a:lnTo>
                <a:lnTo>
                  <a:pt x="3674" y="1414"/>
                </a:lnTo>
                <a:lnTo>
                  <a:pt x="3670" y="1413"/>
                </a:lnTo>
                <a:lnTo>
                  <a:pt x="3666" y="1410"/>
                </a:lnTo>
                <a:lnTo>
                  <a:pt x="3654" y="1403"/>
                </a:lnTo>
                <a:lnTo>
                  <a:pt x="3640" y="1395"/>
                </a:lnTo>
                <a:lnTo>
                  <a:pt x="3623" y="1385"/>
                </a:lnTo>
                <a:lnTo>
                  <a:pt x="3607" y="1375"/>
                </a:lnTo>
                <a:lnTo>
                  <a:pt x="3591" y="1364"/>
                </a:lnTo>
                <a:lnTo>
                  <a:pt x="3579" y="1351"/>
                </a:lnTo>
                <a:lnTo>
                  <a:pt x="3568" y="1338"/>
                </a:lnTo>
                <a:lnTo>
                  <a:pt x="3556" y="1325"/>
                </a:lnTo>
                <a:lnTo>
                  <a:pt x="3551" y="1319"/>
                </a:lnTo>
                <a:lnTo>
                  <a:pt x="3545" y="1313"/>
                </a:lnTo>
                <a:lnTo>
                  <a:pt x="3539" y="1309"/>
                </a:lnTo>
                <a:lnTo>
                  <a:pt x="3533" y="1306"/>
                </a:lnTo>
                <a:lnTo>
                  <a:pt x="3517" y="1308"/>
                </a:lnTo>
                <a:lnTo>
                  <a:pt x="3499" y="1311"/>
                </a:lnTo>
                <a:lnTo>
                  <a:pt x="3490" y="1312"/>
                </a:lnTo>
                <a:lnTo>
                  <a:pt x="3483" y="1315"/>
                </a:lnTo>
                <a:lnTo>
                  <a:pt x="3477" y="1316"/>
                </a:lnTo>
                <a:lnTo>
                  <a:pt x="3474" y="1319"/>
                </a:lnTo>
                <a:lnTo>
                  <a:pt x="3467" y="1321"/>
                </a:lnTo>
                <a:lnTo>
                  <a:pt x="3458" y="1319"/>
                </a:lnTo>
                <a:lnTo>
                  <a:pt x="3451" y="1316"/>
                </a:lnTo>
                <a:lnTo>
                  <a:pt x="3447" y="1312"/>
                </a:lnTo>
                <a:lnTo>
                  <a:pt x="3437" y="1313"/>
                </a:lnTo>
                <a:lnTo>
                  <a:pt x="3428" y="1316"/>
                </a:lnTo>
                <a:lnTo>
                  <a:pt x="3424" y="1318"/>
                </a:lnTo>
                <a:lnTo>
                  <a:pt x="3420" y="1318"/>
                </a:lnTo>
                <a:lnTo>
                  <a:pt x="3417" y="1318"/>
                </a:lnTo>
                <a:lnTo>
                  <a:pt x="3412" y="1316"/>
                </a:lnTo>
                <a:lnTo>
                  <a:pt x="3397" y="1299"/>
                </a:lnTo>
                <a:lnTo>
                  <a:pt x="3385" y="1287"/>
                </a:lnTo>
                <a:lnTo>
                  <a:pt x="3371" y="1280"/>
                </a:lnTo>
                <a:lnTo>
                  <a:pt x="3356" y="1273"/>
                </a:lnTo>
                <a:lnTo>
                  <a:pt x="3346" y="1275"/>
                </a:lnTo>
                <a:lnTo>
                  <a:pt x="3337" y="1277"/>
                </a:lnTo>
                <a:lnTo>
                  <a:pt x="3326" y="1279"/>
                </a:lnTo>
                <a:lnTo>
                  <a:pt x="3316" y="1280"/>
                </a:lnTo>
                <a:lnTo>
                  <a:pt x="3309" y="1283"/>
                </a:lnTo>
                <a:lnTo>
                  <a:pt x="3303" y="1286"/>
                </a:lnTo>
                <a:lnTo>
                  <a:pt x="3296" y="1295"/>
                </a:lnTo>
                <a:lnTo>
                  <a:pt x="3291" y="1303"/>
                </a:lnTo>
                <a:lnTo>
                  <a:pt x="3290" y="1306"/>
                </a:lnTo>
                <a:lnTo>
                  <a:pt x="3286" y="1309"/>
                </a:lnTo>
                <a:lnTo>
                  <a:pt x="3283" y="1311"/>
                </a:lnTo>
                <a:lnTo>
                  <a:pt x="3277" y="1309"/>
                </a:lnTo>
                <a:lnTo>
                  <a:pt x="3270" y="1308"/>
                </a:lnTo>
                <a:lnTo>
                  <a:pt x="3260" y="1303"/>
                </a:lnTo>
                <a:lnTo>
                  <a:pt x="3248" y="1298"/>
                </a:lnTo>
                <a:lnTo>
                  <a:pt x="3232" y="1289"/>
                </a:lnTo>
                <a:lnTo>
                  <a:pt x="3222" y="1293"/>
                </a:lnTo>
                <a:lnTo>
                  <a:pt x="3211" y="1296"/>
                </a:lnTo>
                <a:lnTo>
                  <a:pt x="3201" y="1300"/>
                </a:lnTo>
                <a:lnTo>
                  <a:pt x="3192" y="1305"/>
                </a:lnTo>
                <a:lnTo>
                  <a:pt x="3165" y="1296"/>
                </a:lnTo>
                <a:lnTo>
                  <a:pt x="3139" y="1289"/>
                </a:lnTo>
                <a:lnTo>
                  <a:pt x="3126" y="1285"/>
                </a:lnTo>
                <a:lnTo>
                  <a:pt x="3111" y="1283"/>
                </a:lnTo>
                <a:lnTo>
                  <a:pt x="3098" y="1282"/>
                </a:lnTo>
                <a:lnTo>
                  <a:pt x="3085" y="1282"/>
                </a:lnTo>
                <a:lnTo>
                  <a:pt x="3065" y="1285"/>
                </a:lnTo>
                <a:lnTo>
                  <a:pt x="3044" y="1289"/>
                </a:lnTo>
                <a:lnTo>
                  <a:pt x="3035" y="1289"/>
                </a:lnTo>
                <a:lnTo>
                  <a:pt x="3026" y="1289"/>
                </a:lnTo>
                <a:lnTo>
                  <a:pt x="3022" y="1289"/>
                </a:lnTo>
                <a:lnTo>
                  <a:pt x="3019" y="1287"/>
                </a:lnTo>
                <a:lnTo>
                  <a:pt x="3018" y="1286"/>
                </a:lnTo>
                <a:lnTo>
                  <a:pt x="3016" y="1283"/>
                </a:lnTo>
                <a:lnTo>
                  <a:pt x="2993" y="1298"/>
                </a:lnTo>
                <a:lnTo>
                  <a:pt x="2972" y="1313"/>
                </a:lnTo>
                <a:lnTo>
                  <a:pt x="2962" y="1321"/>
                </a:lnTo>
                <a:lnTo>
                  <a:pt x="2950" y="1328"/>
                </a:lnTo>
                <a:lnTo>
                  <a:pt x="2940" y="1332"/>
                </a:lnTo>
                <a:lnTo>
                  <a:pt x="2931" y="1336"/>
                </a:lnTo>
                <a:lnTo>
                  <a:pt x="2907" y="1338"/>
                </a:lnTo>
                <a:lnTo>
                  <a:pt x="2882" y="1339"/>
                </a:lnTo>
                <a:lnTo>
                  <a:pt x="2858" y="1338"/>
                </a:lnTo>
                <a:lnTo>
                  <a:pt x="2833" y="1338"/>
                </a:lnTo>
                <a:lnTo>
                  <a:pt x="2825" y="1336"/>
                </a:lnTo>
                <a:lnTo>
                  <a:pt x="2819" y="1335"/>
                </a:lnTo>
                <a:lnTo>
                  <a:pt x="2813" y="1332"/>
                </a:lnTo>
                <a:lnTo>
                  <a:pt x="2809" y="1331"/>
                </a:lnTo>
                <a:lnTo>
                  <a:pt x="2805" y="1326"/>
                </a:lnTo>
                <a:lnTo>
                  <a:pt x="2802" y="1325"/>
                </a:lnTo>
                <a:lnTo>
                  <a:pt x="2787" y="1328"/>
                </a:lnTo>
                <a:lnTo>
                  <a:pt x="2776" y="1331"/>
                </a:lnTo>
                <a:lnTo>
                  <a:pt x="2764" y="1336"/>
                </a:lnTo>
                <a:lnTo>
                  <a:pt x="2751" y="1342"/>
                </a:lnTo>
                <a:lnTo>
                  <a:pt x="2740" y="1342"/>
                </a:lnTo>
                <a:lnTo>
                  <a:pt x="2728" y="1344"/>
                </a:lnTo>
                <a:lnTo>
                  <a:pt x="2717" y="1345"/>
                </a:lnTo>
                <a:lnTo>
                  <a:pt x="2707" y="1347"/>
                </a:lnTo>
                <a:lnTo>
                  <a:pt x="2672" y="1334"/>
                </a:lnTo>
                <a:lnTo>
                  <a:pt x="2638" y="1321"/>
                </a:lnTo>
                <a:lnTo>
                  <a:pt x="2605" y="1308"/>
                </a:lnTo>
                <a:lnTo>
                  <a:pt x="2570" y="1296"/>
                </a:lnTo>
                <a:lnTo>
                  <a:pt x="2541" y="1316"/>
                </a:lnTo>
                <a:lnTo>
                  <a:pt x="2511" y="1336"/>
                </a:lnTo>
                <a:lnTo>
                  <a:pt x="2482" y="1357"/>
                </a:lnTo>
                <a:lnTo>
                  <a:pt x="2452" y="1377"/>
                </a:lnTo>
                <a:lnTo>
                  <a:pt x="2422" y="1394"/>
                </a:lnTo>
                <a:lnTo>
                  <a:pt x="2391" y="1410"/>
                </a:lnTo>
                <a:lnTo>
                  <a:pt x="2361" y="1423"/>
                </a:lnTo>
                <a:lnTo>
                  <a:pt x="2332" y="1434"/>
                </a:lnTo>
                <a:lnTo>
                  <a:pt x="2314" y="1439"/>
                </a:lnTo>
                <a:lnTo>
                  <a:pt x="2296" y="1442"/>
                </a:lnTo>
                <a:lnTo>
                  <a:pt x="2278" y="1443"/>
                </a:lnTo>
                <a:lnTo>
                  <a:pt x="2260" y="1443"/>
                </a:lnTo>
                <a:lnTo>
                  <a:pt x="2253" y="1436"/>
                </a:lnTo>
                <a:lnTo>
                  <a:pt x="2245" y="1426"/>
                </a:lnTo>
                <a:lnTo>
                  <a:pt x="2226" y="1421"/>
                </a:lnTo>
                <a:lnTo>
                  <a:pt x="2206" y="1417"/>
                </a:lnTo>
                <a:lnTo>
                  <a:pt x="2206" y="1413"/>
                </a:lnTo>
                <a:lnTo>
                  <a:pt x="2203" y="1410"/>
                </a:lnTo>
                <a:lnTo>
                  <a:pt x="2200" y="1406"/>
                </a:lnTo>
                <a:lnTo>
                  <a:pt x="2194" y="1400"/>
                </a:lnTo>
                <a:lnTo>
                  <a:pt x="2181" y="1400"/>
                </a:lnTo>
                <a:lnTo>
                  <a:pt x="2170" y="1400"/>
                </a:lnTo>
                <a:lnTo>
                  <a:pt x="2161" y="1398"/>
                </a:lnTo>
                <a:lnTo>
                  <a:pt x="2154" y="1395"/>
                </a:lnTo>
                <a:lnTo>
                  <a:pt x="2148" y="1393"/>
                </a:lnTo>
                <a:lnTo>
                  <a:pt x="2142" y="1390"/>
                </a:lnTo>
                <a:lnTo>
                  <a:pt x="2139" y="1385"/>
                </a:lnTo>
                <a:lnTo>
                  <a:pt x="2137" y="1381"/>
                </a:lnTo>
                <a:lnTo>
                  <a:pt x="2128" y="1362"/>
                </a:lnTo>
                <a:lnTo>
                  <a:pt x="2119" y="1345"/>
                </a:lnTo>
                <a:lnTo>
                  <a:pt x="2116" y="1345"/>
                </a:lnTo>
                <a:lnTo>
                  <a:pt x="2115" y="1344"/>
                </a:lnTo>
                <a:lnTo>
                  <a:pt x="2112" y="1342"/>
                </a:lnTo>
                <a:lnTo>
                  <a:pt x="2109" y="1339"/>
                </a:lnTo>
                <a:lnTo>
                  <a:pt x="2099" y="1325"/>
                </a:lnTo>
                <a:lnTo>
                  <a:pt x="2080" y="1298"/>
                </a:lnTo>
                <a:lnTo>
                  <a:pt x="2069" y="1295"/>
                </a:lnTo>
                <a:lnTo>
                  <a:pt x="2057" y="1292"/>
                </a:lnTo>
                <a:lnTo>
                  <a:pt x="2057" y="1299"/>
                </a:lnTo>
                <a:lnTo>
                  <a:pt x="2053" y="1308"/>
                </a:lnTo>
                <a:lnTo>
                  <a:pt x="2052" y="1312"/>
                </a:lnTo>
                <a:lnTo>
                  <a:pt x="2047" y="1316"/>
                </a:lnTo>
                <a:lnTo>
                  <a:pt x="2044" y="1319"/>
                </a:lnTo>
                <a:lnTo>
                  <a:pt x="2040" y="1321"/>
                </a:lnTo>
                <a:lnTo>
                  <a:pt x="2040" y="1321"/>
                </a:lnTo>
                <a:lnTo>
                  <a:pt x="2039" y="1322"/>
                </a:lnTo>
                <a:lnTo>
                  <a:pt x="2030" y="1334"/>
                </a:lnTo>
                <a:lnTo>
                  <a:pt x="2021" y="1344"/>
                </a:lnTo>
                <a:lnTo>
                  <a:pt x="2014" y="1349"/>
                </a:lnTo>
                <a:lnTo>
                  <a:pt x="2007" y="1355"/>
                </a:lnTo>
                <a:lnTo>
                  <a:pt x="2003" y="1355"/>
                </a:lnTo>
                <a:lnTo>
                  <a:pt x="1998" y="1357"/>
                </a:lnTo>
                <a:lnTo>
                  <a:pt x="1984" y="1365"/>
                </a:lnTo>
                <a:lnTo>
                  <a:pt x="1968" y="1374"/>
                </a:lnTo>
                <a:lnTo>
                  <a:pt x="1962" y="1377"/>
                </a:lnTo>
                <a:lnTo>
                  <a:pt x="1957" y="1378"/>
                </a:lnTo>
                <a:lnTo>
                  <a:pt x="1962" y="1377"/>
                </a:lnTo>
                <a:lnTo>
                  <a:pt x="1968" y="1374"/>
                </a:lnTo>
                <a:lnTo>
                  <a:pt x="1984" y="1365"/>
                </a:lnTo>
                <a:lnTo>
                  <a:pt x="1998" y="1357"/>
                </a:lnTo>
                <a:lnTo>
                  <a:pt x="2003" y="1355"/>
                </a:lnTo>
                <a:lnTo>
                  <a:pt x="2007" y="1355"/>
                </a:lnTo>
                <a:lnTo>
                  <a:pt x="2014" y="1349"/>
                </a:lnTo>
                <a:lnTo>
                  <a:pt x="2021" y="1344"/>
                </a:lnTo>
                <a:lnTo>
                  <a:pt x="2030" y="1334"/>
                </a:lnTo>
                <a:lnTo>
                  <a:pt x="2039" y="1322"/>
                </a:lnTo>
                <a:lnTo>
                  <a:pt x="2040" y="1321"/>
                </a:lnTo>
                <a:lnTo>
                  <a:pt x="2040" y="1321"/>
                </a:lnTo>
                <a:lnTo>
                  <a:pt x="2037" y="1321"/>
                </a:lnTo>
                <a:lnTo>
                  <a:pt x="2036" y="1321"/>
                </a:lnTo>
                <a:lnTo>
                  <a:pt x="2023" y="1316"/>
                </a:lnTo>
                <a:lnTo>
                  <a:pt x="2011" y="1309"/>
                </a:lnTo>
                <a:lnTo>
                  <a:pt x="2000" y="1303"/>
                </a:lnTo>
                <a:lnTo>
                  <a:pt x="1988" y="1299"/>
                </a:lnTo>
                <a:lnTo>
                  <a:pt x="1975" y="1295"/>
                </a:lnTo>
                <a:lnTo>
                  <a:pt x="1959" y="1287"/>
                </a:lnTo>
                <a:lnTo>
                  <a:pt x="1954" y="1283"/>
                </a:lnTo>
                <a:lnTo>
                  <a:pt x="1949" y="1277"/>
                </a:lnTo>
                <a:lnTo>
                  <a:pt x="1946" y="1273"/>
                </a:lnTo>
                <a:lnTo>
                  <a:pt x="1946" y="1267"/>
                </a:lnTo>
                <a:lnTo>
                  <a:pt x="1922" y="1256"/>
                </a:lnTo>
                <a:lnTo>
                  <a:pt x="1899" y="1246"/>
                </a:lnTo>
                <a:lnTo>
                  <a:pt x="1879" y="1234"/>
                </a:lnTo>
                <a:lnTo>
                  <a:pt x="1860" y="1224"/>
                </a:lnTo>
                <a:lnTo>
                  <a:pt x="1844" y="1214"/>
                </a:lnTo>
                <a:lnTo>
                  <a:pt x="1830" y="1204"/>
                </a:lnTo>
                <a:lnTo>
                  <a:pt x="1815" y="1194"/>
                </a:lnTo>
                <a:lnTo>
                  <a:pt x="1802" y="1184"/>
                </a:lnTo>
                <a:lnTo>
                  <a:pt x="1787" y="1162"/>
                </a:lnTo>
                <a:lnTo>
                  <a:pt x="1771" y="1141"/>
                </a:lnTo>
                <a:lnTo>
                  <a:pt x="1764" y="1142"/>
                </a:lnTo>
                <a:lnTo>
                  <a:pt x="1756" y="1142"/>
                </a:lnTo>
                <a:lnTo>
                  <a:pt x="1748" y="1128"/>
                </a:lnTo>
                <a:lnTo>
                  <a:pt x="1738" y="1110"/>
                </a:lnTo>
                <a:lnTo>
                  <a:pt x="1735" y="1115"/>
                </a:lnTo>
                <a:lnTo>
                  <a:pt x="1732" y="1119"/>
                </a:lnTo>
                <a:lnTo>
                  <a:pt x="1729" y="1120"/>
                </a:lnTo>
                <a:lnTo>
                  <a:pt x="1726" y="1120"/>
                </a:lnTo>
                <a:lnTo>
                  <a:pt x="1723" y="1120"/>
                </a:lnTo>
                <a:lnTo>
                  <a:pt x="1720" y="1119"/>
                </a:lnTo>
                <a:lnTo>
                  <a:pt x="1717" y="1116"/>
                </a:lnTo>
                <a:lnTo>
                  <a:pt x="1716" y="1113"/>
                </a:lnTo>
                <a:lnTo>
                  <a:pt x="1717" y="1099"/>
                </a:lnTo>
                <a:lnTo>
                  <a:pt x="1719" y="1080"/>
                </a:lnTo>
                <a:lnTo>
                  <a:pt x="1715" y="1061"/>
                </a:lnTo>
                <a:lnTo>
                  <a:pt x="1710" y="1047"/>
                </a:lnTo>
                <a:lnTo>
                  <a:pt x="1706" y="1037"/>
                </a:lnTo>
                <a:lnTo>
                  <a:pt x="1702" y="1030"/>
                </a:lnTo>
                <a:lnTo>
                  <a:pt x="1696" y="1025"/>
                </a:lnTo>
                <a:lnTo>
                  <a:pt x="1689" y="1023"/>
                </a:lnTo>
                <a:lnTo>
                  <a:pt x="1680" y="1020"/>
                </a:lnTo>
                <a:lnTo>
                  <a:pt x="1667" y="1017"/>
                </a:lnTo>
                <a:lnTo>
                  <a:pt x="1666" y="1015"/>
                </a:lnTo>
                <a:lnTo>
                  <a:pt x="1664" y="1015"/>
                </a:lnTo>
                <a:lnTo>
                  <a:pt x="1663" y="1014"/>
                </a:lnTo>
                <a:lnTo>
                  <a:pt x="1663" y="1012"/>
                </a:lnTo>
                <a:lnTo>
                  <a:pt x="1664" y="1008"/>
                </a:lnTo>
                <a:lnTo>
                  <a:pt x="1666" y="1002"/>
                </a:lnTo>
                <a:lnTo>
                  <a:pt x="1666" y="998"/>
                </a:lnTo>
                <a:lnTo>
                  <a:pt x="1667" y="994"/>
                </a:lnTo>
                <a:lnTo>
                  <a:pt x="1666" y="992"/>
                </a:lnTo>
                <a:lnTo>
                  <a:pt x="1666" y="991"/>
                </a:lnTo>
                <a:lnTo>
                  <a:pt x="1664" y="989"/>
                </a:lnTo>
                <a:lnTo>
                  <a:pt x="1661" y="989"/>
                </a:lnTo>
                <a:lnTo>
                  <a:pt x="1643" y="989"/>
                </a:lnTo>
                <a:lnTo>
                  <a:pt x="1621" y="991"/>
                </a:lnTo>
                <a:lnTo>
                  <a:pt x="1608" y="1002"/>
                </a:lnTo>
                <a:lnTo>
                  <a:pt x="1595" y="1018"/>
                </a:lnTo>
                <a:lnTo>
                  <a:pt x="1591" y="1020"/>
                </a:lnTo>
                <a:lnTo>
                  <a:pt x="1586" y="1021"/>
                </a:lnTo>
                <a:lnTo>
                  <a:pt x="1584" y="1021"/>
                </a:lnTo>
                <a:lnTo>
                  <a:pt x="1579" y="1020"/>
                </a:lnTo>
                <a:lnTo>
                  <a:pt x="1572" y="1017"/>
                </a:lnTo>
                <a:lnTo>
                  <a:pt x="1565" y="1011"/>
                </a:lnTo>
                <a:lnTo>
                  <a:pt x="1553" y="1001"/>
                </a:lnTo>
                <a:lnTo>
                  <a:pt x="1545" y="997"/>
                </a:lnTo>
                <a:lnTo>
                  <a:pt x="1529" y="1004"/>
                </a:lnTo>
                <a:lnTo>
                  <a:pt x="1513" y="1011"/>
                </a:lnTo>
                <a:lnTo>
                  <a:pt x="1510" y="1011"/>
                </a:lnTo>
                <a:lnTo>
                  <a:pt x="1504" y="1008"/>
                </a:lnTo>
                <a:lnTo>
                  <a:pt x="1500" y="1004"/>
                </a:lnTo>
                <a:lnTo>
                  <a:pt x="1494" y="999"/>
                </a:lnTo>
                <a:lnTo>
                  <a:pt x="1484" y="991"/>
                </a:lnTo>
                <a:lnTo>
                  <a:pt x="1478" y="984"/>
                </a:lnTo>
                <a:lnTo>
                  <a:pt x="1471" y="984"/>
                </a:lnTo>
                <a:lnTo>
                  <a:pt x="1463" y="984"/>
                </a:lnTo>
                <a:lnTo>
                  <a:pt x="1458" y="987"/>
                </a:lnTo>
                <a:lnTo>
                  <a:pt x="1454" y="989"/>
                </a:lnTo>
                <a:lnTo>
                  <a:pt x="1448" y="995"/>
                </a:lnTo>
                <a:lnTo>
                  <a:pt x="1444" y="1004"/>
                </a:lnTo>
                <a:lnTo>
                  <a:pt x="1431" y="991"/>
                </a:lnTo>
                <a:lnTo>
                  <a:pt x="1422" y="982"/>
                </a:lnTo>
                <a:lnTo>
                  <a:pt x="1417" y="988"/>
                </a:lnTo>
                <a:lnTo>
                  <a:pt x="1408" y="995"/>
                </a:lnTo>
                <a:lnTo>
                  <a:pt x="1389" y="982"/>
                </a:lnTo>
                <a:lnTo>
                  <a:pt x="1369" y="969"/>
                </a:lnTo>
                <a:lnTo>
                  <a:pt x="1360" y="972"/>
                </a:lnTo>
                <a:lnTo>
                  <a:pt x="1347" y="979"/>
                </a:lnTo>
                <a:lnTo>
                  <a:pt x="1327" y="989"/>
                </a:lnTo>
                <a:lnTo>
                  <a:pt x="1297" y="1005"/>
                </a:lnTo>
                <a:lnTo>
                  <a:pt x="1288" y="1011"/>
                </a:lnTo>
                <a:lnTo>
                  <a:pt x="1280" y="1020"/>
                </a:lnTo>
                <a:lnTo>
                  <a:pt x="1273" y="1027"/>
                </a:lnTo>
                <a:lnTo>
                  <a:pt x="1267" y="1037"/>
                </a:lnTo>
                <a:lnTo>
                  <a:pt x="1258" y="1046"/>
                </a:lnTo>
                <a:lnTo>
                  <a:pt x="1251" y="1054"/>
                </a:lnTo>
                <a:lnTo>
                  <a:pt x="1241" y="1063"/>
                </a:lnTo>
                <a:lnTo>
                  <a:pt x="1231" y="1069"/>
                </a:lnTo>
                <a:lnTo>
                  <a:pt x="1212" y="1079"/>
                </a:lnTo>
                <a:lnTo>
                  <a:pt x="1199" y="1086"/>
                </a:lnTo>
                <a:lnTo>
                  <a:pt x="1186" y="1092"/>
                </a:lnTo>
                <a:lnTo>
                  <a:pt x="1166" y="1100"/>
                </a:lnTo>
                <a:lnTo>
                  <a:pt x="1156" y="1107"/>
                </a:lnTo>
                <a:lnTo>
                  <a:pt x="1146" y="1113"/>
                </a:lnTo>
                <a:lnTo>
                  <a:pt x="1136" y="1119"/>
                </a:lnTo>
                <a:lnTo>
                  <a:pt x="1123" y="1129"/>
                </a:lnTo>
                <a:lnTo>
                  <a:pt x="1110" y="1139"/>
                </a:lnTo>
                <a:lnTo>
                  <a:pt x="1100" y="1143"/>
                </a:lnTo>
                <a:lnTo>
                  <a:pt x="1084" y="1136"/>
                </a:lnTo>
                <a:lnTo>
                  <a:pt x="1068" y="1128"/>
                </a:lnTo>
                <a:lnTo>
                  <a:pt x="1059" y="1131"/>
                </a:lnTo>
                <a:lnTo>
                  <a:pt x="1052" y="1135"/>
                </a:lnTo>
                <a:lnTo>
                  <a:pt x="1046" y="1141"/>
                </a:lnTo>
                <a:lnTo>
                  <a:pt x="1039" y="1146"/>
                </a:lnTo>
                <a:lnTo>
                  <a:pt x="1032" y="1154"/>
                </a:lnTo>
                <a:lnTo>
                  <a:pt x="1022" y="1159"/>
                </a:lnTo>
                <a:lnTo>
                  <a:pt x="1010" y="1165"/>
                </a:lnTo>
                <a:lnTo>
                  <a:pt x="995" y="1171"/>
                </a:lnTo>
                <a:lnTo>
                  <a:pt x="986" y="1169"/>
                </a:lnTo>
                <a:lnTo>
                  <a:pt x="973" y="1167"/>
                </a:lnTo>
                <a:lnTo>
                  <a:pt x="959" y="1161"/>
                </a:lnTo>
                <a:lnTo>
                  <a:pt x="943" y="1155"/>
                </a:lnTo>
                <a:lnTo>
                  <a:pt x="925" y="1149"/>
                </a:lnTo>
                <a:lnTo>
                  <a:pt x="911" y="1143"/>
                </a:lnTo>
                <a:lnTo>
                  <a:pt x="900" y="1141"/>
                </a:lnTo>
                <a:lnTo>
                  <a:pt x="891" y="1139"/>
                </a:lnTo>
                <a:lnTo>
                  <a:pt x="869" y="1141"/>
                </a:lnTo>
                <a:lnTo>
                  <a:pt x="851" y="1142"/>
                </a:lnTo>
                <a:lnTo>
                  <a:pt x="833" y="1142"/>
                </a:lnTo>
                <a:lnTo>
                  <a:pt x="820" y="1143"/>
                </a:lnTo>
                <a:lnTo>
                  <a:pt x="807" y="1129"/>
                </a:lnTo>
                <a:lnTo>
                  <a:pt x="794" y="1115"/>
                </a:lnTo>
                <a:lnTo>
                  <a:pt x="792" y="1116"/>
                </a:lnTo>
                <a:lnTo>
                  <a:pt x="790" y="1118"/>
                </a:lnTo>
                <a:lnTo>
                  <a:pt x="787" y="1118"/>
                </a:lnTo>
                <a:lnTo>
                  <a:pt x="786" y="1118"/>
                </a:lnTo>
                <a:lnTo>
                  <a:pt x="781" y="1115"/>
                </a:lnTo>
                <a:lnTo>
                  <a:pt x="777" y="1110"/>
                </a:lnTo>
                <a:lnTo>
                  <a:pt x="773" y="1105"/>
                </a:lnTo>
                <a:lnTo>
                  <a:pt x="767" y="1099"/>
                </a:lnTo>
                <a:lnTo>
                  <a:pt x="761" y="1093"/>
                </a:lnTo>
                <a:lnTo>
                  <a:pt x="753" y="1089"/>
                </a:lnTo>
                <a:lnTo>
                  <a:pt x="750" y="1086"/>
                </a:lnTo>
                <a:lnTo>
                  <a:pt x="747" y="1084"/>
                </a:lnTo>
                <a:lnTo>
                  <a:pt x="744" y="1086"/>
                </a:lnTo>
                <a:lnTo>
                  <a:pt x="740" y="1087"/>
                </a:lnTo>
                <a:lnTo>
                  <a:pt x="735" y="1089"/>
                </a:lnTo>
                <a:lnTo>
                  <a:pt x="731" y="1087"/>
                </a:lnTo>
                <a:lnTo>
                  <a:pt x="727" y="1083"/>
                </a:lnTo>
                <a:lnTo>
                  <a:pt x="722" y="1074"/>
                </a:lnTo>
                <a:lnTo>
                  <a:pt x="718" y="1064"/>
                </a:lnTo>
                <a:lnTo>
                  <a:pt x="714" y="1050"/>
                </a:lnTo>
                <a:lnTo>
                  <a:pt x="709" y="1035"/>
                </a:lnTo>
                <a:lnTo>
                  <a:pt x="705" y="1023"/>
                </a:lnTo>
                <a:lnTo>
                  <a:pt x="679" y="1028"/>
                </a:lnTo>
                <a:lnTo>
                  <a:pt x="639" y="1034"/>
                </a:lnTo>
                <a:lnTo>
                  <a:pt x="614" y="1035"/>
                </a:lnTo>
                <a:lnTo>
                  <a:pt x="590" y="1034"/>
                </a:lnTo>
                <a:lnTo>
                  <a:pt x="577" y="1031"/>
                </a:lnTo>
                <a:lnTo>
                  <a:pt x="564" y="1028"/>
                </a:lnTo>
                <a:lnTo>
                  <a:pt x="553" y="1025"/>
                </a:lnTo>
                <a:lnTo>
                  <a:pt x="541" y="1020"/>
                </a:lnTo>
                <a:lnTo>
                  <a:pt x="538" y="1027"/>
                </a:lnTo>
                <a:lnTo>
                  <a:pt x="537" y="1034"/>
                </a:lnTo>
                <a:lnTo>
                  <a:pt x="535" y="1043"/>
                </a:lnTo>
                <a:lnTo>
                  <a:pt x="535" y="1054"/>
                </a:lnTo>
                <a:lnTo>
                  <a:pt x="534" y="1069"/>
                </a:lnTo>
                <a:lnTo>
                  <a:pt x="532" y="1087"/>
                </a:lnTo>
                <a:lnTo>
                  <a:pt x="528" y="1110"/>
                </a:lnTo>
                <a:lnTo>
                  <a:pt x="524" y="1139"/>
                </a:lnTo>
                <a:lnTo>
                  <a:pt x="517" y="1146"/>
                </a:lnTo>
                <a:lnTo>
                  <a:pt x="509" y="1154"/>
                </a:lnTo>
                <a:lnTo>
                  <a:pt x="504" y="1162"/>
                </a:lnTo>
                <a:lnTo>
                  <a:pt x="496" y="1172"/>
                </a:lnTo>
                <a:lnTo>
                  <a:pt x="483" y="1194"/>
                </a:lnTo>
                <a:lnTo>
                  <a:pt x="470" y="1218"/>
                </a:lnTo>
                <a:lnTo>
                  <a:pt x="456" y="1243"/>
                </a:lnTo>
                <a:lnTo>
                  <a:pt x="442" y="1267"/>
                </a:lnTo>
                <a:lnTo>
                  <a:pt x="434" y="1279"/>
                </a:lnTo>
                <a:lnTo>
                  <a:pt x="426" y="1290"/>
                </a:lnTo>
                <a:lnTo>
                  <a:pt x="419" y="1300"/>
                </a:lnTo>
                <a:lnTo>
                  <a:pt x="410" y="1309"/>
                </a:lnTo>
                <a:lnTo>
                  <a:pt x="404" y="1315"/>
                </a:lnTo>
                <a:lnTo>
                  <a:pt x="401" y="1323"/>
                </a:lnTo>
                <a:lnTo>
                  <a:pt x="400" y="1332"/>
                </a:lnTo>
                <a:lnTo>
                  <a:pt x="398" y="1342"/>
                </a:lnTo>
                <a:lnTo>
                  <a:pt x="398" y="1352"/>
                </a:lnTo>
                <a:lnTo>
                  <a:pt x="396" y="1362"/>
                </a:lnTo>
                <a:lnTo>
                  <a:pt x="393" y="1371"/>
                </a:lnTo>
                <a:lnTo>
                  <a:pt x="388" y="1380"/>
                </a:lnTo>
                <a:lnTo>
                  <a:pt x="377" y="1390"/>
                </a:lnTo>
                <a:lnTo>
                  <a:pt x="368" y="1400"/>
                </a:lnTo>
                <a:lnTo>
                  <a:pt x="367" y="1407"/>
                </a:lnTo>
                <a:lnTo>
                  <a:pt x="365" y="1414"/>
                </a:lnTo>
                <a:lnTo>
                  <a:pt x="364" y="1419"/>
                </a:lnTo>
                <a:lnTo>
                  <a:pt x="364" y="1421"/>
                </a:lnTo>
                <a:lnTo>
                  <a:pt x="365" y="1426"/>
                </a:lnTo>
                <a:lnTo>
                  <a:pt x="367" y="1430"/>
                </a:lnTo>
                <a:lnTo>
                  <a:pt x="371" y="1437"/>
                </a:lnTo>
                <a:lnTo>
                  <a:pt x="373" y="1446"/>
                </a:lnTo>
                <a:lnTo>
                  <a:pt x="371" y="1452"/>
                </a:lnTo>
                <a:lnTo>
                  <a:pt x="370" y="1456"/>
                </a:lnTo>
                <a:lnTo>
                  <a:pt x="368" y="1460"/>
                </a:lnTo>
                <a:lnTo>
                  <a:pt x="365" y="1465"/>
                </a:lnTo>
                <a:lnTo>
                  <a:pt x="362" y="1469"/>
                </a:lnTo>
                <a:lnTo>
                  <a:pt x="358" y="1472"/>
                </a:lnTo>
                <a:lnTo>
                  <a:pt x="354" y="1475"/>
                </a:lnTo>
                <a:lnTo>
                  <a:pt x="349" y="1476"/>
                </a:lnTo>
                <a:lnTo>
                  <a:pt x="345" y="1479"/>
                </a:lnTo>
                <a:lnTo>
                  <a:pt x="342" y="1482"/>
                </a:lnTo>
                <a:lnTo>
                  <a:pt x="341" y="1485"/>
                </a:lnTo>
                <a:lnTo>
                  <a:pt x="341" y="1486"/>
                </a:lnTo>
                <a:lnTo>
                  <a:pt x="342" y="1489"/>
                </a:lnTo>
                <a:lnTo>
                  <a:pt x="344" y="1491"/>
                </a:lnTo>
                <a:lnTo>
                  <a:pt x="357" y="1503"/>
                </a:lnTo>
                <a:lnTo>
                  <a:pt x="370" y="1519"/>
                </a:lnTo>
                <a:lnTo>
                  <a:pt x="371" y="1524"/>
                </a:lnTo>
                <a:lnTo>
                  <a:pt x="371" y="1529"/>
                </a:lnTo>
                <a:lnTo>
                  <a:pt x="370" y="1534"/>
                </a:lnTo>
                <a:lnTo>
                  <a:pt x="367" y="1538"/>
                </a:lnTo>
                <a:lnTo>
                  <a:pt x="360" y="1548"/>
                </a:lnTo>
                <a:lnTo>
                  <a:pt x="349" y="1557"/>
                </a:lnTo>
                <a:lnTo>
                  <a:pt x="358" y="1570"/>
                </a:lnTo>
                <a:lnTo>
                  <a:pt x="368" y="1580"/>
                </a:lnTo>
                <a:lnTo>
                  <a:pt x="377" y="1587"/>
                </a:lnTo>
                <a:lnTo>
                  <a:pt x="385" y="1594"/>
                </a:lnTo>
                <a:lnTo>
                  <a:pt x="394" y="1600"/>
                </a:lnTo>
                <a:lnTo>
                  <a:pt x="401" y="1609"/>
                </a:lnTo>
                <a:lnTo>
                  <a:pt x="404" y="1614"/>
                </a:lnTo>
                <a:lnTo>
                  <a:pt x="406" y="1620"/>
                </a:lnTo>
                <a:lnTo>
                  <a:pt x="407" y="1626"/>
                </a:lnTo>
                <a:lnTo>
                  <a:pt x="409" y="1633"/>
                </a:lnTo>
                <a:lnTo>
                  <a:pt x="407" y="1646"/>
                </a:lnTo>
                <a:lnTo>
                  <a:pt x="404" y="1658"/>
                </a:lnTo>
                <a:lnTo>
                  <a:pt x="384" y="1655"/>
                </a:lnTo>
                <a:lnTo>
                  <a:pt x="365" y="1653"/>
                </a:lnTo>
                <a:lnTo>
                  <a:pt x="362" y="1662"/>
                </a:lnTo>
                <a:lnTo>
                  <a:pt x="360" y="1669"/>
                </a:lnTo>
                <a:lnTo>
                  <a:pt x="360" y="1672"/>
                </a:lnTo>
                <a:lnTo>
                  <a:pt x="362" y="1678"/>
                </a:lnTo>
                <a:lnTo>
                  <a:pt x="368" y="1686"/>
                </a:lnTo>
                <a:lnTo>
                  <a:pt x="378" y="1698"/>
                </a:lnTo>
                <a:lnTo>
                  <a:pt x="383" y="1709"/>
                </a:lnTo>
                <a:lnTo>
                  <a:pt x="384" y="1719"/>
                </a:lnTo>
                <a:lnTo>
                  <a:pt x="384" y="1725"/>
                </a:lnTo>
                <a:lnTo>
                  <a:pt x="381" y="1730"/>
                </a:lnTo>
                <a:lnTo>
                  <a:pt x="377" y="1732"/>
                </a:lnTo>
                <a:lnTo>
                  <a:pt x="371" y="1734"/>
                </a:lnTo>
                <a:lnTo>
                  <a:pt x="364" y="1735"/>
                </a:lnTo>
                <a:lnTo>
                  <a:pt x="357" y="1734"/>
                </a:lnTo>
                <a:lnTo>
                  <a:pt x="338" y="1744"/>
                </a:lnTo>
                <a:lnTo>
                  <a:pt x="326" y="1751"/>
                </a:lnTo>
                <a:lnTo>
                  <a:pt x="324" y="1754"/>
                </a:lnTo>
                <a:lnTo>
                  <a:pt x="322" y="1755"/>
                </a:lnTo>
                <a:lnTo>
                  <a:pt x="322" y="1758"/>
                </a:lnTo>
                <a:lnTo>
                  <a:pt x="324" y="1760"/>
                </a:lnTo>
                <a:lnTo>
                  <a:pt x="338" y="1770"/>
                </a:lnTo>
                <a:lnTo>
                  <a:pt x="361" y="1787"/>
                </a:lnTo>
                <a:lnTo>
                  <a:pt x="362" y="1783"/>
                </a:lnTo>
                <a:lnTo>
                  <a:pt x="367" y="1774"/>
                </a:lnTo>
                <a:lnTo>
                  <a:pt x="368" y="1770"/>
                </a:lnTo>
                <a:lnTo>
                  <a:pt x="371" y="1767"/>
                </a:lnTo>
                <a:lnTo>
                  <a:pt x="374" y="1764"/>
                </a:lnTo>
                <a:lnTo>
                  <a:pt x="375" y="1766"/>
                </a:lnTo>
                <a:lnTo>
                  <a:pt x="378" y="1768"/>
                </a:lnTo>
                <a:lnTo>
                  <a:pt x="378" y="1773"/>
                </a:lnTo>
                <a:lnTo>
                  <a:pt x="378" y="1779"/>
                </a:lnTo>
                <a:lnTo>
                  <a:pt x="377" y="1784"/>
                </a:lnTo>
                <a:lnTo>
                  <a:pt x="374" y="1794"/>
                </a:lnTo>
                <a:lnTo>
                  <a:pt x="373" y="1800"/>
                </a:lnTo>
                <a:lnTo>
                  <a:pt x="377" y="1804"/>
                </a:lnTo>
                <a:lnTo>
                  <a:pt x="383" y="1810"/>
                </a:lnTo>
                <a:lnTo>
                  <a:pt x="385" y="1812"/>
                </a:lnTo>
                <a:lnTo>
                  <a:pt x="387" y="1815"/>
                </a:lnTo>
                <a:lnTo>
                  <a:pt x="387" y="1815"/>
                </a:lnTo>
                <a:lnTo>
                  <a:pt x="385" y="1816"/>
                </a:lnTo>
                <a:lnTo>
                  <a:pt x="380" y="1816"/>
                </a:lnTo>
                <a:lnTo>
                  <a:pt x="374" y="1819"/>
                </a:lnTo>
                <a:lnTo>
                  <a:pt x="368" y="1822"/>
                </a:lnTo>
                <a:lnTo>
                  <a:pt x="362" y="1827"/>
                </a:lnTo>
                <a:lnTo>
                  <a:pt x="358" y="1835"/>
                </a:lnTo>
                <a:lnTo>
                  <a:pt x="354" y="1842"/>
                </a:lnTo>
                <a:lnTo>
                  <a:pt x="352" y="1851"/>
                </a:lnTo>
                <a:lnTo>
                  <a:pt x="352" y="1858"/>
                </a:lnTo>
                <a:lnTo>
                  <a:pt x="355" y="1863"/>
                </a:lnTo>
                <a:lnTo>
                  <a:pt x="360" y="1871"/>
                </a:lnTo>
                <a:lnTo>
                  <a:pt x="362" y="1874"/>
                </a:lnTo>
                <a:lnTo>
                  <a:pt x="364" y="1876"/>
                </a:lnTo>
                <a:lnTo>
                  <a:pt x="365" y="1879"/>
                </a:lnTo>
                <a:lnTo>
                  <a:pt x="364" y="1882"/>
                </a:lnTo>
                <a:lnTo>
                  <a:pt x="349" y="1875"/>
                </a:lnTo>
                <a:lnTo>
                  <a:pt x="335" y="1871"/>
                </a:lnTo>
                <a:lnTo>
                  <a:pt x="329" y="1869"/>
                </a:lnTo>
                <a:lnTo>
                  <a:pt x="324" y="1871"/>
                </a:lnTo>
                <a:lnTo>
                  <a:pt x="318" y="1872"/>
                </a:lnTo>
                <a:lnTo>
                  <a:pt x="315" y="1876"/>
                </a:lnTo>
                <a:lnTo>
                  <a:pt x="313" y="1878"/>
                </a:lnTo>
                <a:lnTo>
                  <a:pt x="312" y="1878"/>
                </a:lnTo>
                <a:lnTo>
                  <a:pt x="311" y="1878"/>
                </a:lnTo>
                <a:lnTo>
                  <a:pt x="309" y="1876"/>
                </a:lnTo>
                <a:lnTo>
                  <a:pt x="308" y="1874"/>
                </a:lnTo>
                <a:lnTo>
                  <a:pt x="305" y="1868"/>
                </a:lnTo>
                <a:lnTo>
                  <a:pt x="302" y="1863"/>
                </a:lnTo>
                <a:lnTo>
                  <a:pt x="298" y="1859"/>
                </a:lnTo>
                <a:lnTo>
                  <a:pt x="293" y="1855"/>
                </a:lnTo>
                <a:lnTo>
                  <a:pt x="286" y="1855"/>
                </a:lnTo>
                <a:lnTo>
                  <a:pt x="283" y="1866"/>
                </a:lnTo>
                <a:lnTo>
                  <a:pt x="282" y="1879"/>
                </a:lnTo>
                <a:lnTo>
                  <a:pt x="283" y="1892"/>
                </a:lnTo>
                <a:lnTo>
                  <a:pt x="286" y="1905"/>
                </a:lnTo>
                <a:lnTo>
                  <a:pt x="290" y="1918"/>
                </a:lnTo>
                <a:lnTo>
                  <a:pt x="296" y="1931"/>
                </a:lnTo>
                <a:lnTo>
                  <a:pt x="302" y="1943"/>
                </a:lnTo>
                <a:lnTo>
                  <a:pt x="309" y="1953"/>
                </a:lnTo>
                <a:lnTo>
                  <a:pt x="308" y="1956"/>
                </a:lnTo>
                <a:lnTo>
                  <a:pt x="306" y="1959"/>
                </a:lnTo>
                <a:lnTo>
                  <a:pt x="303" y="1961"/>
                </a:lnTo>
                <a:lnTo>
                  <a:pt x="302" y="1963"/>
                </a:lnTo>
                <a:lnTo>
                  <a:pt x="301" y="1966"/>
                </a:lnTo>
                <a:lnTo>
                  <a:pt x="302" y="1970"/>
                </a:lnTo>
                <a:lnTo>
                  <a:pt x="305" y="1976"/>
                </a:lnTo>
                <a:lnTo>
                  <a:pt x="313" y="1984"/>
                </a:lnTo>
                <a:lnTo>
                  <a:pt x="309" y="1987"/>
                </a:lnTo>
                <a:lnTo>
                  <a:pt x="306" y="1993"/>
                </a:lnTo>
                <a:lnTo>
                  <a:pt x="305" y="1995"/>
                </a:lnTo>
                <a:lnTo>
                  <a:pt x="302" y="1996"/>
                </a:lnTo>
                <a:lnTo>
                  <a:pt x="299" y="1997"/>
                </a:lnTo>
                <a:lnTo>
                  <a:pt x="296" y="1996"/>
                </a:lnTo>
                <a:lnTo>
                  <a:pt x="289" y="1993"/>
                </a:lnTo>
                <a:lnTo>
                  <a:pt x="283" y="1992"/>
                </a:lnTo>
                <a:lnTo>
                  <a:pt x="277" y="1992"/>
                </a:lnTo>
                <a:lnTo>
                  <a:pt x="272" y="1993"/>
                </a:lnTo>
                <a:lnTo>
                  <a:pt x="262" y="1996"/>
                </a:lnTo>
                <a:lnTo>
                  <a:pt x="253" y="2002"/>
                </a:lnTo>
                <a:lnTo>
                  <a:pt x="249" y="2007"/>
                </a:lnTo>
                <a:lnTo>
                  <a:pt x="246" y="2013"/>
                </a:lnTo>
                <a:lnTo>
                  <a:pt x="247" y="2015"/>
                </a:lnTo>
                <a:lnTo>
                  <a:pt x="249" y="2015"/>
                </a:lnTo>
                <a:lnTo>
                  <a:pt x="252" y="2015"/>
                </a:lnTo>
                <a:lnTo>
                  <a:pt x="256" y="2013"/>
                </a:lnTo>
                <a:lnTo>
                  <a:pt x="263" y="2013"/>
                </a:lnTo>
                <a:lnTo>
                  <a:pt x="269" y="2013"/>
                </a:lnTo>
                <a:lnTo>
                  <a:pt x="276" y="2013"/>
                </a:lnTo>
                <a:lnTo>
                  <a:pt x="283" y="2016"/>
                </a:lnTo>
                <a:lnTo>
                  <a:pt x="289" y="2020"/>
                </a:lnTo>
                <a:lnTo>
                  <a:pt x="295" y="2025"/>
                </a:lnTo>
                <a:lnTo>
                  <a:pt x="299" y="2031"/>
                </a:lnTo>
                <a:lnTo>
                  <a:pt x="302" y="2038"/>
                </a:lnTo>
                <a:lnTo>
                  <a:pt x="302" y="2042"/>
                </a:lnTo>
                <a:lnTo>
                  <a:pt x="302" y="2045"/>
                </a:lnTo>
                <a:lnTo>
                  <a:pt x="301" y="2046"/>
                </a:lnTo>
                <a:lnTo>
                  <a:pt x="299" y="2049"/>
                </a:lnTo>
                <a:lnTo>
                  <a:pt x="293" y="2052"/>
                </a:lnTo>
                <a:lnTo>
                  <a:pt x="286" y="2055"/>
                </a:lnTo>
                <a:lnTo>
                  <a:pt x="273" y="2059"/>
                </a:lnTo>
                <a:lnTo>
                  <a:pt x="266" y="2061"/>
                </a:lnTo>
                <a:lnTo>
                  <a:pt x="265" y="2068"/>
                </a:lnTo>
                <a:lnTo>
                  <a:pt x="265" y="2072"/>
                </a:lnTo>
                <a:lnTo>
                  <a:pt x="266" y="2075"/>
                </a:lnTo>
                <a:lnTo>
                  <a:pt x="267" y="2077"/>
                </a:lnTo>
                <a:lnTo>
                  <a:pt x="273" y="2078"/>
                </a:lnTo>
                <a:lnTo>
                  <a:pt x="282" y="2075"/>
                </a:lnTo>
                <a:lnTo>
                  <a:pt x="299" y="2068"/>
                </a:lnTo>
                <a:lnTo>
                  <a:pt x="312" y="2065"/>
                </a:lnTo>
                <a:lnTo>
                  <a:pt x="315" y="2068"/>
                </a:lnTo>
                <a:lnTo>
                  <a:pt x="316" y="2074"/>
                </a:lnTo>
                <a:lnTo>
                  <a:pt x="316" y="2081"/>
                </a:lnTo>
                <a:lnTo>
                  <a:pt x="316" y="2092"/>
                </a:lnTo>
                <a:lnTo>
                  <a:pt x="312" y="2118"/>
                </a:lnTo>
                <a:lnTo>
                  <a:pt x="305" y="2150"/>
                </a:lnTo>
                <a:lnTo>
                  <a:pt x="298" y="2153"/>
                </a:lnTo>
                <a:lnTo>
                  <a:pt x="292" y="2156"/>
                </a:lnTo>
                <a:lnTo>
                  <a:pt x="295" y="2166"/>
                </a:lnTo>
                <a:lnTo>
                  <a:pt x="298" y="2173"/>
                </a:lnTo>
                <a:lnTo>
                  <a:pt x="295" y="2195"/>
                </a:lnTo>
                <a:lnTo>
                  <a:pt x="290" y="2208"/>
                </a:lnTo>
                <a:lnTo>
                  <a:pt x="286" y="2216"/>
                </a:lnTo>
                <a:lnTo>
                  <a:pt x="280" y="2219"/>
                </a:lnTo>
                <a:lnTo>
                  <a:pt x="277" y="2219"/>
                </a:lnTo>
                <a:lnTo>
                  <a:pt x="275" y="2219"/>
                </a:lnTo>
                <a:lnTo>
                  <a:pt x="275" y="2219"/>
                </a:lnTo>
                <a:lnTo>
                  <a:pt x="276" y="2223"/>
                </a:lnTo>
                <a:lnTo>
                  <a:pt x="280" y="2231"/>
                </a:lnTo>
                <a:lnTo>
                  <a:pt x="283" y="2239"/>
                </a:lnTo>
                <a:lnTo>
                  <a:pt x="286" y="2247"/>
                </a:lnTo>
                <a:lnTo>
                  <a:pt x="288" y="2254"/>
                </a:lnTo>
                <a:lnTo>
                  <a:pt x="288" y="2267"/>
                </a:lnTo>
                <a:lnTo>
                  <a:pt x="285" y="2278"/>
                </a:lnTo>
                <a:lnTo>
                  <a:pt x="280" y="2285"/>
                </a:lnTo>
                <a:lnTo>
                  <a:pt x="275" y="2291"/>
                </a:lnTo>
                <a:lnTo>
                  <a:pt x="272" y="2293"/>
                </a:lnTo>
                <a:lnTo>
                  <a:pt x="269" y="2294"/>
                </a:lnTo>
                <a:lnTo>
                  <a:pt x="266" y="2294"/>
                </a:lnTo>
                <a:lnTo>
                  <a:pt x="263" y="2293"/>
                </a:lnTo>
                <a:lnTo>
                  <a:pt x="262" y="2293"/>
                </a:lnTo>
                <a:lnTo>
                  <a:pt x="260" y="2297"/>
                </a:lnTo>
                <a:lnTo>
                  <a:pt x="260" y="2304"/>
                </a:lnTo>
                <a:lnTo>
                  <a:pt x="260" y="2311"/>
                </a:lnTo>
                <a:lnTo>
                  <a:pt x="262" y="2320"/>
                </a:lnTo>
                <a:lnTo>
                  <a:pt x="262" y="2327"/>
                </a:lnTo>
                <a:lnTo>
                  <a:pt x="260" y="2334"/>
                </a:lnTo>
                <a:lnTo>
                  <a:pt x="259" y="2337"/>
                </a:lnTo>
                <a:lnTo>
                  <a:pt x="256" y="2339"/>
                </a:lnTo>
                <a:lnTo>
                  <a:pt x="252" y="2336"/>
                </a:lnTo>
                <a:lnTo>
                  <a:pt x="246" y="2333"/>
                </a:lnTo>
                <a:lnTo>
                  <a:pt x="240" y="2329"/>
                </a:lnTo>
                <a:lnTo>
                  <a:pt x="230" y="2319"/>
                </a:lnTo>
                <a:lnTo>
                  <a:pt x="224" y="2311"/>
                </a:lnTo>
                <a:lnTo>
                  <a:pt x="210" y="2323"/>
                </a:lnTo>
                <a:lnTo>
                  <a:pt x="201" y="2331"/>
                </a:lnTo>
                <a:lnTo>
                  <a:pt x="200" y="2333"/>
                </a:lnTo>
                <a:lnTo>
                  <a:pt x="200" y="2334"/>
                </a:lnTo>
                <a:lnTo>
                  <a:pt x="201" y="2336"/>
                </a:lnTo>
                <a:lnTo>
                  <a:pt x="204" y="2337"/>
                </a:lnTo>
                <a:lnTo>
                  <a:pt x="213" y="2340"/>
                </a:lnTo>
                <a:lnTo>
                  <a:pt x="227" y="2342"/>
                </a:lnTo>
                <a:lnTo>
                  <a:pt x="234" y="2344"/>
                </a:lnTo>
                <a:lnTo>
                  <a:pt x="240" y="2347"/>
                </a:lnTo>
                <a:lnTo>
                  <a:pt x="246" y="2347"/>
                </a:lnTo>
                <a:lnTo>
                  <a:pt x="252" y="2349"/>
                </a:lnTo>
                <a:lnTo>
                  <a:pt x="262" y="2347"/>
                </a:lnTo>
                <a:lnTo>
                  <a:pt x="270" y="2346"/>
                </a:lnTo>
                <a:lnTo>
                  <a:pt x="277" y="2344"/>
                </a:lnTo>
                <a:lnTo>
                  <a:pt x="282" y="2344"/>
                </a:lnTo>
                <a:lnTo>
                  <a:pt x="283" y="2346"/>
                </a:lnTo>
                <a:lnTo>
                  <a:pt x="285" y="2347"/>
                </a:lnTo>
                <a:lnTo>
                  <a:pt x="283" y="2350"/>
                </a:lnTo>
                <a:lnTo>
                  <a:pt x="282" y="2353"/>
                </a:lnTo>
                <a:lnTo>
                  <a:pt x="286" y="2363"/>
                </a:lnTo>
                <a:lnTo>
                  <a:pt x="292" y="2376"/>
                </a:lnTo>
                <a:lnTo>
                  <a:pt x="295" y="2382"/>
                </a:lnTo>
                <a:lnTo>
                  <a:pt x="299" y="2386"/>
                </a:lnTo>
                <a:lnTo>
                  <a:pt x="301" y="2388"/>
                </a:lnTo>
                <a:lnTo>
                  <a:pt x="302" y="2388"/>
                </a:lnTo>
                <a:lnTo>
                  <a:pt x="303" y="2388"/>
                </a:lnTo>
                <a:lnTo>
                  <a:pt x="303" y="2386"/>
                </a:lnTo>
                <a:lnTo>
                  <a:pt x="306" y="2382"/>
                </a:lnTo>
                <a:lnTo>
                  <a:pt x="309" y="2379"/>
                </a:lnTo>
                <a:lnTo>
                  <a:pt x="312" y="2378"/>
                </a:lnTo>
                <a:lnTo>
                  <a:pt x="316" y="2378"/>
                </a:lnTo>
                <a:lnTo>
                  <a:pt x="319" y="2378"/>
                </a:lnTo>
                <a:lnTo>
                  <a:pt x="324" y="2379"/>
                </a:lnTo>
                <a:lnTo>
                  <a:pt x="326" y="2380"/>
                </a:lnTo>
                <a:lnTo>
                  <a:pt x="328" y="2383"/>
                </a:lnTo>
                <a:lnTo>
                  <a:pt x="329" y="2388"/>
                </a:lnTo>
                <a:lnTo>
                  <a:pt x="329" y="2392"/>
                </a:lnTo>
                <a:lnTo>
                  <a:pt x="329" y="2396"/>
                </a:lnTo>
                <a:lnTo>
                  <a:pt x="328" y="2402"/>
                </a:lnTo>
                <a:lnTo>
                  <a:pt x="324" y="2408"/>
                </a:lnTo>
                <a:lnTo>
                  <a:pt x="318" y="2415"/>
                </a:lnTo>
                <a:lnTo>
                  <a:pt x="311" y="2422"/>
                </a:lnTo>
                <a:lnTo>
                  <a:pt x="302" y="2429"/>
                </a:lnTo>
                <a:lnTo>
                  <a:pt x="299" y="2441"/>
                </a:lnTo>
                <a:lnTo>
                  <a:pt x="298" y="2451"/>
                </a:lnTo>
                <a:lnTo>
                  <a:pt x="316" y="2458"/>
                </a:lnTo>
                <a:lnTo>
                  <a:pt x="337" y="2465"/>
                </a:lnTo>
                <a:lnTo>
                  <a:pt x="325" y="2481"/>
                </a:lnTo>
                <a:lnTo>
                  <a:pt x="315" y="2491"/>
                </a:lnTo>
                <a:lnTo>
                  <a:pt x="311" y="2494"/>
                </a:lnTo>
                <a:lnTo>
                  <a:pt x="306" y="2496"/>
                </a:lnTo>
                <a:lnTo>
                  <a:pt x="302" y="2497"/>
                </a:lnTo>
                <a:lnTo>
                  <a:pt x="299" y="2497"/>
                </a:lnTo>
                <a:lnTo>
                  <a:pt x="295" y="2496"/>
                </a:lnTo>
                <a:lnTo>
                  <a:pt x="290" y="2494"/>
                </a:lnTo>
                <a:lnTo>
                  <a:pt x="286" y="2490"/>
                </a:lnTo>
                <a:lnTo>
                  <a:pt x="282" y="2487"/>
                </a:lnTo>
                <a:lnTo>
                  <a:pt x="273" y="2475"/>
                </a:lnTo>
                <a:lnTo>
                  <a:pt x="263" y="2463"/>
                </a:lnTo>
                <a:lnTo>
                  <a:pt x="257" y="2464"/>
                </a:lnTo>
                <a:lnTo>
                  <a:pt x="253" y="2465"/>
                </a:lnTo>
                <a:lnTo>
                  <a:pt x="253" y="2474"/>
                </a:lnTo>
                <a:lnTo>
                  <a:pt x="253" y="2478"/>
                </a:lnTo>
                <a:lnTo>
                  <a:pt x="254" y="2484"/>
                </a:lnTo>
                <a:lnTo>
                  <a:pt x="259" y="2491"/>
                </a:lnTo>
                <a:lnTo>
                  <a:pt x="275" y="2509"/>
                </a:lnTo>
                <a:lnTo>
                  <a:pt x="288" y="2524"/>
                </a:lnTo>
                <a:lnTo>
                  <a:pt x="288" y="2536"/>
                </a:lnTo>
                <a:lnTo>
                  <a:pt x="288" y="2547"/>
                </a:lnTo>
                <a:lnTo>
                  <a:pt x="286" y="2560"/>
                </a:lnTo>
                <a:lnTo>
                  <a:pt x="285" y="2573"/>
                </a:lnTo>
                <a:lnTo>
                  <a:pt x="282" y="2583"/>
                </a:lnTo>
                <a:lnTo>
                  <a:pt x="277" y="2591"/>
                </a:lnTo>
                <a:lnTo>
                  <a:pt x="276" y="2592"/>
                </a:lnTo>
                <a:lnTo>
                  <a:pt x="273" y="2594"/>
                </a:lnTo>
                <a:lnTo>
                  <a:pt x="270" y="2594"/>
                </a:lnTo>
                <a:lnTo>
                  <a:pt x="267" y="2592"/>
                </a:lnTo>
                <a:lnTo>
                  <a:pt x="262" y="2592"/>
                </a:lnTo>
                <a:lnTo>
                  <a:pt x="254" y="2589"/>
                </a:lnTo>
                <a:lnTo>
                  <a:pt x="247" y="2588"/>
                </a:lnTo>
                <a:lnTo>
                  <a:pt x="241" y="2583"/>
                </a:lnTo>
                <a:lnTo>
                  <a:pt x="234" y="2579"/>
                </a:lnTo>
                <a:lnTo>
                  <a:pt x="230" y="2573"/>
                </a:lnTo>
                <a:lnTo>
                  <a:pt x="226" y="2568"/>
                </a:lnTo>
                <a:lnTo>
                  <a:pt x="223" y="2560"/>
                </a:lnTo>
                <a:lnTo>
                  <a:pt x="218" y="2568"/>
                </a:lnTo>
                <a:lnTo>
                  <a:pt x="216" y="2573"/>
                </a:lnTo>
                <a:lnTo>
                  <a:pt x="213" y="2579"/>
                </a:lnTo>
                <a:lnTo>
                  <a:pt x="213" y="2585"/>
                </a:lnTo>
                <a:lnTo>
                  <a:pt x="211" y="2594"/>
                </a:lnTo>
                <a:lnTo>
                  <a:pt x="213" y="2604"/>
                </a:lnTo>
                <a:lnTo>
                  <a:pt x="234" y="2611"/>
                </a:lnTo>
                <a:lnTo>
                  <a:pt x="252" y="2618"/>
                </a:lnTo>
                <a:lnTo>
                  <a:pt x="254" y="2619"/>
                </a:lnTo>
                <a:lnTo>
                  <a:pt x="257" y="2624"/>
                </a:lnTo>
                <a:lnTo>
                  <a:pt x="259" y="2627"/>
                </a:lnTo>
                <a:lnTo>
                  <a:pt x="259" y="2631"/>
                </a:lnTo>
                <a:lnTo>
                  <a:pt x="260" y="2635"/>
                </a:lnTo>
                <a:lnTo>
                  <a:pt x="259" y="2640"/>
                </a:lnTo>
                <a:lnTo>
                  <a:pt x="257" y="2643"/>
                </a:lnTo>
                <a:lnTo>
                  <a:pt x="256" y="2644"/>
                </a:lnTo>
                <a:lnTo>
                  <a:pt x="246" y="2648"/>
                </a:lnTo>
                <a:lnTo>
                  <a:pt x="239" y="2653"/>
                </a:lnTo>
                <a:lnTo>
                  <a:pt x="234" y="2657"/>
                </a:lnTo>
                <a:lnTo>
                  <a:pt x="233" y="2661"/>
                </a:lnTo>
                <a:lnTo>
                  <a:pt x="234" y="2666"/>
                </a:lnTo>
                <a:lnTo>
                  <a:pt x="237" y="2668"/>
                </a:lnTo>
                <a:lnTo>
                  <a:pt x="241" y="2670"/>
                </a:lnTo>
                <a:lnTo>
                  <a:pt x="250" y="2668"/>
                </a:lnTo>
                <a:lnTo>
                  <a:pt x="269" y="2666"/>
                </a:lnTo>
                <a:lnTo>
                  <a:pt x="283" y="2664"/>
                </a:lnTo>
                <a:lnTo>
                  <a:pt x="289" y="2648"/>
                </a:lnTo>
                <a:lnTo>
                  <a:pt x="292" y="2635"/>
                </a:lnTo>
                <a:lnTo>
                  <a:pt x="298" y="2645"/>
                </a:lnTo>
                <a:lnTo>
                  <a:pt x="308" y="2660"/>
                </a:lnTo>
                <a:lnTo>
                  <a:pt x="318" y="2674"/>
                </a:lnTo>
                <a:lnTo>
                  <a:pt x="324" y="2687"/>
                </a:lnTo>
                <a:lnTo>
                  <a:pt x="337" y="2693"/>
                </a:lnTo>
                <a:lnTo>
                  <a:pt x="349" y="2702"/>
                </a:lnTo>
                <a:lnTo>
                  <a:pt x="347" y="2709"/>
                </a:lnTo>
                <a:lnTo>
                  <a:pt x="341" y="2717"/>
                </a:lnTo>
                <a:lnTo>
                  <a:pt x="332" y="2725"/>
                </a:lnTo>
                <a:lnTo>
                  <a:pt x="322" y="2733"/>
                </a:lnTo>
                <a:lnTo>
                  <a:pt x="311" y="2739"/>
                </a:lnTo>
                <a:lnTo>
                  <a:pt x="301" y="2743"/>
                </a:lnTo>
                <a:lnTo>
                  <a:pt x="292" y="2746"/>
                </a:lnTo>
                <a:lnTo>
                  <a:pt x="283" y="2745"/>
                </a:lnTo>
                <a:lnTo>
                  <a:pt x="280" y="2751"/>
                </a:lnTo>
                <a:lnTo>
                  <a:pt x="279" y="2755"/>
                </a:lnTo>
                <a:lnTo>
                  <a:pt x="279" y="2759"/>
                </a:lnTo>
                <a:lnTo>
                  <a:pt x="282" y="2763"/>
                </a:lnTo>
                <a:lnTo>
                  <a:pt x="286" y="2766"/>
                </a:lnTo>
                <a:lnTo>
                  <a:pt x="290" y="2769"/>
                </a:lnTo>
                <a:lnTo>
                  <a:pt x="298" y="2772"/>
                </a:lnTo>
                <a:lnTo>
                  <a:pt x="303" y="2774"/>
                </a:lnTo>
                <a:lnTo>
                  <a:pt x="311" y="2774"/>
                </a:lnTo>
                <a:lnTo>
                  <a:pt x="318" y="2775"/>
                </a:lnTo>
                <a:lnTo>
                  <a:pt x="325" y="2774"/>
                </a:lnTo>
                <a:lnTo>
                  <a:pt x="332" y="2772"/>
                </a:lnTo>
                <a:lnTo>
                  <a:pt x="338" y="2771"/>
                </a:lnTo>
                <a:lnTo>
                  <a:pt x="344" y="2768"/>
                </a:lnTo>
                <a:lnTo>
                  <a:pt x="347" y="2763"/>
                </a:lnTo>
                <a:lnTo>
                  <a:pt x="348" y="2758"/>
                </a:lnTo>
                <a:lnTo>
                  <a:pt x="351" y="2756"/>
                </a:lnTo>
                <a:lnTo>
                  <a:pt x="358" y="2748"/>
                </a:lnTo>
                <a:lnTo>
                  <a:pt x="371" y="2748"/>
                </a:lnTo>
                <a:lnTo>
                  <a:pt x="383" y="2751"/>
                </a:lnTo>
                <a:lnTo>
                  <a:pt x="391" y="2753"/>
                </a:lnTo>
                <a:lnTo>
                  <a:pt x="397" y="2758"/>
                </a:lnTo>
                <a:lnTo>
                  <a:pt x="400" y="2762"/>
                </a:lnTo>
                <a:lnTo>
                  <a:pt x="400" y="2765"/>
                </a:lnTo>
                <a:lnTo>
                  <a:pt x="398" y="2768"/>
                </a:lnTo>
                <a:lnTo>
                  <a:pt x="393" y="2769"/>
                </a:lnTo>
                <a:lnTo>
                  <a:pt x="380" y="2771"/>
                </a:lnTo>
                <a:lnTo>
                  <a:pt x="368" y="2775"/>
                </a:lnTo>
                <a:lnTo>
                  <a:pt x="360" y="2779"/>
                </a:lnTo>
                <a:lnTo>
                  <a:pt x="352" y="2787"/>
                </a:lnTo>
                <a:lnTo>
                  <a:pt x="348" y="2794"/>
                </a:lnTo>
                <a:lnTo>
                  <a:pt x="347" y="2802"/>
                </a:lnTo>
                <a:lnTo>
                  <a:pt x="345" y="2810"/>
                </a:lnTo>
                <a:lnTo>
                  <a:pt x="347" y="2818"/>
                </a:lnTo>
                <a:lnTo>
                  <a:pt x="349" y="2827"/>
                </a:lnTo>
                <a:lnTo>
                  <a:pt x="354" y="2834"/>
                </a:lnTo>
                <a:lnTo>
                  <a:pt x="358" y="2841"/>
                </a:lnTo>
                <a:lnTo>
                  <a:pt x="365" y="2847"/>
                </a:lnTo>
                <a:lnTo>
                  <a:pt x="373" y="2851"/>
                </a:lnTo>
                <a:lnTo>
                  <a:pt x="380" y="2854"/>
                </a:lnTo>
                <a:lnTo>
                  <a:pt x="388" y="2856"/>
                </a:lnTo>
                <a:lnTo>
                  <a:pt x="397" y="2854"/>
                </a:lnTo>
                <a:lnTo>
                  <a:pt x="398" y="2866"/>
                </a:lnTo>
                <a:lnTo>
                  <a:pt x="400" y="2883"/>
                </a:lnTo>
                <a:lnTo>
                  <a:pt x="403" y="2900"/>
                </a:lnTo>
                <a:lnTo>
                  <a:pt x="404" y="2910"/>
                </a:lnTo>
                <a:lnTo>
                  <a:pt x="397" y="2915"/>
                </a:lnTo>
                <a:lnTo>
                  <a:pt x="390" y="2919"/>
                </a:lnTo>
                <a:lnTo>
                  <a:pt x="397" y="2941"/>
                </a:lnTo>
                <a:lnTo>
                  <a:pt x="407" y="2962"/>
                </a:lnTo>
                <a:lnTo>
                  <a:pt x="411" y="2971"/>
                </a:lnTo>
                <a:lnTo>
                  <a:pt x="419" y="2978"/>
                </a:lnTo>
                <a:lnTo>
                  <a:pt x="426" y="2985"/>
                </a:lnTo>
                <a:lnTo>
                  <a:pt x="436" y="2991"/>
                </a:lnTo>
                <a:lnTo>
                  <a:pt x="429" y="2997"/>
                </a:lnTo>
                <a:lnTo>
                  <a:pt x="416" y="3007"/>
                </a:lnTo>
                <a:lnTo>
                  <a:pt x="413" y="3010"/>
                </a:lnTo>
                <a:lnTo>
                  <a:pt x="413" y="3013"/>
                </a:lnTo>
                <a:lnTo>
                  <a:pt x="413" y="3014"/>
                </a:lnTo>
                <a:lnTo>
                  <a:pt x="414" y="3015"/>
                </a:lnTo>
                <a:lnTo>
                  <a:pt x="419" y="3017"/>
                </a:lnTo>
                <a:lnTo>
                  <a:pt x="426" y="3017"/>
                </a:lnTo>
                <a:lnTo>
                  <a:pt x="434" y="3015"/>
                </a:lnTo>
                <a:lnTo>
                  <a:pt x="447" y="3014"/>
                </a:lnTo>
                <a:lnTo>
                  <a:pt x="453" y="3011"/>
                </a:lnTo>
                <a:lnTo>
                  <a:pt x="457" y="3007"/>
                </a:lnTo>
                <a:lnTo>
                  <a:pt x="459" y="3005"/>
                </a:lnTo>
                <a:lnTo>
                  <a:pt x="460" y="3004"/>
                </a:lnTo>
                <a:lnTo>
                  <a:pt x="463" y="3004"/>
                </a:lnTo>
                <a:lnTo>
                  <a:pt x="466" y="3005"/>
                </a:lnTo>
                <a:lnTo>
                  <a:pt x="469" y="3011"/>
                </a:lnTo>
                <a:lnTo>
                  <a:pt x="476" y="3020"/>
                </a:lnTo>
                <a:lnTo>
                  <a:pt x="486" y="3028"/>
                </a:lnTo>
                <a:lnTo>
                  <a:pt x="496" y="3039"/>
                </a:lnTo>
                <a:lnTo>
                  <a:pt x="508" y="3047"/>
                </a:lnTo>
                <a:lnTo>
                  <a:pt x="517" y="3056"/>
                </a:lnTo>
                <a:lnTo>
                  <a:pt x="519" y="3060"/>
                </a:lnTo>
                <a:lnTo>
                  <a:pt x="522" y="3063"/>
                </a:lnTo>
                <a:lnTo>
                  <a:pt x="524" y="3066"/>
                </a:lnTo>
                <a:lnTo>
                  <a:pt x="524" y="3067"/>
                </a:lnTo>
                <a:lnTo>
                  <a:pt x="521" y="3069"/>
                </a:lnTo>
                <a:lnTo>
                  <a:pt x="517" y="3070"/>
                </a:lnTo>
                <a:lnTo>
                  <a:pt x="509" y="3072"/>
                </a:lnTo>
                <a:lnTo>
                  <a:pt x="501" y="3072"/>
                </a:lnTo>
                <a:lnTo>
                  <a:pt x="481" y="3070"/>
                </a:lnTo>
                <a:lnTo>
                  <a:pt x="459" y="3067"/>
                </a:lnTo>
                <a:lnTo>
                  <a:pt x="421" y="3062"/>
                </a:lnTo>
                <a:lnTo>
                  <a:pt x="413" y="3060"/>
                </a:lnTo>
                <a:lnTo>
                  <a:pt x="416" y="3066"/>
                </a:lnTo>
                <a:lnTo>
                  <a:pt x="420" y="3070"/>
                </a:lnTo>
                <a:lnTo>
                  <a:pt x="424" y="3073"/>
                </a:lnTo>
                <a:lnTo>
                  <a:pt x="430" y="3076"/>
                </a:lnTo>
                <a:lnTo>
                  <a:pt x="434" y="3079"/>
                </a:lnTo>
                <a:lnTo>
                  <a:pt x="442" y="3083"/>
                </a:lnTo>
                <a:lnTo>
                  <a:pt x="447" y="3087"/>
                </a:lnTo>
                <a:lnTo>
                  <a:pt x="453" y="3096"/>
                </a:lnTo>
                <a:lnTo>
                  <a:pt x="453" y="3099"/>
                </a:lnTo>
                <a:lnTo>
                  <a:pt x="450" y="3103"/>
                </a:lnTo>
                <a:lnTo>
                  <a:pt x="445" y="3111"/>
                </a:lnTo>
                <a:lnTo>
                  <a:pt x="437" y="3118"/>
                </a:lnTo>
                <a:lnTo>
                  <a:pt x="430" y="3126"/>
                </a:lnTo>
                <a:lnTo>
                  <a:pt x="424" y="3135"/>
                </a:lnTo>
                <a:lnTo>
                  <a:pt x="420" y="3144"/>
                </a:lnTo>
                <a:lnTo>
                  <a:pt x="419" y="3151"/>
                </a:lnTo>
                <a:lnTo>
                  <a:pt x="419" y="3154"/>
                </a:lnTo>
                <a:lnTo>
                  <a:pt x="421" y="3157"/>
                </a:lnTo>
                <a:lnTo>
                  <a:pt x="424" y="3159"/>
                </a:lnTo>
                <a:lnTo>
                  <a:pt x="429" y="3161"/>
                </a:lnTo>
                <a:lnTo>
                  <a:pt x="439" y="3165"/>
                </a:lnTo>
                <a:lnTo>
                  <a:pt x="450" y="3168"/>
                </a:lnTo>
                <a:lnTo>
                  <a:pt x="473" y="3172"/>
                </a:lnTo>
                <a:lnTo>
                  <a:pt x="488" y="3175"/>
                </a:lnTo>
                <a:lnTo>
                  <a:pt x="483" y="3187"/>
                </a:lnTo>
                <a:lnTo>
                  <a:pt x="479" y="3195"/>
                </a:lnTo>
                <a:lnTo>
                  <a:pt x="473" y="3204"/>
                </a:lnTo>
                <a:lnTo>
                  <a:pt x="469" y="3211"/>
                </a:lnTo>
                <a:lnTo>
                  <a:pt x="469" y="3216"/>
                </a:lnTo>
                <a:lnTo>
                  <a:pt x="470" y="3220"/>
                </a:lnTo>
                <a:lnTo>
                  <a:pt x="473" y="3224"/>
                </a:lnTo>
                <a:lnTo>
                  <a:pt x="478" y="3227"/>
                </a:lnTo>
                <a:lnTo>
                  <a:pt x="482" y="3231"/>
                </a:lnTo>
                <a:lnTo>
                  <a:pt x="483" y="3234"/>
                </a:lnTo>
                <a:lnTo>
                  <a:pt x="483" y="3239"/>
                </a:lnTo>
                <a:lnTo>
                  <a:pt x="481" y="3242"/>
                </a:lnTo>
                <a:lnTo>
                  <a:pt x="460" y="3255"/>
                </a:lnTo>
                <a:lnTo>
                  <a:pt x="436" y="3266"/>
                </a:lnTo>
                <a:lnTo>
                  <a:pt x="432" y="3270"/>
                </a:lnTo>
                <a:lnTo>
                  <a:pt x="427" y="3273"/>
                </a:lnTo>
                <a:lnTo>
                  <a:pt x="423" y="3278"/>
                </a:lnTo>
                <a:lnTo>
                  <a:pt x="420" y="3283"/>
                </a:lnTo>
                <a:lnTo>
                  <a:pt x="419" y="3288"/>
                </a:lnTo>
                <a:lnTo>
                  <a:pt x="419" y="3293"/>
                </a:lnTo>
                <a:lnTo>
                  <a:pt x="419" y="3299"/>
                </a:lnTo>
                <a:lnTo>
                  <a:pt x="421" y="3306"/>
                </a:lnTo>
                <a:lnTo>
                  <a:pt x="445" y="3316"/>
                </a:lnTo>
                <a:lnTo>
                  <a:pt x="470" y="3329"/>
                </a:lnTo>
                <a:lnTo>
                  <a:pt x="482" y="3335"/>
                </a:lnTo>
                <a:lnTo>
                  <a:pt x="492" y="3341"/>
                </a:lnTo>
                <a:lnTo>
                  <a:pt x="496" y="3344"/>
                </a:lnTo>
                <a:lnTo>
                  <a:pt x="496" y="3347"/>
                </a:lnTo>
                <a:lnTo>
                  <a:pt x="482" y="3345"/>
                </a:lnTo>
                <a:lnTo>
                  <a:pt x="457" y="3339"/>
                </a:lnTo>
                <a:lnTo>
                  <a:pt x="445" y="3335"/>
                </a:lnTo>
                <a:lnTo>
                  <a:pt x="433" y="3331"/>
                </a:lnTo>
                <a:lnTo>
                  <a:pt x="424" y="3327"/>
                </a:lnTo>
                <a:lnTo>
                  <a:pt x="419" y="3322"/>
                </a:lnTo>
                <a:lnTo>
                  <a:pt x="417" y="3319"/>
                </a:lnTo>
                <a:lnTo>
                  <a:pt x="413" y="3316"/>
                </a:lnTo>
                <a:lnTo>
                  <a:pt x="407" y="3314"/>
                </a:lnTo>
                <a:lnTo>
                  <a:pt x="401" y="3312"/>
                </a:lnTo>
                <a:lnTo>
                  <a:pt x="396" y="3311"/>
                </a:lnTo>
                <a:lnTo>
                  <a:pt x="388" y="3311"/>
                </a:lnTo>
                <a:lnTo>
                  <a:pt x="384" y="3311"/>
                </a:lnTo>
                <a:lnTo>
                  <a:pt x="380" y="3314"/>
                </a:lnTo>
                <a:lnTo>
                  <a:pt x="378" y="3318"/>
                </a:lnTo>
                <a:lnTo>
                  <a:pt x="378" y="3322"/>
                </a:lnTo>
                <a:lnTo>
                  <a:pt x="380" y="3328"/>
                </a:lnTo>
                <a:lnTo>
                  <a:pt x="381" y="3335"/>
                </a:lnTo>
                <a:lnTo>
                  <a:pt x="384" y="3347"/>
                </a:lnTo>
                <a:lnTo>
                  <a:pt x="385" y="3352"/>
                </a:lnTo>
                <a:lnTo>
                  <a:pt x="388" y="3358"/>
                </a:lnTo>
                <a:lnTo>
                  <a:pt x="400" y="3370"/>
                </a:lnTo>
                <a:lnTo>
                  <a:pt x="403" y="3374"/>
                </a:lnTo>
                <a:lnTo>
                  <a:pt x="404" y="3378"/>
                </a:lnTo>
                <a:lnTo>
                  <a:pt x="404" y="3383"/>
                </a:lnTo>
                <a:lnTo>
                  <a:pt x="404" y="3388"/>
                </a:lnTo>
                <a:lnTo>
                  <a:pt x="403" y="3393"/>
                </a:lnTo>
                <a:lnTo>
                  <a:pt x="400" y="3399"/>
                </a:lnTo>
                <a:lnTo>
                  <a:pt x="394" y="3403"/>
                </a:lnTo>
                <a:lnTo>
                  <a:pt x="388" y="3409"/>
                </a:lnTo>
                <a:lnTo>
                  <a:pt x="381" y="3411"/>
                </a:lnTo>
                <a:lnTo>
                  <a:pt x="374" y="3413"/>
                </a:lnTo>
                <a:lnTo>
                  <a:pt x="365" y="3413"/>
                </a:lnTo>
                <a:lnTo>
                  <a:pt x="357" y="3411"/>
                </a:lnTo>
                <a:lnTo>
                  <a:pt x="349" y="3409"/>
                </a:lnTo>
                <a:lnTo>
                  <a:pt x="342" y="3406"/>
                </a:lnTo>
                <a:lnTo>
                  <a:pt x="337" y="3403"/>
                </a:lnTo>
                <a:lnTo>
                  <a:pt x="332" y="3400"/>
                </a:lnTo>
                <a:lnTo>
                  <a:pt x="331" y="3400"/>
                </a:lnTo>
                <a:lnTo>
                  <a:pt x="328" y="3409"/>
                </a:lnTo>
                <a:lnTo>
                  <a:pt x="322" y="3422"/>
                </a:lnTo>
                <a:lnTo>
                  <a:pt x="316" y="3437"/>
                </a:lnTo>
                <a:lnTo>
                  <a:pt x="313" y="3442"/>
                </a:lnTo>
                <a:lnTo>
                  <a:pt x="308" y="3445"/>
                </a:lnTo>
                <a:lnTo>
                  <a:pt x="303" y="3447"/>
                </a:lnTo>
                <a:lnTo>
                  <a:pt x="298" y="3449"/>
                </a:lnTo>
                <a:lnTo>
                  <a:pt x="293" y="3450"/>
                </a:lnTo>
                <a:lnTo>
                  <a:pt x="292" y="3453"/>
                </a:lnTo>
                <a:lnTo>
                  <a:pt x="295" y="3456"/>
                </a:lnTo>
                <a:lnTo>
                  <a:pt x="301" y="3462"/>
                </a:lnTo>
                <a:lnTo>
                  <a:pt x="315" y="3466"/>
                </a:lnTo>
                <a:lnTo>
                  <a:pt x="328" y="3471"/>
                </a:lnTo>
                <a:lnTo>
                  <a:pt x="338" y="3476"/>
                </a:lnTo>
                <a:lnTo>
                  <a:pt x="345" y="3481"/>
                </a:lnTo>
                <a:lnTo>
                  <a:pt x="351" y="3486"/>
                </a:lnTo>
                <a:lnTo>
                  <a:pt x="354" y="3491"/>
                </a:lnTo>
                <a:lnTo>
                  <a:pt x="355" y="3496"/>
                </a:lnTo>
                <a:lnTo>
                  <a:pt x="354" y="3501"/>
                </a:lnTo>
                <a:lnTo>
                  <a:pt x="351" y="3505"/>
                </a:lnTo>
                <a:lnTo>
                  <a:pt x="345" y="3508"/>
                </a:lnTo>
                <a:lnTo>
                  <a:pt x="338" y="3511"/>
                </a:lnTo>
                <a:lnTo>
                  <a:pt x="329" y="3512"/>
                </a:lnTo>
                <a:lnTo>
                  <a:pt x="319" y="3512"/>
                </a:lnTo>
                <a:lnTo>
                  <a:pt x="308" y="3511"/>
                </a:lnTo>
                <a:lnTo>
                  <a:pt x="295" y="3509"/>
                </a:lnTo>
                <a:lnTo>
                  <a:pt x="280" y="3507"/>
                </a:lnTo>
                <a:lnTo>
                  <a:pt x="280" y="3512"/>
                </a:lnTo>
                <a:lnTo>
                  <a:pt x="282" y="3518"/>
                </a:lnTo>
                <a:lnTo>
                  <a:pt x="285" y="3524"/>
                </a:lnTo>
                <a:lnTo>
                  <a:pt x="288" y="3528"/>
                </a:lnTo>
                <a:lnTo>
                  <a:pt x="293" y="3537"/>
                </a:lnTo>
                <a:lnTo>
                  <a:pt x="301" y="3543"/>
                </a:lnTo>
                <a:lnTo>
                  <a:pt x="306" y="3548"/>
                </a:lnTo>
                <a:lnTo>
                  <a:pt x="311" y="3554"/>
                </a:lnTo>
                <a:lnTo>
                  <a:pt x="311" y="3557"/>
                </a:lnTo>
                <a:lnTo>
                  <a:pt x="312" y="3560"/>
                </a:lnTo>
                <a:lnTo>
                  <a:pt x="311" y="3564"/>
                </a:lnTo>
                <a:lnTo>
                  <a:pt x="309" y="3567"/>
                </a:lnTo>
                <a:lnTo>
                  <a:pt x="302" y="3574"/>
                </a:lnTo>
                <a:lnTo>
                  <a:pt x="295" y="3581"/>
                </a:lnTo>
                <a:lnTo>
                  <a:pt x="292" y="3584"/>
                </a:lnTo>
                <a:lnTo>
                  <a:pt x="289" y="3587"/>
                </a:lnTo>
                <a:lnTo>
                  <a:pt x="286" y="3589"/>
                </a:lnTo>
                <a:lnTo>
                  <a:pt x="283" y="3587"/>
                </a:lnTo>
                <a:lnTo>
                  <a:pt x="272" y="3577"/>
                </a:lnTo>
                <a:lnTo>
                  <a:pt x="259" y="3567"/>
                </a:lnTo>
                <a:lnTo>
                  <a:pt x="249" y="3558"/>
                </a:lnTo>
                <a:lnTo>
                  <a:pt x="239" y="3554"/>
                </a:lnTo>
                <a:lnTo>
                  <a:pt x="230" y="3561"/>
                </a:lnTo>
                <a:lnTo>
                  <a:pt x="220" y="3567"/>
                </a:lnTo>
                <a:lnTo>
                  <a:pt x="220" y="3577"/>
                </a:lnTo>
                <a:lnTo>
                  <a:pt x="224" y="3587"/>
                </a:lnTo>
                <a:lnTo>
                  <a:pt x="230" y="3594"/>
                </a:lnTo>
                <a:lnTo>
                  <a:pt x="237" y="3602"/>
                </a:lnTo>
                <a:lnTo>
                  <a:pt x="252" y="3615"/>
                </a:lnTo>
                <a:lnTo>
                  <a:pt x="262" y="3625"/>
                </a:lnTo>
                <a:lnTo>
                  <a:pt x="266" y="3632"/>
                </a:lnTo>
                <a:lnTo>
                  <a:pt x="267" y="3638"/>
                </a:lnTo>
                <a:lnTo>
                  <a:pt x="266" y="3643"/>
                </a:lnTo>
                <a:lnTo>
                  <a:pt x="263" y="3646"/>
                </a:lnTo>
                <a:lnTo>
                  <a:pt x="257" y="3649"/>
                </a:lnTo>
                <a:lnTo>
                  <a:pt x="250" y="3651"/>
                </a:lnTo>
                <a:lnTo>
                  <a:pt x="241" y="3652"/>
                </a:lnTo>
                <a:lnTo>
                  <a:pt x="231" y="3651"/>
                </a:lnTo>
                <a:lnTo>
                  <a:pt x="229" y="3652"/>
                </a:lnTo>
                <a:lnTo>
                  <a:pt x="227" y="3658"/>
                </a:lnTo>
                <a:lnTo>
                  <a:pt x="226" y="3663"/>
                </a:lnTo>
                <a:lnTo>
                  <a:pt x="224" y="3671"/>
                </a:lnTo>
                <a:lnTo>
                  <a:pt x="223" y="3678"/>
                </a:lnTo>
                <a:lnTo>
                  <a:pt x="221" y="3685"/>
                </a:lnTo>
                <a:lnTo>
                  <a:pt x="220" y="3687"/>
                </a:lnTo>
                <a:lnTo>
                  <a:pt x="220" y="3688"/>
                </a:lnTo>
                <a:lnTo>
                  <a:pt x="218" y="3689"/>
                </a:lnTo>
                <a:lnTo>
                  <a:pt x="216" y="3689"/>
                </a:lnTo>
                <a:lnTo>
                  <a:pt x="211" y="3687"/>
                </a:lnTo>
                <a:lnTo>
                  <a:pt x="205" y="3679"/>
                </a:lnTo>
                <a:lnTo>
                  <a:pt x="200" y="3671"/>
                </a:lnTo>
                <a:lnTo>
                  <a:pt x="194" y="3661"/>
                </a:lnTo>
                <a:lnTo>
                  <a:pt x="182" y="3642"/>
                </a:lnTo>
                <a:lnTo>
                  <a:pt x="174" y="3632"/>
                </a:lnTo>
                <a:lnTo>
                  <a:pt x="165" y="3632"/>
                </a:lnTo>
                <a:lnTo>
                  <a:pt x="161" y="3632"/>
                </a:lnTo>
                <a:lnTo>
                  <a:pt x="157" y="3633"/>
                </a:lnTo>
                <a:lnTo>
                  <a:pt x="154" y="3636"/>
                </a:lnTo>
                <a:lnTo>
                  <a:pt x="152" y="3638"/>
                </a:lnTo>
                <a:lnTo>
                  <a:pt x="152" y="3640"/>
                </a:lnTo>
                <a:lnTo>
                  <a:pt x="154" y="3645"/>
                </a:lnTo>
                <a:lnTo>
                  <a:pt x="155" y="3648"/>
                </a:lnTo>
                <a:lnTo>
                  <a:pt x="165" y="3663"/>
                </a:lnTo>
                <a:lnTo>
                  <a:pt x="177" y="3678"/>
                </a:lnTo>
                <a:lnTo>
                  <a:pt x="175" y="3681"/>
                </a:lnTo>
                <a:lnTo>
                  <a:pt x="175" y="3687"/>
                </a:lnTo>
                <a:lnTo>
                  <a:pt x="177" y="3694"/>
                </a:lnTo>
                <a:lnTo>
                  <a:pt x="181" y="3704"/>
                </a:lnTo>
                <a:lnTo>
                  <a:pt x="188" y="3714"/>
                </a:lnTo>
                <a:lnTo>
                  <a:pt x="198" y="3724"/>
                </a:lnTo>
                <a:lnTo>
                  <a:pt x="216" y="3737"/>
                </a:lnTo>
                <a:lnTo>
                  <a:pt x="237" y="3750"/>
                </a:lnTo>
                <a:lnTo>
                  <a:pt x="231" y="3754"/>
                </a:lnTo>
                <a:lnTo>
                  <a:pt x="226" y="3757"/>
                </a:lnTo>
                <a:lnTo>
                  <a:pt x="220" y="3759"/>
                </a:lnTo>
                <a:lnTo>
                  <a:pt x="216" y="3760"/>
                </a:lnTo>
                <a:lnTo>
                  <a:pt x="205" y="3760"/>
                </a:lnTo>
                <a:lnTo>
                  <a:pt x="195" y="3757"/>
                </a:lnTo>
                <a:lnTo>
                  <a:pt x="187" y="3751"/>
                </a:lnTo>
                <a:lnTo>
                  <a:pt x="178" y="3746"/>
                </a:lnTo>
                <a:lnTo>
                  <a:pt x="171" y="3737"/>
                </a:lnTo>
                <a:lnTo>
                  <a:pt x="162" y="3728"/>
                </a:lnTo>
                <a:lnTo>
                  <a:pt x="148" y="3708"/>
                </a:lnTo>
                <a:lnTo>
                  <a:pt x="133" y="3691"/>
                </a:lnTo>
                <a:lnTo>
                  <a:pt x="126" y="3684"/>
                </a:lnTo>
                <a:lnTo>
                  <a:pt x="119" y="3678"/>
                </a:lnTo>
                <a:lnTo>
                  <a:pt x="112" y="3675"/>
                </a:lnTo>
                <a:lnTo>
                  <a:pt x="103" y="3674"/>
                </a:lnTo>
                <a:lnTo>
                  <a:pt x="102" y="3688"/>
                </a:lnTo>
                <a:lnTo>
                  <a:pt x="102" y="3701"/>
                </a:lnTo>
                <a:lnTo>
                  <a:pt x="105" y="3712"/>
                </a:lnTo>
                <a:lnTo>
                  <a:pt x="109" y="3723"/>
                </a:lnTo>
                <a:lnTo>
                  <a:pt x="121" y="3743"/>
                </a:lnTo>
                <a:lnTo>
                  <a:pt x="135" y="3763"/>
                </a:lnTo>
                <a:lnTo>
                  <a:pt x="136" y="3766"/>
                </a:lnTo>
                <a:lnTo>
                  <a:pt x="139" y="3769"/>
                </a:lnTo>
                <a:lnTo>
                  <a:pt x="142" y="3771"/>
                </a:lnTo>
                <a:lnTo>
                  <a:pt x="145" y="3773"/>
                </a:lnTo>
                <a:lnTo>
                  <a:pt x="154" y="3777"/>
                </a:lnTo>
                <a:lnTo>
                  <a:pt x="162" y="3780"/>
                </a:lnTo>
                <a:lnTo>
                  <a:pt x="180" y="3783"/>
                </a:lnTo>
                <a:lnTo>
                  <a:pt x="190" y="3782"/>
                </a:lnTo>
                <a:lnTo>
                  <a:pt x="187" y="3792"/>
                </a:lnTo>
                <a:lnTo>
                  <a:pt x="184" y="3799"/>
                </a:lnTo>
                <a:lnTo>
                  <a:pt x="181" y="3802"/>
                </a:lnTo>
                <a:lnTo>
                  <a:pt x="175" y="3805"/>
                </a:lnTo>
                <a:lnTo>
                  <a:pt x="171" y="3805"/>
                </a:lnTo>
                <a:lnTo>
                  <a:pt x="165" y="3803"/>
                </a:lnTo>
                <a:lnTo>
                  <a:pt x="159" y="3800"/>
                </a:lnTo>
                <a:lnTo>
                  <a:pt x="152" y="3796"/>
                </a:lnTo>
                <a:lnTo>
                  <a:pt x="128" y="3777"/>
                </a:lnTo>
                <a:lnTo>
                  <a:pt x="112" y="3767"/>
                </a:lnTo>
                <a:lnTo>
                  <a:pt x="102" y="3783"/>
                </a:lnTo>
                <a:lnTo>
                  <a:pt x="93" y="3792"/>
                </a:lnTo>
                <a:lnTo>
                  <a:pt x="92" y="3796"/>
                </a:lnTo>
                <a:lnTo>
                  <a:pt x="90" y="3803"/>
                </a:lnTo>
                <a:lnTo>
                  <a:pt x="93" y="3810"/>
                </a:lnTo>
                <a:lnTo>
                  <a:pt x="97" y="3822"/>
                </a:lnTo>
                <a:lnTo>
                  <a:pt x="99" y="3825"/>
                </a:lnTo>
                <a:lnTo>
                  <a:pt x="102" y="3829"/>
                </a:lnTo>
                <a:lnTo>
                  <a:pt x="106" y="3833"/>
                </a:lnTo>
                <a:lnTo>
                  <a:pt x="112" y="3838"/>
                </a:lnTo>
                <a:lnTo>
                  <a:pt x="126" y="3848"/>
                </a:lnTo>
                <a:lnTo>
                  <a:pt x="144" y="3858"/>
                </a:lnTo>
                <a:lnTo>
                  <a:pt x="159" y="3868"/>
                </a:lnTo>
                <a:lnTo>
                  <a:pt x="172" y="3877"/>
                </a:lnTo>
                <a:lnTo>
                  <a:pt x="181" y="3884"/>
                </a:lnTo>
                <a:lnTo>
                  <a:pt x="184" y="3887"/>
                </a:lnTo>
                <a:lnTo>
                  <a:pt x="171" y="3891"/>
                </a:lnTo>
                <a:lnTo>
                  <a:pt x="152" y="3901"/>
                </a:lnTo>
                <a:lnTo>
                  <a:pt x="142" y="3905"/>
                </a:lnTo>
                <a:lnTo>
                  <a:pt x="132" y="3910"/>
                </a:lnTo>
                <a:lnTo>
                  <a:pt x="122" y="3913"/>
                </a:lnTo>
                <a:lnTo>
                  <a:pt x="112" y="3913"/>
                </a:lnTo>
                <a:lnTo>
                  <a:pt x="105" y="3910"/>
                </a:lnTo>
                <a:lnTo>
                  <a:pt x="99" y="3904"/>
                </a:lnTo>
                <a:lnTo>
                  <a:pt x="93" y="3898"/>
                </a:lnTo>
                <a:lnTo>
                  <a:pt x="87" y="3890"/>
                </a:lnTo>
                <a:lnTo>
                  <a:pt x="82" y="3882"/>
                </a:lnTo>
                <a:lnTo>
                  <a:pt x="77" y="3877"/>
                </a:lnTo>
                <a:lnTo>
                  <a:pt x="73" y="3871"/>
                </a:lnTo>
                <a:lnTo>
                  <a:pt x="69" y="3869"/>
                </a:lnTo>
                <a:lnTo>
                  <a:pt x="66" y="3874"/>
                </a:lnTo>
                <a:lnTo>
                  <a:pt x="63" y="3875"/>
                </a:lnTo>
                <a:lnTo>
                  <a:pt x="60" y="3877"/>
                </a:lnTo>
                <a:lnTo>
                  <a:pt x="57" y="3878"/>
                </a:lnTo>
                <a:lnTo>
                  <a:pt x="56" y="3878"/>
                </a:lnTo>
                <a:lnTo>
                  <a:pt x="54" y="3881"/>
                </a:lnTo>
                <a:lnTo>
                  <a:pt x="53" y="3884"/>
                </a:lnTo>
                <a:lnTo>
                  <a:pt x="54" y="3890"/>
                </a:lnTo>
                <a:lnTo>
                  <a:pt x="53" y="3891"/>
                </a:lnTo>
                <a:lnTo>
                  <a:pt x="53" y="3892"/>
                </a:lnTo>
                <a:lnTo>
                  <a:pt x="54" y="3895"/>
                </a:lnTo>
                <a:lnTo>
                  <a:pt x="57" y="3897"/>
                </a:lnTo>
                <a:lnTo>
                  <a:pt x="64" y="3903"/>
                </a:lnTo>
                <a:lnTo>
                  <a:pt x="73" y="3908"/>
                </a:lnTo>
                <a:lnTo>
                  <a:pt x="82" y="3913"/>
                </a:lnTo>
                <a:lnTo>
                  <a:pt x="89" y="3918"/>
                </a:lnTo>
                <a:lnTo>
                  <a:pt x="92" y="3920"/>
                </a:lnTo>
                <a:lnTo>
                  <a:pt x="93" y="3923"/>
                </a:lnTo>
                <a:lnTo>
                  <a:pt x="95" y="3924"/>
                </a:lnTo>
                <a:lnTo>
                  <a:pt x="93" y="3924"/>
                </a:lnTo>
                <a:lnTo>
                  <a:pt x="95" y="3940"/>
                </a:lnTo>
                <a:lnTo>
                  <a:pt x="97" y="3954"/>
                </a:lnTo>
                <a:lnTo>
                  <a:pt x="93" y="3960"/>
                </a:lnTo>
                <a:lnTo>
                  <a:pt x="87" y="3964"/>
                </a:lnTo>
                <a:lnTo>
                  <a:pt x="82" y="3967"/>
                </a:lnTo>
                <a:lnTo>
                  <a:pt x="74" y="3970"/>
                </a:lnTo>
                <a:lnTo>
                  <a:pt x="61" y="3975"/>
                </a:lnTo>
                <a:lnTo>
                  <a:pt x="50" y="3976"/>
                </a:lnTo>
                <a:lnTo>
                  <a:pt x="34" y="3976"/>
                </a:lnTo>
                <a:lnTo>
                  <a:pt x="38" y="3976"/>
                </a:lnTo>
                <a:lnTo>
                  <a:pt x="41" y="3986"/>
                </a:lnTo>
                <a:lnTo>
                  <a:pt x="47" y="4000"/>
                </a:lnTo>
                <a:lnTo>
                  <a:pt x="51" y="4006"/>
                </a:lnTo>
                <a:lnTo>
                  <a:pt x="56" y="4011"/>
                </a:lnTo>
                <a:lnTo>
                  <a:pt x="59" y="4012"/>
                </a:lnTo>
                <a:lnTo>
                  <a:pt x="61" y="4012"/>
                </a:lnTo>
                <a:lnTo>
                  <a:pt x="64" y="4012"/>
                </a:lnTo>
                <a:lnTo>
                  <a:pt x="67" y="4011"/>
                </a:lnTo>
                <a:lnTo>
                  <a:pt x="76" y="4006"/>
                </a:lnTo>
                <a:lnTo>
                  <a:pt x="85" y="4003"/>
                </a:lnTo>
                <a:lnTo>
                  <a:pt x="93" y="4002"/>
                </a:lnTo>
                <a:lnTo>
                  <a:pt x="102" y="4002"/>
                </a:lnTo>
                <a:lnTo>
                  <a:pt x="109" y="4003"/>
                </a:lnTo>
                <a:lnTo>
                  <a:pt x="115" y="4003"/>
                </a:lnTo>
                <a:lnTo>
                  <a:pt x="118" y="4006"/>
                </a:lnTo>
                <a:lnTo>
                  <a:pt x="119" y="4008"/>
                </a:lnTo>
                <a:lnTo>
                  <a:pt x="119" y="4018"/>
                </a:lnTo>
                <a:lnTo>
                  <a:pt x="119" y="4025"/>
                </a:lnTo>
                <a:lnTo>
                  <a:pt x="118" y="4029"/>
                </a:lnTo>
                <a:lnTo>
                  <a:pt x="113" y="4032"/>
                </a:lnTo>
                <a:lnTo>
                  <a:pt x="109" y="4034"/>
                </a:lnTo>
                <a:lnTo>
                  <a:pt x="102" y="4035"/>
                </a:lnTo>
                <a:lnTo>
                  <a:pt x="80" y="4036"/>
                </a:lnTo>
                <a:lnTo>
                  <a:pt x="59" y="4035"/>
                </a:lnTo>
                <a:lnTo>
                  <a:pt x="41" y="4035"/>
                </a:lnTo>
                <a:lnTo>
                  <a:pt x="34" y="4035"/>
                </a:lnTo>
                <a:lnTo>
                  <a:pt x="17" y="4047"/>
                </a:lnTo>
                <a:lnTo>
                  <a:pt x="5" y="4057"/>
                </a:lnTo>
                <a:lnTo>
                  <a:pt x="2" y="4059"/>
                </a:lnTo>
                <a:lnTo>
                  <a:pt x="1" y="4064"/>
                </a:lnTo>
                <a:lnTo>
                  <a:pt x="0" y="4067"/>
                </a:lnTo>
                <a:lnTo>
                  <a:pt x="0" y="4070"/>
                </a:lnTo>
                <a:lnTo>
                  <a:pt x="5" y="4078"/>
                </a:lnTo>
                <a:lnTo>
                  <a:pt x="15" y="4088"/>
                </a:lnTo>
                <a:lnTo>
                  <a:pt x="13" y="4098"/>
                </a:lnTo>
                <a:lnTo>
                  <a:pt x="11" y="4107"/>
                </a:lnTo>
                <a:lnTo>
                  <a:pt x="13" y="4114"/>
                </a:lnTo>
                <a:lnTo>
                  <a:pt x="15" y="4120"/>
                </a:lnTo>
                <a:lnTo>
                  <a:pt x="20" y="4126"/>
                </a:lnTo>
                <a:lnTo>
                  <a:pt x="25" y="4129"/>
                </a:lnTo>
                <a:lnTo>
                  <a:pt x="33" y="4131"/>
                </a:lnTo>
                <a:lnTo>
                  <a:pt x="40" y="4133"/>
                </a:lnTo>
                <a:lnTo>
                  <a:pt x="49" y="4133"/>
                </a:lnTo>
                <a:lnTo>
                  <a:pt x="59" y="4131"/>
                </a:lnTo>
                <a:lnTo>
                  <a:pt x="67" y="4129"/>
                </a:lnTo>
                <a:lnTo>
                  <a:pt x="77" y="4126"/>
                </a:lnTo>
                <a:lnTo>
                  <a:pt x="87" y="4121"/>
                </a:lnTo>
                <a:lnTo>
                  <a:pt x="97" y="4117"/>
                </a:lnTo>
                <a:lnTo>
                  <a:pt x="106" y="4110"/>
                </a:lnTo>
                <a:lnTo>
                  <a:pt x="115" y="4103"/>
                </a:lnTo>
                <a:lnTo>
                  <a:pt x="138" y="4083"/>
                </a:lnTo>
                <a:lnTo>
                  <a:pt x="155" y="4062"/>
                </a:lnTo>
                <a:lnTo>
                  <a:pt x="165" y="4054"/>
                </a:lnTo>
                <a:lnTo>
                  <a:pt x="175" y="4047"/>
                </a:lnTo>
                <a:lnTo>
                  <a:pt x="187" y="4041"/>
                </a:lnTo>
                <a:lnTo>
                  <a:pt x="200" y="4038"/>
                </a:lnTo>
                <a:lnTo>
                  <a:pt x="214" y="4051"/>
                </a:lnTo>
                <a:lnTo>
                  <a:pt x="224" y="4062"/>
                </a:lnTo>
                <a:lnTo>
                  <a:pt x="233" y="4075"/>
                </a:lnTo>
                <a:lnTo>
                  <a:pt x="240" y="4088"/>
                </a:lnTo>
                <a:lnTo>
                  <a:pt x="250" y="4117"/>
                </a:lnTo>
                <a:lnTo>
                  <a:pt x="263" y="4157"/>
                </a:lnTo>
                <a:lnTo>
                  <a:pt x="267" y="4166"/>
                </a:lnTo>
                <a:lnTo>
                  <a:pt x="272" y="4173"/>
                </a:lnTo>
                <a:lnTo>
                  <a:pt x="277" y="4179"/>
                </a:lnTo>
                <a:lnTo>
                  <a:pt x="285" y="4182"/>
                </a:lnTo>
                <a:lnTo>
                  <a:pt x="290" y="4183"/>
                </a:lnTo>
                <a:lnTo>
                  <a:pt x="299" y="4183"/>
                </a:lnTo>
                <a:lnTo>
                  <a:pt x="306" y="4182"/>
                </a:lnTo>
                <a:lnTo>
                  <a:pt x="315" y="4179"/>
                </a:lnTo>
                <a:lnTo>
                  <a:pt x="332" y="4172"/>
                </a:lnTo>
                <a:lnTo>
                  <a:pt x="351" y="4159"/>
                </a:lnTo>
                <a:lnTo>
                  <a:pt x="371" y="4146"/>
                </a:lnTo>
                <a:lnTo>
                  <a:pt x="393" y="4130"/>
                </a:lnTo>
                <a:lnTo>
                  <a:pt x="414" y="4116"/>
                </a:lnTo>
                <a:lnTo>
                  <a:pt x="436" y="4101"/>
                </a:lnTo>
                <a:lnTo>
                  <a:pt x="447" y="4095"/>
                </a:lnTo>
                <a:lnTo>
                  <a:pt x="457" y="4090"/>
                </a:lnTo>
                <a:lnTo>
                  <a:pt x="469" y="4085"/>
                </a:lnTo>
                <a:lnTo>
                  <a:pt x="479" y="4083"/>
                </a:lnTo>
                <a:lnTo>
                  <a:pt x="491" y="4080"/>
                </a:lnTo>
                <a:lnTo>
                  <a:pt x="501" y="4078"/>
                </a:lnTo>
                <a:lnTo>
                  <a:pt x="511" y="4078"/>
                </a:lnTo>
                <a:lnTo>
                  <a:pt x="521" y="4080"/>
                </a:lnTo>
                <a:lnTo>
                  <a:pt x="531" y="4084"/>
                </a:lnTo>
                <a:lnTo>
                  <a:pt x="540" y="4090"/>
                </a:lnTo>
                <a:lnTo>
                  <a:pt x="550" y="4097"/>
                </a:lnTo>
                <a:lnTo>
                  <a:pt x="558" y="4106"/>
                </a:lnTo>
                <a:lnTo>
                  <a:pt x="568" y="4120"/>
                </a:lnTo>
                <a:lnTo>
                  <a:pt x="576" y="4134"/>
                </a:lnTo>
                <a:lnTo>
                  <a:pt x="580" y="4147"/>
                </a:lnTo>
                <a:lnTo>
                  <a:pt x="581" y="4162"/>
                </a:lnTo>
                <a:lnTo>
                  <a:pt x="583" y="4191"/>
                </a:lnTo>
                <a:lnTo>
                  <a:pt x="583" y="4222"/>
                </a:lnTo>
                <a:lnTo>
                  <a:pt x="581" y="4231"/>
                </a:lnTo>
                <a:lnTo>
                  <a:pt x="580" y="4241"/>
                </a:lnTo>
                <a:lnTo>
                  <a:pt x="581" y="4250"/>
                </a:lnTo>
                <a:lnTo>
                  <a:pt x="583" y="4257"/>
                </a:lnTo>
                <a:lnTo>
                  <a:pt x="587" y="4264"/>
                </a:lnTo>
                <a:lnTo>
                  <a:pt x="593" y="4268"/>
                </a:lnTo>
                <a:lnTo>
                  <a:pt x="601" y="4273"/>
                </a:lnTo>
                <a:lnTo>
                  <a:pt x="610" y="4274"/>
                </a:lnTo>
                <a:lnTo>
                  <a:pt x="617" y="4273"/>
                </a:lnTo>
                <a:lnTo>
                  <a:pt x="625" y="4270"/>
                </a:lnTo>
                <a:lnTo>
                  <a:pt x="632" y="4264"/>
                </a:lnTo>
                <a:lnTo>
                  <a:pt x="637" y="4258"/>
                </a:lnTo>
                <a:lnTo>
                  <a:pt x="642" y="4252"/>
                </a:lnTo>
                <a:lnTo>
                  <a:pt x="645" y="4247"/>
                </a:lnTo>
                <a:lnTo>
                  <a:pt x="646" y="4242"/>
                </a:lnTo>
                <a:lnTo>
                  <a:pt x="645" y="4241"/>
                </a:lnTo>
                <a:lnTo>
                  <a:pt x="653" y="4228"/>
                </a:lnTo>
                <a:lnTo>
                  <a:pt x="659" y="4216"/>
                </a:lnTo>
                <a:lnTo>
                  <a:pt x="663" y="4205"/>
                </a:lnTo>
                <a:lnTo>
                  <a:pt x="666" y="4195"/>
                </a:lnTo>
                <a:lnTo>
                  <a:pt x="672" y="4179"/>
                </a:lnTo>
                <a:lnTo>
                  <a:pt x="675" y="4166"/>
                </a:lnTo>
                <a:lnTo>
                  <a:pt x="678" y="4160"/>
                </a:lnTo>
                <a:lnTo>
                  <a:pt x="682" y="4157"/>
                </a:lnTo>
                <a:lnTo>
                  <a:pt x="686" y="4156"/>
                </a:lnTo>
                <a:lnTo>
                  <a:pt x="692" y="4155"/>
                </a:lnTo>
                <a:lnTo>
                  <a:pt x="701" y="4155"/>
                </a:lnTo>
                <a:lnTo>
                  <a:pt x="712" y="4157"/>
                </a:lnTo>
                <a:lnTo>
                  <a:pt x="725" y="4160"/>
                </a:lnTo>
                <a:lnTo>
                  <a:pt x="741" y="4166"/>
                </a:lnTo>
                <a:lnTo>
                  <a:pt x="776" y="4146"/>
                </a:lnTo>
                <a:lnTo>
                  <a:pt x="819" y="4123"/>
                </a:lnTo>
                <a:lnTo>
                  <a:pt x="839" y="4114"/>
                </a:lnTo>
                <a:lnTo>
                  <a:pt x="856" y="4110"/>
                </a:lnTo>
                <a:lnTo>
                  <a:pt x="864" y="4108"/>
                </a:lnTo>
                <a:lnTo>
                  <a:pt x="869" y="4108"/>
                </a:lnTo>
                <a:lnTo>
                  <a:pt x="874" y="4108"/>
                </a:lnTo>
                <a:lnTo>
                  <a:pt x="875" y="4111"/>
                </a:lnTo>
                <a:lnTo>
                  <a:pt x="885" y="4117"/>
                </a:lnTo>
                <a:lnTo>
                  <a:pt x="895" y="4124"/>
                </a:lnTo>
                <a:lnTo>
                  <a:pt x="905" y="4133"/>
                </a:lnTo>
                <a:lnTo>
                  <a:pt x="915" y="4142"/>
                </a:lnTo>
                <a:lnTo>
                  <a:pt x="936" y="4162"/>
                </a:lnTo>
                <a:lnTo>
                  <a:pt x="957" y="4180"/>
                </a:lnTo>
                <a:lnTo>
                  <a:pt x="969" y="4189"/>
                </a:lnTo>
                <a:lnTo>
                  <a:pt x="980" y="4198"/>
                </a:lnTo>
                <a:lnTo>
                  <a:pt x="993" y="4205"/>
                </a:lnTo>
                <a:lnTo>
                  <a:pt x="1006" y="4209"/>
                </a:lnTo>
                <a:lnTo>
                  <a:pt x="1021" y="4212"/>
                </a:lnTo>
                <a:lnTo>
                  <a:pt x="1035" y="4214"/>
                </a:lnTo>
                <a:lnTo>
                  <a:pt x="1051" y="4212"/>
                </a:lnTo>
                <a:lnTo>
                  <a:pt x="1068" y="4206"/>
                </a:lnTo>
                <a:lnTo>
                  <a:pt x="1072" y="4196"/>
                </a:lnTo>
                <a:lnTo>
                  <a:pt x="1074" y="4185"/>
                </a:lnTo>
                <a:lnTo>
                  <a:pt x="1075" y="4175"/>
                </a:lnTo>
                <a:lnTo>
                  <a:pt x="1075" y="4166"/>
                </a:lnTo>
                <a:lnTo>
                  <a:pt x="1074" y="4156"/>
                </a:lnTo>
                <a:lnTo>
                  <a:pt x="1072" y="4147"/>
                </a:lnTo>
                <a:lnTo>
                  <a:pt x="1071" y="4140"/>
                </a:lnTo>
                <a:lnTo>
                  <a:pt x="1068" y="4131"/>
                </a:lnTo>
                <a:lnTo>
                  <a:pt x="1061" y="4116"/>
                </a:lnTo>
                <a:lnTo>
                  <a:pt x="1052" y="4103"/>
                </a:lnTo>
                <a:lnTo>
                  <a:pt x="1042" y="4088"/>
                </a:lnTo>
                <a:lnTo>
                  <a:pt x="1032" y="4077"/>
                </a:lnTo>
                <a:lnTo>
                  <a:pt x="1023" y="4064"/>
                </a:lnTo>
                <a:lnTo>
                  <a:pt x="1016" y="4052"/>
                </a:lnTo>
                <a:lnTo>
                  <a:pt x="1010" y="4041"/>
                </a:lnTo>
                <a:lnTo>
                  <a:pt x="1008" y="4028"/>
                </a:lnTo>
                <a:lnTo>
                  <a:pt x="1008" y="4022"/>
                </a:lnTo>
                <a:lnTo>
                  <a:pt x="1009" y="4015"/>
                </a:lnTo>
                <a:lnTo>
                  <a:pt x="1010" y="4009"/>
                </a:lnTo>
                <a:lnTo>
                  <a:pt x="1013" y="4002"/>
                </a:lnTo>
                <a:lnTo>
                  <a:pt x="1018" y="3995"/>
                </a:lnTo>
                <a:lnTo>
                  <a:pt x="1023" y="3987"/>
                </a:lnTo>
                <a:lnTo>
                  <a:pt x="1031" y="3980"/>
                </a:lnTo>
                <a:lnTo>
                  <a:pt x="1039" y="3972"/>
                </a:lnTo>
                <a:lnTo>
                  <a:pt x="1054" y="3969"/>
                </a:lnTo>
                <a:lnTo>
                  <a:pt x="1065" y="3967"/>
                </a:lnTo>
                <a:lnTo>
                  <a:pt x="1075" y="3967"/>
                </a:lnTo>
                <a:lnTo>
                  <a:pt x="1084" y="3970"/>
                </a:lnTo>
                <a:lnTo>
                  <a:pt x="1098" y="3980"/>
                </a:lnTo>
                <a:lnTo>
                  <a:pt x="1118" y="3996"/>
                </a:lnTo>
                <a:lnTo>
                  <a:pt x="1131" y="4012"/>
                </a:lnTo>
                <a:lnTo>
                  <a:pt x="1146" y="4032"/>
                </a:lnTo>
                <a:lnTo>
                  <a:pt x="1153" y="4041"/>
                </a:lnTo>
                <a:lnTo>
                  <a:pt x="1160" y="4047"/>
                </a:lnTo>
                <a:lnTo>
                  <a:pt x="1165" y="4048"/>
                </a:lnTo>
                <a:lnTo>
                  <a:pt x="1167" y="4049"/>
                </a:lnTo>
                <a:lnTo>
                  <a:pt x="1172" y="4049"/>
                </a:lnTo>
                <a:lnTo>
                  <a:pt x="1176" y="4047"/>
                </a:lnTo>
                <a:lnTo>
                  <a:pt x="1198" y="4035"/>
                </a:lnTo>
                <a:lnTo>
                  <a:pt x="1224" y="4025"/>
                </a:lnTo>
                <a:lnTo>
                  <a:pt x="1251" y="4015"/>
                </a:lnTo>
                <a:lnTo>
                  <a:pt x="1278" y="4005"/>
                </a:lnTo>
                <a:lnTo>
                  <a:pt x="1291" y="3999"/>
                </a:lnTo>
                <a:lnTo>
                  <a:pt x="1303" y="3993"/>
                </a:lnTo>
                <a:lnTo>
                  <a:pt x="1314" y="3987"/>
                </a:lnTo>
                <a:lnTo>
                  <a:pt x="1324" y="3980"/>
                </a:lnTo>
                <a:lnTo>
                  <a:pt x="1334" y="3973"/>
                </a:lnTo>
                <a:lnTo>
                  <a:pt x="1342" y="3964"/>
                </a:lnTo>
                <a:lnTo>
                  <a:pt x="1347" y="3956"/>
                </a:lnTo>
                <a:lnTo>
                  <a:pt x="1350" y="3946"/>
                </a:lnTo>
                <a:lnTo>
                  <a:pt x="1359" y="3913"/>
                </a:lnTo>
                <a:lnTo>
                  <a:pt x="1368" y="3885"/>
                </a:lnTo>
                <a:lnTo>
                  <a:pt x="1373" y="3872"/>
                </a:lnTo>
                <a:lnTo>
                  <a:pt x="1382" y="3858"/>
                </a:lnTo>
                <a:lnTo>
                  <a:pt x="1393" y="3842"/>
                </a:lnTo>
                <a:lnTo>
                  <a:pt x="1408" y="3823"/>
                </a:lnTo>
                <a:lnTo>
                  <a:pt x="1424" y="3818"/>
                </a:lnTo>
                <a:lnTo>
                  <a:pt x="1429" y="3815"/>
                </a:lnTo>
                <a:lnTo>
                  <a:pt x="1438" y="3819"/>
                </a:lnTo>
                <a:lnTo>
                  <a:pt x="1460" y="3838"/>
                </a:lnTo>
                <a:lnTo>
                  <a:pt x="1464" y="3842"/>
                </a:lnTo>
                <a:lnTo>
                  <a:pt x="1467" y="3846"/>
                </a:lnTo>
                <a:lnTo>
                  <a:pt x="1471" y="3854"/>
                </a:lnTo>
                <a:lnTo>
                  <a:pt x="1474" y="3861"/>
                </a:lnTo>
                <a:lnTo>
                  <a:pt x="1481" y="3877"/>
                </a:lnTo>
                <a:lnTo>
                  <a:pt x="1489" y="3892"/>
                </a:lnTo>
                <a:lnTo>
                  <a:pt x="1496" y="3890"/>
                </a:lnTo>
                <a:lnTo>
                  <a:pt x="1500" y="3887"/>
                </a:lnTo>
                <a:lnTo>
                  <a:pt x="1504" y="3881"/>
                </a:lnTo>
                <a:lnTo>
                  <a:pt x="1509" y="3877"/>
                </a:lnTo>
                <a:lnTo>
                  <a:pt x="1512" y="3871"/>
                </a:lnTo>
                <a:lnTo>
                  <a:pt x="1516" y="3867"/>
                </a:lnTo>
                <a:lnTo>
                  <a:pt x="1520" y="3865"/>
                </a:lnTo>
                <a:lnTo>
                  <a:pt x="1525" y="3864"/>
                </a:lnTo>
                <a:lnTo>
                  <a:pt x="1527" y="3868"/>
                </a:lnTo>
                <a:lnTo>
                  <a:pt x="1532" y="3879"/>
                </a:lnTo>
                <a:lnTo>
                  <a:pt x="1535" y="3885"/>
                </a:lnTo>
                <a:lnTo>
                  <a:pt x="1537" y="3888"/>
                </a:lnTo>
                <a:lnTo>
                  <a:pt x="1539" y="3888"/>
                </a:lnTo>
                <a:lnTo>
                  <a:pt x="1542" y="3888"/>
                </a:lnTo>
                <a:lnTo>
                  <a:pt x="1543" y="3887"/>
                </a:lnTo>
                <a:lnTo>
                  <a:pt x="1545" y="3884"/>
                </a:lnTo>
                <a:lnTo>
                  <a:pt x="1545" y="3877"/>
                </a:lnTo>
                <a:lnTo>
                  <a:pt x="1543" y="3871"/>
                </a:lnTo>
                <a:lnTo>
                  <a:pt x="1548" y="3864"/>
                </a:lnTo>
                <a:lnTo>
                  <a:pt x="1552" y="3858"/>
                </a:lnTo>
                <a:lnTo>
                  <a:pt x="1550" y="3854"/>
                </a:lnTo>
                <a:lnTo>
                  <a:pt x="1550" y="3849"/>
                </a:lnTo>
                <a:lnTo>
                  <a:pt x="1548" y="3843"/>
                </a:lnTo>
                <a:lnTo>
                  <a:pt x="1546" y="3838"/>
                </a:lnTo>
                <a:lnTo>
                  <a:pt x="1549" y="3836"/>
                </a:lnTo>
                <a:lnTo>
                  <a:pt x="1553" y="3835"/>
                </a:lnTo>
                <a:lnTo>
                  <a:pt x="1563" y="3841"/>
                </a:lnTo>
                <a:lnTo>
                  <a:pt x="1575" y="3845"/>
                </a:lnTo>
                <a:lnTo>
                  <a:pt x="1575" y="3843"/>
                </a:lnTo>
                <a:lnTo>
                  <a:pt x="1576" y="3843"/>
                </a:lnTo>
                <a:lnTo>
                  <a:pt x="1575" y="3843"/>
                </a:lnTo>
                <a:lnTo>
                  <a:pt x="1575" y="3845"/>
                </a:lnTo>
                <a:lnTo>
                  <a:pt x="1563" y="3841"/>
                </a:lnTo>
                <a:lnTo>
                  <a:pt x="1553" y="3835"/>
                </a:lnTo>
                <a:lnTo>
                  <a:pt x="1549" y="3836"/>
                </a:lnTo>
                <a:lnTo>
                  <a:pt x="1546" y="3838"/>
                </a:lnTo>
                <a:lnTo>
                  <a:pt x="1548" y="3843"/>
                </a:lnTo>
                <a:lnTo>
                  <a:pt x="1550" y="3849"/>
                </a:lnTo>
                <a:lnTo>
                  <a:pt x="1550" y="3854"/>
                </a:lnTo>
                <a:lnTo>
                  <a:pt x="1552" y="3858"/>
                </a:lnTo>
                <a:lnTo>
                  <a:pt x="1548" y="3864"/>
                </a:lnTo>
                <a:lnTo>
                  <a:pt x="1543" y="3871"/>
                </a:lnTo>
                <a:lnTo>
                  <a:pt x="1545" y="3877"/>
                </a:lnTo>
                <a:lnTo>
                  <a:pt x="1545" y="3884"/>
                </a:lnTo>
                <a:lnTo>
                  <a:pt x="1543" y="3887"/>
                </a:lnTo>
                <a:lnTo>
                  <a:pt x="1542" y="3888"/>
                </a:lnTo>
                <a:lnTo>
                  <a:pt x="1539" y="3888"/>
                </a:lnTo>
                <a:lnTo>
                  <a:pt x="1537" y="3888"/>
                </a:lnTo>
                <a:lnTo>
                  <a:pt x="1535" y="3885"/>
                </a:lnTo>
                <a:lnTo>
                  <a:pt x="1532" y="3879"/>
                </a:lnTo>
                <a:lnTo>
                  <a:pt x="1527" y="3868"/>
                </a:lnTo>
                <a:lnTo>
                  <a:pt x="1525" y="3864"/>
                </a:lnTo>
                <a:lnTo>
                  <a:pt x="1520" y="3865"/>
                </a:lnTo>
                <a:lnTo>
                  <a:pt x="1516" y="3867"/>
                </a:lnTo>
                <a:lnTo>
                  <a:pt x="1512" y="3871"/>
                </a:lnTo>
                <a:lnTo>
                  <a:pt x="1509" y="3877"/>
                </a:lnTo>
                <a:lnTo>
                  <a:pt x="1504" y="3881"/>
                </a:lnTo>
                <a:lnTo>
                  <a:pt x="1500" y="3887"/>
                </a:lnTo>
                <a:lnTo>
                  <a:pt x="1499" y="3890"/>
                </a:lnTo>
                <a:lnTo>
                  <a:pt x="1496" y="3891"/>
                </a:lnTo>
                <a:lnTo>
                  <a:pt x="1496" y="3895"/>
                </a:lnTo>
                <a:lnTo>
                  <a:pt x="1497" y="3900"/>
                </a:lnTo>
                <a:lnTo>
                  <a:pt x="1500" y="3905"/>
                </a:lnTo>
                <a:lnTo>
                  <a:pt x="1504" y="3910"/>
                </a:lnTo>
                <a:lnTo>
                  <a:pt x="1510" y="3914"/>
                </a:lnTo>
                <a:lnTo>
                  <a:pt x="1516" y="3918"/>
                </a:lnTo>
                <a:lnTo>
                  <a:pt x="1522" y="3920"/>
                </a:lnTo>
                <a:lnTo>
                  <a:pt x="1529" y="3921"/>
                </a:lnTo>
                <a:lnTo>
                  <a:pt x="1542" y="3921"/>
                </a:lnTo>
                <a:lnTo>
                  <a:pt x="1556" y="3920"/>
                </a:lnTo>
                <a:lnTo>
                  <a:pt x="1585" y="3913"/>
                </a:lnTo>
                <a:lnTo>
                  <a:pt x="1611" y="3907"/>
                </a:lnTo>
                <a:lnTo>
                  <a:pt x="1624" y="3913"/>
                </a:lnTo>
                <a:lnTo>
                  <a:pt x="1635" y="3920"/>
                </a:lnTo>
                <a:lnTo>
                  <a:pt x="1647" y="3926"/>
                </a:lnTo>
                <a:lnTo>
                  <a:pt x="1656" y="3933"/>
                </a:lnTo>
                <a:lnTo>
                  <a:pt x="1663" y="3940"/>
                </a:lnTo>
                <a:lnTo>
                  <a:pt x="1669" y="3947"/>
                </a:lnTo>
                <a:lnTo>
                  <a:pt x="1673" y="3954"/>
                </a:lnTo>
                <a:lnTo>
                  <a:pt x="1677" y="3962"/>
                </a:lnTo>
                <a:lnTo>
                  <a:pt x="1679" y="3969"/>
                </a:lnTo>
                <a:lnTo>
                  <a:pt x="1680" y="3977"/>
                </a:lnTo>
                <a:lnTo>
                  <a:pt x="1680" y="3986"/>
                </a:lnTo>
                <a:lnTo>
                  <a:pt x="1680" y="3995"/>
                </a:lnTo>
                <a:lnTo>
                  <a:pt x="1676" y="4012"/>
                </a:lnTo>
                <a:lnTo>
                  <a:pt x="1669" y="4031"/>
                </a:lnTo>
                <a:lnTo>
                  <a:pt x="1650" y="4072"/>
                </a:lnTo>
                <a:lnTo>
                  <a:pt x="1628" y="4117"/>
                </a:lnTo>
                <a:lnTo>
                  <a:pt x="1618" y="4140"/>
                </a:lnTo>
                <a:lnTo>
                  <a:pt x="1608" y="4166"/>
                </a:lnTo>
                <a:lnTo>
                  <a:pt x="1601" y="4192"/>
                </a:lnTo>
                <a:lnTo>
                  <a:pt x="1595" y="4218"/>
                </a:lnTo>
                <a:lnTo>
                  <a:pt x="1602" y="4229"/>
                </a:lnTo>
                <a:lnTo>
                  <a:pt x="1614" y="4247"/>
                </a:lnTo>
                <a:lnTo>
                  <a:pt x="1618" y="4250"/>
                </a:lnTo>
                <a:lnTo>
                  <a:pt x="1622" y="4251"/>
                </a:lnTo>
                <a:lnTo>
                  <a:pt x="1627" y="4250"/>
                </a:lnTo>
                <a:lnTo>
                  <a:pt x="1631" y="4248"/>
                </a:lnTo>
                <a:lnTo>
                  <a:pt x="1635" y="4244"/>
                </a:lnTo>
                <a:lnTo>
                  <a:pt x="1641" y="4237"/>
                </a:lnTo>
                <a:lnTo>
                  <a:pt x="1647" y="4225"/>
                </a:lnTo>
                <a:lnTo>
                  <a:pt x="1653" y="4212"/>
                </a:lnTo>
                <a:lnTo>
                  <a:pt x="1656" y="4206"/>
                </a:lnTo>
                <a:lnTo>
                  <a:pt x="1658" y="4201"/>
                </a:lnTo>
                <a:lnTo>
                  <a:pt x="1663" y="4195"/>
                </a:lnTo>
                <a:lnTo>
                  <a:pt x="1669" y="4189"/>
                </a:lnTo>
                <a:lnTo>
                  <a:pt x="1680" y="4178"/>
                </a:lnTo>
                <a:lnTo>
                  <a:pt x="1696" y="4167"/>
                </a:lnTo>
                <a:lnTo>
                  <a:pt x="1712" y="4157"/>
                </a:lnTo>
                <a:lnTo>
                  <a:pt x="1730" y="4147"/>
                </a:lnTo>
                <a:lnTo>
                  <a:pt x="1748" y="4140"/>
                </a:lnTo>
                <a:lnTo>
                  <a:pt x="1765" y="4134"/>
                </a:lnTo>
                <a:lnTo>
                  <a:pt x="1782" y="4127"/>
                </a:lnTo>
                <a:lnTo>
                  <a:pt x="1795" y="4119"/>
                </a:lnTo>
                <a:lnTo>
                  <a:pt x="1807" y="4110"/>
                </a:lnTo>
                <a:lnTo>
                  <a:pt x="1815" y="4101"/>
                </a:lnTo>
                <a:lnTo>
                  <a:pt x="1821" y="4093"/>
                </a:lnTo>
                <a:lnTo>
                  <a:pt x="1825" y="4087"/>
                </a:lnTo>
                <a:lnTo>
                  <a:pt x="1830" y="4084"/>
                </a:lnTo>
                <a:lnTo>
                  <a:pt x="1833" y="4083"/>
                </a:lnTo>
                <a:lnTo>
                  <a:pt x="1844" y="4083"/>
                </a:lnTo>
                <a:lnTo>
                  <a:pt x="1856" y="4084"/>
                </a:lnTo>
                <a:lnTo>
                  <a:pt x="1867" y="4088"/>
                </a:lnTo>
                <a:lnTo>
                  <a:pt x="1880" y="4094"/>
                </a:lnTo>
                <a:lnTo>
                  <a:pt x="1908" y="4110"/>
                </a:lnTo>
                <a:lnTo>
                  <a:pt x="1935" y="4127"/>
                </a:lnTo>
                <a:lnTo>
                  <a:pt x="1948" y="4134"/>
                </a:lnTo>
                <a:lnTo>
                  <a:pt x="1961" y="4140"/>
                </a:lnTo>
                <a:lnTo>
                  <a:pt x="1975" y="4146"/>
                </a:lnTo>
                <a:lnTo>
                  <a:pt x="1987" y="4149"/>
                </a:lnTo>
                <a:lnTo>
                  <a:pt x="1994" y="4149"/>
                </a:lnTo>
                <a:lnTo>
                  <a:pt x="2000" y="4147"/>
                </a:lnTo>
                <a:lnTo>
                  <a:pt x="2005" y="4147"/>
                </a:lnTo>
                <a:lnTo>
                  <a:pt x="2011" y="4144"/>
                </a:lnTo>
                <a:lnTo>
                  <a:pt x="2016" y="4142"/>
                </a:lnTo>
                <a:lnTo>
                  <a:pt x="2021" y="4137"/>
                </a:lnTo>
                <a:lnTo>
                  <a:pt x="2027" y="4131"/>
                </a:lnTo>
                <a:lnTo>
                  <a:pt x="2031" y="4126"/>
                </a:lnTo>
                <a:lnTo>
                  <a:pt x="2036" y="4117"/>
                </a:lnTo>
                <a:lnTo>
                  <a:pt x="2039" y="4106"/>
                </a:lnTo>
                <a:lnTo>
                  <a:pt x="2040" y="4094"/>
                </a:lnTo>
                <a:lnTo>
                  <a:pt x="2041" y="4081"/>
                </a:lnTo>
                <a:lnTo>
                  <a:pt x="2044" y="4054"/>
                </a:lnTo>
                <a:lnTo>
                  <a:pt x="2047" y="4028"/>
                </a:lnTo>
                <a:lnTo>
                  <a:pt x="2050" y="4015"/>
                </a:lnTo>
                <a:lnTo>
                  <a:pt x="2053" y="4003"/>
                </a:lnTo>
                <a:lnTo>
                  <a:pt x="2057" y="3993"/>
                </a:lnTo>
                <a:lnTo>
                  <a:pt x="2063" y="3985"/>
                </a:lnTo>
                <a:lnTo>
                  <a:pt x="2070" y="3977"/>
                </a:lnTo>
                <a:lnTo>
                  <a:pt x="2079" y="3973"/>
                </a:lnTo>
                <a:lnTo>
                  <a:pt x="2085" y="3972"/>
                </a:lnTo>
                <a:lnTo>
                  <a:pt x="2089" y="3970"/>
                </a:lnTo>
                <a:lnTo>
                  <a:pt x="2096" y="3970"/>
                </a:lnTo>
                <a:lnTo>
                  <a:pt x="2102" y="3970"/>
                </a:lnTo>
                <a:lnTo>
                  <a:pt x="2108" y="3976"/>
                </a:lnTo>
                <a:lnTo>
                  <a:pt x="2112" y="3982"/>
                </a:lnTo>
                <a:lnTo>
                  <a:pt x="2118" y="3989"/>
                </a:lnTo>
                <a:lnTo>
                  <a:pt x="2122" y="3996"/>
                </a:lnTo>
                <a:lnTo>
                  <a:pt x="2129" y="4012"/>
                </a:lnTo>
                <a:lnTo>
                  <a:pt x="2137" y="4028"/>
                </a:lnTo>
                <a:lnTo>
                  <a:pt x="2147" y="4062"/>
                </a:lnTo>
                <a:lnTo>
                  <a:pt x="2154" y="4091"/>
                </a:lnTo>
                <a:lnTo>
                  <a:pt x="2158" y="4097"/>
                </a:lnTo>
                <a:lnTo>
                  <a:pt x="2164" y="4101"/>
                </a:lnTo>
                <a:lnTo>
                  <a:pt x="2168" y="4103"/>
                </a:lnTo>
                <a:lnTo>
                  <a:pt x="2174" y="4106"/>
                </a:lnTo>
                <a:lnTo>
                  <a:pt x="2180" y="4106"/>
                </a:lnTo>
                <a:lnTo>
                  <a:pt x="2185" y="4106"/>
                </a:lnTo>
                <a:lnTo>
                  <a:pt x="2191" y="4104"/>
                </a:lnTo>
                <a:lnTo>
                  <a:pt x="2197" y="4103"/>
                </a:lnTo>
                <a:lnTo>
                  <a:pt x="2230" y="4088"/>
                </a:lnTo>
                <a:lnTo>
                  <a:pt x="2279" y="4065"/>
                </a:lnTo>
                <a:lnTo>
                  <a:pt x="2289" y="4061"/>
                </a:lnTo>
                <a:lnTo>
                  <a:pt x="2306" y="4058"/>
                </a:lnTo>
                <a:lnTo>
                  <a:pt x="2324" y="4052"/>
                </a:lnTo>
                <a:lnTo>
                  <a:pt x="2340" y="4047"/>
                </a:lnTo>
                <a:lnTo>
                  <a:pt x="2357" y="4029"/>
                </a:lnTo>
                <a:lnTo>
                  <a:pt x="2370" y="4018"/>
                </a:lnTo>
                <a:lnTo>
                  <a:pt x="2374" y="4012"/>
                </a:lnTo>
                <a:lnTo>
                  <a:pt x="2376" y="4005"/>
                </a:lnTo>
                <a:lnTo>
                  <a:pt x="2377" y="3998"/>
                </a:lnTo>
                <a:lnTo>
                  <a:pt x="2376" y="3990"/>
                </a:lnTo>
                <a:lnTo>
                  <a:pt x="2371" y="3973"/>
                </a:lnTo>
                <a:lnTo>
                  <a:pt x="2363" y="3954"/>
                </a:lnTo>
                <a:lnTo>
                  <a:pt x="2354" y="3936"/>
                </a:lnTo>
                <a:lnTo>
                  <a:pt x="2345" y="3917"/>
                </a:lnTo>
                <a:lnTo>
                  <a:pt x="2342" y="3908"/>
                </a:lnTo>
                <a:lnTo>
                  <a:pt x="2340" y="3898"/>
                </a:lnTo>
                <a:lnTo>
                  <a:pt x="2338" y="3890"/>
                </a:lnTo>
                <a:lnTo>
                  <a:pt x="2338" y="3882"/>
                </a:lnTo>
                <a:lnTo>
                  <a:pt x="2340" y="3871"/>
                </a:lnTo>
                <a:lnTo>
                  <a:pt x="2341" y="3861"/>
                </a:lnTo>
                <a:lnTo>
                  <a:pt x="2344" y="3852"/>
                </a:lnTo>
                <a:lnTo>
                  <a:pt x="2347" y="3843"/>
                </a:lnTo>
                <a:lnTo>
                  <a:pt x="2350" y="3836"/>
                </a:lnTo>
                <a:lnTo>
                  <a:pt x="2355" y="3829"/>
                </a:lnTo>
                <a:lnTo>
                  <a:pt x="2361" y="3822"/>
                </a:lnTo>
                <a:lnTo>
                  <a:pt x="2368" y="3816"/>
                </a:lnTo>
                <a:lnTo>
                  <a:pt x="2381" y="3805"/>
                </a:lnTo>
                <a:lnTo>
                  <a:pt x="2396" y="3793"/>
                </a:lnTo>
                <a:lnTo>
                  <a:pt x="2412" y="3782"/>
                </a:lnTo>
                <a:lnTo>
                  <a:pt x="2429" y="3773"/>
                </a:lnTo>
                <a:lnTo>
                  <a:pt x="2439" y="3770"/>
                </a:lnTo>
                <a:lnTo>
                  <a:pt x="2449" y="3767"/>
                </a:lnTo>
                <a:lnTo>
                  <a:pt x="2459" y="3766"/>
                </a:lnTo>
                <a:lnTo>
                  <a:pt x="2471" y="3767"/>
                </a:lnTo>
                <a:lnTo>
                  <a:pt x="2484" y="3769"/>
                </a:lnTo>
                <a:lnTo>
                  <a:pt x="2497" y="3773"/>
                </a:lnTo>
                <a:lnTo>
                  <a:pt x="2509" y="3777"/>
                </a:lnTo>
                <a:lnTo>
                  <a:pt x="2524" y="3786"/>
                </a:lnTo>
                <a:lnTo>
                  <a:pt x="2522" y="3803"/>
                </a:lnTo>
                <a:lnTo>
                  <a:pt x="2518" y="3818"/>
                </a:lnTo>
                <a:lnTo>
                  <a:pt x="2514" y="3832"/>
                </a:lnTo>
                <a:lnTo>
                  <a:pt x="2508" y="3843"/>
                </a:lnTo>
                <a:lnTo>
                  <a:pt x="2494" y="3865"/>
                </a:lnTo>
                <a:lnTo>
                  <a:pt x="2478" y="3885"/>
                </a:lnTo>
                <a:lnTo>
                  <a:pt x="2471" y="3894"/>
                </a:lnTo>
                <a:lnTo>
                  <a:pt x="2463" y="3904"/>
                </a:lnTo>
                <a:lnTo>
                  <a:pt x="2458" y="3915"/>
                </a:lnTo>
                <a:lnTo>
                  <a:pt x="2453" y="3927"/>
                </a:lnTo>
                <a:lnTo>
                  <a:pt x="2449" y="3940"/>
                </a:lnTo>
                <a:lnTo>
                  <a:pt x="2448" y="3954"/>
                </a:lnTo>
                <a:lnTo>
                  <a:pt x="2449" y="3972"/>
                </a:lnTo>
                <a:lnTo>
                  <a:pt x="2450" y="3990"/>
                </a:lnTo>
                <a:lnTo>
                  <a:pt x="2455" y="4000"/>
                </a:lnTo>
                <a:lnTo>
                  <a:pt x="2459" y="4012"/>
                </a:lnTo>
                <a:lnTo>
                  <a:pt x="2462" y="4016"/>
                </a:lnTo>
                <a:lnTo>
                  <a:pt x="2465" y="4021"/>
                </a:lnTo>
                <a:lnTo>
                  <a:pt x="2469" y="4025"/>
                </a:lnTo>
                <a:lnTo>
                  <a:pt x="2473" y="4028"/>
                </a:lnTo>
                <a:lnTo>
                  <a:pt x="2478" y="4029"/>
                </a:lnTo>
                <a:lnTo>
                  <a:pt x="2482" y="4031"/>
                </a:lnTo>
                <a:lnTo>
                  <a:pt x="2488" y="4031"/>
                </a:lnTo>
                <a:lnTo>
                  <a:pt x="2494" y="4028"/>
                </a:lnTo>
                <a:lnTo>
                  <a:pt x="2499" y="4025"/>
                </a:lnTo>
                <a:lnTo>
                  <a:pt x="2507" y="4021"/>
                </a:lnTo>
                <a:lnTo>
                  <a:pt x="2512" y="4013"/>
                </a:lnTo>
                <a:lnTo>
                  <a:pt x="2520" y="4005"/>
                </a:lnTo>
                <a:lnTo>
                  <a:pt x="2533" y="3990"/>
                </a:lnTo>
                <a:lnTo>
                  <a:pt x="2547" y="3975"/>
                </a:lnTo>
                <a:lnTo>
                  <a:pt x="2561" y="3959"/>
                </a:lnTo>
                <a:lnTo>
                  <a:pt x="2574" y="3944"/>
                </a:lnTo>
                <a:lnTo>
                  <a:pt x="2590" y="3954"/>
                </a:lnTo>
                <a:lnTo>
                  <a:pt x="2605" y="3964"/>
                </a:lnTo>
                <a:lnTo>
                  <a:pt x="2615" y="3975"/>
                </a:lnTo>
                <a:lnTo>
                  <a:pt x="2623" y="3986"/>
                </a:lnTo>
                <a:lnTo>
                  <a:pt x="2629" y="3998"/>
                </a:lnTo>
                <a:lnTo>
                  <a:pt x="2633" y="4009"/>
                </a:lnTo>
                <a:lnTo>
                  <a:pt x="2635" y="4019"/>
                </a:lnTo>
                <a:lnTo>
                  <a:pt x="2635" y="4031"/>
                </a:lnTo>
                <a:lnTo>
                  <a:pt x="2633" y="4042"/>
                </a:lnTo>
                <a:lnTo>
                  <a:pt x="2629" y="4054"/>
                </a:lnTo>
                <a:lnTo>
                  <a:pt x="2625" y="4064"/>
                </a:lnTo>
                <a:lnTo>
                  <a:pt x="2619" y="4074"/>
                </a:lnTo>
                <a:lnTo>
                  <a:pt x="2613" y="4084"/>
                </a:lnTo>
                <a:lnTo>
                  <a:pt x="2605" y="4094"/>
                </a:lnTo>
                <a:lnTo>
                  <a:pt x="2597" y="4103"/>
                </a:lnTo>
                <a:lnTo>
                  <a:pt x="2589" y="4111"/>
                </a:lnTo>
                <a:lnTo>
                  <a:pt x="2584" y="4116"/>
                </a:lnTo>
                <a:lnTo>
                  <a:pt x="2583" y="4121"/>
                </a:lnTo>
                <a:lnTo>
                  <a:pt x="2581" y="4127"/>
                </a:lnTo>
                <a:lnTo>
                  <a:pt x="2580" y="4134"/>
                </a:lnTo>
                <a:lnTo>
                  <a:pt x="2579" y="4149"/>
                </a:lnTo>
                <a:lnTo>
                  <a:pt x="2576" y="4162"/>
                </a:lnTo>
                <a:lnTo>
                  <a:pt x="2577" y="4178"/>
                </a:lnTo>
                <a:lnTo>
                  <a:pt x="2583" y="4192"/>
                </a:lnTo>
                <a:lnTo>
                  <a:pt x="2589" y="4203"/>
                </a:lnTo>
                <a:lnTo>
                  <a:pt x="2597" y="4214"/>
                </a:lnTo>
                <a:lnTo>
                  <a:pt x="2606" y="4221"/>
                </a:lnTo>
                <a:lnTo>
                  <a:pt x="2615" y="4227"/>
                </a:lnTo>
                <a:lnTo>
                  <a:pt x="2623" y="4231"/>
                </a:lnTo>
                <a:lnTo>
                  <a:pt x="2633" y="4231"/>
                </a:lnTo>
                <a:lnTo>
                  <a:pt x="2653" y="4232"/>
                </a:lnTo>
                <a:lnTo>
                  <a:pt x="2675" y="4232"/>
                </a:lnTo>
                <a:lnTo>
                  <a:pt x="2679" y="4222"/>
                </a:lnTo>
                <a:lnTo>
                  <a:pt x="2682" y="4214"/>
                </a:lnTo>
                <a:lnTo>
                  <a:pt x="2684" y="4202"/>
                </a:lnTo>
                <a:lnTo>
                  <a:pt x="2685" y="4192"/>
                </a:lnTo>
                <a:lnTo>
                  <a:pt x="2687" y="4169"/>
                </a:lnTo>
                <a:lnTo>
                  <a:pt x="2688" y="4146"/>
                </a:lnTo>
                <a:lnTo>
                  <a:pt x="2689" y="4121"/>
                </a:lnTo>
                <a:lnTo>
                  <a:pt x="2694" y="4095"/>
                </a:lnTo>
                <a:lnTo>
                  <a:pt x="2697" y="4081"/>
                </a:lnTo>
                <a:lnTo>
                  <a:pt x="2701" y="4068"/>
                </a:lnTo>
                <a:lnTo>
                  <a:pt x="2707" y="4055"/>
                </a:lnTo>
                <a:lnTo>
                  <a:pt x="2713" y="4041"/>
                </a:lnTo>
                <a:lnTo>
                  <a:pt x="2728" y="4042"/>
                </a:lnTo>
                <a:lnTo>
                  <a:pt x="2740" y="4045"/>
                </a:lnTo>
                <a:lnTo>
                  <a:pt x="2750" y="4048"/>
                </a:lnTo>
                <a:lnTo>
                  <a:pt x="2759" y="4054"/>
                </a:lnTo>
                <a:lnTo>
                  <a:pt x="2764" y="4059"/>
                </a:lnTo>
                <a:lnTo>
                  <a:pt x="2770" y="4068"/>
                </a:lnTo>
                <a:lnTo>
                  <a:pt x="2773" y="4075"/>
                </a:lnTo>
                <a:lnTo>
                  <a:pt x="2776" y="4084"/>
                </a:lnTo>
                <a:lnTo>
                  <a:pt x="2777" y="4123"/>
                </a:lnTo>
                <a:lnTo>
                  <a:pt x="2777" y="4159"/>
                </a:lnTo>
                <a:lnTo>
                  <a:pt x="2787" y="4166"/>
                </a:lnTo>
                <a:lnTo>
                  <a:pt x="2799" y="4172"/>
                </a:lnTo>
                <a:lnTo>
                  <a:pt x="2810" y="4175"/>
                </a:lnTo>
                <a:lnTo>
                  <a:pt x="2822" y="4176"/>
                </a:lnTo>
                <a:lnTo>
                  <a:pt x="2833" y="4176"/>
                </a:lnTo>
                <a:lnTo>
                  <a:pt x="2845" y="4173"/>
                </a:lnTo>
                <a:lnTo>
                  <a:pt x="2855" y="4170"/>
                </a:lnTo>
                <a:lnTo>
                  <a:pt x="2867" y="4166"/>
                </a:lnTo>
                <a:lnTo>
                  <a:pt x="2878" y="4159"/>
                </a:lnTo>
                <a:lnTo>
                  <a:pt x="2890" y="4152"/>
                </a:lnTo>
                <a:lnTo>
                  <a:pt x="2900" y="4144"/>
                </a:lnTo>
                <a:lnTo>
                  <a:pt x="2911" y="4136"/>
                </a:lnTo>
                <a:lnTo>
                  <a:pt x="2931" y="4116"/>
                </a:lnTo>
                <a:lnTo>
                  <a:pt x="2952" y="4095"/>
                </a:lnTo>
                <a:lnTo>
                  <a:pt x="2962" y="4087"/>
                </a:lnTo>
                <a:lnTo>
                  <a:pt x="2972" y="4078"/>
                </a:lnTo>
                <a:lnTo>
                  <a:pt x="2982" y="4071"/>
                </a:lnTo>
                <a:lnTo>
                  <a:pt x="2992" y="4064"/>
                </a:lnTo>
                <a:lnTo>
                  <a:pt x="3002" y="4059"/>
                </a:lnTo>
                <a:lnTo>
                  <a:pt x="3011" y="4057"/>
                </a:lnTo>
                <a:lnTo>
                  <a:pt x="3021" y="4054"/>
                </a:lnTo>
                <a:lnTo>
                  <a:pt x="3028" y="4055"/>
                </a:lnTo>
                <a:lnTo>
                  <a:pt x="3037" y="4057"/>
                </a:lnTo>
                <a:lnTo>
                  <a:pt x="3044" y="4061"/>
                </a:lnTo>
                <a:lnTo>
                  <a:pt x="3049" y="4068"/>
                </a:lnTo>
                <a:lnTo>
                  <a:pt x="3054" y="4077"/>
                </a:lnTo>
                <a:lnTo>
                  <a:pt x="3057" y="4090"/>
                </a:lnTo>
                <a:lnTo>
                  <a:pt x="3058" y="4104"/>
                </a:lnTo>
                <a:lnTo>
                  <a:pt x="3060" y="4121"/>
                </a:lnTo>
                <a:lnTo>
                  <a:pt x="3058" y="4142"/>
                </a:lnTo>
                <a:lnTo>
                  <a:pt x="3057" y="4156"/>
                </a:lnTo>
                <a:lnTo>
                  <a:pt x="3058" y="4169"/>
                </a:lnTo>
                <a:lnTo>
                  <a:pt x="3061" y="4180"/>
                </a:lnTo>
                <a:lnTo>
                  <a:pt x="3067" y="4189"/>
                </a:lnTo>
                <a:lnTo>
                  <a:pt x="3073" y="4195"/>
                </a:lnTo>
                <a:lnTo>
                  <a:pt x="3080" y="4199"/>
                </a:lnTo>
                <a:lnTo>
                  <a:pt x="3083" y="4199"/>
                </a:lnTo>
                <a:lnTo>
                  <a:pt x="3085" y="4199"/>
                </a:lnTo>
                <a:lnTo>
                  <a:pt x="3090" y="4198"/>
                </a:lnTo>
                <a:lnTo>
                  <a:pt x="3093" y="4196"/>
                </a:lnTo>
                <a:lnTo>
                  <a:pt x="3100" y="4195"/>
                </a:lnTo>
                <a:lnTo>
                  <a:pt x="3107" y="4192"/>
                </a:lnTo>
                <a:lnTo>
                  <a:pt x="3114" y="4189"/>
                </a:lnTo>
                <a:lnTo>
                  <a:pt x="3121" y="4185"/>
                </a:lnTo>
                <a:lnTo>
                  <a:pt x="3129" y="4180"/>
                </a:lnTo>
                <a:lnTo>
                  <a:pt x="3134" y="4176"/>
                </a:lnTo>
                <a:lnTo>
                  <a:pt x="3142" y="4173"/>
                </a:lnTo>
                <a:lnTo>
                  <a:pt x="3149" y="4173"/>
                </a:lnTo>
                <a:lnTo>
                  <a:pt x="3169" y="4170"/>
                </a:lnTo>
                <a:lnTo>
                  <a:pt x="3188" y="4170"/>
                </a:lnTo>
                <a:lnTo>
                  <a:pt x="3208" y="4170"/>
                </a:lnTo>
                <a:lnTo>
                  <a:pt x="3225" y="4172"/>
                </a:lnTo>
                <a:lnTo>
                  <a:pt x="3242" y="4173"/>
                </a:lnTo>
                <a:lnTo>
                  <a:pt x="3260" y="4176"/>
                </a:lnTo>
                <a:lnTo>
                  <a:pt x="3274" y="4179"/>
                </a:lnTo>
                <a:lnTo>
                  <a:pt x="3289" y="4183"/>
                </a:lnTo>
                <a:lnTo>
                  <a:pt x="3301" y="4188"/>
                </a:lnTo>
                <a:lnTo>
                  <a:pt x="3312" y="4192"/>
                </a:lnTo>
                <a:lnTo>
                  <a:pt x="3320" y="4198"/>
                </a:lnTo>
                <a:lnTo>
                  <a:pt x="3327" y="4203"/>
                </a:lnTo>
                <a:lnTo>
                  <a:pt x="3333" y="4211"/>
                </a:lnTo>
                <a:lnTo>
                  <a:pt x="3335" y="4216"/>
                </a:lnTo>
                <a:lnTo>
                  <a:pt x="3336" y="4225"/>
                </a:lnTo>
                <a:lnTo>
                  <a:pt x="3333" y="4232"/>
                </a:lnTo>
                <a:lnTo>
                  <a:pt x="3327" y="4245"/>
                </a:lnTo>
                <a:lnTo>
                  <a:pt x="3323" y="4260"/>
                </a:lnTo>
                <a:lnTo>
                  <a:pt x="3319" y="4273"/>
                </a:lnTo>
                <a:lnTo>
                  <a:pt x="3316" y="4286"/>
                </a:lnTo>
                <a:lnTo>
                  <a:pt x="3314" y="4299"/>
                </a:lnTo>
                <a:lnTo>
                  <a:pt x="3314" y="4310"/>
                </a:lnTo>
                <a:lnTo>
                  <a:pt x="3314" y="4320"/>
                </a:lnTo>
                <a:lnTo>
                  <a:pt x="3317" y="4330"/>
                </a:lnTo>
                <a:lnTo>
                  <a:pt x="3320" y="4339"/>
                </a:lnTo>
                <a:lnTo>
                  <a:pt x="3325" y="4346"/>
                </a:lnTo>
                <a:lnTo>
                  <a:pt x="3329" y="4352"/>
                </a:lnTo>
                <a:lnTo>
                  <a:pt x="3335" y="4356"/>
                </a:lnTo>
                <a:lnTo>
                  <a:pt x="3342" y="4359"/>
                </a:lnTo>
                <a:lnTo>
                  <a:pt x="3350" y="4360"/>
                </a:lnTo>
                <a:lnTo>
                  <a:pt x="3361" y="4359"/>
                </a:lnTo>
                <a:lnTo>
                  <a:pt x="3371" y="4356"/>
                </a:lnTo>
                <a:lnTo>
                  <a:pt x="3385" y="4335"/>
                </a:lnTo>
                <a:lnTo>
                  <a:pt x="3404" y="4310"/>
                </a:lnTo>
                <a:lnTo>
                  <a:pt x="3417" y="4299"/>
                </a:lnTo>
                <a:lnTo>
                  <a:pt x="3430" y="4288"/>
                </a:lnTo>
                <a:lnTo>
                  <a:pt x="3437" y="4284"/>
                </a:lnTo>
                <a:lnTo>
                  <a:pt x="3445" y="4280"/>
                </a:lnTo>
                <a:lnTo>
                  <a:pt x="3453" y="4277"/>
                </a:lnTo>
                <a:lnTo>
                  <a:pt x="3463" y="4275"/>
                </a:lnTo>
                <a:lnTo>
                  <a:pt x="3474" y="4290"/>
                </a:lnTo>
                <a:lnTo>
                  <a:pt x="3481" y="4301"/>
                </a:lnTo>
                <a:lnTo>
                  <a:pt x="3486" y="4310"/>
                </a:lnTo>
                <a:lnTo>
                  <a:pt x="3487" y="4317"/>
                </a:lnTo>
                <a:lnTo>
                  <a:pt x="3492" y="4333"/>
                </a:lnTo>
                <a:lnTo>
                  <a:pt x="3500" y="4362"/>
                </a:lnTo>
                <a:lnTo>
                  <a:pt x="3502" y="4363"/>
                </a:lnTo>
                <a:lnTo>
                  <a:pt x="3500" y="4368"/>
                </a:lnTo>
                <a:lnTo>
                  <a:pt x="3499" y="4373"/>
                </a:lnTo>
                <a:lnTo>
                  <a:pt x="3497" y="4379"/>
                </a:lnTo>
                <a:lnTo>
                  <a:pt x="3494" y="4386"/>
                </a:lnTo>
                <a:lnTo>
                  <a:pt x="3493" y="4395"/>
                </a:lnTo>
                <a:lnTo>
                  <a:pt x="3493" y="4402"/>
                </a:lnTo>
                <a:lnTo>
                  <a:pt x="3494" y="4408"/>
                </a:lnTo>
                <a:lnTo>
                  <a:pt x="3497" y="4415"/>
                </a:lnTo>
                <a:lnTo>
                  <a:pt x="3502" y="4419"/>
                </a:lnTo>
                <a:lnTo>
                  <a:pt x="3506" y="4424"/>
                </a:lnTo>
                <a:lnTo>
                  <a:pt x="3510" y="4427"/>
                </a:lnTo>
                <a:lnTo>
                  <a:pt x="3520" y="4431"/>
                </a:lnTo>
                <a:lnTo>
                  <a:pt x="3530" y="4434"/>
                </a:lnTo>
                <a:lnTo>
                  <a:pt x="3541" y="4432"/>
                </a:lnTo>
                <a:lnTo>
                  <a:pt x="3549" y="4430"/>
                </a:lnTo>
                <a:lnTo>
                  <a:pt x="3552" y="4427"/>
                </a:lnTo>
                <a:lnTo>
                  <a:pt x="3555" y="4424"/>
                </a:lnTo>
                <a:lnTo>
                  <a:pt x="3558" y="4419"/>
                </a:lnTo>
                <a:lnTo>
                  <a:pt x="3559" y="4417"/>
                </a:lnTo>
                <a:lnTo>
                  <a:pt x="3568" y="4408"/>
                </a:lnTo>
                <a:lnTo>
                  <a:pt x="3574" y="4399"/>
                </a:lnTo>
                <a:lnTo>
                  <a:pt x="3578" y="4389"/>
                </a:lnTo>
                <a:lnTo>
                  <a:pt x="3579" y="4378"/>
                </a:lnTo>
                <a:lnTo>
                  <a:pt x="3582" y="4356"/>
                </a:lnTo>
                <a:lnTo>
                  <a:pt x="3584" y="4335"/>
                </a:lnTo>
                <a:lnTo>
                  <a:pt x="3584" y="4324"/>
                </a:lnTo>
                <a:lnTo>
                  <a:pt x="3587" y="4314"/>
                </a:lnTo>
                <a:lnTo>
                  <a:pt x="3589" y="4306"/>
                </a:lnTo>
                <a:lnTo>
                  <a:pt x="3595" y="4299"/>
                </a:lnTo>
                <a:lnTo>
                  <a:pt x="3601" y="4293"/>
                </a:lnTo>
                <a:lnTo>
                  <a:pt x="3611" y="4287"/>
                </a:lnTo>
                <a:lnTo>
                  <a:pt x="3624" y="4284"/>
                </a:lnTo>
                <a:lnTo>
                  <a:pt x="3638" y="4284"/>
                </a:lnTo>
                <a:lnTo>
                  <a:pt x="3651" y="4306"/>
                </a:lnTo>
                <a:lnTo>
                  <a:pt x="3661" y="4327"/>
                </a:lnTo>
                <a:lnTo>
                  <a:pt x="3667" y="4336"/>
                </a:lnTo>
                <a:lnTo>
                  <a:pt x="3674" y="4345"/>
                </a:lnTo>
                <a:lnTo>
                  <a:pt x="3680" y="4353"/>
                </a:lnTo>
                <a:lnTo>
                  <a:pt x="3689" y="4359"/>
                </a:lnTo>
                <a:lnTo>
                  <a:pt x="3695" y="4363"/>
                </a:lnTo>
                <a:lnTo>
                  <a:pt x="3702" y="4368"/>
                </a:lnTo>
                <a:lnTo>
                  <a:pt x="3709" y="4371"/>
                </a:lnTo>
                <a:lnTo>
                  <a:pt x="3718" y="4372"/>
                </a:lnTo>
                <a:lnTo>
                  <a:pt x="3726" y="4375"/>
                </a:lnTo>
                <a:lnTo>
                  <a:pt x="3735" y="4375"/>
                </a:lnTo>
                <a:lnTo>
                  <a:pt x="3745" y="4375"/>
                </a:lnTo>
                <a:lnTo>
                  <a:pt x="3755" y="4375"/>
                </a:lnTo>
                <a:lnTo>
                  <a:pt x="3764" y="4373"/>
                </a:lnTo>
                <a:lnTo>
                  <a:pt x="3774" y="4371"/>
                </a:lnTo>
                <a:lnTo>
                  <a:pt x="3784" y="4368"/>
                </a:lnTo>
                <a:lnTo>
                  <a:pt x="3794" y="4363"/>
                </a:lnTo>
                <a:lnTo>
                  <a:pt x="3804" y="4358"/>
                </a:lnTo>
                <a:lnTo>
                  <a:pt x="3814" y="4350"/>
                </a:lnTo>
                <a:lnTo>
                  <a:pt x="3823" y="4343"/>
                </a:lnTo>
                <a:lnTo>
                  <a:pt x="3833" y="4333"/>
                </a:lnTo>
                <a:lnTo>
                  <a:pt x="3841" y="4323"/>
                </a:lnTo>
                <a:lnTo>
                  <a:pt x="3847" y="4317"/>
                </a:lnTo>
                <a:lnTo>
                  <a:pt x="3856" y="4314"/>
                </a:lnTo>
                <a:lnTo>
                  <a:pt x="3877" y="4310"/>
                </a:lnTo>
                <a:lnTo>
                  <a:pt x="3885" y="4310"/>
                </a:lnTo>
                <a:lnTo>
                  <a:pt x="3896" y="4311"/>
                </a:lnTo>
                <a:lnTo>
                  <a:pt x="3902" y="4313"/>
                </a:lnTo>
                <a:lnTo>
                  <a:pt x="3909" y="4314"/>
                </a:lnTo>
                <a:lnTo>
                  <a:pt x="3916" y="4314"/>
                </a:lnTo>
                <a:lnTo>
                  <a:pt x="3924" y="4313"/>
                </a:lnTo>
                <a:lnTo>
                  <a:pt x="3932" y="4310"/>
                </a:lnTo>
                <a:lnTo>
                  <a:pt x="3939" y="4306"/>
                </a:lnTo>
                <a:lnTo>
                  <a:pt x="3947" y="4301"/>
                </a:lnTo>
                <a:lnTo>
                  <a:pt x="3952" y="4297"/>
                </a:lnTo>
                <a:lnTo>
                  <a:pt x="3962" y="4288"/>
                </a:lnTo>
                <a:lnTo>
                  <a:pt x="3974" y="4283"/>
                </a:lnTo>
                <a:lnTo>
                  <a:pt x="3980" y="4284"/>
                </a:lnTo>
                <a:lnTo>
                  <a:pt x="3987" y="4284"/>
                </a:lnTo>
                <a:lnTo>
                  <a:pt x="3990" y="4283"/>
                </a:lnTo>
                <a:lnTo>
                  <a:pt x="3993" y="4280"/>
                </a:lnTo>
                <a:lnTo>
                  <a:pt x="3996" y="4277"/>
                </a:lnTo>
                <a:lnTo>
                  <a:pt x="3998" y="4273"/>
                </a:lnTo>
                <a:lnTo>
                  <a:pt x="4001" y="4268"/>
                </a:lnTo>
                <a:lnTo>
                  <a:pt x="4004" y="4265"/>
                </a:lnTo>
                <a:lnTo>
                  <a:pt x="4009" y="4264"/>
                </a:lnTo>
                <a:lnTo>
                  <a:pt x="4013" y="4263"/>
                </a:lnTo>
                <a:lnTo>
                  <a:pt x="4016" y="4261"/>
                </a:lnTo>
                <a:lnTo>
                  <a:pt x="4019" y="4261"/>
                </a:lnTo>
                <a:lnTo>
                  <a:pt x="4019" y="4258"/>
                </a:lnTo>
                <a:lnTo>
                  <a:pt x="4016" y="4255"/>
                </a:lnTo>
                <a:lnTo>
                  <a:pt x="4013" y="4254"/>
                </a:lnTo>
                <a:lnTo>
                  <a:pt x="4010" y="4251"/>
                </a:lnTo>
                <a:lnTo>
                  <a:pt x="4011" y="4251"/>
                </a:lnTo>
                <a:lnTo>
                  <a:pt x="4014" y="4257"/>
                </a:lnTo>
                <a:lnTo>
                  <a:pt x="4016" y="4261"/>
                </a:lnTo>
                <a:lnTo>
                  <a:pt x="4004" y="4270"/>
                </a:lnTo>
                <a:lnTo>
                  <a:pt x="3994" y="4280"/>
                </a:lnTo>
                <a:lnTo>
                  <a:pt x="3998" y="4296"/>
                </a:lnTo>
                <a:lnTo>
                  <a:pt x="4003" y="4311"/>
                </a:lnTo>
                <a:lnTo>
                  <a:pt x="4010" y="4324"/>
                </a:lnTo>
                <a:lnTo>
                  <a:pt x="4016" y="4337"/>
                </a:lnTo>
                <a:lnTo>
                  <a:pt x="4021" y="4350"/>
                </a:lnTo>
                <a:lnTo>
                  <a:pt x="4027" y="4358"/>
                </a:lnTo>
                <a:lnTo>
                  <a:pt x="4033" y="4360"/>
                </a:lnTo>
                <a:lnTo>
                  <a:pt x="4037" y="4362"/>
                </a:lnTo>
                <a:lnTo>
                  <a:pt x="4043" y="4362"/>
                </a:lnTo>
                <a:lnTo>
                  <a:pt x="4049" y="4362"/>
                </a:lnTo>
                <a:lnTo>
                  <a:pt x="4059" y="4362"/>
                </a:lnTo>
                <a:lnTo>
                  <a:pt x="4069" y="4362"/>
                </a:lnTo>
                <a:lnTo>
                  <a:pt x="4085" y="4366"/>
                </a:lnTo>
                <a:lnTo>
                  <a:pt x="4102" y="4366"/>
                </a:lnTo>
                <a:lnTo>
                  <a:pt x="4111" y="4366"/>
                </a:lnTo>
                <a:lnTo>
                  <a:pt x="4119" y="4368"/>
                </a:lnTo>
                <a:lnTo>
                  <a:pt x="4129" y="4369"/>
                </a:lnTo>
                <a:lnTo>
                  <a:pt x="4140" y="4372"/>
                </a:lnTo>
                <a:lnTo>
                  <a:pt x="4165" y="4376"/>
                </a:lnTo>
                <a:lnTo>
                  <a:pt x="4184" y="4376"/>
                </a:lnTo>
                <a:lnTo>
                  <a:pt x="4190" y="4376"/>
                </a:lnTo>
                <a:lnTo>
                  <a:pt x="4196" y="4375"/>
                </a:lnTo>
                <a:lnTo>
                  <a:pt x="4200" y="4373"/>
                </a:lnTo>
                <a:lnTo>
                  <a:pt x="4203" y="4371"/>
                </a:lnTo>
                <a:lnTo>
                  <a:pt x="4206" y="4365"/>
                </a:lnTo>
                <a:lnTo>
                  <a:pt x="4207" y="4359"/>
                </a:lnTo>
                <a:lnTo>
                  <a:pt x="4206" y="4353"/>
                </a:lnTo>
                <a:lnTo>
                  <a:pt x="4206" y="4347"/>
                </a:lnTo>
                <a:lnTo>
                  <a:pt x="4200" y="4327"/>
                </a:lnTo>
                <a:lnTo>
                  <a:pt x="4194" y="4311"/>
                </a:lnTo>
                <a:lnTo>
                  <a:pt x="4194" y="4297"/>
                </a:lnTo>
                <a:lnTo>
                  <a:pt x="4193" y="4284"/>
                </a:lnTo>
                <a:lnTo>
                  <a:pt x="4193" y="4280"/>
                </a:lnTo>
                <a:lnTo>
                  <a:pt x="4194" y="4275"/>
                </a:lnTo>
                <a:lnTo>
                  <a:pt x="4196" y="4270"/>
                </a:lnTo>
                <a:lnTo>
                  <a:pt x="4200" y="4265"/>
                </a:lnTo>
                <a:lnTo>
                  <a:pt x="4214" y="4261"/>
                </a:lnTo>
                <a:lnTo>
                  <a:pt x="4227" y="4257"/>
                </a:lnTo>
                <a:lnTo>
                  <a:pt x="4239" y="4252"/>
                </a:lnTo>
                <a:lnTo>
                  <a:pt x="4249" y="4250"/>
                </a:lnTo>
                <a:lnTo>
                  <a:pt x="4263" y="4241"/>
                </a:lnTo>
                <a:lnTo>
                  <a:pt x="4273" y="4231"/>
                </a:lnTo>
                <a:lnTo>
                  <a:pt x="4282" y="4222"/>
                </a:lnTo>
                <a:lnTo>
                  <a:pt x="4288" y="4215"/>
                </a:lnTo>
                <a:lnTo>
                  <a:pt x="4295" y="4209"/>
                </a:lnTo>
                <a:lnTo>
                  <a:pt x="4302" y="4206"/>
                </a:lnTo>
                <a:lnTo>
                  <a:pt x="4309" y="4205"/>
                </a:lnTo>
                <a:lnTo>
                  <a:pt x="4317" y="4205"/>
                </a:lnTo>
                <a:lnTo>
                  <a:pt x="4331" y="4208"/>
                </a:lnTo>
                <a:lnTo>
                  <a:pt x="4345" y="4214"/>
                </a:lnTo>
                <a:lnTo>
                  <a:pt x="4345" y="4225"/>
                </a:lnTo>
                <a:lnTo>
                  <a:pt x="4344" y="4239"/>
                </a:lnTo>
                <a:lnTo>
                  <a:pt x="4341" y="4247"/>
                </a:lnTo>
                <a:lnTo>
                  <a:pt x="4338" y="4254"/>
                </a:lnTo>
                <a:lnTo>
                  <a:pt x="4334" y="4261"/>
                </a:lnTo>
                <a:lnTo>
                  <a:pt x="4330" y="4270"/>
                </a:lnTo>
                <a:lnTo>
                  <a:pt x="4324" y="4275"/>
                </a:lnTo>
                <a:lnTo>
                  <a:pt x="4321" y="4283"/>
                </a:lnTo>
                <a:lnTo>
                  <a:pt x="4318" y="4290"/>
                </a:lnTo>
                <a:lnTo>
                  <a:pt x="4315" y="4297"/>
                </a:lnTo>
                <a:lnTo>
                  <a:pt x="4312" y="4311"/>
                </a:lnTo>
                <a:lnTo>
                  <a:pt x="4312" y="4326"/>
                </a:lnTo>
                <a:lnTo>
                  <a:pt x="4314" y="4340"/>
                </a:lnTo>
                <a:lnTo>
                  <a:pt x="4317" y="4353"/>
                </a:lnTo>
                <a:lnTo>
                  <a:pt x="4321" y="4363"/>
                </a:lnTo>
                <a:lnTo>
                  <a:pt x="4327" y="4371"/>
                </a:lnTo>
                <a:lnTo>
                  <a:pt x="4353" y="4395"/>
                </a:lnTo>
                <a:lnTo>
                  <a:pt x="4380" y="4419"/>
                </a:lnTo>
                <a:lnTo>
                  <a:pt x="4396" y="4431"/>
                </a:lnTo>
                <a:lnTo>
                  <a:pt x="4413" y="4441"/>
                </a:lnTo>
                <a:lnTo>
                  <a:pt x="4430" y="4451"/>
                </a:lnTo>
                <a:lnTo>
                  <a:pt x="4451" y="4460"/>
                </a:lnTo>
                <a:lnTo>
                  <a:pt x="4456" y="4457"/>
                </a:lnTo>
                <a:lnTo>
                  <a:pt x="4461" y="4454"/>
                </a:lnTo>
                <a:lnTo>
                  <a:pt x="4462" y="4450"/>
                </a:lnTo>
                <a:lnTo>
                  <a:pt x="4464" y="4443"/>
                </a:lnTo>
                <a:lnTo>
                  <a:pt x="4461" y="4427"/>
                </a:lnTo>
                <a:lnTo>
                  <a:pt x="4456" y="4407"/>
                </a:lnTo>
                <a:lnTo>
                  <a:pt x="4451" y="4386"/>
                </a:lnTo>
                <a:lnTo>
                  <a:pt x="4445" y="4369"/>
                </a:lnTo>
                <a:lnTo>
                  <a:pt x="4443" y="4362"/>
                </a:lnTo>
                <a:lnTo>
                  <a:pt x="4443" y="4353"/>
                </a:lnTo>
                <a:lnTo>
                  <a:pt x="4443" y="4345"/>
                </a:lnTo>
                <a:lnTo>
                  <a:pt x="4445" y="4336"/>
                </a:lnTo>
                <a:lnTo>
                  <a:pt x="4453" y="4327"/>
                </a:lnTo>
                <a:lnTo>
                  <a:pt x="4468" y="4316"/>
                </a:lnTo>
                <a:lnTo>
                  <a:pt x="4472" y="4319"/>
                </a:lnTo>
                <a:lnTo>
                  <a:pt x="4479" y="4320"/>
                </a:lnTo>
                <a:lnTo>
                  <a:pt x="4484" y="4323"/>
                </a:lnTo>
                <a:lnTo>
                  <a:pt x="4488" y="4326"/>
                </a:lnTo>
                <a:lnTo>
                  <a:pt x="4492" y="4330"/>
                </a:lnTo>
                <a:lnTo>
                  <a:pt x="4495" y="4339"/>
                </a:lnTo>
                <a:lnTo>
                  <a:pt x="4498" y="4350"/>
                </a:lnTo>
                <a:lnTo>
                  <a:pt x="4501" y="4368"/>
                </a:lnTo>
                <a:lnTo>
                  <a:pt x="4501" y="4379"/>
                </a:lnTo>
                <a:lnTo>
                  <a:pt x="4498" y="4392"/>
                </a:lnTo>
                <a:lnTo>
                  <a:pt x="4495" y="4399"/>
                </a:lnTo>
                <a:lnTo>
                  <a:pt x="4494" y="4407"/>
                </a:lnTo>
                <a:lnTo>
                  <a:pt x="4494" y="4415"/>
                </a:lnTo>
                <a:lnTo>
                  <a:pt x="4494" y="4422"/>
                </a:lnTo>
                <a:lnTo>
                  <a:pt x="4495" y="4430"/>
                </a:lnTo>
                <a:lnTo>
                  <a:pt x="4494" y="4438"/>
                </a:lnTo>
                <a:lnTo>
                  <a:pt x="4494" y="4445"/>
                </a:lnTo>
                <a:lnTo>
                  <a:pt x="4497" y="4453"/>
                </a:lnTo>
                <a:lnTo>
                  <a:pt x="4508" y="4476"/>
                </a:lnTo>
                <a:lnTo>
                  <a:pt x="4517" y="4496"/>
                </a:lnTo>
                <a:lnTo>
                  <a:pt x="4520" y="4497"/>
                </a:lnTo>
                <a:lnTo>
                  <a:pt x="4524" y="4499"/>
                </a:lnTo>
                <a:lnTo>
                  <a:pt x="4530" y="4499"/>
                </a:lnTo>
                <a:lnTo>
                  <a:pt x="4537" y="4499"/>
                </a:lnTo>
                <a:lnTo>
                  <a:pt x="4544" y="4496"/>
                </a:lnTo>
                <a:lnTo>
                  <a:pt x="4550" y="4493"/>
                </a:lnTo>
                <a:lnTo>
                  <a:pt x="4556" y="4487"/>
                </a:lnTo>
                <a:lnTo>
                  <a:pt x="4560" y="4480"/>
                </a:lnTo>
                <a:lnTo>
                  <a:pt x="4563" y="4473"/>
                </a:lnTo>
                <a:lnTo>
                  <a:pt x="4567" y="4466"/>
                </a:lnTo>
                <a:lnTo>
                  <a:pt x="4572" y="4460"/>
                </a:lnTo>
                <a:lnTo>
                  <a:pt x="4577" y="4453"/>
                </a:lnTo>
                <a:lnTo>
                  <a:pt x="4583" y="4448"/>
                </a:lnTo>
                <a:lnTo>
                  <a:pt x="4590" y="4444"/>
                </a:lnTo>
                <a:lnTo>
                  <a:pt x="4597" y="4441"/>
                </a:lnTo>
                <a:lnTo>
                  <a:pt x="4605" y="4441"/>
                </a:lnTo>
                <a:lnTo>
                  <a:pt x="4618" y="4448"/>
                </a:lnTo>
                <a:lnTo>
                  <a:pt x="4629" y="4455"/>
                </a:lnTo>
                <a:lnTo>
                  <a:pt x="4646" y="4473"/>
                </a:lnTo>
                <a:lnTo>
                  <a:pt x="4664" y="4490"/>
                </a:lnTo>
                <a:lnTo>
                  <a:pt x="4678" y="4491"/>
                </a:lnTo>
                <a:lnTo>
                  <a:pt x="4684" y="4494"/>
                </a:lnTo>
                <a:lnTo>
                  <a:pt x="4688" y="4499"/>
                </a:lnTo>
                <a:lnTo>
                  <a:pt x="4700" y="4506"/>
                </a:lnTo>
                <a:lnTo>
                  <a:pt x="4708" y="4516"/>
                </a:lnTo>
                <a:lnTo>
                  <a:pt x="4717" y="4525"/>
                </a:lnTo>
                <a:lnTo>
                  <a:pt x="4723" y="4530"/>
                </a:lnTo>
                <a:lnTo>
                  <a:pt x="4729" y="4536"/>
                </a:lnTo>
                <a:lnTo>
                  <a:pt x="4733" y="4540"/>
                </a:lnTo>
                <a:lnTo>
                  <a:pt x="4737" y="4543"/>
                </a:lnTo>
                <a:lnTo>
                  <a:pt x="4744" y="4543"/>
                </a:lnTo>
                <a:lnTo>
                  <a:pt x="4752" y="4543"/>
                </a:lnTo>
                <a:lnTo>
                  <a:pt x="4765" y="4536"/>
                </a:lnTo>
                <a:lnTo>
                  <a:pt x="4776" y="4529"/>
                </a:lnTo>
                <a:lnTo>
                  <a:pt x="4777" y="4527"/>
                </a:lnTo>
                <a:lnTo>
                  <a:pt x="4777" y="4525"/>
                </a:lnTo>
                <a:lnTo>
                  <a:pt x="4777" y="4519"/>
                </a:lnTo>
                <a:lnTo>
                  <a:pt x="4777" y="4513"/>
                </a:lnTo>
                <a:lnTo>
                  <a:pt x="4776" y="4502"/>
                </a:lnTo>
                <a:lnTo>
                  <a:pt x="4776" y="4496"/>
                </a:lnTo>
                <a:lnTo>
                  <a:pt x="4763" y="4467"/>
                </a:lnTo>
                <a:lnTo>
                  <a:pt x="4749" y="4438"/>
                </a:lnTo>
                <a:lnTo>
                  <a:pt x="4741" y="4422"/>
                </a:lnTo>
                <a:lnTo>
                  <a:pt x="4736" y="4407"/>
                </a:lnTo>
                <a:lnTo>
                  <a:pt x="4733" y="4389"/>
                </a:lnTo>
                <a:lnTo>
                  <a:pt x="4731" y="4371"/>
                </a:lnTo>
                <a:lnTo>
                  <a:pt x="4733" y="4359"/>
                </a:lnTo>
                <a:lnTo>
                  <a:pt x="4736" y="4350"/>
                </a:lnTo>
                <a:lnTo>
                  <a:pt x="4740" y="4345"/>
                </a:lnTo>
                <a:lnTo>
                  <a:pt x="4746" y="4340"/>
                </a:lnTo>
                <a:lnTo>
                  <a:pt x="4752" y="4339"/>
                </a:lnTo>
                <a:lnTo>
                  <a:pt x="4757" y="4339"/>
                </a:lnTo>
                <a:lnTo>
                  <a:pt x="4763" y="4339"/>
                </a:lnTo>
                <a:lnTo>
                  <a:pt x="4767" y="4339"/>
                </a:lnTo>
                <a:lnTo>
                  <a:pt x="4789" y="4343"/>
                </a:lnTo>
                <a:lnTo>
                  <a:pt x="4811" y="4347"/>
                </a:lnTo>
                <a:lnTo>
                  <a:pt x="4821" y="4349"/>
                </a:lnTo>
                <a:lnTo>
                  <a:pt x="4831" y="4349"/>
                </a:lnTo>
                <a:lnTo>
                  <a:pt x="4839" y="4349"/>
                </a:lnTo>
                <a:lnTo>
                  <a:pt x="4848" y="4347"/>
                </a:lnTo>
                <a:lnTo>
                  <a:pt x="4857" y="4343"/>
                </a:lnTo>
                <a:lnTo>
                  <a:pt x="4865" y="4340"/>
                </a:lnTo>
                <a:lnTo>
                  <a:pt x="4873" y="4337"/>
                </a:lnTo>
                <a:lnTo>
                  <a:pt x="4881" y="4336"/>
                </a:lnTo>
                <a:lnTo>
                  <a:pt x="4898" y="4339"/>
                </a:lnTo>
                <a:lnTo>
                  <a:pt x="4914" y="4345"/>
                </a:lnTo>
                <a:lnTo>
                  <a:pt x="4927" y="4350"/>
                </a:lnTo>
                <a:lnTo>
                  <a:pt x="4936" y="4353"/>
                </a:lnTo>
                <a:lnTo>
                  <a:pt x="4940" y="4353"/>
                </a:lnTo>
                <a:lnTo>
                  <a:pt x="4943" y="4355"/>
                </a:lnTo>
                <a:lnTo>
                  <a:pt x="4946" y="4358"/>
                </a:lnTo>
                <a:lnTo>
                  <a:pt x="4947" y="4360"/>
                </a:lnTo>
                <a:lnTo>
                  <a:pt x="4952" y="4366"/>
                </a:lnTo>
                <a:lnTo>
                  <a:pt x="4953" y="4369"/>
                </a:lnTo>
                <a:lnTo>
                  <a:pt x="4953" y="4376"/>
                </a:lnTo>
                <a:lnTo>
                  <a:pt x="4953" y="4383"/>
                </a:lnTo>
                <a:lnTo>
                  <a:pt x="4950" y="4388"/>
                </a:lnTo>
                <a:lnTo>
                  <a:pt x="4945" y="4392"/>
                </a:lnTo>
                <a:lnTo>
                  <a:pt x="4936" y="4396"/>
                </a:lnTo>
                <a:lnTo>
                  <a:pt x="4923" y="4401"/>
                </a:lnTo>
                <a:lnTo>
                  <a:pt x="4904" y="4405"/>
                </a:lnTo>
                <a:lnTo>
                  <a:pt x="4880" y="4408"/>
                </a:lnTo>
                <a:lnTo>
                  <a:pt x="4868" y="4415"/>
                </a:lnTo>
                <a:lnTo>
                  <a:pt x="4858" y="4422"/>
                </a:lnTo>
                <a:lnTo>
                  <a:pt x="4848" y="4430"/>
                </a:lnTo>
                <a:lnTo>
                  <a:pt x="4841" y="4437"/>
                </a:lnTo>
                <a:lnTo>
                  <a:pt x="4834" y="4444"/>
                </a:lnTo>
                <a:lnTo>
                  <a:pt x="4828" y="4450"/>
                </a:lnTo>
                <a:lnTo>
                  <a:pt x="4824" y="4457"/>
                </a:lnTo>
                <a:lnTo>
                  <a:pt x="4821" y="4463"/>
                </a:lnTo>
                <a:lnTo>
                  <a:pt x="4819" y="4468"/>
                </a:lnTo>
                <a:lnTo>
                  <a:pt x="4818" y="4474"/>
                </a:lnTo>
                <a:lnTo>
                  <a:pt x="4818" y="4479"/>
                </a:lnTo>
                <a:lnTo>
                  <a:pt x="4819" y="4483"/>
                </a:lnTo>
                <a:lnTo>
                  <a:pt x="4822" y="4487"/>
                </a:lnTo>
                <a:lnTo>
                  <a:pt x="4825" y="4490"/>
                </a:lnTo>
                <a:lnTo>
                  <a:pt x="4829" y="4493"/>
                </a:lnTo>
                <a:lnTo>
                  <a:pt x="4834" y="4494"/>
                </a:lnTo>
                <a:lnTo>
                  <a:pt x="4844" y="4496"/>
                </a:lnTo>
                <a:lnTo>
                  <a:pt x="4857" y="4494"/>
                </a:lnTo>
                <a:lnTo>
                  <a:pt x="4870" y="4493"/>
                </a:lnTo>
                <a:lnTo>
                  <a:pt x="4883" y="4491"/>
                </a:lnTo>
                <a:lnTo>
                  <a:pt x="4894" y="4490"/>
                </a:lnTo>
                <a:lnTo>
                  <a:pt x="4904" y="4490"/>
                </a:lnTo>
                <a:lnTo>
                  <a:pt x="4916" y="4491"/>
                </a:lnTo>
                <a:lnTo>
                  <a:pt x="4927" y="4491"/>
                </a:lnTo>
                <a:lnTo>
                  <a:pt x="4937" y="4500"/>
                </a:lnTo>
                <a:lnTo>
                  <a:pt x="4946" y="4509"/>
                </a:lnTo>
                <a:lnTo>
                  <a:pt x="4953" y="4517"/>
                </a:lnTo>
                <a:lnTo>
                  <a:pt x="4959" y="4526"/>
                </a:lnTo>
                <a:lnTo>
                  <a:pt x="4963" y="4539"/>
                </a:lnTo>
                <a:lnTo>
                  <a:pt x="4966" y="4552"/>
                </a:lnTo>
                <a:lnTo>
                  <a:pt x="4969" y="4558"/>
                </a:lnTo>
                <a:lnTo>
                  <a:pt x="4970" y="4563"/>
                </a:lnTo>
                <a:lnTo>
                  <a:pt x="4973" y="4569"/>
                </a:lnTo>
                <a:lnTo>
                  <a:pt x="4979" y="4575"/>
                </a:lnTo>
                <a:lnTo>
                  <a:pt x="4985" y="4579"/>
                </a:lnTo>
                <a:lnTo>
                  <a:pt x="4993" y="4584"/>
                </a:lnTo>
                <a:lnTo>
                  <a:pt x="5002" y="4585"/>
                </a:lnTo>
                <a:lnTo>
                  <a:pt x="5011" y="4587"/>
                </a:lnTo>
                <a:lnTo>
                  <a:pt x="5018" y="4587"/>
                </a:lnTo>
                <a:lnTo>
                  <a:pt x="5024" y="4584"/>
                </a:lnTo>
                <a:lnTo>
                  <a:pt x="5029" y="4582"/>
                </a:lnTo>
                <a:lnTo>
                  <a:pt x="5035" y="4578"/>
                </a:lnTo>
                <a:lnTo>
                  <a:pt x="5040" y="4574"/>
                </a:lnTo>
                <a:lnTo>
                  <a:pt x="5044" y="4568"/>
                </a:lnTo>
                <a:lnTo>
                  <a:pt x="5048" y="4562"/>
                </a:lnTo>
                <a:lnTo>
                  <a:pt x="5050" y="4553"/>
                </a:lnTo>
                <a:lnTo>
                  <a:pt x="5060" y="4535"/>
                </a:lnTo>
                <a:lnTo>
                  <a:pt x="5067" y="4515"/>
                </a:lnTo>
                <a:lnTo>
                  <a:pt x="5074" y="4494"/>
                </a:lnTo>
                <a:lnTo>
                  <a:pt x="5080" y="4474"/>
                </a:lnTo>
                <a:lnTo>
                  <a:pt x="5089" y="4453"/>
                </a:lnTo>
                <a:lnTo>
                  <a:pt x="5097" y="4432"/>
                </a:lnTo>
                <a:lnTo>
                  <a:pt x="5103" y="4422"/>
                </a:lnTo>
                <a:lnTo>
                  <a:pt x="5109" y="4412"/>
                </a:lnTo>
                <a:lnTo>
                  <a:pt x="5117" y="4402"/>
                </a:lnTo>
                <a:lnTo>
                  <a:pt x="5126" y="4394"/>
                </a:lnTo>
                <a:lnTo>
                  <a:pt x="5137" y="4389"/>
                </a:lnTo>
                <a:lnTo>
                  <a:pt x="5150" y="4386"/>
                </a:lnTo>
                <a:lnTo>
                  <a:pt x="5161" y="4389"/>
                </a:lnTo>
                <a:lnTo>
                  <a:pt x="5168" y="4392"/>
                </a:lnTo>
                <a:lnTo>
                  <a:pt x="5173" y="4396"/>
                </a:lnTo>
                <a:lnTo>
                  <a:pt x="5179" y="4402"/>
                </a:lnTo>
                <a:lnTo>
                  <a:pt x="5182" y="4408"/>
                </a:lnTo>
                <a:lnTo>
                  <a:pt x="5184" y="4415"/>
                </a:lnTo>
                <a:lnTo>
                  <a:pt x="5185" y="4422"/>
                </a:lnTo>
                <a:lnTo>
                  <a:pt x="5185" y="4431"/>
                </a:lnTo>
                <a:lnTo>
                  <a:pt x="5175" y="4458"/>
                </a:lnTo>
                <a:lnTo>
                  <a:pt x="5168" y="4481"/>
                </a:lnTo>
                <a:lnTo>
                  <a:pt x="5163" y="4499"/>
                </a:lnTo>
                <a:lnTo>
                  <a:pt x="5163" y="4512"/>
                </a:lnTo>
                <a:lnTo>
                  <a:pt x="5163" y="4516"/>
                </a:lnTo>
                <a:lnTo>
                  <a:pt x="5165" y="4520"/>
                </a:lnTo>
                <a:lnTo>
                  <a:pt x="5166" y="4523"/>
                </a:lnTo>
                <a:lnTo>
                  <a:pt x="5168" y="4525"/>
                </a:lnTo>
                <a:lnTo>
                  <a:pt x="5172" y="4526"/>
                </a:lnTo>
                <a:lnTo>
                  <a:pt x="5178" y="4526"/>
                </a:lnTo>
                <a:lnTo>
                  <a:pt x="5207" y="4515"/>
                </a:lnTo>
                <a:lnTo>
                  <a:pt x="5233" y="4502"/>
                </a:lnTo>
                <a:lnTo>
                  <a:pt x="5247" y="4496"/>
                </a:lnTo>
                <a:lnTo>
                  <a:pt x="5263" y="4491"/>
                </a:lnTo>
                <a:lnTo>
                  <a:pt x="5280" y="4487"/>
                </a:lnTo>
                <a:lnTo>
                  <a:pt x="5300" y="4484"/>
                </a:lnTo>
                <a:lnTo>
                  <a:pt x="5309" y="4487"/>
                </a:lnTo>
                <a:lnTo>
                  <a:pt x="5325" y="4493"/>
                </a:lnTo>
                <a:lnTo>
                  <a:pt x="5333" y="4497"/>
                </a:lnTo>
                <a:lnTo>
                  <a:pt x="5342" y="4506"/>
                </a:lnTo>
                <a:lnTo>
                  <a:pt x="5345" y="4510"/>
                </a:lnTo>
                <a:lnTo>
                  <a:pt x="5348" y="4517"/>
                </a:lnTo>
                <a:lnTo>
                  <a:pt x="5351" y="4525"/>
                </a:lnTo>
                <a:lnTo>
                  <a:pt x="5352" y="4532"/>
                </a:lnTo>
                <a:lnTo>
                  <a:pt x="5352" y="4539"/>
                </a:lnTo>
                <a:lnTo>
                  <a:pt x="5349" y="4548"/>
                </a:lnTo>
                <a:lnTo>
                  <a:pt x="5346" y="4556"/>
                </a:lnTo>
                <a:lnTo>
                  <a:pt x="5343" y="4566"/>
                </a:lnTo>
                <a:lnTo>
                  <a:pt x="5341" y="4576"/>
                </a:lnTo>
                <a:lnTo>
                  <a:pt x="5338" y="4588"/>
                </a:lnTo>
                <a:lnTo>
                  <a:pt x="5339" y="4601"/>
                </a:lnTo>
                <a:lnTo>
                  <a:pt x="5342" y="4615"/>
                </a:lnTo>
                <a:lnTo>
                  <a:pt x="5345" y="4621"/>
                </a:lnTo>
                <a:lnTo>
                  <a:pt x="5349" y="4625"/>
                </a:lnTo>
                <a:lnTo>
                  <a:pt x="5355" y="4628"/>
                </a:lnTo>
                <a:lnTo>
                  <a:pt x="5361" y="4631"/>
                </a:lnTo>
                <a:lnTo>
                  <a:pt x="5366" y="4633"/>
                </a:lnTo>
                <a:lnTo>
                  <a:pt x="5374" y="4634"/>
                </a:lnTo>
                <a:lnTo>
                  <a:pt x="5381" y="4633"/>
                </a:lnTo>
                <a:lnTo>
                  <a:pt x="5387" y="4631"/>
                </a:lnTo>
                <a:lnTo>
                  <a:pt x="5405" y="4623"/>
                </a:lnTo>
                <a:lnTo>
                  <a:pt x="5424" y="4611"/>
                </a:lnTo>
                <a:lnTo>
                  <a:pt x="5434" y="4607"/>
                </a:lnTo>
                <a:lnTo>
                  <a:pt x="5444" y="4604"/>
                </a:lnTo>
                <a:lnTo>
                  <a:pt x="5450" y="4602"/>
                </a:lnTo>
                <a:lnTo>
                  <a:pt x="5456" y="4604"/>
                </a:lnTo>
                <a:lnTo>
                  <a:pt x="5460" y="4604"/>
                </a:lnTo>
                <a:lnTo>
                  <a:pt x="5466" y="4607"/>
                </a:lnTo>
                <a:lnTo>
                  <a:pt x="5487" y="4615"/>
                </a:lnTo>
                <a:lnTo>
                  <a:pt x="5505" y="4621"/>
                </a:lnTo>
                <a:lnTo>
                  <a:pt x="5521" y="4625"/>
                </a:lnTo>
                <a:lnTo>
                  <a:pt x="5533" y="4627"/>
                </a:lnTo>
                <a:lnTo>
                  <a:pt x="5546" y="4625"/>
                </a:lnTo>
                <a:lnTo>
                  <a:pt x="5557" y="4624"/>
                </a:lnTo>
                <a:lnTo>
                  <a:pt x="5565" y="4620"/>
                </a:lnTo>
                <a:lnTo>
                  <a:pt x="5572" y="4615"/>
                </a:lnTo>
                <a:lnTo>
                  <a:pt x="5585" y="4605"/>
                </a:lnTo>
                <a:lnTo>
                  <a:pt x="5597" y="4594"/>
                </a:lnTo>
                <a:lnTo>
                  <a:pt x="5603" y="4589"/>
                </a:lnTo>
                <a:lnTo>
                  <a:pt x="5608" y="4585"/>
                </a:lnTo>
                <a:lnTo>
                  <a:pt x="5614" y="4582"/>
                </a:lnTo>
                <a:lnTo>
                  <a:pt x="5621" y="4581"/>
                </a:lnTo>
                <a:lnTo>
                  <a:pt x="5633" y="4582"/>
                </a:lnTo>
                <a:lnTo>
                  <a:pt x="5644" y="4585"/>
                </a:lnTo>
                <a:lnTo>
                  <a:pt x="5649" y="4597"/>
                </a:lnTo>
                <a:lnTo>
                  <a:pt x="5650" y="4605"/>
                </a:lnTo>
                <a:lnTo>
                  <a:pt x="5647" y="4614"/>
                </a:lnTo>
                <a:lnTo>
                  <a:pt x="5644" y="4623"/>
                </a:lnTo>
                <a:lnTo>
                  <a:pt x="5633" y="4635"/>
                </a:lnTo>
                <a:lnTo>
                  <a:pt x="5618" y="4647"/>
                </a:lnTo>
                <a:lnTo>
                  <a:pt x="5613" y="4653"/>
                </a:lnTo>
                <a:lnTo>
                  <a:pt x="5608" y="4659"/>
                </a:lnTo>
                <a:lnTo>
                  <a:pt x="5605" y="4666"/>
                </a:lnTo>
                <a:lnTo>
                  <a:pt x="5605" y="4673"/>
                </a:lnTo>
                <a:lnTo>
                  <a:pt x="5608" y="4682"/>
                </a:lnTo>
                <a:lnTo>
                  <a:pt x="5614" y="4692"/>
                </a:lnTo>
                <a:lnTo>
                  <a:pt x="5624" y="4702"/>
                </a:lnTo>
                <a:lnTo>
                  <a:pt x="5639" y="4715"/>
                </a:lnTo>
                <a:lnTo>
                  <a:pt x="5650" y="4723"/>
                </a:lnTo>
                <a:lnTo>
                  <a:pt x="5662" y="4729"/>
                </a:lnTo>
                <a:lnTo>
                  <a:pt x="5672" y="4732"/>
                </a:lnTo>
                <a:lnTo>
                  <a:pt x="5683" y="4735"/>
                </a:lnTo>
                <a:lnTo>
                  <a:pt x="5693" y="4735"/>
                </a:lnTo>
                <a:lnTo>
                  <a:pt x="5703" y="4732"/>
                </a:lnTo>
                <a:lnTo>
                  <a:pt x="5713" y="4729"/>
                </a:lnTo>
                <a:lnTo>
                  <a:pt x="5722" y="4725"/>
                </a:lnTo>
                <a:lnTo>
                  <a:pt x="5732" y="4720"/>
                </a:lnTo>
                <a:lnTo>
                  <a:pt x="5742" y="4719"/>
                </a:lnTo>
                <a:lnTo>
                  <a:pt x="5752" y="4718"/>
                </a:lnTo>
                <a:lnTo>
                  <a:pt x="5761" y="4718"/>
                </a:lnTo>
                <a:lnTo>
                  <a:pt x="5771" y="4718"/>
                </a:lnTo>
                <a:lnTo>
                  <a:pt x="5781" y="4720"/>
                </a:lnTo>
                <a:lnTo>
                  <a:pt x="5791" y="4723"/>
                </a:lnTo>
                <a:lnTo>
                  <a:pt x="5801" y="4725"/>
                </a:lnTo>
                <a:lnTo>
                  <a:pt x="5807" y="4731"/>
                </a:lnTo>
                <a:lnTo>
                  <a:pt x="5817" y="4739"/>
                </a:lnTo>
                <a:lnTo>
                  <a:pt x="5823" y="4743"/>
                </a:lnTo>
                <a:lnTo>
                  <a:pt x="5827" y="4748"/>
                </a:lnTo>
                <a:lnTo>
                  <a:pt x="5830" y="4754"/>
                </a:lnTo>
                <a:lnTo>
                  <a:pt x="5832" y="4759"/>
                </a:lnTo>
                <a:lnTo>
                  <a:pt x="5832" y="4767"/>
                </a:lnTo>
                <a:lnTo>
                  <a:pt x="5832" y="4774"/>
                </a:lnTo>
                <a:lnTo>
                  <a:pt x="5830" y="4778"/>
                </a:lnTo>
                <a:lnTo>
                  <a:pt x="5829" y="4782"/>
                </a:lnTo>
                <a:lnTo>
                  <a:pt x="5827" y="4785"/>
                </a:lnTo>
                <a:lnTo>
                  <a:pt x="5824" y="4788"/>
                </a:lnTo>
                <a:lnTo>
                  <a:pt x="5819" y="4791"/>
                </a:lnTo>
                <a:lnTo>
                  <a:pt x="5813" y="4792"/>
                </a:lnTo>
                <a:lnTo>
                  <a:pt x="5807" y="4791"/>
                </a:lnTo>
                <a:lnTo>
                  <a:pt x="5800" y="4788"/>
                </a:lnTo>
                <a:lnTo>
                  <a:pt x="5788" y="4787"/>
                </a:lnTo>
                <a:lnTo>
                  <a:pt x="5775" y="4782"/>
                </a:lnTo>
                <a:lnTo>
                  <a:pt x="5764" y="4778"/>
                </a:lnTo>
                <a:lnTo>
                  <a:pt x="5752" y="4777"/>
                </a:lnTo>
                <a:lnTo>
                  <a:pt x="5737" y="4775"/>
                </a:lnTo>
                <a:lnTo>
                  <a:pt x="5722" y="4772"/>
                </a:lnTo>
                <a:lnTo>
                  <a:pt x="5706" y="4777"/>
                </a:lnTo>
                <a:lnTo>
                  <a:pt x="5701" y="4777"/>
                </a:lnTo>
                <a:lnTo>
                  <a:pt x="5698" y="4778"/>
                </a:lnTo>
                <a:lnTo>
                  <a:pt x="5690" y="4781"/>
                </a:lnTo>
                <a:lnTo>
                  <a:pt x="5673" y="4790"/>
                </a:lnTo>
                <a:lnTo>
                  <a:pt x="5662" y="4797"/>
                </a:lnTo>
                <a:lnTo>
                  <a:pt x="5657" y="4801"/>
                </a:lnTo>
                <a:lnTo>
                  <a:pt x="5654" y="4805"/>
                </a:lnTo>
                <a:lnTo>
                  <a:pt x="5653" y="4808"/>
                </a:lnTo>
                <a:lnTo>
                  <a:pt x="5652" y="4813"/>
                </a:lnTo>
                <a:lnTo>
                  <a:pt x="5652" y="4817"/>
                </a:lnTo>
                <a:lnTo>
                  <a:pt x="5653" y="4820"/>
                </a:lnTo>
                <a:lnTo>
                  <a:pt x="5654" y="4824"/>
                </a:lnTo>
                <a:lnTo>
                  <a:pt x="5657" y="4827"/>
                </a:lnTo>
                <a:lnTo>
                  <a:pt x="5665" y="4834"/>
                </a:lnTo>
                <a:lnTo>
                  <a:pt x="5675" y="4840"/>
                </a:lnTo>
                <a:lnTo>
                  <a:pt x="5683" y="4843"/>
                </a:lnTo>
                <a:lnTo>
                  <a:pt x="5695" y="4844"/>
                </a:lnTo>
                <a:lnTo>
                  <a:pt x="5709" y="4846"/>
                </a:lnTo>
                <a:lnTo>
                  <a:pt x="5725" y="4844"/>
                </a:lnTo>
                <a:lnTo>
                  <a:pt x="5741" y="4844"/>
                </a:lnTo>
                <a:lnTo>
                  <a:pt x="5755" y="4843"/>
                </a:lnTo>
                <a:lnTo>
                  <a:pt x="5768" y="4844"/>
                </a:lnTo>
                <a:lnTo>
                  <a:pt x="5778" y="4846"/>
                </a:lnTo>
                <a:lnTo>
                  <a:pt x="5793" y="4850"/>
                </a:lnTo>
                <a:lnTo>
                  <a:pt x="5806" y="4856"/>
                </a:lnTo>
                <a:lnTo>
                  <a:pt x="5819" y="4862"/>
                </a:lnTo>
                <a:lnTo>
                  <a:pt x="5832" y="4869"/>
                </a:lnTo>
                <a:lnTo>
                  <a:pt x="5843" y="4876"/>
                </a:lnTo>
                <a:lnTo>
                  <a:pt x="5853" y="4883"/>
                </a:lnTo>
                <a:lnTo>
                  <a:pt x="5863" y="4892"/>
                </a:lnTo>
                <a:lnTo>
                  <a:pt x="5870" y="4899"/>
                </a:lnTo>
                <a:lnTo>
                  <a:pt x="5881" y="4916"/>
                </a:lnTo>
                <a:lnTo>
                  <a:pt x="5885" y="4928"/>
                </a:lnTo>
                <a:lnTo>
                  <a:pt x="5882" y="4936"/>
                </a:lnTo>
                <a:lnTo>
                  <a:pt x="5876" y="4947"/>
                </a:lnTo>
                <a:lnTo>
                  <a:pt x="5870" y="4955"/>
                </a:lnTo>
                <a:lnTo>
                  <a:pt x="5863" y="4964"/>
                </a:lnTo>
                <a:lnTo>
                  <a:pt x="5847" y="4980"/>
                </a:lnTo>
                <a:lnTo>
                  <a:pt x="5830" y="4993"/>
                </a:lnTo>
                <a:lnTo>
                  <a:pt x="5813" y="5001"/>
                </a:lnTo>
                <a:lnTo>
                  <a:pt x="5798" y="5007"/>
                </a:lnTo>
                <a:lnTo>
                  <a:pt x="5793" y="5010"/>
                </a:lnTo>
                <a:lnTo>
                  <a:pt x="5788" y="5014"/>
                </a:lnTo>
                <a:lnTo>
                  <a:pt x="5787" y="5019"/>
                </a:lnTo>
                <a:lnTo>
                  <a:pt x="5785" y="5027"/>
                </a:lnTo>
                <a:lnTo>
                  <a:pt x="5788" y="5037"/>
                </a:lnTo>
                <a:lnTo>
                  <a:pt x="5793" y="5047"/>
                </a:lnTo>
                <a:lnTo>
                  <a:pt x="5801" y="5055"/>
                </a:lnTo>
                <a:lnTo>
                  <a:pt x="5806" y="5057"/>
                </a:lnTo>
                <a:lnTo>
                  <a:pt x="5807" y="5057"/>
                </a:lnTo>
                <a:lnTo>
                  <a:pt x="5810" y="5059"/>
                </a:lnTo>
                <a:lnTo>
                  <a:pt x="5816" y="5060"/>
                </a:lnTo>
                <a:lnTo>
                  <a:pt x="5830" y="5060"/>
                </a:lnTo>
                <a:lnTo>
                  <a:pt x="5845" y="5055"/>
                </a:lnTo>
                <a:lnTo>
                  <a:pt x="5870" y="5039"/>
                </a:lnTo>
                <a:lnTo>
                  <a:pt x="5895" y="5023"/>
                </a:lnTo>
                <a:lnTo>
                  <a:pt x="5909" y="5013"/>
                </a:lnTo>
                <a:lnTo>
                  <a:pt x="5912" y="5008"/>
                </a:lnTo>
                <a:lnTo>
                  <a:pt x="5915" y="5007"/>
                </a:lnTo>
                <a:lnTo>
                  <a:pt x="5918" y="5007"/>
                </a:lnTo>
                <a:lnTo>
                  <a:pt x="5919" y="5007"/>
                </a:lnTo>
                <a:lnTo>
                  <a:pt x="5927" y="5007"/>
                </a:lnTo>
                <a:lnTo>
                  <a:pt x="5937" y="5004"/>
                </a:lnTo>
                <a:lnTo>
                  <a:pt x="5945" y="5004"/>
                </a:lnTo>
                <a:lnTo>
                  <a:pt x="5957" y="5006"/>
                </a:lnTo>
                <a:lnTo>
                  <a:pt x="5970" y="5007"/>
                </a:lnTo>
                <a:lnTo>
                  <a:pt x="5978" y="5010"/>
                </a:lnTo>
                <a:lnTo>
                  <a:pt x="5981" y="5021"/>
                </a:lnTo>
                <a:lnTo>
                  <a:pt x="5986" y="5031"/>
                </a:lnTo>
                <a:lnTo>
                  <a:pt x="5981" y="5055"/>
                </a:lnTo>
                <a:lnTo>
                  <a:pt x="5980" y="5079"/>
                </a:lnTo>
                <a:lnTo>
                  <a:pt x="5980" y="5105"/>
                </a:lnTo>
                <a:lnTo>
                  <a:pt x="5981" y="5131"/>
                </a:lnTo>
                <a:lnTo>
                  <a:pt x="5984" y="5144"/>
                </a:lnTo>
                <a:lnTo>
                  <a:pt x="5987" y="5155"/>
                </a:lnTo>
                <a:lnTo>
                  <a:pt x="5990" y="5167"/>
                </a:lnTo>
                <a:lnTo>
                  <a:pt x="5994" y="5177"/>
                </a:lnTo>
                <a:lnTo>
                  <a:pt x="6000" y="5187"/>
                </a:lnTo>
                <a:lnTo>
                  <a:pt x="6006" y="5197"/>
                </a:lnTo>
                <a:lnTo>
                  <a:pt x="6013" y="5204"/>
                </a:lnTo>
                <a:lnTo>
                  <a:pt x="6022" y="5211"/>
                </a:lnTo>
                <a:lnTo>
                  <a:pt x="6026" y="5214"/>
                </a:lnTo>
                <a:lnTo>
                  <a:pt x="6030" y="5214"/>
                </a:lnTo>
                <a:lnTo>
                  <a:pt x="6035" y="5214"/>
                </a:lnTo>
                <a:lnTo>
                  <a:pt x="6039" y="5214"/>
                </a:lnTo>
                <a:lnTo>
                  <a:pt x="6049" y="5213"/>
                </a:lnTo>
                <a:lnTo>
                  <a:pt x="6061" y="5213"/>
                </a:lnTo>
                <a:lnTo>
                  <a:pt x="6065" y="5206"/>
                </a:lnTo>
                <a:lnTo>
                  <a:pt x="6066" y="5199"/>
                </a:lnTo>
                <a:lnTo>
                  <a:pt x="6068" y="5191"/>
                </a:lnTo>
                <a:lnTo>
                  <a:pt x="6066" y="5183"/>
                </a:lnTo>
                <a:lnTo>
                  <a:pt x="6062" y="5165"/>
                </a:lnTo>
                <a:lnTo>
                  <a:pt x="6056" y="5147"/>
                </a:lnTo>
                <a:lnTo>
                  <a:pt x="6053" y="5137"/>
                </a:lnTo>
                <a:lnTo>
                  <a:pt x="6050" y="5127"/>
                </a:lnTo>
                <a:lnTo>
                  <a:pt x="6050" y="5118"/>
                </a:lnTo>
                <a:lnTo>
                  <a:pt x="6050" y="5108"/>
                </a:lnTo>
                <a:lnTo>
                  <a:pt x="6052" y="5099"/>
                </a:lnTo>
                <a:lnTo>
                  <a:pt x="6056" y="5089"/>
                </a:lnTo>
                <a:lnTo>
                  <a:pt x="6062" y="5080"/>
                </a:lnTo>
                <a:lnTo>
                  <a:pt x="6071" y="5072"/>
                </a:lnTo>
                <a:lnTo>
                  <a:pt x="6079" y="5066"/>
                </a:lnTo>
                <a:lnTo>
                  <a:pt x="6089" y="5063"/>
                </a:lnTo>
                <a:lnTo>
                  <a:pt x="6097" y="5060"/>
                </a:lnTo>
                <a:lnTo>
                  <a:pt x="6104" y="5059"/>
                </a:lnTo>
                <a:lnTo>
                  <a:pt x="6118" y="5057"/>
                </a:lnTo>
                <a:lnTo>
                  <a:pt x="6130" y="5059"/>
                </a:lnTo>
                <a:lnTo>
                  <a:pt x="6138" y="5063"/>
                </a:lnTo>
                <a:lnTo>
                  <a:pt x="6145" y="5067"/>
                </a:lnTo>
                <a:lnTo>
                  <a:pt x="6151" y="5072"/>
                </a:lnTo>
                <a:lnTo>
                  <a:pt x="6156" y="5076"/>
                </a:lnTo>
                <a:lnTo>
                  <a:pt x="6160" y="5082"/>
                </a:lnTo>
                <a:lnTo>
                  <a:pt x="6161" y="5089"/>
                </a:lnTo>
                <a:lnTo>
                  <a:pt x="6163" y="5096"/>
                </a:lnTo>
                <a:lnTo>
                  <a:pt x="6163" y="5103"/>
                </a:lnTo>
                <a:lnTo>
                  <a:pt x="6160" y="5119"/>
                </a:lnTo>
                <a:lnTo>
                  <a:pt x="6153" y="5135"/>
                </a:lnTo>
                <a:lnTo>
                  <a:pt x="6145" y="5151"/>
                </a:lnTo>
                <a:lnTo>
                  <a:pt x="6138" y="5165"/>
                </a:lnTo>
                <a:lnTo>
                  <a:pt x="6134" y="5178"/>
                </a:lnTo>
                <a:lnTo>
                  <a:pt x="6131" y="5187"/>
                </a:lnTo>
                <a:lnTo>
                  <a:pt x="6131" y="5201"/>
                </a:lnTo>
                <a:lnTo>
                  <a:pt x="6133" y="5211"/>
                </a:lnTo>
                <a:lnTo>
                  <a:pt x="6134" y="5219"/>
                </a:lnTo>
                <a:lnTo>
                  <a:pt x="6138" y="5223"/>
                </a:lnTo>
                <a:lnTo>
                  <a:pt x="6144" y="5224"/>
                </a:lnTo>
                <a:lnTo>
                  <a:pt x="6153" y="5224"/>
                </a:lnTo>
                <a:lnTo>
                  <a:pt x="6166" y="5222"/>
                </a:lnTo>
                <a:lnTo>
                  <a:pt x="6180" y="5217"/>
                </a:lnTo>
                <a:lnTo>
                  <a:pt x="6197" y="5203"/>
                </a:lnTo>
                <a:lnTo>
                  <a:pt x="6219" y="5186"/>
                </a:lnTo>
                <a:lnTo>
                  <a:pt x="6223" y="5184"/>
                </a:lnTo>
                <a:lnTo>
                  <a:pt x="6226" y="5184"/>
                </a:lnTo>
                <a:lnTo>
                  <a:pt x="6228" y="5186"/>
                </a:lnTo>
                <a:lnTo>
                  <a:pt x="6229" y="5186"/>
                </a:lnTo>
                <a:lnTo>
                  <a:pt x="6235" y="5190"/>
                </a:lnTo>
                <a:lnTo>
                  <a:pt x="6245" y="5193"/>
                </a:lnTo>
                <a:lnTo>
                  <a:pt x="6255" y="5207"/>
                </a:lnTo>
                <a:lnTo>
                  <a:pt x="6274" y="5227"/>
                </a:lnTo>
                <a:lnTo>
                  <a:pt x="6279" y="5232"/>
                </a:lnTo>
                <a:lnTo>
                  <a:pt x="6287" y="5236"/>
                </a:lnTo>
                <a:lnTo>
                  <a:pt x="6294" y="5239"/>
                </a:lnTo>
                <a:lnTo>
                  <a:pt x="6301" y="5242"/>
                </a:lnTo>
                <a:lnTo>
                  <a:pt x="6310" y="5243"/>
                </a:lnTo>
                <a:lnTo>
                  <a:pt x="6318" y="5242"/>
                </a:lnTo>
                <a:lnTo>
                  <a:pt x="6328" y="5240"/>
                </a:lnTo>
                <a:lnTo>
                  <a:pt x="6338" y="5236"/>
                </a:lnTo>
                <a:lnTo>
                  <a:pt x="6338" y="5230"/>
                </a:lnTo>
                <a:lnTo>
                  <a:pt x="6338" y="5222"/>
                </a:lnTo>
                <a:lnTo>
                  <a:pt x="6337" y="5211"/>
                </a:lnTo>
                <a:lnTo>
                  <a:pt x="6333" y="5203"/>
                </a:lnTo>
                <a:lnTo>
                  <a:pt x="6324" y="5196"/>
                </a:lnTo>
                <a:lnTo>
                  <a:pt x="6315" y="5190"/>
                </a:lnTo>
                <a:lnTo>
                  <a:pt x="6304" y="5178"/>
                </a:lnTo>
                <a:lnTo>
                  <a:pt x="6292" y="5167"/>
                </a:lnTo>
                <a:lnTo>
                  <a:pt x="6289" y="5157"/>
                </a:lnTo>
                <a:lnTo>
                  <a:pt x="6287" y="5145"/>
                </a:lnTo>
                <a:lnTo>
                  <a:pt x="6284" y="5138"/>
                </a:lnTo>
                <a:lnTo>
                  <a:pt x="6284" y="5129"/>
                </a:lnTo>
                <a:lnTo>
                  <a:pt x="6287" y="5124"/>
                </a:lnTo>
                <a:lnTo>
                  <a:pt x="6287" y="5118"/>
                </a:lnTo>
                <a:lnTo>
                  <a:pt x="6289" y="5115"/>
                </a:lnTo>
                <a:lnTo>
                  <a:pt x="6294" y="5112"/>
                </a:lnTo>
                <a:lnTo>
                  <a:pt x="6297" y="5111"/>
                </a:lnTo>
                <a:lnTo>
                  <a:pt x="6301" y="5109"/>
                </a:lnTo>
                <a:lnTo>
                  <a:pt x="6308" y="5109"/>
                </a:lnTo>
                <a:lnTo>
                  <a:pt x="6315" y="5111"/>
                </a:lnTo>
                <a:lnTo>
                  <a:pt x="6333" y="5112"/>
                </a:lnTo>
                <a:lnTo>
                  <a:pt x="6350" y="5112"/>
                </a:lnTo>
                <a:lnTo>
                  <a:pt x="6364" y="5109"/>
                </a:lnTo>
                <a:lnTo>
                  <a:pt x="6377" y="5105"/>
                </a:lnTo>
                <a:lnTo>
                  <a:pt x="6385" y="5102"/>
                </a:lnTo>
                <a:lnTo>
                  <a:pt x="6392" y="5099"/>
                </a:lnTo>
                <a:lnTo>
                  <a:pt x="6400" y="5098"/>
                </a:lnTo>
                <a:lnTo>
                  <a:pt x="6410" y="5098"/>
                </a:lnTo>
                <a:lnTo>
                  <a:pt x="6416" y="5096"/>
                </a:lnTo>
                <a:lnTo>
                  <a:pt x="6425" y="5093"/>
                </a:lnTo>
                <a:lnTo>
                  <a:pt x="6429" y="5093"/>
                </a:lnTo>
                <a:lnTo>
                  <a:pt x="6435" y="5096"/>
                </a:lnTo>
                <a:lnTo>
                  <a:pt x="6442" y="5099"/>
                </a:lnTo>
                <a:lnTo>
                  <a:pt x="6449" y="5105"/>
                </a:lnTo>
                <a:lnTo>
                  <a:pt x="6462" y="5122"/>
                </a:lnTo>
                <a:lnTo>
                  <a:pt x="6472" y="5138"/>
                </a:lnTo>
                <a:lnTo>
                  <a:pt x="6491" y="5158"/>
                </a:lnTo>
                <a:lnTo>
                  <a:pt x="6507" y="5173"/>
                </a:lnTo>
                <a:lnTo>
                  <a:pt x="6513" y="5178"/>
                </a:lnTo>
                <a:lnTo>
                  <a:pt x="6520" y="5183"/>
                </a:lnTo>
                <a:lnTo>
                  <a:pt x="6526" y="5184"/>
                </a:lnTo>
                <a:lnTo>
                  <a:pt x="6533" y="5187"/>
                </a:lnTo>
                <a:lnTo>
                  <a:pt x="6537" y="5187"/>
                </a:lnTo>
                <a:lnTo>
                  <a:pt x="6541" y="5186"/>
                </a:lnTo>
                <a:lnTo>
                  <a:pt x="6546" y="5184"/>
                </a:lnTo>
                <a:lnTo>
                  <a:pt x="6547" y="5181"/>
                </a:lnTo>
                <a:lnTo>
                  <a:pt x="6552" y="5173"/>
                </a:lnTo>
                <a:lnTo>
                  <a:pt x="6554" y="5160"/>
                </a:lnTo>
                <a:lnTo>
                  <a:pt x="6559" y="5144"/>
                </a:lnTo>
                <a:lnTo>
                  <a:pt x="6563" y="5127"/>
                </a:lnTo>
                <a:lnTo>
                  <a:pt x="6570" y="5106"/>
                </a:lnTo>
                <a:lnTo>
                  <a:pt x="6582" y="5085"/>
                </a:lnTo>
                <a:lnTo>
                  <a:pt x="6590" y="5079"/>
                </a:lnTo>
                <a:lnTo>
                  <a:pt x="6602" y="5072"/>
                </a:lnTo>
                <a:lnTo>
                  <a:pt x="6606" y="5069"/>
                </a:lnTo>
                <a:lnTo>
                  <a:pt x="6609" y="5067"/>
                </a:lnTo>
                <a:lnTo>
                  <a:pt x="6608" y="5067"/>
                </a:lnTo>
                <a:lnTo>
                  <a:pt x="6602" y="5070"/>
                </a:lnTo>
                <a:lnTo>
                  <a:pt x="6602" y="5065"/>
                </a:lnTo>
                <a:lnTo>
                  <a:pt x="6595" y="5055"/>
                </a:lnTo>
                <a:lnTo>
                  <a:pt x="6601" y="5040"/>
                </a:lnTo>
                <a:lnTo>
                  <a:pt x="6606" y="5031"/>
                </a:lnTo>
                <a:lnTo>
                  <a:pt x="6601" y="5040"/>
                </a:lnTo>
                <a:lnTo>
                  <a:pt x="6595" y="5055"/>
                </a:lnTo>
                <a:lnTo>
                  <a:pt x="6602" y="5065"/>
                </a:lnTo>
                <a:lnTo>
                  <a:pt x="6602" y="5070"/>
                </a:lnTo>
                <a:lnTo>
                  <a:pt x="6609" y="5067"/>
                </a:lnTo>
                <a:lnTo>
                  <a:pt x="6618" y="5067"/>
                </a:lnTo>
                <a:lnTo>
                  <a:pt x="6625" y="5066"/>
                </a:lnTo>
                <a:lnTo>
                  <a:pt x="6632" y="5067"/>
                </a:lnTo>
                <a:lnTo>
                  <a:pt x="6648" y="5070"/>
                </a:lnTo>
                <a:lnTo>
                  <a:pt x="6662" y="5075"/>
                </a:lnTo>
                <a:lnTo>
                  <a:pt x="6674" y="5085"/>
                </a:lnTo>
                <a:lnTo>
                  <a:pt x="6683" y="5096"/>
                </a:lnTo>
                <a:lnTo>
                  <a:pt x="6684" y="5105"/>
                </a:lnTo>
                <a:lnTo>
                  <a:pt x="6684" y="5115"/>
                </a:lnTo>
                <a:lnTo>
                  <a:pt x="6683" y="5122"/>
                </a:lnTo>
                <a:lnTo>
                  <a:pt x="6681" y="5129"/>
                </a:lnTo>
                <a:lnTo>
                  <a:pt x="6677" y="5141"/>
                </a:lnTo>
                <a:lnTo>
                  <a:pt x="6674" y="5150"/>
                </a:lnTo>
                <a:lnTo>
                  <a:pt x="6673" y="5158"/>
                </a:lnTo>
                <a:lnTo>
                  <a:pt x="6674" y="5164"/>
                </a:lnTo>
                <a:lnTo>
                  <a:pt x="6681" y="5174"/>
                </a:lnTo>
                <a:lnTo>
                  <a:pt x="6690" y="5183"/>
                </a:lnTo>
                <a:lnTo>
                  <a:pt x="6700" y="5193"/>
                </a:lnTo>
                <a:lnTo>
                  <a:pt x="6710" y="5200"/>
                </a:lnTo>
                <a:lnTo>
                  <a:pt x="6720" y="5206"/>
                </a:lnTo>
                <a:lnTo>
                  <a:pt x="6730" y="5210"/>
                </a:lnTo>
                <a:lnTo>
                  <a:pt x="6734" y="5210"/>
                </a:lnTo>
                <a:lnTo>
                  <a:pt x="6740" y="5210"/>
                </a:lnTo>
                <a:lnTo>
                  <a:pt x="6745" y="5209"/>
                </a:lnTo>
                <a:lnTo>
                  <a:pt x="6750" y="5207"/>
                </a:lnTo>
                <a:lnTo>
                  <a:pt x="6756" y="5203"/>
                </a:lnTo>
                <a:lnTo>
                  <a:pt x="6760" y="5200"/>
                </a:lnTo>
                <a:lnTo>
                  <a:pt x="6763" y="5197"/>
                </a:lnTo>
                <a:lnTo>
                  <a:pt x="6765" y="5193"/>
                </a:lnTo>
                <a:lnTo>
                  <a:pt x="6766" y="5187"/>
                </a:lnTo>
                <a:lnTo>
                  <a:pt x="6768" y="5178"/>
                </a:lnTo>
                <a:lnTo>
                  <a:pt x="6768" y="5164"/>
                </a:lnTo>
                <a:lnTo>
                  <a:pt x="6769" y="5144"/>
                </a:lnTo>
                <a:lnTo>
                  <a:pt x="6769" y="5134"/>
                </a:lnTo>
                <a:lnTo>
                  <a:pt x="6772" y="5124"/>
                </a:lnTo>
                <a:lnTo>
                  <a:pt x="6775" y="5115"/>
                </a:lnTo>
                <a:lnTo>
                  <a:pt x="6778" y="5111"/>
                </a:lnTo>
                <a:lnTo>
                  <a:pt x="6785" y="5106"/>
                </a:lnTo>
                <a:lnTo>
                  <a:pt x="6791" y="5103"/>
                </a:lnTo>
                <a:lnTo>
                  <a:pt x="6796" y="5102"/>
                </a:lnTo>
                <a:lnTo>
                  <a:pt x="6802" y="5101"/>
                </a:lnTo>
                <a:lnTo>
                  <a:pt x="6809" y="5102"/>
                </a:lnTo>
                <a:lnTo>
                  <a:pt x="6815" y="5103"/>
                </a:lnTo>
                <a:lnTo>
                  <a:pt x="6822" y="5105"/>
                </a:lnTo>
                <a:lnTo>
                  <a:pt x="6832" y="5111"/>
                </a:lnTo>
                <a:lnTo>
                  <a:pt x="6838" y="5116"/>
                </a:lnTo>
                <a:lnTo>
                  <a:pt x="6842" y="5119"/>
                </a:lnTo>
                <a:lnTo>
                  <a:pt x="6845" y="5142"/>
                </a:lnTo>
                <a:lnTo>
                  <a:pt x="6845" y="5160"/>
                </a:lnTo>
                <a:lnTo>
                  <a:pt x="6842" y="5174"/>
                </a:lnTo>
                <a:lnTo>
                  <a:pt x="6840" y="5184"/>
                </a:lnTo>
                <a:lnTo>
                  <a:pt x="6829" y="5201"/>
                </a:lnTo>
                <a:lnTo>
                  <a:pt x="6821" y="5220"/>
                </a:lnTo>
                <a:lnTo>
                  <a:pt x="6817" y="5237"/>
                </a:lnTo>
                <a:lnTo>
                  <a:pt x="6814" y="5255"/>
                </a:lnTo>
                <a:lnTo>
                  <a:pt x="6814" y="5263"/>
                </a:lnTo>
                <a:lnTo>
                  <a:pt x="6814" y="5271"/>
                </a:lnTo>
                <a:lnTo>
                  <a:pt x="6815" y="5278"/>
                </a:lnTo>
                <a:lnTo>
                  <a:pt x="6818" y="5282"/>
                </a:lnTo>
                <a:lnTo>
                  <a:pt x="6822" y="5288"/>
                </a:lnTo>
                <a:lnTo>
                  <a:pt x="6827" y="5289"/>
                </a:lnTo>
                <a:lnTo>
                  <a:pt x="6832" y="5292"/>
                </a:lnTo>
                <a:lnTo>
                  <a:pt x="6845" y="5294"/>
                </a:lnTo>
                <a:lnTo>
                  <a:pt x="6851" y="5295"/>
                </a:lnTo>
                <a:lnTo>
                  <a:pt x="6858" y="5295"/>
                </a:lnTo>
                <a:lnTo>
                  <a:pt x="6865" y="5294"/>
                </a:lnTo>
                <a:lnTo>
                  <a:pt x="6873" y="5291"/>
                </a:lnTo>
                <a:lnTo>
                  <a:pt x="6880" y="5286"/>
                </a:lnTo>
                <a:lnTo>
                  <a:pt x="6887" y="5282"/>
                </a:lnTo>
                <a:lnTo>
                  <a:pt x="6891" y="5275"/>
                </a:lnTo>
                <a:lnTo>
                  <a:pt x="6893" y="5266"/>
                </a:lnTo>
                <a:lnTo>
                  <a:pt x="6896" y="5260"/>
                </a:lnTo>
                <a:lnTo>
                  <a:pt x="6899" y="5255"/>
                </a:lnTo>
                <a:lnTo>
                  <a:pt x="6903" y="5249"/>
                </a:lnTo>
                <a:lnTo>
                  <a:pt x="6909" y="5242"/>
                </a:lnTo>
                <a:lnTo>
                  <a:pt x="6920" y="5230"/>
                </a:lnTo>
                <a:lnTo>
                  <a:pt x="6932" y="5222"/>
                </a:lnTo>
                <a:lnTo>
                  <a:pt x="6939" y="5219"/>
                </a:lnTo>
                <a:lnTo>
                  <a:pt x="6945" y="5216"/>
                </a:lnTo>
                <a:lnTo>
                  <a:pt x="6950" y="5216"/>
                </a:lnTo>
                <a:lnTo>
                  <a:pt x="6956" y="5216"/>
                </a:lnTo>
                <a:lnTo>
                  <a:pt x="6966" y="5217"/>
                </a:lnTo>
                <a:lnTo>
                  <a:pt x="6973" y="5219"/>
                </a:lnTo>
                <a:lnTo>
                  <a:pt x="6976" y="5229"/>
                </a:lnTo>
                <a:lnTo>
                  <a:pt x="6978" y="5239"/>
                </a:lnTo>
                <a:lnTo>
                  <a:pt x="6978" y="5250"/>
                </a:lnTo>
                <a:lnTo>
                  <a:pt x="6978" y="5260"/>
                </a:lnTo>
                <a:lnTo>
                  <a:pt x="6975" y="5281"/>
                </a:lnTo>
                <a:lnTo>
                  <a:pt x="6969" y="5299"/>
                </a:lnTo>
                <a:lnTo>
                  <a:pt x="6958" y="5332"/>
                </a:lnTo>
                <a:lnTo>
                  <a:pt x="6952" y="5354"/>
                </a:lnTo>
                <a:lnTo>
                  <a:pt x="6953" y="5363"/>
                </a:lnTo>
                <a:lnTo>
                  <a:pt x="6955" y="5370"/>
                </a:lnTo>
                <a:lnTo>
                  <a:pt x="6958" y="5376"/>
                </a:lnTo>
                <a:lnTo>
                  <a:pt x="6962" y="5381"/>
                </a:lnTo>
                <a:lnTo>
                  <a:pt x="6969" y="5390"/>
                </a:lnTo>
                <a:lnTo>
                  <a:pt x="6976" y="5397"/>
                </a:lnTo>
                <a:lnTo>
                  <a:pt x="6984" y="5404"/>
                </a:lnTo>
                <a:lnTo>
                  <a:pt x="6992" y="5413"/>
                </a:lnTo>
                <a:lnTo>
                  <a:pt x="6998" y="5417"/>
                </a:lnTo>
                <a:lnTo>
                  <a:pt x="7005" y="5420"/>
                </a:lnTo>
                <a:lnTo>
                  <a:pt x="7012" y="5422"/>
                </a:lnTo>
                <a:lnTo>
                  <a:pt x="7020" y="5422"/>
                </a:lnTo>
                <a:lnTo>
                  <a:pt x="7028" y="5417"/>
                </a:lnTo>
                <a:lnTo>
                  <a:pt x="7038" y="5413"/>
                </a:lnTo>
                <a:lnTo>
                  <a:pt x="7041" y="5413"/>
                </a:lnTo>
                <a:lnTo>
                  <a:pt x="7043" y="5412"/>
                </a:lnTo>
                <a:lnTo>
                  <a:pt x="7044" y="5409"/>
                </a:lnTo>
                <a:lnTo>
                  <a:pt x="7045" y="5406"/>
                </a:lnTo>
                <a:lnTo>
                  <a:pt x="7047" y="5400"/>
                </a:lnTo>
                <a:lnTo>
                  <a:pt x="7047" y="5391"/>
                </a:lnTo>
                <a:lnTo>
                  <a:pt x="7048" y="5373"/>
                </a:lnTo>
                <a:lnTo>
                  <a:pt x="7051" y="5355"/>
                </a:lnTo>
                <a:lnTo>
                  <a:pt x="7056" y="5348"/>
                </a:lnTo>
                <a:lnTo>
                  <a:pt x="7061" y="5343"/>
                </a:lnTo>
                <a:lnTo>
                  <a:pt x="7069" y="5340"/>
                </a:lnTo>
                <a:lnTo>
                  <a:pt x="7076" y="5338"/>
                </a:lnTo>
                <a:lnTo>
                  <a:pt x="7084" y="5341"/>
                </a:lnTo>
                <a:lnTo>
                  <a:pt x="7096" y="5345"/>
                </a:lnTo>
                <a:lnTo>
                  <a:pt x="7102" y="5347"/>
                </a:lnTo>
                <a:lnTo>
                  <a:pt x="7109" y="5348"/>
                </a:lnTo>
                <a:lnTo>
                  <a:pt x="7116" y="5348"/>
                </a:lnTo>
                <a:lnTo>
                  <a:pt x="7126" y="5348"/>
                </a:lnTo>
                <a:lnTo>
                  <a:pt x="7146" y="5343"/>
                </a:lnTo>
                <a:lnTo>
                  <a:pt x="7168" y="5334"/>
                </a:lnTo>
                <a:lnTo>
                  <a:pt x="7178" y="5331"/>
                </a:lnTo>
                <a:lnTo>
                  <a:pt x="7189" y="5328"/>
                </a:lnTo>
                <a:lnTo>
                  <a:pt x="7201" y="5327"/>
                </a:lnTo>
                <a:lnTo>
                  <a:pt x="7211" y="5325"/>
                </a:lnTo>
                <a:lnTo>
                  <a:pt x="7224" y="5328"/>
                </a:lnTo>
                <a:lnTo>
                  <a:pt x="7236" y="5331"/>
                </a:lnTo>
                <a:lnTo>
                  <a:pt x="7246" y="5337"/>
                </a:lnTo>
                <a:lnTo>
                  <a:pt x="7253" y="5341"/>
                </a:lnTo>
                <a:lnTo>
                  <a:pt x="7270" y="5353"/>
                </a:lnTo>
                <a:lnTo>
                  <a:pt x="7282" y="5360"/>
                </a:lnTo>
                <a:lnTo>
                  <a:pt x="7287" y="5374"/>
                </a:lnTo>
                <a:lnTo>
                  <a:pt x="7293" y="5389"/>
                </a:lnTo>
                <a:lnTo>
                  <a:pt x="7293" y="5407"/>
                </a:lnTo>
                <a:lnTo>
                  <a:pt x="7292" y="5425"/>
                </a:lnTo>
                <a:lnTo>
                  <a:pt x="7290" y="5435"/>
                </a:lnTo>
                <a:lnTo>
                  <a:pt x="7290" y="5445"/>
                </a:lnTo>
                <a:lnTo>
                  <a:pt x="7290" y="5456"/>
                </a:lnTo>
                <a:lnTo>
                  <a:pt x="7292" y="5465"/>
                </a:lnTo>
                <a:lnTo>
                  <a:pt x="7296" y="5469"/>
                </a:lnTo>
                <a:lnTo>
                  <a:pt x="7300" y="5474"/>
                </a:lnTo>
                <a:lnTo>
                  <a:pt x="7306" y="5478"/>
                </a:lnTo>
                <a:lnTo>
                  <a:pt x="7312" y="5481"/>
                </a:lnTo>
                <a:lnTo>
                  <a:pt x="7328" y="5487"/>
                </a:lnTo>
                <a:lnTo>
                  <a:pt x="7346" y="5492"/>
                </a:lnTo>
                <a:lnTo>
                  <a:pt x="7351" y="5495"/>
                </a:lnTo>
                <a:lnTo>
                  <a:pt x="7355" y="5497"/>
                </a:lnTo>
                <a:lnTo>
                  <a:pt x="7358" y="5495"/>
                </a:lnTo>
                <a:lnTo>
                  <a:pt x="7358" y="5497"/>
                </a:lnTo>
                <a:lnTo>
                  <a:pt x="7362" y="5504"/>
                </a:lnTo>
                <a:lnTo>
                  <a:pt x="7368" y="5510"/>
                </a:lnTo>
                <a:lnTo>
                  <a:pt x="7375" y="5517"/>
                </a:lnTo>
                <a:lnTo>
                  <a:pt x="7388" y="5530"/>
                </a:lnTo>
                <a:lnTo>
                  <a:pt x="7395" y="5538"/>
                </a:lnTo>
                <a:lnTo>
                  <a:pt x="7405" y="5553"/>
                </a:lnTo>
                <a:lnTo>
                  <a:pt x="7411" y="5560"/>
                </a:lnTo>
                <a:lnTo>
                  <a:pt x="7416" y="5569"/>
                </a:lnTo>
                <a:lnTo>
                  <a:pt x="7418" y="5577"/>
                </a:lnTo>
                <a:lnTo>
                  <a:pt x="7420" y="5584"/>
                </a:lnTo>
                <a:lnTo>
                  <a:pt x="7420" y="5590"/>
                </a:lnTo>
                <a:lnTo>
                  <a:pt x="7421" y="5595"/>
                </a:lnTo>
                <a:lnTo>
                  <a:pt x="7418" y="5612"/>
                </a:lnTo>
                <a:lnTo>
                  <a:pt x="7418" y="5628"/>
                </a:lnTo>
                <a:lnTo>
                  <a:pt x="7418" y="5641"/>
                </a:lnTo>
                <a:lnTo>
                  <a:pt x="7420" y="5649"/>
                </a:lnTo>
                <a:lnTo>
                  <a:pt x="7424" y="5656"/>
                </a:lnTo>
                <a:lnTo>
                  <a:pt x="7430" y="5661"/>
                </a:lnTo>
                <a:lnTo>
                  <a:pt x="7436" y="5662"/>
                </a:lnTo>
                <a:lnTo>
                  <a:pt x="7440" y="5664"/>
                </a:lnTo>
                <a:lnTo>
                  <a:pt x="7452" y="5662"/>
                </a:lnTo>
                <a:lnTo>
                  <a:pt x="7460" y="5661"/>
                </a:lnTo>
                <a:lnTo>
                  <a:pt x="7465" y="5659"/>
                </a:lnTo>
                <a:lnTo>
                  <a:pt x="7470" y="5656"/>
                </a:lnTo>
                <a:lnTo>
                  <a:pt x="7477" y="5654"/>
                </a:lnTo>
                <a:lnTo>
                  <a:pt x="7485" y="5646"/>
                </a:lnTo>
                <a:lnTo>
                  <a:pt x="7489" y="5638"/>
                </a:lnTo>
                <a:lnTo>
                  <a:pt x="7496" y="5629"/>
                </a:lnTo>
                <a:lnTo>
                  <a:pt x="7502" y="5610"/>
                </a:lnTo>
                <a:lnTo>
                  <a:pt x="7509" y="5590"/>
                </a:lnTo>
                <a:lnTo>
                  <a:pt x="7512" y="5584"/>
                </a:lnTo>
                <a:lnTo>
                  <a:pt x="7516" y="5580"/>
                </a:lnTo>
                <a:lnTo>
                  <a:pt x="7522" y="5576"/>
                </a:lnTo>
                <a:lnTo>
                  <a:pt x="7528" y="5571"/>
                </a:lnTo>
                <a:lnTo>
                  <a:pt x="7539" y="5564"/>
                </a:lnTo>
                <a:lnTo>
                  <a:pt x="7549" y="5557"/>
                </a:lnTo>
                <a:lnTo>
                  <a:pt x="7554" y="5554"/>
                </a:lnTo>
                <a:lnTo>
                  <a:pt x="7558" y="5554"/>
                </a:lnTo>
                <a:lnTo>
                  <a:pt x="7565" y="5553"/>
                </a:lnTo>
                <a:lnTo>
                  <a:pt x="7571" y="5554"/>
                </a:lnTo>
                <a:lnTo>
                  <a:pt x="7580" y="5556"/>
                </a:lnTo>
                <a:lnTo>
                  <a:pt x="7587" y="5557"/>
                </a:lnTo>
                <a:lnTo>
                  <a:pt x="7594" y="5566"/>
                </a:lnTo>
                <a:lnTo>
                  <a:pt x="7604" y="5574"/>
                </a:lnTo>
                <a:lnTo>
                  <a:pt x="7613" y="5583"/>
                </a:lnTo>
                <a:lnTo>
                  <a:pt x="7619" y="5590"/>
                </a:lnTo>
                <a:lnTo>
                  <a:pt x="7624" y="5597"/>
                </a:lnTo>
                <a:lnTo>
                  <a:pt x="7626" y="5603"/>
                </a:lnTo>
                <a:lnTo>
                  <a:pt x="7626" y="5609"/>
                </a:lnTo>
                <a:lnTo>
                  <a:pt x="7623" y="5616"/>
                </a:lnTo>
                <a:lnTo>
                  <a:pt x="7619" y="5626"/>
                </a:lnTo>
                <a:lnTo>
                  <a:pt x="7613" y="5638"/>
                </a:lnTo>
                <a:lnTo>
                  <a:pt x="7603" y="5659"/>
                </a:lnTo>
                <a:lnTo>
                  <a:pt x="7598" y="5675"/>
                </a:lnTo>
                <a:lnTo>
                  <a:pt x="7601" y="5685"/>
                </a:lnTo>
                <a:lnTo>
                  <a:pt x="7609" y="5701"/>
                </a:lnTo>
                <a:lnTo>
                  <a:pt x="7621" y="5715"/>
                </a:lnTo>
                <a:lnTo>
                  <a:pt x="7634" y="5728"/>
                </a:lnTo>
                <a:lnTo>
                  <a:pt x="7646" y="5736"/>
                </a:lnTo>
                <a:lnTo>
                  <a:pt x="7656" y="5740"/>
                </a:lnTo>
                <a:lnTo>
                  <a:pt x="7665" y="5743"/>
                </a:lnTo>
                <a:lnTo>
                  <a:pt x="7673" y="5743"/>
                </a:lnTo>
                <a:lnTo>
                  <a:pt x="7686" y="5740"/>
                </a:lnTo>
                <a:lnTo>
                  <a:pt x="7698" y="5734"/>
                </a:lnTo>
                <a:lnTo>
                  <a:pt x="7708" y="5728"/>
                </a:lnTo>
                <a:lnTo>
                  <a:pt x="7718" y="5723"/>
                </a:lnTo>
                <a:lnTo>
                  <a:pt x="7728" y="5717"/>
                </a:lnTo>
                <a:lnTo>
                  <a:pt x="7737" y="5713"/>
                </a:lnTo>
                <a:lnTo>
                  <a:pt x="7747" y="5711"/>
                </a:lnTo>
                <a:lnTo>
                  <a:pt x="7757" y="5711"/>
                </a:lnTo>
                <a:lnTo>
                  <a:pt x="7768" y="5713"/>
                </a:lnTo>
                <a:lnTo>
                  <a:pt x="7778" y="5717"/>
                </a:lnTo>
                <a:lnTo>
                  <a:pt x="7783" y="5723"/>
                </a:lnTo>
                <a:lnTo>
                  <a:pt x="7790" y="5731"/>
                </a:lnTo>
                <a:lnTo>
                  <a:pt x="7796" y="5741"/>
                </a:lnTo>
                <a:lnTo>
                  <a:pt x="7799" y="5750"/>
                </a:lnTo>
                <a:lnTo>
                  <a:pt x="7797" y="5767"/>
                </a:lnTo>
                <a:lnTo>
                  <a:pt x="7796" y="5779"/>
                </a:lnTo>
                <a:lnTo>
                  <a:pt x="7799" y="5783"/>
                </a:lnTo>
                <a:lnTo>
                  <a:pt x="7800" y="5787"/>
                </a:lnTo>
                <a:lnTo>
                  <a:pt x="7803" y="5793"/>
                </a:lnTo>
                <a:lnTo>
                  <a:pt x="7804" y="5796"/>
                </a:lnTo>
                <a:lnTo>
                  <a:pt x="7807" y="5800"/>
                </a:lnTo>
                <a:lnTo>
                  <a:pt x="7810" y="5803"/>
                </a:lnTo>
                <a:lnTo>
                  <a:pt x="7816" y="5806"/>
                </a:lnTo>
                <a:lnTo>
                  <a:pt x="7822" y="5808"/>
                </a:lnTo>
                <a:lnTo>
                  <a:pt x="7826" y="5811"/>
                </a:lnTo>
                <a:lnTo>
                  <a:pt x="7829" y="5815"/>
                </a:lnTo>
                <a:lnTo>
                  <a:pt x="7829" y="5816"/>
                </a:lnTo>
                <a:lnTo>
                  <a:pt x="7829" y="5819"/>
                </a:lnTo>
                <a:lnTo>
                  <a:pt x="7829" y="5822"/>
                </a:lnTo>
                <a:lnTo>
                  <a:pt x="7827" y="5825"/>
                </a:lnTo>
                <a:lnTo>
                  <a:pt x="7823" y="5831"/>
                </a:lnTo>
                <a:lnTo>
                  <a:pt x="7817" y="5838"/>
                </a:lnTo>
                <a:lnTo>
                  <a:pt x="7812" y="5848"/>
                </a:lnTo>
                <a:lnTo>
                  <a:pt x="7807" y="5859"/>
                </a:lnTo>
                <a:lnTo>
                  <a:pt x="7806" y="5864"/>
                </a:lnTo>
                <a:lnTo>
                  <a:pt x="7806" y="5868"/>
                </a:lnTo>
                <a:lnTo>
                  <a:pt x="7806" y="5871"/>
                </a:lnTo>
                <a:lnTo>
                  <a:pt x="7807" y="5874"/>
                </a:lnTo>
                <a:lnTo>
                  <a:pt x="7819" y="5881"/>
                </a:lnTo>
                <a:lnTo>
                  <a:pt x="7830" y="5887"/>
                </a:lnTo>
                <a:lnTo>
                  <a:pt x="7845" y="5890"/>
                </a:lnTo>
                <a:lnTo>
                  <a:pt x="7863" y="5893"/>
                </a:lnTo>
                <a:lnTo>
                  <a:pt x="7865" y="5894"/>
                </a:lnTo>
                <a:lnTo>
                  <a:pt x="7868" y="5894"/>
                </a:lnTo>
                <a:lnTo>
                  <a:pt x="7872" y="5893"/>
                </a:lnTo>
                <a:lnTo>
                  <a:pt x="7876" y="5891"/>
                </a:lnTo>
                <a:lnTo>
                  <a:pt x="7886" y="5885"/>
                </a:lnTo>
                <a:lnTo>
                  <a:pt x="7895" y="5883"/>
                </a:lnTo>
                <a:lnTo>
                  <a:pt x="7899" y="5883"/>
                </a:lnTo>
                <a:lnTo>
                  <a:pt x="7902" y="5884"/>
                </a:lnTo>
                <a:lnTo>
                  <a:pt x="7905" y="5887"/>
                </a:lnTo>
                <a:lnTo>
                  <a:pt x="7909" y="5891"/>
                </a:lnTo>
                <a:lnTo>
                  <a:pt x="7915" y="5898"/>
                </a:lnTo>
                <a:lnTo>
                  <a:pt x="7918" y="5904"/>
                </a:lnTo>
                <a:lnTo>
                  <a:pt x="7921" y="5910"/>
                </a:lnTo>
                <a:lnTo>
                  <a:pt x="7920" y="5920"/>
                </a:lnTo>
                <a:lnTo>
                  <a:pt x="7918" y="5931"/>
                </a:lnTo>
                <a:lnTo>
                  <a:pt x="7915" y="5943"/>
                </a:lnTo>
                <a:lnTo>
                  <a:pt x="7912" y="5953"/>
                </a:lnTo>
                <a:lnTo>
                  <a:pt x="7914" y="5959"/>
                </a:lnTo>
                <a:lnTo>
                  <a:pt x="7917" y="5972"/>
                </a:lnTo>
                <a:lnTo>
                  <a:pt x="7922" y="5983"/>
                </a:lnTo>
                <a:lnTo>
                  <a:pt x="7944" y="5988"/>
                </a:lnTo>
                <a:lnTo>
                  <a:pt x="7964" y="5991"/>
                </a:lnTo>
                <a:lnTo>
                  <a:pt x="7974" y="5995"/>
                </a:lnTo>
                <a:lnTo>
                  <a:pt x="7980" y="5998"/>
                </a:lnTo>
                <a:lnTo>
                  <a:pt x="7986" y="6001"/>
                </a:lnTo>
                <a:lnTo>
                  <a:pt x="7996" y="6008"/>
                </a:lnTo>
                <a:lnTo>
                  <a:pt x="7999" y="6011"/>
                </a:lnTo>
                <a:lnTo>
                  <a:pt x="8000" y="6014"/>
                </a:lnTo>
                <a:lnTo>
                  <a:pt x="8002" y="6018"/>
                </a:lnTo>
                <a:lnTo>
                  <a:pt x="8002" y="6024"/>
                </a:lnTo>
                <a:lnTo>
                  <a:pt x="8003" y="6035"/>
                </a:lnTo>
                <a:lnTo>
                  <a:pt x="8005" y="6051"/>
                </a:lnTo>
                <a:lnTo>
                  <a:pt x="8007" y="6058"/>
                </a:lnTo>
                <a:lnTo>
                  <a:pt x="8013" y="6065"/>
                </a:lnTo>
                <a:lnTo>
                  <a:pt x="8019" y="6070"/>
                </a:lnTo>
                <a:lnTo>
                  <a:pt x="8023" y="6074"/>
                </a:lnTo>
                <a:lnTo>
                  <a:pt x="8029" y="6075"/>
                </a:lnTo>
                <a:lnTo>
                  <a:pt x="8033" y="6077"/>
                </a:lnTo>
                <a:lnTo>
                  <a:pt x="8038" y="6077"/>
                </a:lnTo>
                <a:lnTo>
                  <a:pt x="8042" y="6074"/>
                </a:lnTo>
                <a:lnTo>
                  <a:pt x="8049" y="6065"/>
                </a:lnTo>
                <a:lnTo>
                  <a:pt x="8056" y="6057"/>
                </a:lnTo>
                <a:lnTo>
                  <a:pt x="8061" y="6052"/>
                </a:lnTo>
                <a:lnTo>
                  <a:pt x="8065" y="6048"/>
                </a:lnTo>
                <a:lnTo>
                  <a:pt x="8071" y="6047"/>
                </a:lnTo>
                <a:lnTo>
                  <a:pt x="8075" y="6045"/>
                </a:lnTo>
                <a:lnTo>
                  <a:pt x="8082" y="6045"/>
                </a:lnTo>
                <a:lnTo>
                  <a:pt x="8089" y="6050"/>
                </a:lnTo>
                <a:lnTo>
                  <a:pt x="8097" y="6055"/>
                </a:lnTo>
                <a:lnTo>
                  <a:pt x="8107" y="6061"/>
                </a:lnTo>
                <a:lnTo>
                  <a:pt x="8114" y="6065"/>
                </a:lnTo>
                <a:lnTo>
                  <a:pt x="8123" y="6068"/>
                </a:lnTo>
                <a:lnTo>
                  <a:pt x="8128" y="6070"/>
                </a:lnTo>
                <a:lnTo>
                  <a:pt x="8134" y="6070"/>
                </a:lnTo>
                <a:lnTo>
                  <a:pt x="8146" y="6067"/>
                </a:lnTo>
                <a:lnTo>
                  <a:pt x="8153" y="6065"/>
                </a:lnTo>
                <a:lnTo>
                  <a:pt x="8159" y="6065"/>
                </a:lnTo>
                <a:lnTo>
                  <a:pt x="8170" y="6067"/>
                </a:lnTo>
                <a:lnTo>
                  <a:pt x="8177" y="6070"/>
                </a:lnTo>
                <a:lnTo>
                  <a:pt x="8185" y="6074"/>
                </a:lnTo>
                <a:lnTo>
                  <a:pt x="8192" y="6081"/>
                </a:lnTo>
                <a:lnTo>
                  <a:pt x="8199" y="6088"/>
                </a:lnTo>
                <a:lnTo>
                  <a:pt x="8215" y="6103"/>
                </a:lnTo>
                <a:lnTo>
                  <a:pt x="8231" y="6116"/>
                </a:lnTo>
                <a:lnTo>
                  <a:pt x="8238" y="6124"/>
                </a:lnTo>
                <a:lnTo>
                  <a:pt x="8248" y="6136"/>
                </a:lnTo>
                <a:lnTo>
                  <a:pt x="8254" y="6143"/>
                </a:lnTo>
                <a:lnTo>
                  <a:pt x="8259" y="6147"/>
                </a:lnTo>
                <a:lnTo>
                  <a:pt x="8267" y="6152"/>
                </a:lnTo>
                <a:lnTo>
                  <a:pt x="8275" y="6155"/>
                </a:lnTo>
                <a:lnTo>
                  <a:pt x="8295" y="6158"/>
                </a:lnTo>
                <a:lnTo>
                  <a:pt x="8317" y="6156"/>
                </a:lnTo>
                <a:lnTo>
                  <a:pt x="8326" y="6155"/>
                </a:lnTo>
                <a:lnTo>
                  <a:pt x="8333" y="6155"/>
                </a:lnTo>
                <a:lnTo>
                  <a:pt x="8336" y="6155"/>
                </a:lnTo>
                <a:lnTo>
                  <a:pt x="8339" y="6155"/>
                </a:lnTo>
                <a:lnTo>
                  <a:pt x="8341" y="6156"/>
                </a:lnTo>
                <a:lnTo>
                  <a:pt x="8341" y="6159"/>
                </a:lnTo>
                <a:lnTo>
                  <a:pt x="8344" y="6159"/>
                </a:lnTo>
                <a:lnTo>
                  <a:pt x="8346" y="6160"/>
                </a:lnTo>
                <a:lnTo>
                  <a:pt x="8347" y="6162"/>
                </a:lnTo>
                <a:lnTo>
                  <a:pt x="8349" y="6163"/>
                </a:lnTo>
                <a:lnTo>
                  <a:pt x="8350" y="6168"/>
                </a:lnTo>
                <a:lnTo>
                  <a:pt x="8352" y="6172"/>
                </a:lnTo>
                <a:lnTo>
                  <a:pt x="8354" y="6181"/>
                </a:lnTo>
                <a:lnTo>
                  <a:pt x="8356" y="6192"/>
                </a:lnTo>
                <a:lnTo>
                  <a:pt x="8357" y="6205"/>
                </a:lnTo>
                <a:lnTo>
                  <a:pt x="8359" y="6219"/>
                </a:lnTo>
                <a:lnTo>
                  <a:pt x="8356" y="6232"/>
                </a:lnTo>
                <a:lnTo>
                  <a:pt x="8354" y="6244"/>
                </a:lnTo>
                <a:lnTo>
                  <a:pt x="8356" y="6248"/>
                </a:lnTo>
                <a:lnTo>
                  <a:pt x="8360" y="6253"/>
                </a:lnTo>
                <a:lnTo>
                  <a:pt x="8365" y="6254"/>
                </a:lnTo>
                <a:lnTo>
                  <a:pt x="8372" y="6255"/>
                </a:lnTo>
                <a:lnTo>
                  <a:pt x="8377" y="6254"/>
                </a:lnTo>
                <a:lnTo>
                  <a:pt x="8392" y="6250"/>
                </a:lnTo>
                <a:lnTo>
                  <a:pt x="8411" y="6244"/>
                </a:lnTo>
                <a:lnTo>
                  <a:pt x="8428" y="6237"/>
                </a:lnTo>
                <a:lnTo>
                  <a:pt x="8442" y="6234"/>
                </a:lnTo>
                <a:lnTo>
                  <a:pt x="8448" y="6234"/>
                </a:lnTo>
                <a:lnTo>
                  <a:pt x="8451" y="6237"/>
                </a:lnTo>
                <a:lnTo>
                  <a:pt x="8454" y="6240"/>
                </a:lnTo>
                <a:lnTo>
                  <a:pt x="8458" y="6241"/>
                </a:lnTo>
                <a:lnTo>
                  <a:pt x="8462" y="6243"/>
                </a:lnTo>
                <a:lnTo>
                  <a:pt x="8473" y="6245"/>
                </a:lnTo>
                <a:lnTo>
                  <a:pt x="8480" y="6247"/>
                </a:lnTo>
                <a:lnTo>
                  <a:pt x="8488" y="6250"/>
                </a:lnTo>
                <a:lnTo>
                  <a:pt x="8497" y="6255"/>
                </a:lnTo>
                <a:lnTo>
                  <a:pt x="8504" y="6263"/>
                </a:lnTo>
                <a:lnTo>
                  <a:pt x="8511" y="6270"/>
                </a:lnTo>
                <a:lnTo>
                  <a:pt x="8517" y="6281"/>
                </a:lnTo>
                <a:lnTo>
                  <a:pt x="8520" y="6290"/>
                </a:lnTo>
                <a:lnTo>
                  <a:pt x="8521" y="6294"/>
                </a:lnTo>
                <a:lnTo>
                  <a:pt x="8520" y="6300"/>
                </a:lnTo>
                <a:lnTo>
                  <a:pt x="8519" y="6307"/>
                </a:lnTo>
                <a:lnTo>
                  <a:pt x="8516" y="6316"/>
                </a:lnTo>
                <a:lnTo>
                  <a:pt x="8513" y="6326"/>
                </a:lnTo>
                <a:lnTo>
                  <a:pt x="8511" y="6335"/>
                </a:lnTo>
                <a:lnTo>
                  <a:pt x="8510" y="6342"/>
                </a:lnTo>
                <a:lnTo>
                  <a:pt x="8511" y="6348"/>
                </a:lnTo>
                <a:lnTo>
                  <a:pt x="8516" y="6353"/>
                </a:lnTo>
                <a:lnTo>
                  <a:pt x="8521" y="6359"/>
                </a:lnTo>
                <a:lnTo>
                  <a:pt x="8530" y="6363"/>
                </a:lnTo>
                <a:lnTo>
                  <a:pt x="8539" y="6365"/>
                </a:lnTo>
                <a:lnTo>
                  <a:pt x="8542" y="6368"/>
                </a:lnTo>
                <a:lnTo>
                  <a:pt x="8546" y="6369"/>
                </a:lnTo>
                <a:lnTo>
                  <a:pt x="8552" y="6369"/>
                </a:lnTo>
                <a:lnTo>
                  <a:pt x="8559" y="6368"/>
                </a:lnTo>
                <a:lnTo>
                  <a:pt x="8572" y="6366"/>
                </a:lnTo>
                <a:lnTo>
                  <a:pt x="8582" y="6366"/>
                </a:lnTo>
                <a:lnTo>
                  <a:pt x="8589" y="6369"/>
                </a:lnTo>
                <a:lnTo>
                  <a:pt x="8595" y="6374"/>
                </a:lnTo>
                <a:lnTo>
                  <a:pt x="8598" y="6381"/>
                </a:lnTo>
                <a:lnTo>
                  <a:pt x="8599" y="6387"/>
                </a:lnTo>
                <a:lnTo>
                  <a:pt x="8595" y="6404"/>
                </a:lnTo>
                <a:lnTo>
                  <a:pt x="8588" y="6425"/>
                </a:lnTo>
                <a:lnTo>
                  <a:pt x="8583" y="6438"/>
                </a:lnTo>
                <a:lnTo>
                  <a:pt x="8581" y="6451"/>
                </a:lnTo>
                <a:lnTo>
                  <a:pt x="8579" y="6464"/>
                </a:lnTo>
                <a:lnTo>
                  <a:pt x="8579" y="6477"/>
                </a:lnTo>
                <a:lnTo>
                  <a:pt x="8581" y="6487"/>
                </a:lnTo>
                <a:lnTo>
                  <a:pt x="8583" y="6497"/>
                </a:lnTo>
                <a:lnTo>
                  <a:pt x="8598" y="6505"/>
                </a:lnTo>
                <a:lnTo>
                  <a:pt x="8618" y="6515"/>
                </a:lnTo>
                <a:lnTo>
                  <a:pt x="8637" y="6525"/>
                </a:lnTo>
                <a:lnTo>
                  <a:pt x="8650" y="6535"/>
                </a:lnTo>
                <a:lnTo>
                  <a:pt x="8655" y="6539"/>
                </a:lnTo>
                <a:lnTo>
                  <a:pt x="8663" y="6543"/>
                </a:lnTo>
                <a:lnTo>
                  <a:pt x="8668" y="6545"/>
                </a:lnTo>
                <a:lnTo>
                  <a:pt x="8677" y="6548"/>
                </a:lnTo>
                <a:lnTo>
                  <a:pt x="8686" y="6554"/>
                </a:lnTo>
                <a:lnTo>
                  <a:pt x="8696" y="6559"/>
                </a:lnTo>
                <a:lnTo>
                  <a:pt x="8701" y="6567"/>
                </a:lnTo>
                <a:lnTo>
                  <a:pt x="8707" y="6574"/>
                </a:lnTo>
                <a:lnTo>
                  <a:pt x="8709" y="6581"/>
                </a:lnTo>
                <a:lnTo>
                  <a:pt x="8707" y="6588"/>
                </a:lnTo>
                <a:lnTo>
                  <a:pt x="8704" y="6598"/>
                </a:lnTo>
                <a:lnTo>
                  <a:pt x="8700" y="6608"/>
                </a:lnTo>
                <a:lnTo>
                  <a:pt x="8696" y="6620"/>
                </a:lnTo>
                <a:lnTo>
                  <a:pt x="8691" y="6633"/>
                </a:lnTo>
                <a:lnTo>
                  <a:pt x="8690" y="6646"/>
                </a:lnTo>
                <a:lnTo>
                  <a:pt x="8691" y="6662"/>
                </a:lnTo>
                <a:lnTo>
                  <a:pt x="8697" y="6670"/>
                </a:lnTo>
                <a:lnTo>
                  <a:pt x="8703" y="6679"/>
                </a:lnTo>
                <a:lnTo>
                  <a:pt x="8710" y="6686"/>
                </a:lnTo>
                <a:lnTo>
                  <a:pt x="8719" y="6693"/>
                </a:lnTo>
                <a:lnTo>
                  <a:pt x="8726" y="6698"/>
                </a:lnTo>
                <a:lnTo>
                  <a:pt x="8733" y="6699"/>
                </a:lnTo>
                <a:lnTo>
                  <a:pt x="8737" y="6699"/>
                </a:lnTo>
                <a:lnTo>
                  <a:pt x="8740" y="6699"/>
                </a:lnTo>
                <a:lnTo>
                  <a:pt x="8743" y="6698"/>
                </a:lnTo>
                <a:lnTo>
                  <a:pt x="8746" y="6696"/>
                </a:lnTo>
                <a:lnTo>
                  <a:pt x="8750" y="6690"/>
                </a:lnTo>
                <a:lnTo>
                  <a:pt x="8755" y="6685"/>
                </a:lnTo>
                <a:lnTo>
                  <a:pt x="8759" y="6677"/>
                </a:lnTo>
                <a:lnTo>
                  <a:pt x="8762" y="6670"/>
                </a:lnTo>
                <a:lnTo>
                  <a:pt x="8768" y="6654"/>
                </a:lnTo>
                <a:lnTo>
                  <a:pt x="8773" y="6640"/>
                </a:lnTo>
                <a:lnTo>
                  <a:pt x="8778" y="6634"/>
                </a:lnTo>
                <a:lnTo>
                  <a:pt x="8782" y="6628"/>
                </a:lnTo>
                <a:lnTo>
                  <a:pt x="8786" y="6624"/>
                </a:lnTo>
                <a:lnTo>
                  <a:pt x="8791" y="6621"/>
                </a:lnTo>
                <a:lnTo>
                  <a:pt x="8797" y="6620"/>
                </a:lnTo>
                <a:lnTo>
                  <a:pt x="8802" y="6620"/>
                </a:lnTo>
                <a:lnTo>
                  <a:pt x="8808" y="6621"/>
                </a:lnTo>
                <a:lnTo>
                  <a:pt x="8814" y="6626"/>
                </a:lnTo>
                <a:lnTo>
                  <a:pt x="8822" y="6641"/>
                </a:lnTo>
                <a:lnTo>
                  <a:pt x="8833" y="6660"/>
                </a:lnTo>
                <a:lnTo>
                  <a:pt x="8843" y="6667"/>
                </a:lnTo>
                <a:lnTo>
                  <a:pt x="8857" y="6673"/>
                </a:lnTo>
                <a:lnTo>
                  <a:pt x="8870" y="6677"/>
                </a:lnTo>
                <a:lnTo>
                  <a:pt x="8880" y="6683"/>
                </a:lnTo>
                <a:lnTo>
                  <a:pt x="8887" y="6685"/>
                </a:lnTo>
                <a:lnTo>
                  <a:pt x="8893" y="6686"/>
                </a:lnTo>
                <a:lnTo>
                  <a:pt x="8899" y="6690"/>
                </a:lnTo>
                <a:lnTo>
                  <a:pt x="8903" y="6696"/>
                </a:lnTo>
                <a:lnTo>
                  <a:pt x="8909" y="6700"/>
                </a:lnTo>
                <a:lnTo>
                  <a:pt x="8913" y="6705"/>
                </a:lnTo>
                <a:lnTo>
                  <a:pt x="8919" y="6708"/>
                </a:lnTo>
                <a:lnTo>
                  <a:pt x="8926" y="6708"/>
                </a:lnTo>
                <a:lnTo>
                  <a:pt x="8930" y="6712"/>
                </a:lnTo>
                <a:lnTo>
                  <a:pt x="8936" y="6713"/>
                </a:lnTo>
                <a:lnTo>
                  <a:pt x="8943" y="6713"/>
                </a:lnTo>
                <a:lnTo>
                  <a:pt x="8951" y="6712"/>
                </a:lnTo>
                <a:lnTo>
                  <a:pt x="8958" y="6711"/>
                </a:lnTo>
                <a:lnTo>
                  <a:pt x="8964" y="6711"/>
                </a:lnTo>
                <a:lnTo>
                  <a:pt x="8969" y="6709"/>
                </a:lnTo>
                <a:lnTo>
                  <a:pt x="8975" y="6711"/>
                </a:lnTo>
                <a:lnTo>
                  <a:pt x="8981" y="6716"/>
                </a:lnTo>
                <a:lnTo>
                  <a:pt x="8984" y="6723"/>
                </a:lnTo>
                <a:lnTo>
                  <a:pt x="8988" y="6731"/>
                </a:lnTo>
                <a:lnTo>
                  <a:pt x="8989" y="6738"/>
                </a:lnTo>
                <a:lnTo>
                  <a:pt x="8989" y="6744"/>
                </a:lnTo>
                <a:lnTo>
                  <a:pt x="8988" y="6749"/>
                </a:lnTo>
                <a:lnTo>
                  <a:pt x="8985" y="6758"/>
                </a:lnTo>
                <a:lnTo>
                  <a:pt x="8982" y="6765"/>
                </a:lnTo>
                <a:lnTo>
                  <a:pt x="8979" y="6774"/>
                </a:lnTo>
                <a:lnTo>
                  <a:pt x="8977" y="6781"/>
                </a:lnTo>
                <a:lnTo>
                  <a:pt x="8975" y="6788"/>
                </a:lnTo>
                <a:lnTo>
                  <a:pt x="8977" y="6793"/>
                </a:lnTo>
                <a:lnTo>
                  <a:pt x="8988" y="6804"/>
                </a:lnTo>
                <a:lnTo>
                  <a:pt x="9000" y="6817"/>
                </a:lnTo>
                <a:lnTo>
                  <a:pt x="8995" y="6836"/>
                </a:lnTo>
                <a:lnTo>
                  <a:pt x="8992" y="6856"/>
                </a:lnTo>
                <a:lnTo>
                  <a:pt x="9011" y="6862"/>
                </a:lnTo>
                <a:lnTo>
                  <a:pt x="9031" y="6866"/>
                </a:lnTo>
                <a:lnTo>
                  <a:pt x="9054" y="6873"/>
                </a:lnTo>
                <a:lnTo>
                  <a:pt x="9073" y="6882"/>
                </a:lnTo>
                <a:lnTo>
                  <a:pt x="9082" y="6885"/>
                </a:lnTo>
                <a:lnTo>
                  <a:pt x="9089" y="6889"/>
                </a:lnTo>
                <a:lnTo>
                  <a:pt x="9095" y="6895"/>
                </a:lnTo>
                <a:lnTo>
                  <a:pt x="9099" y="6899"/>
                </a:lnTo>
                <a:lnTo>
                  <a:pt x="9109" y="6912"/>
                </a:lnTo>
                <a:lnTo>
                  <a:pt x="9119" y="6927"/>
                </a:lnTo>
                <a:lnTo>
                  <a:pt x="9131" y="6939"/>
                </a:lnTo>
                <a:lnTo>
                  <a:pt x="9139" y="6954"/>
                </a:lnTo>
                <a:lnTo>
                  <a:pt x="9142" y="6963"/>
                </a:lnTo>
                <a:lnTo>
                  <a:pt x="9142" y="6973"/>
                </a:lnTo>
                <a:lnTo>
                  <a:pt x="9142" y="6983"/>
                </a:lnTo>
                <a:lnTo>
                  <a:pt x="9141" y="6993"/>
                </a:lnTo>
                <a:lnTo>
                  <a:pt x="9136" y="7013"/>
                </a:lnTo>
                <a:lnTo>
                  <a:pt x="9129" y="7032"/>
                </a:lnTo>
                <a:lnTo>
                  <a:pt x="9121" y="7045"/>
                </a:lnTo>
                <a:lnTo>
                  <a:pt x="9108" y="7056"/>
                </a:lnTo>
                <a:lnTo>
                  <a:pt x="9092" y="7063"/>
                </a:lnTo>
                <a:lnTo>
                  <a:pt x="9072" y="7072"/>
                </a:lnTo>
                <a:lnTo>
                  <a:pt x="9066" y="7078"/>
                </a:lnTo>
                <a:lnTo>
                  <a:pt x="9061" y="7082"/>
                </a:lnTo>
                <a:lnTo>
                  <a:pt x="9057" y="7088"/>
                </a:lnTo>
                <a:lnTo>
                  <a:pt x="9054" y="7092"/>
                </a:lnTo>
                <a:lnTo>
                  <a:pt x="9053" y="7098"/>
                </a:lnTo>
                <a:lnTo>
                  <a:pt x="9053" y="7104"/>
                </a:lnTo>
                <a:lnTo>
                  <a:pt x="9054" y="7108"/>
                </a:lnTo>
                <a:lnTo>
                  <a:pt x="9057" y="7114"/>
                </a:lnTo>
                <a:lnTo>
                  <a:pt x="9061" y="7115"/>
                </a:lnTo>
                <a:lnTo>
                  <a:pt x="9067" y="7117"/>
                </a:lnTo>
                <a:lnTo>
                  <a:pt x="9076" y="7117"/>
                </a:lnTo>
                <a:lnTo>
                  <a:pt x="9085" y="7117"/>
                </a:lnTo>
                <a:lnTo>
                  <a:pt x="9093" y="7117"/>
                </a:lnTo>
                <a:lnTo>
                  <a:pt x="9103" y="7117"/>
                </a:lnTo>
                <a:lnTo>
                  <a:pt x="9110" y="7118"/>
                </a:lnTo>
                <a:lnTo>
                  <a:pt x="9116" y="7121"/>
                </a:lnTo>
                <a:lnTo>
                  <a:pt x="9126" y="7127"/>
                </a:lnTo>
                <a:lnTo>
                  <a:pt x="9136" y="7134"/>
                </a:lnTo>
                <a:lnTo>
                  <a:pt x="9141" y="7145"/>
                </a:lnTo>
                <a:lnTo>
                  <a:pt x="9148" y="7157"/>
                </a:lnTo>
                <a:lnTo>
                  <a:pt x="9154" y="7176"/>
                </a:lnTo>
                <a:lnTo>
                  <a:pt x="9158" y="7191"/>
                </a:lnTo>
                <a:lnTo>
                  <a:pt x="9159" y="7197"/>
                </a:lnTo>
                <a:lnTo>
                  <a:pt x="9158" y="7203"/>
                </a:lnTo>
                <a:lnTo>
                  <a:pt x="9157" y="7209"/>
                </a:lnTo>
                <a:lnTo>
                  <a:pt x="9155" y="7215"/>
                </a:lnTo>
                <a:lnTo>
                  <a:pt x="9149" y="7225"/>
                </a:lnTo>
                <a:lnTo>
                  <a:pt x="9145" y="7236"/>
                </a:lnTo>
                <a:lnTo>
                  <a:pt x="9142" y="7246"/>
                </a:lnTo>
                <a:lnTo>
                  <a:pt x="9142" y="7255"/>
                </a:lnTo>
                <a:lnTo>
                  <a:pt x="9142" y="7262"/>
                </a:lnTo>
                <a:lnTo>
                  <a:pt x="9144" y="7268"/>
                </a:lnTo>
                <a:lnTo>
                  <a:pt x="9146" y="7275"/>
                </a:lnTo>
                <a:lnTo>
                  <a:pt x="9152" y="7281"/>
                </a:lnTo>
                <a:lnTo>
                  <a:pt x="9158" y="7284"/>
                </a:lnTo>
                <a:lnTo>
                  <a:pt x="9164" y="7287"/>
                </a:lnTo>
                <a:lnTo>
                  <a:pt x="9168" y="7288"/>
                </a:lnTo>
                <a:lnTo>
                  <a:pt x="9171" y="7289"/>
                </a:lnTo>
                <a:lnTo>
                  <a:pt x="9177" y="7289"/>
                </a:lnTo>
                <a:lnTo>
                  <a:pt x="9181" y="7289"/>
                </a:lnTo>
                <a:lnTo>
                  <a:pt x="9194" y="7281"/>
                </a:lnTo>
                <a:lnTo>
                  <a:pt x="9207" y="7269"/>
                </a:lnTo>
                <a:lnTo>
                  <a:pt x="9218" y="7261"/>
                </a:lnTo>
                <a:lnTo>
                  <a:pt x="9229" y="7249"/>
                </a:lnTo>
                <a:lnTo>
                  <a:pt x="9241" y="7236"/>
                </a:lnTo>
                <a:lnTo>
                  <a:pt x="9256" y="7220"/>
                </a:lnTo>
                <a:lnTo>
                  <a:pt x="9259" y="7217"/>
                </a:lnTo>
                <a:lnTo>
                  <a:pt x="9263" y="7215"/>
                </a:lnTo>
                <a:lnTo>
                  <a:pt x="9270" y="7215"/>
                </a:lnTo>
                <a:lnTo>
                  <a:pt x="9277" y="7215"/>
                </a:lnTo>
                <a:lnTo>
                  <a:pt x="9282" y="7216"/>
                </a:lnTo>
                <a:lnTo>
                  <a:pt x="9286" y="7220"/>
                </a:lnTo>
                <a:lnTo>
                  <a:pt x="9289" y="7226"/>
                </a:lnTo>
                <a:lnTo>
                  <a:pt x="9290" y="7233"/>
                </a:lnTo>
                <a:lnTo>
                  <a:pt x="9293" y="7246"/>
                </a:lnTo>
                <a:lnTo>
                  <a:pt x="9295" y="7255"/>
                </a:lnTo>
                <a:lnTo>
                  <a:pt x="9298" y="7265"/>
                </a:lnTo>
                <a:lnTo>
                  <a:pt x="9301" y="7279"/>
                </a:lnTo>
                <a:lnTo>
                  <a:pt x="9303" y="7284"/>
                </a:lnTo>
                <a:lnTo>
                  <a:pt x="9308" y="7288"/>
                </a:lnTo>
                <a:lnTo>
                  <a:pt x="9315" y="7291"/>
                </a:lnTo>
                <a:lnTo>
                  <a:pt x="9321" y="7292"/>
                </a:lnTo>
                <a:lnTo>
                  <a:pt x="9334" y="7291"/>
                </a:lnTo>
                <a:lnTo>
                  <a:pt x="9349" y="7288"/>
                </a:lnTo>
                <a:lnTo>
                  <a:pt x="9367" y="7285"/>
                </a:lnTo>
                <a:lnTo>
                  <a:pt x="9381" y="7284"/>
                </a:lnTo>
                <a:lnTo>
                  <a:pt x="9390" y="7284"/>
                </a:lnTo>
                <a:lnTo>
                  <a:pt x="9397" y="7285"/>
                </a:lnTo>
                <a:lnTo>
                  <a:pt x="9403" y="7287"/>
                </a:lnTo>
                <a:lnTo>
                  <a:pt x="9409" y="7289"/>
                </a:lnTo>
                <a:lnTo>
                  <a:pt x="9411" y="7291"/>
                </a:lnTo>
                <a:lnTo>
                  <a:pt x="9413" y="7294"/>
                </a:lnTo>
                <a:lnTo>
                  <a:pt x="9413" y="7295"/>
                </a:lnTo>
                <a:lnTo>
                  <a:pt x="9414" y="7299"/>
                </a:lnTo>
                <a:lnTo>
                  <a:pt x="9414" y="7305"/>
                </a:lnTo>
                <a:lnTo>
                  <a:pt x="9414" y="7312"/>
                </a:lnTo>
                <a:lnTo>
                  <a:pt x="9406" y="7323"/>
                </a:lnTo>
                <a:lnTo>
                  <a:pt x="9394" y="7337"/>
                </a:lnTo>
                <a:lnTo>
                  <a:pt x="9393" y="7346"/>
                </a:lnTo>
                <a:lnTo>
                  <a:pt x="9391" y="7353"/>
                </a:lnTo>
                <a:lnTo>
                  <a:pt x="9391" y="7361"/>
                </a:lnTo>
                <a:lnTo>
                  <a:pt x="9394" y="7370"/>
                </a:lnTo>
                <a:lnTo>
                  <a:pt x="9400" y="7380"/>
                </a:lnTo>
                <a:lnTo>
                  <a:pt x="9409" y="7392"/>
                </a:lnTo>
                <a:lnTo>
                  <a:pt x="9413" y="7397"/>
                </a:lnTo>
                <a:lnTo>
                  <a:pt x="9416" y="7403"/>
                </a:lnTo>
                <a:lnTo>
                  <a:pt x="9419" y="7409"/>
                </a:lnTo>
                <a:lnTo>
                  <a:pt x="9420" y="7415"/>
                </a:lnTo>
                <a:lnTo>
                  <a:pt x="9417" y="7426"/>
                </a:lnTo>
                <a:lnTo>
                  <a:pt x="9409" y="7442"/>
                </a:lnTo>
                <a:lnTo>
                  <a:pt x="9400" y="7456"/>
                </a:lnTo>
                <a:lnTo>
                  <a:pt x="9397" y="7467"/>
                </a:lnTo>
                <a:lnTo>
                  <a:pt x="9400" y="7478"/>
                </a:lnTo>
                <a:lnTo>
                  <a:pt x="9404" y="7485"/>
                </a:lnTo>
                <a:lnTo>
                  <a:pt x="9407" y="7488"/>
                </a:lnTo>
                <a:lnTo>
                  <a:pt x="9410" y="7491"/>
                </a:lnTo>
                <a:lnTo>
                  <a:pt x="9414" y="7492"/>
                </a:lnTo>
                <a:lnTo>
                  <a:pt x="9417" y="7492"/>
                </a:lnTo>
                <a:lnTo>
                  <a:pt x="9426" y="7491"/>
                </a:lnTo>
                <a:lnTo>
                  <a:pt x="9432" y="7491"/>
                </a:lnTo>
                <a:lnTo>
                  <a:pt x="9439" y="7487"/>
                </a:lnTo>
                <a:lnTo>
                  <a:pt x="9446" y="7479"/>
                </a:lnTo>
                <a:lnTo>
                  <a:pt x="9449" y="7479"/>
                </a:lnTo>
                <a:lnTo>
                  <a:pt x="9452" y="7478"/>
                </a:lnTo>
                <a:lnTo>
                  <a:pt x="9455" y="7469"/>
                </a:lnTo>
                <a:lnTo>
                  <a:pt x="9459" y="7459"/>
                </a:lnTo>
                <a:lnTo>
                  <a:pt x="9462" y="7456"/>
                </a:lnTo>
                <a:lnTo>
                  <a:pt x="9465" y="7452"/>
                </a:lnTo>
                <a:lnTo>
                  <a:pt x="9468" y="7451"/>
                </a:lnTo>
                <a:lnTo>
                  <a:pt x="9472" y="7451"/>
                </a:lnTo>
                <a:lnTo>
                  <a:pt x="9479" y="7455"/>
                </a:lnTo>
                <a:lnTo>
                  <a:pt x="9485" y="7459"/>
                </a:lnTo>
                <a:lnTo>
                  <a:pt x="9486" y="7469"/>
                </a:lnTo>
                <a:lnTo>
                  <a:pt x="9486" y="7482"/>
                </a:lnTo>
                <a:lnTo>
                  <a:pt x="9486" y="7494"/>
                </a:lnTo>
                <a:lnTo>
                  <a:pt x="9488" y="7504"/>
                </a:lnTo>
                <a:lnTo>
                  <a:pt x="9496" y="7533"/>
                </a:lnTo>
                <a:lnTo>
                  <a:pt x="9504" y="7560"/>
                </a:lnTo>
                <a:lnTo>
                  <a:pt x="9509" y="7585"/>
                </a:lnTo>
                <a:lnTo>
                  <a:pt x="9512" y="7606"/>
                </a:lnTo>
                <a:lnTo>
                  <a:pt x="9511" y="7621"/>
                </a:lnTo>
                <a:lnTo>
                  <a:pt x="9508" y="7634"/>
                </a:lnTo>
                <a:lnTo>
                  <a:pt x="9508" y="7638"/>
                </a:lnTo>
                <a:lnTo>
                  <a:pt x="9509" y="7642"/>
                </a:lnTo>
                <a:lnTo>
                  <a:pt x="9515" y="7648"/>
                </a:lnTo>
                <a:lnTo>
                  <a:pt x="9522" y="7652"/>
                </a:lnTo>
                <a:lnTo>
                  <a:pt x="9529" y="7657"/>
                </a:lnTo>
                <a:lnTo>
                  <a:pt x="9541" y="7659"/>
                </a:lnTo>
                <a:lnTo>
                  <a:pt x="9554" y="7665"/>
                </a:lnTo>
                <a:lnTo>
                  <a:pt x="9574" y="7677"/>
                </a:lnTo>
                <a:lnTo>
                  <a:pt x="9594" y="7688"/>
                </a:lnTo>
                <a:lnTo>
                  <a:pt x="9609" y="7694"/>
                </a:lnTo>
                <a:lnTo>
                  <a:pt x="9617" y="7697"/>
                </a:lnTo>
                <a:lnTo>
                  <a:pt x="9632" y="7706"/>
                </a:lnTo>
                <a:lnTo>
                  <a:pt x="9646" y="7713"/>
                </a:lnTo>
                <a:lnTo>
                  <a:pt x="9655" y="7717"/>
                </a:lnTo>
                <a:lnTo>
                  <a:pt x="9671" y="7717"/>
                </a:lnTo>
                <a:lnTo>
                  <a:pt x="9685" y="7717"/>
                </a:lnTo>
                <a:lnTo>
                  <a:pt x="9689" y="7724"/>
                </a:lnTo>
                <a:lnTo>
                  <a:pt x="9691" y="7734"/>
                </a:lnTo>
                <a:lnTo>
                  <a:pt x="9692" y="7744"/>
                </a:lnTo>
                <a:lnTo>
                  <a:pt x="9692" y="7755"/>
                </a:lnTo>
                <a:lnTo>
                  <a:pt x="9691" y="7765"/>
                </a:lnTo>
                <a:lnTo>
                  <a:pt x="9689" y="7773"/>
                </a:lnTo>
                <a:lnTo>
                  <a:pt x="9688" y="7778"/>
                </a:lnTo>
                <a:lnTo>
                  <a:pt x="9688" y="7780"/>
                </a:lnTo>
                <a:lnTo>
                  <a:pt x="9689" y="7785"/>
                </a:lnTo>
                <a:lnTo>
                  <a:pt x="9691" y="7788"/>
                </a:lnTo>
                <a:lnTo>
                  <a:pt x="9708" y="7802"/>
                </a:lnTo>
                <a:lnTo>
                  <a:pt x="9724" y="7814"/>
                </a:lnTo>
                <a:lnTo>
                  <a:pt x="9748" y="7835"/>
                </a:lnTo>
                <a:lnTo>
                  <a:pt x="9769" y="7855"/>
                </a:lnTo>
                <a:lnTo>
                  <a:pt x="9777" y="7865"/>
                </a:lnTo>
                <a:lnTo>
                  <a:pt x="9786" y="7878"/>
                </a:lnTo>
                <a:lnTo>
                  <a:pt x="9793" y="7891"/>
                </a:lnTo>
                <a:lnTo>
                  <a:pt x="9800" y="7906"/>
                </a:lnTo>
                <a:lnTo>
                  <a:pt x="9800" y="7910"/>
                </a:lnTo>
                <a:lnTo>
                  <a:pt x="9799" y="7916"/>
                </a:lnTo>
                <a:lnTo>
                  <a:pt x="9794" y="7923"/>
                </a:lnTo>
                <a:lnTo>
                  <a:pt x="9790" y="7930"/>
                </a:lnTo>
                <a:lnTo>
                  <a:pt x="9786" y="7937"/>
                </a:lnTo>
                <a:lnTo>
                  <a:pt x="9781" y="7945"/>
                </a:lnTo>
                <a:lnTo>
                  <a:pt x="9780" y="7950"/>
                </a:lnTo>
                <a:lnTo>
                  <a:pt x="9780" y="7955"/>
                </a:lnTo>
                <a:lnTo>
                  <a:pt x="9802" y="7965"/>
                </a:lnTo>
                <a:lnTo>
                  <a:pt x="9822" y="7973"/>
                </a:lnTo>
                <a:lnTo>
                  <a:pt x="9843" y="7995"/>
                </a:lnTo>
                <a:lnTo>
                  <a:pt x="9864" y="8017"/>
                </a:lnTo>
                <a:lnTo>
                  <a:pt x="9878" y="8032"/>
                </a:lnTo>
                <a:lnTo>
                  <a:pt x="9892" y="8048"/>
                </a:lnTo>
                <a:lnTo>
                  <a:pt x="9892" y="8053"/>
                </a:lnTo>
                <a:lnTo>
                  <a:pt x="9891" y="8058"/>
                </a:lnTo>
                <a:lnTo>
                  <a:pt x="9888" y="8064"/>
                </a:lnTo>
                <a:lnTo>
                  <a:pt x="9884" y="8070"/>
                </a:lnTo>
                <a:lnTo>
                  <a:pt x="9879" y="8077"/>
                </a:lnTo>
                <a:lnTo>
                  <a:pt x="9877" y="8083"/>
                </a:lnTo>
                <a:lnTo>
                  <a:pt x="9875" y="8089"/>
                </a:lnTo>
                <a:lnTo>
                  <a:pt x="9875" y="8093"/>
                </a:lnTo>
                <a:lnTo>
                  <a:pt x="9881" y="8103"/>
                </a:lnTo>
                <a:lnTo>
                  <a:pt x="9885" y="8115"/>
                </a:lnTo>
                <a:lnTo>
                  <a:pt x="9895" y="8126"/>
                </a:lnTo>
                <a:lnTo>
                  <a:pt x="9904" y="8139"/>
                </a:lnTo>
                <a:lnTo>
                  <a:pt x="9917" y="8140"/>
                </a:lnTo>
                <a:lnTo>
                  <a:pt x="9930" y="8142"/>
                </a:lnTo>
                <a:lnTo>
                  <a:pt x="9938" y="8140"/>
                </a:lnTo>
                <a:lnTo>
                  <a:pt x="9946" y="8138"/>
                </a:lnTo>
                <a:lnTo>
                  <a:pt x="9951" y="8135"/>
                </a:lnTo>
                <a:lnTo>
                  <a:pt x="9957" y="8132"/>
                </a:lnTo>
                <a:lnTo>
                  <a:pt x="9963" y="8127"/>
                </a:lnTo>
                <a:lnTo>
                  <a:pt x="9964" y="8125"/>
                </a:lnTo>
                <a:lnTo>
                  <a:pt x="9966" y="8122"/>
                </a:lnTo>
                <a:lnTo>
                  <a:pt x="9967" y="8117"/>
                </a:lnTo>
                <a:lnTo>
                  <a:pt x="9970" y="8112"/>
                </a:lnTo>
                <a:lnTo>
                  <a:pt x="9973" y="8107"/>
                </a:lnTo>
                <a:lnTo>
                  <a:pt x="9973" y="8106"/>
                </a:lnTo>
                <a:lnTo>
                  <a:pt x="9974" y="8103"/>
                </a:lnTo>
                <a:lnTo>
                  <a:pt x="9979" y="8103"/>
                </a:lnTo>
                <a:lnTo>
                  <a:pt x="9982" y="8102"/>
                </a:lnTo>
                <a:lnTo>
                  <a:pt x="9990" y="8100"/>
                </a:lnTo>
                <a:lnTo>
                  <a:pt x="9999" y="8103"/>
                </a:lnTo>
                <a:lnTo>
                  <a:pt x="10008" y="8107"/>
                </a:lnTo>
                <a:lnTo>
                  <a:pt x="10016" y="8113"/>
                </a:lnTo>
                <a:lnTo>
                  <a:pt x="10036" y="8130"/>
                </a:lnTo>
                <a:lnTo>
                  <a:pt x="10059" y="8155"/>
                </a:lnTo>
                <a:lnTo>
                  <a:pt x="10064" y="8165"/>
                </a:lnTo>
                <a:lnTo>
                  <a:pt x="10071" y="8181"/>
                </a:lnTo>
                <a:lnTo>
                  <a:pt x="10077" y="8197"/>
                </a:lnTo>
                <a:lnTo>
                  <a:pt x="10084" y="8208"/>
                </a:lnTo>
                <a:lnTo>
                  <a:pt x="10097" y="8217"/>
                </a:lnTo>
                <a:lnTo>
                  <a:pt x="10110" y="8227"/>
                </a:lnTo>
                <a:lnTo>
                  <a:pt x="10116" y="8228"/>
                </a:lnTo>
                <a:lnTo>
                  <a:pt x="10121" y="8230"/>
                </a:lnTo>
                <a:lnTo>
                  <a:pt x="10126" y="8233"/>
                </a:lnTo>
                <a:lnTo>
                  <a:pt x="10130" y="8237"/>
                </a:lnTo>
                <a:lnTo>
                  <a:pt x="10137" y="8246"/>
                </a:lnTo>
                <a:lnTo>
                  <a:pt x="10144" y="8253"/>
                </a:lnTo>
                <a:lnTo>
                  <a:pt x="10153" y="8260"/>
                </a:lnTo>
                <a:lnTo>
                  <a:pt x="10163" y="8263"/>
                </a:lnTo>
                <a:lnTo>
                  <a:pt x="10172" y="8264"/>
                </a:lnTo>
                <a:lnTo>
                  <a:pt x="10177" y="8263"/>
                </a:lnTo>
                <a:lnTo>
                  <a:pt x="10183" y="8261"/>
                </a:lnTo>
                <a:lnTo>
                  <a:pt x="10186" y="8259"/>
                </a:lnTo>
                <a:lnTo>
                  <a:pt x="10190" y="8254"/>
                </a:lnTo>
                <a:lnTo>
                  <a:pt x="10192" y="8250"/>
                </a:lnTo>
                <a:lnTo>
                  <a:pt x="10195" y="8240"/>
                </a:lnTo>
                <a:lnTo>
                  <a:pt x="10196" y="8233"/>
                </a:lnTo>
                <a:lnTo>
                  <a:pt x="10193" y="8224"/>
                </a:lnTo>
                <a:lnTo>
                  <a:pt x="10189" y="8212"/>
                </a:lnTo>
                <a:lnTo>
                  <a:pt x="10188" y="8207"/>
                </a:lnTo>
                <a:lnTo>
                  <a:pt x="10186" y="8199"/>
                </a:lnTo>
                <a:lnTo>
                  <a:pt x="10186" y="8194"/>
                </a:lnTo>
                <a:lnTo>
                  <a:pt x="10188" y="8187"/>
                </a:lnTo>
                <a:lnTo>
                  <a:pt x="10192" y="8181"/>
                </a:lnTo>
                <a:lnTo>
                  <a:pt x="10198" y="8175"/>
                </a:lnTo>
                <a:lnTo>
                  <a:pt x="10216" y="8175"/>
                </a:lnTo>
                <a:lnTo>
                  <a:pt x="10232" y="8176"/>
                </a:lnTo>
                <a:lnTo>
                  <a:pt x="10244" y="8179"/>
                </a:lnTo>
                <a:lnTo>
                  <a:pt x="10251" y="8184"/>
                </a:lnTo>
                <a:lnTo>
                  <a:pt x="10262" y="8192"/>
                </a:lnTo>
                <a:lnTo>
                  <a:pt x="10273" y="8201"/>
                </a:lnTo>
                <a:lnTo>
                  <a:pt x="10277" y="8204"/>
                </a:lnTo>
                <a:lnTo>
                  <a:pt x="10283" y="8205"/>
                </a:lnTo>
                <a:lnTo>
                  <a:pt x="10290" y="8207"/>
                </a:lnTo>
                <a:lnTo>
                  <a:pt x="10297" y="8208"/>
                </a:lnTo>
                <a:lnTo>
                  <a:pt x="10313" y="8208"/>
                </a:lnTo>
                <a:lnTo>
                  <a:pt x="10333" y="8210"/>
                </a:lnTo>
                <a:lnTo>
                  <a:pt x="10350" y="8212"/>
                </a:lnTo>
                <a:lnTo>
                  <a:pt x="10372" y="8214"/>
                </a:lnTo>
                <a:lnTo>
                  <a:pt x="10391" y="8208"/>
                </a:lnTo>
                <a:lnTo>
                  <a:pt x="10415" y="8201"/>
                </a:lnTo>
                <a:lnTo>
                  <a:pt x="10419" y="8205"/>
                </a:lnTo>
                <a:lnTo>
                  <a:pt x="10428" y="8215"/>
                </a:lnTo>
                <a:lnTo>
                  <a:pt x="10435" y="8228"/>
                </a:lnTo>
                <a:lnTo>
                  <a:pt x="10444" y="8240"/>
                </a:lnTo>
                <a:lnTo>
                  <a:pt x="10461" y="8257"/>
                </a:lnTo>
                <a:lnTo>
                  <a:pt x="10473" y="8264"/>
                </a:lnTo>
                <a:lnTo>
                  <a:pt x="10480" y="8269"/>
                </a:lnTo>
                <a:lnTo>
                  <a:pt x="10491" y="8273"/>
                </a:lnTo>
                <a:lnTo>
                  <a:pt x="10501" y="8276"/>
                </a:lnTo>
                <a:lnTo>
                  <a:pt x="10510" y="8279"/>
                </a:lnTo>
                <a:lnTo>
                  <a:pt x="10520" y="8277"/>
                </a:lnTo>
                <a:lnTo>
                  <a:pt x="10532" y="8274"/>
                </a:lnTo>
                <a:lnTo>
                  <a:pt x="10550" y="8277"/>
                </a:lnTo>
                <a:lnTo>
                  <a:pt x="10569" y="8280"/>
                </a:lnTo>
                <a:lnTo>
                  <a:pt x="10585" y="8280"/>
                </a:lnTo>
                <a:lnTo>
                  <a:pt x="10599" y="8280"/>
                </a:lnTo>
                <a:lnTo>
                  <a:pt x="10604" y="8283"/>
                </a:lnTo>
                <a:lnTo>
                  <a:pt x="10608" y="8286"/>
                </a:lnTo>
                <a:lnTo>
                  <a:pt x="10614" y="8300"/>
                </a:lnTo>
                <a:lnTo>
                  <a:pt x="10620" y="8316"/>
                </a:lnTo>
                <a:lnTo>
                  <a:pt x="10631" y="8319"/>
                </a:lnTo>
                <a:lnTo>
                  <a:pt x="10643" y="8326"/>
                </a:lnTo>
                <a:lnTo>
                  <a:pt x="10650" y="8323"/>
                </a:lnTo>
                <a:lnTo>
                  <a:pt x="10656" y="8320"/>
                </a:lnTo>
                <a:lnTo>
                  <a:pt x="10660" y="8313"/>
                </a:lnTo>
                <a:lnTo>
                  <a:pt x="10663" y="8310"/>
                </a:lnTo>
                <a:lnTo>
                  <a:pt x="10663" y="8307"/>
                </a:lnTo>
                <a:lnTo>
                  <a:pt x="10661" y="8299"/>
                </a:lnTo>
                <a:lnTo>
                  <a:pt x="10661" y="8292"/>
                </a:lnTo>
                <a:lnTo>
                  <a:pt x="10663" y="8283"/>
                </a:lnTo>
                <a:lnTo>
                  <a:pt x="10664" y="8276"/>
                </a:lnTo>
                <a:lnTo>
                  <a:pt x="10667" y="8267"/>
                </a:lnTo>
                <a:lnTo>
                  <a:pt x="10671" y="8259"/>
                </a:lnTo>
                <a:lnTo>
                  <a:pt x="10677" y="8251"/>
                </a:lnTo>
                <a:lnTo>
                  <a:pt x="10681" y="8246"/>
                </a:lnTo>
                <a:lnTo>
                  <a:pt x="10689" y="8240"/>
                </a:lnTo>
                <a:lnTo>
                  <a:pt x="10694" y="8237"/>
                </a:lnTo>
                <a:lnTo>
                  <a:pt x="10700" y="8235"/>
                </a:lnTo>
                <a:lnTo>
                  <a:pt x="10707" y="8235"/>
                </a:lnTo>
                <a:lnTo>
                  <a:pt x="10715" y="8235"/>
                </a:lnTo>
                <a:lnTo>
                  <a:pt x="10722" y="8240"/>
                </a:lnTo>
                <a:lnTo>
                  <a:pt x="10733" y="8248"/>
                </a:lnTo>
                <a:lnTo>
                  <a:pt x="10739" y="8256"/>
                </a:lnTo>
                <a:lnTo>
                  <a:pt x="10742" y="8263"/>
                </a:lnTo>
                <a:lnTo>
                  <a:pt x="10745" y="8270"/>
                </a:lnTo>
                <a:lnTo>
                  <a:pt x="10745" y="8274"/>
                </a:lnTo>
                <a:lnTo>
                  <a:pt x="10745" y="8290"/>
                </a:lnTo>
                <a:lnTo>
                  <a:pt x="10745" y="8297"/>
                </a:lnTo>
                <a:lnTo>
                  <a:pt x="10745" y="8302"/>
                </a:lnTo>
                <a:lnTo>
                  <a:pt x="10742" y="8306"/>
                </a:lnTo>
                <a:lnTo>
                  <a:pt x="10739" y="8313"/>
                </a:lnTo>
                <a:lnTo>
                  <a:pt x="10736" y="8320"/>
                </a:lnTo>
                <a:lnTo>
                  <a:pt x="10735" y="8329"/>
                </a:lnTo>
                <a:lnTo>
                  <a:pt x="10733" y="8338"/>
                </a:lnTo>
                <a:lnTo>
                  <a:pt x="10733" y="8346"/>
                </a:lnTo>
                <a:lnTo>
                  <a:pt x="10733" y="8354"/>
                </a:lnTo>
                <a:lnTo>
                  <a:pt x="10733" y="8361"/>
                </a:lnTo>
                <a:lnTo>
                  <a:pt x="10735" y="8367"/>
                </a:lnTo>
                <a:lnTo>
                  <a:pt x="10741" y="8372"/>
                </a:lnTo>
                <a:lnTo>
                  <a:pt x="10746" y="8381"/>
                </a:lnTo>
                <a:lnTo>
                  <a:pt x="10756" y="8382"/>
                </a:lnTo>
                <a:lnTo>
                  <a:pt x="10764" y="8382"/>
                </a:lnTo>
                <a:lnTo>
                  <a:pt x="10772" y="8374"/>
                </a:lnTo>
                <a:lnTo>
                  <a:pt x="10778" y="8364"/>
                </a:lnTo>
                <a:lnTo>
                  <a:pt x="10778" y="8352"/>
                </a:lnTo>
                <a:lnTo>
                  <a:pt x="10775" y="8338"/>
                </a:lnTo>
                <a:lnTo>
                  <a:pt x="10774" y="8325"/>
                </a:lnTo>
                <a:lnTo>
                  <a:pt x="10772" y="8313"/>
                </a:lnTo>
                <a:lnTo>
                  <a:pt x="10772" y="8309"/>
                </a:lnTo>
                <a:lnTo>
                  <a:pt x="10772" y="8305"/>
                </a:lnTo>
                <a:lnTo>
                  <a:pt x="10774" y="8302"/>
                </a:lnTo>
                <a:lnTo>
                  <a:pt x="10777" y="8299"/>
                </a:lnTo>
                <a:lnTo>
                  <a:pt x="10782" y="8293"/>
                </a:lnTo>
                <a:lnTo>
                  <a:pt x="10788" y="8290"/>
                </a:lnTo>
                <a:lnTo>
                  <a:pt x="10801" y="8287"/>
                </a:lnTo>
                <a:lnTo>
                  <a:pt x="10808" y="8283"/>
                </a:lnTo>
                <a:lnTo>
                  <a:pt x="10828" y="8289"/>
                </a:lnTo>
                <a:lnTo>
                  <a:pt x="10843" y="8293"/>
                </a:lnTo>
                <a:lnTo>
                  <a:pt x="10853" y="8295"/>
                </a:lnTo>
                <a:lnTo>
                  <a:pt x="10861" y="8295"/>
                </a:lnTo>
                <a:lnTo>
                  <a:pt x="10873" y="8295"/>
                </a:lnTo>
                <a:lnTo>
                  <a:pt x="10880" y="8296"/>
                </a:lnTo>
                <a:lnTo>
                  <a:pt x="10889" y="8305"/>
                </a:lnTo>
                <a:lnTo>
                  <a:pt x="10899" y="8318"/>
                </a:lnTo>
                <a:lnTo>
                  <a:pt x="10908" y="8331"/>
                </a:lnTo>
                <a:lnTo>
                  <a:pt x="10916" y="8341"/>
                </a:lnTo>
                <a:lnTo>
                  <a:pt x="10928" y="8346"/>
                </a:lnTo>
                <a:lnTo>
                  <a:pt x="10945" y="8355"/>
                </a:lnTo>
                <a:lnTo>
                  <a:pt x="10961" y="8359"/>
                </a:lnTo>
                <a:lnTo>
                  <a:pt x="10975" y="8362"/>
                </a:lnTo>
                <a:lnTo>
                  <a:pt x="10987" y="8358"/>
                </a:lnTo>
                <a:lnTo>
                  <a:pt x="10994" y="8354"/>
                </a:lnTo>
                <a:lnTo>
                  <a:pt x="11001" y="8348"/>
                </a:lnTo>
                <a:lnTo>
                  <a:pt x="11010" y="8342"/>
                </a:lnTo>
                <a:lnTo>
                  <a:pt x="11020" y="8339"/>
                </a:lnTo>
                <a:lnTo>
                  <a:pt x="11034" y="8338"/>
                </a:lnTo>
                <a:lnTo>
                  <a:pt x="11037" y="8336"/>
                </a:lnTo>
                <a:lnTo>
                  <a:pt x="11040" y="8333"/>
                </a:lnTo>
                <a:lnTo>
                  <a:pt x="11040" y="8331"/>
                </a:lnTo>
                <a:lnTo>
                  <a:pt x="11041" y="8329"/>
                </a:lnTo>
                <a:lnTo>
                  <a:pt x="11030" y="8326"/>
                </a:lnTo>
                <a:lnTo>
                  <a:pt x="11010" y="8325"/>
                </a:lnTo>
                <a:lnTo>
                  <a:pt x="11007" y="8325"/>
                </a:lnTo>
                <a:lnTo>
                  <a:pt x="11004" y="8322"/>
                </a:lnTo>
                <a:lnTo>
                  <a:pt x="11001" y="8320"/>
                </a:lnTo>
                <a:lnTo>
                  <a:pt x="11001" y="8318"/>
                </a:lnTo>
                <a:lnTo>
                  <a:pt x="11005" y="8312"/>
                </a:lnTo>
                <a:lnTo>
                  <a:pt x="11013" y="8306"/>
                </a:lnTo>
                <a:lnTo>
                  <a:pt x="11029" y="8290"/>
                </a:lnTo>
                <a:lnTo>
                  <a:pt x="11047" y="8271"/>
                </a:lnTo>
                <a:lnTo>
                  <a:pt x="11052" y="8270"/>
                </a:lnTo>
                <a:lnTo>
                  <a:pt x="11053" y="8269"/>
                </a:lnTo>
                <a:lnTo>
                  <a:pt x="11056" y="8269"/>
                </a:lnTo>
                <a:lnTo>
                  <a:pt x="11060" y="8271"/>
                </a:lnTo>
                <a:lnTo>
                  <a:pt x="11066" y="8276"/>
                </a:lnTo>
                <a:lnTo>
                  <a:pt x="11069" y="8282"/>
                </a:lnTo>
                <a:lnTo>
                  <a:pt x="11070" y="8289"/>
                </a:lnTo>
                <a:lnTo>
                  <a:pt x="11069" y="8290"/>
                </a:lnTo>
                <a:lnTo>
                  <a:pt x="11072" y="8292"/>
                </a:lnTo>
                <a:lnTo>
                  <a:pt x="11073" y="8292"/>
                </a:lnTo>
                <a:lnTo>
                  <a:pt x="11073" y="8293"/>
                </a:lnTo>
                <a:lnTo>
                  <a:pt x="11073" y="8296"/>
                </a:lnTo>
                <a:lnTo>
                  <a:pt x="11073" y="8299"/>
                </a:lnTo>
                <a:lnTo>
                  <a:pt x="11072" y="8305"/>
                </a:lnTo>
                <a:lnTo>
                  <a:pt x="11075" y="8312"/>
                </a:lnTo>
                <a:lnTo>
                  <a:pt x="11079" y="8319"/>
                </a:lnTo>
                <a:lnTo>
                  <a:pt x="11083" y="8335"/>
                </a:lnTo>
                <a:lnTo>
                  <a:pt x="11086" y="8349"/>
                </a:lnTo>
                <a:lnTo>
                  <a:pt x="11085" y="8354"/>
                </a:lnTo>
                <a:lnTo>
                  <a:pt x="11086" y="8359"/>
                </a:lnTo>
                <a:lnTo>
                  <a:pt x="11089" y="8364"/>
                </a:lnTo>
                <a:lnTo>
                  <a:pt x="11092" y="8368"/>
                </a:lnTo>
                <a:lnTo>
                  <a:pt x="11099" y="8371"/>
                </a:lnTo>
                <a:lnTo>
                  <a:pt x="11106" y="8375"/>
                </a:lnTo>
                <a:lnTo>
                  <a:pt x="11118" y="8379"/>
                </a:lnTo>
                <a:lnTo>
                  <a:pt x="11132" y="8382"/>
                </a:lnTo>
                <a:lnTo>
                  <a:pt x="11149" y="8369"/>
                </a:lnTo>
                <a:lnTo>
                  <a:pt x="11161" y="8359"/>
                </a:lnTo>
                <a:lnTo>
                  <a:pt x="11168" y="8349"/>
                </a:lnTo>
                <a:lnTo>
                  <a:pt x="11174" y="8341"/>
                </a:lnTo>
                <a:lnTo>
                  <a:pt x="11177" y="8332"/>
                </a:lnTo>
                <a:lnTo>
                  <a:pt x="11180" y="8326"/>
                </a:lnTo>
                <a:lnTo>
                  <a:pt x="11183" y="8322"/>
                </a:lnTo>
                <a:lnTo>
                  <a:pt x="11187" y="8319"/>
                </a:lnTo>
                <a:lnTo>
                  <a:pt x="11191" y="8319"/>
                </a:lnTo>
                <a:lnTo>
                  <a:pt x="11197" y="8323"/>
                </a:lnTo>
                <a:lnTo>
                  <a:pt x="11203" y="8328"/>
                </a:lnTo>
                <a:lnTo>
                  <a:pt x="11210" y="8335"/>
                </a:lnTo>
                <a:lnTo>
                  <a:pt x="11217" y="8341"/>
                </a:lnTo>
                <a:lnTo>
                  <a:pt x="11223" y="8346"/>
                </a:lnTo>
                <a:lnTo>
                  <a:pt x="11229" y="8351"/>
                </a:lnTo>
                <a:lnTo>
                  <a:pt x="11233" y="8351"/>
                </a:lnTo>
                <a:lnTo>
                  <a:pt x="11249" y="8348"/>
                </a:lnTo>
                <a:lnTo>
                  <a:pt x="11262" y="8346"/>
                </a:lnTo>
                <a:lnTo>
                  <a:pt x="11273" y="8361"/>
                </a:lnTo>
                <a:lnTo>
                  <a:pt x="11282" y="8374"/>
                </a:lnTo>
                <a:lnTo>
                  <a:pt x="11289" y="8385"/>
                </a:lnTo>
                <a:lnTo>
                  <a:pt x="11296" y="8397"/>
                </a:lnTo>
                <a:lnTo>
                  <a:pt x="11302" y="8414"/>
                </a:lnTo>
                <a:lnTo>
                  <a:pt x="11312" y="8436"/>
                </a:lnTo>
                <a:lnTo>
                  <a:pt x="11315" y="8447"/>
                </a:lnTo>
                <a:lnTo>
                  <a:pt x="11315" y="8466"/>
                </a:lnTo>
                <a:lnTo>
                  <a:pt x="11314" y="8485"/>
                </a:lnTo>
                <a:lnTo>
                  <a:pt x="11314" y="8499"/>
                </a:lnTo>
                <a:lnTo>
                  <a:pt x="11327" y="8498"/>
                </a:lnTo>
                <a:lnTo>
                  <a:pt x="11347" y="8496"/>
                </a:lnTo>
                <a:lnTo>
                  <a:pt x="11365" y="8496"/>
                </a:lnTo>
                <a:lnTo>
                  <a:pt x="11378" y="8496"/>
                </a:lnTo>
                <a:lnTo>
                  <a:pt x="11376" y="8485"/>
                </a:lnTo>
                <a:lnTo>
                  <a:pt x="11370" y="8470"/>
                </a:lnTo>
                <a:lnTo>
                  <a:pt x="11367" y="8451"/>
                </a:lnTo>
                <a:lnTo>
                  <a:pt x="11365" y="8443"/>
                </a:lnTo>
                <a:lnTo>
                  <a:pt x="11363" y="8437"/>
                </a:lnTo>
                <a:lnTo>
                  <a:pt x="11360" y="8431"/>
                </a:lnTo>
                <a:lnTo>
                  <a:pt x="11338" y="8408"/>
                </a:lnTo>
                <a:lnTo>
                  <a:pt x="11321" y="8391"/>
                </a:lnTo>
                <a:lnTo>
                  <a:pt x="11318" y="8385"/>
                </a:lnTo>
                <a:lnTo>
                  <a:pt x="11318" y="8381"/>
                </a:lnTo>
                <a:lnTo>
                  <a:pt x="11319" y="8377"/>
                </a:lnTo>
                <a:lnTo>
                  <a:pt x="11319" y="8371"/>
                </a:lnTo>
                <a:lnTo>
                  <a:pt x="11335" y="8374"/>
                </a:lnTo>
                <a:lnTo>
                  <a:pt x="11353" y="8374"/>
                </a:lnTo>
                <a:lnTo>
                  <a:pt x="11357" y="8358"/>
                </a:lnTo>
                <a:lnTo>
                  <a:pt x="11358" y="8339"/>
                </a:lnTo>
                <a:lnTo>
                  <a:pt x="11363" y="8333"/>
                </a:lnTo>
                <a:lnTo>
                  <a:pt x="11367" y="8329"/>
                </a:lnTo>
                <a:lnTo>
                  <a:pt x="11371" y="8325"/>
                </a:lnTo>
                <a:lnTo>
                  <a:pt x="11376" y="8320"/>
                </a:lnTo>
                <a:lnTo>
                  <a:pt x="11394" y="8315"/>
                </a:lnTo>
                <a:lnTo>
                  <a:pt x="11409" y="8312"/>
                </a:lnTo>
                <a:lnTo>
                  <a:pt x="11413" y="8310"/>
                </a:lnTo>
                <a:lnTo>
                  <a:pt x="11416" y="8307"/>
                </a:lnTo>
                <a:lnTo>
                  <a:pt x="11419" y="8306"/>
                </a:lnTo>
                <a:lnTo>
                  <a:pt x="11419" y="8303"/>
                </a:lnTo>
                <a:lnTo>
                  <a:pt x="11413" y="8290"/>
                </a:lnTo>
                <a:lnTo>
                  <a:pt x="11412" y="8279"/>
                </a:lnTo>
                <a:lnTo>
                  <a:pt x="11412" y="8274"/>
                </a:lnTo>
                <a:lnTo>
                  <a:pt x="11412" y="8271"/>
                </a:lnTo>
                <a:lnTo>
                  <a:pt x="11413" y="8270"/>
                </a:lnTo>
                <a:lnTo>
                  <a:pt x="11416" y="8270"/>
                </a:lnTo>
                <a:lnTo>
                  <a:pt x="11429" y="8277"/>
                </a:lnTo>
                <a:lnTo>
                  <a:pt x="11445" y="8292"/>
                </a:lnTo>
                <a:lnTo>
                  <a:pt x="11455" y="8302"/>
                </a:lnTo>
                <a:lnTo>
                  <a:pt x="11462" y="8312"/>
                </a:lnTo>
                <a:lnTo>
                  <a:pt x="11463" y="8318"/>
                </a:lnTo>
                <a:lnTo>
                  <a:pt x="11465" y="8322"/>
                </a:lnTo>
                <a:lnTo>
                  <a:pt x="11466" y="8326"/>
                </a:lnTo>
                <a:lnTo>
                  <a:pt x="11465" y="8329"/>
                </a:lnTo>
                <a:lnTo>
                  <a:pt x="11461" y="8341"/>
                </a:lnTo>
                <a:lnTo>
                  <a:pt x="11455" y="8351"/>
                </a:lnTo>
                <a:lnTo>
                  <a:pt x="11449" y="8359"/>
                </a:lnTo>
                <a:lnTo>
                  <a:pt x="11442" y="8368"/>
                </a:lnTo>
                <a:lnTo>
                  <a:pt x="11430" y="8377"/>
                </a:lnTo>
                <a:lnTo>
                  <a:pt x="11420" y="8385"/>
                </a:lnTo>
                <a:lnTo>
                  <a:pt x="11419" y="8391"/>
                </a:lnTo>
                <a:lnTo>
                  <a:pt x="11419" y="8397"/>
                </a:lnTo>
                <a:lnTo>
                  <a:pt x="11419" y="8403"/>
                </a:lnTo>
                <a:lnTo>
                  <a:pt x="11422" y="8408"/>
                </a:lnTo>
                <a:lnTo>
                  <a:pt x="11426" y="8420"/>
                </a:lnTo>
                <a:lnTo>
                  <a:pt x="11427" y="8428"/>
                </a:lnTo>
                <a:lnTo>
                  <a:pt x="11435" y="8428"/>
                </a:lnTo>
                <a:lnTo>
                  <a:pt x="11449" y="8424"/>
                </a:lnTo>
                <a:lnTo>
                  <a:pt x="11465" y="8421"/>
                </a:lnTo>
                <a:lnTo>
                  <a:pt x="11472" y="8420"/>
                </a:lnTo>
                <a:lnTo>
                  <a:pt x="11473" y="8421"/>
                </a:lnTo>
                <a:lnTo>
                  <a:pt x="11475" y="8424"/>
                </a:lnTo>
                <a:lnTo>
                  <a:pt x="11479" y="8424"/>
                </a:lnTo>
                <a:lnTo>
                  <a:pt x="11484" y="8426"/>
                </a:lnTo>
                <a:lnTo>
                  <a:pt x="11486" y="8437"/>
                </a:lnTo>
                <a:lnTo>
                  <a:pt x="11488" y="8447"/>
                </a:lnTo>
                <a:lnTo>
                  <a:pt x="11491" y="8457"/>
                </a:lnTo>
                <a:lnTo>
                  <a:pt x="11495" y="8464"/>
                </a:lnTo>
                <a:lnTo>
                  <a:pt x="11504" y="8459"/>
                </a:lnTo>
                <a:lnTo>
                  <a:pt x="11512" y="8450"/>
                </a:lnTo>
                <a:lnTo>
                  <a:pt x="11520" y="8439"/>
                </a:lnTo>
                <a:lnTo>
                  <a:pt x="11527" y="8426"/>
                </a:lnTo>
                <a:lnTo>
                  <a:pt x="11535" y="8423"/>
                </a:lnTo>
                <a:lnTo>
                  <a:pt x="11543" y="8420"/>
                </a:lnTo>
                <a:lnTo>
                  <a:pt x="11548" y="8423"/>
                </a:lnTo>
                <a:lnTo>
                  <a:pt x="11556" y="8424"/>
                </a:lnTo>
                <a:lnTo>
                  <a:pt x="11570" y="8434"/>
                </a:lnTo>
                <a:lnTo>
                  <a:pt x="11586" y="8444"/>
                </a:lnTo>
                <a:lnTo>
                  <a:pt x="11597" y="8437"/>
                </a:lnTo>
                <a:lnTo>
                  <a:pt x="11610" y="8430"/>
                </a:lnTo>
                <a:lnTo>
                  <a:pt x="11628" y="8431"/>
                </a:lnTo>
                <a:lnTo>
                  <a:pt x="11645" y="8431"/>
                </a:lnTo>
                <a:lnTo>
                  <a:pt x="11655" y="8436"/>
                </a:lnTo>
                <a:lnTo>
                  <a:pt x="11664" y="8441"/>
                </a:lnTo>
                <a:lnTo>
                  <a:pt x="11675" y="8443"/>
                </a:lnTo>
                <a:lnTo>
                  <a:pt x="11685" y="8443"/>
                </a:lnTo>
                <a:lnTo>
                  <a:pt x="11695" y="8439"/>
                </a:lnTo>
                <a:lnTo>
                  <a:pt x="11704" y="8433"/>
                </a:lnTo>
                <a:lnTo>
                  <a:pt x="11711" y="8430"/>
                </a:lnTo>
                <a:lnTo>
                  <a:pt x="11718" y="8426"/>
                </a:lnTo>
                <a:lnTo>
                  <a:pt x="11723" y="8421"/>
                </a:lnTo>
                <a:lnTo>
                  <a:pt x="11725" y="8415"/>
                </a:lnTo>
                <a:lnTo>
                  <a:pt x="11727" y="8397"/>
                </a:lnTo>
                <a:lnTo>
                  <a:pt x="11730" y="8378"/>
                </a:lnTo>
                <a:lnTo>
                  <a:pt x="11733" y="8369"/>
                </a:lnTo>
                <a:lnTo>
                  <a:pt x="11737" y="8362"/>
                </a:lnTo>
                <a:lnTo>
                  <a:pt x="11744" y="8355"/>
                </a:lnTo>
                <a:lnTo>
                  <a:pt x="11753" y="8349"/>
                </a:lnTo>
                <a:lnTo>
                  <a:pt x="11759" y="8349"/>
                </a:lnTo>
                <a:lnTo>
                  <a:pt x="11764" y="8351"/>
                </a:lnTo>
                <a:lnTo>
                  <a:pt x="11770" y="8355"/>
                </a:lnTo>
                <a:lnTo>
                  <a:pt x="11777" y="8359"/>
                </a:lnTo>
                <a:lnTo>
                  <a:pt x="11785" y="8364"/>
                </a:lnTo>
                <a:lnTo>
                  <a:pt x="11790" y="8368"/>
                </a:lnTo>
                <a:lnTo>
                  <a:pt x="11796" y="8371"/>
                </a:lnTo>
                <a:lnTo>
                  <a:pt x="11802" y="8369"/>
                </a:lnTo>
                <a:lnTo>
                  <a:pt x="11812" y="8367"/>
                </a:lnTo>
                <a:lnTo>
                  <a:pt x="11825" y="8365"/>
                </a:lnTo>
                <a:lnTo>
                  <a:pt x="11838" y="8364"/>
                </a:lnTo>
                <a:lnTo>
                  <a:pt x="11846" y="8361"/>
                </a:lnTo>
                <a:lnTo>
                  <a:pt x="11844" y="8345"/>
                </a:lnTo>
                <a:lnTo>
                  <a:pt x="11841" y="8331"/>
                </a:lnTo>
                <a:lnTo>
                  <a:pt x="11842" y="8328"/>
                </a:lnTo>
                <a:lnTo>
                  <a:pt x="11844" y="8325"/>
                </a:lnTo>
                <a:lnTo>
                  <a:pt x="11862" y="8315"/>
                </a:lnTo>
                <a:lnTo>
                  <a:pt x="11881" y="8307"/>
                </a:lnTo>
                <a:lnTo>
                  <a:pt x="11888" y="8309"/>
                </a:lnTo>
                <a:lnTo>
                  <a:pt x="11894" y="8310"/>
                </a:lnTo>
                <a:lnTo>
                  <a:pt x="11897" y="8310"/>
                </a:lnTo>
                <a:lnTo>
                  <a:pt x="11898" y="8312"/>
                </a:lnTo>
                <a:lnTo>
                  <a:pt x="11900" y="8316"/>
                </a:lnTo>
                <a:lnTo>
                  <a:pt x="11900" y="8319"/>
                </a:lnTo>
                <a:lnTo>
                  <a:pt x="11898" y="8328"/>
                </a:lnTo>
                <a:lnTo>
                  <a:pt x="11898" y="8335"/>
                </a:lnTo>
                <a:lnTo>
                  <a:pt x="11903" y="8349"/>
                </a:lnTo>
                <a:lnTo>
                  <a:pt x="11907" y="8364"/>
                </a:lnTo>
                <a:lnTo>
                  <a:pt x="11908" y="8364"/>
                </a:lnTo>
                <a:lnTo>
                  <a:pt x="11911" y="8362"/>
                </a:lnTo>
                <a:lnTo>
                  <a:pt x="11914" y="8359"/>
                </a:lnTo>
                <a:lnTo>
                  <a:pt x="11918" y="8356"/>
                </a:lnTo>
                <a:lnTo>
                  <a:pt x="11924" y="8351"/>
                </a:lnTo>
                <a:lnTo>
                  <a:pt x="11927" y="8346"/>
                </a:lnTo>
                <a:lnTo>
                  <a:pt x="11933" y="8343"/>
                </a:lnTo>
                <a:lnTo>
                  <a:pt x="11940" y="8342"/>
                </a:lnTo>
                <a:lnTo>
                  <a:pt x="11944" y="8342"/>
                </a:lnTo>
                <a:lnTo>
                  <a:pt x="11950" y="8343"/>
                </a:lnTo>
                <a:lnTo>
                  <a:pt x="11953" y="8348"/>
                </a:lnTo>
                <a:lnTo>
                  <a:pt x="11954" y="8354"/>
                </a:lnTo>
                <a:lnTo>
                  <a:pt x="11956" y="8361"/>
                </a:lnTo>
                <a:lnTo>
                  <a:pt x="11956" y="8369"/>
                </a:lnTo>
                <a:lnTo>
                  <a:pt x="11956" y="8387"/>
                </a:lnTo>
                <a:lnTo>
                  <a:pt x="11954" y="8403"/>
                </a:lnTo>
                <a:lnTo>
                  <a:pt x="11959" y="8414"/>
                </a:lnTo>
                <a:lnTo>
                  <a:pt x="11966" y="8423"/>
                </a:lnTo>
                <a:lnTo>
                  <a:pt x="11970" y="8437"/>
                </a:lnTo>
                <a:lnTo>
                  <a:pt x="11976" y="8453"/>
                </a:lnTo>
                <a:lnTo>
                  <a:pt x="11983" y="8449"/>
                </a:lnTo>
                <a:lnTo>
                  <a:pt x="11990" y="8446"/>
                </a:lnTo>
                <a:lnTo>
                  <a:pt x="11993" y="8443"/>
                </a:lnTo>
                <a:lnTo>
                  <a:pt x="11996" y="8441"/>
                </a:lnTo>
                <a:lnTo>
                  <a:pt x="11998" y="8439"/>
                </a:lnTo>
                <a:lnTo>
                  <a:pt x="11999" y="8434"/>
                </a:lnTo>
                <a:lnTo>
                  <a:pt x="12013" y="8424"/>
                </a:lnTo>
                <a:lnTo>
                  <a:pt x="12025" y="8413"/>
                </a:lnTo>
                <a:lnTo>
                  <a:pt x="12025" y="8408"/>
                </a:lnTo>
                <a:lnTo>
                  <a:pt x="12024" y="8404"/>
                </a:lnTo>
                <a:lnTo>
                  <a:pt x="12022" y="8398"/>
                </a:lnTo>
                <a:lnTo>
                  <a:pt x="12019" y="8392"/>
                </a:lnTo>
                <a:lnTo>
                  <a:pt x="12003" y="8382"/>
                </a:lnTo>
                <a:lnTo>
                  <a:pt x="11996" y="8374"/>
                </a:lnTo>
                <a:lnTo>
                  <a:pt x="11996" y="8371"/>
                </a:lnTo>
                <a:lnTo>
                  <a:pt x="12001" y="8367"/>
                </a:lnTo>
                <a:lnTo>
                  <a:pt x="12006" y="8364"/>
                </a:lnTo>
                <a:lnTo>
                  <a:pt x="12012" y="8359"/>
                </a:lnTo>
                <a:lnTo>
                  <a:pt x="12024" y="8354"/>
                </a:lnTo>
                <a:lnTo>
                  <a:pt x="12029" y="8349"/>
                </a:lnTo>
                <a:lnTo>
                  <a:pt x="12032" y="8349"/>
                </a:lnTo>
                <a:lnTo>
                  <a:pt x="12037" y="8351"/>
                </a:lnTo>
                <a:lnTo>
                  <a:pt x="12039" y="8354"/>
                </a:lnTo>
                <a:lnTo>
                  <a:pt x="12042" y="8358"/>
                </a:lnTo>
                <a:lnTo>
                  <a:pt x="12051" y="8365"/>
                </a:lnTo>
                <a:lnTo>
                  <a:pt x="12060" y="8374"/>
                </a:lnTo>
                <a:lnTo>
                  <a:pt x="12071" y="8381"/>
                </a:lnTo>
                <a:lnTo>
                  <a:pt x="12083" y="8385"/>
                </a:lnTo>
                <a:lnTo>
                  <a:pt x="12094" y="8391"/>
                </a:lnTo>
                <a:lnTo>
                  <a:pt x="12104" y="8394"/>
                </a:lnTo>
                <a:lnTo>
                  <a:pt x="12113" y="8394"/>
                </a:lnTo>
                <a:lnTo>
                  <a:pt x="12121" y="8392"/>
                </a:lnTo>
                <a:lnTo>
                  <a:pt x="12129" y="8391"/>
                </a:lnTo>
                <a:lnTo>
                  <a:pt x="12134" y="8390"/>
                </a:lnTo>
                <a:lnTo>
                  <a:pt x="12139" y="8387"/>
                </a:lnTo>
                <a:lnTo>
                  <a:pt x="12142" y="8384"/>
                </a:lnTo>
                <a:lnTo>
                  <a:pt x="12143" y="8379"/>
                </a:lnTo>
                <a:lnTo>
                  <a:pt x="12145" y="8375"/>
                </a:lnTo>
                <a:lnTo>
                  <a:pt x="12145" y="8371"/>
                </a:lnTo>
                <a:lnTo>
                  <a:pt x="12142" y="8365"/>
                </a:lnTo>
                <a:lnTo>
                  <a:pt x="12137" y="8356"/>
                </a:lnTo>
                <a:lnTo>
                  <a:pt x="12132" y="8349"/>
                </a:lnTo>
                <a:lnTo>
                  <a:pt x="12126" y="8341"/>
                </a:lnTo>
                <a:lnTo>
                  <a:pt x="12121" y="8333"/>
                </a:lnTo>
                <a:lnTo>
                  <a:pt x="12120" y="8328"/>
                </a:lnTo>
                <a:lnTo>
                  <a:pt x="12120" y="8325"/>
                </a:lnTo>
                <a:lnTo>
                  <a:pt x="12121" y="8322"/>
                </a:lnTo>
                <a:lnTo>
                  <a:pt x="12123" y="8319"/>
                </a:lnTo>
                <a:lnTo>
                  <a:pt x="12126" y="8316"/>
                </a:lnTo>
                <a:lnTo>
                  <a:pt x="12129" y="8315"/>
                </a:lnTo>
                <a:lnTo>
                  <a:pt x="12133" y="8313"/>
                </a:lnTo>
                <a:lnTo>
                  <a:pt x="12137" y="8313"/>
                </a:lnTo>
                <a:lnTo>
                  <a:pt x="12140" y="8313"/>
                </a:lnTo>
                <a:lnTo>
                  <a:pt x="12145" y="8315"/>
                </a:lnTo>
                <a:lnTo>
                  <a:pt x="12152" y="8326"/>
                </a:lnTo>
                <a:lnTo>
                  <a:pt x="12152" y="8329"/>
                </a:lnTo>
                <a:lnTo>
                  <a:pt x="12157" y="8333"/>
                </a:lnTo>
                <a:lnTo>
                  <a:pt x="12163" y="8336"/>
                </a:lnTo>
                <a:lnTo>
                  <a:pt x="12168" y="8336"/>
                </a:lnTo>
                <a:lnTo>
                  <a:pt x="12172" y="8335"/>
                </a:lnTo>
                <a:lnTo>
                  <a:pt x="12176" y="8332"/>
                </a:lnTo>
                <a:lnTo>
                  <a:pt x="12181" y="8326"/>
                </a:lnTo>
                <a:lnTo>
                  <a:pt x="12186" y="8322"/>
                </a:lnTo>
                <a:lnTo>
                  <a:pt x="12193" y="8319"/>
                </a:lnTo>
                <a:lnTo>
                  <a:pt x="12201" y="8318"/>
                </a:lnTo>
                <a:lnTo>
                  <a:pt x="12209" y="8318"/>
                </a:lnTo>
                <a:lnTo>
                  <a:pt x="12228" y="8320"/>
                </a:lnTo>
                <a:lnTo>
                  <a:pt x="12244" y="8325"/>
                </a:lnTo>
                <a:lnTo>
                  <a:pt x="12248" y="8329"/>
                </a:lnTo>
                <a:lnTo>
                  <a:pt x="12250" y="8333"/>
                </a:lnTo>
                <a:lnTo>
                  <a:pt x="12248" y="8336"/>
                </a:lnTo>
                <a:lnTo>
                  <a:pt x="12245" y="8341"/>
                </a:lnTo>
                <a:lnTo>
                  <a:pt x="12238" y="8343"/>
                </a:lnTo>
                <a:lnTo>
                  <a:pt x="12229" y="8346"/>
                </a:lnTo>
                <a:lnTo>
                  <a:pt x="12212" y="8346"/>
                </a:lnTo>
                <a:lnTo>
                  <a:pt x="12199" y="8346"/>
                </a:lnTo>
                <a:lnTo>
                  <a:pt x="12189" y="8354"/>
                </a:lnTo>
                <a:lnTo>
                  <a:pt x="12181" y="8361"/>
                </a:lnTo>
                <a:lnTo>
                  <a:pt x="12183" y="8368"/>
                </a:lnTo>
                <a:lnTo>
                  <a:pt x="12189" y="8375"/>
                </a:lnTo>
                <a:lnTo>
                  <a:pt x="12205" y="8381"/>
                </a:lnTo>
                <a:lnTo>
                  <a:pt x="12221" y="8387"/>
                </a:lnTo>
                <a:lnTo>
                  <a:pt x="12222" y="8405"/>
                </a:lnTo>
                <a:lnTo>
                  <a:pt x="12224" y="8426"/>
                </a:lnTo>
                <a:lnTo>
                  <a:pt x="12214" y="8440"/>
                </a:lnTo>
                <a:lnTo>
                  <a:pt x="12205" y="8454"/>
                </a:lnTo>
                <a:lnTo>
                  <a:pt x="12206" y="8464"/>
                </a:lnTo>
                <a:lnTo>
                  <a:pt x="12211" y="8472"/>
                </a:lnTo>
                <a:lnTo>
                  <a:pt x="12212" y="8476"/>
                </a:lnTo>
                <a:lnTo>
                  <a:pt x="12217" y="8477"/>
                </a:lnTo>
                <a:lnTo>
                  <a:pt x="12221" y="8477"/>
                </a:lnTo>
                <a:lnTo>
                  <a:pt x="12227" y="8477"/>
                </a:lnTo>
                <a:lnTo>
                  <a:pt x="12238" y="8476"/>
                </a:lnTo>
                <a:lnTo>
                  <a:pt x="12251" y="8475"/>
                </a:lnTo>
                <a:lnTo>
                  <a:pt x="12254" y="8473"/>
                </a:lnTo>
                <a:lnTo>
                  <a:pt x="12258" y="8472"/>
                </a:lnTo>
                <a:lnTo>
                  <a:pt x="12263" y="8472"/>
                </a:lnTo>
                <a:lnTo>
                  <a:pt x="12264" y="8473"/>
                </a:lnTo>
                <a:lnTo>
                  <a:pt x="12274" y="8467"/>
                </a:lnTo>
                <a:lnTo>
                  <a:pt x="12284" y="8466"/>
                </a:lnTo>
                <a:lnTo>
                  <a:pt x="12289" y="8466"/>
                </a:lnTo>
                <a:lnTo>
                  <a:pt x="12291" y="8466"/>
                </a:lnTo>
                <a:lnTo>
                  <a:pt x="12293" y="8469"/>
                </a:lnTo>
                <a:lnTo>
                  <a:pt x="12294" y="8472"/>
                </a:lnTo>
                <a:lnTo>
                  <a:pt x="12286" y="8479"/>
                </a:lnTo>
                <a:lnTo>
                  <a:pt x="12278" y="8487"/>
                </a:lnTo>
                <a:lnTo>
                  <a:pt x="12278" y="8493"/>
                </a:lnTo>
                <a:lnTo>
                  <a:pt x="12281" y="8498"/>
                </a:lnTo>
                <a:lnTo>
                  <a:pt x="12284" y="8499"/>
                </a:lnTo>
                <a:lnTo>
                  <a:pt x="12289" y="8500"/>
                </a:lnTo>
                <a:lnTo>
                  <a:pt x="12297" y="8499"/>
                </a:lnTo>
                <a:lnTo>
                  <a:pt x="12306" y="8496"/>
                </a:lnTo>
                <a:lnTo>
                  <a:pt x="12313" y="8483"/>
                </a:lnTo>
                <a:lnTo>
                  <a:pt x="12320" y="8472"/>
                </a:lnTo>
                <a:lnTo>
                  <a:pt x="12330" y="8459"/>
                </a:lnTo>
                <a:lnTo>
                  <a:pt x="12340" y="8447"/>
                </a:lnTo>
                <a:lnTo>
                  <a:pt x="12350" y="8454"/>
                </a:lnTo>
                <a:lnTo>
                  <a:pt x="12361" y="8462"/>
                </a:lnTo>
                <a:lnTo>
                  <a:pt x="12372" y="8463"/>
                </a:lnTo>
                <a:lnTo>
                  <a:pt x="12382" y="8463"/>
                </a:lnTo>
                <a:lnTo>
                  <a:pt x="12376" y="8454"/>
                </a:lnTo>
                <a:lnTo>
                  <a:pt x="12366" y="8444"/>
                </a:lnTo>
                <a:lnTo>
                  <a:pt x="12366" y="8437"/>
                </a:lnTo>
                <a:lnTo>
                  <a:pt x="12365" y="8427"/>
                </a:lnTo>
                <a:lnTo>
                  <a:pt x="12363" y="8423"/>
                </a:lnTo>
                <a:lnTo>
                  <a:pt x="12363" y="8418"/>
                </a:lnTo>
                <a:lnTo>
                  <a:pt x="12363" y="8414"/>
                </a:lnTo>
                <a:lnTo>
                  <a:pt x="12365" y="8413"/>
                </a:lnTo>
                <a:lnTo>
                  <a:pt x="12373" y="8410"/>
                </a:lnTo>
                <a:lnTo>
                  <a:pt x="12382" y="8408"/>
                </a:lnTo>
                <a:lnTo>
                  <a:pt x="12385" y="8410"/>
                </a:lnTo>
                <a:lnTo>
                  <a:pt x="12388" y="8413"/>
                </a:lnTo>
                <a:lnTo>
                  <a:pt x="12391" y="8418"/>
                </a:lnTo>
                <a:lnTo>
                  <a:pt x="12394" y="8424"/>
                </a:lnTo>
                <a:lnTo>
                  <a:pt x="12399" y="8439"/>
                </a:lnTo>
                <a:lnTo>
                  <a:pt x="12404" y="8453"/>
                </a:lnTo>
                <a:lnTo>
                  <a:pt x="12407" y="8463"/>
                </a:lnTo>
                <a:lnTo>
                  <a:pt x="12408" y="8467"/>
                </a:lnTo>
                <a:lnTo>
                  <a:pt x="12415" y="8469"/>
                </a:lnTo>
                <a:lnTo>
                  <a:pt x="12424" y="8475"/>
                </a:lnTo>
                <a:lnTo>
                  <a:pt x="12428" y="8479"/>
                </a:lnTo>
                <a:lnTo>
                  <a:pt x="12433" y="8485"/>
                </a:lnTo>
                <a:lnTo>
                  <a:pt x="12435" y="8490"/>
                </a:lnTo>
                <a:lnTo>
                  <a:pt x="12440" y="8498"/>
                </a:lnTo>
                <a:lnTo>
                  <a:pt x="12441" y="8500"/>
                </a:lnTo>
                <a:lnTo>
                  <a:pt x="12444" y="8503"/>
                </a:lnTo>
                <a:lnTo>
                  <a:pt x="12445" y="8505"/>
                </a:lnTo>
                <a:lnTo>
                  <a:pt x="12448" y="8506"/>
                </a:lnTo>
                <a:lnTo>
                  <a:pt x="12454" y="8506"/>
                </a:lnTo>
                <a:lnTo>
                  <a:pt x="12460" y="8506"/>
                </a:lnTo>
                <a:lnTo>
                  <a:pt x="12467" y="8505"/>
                </a:lnTo>
                <a:lnTo>
                  <a:pt x="12474" y="8502"/>
                </a:lnTo>
                <a:lnTo>
                  <a:pt x="12469" y="8496"/>
                </a:lnTo>
                <a:lnTo>
                  <a:pt x="12461" y="8490"/>
                </a:lnTo>
                <a:lnTo>
                  <a:pt x="12460" y="8479"/>
                </a:lnTo>
                <a:lnTo>
                  <a:pt x="12460" y="8467"/>
                </a:lnTo>
                <a:lnTo>
                  <a:pt x="12467" y="8462"/>
                </a:lnTo>
                <a:lnTo>
                  <a:pt x="12473" y="8454"/>
                </a:lnTo>
                <a:lnTo>
                  <a:pt x="12477" y="8447"/>
                </a:lnTo>
                <a:lnTo>
                  <a:pt x="12481" y="8440"/>
                </a:lnTo>
                <a:lnTo>
                  <a:pt x="12474" y="8433"/>
                </a:lnTo>
                <a:lnTo>
                  <a:pt x="12470" y="8427"/>
                </a:lnTo>
                <a:lnTo>
                  <a:pt x="12474" y="8423"/>
                </a:lnTo>
                <a:lnTo>
                  <a:pt x="12477" y="8420"/>
                </a:lnTo>
                <a:lnTo>
                  <a:pt x="12484" y="8414"/>
                </a:lnTo>
                <a:lnTo>
                  <a:pt x="12494" y="8410"/>
                </a:lnTo>
                <a:lnTo>
                  <a:pt x="12499" y="8408"/>
                </a:lnTo>
                <a:lnTo>
                  <a:pt x="12500" y="8405"/>
                </a:lnTo>
                <a:lnTo>
                  <a:pt x="12502" y="8403"/>
                </a:lnTo>
                <a:lnTo>
                  <a:pt x="12500" y="8400"/>
                </a:lnTo>
                <a:lnTo>
                  <a:pt x="12500" y="8398"/>
                </a:lnTo>
                <a:lnTo>
                  <a:pt x="12499" y="8395"/>
                </a:lnTo>
                <a:lnTo>
                  <a:pt x="12499" y="8394"/>
                </a:lnTo>
                <a:lnTo>
                  <a:pt x="12502" y="8392"/>
                </a:lnTo>
                <a:lnTo>
                  <a:pt x="12510" y="8385"/>
                </a:lnTo>
                <a:lnTo>
                  <a:pt x="12517" y="8381"/>
                </a:lnTo>
                <a:lnTo>
                  <a:pt x="12522" y="8384"/>
                </a:lnTo>
                <a:lnTo>
                  <a:pt x="12525" y="8387"/>
                </a:lnTo>
                <a:lnTo>
                  <a:pt x="12523" y="8397"/>
                </a:lnTo>
                <a:lnTo>
                  <a:pt x="12519" y="8415"/>
                </a:lnTo>
                <a:lnTo>
                  <a:pt x="12516" y="8426"/>
                </a:lnTo>
                <a:lnTo>
                  <a:pt x="12516" y="8436"/>
                </a:lnTo>
                <a:lnTo>
                  <a:pt x="12515" y="8443"/>
                </a:lnTo>
                <a:lnTo>
                  <a:pt x="12516" y="8447"/>
                </a:lnTo>
                <a:lnTo>
                  <a:pt x="12520" y="8456"/>
                </a:lnTo>
                <a:lnTo>
                  <a:pt x="12522" y="8464"/>
                </a:lnTo>
                <a:lnTo>
                  <a:pt x="12515" y="8469"/>
                </a:lnTo>
                <a:lnTo>
                  <a:pt x="12507" y="8475"/>
                </a:lnTo>
                <a:lnTo>
                  <a:pt x="12506" y="8480"/>
                </a:lnTo>
                <a:lnTo>
                  <a:pt x="12505" y="8486"/>
                </a:lnTo>
                <a:lnTo>
                  <a:pt x="12503" y="8492"/>
                </a:lnTo>
                <a:lnTo>
                  <a:pt x="12506" y="8498"/>
                </a:lnTo>
                <a:lnTo>
                  <a:pt x="12513" y="8509"/>
                </a:lnTo>
                <a:lnTo>
                  <a:pt x="12520" y="8521"/>
                </a:lnTo>
                <a:lnTo>
                  <a:pt x="12528" y="8521"/>
                </a:lnTo>
                <a:lnTo>
                  <a:pt x="12536" y="8518"/>
                </a:lnTo>
                <a:lnTo>
                  <a:pt x="12545" y="8513"/>
                </a:lnTo>
                <a:lnTo>
                  <a:pt x="12553" y="8508"/>
                </a:lnTo>
                <a:lnTo>
                  <a:pt x="12565" y="8502"/>
                </a:lnTo>
                <a:lnTo>
                  <a:pt x="12577" y="8498"/>
                </a:lnTo>
                <a:lnTo>
                  <a:pt x="12578" y="8499"/>
                </a:lnTo>
                <a:lnTo>
                  <a:pt x="12584" y="8500"/>
                </a:lnTo>
                <a:lnTo>
                  <a:pt x="12589" y="8503"/>
                </a:lnTo>
                <a:lnTo>
                  <a:pt x="12594" y="8509"/>
                </a:lnTo>
                <a:lnTo>
                  <a:pt x="12597" y="8513"/>
                </a:lnTo>
                <a:lnTo>
                  <a:pt x="12600" y="8518"/>
                </a:lnTo>
                <a:lnTo>
                  <a:pt x="12589" y="8523"/>
                </a:lnTo>
                <a:lnTo>
                  <a:pt x="12579" y="8528"/>
                </a:lnTo>
                <a:lnTo>
                  <a:pt x="12577" y="8535"/>
                </a:lnTo>
                <a:lnTo>
                  <a:pt x="12575" y="8541"/>
                </a:lnTo>
                <a:lnTo>
                  <a:pt x="12584" y="8542"/>
                </a:lnTo>
                <a:lnTo>
                  <a:pt x="12592" y="8544"/>
                </a:lnTo>
                <a:lnTo>
                  <a:pt x="12597" y="8548"/>
                </a:lnTo>
                <a:lnTo>
                  <a:pt x="12601" y="8552"/>
                </a:lnTo>
                <a:lnTo>
                  <a:pt x="12608" y="8561"/>
                </a:lnTo>
                <a:lnTo>
                  <a:pt x="12615" y="8567"/>
                </a:lnTo>
                <a:lnTo>
                  <a:pt x="12623" y="8570"/>
                </a:lnTo>
                <a:lnTo>
                  <a:pt x="12631" y="8572"/>
                </a:lnTo>
                <a:lnTo>
                  <a:pt x="12634" y="8575"/>
                </a:lnTo>
                <a:lnTo>
                  <a:pt x="12634" y="8580"/>
                </a:lnTo>
                <a:lnTo>
                  <a:pt x="12624" y="8587"/>
                </a:lnTo>
                <a:lnTo>
                  <a:pt x="12614" y="8593"/>
                </a:lnTo>
                <a:lnTo>
                  <a:pt x="12604" y="8604"/>
                </a:lnTo>
                <a:lnTo>
                  <a:pt x="12592" y="8614"/>
                </a:lnTo>
                <a:lnTo>
                  <a:pt x="12582" y="8626"/>
                </a:lnTo>
                <a:lnTo>
                  <a:pt x="12574" y="8639"/>
                </a:lnTo>
                <a:lnTo>
                  <a:pt x="12569" y="8653"/>
                </a:lnTo>
                <a:lnTo>
                  <a:pt x="12566" y="8666"/>
                </a:lnTo>
                <a:lnTo>
                  <a:pt x="12566" y="8673"/>
                </a:lnTo>
                <a:lnTo>
                  <a:pt x="12569" y="8678"/>
                </a:lnTo>
                <a:lnTo>
                  <a:pt x="12572" y="8680"/>
                </a:lnTo>
                <a:lnTo>
                  <a:pt x="12574" y="8682"/>
                </a:lnTo>
                <a:lnTo>
                  <a:pt x="12587" y="8683"/>
                </a:lnTo>
                <a:lnTo>
                  <a:pt x="12604" y="8686"/>
                </a:lnTo>
                <a:lnTo>
                  <a:pt x="12611" y="8688"/>
                </a:lnTo>
                <a:lnTo>
                  <a:pt x="12620" y="8689"/>
                </a:lnTo>
                <a:lnTo>
                  <a:pt x="12624" y="8693"/>
                </a:lnTo>
                <a:lnTo>
                  <a:pt x="12625" y="8698"/>
                </a:lnTo>
                <a:lnTo>
                  <a:pt x="12630" y="8714"/>
                </a:lnTo>
                <a:lnTo>
                  <a:pt x="12634" y="8732"/>
                </a:lnTo>
                <a:lnTo>
                  <a:pt x="12637" y="8744"/>
                </a:lnTo>
                <a:lnTo>
                  <a:pt x="12640" y="8755"/>
                </a:lnTo>
                <a:lnTo>
                  <a:pt x="12649" y="8765"/>
                </a:lnTo>
                <a:lnTo>
                  <a:pt x="12657" y="8774"/>
                </a:lnTo>
                <a:lnTo>
                  <a:pt x="12663" y="8773"/>
                </a:lnTo>
                <a:lnTo>
                  <a:pt x="12669" y="8771"/>
                </a:lnTo>
                <a:lnTo>
                  <a:pt x="12672" y="8767"/>
                </a:lnTo>
                <a:lnTo>
                  <a:pt x="12676" y="8763"/>
                </a:lnTo>
                <a:lnTo>
                  <a:pt x="12677" y="8768"/>
                </a:lnTo>
                <a:lnTo>
                  <a:pt x="12679" y="8773"/>
                </a:lnTo>
                <a:lnTo>
                  <a:pt x="12682" y="8778"/>
                </a:lnTo>
                <a:lnTo>
                  <a:pt x="12686" y="8783"/>
                </a:lnTo>
                <a:lnTo>
                  <a:pt x="12687" y="8788"/>
                </a:lnTo>
                <a:lnTo>
                  <a:pt x="12687" y="8794"/>
                </a:lnTo>
                <a:lnTo>
                  <a:pt x="12685" y="8801"/>
                </a:lnTo>
                <a:lnTo>
                  <a:pt x="12680" y="8809"/>
                </a:lnTo>
                <a:lnTo>
                  <a:pt x="12680" y="8822"/>
                </a:lnTo>
                <a:lnTo>
                  <a:pt x="12677" y="8832"/>
                </a:lnTo>
                <a:lnTo>
                  <a:pt x="12683" y="8842"/>
                </a:lnTo>
                <a:lnTo>
                  <a:pt x="12685" y="8842"/>
                </a:lnTo>
                <a:lnTo>
                  <a:pt x="12683" y="8853"/>
                </a:lnTo>
                <a:lnTo>
                  <a:pt x="12682" y="8863"/>
                </a:lnTo>
                <a:lnTo>
                  <a:pt x="12686" y="8868"/>
                </a:lnTo>
                <a:lnTo>
                  <a:pt x="12690" y="8871"/>
                </a:lnTo>
                <a:lnTo>
                  <a:pt x="12699" y="8871"/>
                </a:lnTo>
                <a:lnTo>
                  <a:pt x="12708" y="8871"/>
                </a:lnTo>
                <a:lnTo>
                  <a:pt x="12712" y="8875"/>
                </a:lnTo>
                <a:lnTo>
                  <a:pt x="12718" y="8879"/>
                </a:lnTo>
                <a:lnTo>
                  <a:pt x="12721" y="8891"/>
                </a:lnTo>
                <a:lnTo>
                  <a:pt x="12723" y="8901"/>
                </a:lnTo>
                <a:lnTo>
                  <a:pt x="12731" y="8912"/>
                </a:lnTo>
                <a:lnTo>
                  <a:pt x="12741" y="8924"/>
                </a:lnTo>
                <a:lnTo>
                  <a:pt x="12738" y="8934"/>
                </a:lnTo>
                <a:lnTo>
                  <a:pt x="12735" y="8944"/>
                </a:lnTo>
                <a:lnTo>
                  <a:pt x="12739" y="8943"/>
                </a:lnTo>
                <a:lnTo>
                  <a:pt x="12744" y="8941"/>
                </a:lnTo>
                <a:lnTo>
                  <a:pt x="12744" y="8947"/>
                </a:lnTo>
                <a:lnTo>
                  <a:pt x="12738" y="8948"/>
                </a:lnTo>
                <a:lnTo>
                  <a:pt x="12733" y="8950"/>
                </a:lnTo>
                <a:lnTo>
                  <a:pt x="12726" y="8951"/>
                </a:lnTo>
                <a:lnTo>
                  <a:pt x="12718" y="8951"/>
                </a:lnTo>
                <a:lnTo>
                  <a:pt x="12703" y="8950"/>
                </a:lnTo>
                <a:lnTo>
                  <a:pt x="12687" y="8948"/>
                </a:lnTo>
                <a:lnTo>
                  <a:pt x="12679" y="8947"/>
                </a:lnTo>
                <a:lnTo>
                  <a:pt x="12669" y="8945"/>
                </a:lnTo>
                <a:lnTo>
                  <a:pt x="12659" y="8943"/>
                </a:lnTo>
                <a:lnTo>
                  <a:pt x="12647" y="8937"/>
                </a:lnTo>
                <a:lnTo>
                  <a:pt x="12627" y="8940"/>
                </a:lnTo>
                <a:lnTo>
                  <a:pt x="12602" y="8940"/>
                </a:lnTo>
                <a:lnTo>
                  <a:pt x="12588" y="8940"/>
                </a:lnTo>
                <a:lnTo>
                  <a:pt x="12575" y="8941"/>
                </a:lnTo>
                <a:lnTo>
                  <a:pt x="12562" y="8944"/>
                </a:lnTo>
                <a:lnTo>
                  <a:pt x="12551" y="8950"/>
                </a:lnTo>
                <a:lnTo>
                  <a:pt x="12549" y="8951"/>
                </a:lnTo>
                <a:lnTo>
                  <a:pt x="12548" y="8951"/>
                </a:lnTo>
                <a:lnTo>
                  <a:pt x="12546" y="8950"/>
                </a:lnTo>
                <a:lnTo>
                  <a:pt x="12546" y="8948"/>
                </a:lnTo>
                <a:lnTo>
                  <a:pt x="12545" y="8944"/>
                </a:lnTo>
                <a:lnTo>
                  <a:pt x="12545" y="8938"/>
                </a:lnTo>
                <a:lnTo>
                  <a:pt x="12545" y="8931"/>
                </a:lnTo>
                <a:lnTo>
                  <a:pt x="12545" y="8925"/>
                </a:lnTo>
                <a:lnTo>
                  <a:pt x="12543" y="8922"/>
                </a:lnTo>
                <a:lnTo>
                  <a:pt x="12541" y="8919"/>
                </a:lnTo>
                <a:lnTo>
                  <a:pt x="12532" y="8918"/>
                </a:lnTo>
                <a:lnTo>
                  <a:pt x="12523" y="8919"/>
                </a:lnTo>
                <a:lnTo>
                  <a:pt x="12516" y="8921"/>
                </a:lnTo>
                <a:lnTo>
                  <a:pt x="12510" y="8925"/>
                </a:lnTo>
                <a:lnTo>
                  <a:pt x="12503" y="8931"/>
                </a:lnTo>
                <a:lnTo>
                  <a:pt x="12497" y="8937"/>
                </a:lnTo>
                <a:lnTo>
                  <a:pt x="12490" y="8943"/>
                </a:lnTo>
                <a:lnTo>
                  <a:pt x="12483" y="8947"/>
                </a:lnTo>
                <a:lnTo>
                  <a:pt x="12477" y="8950"/>
                </a:lnTo>
                <a:lnTo>
                  <a:pt x="12471" y="8950"/>
                </a:lnTo>
                <a:lnTo>
                  <a:pt x="12467" y="8947"/>
                </a:lnTo>
                <a:lnTo>
                  <a:pt x="12466" y="8940"/>
                </a:lnTo>
                <a:lnTo>
                  <a:pt x="12464" y="8931"/>
                </a:lnTo>
                <a:lnTo>
                  <a:pt x="12463" y="8921"/>
                </a:lnTo>
                <a:lnTo>
                  <a:pt x="12461" y="8911"/>
                </a:lnTo>
                <a:lnTo>
                  <a:pt x="12460" y="8902"/>
                </a:lnTo>
                <a:lnTo>
                  <a:pt x="12458" y="8899"/>
                </a:lnTo>
                <a:lnTo>
                  <a:pt x="12457" y="8896"/>
                </a:lnTo>
                <a:lnTo>
                  <a:pt x="12456" y="8895"/>
                </a:lnTo>
                <a:lnTo>
                  <a:pt x="12453" y="8894"/>
                </a:lnTo>
                <a:lnTo>
                  <a:pt x="12448" y="8895"/>
                </a:lnTo>
                <a:lnTo>
                  <a:pt x="12444" y="8896"/>
                </a:lnTo>
                <a:lnTo>
                  <a:pt x="12440" y="8898"/>
                </a:lnTo>
                <a:lnTo>
                  <a:pt x="12435" y="8901"/>
                </a:lnTo>
                <a:lnTo>
                  <a:pt x="12427" y="8908"/>
                </a:lnTo>
                <a:lnTo>
                  <a:pt x="12418" y="8915"/>
                </a:lnTo>
                <a:lnTo>
                  <a:pt x="12418" y="8924"/>
                </a:lnTo>
                <a:lnTo>
                  <a:pt x="12415" y="8931"/>
                </a:lnTo>
                <a:lnTo>
                  <a:pt x="12407" y="8938"/>
                </a:lnTo>
                <a:lnTo>
                  <a:pt x="12394" y="8951"/>
                </a:lnTo>
                <a:lnTo>
                  <a:pt x="12379" y="8967"/>
                </a:lnTo>
                <a:lnTo>
                  <a:pt x="12365" y="8984"/>
                </a:lnTo>
                <a:lnTo>
                  <a:pt x="12358" y="8996"/>
                </a:lnTo>
                <a:lnTo>
                  <a:pt x="12352" y="9009"/>
                </a:lnTo>
                <a:lnTo>
                  <a:pt x="12349" y="9019"/>
                </a:lnTo>
                <a:lnTo>
                  <a:pt x="12348" y="9029"/>
                </a:lnTo>
                <a:lnTo>
                  <a:pt x="12348" y="9027"/>
                </a:lnTo>
                <a:lnTo>
                  <a:pt x="12355" y="9026"/>
                </a:lnTo>
                <a:lnTo>
                  <a:pt x="12363" y="9033"/>
                </a:lnTo>
                <a:lnTo>
                  <a:pt x="12366" y="9039"/>
                </a:lnTo>
                <a:lnTo>
                  <a:pt x="12366" y="9040"/>
                </a:lnTo>
                <a:lnTo>
                  <a:pt x="12365" y="9043"/>
                </a:lnTo>
                <a:lnTo>
                  <a:pt x="12363" y="9043"/>
                </a:lnTo>
                <a:lnTo>
                  <a:pt x="12361" y="9045"/>
                </a:lnTo>
                <a:lnTo>
                  <a:pt x="12349" y="9048"/>
                </a:lnTo>
                <a:lnTo>
                  <a:pt x="12340" y="9051"/>
                </a:lnTo>
                <a:lnTo>
                  <a:pt x="12336" y="9058"/>
                </a:lnTo>
                <a:lnTo>
                  <a:pt x="12333" y="9063"/>
                </a:lnTo>
                <a:lnTo>
                  <a:pt x="12329" y="9068"/>
                </a:lnTo>
                <a:lnTo>
                  <a:pt x="12325" y="9072"/>
                </a:lnTo>
                <a:lnTo>
                  <a:pt x="12320" y="9075"/>
                </a:lnTo>
                <a:lnTo>
                  <a:pt x="12313" y="9076"/>
                </a:lnTo>
                <a:lnTo>
                  <a:pt x="12306" y="9076"/>
                </a:lnTo>
                <a:lnTo>
                  <a:pt x="12297" y="9074"/>
                </a:lnTo>
                <a:lnTo>
                  <a:pt x="12293" y="9074"/>
                </a:lnTo>
                <a:lnTo>
                  <a:pt x="12290" y="9075"/>
                </a:lnTo>
                <a:lnTo>
                  <a:pt x="12289" y="9078"/>
                </a:lnTo>
                <a:lnTo>
                  <a:pt x="12287" y="9082"/>
                </a:lnTo>
                <a:lnTo>
                  <a:pt x="12286" y="9092"/>
                </a:lnTo>
                <a:lnTo>
                  <a:pt x="12284" y="9101"/>
                </a:lnTo>
                <a:lnTo>
                  <a:pt x="12290" y="9107"/>
                </a:lnTo>
                <a:lnTo>
                  <a:pt x="12297" y="9111"/>
                </a:lnTo>
                <a:lnTo>
                  <a:pt x="12293" y="9121"/>
                </a:lnTo>
                <a:lnTo>
                  <a:pt x="12290" y="9128"/>
                </a:lnTo>
                <a:lnTo>
                  <a:pt x="12289" y="9135"/>
                </a:lnTo>
                <a:lnTo>
                  <a:pt x="12287" y="9144"/>
                </a:lnTo>
                <a:lnTo>
                  <a:pt x="12287" y="9146"/>
                </a:lnTo>
                <a:lnTo>
                  <a:pt x="12290" y="9147"/>
                </a:lnTo>
                <a:lnTo>
                  <a:pt x="12293" y="9147"/>
                </a:lnTo>
                <a:lnTo>
                  <a:pt x="12297" y="9148"/>
                </a:lnTo>
                <a:lnTo>
                  <a:pt x="12307" y="9147"/>
                </a:lnTo>
                <a:lnTo>
                  <a:pt x="12320" y="9146"/>
                </a:lnTo>
                <a:lnTo>
                  <a:pt x="12333" y="9144"/>
                </a:lnTo>
                <a:lnTo>
                  <a:pt x="12343" y="9143"/>
                </a:lnTo>
                <a:lnTo>
                  <a:pt x="12348" y="9143"/>
                </a:lnTo>
                <a:lnTo>
                  <a:pt x="12350" y="9143"/>
                </a:lnTo>
                <a:lnTo>
                  <a:pt x="12352" y="9144"/>
                </a:lnTo>
                <a:lnTo>
                  <a:pt x="12352" y="9146"/>
                </a:lnTo>
                <a:lnTo>
                  <a:pt x="12348" y="9156"/>
                </a:lnTo>
                <a:lnTo>
                  <a:pt x="12343" y="9166"/>
                </a:lnTo>
                <a:lnTo>
                  <a:pt x="12342" y="9169"/>
                </a:lnTo>
                <a:lnTo>
                  <a:pt x="12340" y="9170"/>
                </a:lnTo>
                <a:lnTo>
                  <a:pt x="12337" y="9170"/>
                </a:lnTo>
                <a:lnTo>
                  <a:pt x="12335" y="9170"/>
                </a:lnTo>
                <a:lnTo>
                  <a:pt x="12329" y="9167"/>
                </a:lnTo>
                <a:lnTo>
                  <a:pt x="12322" y="9164"/>
                </a:lnTo>
                <a:lnTo>
                  <a:pt x="12316" y="9160"/>
                </a:lnTo>
                <a:lnTo>
                  <a:pt x="12309" y="9157"/>
                </a:lnTo>
                <a:lnTo>
                  <a:pt x="12307" y="9157"/>
                </a:lnTo>
                <a:lnTo>
                  <a:pt x="12304" y="9157"/>
                </a:lnTo>
                <a:lnTo>
                  <a:pt x="12303" y="9159"/>
                </a:lnTo>
                <a:lnTo>
                  <a:pt x="12300" y="9161"/>
                </a:lnTo>
                <a:lnTo>
                  <a:pt x="12299" y="9167"/>
                </a:lnTo>
                <a:lnTo>
                  <a:pt x="12296" y="9173"/>
                </a:lnTo>
                <a:lnTo>
                  <a:pt x="12287" y="9187"/>
                </a:lnTo>
                <a:lnTo>
                  <a:pt x="12278" y="9200"/>
                </a:lnTo>
                <a:lnTo>
                  <a:pt x="12287" y="9210"/>
                </a:lnTo>
                <a:lnTo>
                  <a:pt x="12296" y="9220"/>
                </a:lnTo>
                <a:lnTo>
                  <a:pt x="12289" y="9220"/>
                </a:lnTo>
                <a:lnTo>
                  <a:pt x="12281" y="9219"/>
                </a:lnTo>
                <a:lnTo>
                  <a:pt x="12271" y="9216"/>
                </a:lnTo>
                <a:lnTo>
                  <a:pt x="12263" y="9212"/>
                </a:lnTo>
                <a:lnTo>
                  <a:pt x="12242" y="9203"/>
                </a:lnTo>
                <a:lnTo>
                  <a:pt x="12224" y="9196"/>
                </a:lnTo>
                <a:lnTo>
                  <a:pt x="12215" y="9193"/>
                </a:lnTo>
                <a:lnTo>
                  <a:pt x="12208" y="9192"/>
                </a:lnTo>
                <a:lnTo>
                  <a:pt x="12201" y="9192"/>
                </a:lnTo>
                <a:lnTo>
                  <a:pt x="12196" y="9195"/>
                </a:lnTo>
                <a:lnTo>
                  <a:pt x="12192" y="9199"/>
                </a:lnTo>
                <a:lnTo>
                  <a:pt x="12191" y="9206"/>
                </a:lnTo>
                <a:lnTo>
                  <a:pt x="12192" y="9216"/>
                </a:lnTo>
                <a:lnTo>
                  <a:pt x="12195" y="9229"/>
                </a:lnTo>
                <a:lnTo>
                  <a:pt x="12195" y="9238"/>
                </a:lnTo>
                <a:lnTo>
                  <a:pt x="12193" y="9251"/>
                </a:lnTo>
                <a:lnTo>
                  <a:pt x="12192" y="9258"/>
                </a:lnTo>
                <a:lnTo>
                  <a:pt x="12189" y="9265"/>
                </a:lnTo>
                <a:lnTo>
                  <a:pt x="12186" y="9272"/>
                </a:lnTo>
                <a:lnTo>
                  <a:pt x="12183" y="9278"/>
                </a:lnTo>
                <a:lnTo>
                  <a:pt x="12173" y="9292"/>
                </a:lnTo>
                <a:lnTo>
                  <a:pt x="12165" y="9305"/>
                </a:lnTo>
                <a:lnTo>
                  <a:pt x="12163" y="9311"/>
                </a:lnTo>
                <a:lnTo>
                  <a:pt x="12163" y="9317"/>
                </a:lnTo>
                <a:lnTo>
                  <a:pt x="12165" y="9321"/>
                </a:lnTo>
                <a:lnTo>
                  <a:pt x="12169" y="9327"/>
                </a:lnTo>
                <a:lnTo>
                  <a:pt x="12170" y="9330"/>
                </a:lnTo>
                <a:lnTo>
                  <a:pt x="12170" y="9333"/>
                </a:lnTo>
                <a:lnTo>
                  <a:pt x="12169" y="9334"/>
                </a:lnTo>
                <a:lnTo>
                  <a:pt x="12165" y="9336"/>
                </a:lnTo>
                <a:lnTo>
                  <a:pt x="12160" y="9337"/>
                </a:lnTo>
                <a:lnTo>
                  <a:pt x="12156" y="9337"/>
                </a:lnTo>
                <a:lnTo>
                  <a:pt x="12153" y="9336"/>
                </a:lnTo>
                <a:lnTo>
                  <a:pt x="12150" y="9334"/>
                </a:lnTo>
                <a:lnTo>
                  <a:pt x="12143" y="9336"/>
                </a:lnTo>
                <a:lnTo>
                  <a:pt x="12139" y="9334"/>
                </a:lnTo>
                <a:lnTo>
                  <a:pt x="12137" y="9333"/>
                </a:lnTo>
                <a:lnTo>
                  <a:pt x="12137" y="9330"/>
                </a:lnTo>
                <a:lnTo>
                  <a:pt x="12139" y="9324"/>
                </a:lnTo>
                <a:lnTo>
                  <a:pt x="12142" y="9317"/>
                </a:lnTo>
                <a:lnTo>
                  <a:pt x="12142" y="9314"/>
                </a:lnTo>
                <a:lnTo>
                  <a:pt x="12140" y="9313"/>
                </a:lnTo>
                <a:lnTo>
                  <a:pt x="12139" y="9313"/>
                </a:lnTo>
                <a:lnTo>
                  <a:pt x="12136" y="9311"/>
                </a:lnTo>
                <a:lnTo>
                  <a:pt x="12130" y="9311"/>
                </a:lnTo>
                <a:lnTo>
                  <a:pt x="12126" y="9311"/>
                </a:lnTo>
                <a:lnTo>
                  <a:pt x="12126" y="9308"/>
                </a:lnTo>
                <a:lnTo>
                  <a:pt x="12129" y="9305"/>
                </a:lnTo>
                <a:lnTo>
                  <a:pt x="12133" y="9301"/>
                </a:lnTo>
                <a:lnTo>
                  <a:pt x="12137" y="9297"/>
                </a:lnTo>
                <a:lnTo>
                  <a:pt x="12143" y="9291"/>
                </a:lnTo>
                <a:lnTo>
                  <a:pt x="12146" y="9287"/>
                </a:lnTo>
                <a:lnTo>
                  <a:pt x="12147" y="9284"/>
                </a:lnTo>
                <a:lnTo>
                  <a:pt x="12149" y="9281"/>
                </a:lnTo>
                <a:lnTo>
                  <a:pt x="12147" y="9279"/>
                </a:lnTo>
                <a:lnTo>
                  <a:pt x="12147" y="9277"/>
                </a:lnTo>
                <a:lnTo>
                  <a:pt x="12149" y="9271"/>
                </a:lnTo>
                <a:lnTo>
                  <a:pt x="12152" y="9259"/>
                </a:lnTo>
                <a:lnTo>
                  <a:pt x="12155" y="9254"/>
                </a:lnTo>
                <a:lnTo>
                  <a:pt x="12155" y="9249"/>
                </a:lnTo>
                <a:lnTo>
                  <a:pt x="12155" y="9246"/>
                </a:lnTo>
                <a:lnTo>
                  <a:pt x="12153" y="9246"/>
                </a:lnTo>
                <a:lnTo>
                  <a:pt x="12153" y="9245"/>
                </a:lnTo>
                <a:lnTo>
                  <a:pt x="12150" y="9245"/>
                </a:lnTo>
                <a:lnTo>
                  <a:pt x="12143" y="9251"/>
                </a:lnTo>
                <a:lnTo>
                  <a:pt x="12133" y="9259"/>
                </a:lnTo>
                <a:lnTo>
                  <a:pt x="12129" y="9264"/>
                </a:lnTo>
                <a:lnTo>
                  <a:pt x="12124" y="9267"/>
                </a:lnTo>
                <a:lnTo>
                  <a:pt x="12120" y="9268"/>
                </a:lnTo>
                <a:lnTo>
                  <a:pt x="12117" y="9268"/>
                </a:lnTo>
                <a:lnTo>
                  <a:pt x="12110" y="9261"/>
                </a:lnTo>
                <a:lnTo>
                  <a:pt x="12103" y="9254"/>
                </a:lnTo>
                <a:lnTo>
                  <a:pt x="12088" y="9251"/>
                </a:lnTo>
                <a:lnTo>
                  <a:pt x="12075" y="9248"/>
                </a:lnTo>
                <a:lnTo>
                  <a:pt x="12077" y="9241"/>
                </a:lnTo>
                <a:lnTo>
                  <a:pt x="12078" y="9235"/>
                </a:lnTo>
                <a:lnTo>
                  <a:pt x="12073" y="9232"/>
                </a:lnTo>
                <a:lnTo>
                  <a:pt x="12067" y="9231"/>
                </a:lnTo>
                <a:lnTo>
                  <a:pt x="12061" y="9229"/>
                </a:lnTo>
                <a:lnTo>
                  <a:pt x="12055" y="9231"/>
                </a:lnTo>
                <a:lnTo>
                  <a:pt x="12042" y="9235"/>
                </a:lnTo>
                <a:lnTo>
                  <a:pt x="12022" y="9246"/>
                </a:lnTo>
                <a:lnTo>
                  <a:pt x="12012" y="9256"/>
                </a:lnTo>
                <a:lnTo>
                  <a:pt x="12001" y="9268"/>
                </a:lnTo>
                <a:lnTo>
                  <a:pt x="12001" y="9278"/>
                </a:lnTo>
                <a:lnTo>
                  <a:pt x="12002" y="9287"/>
                </a:lnTo>
                <a:lnTo>
                  <a:pt x="12006" y="9295"/>
                </a:lnTo>
                <a:lnTo>
                  <a:pt x="12011" y="9303"/>
                </a:lnTo>
                <a:lnTo>
                  <a:pt x="12021" y="9317"/>
                </a:lnTo>
                <a:lnTo>
                  <a:pt x="12029" y="9328"/>
                </a:lnTo>
                <a:lnTo>
                  <a:pt x="12026" y="9337"/>
                </a:lnTo>
                <a:lnTo>
                  <a:pt x="12021" y="9347"/>
                </a:lnTo>
                <a:lnTo>
                  <a:pt x="12016" y="9351"/>
                </a:lnTo>
                <a:lnTo>
                  <a:pt x="12011" y="9359"/>
                </a:lnTo>
                <a:lnTo>
                  <a:pt x="12008" y="9362"/>
                </a:lnTo>
                <a:lnTo>
                  <a:pt x="12003" y="9366"/>
                </a:lnTo>
                <a:lnTo>
                  <a:pt x="11999" y="9367"/>
                </a:lnTo>
                <a:lnTo>
                  <a:pt x="11993" y="9369"/>
                </a:lnTo>
                <a:lnTo>
                  <a:pt x="11973" y="9360"/>
                </a:lnTo>
                <a:lnTo>
                  <a:pt x="11954" y="9356"/>
                </a:lnTo>
                <a:lnTo>
                  <a:pt x="11949" y="9359"/>
                </a:lnTo>
                <a:lnTo>
                  <a:pt x="11946" y="9364"/>
                </a:lnTo>
                <a:lnTo>
                  <a:pt x="11943" y="9370"/>
                </a:lnTo>
                <a:lnTo>
                  <a:pt x="11940" y="9376"/>
                </a:lnTo>
                <a:lnTo>
                  <a:pt x="11943" y="9393"/>
                </a:lnTo>
                <a:lnTo>
                  <a:pt x="11941" y="9406"/>
                </a:lnTo>
                <a:lnTo>
                  <a:pt x="11933" y="9411"/>
                </a:lnTo>
                <a:lnTo>
                  <a:pt x="11927" y="9411"/>
                </a:lnTo>
                <a:lnTo>
                  <a:pt x="11923" y="9413"/>
                </a:lnTo>
                <a:lnTo>
                  <a:pt x="11917" y="9418"/>
                </a:lnTo>
                <a:lnTo>
                  <a:pt x="11916" y="9429"/>
                </a:lnTo>
                <a:lnTo>
                  <a:pt x="11914" y="9441"/>
                </a:lnTo>
                <a:lnTo>
                  <a:pt x="11916" y="9449"/>
                </a:lnTo>
                <a:lnTo>
                  <a:pt x="11918" y="9459"/>
                </a:lnTo>
                <a:lnTo>
                  <a:pt x="11918" y="9470"/>
                </a:lnTo>
                <a:lnTo>
                  <a:pt x="11921" y="9485"/>
                </a:lnTo>
                <a:lnTo>
                  <a:pt x="11924" y="9501"/>
                </a:lnTo>
                <a:lnTo>
                  <a:pt x="11926" y="9510"/>
                </a:lnTo>
                <a:lnTo>
                  <a:pt x="11920" y="9513"/>
                </a:lnTo>
                <a:lnTo>
                  <a:pt x="11916" y="9514"/>
                </a:lnTo>
                <a:lnTo>
                  <a:pt x="11907" y="9539"/>
                </a:lnTo>
                <a:lnTo>
                  <a:pt x="11903" y="9563"/>
                </a:lnTo>
                <a:lnTo>
                  <a:pt x="11900" y="9589"/>
                </a:lnTo>
                <a:lnTo>
                  <a:pt x="11900" y="9614"/>
                </a:lnTo>
                <a:lnTo>
                  <a:pt x="11910" y="9611"/>
                </a:lnTo>
                <a:lnTo>
                  <a:pt x="11921" y="9606"/>
                </a:lnTo>
                <a:lnTo>
                  <a:pt x="11920" y="9621"/>
                </a:lnTo>
                <a:lnTo>
                  <a:pt x="11918" y="9635"/>
                </a:lnTo>
                <a:lnTo>
                  <a:pt x="11917" y="9648"/>
                </a:lnTo>
                <a:lnTo>
                  <a:pt x="11914" y="9660"/>
                </a:lnTo>
                <a:lnTo>
                  <a:pt x="11911" y="9671"/>
                </a:lnTo>
                <a:lnTo>
                  <a:pt x="11910" y="9683"/>
                </a:lnTo>
                <a:lnTo>
                  <a:pt x="11917" y="9700"/>
                </a:lnTo>
                <a:lnTo>
                  <a:pt x="11924" y="9716"/>
                </a:lnTo>
                <a:lnTo>
                  <a:pt x="11924" y="9719"/>
                </a:lnTo>
                <a:lnTo>
                  <a:pt x="11923" y="9722"/>
                </a:lnTo>
                <a:lnTo>
                  <a:pt x="11921" y="9724"/>
                </a:lnTo>
                <a:lnTo>
                  <a:pt x="11918" y="9727"/>
                </a:lnTo>
                <a:lnTo>
                  <a:pt x="11911" y="9733"/>
                </a:lnTo>
                <a:lnTo>
                  <a:pt x="11904" y="9739"/>
                </a:lnTo>
                <a:lnTo>
                  <a:pt x="11895" y="9745"/>
                </a:lnTo>
                <a:lnTo>
                  <a:pt x="11890" y="9749"/>
                </a:lnTo>
                <a:lnTo>
                  <a:pt x="11887" y="9752"/>
                </a:lnTo>
                <a:lnTo>
                  <a:pt x="11885" y="9755"/>
                </a:lnTo>
                <a:lnTo>
                  <a:pt x="11884" y="9758"/>
                </a:lnTo>
                <a:lnTo>
                  <a:pt x="11885" y="9760"/>
                </a:lnTo>
                <a:lnTo>
                  <a:pt x="11885" y="9762"/>
                </a:lnTo>
                <a:lnTo>
                  <a:pt x="11888" y="9763"/>
                </a:lnTo>
                <a:lnTo>
                  <a:pt x="11891" y="9763"/>
                </a:lnTo>
                <a:lnTo>
                  <a:pt x="11894" y="9763"/>
                </a:lnTo>
                <a:lnTo>
                  <a:pt x="11901" y="9762"/>
                </a:lnTo>
                <a:lnTo>
                  <a:pt x="11910" y="9759"/>
                </a:lnTo>
                <a:lnTo>
                  <a:pt x="11918" y="9756"/>
                </a:lnTo>
                <a:lnTo>
                  <a:pt x="11927" y="9755"/>
                </a:lnTo>
                <a:lnTo>
                  <a:pt x="11930" y="9753"/>
                </a:lnTo>
                <a:lnTo>
                  <a:pt x="11933" y="9755"/>
                </a:lnTo>
                <a:lnTo>
                  <a:pt x="11934" y="9755"/>
                </a:lnTo>
                <a:lnTo>
                  <a:pt x="11936" y="9756"/>
                </a:lnTo>
                <a:lnTo>
                  <a:pt x="11931" y="9775"/>
                </a:lnTo>
                <a:lnTo>
                  <a:pt x="11930" y="9792"/>
                </a:lnTo>
                <a:lnTo>
                  <a:pt x="11950" y="9786"/>
                </a:lnTo>
                <a:lnTo>
                  <a:pt x="11970" y="9781"/>
                </a:lnTo>
                <a:lnTo>
                  <a:pt x="11960" y="9792"/>
                </a:lnTo>
                <a:lnTo>
                  <a:pt x="11941" y="9817"/>
                </a:lnTo>
                <a:lnTo>
                  <a:pt x="11941" y="9834"/>
                </a:lnTo>
                <a:lnTo>
                  <a:pt x="11939" y="9850"/>
                </a:lnTo>
                <a:lnTo>
                  <a:pt x="11930" y="9858"/>
                </a:lnTo>
                <a:lnTo>
                  <a:pt x="11921" y="9867"/>
                </a:lnTo>
                <a:lnTo>
                  <a:pt x="11914" y="9877"/>
                </a:lnTo>
                <a:lnTo>
                  <a:pt x="11908" y="9887"/>
                </a:lnTo>
                <a:lnTo>
                  <a:pt x="11897" y="9907"/>
                </a:lnTo>
                <a:lnTo>
                  <a:pt x="11890" y="9926"/>
                </a:lnTo>
                <a:lnTo>
                  <a:pt x="11888" y="9929"/>
                </a:lnTo>
                <a:lnTo>
                  <a:pt x="11888" y="9932"/>
                </a:lnTo>
                <a:lnTo>
                  <a:pt x="11890" y="9933"/>
                </a:lnTo>
                <a:lnTo>
                  <a:pt x="11891" y="9935"/>
                </a:lnTo>
                <a:lnTo>
                  <a:pt x="11895" y="9936"/>
                </a:lnTo>
                <a:lnTo>
                  <a:pt x="11900" y="9936"/>
                </a:lnTo>
                <a:lnTo>
                  <a:pt x="11905" y="9935"/>
                </a:lnTo>
                <a:lnTo>
                  <a:pt x="11910" y="9936"/>
                </a:lnTo>
                <a:lnTo>
                  <a:pt x="11911" y="9936"/>
                </a:lnTo>
                <a:lnTo>
                  <a:pt x="11913" y="9938"/>
                </a:lnTo>
                <a:lnTo>
                  <a:pt x="11913" y="9939"/>
                </a:lnTo>
                <a:lnTo>
                  <a:pt x="11913" y="9942"/>
                </a:lnTo>
                <a:lnTo>
                  <a:pt x="11924" y="9938"/>
                </a:lnTo>
                <a:lnTo>
                  <a:pt x="11936" y="9933"/>
                </a:lnTo>
                <a:lnTo>
                  <a:pt x="11937" y="9943"/>
                </a:lnTo>
                <a:lnTo>
                  <a:pt x="11940" y="9951"/>
                </a:lnTo>
                <a:lnTo>
                  <a:pt x="11937" y="9956"/>
                </a:lnTo>
                <a:lnTo>
                  <a:pt x="11934" y="9958"/>
                </a:lnTo>
                <a:lnTo>
                  <a:pt x="11933" y="9955"/>
                </a:lnTo>
                <a:lnTo>
                  <a:pt x="11930" y="9952"/>
                </a:lnTo>
                <a:lnTo>
                  <a:pt x="11929" y="9949"/>
                </a:lnTo>
                <a:lnTo>
                  <a:pt x="11926" y="9946"/>
                </a:lnTo>
                <a:lnTo>
                  <a:pt x="11924" y="9948"/>
                </a:lnTo>
                <a:lnTo>
                  <a:pt x="11923" y="9952"/>
                </a:lnTo>
                <a:lnTo>
                  <a:pt x="11920" y="9963"/>
                </a:lnTo>
                <a:lnTo>
                  <a:pt x="11917" y="9974"/>
                </a:lnTo>
                <a:lnTo>
                  <a:pt x="11917" y="9981"/>
                </a:lnTo>
                <a:lnTo>
                  <a:pt x="11917" y="9988"/>
                </a:lnTo>
                <a:lnTo>
                  <a:pt x="11918" y="10002"/>
                </a:lnTo>
                <a:lnTo>
                  <a:pt x="11921" y="10020"/>
                </a:lnTo>
                <a:lnTo>
                  <a:pt x="11921" y="10038"/>
                </a:lnTo>
                <a:lnTo>
                  <a:pt x="11923" y="10054"/>
                </a:lnTo>
                <a:lnTo>
                  <a:pt x="11926" y="10059"/>
                </a:lnTo>
                <a:lnTo>
                  <a:pt x="11931" y="10061"/>
                </a:lnTo>
                <a:lnTo>
                  <a:pt x="11937" y="10064"/>
                </a:lnTo>
                <a:lnTo>
                  <a:pt x="11944" y="10066"/>
                </a:lnTo>
                <a:lnTo>
                  <a:pt x="11962" y="10067"/>
                </a:lnTo>
                <a:lnTo>
                  <a:pt x="11983" y="10073"/>
                </a:lnTo>
                <a:lnTo>
                  <a:pt x="11988" y="10074"/>
                </a:lnTo>
                <a:lnTo>
                  <a:pt x="11989" y="10076"/>
                </a:lnTo>
                <a:lnTo>
                  <a:pt x="11990" y="10079"/>
                </a:lnTo>
                <a:lnTo>
                  <a:pt x="11990" y="10082"/>
                </a:lnTo>
                <a:lnTo>
                  <a:pt x="11990" y="10087"/>
                </a:lnTo>
                <a:lnTo>
                  <a:pt x="11992" y="10096"/>
                </a:lnTo>
                <a:lnTo>
                  <a:pt x="11998" y="10103"/>
                </a:lnTo>
                <a:lnTo>
                  <a:pt x="12005" y="10109"/>
                </a:lnTo>
                <a:lnTo>
                  <a:pt x="12015" y="10115"/>
                </a:lnTo>
                <a:lnTo>
                  <a:pt x="12022" y="10118"/>
                </a:lnTo>
                <a:lnTo>
                  <a:pt x="12024" y="10119"/>
                </a:lnTo>
                <a:lnTo>
                  <a:pt x="12025" y="10119"/>
                </a:lnTo>
                <a:lnTo>
                  <a:pt x="12024" y="10120"/>
                </a:lnTo>
                <a:lnTo>
                  <a:pt x="12022" y="10120"/>
                </a:lnTo>
                <a:lnTo>
                  <a:pt x="12018" y="10120"/>
                </a:lnTo>
                <a:lnTo>
                  <a:pt x="12011" y="10119"/>
                </a:lnTo>
                <a:lnTo>
                  <a:pt x="12003" y="10119"/>
                </a:lnTo>
                <a:lnTo>
                  <a:pt x="11996" y="10120"/>
                </a:lnTo>
                <a:lnTo>
                  <a:pt x="11993" y="10120"/>
                </a:lnTo>
                <a:lnTo>
                  <a:pt x="11992" y="10122"/>
                </a:lnTo>
                <a:lnTo>
                  <a:pt x="11992" y="10123"/>
                </a:lnTo>
                <a:lnTo>
                  <a:pt x="11992" y="10126"/>
                </a:lnTo>
                <a:lnTo>
                  <a:pt x="11980" y="10120"/>
                </a:lnTo>
                <a:lnTo>
                  <a:pt x="11970" y="10113"/>
                </a:lnTo>
                <a:lnTo>
                  <a:pt x="11972" y="10116"/>
                </a:lnTo>
                <a:lnTo>
                  <a:pt x="11972" y="10118"/>
                </a:lnTo>
                <a:lnTo>
                  <a:pt x="11970" y="10119"/>
                </a:lnTo>
                <a:lnTo>
                  <a:pt x="11969" y="10120"/>
                </a:lnTo>
                <a:lnTo>
                  <a:pt x="11965" y="10125"/>
                </a:lnTo>
                <a:lnTo>
                  <a:pt x="11960" y="10128"/>
                </a:lnTo>
                <a:lnTo>
                  <a:pt x="11956" y="10131"/>
                </a:lnTo>
                <a:lnTo>
                  <a:pt x="11953" y="10133"/>
                </a:lnTo>
                <a:lnTo>
                  <a:pt x="11952" y="10135"/>
                </a:lnTo>
                <a:lnTo>
                  <a:pt x="11952" y="10136"/>
                </a:lnTo>
                <a:lnTo>
                  <a:pt x="11953" y="10138"/>
                </a:lnTo>
                <a:lnTo>
                  <a:pt x="11954" y="10139"/>
                </a:lnTo>
                <a:lnTo>
                  <a:pt x="11956" y="10145"/>
                </a:lnTo>
                <a:lnTo>
                  <a:pt x="11957" y="10149"/>
                </a:lnTo>
                <a:lnTo>
                  <a:pt x="11960" y="10152"/>
                </a:lnTo>
                <a:lnTo>
                  <a:pt x="11962" y="10155"/>
                </a:lnTo>
                <a:lnTo>
                  <a:pt x="11963" y="10158"/>
                </a:lnTo>
                <a:lnTo>
                  <a:pt x="11963" y="10161"/>
                </a:lnTo>
                <a:lnTo>
                  <a:pt x="11960" y="10165"/>
                </a:lnTo>
                <a:lnTo>
                  <a:pt x="11954" y="10171"/>
                </a:lnTo>
                <a:lnTo>
                  <a:pt x="11943" y="10181"/>
                </a:lnTo>
                <a:lnTo>
                  <a:pt x="11933" y="10192"/>
                </a:lnTo>
                <a:lnTo>
                  <a:pt x="11924" y="10205"/>
                </a:lnTo>
                <a:lnTo>
                  <a:pt x="11916" y="10218"/>
                </a:lnTo>
                <a:lnTo>
                  <a:pt x="11904" y="10244"/>
                </a:lnTo>
                <a:lnTo>
                  <a:pt x="11894" y="10266"/>
                </a:lnTo>
                <a:lnTo>
                  <a:pt x="11897" y="10269"/>
                </a:lnTo>
                <a:lnTo>
                  <a:pt x="11904" y="10270"/>
                </a:lnTo>
                <a:lnTo>
                  <a:pt x="11914" y="10270"/>
                </a:lnTo>
                <a:lnTo>
                  <a:pt x="11927" y="10269"/>
                </a:lnTo>
                <a:lnTo>
                  <a:pt x="11940" y="10269"/>
                </a:lnTo>
                <a:lnTo>
                  <a:pt x="11952" y="10269"/>
                </a:lnTo>
                <a:lnTo>
                  <a:pt x="11959" y="10270"/>
                </a:lnTo>
                <a:lnTo>
                  <a:pt x="11962" y="10273"/>
                </a:lnTo>
                <a:lnTo>
                  <a:pt x="11963" y="10275"/>
                </a:lnTo>
                <a:lnTo>
                  <a:pt x="11963" y="10276"/>
                </a:lnTo>
                <a:lnTo>
                  <a:pt x="11963" y="10277"/>
                </a:lnTo>
                <a:lnTo>
                  <a:pt x="11962" y="10280"/>
                </a:lnTo>
                <a:lnTo>
                  <a:pt x="11957" y="10285"/>
                </a:lnTo>
                <a:lnTo>
                  <a:pt x="11950" y="10289"/>
                </a:lnTo>
                <a:lnTo>
                  <a:pt x="11934" y="10300"/>
                </a:lnTo>
                <a:lnTo>
                  <a:pt x="11920" y="10312"/>
                </a:lnTo>
                <a:lnTo>
                  <a:pt x="11921" y="10323"/>
                </a:lnTo>
                <a:lnTo>
                  <a:pt x="11920" y="10338"/>
                </a:lnTo>
                <a:lnTo>
                  <a:pt x="11910" y="10348"/>
                </a:lnTo>
                <a:lnTo>
                  <a:pt x="11898" y="10359"/>
                </a:lnTo>
                <a:lnTo>
                  <a:pt x="11885" y="10372"/>
                </a:lnTo>
                <a:lnTo>
                  <a:pt x="11874" y="10381"/>
                </a:lnTo>
                <a:lnTo>
                  <a:pt x="11852" y="10394"/>
                </a:lnTo>
                <a:lnTo>
                  <a:pt x="11831" y="10404"/>
                </a:lnTo>
                <a:lnTo>
                  <a:pt x="11810" y="10414"/>
                </a:lnTo>
                <a:lnTo>
                  <a:pt x="11795" y="10423"/>
                </a:lnTo>
                <a:lnTo>
                  <a:pt x="11793" y="10426"/>
                </a:lnTo>
                <a:lnTo>
                  <a:pt x="11792" y="10427"/>
                </a:lnTo>
                <a:lnTo>
                  <a:pt x="11792" y="10430"/>
                </a:lnTo>
                <a:lnTo>
                  <a:pt x="11792" y="10431"/>
                </a:lnTo>
                <a:lnTo>
                  <a:pt x="11796" y="10433"/>
                </a:lnTo>
                <a:lnTo>
                  <a:pt x="11800" y="10436"/>
                </a:lnTo>
                <a:lnTo>
                  <a:pt x="11806" y="10437"/>
                </a:lnTo>
                <a:lnTo>
                  <a:pt x="11810" y="10440"/>
                </a:lnTo>
                <a:lnTo>
                  <a:pt x="11813" y="10442"/>
                </a:lnTo>
                <a:lnTo>
                  <a:pt x="11813" y="10443"/>
                </a:lnTo>
                <a:lnTo>
                  <a:pt x="11821" y="10442"/>
                </a:lnTo>
                <a:lnTo>
                  <a:pt x="11844" y="10431"/>
                </a:lnTo>
                <a:lnTo>
                  <a:pt x="11862" y="10427"/>
                </a:lnTo>
                <a:lnTo>
                  <a:pt x="11884" y="10423"/>
                </a:lnTo>
                <a:lnTo>
                  <a:pt x="11904" y="10419"/>
                </a:lnTo>
                <a:lnTo>
                  <a:pt x="11920" y="10414"/>
                </a:lnTo>
                <a:lnTo>
                  <a:pt x="11929" y="10410"/>
                </a:lnTo>
                <a:lnTo>
                  <a:pt x="11933" y="10406"/>
                </a:lnTo>
                <a:lnTo>
                  <a:pt x="11936" y="10403"/>
                </a:lnTo>
                <a:lnTo>
                  <a:pt x="11936" y="10401"/>
                </a:lnTo>
                <a:lnTo>
                  <a:pt x="11947" y="10395"/>
                </a:lnTo>
                <a:lnTo>
                  <a:pt x="11959" y="10390"/>
                </a:lnTo>
                <a:lnTo>
                  <a:pt x="11960" y="10397"/>
                </a:lnTo>
                <a:lnTo>
                  <a:pt x="11962" y="10407"/>
                </a:lnTo>
                <a:lnTo>
                  <a:pt x="11957" y="10410"/>
                </a:lnTo>
                <a:lnTo>
                  <a:pt x="11950" y="10413"/>
                </a:lnTo>
                <a:lnTo>
                  <a:pt x="11941" y="10413"/>
                </a:lnTo>
                <a:lnTo>
                  <a:pt x="11931" y="10414"/>
                </a:lnTo>
                <a:lnTo>
                  <a:pt x="11920" y="10414"/>
                </a:lnTo>
                <a:lnTo>
                  <a:pt x="11911" y="10414"/>
                </a:lnTo>
                <a:lnTo>
                  <a:pt x="11903" y="10416"/>
                </a:lnTo>
                <a:lnTo>
                  <a:pt x="11895" y="10419"/>
                </a:lnTo>
                <a:lnTo>
                  <a:pt x="11904" y="10419"/>
                </a:lnTo>
                <a:lnTo>
                  <a:pt x="11910" y="10420"/>
                </a:lnTo>
                <a:lnTo>
                  <a:pt x="11913" y="10424"/>
                </a:lnTo>
                <a:lnTo>
                  <a:pt x="11914" y="10429"/>
                </a:lnTo>
                <a:lnTo>
                  <a:pt x="11914" y="10440"/>
                </a:lnTo>
                <a:lnTo>
                  <a:pt x="11917" y="10452"/>
                </a:lnTo>
                <a:lnTo>
                  <a:pt x="11918" y="10455"/>
                </a:lnTo>
                <a:lnTo>
                  <a:pt x="11920" y="10460"/>
                </a:lnTo>
                <a:lnTo>
                  <a:pt x="11921" y="10463"/>
                </a:lnTo>
                <a:lnTo>
                  <a:pt x="11921" y="10465"/>
                </a:lnTo>
                <a:lnTo>
                  <a:pt x="11924" y="10466"/>
                </a:lnTo>
                <a:lnTo>
                  <a:pt x="11926" y="10466"/>
                </a:lnTo>
                <a:lnTo>
                  <a:pt x="11924" y="10472"/>
                </a:lnTo>
                <a:lnTo>
                  <a:pt x="11921" y="10475"/>
                </a:lnTo>
                <a:lnTo>
                  <a:pt x="11918" y="10478"/>
                </a:lnTo>
                <a:lnTo>
                  <a:pt x="11916" y="10479"/>
                </a:lnTo>
                <a:lnTo>
                  <a:pt x="11910" y="10479"/>
                </a:lnTo>
                <a:lnTo>
                  <a:pt x="11904" y="10478"/>
                </a:lnTo>
                <a:lnTo>
                  <a:pt x="11898" y="10476"/>
                </a:lnTo>
                <a:lnTo>
                  <a:pt x="11894" y="10476"/>
                </a:lnTo>
                <a:lnTo>
                  <a:pt x="11891" y="10476"/>
                </a:lnTo>
                <a:lnTo>
                  <a:pt x="11890" y="10478"/>
                </a:lnTo>
                <a:lnTo>
                  <a:pt x="11888" y="10482"/>
                </a:lnTo>
                <a:lnTo>
                  <a:pt x="11887" y="10486"/>
                </a:lnTo>
                <a:lnTo>
                  <a:pt x="11885" y="10496"/>
                </a:lnTo>
                <a:lnTo>
                  <a:pt x="11881" y="10511"/>
                </a:lnTo>
                <a:lnTo>
                  <a:pt x="11878" y="10525"/>
                </a:lnTo>
                <a:lnTo>
                  <a:pt x="11875" y="10537"/>
                </a:lnTo>
                <a:lnTo>
                  <a:pt x="11875" y="10550"/>
                </a:lnTo>
                <a:lnTo>
                  <a:pt x="11877" y="10564"/>
                </a:lnTo>
                <a:lnTo>
                  <a:pt x="11878" y="10571"/>
                </a:lnTo>
                <a:lnTo>
                  <a:pt x="11878" y="10578"/>
                </a:lnTo>
                <a:lnTo>
                  <a:pt x="11878" y="10586"/>
                </a:lnTo>
                <a:lnTo>
                  <a:pt x="11877" y="10591"/>
                </a:lnTo>
                <a:lnTo>
                  <a:pt x="11868" y="10593"/>
                </a:lnTo>
                <a:lnTo>
                  <a:pt x="11854" y="10591"/>
                </a:lnTo>
                <a:lnTo>
                  <a:pt x="11838" y="10591"/>
                </a:lnTo>
                <a:lnTo>
                  <a:pt x="11829" y="10591"/>
                </a:lnTo>
                <a:lnTo>
                  <a:pt x="11819" y="10594"/>
                </a:lnTo>
                <a:lnTo>
                  <a:pt x="11810" y="10597"/>
                </a:lnTo>
                <a:lnTo>
                  <a:pt x="11812" y="10606"/>
                </a:lnTo>
                <a:lnTo>
                  <a:pt x="11818" y="10619"/>
                </a:lnTo>
                <a:lnTo>
                  <a:pt x="11823" y="10633"/>
                </a:lnTo>
                <a:lnTo>
                  <a:pt x="11825" y="10640"/>
                </a:lnTo>
                <a:lnTo>
                  <a:pt x="11809" y="10637"/>
                </a:lnTo>
                <a:lnTo>
                  <a:pt x="11787" y="10632"/>
                </a:lnTo>
                <a:lnTo>
                  <a:pt x="11774" y="10629"/>
                </a:lnTo>
                <a:lnTo>
                  <a:pt x="11763" y="10626"/>
                </a:lnTo>
                <a:lnTo>
                  <a:pt x="11751" y="10623"/>
                </a:lnTo>
                <a:lnTo>
                  <a:pt x="11743" y="10623"/>
                </a:lnTo>
                <a:lnTo>
                  <a:pt x="11741" y="10624"/>
                </a:lnTo>
                <a:lnTo>
                  <a:pt x="11741" y="10626"/>
                </a:lnTo>
                <a:lnTo>
                  <a:pt x="11741" y="10629"/>
                </a:lnTo>
                <a:lnTo>
                  <a:pt x="11743" y="10632"/>
                </a:lnTo>
                <a:lnTo>
                  <a:pt x="11749" y="10637"/>
                </a:lnTo>
                <a:lnTo>
                  <a:pt x="11756" y="10646"/>
                </a:lnTo>
                <a:lnTo>
                  <a:pt x="11763" y="10653"/>
                </a:lnTo>
                <a:lnTo>
                  <a:pt x="11769" y="10660"/>
                </a:lnTo>
                <a:lnTo>
                  <a:pt x="11772" y="10665"/>
                </a:lnTo>
                <a:lnTo>
                  <a:pt x="11772" y="10666"/>
                </a:lnTo>
                <a:lnTo>
                  <a:pt x="11767" y="10671"/>
                </a:lnTo>
                <a:lnTo>
                  <a:pt x="11764" y="10675"/>
                </a:lnTo>
                <a:lnTo>
                  <a:pt x="11763" y="10681"/>
                </a:lnTo>
                <a:lnTo>
                  <a:pt x="11760" y="10688"/>
                </a:lnTo>
                <a:lnTo>
                  <a:pt x="11756" y="10702"/>
                </a:lnTo>
                <a:lnTo>
                  <a:pt x="11753" y="10715"/>
                </a:lnTo>
                <a:lnTo>
                  <a:pt x="11741" y="10715"/>
                </a:lnTo>
                <a:lnTo>
                  <a:pt x="11727" y="10714"/>
                </a:lnTo>
                <a:lnTo>
                  <a:pt x="11727" y="10721"/>
                </a:lnTo>
                <a:lnTo>
                  <a:pt x="11728" y="10730"/>
                </a:lnTo>
                <a:lnTo>
                  <a:pt x="11713" y="10750"/>
                </a:lnTo>
                <a:lnTo>
                  <a:pt x="11700" y="10768"/>
                </a:lnTo>
                <a:lnTo>
                  <a:pt x="11711" y="10777"/>
                </a:lnTo>
                <a:lnTo>
                  <a:pt x="11724" y="10784"/>
                </a:lnTo>
                <a:lnTo>
                  <a:pt x="11717" y="10793"/>
                </a:lnTo>
                <a:lnTo>
                  <a:pt x="11708" y="10800"/>
                </a:lnTo>
                <a:lnTo>
                  <a:pt x="11695" y="10793"/>
                </a:lnTo>
                <a:lnTo>
                  <a:pt x="11681" y="10786"/>
                </a:lnTo>
                <a:lnTo>
                  <a:pt x="11669" y="10796"/>
                </a:lnTo>
                <a:lnTo>
                  <a:pt x="11653" y="10804"/>
                </a:lnTo>
                <a:lnTo>
                  <a:pt x="11641" y="10809"/>
                </a:lnTo>
                <a:lnTo>
                  <a:pt x="11626" y="10812"/>
                </a:lnTo>
                <a:lnTo>
                  <a:pt x="11609" y="10813"/>
                </a:lnTo>
                <a:lnTo>
                  <a:pt x="11592" y="10816"/>
                </a:lnTo>
                <a:lnTo>
                  <a:pt x="11594" y="10813"/>
                </a:lnTo>
                <a:lnTo>
                  <a:pt x="11600" y="10806"/>
                </a:lnTo>
                <a:lnTo>
                  <a:pt x="11603" y="10802"/>
                </a:lnTo>
                <a:lnTo>
                  <a:pt x="11605" y="10797"/>
                </a:lnTo>
                <a:lnTo>
                  <a:pt x="11603" y="10796"/>
                </a:lnTo>
                <a:lnTo>
                  <a:pt x="11603" y="10794"/>
                </a:lnTo>
                <a:lnTo>
                  <a:pt x="11602" y="10794"/>
                </a:lnTo>
                <a:lnTo>
                  <a:pt x="11599" y="10794"/>
                </a:lnTo>
                <a:lnTo>
                  <a:pt x="11593" y="10796"/>
                </a:lnTo>
                <a:lnTo>
                  <a:pt x="11587" y="10799"/>
                </a:lnTo>
                <a:lnTo>
                  <a:pt x="11580" y="10803"/>
                </a:lnTo>
                <a:lnTo>
                  <a:pt x="11573" y="10809"/>
                </a:lnTo>
                <a:lnTo>
                  <a:pt x="11560" y="10819"/>
                </a:lnTo>
                <a:lnTo>
                  <a:pt x="11553" y="10823"/>
                </a:lnTo>
                <a:lnTo>
                  <a:pt x="11550" y="10822"/>
                </a:lnTo>
                <a:lnTo>
                  <a:pt x="11550" y="10819"/>
                </a:lnTo>
                <a:lnTo>
                  <a:pt x="11553" y="10817"/>
                </a:lnTo>
                <a:lnTo>
                  <a:pt x="11554" y="10815"/>
                </a:lnTo>
                <a:lnTo>
                  <a:pt x="11557" y="10813"/>
                </a:lnTo>
                <a:lnTo>
                  <a:pt x="11558" y="10810"/>
                </a:lnTo>
                <a:lnTo>
                  <a:pt x="11557" y="10809"/>
                </a:lnTo>
                <a:lnTo>
                  <a:pt x="11554" y="10807"/>
                </a:lnTo>
                <a:lnTo>
                  <a:pt x="11537" y="10802"/>
                </a:lnTo>
                <a:lnTo>
                  <a:pt x="11522" y="10793"/>
                </a:lnTo>
                <a:lnTo>
                  <a:pt x="11517" y="10789"/>
                </a:lnTo>
                <a:lnTo>
                  <a:pt x="11511" y="10783"/>
                </a:lnTo>
                <a:lnTo>
                  <a:pt x="11507" y="10777"/>
                </a:lnTo>
                <a:lnTo>
                  <a:pt x="11501" y="10771"/>
                </a:lnTo>
                <a:lnTo>
                  <a:pt x="11509" y="10755"/>
                </a:lnTo>
                <a:lnTo>
                  <a:pt x="11517" y="10741"/>
                </a:lnTo>
                <a:lnTo>
                  <a:pt x="11511" y="10740"/>
                </a:lnTo>
                <a:lnTo>
                  <a:pt x="11507" y="10738"/>
                </a:lnTo>
                <a:lnTo>
                  <a:pt x="11504" y="10741"/>
                </a:lnTo>
                <a:lnTo>
                  <a:pt x="11501" y="10743"/>
                </a:lnTo>
                <a:lnTo>
                  <a:pt x="11498" y="10751"/>
                </a:lnTo>
                <a:lnTo>
                  <a:pt x="11494" y="10757"/>
                </a:lnTo>
                <a:lnTo>
                  <a:pt x="11492" y="10758"/>
                </a:lnTo>
                <a:lnTo>
                  <a:pt x="11491" y="10763"/>
                </a:lnTo>
                <a:lnTo>
                  <a:pt x="11491" y="10767"/>
                </a:lnTo>
                <a:lnTo>
                  <a:pt x="11492" y="10773"/>
                </a:lnTo>
                <a:lnTo>
                  <a:pt x="11495" y="10786"/>
                </a:lnTo>
                <a:lnTo>
                  <a:pt x="11499" y="10802"/>
                </a:lnTo>
                <a:lnTo>
                  <a:pt x="11509" y="10830"/>
                </a:lnTo>
                <a:lnTo>
                  <a:pt x="11517" y="10849"/>
                </a:lnTo>
                <a:lnTo>
                  <a:pt x="11518" y="10858"/>
                </a:lnTo>
                <a:lnTo>
                  <a:pt x="11520" y="10868"/>
                </a:lnTo>
                <a:lnTo>
                  <a:pt x="11518" y="10876"/>
                </a:lnTo>
                <a:lnTo>
                  <a:pt x="11515" y="10887"/>
                </a:lnTo>
                <a:lnTo>
                  <a:pt x="11511" y="10905"/>
                </a:lnTo>
                <a:lnTo>
                  <a:pt x="11507" y="10928"/>
                </a:lnTo>
                <a:lnTo>
                  <a:pt x="11515" y="10947"/>
                </a:lnTo>
                <a:lnTo>
                  <a:pt x="11524" y="10964"/>
                </a:lnTo>
                <a:lnTo>
                  <a:pt x="11522" y="10969"/>
                </a:lnTo>
                <a:lnTo>
                  <a:pt x="11518" y="10971"/>
                </a:lnTo>
                <a:lnTo>
                  <a:pt x="11512" y="10974"/>
                </a:lnTo>
                <a:lnTo>
                  <a:pt x="11507" y="10974"/>
                </a:lnTo>
                <a:lnTo>
                  <a:pt x="11501" y="10976"/>
                </a:lnTo>
                <a:lnTo>
                  <a:pt x="11495" y="10976"/>
                </a:lnTo>
                <a:lnTo>
                  <a:pt x="11492" y="10977"/>
                </a:lnTo>
                <a:lnTo>
                  <a:pt x="11491" y="10982"/>
                </a:lnTo>
                <a:lnTo>
                  <a:pt x="11492" y="10976"/>
                </a:lnTo>
                <a:lnTo>
                  <a:pt x="11497" y="10967"/>
                </a:lnTo>
                <a:lnTo>
                  <a:pt x="11498" y="10963"/>
                </a:lnTo>
                <a:lnTo>
                  <a:pt x="11497" y="10959"/>
                </a:lnTo>
                <a:lnTo>
                  <a:pt x="11494" y="10957"/>
                </a:lnTo>
                <a:lnTo>
                  <a:pt x="11488" y="10957"/>
                </a:lnTo>
                <a:lnTo>
                  <a:pt x="11475" y="10970"/>
                </a:lnTo>
                <a:lnTo>
                  <a:pt x="11462" y="10980"/>
                </a:lnTo>
                <a:lnTo>
                  <a:pt x="11459" y="10979"/>
                </a:lnTo>
                <a:lnTo>
                  <a:pt x="11456" y="10977"/>
                </a:lnTo>
                <a:lnTo>
                  <a:pt x="11455" y="10976"/>
                </a:lnTo>
                <a:lnTo>
                  <a:pt x="11453" y="10973"/>
                </a:lnTo>
                <a:lnTo>
                  <a:pt x="11452" y="10969"/>
                </a:lnTo>
                <a:lnTo>
                  <a:pt x="11452" y="10961"/>
                </a:lnTo>
                <a:lnTo>
                  <a:pt x="11452" y="10956"/>
                </a:lnTo>
                <a:lnTo>
                  <a:pt x="11452" y="10950"/>
                </a:lnTo>
                <a:lnTo>
                  <a:pt x="11452" y="10947"/>
                </a:lnTo>
                <a:lnTo>
                  <a:pt x="11450" y="10946"/>
                </a:lnTo>
                <a:lnTo>
                  <a:pt x="11455" y="10947"/>
                </a:lnTo>
                <a:lnTo>
                  <a:pt x="11468" y="10951"/>
                </a:lnTo>
                <a:lnTo>
                  <a:pt x="11482" y="10956"/>
                </a:lnTo>
                <a:lnTo>
                  <a:pt x="11486" y="10957"/>
                </a:lnTo>
                <a:lnTo>
                  <a:pt x="11485" y="10953"/>
                </a:lnTo>
                <a:lnTo>
                  <a:pt x="11486" y="10947"/>
                </a:lnTo>
                <a:lnTo>
                  <a:pt x="11488" y="10941"/>
                </a:lnTo>
                <a:lnTo>
                  <a:pt x="11489" y="10935"/>
                </a:lnTo>
                <a:lnTo>
                  <a:pt x="11495" y="10923"/>
                </a:lnTo>
                <a:lnTo>
                  <a:pt x="11498" y="10910"/>
                </a:lnTo>
                <a:lnTo>
                  <a:pt x="11476" y="10907"/>
                </a:lnTo>
                <a:lnTo>
                  <a:pt x="11456" y="10904"/>
                </a:lnTo>
                <a:lnTo>
                  <a:pt x="11440" y="10892"/>
                </a:lnTo>
                <a:lnTo>
                  <a:pt x="11426" y="10882"/>
                </a:lnTo>
                <a:lnTo>
                  <a:pt x="11414" y="10874"/>
                </a:lnTo>
                <a:lnTo>
                  <a:pt x="11404" y="10863"/>
                </a:lnTo>
                <a:lnTo>
                  <a:pt x="11390" y="10862"/>
                </a:lnTo>
                <a:lnTo>
                  <a:pt x="11370" y="10861"/>
                </a:lnTo>
                <a:lnTo>
                  <a:pt x="11360" y="10858"/>
                </a:lnTo>
                <a:lnTo>
                  <a:pt x="11351" y="10856"/>
                </a:lnTo>
                <a:lnTo>
                  <a:pt x="11347" y="10856"/>
                </a:lnTo>
                <a:lnTo>
                  <a:pt x="11344" y="10856"/>
                </a:lnTo>
                <a:lnTo>
                  <a:pt x="11341" y="10858"/>
                </a:lnTo>
                <a:lnTo>
                  <a:pt x="11340" y="10861"/>
                </a:lnTo>
                <a:lnTo>
                  <a:pt x="11340" y="10865"/>
                </a:lnTo>
                <a:lnTo>
                  <a:pt x="11342" y="10869"/>
                </a:lnTo>
                <a:lnTo>
                  <a:pt x="11347" y="10875"/>
                </a:lnTo>
                <a:lnTo>
                  <a:pt x="11354" y="10881"/>
                </a:lnTo>
                <a:lnTo>
                  <a:pt x="11360" y="10887"/>
                </a:lnTo>
                <a:lnTo>
                  <a:pt x="11367" y="10892"/>
                </a:lnTo>
                <a:lnTo>
                  <a:pt x="11371" y="10898"/>
                </a:lnTo>
                <a:lnTo>
                  <a:pt x="11374" y="10905"/>
                </a:lnTo>
                <a:lnTo>
                  <a:pt x="11374" y="10908"/>
                </a:lnTo>
                <a:lnTo>
                  <a:pt x="11373" y="10912"/>
                </a:lnTo>
                <a:lnTo>
                  <a:pt x="11370" y="10917"/>
                </a:lnTo>
                <a:lnTo>
                  <a:pt x="11365" y="10920"/>
                </a:lnTo>
                <a:lnTo>
                  <a:pt x="11357" y="10925"/>
                </a:lnTo>
                <a:lnTo>
                  <a:pt x="11350" y="10928"/>
                </a:lnTo>
                <a:lnTo>
                  <a:pt x="11342" y="10931"/>
                </a:lnTo>
                <a:lnTo>
                  <a:pt x="11340" y="10934"/>
                </a:lnTo>
                <a:lnTo>
                  <a:pt x="11337" y="10937"/>
                </a:lnTo>
                <a:lnTo>
                  <a:pt x="11337" y="10940"/>
                </a:lnTo>
                <a:lnTo>
                  <a:pt x="11337" y="10943"/>
                </a:lnTo>
                <a:lnTo>
                  <a:pt x="11337" y="10946"/>
                </a:lnTo>
                <a:lnTo>
                  <a:pt x="11337" y="10948"/>
                </a:lnTo>
                <a:lnTo>
                  <a:pt x="11334" y="10953"/>
                </a:lnTo>
                <a:lnTo>
                  <a:pt x="11334" y="10954"/>
                </a:lnTo>
                <a:lnTo>
                  <a:pt x="11332" y="10956"/>
                </a:lnTo>
                <a:lnTo>
                  <a:pt x="11334" y="10957"/>
                </a:lnTo>
                <a:lnTo>
                  <a:pt x="11335" y="10959"/>
                </a:lnTo>
                <a:lnTo>
                  <a:pt x="11340" y="10961"/>
                </a:lnTo>
                <a:lnTo>
                  <a:pt x="11345" y="10963"/>
                </a:lnTo>
                <a:lnTo>
                  <a:pt x="11350" y="10966"/>
                </a:lnTo>
                <a:lnTo>
                  <a:pt x="11355" y="10969"/>
                </a:lnTo>
                <a:lnTo>
                  <a:pt x="11358" y="10971"/>
                </a:lnTo>
                <a:lnTo>
                  <a:pt x="11358" y="10974"/>
                </a:lnTo>
                <a:lnTo>
                  <a:pt x="11357" y="10983"/>
                </a:lnTo>
                <a:lnTo>
                  <a:pt x="11355" y="10993"/>
                </a:lnTo>
                <a:lnTo>
                  <a:pt x="11335" y="11002"/>
                </a:lnTo>
                <a:lnTo>
                  <a:pt x="11318" y="11012"/>
                </a:lnTo>
                <a:lnTo>
                  <a:pt x="11304" y="11019"/>
                </a:lnTo>
                <a:lnTo>
                  <a:pt x="11291" y="11026"/>
                </a:lnTo>
                <a:lnTo>
                  <a:pt x="11296" y="11031"/>
                </a:lnTo>
                <a:lnTo>
                  <a:pt x="11308" y="11033"/>
                </a:lnTo>
                <a:lnTo>
                  <a:pt x="11314" y="11036"/>
                </a:lnTo>
                <a:lnTo>
                  <a:pt x="11319" y="11041"/>
                </a:lnTo>
                <a:lnTo>
                  <a:pt x="11325" y="11046"/>
                </a:lnTo>
                <a:lnTo>
                  <a:pt x="11328" y="11055"/>
                </a:lnTo>
                <a:lnTo>
                  <a:pt x="11329" y="11058"/>
                </a:lnTo>
                <a:lnTo>
                  <a:pt x="11332" y="11058"/>
                </a:lnTo>
                <a:lnTo>
                  <a:pt x="11337" y="11058"/>
                </a:lnTo>
                <a:lnTo>
                  <a:pt x="11341" y="11056"/>
                </a:lnTo>
                <a:lnTo>
                  <a:pt x="11348" y="11054"/>
                </a:lnTo>
                <a:lnTo>
                  <a:pt x="11351" y="11054"/>
                </a:lnTo>
                <a:lnTo>
                  <a:pt x="11353" y="11058"/>
                </a:lnTo>
                <a:lnTo>
                  <a:pt x="11353" y="11059"/>
                </a:lnTo>
                <a:lnTo>
                  <a:pt x="11350" y="11061"/>
                </a:lnTo>
                <a:lnTo>
                  <a:pt x="11347" y="11062"/>
                </a:lnTo>
                <a:lnTo>
                  <a:pt x="11344" y="11062"/>
                </a:lnTo>
                <a:lnTo>
                  <a:pt x="11341" y="11064"/>
                </a:lnTo>
                <a:lnTo>
                  <a:pt x="11340" y="11067"/>
                </a:lnTo>
                <a:lnTo>
                  <a:pt x="11338" y="11069"/>
                </a:lnTo>
                <a:lnTo>
                  <a:pt x="11338" y="11084"/>
                </a:lnTo>
                <a:lnTo>
                  <a:pt x="11337" y="11094"/>
                </a:lnTo>
                <a:lnTo>
                  <a:pt x="11338" y="11105"/>
                </a:lnTo>
                <a:lnTo>
                  <a:pt x="11342" y="11120"/>
                </a:lnTo>
                <a:lnTo>
                  <a:pt x="11334" y="11133"/>
                </a:lnTo>
                <a:lnTo>
                  <a:pt x="11327" y="11146"/>
                </a:lnTo>
                <a:lnTo>
                  <a:pt x="11334" y="11147"/>
                </a:lnTo>
                <a:lnTo>
                  <a:pt x="11342" y="11149"/>
                </a:lnTo>
                <a:lnTo>
                  <a:pt x="11347" y="11156"/>
                </a:lnTo>
                <a:lnTo>
                  <a:pt x="11351" y="11162"/>
                </a:lnTo>
                <a:lnTo>
                  <a:pt x="11354" y="11167"/>
                </a:lnTo>
                <a:lnTo>
                  <a:pt x="11360" y="11173"/>
                </a:lnTo>
                <a:lnTo>
                  <a:pt x="11373" y="11180"/>
                </a:lnTo>
                <a:lnTo>
                  <a:pt x="11386" y="11187"/>
                </a:lnTo>
                <a:lnTo>
                  <a:pt x="11387" y="11187"/>
                </a:lnTo>
                <a:lnTo>
                  <a:pt x="11389" y="11186"/>
                </a:lnTo>
                <a:lnTo>
                  <a:pt x="11390" y="11182"/>
                </a:lnTo>
                <a:lnTo>
                  <a:pt x="11390" y="11177"/>
                </a:lnTo>
                <a:lnTo>
                  <a:pt x="11393" y="11170"/>
                </a:lnTo>
                <a:lnTo>
                  <a:pt x="11394" y="11166"/>
                </a:lnTo>
                <a:lnTo>
                  <a:pt x="11393" y="11157"/>
                </a:lnTo>
                <a:lnTo>
                  <a:pt x="11393" y="11150"/>
                </a:lnTo>
                <a:lnTo>
                  <a:pt x="11394" y="11146"/>
                </a:lnTo>
                <a:lnTo>
                  <a:pt x="11396" y="11143"/>
                </a:lnTo>
                <a:lnTo>
                  <a:pt x="11399" y="11143"/>
                </a:lnTo>
                <a:lnTo>
                  <a:pt x="11403" y="11144"/>
                </a:lnTo>
                <a:lnTo>
                  <a:pt x="11407" y="11147"/>
                </a:lnTo>
                <a:lnTo>
                  <a:pt x="11413" y="11151"/>
                </a:lnTo>
                <a:lnTo>
                  <a:pt x="11414" y="11164"/>
                </a:lnTo>
                <a:lnTo>
                  <a:pt x="11419" y="11179"/>
                </a:lnTo>
                <a:lnTo>
                  <a:pt x="11417" y="11189"/>
                </a:lnTo>
                <a:lnTo>
                  <a:pt x="11419" y="11198"/>
                </a:lnTo>
                <a:lnTo>
                  <a:pt x="11433" y="11202"/>
                </a:lnTo>
                <a:lnTo>
                  <a:pt x="11449" y="11206"/>
                </a:lnTo>
                <a:lnTo>
                  <a:pt x="11446" y="11213"/>
                </a:lnTo>
                <a:lnTo>
                  <a:pt x="11443" y="11221"/>
                </a:lnTo>
                <a:lnTo>
                  <a:pt x="11455" y="11226"/>
                </a:lnTo>
                <a:lnTo>
                  <a:pt x="11466" y="11232"/>
                </a:lnTo>
                <a:lnTo>
                  <a:pt x="11488" y="11239"/>
                </a:lnTo>
                <a:lnTo>
                  <a:pt x="11507" y="11248"/>
                </a:lnTo>
                <a:lnTo>
                  <a:pt x="11511" y="11254"/>
                </a:lnTo>
                <a:lnTo>
                  <a:pt x="11514" y="11262"/>
                </a:lnTo>
                <a:lnTo>
                  <a:pt x="11515" y="11272"/>
                </a:lnTo>
                <a:lnTo>
                  <a:pt x="11517" y="11281"/>
                </a:lnTo>
                <a:lnTo>
                  <a:pt x="11518" y="11287"/>
                </a:lnTo>
                <a:lnTo>
                  <a:pt x="11521" y="11290"/>
                </a:lnTo>
                <a:lnTo>
                  <a:pt x="11522" y="11290"/>
                </a:lnTo>
                <a:lnTo>
                  <a:pt x="11525" y="11287"/>
                </a:lnTo>
                <a:lnTo>
                  <a:pt x="11530" y="11284"/>
                </a:lnTo>
                <a:lnTo>
                  <a:pt x="11533" y="11278"/>
                </a:lnTo>
                <a:lnTo>
                  <a:pt x="11545" y="11280"/>
                </a:lnTo>
                <a:lnTo>
                  <a:pt x="11558" y="11283"/>
                </a:lnTo>
                <a:lnTo>
                  <a:pt x="11558" y="11293"/>
                </a:lnTo>
                <a:lnTo>
                  <a:pt x="11558" y="11301"/>
                </a:lnTo>
                <a:lnTo>
                  <a:pt x="11583" y="11301"/>
                </a:lnTo>
                <a:lnTo>
                  <a:pt x="11600" y="11301"/>
                </a:lnTo>
                <a:lnTo>
                  <a:pt x="11590" y="11313"/>
                </a:lnTo>
                <a:lnTo>
                  <a:pt x="11579" y="11323"/>
                </a:lnTo>
                <a:lnTo>
                  <a:pt x="11586" y="11324"/>
                </a:lnTo>
                <a:lnTo>
                  <a:pt x="11590" y="11326"/>
                </a:lnTo>
                <a:lnTo>
                  <a:pt x="11594" y="11330"/>
                </a:lnTo>
                <a:lnTo>
                  <a:pt x="11599" y="11334"/>
                </a:lnTo>
                <a:lnTo>
                  <a:pt x="11606" y="11342"/>
                </a:lnTo>
                <a:lnTo>
                  <a:pt x="11613" y="11349"/>
                </a:lnTo>
                <a:lnTo>
                  <a:pt x="11617" y="11344"/>
                </a:lnTo>
                <a:lnTo>
                  <a:pt x="11622" y="11340"/>
                </a:lnTo>
                <a:lnTo>
                  <a:pt x="11632" y="11344"/>
                </a:lnTo>
                <a:lnTo>
                  <a:pt x="11642" y="11350"/>
                </a:lnTo>
                <a:lnTo>
                  <a:pt x="11636" y="11362"/>
                </a:lnTo>
                <a:lnTo>
                  <a:pt x="11630" y="11372"/>
                </a:lnTo>
                <a:lnTo>
                  <a:pt x="11636" y="11367"/>
                </a:lnTo>
                <a:lnTo>
                  <a:pt x="11648" y="11360"/>
                </a:lnTo>
                <a:lnTo>
                  <a:pt x="11656" y="11365"/>
                </a:lnTo>
                <a:lnTo>
                  <a:pt x="11665" y="11367"/>
                </a:lnTo>
                <a:lnTo>
                  <a:pt x="11655" y="11342"/>
                </a:lnTo>
                <a:lnTo>
                  <a:pt x="11645" y="11326"/>
                </a:lnTo>
                <a:lnTo>
                  <a:pt x="11635" y="11314"/>
                </a:lnTo>
                <a:lnTo>
                  <a:pt x="11626" y="11304"/>
                </a:lnTo>
                <a:lnTo>
                  <a:pt x="11625" y="11297"/>
                </a:lnTo>
                <a:lnTo>
                  <a:pt x="11625" y="11287"/>
                </a:lnTo>
                <a:lnTo>
                  <a:pt x="11623" y="11281"/>
                </a:lnTo>
                <a:lnTo>
                  <a:pt x="11622" y="11277"/>
                </a:lnTo>
                <a:lnTo>
                  <a:pt x="11620" y="11272"/>
                </a:lnTo>
                <a:lnTo>
                  <a:pt x="11616" y="11270"/>
                </a:lnTo>
                <a:lnTo>
                  <a:pt x="11600" y="11255"/>
                </a:lnTo>
                <a:lnTo>
                  <a:pt x="11584" y="11244"/>
                </a:lnTo>
                <a:lnTo>
                  <a:pt x="11567" y="11236"/>
                </a:lnTo>
                <a:lnTo>
                  <a:pt x="11551" y="11228"/>
                </a:lnTo>
                <a:lnTo>
                  <a:pt x="11534" y="11218"/>
                </a:lnTo>
                <a:lnTo>
                  <a:pt x="11518" y="11202"/>
                </a:lnTo>
                <a:lnTo>
                  <a:pt x="11502" y="11187"/>
                </a:lnTo>
                <a:lnTo>
                  <a:pt x="11488" y="11172"/>
                </a:lnTo>
                <a:lnTo>
                  <a:pt x="11475" y="11154"/>
                </a:lnTo>
                <a:lnTo>
                  <a:pt x="11463" y="11137"/>
                </a:lnTo>
                <a:lnTo>
                  <a:pt x="11452" y="11118"/>
                </a:lnTo>
                <a:lnTo>
                  <a:pt x="11443" y="11100"/>
                </a:lnTo>
                <a:lnTo>
                  <a:pt x="11437" y="11082"/>
                </a:lnTo>
                <a:lnTo>
                  <a:pt x="11435" y="11065"/>
                </a:lnTo>
                <a:lnTo>
                  <a:pt x="11442" y="11059"/>
                </a:lnTo>
                <a:lnTo>
                  <a:pt x="11456" y="11054"/>
                </a:lnTo>
                <a:lnTo>
                  <a:pt x="11472" y="11048"/>
                </a:lnTo>
                <a:lnTo>
                  <a:pt x="11488" y="11045"/>
                </a:lnTo>
                <a:lnTo>
                  <a:pt x="11499" y="11046"/>
                </a:lnTo>
                <a:lnTo>
                  <a:pt x="11508" y="11048"/>
                </a:lnTo>
                <a:lnTo>
                  <a:pt x="11511" y="11049"/>
                </a:lnTo>
                <a:lnTo>
                  <a:pt x="11514" y="11049"/>
                </a:lnTo>
                <a:lnTo>
                  <a:pt x="11517" y="11049"/>
                </a:lnTo>
                <a:lnTo>
                  <a:pt x="11517" y="11046"/>
                </a:lnTo>
                <a:lnTo>
                  <a:pt x="11520" y="11043"/>
                </a:lnTo>
                <a:lnTo>
                  <a:pt x="11521" y="11041"/>
                </a:lnTo>
                <a:lnTo>
                  <a:pt x="11524" y="11039"/>
                </a:lnTo>
                <a:lnTo>
                  <a:pt x="11527" y="11038"/>
                </a:lnTo>
                <a:lnTo>
                  <a:pt x="11534" y="11036"/>
                </a:lnTo>
                <a:lnTo>
                  <a:pt x="11540" y="11035"/>
                </a:lnTo>
                <a:lnTo>
                  <a:pt x="11547" y="11035"/>
                </a:lnTo>
                <a:lnTo>
                  <a:pt x="11554" y="11035"/>
                </a:lnTo>
                <a:lnTo>
                  <a:pt x="11561" y="11033"/>
                </a:lnTo>
                <a:lnTo>
                  <a:pt x="11566" y="11029"/>
                </a:lnTo>
                <a:lnTo>
                  <a:pt x="11579" y="11029"/>
                </a:lnTo>
                <a:lnTo>
                  <a:pt x="11590" y="11029"/>
                </a:lnTo>
                <a:lnTo>
                  <a:pt x="11590" y="11020"/>
                </a:lnTo>
                <a:lnTo>
                  <a:pt x="11590" y="11012"/>
                </a:lnTo>
                <a:lnTo>
                  <a:pt x="11606" y="11007"/>
                </a:lnTo>
                <a:lnTo>
                  <a:pt x="11626" y="11005"/>
                </a:lnTo>
                <a:lnTo>
                  <a:pt x="11638" y="11003"/>
                </a:lnTo>
                <a:lnTo>
                  <a:pt x="11648" y="11002"/>
                </a:lnTo>
                <a:lnTo>
                  <a:pt x="11656" y="10999"/>
                </a:lnTo>
                <a:lnTo>
                  <a:pt x="11664" y="10996"/>
                </a:lnTo>
                <a:lnTo>
                  <a:pt x="11674" y="10986"/>
                </a:lnTo>
                <a:lnTo>
                  <a:pt x="11685" y="10976"/>
                </a:lnTo>
                <a:lnTo>
                  <a:pt x="11759" y="10954"/>
                </a:lnTo>
                <a:lnTo>
                  <a:pt x="11797" y="10963"/>
                </a:lnTo>
                <a:lnTo>
                  <a:pt x="11835" y="10937"/>
                </a:lnTo>
                <a:lnTo>
                  <a:pt x="11868" y="10908"/>
                </a:lnTo>
                <a:lnTo>
                  <a:pt x="11871" y="10892"/>
                </a:lnTo>
                <a:lnTo>
                  <a:pt x="11893" y="10869"/>
                </a:lnTo>
                <a:lnTo>
                  <a:pt x="11923" y="10869"/>
                </a:lnTo>
                <a:lnTo>
                  <a:pt x="11936" y="10872"/>
                </a:lnTo>
                <a:lnTo>
                  <a:pt x="11949" y="10878"/>
                </a:lnTo>
                <a:lnTo>
                  <a:pt x="11953" y="10879"/>
                </a:lnTo>
                <a:lnTo>
                  <a:pt x="11957" y="10882"/>
                </a:lnTo>
                <a:lnTo>
                  <a:pt x="11962" y="10885"/>
                </a:lnTo>
                <a:lnTo>
                  <a:pt x="11966" y="10884"/>
                </a:lnTo>
                <a:lnTo>
                  <a:pt x="11976" y="10881"/>
                </a:lnTo>
                <a:lnTo>
                  <a:pt x="11985" y="10882"/>
                </a:lnTo>
                <a:lnTo>
                  <a:pt x="11988" y="10882"/>
                </a:lnTo>
                <a:lnTo>
                  <a:pt x="11990" y="10885"/>
                </a:lnTo>
                <a:lnTo>
                  <a:pt x="11992" y="10888"/>
                </a:lnTo>
                <a:lnTo>
                  <a:pt x="11993" y="10892"/>
                </a:lnTo>
                <a:lnTo>
                  <a:pt x="11995" y="10894"/>
                </a:lnTo>
                <a:lnTo>
                  <a:pt x="11998" y="10895"/>
                </a:lnTo>
                <a:lnTo>
                  <a:pt x="12002" y="10895"/>
                </a:lnTo>
                <a:lnTo>
                  <a:pt x="12008" y="10895"/>
                </a:lnTo>
                <a:lnTo>
                  <a:pt x="12018" y="10894"/>
                </a:lnTo>
                <a:lnTo>
                  <a:pt x="12024" y="10894"/>
                </a:lnTo>
                <a:lnTo>
                  <a:pt x="12039" y="10897"/>
                </a:lnTo>
                <a:lnTo>
                  <a:pt x="12052" y="10902"/>
                </a:lnTo>
                <a:lnTo>
                  <a:pt x="12064" y="10910"/>
                </a:lnTo>
                <a:lnTo>
                  <a:pt x="12077" y="10920"/>
                </a:lnTo>
                <a:lnTo>
                  <a:pt x="12085" y="10921"/>
                </a:lnTo>
                <a:lnTo>
                  <a:pt x="12096" y="10923"/>
                </a:lnTo>
                <a:lnTo>
                  <a:pt x="12104" y="10928"/>
                </a:lnTo>
                <a:lnTo>
                  <a:pt x="12113" y="10934"/>
                </a:lnTo>
                <a:lnTo>
                  <a:pt x="12129" y="10938"/>
                </a:lnTo>
                <a:lnTo>
                  <a:pt x="12145" y="10940"/>
                </a:lnTo>
                <a:lnTo>
                  <a:pt x="12150" y="10946"/>
                </a:lnTo>
                <a:lnTo>
                  <a:pt x="12156" y="10954"/>
                </a:lnTo>
                <a:lnTo>
                  <a:pt x="12166" y="10954"/>
                </a:lnTo>
                <a:lnTo>
                  <a:pt x="12178" y="10954"/>
                </a:lnTo>
                <a:lnTo>
                  <a:pt x="12182" y="10959"/>
                </a:lnTo>
                <a:lnTo>
                  <a:pt x="12188" y="10963"/>
                </a:lnTo>
                <a:lnTo>
                  <a:pt x="12196" y="10970"/>
                </a:lnTo>
                <a:lnTo>
                  <a:pt x="12204" y="10977"/>
                </a:lnTo>
                <a:lnTo>
                  <a:pt x="12209" y="10984"/>
                </a:lnTo>
                <a:lnTo>
                  <a:pt x="12215" y="10993"/>
                </a:lnTo>
                <a:lnTo>
                  <a:pt x="12215" y="11000"/>
                </a:lnTo>
                <a:lnTo>
                  <a:pt x="12214" y="11009"/>
                </a:lnTo>
                <a:lnTo>
                  <a:pt x="12214" y="11012"/>
                </a:lnTo>
                <a:lnTo>
                  <a:pt x="12214" y="11016"/>
                </a:lnTo>
                <a:lnTo>
                  <a:pt x="12215" y="11020"/>
                </a:lnTo>
                <a:lnTo>
                  <a:pt x="12217" y="11025"/>
                </a:lnTo>
                <a:lnTo>
                  <a:pt x="12221" y="11025"/>
                </a:lnTo>
                <a:lnTo>
                  <a:pt x="12224" y="11023"/>
                </a:lnTo>
                <a:lnTo>
                  <a:pt x="12225" y="11022"/>
                </a:lnTo>
                <a:lnTo>
                  <a:pt x="12227" y="11022"/>
                </a:lnTo>
                <a:lnTo>
                  <a:pt x="12228" y="11023"/>
                </a:lnTo>
                <a:lnTo>
                  <a:pt x="12231" y="11025"/>
                </a:lnTo>
                <a:lnTo>
                  <a:pt x="12235" y="11029"/>
                </a:lnTo>
                <a:lnTo>
                  <a:pt x="12238" y="11033"/>
                </a:lnTo>
                <a:lnTo>
                  <a:pt x="12235" y="11036"/>
                </a:lnTo>
                <a:lnTo>
                  <a:pt x="12228" y="11041"/>
                </a:lnTo>
                <a:lnTo>
                  <a:pt x="12221" y="11051"/>
                </a:lnTo>
                <a:lnTo>
                  <a:pt x="12218" y="11062"/>
                </a:lnTo>
                <a:lnTo>
                  <a:pt x="12217" y="11065"/>
                </a:lnTo>
                <a:lnTo>
                  <a:pt x="12217" y="11067"/>
                </a:lnTo>
                <a:lnTo>
                  <a:pt x="12218" y="11068"/>
                </a:lnTo>
                <a:lnTo>
                  <a:pt x="12219" y="11069"/>
                </a:lnTo>
                <a:lnTo>
                  <a:pt x="12224" y="11071"/>
                </a:lnTo>
                <a:lnTo>
                  <a:pt x="12229" y="11071"/>
                </a:lnTo>
                <a:lnTo>
                  <a:pt x="12242" y="11071"/>
                </a:lnTo>
                <a:lnTo>
                  <a:pt x="12251" y="11074"/>
                </a:lnTo>
                <a:lnTo>
                  <a:pt x="12251" y="11095"/>
                </a:lnTo>
                <a:lnTo>
                  <a:pt x="12248" y="11111"/>
                </a:lnTo>
                <a:lnTo>
                  <a:pt x="12248" y="11117"/>
                </a:lnTo>
                <a:lnTo>
                  <a:pt x="12247" y="11121"/>
                </a:lnTo>
                <a:lnTo>
                  <a:pt x="12247" y="11126"/>
                </a:lnTo>
                <a:lnTo>
                  <a:pt x="12250" y="11128"/>
                </a:lnTo>
                <a:lnTo>
                  <a:pt x="12254" y="11131"/>
                </a:lnTo>
                <a:lnTo>
                  <a:pt x="12263" y="11134"/>
                </a:lnTo>
                <a:lnTo>
                  <a:pt x="12265" y="11136"/>
                </a:lnTo>
                <a:lnTo>
                  <a:pt x="12268" y="11134"/>
                </a:lnTo>
                <a:lnTo>
                  <a:pt x="12271" y="11131"/>
                </a:lnTo>
                <a:lnTo>
                  <a:pt x="12273" y="11127"/>
                </a:lnTo>
                <a:lnTo>
                  <a:pt x="12280" y="11128"/>
                </a:lnTo>
                <a:lnTo>
                  <a:pt x="12294" y="11133"/>
                </a:lnTo>
                <a:lnTo>
                  <a:pt x="12300" y="11136"/>
                </a:lnTo>
                <a:lnTo>
                  <a:pt x="12306" y="11139"/>
                </a:lnTo>
                <a:lnTo>
                  <a:pt x="12310" y="11144"/>
                </a:lnTo>
                <a:lnTo>
                  <a:pt x="12316" y="11150"/>
                </a:lnTo>
                <a:lnTo>
                  <a:pt x="12319" y="11154"/>
                </a:lnTo>
                <a:lnTo>
                  <a:pt x="12323" y="11157"/>
                </a:lnTo>
                <a:lnTo>
                  <a:pt x="12329" y="11160"/>
                </a:lnTo>
                <a:lnTo>
                  <a:pt x="12335" y="11163"/>
                </a:lnTo>
                <a:lnTo>
                  <a:pt x="12337" y="11162"/>
                </a:lnTo>
                <a:lnTo>
                  <a:pt x="12343" y="11160"/>
                </a:lnTo>
                <a:lnTo>
                  <a:pt x="12355" y="11163"/>
                </a:lnTo>
                <a:lnTo>
                  <a:pt x="12366" y="11166"/>
                </a:lnTo>
                <a:lnTo>
                  <a:pt x="12384" y="11169"/>
                </a:lnTo>
                <a:lnTo>
                  <a:pt x="12398" y="11170"/>
                </a:lnTo>
                <a:lnTo>
                  <a:pt x="12402" y="11166"/>
                </a:lnTo>
                <a:lnTo>
                  <a:pt x="12408" y="11164"/>
                </a:lnTo>
                <a:lnTo>
                  <a:pt x="12418" y="11169"/>
                </a:lnTo>
                <a:lnTo>
                  <a:pt x="12431" y="11175"/>
                </a:lnTo>
                <a:lnTo>
                  <a:pt x="12438" y="11179"/>
                </a:lnTo>
                <a:lnTo>
                  <a:pt x="12444" y="11185"/>
                </a:lnTo>
                <a:lnTo>
                  <a:pt x="12448" y="11189"/>
                </a:lnTo>
                <a:lnTo>
                  <a:pt x="12451" y="11195"/>
                </a:lnTo>
                <a:lnTo>
                  <a:pt x="12456" y="11199"/>
                </a:lnTo>
                <a:lnTo>
                  <a:pt x="12461" y="11203"/>
                </a:lnTo>
                <a:lnTo>
                  <a:pt x="12469" y="11206"/>
                </a:lnTo>
                <a:lnTo>
                  <a:pt x="12476" y="11208"/>
                </a:lnTo>
                <a:lnTo>
                  <a:pt x="12492" y="11211"/>
                </a:lnTo>
                <a:lnTo>
                  <a:pt x="12506" y="11211"/>
                </a:lnTo>
                <a:lnTo>
                  <a:pt x="12522" y="11206"/>
                </a:lnTo>
                <a:lnTo>
                  <a:pt x="12536" y="11205"/>
                </a:lnTo>
                <a:lnTo>
                  <a:pt x="12553" y="11208"/>
                </a:lnTo>
                <a:lnTo>
                  <a:pt x="12568" y="11212"/>
                </a:lnTo>
                <a:lnTo>
                  <a:pt x="12568" y="11215"/>
                </a:lnTo>
                <a:lnTo>
                  <a:pt x="12568" y="11221"/>
                </a:lnTo>
                <a:lnTo>
                  <a:pt x="12566" y="11221"/>
                </a:lnTo>
                <a:lnTo>
                  <a:pt x="12564" y="11221"/>
                </a:lnTo>
                <a:lnTo>
                  <a:pt x="12564" y="11226"/>
                </a:lnTo>
                <a:lnTo>
                  <a:pt x="12564" y="11232"/>
                </a:lnTo>
                <a:lnTo>
                  <a:pt x="12561" y="11235"/>
                </a:lnTo>
                <a:lnTo>
                  <a:pt x="12559" y="11236"/>
                </a:lnTo>
                <a:lnTo>
                  <a:pt x="12559" y="11238"/>
                </a:lnTo>
                <a:lnTo>
                  <a:pt x="12558" y="11241"/>
                </a:lnTo>
                <a:lnTo>
                  <a:pt x="12556" y="11244"/>
                </a:lnTo>
                <a:lnTo>
                  <a:pt x="12556" y="11247"/>
                </a:lnTo>
                <a:lnTo>
                  <a:pt x="12556" y="11249"/>
                </a:lnTo>
                <a:lnTo>
                  <a:pt x="12558" y="11254"/>
                </a:lnTo>
                <a:lnTo>
                  <a:pt x="12562" y="11257"/>
                </a:lnTo>
                <a:lnTo>
                  <a:pt x="12566" y="11259"/>
                </a:lnTo>
                <a:lnTo>
                  <a:pt x="12571" y="11262"/>
                </a:lnTo>
                <a:lnTo>
                  <a:pt x="12575" y="11264"/>
                </a:lnTo>
                <a:lnTo>
                  <a:pt x="12577" y="11255"/>
                </a:lnTo>
                <a:lnTo>
                  <a:pt x="12578" y="11247"/>
                </a:lnTo>
                <a:lnTo>
                  <a:pt x="12582" y="11252"/>
                </a:lnTo>
                <a:lnTo>
                  <a:pt x="12591" y="11261"/>
                </a:lnTo>
                <a:lnTo>
                  <a:pt x="12591" y="11264"/>
                </a:lnTo>
                <a:lnTo>
                  <a:pt x="12592" y="11267"/>
                </a:lnTo>
                <a:lnTo>
                  <a:pt x="12597" y="11268"/>
                </a:lnTo>
                <a:lnTo>
                  <a:pt x="12598" y="11271"/>
                </a:lnTo>
                <a:lnTo>
                  <a:pt x="12595" y="11274"/>
                </a:lnTo>
                <a:lnTo>
                  <a:pt x="12594" y="11277"/>
                </a:lnTo>
                <a:lnTo>
                  <a:pt x="12579" y="11277"/>
                </a:lnTo>
                <a:lnTo>
                  <a:pt x="12566" y="11278"/>
                </a:lnTo>
                <a:lnTo>
                  <a:pt x="12561" y="11281"/>
                </a:lnTo>
                <a:lnTo>
                  <a:pt x="12555" y="11285"/>
                </a:lnTo>
                <a:lnTo>
                  <a:pt x="12551" y="11293"/>
                </a:lnTo>
                <a:lnTo>
                  <a:pt x="12549" y="11303"/>
                </a:lnTo>
                <a:lnTo>
                  <a:pt x="12556" y="11308"/>
                </a:lnTo>
                <a:lnTo>
                  <a:pt x="12562" y="11310"/>
                </a:lnTo>
                <a:lnTo>
                  <a:pt x="12568" y="11304"/>
                </a:lnTo>
                <a:lnTo>
                  <a:pt x="12578" y="11297"/>
                </a:lnTo>
                <a:lnTo>
                  <a:pt x="12591" y="11306"/>
                </a:lnTo>
                <a:lnTo>
                  <a:pt x="12602" y="11311"/>
                </a:lnTo>
                <a:lnTo>
                  <a:pt x="12617" y="11307"/>
                </a:lnTo>
                <a:lnTo>
                  <a:pt x="12630" y="11304"/>
                </a:lnTo>
                <a:lnTo>
                  <a:pt x="12640" y="11303"/>
                </a:lnTo>
                <a:lnTo>
                  <a:pt x="12649" y="11301"/>
                </a:lnTo>
                <a:lnTo>
                  <a:pt x="12651" y="11300"/>
                </a:lnTo>
                <a:lnTo>
                  <a:pt x="12653" y="11298"/>
                </a:lnTo>
                <a:lnTo>
                  <a:pt x="12656" y="11295"/>
                </a:lnTo>
                <a:lnTo>
                  <a:pt x="12656" y="11293"/>
                </a:lnTo>
                <a:lnTo>
                  <a:pt x="12659" y="11284"/>
                </a:lnTo>
                <a:lnTo>
                  <a:pt x="12661" y="11278"/>
                </a:lnTo>
                <a:lnTo>
                  <a:pt x="12669" y="11267"/>
                </a:lnTo>
                <a:lnTo>
                  <a:pt x="12677" y="11255"/>
                </a:lnTo>
                <a:lnTo>
                  <a:pt x="12685" y="11244"/>
                </a:lnTo>
                <a:lnTo>
                  <a:pt x="12693" y="11234"/>
                </a:lnTo>
                <a:lnTo>
                  <a:pt x="12710" y="11209"/>
                </a:lnTo>
                <a:lnTo>
                  <a:pt x="12735" y="11177"/>
                </a:lnTo>
                <a:lnTo>
                  <a:pt x="12762" y="11141"/>
                </a:lnTo>
                <a:lnTo>
                  <a:pt x="12788" y="11105"/>
                </a:lnTo>
                <a:lnTo>
                  <a:pt x="12808" y="11078"/>
                </a:lnTo>
                <a:lnTo>
                  <a:pt x="12831" y="11049"/>
                </a:lnTo>
                <a:lnTo>
                  <a:pt x="12843" y="11035"/>
                </a:lnTo>
                <a:lnTo>
                  <a:pt x="12854" y="11020"/>
                </a:lnTo>
                <a:lnTo>
                  <a:pt x="12865" y="11006"/>
                </a:lnTo>
                <a:lnTo>
                  <a:pt x="12873" y="10992"/>
                </a:lnTo>
                <a:lnTo>
                  <a:pt x="12893" y="10964"/>
                </a:lnTo>
                <a:lnTo>
                  <a:pt x="12916" y="10935"/>
                </a:lnTo>
                <a:lnTo>
                  <a:pt x="12939" y="10907"/>
                </a:lnTo>
                <a:lnTo>
                  <a:pt x="12961" y="10881"/>
                </a:lnTo>
                <a:lnTo>
                  <a:pt x="12985" y="10851"/>
                </a:lnTo>
                <a:lnTo>
                  <a:pt x="13013" y="10817"/>
                </a:lnTo>
                <a:lnTo>
                  <a:pt x="13042" y="10783"/>
                </a:lnTo>
                <a:lnTo>
                  <a:pt x="13069" y="10751"/>
                </a:lnTo>
                <a:lnTo>
                  <a:pt x="13109" y="10704"/>
                </a:lnTo>
                <a:lnTo>
                  <a:pt x="13151" y="10656"/>
                </a:lnTo>
                <a:lnTo>
                  <a:pt x="13190" y="10610"/>
                </a:lnTo>
                <a:lnTo>
                  <a:pt x="13226" y="10567"/>
                </a:lnTo>
                <a:lnTo>
                  <a:pt x="13263" y="10521"/>
                </a:lnTo>
                <a:lnTo>
                  <a:pt x="13299" y="10478"/>
                </a:lnTo>
                <a:lnTo>
                  <a:pt x="13333" y="10439"/>
                </a:lnTo>
                <a:lnTo>
                  <a:pt x="13364" y="10403"/>
                </a:lnTo>
                <a:lnTo>
                  <a:pt x="13410" y="10348"/>
                </a:lnTo>
                <a:lnTo>
                  <a:pt x="13453" y="10300"/>
                </a:lnTo>
                <a:lnTo>
                  <a:pt x="13492" y="10257"/>
                </a:lnTo>
                <a:lnTo>
                  <a:pt x="13530" y="10218"/>
                </a:lnTo>
                <a:lnTo>
                  <a:pt x="13569" y="10178"/>
                </a:lnTo>
                <a:lnTo>
                  <a:pt x="13608" y="10139"/>
                </a:lnTo>
                <a:lnTo>
                  <a:pt x="13646" y="10102"/>
                </a:lnTo>
                <a:lnTo>
                  <a:pt x="13685" y="10064"/>
                </a:lnTo>
                <a:lnTo>
                  <a:pt x="13711" y="10038"/>
                </a:lnTo>
                <a:lnTo>
                  <a:pt x="13739" y="10012"/>
                </a:lnTo>
                <a:lnTo>
                  <a:pt x="13753" y="9998"/>
                </a:lnTo>
                <a:lnTo>
                  <a:pt x="13767" y="9985"/>
                </a:lnTo>
                <a:lnTo>
                  <a:pt x="13785" y="9972"/>
                </a:lnTo>
                <a:lnTo>
                  <a:pt x="13801" y="9959"/>
                </a:lnTo>
                <a:lnTo>
                  <a:pt x="13813" y="9946"/>
                </a:lnTo>
                <a:lnTo>
                  <a:pt x="13828" y="9933"/>
                </a:lnTo>
                <a:lnTo>
                  <a:pt x="13842" y="9922"/>
                </a:lnTo>
                <a:lnTo>
                  <a:pt x="13858" y="9910"/>
                </a:lnTo>
                <a:lnTo>
                  <a:pt x="13873" y="9896"/>
                </a:lnTo>
                <a:lnTo>
                  <a:pt x="13887" y="9881"/>
                </a:lnTo>
                <a:lnTo>
                  <a:pt x="13917" y="9854"/>
                </a:lnTo>
                <a:lnTo>
                  <a:pt x="13946" y="9827"/>
                </a:lnTo>
                <a:lnTo>
                  <a:pt x="14050" y="9735"/>
                </a:lnTo>
                <a:lnTo>
                  <a:pt x="14065" y="9726"/>
                </a:lnTo>
                <a:lnTo>
                  <a:pt x="14077" y="9709"/>
                </a:lnTo>
                <a:lnTo>
                  <a:pt x="14186" y="9621"/>
                </a:lnTo>
                <a:lnTo>
                  <a:pt x="14241" y="9582"/>
                </a:lnTo>
                <a:lnTo>
                  <a:pt x="14273" y="9553"/>
                </a:lnTo>
                <a:lnTo>
                  <a:pt x="14273" y="9550"/>
                </a:lnTo>
                <a:lnTo>
                  <a:pt x="14269" y="9547"/>
                </a:lnTo>
                <a:lnTo>
                  <a:pt x="14263" y="9549"/>
                </a:lnTo>
                <a:lnTo>
                  <a:pt x="14258" y="9549"/>
                </a:lnTo>
                <a:lnTo>
                  <a:pt x="14254" y="9540"/>
                </a:lnTo>
                <a:lnTo>
                  <a:pt x="14248" y="9533"/>
                </a:lnTo>
                <a:lnTo>
                  <a:pt x="14243" y="9530"/>
                </a:lnTo>
                <a:lnTo>
                  <a:pt x="14235" y="9527"/>
                </a:lnTo>
                <a:lnTo>
                  <a:pt x="14230" y="9524"/>
                </a:lnTo>
                <a:lnTo>
                  <a:pt x="14224" y="9521"/>
                </a:lnTo>
                <a:lnTo>
                  <a:pt x="14221" y="9519"/>
                </a:lnTo>
                <a:lnTo>
                  <a:pt x="14224" y="9521"/>
                </a:lnTo>
                <a:lnTo>
                  <a:pt x="14230" y="9524"/>
                </a:lnTo>
                <a:lnTo>
                  <a:pt x="14235" y="9527"/>
                </a:lnTo>
                <a:lnTo>
                  <a:pt x="14243" y="9530"/>
                </a:lnTo>
                <a:lnTo>
                  <a:pt x="14248" y="9533"/>
                </a:lnTo>
                <a:lnTo>
                  <a:pt x="14254" y="9540"/>
                </a:lnTo>
                <a:lnTo>
                  <a:pt x="14258" y="9549"/>
                </a:lnTo>
                <a:lnTo>
                  <a:pt x="14263" y="9549"/>
                </a:lnTo>
                <a:lnTo>
                  <a:pt x="14269" y="9547"/>
                </a:lnTo>
                <a:lnTo>
                  <a:pt x="14273" y="9550"/>
                </a:lnTo>
                <a:lnTo>
                  <a:pt x="14273" y="9553"/>
                </a:lnTo>
                <a:lnTo>
                  <a:pt x="14269" y="9556"/>
                </a:lnTo>
                <a:lnTo>
                  <a:pt x="14270" y="9556"/>
                </a:lnTo>
                <a:close/>
                <a:moveTo>
                  <a:pt x="15962" y="7271"/>
                </a:moveTo>
                <a:lnTo>
                  <a:pt x="15953" y="7274"/>
                </a:lnTo>
                <a:lnTo>
                  <a:pt x="15945" y="7276"/>
                </a:lnTo>
                <a:lnTo>
                  <a:pt x="15946" y="7274"/>
                </a:lnTo>
                <a:lnTo>
                  <a:pt x="15953" y="7272"/>
                </a:lnTo>
                <a:lnTo>
                  <a:pt x="15961" y="7272"/>
                </a:lnTo>
                <a:lnTo>
                  <a:pt x="15962" y="7271"/>
                </a:lnTo>
                <a:close/>
                <a:moveTo>
                  <a:pt x="14866" y="184"/>
                </a:moveTo>
                <a:lnTo>
                  <a:pt x="14857" y="186"/>
                </a:lnTo>
                <a:lnTo>
                  <a:pt x="14857" y="186"/>
                </a:lnTo>
                <a:lnTo>
                  <a:pt x="14866" y="184"/>
                </a:lnTo>
                <a:close/>
                <a:moveTo>
                  <a:pt x="7371" y="5487"/>
                </a:moveTo>
                <a:lnTo>
                  <a:pt x="7375" y="5484"/>
                </a:lnTo>
                <a:lnTo>
                  <a:pt x="7378" y="5478"/>
                </a:lnTo>
                <a:lnTo>
                  <a:pt x="7380" y="5474"/>
                </a:lnTo>
                <a:lnTo>
                  <a:pt x="7381" y="5471"/>
                </a:lnTo>
                <a:lnTo>
                  <a:pt x="7380" y="5469"/>
                </a:lnTo>
                <a:lnTo>
                  <a:pt x="7380" y="5472"/>
                </a:lnTo>
                <a:lnTo>
                  <a:pt x="7378" y="5475"/>
                </a:lnTo>
                <a:lnTo>
                  <a:pt x="7375" y="5481"/>
                </a:lnTo>
                <a:lnTo>
                  <a:pt x="7371" y="5487"/>
                </a:lnTo>
                <a:close/>
                <a:moveTo>
                  <a:pt x="11281" y="337"/>
                </a:moveTo>
                <a:lnTo>
                  <a:pt x="11281" y="337"/>
                </a:lnTo>
                <a:lnTo>
                  <a:pt x="11279" y="336"/>
                </a:lnTo>
                <a:lnTo>
                  <a:pt x="11278" y="336"/>
                </a:lnTo>
                <a:lnTo>
                  <a:pt x="11279" y="336"/>
                </a:lnTo>
                <a:lnTo>
                  <a:pt x="11279" y="336"/>
                </a:lnTo>
                <a:lnTo>
                  <a:pt x="11281" y="337"/>
                </a:lnTo>
                <a:close/>
                <a:moveTo>
                  <a:pt x="15984" y="2144"/>
                </a:moveTo>
                <a:lnTo>
                  <a:pt x="15982" y="2159"/>
                </a:lnTo>
                <a:lnTo>
                  <a:pt x="15981" y="2170"/>
                </a:lnTo>
                <a:lnTo>
                  <a:pt x="15975" y="2182"/>
                </a:lnTo>
                <a:lnTo>
                  <a:pt x="15968" y="2192"/>
                </a:lnTo>
                <a:lnTo>
                  <a:pt x="15969" y="2183"/>
                </a:lnTo>
                <a:lnTo>
                  <a:pt x="15973" y="2173"/>
                </a:lnTo>
                <a:lnTo>
                  <a:pt x="15978" y="2164"/>
                </a:lnTo>
                <a:lnTo>
                  <a:pt x="15982" y="2154"/>
                </a:lnTo>
                <a:lnTo>
                  <a:pt x="15982" y="2150"/>
                </a:lnTo>
                <a:lnTo>
                  <a:pt x="15984" y="2144"/>
                </a:lnTo>
                <a:close/>
                <a:moveTo>
                  <a:pt x="14824" y="195"/>
                </a:moveTo>
                <a:lnTo>
                  <a:pt x="14827" y="195"/>
                </a:lnTo>
                <a:lnTo>
                  <a:pt x="14826" y="195"/>
                </a:lnTo>
                <a:lnTo>
                  <a:pt x="14824" y="195"/>
                </a:lnTo>
                <a:close/>
                <a:moveTo>
                  <a:pt x="16215" y="1681"/>
                </a:moveTo>
                <a:lnTo>
                  <a:pt x="16210" y="1681"/>
                </a:lnTo>
                <a:lnTo>
                  <a:pt x="16202" y="1681"/>
                </a:lnTo>
                <a:lnTo>
                  <a:pt x="16194" y="1678"/>
                </a:lnTo>
                <a:lnTo>
                  <a:pt x="16185" y="1673"/>
                </a:lnTo>
                <a:lnTo>
                  <a:pt x="16179" y="1665"/>
                </a:lnTo>
                <a:lnTo>
                  <a:pt x="16174" y="1658"/>
                </a:lnTo>
                <a:lnTo>
                  <a:pt x="16164" y="1649"/>
                </a:lnTo>
                <a:lnTo>
                  <a:pt x="16155" y="1640"/>
                </a:lnTo>
                <a:lnTo>
                  <a:pt x="16153" y="1637"/>
                </a:lnTo>
                <a:lnTo>
                  <a:pt x="16152" y="1635"/>
                </a:lnTo>
                <a:lnTo>
                  <a:pt x="16148" y="1630"/>
                </a:lnTo>
                <a:lnTo>
                  <a:pt x="16145" y="1626"/>
                </a:lnTo>
                <a:lnTo>
                  <a:pt x="16142" y="1622"/>
                </a:lnTo>
                <a:lnTo>
                  <a:pt x="16141" y="1617"/>
                </a:lnTo>
                <a:lnTo>
                  <a:pt x="16142" y="1604"/>
                </a:lnTo>
                <a:lnTo>
                  <a:pt x="16145" y="1593"/>
                </a:lnTo>
                <a:lnTo>
                  <a:pt x="16148" y="1586"/>
                </a:lnTo>
                <a:lnTo>
                  <a:pt x="16151" y="1580"/>
                </a:lnTo>
                <a:lnTo>
                  <a:pt x="16155" y="1568"/>
                </a:lnTo>
                <a:lnTo>
                  <a:pt x="16159" y="1558"/>
                </a:lnTo>
                <a:lnTo>
                  <a:pt x="16161" y="1548"/>
                </a:lnTo>
                <a:lnTo>
                  <a:pt x="16162" y="1542"/>
                </a:lnTo>
                <a:lnTo>
                  <a:pt x="16162" y="1539"/>
                </a:lnTo>
                <a:lnTo>
                  <a:pt x="16164" y="1537"/>
                </a:lnTo>
                <a:lnTo>
                  <a:pt x="16166" y="1534"/>
                </a:lnTo>
                <a:lnTo>
                  <a:pt x="16168" y="1529"/>
                </a:lnTo>
                <a:lnTo>
                  <a:pt x="16168" y="1528"/>
                </a:lnTo>
                <a:lnTo>
                  <a:pt x="16166" y="1525"/>
                </a:lnTo>
                <a:lnTo>
                  <a:pt x="16168" y="1518"/>
                </a:lnTo>
                <a:lnTo>
                  <a:pt x="16168" y="1509"/>
                </a:lnTo>
                <a:lnTo>
                  <a:pt x="16166" y="1502"/>
                </a:lnTo>
                <a:lnTo>
                  <a:pt x="16164" y="1493"/>
                </a:lnTo>
                <a:lnTo>
                  <a:pt x="16159" y="1480"/>
                </a:lnTo>
                <a:lnTo>
                  <a:pt x="16153" y="1469"/>
                </a:lnTo>
                <a:lnTo>
                  <a:pt x="16149" y="1460"/>
                </a:lnTo>
                <a:lnTo>
                  <a:pt x="16146" y="1456"/>
                </a:lnTo>
                <a:lnTo>
                  <a:pt x="16143" y="1453"/>
                </a:lnTo>
                <a:lnTo>
                  <a:pt x="16141" y="1447"/>
                </a:lnTo>
                <a:lnTo>
                  <a:pt x="16139" y="1442"/>
                </a:lnTo>
                <a:lnTo>
                  <a:pt x="16138" y="1436"/>
                </a:lnTo>
                <a:lnTo>
                  <a:pt x="16136" y="1433"/>
                </a:lnTo>
                <a:lnTo>
                  <a:pt x="16135" y="1430"/>
                </a:lnTo>
                <a:lnTo>
                  <a:pt x="16132" y="1426"/>
                </a:lnTo>
                <a:lnTo>
                  <a:pt x="16129" y="1421"/>
                </a:lnTo>
                <a:lnTo>
                  <a:pt x="16126" y="1414"/>
                </a:lnTo>
                <a:lnTo>
                  <a:pt x="16123" y="1407"/>
                </a:lnTo>
                <a:lnTo>
                  <a:pt x="16120" y="1401"/>
                </a:lnTo>
                <a:lnTo>
                  <a:pt x="16115" y="1397"/>
                </a:lnTo>
                <a:lnTo>
                  <a:pt x="16107" y="1390"/>
                </a:lnTo>
                <a:lnTo>
                  <a:pt x="16100" y="1383"/>
                </a:lnTo>
                <a:lnTo>
                  <a:pt x="16099" y="1380"/>
                </a:lnTo>
                <a:lnTo>
                  <a:pt x="16096" y="1378"/>
                </a:lnTo>
                <a:lnTo>
                  <a:pt x="16092" y="1372"/>
                </a:lnTo>
                <a:lnTo>
                  <a:pt x="16087" y="1365"/>
                </a:lnTo>
                <a:lnTo>
                  <a:pt x="16084" y="1364"/>
                </a:lnTo>
                <a:lnTo>
                  <a:pt x="16080" y="1362"/>
                </a:lnTo>
                <a:lnTo>
                  <a:pt x="16079" y="1365"/>
                </a:lnTo>
                <a:lnTo>
                  <a:pt x="16077" y="1365"/>
                </a:lnTo>
                <a:lnTo>
                  <a:pt x="16077" y="1367"/>
                </a:lnTo>
                <a:lnTo>
                  <a:pt x="16080" y="1370"/>
                </a:lnTo>
                <a:lnTo>
                  <a:pt x="16087" y="1375"/>
                </a:lnTo>
                <a:lnTo>
                  <a:pt x="16089" y="1380"/>
                </a:lnTo>
                <a:lnTo>
                  <a:pt x="16086" y="1381"/>
                </a:lnTo>
                <a:lnTo>
                  <a:pt x="16080" y="1381"/>
                </a:lnTo>
                <a:lnTo>
                  <a:pt x="16073" y="1381"/>
                </a:lnTo>
                <a:lnTo>
                  <a:pt x="16070" y="1381"/>
                </a:lnTo>
                <a:lnTo>
                  <a:pt x="16063" y="1380"/>
                </a:lnTo>
                <a:lnTo>
                  <a:pt x="16057" y="1380"/>
                </a:lnTo>
                <a:lnTo>
                  <a:pt x="16053" y="1378"/>
                </a:lnTo>
                <a:lnTo>
                  <a:pt x="16050" y="1375"/>
                </a:lnTo>
                <a:lnTo>
                  <a:pt x="16045" y="1371"/>
                </a:lnTo>
                <a:lnTo>
                  <a:pt x="16041" y="1365"/>
                </a:lnTo>
                <a:lnTo>
                  <a:pt x="16041" y="1364"/>
                </a:lnTo>
                <a:lnTo>
                  <a:pt x="16043" y="1362"/>
                </a:lnTo>
                <a:lnTo>
                  <a:pt x="16038" y="1362"/>
                </a:lnTo>
                <a:lnTo>
                  <a:pt x="16034" y="1361"/>
                </a:lnTo>
                <a:lnTo>
                  <a:pt x="16035" y="1358"/>
                </a:lnTo>
                <a:lnTo>
                  <a:pt x="16037" y="1357"/>
                </a:lnTo>
                <a:lnTo>
                  <a:pt x="16028" y="1355"/>
                </a:lnTo>
                <a:lnTo>
                  <a:pt x="16020" y="1355"/>
                </a:lnTo>
                <a:lnTo>
                  <a:pt x="16011" y="1352"/>
                </a:lnTo>
                <a:lnTo>
                  <a:pt x="16001" y="1348"/>
                </a:lnTo>
                <a:lnTo>
                  <a:pt x="15992" y="1344"/>
                </a:lnTo>
                <a:lnTo>
                  <a:pt x="15984" y="1338"/>
                </a:lnTo>
                <a:lnTo>
                  <a:pt x="15971" y="1325"/>
                </a:lnTo>
                <a:lnTo>
                  <a:pt x="15962" y="1315"/>
                </a:lnTo>
                <a:lnTo>
                  <a:pt x="15962" y="1308"/>
                </a:lnTo>
                <a:lnTo>
                  <a:pt x="15963" y="1303"/>
                </a:lnTo>
                <a:lnTo>
                  <a:pt x="15959" y="1299"/>
                </a:lnTo>
                <a:lnTo>
                  <a:pt x="15955" y="1295"/>
                </a:lnTo>
                <a:lnTo>
                  <a:pt x="15953" y="1289"/>
                </a:lnTo>
                <a:lnTo>
                  <a:pt x="15950" y="1283"/>
                </a:lnTo>
                <a:lnTo>
                  <a:pt x="15948" y="1279"/>
                </a:lnTo>
                <a:lnTo>
                  <a:pt x="15945" y="1273"/>
                </a:lnTo>
                <a:lnTo>
                  <a:pt x="15943" y="1267"/>
                </a:lnTo>
                <a:lnTo>
                  <a:pt x="15940" y="1263"/>
                </a:lnTo>
                <a:lnTo>
                  <a:pt x="15935" y="1259"/>
                </a:lnTo>
                <a:lnTo>
                  <a:pt x="15930" y="1254"/>
                </a:lnTo>
                <a:lnTo>
                  <a:pt x="15923" y="1253"/>
                </a:lnTo>
                <a:lnTo>
                  <a:pt x="15917" y="1250"/>
                </a:lnTo>
                <a:lnTo>
                  <a:pt x="15906" y="1247"/>
                </a:lnTo>
                <a:lnTo>
                  <a:pt x="15891" y="1243"/>
                </a:lnTo>
                <a:lnTo>
                  <a:pt x="15884" y="1244"/>
                </a:lnTo>
                <a:lnTo>
                  <a:pt x="15880" y="1246"/>
                </a:lnTo>
                <a:lnTo>
                  <a:pt x="15877" y="1243"/>
                </a:lnTo>
                <a:lnTo>
                  <a:pt x="15868" y="1241"/>
                </a:lnTo>
                <a:lnTo>
                  <a:pt x="15864" y="1239"/>
                </a:lnTo>
                <a:lnTo>
                  <a:pt x="15861" y="1234"/>
                </a:lnTo>
                <a:lnTo>
                  <a:pt x="15860" y="1230"/>
                </a:lnTo>
                <a:lnTo>
                  <a:pt x="15858" y="1228"/>
                </a:lnTo>
                <a:lnTo>
                  <a:pt x="15861" y="1226"/>
                </a:lnTo>
                <a:lnTo>
                  <a:pt x="15864" y="1223"/>
                </a:lnTo>
                <a:lnTo>
                  <a:pt x="15865" y="1220"/>
                </a:lnTo>
                <a:lnTo>
                  <a:pt x="15868" y="1217"/>
                </a:lnTo>
                <a:lnTo>
                  <a:pt x="15868" y="1211"/>
                </a:lnTo>
                <a:lnTo>
                  <a:pt x="15868" y="1204"/>
                </a:lnTo>
                <a:lnTo>
                  <a:pt x="15867" y="1198"/>
                </a:lnTo>
                <a:lnTo>
                  <a:pt x="15865" y="1192"/>
                </a:lnTo>
                <a:lnTo>
                  <a:pt x="15867" y="1187"/>
                </a:lnTo>
                <a:lnTo>
                  <a:pt x="15867" y="1181"/>
                </a:lnTo>
                <a:lnTo>
                  <a:pt x="15871" y="1172"/>
                </a:lnTo>
                <a:lnTo>
                  <a:pt x="15877" y="1165"/>
                </a:lnTo>
                <a:lnTo>
                  <a:pt x="15880" y="1162"/>
                </a:lnTo>
                <a:lnTo>
                  <a:pt x="15881" y="1161"/>
                </a:lnTo>
                <a:lnTo>
                  <a:pt x="15881" y="1161"/>
                </a:lnTo>
                <a:lnTo>
                  <a:pt x="15881" y="1161"/>
                </a:lnTo>
                <a:lnTo>
                  <a:pt x="15883" y="1155"/>
                </a:lnTo>
                <a:lnTo>
                  <a:pt x="15886" y="1151"/>
                </a:lnTo>
                <a:lnTo>
                  <a:pt x="15889" y="1148"/>
                </a:lnTo>
                <a:lnTo>
                  <a:pt x="15891" y="1148"/>
                </a:lnTo>
                <a:lnTo>
                  <a:pt x="15901" y="1146"/>
                </a:lnTo>
                <a:lnTo>
                  <a:pt x="15904" y="1148"/>
                </a:lnTo>
                <a:lnTo>
                  <a:pt x="15909" y="1142"/>
                </a:lnTo>
                <a:lnTo>
                  <a:pt x="15914" y="1138"/>
                </a:lnTo>
                <a:lnTo>
                  <a:pt x="15917" y="1139"/>
                </a:lnTo>
                <a:lnTo>
                  <a:pt x="15920" y="1141"/>
                </a:lnTo>
                <a:lnTo>
                  <a:pt x="15923" y="1141"/>
                </a:lnTo>
                <a:lnTo>
                  <a:pt x="15926" y="1141"/>
                </a:lnTo>
                <a:lnTo>
                  <a:pt x="15932" y="1139"/>
                </a:lnTo>
                <a:lnTo>
                  <a:pt x="15936" y="1138"/>
                </a:lnTo>
                <a:lnTo>
                  <a:pt x="15937" y="1135"/>
                </a:lnTo>
                <a:lnTo>
                  <a:pt x="15940" y="1133"/>
                </a:lnTo>
                <a:lnTo>
                  <a:pt x="15949" y="1133"/>
                </a:lnTo>
                <a:lnTo>
                  <a:pt x="15956" y="1132"/>
                </a:lnTo>
                <a:lnTo>
                  <a:pt x="15962" y="1128"/>
                </a:lnTo>
                <a:lnTo>
                  <a:pt x="15969" y="1122"/>
                </a:lnTo>
                <a:lnTo>
                  <a:pt x="15973" y="1112"/>
                </a:lnTo>
                <a:lnTo>
                  <a:pt x="15979" y="1103"/>
                </a:lnTo>
                <a:lnTo>
                  <a:pt x="15985" y="1099"/>
                </a:lnTo>
                <a:lnTo>
                  <a:pt x="15991" y="1095"/>
                </a:lnTo>
                <a:lnTo>
                  <a:pt x="15992" y="1089"/>
                </a:lnTo>
                <a:lnTo>
                  <a:pt x="15992" y="1084"/>
                </a:lnTo>
                <a:lnTo>
                  <a:pt x="15994" y="1082"/>
                </a:lnTo>
                <a:lnTo>
                  <a:pt x="15995" y="1080"/>
                </a:lnTo>
                <a:lnTo>
                  <a:pt x="15998" y="1079"/>
                </a:lnTo>
                <a:lnTo>
                  <a:pt x="15999" y="1077"/>
                </a:lnTo>
                <a:lnTo>
                  <a:pt x="16004" y="1077"/>
                </a:lnTo>
                <a:lnTo>
                  <a:pt x="16008" y="1079"/>
                </a:lnTo>
                <a:lnTo>
                  <a:pt x="16015" y="1077"/>
                </a:lnTo>
                <a:lnTo>
                  <a:pt x="16022" y="1074"/>
                </a:lnTo>
                <a:lnTo>
                  <a:pt x="16028" y="1069"/>
                </a:lnTo>
                <a:lnTo>
                  <a:pt x="16033" y="1063"/>
                </a:lnTo>
                <a:lnTo>
                  <a:pt x="16040" y="1061"/>
                </a:lnTo>
                <a:lnTo>
                  <a:pt x="16047" y="1059"/>
                </a:lnTo>
                <a:lnTo>
                  <a:pt x="16053" y="1050"/>
                </a:lnTo>
                <a:lnTo>
                  <a:pt x="16057" y="1040"/>
                </a:lnTo>
                <a:lnTo>
                  <a:pt x="16063" y="1038"/>
                </a:lnTo>
                <a:lnTo>
                  <a:pt x="16069" y="1037"/>
                </a:lnTo>
                <a:lnTo>
                  <a:pt x="16070" y="1035"/>
                </a:lnTo>
                <a:lnTo>
                  <a:pt x="16071" y="1034"/>
                </a:lnTo>
                <a:lnTo>
                  <a:pt x="16074" y="1031"/>
                </a:lnTo>
                <a:lnTo>
                  <a:pt x="16077" y="1027"/>
                </a:lnTo>
                <a:lnTo>
                  <a:pt x="16076" y="1023"/>
                </a:lnTo>
                <a:lnTo>
                  <a:pt x="16074" y="1017"/>
                </a:lnTo>
                <a:lnTo>
                  <a:pt x="16076" y="1015"/>
                </a:lnTo>
                <a:lnTo>
                  <a:pt x="16079" y="1014"/>
                </a:lnTo>
                <a:lnTo>
                  <a:pt x="16079" y="1011"/>
                </a:lnTo>
                <a:lnTo>
                  <a:pt x="16080" y="1008"/>
                </a:lnTo>
                <a:lnTo>
                  <a:pt x="16084" y="1001"/>
                </a:lnTo>
                <a:lnTo>
                  <a:pt x="16089" y="995"/>
                </a:lnTo>
                <a:lnTo>
                  <a:pt x="16090" y="988"/>
                </a:lnTo>
                <a:lnTo>
                  <a:pt x="16093" y="982"/>
                </a:lnTo>
                <a:lnTo>
                  <a:pt x="16096" y="976"/>
                </a:lnTo>
                <a:lnTo>
                  <a:pt x="16099" y="972"/>
                </a:lnTo>
                <a:lnTo>
                  <a:pt x="16099" y="966"/>
                </a:lnTo>
                <a:lnTo>
                  <a:pt x="16099" y="962"/>
                </a:lnTo>
                <a:lnTo>
                  <a:pt x="16100" y="961"/>
                </a:lnTo>
                <a:lnTo>
                  <a:pt x="16102" y="961"/>
                </a:lnTo>
                <a:lnTo>
                  <a:pt x="16105" y="961"/>
                </a:lnTo>
                <a:lnTo>
                  <a:pt x="16109" y="961"/>
                </a:lnTo>
                <a:lnTo>
                  <a:pt x="16112" y="956"/>
                </a:lnTo>
                <a:lnTo>
                  <a:pt x="16115" y="953"/>
                </a:lnTo>
                <a:lnTo>
                  <a:pt x="16110" y="946"/>
                </a:lnTo>
                <a:lnTo>
                  <a:pt x="16107" y="939"/>
                </a:lnTo>
                <a:lnTo>
                  <a:pt x="16112" y="935"/>
                </a:lnTo>
                <a:lnTo>
                  <a:pt x="16116" y="930"/>
                </a:lnTo>
                <a:lnTo>
                  <a:pt x="16120" y="930"/>
                </a:lnTo>
                <a:lnTo>
                  <a:pt x="16123" y="930"/>
                </a:lnTo>
                <a:lnTo>
                  <a:pt x="16128" y="930"/>
                </a:lnTo>
                <a:lnTo>
                  <a:pt x="16132" y="930"/>
                </a:lnTo>
                <a:lnTo>
                  <a:pt x="16135" y="929"/>
                </a:lnTo>
                <a:lnTo>
                  <a:pt x="16136" y="927"/>
                </a:lnTo>
                <a:lnTo>
                  <a:pt x="16145" y="929"/>
                </a:lnTo>
                <a:lnTo>
                  <a:pt x="16153" y="932"/>
                </a:lnTo>
                <a:lnTo>
                  <a:pt x="16156" y="929"/>
                </a:lnTo>
                <a:lnTo>
                  <a:pt x="16159" y="927"/>
                </a:lnTo>
                <a:lnTo>
                  <a:pt x="16162" y="927"/>
                </a:lnTo>
                <a:lnTo>
                  <a:pt x="16166" y="929"/>
                </a:lnTo>
                <a:lnTo>
                  <a:pt x="16166" y="926"/>
                </a:lnTo>
                <a:lnTo>
                  <a:pt x="16168" y="925"/>
                </a:lnTo>
                <a:lnTo>
                  <a:pt x="16169" y="925"/>
                </a:lnTo>
                <a:lnTo>
                  <a:pt x="16171" y="925"/>
                </a:lnTo>
                <a:lnTo>
                  <a:pt x="16172" y="925"/>
                </a:lnTo>
                <a:lnTo>
                  <a:pt x="16174" y="926"/>
                </a:lnTo>
                <a:lnTo>
                  <a:pt x="16177" y="926"/>
                </a:lnTo>
                <a:lnTo>
                  <a:pt x="16179" y="926"/>
                </a:lnTo>
                <a:lnTo>
                  <a:pt x="16182" y="925"/>
                </a:lnTo>
                <a:lnTo>
                  <a:pt x="16184" y="922"/>
                </a:lnTo>
                <a:lnTo>
                  <a:pt x="16187" y="919"/>
                </a:lnTo>
                <a:lnTo>
                  <a:pt x="16189" y="917"/>
                </a:lnTo>
                <a:lnTo>
                  <a:pt x="16191" y="916"/>
                </a:lnTo>
                <a:lnTo>
                  <a:pt x="16192" y="913"/>
                </a:lnTo>
                <a:lnTo>
                  <a:pt x="16195" y="910"/>
                </a:lnTo>
                <a:lnTo>
                  <a:pt x="16200" y="909"/>
                </a:lnTo>
                <a:lnTo>
                  <a:pt x="16201" y="906"/>
                </a:lnTo>
                <a:lnTo>
                  <a:pt x="16202" y="904"/>
                </a:lnTo>
                <a:lnTo>
                  <a:pt x="16202" y="903"/>
                </a:lnTo>
                <a:lnTo>
                  <a:pt x="16202" y="900"/>
                </a:lnTo>
                <a:lnTo>
                  <a:pt x="16204" y="899"/>
                </a:lnTo>
                <a:lnTo>
                  <a:pt x="16204" y="897"/>
                </a:lnTo>
                <a:lnTo>
                  <a:pt x="16207" y="896"/>
                </a:lnTo>
                <a:lnTo>
                  <a:pt x="16211" y="894"/>
                </a:lnTo>
                <a:lnTo>
                  <a:pt x="16217" y="890"/>
                </a:lnTo>
                <a:lnTo>
                  <a:pt x="16224" y="887"/>
                </a:lnTo>
                <a:lnTo>
                  <a:pt x="16233" y="883"/>
                </a:lnTo>
                <a:lnTo>
                  <a:pt x="16240" y="880"/>
                </a:lnTo>
                <a:lnTo>
                  <a:pt x="16246" y="879"/>
                </a:lnTo>
                <a:lnTo>
                  <a:pt x="16250" y="879"/>
                </a:lnTo>
                <a:lnTo>
                  <a:pt x="16259" y="873"/>
                </a:lnTo>
                <a:lnTo>
                  <a:pt x="16269" y="868"/>
                </a:lnTo>
                <a:lnTo>
                  <a:pt x="16273" y="870"/>
                </a:lnTo>
                <a:lnTo>
                  <a:pt x="16279" y="874"/>
                </a:lnTo>
                <a:lnTo>
                  <a:pt x="16287" y="877"/>
                </a:lnTo>
                <a:lnTo>
                  <a:pt x="16296" y="879"/>
                </a:lnTo>
                <a:lnTo>
                  <a:pt x="16302" y="877"/>
                </a:lnTo>
                <a:lnTo>
                  <a:pt x="16306" y="877"/>
                </a:lnTo>
                <a:lnTo>
                  <a:pt x="16312" y="877"/>
                </a:lnTo>
                <a:lnTo>
                  <a:pt x="16316" y="877"/>
                </a:lnTo>
                <a:lnTo>
                  <a:pt x="16323" y="877"/>
                </a:lnTo>
                <a:lnTo>
                  <a:pt x="16331" y="876"/>
                </a:lnTo>
                <a:lnTo>
                  <a:pt x="16335" y="873"/>
                </a:lnTo>
                <a:lnTo>
                  <a:pt x="16339" y="871"/>
                </a:lnTo>
                <a:lnTo>
                  <a:pt x="16342" y="868"/>
                </a:lnTo>
                <a:lnTo>
                  <a:pt x="16344" y="863"/>
                </a:lnTo>
                <a:lnTo>
                  <a:pt x="16349" y="858"/>
                </a:lnTo>
                <a:lnTo>
                  <a:pt x="16352" y="853"/>
                </a:lnTo>
                <a:lnTo>
                  <a:pt x="16355" y="850"/>
                </a:lnTo>
                <a:lnTo>
                  <a:pt x="16359" y="847"/>
                </a:lnTo>
                <a:lnTo>
                  <a:pt x="16361" y="843"/>
                </a:lnTo>
                <a:lnTo>
                  <a:pt x="16364" y="838"/>
                </a:lnTo>
                <a:lnTo>
                  <a:pt x="16361" y="831"/>
                </a:lnTo>
                <a:lnTo>
                  <a:pt x="16357" y="822"/>
                </a:lnTo>
                <a:lnTo>
                  <a:pt x="16358" y="819"/>
                </a:lnTo>
                <a:lnTo>
                  <a:pt x="16358" y="815"/>
                </a:lnTo>
                <a:lnTo>
                  <a:pt x="16354" y="809"/>
                </a:lnTo>
                <a:lnTo>
                  <a:pt x="16351" y="805"/>
                </a:lnTo>
                <a:lnTo>
                  <a:pt x="16348" y="804"/>
                </a:lnTo>
                <a:lnTo>
                  <a:pt x="16345" y="802"/>
                </a:lnTo>
                <a:lnTo>
                  <a:pt x="16342" y="799"/>
                </a:lnTo>
                <a:lnTo>
                  <a:pt x="16341" y="795"/>
                </a:lnTo>
                <a:lnTo>
                  <a:pt x="16338" y="794"/>
                </a:lnTo>
                <a:lnTo>
                  <a:pt x="16335" y="791"/>
                </a:lnTo>
                <a:lnTo>
                  <a:pt x="16332" y="791"/>
                </a:lnTo>
                <a:lnTo>
                  <a:pt x="16328" y="791"/>
                </a:lnTo>
                <a:lnTo>
                  <a:pt x="16315" y="796"/>
                </a:lnTo>
                <a:lnTo>
                  <a:pt x="16302" y="804"/>
                </a:lnTo>
                <a:lnTo>
                  <a:pt x="16297" y="804"/>
                </a:lnTo>
                <a:lnTo>
                  <a:pt x="16290" y="805"/>
                </a:lnTo>
                <a:lnTo>
                  <a:pt x="16287" y="805"/>
                </a:lnTo>
                <a:lnTo>
                  <a:pt x="16286" y="804"/>
                </a:lnTo>
                <a:lnTo>
                  <a:pt x="16289" y="799"/>
                </a:lnTo>
                <a:lnTo>
                  <a:pt x="16290" y="798"/>
                </a:lnTo>
                <a:lnTo>
                  <a:pt x="16302" y="789"/>
                </a:lnTo>
                <a:lnTo>
                  <a:pt x="16313" y="783"/>
                </a:lnTo>
                <a:lnTo>
                  <a:pt x="16315" y="781"/>
                </a:lnTo>
                <a:lnTo>
                  <a:pt x="16318" y="778"/>
                </a:lnTo>
                <a:lnTo>
                  <a:pt x="16331" y="765"/>
                </a:lnTo>
                <a:lnTo>
                  <a:pt x="16345" y="753"/>
                </a:lnTo>
                <a:lnTo>
                  <a:pt x="16344" y="753"/>
                </a:lnTo>
                <a:lnTo>
                  <a:pt x="16338" y="755"/>
                </a:lnTo>
                <a:lnTo>
                  <a:pt x="16348" y="745"/>
                </a:lnTo>
                <a:lnTo>
                  <a:pt x="16358" y="733"/>
                </a:lnTo>
                <a:lnTo>
                  <a:pt x="16362" y="729"/>
                </a:lnTo>
                <a:lnTo>
                  <a:pt x="16367" y="726"/>
                </a:lnTo>
                <a:lnTo>
                  <a:pt x="16377" y="727"/>
                </a:lnTo>
                <a:lnTo>
                  <a:pt x="16388" y="729"/>
                </a:lnTo>
                <a:lnTo>
                  <a:pt x="16398" y="727"/>
                </a:lnTo>
                <a:lnTo>
                  <a:pt x="16410" y="727"/>
                </a:lnTo>
                <a:lnTo>
                  <a:pt x="16416" y="726"/>
                </a:lnTo>
                <a:lnTo>
                  <a:pt x="16420" y="724"/>
                </a:lnTo>
                <a:lnTo>
                  <a:pt x="16421" y="723"/>
                </a:lnTo>
                <a:lnTo>
                  <a:pt x="16424" y="720"/>
                </a:lnTo>
                <a:lnTo>
                  <a:pt x="16430" y="719"/>
                </a:lnTo>
                <a:lnTo>
                  <a:pt x="16436" y="717"/>
                </a:lnTo>
                <a:lnTo>
                  <a:pt x="16437" y="711"/>
                </a:lnTo>
                <a:lnTo>
                  <a:pt x="16439" y="706"/>
                </a:lnTo>
                <a:lnTo>
                  <a:pt x="16446" y="707"/>
                </a:lnTo>
                <a:lnTo>
                  <a:pt x="16453" y="710"/>
                </a:lnTo>
                <a:lnTo>
                  <a:pt x="16454" y="714"/>
                </a:lnTo>
                <a:lnTo>
                  <a:pt x="16454" y="717"/>
                </a:lnTo>
                <a:lnTo>
                  <a:pt x="16459" y="720"/>
                </a:lnTo>
                <a:lnTo>
                  <a:pt x="16462" y="723"/>
                </a:lnTo>
                <a:lnTo>
                  <a:pt x="16463" y="724"/>
                </a:lnTo>
                <a:lnTo>
                  <a:pt x="16463" y="727"/>
                </a:lnTo>
                <a:lnTo>
                  <a:pt x="16462" y="743"/>
                </a:lnTo>
                <a:lnTo>
                  <a:pt x="16460" y="760"/>
                </a:lnTo>
                <a:lnTo>
                  <a:pt x="16457" y="773"/>
                </a:lnTo>
                <a:lnTo>
                  <a:pt x="16454" y="786"/>
                </a:lnTo>
                <a:lnTo>
                  <a:pt x="16453" y="798"/>
                </a:lnTo>
                <a:lnTo>
                  <a:pt x="16453" y="808"/>
                </a:lnTo>
                <a:lnTo>
                  <a:pt x="16453" y="818"/>
                </a:lnTo>
                <a:lnTo>
                  <a:pt x="16454" y="830"/>
                </a:lnTo>
                <a:lnTo>
                  <a:pt x="16457" y="843"/>
                </a:lnTo>
                <a:lnTo>
                  <a:pt x="16460" y="854"/>
                </a:lnTo>
                <a:lnTo>
                  <a:pt x="16463" y="866"/>
                </a:lnTo>
                <a:lnTo>
                  <a:pt x="16467" y="877"/>
                </a:lnTo>
                <a:lnTo>
                  <a:pt x="16470" y="886"/>
                </a:lnTo>
                <a:lnTo>
                  <a:pt x="16475" y="893"/>
                </a:lnTo>
                <a:lnTo>
                  <a:pt x="16479" y="900"/>
                </a:lnTo>
                <a:lnTo>
                  <a:pt x="16485" y="907"/>
                </a:lnTo>
                <a:lnTo>
                  <a:pt x="16492" y="912"/>
                </a:lnTo>
                <a:lnTo>
                  <a:pt x="16502" y="919"/>
                </a:lnTo>
                <a:lnTo>
                  <a:pt x="16508" y="920"/>
                </a:lnTo>
                <a:lnTo>
                  <a:pt x="16515" y="920"/>
                </a:lnTo>
                <a:lnTo>
                  <a:pt x="16521" y="920"/>
                </a:lnTo>
                <a:lnTo>
                  <a:pt x="16525" y="919"/>
                </a:lnTo>
                <a:lnTo>
                  <a:pt x="16528" y="917"/>
                </a:lnTo>
                <a:lnTo>
                  <a:pt x="16531" y="915"/>
                </a:lnTo>
                <a:lnTo>
                  <a:pt x="16532" y="912"/>
                </a:lnTo>
                <a:lnTo>
                  <a:pt x="16532" y="907"/>
                </a:lnTo>
                <a:lnTo>
                  <a:pt x="16531" y="902"/>
                </a:lnTo>
                <a:lnTo>
                  <a:pt x="16529" y="899"/>
                </a:lnTo>
                <a:lnTo>
                  <a:pt x="16534" y="899"/>
                </a:lnTo>
                <a:lnTo>
                  <a:pt x="16537" y="900"/>
                </a:lnTo>
                <a:lnTo>
                  <a:pt x="16541" y="893"/>
                </a:lnTo>
                <a:lnTo>
                  <a:pt x="16544" y="890"/>
                </a:lnTo>
                <a:lnTo>
                  <a:pt x="16549" y="891"/>
                </a:lnTo>
                <a:lnTo>
                  <a:pt x="16549" y="891"/>
                </a:lnTo>
                <a:lnTo>
                  <a:pt x="16552" y="891"/>
                </a:lnTo>
                <a:lnTo>
                  <a:pt x="16554" y="893"/>
                </a:lnTo>
                <a:lnTo>
                  <a:pt x="16554" y="894"/>
                </a:lnTo>
                <a:lnTo>
                  <a:pt x="16555" y="894"/>
                </a:lnTo>
                <a:lnTo>
                  <a:pt x="16549" y="903"/>
                </a:lnTo>
                <a:lnTo>
                  <a:pt x="16548" y="907"/>
                </a:lnTo>
                <a:lnTo>
                  <a:pt x="16548" y="909"/>
                </a:lnTo>
                <a:lnTo>
                  <a:pt x="16547" y="917"/>
                </a:lnTo>
                <a:lnTo>
                  <a:pt x="16541" y="927"/>
                </a:lnTo>
                <a:lnTo>
                  <a:pt x="16535" y="938"/>
                </a:lnTo>
                <a:lnTo>
                  <a:pt x="16537" y="940"/>
                </a:lnTo>
                <a:lnTo>
                  <a:pt x="16539" y="943"/>
                </a:lnTo>
                <a:lnTo>
                  <a:pt x="16535" y="948"/>
                </a:lnTo>
                <a:lnTo>
                  <a:pt x="16531" y="953"/>
                </a:lnTo>
                <a:lnTo>
                  <a:pt x="16526" y="952"/>
                </a:lnTo>
                <a:lnTo>
                  <a:pt x="16524" y="952"/>
                </a:lnTo>
                <a:lnTo>
                  <a:pt x="16516" y="959"/>
                </a:lnTo>
                <a:lnTo>
                  <a:pt x="16511" y="968"/>
                </a:lnTo>
                <a:lnTo>
                  <a:pt x="16506" y="976"/>
                </a:lnTo>
                <a:lnTo>
                  <a:pt x="16502" y="987"/>
                </a:lnTo>
                <a:lnTo>
                  <a:pt x="16489" y="1005"/>
                </a:lnTo>
                <a:lnTo>
                  <a:pt x="16477" y="1027"/>
                </a:lnTo>
                <a:lnTo>
                  <a:pt x="16467" y="1046"/>
                </a:lnTo>
                <a:lnTo>
                  <a:pt x="16457" y="1064"/>
                </a:lnTo>
                <a:lnTo>
                  <a:pt x="16453" y="1071"/>
                </a:lnTo>
                <a:lnTo>
                  <a:pt x="16449" y="1080"/>
                </a:lnTo>
                <a:lnTo>
                  <a:pt x="16444" y="1087"/>
                </a:lnTo>
                <a:lnTo>
                  <a:pt x="16439" y="1096"/>
                </a:lnTo>
                <a:lnTo>
                  <a:pt x="16434" y="1105"/>
                </a:lnTo>
                <a:lnTo>
                  <a:pt x="16430" y="1113"/>
                </a:lnTo>
                <a:lnTo>
                  <a:pt x="16423" y="1125"/>
                </a:lnTo>
                <a:lnTo>
                  <a:pt x="16417" y="1136"/>
                </a:lnTo>
                <a:lnTo>
                  <a:pt x="16413" y="1148"/>
                </a:lnTo>
                <a:lnTo>
                  <a:pt x="16407" y="1161"/>
                </a:lnTo>
                <a:lnTo>
                  <a:pt x="16403" y="1171"/>
                </a:lnTo>
                <a:lnTo>
                  <a:pt x="16397" y="1179"/>
                </a:lnTo>
                <a:lnTo>
                  <a:pt x="16391" y="1191"/>
                </a:lnTo>
                <a:lnTo>
                  <a:pt x="16385" y="1204"/>
                </a:lnTo>
                <a:lnTo>
                  <a:pt x="16381" y="1217"/>
                </a:lnTo>
                <a:lnTo>
                  <a:pt x="16375" y="1228"/>
                </a:lnTo>
                <a:lnTo>
                  <a:pt x="16368" y="1244"/>
                </a:lnTo>
                <a:lnTo>
                  <a:pt x="16361" y="1262"/>
                </a:lnTo>
                <a:lnTo>
                  <a:pt x="16357" y="1269"/>
                </a:lnTo>
                <a:lnTo>
                  <a:pt x="16354" y="1279"/>
                </a:lnTo>
                <a:lnTo>
                  <a:pt x="16352" y="1289"/>
                </a:lnTo>
                <a:lnTo>
                  <a:pt x="16349" y="1298"/>
                </a:lnTo>
                <a:lnTo>
                  <a:pt x="16349" y="1303"/>
                </a:lnTo>
                <a:lnTo>
                  <a:pt x="16349" y="1309"/>
                </a:lnTo>
                <a:lnTo>
                  <a:pt x="16344" y="1322"/>
                </a:lnTo>
                <a:lnTo>
                  <a:pt x="16339" y="1336"/>
                </a:lnTo>
                <a:lnTo>
                  <a:pt x="16333" y="1351"/>
                </a:lnTo>
                <a:lnTo>
                  <a:pt x="16328" y="1367"/>
                </a:lnTo>
                <a:lnTo>
                  <a:pt x="16302" y="1407"/>
                </a:lnTo>
                <a:lnTo>
                  <a:pt x="16277" y="1447"/>
                </a:lnTo>
                <a:lnTo>
                  <a:pt x="16256" y="1486"/>
                </a:lnTo>
                <a:lnTo>
                  <a:pt x="16237" y="1527"/>
                </a:lnTo>
                <a:lnTo>
                  <a:pt x="16228" y="1548"/>
                </a:lnTo>
                <a:lnTo>
                  <a:pt x="16223" y="1570"/>
                </a:lnTo>
                <a:lnTo>
                  <a:pt x="16218" y="1590"/>
                </a:lnTo>
                <a:lnTo>
                  <a:pt x="16214" y="1611"/>
                </a:lnTo>
                <a:lnTo>
                  <a:pt x="16215" y="1624"/>
                </a:lnTo>
                <a:lnTo>
                  <a:pt x="16217" y="1639"/>
                </a:lnTo>
                <a:lnTo>
                  <a:pt x="16218" y="1655"/>
                </a:lnTo>
                <a:lnTo>
                  <a:pt x="16220" y="1671"/>
                </a:lnTo>
                <a:lnTo>
                  <a:pt x="16220" y="1673"/>
                </a:lnTo>
                <a:lnTo>
                  <a:pt x="16220" y="1676"/>
                </a:lnTo>
                <a:lnTo>
                  <a:pt x="16218" y="1679"/>
                </a:lnTo>
                <a:lnTo>
                  <a:pt x="16215" y="1681"/>
                </a:lnTo>
                <a:close/>
                <a:moveTo>
                  <a:pt x="16286" y="5577"/>
                </a:moveTo>
                <a:lnTo>
                  <a:pt x="16286" y="5574"/>
                </a:lnTo>
                <a:lnTo>
                  <a:pt x="16290" y="5570"/>
                </a:lnTo>
                <a:lnTo>
                  <a:pt x="16289" y="5561"/>
                </a:lnTo>
                <a:lnTo>
                  <a:pt x="16282" y="5556"/>
                </a:lnTo>
                <a:lnTo>
                  <a:pt x="16269" y="5547"/>
                </a:lnTo>
                <a:lnTo>
                  <a:pt x="16260" y="5546"/>
                </a:lnTo>
                <a:lnTo>
                  <a:pt x="16253" y="5541"/>
                </a:lnTo>
                <a:lnTo>
                  <a:pt x="16251" y="5538"/>
                </a:lnTo>
                <a:lnTo>
                  <a:pt x="16251" y="5530"/>
                </a:lnTo>
                <a:lnTo>
                  <a:pt x="16251" y="5530"/>
                </a:lnTo>
                <a:lnTo>
                  <a:pt x="16247" y="5525"/>
                </a:lnTo>
                <a:lnTo>
                  <a:pt x="16243" y="5523"/>
                </a:lnTo>
                <a:lnTo>
                  <a:pt x="16249" y="5510"/>
                </a:lnTo>
                <a:lnTo>
                  <a:pt x="16253" y="5508"/>
                </a:lnTo>
                <a:lnTo>
                  <a:pt x="16287" y="5498"/>
                </a:lnTo>
                <a:lnTo>
                  <a:pt x="16297" y="5494"/>
                </a:lnTo>
                <a:lnTo>
                  <a:pt x="16300" y="5489"/>
                </a:lnTo>
                <a:lnTo>
                  <a:pt x="16303" y="5485"/>
                </a:lnTo>
                <a:lnTo>
                  <a:pt x="16306" y="5469"/>
                </a:lnTo>
                <a:lnTo>
                  <a:pt x="16312" y="5462"/>
                </a:lnTo>
                <a:lnTo>
                  <a:pt x="16312" y="5462"/>
                </a:lnTo>
                <a:lnTo>
                  <a:pt x="16318" y="5455"/>
                </a:lnTo>
                <a:lnTo>
                  <a:pt x="16326" y="5452"/>
                </a:lnTo>
                <a:lnTo>
                  <a:pt x="16331" y="5448"/>
                </a:lnTo>
                <a:lnTo>
                  <a:pt x="16333" y="5451"/>
                </a:lnTo>
                <a:lnTo>
                  <a:pt x="16352" y="5455"/>
                </a:lnTo>
                <a:lnTo>
                  <a:pt x="16359" y="5455"/>
                </a:lnTo>
                <a:lnTo>
                  <a:pt x="16361" y="5459"/>
                </a:lnTo>
                <a:lnTo>
                  <a:pt x="16364" y="5461"/>
                </a:lnTo>
                <a:lnTo>
                  <a:pt x="16378" y="5459"/>
                </a:lnTo>
                <a:lnTo>
                  <a:pt x="16384" y="5461"/>
                </a:lnTo>
                <a:lnTo>
                  <a:pt x="16388" y="5459"/>
                </a:lnTo>
                <a:lnTo>
                  <a:pt x="16388" y="5459"/>
                </a:lnTo>
                <a:lnTo>
                  <a:pt x="16391" y="5455"/>
                </a:lnTo>
                <a:lnTo>
                  <a:pt x="16393" y="5448"/>
                </a:lnTo>
                <a:lnTo>
                  <a:pt x="16391" y="5440"/>
                </a:lnTo>
                <a:lnTo>
                  <a:pt x="16384" y="5433"/>
                </a:lnTo>
                <a:lnTo>
                  <a:pt x="16375" y="5427"/>
                </a:lnTo>
                <a:lnTo>
                  <a:pt x="16371" y="5423"/>
                </a:lnTo>
                <a:lnTo>
                  <a:pt x="16371" y="5419"/>
                </a:lnTo>
                <a:lnTo>
                  <a:pt x="16371" y="5416"/>
                </a:lnTo>
                <a:lnTo>
                  <a:pt x="16381" y="5417"/>
                </a:lnTo>
                <a:lnTo>
                  <a:pt x="16384" y="5416"/>
                </a:lnTo>
                <a:lnTo>
                  <a:pt x="16387" y="5413"/>
                </a:lnTo>
                <a:lnTo>
                  <a:pt x="16391" y="5406"/>
                </a:lnTo>
                <a:lnTo>
                  <a:pt x="16391" y="5406"/>
                </a:lnTo>
                <a:lnTo>
                  <a:pt x="16397" y="5403"/>
                </a:lnTo>
                <a:lnTo>
                  <a:pt x="16403" y="5394"/>
                </a:lnTo>
                <a:lnTo>
                  <a:pt x="16408" y="5390"/>
                </a:lnTo>
                <a:lnTo>
                  <a:pt x="16418" y="5376"/>
                </a:lnTo>
                <a:lnTo>
                  <a:pt x="16418" y="5373"/>
                </a:lnTo>
                <a:lnTo>
                  <a:pt x="16416" y="5370"/>
                </a:lnTo>
                <a:lnTo>
                  <a:pt x="16397" y="5361"/>
                </a:lnTo>
                <a:lnTo>
                  <a:pt x="16384" y="5363"/>
                </a:lnTo>
                <a:lnTo>
                  <a:pt x="16384" y="5363"/>
                </a:lnTo>
                <a:lnTo>
                  <a:pt x="16378" y="5363"/>
                </a:lnTo>
                <a:lnTo>
                  <a:pt x="16372" y="5355"/>
                </a:lnTo>
                <a:lnTo>
                  <a:pt x="16354" y="5344"/>
                </a:lnTo>
                <a:lnTo>
                  <a:pt x="16351" y="5341"/>
                </a:lnTo>
                <a:lnTo>
                  <a:pt x="16351" y="5337"/>
                </a:lnTo>
                <a:lnTo>
                  <a:pt x="16361" y="5330"/>
                </a:lnTo>
                <a:lnTo>
                  <a:pt x="16369" y="5317"/>
                </a:lnTo>
                <a:lnTo>
                  <a:pt x="16369" y="5309"/>
                </a:lnTo>
                <a:lnTo>
                  <a:pt x="16367" y="5305"/>
                </a:lnTo>
                <a:lnTo>
                  <a:pt x="16367" y="5305"/>
                </a:lnTo>
                <a:lnTo>
                  <a:pt x="16362" y="5298"/>
                </a:lnTo>
                <a:lnTo>
                  <a:pt x="16362" y="5294"/>
                </a:lnTo>
                <a:lnTo>
                  <a:pt x="16380" y="5278"/>
                </a:lnTo>
                <a:lnTo>
                  <a:pt x="16390" y="5276"/>
                </a:lnTo>
                <a:lnTo>
                  <a:pt x="16398" y="5268"/>
                </a:lnTo>
                <a:lnTo>
                  <a:pt x="16400" y="5262"/>
                </a:lnTo>
                <a:lnTo>
                  <a:pt x="16398" y="5256"/>
                </a:lnTo>
                <a:lnTo>
                  <a:pt x="16395" y="5250"/>
                </a:lnTo>
                <a:lnTo>
                  <a:pt x="16391" y="5246"/>
                </a:lnTo>
                <a:lnTo>
                  <a:pt x="16391" y="5246"/>
                </a:lnTo>
                <a:lnTo>
                  <a:pt x="16387" y="5239"/>
                </a:lnTo>
                <a:lnTo>
                  <a:pt x="16380" y="5233"/>
                </a:lnTo>
                <a:lnTo>
                  <a:pt x="16375" y="5226"/>
                </a:lnTo>
                <a:lnTo>
                  <a:pt x="16371" y="5210"/>
                </a:lnTo>
                <a:lnTo>
                  <a:pt x="16369" y="5196"/>
                </a:lnTo>
                <a:lnTo>
                  <a:pt x="16362" y="5191"/>
                </a:lnTo>
                <a:lnTo>
                  <a:pt x="16357" y="5184"/>
                </a:lnTo>
                <a:lnTo>
                  <a:pt x="16351" y="5181"/>
                </a:lnTo>
                <a:lnTo>
                  <a:pt x="16351" y="5181"/>
                </a:lnTo>
                <a:lnTo>
                  <a:pt x="16346" y="5178"/>
                </a:lnTo>
                <a:lnTo>
                  <a:pt x="16339" y="5180"/>
                </a:lnTo>
                <a:lnTo>
                  <a:pt x="16332" y="5178"/>
                </a:lnTo>
                <a:lnTo>
                  <a:pt x="16325" y="5181"/>
                </a:lnTo>
                <a:lnTo>
                  <a:pt x="16328" y="5173"/>
                </a:lnTo>
                <a:lnTo>
                  <a:pt x="16323" y="5165"/>
                </a:lnTo>
                <a:lnTo>
                  <a:pt x="16328" y="5160"/>
                </a:lnTo>
                <a:lnTo>
                  <a:pt x="16328" y="5142"/>
                </a:lnTo>
                <a:lnTo>
                  <a:pt x="16331" y="5137"/>
                </a:lnTo>
                <a:lnTo>
                  <a:pt x="16331" y="5137"/>
                </a:lnTo>
                <a:lnTo>
                  <a:pt x="16333" y="5134"/>
                </a:lnTo>
                <a:lnTo>
                  <a:pt x="16341" y="5132"/>
                </a:lnTo>
                <a:lnTo>
                  <a:pt x="16342" y="5131"/>
                </a:lnTo>
                <a:lnTo>
                  <a:pt x="16346" y="5119"/>
                </a:lnTo>
                <a:lnTo>
                  <a:pt x="16345" y="5116"/>
                </a:lnTo>
                <a:lnTo>
                  <a:pt x="16346" y="5115"/>
                </a:lnTo>
                <a:lnTo>
                  <a:pt x="16349" y="5115"/>
                </a:lnTo>
                <a:lnTo>
                  <a:pt x="16355" y="5118"/>
                </a:lnTo>
                <a:lnTo>
                  <a:pt x="16362" y="5111"/>
                </a:lnTo>
                <a:lnTo>
                  <a:pt x="16364" y="5108"/>
                </a:lnTo>
                <a:lnTo>
                  <a:pt x="16367" y="5092"/>
                </a:lnTo>
                <a:lnTo>
                  <a:pt x="16367" y="5092"/>
                </a:lnTo>
                <a:lnTo>
                  <a:pt x="16369" y="5089"/>
                </a:lnTo>
                <a:lnTo>
                  <a:pt x="16374" y="5096"/>
                </a:lnTo>
                <a:lnTo>
                  <a:pt x="16385" y="5096"/>
                </a:lnTo>
                <a:lnTo>
                  <a:pt x="16387" y="5095"/>
                </a:lnTo>
                <a:lnTo>
                  <a:pt x="16390" y="5079"/>
                </a:lnTo>
                <a:lnTo>
                  <a:pt x="16388" y="5066"/>
                </a:lnTo>
                <a:lnTo>
                  <a:pt x="16382" y="5062"/>
                </a:lnTo>
                <a:lnTo>
                  <a:pt x="16378" y="5050"/>
                </a:lnTo>
                <a:lnTo>
                  <a:pt x="16374" y="5047"/>
                </a:lnTo>
                <a:lnTo>
                  <a:pt x="16374" y="5047"/>
                </a:lnTo>
                <a:lnTo>
                  <a:pt x="16369" y="5046"/>
                </a:lnTo>
                <a:lnTo>
                  <a:pt x="16357" y="5052"/>
                </a:lnTo>
                <a:lnTo>
                  <a:pt x="16342" y="5055"/>
                </a:lnTo>
                <a:lnTo>
                  <a:pt x="16339" y="5050"/>
                </a:lnTo>
                <a:lnTo>
                  <a:pt x="16328" y="5050"/>
                </a:lnTo>
                <a:lnTo>
                  <a:pt x="16323" y="5053"/>
                </a:lnTo>
                <a:lnTo>
                  <a:pt x="16323" y="5060"/>
                </a:lnTo>
                <a:lnTo>
                  <a:pt x="16316" y="5065"/>
                </a:lnTo>
                <a:lnTo>
                  <a:pt x="16313" y="5070"/>
                </a:lnTo>
                <a:lnTo>
                  <a:pt x="16313" y="5070"/>
                </a:lnTo>
                <a:lnTo>
                  <a:pt x="16309" y="5073"/>
                </a:lnTo>
                <a:lnTo>
                  <a:pt x="16306" y="5073"/>
                </a:lnTo>
                <a:lnTo>
                  <a:pt x="16303" y="5072"/>
                </a:lnTo>
                <a:lnTo>
                  <a:pt x="16305" y="5067"/>
                </a:lnTo>
                <a:lnTo>
                  <a:pt x="16312" y="5057"/>
                </a:lnTo>
                <a:lnTo>
                  <a:pt x="16318" y="5053"/>
                </a:lnTo>
                <a:lnTo>
                  <a:pt x="16322" y="5044"/>
                </a:lnTo>
                <a:lnTo>
                  <a:pt x="16329" y="5039"/>
                </a:lnTo>
                <a:lnTo>
                  <a:pt x="16333" y="5034"/>
                </a:lnTo>
                <a:lnTo>
                  <a:pt x="16348" y="5031"/>
                </a:lnTo>
                <a:lnTo>
                  <a:pt x="16358" y="5029"/>
                </a:lnTo>
                <a:lnTo>
                  <a:pt x="16358" y="5029"/>
                </a:lnTo>
                <a:lnTo>
                  <a:pt x="16369" y="5027"/>
                </a:lnTo>
                <a:lnTo>
                  <a:pt x="16372" y="5024"/>
                </a:lnTo>
                <a:lnTo>
                  <a:pt x="16381" y="5007"/>
                </a:lnTo>
                <a:lnTo>
                  <a:pt x="16381" y="4998"/>
                </a:lnTo>
                <a:lnTo>
                  <a:pt x="16385" y="4994"/>
                </a:lnTo>
                <a:lnTo>
                  <a:pt x="16390" y="4977"/>
                </a:lnTo>
                <a:lnTo>
                  <a:pt x="16393" y="4977"/>
                </a:lnTo>
                <a:lnTo>
                  <a:pt x="16397" y="4977"/>
                </a:lnTo>
                <a:lnTo>
                  <a:pt x="16405" y="4981"/>
                </a:lnTo>
                <a:lnTo>
                  <a:pt x="16405" y="4981"/>
                </a:lnTo>
                <a:lnTo>
                  <a:pt x="16423" y="4990"/>
                </a:lnTo>
                <a:lnTo>
                  <a:pt x="16444" y="4998"/>
                </a:lnTo>
                <a:lnTo>
                  <a:pt x="16489" y="5004"/>
                </a:lnTo>
                <a:lnTo>
                  <a:pt x="16498" y="5004"/>
                </a:lnTo>
                <a:lnTo>
                  <a:pt x="16498" y="5004"/>
                </a:lnTo>
                <a:lnTo>
                  <a:pt x="16508" y="5003"/>
                </a:lnTo>
                <a:lnTo>
                  <a:pt x="16515" y="4995"/>
                </a:lnTo>
                <a:lnTo>
                  <a:pt x="16518" y="4991"/>
                </a:lnTo>
                <a:lnTo>
                  <a:pt x="16521" y="4978"/>
                </a:lnTo>
                <a:lnTo>
                  <a:pt x="16534" y="4970"/>
                </a:lnTo>
                <a:lnTo>
                  <a:pt x="16539" y="4968"/>
                </a:lnTo>
                <a:lnTo>
                  <a:pt x="16562" y="4972"/>
                </a:lnTo>
                <a:lnTo>
                  <a:pt x="16604" y="4970"/>
                </a:lnTo>
                <a:lnTo>
                  <a:pt x="16604" y="4970"/>
                </a:lnTo>
                <a:lnTo>
                  <a:pt x="16616" y="4968"/>
                </a:lnTo>
                <a:lnTo>
                  <a:pt x="16637" y="4961"/>
                </a:lnTo>
                <a:lnTo>
                  <a:pt x="16657" y="4949"/>
                </a:lnTo>
                <a:lnTo>
                  <a:pt x="16668" y="4942"/>
                </a:lnTo>
                <a:lnTo>
                  <a:pt x="16673" y="4932"/>
                </a:lnTo>
                <a:lnTo>
                  <a:pt x="16675" y="4926"/>
                </a:lnTo>
                <a:lnTo>
                  <a:pt x="16665" y="4893"/>
                </a:lnTo>
                <a:lnTo>
                  <a:pt x="16665" y="4893"/>
                </a:lnTo>
                <a:lnTo>
                  <a:pt x="16666" y="4876"/>
                </a:lnTo>
                <a:lnTo>
                  <a:pt x="16660" y="4870"/>
                </a:lnTo>
                <a:lnTo>
                  <a:pt x="16655" y="4862"/>
                </a:lnTo>
                <a:lnTo>
                  <a:pt x="16655" y="4857"/>
                </a:lnTo>
                <a:lnTo>
                  <a:pt x="16656" y="4851"/>
                </a:lnTo>
                <a:lnTo>
                  <a:pt x="16662" y="4846"/>
                </a:lnTo>
                <a:lnTo>
                  <a:pt x="16665" y="4839"/>
                </a:lnTo>
                <a:lnTo>
                  <a:pt x="16672" y="4840"/>
                </a:lnTo>
                <a:lnTo>
                  <a:pt x="16676" y="4843"/>
                </a:lnTo>
                <a:lnTo>
                  <a:pt x="16682" y="4844"/>
                </a:lnTo>
                <a:lnTo>
                  <a:pt x="16682" y="4844"/>
                </a:lnTo>
                <a:lnTo>
                  <a:pt x="16691" y="4846"/>
                </a:lnTo>
                <a:lnTo>
                  <a:pt x="16701" y="4844"/>
                </a:lnTo>
                <a:lnTo>
                  <a:pt x="16704" y="4837"/>
                </a:lnTo>
                <a:lnTo>
                  <a:pt x="16704" y="4828"/>
                </a:lnTo>
                <a:lnTo>
                  <a:pt x="16705" y="4823"/>
                </a:lnTo>
                <a:lnTo>
                  <a:pt x="16712" y="4818"/>
                </a:lnTo>
                <a:lnTo>
                  <a:pt x="16718" y="4818"/>
                </a:lnTo>
                <a:lnTo>
                  <a:pt x="16722" y="4826"/>
                </a:lnTo>
                <a:lnTo>
                  <a:pt x="16725" y="4826"/>
                </a:lnTo>
                <a:lnTo>
                  <a:pt x="16725" y="4826"/>
                </a:lnTo>
                <a:lnTo>
                  <a:pt x="16731" y="4828"/>
                </a:lnTo>
                <a:lnTo>
                  <a:pt x="16731" y="4831"/>
                </a:lnTo>
                <a:lnTo>
                  <a:pt x="16724" y="4870"/>
                </a:lnTo>
                <a:lnTo>
                  <a:pt x="16728" y="4893"/>
                </a:lnTo>
                <a:lnTo>
                  <a:pt x="16731" y="4898"/>
                </a:lnTo>
                <a:lnTo>
                  <a:pt x="16735" y="4902"/>
                </a:lnTo>
                <a:lnTo>
                  <a:pt x="16740" y="4903"/>
                </a:lnTo>
                <a:lnTo>
                  <a:pt x="16747" y="4903"/>
                </a:lnTo>
                <a:lnTo>
                  <a:pt x="16747" y="4903"/>
                </a:lnTo>
                <a:lnTo>
                  <a:pt x="16754" y="4916"/>
                </a:lnTo>
                <a:lnTo>
                  <a:pt x="16755" y="4938"/>
                </a:lnTo>
                <a:lnTo>
                  <a:pt x="16764" y="4965"/>
                </a:lnTo>
                <a:lnTo>
                  <a:pt x="16767" y="4970"/>
                </a:lnTo>
                <a:lnTo>
                  <a:pt x="16767" y="4970"/>
                </a:lnTo>
                <a:lnTo>
                  <a:pt x="16771" y="4981"/>
                </a:lnTo>
                <a:lnTo>
                  <a:pt x="16780" y="4994"/>
                </a:lnTo>
                <a:lnTo>
                  <a:pt x="16797" y="5013"/>
                </a:lnTo>
                <a:lnTo>
                  <a:pt x="16820" y="5027"/>
                </a:lnTo>
                <a:lnTo>
                  <a:pt x="16835" y="5031"/>
                </a:lnTo>
                <a:lnTo>
                  <a:pt x="16843" y="5033"/>
                </a:lnTo>
                <a:lnTo>
                  <a:pt x="16843" y="5033"/>
                </a:lnTo>
                <a:lnTo>
                  <a:pt x="16849" y="5033"/>
                </a:lnTo>
                <a:lnTo>
                  <a:pt x="16852" y="5031"/>
                </a:lnTo>
                <a:lnTo>
                  <a:pt x="16853" y="5020"/>
                </a:lnTo>
                <a:lnTo>
                  <a:pt x="16859" y="5011"/>
                </a:lnTo>
                <a:lnTo>
                  <a:pt x="16863" y="5000"/>
                </a:lnTo>
                <a:lnTo>
                  <a:pt x="16866" y="4997"/>
                </a:lnTo>
                <a:lnTo>
                  <a:pt x="16871" y="4998"/>
                </a:lnTo>
                <a:lnTo>
                  <a:pt x="16873" y="5008"/>
                </a:lnTo>
                <a:lnTo>
                  <a:pt x="16879" y="5016"/>
                </a:lnTo>
                <a:lnTo>
                  <a:pt x="16879" y="5016"/>
                </a:lnTo>
                <a:lnTo>
                  <a:pt x="16881" y="5019"/>
                </a:lnTo>
                <a:lnTo>
                  <a:pt x="16886" y="5023"/>
                </a:lnTo>
                <a:lnTo>
                  <a:pt x="16881" y="5037"/>
                </a:lnTo>
                <a:lnTo>
                  <a:pt x="16882" y="5047"/>
                </a:lnTo>
                <a:lnTo>
                  <a:pt x="16876" y="5050"/>
                </a:lnTo>
                <a:lnTo>
                  <a:pt x="16866" y="5050"/>
                </a:lnTo>
                <a:lnTo>
                  <a:pt x="16856" y="5053"/>
                </a:lnTo>
                <a:lnTo>
                  <a:pt x="16856" y="5053"/>
                </a:lnTo>
                <a:lnTo>
                  <a:pt x="16850" y="5056"/>
                </a:lnTo>
                <a:lnTo>
                  <a:pt x="16843" y="5070"/>
                </a:lnTo>
                <a:lnTo>
                  <a:pt x="16833" y="5103"/>
                </a:lnTo>
                <a:lnTo>
                  <a:pt x="16833" y="5111"/>
                </a:lnTo>
                <a:lnTo>
                  <a:pt x="16835" y="5119"/>
                </a:lnTo>
                <a:lnTo>
                  <a:pt x="16839" y="5127"/>
                </a:lnTo>
                <a:lnTo>
                  <a:pt x="16837" y="5131"/>
                </a:lnTo>
                <a:lnTo>
                  <a:pt x="16837" y="5131"/>
                </a:lnTo>
                <a:lnTo>
                  <a:pt x="16830" y="5158"/>
                </a:lnTo>
                <a:lnTo>
                  <a:pt x="16823" y="5163"/>
                </a:lnTo>
                <a:lnTo>
                  <a:pt x="16816" y="5161"/>
                </a:lnTo>
                <a:lnTo>
                  <a:pt x="16807" y="5168"/>
                </a:lnTo>
                <a:lnTo>
                  <a:pt x="16806" y="5168"/>
                </a:lnTo>
                <a:lnTo>
                  <a:pt x="16797" y="5175"/>
                </a:lnTo>
                <a:lnTo>
                  <a:pt x="16800" y="5173"/>
                </a:lnTo>
                <a:lnTo>
                  <a:pt x="16800" y="5173"/>
                </a:lnTo>
                <a:lnTo>
                  <a:pt x="16796" y="5175"/>
                </a:lnTo>
                <a:lnTo>
                  <a:pt x="16794" y="5175"/>
                </a:lnTo>
                <a:lnTo>
                  <a:pt x="16791" y="5183"/>
                </a:lnTo>
                <a:lnTo>
                  <a:pt x="16790" y="5181"/>
                </a:lnTo>
                <a:lnTo>
                  <a:pt x="16777" y="5193"/>
                </a:lnTo>
                <a:lnTo>
                  <a:pt x="16776" y="5197"/>
                </a:lnTo>
                <a:lnTo>
                  <a:pt x="16783" y="5190"/>
                </a:lnTo>
                <a:lnTo>
                  <a:pt x="16781" y="5193"/>
                </a:lnTo>
                <a:lnTo>
                  <a:pt x="16777" y="5197"/>
                </a:lnTo>
                <a:lnTo>
                  <a:pt x="16777" y="5197"/>
                </a:lnTo>
                <a:lnTo>
                  <a:pt x="16773" y="5200"/>
                </a:lnTo>
                <a:lnTo>
                  <a:pt x="16764" y="5213"/>
                </a:lnTo>
                <a:lnTo>
                  <a:pt x="16764" y="5211"/>
                </a:lnTo>
                <a:lnTo>
                  <a:pt x="16771" y="5200"/>
                </a:lnTo>
                <a:lnTo>
                  <a:pt x="16765" y="5204"/>
                </a:lnTo>
                <a:lnTo>
                  <a:pt x="16738" y="5239"/>
                </a:lnTo>
                <a:lnTo>
                  <a:pt x="16706" y="5289"/>
                </a:lnTo>
                <a:lnTo>
                  <a:pt x="16706" y="5289"/>
                </a:lnTo>
                <a:lnTo>
                  <a:pt x="16692" y="5317"/>
                </a:lnTo>
                <a:lnTo>
                  <a:pt x="16670" y="5361"/>
                </a:lnTo>
                <a:lnTo>
                  <a:pt x="16660" y="5399"/>
                </a:lnTo>
                <a:lnTo>
                  <a:pt x="16659" y="5432"/>
                </a:lnTo>
                <a:lnTo>
                  <a:pt x="16659" y="5432"/>
                </a:lnTo>
                <a:lnTo>
                  <a:pt x="16663" y="5448"/>
                </a:lnTo>
                <a:lnTo>
                  <a:pt x="16666" y="5456"/>
                </a:lnTo>
                <a:lnTo>
                  <a:pt x="16673" y="5465"/>
                </a:lnTo>
                <a:lnTo>
                  <a:pt x="16678" y="5466"/>
                </a:lnTo>
                <a:lnTo>
                  <a:pt x="16681" y="5461"/>
                </a:lnTo>
                <a:lnTo>
                  <a:pt x="16685" y="5465"/>
                </a:lnTo>
                <a:lnTo>
                  <a:pt x="16695" y="5461"/>
                </a:lnTo>
                <a:lnTo>
                  <a:pt x="16695" y="5461"/>
                </a:lnTo>
                <a:lnTo>
                  <a:pt x="16701" y="5458"/>
                </a:lnTo>
                <a:lnTo>
                  <a:pt x="16706" y="5459"/>
                </a:lnTo>
                <a:lnTo>
                  <a:pt x="16711" y="5463"/>
                </a:lnTo>
                <a:lnTo>
                  <a:pt x="16711" y="5471"/>
                </a:lnTo>
                <a:lnTo>
                  <a:pt x="16705" y="5479"/>
                </a:lnTo>
                <a:lnTo>
                  <a:pt x="16699" y="5482"/>
                </a:lnTo>
                <a:lnTo>
                  <a:pt x="16695" y="5491"/>
                </a:lnTo>
                <a:lnTo>
                  <a:pt x="16688" y="5497"/>
                </a:lnTo>
                <a:lnTo>
                  <a:pt x="16689" y="5507"/>
                </a:lnTo>
                <a:lnTo>
                  <a:pt x="16689" y="5507"/>
                </a:lnTo>
                <a:lnTo>
                  <a:pt x="16689" y="5511"/>
                </a:lnTo>
                <a:lnTo>
                  <a:pt x="16692" y="5515"/>
                </a:lnTo>
                <a:lnTo>
                  <a:pt x="16686" y="5530"/>
                </a:lnTo>
                <a:lnTo>
                  <a:pt x="16683" y="5531"/>
                </a:lnTo>
                <a:lnTo>
                  <a:pt x="16681" y="5527"/>
                </a:lnTo>
                <a:lnTo>
                  <a:pt x="16673" y="5528"/>
                </a:lnTo>
                <a:lnTo>
                  <a:pt x="16665" y="5534"/>
                </a:lnTo>
                <a:lnTo>
                  <a:pt x="16662" y="5537"/>
                </a:lnTo>
                <a:lnTo>
                  <a:pt x="16659" y="5544"/>
                </a:lnTo>
                <a:lnTo>
                  <a:pt x="16659" y="5551"/>
                </a:lnTo>
                <a:lnTo>
                  <a:pt x="16657" y="5553"/>
                </a:lnTo>
                <a:lnTo>
                  <a:pt x="16657" y="5553"/>
                </a:lnTo>
                <a:lnTo>
                  <a:pt x="16653" y="5553"/>
                </a:lnTo>
                <a:lnTo>
                  <a:pt x="16649" y="5557"/>
                </a:lnTo>
                <a:lnTo>
                  <a:pt x="16636" y="5582"/>
                </a:lnTo>
                <a:lnTo>
                  <a:pt x="16636" y="5589"/>
                </a:lnTo>
                <a:lnTo>
                  <a:pt x="16640" y="5597"/>
                </a:lnTo>
                <a:lnTo>
                  <a:pt x="16642" y="5599"/>
                </a:lnTo>
                <a:lnTo>
                  <a:pt x="16646" y="5597"/>
                </a:lnTo>
                <a:lnTo>
                  <a:pt x="16647" y="5609"/>
                </a:lnTo>
                <a:lnTo>
                  <a:pt x="16647" y="5609"/>
                </a:lnTo>
                <a:lnTo>
                  <a:pt x="16640" y="5609"/>
                </a:lnTo>
                <a:lnTo>
                  <a:pt x="16624" y="5613"/>
                </a:lnTo>
                <a:lnTo>
                  <a:pt x="16623" y="5622"/>
                </a:lnTo>
                <a:lnTo>
                  <a:pt x="16616" y="5626"/>
                </a:lnTo>
                <a:lnTo>
                  <a:pt x="16614" y="5631"/>
                </a:lnTo>
                <a:lnTo>
                  <a:pt x="16609" y="5633"/>
                </a:lnTo>
                <a:lnTo>
                  <a:pt x="16606" y="5636"/>
                </a:lnTo>
                <a:lnTo>
                  <a:pt x="16604" y="5651"/>
                </a:lnTo>
                <a:lnTo>
                  <a:pt x="16600" y="5654"/>
                </a:lnTo>
                <a:lnTo>
                  <a:pt x="16600" y="5654"/>
                </a:lnTo>
                <a:lnTo>
                  <a:pt x="16596" y="5651"/>
                </a:lnTo>
                <a:lnTo>
                  <a:pt x="16588" y="5656"/>
                </a:lnTo>
                <a:lnTo>
                  <a:pt x="16578" y="5668"/>
                </a:lnTo>
                <a:lnTo>
                  <a:pt x="16570" y="5675"/>
                </a:lnTo>
                <a:lnTo>
                  <a:pt x="16564" y="5684"/>
                </a:lnTo>
                <a:lnTo>
                  <a:pt x="16555" y="5694"/>
                </a:lnTo>
                <a:lnTo>
                  <a:pt x="16549" y="5703"/>
                </a:lnTo>
                <a:lnTo>
                  <a:pt x="16549" y="5703"/>
                </a:lnTo>
                <a:lnTo>
                  <a:pt x="16537" y="5717"/>
                </a:lnTo>
                <a:lnTo>
                  <a:pt x="16506" y="5776"/>
                </a:lnTo>
                <a:lnTo>
                  <a:pt x="16499" y="5809"/>
                </a:lnTo>
                <a:lnTo>
                  <a:pt x="16496" y="5834"/>
                </a:lnTo>
                <a:lnTo>
                  <a:pt x="16490" y="5855"/>
                </a:lnTo>
                <a:lnTo>
                  <a:pt x="16490" y="5855"/>
                </a:lnTo>
                <a:lnTo>
                  <a:pt x="16486" y="5862"/>
                </a:lnTo>
                <a:lnTo>
                  <a:pt x="16470" y="5874"/>
                </a:lnTo>
                <a:lnTo>
                  <a:pt x="16449" y="5894"/>
                </a:lnTo>
                <a:lnTo>
                  <a:pt x="16437" y="5911"/>
                </a:lnTo>
                <a:lnTo>
                  <a:pt x="16430" y="5934"/>
                </a:lnTo>
                <a:lnTo>
                  <a:pt x="16430" y="5934"/>
                </a:lnTo>
                <a:lnTo>
                  <a:pt x="16426" y="5944"/>
                </a:lnTo>
                <a:lnTo>
                  <a:pt x="16424" y="5953"/>
                </a:lnTo>
                <a:lnTo>
                  <a:pt x="16418" y="5965"/>
                </a:lnTo>
                <a:lnTo>
                  <a:pt x="16416" y="5969"/>
                </a:lnTo>
                <a:lnTo>
                  <a:pt x="16414" y="5972"/>
                </a:lnTo>
                <a:lnTo>
                  <a:pt x="16414" y="5982"/>
                </a:lnTo>
                <a:lnTo>
                  <a:pt x="16410" y="6002"/>
                </a:lnTo>
                <a:lnTo>
                  <a:pt x="16411" y="6012"/>
                </a:lnTo>
                <a:lnTo>
                  <a:pt x="16411" y="6012"/>
                </a:lnTo>
                <a:lnTo>
                  <a:pt x="16410" y="6025"/>
                </a:lnTo>
                <a:lnTo>
                  <a:pt x="16410" y="6038"/>
                </a:lnTo>
                <a:lnTo>
                  <a:pt x="16414" y="6044"/>
                </a:lnTo>
                <a:lnTo>
                  <a:pt x="16423" y="6052"/>
                </a:lnTo>
                <a:lnTo>
                  <a:pt x="16424" y="6061"/>
                </a:lnTo>
                <a:lnTo>
                  <a:pt x="16429" y="6067"/>
                </a:lnTo>
                <a:lnTo>
                  <a:pt x="16436" y="6075"/>
                </a:lnTo>
                <a:lnTo>
                  <a:pt x="16439" y="6077"/>
                </a:lnTo>
                <a:lnTo>
                  <a:pt x="16439" y="6077"/>
                </a:lnTo>
                <a:lnTo>
                  <a:pt x="16450" y="6071"/>
                </a:lnTo>
                <a:lnTo>
                  <a:pt x="16459" y="6071"/>
                </a:lnTo>
                <a:lnTo>
                  <a:pt x="16462" y="6074"/>
                </a:lnTo>
                <a:lnTo>
                  <a:pt x="16467" y="6087"/>
                </a:lnTo>
                <a:lnTo>
                  <a:pt x="16480" y="6093"/>
                </a:lnTo>
                <a:lnTo>
                  <a:pt x="16489" y="6093"/>
                </a:lnTo>
                <a:lnTo>
                  <a:pt x="16493" y="6097"/>
                </a:lnTo>
                <a:lnTo>
                  <a:pt x="16493" y="6097"/>
                </a:lnTo>
                <a:lnTo>
                  <a:pt x="16490" y="6103"/>
                </a:lnTo>
                <a:lnTo>
                  <a:pt x="16490" y="6107"/>
                </a:lnTo>
                <a:lnTo>
                  <a:pt x="16498" y="6119"/>
                </a:lnTo>
                <a:lnTo>
                  <a:pt x="16498" y="6120"/>
                </a:lnTo>
                <a:lnTo>
                  <a:pt x="16492" y="6124"/>
                </a:lnTo>
                <a:lnTo>
                  <a:pt x="16485" y="6119"/>
                </a:lnTo>
                <a:lnTo>
                  <a:pt x="16479" y="6120"/>
                </a:lnTo>
                <a:lnTo>
                  <a:pt x="16473" y="6123"/>
                </a:lnTo>
                <a:lnTo>
                  <a:pt x="16462" y="6140"/>
                </a:lnTo>
                <a:lnTo>
                  <a:pt x="16460" y="6146"/>
                </a:lnTo>
                <a:lnTo>
                  <a:pt x="16462" y="6150"/>
                </a:lnTo>
                <a:lnTo>
                  <a:pt x="16462" y="6150"/>
                </a:lnTo>
                <a:lnTo>
                  <a:pt x="16472" y="6163"/>
                </a:lnTo>
                <a:lnTo>
                  <a:pt x="16473" y="6166"/>
                </a:lnTo>
                <a:lnTo>
                  <a:pt x="16470" y="6172"/>
                </a:lnTo>
                <a:lnTo>
                  <a:pt x="16465" y="6175"/>
                </a:lnTo>
                <a:lnTo>
                  <a:pt x="16462" y="6185"/>
                </a:lnTo>
                <a:lnTo>
                  <a:pt x="16457" y="6188"/>
                </a:lnTo>
                <a:lnTo>
                  <a:pt x="16453" y="6188"/>
                </a:lnTo>
                <a:lnTo>
                  <a:pt x="16450" y="6191"/>
                </a:lnTo>
                <a:lnTo>
                  <a:pt x="16443" y="6199"/>
                </a:lnTo>
                <a:lnTo>
                  <a:pt x="16426" y="6202"/>
                </a:lnTo>
                <a:lnTo>
                  <a:pt x="16426" y="6202"/>
                </a:lnTo>
                <a:lnTo>
                  <a:pt x="16420" y="6198"/>
                </a:lnTo>
                <a:lnTo>
                  <a:pt x="16410" y="6198"/>
                </a:lnTo>
                <a:lnTo>
                  <a:pt x="16401" y="6192"/>
                </a:lnTo>
                <a:lnTo>
                  <a:pt x="16397" y="6183"/>
                </a:lnTo>
                <a:lnTo>
                  <a:pt x="16398" y="6178"/>
                </a:lnTo>
                <a:lnTo>
                  <a:pt x="16398" y="6162"/>
                </a:lnTo>
                <a:lnTo>
                  <a:pt x="16391" y="6158"/>
                </a:lnTo>
                <a:lnTo>
                  <a:pt x="16384" y="6155"/>
                </a:lnTo>
                <a:lnTo>
                  <a:pt x="16384" y="6155"/>
                </a:lnTo>
                <a:lnTo>
                  <a:pt x="16374" y="6155"/>
                </a:lnTo>
                <a:lnTo>
                  <a:pt x="16357" y="6160"/>
                </a:lnTo>
                <a:lnTo>
                  <a:pt x="16349" y="6168"/>
                </a:lnTo>
                <a:lnTo>
                  <a:pt x="16339" y="6175"/>
                </a:lnTo>
                <a:lnTo>
                  <a:pt x="16331" y="6185"/>
                </a:lnTo>
                <a:lnTo>
                  <a:pt x="16328" y="6191"/>
                </a:lnTo>
                <a:lnTo>
                  <a:pt x="16325" y="6192"/>
                </a:lnTo>
                <a:lnTo>
                  <a:pt x="16325" y="6192"/>
                </a:lnTo>
                <a:lnTo>
                  <a:pt x="16319" y="6201"/>
                </a:lnTo>
                <a:lnTo>
                  <a:pt x="16318" y="6208"/>
                </a:lnTo>
                <a:lnTo>
                  <a:pt x="16315" y="6211"/>
                </a:lnTo>
                <a:lnTo>
                  <a:pt x="16316" y="6219"/>
                </a:lnTo>
                <a:lnTo>
                  <a:pt x="16312" y="6227"/>
                </a:lnTo>
                <a:lnTo>
                  <a:pt x="16312" y="6232"/>
                </a:lnTo>
                <a:lnTo>
                  <a:pt x="16313" y="6243"/>
                </a:lnTo>
                <a:lnTo>
                  <a:pt x="16309" y="6250"/>
                </a:lnTo>
                <a:lnTo>
                  <a:pt x="16309" y="6250"/>
                </a:lnTo>
                <a:lnTo>
                  <a:pt x="16305" y="6261"/>
                </a:lnTo>
                <a:lnTo>
                  <a:pt x="16297" y="6267"/>
                </a:lnTo>
                <a:lnTo>
                  <a:pt x="16297" y="6279"/>
                </a:lnTo>
                <a:lnTo>
                  <a:pt x="16296" y="6289"/>
                </a:lnTo>
                <a:lnTo>
                  <a:pt x="16290" y="6299"/>
                </a:lnTo>
                <a:lnTo>
                  <a:pt x="16289" y="6310"/>
                </a:lnTo>
                <a:lnTo>
                  <a:pt x="16286" y="6315"/>
                </a:lnTo>
                <a:lnTo>
                  <a:pt x="16286" y="6315"/>
                </a:lnTo>
                <a:lnTo>
                  <a:pt x="16283" y="6319"/>
                </a:lnTo>
                <a:lnTo>
                  <a:pt x="16277" y="6320"/>
                </a:lnTo>
                <a:lnTo>
                  <a:pt x="16272" y="6326"/>
                </a:lnTo>
                <a:lnTo>
                  <a:pt x="16247" y="6340"/>
                </a:lnTo>
                <a:lnTo>
                  <a:pt x="16238" y="6348"/>
                </a:lnTo>
                <a:lnTo>
                  <a:pt x="16237" y="6348"/>
                </a:lnTo>
                <a:lnTo>
                  <a:pt x="16236" y="6346"/>
                </a:lnTo>
                <a:lnTo>
                  <a:pt x="16234" y="6336"/>
                </a:lnTo>
                <a:lnTo>
                  <a:pt x="16228" y="6333"/>
                </a:lnTo>
                <a:lnTo>
                  <a:pt x="16228" y="6333"/>
                </a:lnTo>
                <a:lnTo>
                  <a:pt x="16217" y="6332"/>
                </a:lnTo>
                <a:lnTo>
                  <a:pt x="16205" y="6339"/>
                </a:lnTo>
                <a:lnTo>
                  <a:pt x="16202" y="6336"/>
                </a:lnTo>
                <a:lnTo>
                  <a:pt x="16205" y="6317"/>
                </a:lnTo>
                <a:lnTo>
                  <a:pt x="16210" y="6312"/>
                </a:lnTo>
                <a:lnTo>
                  <a:pt x="16211" y="6303"/>
                </a:lnTo>
                <a:lnTo>
                  <a:pt x="16218" y="6296"/>
                </a:lnTo>
                <a:lnTo>
                  <a:pt x="16218" y="6289"/>
                </a:lnTo>
                <a:lnTo>
                  <a:pt x="16218" y="6289"/>
                </a:lnTo>
                <a:lnTo>
                  <a:pt x="16220" y="6280"/>
                </a:lnTo>
                <a:lnTo>
                  <a:pt x="16221" y="6276"/>
                </a:lnTo>
                <a:lnTo>
                  <a:pt x="16224" y="6273"/>
                </a:lnTo>
                <a:lnTo>
                  <a:pt x="16234" y="6267"/>
                </a:lnTo>
                <a:lnTo>
                  <a:pt x="16237" y="6261"/>
                </a:lnTo>
                <a:lnTo>
                  <a:pt x="16238" y="6257"/>
                </a:lnTo>
                <a:lnTo>
                  <a:pt x="16237" y="6254"/>
                </a:lnTo>
                <a:lnTo>
                  <a:pt x="16234" y="6248"/>
                </a:lnTo>
                <a:lnTo>
                  <a:pt x="16233" y="6243"/>
                </a:lnTo>
                <a:lnTo>
                  <a:pt x="16227" y="6234"/>
                </a:lnTo>
                <a:lnTo>
                  <a:pt x="16220" y="6230"/>
                </a:lnTo>
                <a:lnTo>
                  <a:pt x="16217" y="6221"/>
                </a:lnTo>
                <a:lnTo>
                  <a:pt x="16217" y="6221"/>
                </a:lnTo>
                <a:lnTo>
                  <a:pt x="16215" y="6218"/>
                </a:lnTo>
                <a:lnTo>
                  <a:pt x="16217" y="6215"/>
                </a:lnTo>
                <a:lnTo>
                  <a:pt x="16223" y="6208"/>
                </a:lnTo>
                <a:lnTo>
                  <a:pt x="16227" y="6205"/>
                </a:lnTo>
                <a:lnTo>
                  <a:pt x="16234" y="6198"/>
                </a:lnTo>
                <a:lnTo>
                  <a:pt x="16237" y="6189"/>
                </a:lnTo>
                <a:lnTo>
                  <a:pt x="16236" y="6183"/>
                </a:lnTo>
                <a:lnTo>
                  <a:pt x="16234" y="6181"/>
                </a:lnTo>
                <a:lnTo>
                  <a:pt x="16218" y="6172"/>
                </a:lnTo>
                <a:lnTo>
                  <a:pt x="16218" y="6172"/>
                </a:lnTo>
                <a:lnTo>
                  <a:pt x="16207" y="6171"/>
                </a:lnTo>
                <a:lnTo>
                  <a:pt x="16204" y="6155"/>
                </a:lnTo>
                <a:lnTo>
                  <a:pt x="16194" y="6142"/>
                </a:lnTo>
                <a:lnTo>
                  <a:pt x="16194" y="6127"/>
                </a:lnTo>
                <a:lnTo>
                  <a:pt x="16197" y="6120"/>
                </a:lnTo>
                <a:lnTo>
                  <a:pt x="16197" y="6109"/>
                </a:lnTo>
                <a:lnTo>
                  <a:pt x="16197" y="6109"/>
                </a:lnTo>
                <a:lnTo>
                  <a:pt x="16197" y="6104"/>
                </a:lnTo>
                <a:lnTo>
                  <a:pt x="16189" y="6097"/>
                </a:lnTo>
                <a:lnTo>
                  <a:pt x="16175" y="6094"/>
                </a:lnTo>
                <a:lnTo>
                  <a:pt x="16175" y="6087"/>
                </a:lnTo>
                <a:lnTo>
                  <a:pt x="16177" y="6086"/>
                </a:lnTo>
                <a:lnTo>
                  <a:pt x="16182" y="6086"/>
                </a:lnTo>
                <a:lnTo>
                  <a:pt x="16195" y="6081"/>
                </a:lnTo>
                <a:lnTo>
                  <a:pt x="16205" y="6080"/>
                </a:lnTo>
                <a:lnTo>
                  <a:pt x="16208" y="6077"/>
                </a:lnTo>
                <a:lnTo>
                  <a:pt x="16208" y="6077"/>
                </a:lnTo>
                <a:lnTo>
                  <a:pt x="16215" y="6070"/>
                </a:lnTo>
                <a:lnTo>
                  <a:pt x="16237" y="6057"/>
                </a:lnTo>
                <a:lnTo>
                  <a:pt x="16246" y="6045"/>
                </a:lnTo>
                <a:lnTo>
                  <a:pt x="16249" y="6037"/>
                </a:lnTo>
                <a:lnTo>
                  <a:pt x="16251" y="6024"/>
                </a:lnTo>
                <a:lnTo>
                  <a:pt x="16249" y="6015"/>
                </a:lnTo>
                <a:lnTo>
                  <a:pt x="16243" y="6008"/>
                </a:lnTo>
                <a:lnTo>
                  <a:pt x="16243" y="6008"/>
                </a:lnTo>
                <a:lnTo>
                  <a:pt x="16243" y="6001"/>
                </a:lnTo>
                <a:lnTo>
                  <a:pt x="16240" y="5980"/>
                </a:lnTo>
                <a:lnTo>
                  <a:pt x="16236" y="5967"/>
                </a:lnTo>
                <a:lnTo>
                  <a:pt x="16237" y="5960"/>
                </a:lnTo>
                <a:lnTo>
                  <a:pt x="16234" y="5952"/>
                </a:lnTo>
                <a:lnTo>
                  <a:pt x="16236" y="5940"/>
                </a:lnTo>
                <a:lnTo>
                  <a:pt x="16240" y="5936"/>
                </a:lnTo>
                <a:lnTo>
                  <a:pt x="16243" y="5930"/>
                </a:lnTo>
                <a:lnTo>
                  <a:pt x="16243" y="5930"/>
                </a:lnTo>
                <a:lnTo>
                  <a:pt x="16249" y="5911"/>
                </a:lnTo>
                <a:lnTo>
                  <a:pt x="16259" y="5900"/>
                </a:lnTo>
                <a:lnTo>
                  <a:pt x="16261" y="5894"/>
                </a:lnTo>
                <a:lnTo>
                  <a:pt x="16272" y="5887"/>
                </a:lnTo>
                <a:lnTo>
                  <a:pt x="16273" y="5875"/>
                </a:lnTo>
                <a:lnTo>
                  <a:pt x="16263" y="5868"/>
                </a:lnTo>
                <a:lnTo>
                  <a:pt x="16263" y="5868"/>
                </a:lnTo>
                <a:lnTo>
                  <a:pt x="16253" y="5864"/>
                </a:lnTo>
                <a:lnTo>
                  <a:pt x="16240" y="5867"/>
                </a:lnTo>
                <a:lnTo>
                  <a:pt x="16233" y="5862"/>
                </a:lnTo>
                <a:lnTo>
                  <a:pt x="16230" y="5858"/>
                </a:lnTo>
                <a:lnTo>
                  <a:pt x="16227" y="5855"/>
                </a:lnTo>
                <a:lnTo>
                  <a:pt x="16227" y="5852"/>
                </a:lnTo>
                <a:lnTo>
                  <a:pt x="16228" y="5848"/>
                </a:lnTo>
                <a:lnTo>
                  <a:pt x="16228" y="5847"/>
                </a:lnTo>
                <a:lnTo>
                  <a:pt x="16225" y="5842"/>
                </a:lnTo>
                <a:lnTo>
                  <a:pt x="16218" y="5839"/>
                </a:lnTo>
                <a:lnTo>
                  <a:pt x="16218" y="5839"/>
                </a:lnTo>
                <a:lnTo>
                  <a:pt x="16215" y="5838"/>
                </a:lnTo>
                <a:lnTo>
                  <a:pt x="16214" y="5834"/>
                </a:lnTo>
                <a:lnTo>
                  <a:pt x="16221" y="5818"/>
                </a:lnTo>
                <a:lnTo>
                  <a:pt x="16227" y="5813"/>
                </a:lnTo>
                <a:lnTo>
                  <a:pt x="16228" y="5809"/>
                </a:lnTo>
                <a:lnTo>
                  <a:pt x="16225" y="5802"/>
                </a:lnTo>
                <a:lnTo>
                  <a:pt x="16215" y="5795"/>
                </a:lnTo>
                <a:lnTo>
                  <a:pt x="16214" y="5792"/>
                </a:lnTo>
                <a:lnTo>
                  <a:pt x="16214" y="5790"/>
                </a:lnTo>
                <a:lnTo>
                  <a:pt x="16220" y="5789"/>
                </a:lnTo>
                <a:lnTo>
                  <a:pt x="16225" y="5787"/>
                </a:lnTo>
                <a:lnTo>
                  <a:pt x="16225" y="5787"/>
                </a:lnTo>
                <a:lnTo>
                  <a:pt x="16234" y="5777"/>
                </a:lnTo>
                <a:lnTo>
                  <a:pt x="16238" y="5770"/>
                </a:lnTo>
                <a:lnTo>
                  <a:pt x="16240" y="5763"/>
                </a:lnTo>
                <a:lnTo>
                  <a:pt x="16250" y="5747"/>
                </a:lnTo>
                <a:lnTo>
                  <a:pt x="16253" y="5740"/>
                </a:lnTo>
                <a:lnTo>
                  <a:pt x="16256" y="5737"/>
                </a:lnTo>
                <a:lnTo>
                  <a:pt x="16256" y="5736"/>
                </a:lnTo>
                <a:lnTo>
                  <a:pt x="16257" y="5728"/>
                </a:lnTo>
                <a:lnTo>
                  <a:pt x="16257" y="5728"/>
                </a:lnTo>
                <a:lnTo>
                  <a:pt x="16260" y="5724"/>
                </a:lnTo>
                <a:lnTo>
                  <a:pt x="16266" y="5718"/>
                </a:lnTo>
                <a:lnTo>
                  <a:pt x="16270" y="5711"/>
                </a:lnTo>
                <a:lnTo>
                  <a:pt x="16277" y="5711"/>
                </a:lnTo>
                <a:lnTo>
                  <a:pt x="16286" y="5705"/>
                </a:lnTo>
                <a:lnTo>
                  <a:pt x="16290" y="5705"/>
                </a:lnTo>
                <a:lnTo>
                  <a:pt x="16296" y="5701"/>
                </a:lnTo>
                <a:lnTo>
                  <a:pt x="16306" y="5697"/>
                </a:lnTo>
                <a:lnTo>
                  <a:pt x="16315" y="5703"/>
                </a:lnTo>
                <a:lnTo>
                  <a:pt x="16315" y="5703"/>
                </a:lnTo>
                <a:lnTo>
                  <a:pt x="16318" y="5703"/>
                </a:lnTo>
                <a:lnTo>
                  <a:pt x="16322" y="5705"/>
                </a:lnTo>
                <a:lnTo>
                  <a:pt x="16323" y="5710"/>
                </a:lnTo>
                <a:lnTo>
                  <a:pt x="16329" y="5708"/>
                </a:lnTo>
                <a:lnTo>
                  <a:pt x="16335" y="5710"/>
                </a:lnTo>
                <a:lnTo>
                  <a:pt x="16349" y="5714"/>
                </a:lnTo>
                <a:lnTo>
                  <a:pt x="16352" y="5717"/>
                </a:lnTo>
                <a:lnTo>
                  <a:pt x="16362" y="5717"/>
                </a:lnTo>
                <a:lnTo>
                  <a:pt x="16364" y="5717"/>
                </a:lnTo>
                <a:lnTo>
                  <a:pt x="16364" y="5711"/>
                </a:lnTo>
                <a:lnTo>
                  <a:pt x="16368" y="5697"/>
                </a:lnTo>
                <a:lnTo>
                  <a:pt x="16368" y="5697"/>
                </a:lnTo>
                <a:lnTo>
                  <a:pt x="16367" y="5681"/>
                </a:lnTo>
                <a:lnTo>
                  <a:pt x="16359" y="5659"/>
                </a:lnTo>
                <a:lnTo>
                  <a:pt x="16362" y="5652"/>
                </a:lnTo>
                <a:lnTo>
                  <a:pt x="16361" y="5646"/>
                </a:lnTo>
                <a:lnTo>
                  <a:pt x="16354" y="5625"/>
                </a:lnTo>
                <a:lnTo>
                  <a:pt x="16352" y="5602"/>
                </a:lnTo>
                <a:lnTo>
                  <a:pt x="16352" y="5602"/>
                </a:lnTo>
                <a:lnTo>
                  <a:pt x="16352" y="5595"/>
                </a:lnTo>
                <a:lnTo>
                  <a:pt x="16349" y="5590"/>
                </a:lnTo>
                <a:lnTo>
                  <a:pt x="16338" y="5582"/>
                </a:lnTo>
                <a:lnTo>
                  <a:pt x="16326" y="5579"/>
                </a:lnTo>
                <a:lnTo>
                  <a:pt x="16322" y="5579"/>
                </a:lnTo>
                <a:lnTo>
                  <a:pt x="16316" y="5582"/>
                </a:lnTo>
                <a:lnTo>
                  <a:pt x="16300" y="5600"/>
                </a:lnTo>
                <a:lnTo>
                  <a:pt x="16296" y="5593"/>
                </a:lnTo>
                <a:lnTo>
                  <a:pt x="16295" y="5590"/>
                </a:lnTo>
                <a:lnTo>
                  <a:pt x="16293" y="5589"/>
                </a:lnTo>
                <a:lnTo>
                  <a:pt x="16293" y="5589"/>
                </a:lnTo>
                <a:lnTo>
                  <a:pt x="16287" y="5587"/>
                </a:lnTo>
                <a:lnTo>
                  <a:pt x="16285" y="5586"/>
                </a:lnTo>
                <a:lnTo>
                  <a:pt x="16286" y="5582"/>
                </a:lnTo>
                <a:lnTo>
                  <a:pt x="16289" y="5579"/>
                </a:lnTo>
                <a:lnTo>
                  <a:pt x="16289" y="5577"/>
                </a:lnTo>
                <a:lnTo>
                  <a:pt x="16286" y="557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pt-BR" sz="1013"/>
          </a:p>
        </p:txBody>
      </p:sp>
      <p:sp>
        <p:nvSpPr>
          <p:cNvPr id="91" name="Forma livre 53"/>
          <p:cNvSpPr/>
          <p:nvPr/>
        </p:nvSpPr>
        <p:spPr>
          <a:xfrm>
            <a:off x="8174091" y="1377104"/>
            <a:ext cx="1606463" cy="4707316"/>
          </a:xfrm>
          <a:custGeom>
            <a:avLst/>
            <a:gdLst>
              <a:gd name="connsiteX0" fmla="*/ 1440066 w 1861486"/>
              <a:gd name="connsiteY0" fmla="*/ 0 h 5454595"/>
              <a:gd name="connsiteX1" fmla="*/ 1463920 w 1861486"/>
              <a:gd name="connsiteY1" fmla="*/ 39757 h 5454595"/>
              <a:gd name="connsiteX2" fmla="*/ 1479823 w 1861486"/>
              <a:gd name="connsiteY2" fmla="*/ 63611 h 5454595"/>
              <a:gd name="connsiteX3" fmla="*/ 1471872 w 1861486"/>
              <a:gd name="connsiteY3" fmla="*/ 206734 h 5454595"/>
              <a:gd name="connsiteX4" fmla="*/ 1448018 w 1861486"/>
              <a:gd name="connsiteY4" fmla="*/ 214686 h 5454595"/>
              <a:gd name="connsiteX5" fmla="*/ 1416213 w 1861486"/>
              <a:gd name="connsiteY5" fmla="*/ 270345 h 5454595"/>
              <a:gd name="connsiteX6" fmla="*/ 1400310 w 1861486"/>
              <a:gd name="connsiteY6" fmla="*/ 318053 h 5454595"/>
              <a:gd name="connsiteX7" fmla="*/ 1408261 w 1861486"/>
              <a:gd name="connsiteY7" fmla="*/ 437322 h 5454595"/>
              <a:gd name="connsiteX8" fmla="*/ 1416213 w 1861486"/>
              <a:gd name="connsiteY8" fmla="*/ 469127 h 5454595"/>
              <a:gd name="connsiteX9" fmla="*/ 1448018 w 1861486"/>
              <a:gd name="connsiteY9" fmla="*/ 516835 h 5454595"/>
              <a:gd name="connsiteX10" fmla="*/ 1463920 w 1861486"/>
              <a:gd name="connsiteY10" fmla="*/ 596348 h 5454595"/>
              <a:gd name="connsiteX11" fmla="*/ 1479823 w 1861486"/>
              <a:gd name="connsiteY11" fmla="*/ 620202 h 5454595"/>
              <a:gd name="connsiteX12" fmla="*/ 1511628 w 1861486"/>
              <a:gd name="connsiteY12" fmla="*/ 667910 h 5454595"/>
              <a:gd name="connsiteX13" fmla="*/ 1543433 w 1861486"/>
              <a:gd name="connsiteY13" fmla="*/ 739472 h 5454595"/>
              <a:gd name="connsiteX14" fmla="*/ 1575239 w 1861486"/>
              <a:gd name="connsiteY14" fmla="*/ 747423 h 5454595"/>
              <a:gd name="connsiteX15" fmla="*/ 1599093 w 1861486"/>
              <a:gd name="connsiteY15" fmla="*/ 763326 h 5454595"/>
              <a:gd name="connsiteX16" fmla="*/ 1646800 w 1861486"/>
              <a:gd name="connsiteY16" fmla="*/ 811033 h 5454595"/>
              <a:gd name="connsiteX17" fmla="*/ 1678606 w 1861486"/>
              <a:gd name="connsiteY17" fmla="*/ 850790 h 5454595"/>
              <a:gd name="connsiteX18" fmla="*/ 1694508 w 1861486"/>
              <a:gd name="connsiteY18" fmla="*/ 898498 h 5454595"/>
              <a:gd name="connsiteX19" fmla="*/ 1710411 w 1861486"/>
              <a:gd name="connsiteY19" fmla="*/ 962108 h 5454595"/>
              <a:gd name="connsiteX20" fmla="*/ 1710411 w 1861486"/>
              <a:gd name="connsiteY20" fmla="*/ 1089329 h 5454595"/>
              <a:gd name="connsiteX21" fmla="*/ 1726313 w 1861486"/>
              <a:gd name="connsiteY21" fmla="*/ 1137037 h 5454595"/>
              <a:gd name="connsiteX22" fmla="*/ 1718362 w 1861486"/>
              <a:gd name="connsiteY22" fmla="*/ 1224501 h 5454595"/>
              <a:gd name="connsiteX23" fmla="*/ 1710411 w 1861486"/>
              <a:gd name="connsiteY23" fmla="*/ 1248355 h 5454595"/>
              <a:gd name="connsiteX24" fmla="*/ 1726313 w 1861486"/>
              <a:gd name="connsiteY24" fmla="*/ 1335820 h 5454595"/>
              <a:gd name="connsiteX25" fmla="*/ 1718362 w 1861486"/>
              <a:gd name="connsiteY25" fmla="*/ 1391479 h 5454595"/>
              <a:gd name="connsiteX26" fmla="*/ 1694508 w 1861486"/>
              <a:gd name="connsiteY26" fmla="*/ 1407381 h 5454595"/>
              <a:gd name="connsiteX27" fmla="*/ 1678606 w 1861486"/>
              <a:gd name="connsiteY27" fmla="*/ 1431235 h 5454595"/>
              <a:gd name="connsiteX28" fmla="*/ 1686557 w 1861486"/>
              <a:gd name="connsiteY28" fmla="*/ 1558456 h 5454595"/>
              <a:gd name="connsiteX29" fmla="*/ 1694508 w 1861486"/>
              <a:gd name="connsiteY29" fmla="*/ 1590261 h 5454595"/>
              <a:gd name="connsiteX30" fmla="*/ 1718362 w 1861486"/>
              <a:gd name="connsiteY30" fmla="*/ 1606164 h 5454595"/>
              <a:gd name="connsiteX31" fmla="*/ 1726313 w 1861486"/>
              <a:gd name="connsiteY31" fmla="*/ 1630018 h 5454595"/>
              <a:gd name="connsiteX32" fmla="*/ 1750167 w 1861486"/>
              <a:gd name="connsiteY32" fmla="*/ 1645920 h 5454595"/>
              <a:gd name="connsiteX33" fmla="*/ 1797875 w 1861486"/>
              <a:gd name="connsiteY33" fmla="*/ 1685677 h 5454595"/>
              <a:gd name="connsiteX34" fmla="*/ 1837632 w 1861486"/>
              <a:gd name="connsiteY34" fmla="*/ 1733385 h 5454595"/>
              <a:gd name="connsiteX35" fmla="*/ 1861486 w 1861486"/>
              <a:gd name="connsiteY35" fmla="*/ 1749287 h 5454595"/>
              <a:gd name="connsiteX36" fmla="*/ 1845583 w 1861486"/>
              <a:gd name="connsiteY36" fmla="*/ 1868557 h 5454595"/>
              <a:gd name="connsiteX37" fmla="*/ 1837632 w 1861486"/>
              <a:gd name="connsiteY37" fmla="*/ 1892411 h 5454595"/>
              <a:gd name="connsiteX38" fmla="*/ 1829680 w 1861486"/>
              <a:gd name="connsiteY38" fmla="*/ 1987826 h 5454595"/>
              <a:gd name="connsiteX39" fmla="*/ 1805826 w 1861486"/>
              <a:gd name="connsiteY39" fmla="*/ 2059388 h 5454595"/>
              <a:gd name="connsiteX40" fmla="*/ 1797875 w 1861486"/>
              <a:gd name="connsiteY40" fmla="*/ 2083242 h 5454595"/>
              <a:gd name="connsiteX41" fmla="*/ 1805826 w 1861486"/>
              <a:gd name="connsiteY41" fmla="*/ 2329733 h 5454595"/>
              <a:gd name="connsiteX42" fmla="*/ 1797875 w 1861486"/>
              <a:gd name="connsiteY42" fmla="*/ 2409246 h 5454595"/>
              <a:gd name="connsiteX43" fmla="*/ 1789924 w 1861486"/>
              <a:gd name="connsiteY43" fmla="*/ 2433100 h 5454595"/>
              <a:gd name="connsiteX44" fmla="*/ 1766070 w 1861486"/>
              <a:gd name="connsiteY44" fmla="*/ 2449002 h 5454595"/>
              <a:gd name="connsiteX45" fmla="*/ 1758119 w 1861486"/>
              <a:gd name="connsiteY45" fmla="*/ 2472856 h 5454595"/>
              <a:gd name="connsiteX46" fmla="*/ 1742216 w 1861486"/>
              <a:gd name="connsiteY46" fmla="*/ 2528515 h 5454595"/>
              <a:gd name="connsiteX47" fmla="*/ 1750167 w 1861486"/>
              <a:gd name="connsiteY47" fmla="*/ 2615980 h 5454595"/>
              <a:gd name="connsiteX48" fmla="*/ 1766070 w 1861486"/>
              <a:gd name="connsiteY48" fmla="*/ 2639833 h 5454595"/>
              <a:gd name="connsiteX49" fmla="*/ 1774021 w 1861486"/>
              <a:gd name="connsiteY49" fmla="*/ 2663687 h 5454595"/>
              <a:gd name="connsiteX50" fmla="*/ 1766070 w 1861486"/>
              <a:gd name="connsiteY50" fmla="*/ 2703444 h 5454595"/>
              <a:gd name="connsiteX51" fmla="*/ 1742216 w 1861486"/>
              <a:gd name="connsiteY51" fmla="*/ 2719346 h 5454595"/>
              <a:gd name="connsiteX52" fmla="*/ 1726313 w 1861486"/>
              <a:gd name="connsiteY52" fmla="*/ 2743200 h 5454595"/>
              <a:gd name="connsiteX53" fmla="*/ 1734265 w 1861486"/>
              <a:gd name="connsiteY53" fmla="*/ 2814762 h 5454595"/>
              <a:gd name="connsiteX54" fmla="*/ 1750167 w 1861486"/>
              <a:gd name="connsiteY54" fmla="*/ 2838616 h 5454595"/>
              <a:gd name="connsiteX55" fmla="*/ 1758119 w 1861486"/>
              <a:gd name="connsiteY55" fmla="*/ 2862470 h 5454595"/>
              <a:gd name="connsiteX56" fmla="*/ 1781973 w 1861486"/>
              <a:gd name="connsiteY56" fmla="*/ 2965837 h 5454595"/>
              <a:gd name="connsiteX57" fmla="*/ 1789924 w 1861486"/>
              <a:gd name="connsiteY57" fmla="*/ 2989691 h 5454595"/>
              <a:gd name="connsiteX58" fmla="*/ 1774021 w 1861486"/>
              <a:gd name="connsiteY58" fmla="*/ 3085106 h 5454595"/>
              <a:gd name="connsiteX59" fmla="*/ 1750167 w 1861486"/>
              <a:gd name="connsiteY59" fmla="*/ 3140766 h 5454595"/>
              <a:gd name="connsiteX60" fmla="*/ 1742216 w 1861486"/>
              <a:gd name="connsiteY60" fmla="*/ 3164620 h 5454595"/>
              <a:gd name="connsiteX61" fmla="*/ 1734265 w 1861486"/>
              <a:gd name="connsiteY61" fmla="*/ 3220279 h 5454595"/>
              <a:gd name="connsiteX62" fmla="*/ 1702460 w 1861486"/>
              <a:gd name="connsiteY62" fmla="*/ 3267986 h 5454595"/>
              <a:gd name="connsiteX63" fmla="*/ 1678606 w 1861486"/>
              <a:gd name="connsiteY63" fmla="*/ 3315694 h 5454595"/>
              <a:gd name="connsiteX64" fmla="*/ 1670654 w 1861486"/>
              <a:gd name="connsiteY64" fmla="*/ 3347500 h 5454595"/>
              <a:gd name="connsiteX65" fmla="*/ 1654752 w 1861486"/>
              <a:gd name="connsiteY65" fmla="*/ 3379305 h 5454595"/>
              <a:gd name="connsiteX66" fmla="*/ 1662703 w 1861486"/>
              <a:gd name="connsiteY66" fmla="*/ 3562185 h 5454595"/>
              <a:gd name="connsiteX67" fmla="*/ 1654752 w 1861486"/>
              <a:gd name="connsiteY67" fmla="*/ 3808675 h 5454595"/>
              <a:gd name="connsiteX68" fmla="*/ 1630898 w 1861486"/>
              <a:gd name="connsiteY68" fmla="*/ 3832529 h 5454595"/>
              <a:gd name="connsiteX69" fmla="*/ 1583190 w 1861486"/>
              <a:gd name="connsiteY69" fmla="*/ 3880237 h 5454595"/>
              <a:gd name="connsiteX70" fmla="*/ 1567287 w 1861486"/>
              <a:gd name="connsiteY70" fmla="*/ 3935896 h 5454595"/>
              <a:gd name="connsiteX71" fmla="*/ 1559336 w 1861486"/>
              <a:gd name="connsiteY71" fmla="*/ 3959750 h 5454595"/>
              <a:gd name="connsiteX72" fmla="*/ 1527531 w 1861486"/>
              <a:gd name="connsiteY72" fmla="*/ 4007458 h 5454595"/>
              <a:gd name="connsiteX73" fmla="*/ 1503677 w 1861486"/>
              <a:gd name="connsiteY73" fmla="*/ 4023360 h 5454595"/>
              <a:gd name="connsiteX74" fmla="*/ 1448018 w 1861486"/>
              <a:gd name="connsiteY74" fmla="*/ 4015409 h 5454595"/>
              <a:gd name="connsiteX75" fmla="*/ 1424164 w 1861486"/>
              <a:gd name="connsiteY75" fmla="*/ 4007458 h 5454595"/>
              <a:gd name="connsiteX76" fmla="*/ 1384407 w 1861486"/>
              <a:gd name="connsiteY76" fmla="*/ 3999506 h 5454595"/>
              <a:gd name="connsiteX77" fmla="*/ 1296943 w 1861486"/>
              <a:gd name="connsiteY77" fmla="*/ 4007458 h 5454595"/>
              <a:gd name="connsiteX78" fmla="*/ 1273089 w 1861486"/>
              <a:gd name="connsiteY78" fmla="*/ 4015409 h 5454595"/>
              <a:gd name="connsiteX79" fmla="*/ 1241284 w 1861486"/>
              <a:gd name="connsiteY79" fmla="*/ 4023360 h 5454595"/>
              <a:gd name="connsiteX80" fmla="*/ 1217430 w 1861486"/>
              <a:gd name="connsiteY80" fmla="*/ 4039263 h 5454595"/>
              <a:gd name="connsiteX81" fmla="*/ 1169722 w 1861486"/>
              <a:gd name="connsiteY81" fmla="*/ 4086971 h 5454595"/>
              <a:gd name="connsiteX82" fmla="*/ 1145868 w 1861486"/>
              <a:gd name="connsiteY82" fmla="*/ 4094922 h 5454595"/>
              <a:gd name="connsiteX83" fmla="*/ 1082258 w 1861486"/>
              <a:gd name="connsiteY83" fmla="*/ 4150581 h 5454595"/>
              <a:gd name="connsiteX84" fmla="*/ 1050453 w 1861486"/>
              <a:gd name="connsiteY84" fmla="*/ 4357315 h 5454595"/>
              <a:gd name="connsiteX85" fmla="*/ 1026599 w 1861486"/>
              <a:gd name="connsiteY85" fmla="*/ 4365266 h 5454595"/>
              <a:gd name="connsiteX86" fmla="*/ 1002745 w 1861486"/>
              <a:gd name="connsiteY86" fmla="*/ 4381169 h 5454595"/>
              <a:gd name="connsiteX87" fmla="*/ 978891 w 1861486"/>
              <a:gd name="connsiteY87" fmla="*/ 4405023 h 5454595"/>
              <a:gd name="connsiteX88" fmla="*/ 955037 w 1861486"/>
              <a:gd name="connsiteY88" fmla="*/ 4412974 h 5454595"/>
              <a:gd name="connsiteX89" fmla="*/ 931183 w 1861486"/>
              <a:gd name="connsiteY89" fmla="*/ 4428877 h 5454595"/>
              <a:gd name="connsiteX90" fmla="*/ 907329 w 1861486"/>
              <a:gd name="connsiteY90" fmla="*/ 4436828 h 5454595"/>
              <a:gd name="connsiteX91" fmla="*/ 891426 w 1861486"/>
              <a:gd name="connsiteY91" fmla="*/ 4460682 h 5454595"/>
              <a:gd name="connsiteX92" fmla="*/ 851670 w 1861486"/>
              <a:gd name="connsiteY92" fmla="*/ 4468633 h 5454595"/>
              <a:gd name="connsiteX93" fmla="*/ 827816 w 1861486"/>
              <a:gd name="connsiteY93" fmla="*/ 4476585 h 5454595"/>
              <a:gd name="connsiteX94" fmla="*/ 788060 w 1861486"/>
              <a:gd name="connsiteY94" fmla="*/ 4548146 h 5454595"/>
              <a:gd name="connsiteX95" fmla="*/ 708546 w 1861486"/>
              <a:gd name="connsiteY95" fmla="*/ 4572000 h 5454595"/>
              <a:gd name="connsiteX96" fmla="*/ 684693 w 1861486"/>
              <a:gd name="connsiteY96" fmla="*/ 4579952 h 5454595"/>
              <a:gd name="connsiteX97" fmla="*/ 636985 w 1861486"/>
              <a:gd name="connsiteY97" fmla="*/ 4603806 h 5454595"/>
              <a:gd name="connsiteX98" fmla="*/ 613131 w 1861486"/>
              <a:gd name="connsiteY98" fmla="*/ 4627660 h 5454595"/>
              <a:gd name="connsiteX99" fmla="*/ 565423 w 1861486"/>
              <a:gd name="connsiteY99" fmla="*/ 4667416 h 5454595"/>
              <a:gd name="connsiteX100" fmla="*/ 525666 w 1861486"/>
              <a:gd name="connsiteY100" fmla="*/ 4715124 h 5454595"/>
              <a:gd name="connsiteX101" fmla="*/ 501813 w 1861486"/>
              <a:gd name="connsiteY101" fmla="*/ 4762832 h 5454595"/>
              <a:gd name="connsiteX102" fmla="*/ 454105 w 1861486"/>
              <a:gd name="connsiteY102" fmla="*/ 4786686 h 5454595"/>
              <a:gd name="connsiteX103" fmla="*/ 422300 w 1861486"/>
              <a:gd name="connsiteY103" fmla="*/ 4834393 h 5454595"/>
              <a:gd name="connsiteX104" fmla="*/ 358689 w 1861486"/>
              <a:gd name="connsiteY104" fmla="*/ 4905955 h 5454595"/>
              <a:gd name="connsiteX105" fmla="*/ 310981 w 1861486"/>
              <a:gd name="connsiteY105" fmla="*/ 4937760 h 5454595"/>
              <a:gd name="connsiteX106" fmla="*/ 263273 w 1861486"/>
              <a:gd name="connsiteY106" fmla="*/ 4969566 h 5454595"/>
              <a:gd name="connsiteX107" fmla="*/ 239420 w 1861486"/>
              <a:gd name="connsiteY107" fmla="*/ 4993420 h 5454595"/>
              <a:gd name="connsiteX108" fmla="*/ 231468 w 1861486"/>
              <a:gd name="connsiteY108" fmla="*/ 5017273 h 5454595"/>
              <a:gd name="connsiteX109" fmla="*/ 215566 w 1861486"/>
              <a:gd name="connsiteY109" fmla="*/ 5049079 h 5454595"/>
              <a:gd name="connsiteX110" fmla="*/ 207614 w 1861486"/>
              <a:gd name="connsiteY110" fmla="*/ 5072933 h 5454595"/>
              <a:gd name="connsiteX111" fmla="*/ 199663 w 1861486"/>
              <a:gd name="connsiteY111" fmla="*/ 5104738 h 5454595"/>
              <a:gd name="connsiteX112" fmla="*/ 96296 w 1861486"/>
              <a:gd name="connsiteY112" fmla="*/ 5128592 h 5454595"/>
              <a:gd name="connsiteX113" fmla="*/ 48588 w 1861486"/>
              <a:gd name="connsiteY113" fmla="*/ 5152446 h 5454595"/>
              <a:gd name="connsiteX114" fmla="*/ 16783 w 1861486"/>
              <a:gd name="connsiteY114" fmla="*/ 5200153 h 5454595"/>
              <a:gd name="connsiteX115" fmla="*/ 8832 w 1861486"/>
              <a:gd name="connsiteY115" fmla="*/ 5359180 h 5454595"/>
              <a:gd name="connsiteX116" fmla="*/ 880 w 1861486"/>
              <a:gd name="connsiteY116" fmla="*/ 5383033 h 5454595"/>
              <a:gd name="connsiteX117" fmla="*/ 880 w 1861486"/>
              <a:gd name="connsiteY117" fmla="*/ 5454595 h 545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861486" h="5454595">
                <a:moveTo>
                  <a:pt x="1440066" y="0"/>
                </a:moveTo>
                <a:cubicBezTo>
                  <a:pt x="1448017" y="13252"/>
                  <a:pt x="1455729" y="26651"/>
                  <a:pt x="1463920" y="39757"/>
                </a:cubicBezTo>
                <a:cubicBezTo>
                  <a:pt x="1468985" y="47861"/>
                  <a:pt x="1479368" y="54065"/>
                  <a:pt x="1479823" y="63611"/>
                </a:cubicBezTo>
                <a:cubicBezTo>
                  <a:pt x="1482096" y="111338"/>
                  <a:pt x="1481715" y="159978"/>
                  <a:pt x="1471872" y="206734"/>
                </a:cubicBezTo>
                <a:cubicBezTo>
                  <a:pt x="1470145" y="214936"/>
                  <a:pt x="1455969" y="212035"/>
                  <a:pt x="1448018" y="214686"/>
                </a:cubicBezTo>
                <a:cubicBezTo>
                  <a:pt x="1413297" y="249407"/>
                  <a:pt x="1429943" y="224579"/>
                  <a:pt x="1416213" y="270345"/>
                </a:cubicBezTo>
                <a:cubicBezTo>
                  <a:pt x="1411396" y="286401"/>
                  <a:pt x="1400310" y="318053"/>
                  <a:pt x="1400310" y="318053"/>
                </a:cubicBezTo>
                <a:cubicBezTo>
                  <a:pt x="1402960" y="357809"/>
                  <a:pt x="1404090" y="397696"/>
                  <a:pt x="1408261" y="437322"/>
                </a:cubicBezTo>
                <a:cubicBezTo>
                  <a:pt x="1409405" y="448190"/>
                  <a:pt x="1411326" y="459353"/>
                  <a:pt x="1416213" y="469127"/>
                </a:cubicBezTo>
                <a:cubicBezTo>
                  <a:pt x="1424760" y="486222"/>
                  <a:pt x="1448018" y="516835"/>
                  <a:pt x="1448018" y="516835"/>
                </a:cubicBezTo>
                <a:cubicBezTo>
                  <a:pt x="1450948" y="537344"/>
                  <a:pt x="1452818" y="574145"/>
                  <a:pt x="1463920" y="596348"/>
                </a:cubicBezTo>
                <a:cubicBezTo>
                  <a:pt x="1468194" y="604895"/>
                  <a:pt x="1474522" y="612251"/>
                  <a:pt x="1479823" y="620202"/>
                </a:cubicBezTo>
                <a:cubicBezTo>
                  <a:pt x="1506126" y="699114"/>
                  <a:pt x="1461996" y="578574"/>
                  <a:pt x="1511628" y="667910"/>
                </a:cubicBezTo>
                <a:cubicBezTo>
                  <a:pt x="1518084" y="679531"/>
                  <a:pt x="1525341" y="727411"/>
                  <a:pt x="1543433" y="739472"/>
                </a:cubicBezTo>
                <a:cubicBezTo>
                  <a:pt x="1552526" y="745534"/>
                  <a:pt x="1564637" y="744773"/>
                  <a:pt x="1575239" y="747423"/>
                </a:cubicBezTo>
                <a:cubicBezTo>
                  <a:pt x="1583190" y="752724"/>
                  <a:pt x="1591950" y="756977"/>
                  <a:pt x="1599093" y="763326"/>
                </a:cubicBezTo>
                <a:cubicBezTo>
                  <a:pt x="1615902" y="778267"/>
                  <a:pt x="1646800" y="811033"/>
                  <a:pt x="1646800" y="811033"/>
                </a:cubicBezTo>
                <a:cubicBezTo>
                  <a:pt x="1675804" y="898036"/>
                  <a:pt x="1627222" y="768573"/>
                  <a:pt x="1678606" y="850790"/>
                </a:cubicBezTo>
                <a:cubicBezTo>
                  <a:pt x="1687490" y="865005"/>
                  <a:pt x="1689903" y="882380"/>
                  <a:pt x="1694508" y="898498"/>
                </a:cubicBezTo>
                <a:cubicBezTo>
                  <a:pt x="1700512" y="919513"/>
                  <a:pt x="1710411" y="962108"/>
                  <a:pt x="1710411" y="962108"/>
                </a:cubicBezTo>
                <a:cubicBezTo>
                  <a:pt x="1703933" y="1033372"/>
                  <a:pt x="1695474" y="1034559"/>
                  <a:pt x="1710411" y="1089329"/>
                </a:cubicBezTo>
                <a:cubicBezTo>
                  <a:pt x="1714821" y="1105501"/>
                  <a:pt x="1726313" y="1137037"/>
                  <a:pt x="1726313" y="1137037"/>
                </a:cubicBezTo>
                <a:cubicBezTo>
                  <a:pt x="1723663" y="1166192"/>
                  <a:pt x="1722502" y="1195520"/>
                  <a:pt x="1718362" y="1224501"/>
                </a:cubicBezTo>
                <a:cubicBezTo>
                  <a:pt x="1717177" y="1232798"/>
                  <a:pt x="1710411" y="1239974"/>
                  <a:pt x="1710411" y="1248355"/>
                </a:cubicBezTo>
                <a:cubicBezTo>
                  <a:pt x="1710411" y="1293310"/>
                  <a:pt x="1715131" y="1302273"/>
                  <a:pt x="1726313" y="1335820"/>
                </a:cubicBezTo>
                <a:cubicBezTo>
                  <a:pt x="1723663" y="1354373"/>
                  <a:pt x="1725974" y="1374353"/>
                  <a:pt x="1718362" y="1391479"/>
                </a:cubicBezTo>
                <a:cubicBezTo>
                  <a:pt x="1714481" y="1400212"/>
                  <a:pt x="1701265" y="1400624"/>
                  <a:pt x="1694508" y="1407381"/>
                </a:cubicBezTo>
                <a:cubicBezTo>
                  <a:pt x="1687751" y="1414138"/>
                  <a:pt x="1683907" y="1423284"/>
                  <a:pt x="1678606" y="1431235"/>
                </a:cubicBezTo>
                <a:cubicBezTo>
                  <a:pt x="1681256" y="1473642"/>
                  <a:pt x="1682329" y="1516177"/>
                  <a:pt x="1686557" y="1558456"/>
                </a:cubicBezTo>
                <a:cubicBezTo>
                  <a:pt x="1687644" y="1569330"/>
                  <a:pt x="1688446" y="1581168"/>
                  <a:pt x="1694508" y="1590261"/>
                </a:cubicBezTo>
                <a:cubicBezTo>
                  <a:pt x="1699809" y="1598212"/>
                  <a:pt x="1710411" y="1600863"/>
                  <a:pt x="1718362" y="1606164"/>
                </a:cubicBezTo>
                <a:cubicBezTo>
                  <a:pt x="1721012" y="1614115"/>
                  <a:pt x="1721077" y="1623473"/>
                  <a:pt x="1726313" y="1630018"/>
                </a:cubicBezTo>
                <a:cubicBezTo>
                  <a:pt x="1732283" y="1637480"/>
                  <a:pt x="1742826" y="1639802"/>
                  <a:pt x="1750167" y="1645920"/>
                </a:cubicBezTo>
                <a:cubicBezTo>
                  <a:pt x="1811397" y="1696945"/>
                  <a:pt x="1738643" y="1646188"/>
                  <a:pt x="1797875" y="1685677"/>
                </a:cubicBezTo>
                <a:cubicBezTo>
                  <a:pt x="1813511" y="1709131"/>
                  <a:pt x="1814674" y="1714254"/>
                  <a:pt x="1837632" y="1733385"/>
                </a:cubicBezTo>
                <a:cubicBezTo>
                  <a:pt x="1844973" y="1739503"/>
                  <a:pt x="1853535" y="1743986"/>
                  <a:pt x="1861486" y="1749287"/>
                </a:cubicBezTo>
                <a:cubicBezTo>
                  <a:pt x="1856185" y="1789044"/>
                  <a:pt x="1852177" y="1828994"/>
                  <a:pt x="1845583" y="1868557"/>
                </a:cubicBezTo>
                <a:cubicBezTo>
                  <a:pt x="1844205" y="1876824"/>
                  <a:pt x="1838740" y="1884103"/>
                  <a:pt x="1837632" y="1892411"/>
                </a:cubicBezTo>
                <a:cubicBezTo>
                  <a:pt x="1833414" y="1924046"/>
                  <a:pt x="1834927" y="1956345"/>
                  <a:pt x="1829680" y="1987826"/>
                </a:cubicBezTo>
                <a:cubicBezTo>
                  <a:pt x="1829677" y="1987843"/>
                  <a:pt x="1809804" y="2047453"/>
                  <a:pt x="1805826" y="2059388"/>
                </a:cubicBezTo>
                <a:lnTo>
                  <a:pt x="1797875" y="2083242"/>
                </a:lnTo>
                <a:cubicBezTo>
                  <a:pt x="1800525" y="2165406"/>
                  <a:pt x="1805826" y="2247527"/>
                  <a:pt x="1805826" y="2329733"/>
                </a:cubicBezTo>
                <a:cubicBezTo>
                  <a:pt x="1805826" y="2356370"/>
                  <a:pt x="1801925" y="2382919"/>
                  <a:pt x="1797875" y="2409246"/>
                </a:cubicBezTo>
                <a:cubicBezTo>
                  <a:pt x="1796601" y="2417530"/>
                  <a:pt x="1795160" y="2426555"/>
                  <a:pt x="1789924" y="2433100"/>
                </a:cubicBezTo>
                <a:cubicBezTo>
                  <a:pt x="1783954" y="2440562"/>
                  <a:pt x="1774021" y="2443701"/>
                  <a:pt x="1766070" y="2449002"/>
                </a:cubicBezTo>
                <a:cubicBezTo>
                  <a:pt x="1763420" y="2456953"/>
                  <a:pt x="1760422" y="2464797"/>
                  <a:pt x="1758119" y="2472856"/>
                </a:cubicBezTo>
                <a:cubicBezTo>
                  <a:pt x="1738150" y="2542745"/>
                  <a:pt x="1761280" y="2471321"/>
                  <a:pt x="1742216" y="2528515"/>
                </a:cubicBezTo>
                <a:cubicBezTo>
                  <a:pt x="1744866" y="2557670"/>
                  <a:pt x="1744033" y="2587355"/>
                  <a:pt x="1750167" y="2615980"/>
                </a:cubicBezTo>
                <a:cubicBezTo>
                  <a:pt x="1752169" y="2625324"/>
                  <a:pt x="1761796" y="2631286"/>
                  <a:pt x="1766070" y="2639833"/>
                </a:cubicBezTo>
                <a:cubicBezTo>
                  <a:pt x="1769818" y="2647330"/>
                  <a:pt x="1771371" y="2655736"/>
                  <a:pt x="1774021" y="2663687"/>
                </a:cubicBezTo>
                <a:cubicBezTo>
                  <a:pt x="1771371" y="2676939"/>
                  <a:pt x="1772775" y="2691710"/>
                  <a:pt x="1766070" y="2703444"/>
                </a:cubicBezTo>
                <a:cubicBezTo>
                  <a:pt x="1761329" y="2711741"/>
                  <a:pt x="1748973" y="2712589"/>
                  <a:pt x="1742216" y="2719346"/>
                </a:cubicBezTo>
                <a:cubicBezTo>
                  <a:pt x="1735459" y="2726103"/>
                  <a:pt x="1731614" y="2735249"/>
                  <a:pt x="1726313" y="2743200"/>
                </a:cubicBezTo>
                <a:cubicBezTo>
                  <a:pt x="1728964" y="2767054"/>
                  <a:pt x="1728444" y="2791478"/>
                  <a:pt x="1734265" y="2814762"/>
                </a:cubicBezTo>
                <a:cubicBezTo>
                  <a:pt x="1736583" y="2824033"/>
                  <a:pt x="1745893" y="2830069"/>
                  <a:pt x="1750167" y="2838616"/>
                </a:cubicBezTo>
                <a:cubicBezTo>
                  <a:pt x="1753915" y="2846113"/>
                  <a:pt x="1755468" y="2854519"/>
                  <a:pt x="1758119" y="2862470"/>
                </a:cubicBezTo>
                <a:cubicBezTo>
                  <a:pt x="1768441" y="2934726"/>
                  <a:pt x="1760143" y="2900347"/>
                  <a:pt x="1781973" y="2965837"/>
                </a:cubicBezTo>
                <a:lnTo>
                  <a:pt x="1789924" y="2989691"/>
                </a:lnTo>
                <a:cubicBezTo>
                  <a:pt x="1783470" y="3041328"/>
                  <a:pt x="1785698" y="3044239"/>
                  <a:pt x="1774021" y="3085106"/>
                </a:cubicBezTo>
                <a:cubicBezTo>
                  <a:pt x="1763363" y="3122407"/>
                  <a:pt x="1768345" y="3098349"/>
                  <a:pt x="1750167" y="3140766"/>
                </a:cubicBezTo>
                <a:cubicBezTo>
                  <a:pt x="1746865" y="3148470"/>
                  <a:pt x="1744866" y="3156669"/>
                  <a:pt x="1742216" y="3164620"/>
                </a:cubicBezTo>
                <a:cubicBezTo>
                  <a:pt x="1739566" y="3183173"/>
                  <a:pt x="1740993" y="3202787"/>
                  <a:pt x="1734265" y="3220279"/>
                </a:cubicBezTo>
                <a:cubicBezTo>
                  <a:pt x="1727404" y="3238117"/>
                  <a:pt x="1708504" y="3249855"/>
                  <a:pt x="1702460" y="3267986"/>
                </a:cubicBezTo>
                <a:cubicBezTo>
                  <a:pt x="1691486" y="3300906"/>
                  <a:pt x="1699157" y="3284866"/>
                  <a:pt x="1678606" y="3315694"/>
                </a:cubicBezTo>
                <a:cubicBezTo>
                  <a:pt x="1675955" y="3326296"/>
                  <a:pt x="1674491" y="3337267"/>
                  <a:pt x="1670654" y="3347500"/>
                </a:cubicBezTo>
                <a:cubicBezTo>
                  <a:pt x="1666492" y="3358598"/>
                  <a:pt x="1655191" y="3367460"/>
                  <a:pt x="1654752" y="3379305"/>
                </a:cubicBezTo>
                <a:cubicBezTo>
                  <a:pt x="1652494" y="3440281"/>
                  <a:pt x="1660053" y="3501225"/>
                  <a:pt x="1662703" y="3562185"/>
                </a:cubicBezTo>
                <a:cubicBezTo>
                  <a:pt x="1660053" y="3644348"/>
                  <a:pt x="1664357" y="3727032"/>
                  <a:pt x="1654752" y="3808675"/>
                </a:cubicBezTo>
                <a:cubicBezTo>
                  <a:pt x="1653438" y="3819843"/>
                  <a:pt x="1639537" y="3825330"/>
                  <a:pt x="1630898" y="3832529"/>
                </a:cubicBezTo>
                <a:cubicBezTo>
                  <a:pt x="1584391" y="3871285"/>
                  <a:pt x="1628901" y="3819289"/>
                  <a:pt x="1583190" y="3880237"/>
                </a:cubicBezTo>
                <a:cubicBezTo>
                  <a:pt x="1564126" y="3937431"/>
                  <a:pt x="1587256" y="3866007"/>
                  <a:pt x="1567287" y="3935896"/>
                </a:cubicBezTo>
                <a:cubicBezTo>
                  <a:pt x="1564984" y="3943955"/>
                  <a:pt x="1563406" y="3952423"/>
                  <a:pt x="1559336" y="3959750"/>
                </a:cubicBezTo>
                <a:cubicBezTo>
                  <a:pt x="1550054" y="3976457"/>
                  <a:pt x="1543434" y="3996857"/>
                  <a:pt x="1527531" y="4007458"/>
                </a:cubicBezTo>
                <a:lnTo>
                  <a:pt x="1503677" y="4023360"/>
                </a:lnTo>
                <a:cubicBezTo>
                  <a:pt x="1485124" y="4020710"/>
                  <a:pt x="1466395" y="4019084"/>
                  <a:pt x="1448018" y="4015409"/>
                </a:cubicBezTo>
                <a:cubicBezTo>
                  <a:pt x="1439799" y="4013765"/>
                  <a:pt x="1432295" y="4009491"/>
                  <a:pt x="1424164" y="4007458"/>
                </a:cubicBezTo>
                <a:cubicBezTo>
                  <a:pt x="1411053" y="4004180"/>
                  <a:pt x="1397659" y="4002157"/>
                  <a:pt x="1384407" y="3999506"/>
                </a:cubicBezTo>
                <a:cubicBezTo>
                  <a:pt x="1355252" y="4002157"/>
                  <a:pt x="1325924" y="4003318"/>
                  <a:pt x="1296943" y="4007458"/>
                </a:cubicBezTo>
                <a:cubicBezTo>
                  <a:pt x="1288646" y="4008643"/>
                  <a:pt x="1281148" y="4013107"/>
                  <a:pt x="1273089" y="4015409"/>
                </a:cubicBezTo>
                <a:cubicBezTo>
                  <a:pt x="1262582" y="4018411"/>
                  <a:pt x="1251886" y="4020710"/>
                  <a:pt x="1241284" y="4023360"/>
                </a:cubicBezTo>
                <a:cubicBezTo>
                  <a:pt x="1233333" y="4028661"/>
                  <a:pt x="1224573" y="4032914"/>
                  <a:pt x="1217430" y="4039263"/>
                </a:cubicBezTo>
                <a:cubicBezTo>
                  <a:pt x="1200621" y="4054204"/>
                  <a:pt x="1191058" y="4079859"/>
                  <a:pt x="1169722" y="4086971"/>
                </a:cubicBezTo>
                <a:lnTo>
                  <a:pt x="1145868" y="4094922"/>
                </a:lnTo>
                <a:cubicBezTo>
                  <a:pt x="1090209" y="4132028"/>
                  <a:pt x="1108761" y="4110824"/>
                  <a:pt x="1082258" y="4150581"/>
                </a:cubicBezTo>
                <a:cubicBezTo>
                  <a:pt x="1079245" y="4219879"/>
                  <a:pt x="1116451" y="4313316"/>
                  <a:pt x="1050453" y="4357315"/>
                </a:cubicBezTo>
                <a:cubicBezTo>
                  <a:pt x="1043479" y="4361964"/>
                  <a:pt x="1034550" y="4362616"/>
                  <a:pt x="1026599" y="4365266"/>
                </a:cubicBezTo>
                <a:cubicBezTo>
                  <a:pt x="1018648" y="4370567"/>
                  <a:pt x="1010086" y="4375051"/>
                  <a:pt x="1002745" y="4381169"/>
                </a:cubicBezTo>
                <a:cubicBezTo>
                  <a:pt x="994106" y="4388368"/>
                  <a:pt x="988247" y="4398786"/>
                  <a:pt x="978891" y="4405023"/>
                </a:cubicBezTo>
                <a:cubicBezTo>
                  <a:pt x="971917" y="4409672"/>
                  <a:pt x="962988" y="4410324"/>
                  <a:pt x="955037" y="4412974"/>
                </a:cubicBezTo>
                <a:cubicBezTo>
                  <a:pt x="947086" y="4418275"/>
                  <a:pt x="939730" y="4424603"/>
                  <a:pt x="931183" y="4428877"/>
                </a:cubicBezTo>
                <a:cubicBezTo>
                  <a:pt x="923686" y="4432625"/>
                  <a:pt x="913874" y="4431592"/>
                  <a:pt x="907329" y="4436828"/>
                </a:cubicBezTo>
                <a:cubicBezTo>
                  <a:pt x="899867" y="4442798"/>
                  <a:pt x="899723" y="4455941"/>
                  <a:pt x="891426" y="4460682"/>
                </a:cubicBezTo>
                <a:cubicBezTo>
                  <a:pt x="879692" y="4467387"/>
                  <a:pt x="864781" y="4465355"/>
                  <a:pt x="851670" y="4468633"/>
                </a:cubicBezTo>
                <a:cubicBezTo>
                  <a:pt x="843539" y="4470666"/>
                  <a:pt x="835767" y="4473934"/>
                  <a:pt x="827816" y="4476585"/>
                </a:cubicBezTo>
                <a:cubicBezTo>
                  <a:pt x="821087" y="4496771"/>
                  <a:pt x="807945" y="4543174"/>
                  <a:pt x="788060" y="4548146"/>
                </a:cubicBezTo>
                <a:cubicBezTo>
                  <a:pt x="740000" y="4560162"/>
                  <a:pt x="766609" y="4552646"/>
                  <a:pt x="708546" y="4572000"/>
                </a:cubicBezTo>
                <a:cubicBezTo>
                  <a:pt x="700595" y="4574650"/>
                  <a:pt x="691667" y="4575303"/>
                  <a:pt x="684693" y="4579952"/>
                </a:cubicBezTo>
                <a:cubicBezTo>
                  <a:pt x="653865" y="4600503"/>
                  <a:pt x="669905" y="4592832"/>
                  <a:pt x="636985" y="4603806"/>
                </a:cubicBezTo>
                <a:cubicBezTo>
                  <a:pt x="629034" y="4611757"/>
                  <a:pt x="621770" y="4620461"/>
                  <a:pt x="613131" y="4627660"/>
                </a:cubicBezTo>
                <a:cubicBezTo>
                  <a:pt x="546710" y="4683010"/>
                  <a:pt x="635113" y="4597726"/>
                  <a:pt x="565423" y="4667416"/>
                </a:cubicBezTo>
                <a:cubicBezTo>
                  <a:pt x="550237" y="4712976"/>
                  <a:pt x="568991" y="4671799"/>
                  <a:pt x="525666" y="4715124"/>
                </a:cubicBezTo>
                <a:cubicBezTo>
                  <a:pt x="458638" y="4782152"/>
                  <a:pt x="553549" y="4698162"/>
                  <a:pt x="501813" y="4762832"/>
                </a:cubicBezTo>
                <a:cubicBezTo>
                  <a:pt x="490604" y="4776843"/>
                  <a:pt x="469817" y="4781448"/>
                  <a:pt x="454105" y="4786686"/>
                </a:cubicBezTo>
                <a:lnTo>
                  <a:pt x="422300" y="4834393"/>
                </a:lnTo>
                <a:cubicBezTo>
                  <a:pt x="403180" y="4863073"/>
                  <a:pt x="391367" y="4884170"/>
                  <a:pt x="358689" y="4905955"/>
                </a:cubicBezTo>
                <a:cubicBezTo>
                  <a:pt x="342786" y="4916557"/>
                  <a:pt x="324496" y="4924245"/>
                  <a:pt x="310981" y="4937760"/>
                </a:cubicBezTo>
                <a:cubicBezTo>
                  <a:pt x="281200" y="4967541"/>
                  <a:pt x="297795" y="4958058"/>
                  <a:pt x="263273" y="4969566"/>
                </a:cubicBezTo>
                <a:cubicBezTo>
                  <a:pt x="255322" y="4977517"/>
                  <a:pt x="245657" y="4984064"/>
                  <a:pt x="239420" y="4993420"/>
                </a:cubicBezTo>
                <a:cubicBezTo>
                  <a:pt x="234771" y="5000394"/>
                  <a:pt x="234770" y="5009569"/>
                  <a:pt x="231468" y="5017273"/>
                </a:cubicBezTo>
                <a:cubicBezTo>
                  <a:pt x="226799" y="5028168"/>
                  <a:pt x="220235" y="5038184"/>
                  <a:pt x="215566" y="5049079"/>
                </a:cubicBezTo>
                <a:cubicBezTo>
                  <a:pt x="212264" y="5056783"/>
                  <a:pt x="209917" y="5064874"/>
                  <a:pt x="207614" y="5072933"/>
                </a:cubicBezTo>
                <a:cubicBezTo>
                  <a:pt x="204612" y="5083440"/>
                  <a:pt x="207960" y="5097626"/>
                  <a:pt x="199663" y="5104738"/>
                </a:cubicBezTo>
                <a:cubicBezTo>
                  <a:pt x="182201" y="5119705"/>
                  <a:pt x="114854" y="5125941"/>
                  <a:pt x="96296" y="5128592"/>
                </a:cubicBezTo>
                <a:cubicBezTo>
                  <a:pt x="79280" y="5134264"/>
                  <a:pt x="61283" y="5137938"/>
                  <a:pt x="48588" y="5152446"/>
                </a:cubicBezTo>
                <a:cubicBezTo>
                  <a:pt x="36002" y="5166829"/>
                  <a:pt x="16783" y="5200153"/>
                  <a:pt x="16783" y="5200153"/>
                </a:cubicBezTo>
                <a:cubicBezTo>
                  <a:pt x="14133" y="5253162"/>
                  <a:pt x="13430" y="5306304"/>
                  <a:pt x="8832" y="5359180"/>
                </a:cubicBezTo>
                <a:cubicBezTo>
                  <a:pt x="8106" y="5367530"/>
                  <a:pt x="1576" y="5374681"/>
                  <a:pt x="880" y="5383033"/>
                </a:cubicBezTo>
                <a:cubicBezTo>
                  <a:pt x="-1101" y="5406805"/>
                  <a:pt x="880" y="5430741"/>
                  <a:pt x="880" y="5454595"/>
                </a:cubicBezTo>
              </a:path>
            </a:pathLst>
          </a:cu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2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819" y="1494299"/>
            <a:ext cx="408250" cy="1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865" y="1686946"/>
            <a:ext cx="408250" cy="1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291" y="2593050"/>
            <a:ext cx="408250" cy="1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334" y="2753236"/>
            <a:ext cx="408250" cy="1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570" y="4540152"/>
            <a:ext cx="408250" cy="1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" name="Retângulo 296"/>
          <p:cNvSpPr/>
          <p:nvPr/>
        </p:nvSpPr>
        <p:spPr>
          <a:xfrm>
            <a:off x="432961" y="363204"/>
            <a:ext cx="47760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i="1" dirty="0">
                <a:solidFill>
                  <a:srgbClr val="0070C0"/>
                </a:solidFill>
                <a:cs typeface="Calibri" panose="020F0502020204030204" pitchFamily="34" charset="0"/>
              </a:rPr>
              <a:t>Corredor Logístico Rodoviário Intermodal Sul de SC</a:t>
            </a:r>
          </a:p>
          <a:p>
            <a:r>
              <a:rPr lang="pt-BR" b="1" i="1" dirty="0">
                <a:solidFill>
                  <a:srgbClr val="0070C0"/>
                </a:solidFill>
                <a:cs typeface="Calibri" panose="020F0502020204030204" pitchFamily="34" charset="0"/>
              </a:rPr>
              <a:t>BR 285</a:t>
            </a:r>
          </a:p>
        </p:txBody>
      </p:sp>
      <p:pic>
        <p:nvPicPr>
          <p:cNvPr id="295" name="Imagem 29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379" y="3049827"/>
            <a:ext cx="624510" cy="624510"/>
          </a:xfrm>
          <a:prstGeom prst="rect">
            <a:avLst/>
          </a:prstGeom>
        </p:spPr>
      </p:pic>
      <p:pic>
        <p:nvPicPr>
          <p:cNvPr id="331" name="Imagem 3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9419" y="3457498"/>
            <a:ext cx="405171" cy="284399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139598" y="1441608"/>
            <a:ext cx="14213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Porto Itapoá</a:t>
            </a:r>
          </a:p>
        </p:txBody>
      </p:sp>
      <p:sp>
        <p:nvSpPr>
          <p:cNvPr id="333" name="CaixaDeTexto 332"/>
          <p:cNvSpPr txBox="1"/>
          <p:nvPr/>
        </p:nvSpPr>
        <p:spPr>
          <a:xfrm>
            <a:off x="10106011" y="1680234"/>
            <a:ext cx="1158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Porto São Francisco do Sul</a:t>
            </a:r>
          </a:p>
        </p:txBody>
      </p:sp>
      <p:sp>
        <p:nvSpPr>
          <p:cNvPr id="334" name="CaixaDeTexto 333"/>
          <p:cNvSpPr txBox="1"/>
          <p:nvPr/>
        </p:nvSpPr>
        <p:spPr>
          <a:xfrm>
            <a:off x="10058136" y="2512206"/>
            <a:ext cx="14213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Porto Navegantes</a:t>
            </a:r>
          </a:p>
        </p:txBody>
      </p:sp>
      <p:sp>
        <p:nvSpPr>
          <p:cNvPr id="335" name="CaixaDeTexto 334"/>
          <p:cNvSpPr txBox="1"/>
          <p:nvPr/>
        </p:nvSpPr>
        <p:spPr>
          <a:xfrm>
            <a:off x="10132491" y="2760049"/>
            <a:ext cx="14213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Porto Itajaí</a:t>
            </a:r>
          </a:p>
        </p:txBody>
      </p:sp>
      <p:sp>
        <p:nvSpPr>
          <p:cNvPr id="336" name="CaixaDeTexto 335"/>
          <p:cNvSpPr txBox="1"/>
          <p:nvPr/>
        </p:nvSpPr>
        <p:spPr>
          <a:xfrm>
            <a:off x="10009823" y="4518758"/>
            <a:ext cx="14213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Porto Imbituba</a:t>
            </a:r>
          </a:p>
        </p:txBody>
      </p:sp>
      <p:pic>
        <p:nvPicPr>
          <p:cNvPr id="68" name="Imagem 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0813" y="4959349"/>
            <a:ext cx="396094" cy="278027"/>
          </a:xfrm>
          <a:prstGeom prst="rect">
            <a:avLst/>
          </a:prstGeom>
        </p:spPr>
      </p:pic>
      <p:sp>
        <p:nvSpPr>
          <p:cNvPr id="74" name="Retângulo 73">
            <a:extLst>
              <a:ext uri="{FF2B5EF4-FFF2-40B4-BE49-F238E27FC236}">
                <a16:creationId xmlns:a16="http://schemas.microsoft.com/office/drawing/2014/main" id="{6165ABE0-8F0C-4635-8091-AAB8766BAA4A}"/>
              </a:ext>
            </a:extLst>
          </p:cNvPr>
          <p:cNvSpPr/>
          <p:nvPr/>
        </p:nvSpPr>
        <p:spPr>
          <a:xfrm>
            <a:off x="430032" y="4272677"/>
            <a:ext cx="61612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b="1" dirty="0">
                <a:solidFill>
                  <a:srgbClr val="0070C0"/>
                </a:solidFill>
              </a:rPr>
              <a:t>Dados Socioeconômicos:</a:t>
            </a:r>
            <a:endParaRPr lang="pt-BR" sz="600" b="1" dirty="0">
              <a:solidFill>
                <a:srgbClr val="0070C0"/>
              </a:solidFill>
            </a:endParaRP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Pop. em 2020: </a:t>
            </a:r>
            <a:r>
              <a:rPr lang="pt-BR" sz="1100" b="1" dirty="0">
                <a:solidFill>
                  <a:srgbClr val="0070C0"/>
                </a:solidFill>
              </a:rPr>
              <a:t>549,3 mil</a:t>
            </a: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PIB em 2005: </a:t>
            </a:r>
            <a:r>
              <a:rPr lang="pt-BR" sz="1100" b="1" dirty="0">
                <a:solidFill>
                  <a:srgbClr val="0070C0"/>
                </a:solidFill>
              </a:rPr>
              <a:t>R$</a:t>
            </a:r>
            <a:r>
              <a:rPr lang="pt-BR" sz="1100" dirty="0">
                <a:solidFill>
                  <a:srgbClr val="0070C0"/>
                </a:solidFill>
              </a:rPr>
              <a:t> </a:t>
            </a:r>
            <a:r>
              <a:rPr lang="pt-BR" sz="1100" b="1" dirty="0">
                <a:solidFill>
                  <a:srgbClr val="0070C0"/>
                </a:solidFill>
              </a:rPr>
              <a:t>4,9 bilhões </a:t>
            </a:r>
            <a:r>
              <a:rPr lang="pt-BR" sz="1100" dirty="0">
                <a:solidFill>
                  <a:srgbClr val="0070C0"/>
                </a:solidFill>
              </a:rPr>
              <a:t>e em 2018: </a:t>
            </a:r>
            <a:r>
              <a:rPr lang="pt-BR" sz="1100" b="1" dirty="0">
                <a:solidFill>
                  <a:srgbClr val="0070C0"/>
                </a:solidFill>
              </a:rPr>
              <a:t>R$ 17,6 bilhões</a:t>
            </a:r>
            <a:endParaRPr lang="pt-BR" sz="1100" dirty="0">
              <a:solidFill>
                <a:srgbClr val="0070C0"/>
              </a:solidFill>
            </a:endParaRP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PIB Ind. em 2005: </a:t>
            </a:r>
            <a:r>
              <a:rPr lang="pt-BR" sz="1100" b="1" dirty="0">
                <a:solidFill>
                  <a:srgbClr val="0070C0"/>
                </a:solidFill>
              </a:rPr>
              <a:t>R$ 1,4 bilhão </a:t>
            </a:r>
            <a:r>
              <a:rPr lang="pt-BR" sz="1100" dirty="0">
                <a:solidFill>
                  <a:srgbClr val="0070C0"/>
                </a:solidFill>
              </a:rPr>
              <a:t>e em 2018: </a:t>
            </a:r>
            <a:r>
              <a:rPr lang="pt-BR" sz="1100" b="1" dirty="0">
                <a:solidFill>
                  <a:srgbClr val="0070C0"/>
                </a:solidFill>
              </a:rPr>
              <a:t>R$ 4,0 bilhões</a:t>
            </a:r>
            <a:endParaRPr lang="pt-BR" sz="1100" dirty="0">
              <a:solidFill>
                <a:srgbClr val="0070C0"/>
              </a:solidFill>
            </a:endParaRP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Exp. + Imp. em 2020: </a:t>
            </a:r>
            <a:r>
              <a:rPr lang="pt-BR" sz="1100" b="1" dirty="0">
                <a:solidFill>
                  <a:srgbClr val="0070C0"/>
                </a:solidFill>
              </a:rPr>
              <a:t>US$ FOB 629,8 milhões</a:t>
            </a: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Estabelecimentos em 2019:</a:t>
            </a:r>
            <a:r>
              <a:rPr lang="pt-BR" sz="1100" b="1" dirty="0">
                <a:solidFill>
                  <a:srgbClr val="0070C0"/>
                </a:solidFill>
              </a:rPr>
              <a:t> 17,4 mil</a:t>
            </a: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Estabelecimentos </a:t>
            </a:r>
            <a:r>
              <a:rPr lang="pt-BR" sz="1100" dirty="0" err="1">
                <a:solidFill>
                  <a:srgbClr val="0070C0"/>
                </a:solidFill>
              </a:rPr>
              <a:t>Inds</a:t>
            </a:r>
            <a:r>
              <a:rPr lang="pt-BR" sz="1100" dirty="0">
                <a:solidFill>
                  <a:srgbClr val="0070C0"/>
                </a:solidFill>
              </a:rPr>
              <a:t>. em 2006:</a:t>
            </a:r>
            <a:r>
              <a:rPr lang="pt-BR" sz="1100" b="1" dirty="0">
                <a:solidFill>
                  <a:srgbClr val="0070C0"/>
                </a:solidFill>
              </a:rPr>
              <a:t> 2,9 mil </a:t>
            </a:r>
            <a:r>
              <a:rPr lang="pt-BR" sz="1100" dirty="0">
                <a:solidFill>
                  <a:srgbClr val="0070C0"/>
                </a:solidFill>
              </a:rPr>
              <a:t>e em 2019:</a:t>
            </a:r>
            <a:r>
              <a:rPr lang="pt-BR" sz="1100" b="1" dirty="0">
                <a:solidFill>
                  <a:srgbClr val="0070C0"/>
                </a:solidFill>
              </a:rPr>
              <a:t> 4,3 mil </a:t>
            </a: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Trabalhadores em 2019: </a:t>
            </a:r>
            <a:r>
              <a:rPr lang="pt-BR" sz="1100" b="1" dirty="0">
                <a:solidFill>
                  <a:srgbClr val="0070C0"/>
                </a:solidFill>
              </a:rPr>
              <a:t>152,8 mil</a:t>
            </a: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Arrecadação de Tributos Federais em 2020: </a:t>
            </a:r>
            <a:r>
              <a:rPr lang="pt-BR" sz="1100" b="1" dirty="0">
                <a:solidFill>
                  <a:srgbClr val="0070C0"/>
                </a:solidFill>
              </a:rPr>
              <a:t>R$ 2,7 bilhões</a:t>
            </a: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Arrecadação de ICMS em 2020: </a:t>
            </a:r>
            <a:r>
              <a:rPr lang="pt-BR" sz="1100" b="1" dirty="0">
                <a:solidFill>
                  <a:srgbClr val="0070C0"/>
                </a:solidFill>
              </a:rPr>
              <a:t>R$ 971 milhões</a:t>
            </a: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Movimentação de Teus no Porto de Imbituba em 2020: </a:t>
            </a:r>
            <a:r>
              <a:rPr lang="pt-BR" sz="1100" b="1" dirty="0">
                <a:solidFill>
                  <a:srgbClr val="0070C0"/>
                </a:solidFill>
              </a:rPr>
              <a:t>51,8 mil</a:t>
            </a: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Movimentação de Cargas no Porto de Imbituba em 2020: </a:t>
            </a:r>
            <a:r>
              <a:rPr lang="pt-BR" sz="1100" b="1" dirty="0">
                <a:solidFill>
                  <a:srgbClr val="0070C0"/>
                </a:solidFill>
              </a:rPr>
              <a:t>6 milhões de toneladas</a:t>
            </a:r>
            <a:endParaRPr lang="pt-BR" sz="1350" dirty="0">
              <a:solidFill>
                <a:srgbClr val="0070C0"/>
              </a:solidFill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1485940" y="2136796"/>
            <a:ext cx="1368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ea typeface="+mn-ea"/>
                <a:cs typeface="+mn-cs"/>
              </a:rPr>
              <a:t>Argentina</a:t>
            </a:r>
          </a:p>
        </p:txBody>
      </p:sp>
      <p:pic>
        <p:nvPicPr>
          <p:cNvPr id="45" name="Imagem 44"/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810" y="1554610"/>
            <a:ext cx="323316" cy="302998"/>
          </a:xfrm>
          <a:prstGeom prst="rect">
            <a:avLst/>
          </a:prstGeom>
        </p:spPr>
      </p:pic>
      <p:sp>
        <p:nvSpPr>
          <p:cNvPr id="46" name="Retângulo 45"/>
          <p:cNvSpPr/>
          <p:nvPr/>
        </p:nvSpPr>
        <p:spPr>
          <a:xfrm>
            <a:off x="1716174" y="1450608"/>
            <a:ext cx="11621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800" dirty="0">
                <a:solidFill>
                  <a:srgbClr val="0070C0"/>
                </a:solidFill>
              </a:rPr>
              <a:t>Ponto de fronteira</a:t>
            </a:r>
          </a:p>
          <a:p>
            <a:pPr algn="r"/>
            <a:r>
              <a:rPr lang="pt-BR" sz="800" b="1" dirty="0">
                <a:solidFill>
                  <a:srgbClr val="0070C0"/>
                </a:solidFill>
              </a:rPr>
              <a:t>Alfandegado – Dionísio Cerqueira</a:t>
            </a:r>
          </a:p>
        </p:txBody>
      </p:sp>
      <p:sp>
        <p:nvSpPr>
          <p:cNvPr id="94" name="CaixaDeTexto 93"/>
          <p:cNvSpPr txBox="1"/>
          <p:nvPr/>
        </p:nvSpPr>
        <p:spPr>
          <a:xfrm>
            <a:off x="9863773" y="3591658"/>
            <a:ext cx="14213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Florianópolis</a:t>
            </a:r>
          </a:p>
        </p:txBody>
      </p:sp>
      <p:grpSp>
        <p:nvGrpSpPr>
          <p:cNvPr id="128" name="Agrupar 127"/>
          <p:cNvGrpSpPr/>
          <p:nvPr/>
        </p:nvGrpSpPr>
        <p:grpSpPr>
          <a:xfrm>
            <a:off x="9657384" y="477456"/>
            <a:ext cx="360610" cy="360610"/>
            <a:chOff x="4373564" y="5422900"/>
            <a:chExt cx="741363" cy="741363"/>
          </a:xfrm>
          <a:noFill/>
        </p:grpSpPr>
        <p:sp>
          <p:nvSpPr>
            <p:cNvPr id="129" name="Freeform 34"/>
            <p:cNvSpPr>
              <a:spLocks/>
            </p:cNvSpPr>
            <p:nvPr/>
          </p:nvSpPr>
          <p:spPr bwMode="auto">
            <a:xfrm>
              <a:off x="4381501" y="5832475"/>
              <a:ext cx="727075" cy="249238"/>
            </a:xfrm>
            <a:custGeom>
              <a:avLst/>
              <a:gdLst>
                <a:gd name="T0" fmla="*/ 850 w 917"/>
                <a:gd name="T1" fmla="*/ 313 h 313"/>
                <a:gd name="T2" fmla="*/ 915 w 917"/>
                <a:gd name="T3" fmla="*/ 91 h 313"/>
                <a:gd name="T4" fmla="*/ 915 w 917"/>
                <a:gd name="T5" fmla="*/ 91 h 313"/>
                <a:gd name="T6" fmla="*/ 917 w 917"/>
                <a:gd name="T7" fmla="*/ 84 h 313"/>
                <a:gd name="T8" fmla="*/ 917 w 917"/>
                <a:gd name="T9" fmla="*/ 77 h 313"/>
                <a:gd name="T10" fmla="*/ 915 w 917"/>
                <a:gd name="T11" fmla="*/ 72 h 313"/>
                <a:gd name="T12" fmla="*/ 912 w 917"/>
                <a:gd name="T13" fmla="*/ 65 h 313"/>
                <a:gd name="T14" fmla="*/ 908 w 917"/>
                <a:gd name="T15" fmla="*/ 62 h 313"/>
                <a:gd name="T16" fmla="*/ 903 w 917"/>
                <a:gd name="T17" fmla="*/ 57 h 313"/>
                <a:gd name="T18" fmla="*/ 898 w 917"/>
                <a:gd name="T19" fmla="*/ 55 h 313"/>
                <a:gd name="T20" fmla="*/ 891 w 917"/>
                <a:gd name="T21" fmla="*/ 53 h 313"/>
                <a:gd name="T22" fmla="*/ 508 w 917"/>
                <a:gd name="T23" fmla="*/ 3 h 313"/>
                <a:gd name="T24" fmla="*/ 508 w 917"/>
                <a:gd name="T25" fmla="*/ 3 h 313"/>
                <a:gd name="T26" fmla="*/ 484 w 917"/>
                <a:gd name="T27" fmla="*/ 2 h 313"/>
                <a:gd name="T28" fmla="*/ 458 w 917"/>
                <a:gd name="T29" fmla="*/ 0 h 313"/>
                <a:gd name="T30" fmla="*/ 434 w 917"/>
                <a:gd name="T31" fmla="*/ 2 h 313"/>
                <a:gd name="T32" fmla="*/ 408 w 917"/>
                <a:gd name="T33" fmla="*/ 3 h 313"/>
                <a:gd name="T34" fmla="*/ 26 w 917"/>
                <a:gd name="T35" fmla="*/ 53 h 313"/>
                <a:gd name="T36" fmla="*/ 26 w 917"/>
                <a:gd name="T37" fmla="*/ 53 h 313"/>
                <a:gd name="T38" fmla="*/ 21 w 917"/>
                <a:gd name="T39" fmla="*/ 55 h 313"/>
                <a:gd name="T40" fmla="*/ 14 w 917"/>
                <a:gd name="T41" fmla="*/ 57 h 313"/>
                <a:gd name="T42" fmla="*/ 9 w 917"/>
                <a:gd name="T43" fmla="*/ 62 h 313"/>
                <a:gd name="T44" fmla="*/ 5 w 917"/>
                <a:gd name="T45" fmla="*/ 65 h 313"/>
                <a:gd name="T46" fmla="*/ 2 w 917"/>
                <a:gd name="T47" fmla="*/ 72 h 313"/>
                <a:gd name="T48" fmla="*/ 0 w 917"/>
                <a:gd name="T49" fmla="*/ 77 h 313"/>
                <a:gd name="T50" fmla="*/ 0 w 917"/>
                <a:gd name="T51" fmla="*/ 84 h 313"/>
                <a:gd name="T52" fmla="*/ 2 w 917"/>
                <a:gd name="T53" fmla="*/ 91 h 313"/>
                <a:gd name="T54" fmla="*/ 67 w 917"/>
                <a:gd name="T55" fmla="*/ 3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17" h="313">
                  <a:moveTo>
                    <a:pt x="850" y="313"/>
                  </a:moveTo>
                  <a:lnTo>
                    <a:pt x="915" y="91"/>
                  </a:lnTo>
                  <a:lnTo>
                    <a:pt x="915" y="91"/>
                  </a:lnTo>
                  <a:lnTo>
                    <a:pt x="917" y="84"/>
                  </a:lnTo>
                  <a:lnTo>
                    <a:pt x="917" y="77"/>
                  </a:lnTo>
                  <a:lnTo>
                    <a:pt x="915" y="72"/>
                  </a:lnTo>
                  <a:lnTo>
                    <a:pt x="912" y="65"/>
                  </a:lnTo>
                  <a:lnTo>
                    <a:pt x="908" y="62"/>
                  </a:lnTo>
                  <a:lnTo>
                    <a:pt x="903" y="57"/>
                  </a:lnTo>
                  <a:lnTo>
                    <a:pt x="898" y="55"/>
                  </a:lnTo>
                  <a:lnTo>
                    <a:pt x="891" y="53"/>
                  </a:lnTo>
                  <a:lnTo>
                    <a:pt x="508" y="3"/>
                  </a:lnTo>
                  <a:lnTo>
                    <a:pt x="508" y="3"/>
                  </a:lnTo>
                  <a:lnTo>
                    <a:pt x="484" y="2"/>
                  </a:lnTo>
                  <a:lnTo>
                    <a:pt x="458" y="0"/>
                  </a:lnTo>
                  <a:lnTo>
                    <a:pt x="434" y="2"/>
                  </a:lnTo>
                  <a:lnTo>
                    <a:pt x="408" y="3"/>
                  </a:lnTo>
                  <a:lnTo>
                    <a:pt x="26" y="53"/>
                  </a:lnTo>
                  <a:lnTo>
                    <a:pt x="26" y="53"/>
                  </a:lnTo>
                  <a:lnTo>
                    <a:pt x="21" y="55"/>
                  </a:lnTo>
                  <a:lnTo>
                    <a:pt x="14" y="57"/>
                  </a:lnTo>
                  <a:lnTo>
                    <a:pt x="9" y="62"/>
                  </a:lnTo>
                  <a:lnTo>
                    <a:pt x="5" y="65"/>
                  </a:lnTo>
                  <a:lnTo>
                    <a:pt x="2" y="72"/>
                  </a:lnTo>
                  <a:lnTo>
                    <a:pt x="0" y="77"/>
                  </a:lnTo>
                  <a:lnTo>
                    <a:pt x="0" y="84"/>
                  </a:lnTo>
                  <a:lnTo>
                    <a:pt x="2" y="91"/>
                  </a:lnTo>
                  <a:lnTo>
                    <a:pt x="67" y="313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0" name="Freeform 35"/>
            <p:cNvSpPr>
              <a:spLocks/>
            </p:cNvSpPr>
            <p:nvPr/>
          </p:nvSpPr>
          <p:spPr bwMode="auto">
            <a:xfrm>
              <a:off x="4481514" y="5472113"/>
              <a:ext cx="525463" cy="95250"/>
            </a:xfrm>
            <a:custGeom>
              <a:avLst/>
              <a:gdLst>
                <a:gd name="T0" fmla="*/ 527 w 661"/>
                <a:gd name="T1" fmla="*/ 121 h 121"/>
                <a:gd name="T2" fmla="*/ 527 w 661"/>
                <a:gd name="T3" fmla="*/ 91 h 121"/>
                <a:gd name="T4" fmla="*/ 661 w 661"/>
                <a:gd name="T5" fmla="*/ 60 h 121"/>
                <a:gd name="T6" fmla="*/ 661 w 661"/>
                <a:gd name="T7" fmla="*/ 0 h 121"/>
                <a:gd name="T8" fmla="*/ 0 w 661"/>
                <a:gd name="T9" fmla="*/ 0 h 121"/>
                <a:gd name="T10" fmla="*/ 0 w 661"/>
                <a:gd name="T11" fmla="*/ 60 h 121"/>
                <a:gd name="T12" fmla="*/ 134 w 661"/>
                <a:gd name="T13" fmla="*/ 91 h 121"/>
                <a:gd name="T14" fmla="*/ 134 w 661"/>
                <a:gd name="T15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1" h="121">
                  <a:moveTo>
                    <a:pt x="527" y="121"/>
                  </a:moveTo>
                  <a:lnTo>
                    <a:pt x="527" y="91"/>
                  </a:lnTo>
                  <a:lnTo>
                    <a:pt x="661" y="60"/>
                  </a:lnTo>
                  <a:lnTo>
                    <a:pt x="661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134" y="91"/>
                  </a:lnTo>
                  <a:lnTo>
                    <a:pt x="134" y="121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1" name="Freeform 36"/>
            <p:cNvSpPr>
              <a:spLocks/>
            </p:cNvSpPr>
            <p:nvPr/>
          </p:nvSpPr>
          <p:spPr bwMode="auto">
            <a:xfrm>
              <a:off x="4697414" y="5422900"/>
              <a:ext cx="95250" cy="49213"/>
            </a:xfrm>
            <a:custGeom>
              <a:avLst/>
              <a:gdLst>
                <a:gd name="T0" fmla="*/ 0 w 121"/>
                <a:gd name="T1" fmla="*/ 0 h 60"/>
                <a:gd name="T2" fmla="*/ 0 w 121"/>
                <a:gd name="T3" fmla="*/ 60 h 60"/>
                <a:gd name="T4" fmla="*/ 121 w 121"/>
                <a:gd name="T5" fmla="*/ 60 h 60"/>
                <a:gd name="T6" fmla="*/ 121 w 121"/>
                <a:gd name="T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60">
                  <a:moveTo>
                    <a:pt x="0" y="0"/>
                  </a:moveTo>
                  <a:lnTo>
                    <a:pt x="0" y="60"/>
                  </a:lnTo>
                  <a:lnTo>
                    <a:pt x="121" y="60"/>
                  </a:lnTo>
                  <a:lnTo>
                    <a:pt x="121" y="0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2" name="Line 37"/>
            <p:cNvSpPr>
              <a:spLocks noChangeShapeType="1"/>
            </p:cNvSpPr>
            <p:nvPr/>
          </p:nvSpPr>
          <p:spPr bwMode="auto">
            <a:xfrm>
              <a:off x="4745039" y="5842000"/>
              <a:ext cx="0" cy="119063"/>
            </a:xfrm>
            <a:prstGeom prst="line">
              <a:avLst/>
            </a:pr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3" name="Freeform 38"/>
            <p:cNvSpPr>
              <a:spLocks/>
            </p:cNvSpPr>
            <p:nvPr/>
          </p:nvSpPr>
          <p:spPr bwMode="auto">
            <a:xfrm>
              <a:off x="4827589" y="5902325"/>
              <a:ext cx="47625" cy="71438"/>
            </a:xfrm>
            <a:custGeom>
              <a:avLst/>
              <a:gdLst>
                <a:gd name="T0" fmla="*/ 60 w 60"/>
                <a:gd name="T1" fmla="*/ 45 h 89"/>
                <a:gd name="T2" fmla="*/ 60 w 60"/>
                <a:gd name="T3" fmla="*/ 45 h 89"/>
                <a:gd name="T4" fmla="*/ 60 w 60"/>
                <a:gd name="T5" fmla="*/ 53 h 89"/>
                <a:gd name="T6" fmla="*/ 58 w 60"/>
                <a:gd name="T7" fmla="*/ 62 h 89"/>
                <a:gd name="T8" fmla="*/ 55 w 60"/>
                <a:gd name="T9" fmla="*/ 70 h 89"/>
                <a:gd name="T10" fmla="*/ 51 w 60"/>
                <a:gd name="T11" fmla="*/ 76 h 89"/>
                <a:gd name="T12" fmla="*/ 46 w 60"/>
                <a:gd name="T13" fmla="*/ 82 h 89"/>
                <a:gd name="T14" fmla="*/ 43 w 60"/>
                <a:gd name="T15" fmla="*/ 86 h 89"/>
                <a:gd name="T16" fmla="*/ 36 w 60"/>
                <a:gd name="T17" fmla="*/ 89 h 89"/>
                <a:gd name="T18" fmla="*/ 31 w 60"/>
                <a:gd name="T19" fmla="*/ 89 h 89"/>
                <a:gd name="T20" fmla="*/ 31 w 60"/>
                <a:gd name="T21" fmla="*/ 89 h 89"/>
                <a:gd name="T22" fmla="*/ 24 w 60"/>
                <a:gd name="T23" fmla="*/ 89 h 89"/>
                <a:gd name="T24" fmla="*/ 18 w 60"/>
                <a:gd name="T25" fmla="*/ 86 h 89"/>
                <a:gd name="T26" fmla="*/ 13 w 60"/>
                <a:gd name="T27" fmla="*/ 82 h 89"/>
                <a:gd name="T28" fmla="*/ 8 w 60"/>
                <a:gd name="T29" fmla="*/ 76 h 89"/>
                <a:gd name="T30" fmla="*/ 5 w 60"/>
                <a:gd name="T31" fmla="*/ 70 h 89"/>
                <a:gd name="T32" fmla="*/ 3 w 60"/>
                <a:gd name="T33" fmla="*/ 62 h 89"/>
                <a:gd name="T34" fmla="*/ 1 w 60"/>
                <a:gd name="T35" fmla="*/ 53 h 89"/>
                <a:gd name="T36" fmla="*/ 0 w 60"/>
                <a:gd name="T37" fmla="*/ 45 h 89"/>
                <a:gd name="T38" fmla="*/ 0 w 60"/>
                <a:gd name="T39" fmla="*/ 45 h 89"/>
                <a:gd name="T40" fmla="*/ 1 w 60"/>
                <a:gd name="T41" fmla="*/ 36 h 89"/>
                <a:gd name="T42" fmla="*/ 3 w 60"/>
                <a:gd name="T43" fmla="*/ 27 h 89"/>
                <a:gd name="T44" fmla="*/ 5 w 60"/>
                <a:gd name="T45" fmla="*/ 19 h 89"/>
                <a:gd name="T46" fmla="*/ 8 w 60"/>
                <a:gd name="T47" fmla="*/ 12 h 89"/>
                <a:gd name="T48" fmla="*/ 13 w 60"/>
                <a:gd name="T49" fmla="*/ 7 h 89"/>
                <a:gd name="T50" fmla="*/ 18 w 60"/>
                <a:gd name="T51" fmla="*/ 3 h 89"/>
                <a:gd name="T52" fmla="*/ 24 w 60"/>
                <a:gd name="T53" fmla="*/ 0 h 89"/>
                <a:gd name="T54" fmla="*/ 31 w 60"/>
                <a:gd name="T55" fmla="*/ 0 h 89"/>
                <a:gd name="T56" fmla="*/ 31 w 60"/>
                <a:gd name="T57" fmla="*/ 0 h 89"/>
                <a:gd name="T58" fmla="*/ 36 w 60"/>
                <a:gd name="T59" fmla="*/ 0 h 89"/>
                <a:gd name="T60" fmla="*/ 43 w 60"/>
                <a:gd name="T61" fmla="*/ 3 h 89"/>
                <a:gd name="T62" fmla="*/ 46 w 60"/>
                <a:gd name="T63" fmla="*/ 7 h 89"/>
                <a:gd name="T64" fmla="*/ 51 w 60"/>
                <a:gd name="T65" fmla="*/ 12 h 89"/>
                <a:gd name="T66" fmla="*/ 55 w 60"/>
                <a:gd name="T67" fmla="*/ 19 h 89"/>
                <a:gd name="T68" fmla="*/ 58 w 60"/>
                <a:gd name="T69" fmla="*/ 27 h 89"/>
                <a:gd name="T70" fmla="*/ 60 w 60"/>
                <a:gd name="T71" fmla="*/ 36 h 89"/>
                <a:gd name="T72" fmla="*/ 60 w 60"/>
                <a:gd name="T73" fmla="*/ 45 h 89"/>
                <a:gd name="T74" fmla="*/ 60 w 60"/>
                <a:gd name="T75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0" h="89">
                  <a:moveTo>
                    <a:pt x="60" y="45"/>
                  </a:moveTo>
                  <a:lnTo>
                    <a:pt x="60" y="45"/>
                  </a:lnTo>
                  <a:lnTo>
                    <a:pt x="60" y="53"/>
                  </a:lnTo>
                  <a:lnTo>
                    <a:pt x="58" y="62"/>
                  </a:lnTo>
                  <a:lnTo>
                    <a:pt x="55" y="70"/>
                  </a:lnTo>
                  <a:lnTo>
                    <a:pt x="51" y="76"/>
                  </a:lnTo>
                  <a:lnTo>
                    <a:pt x="46" y="82"/>
                  </a:lnTo>
                  <a:lnTo>
                    <a:pt x="43" y="86"/>
                  </a:lnTo>
                  <a:lnTo>
                    <a:pt x="36" y="89"/>
                  </a:lnTo>
                  <a:lnTo>
                    <a:pt x="31" y="89"/>
                  </a:lnTo>
                  <a:lnTo>
                    <a:pt x="31" y="89"/>
                  </a:lnTo>
                  <a:lnTo>
                    <a:pt x="24" y="89"/>
                  </a:lnTo>
                  <a:lnTo>
                    <a:pt x="18" y="86"/>
                  </a:lnTo>
                  <a:lnTo>
                    <a:pt x="13" y="82"/>
                  </a:lnTo>
                  <a:lnTo>
                    <a:pt x="8" y="76"/>
                  </a:lnTo>
                  <a:lnTo>
                    <a:pt x="5" y="70"/>
                  </a:lnTo>
                  <a:lnTo>
                    <a:pt x="3" y="62"/>
                  </a:lnTo>
                  <a:lnTo>
                    <a:pt x="1" y="53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7"/>
                  </a:lnTo>
                  <a:lnTo>
                    <a:pt x="5" y="19"/>
                  </a:lnTo>
                  <a:lnTo>
                    <a:pt x="8" y="12"/>
                  </a:lnTo>
                  <a:lnTo>
                    <a:pt x="13" y="7"/>
                  </a:lnTo>
                  <a:lnTo>
                    <a:pt x="18" y="3"/>
                  </a:lnTo>
                  <a:lnTo>
                    <a:pt x="24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6" y="0"/>
                  </a:lnTo>
                  <a:lnTo>
                    <a:pt x="43" y="3"/>
                  </a:lnTo>
                  <a:lnTo>
                    <a:pt x="46" y="7"/>
                  </a:lnTo>
                  <a:lnTo>
                    <a:pt x="51" y="12"/>
                  </a:lnTo>
                  <a:lnTo>
                    <a:pt x="55" y="19"/>
                  </a:lnTo>
                  <a:lnTo>
                    <a:pt x="58" y="27"/>
                  </a:lnTo>
                  <a:lnTo>
                    <a:pt x="60" y="36"/>
                  </a:lnTo>
                  <a:lnTo>
                    <a:pt x="60" y="45"/>
                  </a:lnTo>
                  <a:lnTo>
                    <a:pt x="60" y="45"/>
                  </a:lnTo>
                  <a:close/>
                </a:path>
              </a:pathLst>
            </a:custGeom>
            <a:grp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4" name="Freeform 39"/>
            <p:cNvSpPr>
              <a:spLocks/>
            </p:cNvSpPr>
            <p:nvPr/>
          </p:nvSpPr>
          <p:spPr bwMode="auto">
            <a:xfrm>
              <a:off x="4613276" y="5902325"/>
              <a:ext cx="47625" cy="71438"/>
            </a:xfrm>
            <a:custGeom>
              <a:avLst/>
              <a:gdLst>
                <a:gd name="T0" fmla="*/ 60 w 60"/>
                <a:gd name="T1" fmla="*/ 45 h 89"/>
                <a:gd name="T2" fmla="*/ 60 w 60"/>
                <a:gd name="T3" fmla="*/ 45 h 89"/>
                <a:gd name="T4" fmla="*/ 60 w 60"/>
                <a:gd name="T5" fmla="*/ 53 h 89"/>
                <a:gd name="T6" fmla="*/ 59 w 60"/>
                <a:gd name="T7" fmla="*/ 62 h 89"/>
                <a:gd name="T8" fmla="*/ 55 w 60"/>
                <a:gd name="T9" fmla="*/ 70 h 89"/>
                <a:gd name="T10" fmla="*/ 52 w 60"/>
                <a:gd name="T11" fmla="*/ 76 h 89"/>
                <a:gd name="T12" fmla="*/ 46 w 60"/>
                <a:gd name="T13" fmla="*/ 82 h 89"/>
                <a:gd name="T14" fmla="*/ 41 w 60"/>
                <a:gd name="T15" fmla="*/ 86 h 89"/>
                <a:gd name="T16" fmla="*/ 36 w 60"/>
                <a:gd name="T17" fmla="*/ 89 h 89"/>
                <a:gd name="T18" fmla="*/ 29 w 60"/>
                <a:gd name="T19" fmla="*/ 89 h 89"/>
                <a:gd name="T20" fmla="*/ 29 w 60"/>
                <a:gd name="T21" fmla="*/ 89 h 89"/>
                <a:gd name="T22" fmla="*/ 24 w 60"/>
                <a:gd name="T23" fmla="*/ 89 h 89"/>
                <a:gd name="T24" fmla="*/ 19 w 60"/>
                <a:gd name="T25" fmla="*/ 86 h 89"/>
                <a:gd name="T26" fmla="*/ 14 w 60"/>
                <a:gd name="T27" fmla="*/ 82 h 89"/>
                <a:gd name="T28" fmla="*/ 9 w 60"/>
                <a:gd name="T29" fmla="*/ 76 h 89"/>
                <a:gd name="T30" fmla="*/ 5 w 60"/>
                <a:gd name="T31" fmla="*/ 70 h 89"/>
                <a:gd name="T32" fmla="*/ 2 w 60"/>
                <a:gd name="T33" fmla="*/ 62 h 89"/>
                <a:gd name="T34" fmla="*/ 0 w 60"/>
                <a:gd name="T35" fmla="*/ 53 h 89"/>
                <a:gd name="T36" fmla="*/ 0 w 60"/>
                <a:gd name="T37" fmla="*/ 45 h 89"/>
                <a:gd name="T38" fmla="*/ 0 w 60"/>
                <a:gd name="T39" fmla="*/ 45 h 89"/>
                <a:gd name="T40" fmla="*/ 0 w 60"/>
                <a:gd name="T41" fmla="*/ 36 h 89"/>
                <a:gd name="T42" fmla="*/ 2 w 60"/>
                <a:gd name="T43" fmla="*/ 27 h 89"/>
                <a:gd name="T44" fmla="*/ 5 w 60"/>
                <a:gd name="T45" fmla="*/ 19 h 89"/>
                <a:gd name="T46" fmla="*/ 9 w 60"/>
                <a:gd name="T47" fmla="*/ 12 h 89"/>
                <a:gd name="T48" fmla="*/ 14 w 60"/>
                <a:gd name="T49" fmla="*/ 7 h 89"/>
                <a:gd name="T50" fmla="*/ 19 w 60"/>
                <a:gd name="T51" fmla="*/ 3 h 89"/>
                <a:gd name="T52" fmla="*/ 24 w 60"/>
                <a:gd name="T53" fmla="*/ 0 h 89"/>
                <a:gd name="T54" fmla="*/ 29 w 60"/>
                <a:gd name="T55" fmla="*/ 0 h 89"/>
                <a:gd name="T56" fmla="*/ 29 w 60"/>
                <a:gd name="T57" fmla="*/ 0 h 89"/>
                <a:gd name="T58" fmla="*/ 36 w 60"/>
                <a:gd name="T59" fmla="*/ 0 h 89"/>
                <a:gd name="T60" fmla="*/ 41 w 60"/>
                <a:gd name="T61" fmla="*/ 3 h 89"/>
                <a:gd name="T62" fmla="*/ 46 w 60"/>
                <a:gd name="T63" fmla="*/ 7 h 89"/>
                <a:gd name="T64" fmla="*/ 52 w 60"/>
                <a:gd name="T65" fmla="*/ 12 h 89"/>
                <a:gd name="T66" fmla="*/ 55 w 60"/>
                <a:gd name="T67" fmla="*/ 19 h 89"/>
                <a:gd name="T68" fmla="*/ 59 w 60"/>
                <a:gd name="T69" fmla="*/ 27 h 89"/>
                <a:gd name="T70" fmla="*/ 60 w 60"/>
                <a:gd name="T71" fmla="*/ 36 h 89"/>
                <a:gd name="T72" fmla="*/ 60 w 60"/>
                <a:gd name="T73" fmla="*/ 45 h 89"/>
                <a:gd name="T74" fmla="*/ 60 w 60"/>
                <a:gd name="T75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0" h="89">
                  <a:moveTo>
                    <a:pt x="60" y="45"/>
                  </a:moveTo>
                  <a:lnTo>
                    <a:pt x="60" y="45"/>
                  </a:lnTo>
                  <a:lnTo>
                    <a:pt x="60" y="53"/>
                  </a:lnTo>
                  <a:lnTo>
                    <a:pt x="59" y="62"/>
                  </a:lnTo>
                  <a:lnTo>
                    <a:pt x="55" y="70"/>
                  </a:lnTo>
                  <a:lnTo>
                    <a:pt x="52" y="76"/>
                  </a:lnTo>
                  <a:lnTo>
                    <a:pt x="46" y="82"/>
                  </a:lnTo>
                  <a:lnTo>
                    <a:pt x="41" y="86"/>
                  </a:lnTo>
                  <a:lnTo>
                    <a:pt x="36" y="89"/>
                  </a:lnTo>
                  <a:lnTo>
                    <a:pt x="29" y="89"/>
                  </a:lnTo>
                  <a:lnTo>
                    <a:pt x="29" y="89"/>
                  </a:lnTo>
                  <a:lnTo>
                    <a:pt x="24" y="89"/>
                  </a:lnTo>
                  <a:lnTo>
                    <a:pt x="19" y="86"/>
                  </a:lnTo>
                  <a:lnTo>
                    <a:pt x="14" y="82"/>
                  </a:lnTo>
                  <a:lnTo>
                    <a:pt x="9" y="76"/>
                  </a:lnTo>
                  <a:lnTo>
                    <a:pt x="5" y="70"/>
                  </a:lnTo>
                  <a:lnTo>
                    <a:pt x="2" y="62"/>
                  </a:lnTo>
                  <a:lnTo>
                    <a:pt x="0" y="53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2" y="27"/>
                  </a:lnTo>
                  <a:lnTo>
                    <a:pt x="5" y="19"/>
                  </a:lnTo>
                  <a:lnTo>
                    <a:pt x="9" y="12"/>
                  </a:lnTo>
                  <a:lnTo>
                    <a:pt x="14" y="7"/>
                  </a:lnTo>
                  <a:lnTo>
                    <a:pt x="19" y="3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41" y="3"/>
                  </a:lnTo>
                  <a:lnTo>
                    <a:pt x="46" y="7"/>
                  </a:lnTo>
                  <a:lnTo>
                    <a:pt x="52" y="12"/>
                  </a:lnTo>
                  <a:lnTo>
                    <a:pt x="55" y="19"/>
                  </a:lnTo>
                  <a:lnTo>
                    <a:pt x="59" y="27"/>
                  </a:lnTo>
                  <a:lnTo>
                    <a:pt x="60" y="36"/>
                  </a:lnTo>
                  <a:lnTo>
                    <a:pt x="60" y="45"/>
                  </a:lnTo>
                  <a:lnTo>
                    <a:pt x="60" y="45"/>
                  </a:lnTo>
                  <a:close/>
                </a:path>
              </a:pathLst>
            </a:custGeom>
            <a:grp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5" name="Freeform 40"/>
            <p:cNvSpPr>
              <a:spLocks/>
            </p:cNvSpPr>
            <p:nvPr/>
          </p:nvSpPr>
          <p:spPr bwMode="auto">
            <a:xfrm>
              <a:off x="4373564" y="6108700"/>
              <a:ext cx="741363" cy="55563"/>
            </a:xfrm>
            <a:custGeom>
              <a:avLst/>
              <a:gdLst>
                <a:gd name="T0" fmla="*/ 0 w 934"/>
                <a:gd name="T1" fmla="*/ 70 h 70"/>
                <a:gd name="T2" fmla="*/ 71 w 934"/>
                <a:gd name="T3" fmla="*/ 41 h 70"/>
                <a:gd name="T4" fmla="*/ 71 w 934"/>
                <a:gd name="T5" fmla="*/ 41 h 70"/>
                <a:gd name="T6" fmla="*/ 93 w 934"/>
                <a:gd name="T7" fmla="*/ 33 h 70"/>
                <a:gd name="T8" fmla="*/ 116 w 934"/>
                <a:gd name="T9" fmla="*/ 26 h 70"/>
                <a:gd name="T10" fmla="*/ 140 w 934"/>
                <a:gd name="T11" fmla="*/ 19 h 70"/>
                <a:gd name="T12" fmla="*/ 162 w 934"/>
                <a:gd name="T13" fmla="*/ 12 h 70"/>
                <a:gd name="T14" fmla="*/ 187 w 934"/>
                <a:gd name="T15" fmla="*/ 8 h 70"/>
                <a:gd name="T16" fmla="*/ 211 w 934"/>
                <a:gd name="T17" fmla="*/ 5 h 70"/>
                <a:gd name="T18" fmla="*/ 259 w 934"/>
                <a:gd name="T19" fmla="*/ 0 h 70"/>
                <a:gd name="T20" fmla="*/ 305 w 934"/>
                <a:gd name="T21" fmla="*/ 0 h 70"/>
                <a:gd name="T22" fmla="*/ 330 w 934"/>
                <a:gd name="T23" fmla="*/ 2 h 70"/>
                <a:gd name="T24" fmla="*/ 354 w 934"/>
                <a:gd name="T25" fmla="*/ 3 h 70"/>
                <a:gd name="T26" fmla="*/ 378 w 934"/>
                <a:gd name="T27" fmla="*/ 8 h 70"/>
                <a:gd name="T28" fmla="*/ 402 w 934"/>
                <a:gd name="T29" fmla="*/ 12 h 70"/>
                <a:gd name="T30" fmla="*/ 424 w 934"/>
                <a:gd name="T31" fmla="*/ 17 h 70"/>
                <a:gd name="T32" fmla="*/ 448 w 934"/>
                <a:gd name="T33" fmla="*/ 24 h 70"/>
                <a:gd name="T34" fmla="*/ 510 w 934"/>
                <a:gd name="T35" fmla="*/ 45 h 70"/>
                <a:gd name="T36" fmla="*/ 510 w 934"/>
                <a:gd name="T37" fmla="*/ 45 h 70"/>
                <a:gd name="T38" fmla="*/ 555 w 934"/>
                <a:gd name="T39" fmla="*/ 57 h 70"/>
                <a:gd name="T40" fmla="*/ 602 w 934"/>
                <a:gd name="T41" fmla="*/ 64 h 70"/>
                <a:gd name="T42" fmla="*/ 647 w 934"/>
                <a:gd name="T43" fmla="*/ 69 h 70"/>
                <a:gd name="T44" fmla="*/ 693 w 934"/>
                <a:gd name="T45" fmla="*/ 69 h 70"/>
                <a:gd name="T46" fmla="*/ 738 w 934"/>
                <a:gd name="T47" fmla="*/ 65 h 70"/>
                <a:gd name="T48" fmla="*/ 783 w 934"/>
                <a:gd name="T49" fmla="*/ 58 h 70"/>
                <a:gd name="T50" fmla="*/ 828 w 934"/>
                <a:gd name="T51" fmla="*/ 48 h 70"/>
                <a:gd name="T52" fmla="*/ 872 w 934"/>
                <a:gd name="T53" fmla="*/ 34 h 70"/>
                <a:gd name="T54" fmla="*/ 934 w 934"/>
                <a:gd name="T55" fmla="*/ 1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4" h="70">
                  <a:moveTo>
                    <a:pt x="0" y="70"/>
                  </a:moveTo>
                  <a:lnTo>
                    <a:pt x="71" y="41"/>
                  </a:lnTo>
                  <a:lnTo>
                    <a:pt x="71" y="41"/>
                  </a:lnTo>
                  <a:lnTo>
                    <a:pt x="93" y="33"/>
                  </a:lnTo>
                  <a:lnTo>
                    <a:pt x="116" y="26"/>
                  </a:lnTo>
                  <a:lnTo>
                    <a:pt x="140" y="19"/>
                  </a:lnTo>
                  <a:lnTo>
                    <a:pt x="162" y="12"/>
                  </a:lnTo>
                  <a:lnTo>
                    <a:pt x="187" y="8"/>
                  </a:lnTo>
                  <a:lnTo>
                    <a:pt x="211" y="5"/>
                  </a:lnTo>
                  <a:lnTo>
                    <a:pt x="259" y="0"/>
                  </a:lnTo>
                  <a:lnTo>
                    <a:pt x="305" y="0"/>
                  </a:lnTo>
                  <a:lnTo>
                    <a:pt x="330" y="2"/>
                  </a:lnTo>
                  <a:lnTo>
                    <a:pt x="354" y="3"/>
                  </a:lnTo>
                  <a:lnTo>
                    <a:pt x="378" y="8"/>
                  </a:lnTo>
                  <a:lnTo>
                    <a:pt x="402" y="12"/>
                  </a:lnTo>
                  <a:lnTo>
                    <a:pt x="424" y="17"/>
                  </a:lnTo>
                  <a:lnTo>
                    <a:pt x="448" y="24"/>
                  </a:lnTo>
                  <a:lnTo>
                    <a:pt x="510" y="45"/>
                  </a:lnTo>
                  <a:lnTo>
                    <a:pt x="510" y="45"/>
                  </a:lnTo>
                  <a:lnTo>
                    <a:pt x="555" y="57"/>
                  </a:lnTo>
                  <a:lnTo>
                    <a:pt x="602" y="64"/>
                  </a:lnTo>
                  <a:lnTo>
                    <a:pt x="647" y="69"/>
                  </a:lnTo>
                  <a:lnTo>
                    <a:pt x="693" y="69"/>
                  </a:lnTo>
                  <a:lnTo>
                    <a:pt x="738" y="65"/>
                  </a:lnTo>
                  <a:lnTo>
                    <a:pt x="783" y="58"/>
                  </a:lnTo>
                  <a:lnTo>
                    <a:pt x="828" y="48"/>
                  </a:lnTo>
                  <a:lnTo>
                    <a:pt x="872" y="34"/>
                  </a:lnTo>
                  <a:lnTo>
                    <a:pt x="934" y="10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6" name="Line 41"/>
            <p:cNvSpPr>
              <a:spLocks noChangeShapeType="1"/>
            </p:cNvSpPr>
            <p:nvPr/>
          </p:nvSpPr>
          <p:spPr bwMode="auto">
            <a:xfrm>
              <a:off x="4816476" y="5757863"/>
              <a:ext cx="142875" cy="0"/>
            </a:xfrm>
            <a:prstGeom prst="line">
              <a:avLst/>
            </a:pr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7" name="Freeform 42"/>
            <p:cNvSpPr>
              <a:spLocks/>
            </p:cNvSpPr>
            <p:nvPr/>
          </p:nvSpPr>
          <p:spPr bwMode="auto">
            <a:xfrm>
              <a:off x="4959351" y="5757863"/>
              <a:ext cx="142875" cy="60325"/>
            </a:xfrm>
            <a:custGeom>
              <a:avLst/>
              <a:gdLst>
                <a:gd name="T0" fmla="*/ 0 w 181"/>
                <a:gd name="T1" fmla="*/ 45 h 76"/>
                <a:gd name="T2" fmla="*/ 0 w 181"/>
                <a:gd name="T3" fmla="*/ 0 h 76"/>
                <a:gd name="T4" fmla="*/ 181 w 181"/>
                <a:gd name="T5" fmla="*/ 0 h 76"/>
                <a:gd name="T6" fmla="*/ 181 w 181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1" h="76">
                  <a:moveTo>
                    <a:pt x="0" y="45"/>
                  </a:moveTo>
                  <a:lnTo>
                    <a:pt x="0" y="0"/>
                  </a:lnTo>
                  <a:lnTo>
                    <a:pt x="181" y="0"/>
                  </a:lnTo>
                  <a:lnTo>
                    <a:pt x="181" y="76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8" name="Freeform 43"/>
            <p:cNvSpPr>
              <a:spLocks/>
            </p:cNvSpPr>
            <p:nvPr/>
          </p:nvSpPr>
          <p:spPr bwMode="auto">
            <a:xfrm>
              <a:off x="4673601" y="5757863"/>
              <a:ext cx="142875" cy="23813"/>
            </a:xfrm>
            <a:custGeom>
              <a:avLst/>
              <a:gdLst>
                <a:gd name="T0" fmla="*/ 0 w 181"/>
                <a:gd name="T1" fmla="*/ 0 h 29"/>
                <a:gd name="T2" fmla="*/ 181 w 181"/>
                <a:gd name="T3" fmla="*/ 0 h 29"/>
                <a:gd name="T4" fmla="*/ 181 w 181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29">
                  <a:moveTo>
                    <a:pt x="0" y="0"/>
                  </a:moveTo>
                  <a:lnTo>
                    <a:pt x="181" y="0"/>
                  </a:lnTo>
                  <a:lnTo>
                    <a:pt x="181" y="29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9" name="Freeform 44"/>
            <p:cNvSpPr>
              <a:spLocks/>
            </p:cNvSpPr>
            <p:nvPr/>
          </p:nvSpPr>
          <p:spPr bwMode="auto">
            <a:xfrm>
              <a:off x="4529139" y="5757863"/>
              <a:ext cx="144463" cy="23813"/>
            </a:xfrm>
            <a:custGeom>
              <a:avLst/>
              <a:gdLst>
                <a:gd name="T0" fmla="*/ 0 w 181"/>
                <a:gd name="T1" fmla="*/ 0 h 29"/>
                <a:gd name="T2" fmla="*/ 181 w 181"/>
                <a:gd name="T3" fmla="*/ 0 h 29"/>
                <a:gd name="T4" fmla="*/ 181 w 181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29">
                  <a:moveTo>
                    <a:pt x="0" y="0"/>
                  </a:moveTo>
                  <a:lnTo>
                    <a:pt x="181" y="0"/>
                  </a:lnTo>
                  <a:lnTo>
                    <a:pt x="181" y="29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0" name="Freeform 45"/>
            <p:cNvSpPr>
              <a:spLocks/>
            </p:cNvSpPr>
            <p:nvPr/>
          </p:nvSpPr>
          <p:spPr bwMode="auto">
            <a:xfrm>
              <a:off x="4386264" y="5757863"/>
              <a:ext cx="142875" cy="60325"/>
            </a:xfrm>
            <a:custGeom>
              <a:avLst/>
              <a:gdLst>
                <a:gd name="T0" fmla="*/ 0 w 181"/>
                <a:gd name="T1" fmla="*/ 76 h 76"/>
                <a:gd name="T2" fmla="*/ 0 w 181"/>
                <a:gd name="T3" fmla="*/ 0 h 76"/>
                <a:gd name="T4" fmla="*/ 181 w 181"/>
                <a:gd name="T5" fmla="*/ 0 h 76"/>
                <a:gd name="T6" fmla="*/ 181 w 181"/>
                <a:gd name="T7" fmla="*/ 4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1" h="76">
                  <a:moveTo>
                    <a:pt x="0" y="76"/>
                  </a:moveTo>
                  <a:lnTo>
                    <a:pt x="0" y="0"/>
                  </a:lnTo>
                  <a:lnTo>
                    <a:pt x="181" y="0"/>
                  </a:lnTo>
                  <a:lnTo>
                    <a:pt x="181" y="45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1" name="Line 46"/>
            <p:cNvSpPr>
              <a:spLocks noChangeShapeType="1"/>
            </p:cNvSpPr>
            <p:nvPr/>
          </p:nvSpPr>
          <p:spPr bwMode="auto">
            <a:xfrm>
              <a:off x="4816476" y="5614988"/>
              <a:ext cx="142875" cy="0"/>
            </a:xfrm>
            <a:prstGeom prst="line">
              <a:avLst/>
            </a:pr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2" name="Freeform 47"/>
            <p:cNvSpPr>
              <a:spLocks/>
            </p:cNvSpPr>
            <p:nvPr/>
          </p:nvSpPr>
          <p:spPr bwMode="auto">
            <a:xfrm>
              <a:off x="4959351" y="5614988"/>
              <a:ext cx="142875" cy="142875"/>
            </a:xfrm>
            <a:custGeom>
              <a:avLst/>
              <a:gdLst>
                <a:gd name="T0" fmla="*/ 0 w 181"/>
                <a:gd name="T1" fmla="*/ 181 h 181"/>
                <a:gd name="T2" fmla="*/ 0 w 181"/>
                <a:gd name="T3" fmla="*/ 0 h 181"/>
                <a:gd name="T4" fmla="*/ 181 w 181"/>
                <a:gd name="T5" fmla="*/ 0 h 181"/>
                <a:gd name="T6" fmla="*/ 181 w 181"/>
                <a:gd name="T7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1" h="181">
                  <a:moveTo>
                    <a:pt x="0" y="181"/>
                  </a:moveTo>
                  <a:lnTo>
                    <a:pt x="0" y="0"/>
                  </a:lnTo>
                  <a:lnTo>
                    <a:pt x="181" y="0"/>
                  </a:lnTo>
                  <a:lnTo>
                    <a:pt x="181" y="181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3" name="Freeform 48"/>
            <p:cNvSpPr>
              <a:spLocks/>
            </p:cNvSpPr>
            <p:nvPr/>
          </p:nvSpPr>
          <p:spPr bwMode="auto">
            <a:xfrm>
              <a:off x="4673601" y="5614988"/>
              <a:ext cx="142875" cy="142875"/>
            </a:xfrm>
            <a:custGeom>
              <a:avLst/>
              <a:gdLst>
                <a:gd name="T0" fmla="*/ 0 w 181"/>
                <a:gd name="T1" fmla="*/ 0 h 181"/>
                <a:gd name="T2" fmla="*/ 181 w 181"/>
                <a:gd name="T3" fmla="*/ 0 h 181"/>
                <a:gd name="T4" fmla="*/ 181 w 181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181">
                  <a:moveTo>
                    <a:pt x="0" y="0"/>
                  </a:moveTo>
                  <a:lnTo>
                    <a:pt x="181" y="0"/>
                  </a:lnTo>
                  <a:lnTo>
                    <a:pt x="181" y="181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4" name="Freeform 49"/>
            <p:cNvSpPr>
              <a:spLocks/>
            </p:cNvSpPr>
            <p:nvPr/>
          </p:nvSpPr>
          <p:spPr bwMode="auto">
            <a:xfrm>
              <a:off x="4529139" y="5614988"/>
              <a:ext cx="144463" cy="142875"/>
            </a:xfrm>
            <a:custGeom>
              <a:avLst/>
              <a:gdLst>
                <a:gd name="T0" fmla="*/ 0 w 181"/>
                <a:gd name="T1" fmla="*/ 0 h 181"/>
                <a:gd name="T2" fmla="*/ 181 w 181"/>
                <a:gd name="T3" fmla="*/ 0 h 181"/>
                <a:gd name="T4" fmla="*/ 181 w 181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181">
                  <a:moveTo>
                    <a:pt x="0" y="0"/>
                  </a:moveTo>
                  <a:lnTo>
                    <a:pt x="181" y="0"/>
                  </a:lnTo>
                  <a:lnTo>
                    <a:pt x="181" y="181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5" name="Freeform 50"/>
            <p:cNvSpPr>
              <a:spLocks/>
            </p:cNvSpPr>
            <p:nvPr/>
          </p:nvSpPr>
          <p:spPr bwMode="auto">
            <a:xfrm>
              <a:off x="4386264" y="5614988"/>
              <a:ext cx="142875" cy="142875"/>
            </a:xfrm>
            <a:custGeom>
              <a:avLst/>
              <a:gdLst>
                <a:gd name="T0" fmla="*/ 0 w 181"/>
                <a:gd name="T1" fmla="*/ 181 h 181"/>
                <a:gd name="T2" fmla="*/ 0 w 181"/>
                <a:gd name="T3" fmla="*/ 0 h 181"/>
                <a:gd name="T4" fmla="*/ 181 w 181"/>
                <a:gd name="T5" fmla="*/ 0 h 181"/>
                <a:gd name="T6" fmla="*/ 181 w 181"/>
                <a:gd name="T7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1" h="181">
                  <a:moveTo>
                    <a:pt x="0" y="181"/>
                  </a:moveTo>
                  <a:lnTo>
                    <a:pt x="0" y="0"/>
                  </a:lnTo>
                  <a:lnTo>
                    <a:pt x="181" y="0"/>
                  </a:lnTo>
                  <a:lnTo>
                    <a:pt x="181" y="181"/>
                  </a:lnTo>
                </a:path>
              </a:pathLst>
            </a:custGeom>
            <a:grp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46" name="Agrupar 145"/>
          <p:cNvGrpSpPr/>
          <p:nvPr/>
        </p:nvGrpSpPr>
        <p:grpSpPr>
          <a:xfrm>
            <a:off x="5346193" y="479384"/>
            <a:ext cx="380727" cy="368498"/>
            <a:chOff x="3022601" y="3044825"/>
            <a:chExt cx="741363" cy="717550"/>
          </a:xfrm>
        </p:grpSpPr>
        <p:sp>
          <p:nvSpPr>
            <p:cNvPr id="147" name="Freeform 164"/>
            <p:cNvSpPr>
              <a:spLocks/>
            </p:cNvSpPr>
            <p:nvPr/>
          </p:nvSpPr>
          <p:spPr bwMode="auto">
            <a:xfrm>
              <a:off x="3214689" y="3163888"/>
              <a:ext cx="454025" cy="550863"/>
            </a:xfrm>
            <a:custGeom>
              <a:avLst/>
              <a:gdLst>
                <a:gd name="T0" fmla="*/ 572 w 572"/>
                <a:gd name="T1" fmla="*/ 647 h 692"/>
                <a:gd name="T2" fmla="*/ 572 w 572"/>
                <a:gd name="T3" fmla="*/ 656 h 692"/>
                <a:gd name="T4" fmla="*/ 565 w 572"/>
                <a:gd name="T5" fmla="*/ 673 h 692"/>
                <a:gd name="T6" fmla="*/ 553 w 572"/>
                <a:gd name="T7" fmla="*/ 685 h 692"/>
                <a:gd name="T8" fmla="*/ 538 w 572"/>
                <a:gd name="T9" fmla="*/ 692 h 692"/>
                <a:gd name="T10" fmla="*/ 47 w 572"/>
                <a:gd name="T11" fmla="*/ 692 h 692"/>
                <a:gd name="T12" fmla="*/ 36 w 572"/>
                <a:gd name="T13" fmla="*/ 692 h 692"/>
                <a:gd name="T14" fmla="*/ 21 w 572"/>
                <a:gd name="T15" fmla="*/ 685 h 692"/>
                <a:gd name="T16" fmla="*/ 9 w 572"/>
                <a:gd name="T17" fmla="*/ 673 h 692"/>
                <a:gd name="T18" fmla="*/ 2 w 572"/>
                <a:gd name="T19" fmla="*/ 656 h 692"/>
                <a:gd name="T20" fmla="*/ 0 w 572"/>
                <a:gd name="T21" fmla="*/ 618 h 692"/>
                <a:gd name="T22" fmla="*/ 109 w 572"/>
                <a:gd name="T23" fmla="*/ 618 h 692"/>
                <a:gd name="T24" fmla="*/ 122 w 572"/>
                <a:gd name="T25" fmla="*/ 610 h 692"/>
                <a:gd name="T26" fmla="*/ 129 w 572"/>
                <a:gd name="T27" fmla="*/ 599 h 692"/>
                <a:gd name="T28" fmla="*/ 119 w 572"/>
                <a:gd name="T29" fmla="*/ 563 h 692"/>
                <a:gd name="T30" fmla="*/ 116 w 572"/>
                <a:gd name="T31" fmla="*/ 556 h 692"/>
                <a:gd name="T32" fmla="*/ 109 w 572"/>
                <a:gd name="T33" fmla="*/ 547 h 692"/>
                <a:gd name="T34" fmla="*/ 95 w 572"/>
                <a:gd name="T35" fmla="*/ 542 h 692"/>
                <a:gd name="T36" fmla="*/ 0 w 572"/>
                <a:gd name="T37" fmla="*/ 542 h 692"/>
                <a:gd name="T38" fmla="*/ 0 w 572"/>
                <a:gd name="T39" fmla="*/ 60 h 692"/>
                <a:gd name="T40" fmla="*/ 5 w 572"/>
                <a:gd name="T41" fmla="*/ 43 h 692"/>
                <a:gd name="T42" fmla="*/ 16 w 572"/>
                <a:gd name="T43" fmla="*/ 29 h 692"/>
                <a:gd name="T44" fmla="*/ 29 w 572"/>
                <a:gd name="T45" fmla="*/ 20 h 692"/>
                <a:gd name="T46" fmla="*/ 48 w 572"/>
                <a:gd name="T47" fmla="*/ 15 h 692"/>
                <a:gd name="T48" fmla="*/ 66 w 572"/>
                <a:gd name="T49" fmla="*/ 13 h 692"/>
                <a:gd name="T50" fmla="*/ 190 w 572"/>
                <a:gd name="T51" fmla="*/ 3 h 692"/>
                <a:gd name="T52" fmla="*/ 286 w 572"/>
                <a:gd name="T53" fmla="*/ 0 h 692"/>
                <a:gd name="T54" fmla="*/ 338 w 572"/>
                <a:gd name="T55" fmla="*/ 1 h 692"/>
                <a:gd name="T56" fmla="*/ 460 w 572"/>
                <a:gd name="T57" fmla="*/ 8 h 692"/>
                <a:gd name="T58" fmla="*/ 526 w 572"/>
                <a:gd name="T59" fmla="*/ 15 h 692"/>
                <a:gd name="T60" fmla="*/ 534 w 572"/>
                <a:gd name="T61" fmla="*/ 17 h 692"/>
                <a:gd name="T62" fmla="*/ 551 w 572"/>
                <a:gd name="T63" fmla="*/ 25 h 692"/>
                <a:gd name="T64" fmla="*/ 565 w 572"/>
                <a:gd name="T65" fmla="*/ 36 h 692"/>
                <a:gd name="T66" fmla="*/ 572 w 572"/>
                <a:gd name="T67" fmla="*/ 51 h 692"/>
                <a:gd name="T68" fmla="*/ 572 w 572"/>
                <a:gd name="T69" fmla="*/ 542 h 692"/>
                <a:gd name="T70" fmla="*/ 488 w 572"/>
                <a:gd name="T71" fmla="*/ 542 h 692"/>
                <a:gd name="T72" fmla="*/ 469 w 572"/>
                <a:gd name="T73" fmla="*/ 544 h 692"/>
                <a:gd name="T74" fmla="*/ 462 w 572"/>
                <a:gd name="T75" fmla="*/ 551 h 692"/>
                <a:gd name="T76" fmla="*/ 455 w 572"/>
                <a:gd name="T77" fmla="*/ 563 h 692"/>
                <a:gd name="T78" fmla="*/ 445 w 572"/>
                <a:gd name="T79" fmla="*/ 596 h 692"/>
                <a:gd name="T80" fmla="*/ 446 w 572"/>
                <a:gd name="T81" fmla="*/ 603 h 692"/>
                <a:gd name="T82" fmla="*/ 458 w 572"/>
                <a:gd name="T83" fmla="*/ 615 h 692"/>
                <a:gd name="T84" fmla="*/ 572 w 572"/>
                <a:gd name="T85" fmla="*/ 618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2" h="692">
                  <a:moveTo>
                    <a:pt x="572" y="618"/>
                  </a:moveTo>
                  <a:lnTo>
                    <a:pt x="572" y="647"/>
                  </a:lnTo>
                  <a:lnTo>
                    <a:pt x="572" y="647"/>
                  </a:lnTo>
                  <a:lnTo>
                    <a:pt x="572" y="656"/>
                  </a:lnTo>
                  <a:lnTo>
                    <a:pt x="569" y="665"/>
                  </a:lnTo>
                  <a:lnTo>
                    <a:pt x="565" y="673"/>
                  </a:lnTo>
                  <a:lnTo>
                    <a:pt x="560" y="680"/>
                  </a:lnTo>
                  <a:lnTo>
                    <a:pt x="553" y="685"/>
                  </a:lnTo>
                  <a:lnTo>
                    <a:pt x="545" y="689"/>
                  </a:lnTo>
                  <a:lnTo>
                    <a:pt x="538" y="692"/>
                  </a:lnTo>
                  <a:lnTo>
                    <a:pt x="527" y="692"/>
                  </a:lnTo>
                  <a:lnTo>
                    <a:pt x="47" y="692"/>
                  </a:lnTo>
                  <a:lnTo>
                    <a:pt x="47" y="692"/>
                  </a:lnTo>
                  <a:lnTo>
                    <a:pt x="36" y="692"/>
                  </a:lnTo>
                  <a:lnTo>
                    <a:pt x="28" y="689"/>
                  </a:lnTo>
                  <a:lnTo>
                    <a:pt x="21" y="685"/>
                  </a:lnTo>
                  <a:lnTo>
                    <a:pt x="14" y="680"/>
                  </a:lnTo>
                  <a:lnTo>
                    <a:pt x="9" y="673"/>
                  </a:lnTo>
                  <a:lnTo>
                    <a:pt x="3" y="665"/>
                  </a:lnTo>
                  <a:lnTo>
                    <a:pt x="2" y="656"/>
                  </a:lnTo>
                  <a:lnTo>
                    <a:pt x="0" y="647"/>
                  </a:lnTo>
                  <a:lnTo>
                    <a:pt x="0" y="618"/>
                  </a:lnTo>
                  <a:lnTo>
                    <a:pt x="109" y="618"/>
                  </a:lnTo>
                  <a:lnTo>
                    <a:pt x="109" y="618"/>
                  </a:lnTo>
                  <a:lnTo>
                    <a:pt x="114" y="615"/>
                  </a:lnTo>
                  <a:lnTo>
                    <a:pt x="122" y="610"/>
                  </a:lnTo>
                  <a:lnTo>
                    <a:pt x="128" y="603"/>
                  </a:lnTo>
                  <a:lnTo>
                    <a:pt x="129" y="599"/>
                  </a:lnTo>
                  <a:lnTo>
                    <a:pt x="129" y="596"/>
                  </a:lnTo>
                  <a:lnTo>
                    <a:pt x="119" y="563"/>
                  </a:lnTo>
                  <a:lnTo>
                    <a:pt x="119" y="563"/>
                  </a:lnTo>
                  <a:lnTo>
                    <a:pt x="116" y="556"/>
                  </a:lnTo>
                  <a:lnTo>
                    <a:pt x="112" y="551"/>
                  </a:lnTo>
                  <a:lnTo>
                    <a:pt x="109" y="547"/>
                  </a:lnTo>
                  <a:lnTo>
                    <a:pt x="105" y="544"/>
                  </a:lnTo>
                  <a:lnTo>
                    <a:pt x="95" y="542"/>
                  </a:lnTo>
                  <a:lnTo>
                    <a:pt x="86" y="542"/>
                  </a:lnTo>
                  <a:lnTo>
                    <a:pt x="0" y="542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" y="51"/>
                  </a:lnTo>
                  <a:lnTo>
                    <a:pt x="5" y="43"/>
                  </a:lnTo>
                  <a:lnTo>
                    <a:pt x="9" y="36"/>
                  </a:lnTo>
                  <a:lnTo>
                    <a:pt x="16" y="29"/>
                  </a:lnTo>
                  <a:lnTo>
                    <a:pt x="22" y="24"/>
                  </a:lnTo>
                  <a:lnTo>
                    <a:pt x="29" y="20"/>
                  </a:lnTo>
                  <a:lnTo>
                    <a:pt x="38" y="17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66" y="13"/>
                  </a:lnTo>
                  <a:lnTo>
                    <a:pt x="114" y="8"/>
                  </a:lnTo>
                  <a:lnTo>
                    <a:pt x="190" y="3"/>
                  </a:lnTo>
                  <a:lnTo>
                    <a:pt x="236" y="1"/>
                  </a:lnTo>
                  <a:lnTo>
                    <a:pt x="286" y="0"/>
                  </a:lnTo>
                  <a:lnTo>
                    <a:pt x="286" y="0"/>
                  </a:lnTo>
                  <a:lnTo>
                    <a:pt x="338" y="1"/>
                  </a:lnTo>
                  <a:lnTo>
                    <a:pt x="384" y="3"/>
                  </a:lnTo>
                  <a:lnTo>
                    <a:pt x="460" y="8"/>
                  </a:lnTo>
                  <a:lnTo>
                    <a:pt x="508" y="13"/>
                  </a:lnTo>
                  <a:lnTo>
                    <a:pt x="526" y="15"/>
                  </a:lnTo>
                  <a:lnTo>
                    <a:pt x="526" y="15"/>
                  </a:lnTo>
                  <a:lnTo>
                    <a:pt x="534" y="17"/>
                  </a:lnTo>
                  <a:lnTo>
                    <a:pt x="545" y="20"/>
                  </a:lnTo>
                  <a:lnTo>
                    <a:pt x="551" y="25"/>
                  </a:lnTo>
                  <a:lnTo>
                    <a:pt x="558" y="31"/>
                  </a:lnTo>
                  <a:lnTo>
                    <a:pt x="565" y="36"/>
                  </a:lnTo>
                  <a:lnTo>
                    <a:pt x="569" y="43"/>
                  </a:lnTo>
                  <a:lnTo>
                    <a:pt x="572" y="51"/>
                  </a:lnTo>
                  <a:lnTo>
                    <a:pt x="572" y="60"/>
                  </a:lnTo>
                  <a:lnTo>
                    <a:pt x="572" y="542"/>
                  </a:lnTo>
                  <a:lnTo>
                    <a:pt x="488" y="542"/>
                  </a:lnTo>
                  <a:lnTo>
                    <a:pt x="488" y="542"/>
                  </a:lnTo>
                  <a:lnTo>
                    <a:pt x="477" y="542"/>
                  </a:lnTo>
                  <a:lnTo>
                    <a:pt x="469" y="544"/>
                  </a:lnTo>
                  <a:lnTo>
                    <a:pt x="465" y="547"/>
                  </a:lnTo>
                  <a:lnTo>
                    <a:pt x="462" y="551"/>
                  </a:lnTo>
                  <a:lnTo>
                    <a:pt x="458" y="556"/>
                  </a:lnTo>
                  <a:lnTo>
                    <a:pt x="455" y="563"/>
                  </a:lnTo>
                  <a:lnTo>
                    <a:pt x="445" y="596"/>
                  </a:lnTo>
                  <a:lnTo>
                    <a:pt x="445" y="596"/>
                  </a:lnTo>
                  <a:lnTo>
                    <a:pt x="445" y="599"/>
                  </a:lnTo>
                  <a:lnTo>
                    <a:pt x="446" y="603"/>
                  </a:lnTo>
                  <a:lnTo>
                    <a:pt x="452" y="610"/>
                  </a:lnTo>
                  <a:lnTo>
                    <a:pt x="458" y="615"/>
                  </a:lnTo>
                  <a:lnTo>
                    <a:pt x="465" y="618"/>
                  </a:lnTo>
                  <a:lnTo>
                    <a:pt x="572" y="618"/>
                  </a:lnTo>
                  <a:close/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8" name="Freeform 165"/>
            <p:cNvSpPr>
              <a:spLocks/>
            </p:cNvSpPr>
            <p:nvPr/>
          </p:nvSpPr>
          <p:spPr bwMode="auto">
            <a:xfrm>
              <a:off x="3273426" y="3522663"/>
              <a:ext cx="336550" cy="60325"/>
            </a:xfrm>
            <a:custGeom>
              <a:avLst/>
              <a:gdLst>
                <a:gd name="T0" fmla="*/ 0 w 422"/>
                <a:gd name="T1" fmla="*/ 0 h 76"/>
                <a:gd name="T2" fmla="*/ 60 w 422"/>
                <a:gd name="T3" fmla="*/ 0 h 76"/>
                <a:gd name="T4" fmla="*/ 105 w 422"/>
                <a:gd name="T5" fmla="*/ 76 h 76"/>
                <a:gd name="T6" fmla="*/ 317 w 422"/>
                <a:gd name="T7" fmla="*/ 76 h 76"/>
                <a:gd name="T8" fmla="*/ 317 w 422"/>
                <a:gd name="T9" fmla="*/ 76 h 76"/>
                <a:gd name="T10" fmla="*/ 338 w 422"/>
                <a:gd name="T11" fmla="*/ 38 h 76"/>
                <a:gd name="T12" fmla="*/ 362 w 422"/>
                <a:gd name="T13" fmla="*/ 0 h 76"/>
                <a:gd name="T14" fmla="*/ 422 w 422"/>
                <a:gd name="T1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2" h="76">
                  <a:moveTo>
                    <a:pt x="0" y="0"/>
                  </a:moveTo>
                  <a:lnTo>
                    <a:pt x="60" y="0"/>
                  </a:lnTo>
                  <a:lnTo>
                    <a:pt x="105" y="76"/>
                  </a:lnTo>
                  <a:lnTo>
                    <a:pt x="317" y="76"/>
                  </a:lnTo>
                  <a:lnTo>
                    <a:pt x="317" y="76"/>
                  </a:lnTo>
                  <a:lnTo>
                    <a:pt x="338" y="38"/>
                  </a:lnTo>
                  <a:lnTo>
                    <a:pt x="362" y="0"/>
                  </a:lnTo>
                  <a:lnTo>
                    <a:pt x="422" y="0"/>
                  </a:lnTo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9" name="Line 166"/>
            <p:cNvSpPr>
              <a:spLocks noChangeShapeType="1"/>
            </p:cNvSpPr>
            <p:nvPr/>
          </p:nvSpPr>
          <p:spPr bwMode="auto">
            <a:xfrm>
              <a:off x="3382964" y="3522663"/>
              <a:ext cx="117475" cy="0"/>
            </a:xfrm>
            <a:prstGeom prst="line">
              <a:avLst/>
            </a:pr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0" name="Line 167"/>
            <p:cNvSpPr>
              <a:spLocks noChangeShapeType="1"/>
            </p:cNvSpPr>
            <p:nvPr/>
          </p:nvSpPr>
          <p:spPr bwMode="auto">
            <a:xfrm>
              <a:off x="3357564" y="3463925"/>
              <a:ext cx="168275" cy="0"/>
            </a:xfrm>
            <a:prstGeom prst="line">
              <a:avLst/>
            </a:pr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1" name="Line 168"/>
            <p:cNvSpPr>
              <a:spLocks noChangeShapeType="1"/>
            </p:cNvSpPr>
            <p:nvPr/>
          </p:nvSpPr>
          <p:spPr bwMode="auto">
            <a:xfrm>
              <a:off x="3405189" y="3643313"/>
              <a:ext cx="73025" cy="0"/>
            </a:xfrm>
            <a:prstGeom prst="line">
              <a:avLst/>
            </a:pr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2" name="Freeform 169"/>
            <p:cNvSpPr>
              <a:spLocks/>
            </p:cNvSpPr>
            <p:nvPr/>
          </p:nvSpPr>
          <p:spPr bwMode="auto">
            <a:xfrm>
              <a:off x="3273426" y="3248025"/>
              <a:ext cx="336550" cy="155575"/>
            </a:xfrm>
            <a:custGeom>
              <a:avLst/>
              <a:gdLst>
                <a:gd name="T0" fmla="*/ 0 w 422"/>
                <a:gd name="T1" fmla="*/ 0 h 196"/>
                <a:gd name="T2" fmla="*/ 0 w 422"/>
                <a:gd name="T3" fmla="*/ 136 h 196"/>
                <a:gd name="T4" fmla="*/ 0 w 422"/>
                <a:gd name="T5" fmla="*/ 136 h 196"/>
                <a:gd name="T6" fmla="*/ 0 w 422"/>
                <a:gd name="T7" fmla="*/ 144 h 196"/>
                <a:gd name="T8" fmla="*/ 3 w 422"/>
                <a:gd name="T9" fmla="*/ 153 h 196"/>
                <a:gd name="T10" fmla="*/ 7 w 422"/>
                <a:gd name="T11" fmla="*/ 160 h 196"/>
                <a:gd name="T12" fmla="*/ 12 w 422"/>
                <a:gd name="T13" fmla="*/ 165 h 196"/>
                <a:gd name="T14" fmla="*/ 19 w 422"/>
                <a:gd name="T15" fmla="*/ 170 h 196"/>
                <a:gd name="T16" fmla="*/ 26 w 422"/>
                <a:gd name="T17" fmla="*/ 175 h 196"/>
                <a:gd name="T18" fmla="*/ 34 w 422"/>
                <a:gd name="T19" fmla="*/ 179 h 196"/>
                <a:gd name="T20" fmla="*/ 45 w 422"/>
                <a:gd name="T21" fmla="*/ 181 h 196"/>
                <a:gd name="T22" fmla="*/ 45 w 422"/>
                <a:gd name="T23" fmla="*/ 181 h 196"/>
                <a:gd name="T24" fmla="*/ 60 w 422"/>
                <a:gd name="T25" fmla="*/ 184 h 196"/>
                <a:gd name="T26" fmla="*/ 98 w 422"/>
                <a:gd name="T27" fmla="*/ 189 h 196"/>
                <a:gd name="T28" fmla="*/ 152 w 422"/>
                <a:gd name="T29" fmla="*/ 194 h 196"/>
                <a:gd name="T30" fmla="*/ 181 w 422"/>
                <a:gd name="T31" fmla="*/ 196 h 196"/>
                <a:gd name="T32" fmla="*/ 210 w 422"/>
                <a:gd name="T33" fmla="*/ 196 h 196"/>
                <a:gd name="T34" fmla="*/ 210 w 422"/>
                <a:gd name="T35" fmla="*/ 196 h 196"/>
                <a:gd name="T36" fmla="*/ 241 w 422"/>
                <a:gd name="T37" fmla="*/ 196 h 196"/>
                <a:gd name="T38" fmla="*/ 270 w 422"/>
                <a:gd name="T39" fmla="*/ 194 h 196"/>
                <a:gd name="T40" fmla="*/ 324 w 422"/>
                <a:gd name="T41" fmla="*/ 189 h 196"/>
                <a:gd name="T42" fmla="*/ 362 w 422"/>
                <a:gd name="T43" fmla="*/ 184 h 196"/>
                <a:gd name="T44" fmla="*/ 377 w 422"/>
                <a:gd name="T45" fmla="*/ 181 h 196"/>
                <a:gd name="T46" fmla="*/ 377 w 422"/>
                <a:gd name="T47" fmla="*/ 181 h 196"/>
                <a:gd name="T48" fmla="*/ 386 w 422"/>
                <a:gd name="T49" fmla="*/ 179 h 196"/>
                <a:gd name="T50" fmla="*/ 395 w 422"/>
                <a:gd name="T51" fmla="*/ 175 h 196"/>
                <a:gd name="T52" fmla="*/ 401 w 422"/>
                <a:gd name="T53" fmla="*/ 170 h 196"/>
                <a:gd name="T54" fmla="*/ 408 w 422"/>
                <a:gd name="T55" fmla="*/ 165 h 196"/>
                <a:gd name="T56" fmla="*/ 413 w 422"/>
                <a:gd name="T57" fmla="*/ 160 h 196"/>
                <a:gd name="T58" fmla="*/ 419 w 422"/>
                <a:gd name="T59" fmla="*/ 153 h 196"/>
                <a:gd name="T60" fmla="*/ 420 w 422"/>
                <a:gd name="T61" fmla="*/ 144 h 196"/>
                <a:gd name="T62" fmla="*/ 422 w 422"/>
                <a:gd name="T63" fmla="*/ 136 h 196"/>
                <a:gd name="T64" fmla="*/ 422 w 422"/>
                <a:gd name="T65" fmla="*/ 0 h 196"/>
                <a:gd name="T66" fmla="*/ 0 w 422"/>
                <a:gd name="T67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22" h="196">
                  <a:moveTo>
                    <a:pt x="0" y="0"/>
                  </a:moveTo>
                  <a:lnTo>
                    <a:pt x="0" y="136"/>
                  </a:lnTo>
                  <a:lnTo>
                    <a:pt x="0" y="136"/>
                  </a:lnTo>
                  <a:lnTo>
                    <a:pt x="0" y="144"/>
                  </a:lnTo>
                  <a:lnTo>
                    <a:pt x="3" y="153"/>
                  </a:lnTo>
                  <a:lnTo>
                    <a:pt x="7" y="160"/>
                  </a:lnTo>
                  <a:lnTo>
                    <a:pt x="12" y="165"/>
                  </a:lnTo>
                  <a:lnTo>
                    <a:pt x="19" y="170"/>
                  </a:lnTo>
                  <a:lnTo>
                    <a:pt x="26" y="175"/>
                  </a:lnTo>
                  <a:lnTo>
                    <a:pt x="34" y="179"/>
                  </a:lnTo>
                  <a:lnTo>
                    <a:pt x="45" y="181"/>
                  </a:lnTo>
                  <a:lnTo>
                    <a:pt x="45" y="181"/>
                  </a:lnTo>
                  <a:lnTo>
                    <a:pt x="60" y="184"/>
                  </a:lnTo>
                  <a:lnTo>
                    <a:pt x="98" y="189"/>
                  </a:lnTo>
                  <a:lnTo>
                    <a:pt x="152" y="194"/>
                  </a:lnTo>
                  <a:lnTo>
                    <a:pt x="181" y="196"/>
                  </a:lnTo>
                  <a:lnTo>
                    <a:pt x="210" y="196"/>
                  </a:lnTo>
                  <a:lnTo>
                    <a:pt x="210" y="196"/>
                  </a:lnTo>
                  <a:lnTo>
                    <a:pt x="241" y="196"/>
                  </a:lnTo>
                  <a:lnTo>
                    <a:pt x="270" y="194"/>
                  </a:lnTo>
                  <a:lnTo>
                    <a:pt x="324" y="189"/>
                  </a:lnTo>
                  <a:lnTo>
                    <a:pt x="362" y="184"/>
                  </a:lnTo>
                  <a:lnTo>
                    <a:pt x="377" y="181"/>
                  </a:lnTo>
                  <a:lnTo>
                    <a:pt x="377" y="181"/>
                  </a:lnTo>
                  <a:lnTo>
                    <a:pt x="386" y="179"/>
                  </a:lnTo>
                  <a:lnTo>
                    <a:pt x="395" y="175"/>
                  </a:lnTo>
                  <a:lnTo>
                    <a:pt x="401" y="170"/>
                  </a:lnTo>
                  <a:lnTo>
                    <a:pt x="408" y="165"/>
                  </a:lnTo>
                  <a:lnTo>
                    <a:pt x="413" y="160"/>
                  </a:lnTo>
                  <a:lnTo>
                    <a:pt x="419" y="153"/>
                  </a:lnTo>
                  <a:lnTo>
                    <a:pt x="420" y="144"/>
                  </a:lnTo>
                  <a:lnTo>
                    <a:pt x="422" y="136"/>
                  </a:lnTo>
                  <a:lnTo>
                    <a:pt x="422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" name="Freeform 170"/>
            <p:cNvSpPr>
              <a:spLocks/>
            </p:cNvSpPr>
            <p:nvPr/>
          </p:nvSpPr>
          <p:spPr bwMode="auto">
            <a:xfrm>
              <a:off x="3117851" y="3248025"/>
              <a:ext cx="96838" cy="155575"/>
            </a:xfrm>
            <a:custGeom>
              <a:avLst/>
              <a:gdLst>
                <a:gd name="T0" fmla="*/ 121 w 121"/>
                <a:gd name="T1" fmla="*/ 196 h 196"/>
                <a:gd name="T2" fmla="*/ 9 w 121"/>
                <a:gd name="T3" fmla="*/ 139 h 196"/>
                <a:gd name="T4" fmla="*/ 9 w 121"/>
                <a:gd name="T5" fmla="*/ 139 h 196"/>
                <a:gd name="T6" fmla="*/ 6 w 121"/>
                <a:gd name="T7" fmla="*/ 138 h 196"/>
                <a:gd name="T8" fmla="*/ 4 w 121"/>
                <a:gd name="T9" fmla="*/ 134 h 196"/>
                <a:gd name="T10" fmla="*/ 2 w 121"/>
                <a:gd name="T11" fmla="*/ 131 h 196"/>
                <a:gd name="T12" fmla="*/ 0 w 121"/>
                <a:gd name="T13" fmla="*/ 127 h 196"/>
                <a:gd name="T14" fmla="*/ 0 w 121"/>
                <a:gd name="T15" fmla="*/ 15 h 196"/>
                <a:gd name="T16" fmla="*/ 0 w 121"/>
                <a:gd name="T17" fmla="*/ 15 h 196"/>
                <a:gd name="T18" fmla="*/ 2 w 121"/>
                <a:gd name="T19" fmla="*/ 10 h 196"/>
                <a:gd name="T20" fmla="*/ 6 w 121"/>
                <a:gd name="T21" fmla="*/ 5 h 196"/>
                <a:gd name="T22" fmla="*/ 11 w 121"/>
                <a:gd name="T23" fmla="*/ 1 h 196"/>
                <a:gd name="T24" fmla="*/ 16 w 121"/>
                <a:gd name="T25" fmla="*/ 0 h 196"/>
                <a:gd name="T26" fmla="*/ 61 w 121"/>
                <a:gd name="T27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" h="196">
                  <a:moveTo>
                    <a:pt x="121" y="196"/>
                  </a:moveTo>
                  <a:lnTo>
                    <a:pt x="9" y="139"/>
                  </a:lnTo>
                  <a:lnTo>
                    <a:pt x="9" y="139"/>
                  </a:lnTo>
                  <a:lnTo>
                    <a:pt x="6" y="138"/>
                  </a:lnTo>
                  <a:lnTo>
                    <a:pt x="4" y="134"/>
                  </a:lnTo>
                  <a:lnTo>
                    <a:pt x="2" y="131"/>
                  </a:lnTo>
                  <a:lnTo>
                    <a:pt x="0" y="127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10"/>
                  </a:lnTo>
                  <a:lnTo>
                    <a:pt x="6" y="5"/>
                  </a:lnTo>
                  <a:lnTo>
                    <a:pt x="11" y="1"/>
                  </a:lnTo>
                  <a:lnTo>
                    <a:pt x="16" y="0"/>
                  </a:lnTo>
                  <a:lnTo>
                    <a:pt x="61" y="0"/>
                  </a:lnTo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4" name="Freeform 171"/>
            <p:cNvSpPr>
              <a:spLocks/>
            </p:cNvSpPr>
            <p:nvPr/>
          </p:nvSpPr>
          <p:spPr bwMode="auto">
            <a:xfrm>
              <a:off x="3668714" y="3248025"/>
              <a:ext cx="95250" cy="155575"/>
            </a:xfrm>
            <a:custGeom>
              <a:avLst/>
              <a:gdLst>
                <a:gd name="T0" fmla="*/ 0 w 121"/>
                <a:gd name="T1" fmla="*/ 196 h 196"/>
                <a:gd name="T2" fmla="*/ 114 w 121"/>
                <a:gd name="T3" fmla="*/ 139 h 196"/>
                <a:gd name="T4" fmla="*/ 114 w 121"/>
                <a:gd name="T5" fmla="*/ 139 h 196"/>
                <a:gd name="T6" fmla="*/ 117 w 121"/>
                <a:gd name="T7" fmla="*/ 138 h 196"/>
                <a:gd name="T8" fmla="*/ 119 w 121"/>
                <a:gd name="T9" fmla="*/ 134 h 196"/>
                <a:gd name="T10" fmla="*/ 121 w 121"/>
                <a:gd name="T11" fmla="*/ 131 h 196"/>
                <a:gd name="T12" fmla="*/ 121 w 121"/>
                <a:gd name="T13" fmla="*/ 127 h 196"/>
                <a:gd name="T14" fmla="*/ 121 w 121"/>
                <a:gd name="T15" fmla="*/ 15 h 196"/>
                <a:gd name="T16" fmla="*/ 121 w 121"/>
                <a:gd name="T17" fmla="*/ 15 h 196"/>
                <a:gd name="T18" fmla="*/ 121 w 121"/>
                <a:gd name="T19" fmla="*/ 10 h 196"/>
                <a:gd name="T20" fmla="*/ 117 w 121"/>
                <a:gd name="T21" fmla="*/ 5 h 196"/>
                <a:gd name="T22" fmla="*/ 112 w 121"/>
                <a:gd name="T23" fmla="*/ 1 h 196"/>
                <a:gd name="T24" fmla="*/ 107 w 121"/>
                <a:gd name="T25" fmla="*/ 0 h 196"/>
                <a:gd name="T26" fmla="*/ 60 w 121"/>
                <a:gd name="T27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" h="196">
                  <a:moveTo>
                    <a:pt x="0" y="196"/>
                  </a:moveTo>
                  <a:lnTo>
                    <a:pt x="114" y="139"/>
                  </a:lnTo>
                  <a:lnTo>
                    <a:pt x="114" y="139"/>
                  </a:lnTo>
                  <a:lnTo>
                    <a:pt x="117" y="138"/>
                  </a:lnTo>
                  <a:lnTo>
                    <a:pt x="119" y="134"/>
                  </a:lnTo>
                  <a:lnTo>
                    <a:pt x="121" y="131"/>
                  </a:lnTo>
                  <a:lnTo>
                    <a:pt x="121" y="127"/>
                  </a:lnTo>
                  <a:lnTo>
                    <a:pt x="121" y="15"/>
                  </a:lnTo>
                  <a:lnTo>
                    <a:pt x="121" y="15"/>
                  </a:lnTo>
                  <a:lnTo>
                    <a:pt x="121" y="10"/>
                  </a:lnTo>
                  <a:lnTo>
                    <a:pt x="117" y="5"/>
                  </a:lnTo>
                  <a:lnTo>
                    <a:pt x="112" y="1"/>
                  </a:lnTo>
                  <a:lnTo>
                    <a:pt x="107" y="0"/>
                  </a:lnTo>
                  <a:lnTo>
                    <a:pt x="60" y="0"/>
                  </a:lnTo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5" name="Freeform 172"/>
            <p:cNvSpPr>
              <a:spLocks/>
            </p:cNvSpPr>
            <p:nvPr/>
          </p:nvSpPr>
          <p:spPr bwMode="auto">
            <a:xfrm>
              <a:off x="3238501" y="3714750"/>
              <a:ext cx="106363" cy="47625"/>
            </a:xfrm>
            <a:custGeom>
              <a:avLst/>
              <a:gdLst>
                <a:gd name="T0" fmla="*/ 0 w 134"/>
                <a:gd name="T1" fmla="*/ 0 h 61"/>
                <a:gd name="T2" fmla="*/ 0 w 134"/>
                <a:gd name="T3" fmla="*/ 38 h 61"/>
                <a:gd name="T4" fmla="*/ 0 w 134"/>
                <a:gd name="T5" fmla="*/ 38 h 61"/>
                <a:gd name="T6" fmla="*/ 2 w 134"/>
                <a:gd name="T7" fmla="*/ 47 h 61"/>
                <a:gd name="T8" fmla="*/ 7 w 134"/>
                <a:gd name="T9" fmla="*/ 54 h 61"/>
                <a:gd name="T10" fmla="*/ 14 w 134"/>
                <a:gd name="T11" fmla="*/ 59 h 61"/>
                <a:gd name="T12" fmla="*/ 22 w 134"/>
                <a:gd name="T13" fmla="*/ 61 h 61"/>
                <a:gd name="T14" fmla="*/ 112 w 134"/>
                <a:gd name="T15" fmla="*/ 61 h 61"/>
                <a:gd name="T16" fmla="*/ 112 w 134"/>
                <a:gd name="T17" fmla="*/ 61 h 61"/>
                <a:gd name="T18" fmla="*/ 121 w 134"/>
                <a:gd name="T19" fmla="*/ 59 h 61"/>
                <a:gd name="T20" fmla="*/ 129 w 134"/>
                <a:gd name="T21" fmla="*/ 54 h 61"/>
                <a:gd name="T22" fmla="*/ 133 w 134"/>
                <a:gd name="T23" fmla="*/ 47 h 61"/>
                <a:gd name="T24" fmla="*/ 134 w 134"/>
                <a:gd name="T25" fmla="*/ 38 h 61"/>
                <a:gd name="T26" fmla="*/ 134 w 134"/>
                <a:gd name="T2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4" h="61">
                  <a:moveTo>
                    <a:pt x="0" y="0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2" y="47"/>
                  </a:lnTo>
                  <a:lnTo>
                    <a:pt x="7" y="54"/>
                  </a:lnTo>
                  <a:lnTo>
                    <a:pt x="14" y="59"/>
                  </a:lnTo>
                  <a:lnTo>
                    <a:pt x="22" y="61"/>
                  </a:lnTo>
                  <a:lnTo>
                    <a:pt x="112" y="61"/>
                  </a:lnTo>
                  <a:lnTo>
                    <a:pt x="112" y="61"/>
                  </a:lnTo>
                  <a:lnTo>
                    <a:pt x="121" y="59"/>
                  </a:lnTo>
                  <a:lnTo>
                    <a:pt x="129" y="54"/>
                  </a:lnTo>
                  <a:lnTo>
                    <a:pt x="133" y="47"/>
                  </a:lnTo>
                  <a:lnTo>
                    <a:pt x="134" y="38"/>
                  </a:lnTo>
                  <a:lnTo>
                    <a:pt x="134" y="0"/>
                  </a:lnTo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6" name="Freeform 173"/>
            <p:cNvSpPr>
              <a:spLocks/>
            </p:cNvSpPr>
            <p:nvPr/>
          </p:nvSpPr>
          <p:spPr bwMode="auto">
            <a:xfrm>
              <a:off x="3536951" y="3714750"/>
              <a:ext cx="107950" cy="47625"/>
            </a:xfrm>
            <a:custGeom>
              <a:avLst/>
              <a:gdLst>
                <a:gd name="T0" fmla="*/ 0 w 136"/>
                <a:gd name="T1" fmla="*/ 0 h 61"/>
                <a:gd name="T2" fmla="*/ 0 w 136"/>
                <a:gd name="T3" fmla="*/ 38 h 61"/>
                <a:gd name="T4" fmla="*/ 0 w 136"/>
                <a:gd name="T5" fmla="*/ 38 h 61"/>
                <a:gd name="T6" fmla="*/ 1 w 136"/>
                <a:gd name="T7" fmla="*/ 47 h 61"/>
                <a:gd name="T8" fmla="*/ 7 w 136"/>
                <a:gd name="T9" fmla="*/ 54 h 61"/>
                <a:gd name="T10" fmla="*/ 14 w 136"/>
                <a:gd name="T11" fmla="*/ 59 h 61"/>
                <a:gd name="T12" fmla="*/ 22 w 136"/>
                <a:gd name="T13" fmla="*/ 61 h 61"/>
                <a:gd name="T14" fmla="*/ 113 w 136"/>
                <a:gd name="T15" fmla="*/ 61 h 61"/>
                <a:gd name="T16" fmla="*/ 113 w 136"/>
                <a:gd name="T17" fmla="*/ 61 h 61"/>
                <a:gd name="T18" fmla="*/ 122 w 136"/>
                <a:gd name="T19" fmla="*/ 59 h 61"/>
                <a:gd name="T20" fmla="*/ 129 w 136"/>
                <a:gd name="T21" fmla="*/ 54 h 61"/>
                <a:gd name="T22" fmla="*/ 134 w 136"/>
                <a:gd name="T23" fmla="*/ 47 h 61"/>
                <a:gd name="T24" fmla="*/ 136 w 136"/>
                <a:gd name="T25" fmla="*/ 38 h 61"/>
                <a:gd name="T26" fmla="*/ 136 w 136"/>
                <a:gd name="T2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6" h="61">
                  <a:moveTo>
                    <a:pt x="0" y="0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1" y="47"/>
                  </a:lnTo>
                  <a:lnTo>
                    <a:pt x="7" y="54"/>
                  </a:lnTo>
                  <a:lnTo>
                    <a:pt x="14" y="59"/>
                  </a:lnTo>
                  <a:lnTo>
                    <a:pt x="22" y="61"/>
                  </a:lnTo>
                  <a:lnTo>
                    <a:pt x="113" y="61"/>
                  </a:lnTo>
                  <a:lnTo>
                    <a:pt x="113" y="61"/>
                  </a:lnTo>
                  <a:lnTo>
                    <a:pt x="122" y="59"/>
                  </a:lnTo>
                  <a:lnTo>
                    <a:pt x="129" y="54"/>
                  </a:lnTo>
                  <a:lnTo>
                    <a:pt x="134" y="47"/>
                  </a:lnTo>
                  <a:lnTo>
                    <a:pt x="136" y="38"/>
                  </a:lnTo>
                  <a:lnTo>
                    <a:pt x="136" y="0"/>
                  </a:lnTo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7" name="Freeform 174"/>
            <p:cNvSpPr>
              <a:spLocks/>
            </p:cNvSpPr>
            <p:nvPr/>
          </p:nvSpPr>
          <p:spPr bwMode="auto">
            <a:xfrm>
              <a:off x="3022601" y="3044825"/>
              <a:ext cx="646113" cy="611188"/>
            </a:xfrm>
            <a:custGeom>
              <a:avLst/>
              <a:gdLst>
                <a:gd name="T0" fmla="*/ 813 w 813"/>
                <a:gd name="T1" fmla="*/ 89 h 768"/>
                <a:gd name="T2" fmla="*/ 813 w 813"/>
                <a:gd name="T3" fmla="*/ 0 h 768"/>
                <a:gd name="T4" fmla="*/ 241 w 813"/>
                <a:gd name="T5" fmla="*/ 0 h 768"/>
                <a:gd name="T6" fmla="*/ 0 w 813"/>
                <a:gd name="T7" fmla="*/ 255 h 768"/>
                <a:gd name="T8" fmla="*/ 0 w 813"/>
                <a:gd name="T9" fmla="*/ 768 h 768"/>
                <a:gd name="T10" fmla="*/ 120 w 813"/>
                <a:gd name="T11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3" h="768">
                  <a:moveTo>
                    <a:pt x="813" y="89"/>
                  </a:moveTo>
                  <a:lnTo>
                    <a:pt x="813" y="0"/>
                  </a:lnTo>
                  <a:lnTo>
                    <a:pt x="241" y="0"/>
                  </a:lnTo>
                  <a:lnTo>
                    <a:pt x="0" y="255"/>
                  </a:lnTo>
                  <a:lnTo>
                    <a:pt x="0" y="768"/>
                  </a:lnTo>
                  <a:lnTo>
                    <a:pt x="120" y="768"/>
                  </a:lnTo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8" name="Freeform 175"/>
            <p:cNvSpPr>
              <a:spLocks/>
            </p:cNvSpPr>
            <p:nvPr/>
          </p:nvSpPr>
          <p:spPr bwMode="auto">
            <a:xfrm>
              <a:off x="3070226" y="3714750"/>
              <a:ext cx="84138" cy="47625"/>
            </a:xfrm>
            <a:custGeom>
              <a:avLst/>
              <a:gdLst>
                <a:gd name="T0" fmla="*/ 0 w 107"/>
                <a:gd name="T1" fmla="*/ 0 h 61"/>
                <a:gd name="T2" fmla="*/ 0 w 107"/>
                <a:gd name="T3" fmla="*/ 38 h 61"/>
                <a:gd name="T4" fmla="*/ 0 w 107"/>
                <a:gd name="T5" fmla="*/ 38 h 61"/>
                <a:gd name="T6" fmla="*/ 2 w 107"/>
                <a:gd name="T7" fmla="*/ 47 h 61"/>
                <a:gd name="T8" fmla="*/ 7 w 107"/>
                <a:gd name="T9" fmla="*/ 54 h 61"/>
                <a:gd name="T10" fmla="*/ 14 w 107"/>
                <a:gd name="T11" fmla="*/ 59 h 61"/>
                <a:gd name="T12" fmla="*/ 24 w 107"/>
                <a:gd name="T13" fmla="*/ 61 h 61"/>
                <a:gd name="T14" fmla="*/ 85 w 107"/>
                <a:gd name="T15" fmla="*/ 61 h 61"/>
                <a:gd name="T16" fmla="*/ 85 w 107"/>
                <a:gd name="T17" fmla="*/ 61 h 61"/>
                <a:gd name="T18" fmla="*/ 93 w 107"/>
                <a:gd name="T19" fmla="*/ 59 h 61"/>
                <a:gd name="T20" fmla="*/ 100 w 107"/>
                <a:gd name="T21" fmla="*/ 54 h 61"/>
                <a:gd name="T22" fmla="*/ 105 w 107"/>
                <a:gd name="T23" fmla="*/ 47 h 61"/>
                <a:gd name="T24" fmla="*/ 107 w 107"/>
                <a:gd name="T25" fmla="*/ 38 h 61"/>
                <a:gd name="T26" fmla="*/ 107 w 107"/>
                <a:gd name="T2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" h="61">
                  <a:moveTo>
                    <a:pt x="0" y="0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2" y="47"/>
                  </a:lnTo>
                  <a:lnTo>
                    <a:pt x="7" y="54"/>
                  </a:lnTo>
                  <a:lnTo>
                    <a:pt x="14" y="59"/>
                  </a:lnTo>
                  <a:lnTo>
                    <a:pt x="24" y="61"/>
                  </a:lnTo>
                  <a:lnTo>
                    <a:pt x="85" y="61"/>
                  </a:lnTo>
                  <a:lnTo>
                    <a:pt x="85" y="61"/>
                  </a:lnTo>
                  <a:lnTo>
                    <a:pt x="93" y="59"/>
                  </a:lnTo>
                  <a:lnTo>
                    <a:pt x="100" y="54"/>
                  </a:lnTo>
                  <a:lnTo>
                    <a:pt x="105" y="47"/>
                  </a:lnTo>
                  <a:lnTo>
                    <a:pt x="107" y="38"/>
                  </a:lnTo>
                  <a:lnTo>
                    <a:pt x="107" y="0"/>
                  </a:lnTo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9" name="Freeform 176"/>
            <p:cNvSpPr>
              <a:spLocks/>
            </p:cNvSpPr>
            <p:nvPr/>
          </p:nvSpPr>
          <p:spPr bwMode="auto">
            <a:xfrm>
              <a:off x="3046414" y="3656013"/>
              <a:ext cx="107950" cy="58738"/>
            </a:xfrm>
            <a:custGeom>
              <a:avLst/>
              <a:gdLst>
                <a:gd name="T0" fmla="*/ 136 w 136"/>
                <a:gd name="T1" fmla="*/ 74 h 74"/>
                <a:gd name="T2" fmla="*/ 0 w 136"/>
                <a:gd name="T3" fmla="*/ 74 h 74"/>
                <a:gd name="T4" fmla="*/ 0 w 136"/>
                <a:gd name="T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74">
                  <a:moveTo>
                    <a:pt x="136" y="74"/>
                  </a:moveTo>
                  <a:lnTo>
                    <a:pt x="0" y="74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0" name="Line 177"/>
            <p:cNvSpPr>
              <a:spLocks noChangeShapeType="1"/>
            </p:cNvSpPr>
            <p:nvPr/>
          </p:nvSpPr>
          <p:spPr bwMode="auto">
            <a:xfrm>
              <a:off x="3214689" y="3057525"/>
              <a:ext cx="0" cy="58738"/>
            </a:xfrm>
            <a:prstGeom prst="line">
              <a:avLst/>
            </a:pr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cxnSp>
        <p:nvCxnSpPr>
          <p:cNvPr id="15" name="Conector reto 14"/>
          <p:cNvCxnSpPr/>
          <p:nvPr/>
        </p:nvCxnSpPr>
        <p:spPr>
          <a:xfrm>
            <a:off x="5518213" y="984837"/>
            <a:ext cx="1637373" cy="0"/>
          </a:xfrm>
          <a:prstGeom prst="line">
            <a:avLst/>
          </a:prstGeom>
          <a:ln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Conector reto 164"/>
          <p:cNvCxnSpPr/>
          <p:nvPr/>
        </p:nvCxnSpPr>
        <p:spPr>
          <a:xfrm>
            <a:off x="8542545" y="984837"/>
            <a:ext cx="1306109" cy="0"/>
          </a:xfrm>
          <a:prstGeom prst="line">
            <a:avLst/>
          </a:prstGeom>
          <a:ln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onector reto 165"/>
          <p:cNvCxnSpPr/>
          <p:nvPr/>
        </p:nvCxnSpPr>
        <p:spPr>
          <a:xfrm>
            <a:off x="9852088" y="984837"/>
            <a:ext cx="720466" cy="0"/>
          </a:xfrm>
          <a:prstGeom prst="line">
            <a:avLst/>
          </a:prstGeom>
          <a:ln>
            <a:solidFill>
              <a:srgbClr val="0070C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Agrupar 166"/>
          <p:cNvGrpSpPr/>
          <p:nvPr/>
        </p:nvGrpSpPr>
        <p:grpSpPr>
          <a:xfrm>
            <a:off x="10364227" y="463153"/>
            <a:ext cx="356268" cy="360271"/>
            <a:chOff x="5807076" y="5237163"/>
            <a:chExt cx="565150" cy="571500"/>
          </a:xfrm>
        </p:grpSpPr>
        <p:sp>
          <p:nvSpPr>
            <p:cNvPr id="168" name="Freeform 57"/>
            <p:cNvSpPr>
              <a:spLocks/>
            </p:cNvSpPr>
            <p:nvPr/>
          </p:nvSpPr>
          <p:spPr bwMode="auto">
            <a:xfrm>
              <a:off x="5807076" y="5237163"/>
              <a:ext cx="533400" cy="273050"/>
            </a:xfrm>
            <a:custGeom>
              <a:avLst/>
              <a:gdLst>
                <a:gd name="T0" fmla="*/ 336 w 336"/>
                <a:gd name="T1" fmla="*/ 128 h 172"/>
                <a:gd name="T2" fmla="*/ 336 w 336"/>
                <a:gd name="T3" fmla="*/ 128 h 172"/>
                <a:gd name="T4" fmla="*/ 330 w 336"/>
                <a:gd name="T5" fmla="*/ 108 h 172"/>
                <a:gd name="T6" fmla="*/ 322 w 336"/>
                <a:gd name="T7" fmla="*/ 88 h 172"/>
                <a:gd name="T8" fmla="*/ 312 w 336"/>
                <a:gd name="T9" fmla="*/ 70 h 172"/>
                <a:gd name="T10" fmla="*/ 300 w 336"/>
                <a:gd name="T11" fmla="*/ 54 h 172"/>
                <a:gd name="T12" fmla="*/ 284 w 336"/>
                <a:gd name="T13" fmla="*/ 40 h 172"/>
                <a:gd name="T14" fmla="*/ 266 w 336"/>
                <a:gd name="T15" fmla="*/ 28 h 172"/>
                <a:gd name="T16" fmla="*/ 248 w 336"/>
                <a:gd name="T17" fmla="*/ 16 h 172"/>
                <a:gd name="T18" fmla="*/ 228 w 336"/>
                <a:gd name="T19" fmla="*/ 8 h 172"/>
                <a:gd name="T20" fmla="*/ 228 w 336"/>
                <a:gd name="T21" fmla="*/ 8 h 172"/>
                <a:gd name="T22" fmla="*/ 212 w 336"/>
                <a:gd name="T23" fmla="*/ 4 h 172"/>
                <a:gd name="T24" fmla="*/ 198 w 336"/>
                <a:gd name="T25" fmla="*/ 2 h 172"/>
                <a:gd name="T26" fmla="*/ 182 w 336"/>
                <a:gd name="T27" fmla="*/ 0 h 172"/>
                <a:gd name="T28" fmla="*/ 168 w 336"/>
                <a:gd name="T29" fmla="*/ 0 h 172"/>
                <a:gd name="T30" fmla="*/ 154 w 336"/>
                <a:gd name="T31" fmla="*/ 2 h 172"/>
                <a:gd name="T32" fmla="*/ 140 w 336"/>
                <a:gd name="T33" fmla="*/ 4 h 172"/>
                <a:gd name="T34" fmla="*/ 126 w 336"/>
                <a:gd name="T35" fmla="*/ 8 h 172"/>
                <a:gd name="T36" fmla="*/ 112 w 336"/>
                <a:gd name="T37" fmla="*/ 14 h 172"/>
                <a:gd name="T38" fmla="*/ 98 w 336"/>
                <a:gd name="T39" fmla="*/ 20 h 172"/>
                <a:gd name="T40" fmla="*/ 86 w 336"/>
                <a:gd name="T41" fmla="*/ 28 h 172"/>
                <a:gd name="T42" fmla="*/ 74 w 336"/>
                <a:gd name="T43" fmla="*/ 36 h 172"/>
                <a:gd name="T44" fmla="*/ 64 w 336"/>
                <a:gd name="T45" fmla="*/ 46 h 172"/>
                <a:gd name="T46" fmla="*/ 54 w 336"/>
                <a:gd name="T47" fmla="*/ 58 h 172"/>
                <a:gd name="T48" fmla="*/ 44 w 336"/>
                <a:gd name="T49" fmla="*/ 70 h 172"/>
                <a:gd name="T50" fmla="*/ 36 w 336"/>
                <a:gd name="T51" fmla="*/ 82 h 172"/>
                <a:gd name="T52" fmla="*/ 28 w 336"/>
                <a:gd name="T53" fmla="*/ 96 h 172"/>
                <a:gd name="T54" fmla="*/ 0 w 336"/>
                <a:gd name="T55" fmla="*/ 88 h 172"/>
                <a:gd name="T56" fmla="*/ 24 w 336"/>
                <a:gd name="T57" fmla="*/ 172 h 172"/>
                <a:gd name="T58" fmla="*/ 94 w 336"/>
                <a:gd name="T59" fmla="*/ 118 h 172"/>
                <a:gd name="T60" fmla="*/ 66 w 336"/>
                <a:gd name="T61" fmla="*/ 108 h 172"/>
                <a:gd name="T62" fmla="*/ 66 w 336"/>
                <a:gd name="T63" fmla="*/ 108 h 172"/>
                <a:gd name="T64" fmla="*/ 78 w 336"/>
                <a:gd name="T65" fmla="*/ 90 h 172"/>
                <a:gd name="T66" fmla="*/ 92 w 336"/>
                <a:gd name="T67" fmla="*/ 74 h 172"/>
                <a:gd name="T68" fmla="*/ 110 w 336"/>
                <a:gd name="T69" fmla="*/ 60 h 172"/>
                <a:gd name="T70" fmla="*/ 128 w 336"/>
                <a:gd name="T71" fmla="*/ 50 h 172"/>
                <a:gd name="T72" fmla="*/ 150 w 336"/>
                <a:gd name="T73" fmla="*/ 44 h 172"/>
                <a:gd name="T74" fmla="*/ 170 w 336"/>
                <a:gd name="T75" fmla="*/ 40 h 172"/>
                <a:gd name="T76" fmla="*/ 194 w 336"/>
                <a:gd name="T77" fmla="*/ 40 h 172"/>
                <a:gd name="T78" fmla="*/ 216 w 336"/>
                <a:gd name="T79" fmla="*/ 4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36" h="172">
                  <a:moveTo>
                    <a:pt x="336" y="128"/>
                  </a:moveTo>
                  <a:lnTo>
                    <a:pt x="336" y="128"/>
                  </a:lnTo>
                  <a:lnTo>
                    <a:pt x="330" y="108"/>
                  </a:lnTo>
                  <a:lnTo>
                    <a:pt x="322" y="88"/>
                  </a:lnTo>
                  <a:lnTo>
                    <a:pt x="312" y="70"/>
                  </a:lnTo>
                  <a:lnTo>
                    <a:pt x="300" y="54"/>
                  </a:lnTo>
                  <a:lnTo>
                    <a:pt x="284" y="40"/>
                  </a:lnTo>
                  <a:lnTo>
                    <a:pt x="266" y="28"/>
                  </a:lnTo>
                  <a:lnTo>
                    <a:pt x="248" y="16"/>
                  </a:lnTo>
                  <a:lnTo>
                    <a:pt x="228" y="8"/>
                  </a:lnTo>
                  <a:lnTo>
                    <a:pt x="228" y="8"/>
                  </a:lnTo>
                  <a:lnTo>
                    <a:pt x="212" y="4"/>
                  </a:lnTo>
                  <a:lnTo>
                    <a:pt x="198" y="2"/>
                  </a:lnTo>
                  <a:lnTo>
                    <a:pt x="182" y="0"/>
                  </a:lnTo>
                  <a:lnTo>
                    <a:pt x="168" y="0"/>
                  </a:lnTo>
                  <a:lnTo>
                    <a:pt x="154" y="2"/>
                  </a:lnTo>
                  <a:lnTo>
                    <a:pt x="140" y="4"/>
                  </a:lnTo>
                  <a:lnTo>
                    <a:pt x="126" y="8"/>
                  </a:lnTo>
                  <a:lnTo>
                    <a:pt x="112" y="14"/>
                  </a:lnTo>
                  <a:lnTo>
                    <a:pt x="98" y="20"/>
                  </a:lnTo>
                  <a:lnTo>
                    <a:pt x="86" y="28"/>
                  </a:lnTo>
                  <a:lnTo>
                    <a:pt x="74" y="36"/>
                  </a:lnTo>
                  <a:lnTo>
                    <a:pt x="64" y="46"/>
                  </a:lnTo>
                  <a:lnTo>
                    <a:pt x="54" y="58"/>
                  </a:lnTo>
                  <a:lnTo>
                    <a:pt x="44" y="70"/>
                  </a:lnTo>
                  <a:lnTo>
                    <a:pt x="36" y="82"/>
                  </a:lnTo>
                  <a:lnTo>
                    <a:pt x="28" y="96"/>
                  </a:lnTo>
                  <a:lnTo>
                    <a:pt x="0" y="88"/>
                  </a:lnTo>
                  <a:lnTo>
                    <a:pt x="24" y="172"/>
                  </a:lnTo>
                  <a:lnTo>
                    <a:pt x="94" y="118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78" y="90"/>
                  </a:lnTo>
                  <a:lnTo>
                    <a:pt x="92" y="74"/>
                  </a:lnTo>
                  <a:lnTo>
                    <a:pt x="110" y="60"/>
                  </a:lnTo>
                  <a:lnTo>
                    <a:pt x="128" y="50"/>
                  </a:lnTo>
                  <a:lnTo>
                    <a:pt x="150" y="44"/>
                  </a:lnTo>
                  <a:lnTo>
                    <a:pt x="170" y="40"/>
                  </a:lnTo>
                  <a:lnTo>
                    <a:pt x="194" y="40"/>
                  </a:lnTo>
                  <a:lnTo>
                    <a:pt x="216" y="46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9" name="Freeform 58"/>
            <p:cNvSpPr>
              <a:spLocks/>
            </p:cNvSpPr>
            <p:nvPr/>
          </p:nvSpPr>
          <p:spPr bwMode="auto">
            <a:xfrm>
              <a:off x="5838826" y="5541963"/>
              <a:ext cx="533400" cy="266700"/>
            </a:xfrm>
            <a:custGeom>
              <a:avLst/>
              <a:gdLst>
                <a:gd name="T0" fmla="*/ 0 w 336"/>
                <a:gd name="T1" fmla="*/ 50 h 168"/>
                <a:gd name="T2" fmla="*/ 0 w 336"/>
                <a:gd name="T3" fmla="*/ 50 h 168"/>
                <a:gd name="T4" fmla="*/ 8 w 336"/>
                <a:gd name="T5" fmla="*/ 68 h 168"/>
                <a:gd name="T6" fmla="*/ 16 w 336"/>
                <a:gd name="T7" fmla="*/ 86 h 168"/>
                <a:gd name="T8" fmla="*/ 26 w 336"/>
                <a:gd name="T9" fmla="*/ 102 h 168"/>
                <a:gd name="T10" fmla="*/ 40 w 336"/>
                <a:gd name="T11" fmla="*/ 118 h 168"/>
                <a:gd name="T12" fmla="*/ 54 w 336"/>
                <a:gd name="T13" fmla="*/ 130 h 168"/>
                <a:gd name="T14" fmla="*/ 70 w 336"/>
                <a:gd name="T15" fmla="*/ 142 h 168"/>
                <a:gd name="T16" fmla="*/ 88 w 336"/>
                <a:gd name="T17" fmla="*/ 152 h 168"/>
                <a:gd name="T18" fmla="*/ 108 w 336"/>
                <a:gd name="T19" fmla="*/ 160 h 168"/>
                <a:gd name="T20" fmla="*/ 108 w 336"/>
                <a:gd name="T21" fmla="*/ 160 h 168"/>
                <a:gd name="T22" fmla="*/ 124 w 336"/>
                <a:gd name="T23" fmla="*/ 164 h 168"/>
                <a:gd name="T24" fmla="*/ 138 w 336"/>
                <a:gd name="T25" fmla="*/ 166 h 168"/>
                <a:gd name="T26" fmla="*/ 152 w 336"/>
                <a:gd name="T27" fmla="*/ 168 h 168"/>
                <a:gd name="T28" fmla="*/ 168 w 336"/>
                <a:gd name="T29" fmla="*/ 168 h 168"/>
                <a:gd name="T30" fmla="*/ 182 w 336"/>
                <a:gd name="T31" fmla="*/ 166 h 168"/>
                <a:gd name="T32" fmla="*/ 196 w 336"/>
                <a:gd name="T33" fmla="*/ 162 h 168"/>
                <a:gd name="T34" fmla="*/ 210 w 336"/>
                <a:gd name="T35" fmla="*/ 158 h 168"/>
                <a:gd name="T36" fmla="*/ 224 w 336"/>
                <a:gd name="T37" fmla="*/ 152 h 168"/>
                <a:gd name="T38" fmla="*/ 236 w 336"/>
                <a:gd name="T39" fmla="*/ 146 h 168"/>
                <a:gd name="T40" fmla="*/ 250 w 336"/>
                <a:gd name="T41" fmla="*/ 138 h 168"/>
                <a:gd name="T42" fmla="*/ 272 w 336"/>
                <a:gd name="T43" fmla="*/ 120 h 168"/>
                <a:gd name="T44" fmla="*/ 282 w 336"/>
                <a:gd name="T45" fmla="*/ 110 h 168"/>
                <a:gd name="T46" fmla="*/ 292 w 336"/>
                <a:gd name="T47" fmla="*/ 100 h 168"/>
                <a:gd name="T48" fmla="*/ 300 w 336"/>
                <a:gd name="T49" fmla="*/ 88 h 168"/>
                <a:gd name="T50" fmla="*/ 306 w 336"/>
                <a:gd name="T51" fmla="*/ 74 h 168"/>
                <a:gd name="T52" fmla="*/ 336 w 336"/>
                <a:gd name="T53" fmla="*/ 84 h 168"/>
                <a:gd name="T54" fmla="*/ 312 w 336"/>
                <a:gd name="T55" fmla="*/ 0 h 168"/>
                <a:gd name="T56" fmla="*/ 244 w 336"/>
                <a:gd name="T57" fmla="*/ 54 h 168"/>
                <a:gd name="T58" fmla="*/ 270 w 336"/>
                <a:gd name="T59" fmla="*/ 62 h 168"/>
                <a:gd name="T60" fmla="*/ 270 w 336"/>
                <a:gd name="T61" fmla="*/ 62 h 168"/>
                <a:gd name="T62" fmla="*/ 256 w 336"/>
                <a:gd name="T63" fmla="*/ 80 h 168"/>
                <a:gd name="T64" fmla="*/ 242 w 336"/>
                <a:gd name="T65" fmla="*/ 96 h 168"/>
                <a:gd name="T66" fmla="*/ 224 w 336"/>
                <a:gd name="T67" fmla="*/ 110 h 168"/>
                <a:gd name="T68" fmla="*/ 206 w 336"/>
                <a:gd name="T69" fmla="*/ 120 h 168"/>
                <a:gd name="T70" fmla="*/ 186 w 336"/>
                <a:gd name="T71" fmla="*/ 126 h 168"/>
                <a:gd name="T72" fmla="*/ 164 w 336"/>
                <a:gd name="T73" fmla="*/ 128 h 168"/>
                <a:gd name="T74" fmla="*/ 142 w 336"/>
                <a:gd name="T75" fmla="*/ 128 h 168"/>
                <a:gd name="T76" fmla="*/ 120 w 336"/>
                <a:gd name="T77" fmla="*/ 12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36" h="168">
                  <a:moveTo>
                    <a:pt x="0" y="50"/>
                  </a:moveTo>
                  <a:lnTo>
                    <a:pt x="0" y="50"/>
                  </a:lnTo>
                  <a:lnTo>
                    <a:pt x="8" y="68"/>
                  </a:lnTo>
                  <a:lnTo>
                    <a:pt x="16" y="86"/>
                  </a:lnTo>
                  <a:lnTo>
                    <a:pt x="26" y="102"/>
                  </a:lnTo>
                  <a:lnTo>
                    <a:pt x="40" y="118"/>
                  </a:lnTo>
                  <a:lnTo>
                    <a:pt x="54" y="130"/>
                  </a:lnTo>
                  <a:lnTo>
                    <a:pt x="70" y="142"/>
                  </a:lnTo>
                  <a:lnTo>
                    <a:pt x="88" y="152"/>
                  </a:lnTo>
                  <a:lnTo>
                    <a:pt x="108" y="160"/>
                  </a:lnTo>
                  <a:lnTo>
                    <a:pt x="108" y="160"/>
                  </a:lnTo>
                  <a:lnTo>
                    <a:pt x="124" y="164"/>
                  </a:lnTo>
                  <a:lnTo>
                    <a:pt x="138" y="166"/>
                  </a:lnTo>
                  <a:lnTo>
                    <a:pt x="152" y="168"/>
                  </a:lnTo>
                  <a:lnTo>
                    <a:pt x="168" y="168"/>
                  </a:lnTo>
                  <a:lnTo>
                    <a:pt x="182" y="166"/>
                  </a:lnTo>
                  <a:lnTo>
                    <a:pt x="196" y="162"/>
                  </a:lnTo>
                  <a:lnTo>
                    <a:pt x="210" y="158"/>
                  </a:lnTo>
                  <a:lnTo>
                    <a:pt x="224" y="152"/>
                  </a:lnTo>
                  <a:lnTo>
                    <a:pt x="236" y="146"/>
                  </a:lnTo>
                  <a:lnTo>
                    <a:pt x="250" y="138"/>
                  </a:lnTo>
                  <a:lnTo>
                    <a:pt x="272" y="120"/>
                  </a:lnTo>
                  <a:lnTo>
                    <a:pt x="282" y="110"/>
                  </a:lnTo>
                  <a:lnTo>
                    <a:pt x="292" y="100"/>
                  </a:lnTo>
                  <a:lnTo>
                    <a:pt x="300" y="88"/>
                  </a:lnTo>
                  <a:lnTo>
                    <a:pt x="306" y="74"/>
                  </a:lnTo>
                  <a:lnTo>
                    <a:pt x="336" y="84"/>
                  </a:lnTo>
                  <a:lnTo>
                    <a:pt x="312" y="0"/>
                  </a:lnTo>
                  <a:lnTo>
                    <a:pt x="244" y="54"/>
                  </a:lnTo>
                  <a:lnTo>
                    <a:pt x="270" y="62"/>
                  </a:lnTo>
                  <a:lnTo>
                    <a:pt x="270" y="62"/>
                  </a:lnTo>
                  <a:lnTo>
                    <a:pt x="256" y="80"/>
                  </a:lnTo>
                  <a:lnTo>
                    <a:pt x="242" y="96"/>
                  </a:lnTo>
                  <a:lnTo>
                    <a:pt x="224" y="110"/>
                  </a:lnTo>
                  <a:lnTo>
                    <a:pt x="206" y="120"/>
                  </a:lnTo>
                  <a:lnTo>
                    <a:pt x="186" y="126"/>
                  </a:lnTo>
                  <a:lnTo>
                    <a:pt x="164" y="128"/>
                  </a:lnTo>
                  <a:lnTo>
                    <a:pt x="142" y="128"/>
                  </a:lnTo>
                  <a:lnTo>
                    <a:pt x="120" y="124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0" name="Freeform 59"/>
            <p:cNvSpPr>
              <a:spLocks/>
            </p:cNvSpPr>
            <p:nvPr/>
          </p:nvSpPr>
          <p:spPr bwMode="auto">
            <a:xfrm>
              <a:off x="6007101" y="5395913"/>
              <a:ext cx="177800" cy="247650"/>
            </a:xfrm>
            <a:custGeom>
              <a:avLst/>
              <a:gdLst>
                <a:gd name="T0" fmla="*/ 56 w 112"/>
                <a:gd name="T1" fmla="*/ 0 h 156"/>
                <a:gd name="T2" fmla="*/ 56 w 112"/>
                <a:gd name="T3" fmla="*/ 0 h 156"/>
                <a:gd name="T4" fmla="*/ 68 w 112"/>
                <a:gd name="T5" fmla="*/ 2 h 156"/>
                <a:gd name="T6" fmla="*/ 78 w 112"/>
                <a:gd name="T7" fmla="*/ 6 h 156"/>
                <a:gd name="T8" fmla="*/ 88 w 112"/>
                <a:gd name="T9" fmla="*/ 10 h 156"/>
                <a:gd name="T10" fmla="*/ 96 w 112"/>
                <a:gd name="T11" fmla="*/ 16 h 156"/>
                <a:gd name="T12" fmla="*/ 102 w 112"/>
                <a:gd name="T13" fmla="*/ 24 h 156"/>
                <a:gd name="T14" fmla="*/ 108 w 112"/>
                <a:gd name="T15" fmla="*/ 34 h 156"/>
                <a:gd name="T16" fmla="*/ 110 w 112"/>
                <a:gd name="T17" fmla="*/ 44 h 156"/>
                <a:gd name="T18" fmla="*/ 112 w 112"/>
                <a:gd name="T19" fmla="*/ 56 h 156"/>
                <a:gd name="T20" fmla="*/ 112 w 112"/>
                <a:gd name="T21" fmla="*/ 56 h 156"/>
                <a:gd name="T22" fmla="*/ 112 w 112"/>
                <a:gd name="T23" fmla="*/ 64 h 156"/>
                <a:gd name="T24" fmla="*/ 110 w 112"/>
                <a:gd name="T25" fmla="*/ 72 h 156"/>
                <a:gd name="T26" fmla="*/ 108 w 112"/>
                <a:gd name="T27" fmla="*/ 80 h 156"/>
                <a:gd name="T28" fmla="*/ 102 w 112"/>
                <a:gd name="T29" fmla="*/ 88 h 156"/>
                <a:gd name="T30" fmla="*/ 102 w 112"/>
                <a:gd name="T31" fmla="*/ 88 h 156"/>
                <a:gd name="T32" fmla="*/ 56 w 112"/>
                <a:gd name="T33" fmla="*/ 156 h 156"/>
                <a:gd name="T34" fmla="*/ 56 w 112"/>
                <a:gd name="T35" fmla="*/ 156 h 156"/>
                <a:gd name="T36" fmla="*/ 10 w 112"/>
                <a:gd name="T37" fmla="*/ 88 h 156"/>
                <a:gd name="T38" fmla="*/ 10 w 112"/>
                <a:gd name="T39" fmla="*/ 88 h 156"/>
                <a:gd name="T40" fmla="*/ 4 w 112"/>
                <a:gd name="T41" fmla="*/ 80 h 156"/>
                <a:gd name="T42" fmla="*/ 2 w 112"/>
                <a:gd name="T43" fmla="*/ 72 h 156"/>
                <a:gd name="T44" fmla="*/ 0 w 112"/>
                <a:gd name="T45" fmla="*/ 64 h 156"/>
                <a:gd name="T46" fmla="*/ 0 w 112"/>
                <a:gd name="T47" fmla="*/ 56 h 156"/>
                <a:gd name="T48" fmla="*/ 0 w 112"/>
                <a:gd name="T49" fmla="*/ 56 h 156"/>
                <a:gd name="T50" fmla="*/ 2 w 112"/>
                <a:gd name="T51" fmla="*/ 44 h 156"/>
                <a:gd name="T52" fmla="*/ 4 w 112"/>
                <a:gd name="T53" fmla="*/ 34 h 156"/>
                <a:gd name="T54" fmla="*/ 10 w 112"/>
                <a:gd name="T55" fmla="*/ 24 h 156"/>
                <a:gd name="T56" fmla="*/ 16 w 112"/>
                <a:gd name="T57" fmla="*/ 16 h 156"/>
                <a:gd name="T58" fmla="*/ 24 w 112"/>
                <a:gd name="T59" fmla="*/ 10 h 156"/>
                <a:gd name="T60" fmla="*/ 34 w 112"/>
                <a:gd name="T61" fmla="*/ 6 h 156"/>
                <a:gd name="T62" fmla="*/ 44 w 112"/>
                <a:gd name="T63" fmla="*/ 2 h 156"/>
                <a:gd name="T64" fmla="*/ 56 w 112"/>
                <a:gd name="T65" fmla="*/ 0 h 156"/>
                <a:gd name="T66" fmla="*/ 56 w 112"/>
                <a:gd name="T6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156">
                  <a:moveTo>
                    <a:pt x="56" y="0"/>
                  </a:moveTo>
                  <a:lnTo>
                    <a:pt x="56" y="0"/>
                  </a:lnTo>
                  <a:lnTo>
                    <a:pt x="68" y="2"/>
                  </a:lnTo>
                  <a:lnTo>
                    <a:pt x="78" y="6"/>
                  </a:lnTo>
                  <a:lnTo>
                    <a:pt x="88" y="10"/>
                  </a:lnTo>
                  <a:lnTo>
                    <a:pt x="96" y="16"/>
                  </a:lnTo>
                  <a:lnTo>
                    <a:pt x="102" y="24"/>
                  </a:lnTo>
                  <a:lnTo>
                    <a:pt x="108" y="34"/>
                  </a:lnTo>
                  <a:lnTo>
                    <a:pt x="110" y="44"/>
                  </a:lnTo>
                  <a:lnTo>
                    <a:pt x="112" y="56"/>
                  </a:lnTo>
                  <a:lnTo>
                    <a:pt x="112" y="56"/>
                  </a:lnTo>
                  <a:lnTo>
                    <a:pt x="112" y="64"/>
                  </a:lnTo>
                  <a:lnTo>
                    <a:pt x="110" y="72"/>
                  </a:lnTo>
                  <a:lnTo>
                    <a:pt x="108" y="80"/>
                  </a:lnTo>
                  <a:lnTo>
                    <a:pt x="102" y="88"/>
                  </a:lnTo>
                  <a:lnTo>
                    <a:pt x="102" y="88"/>
                  </a:lnTo>
                  <a:lnTo>
                    <a:pt x="56" y="156"/>
                  </a:lnTo>
                  <a:lnTo>
                    <a:pt x="56" y="156"/>
                  </a:lnTo>
                  <a:lnTo>
                    <a:pt x="10" y="88"/>
                  </a:lnTo>
                  <a:lnTo>
                    <a:pt x="10" y="88"/>
                  </a:lnTo>
                  <a:lnTo>
                    <a:pt x="4" y="80"/>
                  </a:lnTo>
                  <a:lnTo>
                    <a:pt x="2" y="72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2" y="44"/>
                  </a:lnTo>
                  <a:lnTo>
                    <a:pt x="4" y="34"/>
                  </a:lnTo>
                  <a:lnTo>
                    <a:pt x="10" y="24"/>
                  </a:lnTo>
                  <a:lnTo>
                    <a:pt x="16" y="16"/>
                  </a:lnTo>
                  <a:lnTo>
                    <a:pt x="24" y="10"/>
                  </a:lnTo>
                  <a:lnTo>
                    <a:pt x="34" y="6"/>
                  </a:lnTo>
                  <a:lnTo>
                    <a:pt x="44" y="2"/>
                  </a:lnTo>
                  <a:lnTo>
                    <a:pt x="56" y="0"/>
                  </a:lnTo>
                  <a:lnTo>
                    <a:pt x="56" y="0"/>
                  </a:lnTo>
                  <a:close/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pic>
        <p:nvPicPr>
          <p:cNvPr id="200" name="Imagem 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9419" y="2104948"/>
            <a:ext cx="405171" cy="284399"/>
          </a:xfrm>
          <a:prstGeom prst="rect">
            <a:avLst/>
          </a:prstGeom>
        </p:spPr>
      </p:pic>
      <p:grpSp>
        <p:nvGrpSpPr>
          <p:cNvPr id="100" name="Agrupar 99"/>
          <p:cNvGrpSpPr/>
          <p:nvPr/>
        </p:nvGrpSpPr>
        <p:grpSpPr>
          <a:xfrm>
            <a:off x="1980621" y="497376"/>
            <a:ext cx="6574393" cy="5270611"/>
            <a:chOff x="1834888" y="409647"/>
            <a:chExt cx="6574393" cy="5270611"/>
          </a:xfrm>
        </p:grpSpPr>
        <p:sp>
          <p:nvSpPr>
            <p:cNvPr id="102" name="Forma Livre 101"/>
            <p:cNvSpPr/>
            <p:nvPr/>
          </p:nvSpPr>
          <p:spPr>
            <a:xfrm>
              <a:off x="3267946" y="4070721"/>
              <a:ext cx="4984572" cy="1565516"/>
            </a:xfrm>
            <a:custGeom>
              <a:avLst/>
              <a:gdLst>
                <a:gd name="connsiteX0" fmla="*/ 5775158 w 5775158"/>
                <a:gd name="connsiteY0" fmla="*/ 1780674 h 1780674"/>
                <a:gd name="connsiteX1" fmla="*/ 5727032 w 5775158"/>
                <a:gd name="connsiteY1" fmla="*/ 1696453 h 1780674"/>
                <a:gd name="connsiteX2" fmla="*/ 5666874 w 5775158"/>
                <a:gd name="connsiteY2" fmla="*/ 1612232 h 1780674"/>
                <a:gd name="connsiteX3" fmla="*/ 5630779 w 5775158"/>
                <a:gd name="connsiteY3" fmla="*/ 1588169 h 1780674"/>
                <a:gd name="connsiteX4" fmla="*/ 5594685 w 5775158"/>
                <a:gd name="connsiteY4" fmla="*/ 1576137 h 1780674"/>
                <a:gd name="connsiteX5" fmla="*/ 5570621 w 5775158"/>
                <a:gd name="connsiteY5" fmla="*/ 1552074 h 1780674"/>
                <a:gd name="connsiteX6" fmla="*/ 5534527 w 5775158"/>
                <a:gd name="connsiteY6" fmla="*/ 1528011 h 1780674"/>
                <a:gd name="connsiteX7" fmla="*/ 5510463 w 5775158"/>
                <a:gd name="connsiteY7" fmla="*/ 1503948 h 1780674"/>
                <a:gd name="connsiteX8" fmla="*/ 5438274 w 5775158"/>
                <a:gd name="connsiteY8" fmla="*/ 1479884 h 1780674"/>
                <a:gd name="connsiteX9" fmla="*/ 5329990 w 5775158"/>
                <a:gd name="connsiteY9" fmla="*/ 1443790 h 1780674"/>
                <a:gd name="connsiteX10" fmla="*/ 5005137 w 5775158"/>
                <a:gd name="connsiteY10" fmla="*/ 1335505 h 1780674"/>
                <a:gd name="connsiteX11" fmla="*/ 4752474 w 5775158"/>
                <a:gd name="connsiteY11" fmla="*/ 1251284 h 1780674"/>
                <a:gd name="connsiteX12" fmla="*/ 4644190 w 5775158"/>
                <a:gd name="connsiteY12" fmla="*/ 1215190 h 1780674"/>
                <a:gd name="connsiteX13" fmla="*/ 4608095 w 5775158"/>
                <a:gd name="connsiteY13" fmla="*/ 1203158 h 1780674"/>
                <a:gd name="connsiteX14" fmla="*/ 4535906 w 5775158"/>
                <a:gd name="connsiteY14" fmla="*/ 1191127 h 1780674"/>
                <a:gd name="connsiteX15" fmla="*/ 4451685 w 5775158"/>
                <a:gd name="connsiteY15" fmla="*/ 1167063 h 1780674"/>
                <a:gd name="connsiteX16" fmla="*/ 4379495 w 5775158"/>
                <a:gd name="connsiteY16" fmla="*/ 1143000 h 1780674"/>
                <a:gd name="connsiteX17" fmla="*/ 4343400 w 5775158"/>
                <a:gd name="connsiteY17" fmla="*/ 1130969 h 1780674"/>
                <a:gd name="connsiteX18" fmla="*/ 4319337 w 5775158"/>
                <a:gd name="connsiteY18" fmla="*/ 1106905 h 1780674"/>
                <a:gd name="connsiteX19" fmla="*/ 4247148 w 5775158"/>
                <a:gd name="connsiteY19" fmla="*/ 1082842 h 1780674"/>
                <a:gd name="connsiteX20" fmla="*/ 4174958 w 5775158"/>
                <a:gd name="connsiteY20" fmla="*/ 1022684 h 1780674"/>
                <a:gd name="connsiteX21" fmla="*/ 4138863 w 5775158"/>
                <a:gd name="connsiteY21" fmla="*/ 1010653 h 1780674"/>
                <a:gd name="connsiteX22" fmla="*/ 4102769 w 5775158"/>
                <a:gd name="connsiteY22" fmla="*/ 986590 h 1780674"/>
                <a:gd name="connsiteX23" fmla="*/ 4018548 w 5775158"/>
                <a:gd name="connsiteY23" fmla="*/ 962527 h 1780674"/>
                <a:gd name="connsiteX24" fmla="*/ 3946358 w 5775158"/>
                <a:gd name="connsiteY24" fmla="*/ 938463 h 1780674"/>
                <a:gd name="connsiteX25" fmla="*/ 3910263 w 5775158"/>
                <a:gd name="connsiteY25" fmla="*/ 926432 h 1780674"/>
                <a:gd name="connsiteX26" fmla="*/ 3128211 w 5775158"/>
                <a:gd name="connsiteY26" fmla="*/ 902369 h 1780674"/>
                <a:gd name="connsiteX27" fmla="*/ 3056021 w 5775158"/>
                <a:gd name="connsiteY27" fmla="*/ 854242 h 1780674"/>
                <a:gd name="connsiteX28" fmla="*/ 2995863 w 5775158"/>
                <a:gd name="connsiteY28" fmla="*/ 794084 h 1780674"/>
                <a:gd name="connsiteX29" fmla="*/ 2959769 w 5775158"/>
                <a:gd name="connsiteY29" fmla="*/ 721895 h 1780674"/>
                <a:gd name="connsiteX30" fmla="*/ 2923674 w 5775158"/>
                <a:gd name="connsiteY30" fmla="*/ 685800 h 1780674"/>
                <a:gd name="connsiteX31" fmla="*/ 2899611 w 5775158"/>
                <a:gd name="connsiteY31" fmla="*/ 649705 h 1780674"/>
                <a:gd name="connsiteX32" fmla="*/ 2887579 w 5775158"/>
                <a:gd name="connsiteY32" fmla="*/ 613611 h 1780674"/>
                <a:gd name="connsiteX33" fmla="*/ 2851485 w 5775158"/>
                <a:gd name="connsiteY33" fmla="*/ 601579 h 1780674"/>
                <a:gd name="connsiteX34" fmla="*/ 2827421 w 5775158"/>
                <a:gd name="connsiteY34" fmla="*/ 577516 h 1780674"/>
                <a:gd name="connsiteX35" fmla="*/ 2755232 w 5775158"/>
                <a:gd name="connsiteY35" fmla="*/ 553453 h 1780674"/>
                <a:gd name="connsiteX36" fmla="*/ 2719137 w 5775158"/>
                <a:gd name="connsiteY36" fmla="*/ 541421 h 1780674"/>
                <a:gd name="connsiteX37" fmla="*/ 2683042 w 5775158"/>
                <a:gd name="connsiteY37" fmla="*/ 517358 h 1780674"/>
                <a:gd name="connsiteX38" fmla="*/ 2622885 w 5775158"/>
                <a:gd name="connsiteY38" fmla="*/ 505327 h 1780674"/>
                <a:gd name="connsiteX39" fmla="*/ 2574758 w 5775158"/>
                <a:gd name="connsiteY39" fmla="*/ 493295 h 1780674"/>
                <a:gd name="connsiteX40" fmla="*/ 2538663 w 5775158"/>
                <a:gd name="connsiteY40" fmla="*/ 481263 h 1780674"/>
                <a:gd name="connsiteX41" fmla="*/ 2442411 w 5775158"/>
                <a:gd name="connsiteY41" fmla="*/ 457200 h 1780674"/>
                <a:gd name="connsiteX42" fmla="*/ 2370221 w 5775158"/>
                <a:gd name="connsiteY42" fmla="*/ 433137 h 1780674"/>
                <a:gd name="connsiteX43" fmla="*/ 2141621 w 5775158"/>
                <a:gd name="connsiteY43" fmla="*/ 421105 h 1780674"/>
                <a:gd name="connsiteX44" fmla="*/ 2069432 w 5775158"/>
                <a:gd name="connsiteY44" fmla="*/ 409074 h 1780674"/>
                <a:gd name="connsiteX45" fmla="*/ 1997242 w 5775158"/>
                <a:gd name="connsiteY45" fmla="*/ 385011 h 1780674"/>
                <a:gd name="connsiteX46" fmla="*/ 1925053 w 5775158"/>
                <a:gd name="connsiteY46" fmla="*/ 360948 h 1780674"/>
                <a:gd name="connsiteX47" fmla="*/ 1888958 w 5775158"/>
                <a:gd name="connsiteY47" fmla="*/ 348916 h 1780674"/>
                <a:gd name="connsiteX48" fmla="*/ 1852863 w 5775158"/>
                <a:gd name="connsiteY48" fmla="*/ 336884 h 1780674"/>
                <a:gd name="connsiteX49" fmla="*/ 1804737 w 5775158"/>
                <a:gd name="connsiteY49" fmla="*/ 312821 h 1780674"/>
                <a:gd name="connsiteX50" fmla="*/ 1696453 w 5775158"/>
                <a:gd name="connsiteY50" fmla="*/ 276727 h 1780674"/>
                <a:gd name="connsiteX51" fmla="*/ 1552074 w 5775158"/>
                <a:gd name="connsiteY51" fmla="*/ 228600 h 1780674"/>
                <a:gd name="connsiteX52" fmla="*/ 1515979 w 5775158"/>
                <a:gd name="connsiteY52" fmla="*/ 216569 h 1780674"/>
                <a:gd name="connsiteX53" fmla="*/ 1479885 w 5775158"/>
                <a:gd name="connsiteY53" fmla="*/ 204537 h 1780674"/>
                <a:gd name="connsiteX54" fmla="*/ 1455821 w 5775158"/>
                <a:gd name="connsiteY54" fmla="*/ 180474 h 1780674"/>
                <a:gd name="connsiteX55" fmla="*/ 1383632 w 5775158"/>
                <a:gd name="connsiteY55" fmla="*/ 156411 h 1780674"/>
                <a:gd name="connsiteX56" fmla="*/ 1347537 w 5775158"/>
                <a:gd name="connsiteY56" fmla="*/ 144379 h 1780674"/>
                <a:gd name="connsiteX57" fmla="*/ 1263316 w 5775158"/>
                <a:gd name="connsiteY57" fmla="*/ 120316 h 1780674"/>
                <a:gd name="connsiteX58" fmla="*/ 1191127 w 5775158"/>
                <a:gd name="connsiteY58" fmla="*/ 96253 h 1780674"/>
                <a:gd name="connsiteX59" fmla="*/ 1058779 w 5775158"/>
                <a:gd name="connsiteY59" fmla="*/ 72190 h 1780674"/>
                <a:gd name="connsiteX60" fmla="*/ 697832 w 5775158"/>
                <a:gd name="connsiteY60" fmla="*/ 60158 h 1780674"/>
                <a:gd name="connsiteX61" fmla="*/ 445169 w 5775158"/>
                <a:gd name="connsiteY61" fmla="*/ 48127 h 1780674"/>
                <a:gd name="connsiteX62" fmla="*/ 324853 w 5775158"/>
                <a:gd name="connsiteY62" fmla="*/ 12032 h 1780674"/>
                <a:gd name="connsiteX63" fmla="*/ 288758 w 5775158"/>
                <a:gd name="connsiteY63" fmla="*/ 0 h 1780674"/>
                <a:gd name="connsiteX64" fmla="*/ 72190 w 5775158"/>
                <a:gd name="connsiteY64" fmla="*/ 12032 h 1780674"/>
                <a:gd name="connsiteX65" fmla="*/ 0 w 5775158"/>
                <a:gd name="connsiteY65" fmla="*/ 24063 h 1780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775158" h="1780674">
                  <a:moveTo>
                    <a:pt x="5775158" y="1780674"/>
                  </a:moveTo>
                  <a:cubicBezTo>
                    <a:pt x="5759116" y="1752600"/>
                    <a:pt x="5740582" y="1725811"/>
                    <a:pt x="5727032" y="1696453"/>
                  </a:cubicBezTo>
                  <a:cubicBezTo>
                    <a:pt x="5686198" y="1607978"/>
                    <a:pt x="5733413" y="1634410"/>
                    <a:pt x="5666874" y="1612232"/>
                  </a:cubicBezTo>
                  <a:cubicBezTo>
                    <a:pt x="5654842" y="1604211"/>
                    <a:pt x="5643713" y="1594636"/>
                    <a:pt x="5630779" y="1588169"/>
                  </a:cubicBezTo>
                  <a:cubicBezTo>
                    <a:pt x="5619436" y="1582497"/>
                    <a:pt x="5605560" y="1582662"/>
                    <a:pt x="5594685" y="1576137"/>
                  </a:cubicBezTo>
                  <a:cubicBezTo>
                    <a:pt x="5584958" y="1570301"/>
                    <a:pt x="5579479" y="1559160"/>
                    <a:pt x="5570621" y="1552074"/>
                  </a:cubicBezTo>
                  <a:cubicBezTo>
                    <a:pt x="5559330" y="1543041"/>
                    <a:pt x="5545818" y="1537044"/>
                    <a:pt x="5534527" y="1528011"/>
                  </a:cubicBezTo>
                  <a:cubicBezTo>
                    <a:pt x="5525669" y="1520925"/>
                    <a:pt x="5520609" y="1509021"/>
                    <a:pt x="5510463" y="1503948"/>
                  </a:cubicBezTo>
                  <a:cubicBezTo>
                    <a:pt x="5487776" y="1492604"/>
                    <a:pt x="5462337" y="1487905"/>
                    <a:pt x="5438274" y="1479884"/>
                  </a:cubicBezTo>
                  <a:lnTo>
                    <a:pt x="5329990" y="1443790"/>
                  </a:lnTo>
                  <a:lnTo>
                    <a:pt x="5005137" y="1335505"/>
                  </a:lnTo>
                  <a:lnTo>
                    <a:pt x="4752474" y="1251284"/>
                  </a:lnTo>
                  <a:lnTo>
                    <a:pt x="4644190" y="1215190"/>
                  </a:lnTo>
                  <a:cubicBezTo>
                    <a:pt x="4632158" y="1211179"/>
                    <a:pt x="4620605" y="1205243"/>
                    <a:pt x="4608095" y="1203158"/>
                  </a:cubicBezTo>
                  <a:lnTo>
                    <a:pt x="4535906" y="1191127"/>
                  </a:lnTo>
                  <a:cubicBezTo>
                    <a:pt x="4414629" y="1150700"/>
                    <a:pt x="4602723" y="1212375"/>
                    <a:pt x="4451685" y="1167063"/>
                  </a:cubicBezTo>
                  <a:cubicBezTo>
                    <a:pt x="4427390" y="1159774"/>
                    <a:pt x="4403558" y="1151021"/>
                    <a:pt x="4379495" y="1143000"/>
                  </a:cubicBezTo>
                  <a:lnTo>
                    <a:pt x="4343400" y="1130969"/>
                  </a:lnTo>
                  <a:cubicBezTo>
                    <a:pt x="4335379" y="1122948"/>
                    <a:pt x="4329483" y="1111978"/>
                    <a:pt x="4319337" y="1106905"/>
                  </a:cubicBezTo>
                  <a:cubicBezTo>
                    <a:pt x="4296650" y="1095561"/>
                    <a:pt x="4247148" y="1082842"/>
                    <a:pt x="4247148" y="1082842"/>
                  </a:cubicBezTo>
                  <a:cubicBezTo>
                    <a:pt x="4220541" y="1056236"/>
                    <a:pt x="4208457" y="1039433"/>
                    <a:pt x="4174958" y="1022684"/>
                  </a:cubicBezTo>
                  <a:cubicBezTo>
                    <a:pt x="4163614" y="1017012"/>
                    <a:pt x="4150895" y="1014663"/>
                    <a:pt x="4138863" y="1010653"/>
                  </a:cubicBezTo>
                  <a:cubicBezTo>
                    <a:pt x="4126832" y="1002632"/>
                    <a:pt x="4115702" y="993057"/>
                    <a:pt x="4102769" y="986590"/>
                  </a:cubicBezTo>
                  <a:cubicBezTo>
                    <a:pt x="4082547" y="976479"/>
                    <a:pt x="4037829" y="968311"/>
                    <a:pt x="4018548" y="962527"/>
                  </a:cubicBezTo>
                  <a:cubicBezTo>
                    <a:pt x="3994253" y="955238"/>
                    <a:pt x="3970421" y="946484"/>
                    <a:pt x="3946358" y="938463"/>
                  </a:cubicBezTo>
                  <a:lnTo>
                    <a:pt x="3910263" y="926432"/>
                  </a:lnTo>
                  <a:cubicBezTo>
                    <a:pt x="3638231" y="835755"/>
                    <a:pt x="3887160" y="914610"/>
                    <a:pt x="3128211" y="902369"/>
                  </a:cubicBezTo>
                  <a:cubicBezTo>
                    <a:pt x="3104148" y="886327"/>
                    <a:pt x="3076471" y="874692"/>
                    <a:pt x="3056021" y="854242"/>
                  </a:cubicBezTo>
                  <a:lnTo>
                    <a:pt x="2995863" y="794084"/>
                  </a:lnTo>
                  <a:cubicBezTo>
                    <a:pt x="2983805" y="757909"/>
                    <a:pt x="2985684" y="752993"/>
                    <a:pt x="2959769" y="721895"/>
                  </a:cubicBezTo>
                  <a:cubicBezTo>
                    <a:pt x="2948876" y="708823"/>
                    <a:pt x="2934567" y="698872"/>
                    <a:pt x="2923674" y="685800"/>
                  </a:cubicBezTo>
                  <a:cubicBezTo>
                    <a:pt x="2914417" y="674691"/>
                    <a:pt x="2906078" y="662639"/>
                    <a:pt x="2899611" y="649705"/>
                  </a:cubicBezTo>
                  <a:cubicBezTo>
                    <a:pt x="2893939" y="638362"/>
                    <a:pt x="2896547" y="622579"/>
                    <a:pt x="2887579" y="613611"/>
                  </a:cubicBezTo>
                  <a:cubicBezTo>
                    <a:pt x="2878611" y="604643"/>
                    <a:pt x="2863516" y="605590"/>
                    <a:pt x="2851485" y="601579"/>
                  </a:cubicBezTo>
                  <a:cubicBezTo>
                    <a:pt x="2843464" y="593558"/>
                    <a:pt x="2837567" y="582589"/>
                    <a:pt x="2827421" y="577516"/>
                  </a:cubicBezTo>
                  <a:cubicBezTo>
                    <a:pt x="2804734" y="566173"/>
                    <a:pt x="2779295" y="561474"/>
                    <a:pt x="2755232" y="553453"/>
                  </a:cubicBezTo>
                  <a:cubicBezTo>
                    <a:pt x="2743200" y="549442"/>
                    <a:pt x="2729690" y="548456"/>
                    <a:pt x="2719137" y="541421"/>
                  </a:cubicBezTo>
                  <a:cubicBezTo>
                    <a:pt x="2707105" y="533400"/>
                    <a:pt x="2696582" y="522435"/>
                    <a:pt x="2683042" y="517358"/>
                  </a:cubicBezTo>
                  <a:cubicBezTo>
                    <a:pt x="2663895" y="510178"/>
                    <a:pt x="2642847" y="509763"/>
                    <a:pt x="2622885" y="505327"/>
                  </a:cubicBezTo>
                  <a:cubicBezTo>
                    <a:pt x="2606743" y="501740"/>
                    <a:pt x="2590658" y="497838"/>
                    <a:pt x="2574758" y="493295"/>
                  </a:cubicBezTo>
                  <a:cubicBezTo>
                    <a:pt x="2562563" y="489811"/>
                    <a:pt x="2550899" y="484600"/>
                    <a:pt x="2538663" y="481263"/>
                  </a:cubicBezTo>
                  <a:cubicBezTo>
                    <a:pt x="2506757" y="472561"/>
                    <a:pt x="2473785" y="467658"/>
                    <a:pt x="2442411" y="457200"/>
                  </a:cubicBezTo>
                  <a:cubicBezTo>
                    <a:pt x="2418348" y="449179"/>
                    <a:pt x="2395551" y="434470"/>
                    <a:pt x="2370221" y="433137"/>
                  </a:cubicBezTo>
                  <a:lnTo>
                    <a:pt x="2141621" y="421105"/>
                  </a:lnTo>
                  <a:cubicBezTo>
                    <a:pt x="2117558" y="417095"/>
                    <a:pt x="2093099" y="414991"/>
                    <a:pt x="2069432" y="409074"/>
                  </a:cubicBezTo>
                  <a:cubicBezTo>
                    <a:pt x="2044824" y="402922"/>
                    <a:pt x="2021305" y="393032"/>
                    <a:pt x="1997242" y="385011"/>
                  </a:cubicBezTo>
                  <a:lnTo>
                    <a:pt x="1925053" y="360948"/>
                  </a:lnTo>
                  <a:lnTo>
                    <a:pt x="1888958" y="348916"/>
                  </a:lnTo>
                  <a:cubicBezTo>
                    <a:pt x="1876926" y="344905"/>
                    <a:pt x="1864207" y="342556"/>
                    <a:pt x="1852863" y="336884"/>
                  </a:cubicBezTo>
                  <a:cubicBezTo>
                    <a:pt x="1836821" y="328863"/>
                    <a:pt x="1821390" y="319482"/>
                    <a:pt x="1804737" y="312821"/>
                  </a:cubicBezTo>
                  <a:cubicBezTo>
                    <a:pt x="1804706" y="312809"/>
                    <a:pt x="1714516" y="282748"/>
                    <a:pt x="1696453" y="276727"/>
                  </a:cubicBezTo>
                  <a:lnTo>
                    <a:pt x="1552074" y="228600"/>
                  </a:lnTo>
                  <a:lnTo>
                    <a:pt x="1515979" y="216569"/>
                  </a:lnTo>
                  <a:lnTo>
                    <a:pt x="1479885" y="204537"/>
                  </a:lnTo>
                  <a:cubicBezTo>
                    <a:pt x="1471864" y="196516"/>
                    <a:pt x="1465967" y="185547"/>
                    <a:pt x="1455821" y="180474"/>
                  </a:cubicBezTo>
                  <a:cubicBezTo>
                    <a:pt x="1433134" y="169131"/>
                    <a:pt x="1407695" y="164432"/>
                    <a:pt x="1383632" y="156411"/>
                  </a:cubicBezTo>
                  <a:lnTo>
                    <a:pt x="1347537" y="144379"/>
                  </a:lnTo>
                  <a:cubicBezTo>
                    <a:pt x="1226245" y="103949"/>
                    <a:pt x="1414375" y="165634"/>
                    <a:pt x="1263316" y="120316"/>
                  </a:cubicBezTo>
                  <a:cubicBezTo>
                    <a:pt x="1239021" y="113027"/>
                    <a:pt x="1215734" y="102405"/>
                    <a:pt x="1191127" y="96253"/>
                  </a:cubicBezTo>
                  <a:cubicBezTo>
                    <a:pt x="1142068" y="83988"/>
                    <a:pt x="1113787" y="75163"/>
                    <a:pt x="1058779" y="72190"/>
                  </a:cubicBezTo>
                  <a:cubicBezTo>
                    <a:pt x="938572" y="65692"/>
                    <a:pt x="818122" y="64875"/>
                    <a:pt x="697832" y="60158"/>
                  </a:cubicBezTo>
                  <a:lnTo>
                    <a:pt x="445169" y="48127"/>
                  </a:lnTo>
                  <a:cubicBezTo>
                    <a:pt x="372437" y="29944"/>
                    <a:pt x="412726" y="41323"/>
                    <a:pt x="324853" y="12032"/>
                  </a:cubicBezTo>
                  <a:lnTo>
                    <a:pt x="288758" y="0"/>
                  </a:lnTo>
                  <a:cubicBezTo>
                    <a:pt x="216569" y="4011"/>
                    <a:pt x="144165" y="5177"/>
                    <a:pt x="72190" y="12032"/>
                  </a:cubicBezTo>
                  <a:cubicBezTo>
                    <a:pt x="-94084" y="27868"/>
                    <a:pt x="161448" y="24063"/>
                    <a:pt x="0" y="24063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3" name="Forma Livre 102"/>
            <p:cNvSpPr/>
            <p:nvPr/>
          </p:nvSpPr>
          <p:spPr>
            <a:xfrm>
              <a:off x="5573311" y="3658187"/>
              <a:ext cx="290767" cy="1248181"/>
            </a:xfrm>
            <a:custGeom>
              <a:avLst/>
              <a:gdLst>
                <a:gd name="connsiteX0" fmla="*/ 48126 w 336884"/>
                <a:gd name="connsiteY0" fmla="*/ 1419726 h 1419726"/>
                <a:gd name="connsiteX1" fmla="*/ 156410 w 336884"/>
                <a:gd name="connsiteY1" fmla="*/ 1179094 h 1419726"/>
                <a:gd name="connsiteX2" fmla="*/ 180474 w 336884"/>
                <a:gd name="connsiteY2" fmla="*/ 1106905 h 1419726"/>
                <a:gd name="connsiteX3" fmla="*/ 192505 w 336884"/>
                <a:gd name="connsiteY3" fmla="*/ 1070810 h 1419726"/>
                <a:gd name="connsiteX4" fmla="*/ 168442 w 336884"/>
                <a:gd name="connsiteY4" fmla="*/ 986589 h 1419726"/>
                <a:gd name="connsiteX5" fmla="*/ 144379 w 336884"/>
                <a:gd name="connsiteY5" fmla="*/ 950494 h 1419726"/>
                <a:gd name="connsiteX6" fmla="*/ 96252 w 336884"/>
                <a:gd name="connsiteY6" fmla="*/ 854242 h 1419726"/>
                <a:gd name="connsiteX7" fmla="*/ 84221 w 336884"/>
                <a:gd name="connsiteY7" fmla="*/ 818147 h 1419726"/>
                <a:gd name="connsiteX8" fmla="*/ 36095 w 336884"/>
                <a:gd name="connsiteY8" fmla="*/ 745958 h 1419726"/>
                <a:gd name="connsiteX9" fmla="*/ 12031 w 336884"/>
                <a:gd name="connsiteY9" fmla="*/ 673768 h 1419726"/>
                <a:gd name="connsiteX10" fmla="*/ 0 w 336884"/>
                <a:gd name="connsiteY10" fmla="*/ 637673 h 1419726"/>
                <a:gd name="connsiteX11" fmla="*/ 24063 w 336884"/>
                <a:gd name="connsiteY11" fmla="*/ 469231 h 1419726"/>
                <a:gd name="connsiteX12" fmla="*/ 36095 w 336884"/>
                <a:gd name="connsiteY12" fmla="*/ 433136 h 1419726"/>
                <a:gd name="connsiteX13" fmla="*/ 84221 w 336884"/>
                <a:gd name="connsiteY13" fmla="*/ 360947 h 1419726"/>
                <a:gd name="connsiteX14" fmla="*/ 120316 w 336884"/>
                <a:gd name="connsiteY14" fmla="*/ 336884 h 1419726"/>
                <a:gd name="connsiteX15" fmla="*/ 144379 w 336884"/>
                <a:gd name="connsiteY15" fmla="*/ 264694 h 1419726"/>
                <a:gd name="connsiteX16" fmla="*/ 168442 w 336884"/>
                <a:gd name="connsiteY16" fmla="*/ 228600 h 1419726"/>
                <a:gd name="connsiteX17" fmla="*/ 192505 w 336884"/>
                <a:gd name="connsiteY17" fmla="*/ 156410 h 1419726"/>
                <a:gd name="connsiteX18" fmla="*/ 228600 w 336884"/>
                <a:gd name="connsiteY18" fmla="*/ 84221 h 1419726"/>
                <a:gd name="connsiteX19" fmla="*/ 264695 w 336884"/>
                <a:gd name="connsiteY19" fmla="*/ 60158 h 1419726"/>
                <a:gd name="connsiteX20" fmla="*/ 276726 w 336884"/>
                <a:gd name="connsiteY20" fmla="*/ 24063 h 1419726"/>
                <a:gd name="connsiteX21" fmla="*/ 312821 w 336884"/>
                <a:gd name="connsiteY21" fmla="*/ 12031 h 1419726"/>
                <a:gd name="connsiteX22" fmla="*/ 336884 w 336884"/>
                <a:gd name="connsiteY22" fmla="*/ 0 h 141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6884" h="1419726">
                  <a:moveTo>
                    <a:pt x="48126" y="1419726"/>
                  </a:moveTo>
                  <a:cubicBezTo>
                    <a:pt x="84221" y="1339515"/>
                    <a:pt x="122138" y="1260100"/>
                    <a:pt x="156410" y="1179094"/>
                  </a:cubicBezTo>
                  <a:cubicBezTo>
                    <a:pt x="166293" y="1155734"/>
                    <a:pt x="172453" y="1130968"/>
                    <a:pt x="180474" y="1106905"/>
                  </a:cubicBezTo>
                  <a:lnTo>
                    <a:pt x="192505" y="1070810"/>
                  </a:lnTo>
                  <a:cubicBezTo>
                    <a:pt x="188649" y="1055385"/>
                    <a:pt x="177074" y="1003853"/>
                    <a:pt x="168442" y="986589"/>
                  </a:cubicBezTo>
                  <a:cubicBezTo>
                    <a:pt x="161975" y="973655"/>
                    <a:pt x="150252" y="963708"/>
                    <a:pt x="144379" y="950494"/>
                  </a:cubicBezTo>
                  <a:cubicBezTo>
                    <a:pt x="100140" y="850955"/>
                    <a:pt x="145671" y="903659"/>
                    <a:pt x="96252" y="854242"/>
                  </a:cubicBezTo>
                  <a:cubicBezTo>
                    <a:pt x="92242" y="842210"/>
                    <a:pt x="90380" y="829233"/>
                    <a:pt x="84221" y="818147"/>
                  </a:cubicBezTo>
                  <a:cubicBezTo>
                    <a:pt x="70176" y="792866"/>
                    <a:pt x="45241" y="773394"/>
                    <a:pt x="36095" y="745958"/>
                  </a:cubicBezTo>
                  <a:lnTo>
                    <a:pt x="12031" y="673768"/>
                  </a:lnTo>
                  <a:lnTo>
                    <a:pt x="0" y="637673"/>
                  </a:lnTo>
                  <a:cubicBezTo>
                    <a:pt x="9588" y="541790"/>
                    <a:pt x="3933" y="539685"/>
                    <a:pt x="24063" y="469231"/>
                  </a:cubicBezTo>
                  <a:cubicBezTo>
                    <a:pt x="27547" y="457036"/>
                    <a:pt x="29936" y="444223"/>
                    <a:pt x="36095" y="433136"/>
                  </a:cubicBezTo>
                  <a:cubicBezTo>
                    <a:pt x="50140" y="407855"/>
                    <a:pt x="60158" y="376989"/>
                    <a:pt x="84221" y="360947"/>
                  </a:cubicBezTo>
                  <a:lnTo>
                    <a:pt x="120316" y="336884"/>
                  </a:lnTo>
                  <a:cubicBezTo>
                    <a:pt x="128337" y="312821"/>
                    <a:pt x="130309" y="285799"/>
                    <a:pt x="144379" y="264694"/>
                  </a:cubicBezTo>
                  <a:cubicBezTo>
                    <a:pt x="152400" y="252663"/>
                    <a:pt x="162569" y="241814"/>
                    <a:pt x="168442" y="228600"/>
                  </a:cubicBezTo>
                  <a:cubicBezTo>
                    <a:pt x="178744" y="205421"/>
                    <a:pt x="184484" y="180473"/>
                    <a:pt x="192505" y="156410"/>
                  </a:cubicBezTo>
                  <a:cubicBezTo>
                    <a:pt x="202290" y="127054"/>
                    <a:pt x="205277" y="107544"/>
                    <a:pt x="228600" y="84221"/>
                  </a:cubicBezTo>
                  <a:cubicBezTo>
                    <a:pt x="238825" y="73996"/>
                    <a:pt x="252663" y="68179"/>
                    <a:pt x="264695" y="60158"/>
                  </a:cubicBezTo>
                  <a:cubicBezTo>
                    <a:pt x="268705" y="48126"/>
                    <a:pt x="267758" y="33031"/>
                    <a:pt x="276726" y="24063"/>
                  </a:cubicBezTo>
                  <a:cubicBezTo>
                    <a:pt x="285694" y="15095"/>
                    <a:pt x="301046" y="16741"/>
                    <a:pt x="312821" y="12031"/>
                  </a:cubicBezTo>
                  <a:cubicBezTo>
                    <a:pt x="321147" y="8701"/>
                    <a:pt x="328863" y="4010"/>
                    <a:pt x="336884" y="0"/>
                  </a:cubicBezTo>
                </a:path>
              </a:pathLst>
            </a:cu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4" name="Forma Livre 103"/>
            <p:cNvSpPr/>
            <p:nvPr/>
          </p:nvSpPr>
          <p:spPr>
            <a:xfrm>
              <a:off x="4389475" y="3277385"/>
              <a:ext cx="697052" cy="1417426"/>
            </a:xfrm>
            <a:custGeom>
              <a:avLst/>
              <a:gdLst>
                <a:gd name="connsiteX0" fmla="*/ 794084 w 807609"/>
                <a:gd name="connsiteY0" fmla="*/ 0 h 1612231"/>
                <a:gd name="connsiteX1" fmla="*/ 794084 w 807609"/>
                <a:gd name="connsiteY1" fmla="*/ 156410 h 1612231"/>
                <a:gd name="connsiteX2" fmla="*/ 770021 w 807609"/>
                <a:gd name="connsiteY2" fmla="*/ 192505 h 1612231"/>
                <a:gd name="connsiteX3" fmla="*/ 697831 w 807609"/>
                <a:gd name="connsiteY3" fmla="*/ 240631 h 1612231"/>
                <a:gd name="connsiteX4" fmla="*/ 673768 w 807609"/>
                <a:gd name="connsiteY4" fmla="*/ 264695 h 1612231"/>
                <a:gd name="connsiteX5" fmla="*/ 649705 w 807609"/>
                <a:gd name="connsiteY5" fmla="*/ 300789 h 1612231"/>
                <a:gd name="connsiteX6" fmla="*/ 613610 w 807609"/>
                <a:gd name="connsiteY6" fmla="*/ 324852 h 1612231"/>
                <a:gd name="connsiteX7" fmla="*/ 589547 w 807609"/>
                <a:gd name="connsiteY7" fmla="*/ 348916 h 1612231"/>
                <a:gd name="connsiteX8" fmla="*/ 481263 w 807609"/>
                <a:gd name="connsiteY8" fmla="*/ 397042 h 1612231"/>
                <a:gd name="connsiteX9" fmla="*/ 409074 w 807609"/>
                <a:gd name="connsiteY9" fmla="*/ 493295 h 1612231"/>
                <a:gd name="connsiteX10" fmla="*/ 397042 w 807609"/>
                <a:gd name="connsiteY10" fmla="*/ 541421 h 1612231"/>
                <a:gd name="connsiteX11" fmla="*/ 372979 w 807609"/>
                <a:gd name="connsiteY11" fmla="*/ 613610 h 1612231"/>
                <a:gd name="connsiteX12" fmla="*/ 360947 w 807609"/>
                <a:gd name="connsiteY12" fmla="*/ 806116 h 1612231"/>
                <a:gd name="connsiteX13" fmla="*/ 348916 w 807609"/>
                <a:gd name="connsiteY13" fmla="*/ 854242 h 1612231"/>
                <a:gd name="connsiteX14" fmla="*/ 324852 w 807609"/>
                <a:gd name="connsiteY14" fmla="*/ 878305 h 1612231"/>
                <a:gd name="connsiteX15" fmla="*/ 300789 w 807609"/>
                <a:gd name="connsiteY15" fmla="*/ 950495 h 1612231"/>
                <a:gd name="connsiteX16" fmla="*/ 240631 w 807609"/>
                <a:gd name="connsiteY16" fmla="*/ 998621 h 1612231"/>
                <a:gd name="connsiteX17" fmla="*/ 204537 w 807609"/>
                <a:gd name="connsiteY17" fmla="*/ 1022684 h 1612231"/>
                <a:gd name="connsiteX18" fmla="*/ 132347 w 807609"/>
                <a:gd name="connsiteY18" fmla="*/ 1082842 h 1612231"/>
                <a:gd name="connsiteX19" fmla="*/ 108284 w 807609"/>
                <a:gd name="connsiteY19" fmla="*/ 1167063 h 1612231"/>
                <a:gd name="connsiteX20" fmla="*/ 84221 w 807609"/>
                <a:gd name="connsiteY20" fmla="*/ 1275347 h 1612231"/>
                <a:gd name="connsiteX21" fmla="*/ 48126 w 807609"/>
                <a:gd name="connsiteY21" fmla="*/ 1383631 h 1612231"/>
                <a:gd name="connsiteX22" fmla="*/ 12031 w 807609"/>
                <a:gd name="connsiteY22" fmla="*/ 1491916 h 1612231"/>
                <a:gd name="connsiteX23" fmla="*/ 0 w 807609"/>
                <a:gd name="connsiteY23" fmla="*/ 1528010 h 1612231"/>
                <a:gd name="connsiteX24" fmla="*/ 12031 w 807609"/>
                <a:gd name="connsiteY24" fmla="*/ 1612231 h 1612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7609" h="1612231">
                  <a:moveTo>
                    <a:pt x="794084" y="0"/>
                  </a:moveTo>
                  <a:cubicBezTo>
                    <a:pt x="807851" y="68830"/>
                    <a:pt x="815937" y="76285"/>
                    <a:pt x="794084" y="156410"/>
                  </a:cubicBezTo>
                  <a:cubicBezTo>
                    <a:pt x="790279" y="170361"/>
                    <a:pt x="780903" y="182983"/>
                    <a:pt x="770021" y="192505"/>
                  </a:cubicBezTo>
                  <a:cubicBezTo>
                    <a:pt x="748256" y="211549"/>
                    <a:pt x="718280" y="220181"/>
                    <a:pt x="697831" y="240631"/>
                  </a:cubicBezTo>
                  <a:cubicBezTo>
                    <a:pt x="689810" y="248652"/>
                    <a:pt x="680854" y="255837"/>
                    <a:pt x="673768" y="264695"/>
                  </a:cubicBezTo>
                  <a:cubicBezTo>
                    <a:pt x="664735" y="275986"/>
                    <a:pt x="659930" y="290564"/>
                    <a:pt x="649705" y="300789"/>
                  </a:cubicBezTo>
                  <a:cubicBezTo>
                    <a:pt x="639480" y="311014"/>
                    <a:pt x="624901" y="315819"/>
                    <a:pt x="613610" y="324852"/>
                  </a:cubicBezTo>
                  <a:cubicBezTo>
                    <a:pt x="604752" y="331938"/>
                    <a:pt x="599693" y="343843"/>
                    <a:pt x="589547" y="348916"/>
                  </a:cubicBezTo>
                  <a:cubicBezTo>
                    <a:pt x="417717" y="434833"/>
                    <a:pt x="587447" y="326254"/>
                    <a:pt x="481263" y="397042"/>
                  </a:cubicBezTo>
                  <a:cubicBezTo>
                    <a:pt x="426845" y="478669"/>
                    <a:pt x="453586" y="448781"/>
                    <a:pt x="409074" y="493295"/>
                  </a:cubicBezTo>
                  <a:cubicBezTo>
                    <a:pt x="405063" y="509337"/>
                    <a:pt x="401794" y="525583"/>
                    <a:pt x="397042" y="541421"/>
                  </a:cubicBezTo>
                  <a:cubicBezTo>
                    <a:pt x="389753" y="565716"/>
                    <a:pt x="372979" y="613610"/>
                    <a:pt x="372979" y="613610"/>
                  </a:cubicBezTo>
                  <a:cubicBezTo>
                    <a:pt x="368968" y="677779"/>
                    <a:pt x="367344" y="742141"/>
                    <a:pt x="360947" y="806116"/>
                  </a:cubicBezTo>
                  <a:cubicBezTo>
                    <a:pt x="359302" y="822570"/>
                    <a:pt x="356311" y="839452"/>
                    <a:pt x="348916" y="854242"/>
                  </a:cubicBezTo>
                  <a:cubicBezTo>
                    <a:pt x="343843" y="864388"/>
                    <a:pt x="332873" y="870284"/>
                    <a:pt x="324852" y="878305"/>
                  </a:cubicBezTo>
                  <a:cubicBezTo>
                    <a:pt x="316831" y="902368"/>
                    <a:pt x="321894" y="936425"/>
                    <a:pt x="300789" y="950495"/>
                  </a:cubicBezTo>
                  <a:cubicBezTo>
                    <a:pt x="189697" y="1024557"/>
                    <a:pt x="326350" y="930046"/>
                    <a:pt x="240631" y="998621"/>
                  </a:cubicBezTo>
                  <a:cubicBezTo>
                    <a:pt x="229340" y="1007654"/>
                    <a:pt x="215645" y="1013427"/>
                    <a:pt x="204537" y="1022684"/>
                  </a:cubicBezTo>
                  <a:cubicBezTo>
                    <a:pt x="111904" y="1099879"/>
                    <a:pt x="221958" y="1023102"/>
                    <a:pt x="132347" y="1082842"/>
                  </a:cubicBezTo>
                  <a:cubicBezTo>
                    <a:pt x="118951" y="1123034"/>
                    <a:pt x="118355" y="1121746"/>
                    <a:pt x="108284" y="1167063"/>
                  </a:cubicBezTo>
                  <a:cubicBezTo>
                    <a:pt x="98472" y="1211213"/>
                    <a:pt x="96794" y="1233437"/>
                    <a:pt x="84221" y="1275347"/>
                  </a:cubicBezTo>
                  <a:cubicBezTo>
                    <a:pt x="84198" y="1275425"/>
                    <a:pt x="54155" y="1365545"/>
                    <a:pt x="48126" y="1383631"/>
                  </a:cubicBezTo>
                  <a:lnTo>
                    <a:pt x="12031" y="1491916"/>
                  </a:lnTo>
                  <a:lnTo>
                    <a:pt x="0" y="1528010"/>
                  </a:lnTo>
                  <a:cubicBezTo>
                    <a:pt x="17104" y="1579324"/>
                    <a:pt x="12031" y="1551423"/>
                    <a:pt x="12031" y="1612231"/>
                  </a:cubicBezTo>
                </a:path>
              </a:pathLst>
            </a:custGeom>
            <a:noFill/>
            <a:ln w="38100">
              <a:solidFill>
                <a:srgbClr val="00B0F0"/>
              </a:solidFill>
              <a:head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6" name="Seta para a Direita 105"/>
            <p:cNvSpPr/>
            <p:nvPr/>
          </p:nvSpPr>
          <p:spPr>
            <a:xfrm rot="20040388">
              <a:off x="5817240" y="3571279"/>
              <a:ext cx="249860" cy="78670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7" name="Imagem 10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45823" y="5175104"/>
              <a:ext cx="486266" cy="351051"/>
            </a:xfrm>
            <a:prstGeom prst="rect">
              <a:avLst/>
            </a:prstGeom>
          </p:spPr>
        </p:pic>
        <p:sp>
          <p:nvSpPr>
            <p:cNvPr id="108" name="Seta para a Direita 107"/>
            <p:cNvSpPr/>
            <p:nvPr/>
          </p:nvSpPr>
          <p:spPr>
            <a:xfrm rot="16200000">
              <a:off x="4951687" y="3154233"/>
              <a:ext cx="254511" cy="77232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9" name="Seta para a Direita 108"/>
            <p:cNvSpPr/>
            <p:nvPr/>
          </p:nvSpPr>
          <p:spPr>
            <a:xfrm rot="6491087">
              <a:off x="5455656" y="4966336"/>
              <a:ext cx="254511" cy="77232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0" name="Seta para a Direita 109"/>
            <p:cNvSpPr/>
            <p:nvPr/>
          </p:nvSpPr>
          <p:spPr>
            <a:xfrm rot="6491087">
              <a:off x="4240868" y="4754865"/>
              <a:ext cx="254511" cy="77232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1" name="Seta para a Direita 110"/>
            <p:cNvSpPr/>
            <p:nvPr/>
          </p:nvSpPr>
          <p:spPr>
            <a:xfrm rot="10800000" flipV="1">
              <a:off x="2181958" y="4060958"/>
              <a:ext cx="1127550" cy="75885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7" name="CaixaDeTexto 116"/>
            <p:cNvSpPr txBox="1"/>
            <p:nvPr/>
          </p:nvSpPr>
          <p:spPr>
            <a:xfrm>
              <a:off x="1834888" y="3197338"/>
              <a:ext cx="11297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rgbClr val="0070C0"/>
                  </a:solidFill>
                </a:rPr>
                <a:t>Fronteira com a Argentina</a:t>
              </a:r>
            </a:p>
          </p:txBody>
        </p:sp>
        <p:sp>
          <p:nvSpPr>
            <p:cNvPr id="118" name="Forma Livre 117"/>
            <p:cNvSpPr/>
            <p:nvPr/>
          </p:nvSpPr>
          <p:spPr>
            <a:xfrm>
              <a:off x="6721963" y="4689444"/>
              <a:ext cx="164913" cy="661186"/>
            </a:xfrm>
            <a:custGeom>
              <a:avLst/>
              <a:gdLst>
                <a:gd name="connsiteX0" fmla="*/ 191069 w 191069"/>
                <a:gd name="connsiteY0" fmla="*/ 0 h 752056"/>
                <a:gd name="connsiteX1" fmla="*/ 163773 w 191069"/>
                <a:gd name="connsiteY1" fmla="*/ 109182 h 752056"/>
                <a:gd name="connsiteX2" fmla="*/ 136478 w 191069"/>
                <a:gd name="connsiteY2" fmla="*/ 204716 h 752056"/>
                <a:gd name="connsiteX3" fmla="*/ 109182 w 191069"/>
                <a:gd name="connsiteY3" fmla="*/ 245659 h 752056"/>
                <a:gd name="connsiteX4" fmla="*/ 81887 w 191069"/>
                <a:gd name="connsiteY4" fmla="*/ 436728 h 752056"/>
                <a:gd name="connsiteX5" fmla="*/ 68239 w 191069"/>
                <a:gd name="connsiteY5" fmla="*/ 477671 h 752056"/>
                <a:gd name="connsiteX6" fmla="*/ 54591 w 191069"/>
                <a:gd name="connsiteY6" fmla="*/ 532262 h 752056"/>
                <a:gd name="connsiteX7" fmla="*/ 27296 w 191069"/>
                <a:gd name="connsiteY7" fmla="*/ 573206 h 752056"/>
                <a:gd name="connsiteX8" fmla="*/ 0 w 191069"/>
                <a:gd name="connsiteY8" fmla="*/ 655092 h 752056"/>
                <a:gd name="connsiteX9" fmla="*/ 40943 w 191069"/>
                <a:gd name="connsiteY9" fmla="*/ 750627 h 752056"/>
                <a:gd name="connsiteX10" fmla="*/ 54591 w 191069"/>
                <a:gd name="connsiteY10" fmla="*/ 750627 h 752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1069" h="752056">
                  <a:moveTo>
                    <a:pt x="191069" y="0"/>
                  </a:moveTo>
                  <a:cubicBezTo>
                    <a:pt x="163317" y="138756"/>
                    <a:pt x="191754" y="11248"/>
                    <a:pt x="163773" y="109182"/>
                  </a:cubicBezTo>
                  <a:cubicBezTo>
                    <a:pt x="157941" y="129594"/>
                    <a:pt x="147388" y="182897"/>
                    <a:pt x="136478" y="204716"/>
                  </a:cubicBezTo>
                  <a:cubicBezTo>
                    <a:pt x="129142" y="219387"/>
                    <a:pt x="118281" y="232011"/>
                    <a:pt x="109182" y="245659"/>
                  </a:cubicBezTo>
                  <a:cubicBezTo>
                    <a:pt x="75534" y="380251"/>
                    <a:pt x="119121" y="194705"/>
                    <a:pt x="81887" y="436728"/>
                  </a:cubicBezTo>
                  <a:cubicBezTo>
                    <a:pt x="79700" y="450947"/>
                    <a:pt x="72191" y="463839"/>
                    <a:pt x="68239" y="477671"/>
                  </a:cubicBezTo>
                  <a:cubicBezTo>
                    <a:pt x="63086" y="495706"/>
                    <a:pt x="61980" y="515022"/>
                    <a:pt x="54591" y="532262"/>
                  </a:cubicBezTo>
                  <a:cubicBezTo>
                    <a:pt x="48130" y="547338"/>
                    <a:pt x="33958" y="558217"/>
                    <a:pt x="27296" y="573206"/>
                  </a:cubicBezTo>
                  <a:cubicBezTo>
                    <a:pt x="15611" y="599498"/>
                    <a:pt x="0" y="655092"/>
                    <a:pt x="0" y="655092"/>
                  </a:cubicBezTo>
                  <a:cubicBezTo>
                    <a:pt x="10441" y="696853"/>
                    <a:pt x="9528" y="719211"/>
                    <a:pt x="40943" y="750627"/>
                  </a:cubicBezTo>
                  <a:cubicBezTo>
                    <a:pt x="44160" y="753844"/>
                    <a:pt x="50042" y="750627"/>
                    <a:pt x="54591" y="750627"/>
                  </a:cubicBezTo>
                </a:path>
              </a:pathLst>
            </a:cu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19" name="Imagem 1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19366" y="3905554"/>
              <a:ext cx="379603" cy="274047"/>
            </a:xfrm>
            <a:prstGeom prst="rect">
              <a:avLst/>
            </a:prstGeom>
          </p:spPr>
        </p:pic>
        <p:sp>
          <p:nvSpPr>
            <p:cNvPr id="120" name="Seta para a Direita 119"/>
            <p:cNvSpPr/>
            <p:nvPr/>
          </p:nvSpPr>
          <p:spPr>
            <a:xfrm rot="6491087">
              <a:off x="6601454" y="5445189"/>
              <a:ext cx="254511" cy="77232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5" name="Seta para a Direita 124"/>
            <p:cNvSpPr/>
            <p:nvPr/>
          </p:nvSpPr>
          <p:spPr>
            <a:xfrm rot="16200000">
              <a:off x="6767221" y="4535571"/>
              <a:ext cx="254511" cy="77232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61" name="Imagem 16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52555" y="4667322"/>
              <a:ext cx="518222" cy="374121"/>
            </a:xfrm>
            <a:prstGeom prst="rect">
              <a:avLst/>
            </a:prstGeom>
          </p:spPr>
        </p:pic>
        <p:pic>
          <p:nvPicPr>
            <p:cNvPr id="162" name="Imagem 16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91099" y="3610973"/>
              <a:ext cx="310620" cy="294580"/>
            </a:xfrm>
            <a:prstGeom prst="rect">
              <a:avLst/>
            </a:prstGeom>
          </p:spPr>
        </p:pic>
        <p:pic>
          <p:nvPicPr>
            <p:cNvPr id="163" name="Imagem 16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68843" y="4579265"/>
              <a:ext cx="375618" cy="274885"/>
            </a:xfrm>
            <a:prstGeom prst="rect">
              <a:avLst/>
            </a:prstGeom>
          </p:spPr>
        </p:pic>
        <p:sp>
          <p:nvSpPr>
            <p:cNvPr id="164" name="Seta para a Direita 163"/>
            <p:cNvSpPr/>
            <p:nvPr/>
          </p:nvSpPr>
          <p:spPr>
            <a:xfrm rot="16613532">
              <a:off x="3305170" y="2887983"/>
              <a:ext cx="254511" cy="77232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2" name="Forma Livre 201"/>
            <p:cNvSpPr/>
            <p:nvPr/>
          </p:nvSpPr>
          <p:spPr>
            <a:xfrm>
              <a:off x="3347338" y="3035460"/>
              <a:ext cx="180538" cy="1369339"/>
            </a:xfrm>
            <a:custGeom>
              <a:avLst/>
              <a:gdLst>
                <a:gd name="connsiteX0" fmla="*/ 81116 w 209173"/>
                <a:gd name="connsiteY0" fmla="*/ 0 h 1557535"/>
                <a:gd name="connsiteX1" fmla="*/ 58993 w 209173"/>
                <a:gd name="connsiteY1" fmla="*/ 88490 h 1557535"/>
                <a:gd name="connsiteX2" fmla="*/ 51619 w 209173"/>
                <a:gd name="connsiteY2" fmla="*/ 110613 h 1557535"/>
                <a:gd name="connsiteX3" fmla="*/ 44245 w 209173"/>
                <a:gd name="connsiteY3" fmla="*/ 206477 h 1557535"/>
                <a:gd name="connsiteX4" fmla="*/ 51619 w 209173"/>
                <a:gd name="connsiteY4" fmla="*/ 302342 h 1557535"/>
                <a:gd name="connsiteX5" fmla="*/ 66367 w 209173"/>
                <a:gd name="connsiteY5" fmla="*/ 346587 h 1557535"/>
                <a:gd name="connsiteX6" fmla="*/ 81116 w 209173"/>
                <a:gd name="connsiteY6" fmla="*/ 390832 h 1557535"/>
                <a:gd name="connsiteX7" fmla="*/ 88490 w 209173"/>
                <a:gd name="connsiteY7" fmla="*/ 412955 h 1557535"/>
                <a:gd name="connsiteX8" fmla="*/ 95864 w 209173"/>
                <a:gd name="connsiteY8" fmla="*/ 449826 h 1557535"/>
                <a:gd name="connsiteX9" fmla="*/ 110613 w 209173"/>
                <a:gd name="connsiteY9" fmla="*/ 494071 h 1557535"/>
                <a:gd name="connsiteX10" fmla="*/ 117987 w 209173"/>
                <a:gd name="connsiteY10" fmla="*/ 523568 h 1557535"/>
                <a:gd name="connsiteX11" fmla="*/ 132735 w 209173"/>
                <a:gd name="connsiteY11" fmla="*/ 567813 h 1557535"/>
                <a:gd name="connsiteX12" fmla="*/ 169606 w 209173"/>
                <a:gd name="connsiteY12" fmla="*/ 597310 h 1557535"/>
                <a:gd name="connsiteX13" fmla="*/ 191729 w 209173"/>
                <a:gd name="connsiteY13" fmla="*/ 663677 h 1557535"/>
                <a:gd name="connsiteX14" fmla="*/ 199103 w 209173"/>
                <a:gd name="connsiteY14" fmla="*/ 685800 h 1557535"/>
                <a:gd name="connsiteX15" fmla="*/ 199103 w 209173"/>
                <a:gd name="connsiteY15" fmla="*/ 995516 h 1557535"/>
                <a:gd name="connsiteX16" fmla="*/ 184355 w 209173"/>
                <a:gd name="connsiteY16" fmla="*/ 1039761 h 1557535"/>
                <a:gd name="connsiteX17" fmla="*/ 154858 w 209173"/>
                <a:gd name="connsiteY17" fmla="*/ 1128252 h 1557535"/>
                <a:gd name="connsiteX18" fmla="*/ 147484 w 209173"/>
                <a:gd name="connsiteY18" fmla="*/ 1150374 h 1557535"/>
                <a:gd name="connsiteX19" fmla="*/ 140109 w 209173"/>
                <a:gd name="connsiteY19" fmla="*/ 1172497 h 1557535"/>
                <a:gd name="connsiteX20" fmla="*/ 117987 w 209173"/>
                <a:gd name="connsiteY20" fmla="*/ 1253613 h 1557535"/>
                <a:gd name="connsiteX21" fmla="*/ 110613 w 209173"/>
                <a:gd name="connsiteY21" fmla="*/ 1275735 h 1557535"/>
                <a:gd name="connsiteX22" fmla="*/ 95864 w 209173"/>
                <a:gd name="connsiteY22" fmla="*/ 1297858 h 1557535"/>
                <a:gd name="connsiteX23" fmla="*/ 36871 w 209173"/>
                <a:gd name="connsiteY23" fmla="*/ 1474839 h 1557535"/>
                <a:gd name="connsiteX24" fmla="*/ 22122 w 209173"/>
                <a:gd name="connsiteY24" fmla="*/ 1519084 h 1557535"/>
                <a:gd name="connsiteX25" fmla="*/ 14748 w 209173"/>
                <a:gd name="connsiteY25" fmla="*/ 1541206 h 1557535"/>
                <a:gd name="connsiteX26" fmla="*/ 0 w 209173"/>
                <a:gd name="connsiteY26" fmla="*/ 1555955 h 1557535"/>
                <a:gd name="connsiteX27" fmla="*/ 14748 w 209173"/>
                <a:gd name="connsiteY27" fmla="*/ 1548581 h 1557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09173" h="1557535">
                  <a:moveTo>
                    <a:pt x="81116" y="0"/>
                  </a:moveTo>
                  <a:cubicBezTo>
                    <a:pt x="73742" y="29497"/>
                    <a:pt x="66827" y="59112"/>
                    <a:pt x="58993" y="88490"/>
                  </a:cubicBezTo>
                  <a:cubicBezTo>
                    <a:pt x="56990" y="96001"/>
                    <a:pt x="52583" y="102900"/>
                    <a:pt x="51619" y="110613"/>
                  </a:cubicBezTo>
                  <a:cubicBezTo>
                    <a:pt x="47644" y="142415"/>
                    <a:pt x="46703" y="174522"/>
                    <a:pt x="44245" y="206477"/>
                  </a:cubicBezTo>
                  <a:cubicBezTo>
                    <a:pt x="46703" y="238432"/>
                    <a:pt x="46621" y="270685"/>
                    <a:pt x="51619" y="302342"/>
                  </a:cubicBezTo>
                  <a:cubicBezTo>
                    <a:pt x="54044" y="317698"/>
                    <a:pt x="61451" y="331839"/>
                    <a:pt x="66367" y="346587"/>
                  </a:cubicBezTo>
                  <a:lnTo>
                    <a:pt x="81116" y="390832"/>
                  </a:lnTo>
                  <a:cubicBezTo>
                    <a:pt x="83574" y="398206"/>
                    <a:pt x="86966" y="405333"/>
                    <a:pt x="88490" y="412955"/>
                  </a:cubicBezTo>
                  <a:cubicBezTo>
                    <a:pt x="90948" y="425245"/>
                    <a:pt x="92566" y="437734"/>
                    <a:pt x="95864" y="449826"/>
                  </a:cubicBezTo>
                  <a:cubicBezTo>
                    <a:pt x="99955" y="464824"/>
                    <a:pt x="106843" y="478989"/>
                    <a:pt x="110613" y="494071"/>
                  </a:cubicBezTo>
                  <a:cubicBezTo>
                    <a:pt x="113071" y="503903"/>
                    <a:pt x="115075" y="513860"/>
                    <a:pt x="117987" y="523568"/>
                  </a:cubicBezTo>
                  <a:cubicBezTo>
                    <a:pt x="122454" y="538458"/>
                    <a:pt x="121742" y="556821"/>
                    <a:pt x="132735" y="567813"/>
                  </a:cubicBezTo>
                  <a:cubicBezTo>
                    <a:pt x="153751" y="588828"/>
                    <a:pt x="141699" y="578704"/>
                    <a:pt x="169606" y="597310"/>
                  </a:cubicBezTo>
                  <a:lnTo>
                    <a:pt x="191729" y="663677"/>
                  </a:lnTo>
                  <a:lnTo>
                    <a:pt x="199103" y="685800"/>
                  </a:lnTo>
                  <a:cubicBezTo>
                    <a:pt x="211029" y="816990"/>
                    <a:pt x="213952" y="812376"/>
                    <a:pt x="199103" y="995516"/>
                  </a:cubicBezTo>
                  <a:cubicBezTo>
                    <a:pt x="197847" y="1011011"/>
                    <a:pt x="189271" y="1025013"/>
                    <a:pt x="184355" y="1039761"/>
                  </a:cubicBezTo>
                  <a:lnTo>
                    <a:pt x="154858" y="1128252"/>
                  </a:lnTo>
                  <a:lnTo>
                    <a:pt x="147484" y="1150374"/>
                  </a:lnTo>
                  <a:cubicBezTo>
                    <a:pt x="145026" y="1157748"/>
                    <a:pt x="141633" y="1164875"/>
                    <a:pt x="140109" y="1172497"/>
                  </a:cubicBezTo>
                  <a:cubicBezTo>
                    <a:pt x="129686" y="1224611"/>
                    <a:pt x="136698" y="1197479"/>
                    <a:pt x="117987" y="1253613"/>
                  </a:cubicBezTo>
                  <a:cubicBezTo>
                    <a:pt x="115529" y="1260987"/>
                    <a:pt x="114925" y="1269268"/>
                    <a:pt x="110613" y="1275735"/>
                  </a:cubicBezTo>
                  <a:lnTo>
                    <a:pt x="95864" y="1297858"/>
                  </a:lnTo>
                  <a:lnTo>
                    <a:pt x="36871" y="1474839"/>
                  </a:lnTo>
                  <a:lnTo>
                    <a:pt x="22122" y="1519084"/>
                  </a:lnTo>
                  <a:cubicBezTo>
                    <a:pt x="19664" y="1526458"/>
                    <a:pt x="20244" y="1535710"/>
                    <a:pt x="14748" y="1541206"/>
                  </a:cubicBezTo>
                  <a:cubicBezTo>
                    <a:pt x="9832" y="1546122"/>
                    <a:pt x="0" y="1549002"/>
                    <a:pt x="0" y="1555955"/>
                  </a:cubicBezTo>
                  <a:cubicBezTo>
                    <a:pt x="0" y="1561451"/>
                    <a:pt x="9832" y="1551039"/>
                    <a:pt x="14748" y="1548581"/>
                  </a:cubicBezTo>
                </a:path>
              </a:pathLst>
            </a:cu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3" name="Seta para a Direita 202"/>
            <p:cNvSpPr/>
            <p:nvPr/>
          </p:nvSpPr>
          <p:spPr>
            <a:xfrm rot="6491087">
              <a:off x="3188144" y="4478259"/>
              <a:ext cx="254511" cy="77232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04" name="Imagem 20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94476" y="3368336"/>
              <a:ext cx="382557" cy="280520"/>
            </a:xfrm>
            <a:prstGeom prst="rect">
              <a:avLst/>
            </a:prstGeom>
          </p:spPr>
        </p:pic>
        <p:sp>
          <p:nvSpPr>
            <p:cNvPr id="205" name="Seta para a Direita 204"/>
            <p:cNvSpPr/>
            <p:nvPr/>
          </p:nvSpPr>
          <p:spPr>
            <a:xfrm rot="18176168">
              <a:off x="7964518" y="5191201"/>
              <a:ext cx="520410" cy="72954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6" name="Seta para a Direita 205"/>
            <p:cNvSpPr/>
            <p:nvPr/>
          </p:nvSpPr>
          <p:spPr>
            <a:xfrm rot="6491087">
              <a:off x="7922702" y="5514387"/>
              <a:ext cx="254511" cy="77232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07" name="Imagem 20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053684" y="5101906"/>
              <a:ext cx="355597" cy="246965"/>
            </a:xfrm>
            <a:prstGeom prst="rect">
              <a:avLst/>
            </a:prstGeom>
          </p:spPr>
        </p:pic>
        <p:pic>
          <p:nvPicPr>
            <p:cNvPr id="208" name="Imagem 20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50742" y="409647"/>
              <a:ext cx="518222" cy="374121"/>
            </a:xfrm>
            <a:prstGeom prst="rect">
              <a:avLst/>
            </a:prstGeom>
          </p:spPr>
        </p:pic>
      </p:grpSp>
      <p:cxnSp>
        <p:nvCxnSpPr>
          <p:cNvPr id="209" name="Conector reto 208"/>
          <p:cNvCxnSpPr/>
          <p:nvPr/>
        </p:nvCxnSpPr>
        <p:spPr>
          <a:xfrm>
            <a:off x="7180470" y="984837"/>
            <a:ext cx="1362075" cy="0"/>
          </a:xfrm>
          <a:prstGeom prst="line">
            <a:avLst/>
          </a:prstGeom>
          <a:ln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0" name="Imagem 2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8078" y="516071"/>
            <a:ext cx="469748" cy="329727"/>
          </a:xfrm>
          <a:prstGeom prst="rect">
            <a:avLst/>
          </a:prstGeom>
        </p:spPr>
      </p:pic>
      <p:sp>
        <p:nvSpPr>
          <p:cNvPr id="211" name="CaixaDeTexto 210"/>
          <p:cNvSpPr txBox="1"/>
          <p:nvPr/>
        </p:nvSpPr>
        <p:spPr>
          <a:xfrm>
            <a:off x="5635871" y="5335376"/>
            <a:ext cx="802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</a:rPr>
              <a:t>RS</a:t>
            </a:r>
          </a:p>
        </p:txBody>
      </p:sp>
      <p:sp>
        <p:nvSpPr>
          <p:cNvPr id="212" name="CaixaDeTexto 211"/>
          <p:cNvSpPr txBox="1"/>
          <p:nvPr/>
        </p:nvSpPr>
        <p:spPr>
          <a:xfrm>
            <a:off x="8028040" y="3494394"/>
            <a:ext cx="802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</a:rPr>
              <a:t>SC</a:t>
            </a:r>
          </a:p>
        </p:txBody>
      </p:sp>
    </p:spTree>
    <p:extLst>
      <p:ext uri="{BB962C8B-B14F-4D97-AF65-F5344CB8AC3E}">
        <p14:creationId xmlns:p14="http://schemas.microsoft.com/office/powerpoint/2010/main" val="286260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D82D617-3620-4C4F-8DA7-42D0C60376C2}"/>
              </a:ext>
            </a:extLst>
          </p:cNvPr>
          <p:cNvSpPr txBox="1"/>
          <p:nvPr/>
        </p:nvSpPr>
        <p:spPr>
          <a:xfrm>
            <a:off x="1896526" y="964546"/>
            <a:ext cx="9078554" cy="526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Corredor Logístico Rodoviário Intermodal </a:t>
            </a:r>
          </a:p>
          <a:p>
            <a:r>
              <a:rPr lang="pt-BR" sz="2800" b="1" dirty="0">
                <a:solidFill>
                  <a:srgbClr val="0070C0"/>
                </a:solidFill>
              </a:rPr>
              <a:t>Litoral de Santa Catarina – BR 101/SC</a:t>
            </a:r>
          </a:p>
          <a:p>
            <a:endParaRPr lang="pt-BR" sz="2800" b="1" dirty="0">
              <a:solidFill>
                <a:srgbClr val="0070C0"/>
              </a:solidFill>
            </a:endParaRPr>
          </a:p>
          <a:p>
            <a:r>
              <a:rPr lang="pt-BR" sz="1800" dirty="0">
                <a:solidFill>
                  <a:srgbClr val="3CAE8C"/>
                </a:solidFill>
              </a:rPr>
              <a:t>Trata-se de rodovia concessionada no seu trecho norte desde o estado do Paraná até o município de Palhoça, e no trecho Sul de Palhoça até a divisa com o estado Rio Grande do Sul. </a:t>
            </a:r>
          </a:p>
          <a:p>
            <a:pPr>
              <a:spcBef>
                <a:spcPts val="200"/>
              </a:spcBef>
            </a:pPr>
            <a:endParaRPr lang="pt-BR" sz="2000" b="1" dirty="0">
              <a:solidFill>
                <a:srgbClr val="0070C0"/>
              </a:solidFill>
            </a:endParaRPr>
          </a:p>
          <a:p>
            <a:pPr>
              <a:spcBef>
                <a:spcPts val="200"/>
              </a:spcBef>
            </a:pPr>
            <a:endParaRPr lang="pt-BR" sz="2000" b="1" dirty="0">
              <a:solidFill>
                <a:srgbClr val="0070C0"/>
              </a:solidFill>
            </a:endParaRPr>
          </a:p>
          <a:p>
            <a:pPr>
              <a:spcBef>
                <a:spcPts val="200"/>
              </a:spcBef>
            </a:pPr>
            <a:r>
              <a:rPr lang="pt-BR" sz="2000" b="1" dirty="0">
                <a:solidFill>
                  <a:srgbClr val="0070C0"/>
                </a:solidFill>
              </a:rPr>
              <a:t>TRECHO NORTE – </a:t>
            </a:r>
            <a:r>
              <a:rPr lang="pt-BR" sz="2000" b="1" dirty="0" err="1">
                <a:solidFill>
                  <a:srgbClr val="0070C0"/>
                </a:solidFill>
              </a:rPr>
              <a:t>ARTERIS</a:t>
            </a:r>
            <a:r>
              <a:rPr lang="pt-BR" sz="2000" b="1" dirty="0">
                <a:solidFill>
                  <a:srgbClr val="0070C0"/>
                </a:solidFill>
              </a:rPr>
              <a:t> LITORAL SUL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solidFill>
                  <a:srgbClr val="3CAE8C"/>
                </a:solidFill>
              </a:rPr>
              <a:t>Atualmente apresenta níveis de serviços críticos com gargalos substanciais, incorrendo na ineficiência e comprometimento da segurança. Certamente esta realidade se dá em função da fragilidade do plano de exploração proposto que apresenta várias deficiências, principalmente em não considerar a expansão das atividades econômicas do entorno, destacando a atividade crescente dos centros urbanos, movimentação turística, portos catarinenses e da atividade industrial, de comércio e serviços.</a:t>
            </a:r>
          </a:p>
        </p:txBody>
      </p:sp>
      <p:grpSp>
        <p:nvGrpSpPr>
          <p:cNvPr id="3" name="Agrupar 2"/>
          <p:cNvGrpSpPr/>
          <p:nvPr/>
        </p:nvGrpSpPr>
        <p:grpSpPr>
          <a:xfrm>
            <a:off x="9025630" y="393698"/>
            <a:ext cx="2770188" cy="358776"/>
            <a:chOff x="5969000" y="1816100"/>
            <a:chExt cx="2770188" cy="358776"/>
          </a:xfrm>
        </p:grpSpPr>
        <p:sp>
          <p:nvSpPr>
            <p:cNvPr id="4" name="Freeform 14"/>
            <p:cNvSpPr>
              <a:spLocks/>
            </p:cNvSpPr>
            <p:nvPr/>
          </p:nvSpPr>
          <p:spPr bwMode="auto">
            <a:xfrm>
              <a:off x="6834188" y="2090738"/>
              <a:ext cx="160338" cy="53975"/>
            </a:xfrm>
            <a:custGeom>
              <a:avLst/>
              <a:gdLst>
                <a:gd name="T0" fmla="*/ 94 w 101"/>
                <a:gd name="T1" fmla="*/ 34 h 34"/>
                <a:gd name="T2" fmla="*/ 101 w 101"/>
                <a:gd name="T3" fmla="*/ 11 h 34"/>
                <a:gd name="T4" fmla="*/ 101 w 101"/>
                <a:gd name="T5" fmla="*/ 11 h 34"/>
                <a:gd name="T6" fmla="*/ 101 w 101"/>
                <a:gd name="T7" fmla="*/ 7 h 34"/>
                <a:gd name="T8" fmla="*/ 98 w 101"/>
                <a:gd name="T9" fmla="*/ 6 h 34"/>
                <a:gd name="T10" fmla="*/ 56 w 101"/>
                <a:gd name="T11" fmla="*/ 0 h 34"/>
                <a:gd name="T12" fmla="*/ 56 w 101"/>
                <a:gd name="T13" fmla="*/ 0 h 34"/>
                <a:gd name="T14" fmla="*/ 45 w 101"/>
                <a:gd name="T15" fmla="*/ 0 h 34"/>
                <a:gd name="T16" fmla="*/ 2 w 101"/>
                <a:gd name="T17" fmla="*/ 6 h 34"/>
                <a:gd name="T18" fmla="*/ 2 w 101"/>
                <a:gd name="T19" fmla="*/ 6 h 34"/>
                <a:gd name="T20" fmla="*/ 0 w 101"/>
                <a:gd name="T21" fmla="*/ 7 h 34"/>
                <a:gd name="T22" fmla="*/ 0 w 101"/>
                <a:gd name="T23" fmla="*/ 11 h 34"/>
                <a:gd name="T24" fmla="*/ 7 w 101"/>
                <a:gd name="T2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" h="34">
                  <a:moveTo>
                    <a:pt x="94" y="34"/>
                  </a:moveTo>
                  <a:lnTo>
                    <a:pt x="101" y="11"/>
                  </a:lnTo>
                  <a:lnTo>
                    <a:pt x="101" y="11"/>
                  </a:lnTo>
                  <a:lnTo>
                    <a:pt x="101" y="7"/>
                  </a:lnTo>
                  <a:lnTo>
                    <a:pt x="98" y="6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5" y="0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7"/>
                  </a:lnTo>
                  <a:lnTo>
                    <a:pt x="0" y="11"/>
                  </a:lnTo>
                  <a:lnTo>
                    <a:pt x="7" y="3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" name="Freeform 15"/>
            <p:cNvSpPr>
              <a:spLocks/>
            </p:cNvSpPr>
            <p:nvPr/>
          </p:nvSpPr>
          <p:spPr bwMode="auto">
            <a:xfrm>
              <a:off x="6858000" y="2011363"/>
              <a:ext cx="114300" cy="22225"/>
            </a:xfrm>
            <a:custGeom>
              <a:avLst/>
              <a:gdLst>
                <a:gd name="T0" fmla="*/ 57 w 72"/>
                <a:gd name="T1" fmla="*/ 14 h 14"/>
                <a:gd name="T2" fmla="*/ 57 w 72"/>
                <a:gd name="T3" fmla="*/ 10 h 14"/>
                <a:gd name="T4" fmla="*/ 72 w 72"/>
                <a:gd name="T5" fmla="*/ 7 h 14"/>
                <a:gd name="T6" fmla="*/ 72 w 72"/>
                <a:gd name="T7" fmla="*/ 0 h 14"/>
                <a:gd name="T8" fmla="*/ 0 w 72"/>
                <a:gd name="T9" fmla="*/ 0 h 14"/>
                <a:gd name="T10" fmla="*/ 0 w 72"/>
                <a:gd name="T11" fmla="*/ 7 h 14"/>
                <a:gd name="T12" fmla="*/ 14 w 72"/>
                <a:gd name="T13" fmla="*/ 10 h 14"/>
                <a:gd name="T14" fmla="*/ 14 w 72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4">
                  <a:moveTo>
                    <a:pt x="57" y="14"/>
                  </a:moveTo>
                  <a:lnTo>
                    <a:pt x="57" y="10"/>
                  </a:lnTo>
                  <a:lnTo>
                    <a:pt x="72" y="7"/>
                  </a:lnTo>
                  <a:lnTo>
                    <a:pt x="72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4" y="10"/>
                  </a:lnTo>
                  <a:lnTo>
                    <a:pt x="14" y="1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" name="Freeform 16"/>
            <p:cNvSpPr>
              <a:spLocks/>
            </p:cNvSpPr>
            <p:nvPr/>
          </p:nvSpPr>
          <p:spPr bwMode="auto">
            <a:xfrm>
              <a:off x="6904038" y="2001838"/>
              <a:ext cx="19050" cy="9525"/>
            </a:xfrm>
            <a:custGeom>
              <a:avLst/>
              <a:gdLst>
                <a:gd name="T0" fmla="*/ 0 w 12"/>
                <a:gd name="T1" fmla="*/ 0 h 6"/>
                <a:gd name="T2" fmla="*/ 0 w 12"/>
                <a:gd name="T3" fmla="*/ 6 h 6"/>
                <a:gd name="T4" fmla="*/ 12 w 12"/>
                <a:gd name="T5" fmla="*/ 6 h 6"/>
                <a:gd name="T6" fmla="*/ 12 w 12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0" y="6"/>
                  </a:lnTo>
                  <a:lnTo>
                    <a:pt x="12" y="6"/>
                  </a:lnTo>
                  <a:lnTo>
                    <a:pt x="12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Line 17"/>
            <p:cNvSpPr>
              <a:spLocks noChangeShapeType="1"/>
            </p:cNvSpPr>
            <p:nvPr/>
          </p:nvSpPr>
          <p:spPr bwMode="auto">
            <a:xfrm>
              <a:off x="6915150" y="2093913"/>
              <a:ext cx="0" cy="2540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auto">
            <a:xfrm>
              <a:off x="6932613" y="2108200"/>
              <a:ext cx="11113" cy="14288"/>
            </a:xfrm>
            <a:custGeom>
              <a:avLst/>
              <a:gdLst>
                <a:gd name="T0" fmla="*/ 7 w 7"/>
                <a:gd name="T1" fmla="*/ 4 h 9"/>
                <a:gd name="T2" fmla="*/ 7 w 7"/>
                <a:gd name="T3" fmla="*/ 4 h 9"/>
                <a:gd name="T4" fmla="*/ 5 w 7"/>
                <a:gd name="T5" fmla="*/ 7 h 9"/>
                <a:gd name="T6" fmla="*/ 3 w 7"/>
                <a:gd name="T7" fmla="*/ 9 h 9"/>
                <a:gd name="T8" fmla="*/ 3 w 7"/>
                <a:gd name="T9" fmla="*/ 9 h 9"/>
                <a:gd name="T10" fmla="*/ 1 w 7"/>
                <a:gd name="T11" fmla="*/ 7 h 9"/>
                <a:gd name="T12" fmla="*/ 0 w 7"/>
                <a:gd name="T13" fmla="*/ 4 h 9"/>
                <a:gd name="T14" fmla="*/ 0 w 7"/>
                <a:gd name="T15" fmla="*/ 4 h 9"/>
                <a:gd name="T16" fmla="*/ 1 w 7"/>
                <a:gd name="T17" fmla="*/ 0 h 9"/>
                <a:gd name="T18" fmla="*/ 3 w 7"/>
                <a:gd name="T19" fmla="*/ 0 h 9"/>
                <a:gd name="T20" fmla="*/ 3 w 7"/>
                <a:gd name="T21" fmla="*/ 0 h 9"/>
                <a:gd name="T22" fmla="*/ 5 w 7"/>
                <a:gd name="T23" fmla="*/ 0 h 9"/>
                <a:gd name="T24" fmla="*/ 7 w 7"/>
                <a:gd name="T25" fmla="*/ 4 h 9"/>
                <a:gd name="T26" fmla="*/ 7 w 7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9">
                  <a:moveTo>
                    <a:pt x="7" y="4"/>
                  </a:moveTo>
                  <a:lnTo>
                    <a:pt x="7" y="4"/>
                  </a:lnTo>
                  <a:lnTo>
                    <a:pt x="5" y="7"/>
                  </a:lnTo>
                  <a:lnTo>
                    <a:pt x="3" y="9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Freeform 19"/>
            <p:cNvSpPr>
              <a:spLocks/>
            </p:cNvSpPr>
            <p:nvPr/>
          </p:nvSpPr>
          <p:spPr bwMode="auto">
            <a:xfrm>
              <a:off x="6886575" y="2108200"/>
              <a:ext cx="7938" cy="14288"/>
            </a:xfrm>
            <a:custGeom>
              <a:avLst/>
              <a:gdLst>
                <a:gd name="T0" fmla="*/ 5 w 5"/>
                <a:gd name="T1" fmla="*/ 4 h 9"/>
                <a:gd name="T2" fmla="*/ 5 w 5"/>
                <a:gd name="T3" fmla="*/ 4 h 9"/>
                <a:gd name="T4" fmla="*/ 5 w 5"/>
                <a:gd name="T5" fmla="*/ 7 h 9"/>
                <a:gd name="T6" fmla="*/ 1 w 5"/>
                <a:gd name="T7" fmla="*/ 9 h 9"/>
                <a:gd name="T8" fmla="*/ 1 w 5"/>
                <a:gd name="T9" fmla="*/ 9 h 9"/>
                <a:gd name="T10" fmla="*/ 0 w 5"/>
                <a:gd name="T11" fmla="*/ 7 h 9"/>
                <a:gd name="T12" fmla="*/ 0 w 5"/>
                <a:gd name="T13" fmla="*/ 4 h 9"/>
                <a:gd name="T14" fmla="*/ 0 w 5"/>
                <a:gd name="T15" fmla="*/ 4 h 9"/>
                <a:gd name="T16" fmla="*/ 0 w 5"/>
                <a:gd name="T17" fmla="*/ 0 h 9"/>
                <a:gd name="T18" fmla="*/ 1 w 5"/>
                <a:gd name="T19" fmla="*/ 0 h 9"/>
                <a:gd name="T20" fmla="*/ 1 w 5"/>
                <a:gd name="T21" fmla="*/ 0 h 9"/>
                <a:gd name="T22" fmla="*/ 5 w 5"/>
                <a:gd name="T23" fmla="*/ 0 h 9"/>
                <a:gd name="T24" fmla="*/ 5 w 5"/>
                <a:gd name="T25" fmla="*/ 4 h 9"/>
                <a:gd name="T26" fmla="*/ 5 w 5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9">
                  <a:moveTo>
                    <a:pt x="5" y="4"/>
                  </a:moveTo>
                  <a:lnTo>
                    <a:pt x="5" y="4"/>
                  </a:lnTo>
                  <a:lnTo>
                    <a:pt x="5" y="7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" name="Freeform 20"/>
            <p:cNvSpPr>
              <a:spLocks/>
            </p:cNvSpPr>
            <p:nvPr/>
          </p:nvSpPr>
          <p:spPr bwMode="auto">
            <a:xfrm>
              <a:off x="6831013" y="2154238"/>
              <a:ext cx="163513" cy="11113"/>
            </a:xfrm>
            <a:custGeom>
              <a:avLst/>
              <a:gdLst>
                <a:gd name="T0" fmla="*/ 0 w 103"/>
                <a:gd name="T1" fmla="*/ 7 h 7"/>
                <a:gd name="T2" fmla="*/ 9 w 103"/>
                <a:gd name="T3" fmla="*/ 4 h 7"/>
                <a:gd name="T4" fmla="*/ 9 w 103"/>
                <a:gd name="T5" fmla="*/ 4 h 7"/>
                <a:gd name="T6" fmla="*/ 18 w 103"/>
                <a:gd name="T7" fmla="*/ 0 h 7"/>
                <a:gd name="T8" fmla="*/ 29 w 103"/>
                <a:gd name="T9" fmla="*/ 0 h 7"/>
                <a:gd name="T10" fmla="*/ 40 w 103"/>
                <a:gd name="T11" fmla="*/ 0 h 7"/>
                <a:gd name="T12" fmla="*/ 51 w 103"/>
                <a:gd name="T13" fmla="*/ 2 h 7"/>
                <a:gd name="T14" fmla="*/ 56 w 103"/>
                <a:gd name="T15" fmla="*/ 4 h 7"/>
                <a:gd name="T16" fmla="*/ 56 w 103"/>
                <a:gd name="T17" fmla="*/ 4 h 7"/>
                <a:gd name="T18" fmla="*/ 67 w 103"/>
                <a:gd name="T19" fmla="*/ 5 h 7"/>
                <a:gd name="T20" fmla="*/ 78 w 103"/>
                <a:gd name="T21" fmla="*/ 7 h 7"/>
                <a:gd name="T22" fmla="*/ 87 w 103"/>
                <a:gd name="T23" fmla="*/ 5 h 7"/>
                <a:gd name="T24" fmla="*/ 98 w 103"/>
                <a:gd name="T25" fmla="*/ 4 h 7"/>
                <a:gd name="T26" fmla="*/ 103 w 103"/>
                <a:gd name="T2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7">
                  <a:moveTo>
                    <a:pt x="0" y="7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0"/>
                  </a:lnTo>
                  <a:lnTo>
                    <a:pt x="51" y="2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7" y="5"/>
                  </a:lnTo>
                  <a:lnTo>
                    <a:pt x="78" y="7"/>
                  </a:lnTo>
                  <a:lnTo>
                    <a:pt x="87" y="5"/>
                  </a:lnTo>
                  <a:lnTo>
                    <a:pt x="98" y="4"/>
                  </a:lnTo>
                  <a:lnTo>
                    <a:pt x="103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Line 21"/>
            <p:cNvSpPr>
              <a:spLocks noChangeShapeType="1"/>
            </p:cNvSpPr>
            <p:nvPr/>
          </p:nvSpPr>
          <p:spPr bwMode="auto">
            <a:xfrm>
              <a:off x="6929438" y="2073275"/>
              <a:ext cx="31750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6961188" y="2073275"/>
              <a:ext cx="30163" cy="14288"/>
            </a:xfrm>
            <a:custGeom>
              <a:avLst/>
              <a:gdLst>
                <a:gd name="T0" fmla="*/ 0 w 19"/>
                <a:gd name="T1" fmla="*/ 6 h 9"/>
                <a:gd name="T2" fmla="*/ 0 w 19"/>
                <a:gd name="T3" fmla="*/ 0 h 9"/>
                <a:gd name="T4" fmla="*/ 19 w 19"/>
                <a:gd name="T5" fmla="*/ 0 h 9"/>
                <a:gd name="T6" fmla="*/ 19 w 19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9">
                  <a:moveTo>
                    <a:pt x="0" y="6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6897688" y="2073275"/>
              <a:ext cx="31750" cy="6350"/>
            </a:xfrm>
            <a:custGeom>
              <a:avLst/>
              <a:gdLst>
                <a:gd name="T0" fmla="*/ 0 w 20"/>
                <a:gd name="T1" fmla="*/ 0 h 4"/>
                <a:gd name="T2" fmla="*/ 20 w 20"/>
                <a:gd name="T3" fmla="*/ 0 h 4"/>
                <a:gd name="T4" fmla="*/ 20 w 2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">
                  <a:moveTo>
                    <a:pt x="0" y="0"/>
                  </a:moveTo>
                  <a:lnTo>
                    <a:pt x="20" y="0"/>
                  </a:lnTo>
                  <a:lnTo>
                    <a:pt x="20" y="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6865938" y="2073275"/>
              <a:ext cx="31750" cy="6350"/>
            </a:xfrm>
            <a:custGeom>
              <a:avLst/>
              <a:gdLst>
                <a:gd name="T0" fmla="*/ 0 w 20"/>
                <a:gd name="T1" fmla="*/ 0 h 4"/>
                <a:gd name="T2" fmla="*/ 20 w 20"/>
                <a:gd name="T3" fmla="*/ 0 h 4"/>
                <a:gd name="T4" fmla="*/ 20 w 2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">
                  <a:moveTo>
                    <a:pt x="0" y="0"/>
                  </a:moveTo>
                  <a:lnTo>
                    <a:pt x="20" y="0"/>
                  </a:lnTo>
                  <a:lnTo>
                    <a:pt x="20" y="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6834188" y="2073275"/>
              <a:ext cx="31750" cy="14288"/>
            </a:xfrm>
            <a:custGeom>
              <a:avLst/>
              <a:gdLst>
                <a:gd name="T0" fmla="*/ 0 w 20"/>
                <a:gd name="T1" fmla="*/ 9 h 9"/>
                <a:gd name="T2" fmla="*/ 0 w 20"/>
                <a:gd name="T3" fmla="*/ 0 h 9"/>
                <a:gd name="T4" fmla="*/ 20 w 20"/>
                <a:gd name="T5" fmla="*/ 0 h 9"/>
                <a:gd name="T6" fmla="*/ 20 w 20"/>
                <a:gd name="T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9">
                  <a:moveTo>
                    <a:pt x="0" y="9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6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Line 26"/>
            <p:cNvSpPr>
              <a:spLocks noChangeShapeType="1"/>
            </p:cNvSpPr>
            <p:nvPr/>
          </p:nvSpPr>
          <p:spPr bwMode="auto">
            <a:xfrm>
              <a:off x="6929438" y="2041525"/>
              <a:ext cx="31750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Freeform 27"/>
            <p:cNvSpPr>
              <a:spLocks/>
            </p:cNvSpPr>
            <p:nvPr/>
          </p:nvSpPr>
          <p:spPr bwMode="auto">
            <a:xfrm>
              <a:off x="6961188" y="2041525"/>
              <a:ext cx="30163" cy="31750"/>
            </a:xfrm>
            <a:custGeom>
              <a:avLst/>
              <a:gdLst>
                <a:gd name="T0" fmla="*/ 0 w 19"/>
                <a:gd name="T1" fmla="*/ 20 h 20"/>
                <a:gd name="T2" fmla="*/ 0 w 19"/>
                <a:gd name="T3" fmla="*/ 0 h 20"/>
                <a:gd name="T4" fmla="*/ 19 w 19"/>
                <a:gd name="T5" fmla="*/ 0 h 20"/>
                <a:gd name="T6" fmla="*/ 19 w 19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">
                  <a:moveTo>
                    <a:pt x="0" y="2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6897688" y="2041525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0 h 20"/>
                <a:gd name="T4" fmla="*/ 2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Freeform 29"/>
            <p:cNvSpPr>
              <a:spLocks/>
            </p:cNvSpPr>
            <p:nvPr/>
          </p:nvSpPr>
          <p:spPr bwMode="auto">
            <a:xfrm>
              <a:off x="6865938" y="2041525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0 h 20"/>
                <a:gd name="T4" fmla="*/ 2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Freeform 30"/>
            <p:cNvSpPr>
              <a:spLocks/>
            </p:cNvSpPr>
            <p:nvPr/>
          </p:nvSpPr>
          <p:spPr bwMode="auto">
            <a:xfrm>
              <a:off x="6834188" y="2041525"/>
              <a:ext cx="31750" cy="31750"/>
            </a:xfrm>
            <a:custGeom>
              <a:avLst/>
              <a:gdLst>
                <a:gd name="T0" fmla="*/ 0 w 20"/>
                <a:gd name="T1" fmla="*/ 20 h 20"/>
                <a:gd name="T2" fmla="*/ 0 w 20"/>
                <a:gd name="T3" fmla="*/ 0 h 20"/>
                <a:gd name="T4" fmla="*/ 20 w 20"/>
                <a:gd name="T5" fmla="*/ 0 h 20"/>
                <a:gd name="T6" fmla="*/ 20 w 20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2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Freeform 31"/>
            <p:cNvSpPr>
              <a:spLocks/>
            </p:cNvSpPr>
            <p:nvPr/>
          </p:nvSpPr>
          <p:spPr bwMode="auto">
            <a:xfrm>
              <a:off x="7118350" y="2087563"/>
              <a:ext cx="39688" cy="26988"/>
            </a:xfrm>
            <a:custGeom>
              <a:avLst/>
              <a:gdLst>
                <a:gd name="T0" fmla="*/ 25 w 25"/>
                <a:gd name="T1" fmla="*/ 9 h 17"/>
                <a:gd name="T2" fmla="*/ 0 w 25"/>
                <a:gd name="T3" fmla="*/ 0 h 17"/>
                <a:gd name="T4" fmla="*/ 0 w 25"/>
                <a:gd name="T5" fmla="*/ 9 h 17"/>
                <a:gd name="T6" fmla="*/ 13 w 25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7">
                  <a:moveTo>
                    <a:pt x="25" y="9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13" y="17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Freeform 32"/>
            <p:cNvSpPr>
              <a:spLocks/>
            </p:cNvSpPr>
            <p:nvPr/>
          </p:nvSpPr>
          <p:spPr bwMode="auto">
            <a:xfrm>
              <a:off x="7118350" y="2005013"/>
              <a:ext cx="103188" cy="71438"/>
            </a:xfrm>
            <a:custGeom>
              <a:avLst/>
              <a:gdLst>
                <a:gd name="T0" fmla="*/ 65 w 65"/>
                <a:gd name="T1" fmla="*/ 23 h 45"/>
                <a:gd name="T2" fmla="*/ 0 w 65"/>
                <a:gd name="T3" fmla="*/ 0 h 45"/>
                <a:gd name="T4" fmla="*/ 0 w 65"/>
                <a:gd name="T5" fmla="*/ 11 h 45"/>
                <a:gd name="T6" fmla="*/ 27 w 65"/>
                <a:gd name="T7" fmla="*/ 31 h 45"/>
                <a:gd name="T8" fmla="*/ 43 w 65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5">
                  <a:moveTo>
                    <a:pt x="65" y="23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27" y="31"/>
                  </a:lnTo>
                  <a:lnTo>
                    <a:pt x="43" y="4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Freeform 33"/>
            <p:cNvSpPr>
              <a:spLocks/>
            </p:cNvSpPr>
            <p:nvPr/>
          </p:nvSpPr>
          <p:spPr bwMode="auto">
            <a:xfrm>
              <a:off x="7169150" y="2125663"/>
              <a:ext cx="26988" cy="39688"/>
            </a:xfrm>
            <a:custGeom>
              <a:avLst/>
              <a:gdLst>
                <a:gd name="T0" fmla="*/ 0 w 17"/>
                <a:gd name="T1" fmla="*/ 12 h 25"/>
                <a:gd name="T2" fmla="*/ 8 w 17"/>
                <a:gd name="T3" fmla="*/ 25 h 25"/>
                <a:gd name="T4" fmla="*/ 17 w 17"/>
                <a:gd name="T5" fmla="*/ 25 h 25"/>
                <a:gd name="T6" fmla="*/ 8 w 17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5">
                  <a:moveTo>
                    <a:pt x="0" y="12"/>
                  </a:moveTo>
                  <a:lnTo>
                    <a:pt x="8" y="25"/>
                  </a:lnTo>
                  <a:lnTo>
                    <a:pt x="17" y="25"/>
                  </a:lnTo>
                  <a:lnTo>
                    <a:pt x="8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Freeform 34"/>
            <p:cNvSpPr>
              <a:spLocks/>
            </p:cNvSpPr>
            <p:nvPr/>
          </p:nvSpPr>
          <p:spPr bwMode="auto">
            <a:xfrm>
              <a:off x="7221538" y="2001838"/>
              <a:ext cx="60325" cy="60325"/>
            </a:xfrm>
            <a:custGeom>
              <a:avLst/>
              <a:gdLst>
                <a:gd name="T0" fmla="*/ 0 w 38"/>
                <a:gd name="T1" fmla="*/ 25 h 38"/>
                <a:gd name="T2" fmla="*/ 20 w 38"/>
                <a:gd name="T3" fmla="*/ 4 h 38"/>
                <a:gd name="T4" fmla="*/ 20 w 38"/>
                <a:gd name="T5" fmla="*/ 4 h 38"/>
                <a:gd name="T6" fmla="*/ 23 w 38"/>
                <a:gd name="T7" fmla="*/ 2 h 38"/>
                <a:gd name="T8" fmla="*/ 29 w 38"/>
                <a:gd name="T9" fmla="*/ 0 h 38"/>
                <a:gd name="T10" fmla="*/ 33 w 38"/>
                <a:gd name="T11" fmla="*/ 0 h 38"/>
                <a:gd name="T12" fmla="*/ 36 w 38"/>
                <a:gd name="T13" fmla="*/ 2 h 38"/>
                <a:gd name="T14" fmla="*/ 36 w 38"/>
                <a:gd name="T15" fmla="*/ 2 h 38"/>
                <a:gd name="T16" fmla="*/ 36 w 38"/>
                <a:gd name="T17" fmla="*/ 2 h 38"/>
                <a:gd name="T18" fmla="*/ 38 w 38"/>
                <a:gd name="T19" fmla="*/ 6 h 38"/>
                <a:gd name="T20" fmla="*/ 38 w 38"/>
                <a:gd name="T21" fmla="*/ 9 h 38"/>
                <a:gd name="T22" fmla="*/ 36 w 38"/>
                <a:gd name="T23" fmla="*/ 15 h 38"/>
                <a:gd name="T24" fmla="*/ 34 w 38"/>
                <a:gd name="T25" fmla="*/ 18 h 38"/>
                <a:gd name="T26" fmla="*/ 13 w 38"/>
                <a:gd name="T2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38">
                  <a:moveTo>
                    <a:pt x="0" y="25"/>
                  </a:moveTo>
                  <a:lnTo>
                    <a:pt x="20" y="4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8" y="6"/>
                  </a:lnTo>
                  <a:lnTo>
                    <a:pt x="38" y="9"/>
                  </a:lnTo>
                  <a:lnTo>
                    <a:pt x="36" y="15"/>
                  </a:lnTo>
                  <a:lnTo>
                    <a:pt x="34" y="18"/>
                  </a:lnTo>
                  <a:lnTo>
                    <a:pt x="13" y="38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7138988" y="2068513"/>
              <a:ext cx="53975" cy="76200"/>
            </a:xfrm>
            <a:custGeom>
              <a:avLst/>
              <a:gdLst>
                <a:gd name="T0" fmla="*/ 32 w 34"/>
                <a:gd name="T1" fmla="*/ 29 h 48"/>
                <a:gd name="T2" fmla="*/ 29 w 34"/>
                <a:gd name="T3" fmla="*/ 32 h 48"/>
                <a:gd name="T4" fmla="*/ 29 w 34"/>
                <a:gd name="T5" fmla="*/ 32 h 48"/>
                <a:gd name="T6" fmla="*/ 14 w 34"/>
                <a:gd name="T7" fmla="*/ 43 h 48"/>
                <a:gd name="T8" fmla="*/ 5 w 34"/>
                <a:gd name="T9" fmla="*/ 48 h 48"/>
                <a:gd name="T10" fmla="*/ 3 w 34"/>
                <a:gd name="T11" fmla="*/ 48 h 48"/>
                <a:gd name="T12" fmla="*/ 0 w 34"/>
                <a:gd name="T13" fmla="*/ 48 h 48"/>
                <a:gd name="T14" fmla="*/ 0 w 34"/>
                <a:gd name="T15" fmla="*/ 48 h 48"/>
                <a:gd name="T16" fmla="*/ 0 w 34"/>
                <a:gd name="T17" fmla="*/ 48 h 48"/>
                <a:gd name="T18" fmla="*/ 0 w 34"/>
                <a:gd name="T19" fmla="*/ 45 h 48"/>
                <a:gd name="T20" fmla="*/ 0 w 34"/>
                <a:gd name="T21" fmla="*/ 41 h 48"/>
                <a:gd name="T22" fmla="*/ 5 w 34"/>
                <a:gd name="T23" fmla="*/ 34 h 48"/>
                <a:gd name="T24" fmla="*/ 16 w 34"/>
                <a:gd name="T25" fmla="*/ 20 h 48"/>
                <a:gd name="T26" fmla="*/ 34 w 34"/>
                <a:gd name="T2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48">
                  <a:moveTo>
                    <a:pt x="32" y="29"/>
                  </a:moveTo>
                  <a:lnTo>
                    <a:pt x="29" y="32"/>
                  </a:lnTo>
                  <a:lnTo>
                    <a:pt x="29" y="32"/>
                  </a:lnTo>
                  <a:lnTo>
                    <a:pt x="14" y="43"/>
                  </a:lnTo>
                  <a:lnTo>
                    <a:pt x="5" y="48"/>
                  </a:lnTo>
                  <a:lnTo>
                    <a:pt x="3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1"/>
                  </a:lnTo>
                  <a:lnTo>
                    <a:pt x="5" y="34"/>
                  </a:lnTo>
                  <a:lnTo>
                    <a:pt x="16" y="20"/>
                  </a:lnTo>
                  <a:lnTo>
                    <a:pt x="3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Freeform 36"/>
            <p:cNvSpPr>
              <a:spLocks/>
            </p:cNvSpPr>
            <p:nvPr/>
          </p:nvSpPr>
          <p:spPr bwMode="auto">
            <a:xfrm>
              <a:off x="7204075" y="2073275"/>
              <a:ext cx="77788" cy="12700"/>
            </a:xfrm>
            <a:custGeom>
              <a:avLst/>
              <a:gdLst>
                <a:gd name="T0" fmla="*/ 49 w 49"/>
                <a:gd name="T1" fmla="*/ 6 h 8"/>
                <a:gd name="T2" fmla="*/ 27 w 49"/>
                <a:gd name="T3" fmla="*/ 0 h 8"/>
                <a:gd name="T4" fmla="*/ 0 w 49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" h="8">
                  <a:moveTo>
                    <a:pt x="49" y="6"/>
                  </a:moveTo>
                  <a:lnTo>
                    <a:pt x="27" y="0"/>
                  </a:lnTo>
                  <a:lnTo>
                    <a:pt x="0" y="8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Freeform 37"/>
            <p:cNvSpPr>
              <a:spLocks/>
            </p:cNvSpPr>
            <p:nvPr/>
          </p:nvSpPr>
          <p:spPr bwMode="auto">
            <a:xfrm>
              <a:off x="7229475" y="2085975"/>
              <a:ext cx="52388" cy="11113"/>
            </a:xfrm>
            <a:custGeom>
              <a:avLst/>
              <a:gdLst>
                <a:gd name="T0" fmla="*/ 0 w 33"/>
                <a:gd name="T1" fmla="*/ 5 h 7"/>
                <a:gd name="T2" fmla="*/ 6 w 33"/>
                <a:gd name="T3" fmla="*/ 7 h 7"/>
                <a:gd name="T4" fmla="*/ 33 w 3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7">
                  <a:moveTo>
                    <a:pt x="0" y="5"/>
                  </a:moveTo>
                  <a:lnTo>
                    <a:pt x="6" y="7"/>
                  </a:lnTo>
                  <a:lnTo>
                    <a:pt x="33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Freeform 38"/>
            <p:cNvSpPr>
              <a:spLocks/>
            </p:cNvSpPr>
            <p:nvPr/>
          </p:nvSpPr>
          <p:spPr bwMode="auto">
            <a:xfrm>
              <a:off x="7204075" y="2082800"/>
              <a:ext cx="77788" cy="61913"/>
            </a:xfrm>
            <a:custGeom>
              <a:avLst/>
              <a:gdLst>
                <a:gd name="T0" fmla="*/ 0 w 49"/>
                <a:gd name="T1" fmla="*/ 2 h 39"/>
                <a:gd name="T2" fmla="*/ 0 w 49"/>
                <a:gd name="T3" fmla="*/ 32 h 39"/>
                <a:gd name="T4" fmla="*/ 22 w 49"/>
                <a:gd name="T5" fmla="*/ 39 h 39"/>
                <a:gd name="T6" fmla="*/ 49 w 49"/>
                <a:gd name="T7" fmla="*/ 32 h 39"/>
                <a:gd name="T8" fmla="*/ 49 w 49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9">
                  <a:moveTo>
                    <a:pt x="0" y="2"/>
                  </a:moveTo>
                  <a:lnTo>
                    <a:pt x="0" y="32"/>
                  </a:lnTo>
                  <a:lnTo>
                    <a:pt x="22" y="39"/>
                  </a:lnTo>
                  <a:lnTo>
                    <a:pt x="49" y="32"/>
                  </a:lnTo>
                  <a:lnTo>
                    <a:pt x="49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Line 39"/>
            <p:cNvSpPr>
              <a:spLocks noChangeShapeType="1"/>
            </p:cNvSpPr>
            <p:nvPr/>
          </p:nvSpPr>
          <p:spPr bwMode="auto">
            <a:xfrm>
              <a:off x="7239000" y="2097088"/>
              <a:ext cx="0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Line 40"/>
            <p:cNvSpPr>
              <a:spLocks noChangeShapeType="1"/>
            </p:cNvSpPr>
            <p:nvPr/>
          </p:nvSpPr>
          <p:spPr bwMode="auto">
            <a:xfrm flipV="1">
              <a:off x="7261225" y="2122488"/>
              <a:ext cx="9525" cy="317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Line 41"/>
            <p:cNvSpPr>
              <a:spLocks noChangeShapeType="1"/>
            </p:cNvSpPr>
            <p:nvPr/>
          </p:nvSpPr>
          <p:spPr bwMode="auto">
            <a:xfrm>
              <a:off x="6340475" y="2160588"/>
              <a:ext cx="49213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2" name="Line 42"/>
            <p:cNvSpPr>
              <a:spLocks noChangeShapeType="1"/>
            </p:cNvSpPr>
            <p:nvPr/>
          </p:nvSpPr>
          <p:spPr bwMode="auto">
            <a:xfrm>
              <a:off x="6396038" y="2143125"/>
              <a:ext cx="11113" cy="2222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3" name="Line 43"/>
            <p:cNvSpPr>
              <a:spLocks noChangeShapeType="1"/>
            </p:cNvSpPr>
            <p:nvPr/>
          </p:nvSpPr>
          <p:spPr bwMode="auto">
            <a:xfrm flipH="1">
              <a:off x="6324600" y="2143125"/>
              <a:ext cx="7938" cy="2222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4" name="Freeform 44"/>
            <p:cNvSpPr>
              <a:spLocks/>
            </p:cNvSpPr>
            <p:nvPr/>
          </p:nvSpPr>
          <p:spPr bwMode="auto">
            <a:xfrm>
              <a:off x="6353175" y="2001838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6 h 13"/>
                <a:gd name="T4" fmla="*/ 11 w 12"/>
                <a:gd name="T5" fmla="*/ 11 h 13"/>
                <a:gd name="T6" fmla="*/ 5 w 12"/>
                <a:gd name="T7" fmla="*/ 13 h 13"/>
                <a:gd name="T8" fmla="*/ 5 w 12"/>
                <a:gd name="T9" fmla="*/ 13 h 13"/>
                <a:gd name="T10" fmla="*/ 1 w 12"/>
                <a:gd name="T11" fmla="*/ 11 h 13"/>
                <a:gd name="T12" fmla="*/ 0 w 12"/>
                <a:gd name="T13" fmla="*/ 6 h 13"/>
                <a:gd name="T14" fmla="*/ 0 w 12"/>
                <a:gd name="T15" fmla="*/ 6 h 13"/>
                <a:gd name="T16" fmla="*/ 1 w 12"/>
                <a:gd name="T17" fmla="*/ 2 h 13"/>
                <a:gd name="T18" fmla="*/ 5 w 12"/>
                <a:gd name="T19" fmla="*/ 0 h 13"/>
                <a:gd name="T20" fmla="*/ 5 w 12"/>
                <a:gd name="T21" fmla="*/ 0 h 13"/>
                <a:gd name="T22" fmla="*/ 11 w 12"/>
                <a:gd name="T23" fmla="*/ 2 h 13"/>
                <a:gd name="T24" fmla="*/ 12 w 12"/>
                <a:gd name="T25" fmla="*/ 6 h 13"/>
                <a:gd name="T26" fmla="*/ 12 w 12"/>
                <a:gd name="T2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6"/>
                  </a:lnTo>
                  <a:lnTo>
                    <a:pt x="11" y="11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1" y="11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11" y="2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5" name="Freeform 45"/>
            <p:cNvSpPr>
              <a:spLocks/>
            </p:cNvSpPr>
            <p:nvPr/>
          </p:nvSpPr>
          <p:spPr bwMode="auto">
            <a:xfrm>
              <a:off x="6300788" y="2011363"/>
              <a:ext cx="123825" cy="131763"/>
            </a:xfrm>
            <a:custGeom>
              <a:avLst/>
              <a:gdLst>
                <a:gd name="T0" fmla="*/ 24 w 78"/>
                <a:gd name="T1" fmla="*/ 0 h 83"/>
                <a:gd name="T2" fmla="*/ 22 w 78"/>
                <a:gd name="T3" fmla="*/ 0 h 83"/>
                <a:gd name="T4" fmla="*/ 9 w 78"/>
                <a:gd name="T5" fmla="*/ 7 h 83"/>
                <a:gd name="T6" fmla="*/ 9 w 78"/>
                <a:gd name="T7" fmla="*/ 7 h 83"/>
                <a:gd name="T8" fmla="*/ 6 w 78"/>
                <a:gd name="T9" fmla="*/ 10 h 83"/>
                <a:gd name="T10" fmla="*/ 4 w 78"/>
                <a:gd name="T11" fmla="*/ 16 h 83"/>
                <a:gd name="T12" fmla="*/ 4 w 78"/>
                <a:gd name="T13" fmla="*/ 30 h 83"/>
                <a:gd name="T14" fmla="*/ 0 w 78"/>
                <a:gd name="T15" fmla="*/ 39 h 83"/>
                <a:gd name="T16" fmla="*/ 0 w 78"/>
                <a:gd name="T17" fmla="*/ 66 h 83"/>
                <a:gd name="T18" fmla="*/ 0 w 78"/>
                <a:gd name="T19" fmla="*/ 66 h 83"/>
                <a:gd name="T20" fmla="*/ 6 w 78"/>
                <a:gd name="T21" fmla="*/ 72 h 83"/>
                <a:gd name="T22" fmla="*/ 9 w 78"/>
                <a:gd name="T23" fmla="*/ 77 h 83"/>
                <a:gd name="T24" fmla="*/ 13 w 78"/>
                <a:gd name="T25" fmla="*/ 83 h 83"/>
                <a:gd name="T26" fmla="*/ 65 w 78"/>
                <a:gd name="T27" fmla="*/ 83 h 83"/>
                <a:gd name="T28" fmla="*/ 65 w 78"/>
                <a:gd name="T29" fmla="*/ 83 h 83"/>
                <a:gd name="T30" fmla="*/ 69 w 78"/>
                <a:gd name="T31" fmla="*/ 75 h 83"/>
                <a:gd name="T32" fmla="*/ 72 w 78"/>
                <a:gd name="T33" fmla="*/ 70 h 83"/>
                <a:gd name="T34" fmla="*/ 78 w 78"/>
                <a:gd name="T35" fmla="*/ 66 h 83"/>
                <a:gd name="T36" fmla="*/ 78 w 78"/>
                <a:gd name="T37" fmla="*/ 39 h 83"/>
                <a:gd name="T38" fmla="*/ 74 w 78"/>
                <a:gd name="T39" fmla="*/ 30 h 83"/>
                <a:gd name="T40" fmla="*/ 74 w 78"/>
                <a:gd name="T41" fmla="*/ 14 h 83"/>
                <a:gd name="T42" fmla="*/ 74 w 78"/>
                <a:gd name="T43" fmla="*/ 14 h 83"/>
                <a:gd name="T44" fmla="*/ 72 w 78"/>
                <a:gd name="T45" fmla="*/ 9 h 83"/>
                <a:gd name="T46" fmla="*/ 69 w 78"/>
                <a:gd name="T47" fmla="*/ 5 h 83"/>
                <a:gd name="T48" fmla="*/ 58 w 78"/>
                <a:gd name="T49" fmla="*/ 0 h 83"/>
                <a:gd name="T50" fmla="*/ 54 w 78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8" h="83">
                  <a:moveTo>
                    <a:pt x="24" y="0"/>
                  </a:moveTo>
                  <a:lnTo>
                    <a:pt x="22" y="0"/>
                  </a:lnTo>
                  <a:lnTo>
                    <a:pt x="9" y="7"/>
                  </a:lnTo>
                  <a:lnTo>
                    <a:pt x="9" y="7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30"/>
                  </a:lnTo>
                  <a:lnTo>
                    <a:pt x="0" y="3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9" y="77"/>
                  </a:lnTo>
                  <a:lnTo>
                    <a:pt x="13" y="83"/>
                  </a:lnTo>
                  <a:lnTo>
                    <a:pt x="65" y="83"/>
                  </a:lnTo>
                  <a:lnTo>
                    <a:pt x="65" y="83"/>
                  </a:lnTo>
                  <a:lnTo>
                    <a:pt x="69" y="75"/>
                  </a:lnTo>
                  <a:lnTo>
                    <a:pt x="72" y="70"/>
                  </a:lnTo>
                  <a:lnTo>
                    <a:pt x="78" y="66"/>
                  </a:lnTo>
                  <a:lnTo>
                    <a:pt x="78" y="39"/>
                  </a:lnTo>
                  <a:lnTo>
                    <a:pt x="74" y="30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2" y="9"/>
                  </a:lnTo>
                  <a:lnTo>
                    <a:pt x="69" y="5"/>
                  </a:lnTo>
                  <a:lnTo>
                    <a:pt x="58" y="0"/>
                  </a:lnTo>
                  <a:lnTo>
                    <a:pt x="5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6" name="Rectangle 46"/>
            <p:cNvSpPr>
              <a:spLocks noChangeArrowheads="1"/>
            </p:cNvSpPr>
            <p:nvPr/>
          </p:nvSpPr>
          <p:spPr bwMode="auto">
            <a:xfrm>
              <a:off x="6326188" y="2036763"/>
              <a:ext cx="28575" cy="14288"/>
            </a:xfrm>
            <a:prstGeom prst="rect">
              <a:avLst/>
            </a:prstGeom>
            <a:noFill/>
            <a:ln w="7938">
              <a:solidFill>
                <a:srgbClr val="2945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7" name="Rectangle 47"/>
            <p:cNvSpPr>
              <a:spLocks noChangeArrowheads="1"/>
            </p:cNvSpPr>
            <p:nvPr/>
          </p:nvSpPr>
          <p:spPr bwMode="auto">
            <a:xfrm>
              <a:off x="6370638" y="2036763"/>
              <a:ext cx="28575" cy="14288"/>
            </a:xfrm>
            <a:prstGeom prst="rect">
              <a:avLst/>
            </a:prstGeom>
            <a:noFill/>
            <a:ln w="7938">
              <a:solidFill>
                <a:srgbClr val="2945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8" name="Freeform 48"/>
            <p:cNvSpPr>
              <a:spLocks/>
            </p:cNvSpPr>
            <p:nvPr/>
          </p:nvSpPr>
          <p:spPr bwMode="auto">
            <a:xfrm>
              <a:off x="6321425" y="2065338"/>
              <a:ext cx="82550" cy="7938"/>
            </a:xfrm>
            <a:custGeom>
              <a:avLst/>
              <a:gdLst>
                <a:gd name="T0" fmla="*/ 52 w 52"/>
                <a:gd name="T1" fmla="*/ 5 h 5"/>
                <a:gd name="T2" fmla="*/ 25 w 52"/>
                <a:gd name="T3" fmla="*/ 0 h 5"/>
                <a:gd name="T4" fmla="*/ 0 w 5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5">
                  <a:moveTo>
                    <a:pt x="52" y="5"/>
                  </a:moveTo>
                  <a:lnTo>
                    <a:pt x="25" y="0"/>
                  </a:lnTo>
                  <a:lnTo>
                    <a:pt x="0" y="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9" name="Freeform 49"/>
            <p:cNvSpPr>
              <a:spLocks/>
            </p:cNvSpPr>
            <p:nvPr/>
          </p:nvSpPr>
          <p:spPr bwMode="auto">
            <a:xfrm>
              <a:off x="6354763" y="2097088"/>
              <a:ext cx="15875" cy="28575"/>
            </a:xfrm>
            <a:custGeom>
              <a:avLst/>
              <a:gdLst>
                <a:gd name="T0" fmla="*/ 4 w 10"/>
                <a:gd name="T1" fmla="*/ 18 h 18"/>
                <a:gd name="T2" fmla="*/ 4 w 10"/>
                <a:gd name="T3" fmla="*/ 18 h 18"/>
                <a:gd name="T4" fmla="*/ 4 w 10"/>
                <a:gd name="T5" fmla="*/ 18 h 18"/>
                <a:gd name="T6" fmla="*/ 0 w 10"/>
                <a:gd name="T7" fmla="*/ 16 h 18"/>
                <a:gd name="T8" fmla="*/ 0 w 10"/>
                <a:gd name="T9" fmla="*/ 12 h 18"/>
                <a:gd name="T10" fmla="*/ 0 w 10"/>
                <a:gd name="T11" fmla="*/ 5 h 18"/>
                <a:gd name="T12" fmla="*/ 0 w 10"/>
                <a:gd name="T13" fmla="*/ 5 h 18"/>
                <a:gd name="T14" fmla="*/ 0 w 10"/>
                <a:gd name="T15" fmla="*/ 2 h 18"/>
                <a:gd name="T16" fmla="*/ 4 w 10"/>
                <a:gd name="T17" fmla="*/ 0 h 18"/>
                <a:gd name="T18" fmla="*/ 4 w 10"/>
                <a:gd name="T19" fmla="*/ 0 h 18"/>
                <a:gd name="T20" fmla="*/ 4 w 10"/>
                <a:gd name="T21" fmla="*/ 0 h 18"/>
                <a:gd name="T22" fmla="*/ 8 w 10"/>
                <a:gd name="T23" fmla="*/ 2 h 18"/>
                <a:gd name="T24" fmla="*/ 10 w 10"/>
                <a:gd name="T25" fmla="*/ 5 h 18"/>
                <a:gd name="T26" fmla="*/ 10 w 10"/>
                <a:gd name="T27" fmla="*/ 12 h 18"/>
                <a:gd name="T28" fmla="*/ 10 w 10"/>
                <a:gd name="T29" fmla="*/ 12 h 18"/>
                <a:gd name="T30" fmla="*/ 8 w 10"/>
                <a:gd name="T31" fmla="*/ 16 h 18"/>
                <a:gd name="T32" fmla="*/ 4 w 10"/>
                <a:gd name="T33" fmla="*/ 18 h 18"/>
                <a:gd name="T34" fmla="*/ 4 w 10"/>
                <a:gd name="T3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8">
                  <a:moveTo>
                    <a:pt x="4" y="18"/>
                  </a:moveTo>
                  <a:lnTo>
                    <a:pt x="4" y="18"/>
                  </a:lnTo>
                  <a:lnTo>
                    <a:pt x="4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2"/>
                  </a:lnTo>
                  <a:lnTo>
                    <a:pt x="10" y="5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8" y="16"/>
                  </a:lnTo>
                  <a:lnTo>
                    <a:pt x="4" y="18"/>
                  </a:lnTo>
                  <a:lnTo>
                    <a:pt x="4" y="18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0" name="Freeform 50"/>
            <p:cNvSpPr>
              <a:spLocks/>
            </p:cNvSpPr>
            <p:nvPr/>
          </p:nvSpPr>
          <p:spPr bwMode="auto">
            <a:xfrm>
              <a:off x="6326188" y="2097088"/>
              <a:ext cx="12700" cy="31750"/>
            </a:xfrm>
            <a:custGeom>
              <a:avLst/>
              <a:gdLst>
                <a:gd name="T0" fmla="*/ 0 w 8"/>
                <a:gd name="T1" fmla="*/ 0 h 20"/>
                <a:gd name="T2" fmla="*/ 0 w 8"/>
                <a:gd name="T3" fmla="*/ 7 h 20"/>
                <a:gd name="T4" fmla="*/ 0 w 8"/>
                <a:gd name="T5" fmla="*/ 7 h 20"/>
                <a:gd name="T6" fmla="*/ 2 w 8"/>
                <a:gd name="T7" fmla="*/ 11 h 20"/>
                <a:gd name="T8" fmla="*/ 6 w 8"/>
                <a:gd name="T9" fmla="*/ 14 h 20"/>
                <a:gd name="T10" fmla="*/ 8 w 8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0">
                  <a:moveTo>
                    <a:pt x="0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6" y="14"/>
                  </a:lnTo>
                  <a:lnTo>
                    <a:pt x="8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1" name="Freeform 51"/>
            <p:cNvSpPr>
              <a:spLocks/>
            </p:cNvSpPr>
            <p:nvPr/>
          </p:nvSpPr>
          <p:spPr bwMode="auto">
            <a:xfrm>
              <a:off x="6386513" y="2097088"/>
              <a:ext cx="12700" cy="31750"/>
            </a:xfrm>
            <a:custGeom>
              <a:avLst/>
              <a:gdLst>
                <a:gd name="T0" fmla="*/ 8 w 8"/>
                <a:gd name="T1" fmla="*/ 0 h 20"/>
                <a:gd name="T2" fmla="*/ 8 w 8"/>
                <a:gd name="T3" fmla="*/ 7 h 20"/>
                <a:gd name="T4" fmla="*/ 8 w 8"/>
                <a:gd name="T5" fmla="*/ 7 h 20"/>
                <a:gd name="T6" fmla="*/ 4 w 8"/>
                <a:gd name="T7" fmla="*/ 11 h 20"/>
                <a:gd name="T8" fmla="*/ 2 w 8"/>
                <a:gd name="T9" fmla="*/ 14 h 20"/>
                <a:gd name="T10" fmla="*/ 0 w 8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0">
                  <a:moveTo>
                    <a:pt x="8" y="0"/>
                  </a:moveTo>
                  <a:lnTo>
                    <a:pt x="8" y="7"/>
                  </a:lnTo>
                  <a:lnTo>
                    <a:pt x="8" y="7"/>
                  </a:lnTo>
                  <a:lnTo>
                    <a:pt x="4" y="11"/>
                  </a:lnTo>
                  <a:lnTo>
                    <a:pt x="2" y="14"/>
                  </a:lnTo>
                  <a:lnTo>
                    <a:pt x="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2" name="Freeform 52"/>
            <p:cNvSpPr>
              <a:spLocks/>
            </p:cNvSpPr>
            <p:nvPr/>
          </p:nvSpPr>
          <p:spPr bwMode="auto">
            <a:xfrm>
              <a:off x="6278563" y="2039938"/>
              <a:ext cx="14288" cy="93663"/>
            </a:xfrm>
            <a:custGeom>
              <a:avLst/>
              <a:gdLst>
                <a:gd name="T0" fmla="*/ 9 w 9"/>
                <a:gd name="T1" fmla="*/ 0 h 59"/>
                <a:gd name="T2" fmla="*/ 0 w 9"/>
                <a:gd name="T3" fmla="*/ 7 h 59"/>
                <a:gd name="T4" fmla="*/ 0 w 9"/>
                <a:gd name="T5" fmla="*/ 57 h 59"/>
                <a:gd name="T6" fmla="*/ 9 w 9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9">
                  <a:moveTo>
                    <a:pt x="9" y="0"/>
                  </a:moveTo>
                  <a:lnTo>
                    <a:pt x="0" y="7"/>
                  </a:lnTo>
                  <a:lnTo>
                    <a:pt x="0" y="57"/>
                  </a:lnTo>
                  <a:lnTo>
                    <a:pt x="9" y="5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3" name="Freeform 53"/>
            <p:cNvSpPr>
              <a:spLocks/>
            </p:cNvSpPr>
            <p:nvPr/>
          </p:nvSpPr>
          <p:spPr bwMode="auto">
            <a:xfrm>
              <a:off x="6257925" y="2143125"/>
              <a:ext cx="49213" cy="4763"/>
            </a:xfrm>
            <a:custGeom>
              <a:avLst/>
              <a:gdLst>
                <a:gd name="T0" fmla="*/ 0 w 31"/>
                <a:gd name="T1" fmla="*/ 0 h 3"/>
                <a:gd name="T2" fmla="*/ 11 w 31"/>
                <a:gd name="T3" fmla="*/ 0 h 3"/>
                <a:gd name="T4" fmla="*/ 31 w 3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3">
                  <a:moveTo>
                    <a:pt x="0" y="0"/>
                  </a:moveTo>
                  <a:lnTo>
                    <a:pt x="11" y="0"/>
                  </a:lnTo>
                  <a:lnTo>
                    <a:pt x="31" y="3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4" name="Freeform 54"/>
            <p:cNvSpPr>
              <a:spLocks/>
            </p:cNvSpPr>
            <p:nvPr/>
          </p:nvSpPr>
          <p:spPr bwMode="auto">
            <a:xfrm>
              <a:off x="6257925" y="2055813"/>
              <a:ext cx="6350" cy="74613"/>
            </a:xfrm>
            <a:custGeom>
              <a:avLst/>
              <a:gdLst>
                <a:gd name="T0" fmla="*/ 0 w 4"/>
                <a:gd name="T1" fmla="*/ 2 h 47"/>
                <a:gd name="T2" fmla="*/ 4 w 4"/>
                <a:gd name="T3" fmla="*/ 0 h 47"/>
                <a:gd name="T4" fmla="*/ 4 w 4"/>
                <a:gd name="T5" fmla="*/ 47 h 47"/>
                <a:gd name="T6" fmla="*/ 0 w 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7">
                  <a:moveTo>
                    <a:pt x="0" y="2"/>
                  </a:moveTo>
                  <a:lnTo>
                    <a:pt x="4" y="0"/>
                  </a:lnTo>
                  <a:lnTo>
                    <a:pt x="4" y="47"/>
                  </a:lnTo>
                  <a:lnTo>
                    <a:pt x="0" y="47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5" name="Freeform 55"/>
            <p:cNvSpPr>
              <a:spLocks/>
            </p:cNvSpPr>
            <p:nvPr/>
          </p:nvSpPr>
          <p:spPr bwMode="auto">
            <a:xfrm>
              <a:off x="6588125" y="2030413"/>
              <a:ext cx="100013" cy="120650"/>
            </a:xfrm>
            <a:custGeom>
              <a:avLst/>
              <a:gdLst>
                <a:gd name="T0" fmla="*/ 63 w 63"/>
                <a:gd name="T1" fmla="*/ 69 h 76"/>
                <a:gd name="T2" fmla="*/ 63 w 63"/>
                <a:gd name="T3" fmla="*/ 71 h 76"/>
                <a:gd name="T4" fmla="*/ 63 w 63"/>
                <a:gd name="T5" fmla="*/ 71 h 76"/>
                <a:gd name="T6" fmla="*/ 61 w 63"/>
                <a:gd name="T7" fmla="*/ 74 h 76"/>
                <a:gd name="T8" fmla="*/ 58 w 63"/>
                <a:gd name="T9" fmla="*/ 76 h 76"/>
                <a:gd name="T10" fmla="*/ 5 w 63"/>
                <a:gd name="T11" fmla="*/ 76 h 76"/>
                <a:gd name="T12" fmla="*/ 5 w 63"/>
                <a:gd name="T13" fmla="*/ 76 h 76"/>
                <a:gd name="T14" fmla="*/ 2 w 63"/>
                <a:gd name="T15" fmla="*/ 74 h 76"/>
                <a:gd name="T16" fmla="*/ 0 w 63"/>
                <a:gd name="T17" fmla="*/ 71 h 76"/>
                <a:gd name="T18" fmla="*/ 0 w 63"/>
                <a:gd name="T19" fmla="*/ 69 h 76"/>
                <a:gd name="T20" fmla="*/ 12 w 63"/>
                <a:gd name="T21" fmla="*/ 69 h 76"/>
                <a:gd name="T22" fmla="*/ 12 w 63"/>
                <a:gd name="T23" fmla="*/ 69 h 76"/>
                <a:gd name="T24" fmla="*/ 14 w 63"/>
                <a:gd name="T25" fmla="*/ 67 h 76"/>
                <a:gd name="T26" fmla="*/ 14 w 63"/>
                <a:gd name="T27" fmla="*/ 65 h 76"/>
                <a:gd name="T28" fmla="*/ 12 w 63"/>
                <a:gd name="T29" fmla="*/ 62 h 76"/>
                <a:gd name="T30" fmla="*/ 12 w 63"/>
                <a:gd name="T31" fmla="*/ 62 h 76"/>
                <a:gd name="T32" fmla="*/ 11 w 63"/>
                <a:gd name="T33" fmla="*/ 60 h 76"/>
                <a:gd name="T34" fmla="*/ 9 w 63"/>
                <a:gd name="T35" fmla="*/ 60 h 76"/>
                <a:gd name="T36" fmla="*/ 0 w 63"/>
                <a:gd name="T37" fmla="*/ 60 h 76"/>
                <a:gd name="T38" fmla="*/ 0 w 63"/>
                <a:gd name="T39" fmla="*/ 7 h 76"/>
                <a:gd name="T40" fmla="*/ 0 w 63"/>
                <a:gd name="T41" fmla="*/ 7 h 76"/>
                <a:gd name="T42" fmla="*/ 2 w 63"/>
                <a:gd name="T43" fmla="*/ 4 h 76"/>
                <a:gd name="T44" fmla="*/ 5 w 63"/>
                <a:gd name="T45" fmla="*/ 2 h 76"/>
                <a:gd name="T46" fmla="*/ 5 w 63"/>
                <a:gd name="T47" fmla="*/ 2 h 76"/>
                <a:gd name="T48" fmla="*/ 12 w 63"/>
                <a:gd name="T49" fmla="*/ 0 h 76"/>
                <a:gd name="T50" fmla="*/ 32 w 63"/>
                <a:gd name="T51" fmla="*/ 0 h 76"/>
                <a:gd name="T52" fmla="*/ 32 w 63"/>
                <a:gd name="T53" fmla="*/ 0 h 76"/>
                <a:gd name="T54" fmla="*/ 50 w 63"/>
                <a:gd name="T55" fmla="*/ 0 h 76"/>
                <a:gd name="T56" fmla="*/ 58 w 63"/>
                <a:gd name="T57" fmla="*/ 2 h 76"/>
                <a:gd name="T58" fmla="*/ 58 w 63"/>
                <a:gd name="T59" fmla="*/ 2 h 76"/>
                <a:gd name="T60" fmla="*/ 61 w 63"/>
                <a:gd name="T61" fmla="*/ 4 h 76"/>
                <a:gd name="T62" fmla="*/ 63 w 63"/>
                <a:gd name="T63" fmla="*/ 7 h 76"/>
                <a:gd name="T64" fmla="*/ 63 w 63"/>
                <a:gd name="T65" fmla="*/ 60 h 76"/>
                <a:gd name="T66" fmla="*/ 54 w 63"/>
                <a:gd name="T67" fmla="*/ 60 h 76"/>
                <a:gd name="T68" fmla="*/ 54 w 63"/>
                <a:gd name="T69" fmla="*/ 60 h 76"/>
                <a:gd name="T70" fmla="*/ 52 w 63"/>
                <a:gd name="T71" fmla="*/ 60 h 76"/>
                <a:gd name="T72" fmla="*/ 50 w 63"/>
                <a:gd name="T73" fmla="*/ 62 h 76"/>
                <a:gd name="T74" fmla="*/ 49 w 63"/>
                <a:gd name="T75" fmla="*/ 65 h 76"/>
                <a:gd name="T76" fmla="*/ 49 w 63"/>
                <a:gd name="T77" fmla="*/ 65 h 76"/>
                <a:gd name="T78" fmla="*/ 50 w 63"/>
                <a:gd name="T79" fmla="*/ 67 h 76"/>
                <a:gd name="T80" fmla="*/ 52 w 63"/>
                <a:gd name="T81" fmla="*/ 69 h 76"/>
                <a:gd name="T82" fmla="*/ 63 w 63"/>
                <a:gd name="T83" fmla="*/ 6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3" h="76">
                  <a:moveTo>
                    <a:pt x="63" y="69"/>
                  </a:moveTo>
                  <a:lnTo>
                    <a:pt x="63" y="71"/>
                  </a:lnTo>
                  <a:lnTo>
                    <a:pt x="63" y="71"/>
                  </a:lnTo>
                  <a:lnTo>
                    <a:pt x="61" y="74"/>
                  </a:lnTo>
                  <a:lnTo>
                    <a:pt x="58" y="76"/>
                  </a:lnTo>
                  <a:lnTo>
                    <a:pt x="5" y="76"/>
                  </a:lnTo>
                  <a:lnTo>
                    <a:pt x="5" y="76"/>
                  </a:lnTo>
                  <a:lnTo>
                    <a:pt x="2" y="74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12" y="69"/>
                  </a:lnTo>
                  <a:lnTo>
                    <a:pt x="12" y="69"/>
                  </a:lnTo>
                  <a:lnTo>
                    <a:pt x="14" y="67"/>
                  </a:lnTo>
                  <a:lnTo>
                    <a:pt x="14" y="65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1" y="60"/>
                  </a:lnTo>
                  <a:lnTo>
                    <a:pt x="9" y="60"/>
                  </a:lnTo>
                  <a:lnTo>
                    <a:pt x="0" y="60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1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50" y="0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61" y="4"/>
                  </a:lnTo>
                  <a:lnTo>
                    <a:pt x="63" y="7"/>
                  </a:lnTo>
                  <a:lnTo>
                    <a:pt x="63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2" y="60"/>
                  </a:lnTo>
                  <a:lnTo>
                    <a:pt x="50" y="62"/>
                  </a:lnTo>
                  <a:lnTo>
                    <a:pt x="49" y="65"/>
                  </a:lnTo>
                  <a:lnTo>
                    <a:pt x="49" y="65"/>
                  </a:lnTo>
                  <a:lnTo>
                    <a:pt x="50" y="67"/>
                  </a:lnTo>
                  <a:lnTo>
                    <a:pt x="52" y="69"/>
                  </a:lnTo>
                  <a:lnTo>
                    <a:pt x="63" y="69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6" name="Freeform 56"/>
            <p:cNvSpPr>
              <a:spLocks/>
            </p:cNvSpPr>
            <p:nvPr/>
          </p:nvSpPr>
          <p:spPr bwMode="auto">
            <a:xfrm>
              <a:off x="6602413" y="2108200"/>
              <a:ext cx="74613" cy="14288"/>
            </a:xfrm>
            <a:custGeom>
              <a:avLst/>
              <a:gdLst>
                <a:gd name="T0" fmla="*/ 0 w 47"/>
                <a:gd name="T1" fmla="*/ 0 h 9"/>
                <a:gd name="T2" fmla="*/ 5 w 47"/>
                <a:gd name="T3" fmla="*/ 0 h 9"/>
                <a:gd name="T4" fmla="*/ 11 w 47"/>
                <a:gd name="T5" fmla="*/ 9 h 9"/>
                <a:gd name="T6" fmla="*/ 34 w 47"/>
                <a:gd name="T7" fmla="*/ 9 h 9"/>
                <a:gd name="T8" fmla="*/ 34 w 47"/>
                <a:gd name="T9" fmla="*/ 9 h 9"/>
                <a:gd name="T10" fmla="*/ 40 w 47"/>
                <a:gd name="T11" fmla="*/ 0 h 9"/>
                <a:gd name="T12" fmla="*/ 47 w 47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9">
                  <a:moveTo>
                    <a:pt x="0" y="0"/>
                  </a:moveTo>
                  <a:lnTo>
                    <a:pt x="5" y="0"/>
                  </a:lnTo>
                  <a:lnTo>
                    <a:pt x="11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40" y="0"/>
                  </a:lnTo>
                  <a:lnTo>
                    <a:pt x="47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7" name="Line 57"/>
            <p:cNvSpPr>
              <a:spLocks noChangeShapeType="1"/>
            </p:cNvSpPr>
            <p:nvPr/>
          </p:nvSpPr>
          <p:spPr bwMode="auto">
            <a:xfrm>
              <a:off x="6624638" y="2108200"/>
              <a:ext cx="26988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8" name="Line 58"/>
            <p:cNvSpPr>
              <a:spLocks noChangeShapeType="1"/>
            </p:cNvSpPr>
            <p:nvPr/>
          </p:nvSpPr>
          <p:spPr bwMode="auto">
            <a:xfrm>
              <a:off x="6619875" y="2097088"/>
              <a:ext cx="36513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9" name="Line 59"/>
            <p:cNvSpPr>
              <a:spLocks noChangeShapeType="1"/>
            </p:cNvSpPr>
            <p:nvPr/>
          </p:nvSpPr>
          <p:spPr bwMode="auto">
            <a:xfrm>
              <a:off x="6630988" y="2136775"/>
              <a:ext cx="14288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0" name="Freeform 60"/>
            <p:cNvSpPr>
              <a:spLocks/>
            </p:cNvSpPr>
            <p:nvPr/>
          </p:nvSpPr>
          <p:spPr bwMode="auto">
            <a:xfrm>
              <a:off x="6602413" y="2047875"/>
              <a:ext cx="74613" cy="34925"/>
            </a:xfrm>
            <a:custGeom>
              <a:avLst/>
              <a:gdLst>
                <a:gd name="T0" fmla="*/ 0 w 47"/>
                <a:gd name="T1" fmla="*/ 0 h 22"/>
                <a:gd name="T2" fmla="*/ 0 w 47"/>
                <a:gd name="T3" fmla="*/ 16 h 22"/>
                <a:gd name="T4" fmla="*/ 0 w 47"/>
                <a:gd name="T5" fmla="*/ 16 h 22"/>
                <a:gd name="T6" fmla="*/ 0 w 47"/>
                <a:gd name="T7" fmla="*/ 18 h 22"/>
                <a:gd name="T8" fmla="*/ 3 w 47"/>
                <a:gd name="T9" fmla="*/ 20 h 22"/>
                <a:gd name="T10" fmla="*/ 3 w 47"/>
                <a:gd name="T11" fmla="*/ 20 h 22"/>
                <a:gd name="T12" fmla="*/ 11 w 47"/>
                <a:gd name="T13" fmla="*/ 22 h 22"/>
                <a:gd name="T14" fmla="*/ 23 w 47"/>
                <a:gd name="T15" fmla="*/ 22 h 22"/>
                <a:gd name="T16" fmla="*/ 23 w 47"/>
                <a:gd name="T17" fmla="*/ 22 h 22"/>
                <a:gd name="T18" fmla="*/ 36 w 47"/>
                <a:gd name="T19" fmla="*/ 22 h 22"/>
                <a:gd name="T20" fmla="*/ 41 w 47"/>
                <a:gd name="T21" fmla="*/ 20 h 22"/>
                <a:gd name="T22" fmla="*/ 41 w 47"/>
                <a:gd name="T23" fmla="*/ 20 h 22"/>
                <a:gd name="T24" fmla="*/ 45 w 47"/>
                <a:gd name="T25" fmla="*/ 18 h 22"/>
                <a:gd name="T26" fmla="*/ 47 w 47"/>
                <a:gd name="T27" fmla="*/ 16 h 22"/>
                <a:gd name="T28" fmla="*/ 47 w 47"/>
                <a:gd name="T29" fmla="*/ 0 h 22"/>
                <a:gd name="T30" fmla="*/ 0 w 47"/>
                <a:gd name="T3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22">
                  <a:moveTo>
                    <a:pt x="0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11" y="22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36" y="22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5" y="18"/>
                  </a:lnTo>
                  <a:lnTo>
                    <a:pt x="47" y="16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1" name="Freeform 61"/>
            <p:cNvSpPr>
              <a:spLocks/>
            </p:cNvSpPr>
            <p:nvPr/>
          </p:nvSpPr>
          <p:spPr bwMode="auto">
            <a:xfrm>
              <a:off x="6567488" y="2047875"/>
              <a:ext cx="20638" cy="34925"/>
            </a:xfrm>
            <a:custGeom>
              <a:avLst/>
              <a:gdLst>
                <a:gd name="T0" fmla="*/ 13 w 13"/>
                <a:gd name="T1" fmla="*/ 22 h 22"/>
                <a:gd name="T2" fmla="*/ 0 w 13"/>
                <a:gd name="T3" fmla="*/ 16 h 22"/>
                <a:gd name="T4" fmla="*/ 0 w 13"/>
                <a:gd name="T5" fmla="*/ 16 h 22"/>
                <a:gd name="T6" fmla="*/ 0 w 13"/>
                <a:gd name="T7" fmla="*/ 14 h 22"/>
                <a:gd name="T8" fmla="*/ 0 w 13"/>
                <a:gd name="T9" fmla="*/ 2 h 22"/>
                <a:gd name="T10" fmla="*/ 0 w 13"/>
                <a:gd name="T11" fmla="*/ 2 h 22"/>
                <a:gd name="T12" fmla="*/ 2 w 13"/>
                <a:gd name="T13" fmla="*/ 0 h 22"/>
                <a:gd name="T14" fmla="*/ 6 w 1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2">
                  <a:moveTo>
                    <a:pt x="13" y="22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2" name="Freeform 62"/>
            <p:cNvSpPr>
              <a:spLocks/>
            </p:cNvSpPr>
            <p:nvPr/>
          </p:nvSpPr>
          <p:spPr bwMode="auto">
            <a:xfrm>
              <a:off x="6688138" y="2047875"/>
              <a:ext cx="20638" cy="34925"/>
            </a:xfrm>
            <a:custGeom>
              <a:avLst/>
              <a:gdLst>
                <a:gd name="T0" fmla="*/ 0 w 13"/>
                <a:gd name="T1" fmla="*/ 22 h 22"/>
                <a:gd name="T2" fmla="*/ 13 w 13"/>
                <a:gd name="T3" fmla="*/ 16 h 22"/>
                <a:gd name="T4" fmla="*/ 13 w 13"/>
                <a:gd name="T5" fmla="*/ 16 h 22"/>
                <a:gd name="T6" fmla="*/ 13 w 13"/>
                <a:gd name="T7" fmla="*/ 14 h 22"/>
                <a:gd name="T8" fmla="*/ 13 w 13"/>
                <a:gd name="T9" fmla="*/ 2 h 22"/>
                <a:gd name="T10" fmla="*/ 13 w 13"/>
                <a:gd name="T11" fmla="*/ 2 h 22"/>
                <a:gd name="T12" fmla="*/ 13 w 13"/>
                <a:gd name="T13" fmla="*/ 0 h 22"/>
                <a:gd name="T14" fmla="*/ 7 w 1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2">
                  <a:moveTo>
                    <a:pt x="0" y="22"/>
                  </a:moveTo>
                  <a:lnTo>
                    <a:pt x="13" y="16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7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3" name="Freeform 63"/>
            <p:cNvSpPr>
              <a:spLocks/>
            </p:cNvSpPr>
            <p:nvPr/>
          </p:nvSpPr>
          <p:spPr bwMode="auto">
            <a:xfrm>
              <a:off x="6592888" y="2151063"/>
              <a:ext cx="23813" cy="11113"/>
            </a:xfrm>
            <a:custGeom>
              <a:avLst/>
              <a:gdLst>
                <a:gd name="T0" fmla="*/ 0 w 15"/>
                <a:gd name="T1" fmla="*/ 0 h 7"/>
                <a:gd name="T2" fmla="*/ 0 w 15"/>
                <a:gd name="T3" fmla="*/ 6 h 7"/>
                <a:gd name="T4" fmla="*/ 0 w 15"/>
                <a:gd name="T5" fmla="*/ 6 h 7"/>
                <a:gd name="T6" fmla="*/ 0 w 15"/>
                <a:gd name="T7" fmla="*/ 7 h 7"/>
                <a:gd name="T8" fmla="*/ 2 w 15"/>
                <a:gd name="T9" fmla="*/ 7 h 7"/>
                <a:gd name="T10" fmla="*/ 13 w 15"/>
                <a:gd name="T11" fmla="*/ 7 h 7"/>
                <a:gd name="T12" fmla="*/ 13 w 15"/>
                <a:gd name="T13" fmla="*/ 7 h 7"/>
                <a:gd name="T14" fmla="*/ 15 w 15"/>
                <a:gd name="T15" fmla="*/ 7 h 7"/>
                <a:gd name="T16" fmla="*/ 15 w 15"/>
                <a:gd name="T17" fmla="*/ 6 h 7"/>
                <a:gd name="T18" fmla="*/ 15 w 15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4" name="Freeform 64"/>
            <p:cNvSpPr>
              <a:spLocks/>
            </p:cNvSpPr>
            <p:nvPr/>
          </p:nvSpPr>
          <p:spPr bwMode="auto">
            <a:xfrm>
              <a:off x="6659563" y="2151063"/>
              <a:ext cx="22225" cy="11113"/>
            </a:xfrm>
            <a:custGeom>
              <a:avLst/>
              <a:gdLst>
                <a:gd name="T0" fmla="*/ 0 w 14"/>
                <a:gd name="T1" fmla="*/ 0 h 7"/>
                <a:gd name="T2" fmla="*/ 0 w 14"/>
                <a:gd name="T3" fmla="*/ 6 h 7"/>
                <a:gd name="T4" fmla="*/ 0 w 14"/>
                <a:gd name="T5" fmla="*/ 6 h 7"/>
                <a:gd name="T6" fmla="*/ 0 w 14"/>
                <a:gd name="T7" fmla="*/ 7 h 7"/>
                <a:gd name="T8" fmla="*/ 2 w 14"/>
                <a:gd name="T9" fmla="*/ 7 h 7"/>
                <a:gd name="T10" fmla="*/ 13 w 14"/>
                <a:gd name="T11" fmla="*/ 7 h 7"/>
                <a:gd name="T12" fmla="*/ 13 w 14"/>
                <a:gd name="T13" fmla="*/ 7 h 7"/>
                <a:gd name="T14" fmla="*/ 14 w 14"/>
                <a:gd name="T15" fmla="*/ 7 h 7"/>
                <a:gd name="T16" fmla="*/ 14 w 14"/>
                <a:gd name="T17" fmla="*/ 6 h 7"/>
                <a:gd name="T18" fmla="*/ 14 w 14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5" name="Freeform 65"/>
            <p:cNvSpPr>
              <a:spLocks/>
            </p:cNvSpPr>
            <p:nvPr/>
          </p:nvSpPr>
          <p:spPr bwMode="auto">
            <a:xfrm>
              <a:off x="6545263" y="2005013"/>
              <a:ext cx="142875" cy="134938"/>
            </a:xfrm>
            <a:custGeom>
              <a:avLst/>
              <a:gdLst>
                <a:gd name="T0" fmla="*/ 90 w 90"/>
                <a:gd name="T1" fmla="*/ 9 h 85"/>
                <a:gd name="T2" fmla="*/ 90 w 90"/>
                <a:gd name="T3" fmla="*/ 0 h 85"/>
                <a:gd name="T4" fmla="*/ 27 w 90"/>
                <a:gd name="T5" fmla="*/ 0 h 85"/>
                <a:gd name="T6" fmla="*/ 0 w 90"/>
                <a:gd name="T7" fmla="*/ 27 h 85"/>
                <a:gd name="T8" fmla="*/ 0 w 90"/>
                <a:gd name="T9" fmla="*/ 85 h 85"/>
                <a:gd name="T10" fmla="*/ 14 w 90"/>
                <a:gd name="T11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85">
                  <a:moveTo>
                    <a:pt x="90" y="9"/>
                  </a:moveTo>
                  <a:lnTo>
                    <a:pt x="90" y="0"/>
                  </a:lnTo>
                  <a:lnTo>
                    <a:pt x="27" y="0"/>
                  </a:lnTo>
                  <a:lnTo>
                    <a:pt x="0" y="27"/>
                  </a:lnTo>
                  <a:lnTo>
                    <a:pt x="0" y="85"/>
                  </a:lnTo>
                  <a:lnTo>
                    <a:pt x="14" y="8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6" name="Freeform 66"/>
            <p:cNvSpPr>
              <a:spLocks/>
            </p:cNvSpPr>
            <p:nvPr/>
          </p:nvSpPr>
          <p:spPr bwMode="auto">
            <a:xfrm>
              <a:off x="6556375" y="2151063"/>
              <a:ext cx="17463" cy="11113"/>
            </a:xfrm>
            <a:custGeom>
              <a:avLst/>
              <a:gdLst>
                <a:gd name="T0" fmla="*/ 0 w 11"/>
                <a:gd name="T1" fmla="*/ 0 h 7"/>
                <a:gd name="T2" fmla="*/ 0 w 11"/>
                <a:gd name="T3" fmla="*/ 6 h 7"/>
                <a:gd name="T4" fmla="*/ 0 w 11"/>
                <a:gd name="T5" fmla="*/ 6 h 7"/>
                <a:gd name="T6" fmla="*/ 0 w 11"/>
                <a:gd name="T7" fmla="*/ 7 h 7"/>
                <a:gd name="T8" fmla="*/ 2 w 11"/>
                <a:gd name="T9" fmla="*/ 7 h 7"/>
                <a:gd name="T10" fmla="*/ 9 w 11"/>
                <a:gd name="T11" fmla="*/ 7 h 7"/>
                <a:gd name="T12" fmla="*/ 9 w 11"/>
                <a:gd name="T13" fmla="*/ 7 h 7"/>
                <a:gd name="T14" fmla="*/ 11 w 11"/>
                <a:gd name="T15" fmla="*/ 7 h 7"/>
                <a:gd name="T16" fmla="*/ 11 w 11"/>
                <a:gd name="T17" fmla="*/ 6 h 7"/>
                <a:gd name="T18" fmla="*/ 11 w 11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1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7" name="Freeform 67"/>
            <p:cNvSpPr>
              <a:spLocks/>
            </p:cNvSpPr>
            <p:nvPr/>
          </p:nvSpPr>
          <p:spPr bwMode="auto">
            <a:xfrm>
              <a:off x="6550025" y="2139950"/>
              <a:ext cx="23813" cy="11113"/>
            </a:xfrm>
            <a:custGeom>
              <a:avLst/>
              <a:gdLst>
                <a:gd name="T0" fmla="*/ 15 w 15"/>
                <a:gd name="T1" fmla="*/ 7 h 7"/>
                <a:gd name="T2" fmla="*/ 0 w 15"/>
                <a:gd name="T3" fmla="*/ 7 h 7"/>
                <a:gd name="T4" fmla="*/ 0 w 15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7">
                  <a:moveTo>
                    <a:pt x="15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8" name="Line 68"/>
            <p:cNvSpPr>
              <a:spLocks noChangeShapeType="1"/>
            </p:cNvSpPr>
            <p:nvPr/>
          </p:nvSpPr>
          <p:spPr bwMode="auto">
            <a:xfrm>
              <a:off x="6588125" y="2008188"/>
              <a:ext cx="0" cy="11113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9" name="Freeform 69"/>
            <p:cNvSpPr>
              <a:spLocks/>
            </p:cNvSpPr>
            <p:nvPr/>
          </p:nvSpPr>
          <p:spPr bwMode="auto">
            <a:xfrm>
              <a:off x="5969000" y="2082800"/>
              <a:ext cx="71438" cy="14288"/>
            </a:xfrm>
            <a:custGeom>
              <a:avLst/>
              <a:gdLst>
                <a:gd name="T0" fmla="*/ 0 w 45"/>
                <a:gd name="T1" fmla="*/ 9 h 9"/>
                <a:gd name="T2" fmla="*/ 0 w 45"/>
                <a:gd name="T3" fmla="*/ 9 h 9"/>
                <a:gd name="T4" fmla="*/ 29 w 45"/>
                <a:gd name="T5" fmla="*/ 9 h 9"/>
                <a:gd name="T6" fmla="*/ 29 w 45"/>
                <a:gd name="T7" fmla="*/ 9 h 9"/>
                <a:gd name="T8" fmla="*/ 36 w 45"/>
                <a:gd name="T9" fmla="*/ 7 h 9"/>
                <a:gd name="T10" fmla="*/ 41 w 45"/>
                <a:gd name="T11" fmla="*/ 5 h 9"/>
                <a:gd name="T12" fmla="*/ 43 w 45"/>
                <a:gd name="T13" fmla="*/ 3 h 9"/>
                <a:gd name="T14" fmla="*/ 45 w 4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9">
                  <a:moveTo>
                    <a:pt x="0" y="9"/>
                  </a:moveTo>
                  <a:lnTo>
                    <a:pt x="0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36" y="7"/>
                  </a:lnTo>
                  <a:lnTo>
                    <a:pt x="41" y="5"/>
                  </a:lnTo>
                  <a:lnTo>
                    <a:pt x="43" y="3"/>
                  </a:lnTo>
                  <a:lnTo>
                    <a:pt x="45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0" name="Freeform 70"/>
            <p:cNvSpPr>
              <a:spLocks/>
            </p:cNvSpPr>
            <p:nvPr/>
          </p:nvSpPr>
          <p:spPr bwMode="auto">
            <a:xfrm>
              <a:off x="5969000" y="2136775"/>
              <a:ext cx="168275" cy="17463"/>
            </a:xfrm>
            <a:custGeom>
              <a:avLst/>
              <a:gdLst>
                <a:gd name="T0" fmla="*/ 0 w 106"/>
                <a:gd name="T1" fmla="*/ 0 h 11"/>
                <a:gd name="T2" fmla="*/ 34 w 106"/>
                <a:gd name="T3" fmla="*/ 0 h 11"/>
                <a:gd name="T4" fmla="*/ 34 w 106"/>
                <a:gd name="T5" fmla="*/ 0 h 11"/>
                <a:gd name="T6" fmla="*/ 38 w 106"/>
                <a:gd name="T7" fmla="*/ 5 h 11"/>
                <a:gd name="T8" fmla="*/ 45 w 106"/>
                <a:gd name="T9" fmla="*/ 7 h 11"/>
                <a:gd name="T10" fmla="*/ 50 w 106"/>
                <a:gd name="T11" fmla="*/ 9 h 11"/>
                <a:gd name="T12" fmla="*/ 56 w 106"/>
                <a:gd name="T13" fmla="*/ 11 h 11"/>
                <a:gd name="T14" fmla="*/ 56 w 106"/>
                <a:gd name="T15" fmla="*/ 11 h 11"/>
                <a:gd name="T16" fmla="*/ 61 w 106"/>
                <a:gd name="T17" fmla="*/ 9 h 11"/>
                <a:gd name="T18" fmla="*/ 66 w 106"/>
                <a:gd name="T19" fmla="*/ 7 h 11"/>
                <a:gd name="T20" fmla="*/ 75 w 106"/>
                <a:gd name="T21" fmla="*/ 0 h 11"/>
                <a:gd name="T22" fmla="*/ 75 w 106"/>
                <a:gd name="T23" fmla="*/ 0 h 11"/>
                <a:gd name="T24" fmla="*/ 106 w 106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11">
                  <a:moveTo>
                    <a:pt x="0" y="0"/>
                  </a:moveTo>
                  <a:lnTo>
                    <a:pt x="34" y="0"/>
                  </a:lnTo>
                  <a:lnTo>
                    <a:pt x="34" y="0"/>
                  </a:lnTo>
                  <a:lnTo>
                    <a:pt x="38" y="5"/>
                  </a:lnTo>
                  <a:lnTo>
                    <a:pt x="45" y="7"/>
                  </a:lnTo>
                  <a:lnTo>
                    <a:pt x="50" y="9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61" y="9"/>
                  </a:lnTo>
                  <a:lnTo>
                    <a:pt x="66" y="7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106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1" name="Line 71"/>
            <p:cNvSpPr>
              <a:spLocks noChangeShapeType="1"/>
            </p:cNvSpPr>
            <p:nvPr/>
          </p:nvSpPr>
          <p:spPr bwMode="auto">
            <a:xfrm>
              <a:off x="6016625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2" name="Line 72"/>
            <p:cNvSpPr>
              <a:spLocks noChangeShapeType="1"/>
            </p:cNvSpPr>
            <p:nvPr/>
          </p:nvSpPr>
          <p:spPr bwMode="auto">
            <a:xfrm>
              <a:off x="6005513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3" name="Freeform 73"/>
            <p:cNvSpPr>
              <a:spLocks/>
            </p:cNvSpPr>
            <p:nvPr/>
          </p:nvSpPr>
          <p:spPr bwMode="auto">
            <a:xfrm>
              <a:off x="6030913" y="2058988"/>
              <a:ext cx="46038" cy="23813"/>
            </a:xfrm>
            <a:custGeom>
              <a:avLst/>
              <a:gdLst>
                <a:gd name="T0" fmla="*/ 22 w 29"/>
                <a:gd name="T1" fmla="*/ 15 h 15"/>
                <a:gd name="T2" fmla="*/ 8 w 29"/>
                <a:gd name="T3" fmla="*/ 15 h 15"/>
                <a:gd name="T4" fmla="*/ 8 w 29"/>
                <a:gd name="T5" fmla="*/ 15 h 15"/>
                <a:gd name="T6" fmla="*/ 6 w 29"/>
                <a:gd name="T7" fmla="*/ 15 h 15"/>
                <a:gd name="T8" fmla="*/ 2 w 29"/>
                <a:gd name="T9" fmla="*/ 13 h 15"/>
                <a:gd name="T10" fmla="*/ 0 w 29"/>
                <a:gd name="T11" fmla="*/ 9 h 15"/>
                <a:gd name="T12" fmla="*/ 0 w 29"/>
                <a:gd name="T13" fmla="*/ 7 h 15"/>
                <a:gd name="T14" fmla="*/ 0 w 29"/>
                <a:gd name="T15" fmla="*/ 7 h 15"/>
                <a:gd name="T16" fmla="*/ 0 w 29"/>
                <a:gd name="T17" fmla="*/ 4 h 15"/>
                <a:gd name="T18" fmla="*/ 2 w 29"/>
                <a:gd name="T19" fmla="*/ 2 h 15"/>
                <a:gd name="T20" fmla="*/ 6 w 29"/>
                <a:gd name="T21" fmla="*/ 0 h 15"/>
                <a:gd name="T22" fmla="*/ 8 w 29"/>
                <a:gd name="T23" fmla="*/ 0 h 15"/>
                <a:gd name="T24" fmla="*/ 22 w 29"/>
                <a:gd name="T25" fmla="*/ 0 h 15"/>
                <a:gd name="T26" fmla="*/ 22 w 29"/>
                <a:gd name="T27" fmla="*/ 0 h 15"/>
                <a:gd name="T28" fmla="*/ 26 w 29"/>
                <a:gd name="T29" fmla="*/ 0 h 15"/>
                <a:gd name="T30" fmla="*/ 27 w 29"/>
                <a:gd name="T31" fmla="*/ 2 h 15"/>
                <a:gd name="T32" fmla="*/ 29 w 29"/>
                <a:gd name="T33" fmla="*/ 4 h 15"/>
                <a:gd name="T34" fmla="*/ 29 w 29"/>
                <a:gd name="T35" fmla="*/ 7 h 15"/>
                <a:gd name="T36" fmla="*/ 29 w 29"/>
                <a:gd name="T37" fmla="*/ 7 h 15"/>
                <a:gd name="T38" fmla="*/ 29 w 29"/>
                <a:gd name="T39" fmla="*/ 9 h 15"/>
                <a:gd name="T40" fmla="*/ 27 w 29"/>
                <a:gd name="T41" fmla="*/ 13 h 15"/>
                <a:gd name="T42" fmla="*/ 26 w 29"/>
                <a:gd name="T43" fmla="*/ 15 h 15"/>
                <a:gd name="T44" fmla="*/ 22 w 29"/>
                <a:gd name="T45" fmla="*/ 15 h 15"/>
                <a:gd name="T46" fmla="*/ 22 w 29"/>
                <a:gd name="T4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15">
                  <a:moveTo>
                    <a:pt x="22" y="15"/>
                  </a:moveTo>
                  <a:lnTo>
                    <a:pt x="8" y="15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2" y="13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27" y="2"/>
                  </a:lnTo>
                  <a:lnTo>
                    <a:pt x="29" y="4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9"/>
                  </a:lnTo>
                  <a:lnTo>
                    <a:pt x="27" y="13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22" y="15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4" name="Freeform 74"/>
            <p:cNvSpPr>
              <a:spLocks/>
            </p:cNvSpPr>
            <p:nvPr/>
          </p:nvSpPr>
          <p:spPr bwMode="auto">
            <a:xfrm>
              <a:off x="6048375" y="2070100"/>
              <a:ext cx="14288" cy="0"/>
            </a:xfrm>
            <a:custGeom>
              <a:avLst/>
              <a:gdLst>
                <a:gd name="T0" fmla="*/ 0 w 9"/>
                <a:gd name="T1" fmla="*/ 0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0" y="0"/>
                  </a:lnTo>
                  <a:lnTo>
                    <a:pt x="9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5" name="Line 75"/>
            <p:cNvSpPr>
              <a:spLocks noChangeShapeType="1"/>
            </p:cNvSpPr>
            <p:nvPr/>
          </p:nvSpPr>
          <p:spPr bwMode="auto">
            <a:xfrm>
              <a:off x="6015038" y="2025650"/>
              <a:ext cx="79375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6" name="Freeform 76"/>
            <p:cNvSpPr>
              <a:spLocks/>
            </p:cNvSpPr>
            <p:nvPr/>
          </p:nvSpPr>
          <p:spPr bwMode="auto">
            <a:xfrm>
              <a:off x="6048375" y="2012950"/>
              <a:ext cx="11113" cy="46038"/>
            </a:xfrm>
            <a:custGeom>
              <a:avLst/>
              <a:gdLst>
                <a:gd name="T0" fmla="*/ 0 w 7"/>
                <a:gd name="T1" fmla="*/ 29 h 29"/>
                <a:gd name="T2" fmla="*/ 0 w 7"/>
                <a:gd name="T3" fmla="*/ 2 h 29"/>
                <a:gd name="T4" fmla="*/ 0 w 7"/>
                <a:gd name="T5" fmla="*/ 2 h 29"/>
                <a:gd name="T6" fmla="*/ 2 w 7"/>
                <a:gd name="T7" fmla="*/ 0 h 29"/>
                <a:gd name="T8" fmla="*/ 4 w 7"/>
                <a:gd name="T9" fmla="*/ 0 h 29"/>
                <a:gd name="T10" fmla="*/ 4 w 7"/>
                <a:gd name="T11" fmla="*/ 0 h 29"/>
                <a:gd name="T12" fmla="*/ 4 w 7"/>
                <a:gd name="T13" fmla="*/ 0 h 29"/>
                <a:gd name="T14" fmla="*/ 6 w 7"/>
                <a:gd name="T15" fmla="*/ 0 h 29"/>
                <a:gd name="T16" fmla="*/ 7 w 7"/>
                <a:gd name="T17" fmla="*/ 2 h 29"/>
                <a:gd name="T18" fmla="*/ 7 w 7"/>
                <a:gd name="T1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29">
                  <a:moveTo>
                    <a:pt x="0" y="29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2"/>
                  </a:lnTo>
                  <a:lnTo>
                    <a:pt x="7" y="2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7" name="Line 77"/>
            <p:cNvSpPr>
              <a:spLocks noChangeShapeType="1"/>
            </p:cNvSpPr>
            <p:nvPr/>
          </p:nvSpPr>
          <p:spPr bwMode="auto">
            <a:xfrm>
              <a:off x="6030913" y="2025650"/>
              <a:ext cx="12700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8" name="Line 78"/>
            <p:cNvSpPr>
              <a:spLocks noChangeShapeType="1"/>
            </p:cNvSpPr>
            <p:nvPr/>
          </p:nvSpPr>
          <p:spPr bwMode="auto">
            <a:xfrm flipH="1" flipV="1">
              <a:off x="6022975" y="2025650"/>
              <a:ext cx="14288" cy="36513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9" name="Line 79"/>
            <p:cNvSpPr>
              <a:spLocks noChangeShapeType="1"/>
            </p:cNvSpPr>
            <p:nvPr/>
          </p:nvSpPr>
          <p:spPr bwMode="auto">
            <a:xfrm flipH="1">
              <a:off x="6065838" y="2025650"/>
              <a:ext cx="11113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0" name="Line 80"/>
            <p:cNvSpPr>
              <a:spLocks noChangeShapeType="1"/>
            </p:cNvSpPr>
            <p:nvPr/>
          </p:nvSpPr>
          <p:spPr bwMode="auto">
            <a:xfrm flipV="1">
              <a:off x="6072188" y="2025650"/>
              <a:ext cx="14288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1" name="Freeform 81"/>
            <p:cNvSpPr>
              <a:spLocks/>
            </p:cNvSpPr>
            <p:nvPr/>
          </p:nvSpPr>
          <p:spPr bwMode="auto">
            <a:xfrm>
              <a:off x="6072188" y="2082800"/>
              <a:ext cx="68263" cy="14288"/>
            </a:xfrm>
            <a:custGeom>
              <a:avLst/>
              <a:gdLst>
                <a:gd name="T0" fmla="*/ 43 w 43"/>
                <a:gd name="T1" fmla="*/ 9 h 9"/>
                <a:gd name="T2" fmla="*/ 43 w 43"/>
                <a:gd name="T3" fmla="*/ 9 h 9"/>
                <a:gd name="T4" fmla="*/ 14 w 43"/>
                <a:gd name="T5" fmla="*/ 9 h 9"/>
                <a:gd name="T6" fmla="*/ 14 w 43"/>
                <a:gd name="T7" fmla="*/ 9 h 9"/>
                <a:gd name="T8" fmla="*/ 7 w 43"/>
                <a:gd name="T9" fmla="*/ 7 h 9"/>
                <a:gd name="T10" fmla="*/ 1 w 43"/>
                <a:gd name="T11" fmla="*/ 5 h 9"/>
                <a:gd name="T12" fmla="*/ 0 w 43"/>
                <a:gd name="T13" fmla="*/ 3 h 9"/>
                <a:gd name="T14" fmla="*/ 0 w 4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9">
                  <a:moveTo>
                    <a:pt x="43" y="9"/>
                  </a:moveTo>
                  <a:lnTo>
                    <a:pt x="43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7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2" name="Line 82"/>
            <p:cNvSpPr>
              <a:spLocks noChangeShapeType="1"/>
            </p:cNvSpPr>
            <p:nvPr/>
          </p:nvSpPr>
          <p:spPr bwMode="auto">
            <a:xfrm>
              <a:off x="6094413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3" name="Line 83"/>
            <p:cNvSpPr>
              <a:spLocks noChangeShapeType="1"/>
            </p:cNvSpPr>
            <p:nvPr/>
          </p:nvSpPr>
          <p:spPr bwMode="auto">
            <a:xfrm>
              <a:off x="6103938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4" name="Freeform 84"/>
            <p:cNvSpPr>
              <a:spLocks/>
            </p:cNvSpPr>
            <p:nvPr/>
          </p:nvSpPr>
          <p:spPr bwMode="auto">
            <a:xfrm>
              <a:off x="7399338" y="1820863"/>
              <a:ext cx="80963" cy="92075"/>
            </a:xfrm>
            <a:custGeom>
              <a:avLst/>
              <a:gdLst>
                <a:gd name="T0" fmla="*/ 0 w 51"/>
                <a:gd name="T1" fmla="*/ 29 h 58"/>
                <a:gd name="T2" fmla="*/ 0 w 51"/>
                <a:gd name="T3" fmla="*/ 29 h 58"/>
                <a:gd name="T4" fmla="*/ 0 w 51"/>
                <a:gd name="T5" fmla="*/ 29 h 58"/>
                <a:gd name="T6" fmla="*/ 0 w 51"/>
                <a:gd name="T7" fmla="*/ 22 h 58"/>
                <a:gd name="T8" fmla="*/ 2 w 51"/>
                <a:gd name="T9" fmla="*/ 17 h 58"/>
                <a:gd name="T10" fmla="*/ 4 w 51"/>
                <a:gd name="T11" fmla="*/ 13 h 58"/>
                <a:gd name="T12" fmla="*/ 7 w 51"/>
                <a:gd name="T13" fmla="*/ 8 h 58"/>
                <a:gd name="T14" fmla="*/ 11 w 51"/>
                <a:gd name="T15" fmla="*/ 4 h 58"/>
                <a:gd name="T16" fmla="*/ 16 w 51"/>
                <a:gd name="T17" fmla="*/ 2 h 58"/>
                <a:gd name="T18" fmla="*/ 22 w 51"/>
                <a:gd name="T19" fmla="*/ 0 h 58"/>
                <a:gd name="T20" fmla="*/ 29 w 51"/>
                <a:gd name="T21" fmla="*/ 0 h 58"/>
                <a:gd name="T22" fmla="*/ 29 w 51"/>
                <a:gd name="T23" fmla="*/ 0 h 58"/>
                <a:gd name="T24" fmla="*/ 36 w 51"/>
                <a:gd name="T25" fmla="*/ 0 h 58"/>
                <a:gd name="T26" fmla="*/ 42 w 51"/>
                <a:gd name="T27" fmla="*/ 2 h 58"/>
                <a:gd name="T28" fmla="*/ 47 w 51"/>
                <a:gd name="T29" fmla="*/ 4 h 58"/>
                <a:gd name="T30" fmla="*/ 51 w 51"/>
                <a:gd name="T31" fmla="*/ 8 h 58"/>
                <a:gd name="T32" fmla="*/ 43 w 51"/>
                <a:gd name="T33" fmla="*/ 17 h 58"/>
                <a:gd name="T34" fmla="*/ 43 w 51"/>
                <a:gd name="T35" fmla="*/ 17 h 58"/>
                <a:gd name="T36" fmla="*/ 36 w 51"/>
                <a:gd name="T37" fmla="*/ 13 h 58"/>
                <a:gd name="T38" fmla="*/ 29 w 51"/>
                <a:gd name="T39" fmla="*/ 11 h 58"/>
                <a:gd name="T40" fmla="*/ 29 w 51"/>
                <a:gd name="T41" fmla="*/ 11 h 58"/>
                <a:gd name="T42" fmla="*/ 22 w 51"/>
                <a:gd name="T43" fmla="*/ 13 h 58"/>
                <a:gd name="T44" fmla="*/ 16 w 51"/>
                <a:gd name="T45" fmla="*/ 17 h 58"/>
                <a:gd name="T46" fmla="*/ 13 w 51"/>
                <a:gd name="T47" fmla="*/ 22 h 58"/>
                <a:gd name="T48" fmla="*/ 13 w 51"/>
                <a:gd name="T49" fmla="*/ 29 h 58"/>
                <a:gd name="T50" fmla="*/ 13 w 51"/>
                <a:gd name="T51" fmla="*/ 29 h 58"/>
                <a:gd name="T52" fmla="*/ 13 w 51"/>
                <a:gd name="T53" fmla="*/ 29 h 58"/>
                <a:gd name="T54" fmla="*/ 13 w 51"/>
                <a:gd name="T55" fmla="*/ 35 h 58"/>
                <a:gd name="T56" fmla="*/ 16 w 51"/>
                <a:gd name="T57" fmla="*/ 42 h 58"/>
                <a:gd name="T58" fmla="*/ 22 w 51"/>
                <a:gd name="T59" fmla="*/ 45 h 58"/>
                <a:gd name="T60" fmla="*/ 29 w 51"/>
                <a:gd name="T61" fmla="*/ 45 h 58"/>
                <a:gd name="T62" fmla="*/ 29 w 51"/>
                <a:gd name="T63" fmla="*/ 45 h 58"/>
                <a:gd name="T64" fmla="*/ 36 w 51"/>
                <a:gd name="T65" fmla="*/ 44 h 58"/>
                <a:gd name="T66" fmla="*/ 43 w 51"/>
                <a:gd name="T67" fmla="*/ 40 h 58"/>
                <a:gd name="T68" fmla="*/ 51 w 51"/>
                <a:gd name="T69" fmla="*/ 47 h 58"/>
                <a:gd name="T70" fmla="*/ 51 w 51"/>
                <a:gd name="T71" fmla="*/ 47 h 58"/>
                <a:gd name="T72" fmla="*/ 47 w 51"/>
                <a:gd name="T73" fmla="*/ 53 h 58"/>
                <a:gd name="T74" fmla="*/ 42 w 51"/>
                <a:gd name="T75" fmla="*/ 55 h 58"/>
                <a:gd name="T76" fmla="*/ 36 w 51"/>
                <a:gd name="T77" fmla="*/ 56 h 58"/>
                <a:gd name="T78" fmla="*/ 27 w 51"/>
                <a:gd name="T79" fmla="*/ 58 h 58"/>
                <a:gd name="T80" fmla="*/ 27 w 51"/>
                <a:gd name="T81" fmla="*/ 58 h 58"/>
                <a:gd name="T82" fmla="*/ 22 w 51"/>
                <a:gd name="T83" fmla="*/ 56 h 58"/>
                <a:gd name="T84" fmla="*/ 16 w 51"/>
                <a:gd name="T85" fmla="*/ 56 h 58"/>
                <a:gd name="T86" fmla="*/ 11 w 51"/>
                <a:gd name="T87" fmla="*/ 53 h 58"/>
                <a:gd name="T88" fmla="*/ 7 w 51"/>
                <a:gd name="T89" fmla="*/ 49 h 58"/>
                <a:gd name="T90" fmla="*/ 4 w 51"/>
                <a:gd name="T91" fmla="*/ 45 h 58"/>
                <a:gd name="T92" fmla="*/ 2 w 51"/>
                <a:gd name="T93" fmla="*/ 40 h 58"/>
                <a:gd name="T94" fmla="*/ 0 w 51"/>
                <a:gd name="T95" fmla="*/ 35 h 58"/>
                <a:gd name="T96" fmla="*/ 0 w 51"/>
                <a:gd name="T97" fmla="*/ 29 h 58"/>
                <a:gd name="T98" fmla="*/ 0 w 51"/>
                <a:gd name="T9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" h="58">
                  <a:moveTo>
                    <a:pt x="0" y="29"/>
                  </a:moveTo>
                  <a:lnTo>
                    <a:pt x="0" y="29"/>
                  </a:lnTo>
                  <a:lnTo>
                    <a:pt x="0" y="29"/>
                  </a:lnTo>
                  <a:lnTo>
                    <a:pt x="0" y="22"/>
                  </a:lnTo>
                  <a:lnTo>
                    <a:pt x="2" y="17"/>
                  </a:lnTo>
                  <a:lnTo>
                    <a:pt x="4" y="13"/>
                  </a:lnTo>
                  <a:lnTo>
                    <a:pt x="7" y="8"/>
                  </a:lnTo>
                  <a:lnTo>
                    <a:pt x="11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47" y="4"/>
                  </a:lnTo>
                  <a:lnTo>
                    <a:pt x="51" y="8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36" y="13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2" y="13"/>
                  </a:lnTo>
                  <a:lnTo>
                    <a:pt x="16" y="17"/>
                  </a:lnTo>
                  <a:lnTo>
                    <a:pt x="13" y="22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6" y="42"/>
                  </a:lnTo>
                  <a:lnTo>
                    <a:pt x="22" y="45"/>
                  </a:lnTo>
                  <a:lnTo>
                    <a:pt x="29" y="45"/>
                  </a:lnTo>
                  <a:lnTo>
                    <a:pt x="29" y="45"/>
                  </a:lnTo>
                  <a:lnTo>
                    <a:pt x="36" y="44"/>
                  </a:lnTo>
                  <a:lnTo>
                    <a:pt x="43" y="40"/>
                  </a:lnTo>
                  <a:lnTo>
                    <a:pt x="51" y="47"/>
                  </a:lnTo>
                  <a:lnTo>
                    <a:pt x="51" y="47"/>
                  </a:lnTo>
                  <a:lnTo>
                    <a:pt x="47" y="53"/>
                  </a:lnTo>
                  <a:lnTo>
                    <a:pt x="42" y="55"/>
                  </a:lnTo>
                  <a:lnTo>
                    <a:pt x="36" y="56"/>
                  </a:lnTo>
                  <a:lnTo>
                    <a:pt x="27" y="58"/>
                  </a:lnTo>
                  <a:lnTo>
                    <a:pt x="27" y="58"/>
                  </a:lnTo>
                  <a:lnTo>
                    <a:pt x="22" y="56"/>
                  </a:lnTo>
                  <a:lnTo>
                    <a:pt x="16" y="56"/>
                  </a:lnTo>
                  <a:lnTo>
                    <a:pt x="11" y="53"/>
                  </a:lnTo>
                  <a:lnTo>
                    <a:pt x="7" y="49"/>
                  </a:lnTo>
                  <a:lnTo>
                    <a:pt x="4" y="45"/>
                  </a:lnTo>
                  <a:lnTo>
                    <a:pt x="2" y="40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5" name="Freeform 85"/>
            <p:cNvSpPr>
              <a:spLocks noEditPoints="1"/>
            </p:cNvSpPr>
            <p:nvPr/>
          </p:nvSpPr>
          <p:spPr bwMode="auto">
            <a:xfrm>
              <a:off x="7488238" y="1841500"/>
              <a:ext cx="74613" cy="71438"/>
            </a:xfrm>
            <a:custGeom>
              <a:avLst/>
              <a:gdLst>
                <a:gd name="T0" fmla="*/ 0 w 47"/>
                <a:gd name="T1" fmla="*/ 22 h 45"/>
                <a:gd name="T2" fmla="*/ 0 w 47"/>
                <a:gd name="T3" fmla="*/ 22 h 45"/>
                <a:gd name="T4" fmla="*/ 0 w 47"/>
                <a:gd name="T5" fmla="*/ 22 h 45"/>
                <a:gd name="T6" fmla="*/ 2 w 47"/>
                <a:gd name="T7" fmla="*/ 14 h 45"/>
                <a:gd name="T8" fmla="*/ 7 w 47"/>
                <a:gd name="T9" fmla="*/ 7 h 45"/>
                <a:gd name="T10" fmla="*/ 14 w 47"/>
                <a:gd name="T11" fmla="*/ 2 h 45"/>
                <a:gd name="T12" fmla="*/ 23 w 47"/>
                <a:gd name="T13" fmla="*/ 0 h 45"/>
                <a:gd name="T14" fmla="*/ 23 w 47"/>
                <a:gd name="T15" fmla="*/ 0 h 45"/>
                <a:gd name="T16" fmla="*/ 33 w 47"/>
                <a:gd name="T17" fmla="*/ 2 h 45"/>
                <a:gd name="T18" fmla="*/ 42 w 47"/>
                <a:gd name="T19" fmla="*/ 7 h 45"/>
                <a:gd name="T20" fmla="*/ 45 w 47"/>
                <a:gd name="T21" fmla="*/ 13 h 45"/>
                <a:gd name="T22" fmla="*/ 47 w 47"/>
                <a:gd name="T23" fmla="*/ 22 h 45"/>
                <a:gd name="T24" fmla="*/ 47 w 47"/>
                <a:gd name="T25" fmla="*/ 22 h 45"/>
                <a:gd name="T26" fmla="*/ 47 w 47"/>
                <a:gd name="T27" fmla="*/ 22 h 45"/>
                <a:gd name="T28" fmla="*/ 45 w 47"/>
                <a:gd name="T29" fmla="*/ 31 h 45"/>
                <a:gd name="T30" fmla="*/ 40 w 47"/>
                <a:gd name="T31" fmla="*/ 38 h 45"/>
                <a:gd name="T32" fmla="*/ 33 w 47"/>
                <a:gd name="T33" fmla="*/ 43 h 45"/>
                <a:gd name="T34" fmla="*/ 23 w 47"/>
                <a:gd name="T35" fmla="*/ 45 h 45"/>
                <a:gd name="T36" fmla="*/ 23 w 47"/>
                <a:gd name="T37" fmla="*/ 45 h 45"/>
                <a:gd name="T38" fmla="*/ 14 w 47"/>
                <a:gd name="T39" fmla="*/ 43 h 45"/>
                <a:gd name="T40" fmla="*/ 7 w 47"/>
                <a:gd name="T41" fmla="*/ 38 h 45"/>
                <a:gd name="T42" fmla="*/ 2 w 47"/>
                <a:gd name="T43" fmla="*/ 31 h 45"/>
                <a:gd name="T44" fmla="*/ 0 w 47"/>
                <a:gd name="T45" fmla="*/ 22 h 45"/>
                <a:gd name="T46" fmla="*/ 0 w 47"/>
                <a:gd name="T47" fmla="*/ 22 h 45"/>
                <a:gd name="T48" fmla="*/ 36 w 47"/>
                <a:gd name="T49" fmla="*/ 22 h 45"/>
                <a:gd name="T50" fmla="*/ 36 w 47"/>
                <a:gd name="T51" fmla="*/ 22 h 45"/>
                <a:gd name="T52" fmla="*/ 36 w 47"/>
                <a:gd name="T53" fmla="*/ 22 h 45"/>
                <a:gd name="T54" fmla="*/ 34 w 47"/>
                <a:gd name="T55" fmla="*/ 18 h 45"/>
                <a:gd name="T56" fmla="*/ 33 w 47"/>
                <a:gd name="T57" fmla="*/ 14 h 45"/>
                <a:gd name="T58" fmla="*/ 29 w 47"/>
                <a:gd name="T59" fmla="*/ 11 h 45"/>
                <a:gd name="T60" fmla="*/ 23 w 47"/>
                <a:gd name="T61" fmla="*/ 11 h 45"/>
                <a:gd name="T62" fmla="*/ 23 w 47"/>
                <a:gd name="T63" fmla="*/ 11 h 45"/>
                <a:gd name="T64" fmla="*/ 20 w 47"/>
                <a:gd name="T65" fmla="*/ 11 h 45"/>
                <a:gd name="T66" fmla="*/ 16 w 47"/>
                <a:gd name="T67" fmla="*/ 14 h 45"/>
                <a:gd name="T68" fmla="*/ 13 w 47"/>
                <a:gd name="T69" fmla="*/ 18 h 45"/>
                <a:gd name="T70" fmla="*/ 13 w 47"/>
                <a:gd name="T71" fmla="*/ 22 h 45"/>
                <a:gd name="T72" fmla="*/ 13 w 47"/>
                <a:gd name="T73" fmla="*/ 22 h 45"/>
                <a:gd name="T74" fmla="*/ 13 w 47"/>
                <a:gd name="T75" fmla="*/ 22 h 45"/>
                <a:gd name="T76" fmla="*/ 14 w 47"/>
                <a:gd name="T77" fmla="*/ 27 h 45"/>
                <a:gd name="T78" fmla="*/ 16 w 47"/>
                <a:gd name="T79" fmla="*/ 31 h 45"/>
                <a:gd name="T80" fmla="*/ 20 w 47"/>
                <a:gd name="T81" fmla="*/ 32 h 45"/>
                <a:gd name="T82" fmla="*/ 23 w 47"/>
                <a:gd name="T83" fmla="*/ 34 h 45"/>
                <a:gd name="T84" fmla="*/ 23 w 47"/>
                <a:gd name="T85" fmla="*/ 34 h 45"/>
                <a:gd name="T86" fmla="*/ 29 w 47"/>
                <a:gd name="T87" fmla="*/ 32 h 45"/>
                <a:gd name="T88" fmla="*/ 33 w 47"/>
                <a:gd name="T89" fmla="*/ 31 h 45"/>
                <a:gd name="T90" fmla="*/ 34 w 47"/>
                <a:gd name="T91" fmla="*/ 27 h 45"/>
                <a:gd name="T92" fmla="*/ 36 w 47"/>
                <a:gd name="T93" fmla="*/ 22 h 45"/>
                <a:gd name="T94" fmla="*/ 36 w 47"/>
                <a:gd name="T9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7" y="7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2" y="7"/>
                  </a:lnTo>
                  <a:lnTo>
                    <a:pt x="45" y="13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5" y="31"/>
                  </a:lnTo>
                  <a:lnTo>
                    <a:pt x="40" y="38"/>
                  </a:lnTo>
                  <a:lnTo>
                    <a:pt x="33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7" y="38"/>
                  </a:lnTo>
                  <a:lnTo>
                    <a:pt x="2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6" y="22"/>
                  </a:moveTo>
                  <a:lnTo>
                    <a:pt x="36" y="22"/>
                  </a:lnTo>
                  <a:lnTo>
                    <a:pt x="36" y="22"/>
                  </a:lnTo>
                  <a:lnTo>
                    <a:pt x="34" y="18"/>
                  </a:lnTo>
                  <a:lnTo>
                    <a:pt x="33" y="14"/>
                  </a:lnTo>
                  <a:lnTo>
                    <a:pt x="29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16" y="14"/>
                  </a:lnTo>
                  <a:lnTo>
                    <a:pt x="13" y="18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4" y="27"/>
                  </a:lnTo>
                  <a:lnTo>
                    <a:pt x="16" y="31"/>
                  </a:lnTo>
                  <a:lnTo>
                    <a:pt x="20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9" y="32"/>
                  </a:lnTo>
                  <a:lnTo>
                    <a:pt x="33" y="31"/>
                  </a:lnTo>
                  <a:lnTo>
                    <a:pt x="34" y="27"/>
                  </a:lnTo>
                  <a:lnTo>
                    <a:pt x="36" y="22"/>
                  </a:lnTo>
                  <a:lnTo>
                    <a:pt x="36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6" name="Freeform 86"/>
            <p:cNvSpPr>
              <a:spLocks/>
            </p:cNvSpPr>
            <p:nvPr/>
          </p:nvSpPr>
          <p:spPr bwMode="auto">
            <a:xfrm>
              <a:off x="7577138" y="1841500"/>
              <a:ext cx="63500" cy="68263"/>
            </a:xfrm>
            <a:custGeom>
              <a:avLst/>
              <a:gdLst>
                <a:gd name="T0" fmla="*/ 0 w 40"/>
                <a:gd name="T1" fmla="*/ 0 h 43"/>
                <a:gd name="T2" fmla="*/ 13 w 40"/>
                <a:gd name="T3" fmla="*/ 0 h 43"/>
                <a:gd name="T4" fmla="*/ 13 w 40"/>
                <a:gd name="T5" fmla="*/ 7 h 43"/>
                <a:gd name="T6" fmla="*/ 13 w 40"/>
                <a:gd name="T7" fmla="*/ 7 h 43"/>
                <a:gd name="T8" fmla="*/ 18 w 40"/>
                <a:gd name="T9" fmla="*/ 2 h 43"/>
                <a:gd name="T10" fmla="*/ 20 w 40"/>
                <a:gd name="T11" fmla="*/ 0 h 43"/>
                <a:gd name="T12" fmla="*/ 25 w 40"/>
                <a:gd name="T13" fmla="*/ 0 h 43"/>
                <a:gd name="T14" fmla="*/ 25 w 40"/>
                <a:gd name="T15" fmla="*/ 0 h 43"/>
                <a:gd name="T16" fmla="*/ 31 w 40"/>
                <a:gd name="T17" fmla="*/ 2 h 43"/>
                <a:gd name="T18" fmla="*/ 36 w 40"/>
                <a:gd name="T19" fmla="*/ 4 h 43"/>
                <a:gd name="T20" fmla="*/ 38 w 40"/>
                <a:gd name="T21" fmla="*/ 9 h 43"/>
                <a:gd name="T22" fmla="*/ 40 w 40"/>
                <a:gd name="T23" fmla="*/ 16 h 43"/>
                <a:gd name="T24" fmla="*/ 40 w 40"/>
                <a:gd name="T25" fmla="*/ 43 h 43"/>
                <a:gd name="T26" fmla="*/ 27 w 40"/>
                <a:gd name="T27" fmla="*/ 43 h 43"/>
                <a:gd name="T28" fmla="*/ 27 w 40"/>
                <a:gd name="T29" fmla="*/ 20 h 43"/>
                <a:gd name="T30" fmla="*/ 27 w 40"/>
                <a:gd name="T31" fmla="*/ 20 h 43"/>
                <a:gd name="T32" fmla="*/ 27 w 40"/>
                <a:gd name="T33" fmla="*/ 16 h 43"/>
                <a:gd name="T34" fmla="*/ 25 w 40"/>
                <a:gd name="T35" fmla="*/ 13 h 43"/>
                <a:gd name="T36" fmla="*/ 23 w 40"/>
                <a:gd name="T37" fmla="*/ 11 h 43"/>
                <a:gd name="T38" fmla="*/ 20 w 40"/>
                <a:gd name="T39" fmla="*/ 11 h 43"/>
                <a:gd name="T40" fmla="*/ 20 w 40"/>
                <a:gd name="T41" fmla="*/ 11 h 43"/>
                <a:gd name="T42" fmla="*/ 16 w 40"/>
                <a:gd name="T43" fmla="*/ 11 h 43"/>
                <a:gd name="T44" fmla="*/ 14 w 40"/>
                <a:gd name="T45" fmla="*/ 13 h 43"/>
                <a:gd name="T46" fmla="*/ 13 w 40"/>
                <a:gd name="T47" fmla="*/ 16 h 43"/>
                <a:gd name="T48" fmla="*/ 13 w 40"/>
                <a:gd name="T49" fmla="*/ 20 h 43"/>
                <a:gd name="T50" fmla="*/ 13 w 40"/>
                <a:gd name="T51" fmla="*/ 43 h 43"/>
                <a:gd name="T52" fmla="*/ 0 w 40"/>
                <a:gd name="T53" fmla="*/ 43 h 43"/>
                <a:gd name="T54" fmla="*/ 0 w 40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43">
                  <a:moveTo>
                    <a:pt x="0" y="0"/>
                  </a:moveTo>
                  <a:lnTo>
                    <a:pt x="13" y="0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1" y="2"/>
                  </a:lnTo>
                  <a:lnTo>
                    <a:pt x="36" y="4"/>
                  </a:lnTo>
                  <a:lnTo>
                    <a:pt x="38" y="9"/>
                  </a:lnTo>
                  <a:lnTo>
                    <a:pt x="40" y="16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16"/>
                  </a:lnTo>
                  <a:lnTo>
                    <a:pt x="25" y="13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6" y="11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3" y="20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7" name="Freeform 87"/>
            <p:cNvSpPr>
              <a:spLocks/>
            </p:cNvSpPr>
            <p:nvPr/>
          </p:nvSpPr>
          <p:spPr bwMode="auto">
            <a:xfrm>
              <a:off x="7651750" y="1824038"/>
              <a:ext cx="42863" cy="88900"/>
            </a:xfrm>
            <a:custGeom>
              <a:avLst/>
              <a:gdLst>
                <a:gd name="T0" fmla="*/ 5 w 27"/>
                <a:gd name="T1" fmla="*/ 42 h 56"/>
                <a:gd name="T2" fmla="*/ 5 w 27"/>
                <a:gd name="T3" fmla="*/ 22 h 56"/>
                <a:gd name="T4" fmla="*/ 0 w 27"/>
                <a:gd name="T5" fmla="*/ 22 h 56"/>
                <a:gd name="T6" fmla="*/ 0 w 27"/>
                <a:gd name="T7" fmla="*/ 11 h 56"/>
                <a:gd name="T8" fmla="*/ 5 w 27"/>
                <a:gd name="T9" fmla="*/ 11 h 56"/>
                <a:gd name="T10" fmla="*/ 5 w 27"/>
                <a:gd name="T11" fmla="*/ 0 h 56"/>
                <a:gd name="T12" fmla="*/ 18 w 27"/>
                <a:gd name="T13" fmla="*/ 0 h 56"/>
                <a:gd name="T14" fmla="*/ 18 w 27"/>
                <a:gd name="T15" fmla="*/ 11 h 56"/>
                <a:gd name="T16" fmla="*/ 27 w 27"/>
                <a:gd name="T17" fmla="*/ 11 h 56"/>
                <a:gd name="T18" fmla="*/ 27 w 27"/>
                <a:gd name="T19" fmla="*/ 22 h 56"/>
                <a:gd name="T20" fmla="*/ 18 w 27"/>
                <a:gd name="T21" fmla="*/ 22 h 56"/>
                <a:gd name="T22" fmla="*/ 18 w 27"/>
                <a:gd name="T23" fmla="*/ 40 h 56"/>
                <a:gd name="T24" fmla="*/ 18 w 27"/>
                <a:gd name="T25" fmla="*/ 40 h 56"/>
                <a:gd name="T26" fmla="*/ 18 w 27"/>
                <a:gd name="T27" fmla="*/ 43 h 56"/>
                <a:gd name="T28" fmla="*/ 22 w 27"/>
                <a:gd name="T29" fmla="*/ 45 h 56"/>
                <a:gd name="T30" fmla="*/ 22 w 27"/>
                <a:gd name="T31" fmla="*/ 45 h 56"/>
                <a:gd name="T32" fmla="*/ 27 w 27"/>
                <a:gd name="T33" fmla="*/ 43 h 56"/>
                <a:gd name="T34" fmla="*/ 27 w 27"/>
                <a:gd name="T35" fmla="*/ 53 h 56"/>
                <a:gd name="T36" fmla="*/ 27 w 27"/>
                <a:gd name="T37" fmla="*/ 53 h 56"/>
                <a:gd name="T38" fmla="*/ 23 w 27"/>
                <a:gd name="T39" fmla="*/ 54 h 56"/>
                <a:gd name="T40" fmla="*/ 18 w 27"/>
                <a:gd name="T41" fmla="*/ 56 h 56"/>
                <a:gd name="T42" fmla="*/ 18 w 27"/>
                <a:gd name="T43" fmla="*/ 56 h 56"/>
                <a:gd name="T44" fmla="*/ 13 w 27"/>
                <a:gd name="T45" fmla="*/ 54 h 56"/>
                <a:gd name="T46" fmla="*/ 9 w 27"/>
                <a:gd name="T47" fmla="*/ 53 h 56"/>
                <a:gd name="T48" fmla="*/ 5 w 27"/>
                <a:gd name="T49" fmla="*/ 49 h 56"/>
                <a:gd name="T50" fmla="*/ 5 w 27"/>
                <a:gd name="T51" fmla="*/ 42 h 56"/>
                <a:gd name="T52" fmla="*/ 5 w 27"/>
                <a:gd name="T53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56">
                  <a:moveTo>
                    <a:pt x="5" y="42"/>
                  </a:moveTo>
                  <a:lnTo>
                    <a:pt x="5" y="22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lnTo>
                    <a:pt x="18" y="0"/>
                  </a:lnTo>
                  <a:lnTo>
                    <a:pt x="18" y="11"/>
                  </a:lnTo>
                  <a:lnTo>
                    <a:pt x="27" y="11"/>
                  </a:lnTo>
                  <a:lnTo>
                    <a:pt x="27" y="22"/>
                  </a:lnTo>
                  <a:lnTo>
                    <a:pt x="18" y="22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18" y="43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7" y="43"/>
                  </a:lnTo>
                  <a:lnTo>
                    <a:pt x="27" y="53"/>
                  </a:lnTo>
                  <a:lnTo>
                    <a:pt x="27" y="53"/>
                  </a:lnTo>
                  <a:lnTo>
                    <a:pt x="23" y="54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13" y="54"/>
                  </a:lnTo>
                  <a:lnTo>
                    <a:pt x="9" y="53"/>
                  </a:lnTo>
                  <a:lnTo>
                    <a:pt x="5" y="49"/>
                  </a:lnTo>
                  <a:lnTo>
                    <a:pt x="5" y="42"/>
                  </a:lnTo>
                  <a:lnTo>
                    <a:pt x="5" y="4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8" name="Freeform 88"/>
            <p:cNvSpPr>
              <a:spLocks/>
            </p:cNvSpPr>
            <p:nvPr/>
          </p:nvSpPr>
          <p:spPr bwMode="auto">
            <a:xfrm>
              <a:off x="7708900" y="1841500"/>
              <a:ext cx="42863" cy="68263"/>
            </a:xfrm>
            <a:custGeom>
              <a:avLst/>
              <a:gdLst>
                <a:gd name="T0" fmla="*/ 0 w 27"/>
                <a:gd name="T1" fmla="*/ 0 h 43"/>
                <a:gd name="T2" fmla="*/ 13 w 27"/>
                <a:gd name="T3" fmla="*/ 0 h 43"/>
                <a:gd name="T4" fmla="*/ 13 w 27"/>
                <a:gd name="T5" fmla="*/ 9 h 43"/>
                <a:gd name="T6" fmla="*/ 13 w 27"/>
                <a:gd name="T7" fmla="*/ 9 h 43"/>
                <a:gd name="T8" fmla="*/ 15 w 27"/>
                <a:gd name="T9" fmla="*/ 5 h 43"/>
                <a:gd name="T10" fmla="*/ 18 w 27"/>
                <a:gd name="T11" fmla="*/ 2 h 43"/>
                <a:gd name="T12" fmla="*/ 22 w 27"/>
                <a:gd name="T13" fmla="*/ 0 h 43"/>
                <a:gd name="T14" fmla="*/ 27 w 27"/>
                <a:gd name="T15" fmla="*/ 0 h 43"/>
                <a:gd name="T16" fmla="*/ 27 w 27"/>
                <a:gd name="T17" fmla="*/ 13 h 43"/>
                <a:gd name="T18" fmla="*/ 25 w 27"/>
                <a:gd name="T19" fmla="*/ 13 h 43"/>
                <a:gd name="T20" fmla="*/ 25 w 27"/>
                <a:gd name="T21" fmla="*/ 13 h 43"/>
                <a:gd name="T22" fmla="*/ 20 w 27"/>
                <a:gd name="T23" fmla="*/ 14 h 43"/>
                <a:gd name="T24" fmla="*/ 16 w 27"/>
                <a:gd name="T25" fmla="*/ 16 h 43"/>
                <a:gd name="T26" fmla="*/ 13 w 27"/>
                <a:gd name="T27" fmla="*/ 22 h 43"/>
                <a:gd name="T28" fmla="*/ 13 w 27"/>
                <a:gd name="T29" fmla="*/ 27 h 43"/>
                <a:gd name="T30" fmla="*/ 13 w 27"/>
                <a:gd name="T31" fmla="*/ 43 h 43"/>
                <a:gd name="T32" fmla="*/ 0 w 27"/>
                <a:gd name="T33" fmla="*/ 43 h 43"/>
                <a:gd name="T34" fmla="*/ 0 w 27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43">
                  <a:moveTo>
                    <a:pt x="0" y="0"/>
                  </a:moveTo>
                  <a:lnTo>
                    <a:pt x="13" y="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8" y="2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0" y="14"/>
                  </a:lnTo>
                  <a:lnTo>
                    <a:pt x="16" y="16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9" name="Freeform 89"/>
            <p:cNvSpPr>
              <a:spLocks noEditPoints="1"/>
            </p:cNvSpPr>
            <p:nvPr/>
          </p:nvSpPr>
          <p:spPr bwMode="auto">
            <a:xfrm>
              <a:off x="7762875" y="1817688"/>
              <a:ext cx="20638" cy="92075"/>
            </a:xfrm>
            <a:custGeom>
              <a:avLst/>
              <a:gdLst>
                <a:gd name="T0" fmla="*/ 0 w 13"/>
                <a:gd name="T1" fmla="*/ 0 h 58"/>
                <a:gd name="T2" fmla="*/ 13 w 13"/>
                <a:gd name="T3" fmla="*/ 0 h 58"/>
                <a:gd name="T4" fmla="*/ 13 w 13"/>
                <a:gd name="T5" fmla="*/ 11 h 58"/>
                <a:gd name="T6" fmla="*/ 0 w 13"/>
                <a:gd name="T7" fmla="*/ 11 h 58"/>
                <a:gd name="T8" fmla="*/ 0 w 13"/>
                <a:gd name="T9" fmla="*/ 0 h 58"/>
                <a:gd name="T10" fmla="*/ 0 w 13"/>
                <a:gd name="T11" fmla="*/ 15 h 58"/>
                <a:gd name="T12" fmla="*/ 13 w 13"/>
                <a:gd name="T13" fmla="*/ 15 h 58"/>
                <a:gd name="T14" fmla="*/ 13 w 13"/>
                <a:gd name="T15" fmla="*/ 58 h 58"/>
                <a:gd name="T16" fmla="*/ 0 w 13"/>
                <a:gd name="T17" fmla="*/ 58 h 58"/>
                <a:gd name="T18" fmla="*/ 0 w 13"/>
                <a:gd name="T19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58">
                  <a:moveTo>
                    <a:pt x="0" y="0"/>
                  </a:moveTo>
                  <a:lnTo>
                    <a:pt x="13" y="0"/>
                  </a:lnTo>
                  <a:lnTo>
                    <a:pt x="13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15"/>
                  </a:moveTo>
                  <a:lnTo>
                    <a:pt x="13" y="15"/>
                  </a:lnTo>
                  <a:lnTo>
                    <a:pt x="13" y="58"/>
                  </a:lnTo>
                  <a:lnTo>
                    <a:pt x="0" y="5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0" name="Freeform 90"/>
            <p:cNvSpPr>
              <a:spLocks noEditPoints="1"/>
            </p:cNvSpPr>
            <p:nvPr/>
          </p:nvSpPr>
          <p:spPr bwMode="auto">
            <a:xfrm>
              <a:off x="7800975" y="1817688"/>
              <a:ext cx="71438" cy="95250"/>
            </a:xfrm>
            <a:custGeom>
              <a:avLst/>
              <a:gdLst>
                <a:gd name="T0" fmla="*/ 13 w 45"/>
                <a:gd name="T1" fmla="*/ 53 h 60"/>
                <a:gd name="T2" fmla="*/ 13 w 45"/>
                <a:gd name="T3" fmla="*/ 58 h 60"/>
                <a:gd name="T4" fmla="*/ 0 w 45"/>
                <a:gd name="T5" fmla="*/ 58 h 60"/>
                <a:gd name="T6" fmla="*/ 0 w 45"/>
                <a:gd name="T7" fmla="*/ 0 h 60"/>
                <a:gd name="T8" fmla="*/ 13 w 45"/>
                <a:gd name="T9" fmla="*/ 0 h 60"/>
                <a:gd name="T10" fmla="*/ 13 w 45"/>
                <a:gd name="T11" fmla="*/ 22 h 60"/>
                <a:gd name="T12" fmla="*/ 13 w 45"/>
                <a:gd name="T13" fmla="*/ 22 h 60"/>
                <a:gd name="T14" fmla="*/ 18 w 45"/>
                <a:gd name="T15" fmla="*/ 17 h 60"/>
                <a:gd name="T16" fmla="*/ 22 w 45"/>
                <a:gd name="T17" fmla="*/ 15 h 60"/>
                <a:gd name="T18" fmla="*/ 25 w 45"/>
                <a:gd name="T19" fmla="*/ 15 h 60"/>
                <a:gd name="T20" fmla="*/ 25 w 45"/>
                <a:gd name="T21" fmla="*/ 15 h 60"/>
                <a:gd name="T22" fmla="*/ 32 w 45"/>
                <a:gd name="T23" fmla="*/ 17 h 60"/>
                <a:gd name="T24" fmla="*/ 40 w 45"/>
                <a:gd name="T25" fmla="*/ 20 h 60"/>
                <a:gd name="T26" fmla="*/ 43 w 45"/>
                <a:gd name="T27" fmla="*/ 28 h 60"/>
                <a:gd name="T28" fmla="*/ 45 w 45"/>
                <a:gd name="T29" fmla="*/ 37 h 60"/>
                <a:gd name="T30" fmla="*/ 45 w 45"/>
                <a:gd name="T31" fmla="*/ 37 h 60"/>
                <a:gd name="T32" fmla="*/ 45 w 45"/>
                <a:gd name="T33" fmla="*/ 37 h 60"/>
                <a:gd name="T34" fmla="*/ 43 w 45"/>
                <a:gd name="T35" fmla="*/ 47 h 60"/>
                <a:gd name="T36" fmla="*/ 40 w 45"/>
                <a:gd name="T37" fmla="*/ 55 h 60"/>
                <a:gd name="T38" fmla="*/ 32 w 45"/>
                <a:gd name="T39" fmla="*/ 58 h 60"/>
                <a:gd name="T40" fmla="*/ 25 w 45"/>
                <a:gd name="T41" fmla="*/ 60 h 60"/>
                <a:gd name="T42" fmla="*/ 25 w 45"/>
                <a:gd name="T43" fmla="*/ 60 h 60"/>
                <a:gd name="T44" fmla="*/ 22 w 45"/>
                <a:gd name="T45" fmla="*/ 58 h 60"/>
                <a:gd name="T46" fmla="*/ 18 w 45"/>
                <a:gd name="T47" fmla="*/ 58 h 60"/>
                <a:gd name="T48" fmla="*/ 13 w 45"/>
                <a:gd name="T49" fmla="*/ 53 h 60"/>
                <a:gd name="T50" fmla="*/ 13 w 45"/>
                <a:gd name="T51" fmla="*/ 53 h 60"/>
                <a:gd name="T52" fmla="*/ 32 w 45"/>
                <a:gd name="T53" fmla="*/ 37 h 60"/>
                <a:gd name="T54" fmla="*/ 32 w 45"/>
                <a:gd name="T55" fmla="*/ 37 h 60"/>
                <a:gd name="T56" fmla="*/ 32 w 45"/>
                <a:gd name="T57" fmla="*/ 37 h 60"/>
                <a:gd name="T58" fmla="*/ 32 w 45"/>
                <a:gd name="T59" fmla="*/ 33 h 60"/>
                <a:gd name="T60" fmla="*/ 31 w 45"/>
                <a:gd name="T61" fmla="*/ 29 h 60"/>
                <a:gd name="T62" fmla="*/ 27 w 45"/>
                <a:gd name="T63" fmla="*/ 26 h 60"/>
                <a:gd name="T64" fmla="*/ 23 w 45"/>
                <a:gd name="T65" fmla="*/ 26 h 60"/>
                <a:gd name="T66" fmla="*/ 23 w 45"/>
                <a:gd name="T67" fmla="*/ 26 h 60"/>
                <a:gd name="T68" fmla="*/ 18 w 45"/>
                <a:gd name="T69" fmla="*/ 26 h 60"/>
                <a:gd name="T70" fmla="*/ 16 w 45"/>
                <a:gd name="T71" fmla="*/ 29 h 60"/>
                <a:gd name="T72" fmla="*/ 13 w 45"/>
                <a:gd name="T73" fmla="*/ 33 h 60"/>
                <a:gd name="T74" fmla="*/ 13 w 45"/>
                <a:gd name="T75" fmla="*/ 37 h 60"/>
                <a:gd name="T76" fmla="*/ 13 w 45"/>
                <a:gd name="T77" fmla="*/ 37 h 60"/>
                <a:gd name="T78" fmla="*/ 13 w 45"/>
                <a:gd name="T79" fmla="*/ 37 h 60"/>
                <a:gd name="T80" fmla="*/ 13 w 45"/>
                <a:gd name="T81" fmla="*/ 42 h 60"/>
                <a:gd name="T82" fmla="*/ 16 w 45"/>
                <a:gd name="T83" fmla="*/ 46 h 60"/>
                <a:gd name="T84" fmla="*/ 18 w 45"/>
                <a:gd name="T85" fmla="*/ 47 h 60"/>
                <a:gd name="T86" fmla="*/ 23 w 45"/>
                <a:gd name="T87" fmla="*/ 49 h 60"/>
                <a:gd name="T88" fmla="*/ 23 w 45"/>
                <a:gd name="T89" fmla="*/ 49 h 60"/>
                <a:gd name="T90" fmla="*/ 27 w 45"/>
                <a:gd name="T91" fmla="*/ 47 h 60"/>
                <a:gd name="T92" fmla="*/ 31 w 45"/>
                <a:gd name="T93" fmla="*/ 46 h 60"/>
                <a:gd name="T94" fmla="*/ 32 w 45"/>
                <a:gd name="T95" fmla="*/ 42 h 60"/>
                <a:gd name="T96" fmla="*/ 32 w 45"/>
                <a:gd name="T97" fmla="*/ 37 h 60"/>
                <a:gd name="T98" fmla="*/ 32 w 45"/>
                <a:gd name="T99" fmla="*/ 3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5" h="60">
                  <a:moveTo>
                    <a:pt x="13" y="53"/>
                  </a:moveTo>
                  <a:lnTo>
                    <a:pt x="13" y="58"/>
                  </a:lnTo>
                  <a:lnTo>
                    <a:pt x="0" y="58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8" y="17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32" y="17"/>
                  </a:lnTo>
                  <a:lnTo>
                    <a:pt x="40" y="20"/>
                  </a:lnTo>
                  <a:lnTo>
                    <a:pt x="43" y="28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3" y="47"/>
                  </a:lnTo>
                  <a:lnTo>
                    <a:pt x="40" y="55"/>
                  </a:lnTo>
                  <a:lnTo>
                    <a:pt x="32" y="58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2" y="58"/>
                  </a:lnTo>
                  <a:lnTo>
                    <a:pt x="18" y="58"/>
                  </a:lnTo>
                  <a:lnTo>
                    <a:pt x="13" y="53"/>
                  </a:lnTo>
                  <a:lnTo>
                    <a:pt x="13" y="53"/>
                  </a:lnTo>
                  <a:close/>
                  <a:moveTo>
                    <a:pt x="32" y="37"/>
                  </a:moveTo>
                  <a:lnTo>
                    <a:pt x="32" y="37"/>
                  </a:lnTo>
                  <a:lnTo>
                    <a:pt x="32" y="37"/>
                  </a:lnTo>
                  <a:lnTo>
                    <a:pt x="32" y="33"/>
                  </a:lnTo>
                  <a:lnTo>
                    <a:pt x="31" y="29"/>
                  </a:lnTo>
                  <a:lnTo>
                    <a:pt x="27" y="26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18" y="26"/>
                  </a:lnTo>
                  <a:lnTo>
                    <a:pt x="16" y="29"/>
                  </a:lnTo>
                  <a:lnTo>
                    <a:pt x="13" y="33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42"/>
                  </a:lnTo>
                  <a:lnTo>
                    <a:pt x="16" y="46"/>
                  </a:lnTo>
                  <a:lnTo>
                    <a:pt x="18" y="47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7" y="47"/>
                  </a:lnTo>
                  <a:lnTo>
                    <a:pt x="31" y="46"/>
                  </a:lnTo>
                  <a:lnTo>
                    <a:pt x="32" y="42"/>
                  </a:lnTo>
                  <a:lnTo>
                    <a:pt x="32" y="37"/>
                  </a:lnTo>
                  <a:lnTo>
                    <a:pt x="32" y="37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1" name="Freeform 91"/>
            <p:cNvSpPr>
              <a:spLocks/>
            </p:cNvSpPr>
            <p:nvPr/>
          </p:nvSpPr>
          <p:spPr bwMode="auto">
            <a:xfrm>
              <a:off x="7886700" y="1841500"/>
              <a:ext cx="63500" cy="71438"/>
            </a:xfrm>
            <a:custGeom>
              <a:avLst/>
              <a:gdLst>
                <a:gd name="T0" fmla="*/ 0 w 40"/>
                <a:gd name="T1" fmla="*/ 29 h 45"/>
                <a:gd name="T2" fmla="*/ 0 w 40"/>
                <a:gd name="T3" fmla="*/ 0 h 45"/>
                <a:gd name="T4" fmla="*/ 13 w 40"/>
                <a:gd name="T5" fmla="*/ 0 h 45"/>
                <a:gd name="T6" fmla="*/ 13 w 40"/>
                <a:gd name="T7" fmla="*/ 25 h 45"/>
                <a:gd name="T8" fmla="*/ 13 w 40"/>
                <a:gd name="T9" fmla="*/ 25 h 45"/>
                <a:gd name="T10" fmla="*/ 13 w 40"/>
                <a:gd name="T11" fmla="*/ 29 h 45"/>
                <a:gd name="T12" fmla="*/ 15 w 40"/>
                <a:gd name="T13" fmla="*/ 31 h 45"/>
                <a:gd name="T14" fmla="*/ 16 w 40"/>
                <a:gd name="T15" fmla="*/ 32 h 45"/>
                <a:gd name="T16" fmla="*/ 20 w 40"/>
                <a:gd name="T17" fmla="*/ 34 h 45"/>
                <a:gd name="T18" fmla="*/ 20 w 40"/>
                <a:gd name="T19" fmla="*/ 34 h 45"/>
                <a:gd name="T20" fmla="*/ 24 w 40"/>
                <a:gd name="T21" fmla="*/ 32 h 45"/>
                <a:gd name="T22" fmla="*/ 25 w 40"/>
                <a:gd name="T23" fmla="*/ 31 h 45"/>
                <a:gd name="T24" fmla="*/ 27 w 40"/>
                <a:gd name="T25" fmla="*/ 29 h 45"/>
                <a:gd name="T26" fmla="*/ 27 w 40"/>
                <a:gd name="T27" fmla="*/ 25 h 45"/>
                <a:gd name="T28" fmla="*/ 27 w 40"/>
                <a:gd name="T29" fmla="*/ 0 h 45"/>
                <a:gd name="T30" fmla="*/ 40 w 40"/>
                <a:gd name="T31" fmla="*/ 0 h 45"/>
                <a:gd name="T32" fmla="*/ 40 w 40"/>
                <a:gd name="T33" fmla="*/ 43 h 45"/>
                <a:gd name="T34" fmla="*/ 27 w 40"/>
                <a:gd name="T35" fmla="*/ 43 h 45"/>
                <a:gd name="T36" fmla="*/ 27 w 40"/>
                <a:gd name="T37" fmla="*/ 38 h 45"/>
                <a:gd name="T38" fmla="*/ 27 w 40"/>
                <a:gd name="T39" fmla="*/ 38 h 45"/>
                <a:gd name="T40" fmla="*/ 22 w 40"/>
                <a:gd name="T41" fmla="*/ 43 h 45"/>
                <a:gd name="T42" fmla="*/ 18 w 40"/>
                <a:gd name="T43" fmla="*/ 43 h 45"/>
                <a:gd name="T44" fmla="*/ 15 w 40"/>
                <a:gd name="T45" fmla="*/ 45 h 45"/>
                <a:gd name="T46" fmla="*/ 15 w 40"/>
                <a:gd name="T47" fmla="*/ 45 h 45"/>
                <a:gd name="T48" fmla="*/ 9 w 40"/>
                <a:gd name="T49" fmla="*/ 43 h 45"/>
                <a:gd name="T50" fmla="*/ 4 w 40"/>
                <a:gd name="T51" fmla="*/ 40 h 45"/>
                <a:gd name="T52" fmla="*/ 2 w 40"/>
                <a:gd name="T53" fmla="*/ 36 h 45"/>
                <a:gd name="T54" fmla="*/ 0 w 40"/>
                <a:gd name="T55" fmla="*/ 29 h 45"/>
                <a:gd name="T56" fmla="*/ 0 w 40"/>
                <a:gd name="T57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0" h="45">
                  <a:moveTo>
                    <a:pt x="0" y="29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9"/>
                  </a:lnTo>
                  <a:lnTo>
                    <a:pt x="15" y="31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4" y="32"/>
                  </a:lnTo>
                  <a:lnTo>
                    <a:pt x="25" y="31"/>
                  </a:lnTo>
                  <a:lnTo>
                    <a:pt x="27" y="29"/>
                  </a:lnTo>
                  <a:lnTo>
                    <a:pt x="27" y="25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2" y="43"/>
                  </a:lnTo>
                  <a:lnTo>
                    <a:pt x="18" y="43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9" y="43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2" name="Freeform 92"/>
            <p:cNvSpPr>
              <a:spLocks noEditPoints="1"/>
            </p:cNvSpPr>
            <p:nvPr/>
          </p:nvSpPr>
          <p:spPr bwMode="auto">
            <a:xfrm>
              <a:off x="7967663" y="1817688"/>
              <a:ext cx="19050" cy="92075"/>
            </a:xfrm>
            <a:custGeom>
              <a:avLst/>
              <a:gdLst>
                <a:gd name="T0" fmla="*/ 0 w 12"/>
                <a:gd name="T1" fmla="*/ 0 h 58"/>
                <a:gd name="T2" fmla="*/ 12 w 12"/>
                <a:gd name="T3" fmla="*/ 0 h 58"/>
                <a:gd name="T4" fmla="*/ 12 w 12"/>
                <a:gd name="T5" fmla="*/ 11 h 58"/>
                <a:gd name="T6" fmla="*/ 0 w 12"/>
                <a:gd name="T7" fmla="*/ 11 h 58"/>
                <a:gd name="T8" fmla="*/ 0 w 12"/>
                <a:gd name="T9" fmla="*/ 0 h 58"/>
                <a:gd name="T10" fmla="*/ 0 w 12"/>
                <a:gd name="T11" fmla="*/ 15 h 58"/>
                <a:gd name="T12" fmla="*/ 12 w 12"/>
                <a:gd name="T13" fmla="*/ 15 h 58"/>
                <a:gd name="T14" fmla="*/ 12 w 12"/>
                <a:gd name="T15" fmla="*/ 58 h 58"/>
                <a:gd name="T16" fmla="*/ 0 w 12"/>
                <a:gd name="T17" fmla="*/ 58 h 58"/>
                <a:gd name="T18" fmla="*/ 0 w 12"/>
                <a:gd name="T19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58">
                  <a:moveTo>
                    <a:pt x="0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15"/>
                  </a:moveTo>
                  <a:lnTo>
                    <a:pt x="12" y="15"/>
                  </a:lnTo>
                  <a:lnTo>
                    <a:pt x="12" y="58"/>
                  </a:lnTo>
                  <a:lnTo>
                    <a:pt x="0" y="5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3" name="Freeform 93"/>
            <p:cNvSpPr>
              <a:spLocks/>
            </p:cNvSpPr>
            <p:nvPr/>
          </p:nvSpPr>
          <p:spPr bwMode="auto">
            <a:xfrm>
              <a:off x="8001000" y="1841500"/>
              <a:ext cx="63500" cy="92075"/>
            </a:xfrm>
            <a:custGeom>
              <a:avLst/>
              <a:gdLst>
                <a:gd name="T0" fmla="*/ 9 w 40"/>
                <a:gd name="T1" fmla="*/ 54 h 58"/>
                <a:gd name="T2" fmla="*/ 17 w 40"/>
                <a:gd name="T3" fmla="*/ 43 h 58"/>
                <a:gd name="T4" fmla="*/ 17 w 40"/>
                <a:gd name="T5" fmla="*/ 43 h 58"/>
                <a:gd name="T6" fmla="*/ 9 w 40"/>
                <a:gd name="T7" fmla="*/ 42 h 58"/>
                <a:gd name="T8" fmla="*/ 6 w 40"/>
                <a:gd name="T9" fmla="*/ 36 h 58"/>
                <a:gd name="T10" fmla="*/ 2 w 40"/>
                <a:gd name="T11" fmla="*/ 29 h 58"/>
                <a:gd name="T12" fmla="*/ 0 w 40"/>
                <a:gd name="T13" fmla="*/ 22 h 58"/>
                <a:gd name="T14" fmla="*/ 0 w 40"/>
                <a:gd name="T15" fmla="*/ 22 h 58"/>
                <a:gd name="T16" fmla="*/ 0 w 40"/>
                <a:gd name="T17" fmla="*/ 22 h 58"/>
                <a:gd name="T18" fmla="*/ 2 w 40"/>
                <a:gd name="T19" fmla="*/ 14 h 58"/>
                <a:gd name="T20" fmla="*/ 8 w 40"/>
                <a:gd name="T21" fmla="*/ 7 h 58"/>
                <a:gd name="T22" fmla="*/ 15 w 40"/>
                <a:gd name="T23" fmla="*/ 2 h 58"/>
                <a:gd name="T24" fmla="*/ 24 w 40"/>
                <a:gd name="T25" fmla="*/ 0 h 58"/>
                <a:gd name="T26" fmla="*/ 24 w 40"/>
                <a:gd name="T27" fmla="*/ 0 h 58"/>
                <a:gd name="T28" fmla="*/ 29 w 40"/>
                <a:gd name="T29" fmla="*/ 0 h 58"/>
                <a:gd name="T30" fmla="*/ 33 w 40"/>
                <a:gd name="T31" fmla="*/ 2 h 58"/>
                <a:gd name="T32" fmla="*/ 40 w 40"/>
                <a:gd name="T33" fmla="*/ 7 h 58"/>
                <a:gd name="T34" fmla="*/ 33 w 40"/>
                <a:gd name="T35" fmla="*/ 14 h 58"/>
                <a:gd name="T36" fmla="*/ 33 w 40"/>
                <a:gd name="T37" fmla="*/ 14 h 58"/>
                <a:gd name="T38" fmla="*/ 29 w 40"/>
                <a:gd name="T39" fmla="*/ 11 h 58"/>
                <a:gd name="T40" fmla="*/ 24 w 40"/>
                <a:gd name="T41" fmla="*/ 11 h 58"/>
                <a:gd name="T42" fmla="*/ 24 w 40"/>
                <a:gd name="T43" fmla="*/ 11 h 58"/>
                <a:gd name="T44" fmla="*/ 18 w 40"/>
                <a:gd name="T45" fmla="*/ 11 h 58"/>
                <a:gd name="T46" fmla="*/ 15 w 40"/>
                <a:gd name="T47" fmla="*/ 14 h 58"/>
                <a:gd name="T48" fmla="*/ 13 w 40"/>
                <a:gd name="T49" fmla="*/ 18 h 58"/>
                <a:gd name="T50" fmla="*/ 13 w 40"/>
                <a:gd name="T51" fmla="*/ 22 h 58"/>
                <a:gd name="T52" fmla="*/ 13 w 40"/>
                <a:gd name="T53" fmla="*/ 22 h 58"/>
                <a:gd name="T54" fmla="*/ 13 w 40"/>
                <a:gd name="T55" fmla="*/ 22 h 58"/>
                <a:gd name="T56" fmla="*/ 13 w 40"/>
                <a:gd name="T57" fmla="*/ 27 h 58"/>
                <a:gd name="T58" fmla="*/ 17 w 40"/>
                <a:gd name="T59" fmla="*/ 31 h 58"/>
                <a:gd name="T60" fmla="*/ 18 w 40"/>
                <a:gd name="T61" fmla="*/ 32 h 58"/>
                <a:gd name="T62" fmla="*/ 24 w 40"/>
                <a:gd name="T63" fmla="*/ 34 h 58"/>
                <a:gd name="T64" fmla="*/ 24 w 40"/>
                <a:gd name="T65" fmla="*/ 34 h 58"/>
                <a:gd name="T66" fmla="*/ 29 w 40"/>
                <a:gd name="T67" fmla="*/ 32 h 58"/>
                <a:gd name="T68" fmla="*/ 33 w 40"/>
                <a:gd name="T69" fmla="*/ 29 h 58"/>
                <a:gd name="T70" fmla="*/ 40 w 40"/>
                <a:gd name="T71" fmla="*/ 36 h 58"/>
                <a:gd name="T72" fmla="*/ 40 w 40"/>
                <a:gd name="T73" fmla="*/ 36 h 58"/>
                <a:gd name="T74" fmla="*/ 35 w 40"/>
                <a:gd name="T75" fmla="*/ 42 h 58"/>
                <a:gd name="T76" fmla="*/ 29 w 40"/>
                <a:gd name="T77" fmla="*/ 43 h 58"/>
                <a:gd name="T78" fmla="*/ 26 w 40"/>
                <a:gd name="T79" fmla="*/ 45 h 58"/>
                <a:gd name="T80" fmla="*/ 20 w 40"/>
                <a:gd name="T81" fmla="*/ 58 h 58"/>
                <a:gd name="T82" fmla="*/ 9 w 40"/>
                <a:gd name="T83" fmla="*/ 5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" h="58">
                  <a:moveTo>
                    <a:pt x="9" y="54"/>
                  </a:moveTo>
                  <a:lnTo>
                    <a:pt x="17" y="43"/>
                  </a:lnTo>
                  <a:lnTo>
                    <a:pt x="17" y="43"/>
                  </a:lnTo>
                  <a:lnTo>
                    <a:pt x="9" y="42"/>
                  </a:lnTo>
                  <a:lnTo>
                    <a:pt x="6" y="36"/>
                  </a:lnTo>
                  <a:lnTo>
                    <a:pt x="2" y="29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8" y="7"/>
                  </a:lnTo>
                  <a:lnTo>
                    <a:pt x="15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3" y="2"/>
                  </a:lnTo>
                  <a:lnTo>
                    <a:pt x="40" y="7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29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5" y="14"/>
                  </a:lnTo>
                  <a:lnTo>
                    <a:pt x="13" y="18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7" y="31"/>
                  </a:lnTo>
                  <a:lnTo>
                    <a:pt x="18" y="32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9" y="32"/>
                  </a:lnTo>
                  <a:lnTo>
                    <a:pt x="33" y="29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35" y="42"/>
                  </a:lnTo>
                  <a:lnTo>
                    <a:pt x="29" y="43"/>
                  </a:lnTo>
                  <a:lnTo>
                    <a:pt x="26" y="45"/>
                  </a:lnTo>
                  <a:lnTo>
                    <a:pt x="20" y="58"/>
                  </a:lnTo>
                  <a:lnTo>
                    <a:pt x="9" y="54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4" name="Freeform 94"/>
            <p:cNvSpPr>
              <a:spLocks noEditPoints="1"/>
            </p:cNvSpPr>
            <p:nvPr/>
          </p:nvSpPr>
          <p:spPr bwMode="auto">
            <a:xfrm>
              <a:off x="8074025" y="1816100"/>
              <a:ext cx="73025" cy="96838"/>
            </a:xfrm>
            <a:custGeom>
              <a:avLst/>
              <a:gdLst>
                <a:gd name="T0" fmla="*/ 0 w 46"/>
                <a:gd name="T1" fmla="*/ 38 h 61"/>
                <a:gd name="T2" fmla="*/ 1 w 46"/>
                <a:gd name="T3" fmla="*/ 30 h 61"/>
                <a:gd name="T4" fmla="*/ 14 w 46"/>
                <a:gd name="T5" fmla="*/ 18 h 61"/>
                <a:gd name="T6" fmla="*/ 23 w 46"/>
                <a:gd name="T7" fmla="*/ 16 h 61"/>
                <a:gd name="T8" fmla="*/ 39 w 46"/>
                <a:gd name="T9" fmla="*/ 23 h 61"/>
                <a:gd name="T10" fmla="*/ 46 w 46"/>
                <a:gd name="T11" fmla="*/ 38 h 61"/>
                <a:gd name="T12" fmla="*/ 46 w 46"/>
                <a:gd name="T13" fmla="*/ 38 h 61"/>
                <a:gd name="T14" fmla="*/ 39 w 46"/>
                <a:gd name="T15" fmla="*/ 54 h 61"/>
                <a:gd name="T16" fmla="*/ 23 w 46"/>
                <a:gd name="T17" fmla="*/ 61 h 61"/>
                <a:gd name="T18" fmla="*/ 14 w 46"/>
                <a:gd name="T19" fmla="*/ 59 h 61"/>
                <a:gd name="T20" fmla="*/ 1 w 46"/>
                <a:gd name="T21" fmla="*/ 47 h 61"/>
                <a:gd name="T22" fmla="*/ 0 w 46"/>
                <a:gd name="T23" fmla="*/ 38 h 61"/>
                <a:gd name="T24" fmla="*/ 7 w 46"/>
                <a:gd name="T25" fmla="*/ 11 h 61"/>
                <a:gd name="T26" fmla="*/ 12 w 46"/>
                <a:gd name="T27" fmla="*/ 0 h 61"/>
                <a:gd name="T28" fmla="*/ 16 w 46"/>
                <a:gd name="T29" fmla="*/ 0 h 61"/>
                <a:gd name="T30" fmla="*/ 28 w 46"/>
                <a:gd name="T31" fmla="*/ 3 h 61"/>
                <a:gd name="T32" fmla="*/ 32 w 46"/>
                <a:gd name="T33" fmla="*/ 1 h 61"/>
                <a:gd name="T34" fmla="*/ 39 w 46"/>
                <a:gd name="T35" fmla="*/ 1 h 61"/>
                <a:gd name="T36" fmla="*/ 36 w 46"/>
                <a:gd name="T37" fmla="*/ 9 h 61"/>
                <a:gd name="T38" fmla="*/ 30 w 46"/>
                <a:gd name="T39" fmla="*/ 12 h 61"/>
                <a:gd name="T40" fmla="*/ 23 w 46"/>
                <a:gd name="T41" fmla="*/ 11 h 61"/>
                <a:gd name="T42" fmla="*/ 18 w 46"/>
                <a:gd name="T43" fmla="*/ 9 h 61"/>
                <a:gd name="T44" fmla="*/ 12 w 46"/>
                <a:gd name="T45" fmla="*/ 12 h 61"/>
                <a:gd name="T46" fmla="*/ 34 w 46"/>
                <a:gd name="T47" fmla="*/ 38 h 61"/>
                <a:gd name="T48" fmla="*/ 34 w 46"/>
                <a:gd name="T49" fmla="*/ 38 h 61"/>
                <a:gd name="T50" fmla="*/ 30 w 46"/>
                <a:gd name="T51" fmla="*/ 30 h 61"/>
                <a:gd name="T52" fmla="*/ 23 w 46"/>
                <a:gd name="T53" fmla="*/ 27 h 61"/>
                <a:gd name="T54" fmla="*/ 18 w 46"/>
                <a:gd name="T55" fmla="*/ 27 h 61"/>
                <a:gd name="T56" fmla="*/ 12 w 46"/>
                <a:gd name="T57" fmla="*/ 34 h 61"/>
                <a:gd name="T58" fmla="*/ 12 w 46"/>
                <a:gd name="T59" fmla="*/ 38 h 61"/>
                <a:gd name="T60" fmla="*/ 12 w 46"/>
                <a:gd name="T61" fmla="*/ 43 h 61"/>
                <a:gd name="T62" fmla="*/ 18 w 46"/>
                <a:gd name="T63" fmla="*/ 48 h 61"/>
                <a:gd name="T64" fmla="*/ 23 w 46"/>
                <a:gd name="T65" fmla="*/ 50 h 61"/>
                <a:gd name="T66" fmla="*/ 30 w 46"/>
                <a:gd name="T67" fmla="*/ 47 h 61"/>
                <a:gd name="T68" fmla="*/ 34 w 46"/>
                <a:gd name="T69" fmla="*/ 3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" h="61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1" y="30"/>
                  </a:lnTo>
                  <a:lnTo>
                    <a:pt x="7" y="23"/>
                  </a:lnTo>
                  <a:lnTo>
                    <a:pt x="14" y="18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32" y="18"/>
                  </a:lnTo>
                  <a:lnTo>
                    <a:pt x="39" y="23"/>
                  </a:lnTo>
                  <a:lnTo>
                    <a:pt x="45" y="29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5" y="47"/>
                  </a:lnTo>
                  <a:lnTo>
                    <a:pt x="39" y="54"/>
                  </a:lnTo>
                  <a:lnTo>
                    <a:pt x="32" y="59"/>
                  </a:lnTo>
                  <a:lnTo>
                    <a:pt x="23" y="61"/>
                  </a:lnTo>
                  <a:lnTo>
                    <a:pt x="23" y="61"/>
                  </a:lnTo>
                  <a:lnTo>
                    <a:pt x="14" y="59"/>
                  </a:lnTo>
                  <a:lnTo>
                    <a:pt x="7" y="54"/>
                  </a:lnTo>
                  <a:lnTo>
                    <a:pt x="1" y="47"/>
                  </a:lnTo>
                  <a:lnTo>
                    <a:pt x="0" y="38"/>
                  </a:lnTo>
                  <a:lnTo>
                    <a:pt x="0" y="38"/>
                  </a:lnTo>
                  <a:close/>
                  <a:moveTo>
                    <a:pt x="7" y="11"/>
                  </a:moveTo>
                  <a:lnTo>
                    <a:pt x="7" y="11"/>
                  </a:lnTo>
                  <a:lnTo>
                    <a:pt x="10" y="3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32" y="1"/>
                  </a:lnTo>
                  <a:lnTo>
                    <a:pt x="34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23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2"/>
                  </a:lnTo>
                  <a:lnTo>
                    <a:pt x="7" y="11"/>
                  </a:lnTo>
                  <a:close/>
                  <a:moveTo>
                    <a:pt x="34" y="38"/>
                  </a:moveTo>
                  <a:lnTo>
                    <a:pt x="34" y="38"/>
                  </a:lnTo>
                  <a:lnTo>
                    <a:pt x="34" y="38"/>
                  </a:lnTo>
                  <a:lnTo>
                    <a:pt x="34" y="34"/>
                  </a:lnTo>
                  <a:lnTo>
                    <a:pt x="30" y="30"/>
                  </a:lnTo>
                  <a:lnTo>
                    <a:pt x="27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18" y="27"/>
                  </a:lnTo>
                  <a:lnTo>
                    <a:pt x="14" y="30"/>
                  </a:lnTo>
                  <a:lnTo>
                    <a:pt x="12" y="34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43"/>
                  </a:lnTo>
                  <a:lnTo>
                    <a:pt x="14" y="47"/>
                  </a:lnTo>
                  <a:lnTo>
                    <a:pt x="18" y="48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7" y="48"/>
                  </a:lnTo>
                  <a:lnTo>
                    <a:pt x="30" y="47"/>
                  </a:lnTo>
                  <a:lnTo>
                    <a:pt x="34" y="43"/>
                  </a:lnTo>
                  <a:lnTo>
                    <a:pt x="34" y="38"/>
                  </a:lnTo>
                  <a:lnTo>
                    <a:pt x="34" y="3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5" name="Freeform 95"/>
            <p:cNvSpPr>
              <a:spLocks noEditPoints="1"/>
            </p:cNvSpPr>
            <p:nvPr/>
          </p:nvSpPr>
          <p:spPr bwMode="auto">
            <a:xfrm>
              <a:off x="8156575" y="1841500"/>
              <a:ext cx="68263" cy="71438"/>
            </a:xfrm>
            <a:custGeom>
              <a:avLst/>
              <a:gdLst>
                <a:gd name="T0" fmla="*/ 0 w 43"/>
                <a:gd name="T1" fmla="*/ 22 h 45"/>
                <a:gd name="T2" fmla="*/ 0 w 43"/>
                <a:gd name="T3" fmla="*/ 22 h 45"/>
                <a:gd name="T4" fmla="*/ 0 w 43"/>
                <a:gd name="T5" fmla="*/ 22 h 45"/>
                <a:gd name="T6" fmla="*/ 2 w 43"/>
                <a:gd name="T7" fmla="*/ 14 h 45"/>
                <a:gd name="T8" fmla="*/ 7 w 43"/>
                <a:gd name="T9" fmla="*/ 7 h 45"/>
                <a:gd name="T10" fmla="*/ 13 w 43"/>
                <a:gd name="T11" fmla="*/ 2 h 45"/>
                <a:gd name="T12" fmla="*/ 22 w 43"/>
                <a:gd name="T13" fmla="*/ 0 h 45"/>
                <a:gd name="T14" fmla="*/ 22 w 43"/>
                <a:gd name="T15" fmla="*/ 0 h 45"/>
                <a:gd name="T16" fmla="*/ 27 w 43"/>
                <a:gd name="T17" fmla="*/ 0 h 45"/>
                <a:gd name="T18" fmla="*/ 31 w 43"/>
                <a:gd name="T19" fmla="*/ 2 h 45"/>
                <a:gd name="T20" fmla="*/ 38 w 43"/>
                <a:gd name="T21" fmla="*/ 7 h 45"/>
                <a:gd name="T22" fmla="*/ 41 w 43"/>
                <a:gd name="T23" fmla="*/ 14 h 45"/>
                <a:gd name="T24" fmla="*/ 43 w 43"/>
                <a:gd name="T25" fmla="*/ 23 h 45"/>
                <a:gd name="T26" fmla="*/ 43 w 43"/>
                <a:gd name="T27" fmla="*/ 23 h 45"/>
                <a:gd name="T28" fmla="*/ 43 w 43"/>
                <a:gd name="T29" fmla="*/ 27 h 45"/>
                <a:gd name="T30" fmla="*/ 13 w 43"/>
                <a:gd name="T31" fmla="*/ 27 h 45"/>
                <a:gd name="T32" fmla="*/ 13 w 43"/>
                <a:gd name="T33" fmla="*/ 27 h 45"/>
                <a:gd name="T34" fmla="*/ 14 w 43"/>
                <a:gd name="T35" fmla="*/ 31 h 45"/>
                <a:gd name="T36" fmla="*/ 16 w 43"/>
                <a:gd name="T37" fmla="*/ 32 h 45"/>
                <a:gd name="T38" fmla="*/ 20 w 43"/>
                <a:gd name="T39" fmla="*/ 34 h 45"/>
                <a:gd name="T40" fmla="*/ 23 w 43"/>
                <a:gd name="T41" fmla="*/ 34 h 45"/>
                <a:gd name="T42" fmla="*/ 23 w 43"/>
                <a:gd name="T43" fmla="*/ 34 h 45"/>
                <a:gd name="T44" fmla="*/ 29 w 43"/>
                <a:gd name="T45" fmla="*/ 34 h 45"/>
                <a:gd name="T46" fmla="*/ 34 w 43"/>
                <a:gd name="T47" fmla="*/ 31 h 45"/>
                <a:gd name="T48" fmla="*/ 41 w 43"/>
                <a:gd name="T49" fmla="*/ 36 h 45"/>
                <a:gd name="T50" fmla="*/ 41 w 43"/>
                <a:gd name="T51" fmla="*/ 36 h 45"/>
                <a:gd name="T52" fmla="*/ 38 w 43"/>
                <a:gd name="T53" fmla="*/ 40 h 45"/>
                <a:gd name="T54" fmla="*/ 34 w 43"/>
                <a:gd name="T55" fmla="*/ 43 h 45"/>
                <a:gd name="T56" fmla="*/ 29 w 43"/>
                <a:gd name="T57" fmla="*/ 43 h 45"/>
                <a:gd name="T58" fmla="*/ 23 w 43"/>
                <a:gd name="T59" fmla="*/ 45 h 45"/>
                <a:gd name="T60" fmla="*/ 23 w 43"/>
                <a:gd name="T61" fmla="*/ 45 h 45"/>
                <a:gd name="T62" fmla="*/ 14 w 43"/>
                <a:gd name="T63" fmla="*/ 43 h 45"/>
                <a:gd name="T64" fmla="*/ 7 w 43"/>
                <a:gd name="T65" fmla="*/ 38 h 45"/>
                <a:gd name="T66" fmla="*/ 2 w 43"/>
                <a:gd name="T67" fmla="*/ 31 h 45"/>
                <a:gd name="T68" fmla="*/ 0 w 43"/>
                <a:gd name="T69" fmla="*/ 22 h 45"/>
                <a:gd name="T70" fmla="*/ 0 w 43"/>
                <a:gd name="T71" fmla="*/ 22 h 45"/>
                <a:gd name="T72" fmla="*/ 31 w 43"/>
                <a:gd name="T73" fmla="*/ 18 h 45"/>
                <a:gd name="T74" fmla="*/ 31 w 43"/>
                <a:gd name="T75" fmla="*/ 18 h 45"/>
                <a:gd name="T76" fmla="*/ 31 w 43"/>
                <a:gd name="T77" fmla="*/ 14 h 45"/>
                <a:gd name="T78" fmla="*/ 29 w 43"/>
                <a:gd name="T79" fmla="*/ 13 h 45"/>
                <a:gd name="T80" fmla="*/ 25 w 43"/>
                <a:gd name="T81" fmla="*/ 11 h 45"/>
                <a:gd name="T82" fmla="*/ 22 w 43"/>
                <a:gd name="T83" fmla="*/ 9 h 45"/>
                <a:gd name="T84" fmla="*/ 22 w 43"/>
                <a:gd name="T85" fmla="*/ 9 h 45"/>
                <a:gd name="T86" fmla="*/ 18 w 43"/>
                <a:gd name="T87" fmla="*/ 11 h 45"/>
                <a:gd name="T88" fmla="*/ 16 w 43"/>
                <a:gd name="T89" fmla="*/ 13 h 45"/>
                <a:gd name="T90" fmla="*/ 14 w 43"/>
                <a:gd name="T91" fmla="*/ 14 h 45"/>
                <a:gd name="T92" fmla="*/ 13 w 43"/>
                <a:gd name="T93" fmla="*/ 18 h 45"/>
                <a:gd name="T94" fmla="*/ 31 w 43"/>
                <a:gd name="T95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7" y="7"/>
                  </a:lnTo>
                  <a:lnTo>
                    <a:pt x="13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1" y="2"/>
                  </a:lnTo>
                  <a:lnTo>
                    <a:pt x="38" y="7"/>
                  </a:lnTo>
                  <a:lnTo>
                    <a:pt x="41" y="14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4" y="31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9" y="34"/>
                  </a:lnTo>
                  <a:lnTo>
                    <a:pt x="34" y="31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38" y="40"/>
                  </a:lnTo>
                  <a:lnTo>
                    <a:pt x="34" y="43"/>
                  </a:lnTo>
                  <a:lnTo>
                    <a:pt x="29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7" y="38"/>
                  </a:lnTo>
                  <a:lnTo>
                    <a:pt x="2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1" y="18"/>
                  </a:moveTo>
                  <a:lnTo>
                    <a:pt x="31" y="18"/>
                  </a:lnTo>
                  <a:lnTo>
                    <a:pt x="31" y="14"/>
                  </a:lnTo>
                  <a:lnTo>
                    <a:pt x="29" y="13"/>
                  </a:lnTo>
                  <a:lnTo>
                    <a:pt x="25" y="11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18" y="11"/>
                  </a:lnTo>
                  <a:lnTo>
                    <a:pt x="16" y="13"/>
                  </a:lnTo>
                  <a:lnTo>
                    <a:pt x="14" y="14"/>
                  </a:lnTo>
                  <a:lnTo>
                    <a:pt x="13" y="18"/>
                  </a:lnTo>
                  <a:lnTo>
                    <a:pt x="31" y="1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6" name="Freeform 96"/>
            <p:cNvSpPr>
              <a:spLocks/>
            </p:cNvSpPr>
            <p:nvPr/>
          </p:nvSpPr>
          <p:spPr bwMode="auto">
            <a:xfrm>
              <a:off x="8234363" y="1841500"/>
              <a:ext cx="53975" cy="71438"/>
            </a:xfrm>
            <a:custGeom>
              <a:avLst/>
              <a:gdLst>
                <a:gd name="T0" fmla="*/ 0 w 34"/>
                <a:gd name="T1" fmla="*/ 38 h 45"/>
                <a:gd name="T2" fmla="*/ 5 w 34"/>
                <a:gd name="T3" fmla="*/ 31 h 45"/>
                <a:gd name="T4" fmla="*/ 5 w 34"/>
                <a:gd name="T5" fmla="*/ 31 h 45"/>
                <a:gd name="T6" fmla="*/ 12 w 34"/>
                <a:gd name="T7" fmla="*/ 34 h 45"/>
                <a:gd name="T8" fmla="*/ 18 w 34"/>
                <a:gd name="T9" fmla="*/ 34 h 45"/>
                <a:gd name="T10" fmla="*/ 18 w 34"/>
                <a:gd name="T11" fmla="*/ 34 h 45"/>
                <a:gd name="T12" fmla="*/ 23 w 34"/>
                <a:gd name="T13" fmla="*/ 34 h 45"/>
                <a:gd name="T14" fmla="*/ 23 w 34"/>
                <a:gd name="T15" fmla="*/ 32 h 45"/>
                <a:gd name="T16" fmla="*/ 23 w 34"/>
                <a:gd name="T17" fmla="*/ 32 h 45"/>
                <a:gd name="T18" fmla="*/ 23 w 34"/>
                <a:gd name="T19" fmla="*/ 32 h 45"/>
                <a:gd name="T20" fmla="*/ 23 w 34"/>
                <a:gd name="T21" fmla="*/ 31 h 45"/>
                <a:gd name="T22" fmla="*/ 21 w 34"/>
                <a:gd name="T23" fmla="*/ 29 h 45"/>
                <a:gd name="T24" fmla="*/ 14 w 34"/>
                <a:gd name="T25" fmla="*/ 27 h 45"/>
                <a:gd name="T26" fmla="*/ 14 w 34"/>
                <a:gd name="T27" fmla="*/ 27 h 45"/>
                <a:gd name="T28" fmla="*/ 11 w 34"/>
                <a:gd name="T29" fmla="*/ 25 h 45"/>
                <a:gd name="T30" fmla="*/ 5 w 34"/>
                <a:gd name="T31" fmla="*/ 23 h 45"/>
                <a:gd name="T32" fmla="*/ 3 w 34"/>
                <a:gd name="T33" fmla="*/ 20 h 45"/>
                <a:gd name="T34" fmla="*/ 1 w 34"/>
                <a:gd name="T35" fmla="*/ 14 h 45"/>
                <a:gd name="T36" fmla="*/ 1 w 34"/>
                <a:gd name="T37" fmla="*/ 14 h 45"/>
                <a:gd name="T38" fmla="*/ 1 w 34"/>
                <a:gd name="T39" fmla="*/ 14 h 45"/>
                <a:gd name="T40" fmla="*/ 3 w 34"/>
                <a:gd name="T41" fmla="*/ 7 h 45"/>
                <a:gd name="T42" fmla="*/ 7 w 34"/>
                <a:gd name="T43" fmla="*/ 4 h 45"/>
                <a:gd name="T44" fmla="*/ 11 w 34"/>
                <a:gd name="T45" fmla="*/ 2 h 45"/>
                <a:gd name="T46" fmla="*/ 18 w 34"/>
                <a:gd name="T47" fmla="*/ 0 h 45"/>
                <a:gd name="T48" fmla="*/ 18 w 34"/>
                <a:gd name="T49" fmla="*/ 0 h 45"/>
                <a:gd name="T50" fmla="*/ 25 w 34"/>
                <a:gd name="T51" fmla="*/ 2 h 45"/>
                <a:gd name="T52" fmla="*/ 34 w 34"/>
                <a:gd name="T53" fmla="*/ 5 h 45"/>
                <a:gd name="T54" fmla="*/ 29 w 34"/>
                <a:gd name="T55" fmla="*/ 13 h 45"/>
                <a:gd name="T56" fmla="*/ 29 w 34"/>
                <a:gd name="T57" fmla="*/ 13 h 45"/>
                <a:gd name="T58" fmla="*/ 23 w 34"/>
                <a:gd name="T59" fmla="*/ 11 h 45"/>
                <a:gd name="T60" fmla="*/ 18 w 34"/>
                <a:gd name="T61" fmla="*/ 9 h 45"/>
                <a:gd name="T62" fmla="*/ 18 w 34"/>
                <a:gd name="T63" fmla="*/ 9 h 45"/>
                <a:gd name="T64" fmla="*/ 14 w 34"/>
                <a:gd name="T65" fmla="*/ 11 h 45"/>
                <a:gd name="T66" fmla="*/ 12 w 34"/>
                <a:gd name="T67" fmla="*/ 13 h 45"/>
                <a:gd name="T68" fmla="*/ 12 w 34"/>
                <a:gd name="T69" fmla="*/ 13 h 45"/>
                <a:gd name="T70" fmla="*/ 12 w 34"/>
                <a:gd name="T71" fmla="*/ 13 h 45"/>
                <a:gd name="T72" fmla="*/ 14 w 34"/>
                <a:gd name="T73" fmla="*/ 14 h 45"/>
                <a:gd name="T74" fmla="*/ 16 w 34"/>
                <a:gd name="T75" fmla="*/ 16 h 45"/>
                <a:gd name="T76" fmla="*/ 21 w 34"/>
                <a:gd name="T77" fmla="*/ 18 h 45"/>
                <a:gd name="T78" fmla="*/ 21 w 34"/>
                <a:gd name="T79" fmla="*/ 18 h 45"/>
                <a:gd name="T80" fmla="*/ 30 w 34"/>
                <a:gd name="T81" fmla="*/ 22 h 45"/>
                <a:gd name="T82" fmla="*/ 34 w 34"/>
                <a:gd name="T83" fmla="*/ 25 h 45"/>
                <a:gd name="T84" fmla="*/ 34 w 34"/>
                <a:gd name="T85" fmla="*/ 31 h 45"/>
                <a:gd name="T86" fmla="*/ 34 w 34"/>
                <a:gd name="T87" fmla="*/ 31 h 45"/>
                <a:gd name="T88" fmla="*/ 34 w 34"/>
                <a:gd name="T89" fmla="*/ 31 h 45"/>
                <a:gd name="T90" fmla="*/ 34 w 34"/>
                <a:gd name="T91" fmla="*/ 36 h 45"/>
                <a:gd name="T92" fmla="*/ 30 w 34"/>
                <a:gd name="T93" fmla="*/ 42 h 45"/>
                <a:gd name="T94" fmla="*/ 25 w 34"/>
                <a:gd name="T95" fmla="*/ 43 h 45"/>
                <a:gd name="T96" fmla="*/ 18 w 34"/>
                <a:gd name="T97" fmla="*/ 45 h 45"/>
                <a:gd name="T98" fmla="*/ 18 w 34"/>
                <a:gd name="T99" fmla="*/ 45 h 45"/>
                <a:gd name="T100" fmla="*/ 9 w 34"/>
                <a:gd name="T101" fmla="*/ 43 h 45"/>
                <a:gd name="T102" fmla="*/ 0 w 34"/>
                <a:gd name="T103" fmla="*/ 38 h 45"/>
                <a:gd name="T104" fmla="*/ 0 w 34"/>
                <a:gd name="T105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" h="45">
                  <a:moveTo>
                    <a:pt x="0" y="38"/>
                  </a:moveTo>
                  <a:lnTo>
                    <a:pt x="5" y="31"/>
                  </a:lnTo>
                  <a:lnTo>
                    <a:pt x="5" y="31"/>
                  </a:lnTo>
                  <a:lnTo>
                    <a:pt x="12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3" y="34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1"/>
                  </a:lnTo>
                  <a:lnTo>
                    <a:pt x="21" y="29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1" y="25"/>
                  </a:lnTo>
                  <a:lnTo>
                    <a:pt x="5" y="23"/>
                  </a:lnTo>
                  <a:lnTo>
                    <a:pt x="3" y="20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3" y="7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5" y="2"/>
                  </a:lnTo>
                  <a:lnTo>
                    <a:pt x="34" y="5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3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4" y="14"/>
                  </a:lnTo>
                  <a:lnTo>
                    <a:pt x="16" y="16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30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6"/>
                  </a:lnTo>
                  <a:lnTo>
                    <a:pt x="30" y="42"/>
                  </a:lnTo>
                  <a:lnTo>
                    <a:pt x="25" y="43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9" y="43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7" name="Freeform 97"/>
            <p:cNvSpPr>
              <a:spLocks noEditPoints="1"/>
            </p:cNvSpPr>
            <p:nvPr/>
          </p:nvSpPr>
          <p:spPr bwMode="auto">
            <a:xfrm>
              <a:off x="8340725" y="1841500"/>
              <a:ext cx="73025" cy="88900"/>
            </a:xfrm>
            <a:custGeom>
              <a:avLst/>
              <a:gdLst>
                <a:gd name="T0" fmla="*/ 0 w 46"/>
                <a:gd name="T1" fmla="*/ 0 h 56"/>
                <a:gd name="T2" fmla="*/ 12 w 46"/>
                <a:gd name="T3" fmla="*/ 0 h 56"/>
                <a:gd name="T4" fmla="*/ 12 w 46"/>
                <a:gd name="T5" fmla="*/ 7 h 56"/>
                <a:gd name="T6" fmla="*/ 12 w 46"/>
                <a:gd name="T7" fmla="*/ 7 h 56"/>
                <a:gd name="T8" fmla="*/ 18 w 46"/>
                <a:gd name="T9" fmla="*/ 2 h 56"/>
                <a:gd name="T10" fmla="*/ 21 w 46"/>
                <a:gd name="T11" fmla="*/ 0 h 56"/>
                <a:gd name="T12" fmla="*/ 27 w 46"/>
                <a:gd name="T13" fmla="*/ 0 h 56"/>
                <a:gd name="T14" fmla="*/ 27 w 46"/>
                <a:gd name="T15" fmla="*/ 0 h 56"/>
                <a:gd name="T16" fmla="*/ 34 w 46"/>
                <a:gd name="T17" fmla="*/ 2 h 56"/>
                <a:gd name="T18" fmla="*/ 39 w 46"/>
                <a:gd name="T19" fmla="*/ 5 h 56"/>
                <a:gd name="T20" fmla="*/ 45 w 46"/>
                <a:gd name="T21" fmla="*/ 13 h 56"/>
                <a:gd name="T22" fmla="*/ 46 w 46"/>
                <a:gd name="T23" fmla="*/ 22 h 56"/>
                <a:gd name="T24" fmla="*/ 46 w 46"/>
                <a:gd name="T25" fmla="*/ 22 h 56"/>
                <a:gd name="T26" fmla="*/ 46 w 46"/>
                <a:gd name="T27" fmla="*/ 22 h 56"/>
                <a:gd name="T28" fmla="*/ 45 w 46"/>
                <a:gd name="T29" fmla="*/ 32 h 56"/>
                <a:gd name="T30" fmla="*/ 39 w 46"/>
                <a:gd name="T31" fmla="*/ 40 h 56"/>
                <a:gd name="T32" fmla="*/ 34 w 46"/>
                <a:gd name="T33" fmla="*/ 43 h 56"/>
                <a:gd name="T34" fmla="*/ 27 w 46"/>
                <a:gd name="T35" fmla="*/ 45 h 56"/>
                <a:gd name="T36" fmla="*/ 27 w 46"/>
                <a:gd name="T37" fmla="*/ 45 h 56"/>
                <a:gd name="T38" fmla="*/ 21 w 46"/>
                <a:gd name="T39" fmla="*/ 43 h 56"/>
                <a:gd name="T40" fmla="*/ 18 w 46"/>
                <a:gd name="T41" fmla="*/ 43 h 56"/>
                <a:gd name="T42" fmla="*/ 12 w 46"/>
                <a:gd name="T43" fmla="*/ 38 h 56"/>
                <a:gd name="T44" fmla="*/ 12 w 46"/>
                <a:gd name="T45" fmla="*/ 56 h 56"/>
                <a:gd name="T46" fmla="*/ 0 w 46"/>
                <a:gd name="T47" fmla="*/ 56 h 56"/>
                <a:gd name="T48" fmla="*/ 0 w 46"/>
                <a:gd name="T49" fmla="*/ 0 h 56"/>
                <a:gd name="T50" fmla="*/ 34 w 46"/>
                <a:gd name="T51" fmla="*/ 22 h 56"/>
                <a:gd name="T52" fmla="*/ 34 w 46"/>
                <a:gd name="T53" fmla="*/ 22 h 56"/>
                <a:gd name="T54" fmla="*/ 34 w 46"/>
                <a:gd name="T55" fmla="*/ 22 h 56"/>
                <a:gd name="T56" fmla="*/ 32 w 46"/>
                <a:gd name="T57" fmla="*/ 18 h 56"/>
                <a:gd name="T58" fmla="*/ 30 w 46"/>
                <a:gd name="T59" fmla="*/ 14 h 56"/>
                <a:gd name="T60" fmla="*/ 27 w 46"/>
                <a:gd name="T61" fmla="*/ 11 h 56"/>
                <a:gd name="T62" fmla="*/ 23 w 46"/>
                <a:gd name="T63" fmla="*/ 11 h 56"/>
                <a:gd name="T64" fmla="*/ 23 w 46"/>
                <a:gd name="T65" fmla="*/ 11 h 56"/>
                <a:gd name="T66" fmla="*/ 19 w 46"/>
                <a:gd name="T67" fmla="*/ 11 h 56"/>
                <a:gd name="T68" fmla="*/ 16 w 46"/>
                <a:gd name="T69" fmla="*/ 14 h 56"/>
                <a:gd name="T70" fmla="*/ 14 w 46"/>
                <a:gd name="T71" fmla="*/ 18 h 56"/>
                <a:gd name="T72" fmla="*/ 12 w 46"/>
                <a:gd name="T73" fmla="*/ 22 h 56"/>
                <a:gd name="T74" fmla="*/ 12 w 46"/>
                <a:gd name="T75" fmla="*/ 22 h 56"/>
                <a:gd name="T76" fmla="*/ 12 w 46"/>
                <a:gd name="T77" fmla="*/ 22 h 56"/>
                <a:gd name="T78" fmla="*/ 14 w 46"/>
                <a:gd name="T79" fmla="*/ 27 h 56"/>
                <a:gd name="T80" fmla="*/ 16 w 46"/>
                <a:gd name="T81" fmla="*/ 31 h 56"/>
                <a:gd name="T82" fmla="*/ 19 w 46"/>
                <a:gd name="T83" fmla="*/ 32 h 56"/>
                <a:gd name="T84" fmla="*/ 23 w 46"/>
                <a:gd name="T85" fmla="*/ 34 h 56"/>
                <a:gd name="T86" fmla="*/ 23 w 46"/>
                <a:gd name="T87" fmla="*/ 34 h 56"/>
                <a:gd name="T88" fmla="*/ 27 w 46"/>
                <a:gd name="T89" fmla="*/ 32 h 56"/>
                <a:gd name="T90" fmla="*/ 30 w 46"/>
                <a:gd name="T91" fmla="*/ 31 h 56"/>
                <a:gd name="T92" fmla="*/ 32 w 46"/>
                <a:gd name="T93" fmla="*/ 27 h 56"/>
                <a:gd name="T94" fmla="*/ 34 w 46"/>
                <a:gd name="T95" fmla="*/ 22 h 56"/>
                <a:gd name="T96" fmla="*/ 34 w 46"/>
                <a:gd name="T97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" h="56">
                  <a:moveTo>
                    <a:pt x="0" y="0"/>
                  </a:moveTo>
                  <a:lnTo>
                    <a:pt x="12" y="0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8" y="2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4" y="2"/>
                  </a:lnTo>
                  <a:lnTo>
                    <a:pt x="39" y="5"/>
                  </a:lnTo>
                  <a:lnTo>
                    <a:pt x="45" y="1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32"/>
                  </a:lnTo>
                  <a:lnTo>
                    <a:pt x="39" y="40"/>
                  </a:lnTo>
                  <a:lnTo>
                    <a:pt x="34" y="43"/>
                  </a:lnTo>
                  <a:lnTo>
                    <a:pt x="27" y="45"/>
                  </a:lnTo>
                  <a:lnTo>
                    <a:pt x="27" y="45"/>
                  </a:lnTo>
                  <a:lnTo>
                    <a:pt x="21" y="43"/>
                  </a:lnTo>
                  <a:lnTo>
                    <a:pt x="18" y="43"/>
                  </a:lnTo>
                  <a:lnTo>
                    <a:pt x="12" y="38"/>
                  </a:lnTo>
                  <a:lnTo>
                    <a:pt x="12" y="56"/>
                  </a:lnTo>
                  <a:lnTo>
                    <a:pt x="0" y="56"/>
                  </a:lnTo>
                  <a:lnTo>
                    <a:pt x="0" y="0"/>
                  </a:lnTo>
                  <a:close/>
                  <a:moveTo>
                    <a:pt x="34" y="22"/>
                  </a:moveTo>
                  <a:lnTo>
                    <a:pt x="34" y="22"/>
                  </a:lnTo>
                  <a:lnTo>
                    <a:pt x="34" y="22"/>
                  </a:lnTo>
                  <a:lnTo>
                    <a:pt x="32" y="18"/>
                  </a:lnTo>
                  <a:lnTo>
                    <a:pt x="30" y="14"/>
                  </a:lnTo>
                  <a:lnTo>
                    <a:pt x="27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19" y="11"/>
                  </a:lnTo>
                  <a:lnTo>
                    <a:pt x="16" y="14"/>
                  </a:lnTo>
                  <a:lnTo>
                    <a:pt x="14" y="18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4" y="27"/>
                  </a:lnTo>
                  <a:lnTo>
                    <a:pt x="16" y="31"/>
                  </a:lnTo>
                  <a:lnTo>
                    <a:pt x="19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30" y="31"/>
                  </a:lnTo>
                  <a:lnTo>
                    <a:pt x="32" y="27"/>
                  </a:lnTo>
                  <a:lnTo>
                    <a:pt x="34" y="22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8" name="Freeform 98"/>
            <p:cNvSpPr>
              <a:spLocks noEditPoints="1"/>
            </p:cNvSpPr>
            <p:nvPr/>
          </p:nvSpPr>
          <p:spPr bwMode="auto">
            <a:xfrm>
              <a:off x="8423275" y="1841500"/>
              <a:ext cx="63500" cy="71438"/>
            </a:xfrm>
            <a:custGeom>
              <a:avLst/>
              <a:gdLst>
                <a:gd name="T0" fmla="*/ 0 w 40"/>
                <a:gd name="T1" fmla="*/ 31 h 45"/>
                <a:gd name="T2" fmla="*/ 0 w 40"/>
                <a:gd name="T3" fmla="*/ 31 h 45"/>
                <a:gd name="T4" fmla="*/ 0 w 40"/>
                <a:gd name="T5" fmla="*/ 31 h 45"/>
                <a:gd name="T6" fmla="*/ 2 w 40"/>
                <a:gd name="T7" fmla="*/ 25 h 45"/>
                <a:gd name="T8" fmla="*/ 5 w 40"/>
                <a:gd name="T9" fmla="*/ 22 h 45"/>
                <a:gd name="T10" fmla="*/ 11 w 40"/>
                <a:gd name="T11" fmla="*/ 18 h 45"/>
                <a:gd name="T12" fmla="*/ 18 w 40"/>
                <a:gd name="T13" fmla="*/ 18 h 45"/>
                <a:gd name="T14" fmla="*/ 18 w 40"/>
                <a:gd name="T15" fmla="*/ 18 h 45"/>
                <a:gd name="T16" fmla="*/ 29 w 40"/>
                <a:gd name="T17" fmla="*/ 20 h 45"/>
                <a:gd name="T18" fmla="*/ 29 w 40"/>
                <a:gd name="T19" fmla="*/ 18 h 45"/>
                <a:gd name="T20" fmla="*/ 29 w 40"/>
                <a:gd name="T21" fmla="*/ 18 h 45"/>
                <a:gd name="T22" fmla="*/ 27 w 40"/>
                <a:gd name="T23" fmla="*/ 14 h 45"/>
                <a:gd name="T24" fmla="*/ 25 w 40"/>
                <a:gd name="T25" fmla="*/ 13 h 45"/>
                <a:gd name="T26" fmla="*/ 23 w 40"/>
                <a:gd name="T27" fmla="*/ 11 h 45"/>
                <a:gd name="T28" fmla="*/ 18 w 40"/>
                <a:gd name="T29" fmla="*/ 11 h 45"/>
                <a:gd name="T30" fmla="*/ 18 w 40"/>
                <a:gd name="T31" fmla="*/ 11 h 45"/>
                <a:gd name="T32" fmla="*/ 13 w 40"/>
                <a:gd name="T33" fmla="*/ 11 h 45"/>
                <a:gd name="T34" fmla="*/ 7 w 40"/>
                <a:gd name="T35" fmla="*/ 13 h 45"/>
                <a:gd name="T36" fmla="*/ 4 w 40"/>
                <a:gd name="T37" fmla="*/ 4 h 45"/>
                <a:gd name="T38" fmla="*/ 4 w 40"/>
                <a:gd name="T39" fmla="*/ 4 h 45"/>
                <a:gd name="T40" fmla="*/ 11 w 40"/>
                <a:gd name="T41" fmla="*/ 2 h 45"/>
                <a:gd name="T42" fmla="*/ 20 w 40"/>
                <a:gd name="T43" fmla="*/ 0 h 45"/>
                <a:gd name="T44" fmla="*/ 20 w 40"/>
                <a:gd name="T45" fmla="*/ 0 h 45"/>
                <a:gd name="T46" fmla="*/ 29 w 40"/>
                <a:gd name="T47" fmla="*/ 2 h 45"/>
                <a:gd name="T48" fmla="*/ 34 w 40"/>
                <a:gd name="T49" fmla="*/ 5 h 45"/>
                <a:gd name="T50" fmla="*/ 34 w 40"/>
                <a:gd name="T51" fmla="*/ 5 h 45"/>
                <a:gd name="T52" fmla="*/ 38 w 40"/>
                <a:gd name="T53" fmla="*/ 11 h 45"/>
                <a:gd name="T54" fmla="*/ 40 w 40"/>
                <a:gd name="T55" fmla="*/ 18 h 45"/>
                <a:gd name="T56" fmla="*/ 40 w 40"/>
                <a:gd name="T57" fmla="*/ 43 h 45"/>
                <a:gd name="T58" fmla="*/ 27 w 40"/>
                <a:gd name="T59" fmla="*/ 43 h 45"/>
                <a:gd name="T60" fmla="*/ 27 w 40"/>
                <a:gd name="T61" fmla="*/ 40 h 45"/>
                <a:gd name="T62" fmla="*/ 27 w 40"/>
                <a:gd name="T63" fmla="*/ 40 h 45"/>
                <a:gd name="T64" fmla="*/ 22 w 40"/>
                <a:gd name="T65" fmla="*/ 43 h 45"/>
                <a:gd name="T66" fmla="*/ 14 w 40"/>
                <a:gd name="T67" fmla="*/ 45 h 45"/>
                <a:gd name="T68" fmla="*/ 14 w 40"/>
                <a:gd name="T69" fmla="*/ 45 h 45"/>
                <a:gd name="T70" fmla="*/ 9 w 40"/>
                <a:gd name="T71" fmla="*/ 43 h 45"/>
                <a:gd name="T72" fmla="*/ 4 w 40"/>
                <a:gd name="T73" fmla="*/ 42 h 45"/>
                <a:gd name="T74" fmla="*/ 2 w 40"/>
                <a:gd name="T75" fmla="*/ 38 h 45"/>
                <a:gd name="T76" fmla="*/ 0 w 40"/>
                <a:gd name="T77" fmla="*/ 31 h 45"/>
                <a:gd name="T78" fmla="*/ 0 w 40"/>
                <a:gd name="T79" fmla="*/ 31 h 45"/>
                <a:gd name="T80" fmla="*/ 29 w 40"/>
                <a:gd name="T81" fmla="*/ 29 h 45"/>
                <a:gd name="T82" fmla="*/ 29 w 40"/>
                <a:gd name="T83" fmla="*/ 27 h 45"/>
                <a:gd name="T84" fmla="*/ 29 w 40"/>
                <a:gd name="T85" fmla="*/ 27 h 45"/>
                <a:gd name="T86" fmla="*/ 20 w 40"/>
                <a:gd name="T87" fmla="*/ 25 h 45"/>
                <a:gd name="T88" fmla="*/ 20 w 40"/>
                <a:gd name="T89" fmla="*/ 25 h 45"/>
                <a:gd name="T90" fmla="*/ 14 w 40"/>
                <a:gd name="T91" fmla="*/ 27 h 45"/>
                <a:gd name="T92" fmla="*/ 13 w 40"/>
                <a:gd name="T93" fmla="*/ 29 h 45"/>
                <a:gd name="T94" fmla="*/ 13 w 40"/>
                <a:gd name="T95" fmla="*/ 31 h 45"/>
                <a:gd name="T96" fmla="*/ 13 w 40"/>
                <a:gd name="T97" fmla="*/ 31 h 45"/>
                <a:gd name="T98" fmla="*/ 13 w 40"/>
                <a:gd name="T99" fmla="*/ 31 h 45"/>
                <a:gd name="T100" fmla="*/ 14 w 40"/>
                <a:gd name="T101" fmla="*/ 34 h 45"/>
                <a:gd name="T102" fmla="*/ 18 w 40"/>
                <a:gd name="T103" fmla="*/ 36 h 45"/>
                <a:gd name="T104" fmla="*/ 18 w 40"/>
                <a:gd name="T105" fmla="*/ 36 h 45"/>
                <a:gd name="T106" fmla="*/ 22 w 40"/>
                <a:gd name="T107" fmla="*/ 36 h 45"/>
                <a:gd name="T108" fmla="*/ 25 w 40"/>
                <a:gd name="T109" fmla="*/ 34 h 45"/>
                <a:gd name="T110" fmla="*/ 27 w 40"/>
                <a:gd name="T111" fmla="*/ 32 h 45"/>
                <a:gd name="T112" fmla="*/ 29 w 40"/>
                <a:gd name="T113" fmla="*/ 29 h 45"/>
                <a:gd name="T114" fmla="*/ 29 w 40"/>
                <a:gd name="T115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" h="45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5" y="22"/>
                  </a:lnTo>
                  <a:lnTo>
                    <a:pt x="11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9" y="20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7" y="14"/>
                  </a:lnTo>
                  <a:lnTo>
                    <a:pt x="25" y="13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3" y="11"/>
                  </a:lnTo>
                  <a:lnTo>
                    <a:pt x="7" y="13"/>
                  </a:lnTo>
                  <a:lnTo>
                    <a:pt x="4" y="4"/>
                  </a:lnTo>
                  <a:lnTo>
                    <a:pt x="4" y="4"/>
                  </a:lnTo>
                  <a:lnTo>
                    <a:pt x="11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2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8" y="11"/>
                  </a:lnTo>
                  <a:lnTo>
                    <a:pt x="40" y="18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2" y="43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9" y="43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29" y="29"/>
                  </a:moveTo>
                  <a:lnTo>
                    <a:pt x="29" y="27"/>
                  </a:lnTo>
                  <a:lnTo>
                    <a:pt x="29" y="27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4" y="27"/>
                  </a:lnTo>
                  <a:lnTo>
                    <a:pt x="13" y="29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4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7" y="32"/>
                  </a:lnTo>
                  <a:lnTo>
                    <a:pt x="29" y="29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9" name="Freeform 99"/>
            <p:cNvSpPr>
              <a:spLocks/>
            </p:cNvSpPr>
            <p:nvPr/>
          </p:nvSpPr>
          <p:spPr bwMode="auto">
            <a:xfrm>
              <a:off x="8502650" y="1841500"/>
              <a:ext cx="41275" cy="68263"/>
            </a:xfrm>
            <a:custGeom>
              <a:avLst/>
              <a:gdLst>
                <a:gd name="T0" fmla="*/ 0 w 26"/>
                <a:gd name="T1" fmla="*/ 0 h 43"/>
                <a:gd name="T2" fmla="*/ 13 w 26"/>
                <a:gd name="T3" fmla="*/ 0 h 43"/>
                <a:gd name="T4" fmla="*/ 13 w 26"/>
                <a:gd name="T5" fmla="*/ 9 h 43"/>
                <a:gd name="T6" fmla="*/ 13 w 26"/>
                <a:gd name="T7" fmla="*/ 9 h 43"/>
                <a:gd name="T8" fmla="*/ 15 w 26"/>
                <a:gd name="T9" fmla="*/ 5 h 43"/>
                <a:gd name="T10" fmla="*/ 17 w 26"/>
                <a:gd name="T11" fmla="*/ 2 h 43"/>
                <a:gd name="T12" fmla="*/ 20 w 26"/>
                <a:gd name="T13" fmla="*/ 0 h 43"/>
                <a:gd name="T14" fmla="*/ 26 w 26"/>
                <a:gd name="T15" fmla="*/ 0 h 43"/>
                <a:gd name="T16" fmla="*/ 26 w 26"/>
                <a:gd name="T17" fmla="*/ 13 h 43"/>
                <a:gd name="T18" fmla="*/ 26 w 26"/>
                <a:gd name="T19" fmla="*/ 13 h 43"/>
                <a:gd name="T20" fmla="*/ 26 w 26"/>
                <a:gd name="T21" fmla="*/ 13 h 43"/>
                <a:gd name="T22" fmla="*/ 20 w 26"/>
                <a:gd name="T23" fmla="*/ 14 h 43"/>
                <a:gd name="T24" fmla="*/ 17 w 26"/>
                <a:gd name="T25" fmla="*/ 16 h 43"/>
                <a:gd name="T26" fmla="*/ 13 w 26"/>
                <a:gd name="T27" fmla="*/ 22 h 43"/>
                <a:gd name="T28" fmla="*/ 13 w 26"/>
                <a:gd name="T29" fmla="*/ 27 h 43"/>
                <a:gd name="T30" fmla="*/ 13 w 26"/>
                <a:gd name="T31" fmla="*/ 43 h 43"/>
                <a:gd name="T32" fmla="*/ 0 w 26"/>
                <a:gd name="T33" fmla="*/ 43 h 43"/>
                <a:gd name="T34" fmla="*/ 0 w 26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43">
                  <a:moveTo>
                    <a:pt x="0" y="0"/>
                  </a:moveTo>
                  <a:lnTo>
                    <a:pt x="13" y="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7" y="2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0" y="14"/>
                  </a:lnTo>
                  <a:lnTo>
                    <a:pt x="17" y="16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0" name="Freeform 100"/>
            <p:cNvSpPr>
              <a:spLocks noEditPoints="1"/>
            </p:cNvSpPr>
            <p:nvPr/>
          </p:nvSpPr>
          <p:spPr bwMode="auto">
            <a:xfrm>
              <a:off x="8548688" y="1841500"/>
              <a:ext cx="63500" cy="71438"/>
            </a:xfrm>
            <a:custGeom>
              <a:avLst/>
              <a:gdLst>
                <a:gd name="T0" fmla="*/ 0 w 40"/>
                <a:gd name="T1" fmla="*/ 31 h 45"/>
                <a:gd name="T2" fmla="*/ 0 w 40"/>
                <a:gd name="T3" fmla="*/ 31 h 45"/>
                <a:gd name="T4" fmla="*/ 0 w 40"/>
                <a:gd name="T5" fmla="*/ 31 h 45"/>
                <a:gd name="T6" fmla="*/ 2 w 40"/>
                <a:gd name="T7" fmla="*/ 25 h 45"/>
                <a:gd name="T8" fmla="*/ 6 w 40"/>
                <a:gd name="T9" fmla="*/ 22 h 45"/>
                <a:gd name="T10" fmla="*/ 11 w 40"/>
                <a:gd name="T11" fmla="*/ 18 h 45"/>
                <a:gd name="T12" fmla="*/ 17 w 40"/>
                <a:gd name="T13" fmla="*/ 18 h 45"/>
                <a:gd name="T14" fmla="*/ 17 w 40"/>
                <a:gd name="T15" fmla="*/ 18 h 45"/>
                <a:gd name="T16" fmla="*/ 27 w 40"/>
                <a:gd name="T17" fmla="*/ 20 h 45"/>
                <a:gd name="T18" fmla="*/ 27 w 40"/>
                <a:gd name="T19" fmla="*/ 18 h 45"/>
                <a:gd name="T20" fmla="*/ 27 w 40"/>
                <a:gd name="T21" fmla="*/ 18 h 45"/>
                <a:gd name="T22" fmla="*/ 27 w 40"/>
                <a:gd name="T23" fmla="*/ 14 h 45"/>
                <a:gd name="T24" fmla="*/ 26 w 40"/>
                <a:gd name="T25" fmla="*/ 13 h 45"/>
                <a:gd name="T26" fmla="*/ 22 w 40"/>
                <a:gd name="T27" fmla="*/ 11 h 45"/>
                <a:gd name="T28" fmla="*/ 18 w 40"/>
                <a:gd name="T29" fmla="*/ 11 h 45"/>
                <a:gd name="T30" fmla="*/ 18 w 40"/>
                <a:gd name="T31" fmla="*/ 11 h 45"/>
                <a:gd name="T32" fmla="*/ 13 w 40"/>
                <a:gd name="T33" fmla="*/ 11 h 45"/>
                <a:gd name="T34" fmla="*/ 8 w 40"/>
                <a:gd name="T35" fmla="*/ 13 h 45"/>
                <a:gd name="T36" fmla="*/ 4 w 40"/>
                <a:gd name="T37" fmla="*/ 4 h 45"/>
                <a:gd name="T38" fmla="*/ 4 w 40"/>
                <a:gd name="T39" fmla="*/ 4 h 45"/>
                <a:gd name="T40" fmla="*/ 11 w 40"/>
                <a:gd name="T41" fmla="*/ 2 h 45"/>
                <a:gd name="T42" fmla="*/ 20 w 40"/>
                <a:gd name="T43" fmla="*/ 0 h 45"/>
                <a:gd name="T44" fmla="*/ 20 w 40"/>
                <a:gd name="T45" fmla="*/ 0 h 45"/>
                <a:gd name="T46" fmla="*/ 29 w 40"/>
                <a:gd name="T47" fmla="*/ 2 h 45"/>
                <a:gd name="T48" fmla="*/ 35 w 40"/>
                <a:gd name="T49" fmla="*/ 5 h 45"/>
                <a:gd name="T50" fmla="*/ 35 w 40"/>
                <a:gd name="T51" fmla="*/ 5 h 45"/>
                <a:gd name="T52" fmla="*/ 38 w 40"/>
                <a:gd name="T53" fmla="*/ 11 h 45"/>
                <a:gd name="T54" fmla="*/ 40 w 40"/>
                <a:gd name="T55" fmla="*/ 18 h 45"/>
                <a:gd name="T56" fmla="*/ 40 w 40"/>
                <a:gd name="T57" fmla="*/ 43 h 45"/>
                <a:gd name="T58" fmla="*/ 27 w 40"/>
                <a:gd name="T59" fmla="*/ 43 h 45"/>
                <a:gd name="T60" fmla="*/ 27 w 40"/>
                <a:gd name="T61" fmla="*/ 40 h 45"/>
                <a:gd name="T62" fmla="*/ 27 w 40"/>
                <a:gd name="T63" fmla="*/ 40 h 45"/>
                <a:gd name="T64" fmla="*/ 22 w 40"/>
                <a:gd name="T65" fmla="*/ 43 h 45"/>
                <a:gd name="T66" fmla="*/ 15 w 40"/>
                <a:gd name="T67" fmla="*/ 45 h 45"/>
                <a:gd name="T68" fmla="*/ 15 w 40"/>
                <a:gd name="T69" fmla="*/ 45 h 45"/>
                <a:gd name="T70" fmla="*/ 9 w 40"/>
                <a:gd name="T71" fmla="*/ 43 h 45"/>
                <a:gd name="T72" fmla="*/ 4 w 40"/>
                <a:gd name="T73" fmla="*/ 42 h 45"/>
                <a:gd name="T74" fmla="*/ 2 w 40"/>
                <a:gd name="T75" fmla="*/ 38 h 45"/>
                <a:gd name="T76" fmla="*/ 0 w 40"/>
                <a:gd name="T77" fmla="*/ 31 h 45"/>
                <a:gd name="T78" fmla="*/ 0 w 40"/>
                <a:gd name="T79" fmla="*/ 31 h 45"/>
                <a:gd name="T80" fmla="*/ 27 w 40"/>
                <a:gd name="T81" fmla="*/ 29 h 45"/>
                <a:gd name="T82" fmla="*/ 27 w 40"/>
                <a:gd name="T83" fmla="*/ 27 h 45"/>
                <a:gd name="T84" fmla="*/ 27 w 40"/>
                <a:gd name="T85" fmla="*/ 27 h 45"/>
                <a:gd name="T86" fmla="*/ 20 w 40"/>
                <a:gd name="T87" fmla="*/ 25 h 45"/>
                <a:gd name="T88" fmla="*/ 20 w 40"/>
                <a:gd name="T89" fmla="*/ 25 h 45"/>
                <a:gd name="T90" fmla="*/ 15 w 40"/>
                <a:gd name="T91" fmla="*/ 27 h 45"/>
                <a:gd name="T92" fmla="*/ 13 w 40"/>
                <a:gd name="T93" fmla="*/ 29 h 45"/>
                <a:gd name="T94" fmla="*/ 11 w 40"/>
                <a:gd name="T95" fmla="*/ 31 h 45"/>
                <a:gd name="T96" fmla="*/ 11 w 40"/>
                <a:gd name="T97" fmla="*/ 31 h 45"/>
                <a:gd name="T98" fmla="*/ 11 w 40"/>
                <a:gd name="T99" fmla="*/ 31 h 45"/>
                <a:gd name="T100" fmla="*/ 13 w 40"/>
                <a:gd name="T101" fmla="*/ 34 h 45"/>
                <a:gd name="T102" fmla="*/ 18 w 40"/>
                <a:gd name="T103" fmla="*/ 36 h 45"/>
                <a:gd name="T104" fmla="*/ 18 w 40"/>
                <a:gd name="T105" fmla="*/ 36 h 45"/>
                <a:gd name="T106" fmla="*/ 22 w 40"/>
                <a:gd name="T107" fmla="*/ 36 h 45"/>
                <a:gd name="T108" fmla="*/ 26 w 40"/>
                <a:gd name="T109" fmla="*/ 34 h 45"/>
                <a:gd name="T110" fmla="*/ 27 w 40"/>
                <a:gd name="T111" fmla="*/ 32 h 45"/>
                <a:gd name="T112" fmla="*/ 27 w 40"/>
                <a:gd name="T113" fmla="*/ 29 h 45"/>
                <a:gd name="T114" fmla="*/ 27 w 40"/>
                <a:gd name="T115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" h="45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6" y="22"/>
                  </a:lnTo>
                  <a:lnTo>
                    <a:pt x="11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27" y="20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6" y="13"/>
                  </a:lnTo>
                  <a:lnTo>
                    <a:pt x="22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3" y="11"/>
                  </a:lnTo>
                  <a:lnTo>
                    <a:pt x="8" y="13"/>
                  </a:lnTo>
                  <a:lnTo>
                    <a:pt x="4" y="4"/>
                  </a:lnTo>
                  <a:lnTo>
                    <a:pt x="4" y="4"/>
                  </a:lnTo>
                  <a:lnTo>
                    <a:pt x="11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2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8" y="11"/>
                  </a:lnTo>
                  <a:lnTo>
                    <a:pt x="40" y="18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2" y="43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9" y="43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27" y="29"/>
                  </a:moveTo>
                  <a:lnTo>
                    <a:pt x="27" y="27"/>
                  </a:lnTo>
                  <a:lnTo>
                    <a:pt x="27" y="27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5" y="27"/>
                  </a:lnTo>
                  <a:lnTo>
                    <a:pt x="13" y="29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3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6" y="34"/>
                  </a:lnTo>
                  <a:lnTo>
                    <a:pt x="27" y="32"/>
                  </a:lnTo>
                  <a:lnTo>
                    <a:pt x="27" y="29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1" name="Freeform 101"/>
            <p:cNvSpPr>
              <a:spLocks noEditPoints="1"/>
            </p:cNvSpPr>
            <p:nvPr/>
          </p:nvSpPr>
          <p:spPr bwMode="auto">
            <a:xfrm>
              <a:off x="8664575" y="1841500"/>
              <a:ext cx="74613" cy="71438"/>
            </a:xfrm>
            <a:custGeom>
              <a:avLst/>
              <a:gdLst>
                <a:gd name="T0" fmla="*/ 0 w 47"/>
                <a:gd name="T1" fmla="*/ 22 h 45"/>
                <a:gd name="T2" fmla="*/ 0 w 47"/>
                <a:gd name="T3" fmla="*/ 22 h 45"/>
                <a:gd name="T4" fmla="*/ 0 w 47"/>
                <a:gd name="T5" fmla="*/ 22 h 45"/>
                <a:gd name="T6" fmla="*/ 1 w 47"/>
                <a:gd name="T7" fmla="*/ 14 h 45"/>
                <a:gd name="T8" fmla="*/ 5 w 47"/>
                <a:gd name="T9" fmla="*/ 7 h 45"/>
                <a:gd name="T10" fmla="*/ 14 w 47"/>
                <a:gd name="T11" fmla="*/ 2 h 45"/>
                <a:gd name="T12" fmla="*/ 23 w 47"/>
                <a:gd name="T13" fmla="*/ 0 h 45"/>
                <a:gd name="T14" fmla="*/ 23 w 47"/>
                <a:gd name="T15" fmla="*/ 0 h 45"/>
                <a:gd name="T16" fmla="*/ 32 w 47"/>
                <a:gd name="T17" fmla="*/ 2 h 45"/>
                <a:gd name="T18" fmla="*/ 39 w 47"/>
                <a:gd name="T19" fmla="*/ 7 h 45"/>
                <a:gd name="T20" fmla="*/ 45 w 47"/>
                <a:gd name="T21" fmla="*/ 13 h 45"/>
                <a:gd name="T22" fmla="*/ 47 w 47"/>
                <a:gd name="T23" fmla="*/ 22 h 45"/>
                <a:gd name="T24" fmla="*/ 47 w 47"/>
                <a:gd name="T25" fmla="*/ 22 h 45"/>
                <a:gd name="T26" fmla="*/ 47 w 47"/>
                <a:gd name="T27" fmla="*/ 22 h 45"/>
                <a:gd name="T28" fmla="*/ 45 w 47"/>
                <a:gd name="T29" fmla="*/ 31 h 45"/>
                <a:gd name="T30" fmla="*/ 39 w 47"/>
                <a:gd name="T31" fmla="*/ 38 h 45"/>
                <a:gd name="T32" fmla="*/ 32 w 47"/>
                <a:gd name="T33" fmla="*/ 43 h 45"/>
                <a:gd name="T34" fmla="*/ 23 w 47"/>
                <a:gd name="T35" fmla="*/ 45 h 45"/>
                <a:gd name="T36" fmla="*/ 23 w 47"/>
                <a:gd name="T37" fmla="*/ 45 h 45"/>
                <a:gd name="T38" fmla="*/ 14 w 47"/>
                <a:gd name="T39" fmla="*/ 43 h 45"/>
                <a:gd name="T40" fmla="*/ 5 w 47"/>
                <a:gd name="T41" fmla="*/ 38 h 45"/>
                <a:gd name="T42" fmla="*/ 1 w 47"/>
                <a:gd name="T43" fmla="*/ 31 h 45"/>
                <a:gd name="T44" fmla="*/ 0 w 47"/>
                <a:gd name="T45" fmla="*/ 22 h 45"/>
                <a:gd name="T46" fmla="*/ 0 w 47"/>
                <a:gd name="T47" fmla="*/ 22 h 45"/>
                <a:gd name="T48" fmla="*/ 34 w 47"/>
                <a:gd name="T49" fmla="*/ 22 h 45"/>
                <a:gd name="T50" fmla="*/ 34 w 47"/>
                <a:gd name="T51" fmla="*/ 22 h 45"/>
                <a:gd name="T52" fmla="*/ 34 w 47"/>
                <a:gd name="T53" fmla="*/ 22 h 45"/>
                <a:gd name="T54" fmla="*/ 32 w 47"/>
                <a:gd name="T55" fmla="*/ 18 h 45"/>
                <a:gd name="T56" fmla="*/ 30 w 47"/>
                <a:gd name="T57" fmla="*/ 14 h 45"/>
                <a:gd name="T58" fmla="*/ 27 w 47"/>
                <a:gd name="T59" fmla="*/ 11 h 45"/>
                <a:gd name="T60" fmla="*/ 23 w 47"/>
                <a:gd name="T61" fmla="*/ 11 h 45"/>
                <a:gd name="T62" fmla="*/ 23 w 47"/>
                <a:gd name="T63" fmla="*/ 11 h 45"/>
                <a:gd name="T64" fmla="*/ 18 w 47"/>
                <a:gd name="T65" fmla="*/ 11 h 45"/>
                <a:gd name="T66" fmla="*/ 14 w 47"/>
                <a:gd name="T67" fmla="*/ 14 h 45"/>
                <a:gd name="T68" fmla="*/ 12 w 47"/>
                <a:gd name="T69" fmla="*/ 18 h 45"/>
                <a:gd name="T70" fmla="*/ 10 w 47"/>
                <a:gd name="T71" fmla="*/ 22 h 45"/>
                <a:gd name="T72" fmla="*/ 10 w 47"/>
                <a:gd name="T73" fmla="*/ 22 h 45"/>
                <a:gd name="T74" fmla="*/ 10 w 47"/>
                <a:gd name="T75" fmla="*/ 22 h 45"/>
                <a:gd name="T76" fmla="*/ 12 w 47"/>
                <a:gd name="T77" fmla="*/ 27 h 45"/>
                <a:gd name="T78" fmla="*/ 14 w 47"/>
                <a:gd name="T79" fmla="*/ 31 h 45"/>
                <a:gd name="T80" fmla="*/ 18 w 47"/>
                <a:gd name="T81" fmla="*/ 32 h 45"/>
                <a:gd name="T82" fmla="*/ 23 w 47"/>
                <a:gd name="T83" fmla="*/ 34 h 45"/>
                <a:gd name="T84" fmla="*/ 23 w 47"/>
                <a:gd name="T85" fmla="*/ 34 h 45"/>
                <a:gd name="T86" fmla="*/ 27 w 47"/>
                <a:gd name="T87" fmla="*/ 32 h 45"/>
                <a:gd name="T88" fmla="*/ 30 w 47"/>
                <a:gd name="T89" fmla="*/ 31 h 45"/>
                <a:gd name="T90" fmla="*/ 32 w 47"/>
                <a:gd name="T91" fmla="*/ 27 h 45"/>
                <a:gd name="T92" fmla="*/ 34 w 47"/>
                <a:gd name="T93" fmla="*/ 22 h 45"/>
                <a:gd name="T94" fmla="*/ 34 w 47"/>
                <a:gd name="T9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1" y="14"/>
                  </a:lnTo>
                  <a:lnTo>
                    <a:pt x="5" y="7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32" y="2"/>
                  </a:lnTo>
                  <a:lnTo>
                    <a:pt x="39" y="7"/>
                  </a:lnTo>
                  <a:lnTo>
                    <a:pt x="45" y="13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5" y="31"/>
                  </a:lnTo>
                  <a:lnTo>
                    <a:pt x="39" y="38"/>
                  </a:lnTo>
                  <a:lnTo>
                    <a:pt x="32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5" y="38"/>
                  </a:lnTo>
                  <a:lnTo>
                    <a:pt x="1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4" y="22"/>
                  </a:moveTo>
                  <a:lnTo>
                    <a:pt x="34" y="22"/>
                  </a:lnTo>
                  <a:lnTo>
                    <a:pt x="34" y="22"/>
                  </a:lnTo>
                  <a:lnTo>
                    <a:pt x="32" y="18"/>
                  </a:lnTo>
                  <a:lnTo>
                    <a:pt x="30" y="14"/>
                  </a:lnTo>
                  <a:lnTo>
                    <a:pt x="27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4" y="14"/>
                  </a:lnTo>
                  <a:lnTo>
                    <a:pt x="12" y="18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2" y="27"/>
                  </a:lnTo>
                  <a:lnTo>
                    <a:pt x="14" y="31"/>
                  </a:lnTo>
                  <a:lnTo>
                    <a:pt x="18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30" y="31"/>
                  </a:lnTo>
                  <a:lnTo>
                    <a:pt x="32" y="27"/>
                  </a:lnTo>
                  <a:lnTo>
                    <a:pt x="34" y="22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2" name="Freeform 102"/>
            <p:cNvSpPr>
              <a:spLocks noEditPoints="1"/>
            </p:cNvSpPr>
            <p:nvPr/>
          </p:nvSpPr>
          <p:spPr bwMode="auto">
            <a:xfrm>
              <a:off x="7405688" y="1979613"/>
              <a:ext cx="171450" cy="192088"/>
            </a:xfrm>
            <a:custGeom>
              <a:avLst/>
              <a:gdLst>
                <a:gd name="T0" fmla="*/ 0 w 108"/>
                <a:gd name="T1" fmla="*/ 0 h 121"/>
                <a:gd name="T2" fmla="*/ 54 w 108"/>
                <a:gd name="T3" fmla="*/ 0 h 121"/>
                <a:gd name="T4" fmla="*/ 54 w 108"/>
                <a:gd name="T5" fmla="*/ 0 h 121"/>
                <a:gd name="T6" fmla="*/ 65 w 108"/>
                <a:gd name="T7" fmla="*/ 0 h 121"/>
                <a:gd name="T8" fmla="*/ 75 w 108"/>
                <a:gd name="T9" fmla="*/ 1 h 121"/>
                <a:gd name="T10" fmla="*/ 85 w 108"/>
                <a:gd name="T11" fmla="*/ 5 h 121"/>
                <a:gd name="T12" fmla="*/ 94 w 108"/>
                <a:gd name="T13" fmla="*/ 9 h 121"/>
                <a:gd name="T14" fmla="*/ 99 w 108"/>
                <a:gd name="T15" fmla="*/ 16 h 121"/>
                <a:gd name="T16" fmla="*/ 104 w 108"/>
                <a:gd name="T17" fmla="*/ 23 h 121"/>
                <a:gd name="T18" fmla="*/ 106 w 108"/>
                <a:gd name="T19" fmla="*/ 32 h 121"/>
                <a:gd name="T20" fmla="*/ 108 w 108"/>
                <a:gd name="T21" fmla="*/ 41 h 121"/>
                <a:gd name="T22" fmla="*/ 108 w 108"/>
                <a:gd name="T23" fmla="*/ 43 h 121"/>
                <a:gd name="T24" fmla="*/ 108 w 108"/>
                <a:gd name="T25" fmla="*/ 43 h 121"/>
                <a:gd name="T26" fmla="*/ 106 w 108"/>
                <a:gd name="T27" fmla="*/ 52 h 121"/>
                <a:gd name="T28" fmla="*/ 104 w 108"/>
                <a:gd name="T29" fmla="*/ 61 h 121"/>
                <a:gd name="T30" fmla="*/ 99 w 108"/>
                <a:gd name="T31" fmla="*/ 68 h 121"/>
                <a:gd name="T32" fmla="*/ 92 w 108"/>
                <a:gd name="T33" fmla="*/ 76 h 121"/>
                <a:gd name="T34" fmla="*/ 85 w 108"/>
                <a:gd name="T35" fmla="*/ 81 h 121"/>
                <a:gd name="T36" fmla="*/ 75 w 108"/>
                <a:gd name="T37" fmla="*/ 85 h 121"/>
                <a:gd name="T38" fmla="*/ 65 w 108"/>
                <a:gd name="T39" fmla="*/ 86 h 121"/>
                <a:gd name="T40" fmla="*/ 52 w 108"/>
                <a:gd name="T41" fmla="*/ 86 h 121"/>
                <a:gd name="T42" fmla="*/ 39 w 108"/>
                <a:gd name="T43" fmla="*/ 86 h 121"/>
                <a:gd name="T44" fmla="*/ 39 w 108"/>
                <a:gd name="T45" fmla="*/ 121 h 121"/>
                <a:gd name="T46" fmla="*/ 0 w 108"/>
                <a:gd name="T47" fmla="*/ 121 h 121"/>
                <a:gd name="T48" fmla="*/ 0 w 108"/>
                <a:gd name="T49" fmla="*/ 0 h 121"/>
                <a:gd name="T50" fmla="*/ 50 w 108"/>
                <a:gd name="T51" fmla="*/ 57 h 121"/>
                <a:gd name="T52" fmla="*/ 50 w 108"/>
                <a:gd name="T53" fmla="*/ 57 h 121"/>
                <a:gd name="T54" fmla="*/ 57 w 108"/>
                <a:gd name="T55" fmla="*/ 57 h 121"/>
                <a:gd name="T56" fmla="*/ 63 w 108"/>
                <a:gd name="T57" fmla="*/ 54 h 121"/>
                <a:gd name="T58" fmla="*/ 66 w 108"/>
                <a:gd name="T59" fmla="*/ 50 h 121"/>
                <a:gd name="T60" fmla="*/ 68 w 108"/>
                <a:gd name="T61" fmla="*/ 45 h 121"/>
                <a:gd name="T62" fmla="*/ 68 w 108"/>
                <a:gd name="T63" fmla="*/ 45 h 121"/>
                <a:gd name="T64" fmla="*/ 68 w 108"/>
                <a:gd name="T65" fmla="*/ 45 h 121"/>
                <a:gd name="T66" fmla="*/ 66 w 108"/>
                <a:gd name="T67" fmla="*/ 39 h 121"/>
                <a:gd name="T68" fmla="*/ 63 w 108"/>
                <a:gd name="T69" fmla="*/ 34 h 121"/>
                <a:gd name="T70" fmla="*/ 57 w 108"/>
                <a:gd name="T71" fmla="*/ 32 h 121"/>
                <a:gd name="T72" fmla="*/ 50 w 108"/>
                <a:gd name="T73" fmla="*/ 30 h 121"/>
                <a:gd name="T74" fmla="*/ 39 w 108"/>
                <a:gd name="T75" fmla="*/ 30 h 121"/>
                <a:gd name="T76" fmla="*/ 39 w 108"/>
                <a:gd name="T77" fmla="*/ 57 h 121"/>
                <a:gd name="T78" fmla="*/ 50 w 108"/>
                <a:gd name="T79" fmla="*/ 5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121">
                  <a:moveTo>
                    <a:pt x="0" y="0"/>
                  </a:moveTo>
                  <a:lnTo>
                    <a:pt x="54" y="0"/>
                  </a:lnTo>
                  <a:lnTo>
                    <a:pt x="54" y="0"/>
                  </a:lnTo>
                  <a:lnTo>
                    <a:pt x="65" y="0"/>
                  </a:lnTo>
                  <a:lnTo>
                    <a:pt x="75" y="1"/>
                  </a:lnTo>
                  <a:lnTo>
                    <a:pt x="85" y="5"/>
                  </a:lnTo>
                  <a:lnTo>
                    <a:pt x="94" y="9"/>
                  </a:lnTo>
                  <a:lnTo>
                    <a:pt x="99" y="16"/>
                  </a:lnTo>
                  <a:lnTo>
                    <a:pt x="104" y="23"/>
                  </a:lnTo>
                  <a:lnTo>
                    <a:pt x="106" y="32"/>
                  </a:lnTo>
                  <a:lnTo>
                    <a:pt x="108" y="41"/>
                  </a:lnTo>
                  <a:lnTo>
                    <a:pt x="108" y="43"/>
                  </a:lnTo>
                  <a:lnTo>
                    <a:pt x="108" y="43"/>
                  </a:lnTo>
                  <a:lnTo>
                    <a:pt x="106" y="52"/>
                  </a:lnTo>
                  <a:lnTo>
                    <a:pt x="104" y="61"/>
                  </a:lnTo>
                  <a:lnTo>
                    <a:pt x="99" y="68"/>
                  </a:lnTo>
                  <a:lnTo>
                    <a:pt x="92" y="76"/>
                  </a:lnTo>
                  <a:lnTo>
                    <a:pt x="85" y="81"/>
                  </a:lnTo>
                  <a:lnTo>
                    <a:pt x="75" y="85"/>
                  </a:lnTo>
                  <a:lnTo>
                    <a:pt x="65" y="86"/>
                  </a:lnTo>
                  <a:lnTo>
                    <a:pt x="52" y="86"/>
                  </a:lnTo>
                  <a:lnTo>
                    <a:pt x="39" y="86"/>
                  </a:lnTo>
                  <a:lnTo>
                    <a:pt x="39" y="121"/>
                  </a:lnTo>
                  <a:lnTo>
                    <a:pt x="0" y="121"/>
                  </a:lnTo>
                  <a:lnTo>
                    <a:pt x="0" y="0"/>
                  </a:lnTo>
                  <a:close/>
                  <a:moveTo>
                    <a:pt x="50" y="57"/>
                  </a:moveTo>
                  <a:lnTo>
                    <a:pt x="50" y="57"/>
                  </a:lnTo>
                  <a:lnTo>
                    <a:pt x="57" y="57"/>
                  </a:lnTo>
                  <a:lnTo>
                    <a:pt x="63" y="54"/>
                  </a:lnTo>
                  <a:lnTo>
                    <a:pt x="66" y="50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6" y="39"/>
                  </a:lnTo>
                  <a:lnTo>
                    <a:pt x="63" y="34"/>
                  </a:lnTo>
                  <a:lnTo>
                    <a:pt x="57" y="32"/>
                  </a:lnTo>
                  <a:lnTo>
                    <a:pt x="50" y="30"/>
                  </a:lnTo>
                  <a:lnTo>
                    <a:pt x="39" y="30"/>
                  </a:lnTo>
                  <a:lnTo>
                    <a:pt x="39" y="57"/>
                  </a:lnTo>
                  <a:lnTo>
                    <a:pt x="50" y="57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3" name="Freeform 103"/>
            <p:cNvSpPr>
              <a:spLocks/>
            </p:cNvSpPr>
            <p:nvPr/>
          </p:nvSpPr>
          <p:spPr bwMode="auto">
            <a:xfrm>
              <a:off x="7591425" y="1979613"/>
              <a:ext cx="192088" cy="192088"/>
            </a:xfrm>
            <a:custGeom>
              <a:avLst/>
              <a:gdLst>
                <a:gd name="T0" fmla="*/ 0 w 121"/>
                <a:gd name="T1" fmla="*/ 0 h 121"/>
                <a:gd name="T2" fmla="*/ 38 w 121"/>
                <a:gd name="T3" fmla="*/ 0 h 121"/>
                <a:gd name="T4" fmla="*/ 81 w 121"/>
                <a:gd name="T5" fmla="*/ 52 h 121"/>
                <a:gd name="T6" fmla="*/ 81 w 121"/>
                <a:gd name="T7" fmla="*/ 0 h 121"/>
                <a:gd name="T8" fmla="*/ 121 w 121"/>
                <a:gd name="T9" fmla="*/ 0 h 121"/>
                <a:gd name="T10" fmla="*/ 121 w 121"/>
                <a:gd name="T11" fmla="*/ 121 h 121"/>
                <a:gd name="T12" fmla="*/ 85 w 121"/>
                <a:gd name="T13" fmla="*/ 121 h 121"/>
                <a:gd name="T14" fmla="*/ 40 w 121"/>
                <a:gd name="T15" fmla="*/ 65 h 121"/>
                <a:gd name="T16" fmla="*/ 40 w 121"/>
                <a:gd name="T17" fmla="*/ 121 h 121"/>
                <a:gd name="T18" fmla="*/ 0 w 121"/>
                <a:gd name="T19" fmla="*/ 121 h 121"/>
                <a:gd name="T20" fmla="*/ 0 w 121"/>
                <a:gd name="T2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1" h="121">
                  <a:moveTo>
                    <a:pt x="0" y="0"/>
                  </a:moveTo>
                  <a:lnTo>
                    <a:pt x="38" y="0"/>
                  </a:lnTo>
                  <a:lnTo>
                    <a:pt x="81" y="52"/>
                  </a:lnTo>
                  <a:lnTo>
                    <a:pt x="81" y="0"/>
                  </a:lnTo>
                  <a:lnTo>
                    <a:pt x="121" y="0"/>
                  </a:lnTo>
                  <a:lnTo>
                    <a:pt x="121" y="121"/>
                  </a:lnTo>
                  <a:lnTo>
                    <a:pt x="85" y="121"/>
                  </a:lnTo>
                  <a:lnTo>
                    <a:pt x="40" y="65"/>
                  </a:lnTo>
                  <a:lnTo>
                    <a:pt x="40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4" name="Freeform 104"/>
            <p:cNvSpPr>
              <a:spLocks/>
            </p:cNvSpPr>
            <p:nvPr/>
          </p:nvSpPr>
          <p:spPr bwMode="auto">
            <a:xfrm>
              <a:off x="7804150" y="1979613"/>
              <a:ext cx="153988" cy="192088"/>
            </a:xfrm>
            <a:custGeom>
              <a:avLst/>
              <a:gdLst>
                <a:gd name="T0" fmla="*/ 0 w 97"/>
                <a:gd name="T1" fmla="*/ 0 h 121"/>
                <a:gd name="T2" fmla="*/ 41 w 97"/>
                <a:gd name="T3" fmla="*/ 0 h 121"/>
                <a:gd name="T4" fmla="*/ 41 w 97"/>
                <a:gd name="T5" fmla="*/ 85 h 121"/>
                <a:gd name="T6" fmla="*/ 97 w 97"/>
                <a:gd name="T7" fmla="*/ 85 h 121"/>
                <a:gd name="T8" fmla="*/ 97 w 97"/>
                <a:gd name="T9" fmla="*/ 121 h 121"/>
                <a:gd name="T10" fmla="*/ 0 w 97"/>
                <a:gd name="T11" fmla="*/ 121 h 121"/>
                <a:gd name="T12" fmla="*/ 0 w 97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121">
                  <a:moveTo>
                    <a:pt x="0" y="0"/>
                  </a:moveTo>
                  <a:lnTo>
                    <a:pt x="41" y="0"/>
                  </a:lnTo>
                  <a:lnTo>
                    <a:pt x="41" y="85"/>
                  </a:lnTo>
                  <a:lnTo>
                    <a:pt x="97" y="85"/>
                  </a:lnTo>
                  <a:lnTo>
                    <a:pt x="97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5" name="Freeform 105"/>
            <p:cNvSpPr>
              <a:spLocks/>
            </p:cNvSpPr>
            <p:nvPr/>
          </p:nvSpPr>
          <p:spPr bwMode="auto">
            <a:xfrm>
              <a:off x="8035925" y="1973263"/>
              <a:ext cx="163513" cy="198438"/>
            </a:xfrm>
            <a:custGeom>
              <a:avLst/>
              <a:gdLst>
                <a:gd name="T0" fmla="*/ 0 w 103"/>
                <a:gd name="T1" fmla="*/ 94 h 125"/>
                <a:gd name="T2" fmla="*/ 51 w 103"/>
                <a:gd name="T3" fmla="*/ 58 h 125"/>
                <a:gd name="T4" fmla="*/ 51 w 103"/>
                <a:gd name="T5" fmla="*/ 58 h 125"/>
                <a:gd name="T6" fmla="*/ 60 w 103"/>
                <a:gd name="T7" fmla="*/ 51 h 125"/>
                <a:gd name="T8" fmla="*/ 61 w 103"/>
                <a:gd name="T9" fmla="*/ 47 h 125"/>
                <a:gd name="T10" fmla="*/ 61 w 103"/>
                <a:gd name="T11" fmla="*/ 43 h 125"/>
                <a:gd name="T12" fmla="*/ 61 w 103"/>
                <a:gd name="T13" fmla="*/ 43 h 125"/>
                <a:gd name="T14" fmla="*/ 60 w 103"/>
                <a:gd name="T15" fmla="*/ 40 h 125"/>
                <a:gd name="T16" fmla="*/ 58 w 103"/>
                <a:gd name="T17" fmla="*/ 38 h 125"/>
                <a:gd name="T18" fmla="*/ 54 w 103"/>
                <a:gd name="T19" fmla="*/ 36 h 125"/>
                <a:gd name="T20" fmla="*/ 51 w 103"/>
                <a:gd name="T21" fmla="*/ 34 h 125"/>
                <a:gd name="T22" fmla="*/ 51 w 103"/>
                <a:gd name="T23" fmla="*/ 34 h 125"/>
                <a:gd name="T24" fmla="*/ 45 w 103"/>
                <a:gd name="T25" fmla="*/ 36 h 125"/>
                <a:gd name="T26" fmla="*/ 40 w 103"/>
                <a:gd name="T27" fmla="*/ 38 h 125"/>
                <a:gd name="T28" fmla="*/ 27 w 103"/>
                <a:gd name="T29" fmla="*/ 51 h 125"/>
                <a:gd name="T30" fmla="*/ 0 w 103"/>
                <a:gd name="T31" fmla="*/ 27 h 125"/>
                <a:gd name="T32" fmla="*/ 0 w 103"/>
                <a:gd name="T33" fmla="*/ 27 h 125"/>
                <a:gd name="T34" fmla="*/ 11 w 103"/>
                <a:gd name="T35" fmla="*/ 16 h 125"/>
                <a:gd name="T36" fmla="*/ 24 w 103"/>
                <a:gd name="T37" fmla="*/ 7 h 125"/>
                <a:gd name="T38" fmla="*/ 36 w 103"/>
                <a:gd name="T39" fmla="*/ 2 h 125"/>
                <a:gd name="T40" fmla="*/ 54 w 103"/>
                <a:gd name="T41" fmla="*/ 0 h 125"/>
                <a:gd name="T42" fmla="*/ 54 w 103"/>
                <a:gd name="T43" fmla="*/ 0 h 125"/>
                <a:gd name="T44" fmla="*/ 63 w 103"/>
                <a:gd name="T45" fmla="*/ 2 h 125"/>
                <a:gd name="T46" fmla="*/ 72 w 103"/>
                <a:gd name="T47" fmla="*/ 4 h 125"/>
                <a:gd name="T48" fmla="*/ 81 w 103"/>
                <a:gd name="T49" fmla="*/ 7 h 125"/>
                <a:gd name="T50" fmla="*/ 89 w 103"/>
                <a:gd name="T51" fmla="*/ 11 h 125"/>
                <a:gd name="T52" fmla="*/ 94 w 103"/>
                <a:gd name="T53" fmla="*/ 18 h 125"/>
                <a:gd name="T54" fmla="*/ 98 w 103"/>
                <a:gd name="T55" fmla="*/ 24 h 125"/>
                <a:gd name="T56" fmla="*/ 101 w 103"/>
                <a:gd name="T57" fmla="*/ 33 h 125"/>
                <a:gd name="T58" fmla="*/ 101 w 103"/>
                <a:gd name="T59" fmla="*/ 40 h 125"/>
                <a:gd name="T60" fmla="*/ 101 w 103"/>
                <a:gd name="T61" fmla="*/ 40 h 125"/>
                <a:gd name="T62" fmla="*/ 101 w 103"/>
                <a:gd name="T63" fmla="*/ 40 h 125"/>
                <a:gd name="T64" fmla="*/ 99 w 103"/>
                <a:gd name="T65" fmla="*/ 52 h 125"/>
                <a:gd name="T66" fmla="*/ 94 w 103"/>
                <a:gd name="T67" fmla="*/ 63 h 125"/>
                <a:gd name="T68" fmla="*/ 87 w 103"/>
                <a:gd name="T69" fmla="*/ 71 h 125"/>
                <a:gd name="T70" fmla="*/ 78 w 103"/>
                <a:gd name="T71" fmla="*/ 78 h 125"/>
                <a:gd name="T72" fmla="*/ 56 w 103"/>
                <a:gd name="T73" fmla="*/ 92 h 125"/>
                <a:gd name="T74" fmla="*/ 103 w 103"/>
                <a:gd name="T75" fmla="*/ 92 h 125"/>
                <a:gd name="T76" fmla="*/ 103 w 103"/>
                <a:gd name="T77" fmla="*/ 125 h 125"/>
                <a:gd name="T78" fmla="*/ 0 w 103"/>
                <a:gd name="T79" fmla="*/ 125 h 125"/>
                <a:gd name="T80" fmla="*/ 0 w 103"/>
                <a:gd name="T81" fmla="*/ 9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25">
                  <a:moveTo>
                    <a:pt x="0" y="94"/>
                  </a:moveTo>
                  <a:lnTo>
                    <a:pt x="51" y="58"/>
                  </a:lnTo>
                  <a:lnTo>
                    <a:pt x="51" y="58"/>
                  </a:lnTo>
                  <a:lnTo>
                    <a:pt x="60" y="51"/>
                  </a:lnTo>
                  <a:lnTo>
                    <a:pt x="61" y="47"/>
                  </a:lnTo>
                  <a:lnTo>
                    <a:pt x="61" y="43"/>
                  </a:lnTo>
                  <a:lnTo>
                    <a:pt x="61" y="43"/>
                  </a:lnTo>
                  <a:lnTo>
                    <a:pt x="60" y="40"/>
                  </a:lnTo>
                  <a:lnTo>
                    <a:pt x="58" y="38"/>
                  </a:lnTo>
                  <a:lnTo>
                    <a:pt x="54" y="36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45" y="36"/>
                  </a:lnTo>
                  <a:lnTo>
                    <a:pt x="40" y="38"/>
                  </a:lnTo>
                  <a:lnTo>
                    <a:pt x="27" y="51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1" y="16"/>
                  </a:lnTo>
                  <a:lnTo>
                    <a:pt x="24" y="7"/>
                  </a:lnTo>
                  <a:lnTo>
                    <a:pt x="36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2"/>
                  </a:lnTo>
                  <a:lnTo>
                    <a:pt x="72" y="4"/>
                  </a:lnTo>
                  <a:lnTo>
                    <a:pt x="81" y="7"/>
                  </a:lnTo>
                  <a:lnTo>
                    <a:pt x="89" y="11"/>
                  </a:lnTo>
                  <a:lnTo>
                    <a:pt x="94" y="18"/>
                  </a:lnTo>
                  <a:lnTo>
                    <a:pt x="98" y="24"/>
                  </a:lnTo>
                  <a:lnTo>
                    <a:pt x="101" y="33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99" y="52"/>
                  </a:lnTo>
                  <a:lnTo>
                    <a:pt x="94" y="63"/>
                  </a:lnTo>
                  <a:lnTo>
                    <a:pt x="87" y="71"/>
                  </a:lnTo>
                  <a:lnTo>
                    <a:pt x="78" y="78"/>
                  </a:lnTo>
                  <a:lnTo>
                    <a:pt x="56" y="92"/>
                  </a:lnTo>
                  <a:lnTo>
                    <a:pt x="103" y="92"/>
                  </a:lnTo>
                  <a:lnTo>
                    <a:pt x="103" y="125"/>
                  </a:lnTo>
                  <a:lnTo>
                    <a:pt x="0" y="125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6" name="Freeform 106"/>
            <p:cNvSpPr>
              <a:spLocks noEditPoints="1"/>
            </p:cNvSpPr>
            <p:nvPr/>
          </p:nvSpPr>
          <p:spPr bwMode="auto">
            <a:xfrm>
              <a:off x="8210550" y="1973263"/>
              <a:ext cx="187325" cy="201613"/>
            </a:xfrm>
            <a:custGeom>
              <a:avLst/>
              <a:gdLst>
                <a:gd name="T0" fmla="*/ 0 w 118"/>
                <a:gd name="T1" fmla="*/ 63 h 127"/>
                <a:gd name="T2" fmla="*/ 2 w 118"/>
                <a:gd name="T3" fmla="*/ 51 h 127"/>
                <a:gd name="T4" fmla="*/ 9 w 118"/>
                <a:gd name="T5" fmla="*/ 29 h 127"/>
                <a:gd name="T6" fmla="*/ 24 w 118"/>
                <a:gd name="T7" fmla="*/ 11 h 127"/>
                <a:gd name="T8" fmla="*/ 45 w 118"/>
                <a:gd name="T9" fmla="*/ 2 h 127"/>
                <a:gd name="T10" fmla="*/ 60 w 118"/>
                <a:gd name="T11" fmla="*/ 0 h 127"/>
                <a:gd name="T12" fmla="*/ 83 w 118"/>
                <a:gd name="T13" fmla="*/ 5 h 127"/>
                <a:gd name="T14" fmla="*/ 101 w 118"/>
                <a:gd name="T15" fmla="*/ 20 h 127"/>
                <a:gd name="T16" fmla="*/ 112 w 118"/>
                <a:gd name="T17" fmla="*/ 40 h 127"/>
                <a:gd name="T18" fmla="*/ 118 w 118"/>
                <a:gd name="T19" fmla="*/ 63 h 127"/>
                <a:gd name="T20" fmla="*/ 118 w 118"/>
                <a:gd name="T21" fmla="*/ 63 h 127"/>
                <a:gd name="T22" fmla="*/ 112 w 118"/>
                <a:gd name="T23" fmla="*/ 87 h 127"/>
                <a:gd name="T24" fmla="*/ 101 w 118"/>
                <a:gd name="T25" fmla="*/ 107 h 127"/>
                <a:gd name="T26" fmla="*/ 83 w 118"/>
                <a:gd name="T27" fmla="*/ 121 h 127"/>
                <a:gd name="T28" fmla="*/ 58 w 118"/>
                <a:gd name="T29" fmla="*/ 127 h 127"/>
                <a:gd name="T30" fmla="*/ 45 w 118"/>
                <a:gd name="T31" fmla="*/ 125 h 127"/>
                <a:gd name="T32" fmla="*/ 24 w 118"/>
                <a:gd name="T33" fmla="*/ 116 h 127"/>
                <a:gd name="T34" fmla="*/ 9 w 118"/>
                <a:gd name="T35" fmla="*/ 98 h 127"/>
                <a:gd name="T36" fmla="*/ 2 w 118"/>
                <a:gd name="T37" fmla="*/ 76 h 127"/>
                <a:gd name="T38" fmla="*/ 0 w 118"/>
                <a:gd name="T39" fmla="*/ 63 h 127"/>
                <a:gd name="T40" fmla="*/ 76 w 118"/>
                <a:gd name="T41" fmla="*/ 63 h 127"/>
                <a:gd name="T42" fmla="*/ 76 w 118"/>
                <a:gd name="T43" fmla="*/ 52 h 127"/>
                <a:gd name="T44" fmla="*/ 65 w 118"/>
                <a:gd name="T45" fmla="*/ 38 h 127"/>
                <a:gd name="T46" fmla="*/ 58 w 118"/>
                <a:gd name="T47" fmla="*/ 36 h 127"/>
                <a:gd name="T48" fmla="*/ 45 w 118"/>
                <a:gd name="T49" fmla="*/ 43 h 127"/>
                <a:gd name="T50" fmla="*/ 40 w 118"/>
                <a:gd name="T51" fmla="*/ 63 h 127"/>
                <a:gd name="T52" fmla="*/ 40 w 118"/>
                <a:gd name="T53" fmla="*/ 63 h 127"/>
                <a:gd name="T54" fmla="*/ 45 w 118"/>
                <a:gd name="T55" fmla="*/ 83 h 127"/>
                <a:gd name="T56" fmla="*/ 60 w 118"/>
                <a:gd name="T57" fmla="*/ 92 h 127"/>
                <a:gd name="T58" fmla="*/ 67 w 118"/>
                <a:gd name="T59" fmla="*/ 89 h 127"/>
                <a:gd name="T60" fmla="*/ 76 w 118"/>
                <a:gd name="T61" fmla="*/ 74 h 127"/>
                <a:gd name="T62" fmla="*/ 76 w 118"/>
                <a:gd name="T63" fmla="*/ 6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8" h="127">
                  <a:moveTo>
                    <a:pt x="0" y="63"/>
                  </a:moveTo>
                  <a:lnTo>
                    <a:pt x="0" y="63"/>
                  </a:lnTo>
                  <a:lnTo>
                    <a:pt x="0" y="63"/>
                  </a:lnTo>
                  <a:lnTo>
                    <a:pt x="2" y="51"/>
                  </a:lnTo>
                  <a:lnTo>
                    <a:pt x="4" y="40"/>
                  </a:lnTo>
                  <a:lnTo>
                    <a:pt x="9" y="29"/>
                  </a:lnTo>
                  <a:lnTo>
                    <a:pt x="16" y="20"/>
                  </a:lnTo>
                  <a:lnTo>
                    <a:pt x="24" y="11"/>
                  </a:lnTo>
                  <a:lnTo>
                    <a:pt x="35" y="5"/>
                  </a:lnTo>
                  <a:lnTo>
                    <a:pt x="45" y="2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72" y="2"/>
                  </a:lnTo>
                  <a:lnTo>
                    <a:pt x="83" y="5"/>
                  </a:lnTo>
                  <a:lnTo>
                    <a:pt x="94" y="11"/>
                  </a:lnTo>
                  <a:lnTo>
                    <a:pt x="101" y="20"/>
                  </a:lnTo>
                  <a:lnTo>
                    <a:pt x="109" y="29"/>
                  </a:lnTo>
                  <a:lnTo>
                    <a:pt x="112" y="40"/>
                  </a:lnTo>
                  <a:lnTo>
                    <a:pt x="116" y="51"/>
                  </a:lnTo>
                  <a:lnTo>
                    <a:pt x="118" y="63"/>
                  </a:lnTo>
                  <a:lnTo>
                    <a:pt x="118" y="63"/>
                  </a:lnTo>
                  <a:lnTo>
                    <a:pt x="118" y="63"/>
                  </a:lnTo>
                  <a:lnTo>
                    <a:pt x="116" y="76"/>
                  </a:lnTo>
                  <a:lnTo>
                    <a:pt x="112" y="87"/>
                  </a:lnTo>
                  <a:lnTo>
                    <a:pt x="109" y="98"/>
                  </a:lnTo>
                  <a:lnTo>
                    <a:pt x="101" y="107"/>
                  </a:lnTo>
                  <a:lnTo>
                    <a:pt x="92" y="116"/>
                  </a:lnTo>
                  <a:lnTo>
                    <a:pt x="83" y="121"/>
                  </a:lnTo>
                  <a:lnTo>
                    <a:pt x="72" y="125"/>
                  </a:lnTo>
                  <a:lnTo>
                    <a:pt x="58" y="127"/>
                  </a:lnTo>
                  <a:lnTo>
                    <a:pt x="58" y="127"/>
                  </a:lnTo>
                  <a:lnTo>
                    <a:pt x="45" y="125"/>
                  </a:lnTo>
                  <a:lnTo>
                    <a:pt x="35" y="121"/>
                  </a:lnTo>
                  <a:lnTo>
                    <a:pt x="24" y="116"/>
                  </a:lnTo>
                  <a:lnTo>
                    <a:pt x="16" y="108"/>
                  </a:lnTo>
                  <a:lnTo>
                    <a:pt x="9" y="98"/>
                  </a:lnTo>
                  <a:lnTo>
                    <a:pt x="4" y="87"/>
                  </a:lnTo>
                  <a:lnTo>
                    <a:pt x="2" y="76"/>
                  </a:lnTo>
                  <a:lnTo>
                    <a:pt x="0" y="63"/>
                  </a:lnTo>
                  <a:lnTo>
                    <a:pt x="0" y="63"/>
                  </a:lnTo>
                  <a:close/>
                  <a:moveTo>
                    <a:pt x="76" y="63"/>
                  </a:moveTo>
                  <a:lnTo>
                    <a:pt x="76" y="63"/>
                  </a:lnTo>
                  <a:lnTo>
                    <a:pt x="76" y="63"/>
                  </a:lnTo>
                  <a:lnTo>
                    <a:pt x="76" y="52"/>
                  </a:lnTo>
                  <a:lnTo>
                    <a:pt x="72" y="43"/>
                  </a:lnTo>
                  <a:lnTo>
                    <a:pt x="65" y="38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1" y="38"/>
                  </a:lnTo>
                  <a:lnTo>
                    <a:pt x="45" y="43"/>
                  </a:lnTo>
                  <a:lnTo>
                    <a:pt x="42" y="52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2" y="74"/>
                  </a:lnTo>
                  <a:lnTo>
                    <a:pt x="45" y="83"/>
                  </a:lnTo>
                  <a:lnTo>
                    <a:pt x="51" y="89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7" y="89"/>
                  </a:lnTo>
                  <a:lnTo>
                    <a:pt x="72" y="83"/>
                  </a:lnTo>
                  <a:lnTo>
                    <a:pt x="76" y="74"/>
                  </a:lnTo>
                  <a:lnTo>
                    <a:pt x="76" y="63"/>
                  </a:lnTo>
                  <a:lnTo>
                    <a:pt x="76" y="63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7" name="Freeform 107"/>
            <p:cNvSpPr>
              <a:spLocks/>
            </p:cNvSpPr>
            <p:nvPr/>
          </p:nvSpPr>
          <p:spPr bwMode="auto">
            <a:xfrm>
              <a:off x="8394700" y="1979613"/>
              <a:ext cx="168275" cy="195263"/>
            </a:xfrm>
            <a:custGeom>
              <a:avLst/>
              <a:gdLst>
                <a:gd name="T0" fmla="*/ 0 w 106"/>
                <a:gd name="T1" fmla="*/ 101 h 123"/>
                <a:gd name="T2" fmla="*/ 25 w 106"/>
                <a:gd name="T3" fmla="*/ 76 h 123"/>
                <a:gd name="T4" fmla="*/ 25 w 106"/>
                <a:gd name="T5" fmla="*/ 76 h 123"/>
                <a:gd name="T6" fmla="*/ 31 w 106"/>
                <a:gd name="T7" fmla="*/ 81 h 123"/>
                <a:gd name="T8" fmla="*/ 38 w 106"/>
                <a:gd name="T9" fmla="*/ 86 h 123"/>
                <a:gd name="T10" fmla="*/ 45 w 106"/>
                <a:gd name="T11" fmla="*/ 88 h 123"/>
                <a:gd name="T12" fmla="*/ 52 w 106"/>
                <a:gd name="T13" fmla="*/ 88 h 123"/>
                <a:gd name="T14" fmla="*/ 52 w 106"/>
                <a:gd name="T15" fmla="*/ 88 h 123"/>
                <a:gd name="T16" fmla="*/ 59 w 106"/>
                <a:gd name="T17" fmla="*/ 88 h 123"/>
                <a:gd name="T18" fmla="*/ 63 w 106"/>
                <a:gd name="T19" fmla="*/ 86 h 123"/>
                <a:gd name="T20" fmla="*/ 67 w 106"/>
                <a:gd name="T21" fmla="*/ 83 h 123"/>
                <a:gd name="T22" fmla="*/ 67 w 106"/>
                <a:gd name="T23" fmla="*/ 79 h 123"/>
                <a:gd name="T24" fmla="*/ 67 w 106"/>
                <a:gd name="T25" fmla="*/ 79 h 123"/>
                <a:gd name="T26" fmla="*/ 67 w 106"/>
                <a:gd name="T27" fmla="*/ 79 h 123"/>
                <a:gd name="T28" fmla="*/ 67 w 106"/>
                <a:gd name="T29" fmla="*/ 76 h 123"/>
                <a:gd name="T30" fmla="*/ 63 w 106"/>
                <a:gd name="T31" fmla="*/ 72 h 123"/>
                <a:gd name="T32" fmla="*/ 58 w 106"/>
                <a:gd name="T33" fmla="*/ 70 h 123"/>
                <a:gd name="T34" fmla="*/ 50 w 106"/>
                <a:gd name="T35" fmla="*/ 70 h 123"/>
                <a:gd name="T36" fmla="*/ 34 w 106"/>
                <a:gd name="T37" fmla="*/ 70 h 123"/>
                <a:gd name="T38" fmla="*/ 29 w 106"/>
                <a:gd name="T39" fmla="*/ 52 h 123"/>
                <a:gd name="T40" fmla="*/ 56 w 106"/>
                <a:gd name="T41" fmla="*/ 30 h 123"/>
                <a:gd name="T42" fmla="*/ 11 w 106"/>
                <a:gd name="T43" fmla="*/ 30 h 123"/>
                <a:gd name="T44" fmla="*/ 11 w 106"/>
                <a:gd name="T45" fmla="*/ 0 h 123"/>
                <a:gd name="T46" fmla="*/ 103 w 106"/>
                <a:gd name="T47" fmla="*/ 0 h 123"/>
                <a:gd name="T48" fmla="*/ 103 w 106"/>
                <a:gd name="T49" fmla="*/ 27 h 123"/>
                <a:gd name="T50" fmla="*/ 76 w 106"/>
                <a:gd name="T51" fmla="*/ 47 h 123"/>
                <a:gd name="T52" fmla="*/ 76 w 106"/>
                <a:gd name="T53" fmla="*/ 47 h 123"/>
                <a:gd name="T54" fmla="*/ 88 w 106"/>
                <a:gd name="T55" fmla="*/ 52 h 123"/>
                <a:gd name="T56" fmla="*/ 97 w 106"/>
                <a:gd name="T57" fmla="*/ 59 h 123"/>
                <a:gd name="T58" fmla="*/ 101 w 106"/>
                <a:gd name="T59" fmla="*/ 63 h 123"/>
                <a:gd name="T60" fmla="*/ 105 w 106"/>
                <a:gd name="T61" fmla="*/ 68 h 123"/>
                <a:gd name="T62" fmla="*/ 105 w 106"/>
                <a:gd name="T63" fmla="*/ 76 h 123"/>
                <a:gd name="T64" fmla="*/ 106 w 106"/>
                <a:gd name="T65" fmla="*/ 81 h 123"/>
                <a:gd name="T66" fmla="*/ 106 w 106"/>
                <a:gd name="T67" fmla="*/ 81 h 123"/>
                <a:gd name="T68" fmla="*/ 106 w 106"/>
                <a:gd name="T69" fmla="*/ 81 h 123"/>
                <a:gd name="T70" fmla="*/ 105 w 106"/>
                <a:gd name="T71" fmla="*/ 92 h 123"/>
                <a:gd name="T72" fmla="*/ 101 w 106"/>
                <a:gd name="T73" fmla="*/ 99 h 123"/>
                <a:gd name="T74" fmla="*/ 97 w 106"/>
                <a:gd name="T75" fmla="*/ 106 h 123"/>
                <a:gd name="T76" fmla="*/ 92 w 106"/>
                <a:gd name="T77" fmla="*/ 112 h 123"/>
                <a:gd name="T78" fmla="*/ 83 w 106"/>
                <a:gd name="T79" fmla="*/ 117 h 123"/>
                <a:gd name="T80" fmla="*/ 76 w 106"/>
                <a:gd name="T81" fmla="*/ 119 h 123"/>
                <a:gd name="T82" fmla="*/ 67 w 106"/>
                <a:gd name="T83" fmla="*/ 123 h 123"/>
                <a:gd name="T84" fmla="*/ 56 w 106"/>
                <a:gd name="T85" fmla="*/ 123 h 123"/>
                <a:gd name="T86" fmla="*/ 56 w 106"/>
                <a:gd name="T87" fmla="*/ 123 h 123"/>
                <a:gd name="T88" fmla="*/ 40 w 106"/>
                <a:gd name="T89" fmla="*/ 121 h 123"/>
                <a:gd name="T90" fmla="*/ 23 w 106"/>
                <a:gd name="T91" fmla="*/ 117 h 123"/>
                <a:gd name="T92" fmla="*/ 11 w 106"/>
                <a:gd name="T93" fmla="*/ 110 h 123"/>
                <a:gd name="T94" fmla="*/ 0 w 106"/>
                <a:gd name="T95" fmla="*/ 101 h 123"/>
                <a:gd name="T96" fmla="*/ 0 w 106"/>
                <a:gd name="T97" fmla="*/ 10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6" h="123">
                  <a:moveTo>
                    <a:pt x="0" y="101"/>
                  </a:moveTo>
                  <a:lnTo>
                    <a:pt x="25" y="76"/>
                  </a:lnTo>
                  <a:lnTo>
                    <a:pt x="25" y="76"/>
                  </a:lnTo>
                  <a:lnTo>
                    <a:pt x="31" y="81"/>
                  </a:lnTo>
                  <a:lnTo>
                    <a:pt x="38" y="86"/>
                  </a:lnTo>
                  <a:lnTo>
                    <a:pt x="45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9" y="88"/>
                  </a:lnTo>
                  <a:lnTo>
                    <a:pt x="63" y="86"/>
                  </a:lnTo>
                  <a:lnTo>
                    <a:pt x="67" y="83"/>
                  </a:lnTo>
                  <a:lnTo>
                    <a:pt x="67" y="79"/>
                  </a:lnTo>
                  <a:lnTo>
                    <a:pt x="67" y="79"/>
                  </a:lnTo>
                  <a:lnTo>
                    <a:pt x="67" y="79"/>
                  </a:lnTo>
                  <a:lnTo>
                    <a:pt x="67" y="76"/>
                  </a:lnTo>
                  <a:lnTo>
                    <a:pt x="63" y="72"/>
                  </a:lnTo>
                  <a:lnTo>
                    <a:pt x="58" y="70"/>
                  </a:lnTo>
                  <a:lnTo>
                    <a:pt x="50" y="70"/>
                  </a:lnTo>
                  <a:lnTo>
                    <a:pt x="34" y="70"/>
                  </a:lnTo>
                  <a:lnTo>
                    <a:pt x="29" y="52"/>
                  </a:lnTo>
                  <a:lnTo>
                    <a:pt x="56" y="30"/>
                  </a:lnTo>
                  <a:lnTo>
                    <a:pt x="11" y="30"/>
                  </a:lnTo>
                  <a:lnTo>
                    <a:pt x="11" y="0"/>
                  </a:lnTo>
                  <a:lnTo>
                    <a:pt x="103" y="0"/>
                  </a:lnTo>
                  <a:lnTo>
                    <a:pt x="103" y="2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88" y="52"/>
                  </a:lnTo>
                  <a:lnTo>
                    <a:pt x="97" y="59"/>
                  </a:lnTo>
                  <a:lnTo>
                    <a:pt x="101" y="63"/>
                  </a:lnTo>
                  <a:lnTo>
                    <a:pt x="105" y="68"/>
                  </a:lnTo>
                  <a:lnTo>
                    <a:pt x="105" y="76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05" y="92"/>
                  </a:lnTo>
                  <a:lnTo>
                    <a:pt x="101" y="99"/>
                  </a:lnTo>
                  <a:lnTo>
                    <a:pt x="97" y="106"/>
                  </a:lnTo>
                  <a:lnTo>
                    <a:pt x="92" y="112"/>
                  </a:lnTo>
                  <a:lnTo>
                    <a:pt x="83" y="117"/>
                  </a:lnTo>
                  <a:lnTo>
                    <a:pt x="76" y="119"/>
                  </a:lnTo>
                  <a:lnTo>
                    <a:pt x="67" y="123"/>
                  </a:lnTo>
                  <a:lnTo>
                    <a:pt x="56" y="123"/>
                  </a:lnTo>
                  <a:lnTo>
                    <a:pt x="56" y="123"/>
                  </a:lnTo>
                  <a:lnTo>
                    <a:pt x="40" y="121"/>
                  </a:lnTo>
                  <a:lnTo>
                    <a:pt x="23" y="117"/>
                  </a:lnTo>
                  <a:lnTo>
                    <a:pt x="11" y="110"/>
                  </a:lnTo>
                  <a:lnTo>
                    <a:pt x="0" y="101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8" name="Freeform 108"/>
            <p:cNvSpPr>
              <a:spLocks/>
            </p:cNvSpPr>
            <p:nvPr/>
          </p:nvSpPr>
          <p:spPr bwMode="auto">
            <a:xfrm>
              <a:off x="8562975" y="1979613"/>
              <a:ext cx="169863" cy="195263"/>
            </a:xfrm>
            <a:custGeom>
              <a:avLst/>
              <a:gdLst>
                <a:gd name="T0" fmla="*/ 0 w 107"/>
                <a:gd name="T1" fmla="*/ 103 h 123"/>
                <a:gd name="T2" fmla="*/ 22 w 107"/>
                <a:gd name="T3" fmla="*/ 77 h 123"/>
                <a:gd name="T4" fmla="*/ 22 w 107"/>
                <a:gd name="T5" fmla="*/ 77 h 123"/>
                <a:gd name="T6" fmla="*/ 31 w 107"/>
                <a:gd name="T7" fmla="*/ 83 h 123"/>
                <a:gd name="T8" fmla="*/ 38 w 107"/>
                <a:gd name="T9" fmla="*/ 86 h 123"/>
                <a:gd name="T10" fmla="*/ 46 w 107"/>
                <a:gd name="T11" fmla="*/ 88 h 123"/>
                <a:gd name="T12" fmla="*/ 53 w 107"/>
                <a:gd name="T13" fmla="*/ 90 h 123"/>
                <a:gd name="T14" fmla="*/ 53 w 107"/>
                <a:gd name="T15" fmla="*/ 90 h 123"/>
                <a:gd name="T16" fmla="*/ 60 w 107"/>
                <a:gd name="T17" fmla="*/ 88 h 123"/>
                <a:gd name="T18" fmla="*/ 64 w 107"/>
                <a:gd name="T19" fmla="*/ 86 h 123"/>
                <a:gd name="T20" fmla="*/ 67 w 107"/>
                <a:gd name="T21" fmla="*/ 83 h 123"/>
                <a:gd name="T22" fmla="*/ 67 w 107"/>
                <a:gd name="T23" fmla="*/ 77 h 123"/>
                <a:gd name="T24" fmla="*/ 67 w 107"/>
                <a:gd name="T25" fmla="*/ 77 h 123"/>
                <a:gd name="T26" fmla="*/ 67 w 107"/>
                <a:gd name="T27" fmla="*/ 77 h 123"/>
                <a:gd name="T28" fmla="*/ 67 w 107"/>
                <a:gd name="T29" fmla="*/ 74 h 123"/>
                <a:gd name="T30" fmla="*/ 64 w 107"/>
                <a:gd name="T31" fmla="*/ 70 h 123"/>
                <a:gd name="T32" fmla="*/ 60 w 107"/>
                <a:gd name="T33" fmla="*/ 67 h 123"/>
                <a:gd name="T34" fmla="*/ 55 w 107"/>
                <a:gd name="T35" fmla="*/ 67 h 123"/>
                <a:gd name="T36" fmla="*/ 55 w 107"/>
                <a:gd name="T37" fmla="*/ 67 h 123"/>
                <a:gd name="T38" fmla="*/ 49 w 107"/>
                <a:gd name="T39" fmla="*/ 67 h 123"/>
                <a:gd name="T40" fmla="*/ 44 w 107"/>
                <a:gd name="T41" fmla="*/ 68 h 123"/>
                <a:gd name="T42" fmla="*/ 35 w 107"/>
                <a:gd name="T43" fmla="*/ 74 h 123"/>
                <a:gd name="T44" fmla="*/ 11 w 107"/>
                <a:gd name="T45" fmla="*/ 61 h 123"/>
                <a:gd name="T46" fmla="*/ 15 w 107"/>
                <a:gd name="T47" fmla="*/ 0 h 123"/>
                <a:gd name="T48" fmla="*/ 102 w 107"/>
                <a:gd name="T49" fmla="*/ 0 h 123"/>
                <a:gd name="T50" fmla="*/ 102 w 107"/>
                <a:gd name="T51" fmla="*/ 30 h 123"/>
                <a:gd name="T52" fmla="*/ 44 w 107"/>
                <a:gd name="T53" fmla="*/ 30 h 123"/>
                <a:gd name="T54" fmla="*/ 44 w 107"/>
                <a:gd name="T55" fmla="*/ 47 h 123"/>
                <a:gd name="T56" fmla="*/ 44 w 107"/>
                <a:gd name="T57" fmla="*/ 47 h 123"/>
                <a:gd name="T58" fmla="*/ 55 w 107"/>
                <a:gd name="T59" fmla="*/ 41 h 123"/>
                <a:gd name="T60" fmla="*/ 67 w 107"/>
                <a:gd name="T61" fmla="*/ 39 h 123"/>
                <a:gd name="T62" fmla="*/ 67 w 107"/>
                <a:gd name="T63" fmla="*/ 39 h 123"/>
                <a:gd name="T64" fmla="*/ 74 w 107"/>
                <a:gd name="T65" fmla="*/ 41 h 123"/>
                <a:gd name="T66" fmla="*/ 82 w 107"/>
                <a:gd name="T67" fmla="*/ 43 h 123"/>
                <a:gd name="T68" fmla="*/ 89 w 107"/>
                <a:gd name="T69" fmla="*/ 45 h 123"/>
                <a:gd name="T70" fmla="*/ 94 w 107"/>
                <a:gd name="T71" fmla="*/ 50 h 123"/>
                <a:gd name="T72" fmla="*/ 100 w 107"/>
                <a:gd name="T73" fmla="*/ 56 h 123"/>
                <a:gd name="T74" fmla="*/ 103 w 107"/>
                <a:gd name="T75" fmla="*/ 61 h 123"/>
                <a:gd name="T76" fmla="*/ 107 w 107"/>
                <a:gd name="T77" fmla="*/ 70 h 123"/>
                <a:gd name="T78" fmla="*/ 107 w 107"/>
                <a:gd name="T79" fmla="*/ 77 h 123"/>
                <a:gd name="T80" fmla="*/ 107 w 107"/>
                <a:gd name="T81" fmla="*/ 79 h 123"/>
                <a:gd name="T82" fmla="*/ 107 w 107"/>
                <a:gd name="T83" fmla="*/ 79 h 123"/>
                <a:gd name="T84" fmla="*/ 105 w 107"/>
                <a:gd name="T85" fmla="*/ 88 h 123"/>
                <a:gd name="T86" fmla="*/ 103 w 107"/>
                <a:gd name="T87" fmla="*/ 97 h 123"/>
                <a:gd name="T88" fmla="*/ 98 w 107"/>
                <a:gd name="T89" fmla="*/ 104 h 123"/>
                <a:gd name="T90" fmla="*/ 93 w 107"/>
                <a:gd name="T91" fmla="*/ 112 h 123"/>
                <a:gd name="T92" fmla="*/ 83 w 107"/>
                <a:gd name="T93" fmla="*/ 115 h 123"/>
                <a:gd name="T94" fmla="*/ 74 w 107"/>
                <a:gd name="T95" fmla="*/ 119 h 123"/>
                <a:gd name="T96" fmla="*/ 64 w 107"/>
                <a:gd name="T97" fmla="*/ 123 h 123"/>
                <a:gd name="T98" fmla="*/ 53 w 107"/>
                <a:gd name="T99" fmla="*/ 123 h 123"/>
                <a:gd name="T100" fmla="*/ 53 w 107"/>
                <a:gd name="T101" fmla="*/ 123 h 123"/>
                <a:gd name="T102" fmla="*/ 37 w 107"/>
                <a:gd name="T103" fmla="*/ 121 h 123"/>
                <a:gd name="T104" fmla="*/ 24 w 107"/>
                <a:gd name="T105" fmla="*/ 117 h 123"/>
                <a:gd name="T106" fmla="*/ 11 w 107"/>
                <a:gd name="T107" fmla="*/ 110 h 123"/>
                <a:gd name="T108" fmla="*/ 0 w 107"/>
                <a:gd name="T109" fmla="*/ 103 h 123"/>
                <a:gd name="T110" fmla="*/ 0 w 107"/>
                <a:gd name="T111" fmla="*/ 10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7" h="123">
                  <a:moveTo>
                    <a:pt x="0" y="103"/>
                  </a:moveTo>
                  <a:lnTo>
                    <a:pt x="22" y="77"/>
                  </a:lnTo>
                  <a:lnTo>
                    <a:pt x="22" y="77"/>
                  </a:lnTo>
                  <a:lnTo>
                    <a:pt x="31" y="83"/>
                  </a:lnTo>
                  <a:lnTo>
                    <a:pt x="38" y="86"/>
                  </a:lnTo>
                  <a:lnTo>
                    <a:pt x="46" y="88"/>
                  </a:lnTo>
                  <a:lnTo>
                    <a:pt x="53" y="90"/>
                  </a:lnTo>
                  <a:lnTo>
                    <a:pt x="53" y="90"/>
                  </a:lnTo>
                  <a:lnTo>
                    <a:pt x="60" y="88"/>
                  </a:lnTo>
                  <a:lnTo>
                    <a:pt x="64" y="86"/>
                  </a:lnTo>
                  <a:lnTo>
                    <a:pt x="67" y="83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7" y="74"/>
                  </a:lnTo>
                  <a:lnTo>
                    <a:pt x="64" y="70"/>
                  </a:lnTo>
                  <a:lnTo>
                    <a:pt x="60" y="67"/>
                  </a:lnTo>
                  <a:lnTo>
                    <a:pt x="55" y="67"/>
                  </a:lnTo>
                  <a:lnTo>
                    <a:pt x="55" y="67"/>
                  </a:lnTo>
                  <a:lnTo>
                    <a:pt x="49" y="67"/>
                  </a:lnTo>
                  <a:lnTo>
                    <a:pt x="44" y="68"/>
                  </a:lnTo>
                  <a:lnTo>
                    <a:pt x="35" y="74"/>
                  </a:lnTo>
                  <a:lnTo>
                    <a:pt x="11" y="61"/>
                  </a:lnTo>
                  <a:lnTo>
                    <a:pt x="15" y="0"/>
                  </a:lnTo>
                  <a:lnTo>
                    <a:pt x="102" y="0"/>
                  </a:lnTo>
                  <a:lnTo>
                    <a:pt x="102" y="30"/>
                  </a:lnTo>
                  <a:lnTo>
                    <a:pt x="44" y="30"/>
                  </a:lnTo>
                  <a:lnTo>
                    <a:pt x="44" y="47"/>
                  </a:lnTo>
                  <a:lnTo>
                    <a:pt x="44" y="47"/>
                  </a:lnTo>
                  <a:lnTo>
                    <a:pt x="55" y="41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74" y="41"/>
                  </a:lnTo>
                  <a:lnTo>
                    <a:pt x="82" y="43"/>
                  </a:lnTo>
                  <a:lnTo>
                    <a:pt x="89" y="45"/>
                  </a:lnTo>
                  <a:lnTo>
                    <a:pt x="94" y="50"/>
                  </a:lnTo>
                  <a:lnTo>
                    <a:pt x="100" y="56"/>
                  </a:lnTo>
                  <a:lnTo>
                    <a:pt x="103" y="61"/>
                  </a:lnTo>
                  <a:lnTo>
                    <a:pt x="107" y="70"/>
                  </a:lnTo>
                  <a:lnTo>
                    <a:pt x="107" y="77"/>
                  </a:lnTo>
                  <a:lnTo>
                    <a:pt x="107" y="79"/>
                  </a:lnTo>
                  <a:lnTo>
                    <a:pt x="107" y="79"/>
                  </a:lnTo>
                  <a:lnTo>
                    <a:pt x="105" y="88"/>
                  </a:lnTo>
                  <a:lnTo>
                    <a:pt x="103" y="97"/>
                  </a:lnTo>
                  <a:lnTo>
                    <a:pt x="98" y="104"/>
                  </a:lnTo>
                  <a:lnTo>
                    <a:pt x="93" y="112"/>
                  </a:lnTo>
                  <a:lnTo>
                    <a:pt x="83" y="115"/>
                  </a:lnTo>
                  <a:lnTo>
                    <a:pt x="74" y="119"/>
                  </a:lnTo>
                  <a:lnTo>
                    <a:pt x="64" y="123"/>
                  </a:lnTo>
                  <a:lnTo>
                    <a:pt x="53" y="123"/>
                  </a:lnTo>
                  <a:lnTo>
                    <a:pt x="53" y="123"/>
                  </a:lnTo>
                  <a:lnTo>
                    <a:pt x="37" y="121"/>
                  </a:lnTo>
                  <a:lnTo>
                    <a:pt x="24" y="117"/>
                  </a:lnTo>
                  <a:lnTo>
                    <a:pt x="11" y="110"/>
                  </a:lnTo>
                  <a:lnTo>
                    <a:pt x="0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99" name="Agrupar 98"/>
          <p:cNvGrpSpPr/>
          <p:nvPr/>
        </p:nvGrpSpPr>
        <p:grpSpPr>
          <a:xfrm>
            <a:off x="-77070" y="0"/>
            <a:ext cx="2173256" cy="1573161"/>
            <a:chOff x="7926388" y="0"/>
            <a:chExt cx="1443038" cy="1044576"/>
          </a:xfrm>
        </p:grpSpPr>
        <p:sp>
          <p:nvSpPr>
            <p:cNvPr id="100" name="Freeform 11"/>
            <p:cNvSpPr>
              <a:spLocks/>
            </p:cNvSpPr>
            <p:nvPr/>
          </p:nvSpPr>
          <p:spPr bwMode="auto">
            <a:xfrm>
              <a:off x="7926388" y="198438"/>
              <a:ext cx="550863" cy="636588"/>
            </a:xfrm>
            <a:custGeom>
              <a:avLst/>
              <a:gdLst>
                <a:gd name="T0" fmla="*/ 0 w 347"/>
                <a:gd name="T1" fmla="*/ 0 h 401"/>
                <a:gd name="T2" fmla="*/ 0 w 347"/>
                <a:gd name="T3" fmla="*/ 401 h 401"/>
                <a:gd name="T4" fmla="*/ 347 w 347"/>
                <a:gd name="T5" fmla="*/ 200 h 401"/>
                <a:gd name="T6" fmla="*/ 0 w 347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401">
                  <a:moveTo>
                    <a:pt x="0" y="0"/>
                  </a:moveTo>
                  <a:lnTo>
                    <a:pt x="0" y="401"/>
                  </a:lnTo>
                  <a:lnTo>
                    <a:pt x="347" y="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C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1" name="Freeform 12"/>
            <p:cNvSpPr>
              <a:spLocks/>
            </p:cNvSpPr>
            <p:nvPr/>
          </p:nvSpPr>
          <p:spPr bwMode="auto">
            <a:xfrm>
              <a:off x="8015288" y="0"/>
              <a:ext cx="1354138" cy="782638"/>
            </a:xfrm>
            <a:custGeom>
              <a:avLst/>
              <a:gdLst>
                <a:gd name="T0" fmla="*/ 0 w 853"/>
                <a:gd name="T1" fmla="*/ 493 h 493"/>
                <a:gd name="T2" fmla="*/ 0 w 853"/>
                <a:gd name="T3" fmla="*/ 493 h 493"/>
                <a:gd name="T4" fmla="*/ 853 w 853"/>
                <a:gd name="T5" fmla="*/ 0 h 493"/>
                <a:gd name="T6" fmla="*/ 853 w 853"/>
                <a:gd name="T7" fmla="*/ 2 h 493"/>
                <a:gd name="T8" fmla="*/ 0 w 853"/>
                <a:gd name="T9" fmla="*/ 49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3" h="493">
                  <a:moveTo>
                    <a:pt x="0" y="493"/>
                  </a:moveTo>
                  <a:lnTo>
                    <a:pt x="0" y="493"/>
                  </a:lnTo>
                  <a:lnTo>
                    <a:pt x="853" y="0"/>
                  </a:lnTo>
                  <a:lnTo>
                    <a:pt x="853" y="2"/>
                  </a:lnTo>
                  <a:lnTo>
                    <a:pt x="0" y="493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" name="Freeform 13"/>
            <p:cNvSpPr>
              <a:spLocks/>
            </p:cNvSpPr>
            <p:nvPr/>
          </p:nvSpPr>
          <p:spPr bwMode="auto">
            <a:xfrm>
              <a:off x="8015288" y="779463"/>
              <a:ext cx="454025" cy="265113"/>
            </a:xfrm>
            <a:custGeom>
              <a:avLst/>
              <a:gdLst>
                <a:gd name="T0" fmla="*/ 0 w 286"/>
                <a:gd name="T1" fmla="*/ 167 h 167"/>
                <a:gd name="T2" fmla="*/ 0 w 286"/>
                <a:gd name="T3" fmla="*/ 165 h 167"/>
                <a:gd name="T4" fmla="*/ 286 w 286"/>
                <a:gd name="T5" fmla="*/ 0 h 167"/>
                <a:gd name="T6" fmla="*/ 286 w 286"/>
                <a:gd name="T7" fmla="*/ 2 h 167"/>
                <a:gd name="T8" fmla="*/ 0 w 286"/>
                <a:gd name="T9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167">
                  <a:moveTo>
                    <a:pt x="0" y="167"/>
                  </a:moveTo>
                  <a:lnTo>
                    <a:pt x="0" y="165"/>
                  </a:lnTo>
                  <a:lnTo>
                    <a:pt x="286" y="0"/>
                  </a:lnTo>
                  <a:lnTo>
                    <a:pt x="286" y="2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03" name="Caixa de Texto 6">
            <a:extLst>
              <a:ext uri="{FF2B5EF4-FFF2-40B4-BE49-F238E27FC236}">
                <a16:creationId xmlns:a16="http://schemas.microsoft.com/office/drawing/2014/main" id="{CB14C32F-9AE0-42A1-ABA2-C20CA5439D17}"/>
              </a:ext>
            </a:extLst>
          </p:cNvPr>
          <p:cNvSpPr txBox="1"/>
          <p:nvPr/>
        </p:nvSpPr>
        <p:spPr>
          <a:xfrm>
            <a:off x="890848" y="920832"/>
            <a:ext cx="1211316" cy="106047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6000" b="1" dirty="0">
                <a:solidFill>
                  <a:srgbClr val="43ACB1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V.	</a:t>
            </a:r>
            <a:endParaRPr lang="pt-BR" sz="3600" dirty="0">
              <a:effectLst/>
              <a:latin typeface="Century Gothic" panose="020B0502020202020204" pitchFamily="34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8820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411586" y="195046"/>
            <a:ext cx="90623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i="1" dirty="0">
                <a:solidFill>
                  <a:srgbClr val="3CAE8C"/>
                </a:solidFill>
              </a:rPr>
              <a:t>Propostas </a:t>
            </a:r>
            <a:r>
              <a:rPr lang="pt-BR" sz="3200" b="1" i="1" dirty="0" err="1">
                <a:solidFill>
                  <a:srgbClr val="3CAE8C"/>
                </a:solidFill>
              </a:rPr>
              <a:t>GPT</a:t>
            </a:r>
            <a:r>
              <a:rPr lang="pt-BR" sz="3200" b="1" i="1" dirty="0">
                <a:solidFill>
                  <a:srgbClr val="3CAE8C"/>
                </a:solidFill>
              </a:rPr>
              <a:t> Lote 7 – ANTT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1" y="226097"/>
            <a:ext cx="694487" cy="485906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175723" y="1265475"/>
            <a:ext cx="11767529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endParaRPr lang="pt-BR" sz="18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BR" sz="18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BR" sz="18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BR" sz="12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BR" sz="18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BR" sz="18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BR" sz="18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BR" sz="18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BR" sz="1800" dirty="0"/>
          </a:p>
          <a:p>
            <a:pPr algn="just"/>
            <a:endParaRPr lang="pt-BR" sz="1800" dirty="0"/>
          </a:p>
          <a:p>
            <a:pPr algn="just"/>
            <a:endParaRPr lang="pt-BR" sz="1800" dirty="0"/>
          </a:p>
          <a:p>
            <a:pPr algn="just"/>
            <a:endParaRPr lang="pt-BR" sz="18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BR" sz="1800" dirty="0"/>
          </a:p>
        </p:txBody>
      </p:sp>
      <p:sp>
        <p:nvSpPr>
          <p:cNvPr id="8" name="Retângulo 7"/>
          <p:cNvSpPr/>
          <p:nvPr/>
        </p:nvSpPr>
        <p:spPr>
          <a:xfrm>
            <a:off x="1245533" y="1364601"/>
            <a:ext cx="77405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i="1" dirty="0">
                <a:solidFill>
                  <a:srgbClr val="0070C0"/>
                </a:solidFill>
              </a:rPr>
              <a:t>Celeridade na análise e aprovação </a:t>
            </a:r>
            <a:r>
              <a:rPr lang="pt-BR" sz="2000" i="1" dirty="0">
                <a:solidFill>
                  <a:srgbClr val="0070C0"/>
                </a:solidFill>
              </a:rPr>
              <a:t>da proposta do Grupo Paritário de Trabalho das Rodovias Lote 7, da Agência Nacional de Transportes Terrestres – ANTT, conforme tabela abaixo:</a:t>
            </a:r>
          </a:p>
        </p:txBody>
      </p:sp>
      <p:cxnSp>
        <p:nvCxnSpPr>
          <p:cNvPr id="21" name="Conector reto 20"/>
          <p:cNvCxnSpPr/>
          <p:nvPr/>
        </p:nvCxnSpPr>
        <p:spPr>
          <a:xfrm>
            <a:off x="626355" y="1611884"/>
            <a:ext cx="418178" cy="0"/>
          </a:xfrm>
          <a:prstGeom prst="line">
            <a:avLst/>
          </a:prstGeom>
          <a:ln w="28575">
            <a:solidFill>
              <a:srgbClr val="3CAE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ela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523801"/>
              </p:ext>
            </p:extLst>
          </p:nvPr>
        </p:nvGraphicFramePr>
        <p:xfrm>
          <a:off x="0" y="2964776"/>
          <a:ext cx="12192002" cy="3256877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721360">
                  <a:extLst>
                    <a:ext uri="{9D8B030D-6E8A-4147-A177-3AD203B41FA5}">
                      <a16:colId xmlns:a16="http://schemas.microsoft.com/office/drawing/2014/main" val="4275509450"/>
                    </a:ext>
                  </a:extLst>
                </a:gridCol>
                <a:gridCol w="2550160">
                  <a:extLst>
                    <a:ext uri="{9D8B030D-6E8A-4147-A177-3AD203B41FA5}">
                      <a16:colId xmlns:a16="http://schemas.microsoft.com/office/drawing/2014/main" val="139517767"/>
                    </a:ext>
                  </a:extLst>
                </a:gridCol>
                <a:gridCol w="4645259">
                  <a:extLst>
                    <a:ext uri="{9D8B030D-6E8A-4147-A177-3AD203B41FA5}">
                      <a16:colId xmlns:a16="http://schemas.microsoft.com/office/drawing/2014/main" val="901691192"/>
                    </a:ext>
                  </a:extLst>
                </a:gridCol>
                <a:gridCol w="3676507">
                  <a:extLst>
                    <a:ext uri="{9D8B030D-6E8A-4147-A177-3AD203B41FA5}">
                      <a16:colId xmlns:a16="http://schemas.microsoft.com/office/drawing/2014/main" val="25117429"/>
                    </a:ext>
                  </a:extLst>
                </a:gridCol>
                <a:gridCol w="598716">
                  <a:extLst>
                    <a:ext uri="{9D8B030D-6E8A-4147-A177-3AD203B41FA5}">
                      <a16:colId xmlns:a16="http://schemas.microsoft.com/office/drawing/2014/main" val="3338479763"/>
                    </a:ext>
                  </a:extLst>
                </a:gridCol>
              </a:tblGrid>
              <a:tr h="710037"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0070C0"/>
                          </a:solidFill>
                        </a:rPr>
                        <a:t>Via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solidFill>
                            <a:srgbClr val="0070C0"/>
                          </a:solidFill>
                        </a:rPr>
                        <a:t>Área de Intervenção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0070C0"/>
                          </a:solidFill>
                        </a:rPr>
                        <a:t>Valor do</a:t>
                      </a:r>
                      <a:r>
                        <a:rPr lang="pt-BR" baseline="0" dirty="0">
                          <a:solidFill>
                            <a:srgbClr val="0070C0"/>
                          </a:solidFill>
                        </a:rPr>
                        <a:t> Investimento</a:t>
                      </a:r>
                      <a:br>
                        <a:rPr lang="pt-BR" baseline="0" dirty="0">
                          <a:solidFill>
                            <a:srgbClr val="0070C0"/>
                          </a:solidFill>
                        </a:rPr>
                      </a:br>
                      <a:r>
                        <a:rPr lang="pt-BR" baseline="0" dirty="0">
                          <a:solidFill>
                            <a:srgbClr val="0070C0"/>
                          </a:solidFill>
                        </a:rPr>
                        <a:t>em Obras</a:t>
                      </a:r>
                      <a:endParaRPr lang="pt-BR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732243"/>
                  </a:ext>
                </a:extLst>
              </a:tr>
              <a:tr h="405736">
                <a:tc>
                  <a:txBody>
                    <a:bodyPr/>
                    <a:lstStyle/>
                    <a:p>
                      <a:pPr algn="ctr"/>
                      <a:endParaRPr lang="pt-BR" b="1" dirty="0"/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3CAE8C"/>
                          </a:solidFill>
                        </a:rPr>
                        <a:t>BR-101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solidFill>
                            <a:srgbClr val="3CAE8C"/>
                          </a:solidFill>
                        </a:rPr>
                        <a:t>Biguaçu, São José,</a:t>
                      </a:r>
                      <a:r>
                        <a:rPr lang="pt-BR" baseline="0" dirty="0">
                          <a:solidFill>
                            <a:srgbClr val="3CAE8C"/>
                          </a:solidFill>
                        </a:rPr>
                        <a:t> Palhoça</a:t>
                      </a:r>
                      <a:endParaRPr lang="pt-BR" dirty="0">
                        <a:solidFill>
                          <a:srgbClr val="3CAE8C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3CAE8C"/>
                          </a:solidFill>
                        </a:rPr>
                        <a:t>R$ 685.174.366,47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573761"/>
                  </a:ext>
                </a:extLst>
              </a:tr>
              <a:tr h="405736">
                <a:tc>
                  <a:txBody>
                    <a:bodyPr/>
                    <a:lstStyle/>
                    <a:p>
                      <a:pPr algn="ctr"/>
                      <a:endParaRPr lang="pt-BR" b="1" dirty="0"/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3CAE8C"/>
                          </a:solidFill>
                        </a:rPr>
                        <a:t>BR-101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solidFill>
                            <a:srgbClr val="3CAE8C"/>
                          </a:solidFill>
                        </a:rPr>
                        <a:t>Piçarras a Itajaí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3CAE8C"/>
                          </a:solidFill>
                        </a:rPr>
                        <a:t>R$ 597.643.689,11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96785"/>
                  </a:ext>
                </a:extLst>
              </a:tr>
              <a:tr h="405736">
                <a:tc>
                  <a:txBody>
                    <a:bodyPr/>
                    <a:lstStyle/>
                    <a:p>
                      <a:pPr algn="ctr"/>
                      <a:endParaRPr lang="pt-BR" b="1" dirty="0"/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3CAE8C"/>
                          </a:solidFill>
                        </a:rPr>
                        <a:t>BR-101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 err="1">
                          <a:solidFill>
                            <a:srgbClr val="3CAE8C"/>
                          </a:solidFill>
                        </a:rPr>
                        <a:t>Garuva</a:t>
                      </a:r>
                      <a:r>
                        <a:rPr lang="pt-BR" dirty="0">
                          <a:solidFill>
                            <a:srgbClr val="3CAE8C"/>
                          </a:solidFill>
                        </a:rPr>
                        <a:t> a Barra Velha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3CAE8C"/>
                          </a:solidFill>
                        </a:rPr>
                        <a:t>R$ 291.772.874,20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213023"/>
                  </a:ext>
                </a:extLst>
              </a:tr>
              <a:tr h="405736">
                <a:tc>
                  <a:txBody>
                    <a:bodyPr/>
                    <a:lstStyle/>
                    <a:p>
                      <a:pPr algn="ctr"/>
                      <a:endParaRPr lang="pt-BR" b="1" dirty="0"/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3CAE8C"/>
                          </a:solidFill>
                        </a:rPr>
                        <a:t>BR-101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solidFill>
                            <a:srgbClr val="3CAE8C"/>
                          </a:solidFill>
                        </a:rPr>
                        <a:t>Itapema</a:t>
                      </a:r>
                      <a:r>
                        <a:rPr lang="pt-BR" baseline="0" dirty="0">
                          <a:solidFill>
                            <a:srgbClr val="3CAE8C"/>
                          </a:solidFill>
                        </a:rPr>
                        <a:t> a Governador Celso Ramos</a:t>
                      </a:r>
                      <a:endParaRPr lang="pt-BR" dirty="0">
                        <a:solidFill>
                          <a:srgbClr val="3CAE8C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3CAE8C"/>
                          </a:solidFill>
                        </a:rPr>
                        <a:t>R$ 313.571.587,25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930"/>
                  </a:ext>
                </a:extLst>
              </a:tr>
              <a:tr h="405736">
                <a:tc>
                  <a:txBody>
                    <a:bodyPr/>
                    <a:lstStyle/>
                    <a:p>
                      <a:pPr algn="ctr"/>
                      <a:endParaRPr lang="pt-BR" b="1" dirty="0"/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3CAE8C"/>
                          </a:solidFill>
                        </a:rPr>
                        <a:t>BR-101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solidFill>
                            <a:srgbClr val="3CAE8C"/>
                          </a:solidFill>
                        </a:rPr>
                        <a:t>Trav.</a:t>
                      </a:r>
                      <a:r>
                        <a:rPr lang="pt-BR" baseline="0" dirty="0">
                          <a:solidFill>
                            <a:srgbClr val="3CAE8C"/>
                          </a:solidFill>
                        </a:rPr>
                        <a:t> Balneário Camboriú</a:t>
                      </a:r>
                      <a:endParaRPr lang="pt-BR" dirty="0">
                        <a:solidFill>
                          <a:srgbClr val="3CAE8C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3CAE8C"/>
                          </a:solidFill>
                        </a:rPr>
                        <a:t>R$ 746.037.866,46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619972"/>
                  </a:ext>
                </a:extLst>
              </a:tr>
              <a:tr h="507170">
                <a:tc>
                  <a:txBody>
                    <a:bodyPr/>
                    <a:lstStyle/>
                    <a:p>
                      <a:pPr algn="ctr"/>
                      <a:endParaRPr lang="pt-BR" b="1" dirty="0"/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pt-BR" sz="2400" b="1" dirty="0">
                          <a:solidFill>
                            <a:srgbClr val="3CAE8C"/>
                          </a:solidFill>
                        </a:rPr>
                        <a:t>Total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solidFill>
                            <a:srgbClr val="3CAE8C"/>
                          </a:solidFill>
                        </a:rPr>
                        <a:t>R$ 2.634.200.383,49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b="1" dirty="0"/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86445"/>
                  </a:ext>
                </a:extLst>
              </a:tr>
            </a:tbl>
          </a:graphicData>
        </a:graphic>
      </p:graphicFrame>
      <p:pic>
        <p:nvPicPr>
          <p:cNvPr id="24" name="Imagem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326" y="5895272"/>
            <a:ext cx="6248724" cy="343267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F1A8F04C-99D1-473A-A84F-B5E01CAA7C85}"/>
              </a:ext>
            </a:extLst>
          </p:cNvPr>
          <p:cNvGrpSpPr/>
          <p:nvPr/>
        </p:nvGrpSpPr>
        <p:grpSpPr>
          <a:xfrm>
            <a:off x="9025630" y="393698"/>
            <a:ext cx="2770188" cy="358776"/>
            <a:chOff x="5969000" y="1816100"/>
            <a:chExt cx="2770188" cy="358776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D7881404-0778-407D-A2CE-372128D2D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4188" y="2090738"/>
              <a:ext cx="160338" cy="53975"/>
            </a:xfrm>
            <a:custGeom>
              <a:avLst/>
              <a:gdLst>
                <a:gd name="T0" fmla="*/ 94 w 101"/>
                <a:gd name="T1" fmla="*/ 34 h 34"/>
                <a:gd name="T2" fmla="*/ 101 w 101"/>
                <a:gd name="T3" fmla="*/ 11 h 34"/>
                <a:gd name="T4" fmla="*/ 101 w 101"/>
                <a:gd name="T5" fmla="*/ 11 h 34"/>
                <a:gd name="T6" fmla="*/ 101 w 101"/>
                <a:gd name="T7" fmla="*/ 7 h 34"/>
                <a:gd name="T8" fmla="*/ 98 w 101"/>
                <a:gd name="T9" fmla="*/ 6 h 34"/>
                <a:gd name="T10" fmla="*/ 56 w 101"/>
                <a:gd name="T11" fmla="*/ 0 h 34"/>
                <a:gd name="T12" fmla="*/ 56 w 101"/>
                <a:gd name="T13" fmla="*/ 0 h 34"/>
                <a:gd name="T14" fmla="*/ 45 w 101"/>
                <a:gd name="T15" fmla="*/ 0 h 34"/>
                <a:gd name="T16" fmla="*/ 2 w 101"/>
                <a:gd name="T17" fmla="*/ 6 h 34"/>
                <a:gd name="T18" fmla="*/ 2 w 101"/>
                <a:gd name="T19" fmla="*/ 6 h 34"/>
                <a:gd name="T20" fmla="*/ 0 w 101"/>
                <a:gd name="T21" fmla="*/ 7 h 34"/>
                <a:gd name="T22" fmla="*/ 0 w 101"/>
                <a:gd name="T23" fmla="*/ 11 h 34"/>
                <a:gd name="T24" fmla="*/ 7 w 101"/>
                <a:gd name="T2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" h="34">
                  <a:moveTo>
                    <a:pt x="94" y="34"/>
                  </a:moveTo>
                  <a:lnTo>
                    <a:pt x="101" y="11"/>
                  </a:lnTo>
                  <a:lnTo>
                    <a:pt x="101" y="11"/>
                  </a:lnTo>
                  <a:lnTo>
                    <a:pt x="101" y="7"/>
                  </a:lnTo>
                  <a:lnTo>
                    <a:pt x="98" y="6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5" y="0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7"/>
                  </a:lnTo>
                  <a:lnTo>
                    <a:pt x="0" y="11"/>
                  </a:lnTo>
                  <a:lnTo>
                    <a:pt x="7" y="3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A4E2B5CF-4D90-440C-B407-92E3485C0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8000" y="2011363"/>
              <a:ext cx="114300" cy="22225"/>
            </a:xfrm>
            <a:custGeom>
              <a:avLst/>
              <a:gdLst>
                <a:gd name="T0" fmla="*/ 57 w 72"/>
                <a:gd name="T1" fmla="*/ 14 h 14"/>
                <a:gd name="T2" fmla="*/ 57 w 72"/>
                <a:gd name="T3" fmla="*/ 10 h 14"/>
                <a:gd name="T4" fmla="*/ 72 w 72"/>
                <a:gd name="T5" fmla="*/ 7 h 14"/>
                <a:gd name="T6" fmla="*/ 72 w 72"/>
                <a:gd name="T7" fmla="*/ 0 h 14"/>
                <a:gd name="T8" fmla="*/ 0 w 72"/>
                <a:gd name="T9" fmla="*/ 0 h 14"/>
                <a:gd name="T10" fmla="*/ 0 w 72"/>
                <a:gd name="T11" fmla="*/ 7 h 14"/>
                <a:gd name="T12" fmla="*/ 14 w 72"/>
                <a:gd name="T13" fmla="*/ 10 h 14"/>
                <a:gd name="T14" fmla="*/ 14 w 72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4">
                  <a:moveTo>
                    <a:pt x="57" y="14"/>
                  </a:moveTo>
                  <a:lnTo>
                    <a:pt x="57" y="10"/>
                  </a:lnTo>
                  <a:lnTo>
                    <a:pt x="72" y="7"/>
                  </a:lnTo>
                  <a:lnTo>
                    <a:pt x="72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4" y="10"/>
                  </a:lnTo>
                  <a:lnTo>
                    <a:pt x="14" y="1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66D3719D-440C-4242-9E9B-60ABEB5BE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2001838"/>
              <a:ext cx="19050" cy="9525"/>
            </a:xfrm>
            <a:custGeom>
              <a:avLst/>
              <a:gdLst>
                <a:gd name="T0" fmla="*/ 0 w 12"/>
                <a:gd name="T1" fmla="*/ 0 h 6"/>
                <a:gd name="T2" fmla="*/ 0 w 12"/>
                <a:gd name="T3" fmla="*/ 6 h 6"/>
                <a:gd name="T4" fmla="*/ 12 w 12"/>
                <a:gd name="T5" fmla="*/ 6 h 6"/>
                <a:gd name="T6" fmla="*/ 12 w 12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0" y="6"/>
                  </a:lnTo>
                  <a:lnTo>
                    <a:pt x="12" y="6"/>
                  </a:lnTo>
                  <a:lnTo>
                    <a:pt x="12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Line 17">
              <a:extLst>
                <a:ext uri="{FF2B5EF4-FFF2-40B4-BE49-F238E27FC236}">
                  <a16:creationId xmlns:a16="http://schemas.microsoft.com/office/drawing/2014/main" id="{A16D0B69-89E2-46B7-A033-C91427A886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15150" y="2093913"/>
              <a:ext cx="0" cy="2540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89801E28-6675-478E-A524-A232C08A0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2613" y="2108200"/>
              <a:ext cx="11113" cy="14288"/>
            </a:xfrm>
            <a:custGeom>
              <a:avLst/>
              <a:gdLst>
                <a:gd name="T0" fmla="*/ 7 w 7"/>
                <a:gd name="T1" fmla="*/ 4 h 9"/>
                <a:gd name="T2" fmla="*/ 7 w 7"/>
                <a:gd name="T3" fmla="*/ 4 h 9"/>
                <a:gd name="T4" fmla="*/ 5 w 7"/>
                <a:gd name="T5" fmla="*/ 7 h 9"/>
                <a:gd name="T6" fmla="*/ 3 w 7"/>
                <a:gd name="T7" fmla="*/ 9 h 9"/>
                <a:gd name="T8" fmla="*/ 3 w 7"/>
                <a:gd name="T9" fmla="*/ 9 h 9"/>
                <a:gd name="T10" fmla="*/ 1 w 7"/>
                <a:gd name="T11" fmla="*/ 7 h 9"/>
                <a:gd name="T12" fmla="*/ 0 w 7"/>
                <a:gd name="T13" fmla="*/ 4 h 9"/>
                <a:gd name="T14" fmla="*/ 0 w 7"/>
                <a:gd name="T15" fmla="*/ 4 h 9"/>
                <a:gd name="T16" fmla="*/ 1 w 7"/>
                <a:gd name="T17" fmla="*/ 0 h 9"/>
                <a:gd name="T18" fmla="*/ 3 w 7"/>
                <a:gd name="T19" fmla="*/ 0 h 9"/>
                <a:gd name="T20" fmla="*/ 3 w 7"/>
                <a:gd name="T21" fmla="*/ 0 h 9"/>
                <a:gd name="T22" fmla="*/ 5 w 7"/>
                <a:gd name="T23" fmla="*/ 0 h 9"/>
                <a:gd name="T24" fmla="*/ 7 w 7"/>
                <a:gd name="T25" fmla="*/ 4 h 9"/>
                <a:gd name="T26" fmla="*/ 7 w 7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9">
                  <a:moveTo>
                    <a:pt x="7" y="4"/>
                  </a:moveTo>
                  <a:lnTo>
                    <a:pt x="7" y="4"/>
                  </a:lnTo>
                  <a:lnTo>
                    <a:pt x="5" y="7"/>
                  </a:lnTo>
                  <a:lnTo>
                    <a:pt x="3" y="9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B25423EB-75D6-4D82-9A35-A77318F37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6575" y="2108200"/>
              <a:ext cx="7938" cy="14288"/>
            </a:xfrm>
            <a:custGeom>
              <a:avLst/>
              <a:gdLst>
                <a:gd name="T0" fmla="*/ 5 w 5"/>
                <a:gd name="T1" fmla="*/ 4 h 9"/>
                <a:gd name="T2" fmla="*/ 5 w 5"/>
                <a:gd name="T3" fmla="*/ 4 h 9"/>
                <a:gd name="T4" fmla="*/ 5 w 5"/>
                <a:gd name="T5" fmla="*/ 7 h 9"/>
                <a:gd name="T6" fmla="*/ 1 w 5"/>
                <a:gd name="T7" fmla="*/ 9 h 9"/>
                <a:gd name="T8" fmla="*/ 1 w 5"/>
                <a:gd name="T9" fmla="*/ 9 h 9"/>
                <a:gd name="T10" fmla="*/ 0 w 5"/>
                <a:gd name="T11" fmla="*/ 7 h 9"/>
                <a:gd name="T12" fmla="*/ 0 w 5"/>
                <a:gd name="T13" fmla="*/ 4 h 9"/>
                <a:gd name="T14" fmla="*/ 0 w 5"/>
                <a:gd name="T15" fmla="*/ 4 h 9"/>
                <a:gd name="T16" fmla="*/ 0 w 5"/>
                <a:gd name="T17" fmla="*/ 0 h 9"/>
                <a:gd name="T18" fmla="*/ 1 w 5"/>
                <a:gd name="T19" fmla="*/ 0 h 9"/>
                <a:gd name="T20" fmla="*/ 1 w 5"/>
                <a:gd name="T21" fmla="*/ 0 h 9"/>
                <a:gd name="T22" fmla="*/ 5 w 5"/>
                <a:gd name="T23" fmla="*/ 0 h 9"/>
                <a:gd name="T24" fmla="*/ 5 w 5"/>
                <a:gd name="T25" fmla="*/ 4 h 9"/>
                <a:gd name="T26" fmla="*/ 5 w 5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9">
                  <a:moveTo>
                    <a:pt x="5" y="4"/>
                  </a:moveTo>
                  <a:lnTo>
                    <a:pt x="5" y="4"/>
                  </a:lnTo>
                  <a:lnTo>
                    <a:pt x="5" y="7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AE2B69ED-B7A3-4AFA-AA7F-B51633D4D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1013" y="2154238"/>
              <a:ext cx="163513" cy="11113"/>
            </a:xfrm>
            <a:custGeom>
              <a:avLst/>
              <a:gdLst>
                <a:gd name="T0" fmla="*/ 0 w 103"/>
                <a:gd name="T1" fmla="*/ 7 h 7"/>
                <a:gd name="T2" fmla="*/ 9 w 103"/>
                <a:gd name="T3" fmla="*/ 4 h 7"/>
                <a:gd name="T4" fmla="*/ 9 w 103"/>
                <a:gd name="T5" fmla="*/ 4 h 7"/>
                <a:gd name="T6" fmla="*/ 18 w 103"/>
                <a:gd name="T7" fmla="*/ 0 h 7"/>
                <a:gd name="T8" fmla="*/ 29 w 103"/>
                <a:gd name="T9" fmla="*/ 0 h 7"/>
                <a:gd name="T10" fmla="*/ 40 w 103"/>
                <a:gd name="T11" fmla="*/ 0 h 7"/>
                <a:gd name="T12" fmla="*/ 51 w 103"/>
                <a:gd name="T13" fmla="*/ 2 h 7"/>
                <a:gd name="T14" fmla="*/ 56 w 103"/>
                <a:gd name="T15" fmla="*/ 4 h 7"/>
                <a:gd name="T16" fmla="*/ 56 w 103"/>
                <a:gd name="T17" fmla="*/ 4 h 7"/>
                <a:gd name="T18" fmla="*/ 67 w 103"/>
                <a:gd name="T19" fmla="*/ 5 h 7"/>
                <a:gd name="T20" fmla="*/ 78 w 103"/>
                <a:gd name="T21" fmla="*/ 7 h 7"/>
                <a:gd name="T22" fmla="*/ 87 w 103"/>
                <a:gd name="T23" fmla="*/ 5 h 7"/>
                <a:gd name="T24" fmla="*/ 98 w 103"/>
                <a:gd name="T25" fmla="*/ 4 h 7"/>
                <a:gd name="T26" fmla="*/ 103 w 103"/>
                <a:gd name="T2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7">
                  <a:moveTo>
                    <a:pt x="0" y="7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0"/>
                  </a:lnTo>
                  <a:lnTo>
                    <a:pt x="51" y="2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7" y="5"/>
                  </a:lnTo>
                  <a:lnTo>
                    <a:pt x="78" y="7"/>
                  </a:lnTo>
                  <a:lnTo>
                    <a:pt x="87" y="5"/>
                  </a:lnTo>
                  <a:lnTo>
                    <a:pt x="98" y="4"/>
                  </a:lnTo>
                  <a:lnTo>
                    <a:pt x="103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Line 21">
              <a:extLst>
                <a:ext uri="{FF2B5EF4-FFF2-40B4-BE49-F238E27FC236}">
                  <a16:creationId xmlns:a16="http://schemas.microsoft.com/office/drawing/2014/main" id="{EA95DD28-BF8A-47A3-B2F5-999EE934E2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29438" y="2073275"/>
              <a:ext cx="31750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754A43D0-EFC8-4DCC-BB6D-B845F8A36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1188" y="2073275"/>
              <a:ext cx="30163" cy="14288"/>
            </a:xfrm>
            <a:custGeom>
              <a:avLst/>
              <a:gdLst>
                <a:gd name="T0" fmla="*/ 0 w 19"/>
                <a:gd name="T1" fmla="*/ 6 h 9"/>
                <a:gd name="T2" fmla="*/ 0 w 19"/>
                <a:gd name="T3" fmla="*/ 0 h 9"/>
                <a:gd name="T4" fmla="*/ 19 w 19"/>
                <a:gd name="T5" fmla="*/ 0 h 9"/>
                <a:gd name="T6" fmla="*/ 19 w 19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9">
                  <a:moveTo>
                    <a:pt x="0" y="6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3B69BEA2-4B9B-4DCF-AD5B-45CFE7D5E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7688" y="2073275"/>
              <a:ext cx="31750" cy="6350"/>
            </a:xfrm>
            <a:custGeom>
              <a:avLst/>
              <a:gdLst>
                <a:gd name="T0" fmla="*/ 0 w 20"/>
                <a:gd name="T1" fmla="*/ 0 h 4"/>
                <a:gd name="T2" fmla="*/ 20 w 20"/>
                <a:gd name="T3" fmla="*/ 0 h 4"/>
                <a:gd name="T4" fmla="*/ 20 w 2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">
                  <a:moveTo>
                    <a:pt x="0" y="0"/>
                  </a:moveTo>
                  <a:lnTo>
                    <a:pt x="20" y="0"/>
                  </a:lnTo>
                  <a:lnTo>
                    <a:pt x="20" y="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9666CCDA-D661-4E83-9D8B-9345A1DD7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2073275"/>
              <a:ext cx="31750" cy="6350"/>
            </a:xfrm>
            <a:custGeom>
              <a:avLst/>
              <a:gdLst>
                <a:gd name="T0" fmla="*/ 0 w 20"/>
                <a:gd name="T1" fmla="*/ 0 h 4"/>
                <a:gd name="T2" fmla="*/ 20 w 20"/>
                <a:gd name="T3" fmla="*/ 0 h 4"/>
                <a:gd name="T4" fmla="*/ 20 w 2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">
                  <a:moveTo>
                    <a:pt x="0" y="0"/>
                  </a:moveTo>
                  <a:lnTo>
                    <a:pt x="20" y="0"/>
                  </a:lnTo>
                  <a:lnTo>
                    <a:pt x="20" y="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FEDF7BF1-3E71-42A8-88BA-1AD8C1560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4188" y="2073275"/>
              <a:ext cx="31750" cy="14288"/>
            </a:xfrm>
            <a:custGeom>
              <a:avLst/>
              <a:gdLst>
                <a:gd name="T0" fmla="*/ 0 w 20"/>
                <a:gd name="T1" fmla="*/ 9 h 9"/>
                <a:gd name="T2" fmla="*/ 0 w 20"/>
                <a:gd name="T3" fmla="*/ 0 h 9"/>
                <a:gd name="T4" fmla="*/ 20 w 20"/>
                <a:gd name="T5" fmla="*/ 0 h 9"/>
                <a:gd name="T6" fmla="*/ 20 w 20"/>
                <a:gd name="T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9">
                  <a:moveTo>
                    <a:pt x="0" y="9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6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2" name="Line 26">
              <a:extLst>
                <a:ext uri="{FF2B5EF4-FFF2-40B4-BE49-F238E27FC236}">
                  <a16:creationId xmlns:a16="http://schemas.microsoft.com/office/drawing/2014/main" id="{8EE17756-C430-4997-A9A1-64F505597E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29438" y="2041525"/>
              <a:ext cx="31750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53C5D1D0-94FE-49BB-A896-6D079EAA1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1188" y="2041525"/>
              <a:ext cx="30163" cy="31750"/>
            </a:xfrm>
            <a:custGeom>
              <a:avLst/>
              <a:gdLst>
                <a:gd name="T0" fmla="*/ 0 w 19"/>
                <a:gd name="T1" fmla="*/ 20 h 20"/>
                <a:gd name="T2" fmla="*/ 0 w 19"/>
                <a:gd name="T3" fmla="*/ 0 h 20"/>
                <a:gd name="T4" fmla="*/ 19 w 19"/>
                <a:gd name="T5" fmla="*/ 0 h 20"/>
                <a:gd name="T6" fmla="*/ 19 w 19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">
                  <a:moveTo>
                    <a:pt x="0" y="2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B6E7D77A-4328-457E-8D23-DE3541778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7688" y="2041525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0 h 20"/>
                <a:gd name="T4" fmla="*/ 2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CE20E612-D241-4586-9248-E86BB1922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2041525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0 h 20"/>
                <a:gd name="T4" fmla="*/ 2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76541A3C-5C47-43BE-8C91-8EA6B6E7C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4188" y="2041525"/>
              <a:ext cx="31750" cy="31750"/>
            </a:xfrm>
            <a:custGeom>
              <a:avLst/>
              <a:gdLst>
                <a:gd name="T0" fmla="*/ 0 w 20"/>
                <a:gd name="T1" fmla="*/ 20 h 20"/>
                <a:gd name="T2" fmla="*/ 0 w 20"/>
                <a:gd name="T3" fmla="*/ 0 h 20"/>
                <a:gd name="T4" fmla="*/ 20 w 20"/>
                <a:gd name="T5" fmla="*/ 0 h 20"/>
                <a:gd name="T6" fmla="*/ 20 w 20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2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EE79898C-F6A9-4397-955B-9F8549E536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8350" y="2087563"/>
              <a:ext cx="39688" cy="26988"/>
            </a:xfrm>
            <a:custGeom>
              <a:avLst/>
              <a:gdLst>
                <a:gd name="T0" fmla="*/ 25 w 25"/>
                <a:gd name="T1" fmla="*/ 9 h 17"/>
                <a:gd name="T2" fmla="*/ 0 w 25"/>
                <a:gd name="T3" fmla="*/ 0 h 17"/>
                <a:gd name="T4" fmla="*/ 0 w 25"/>
                <a:gd name="T5" fmla="*/ 9 h 17"/>
                <a:gd name="T6" fmla="*/ 13 w 25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7">
                  <a:moveTo>
                    <a:pt x="25" y="9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13" y="17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364B45AC-4958-4210-A94C-1A71B1D20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8350" y="2005013"/>
              <a:ext cx="103188" cy="71438"/>
            </a:xfrm>
            <a:custGeom>
              <a:avLst/>
              <a:gdLst>
                <a:gd name="T0" fmla="*/ 65 w 65"/>
                <a:gd name="T1" fmla="*/ 23 h 45"/>
                <a:gd name="T2" fmla="*/ 0 w 65"/>
                <a:gd name="T3" fmla="*/ 0 h 45"/>
                <a:gd name="T4" fmla="*/ 0 w 65"/>
                <a:gd name="T5" fmla="*/ 11 h 45"/>
                <a:gd name="T6" fmla="*/ 27 w 65"/>
                <a:gd name="T7" fmla="*/ 31 h 45"/>
                <a:gd name="T8" fmla="*/ 43 w 65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5">
                  <a:moveTo>
                    <a:pt x="65" y="23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27" y="31"/>
                  </a:lnTo>
                  <a:lnTo>
                    <a:pt x="43" y="4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9" name="Freeform 33">
              <a:extLst>
                <a:ext uri="{FF2B5EF4-FFF2-40B4-BE49-F238E27FC236}">
                  <a16:creationId xmlns:a16="http://schemas.microsoft.com/office/drawing/2014/main" id="{D12873E0-E9F7-4939-9F24-7C1BAAD37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150" y="2125663"/>
              <a:ext cx="26988" cy="39688"/>
            </a:xfrm>
            <a:custGeom>
              <a:avLst/>
              <a:gdLst>
                <a:gd name="T0" fmla="*/ 0 w 17"/>
                <a:gd name="T1" fmla="*/ 12 h 25"/>
                <a:gd name="T2" fmla="*/ 8 w 17"/>
                <a:gd name="T3" fmla="*/ 25 h 25"/>
                <a:gd name="T4" fmla="*/ 17 w 17"/>
                <a:gd name="T5" fmla="*/ 25 h 25"/>
                <a:gd name="T6" fmla="*/ 8 w 17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5">
                  <a:moveTo>
                    <a:pt x="0" y="12"/>
                  </a:moveTo>
                  <a:lnTo>
                    <a:pt x="8" y="25"/>
                  </a:lnTo>
                  <a:lnTo>
                    <a:pt x="17" y="25"/>
                  </a:lnTo>
                  <a:lnTo>
                    <a:pt x="8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0" name="Freeform 34">
              <a:extLst>
                <a:ext uri="{FF2B5EF4-FFF2-40B4-BE49-F238E27FC236}">
                  <a16:creationId xmlns:a16="http://schemas.microsoft.com/office/drawing/2014/main" id="{A9728EF4-52C0-4D8E-9C7F-876905B74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2001838"/>
              <a:ext cx="60325" cy="60325"/>
            </a:xfrm>
            <a:custGeom>
              <a:avLst/>
              <a:gdLst>
                <a:gd name="T0" fmla="*/ 0 w 38"/>
                <a:gd name="T1" fmla="*/ 25 h 38"/>
                <a:gd name="T2" fmla="*/ 20 w 38"/>
                <a:gd name="T3" fmla="*/ 4 h 38"/>
                <a:gd name="T4" fmla="*/ 20 w 38"/>
                <a:gd name="T5" fmla="*/ 4 h 38"/>
                <a:gd name="T6" fmla="*/ 23 w 38"/>
                <a:gd name="T7" fmla="*/ 2 h 38"/>
                <a:gd name="T8" fmla="*/ 29 w 38"/>
                <a:gd name="T9" fmla="*/ 0 h 38"/>
                <a:gd name="T10" fmla="*/ 33 w 38"/>
                <a:gd name="T11" fmla="*/ 0 h 38"/>
                <a:gd name="T12" fmla="*/ 36 w 38"/>
                <a:gd name="T13" fmla="*/ 2 h 38"/>
                <a:gd name="T14" fmla="*/ 36 w 38"/>
                <a:gd name="T15" fmla="*/ 2 h 38"/>
                <a:gd name="T16" fmla="*/ 36 w 38"/>
                <a:gd name="T17" fmla="*/ 2 h 38"/>
                <a:gd name="T18" fmla="*/ 38 w 38"/>
                <a:gd name="T19" fmla="*/ 6 h 38"/>
                <a:gd name="T20" fmla="*/ 38 w 38"/>
                <a:gd name="T21" fmla="*/ 9 h 38"/>
                <a:gd name="T22" fmla="*/ 36 w 38"/>
                <a:gd name="T23" fmla="*/ 15 h 38"/>
                <a:gd name="T24" fmla="*/ 34 w 38"/>
                <a:gd name="T25" fmla="*/ 18 h 38"/>
                <a:gd name="T26" fmla="*/ 13 w 38"/>
                <a:gd name="T2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38">
                  <a:moveTo>
                    <a:pt x="0" y="25"/>
                  </a:moveTo>
                  <a:lnTo>
                    <a:pt x="20" y="4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8" y="6"/>
                  </a:lnTo>
                  <a:lnTo>
                    <a:pt x="38" y="9"/>
                  </a:lnTo>
                  <a:lnTo>
                    <a:pt x="36" y="15"/>
                  </a:lnTo>
                  <a:lnTo>
                    <a:pt x="34" y="18"/>
                  </a:lnTo>
                  <a:lnTo>
                    <a:pt x="13" y="38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1" name="Freeform 35">
              <a:extLst>
                <a:ext uri="{FF2B5EF4-FFF2-40B4-BE49-F238E27FC236}">
                  <a16:creationId xmlns:a16="http://schemas.microsoft.com/office/drawing/2014/main" id="{76525268-BF06-4ABA-A8C2-BF3A7819F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8988" y="2068513"/>
              <a:ext cx="53975" cy="76200"/>
            </a:xfrm>
            <a:custGeom>
              <a:avLst/>
              <a:gdLst>
                <a:gd name="T0" fmla="*/ 32 w 34"/>
                <a:gd name="T1" fmla="*/ 29 h 48"/>
                <a:gd name="T2" fmla="*/ 29 w 34"/>
                <a:gd name="T3" fmla="*/ 32 h 48"/>
                <a:gd name="T4" fmla="*/ 29 w 34"/>
                <a:gd name="T5" fmla="*/ 32 h 48"/>
                <a:gd name="T6" fmla="*/ 14 w 34"/>
                <a:gd name="T7" fmla="*/ 43 h 48"/>
                <a:gd name="T8" fmla="*/ 5 w 34"/>
                <a:gd name="T9" fmla="*/ 48 h 48"/>
                <a:gd name="T10" fmla="*/ 3 w 34"/>
                <a:gd name="T11" fmla="*/ 48 h 48"/>
                <a:gd name="T12" fmla="*/ 0 w 34"/>
                <a:gd name="T13" fmla="*/ 48 h 48"/>
                <a:gd name="T14" fmla="*/ 0 w 34"/>
                <a:gd name="T15" fmla="*/ 48 h 48"/>
                <a:gd name="T16" fmla="*/ 0 w 34"/>
                <a:gd name="T17" fmla="*/ 48 h 48"/>
                <a:gd name="T18" fmla="*/ 0 w 34"/>
                <a:gd name="T19" fmla="*/ 45 h 48"/>
                <a:gd name="T20" fmla="*/ 0 w 34"/>
                <a:gd name="T21" fmla="*/ 41 h 48"/>
                <a:gd name="T22" fmla="*/ 5 w 34"/>
                <a:gd name="T23" fmla="*/ 34 h 48"/>
                <a:gd name="T24" fmla="*/ 16 w 34"/>
                <a:gd name="T25" fmla="*/ 20 h 48"/>
                <a:gd name="T26" fmla="*/ 34 w 34"/>
                <a:gd name="T2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48">
                  <a:moveTo>
                    <a:pt x="32" y="29"/>
                  </a:moveTo>
                  <a:lnTo>
                    <a:pt x="29" y="32"/>
                  </a:lnTo>
                  <a:lnTo>
                    <a:pt x="29" y="32"/>
                  </a:lnTo>
                  <a:lnTo>
                    <a:pt x="14" y="43"/>
                  </a:lnTo>
                  <a:lnTo>
                    <a:pt x="5" y="48"/>
                  </a:lnTo>
                  <a:lnTo>
                    <a:pt x="3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1"/>
                  </a:lnTo>
                  <a:lnTo>
                    <a:pt x="5" y="34"/>
                  </a:lnTo>
                  <a:lnTo>
                    <a:pt x="16" y="20"/>
                  </a:lnTo>
                  <a:lnTo>
                    <a:pt x="3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2" name="Freeform 36">
              <a:extLst>
                <a:ext uri="{FF2B5EF4-FFF2-40B4-BE49-F238E27FC236}">
                  <a16:creationId xmlns:a16="http://schemas.microsoft.com/office/drawing/2014/main" id="{12902936-C9C7-49E9-BC97-7DCB00405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5" y="2073275"/>
              <a:ext cx="77788" cy="12700"/>
            </a:xfrm>
            <a:custGeom>
              <a:avLst/>
              <a:gdLst>
                <a:gd name="T0" fmla="*/ 49 w 49"/>
                <a:gd name="T1" fmla="*/ 6 h 8"/>
                <a:gd name="T2" fmla="*/ 27 w 49"/>
                <a:gd name="T3" fmla="*/ 0 h 8"/>
                <a:gd name="T4" fmla="*/ 0 w 49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" h="8">
                  <a:moveTo>
                    <a:pt x="49" y="6"/>
                  </a:moveTo>
                  <a:lnTo>
                    <a:pt x="27" y="0"/>
                  </a:lnTo>
                  <a:lnTo>
                    <a:pt x="0" y="8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3" name="Freeform 37">
              <a:extLst>
                <a:ext uri="{FF2B5EF4-FFF2-40B4-BE49-F238E27FC236}">
                  <a16:creationId xmlns:a16="http://schemas.microsoft.com/office/drawing/2014/main" id="{6EFF3728-A920-4A70-B4C5-6FCED4D59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9475" y="2085975"/>
              <a:ext cx="52388" cy="11113"/>
            </a:xfrm>
            <a:custGeom>
              <a:avLst/>
              <a:gdLst>
                <a:gd name="T0" fmla="*/ 0 w 33"/>
                <a:gd name="T1" fmla="*/ 5 h 7"/>
                <a:gd name="T2" fmla="*/ 6 w 33"/>
                <a:gd name="T3" fmla="*/ 7 h 7"/>
                <a:gd name="T4" fmla="*/ 33 w 3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7">
                  <a:moveTo>
                    <a:pt x="0" y="5"/>
                  </a:moveTo>
                  <a:lnTo>
                    <a:pt x="6" y="7"/>
                  </a:lnTo>
                  <a:lnTo>
                    <a:pt x="33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4" name="Freeform 38">
              <a:extLst>
                <a:ext uri="{FF2B5EF4-FFF2-40B4-BE49-F238E27FC236}">
                  <a16:creationId xmlns:a16="http://schemas.microsoft.com/office/drawing/2014/main" id="{6872FD74-E1CB-4188-BCA2-72EEA953F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5" y="2082800"/>
              <a:ext cx="77788" cy="61913"/>
            </a:xfrm>
            <a:custGeom>
              <a:avLst/>
              <a:gdLst>
                <a:gd name="T0" fmla="*/ 0 w 49"/>
                <a:gd name="T1" fmla="*/ 2 h 39"/>
                <a:gd name="T2" fmla="*/ 0 w 49"/>
                <a:gd name="T3" fmla="*/ 32 h 39"/>
                <a:gd name="T4" fmla="*/ 22 w 49"/>
                <a:gd name="T5" fmla="*/ 39 h 39"/>
                <a:gd name="T6" fmla="*/ 49 w 49"/>
                <a:gd name="T7" fmla="*/ 32 h 39"/>
                <a:gd name="T8" fmla="*/ 49 w 49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9">
                  <a:moveTo>
                    <a:pt x="0" y="2"/>
                  </a:moveTo>
                  <a:lnTo>
                    <a:pt x="0" y="32"/>
                  </a:lnTo>
                  <a:lnTo>
                    <a:pt x="22" y="39"/>
                  </a:lnTo>
                  <a:lnTo>
                    <a:pt x="49" y="32"/>
                  </a:lnTo>
                  <a:lnTo>
                    <a:pt x="49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5" name="Line 39">
              <a:extLst>
                <a:ext uri="{FF2B5EF4-FFF2-40B4-BE49-F238E27FC236}">
                  <a16:creationId xmlns:a16="http://schemas.microsoft.com/office/drawing/2014/main" id="{FCAC8D88-D6E1-4F8B-8BED-C604832D39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39000" y="2097088"/>
              <a:ext cx="0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6" name="Line 40">
              <a:extLst>
                <a:ext uri="{FF2B5EF4-FFF2-40B4-BE49-F238E27FC236}">
                  <a16:creationId xmlns:a16="http://schemas.microsoft.com/office/drawing/2014/main" id="{FA2B53EB-9297-4DBD-A9FE-F44374BF10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61225" y="2122488"/>
              <a:ext cx="9525" cy="317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7" name="Line 41">
              <a:extLst>
                <a:ext uri="{FF2B5EF4-FFF2-40B4-BE49-F238E27FC236}">
                  <a16:creationId xmlns:a16="http://schemas.microsoft.com/office/drawing/2014/main" id="{BC4947E2-D2EE-46FB-AFC9-AC12836F82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0475" y="2160588"/>
              <a:ext cx="49213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8" name="Line 42">
              <a:extLst>
                <a:ext uri="{FF2B5EF4-FFF2-40B4-BE49-F238E27FC236}">
                  <a16:creationId xmlns:a16="http://schemas.microsoft.com/office/drawing/2014/main" id="{940EF552-ACDD-41C1-93D0-75C5713DA9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96038" y="2143125"/>
              <a:ext cx="11113" cy="2222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9" name="Line 43">
              <a:extLst>
                <a:ext uri="{FF2B5EF4-FFF2-40B4-BE49-F238E27FC236}">
                  <a16:creationId xmlns:a16="http://schemas.microsoft.com/office/drawing/2014/main" id="{7B3A6114-C934-4B3A-A653-E84868AF63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24600" y="2143125"/>
              <a:ext cx="7938" cy="2222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0" name="Freeform 44">
              <a:extLst>
                <a:ext uri="{FF2B5EF4-FFF2-40B4-BE49-F238E27FC236}">
                  <a16:creationId xmlns:a16="http://schemas.microsoft.com/office/drawing/2014/main" id="{4CFA88A7-3280-46F3-84A4-1FF25BAE7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175" y="2001838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6 h 13"/>
                <a:gd name="T4" fmla="*/ 11 w 12"/>
                <a:gd name="T5" fmla="*/ 11 h 13"/>
                <a:gd name="T6" fmla="*/ 5 w 12"/>
                <a:gd name="T7" fmla="*/ 13 h 13"/>
                <a:gd name="T8" fmla="*/ 5 w 12"/>
                <a:gd name="T9" fmla="*/ 13 h 13"/>
                <a:gd name="T10" fmla="*/ 1 w 12"/>
                <a:gd name="T11" fmla="*/ 11 h 13"/>
                <a:gd name="T12" fmla="*/ 0 w 12"/>
                <a:gd name="T13" fmla="*/ 6 h 13"/>
                <a:gd name="T14" fmla="*/ 0 w 12"/>
                <a:gd name="T15" fmla="*/ 6 h 13"/>
                <a:gd name="T16" fmla="*/ 1 w 12"/>
                <a:gd name="T17" fmla="*/ 2 h 13"/>
                <a:gd name="T18" fmla="*/ 5 w 12"/>
                <a:gd name="T19" fmla="*/ 0 h 13"/>
                <a:gd name="T20" fmla="*/ 5 w 12"/>
                <a:gd name="T21" fmla="*/ 0 h 13"/>
                <a:gd name="T22" fmla="*/ 11 w 12"/>
                <a:gd name="T23" fmla="*/ 2 h 13"/>
                <a:gd name="T24" fmla="*/ 12 w 12"/>
                <a:gd name="T25" fmla="*/ 6 h 13"/>
                <a:gd name="T26" fmla="*/ 12 w 12"/>
                <a:gd name="T2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6"/>
                  </a:lnTo>
                  <a:lnTo>
                    <a:pt x="11" y="11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1" y="11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11" y="2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1" name="Freeform 45">
              <a:extLst>
                <a:ext uri="{FF2B5EF4-FFF2-40B4-BE49-F238E27FC236}">
                  <a16:creationId xmlns:a16="http://schemas.microsoft.com/office/drawing/2014/main" id="{3048583C-41D5-4B4A-BB03-2223E4B32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0788" y="2011363"/>
              <a:ext cx="123825" cy="131763"/>
            </a:xfrm>
            <a:custGeom>
              <a:avLst/>
              <a:gdLst>
                <a:gd name="T0" fmla="*/ 24 w 78"/>
                <a:gd name="T1" fmla="*/ 0 h 83"/>
                <a:gd name="T2" fmla="*/ 22 w 78"/>
                <a:gd name="T3" fmla="*/ 0 h 83"/>
                <a:gd name="T4" fmla="*/ 9 w 78"/>
                <a:gd name="T5" fmla="*/ 7 h 83"/>
                <a:gd name="T6" fmla="*/ 9 w 78"/>
                <a:gd name="T7" fmla="*/ 7 h 83"/>
                <a:gd name="T8" fmla="*/ 6 w 78"/>
                <a:gd name="T9" fmla="*/ 10 h 83"/>
                <a:gd name="T10" fmla="*/ 4 w 78"/>
                <a:gd name="T11" fmla="*/ 16 h 83"/>
                <a:gd name="T12" fmla="*/ 4 w 78"/>
                <a:gd name="T13" fmla="*/ 30 h 83"/>
                <a:gd name="T14" fmla="*/ 0 w 78"/>
                <a:gd name="T15" fmla="*/ 39 h 83"/>
                <a:gd name="T16" fmla="*/ 0 w 78"/>
                <a:gd name="T17" fmla="*/ 66 h 83"/>
                <a:gd name="T18" fmla="*/ 0 w 78"/>
                <a:gd name="T19" fmla="*/ 66 h 83"/>
                <a:gd name="T20" fmla="*/ 6 w 78"/>
                <a:gd name="T21" fmla="*/ 72 h 83"/>
                <a:gd name="T22" fmla="*/ 9 w 78"/>
                <a:gd name="T23" fmla="*/ 77 h 83"/>
                <a:gd name="T24" fmla="*/ 13 w 78"/>
                <a:gd name="T25" fmla="*/ 83 h 83"/>
                <a:gd name="T26" fmla="*/ 65 w 78"/>
                <a:gd name="T27" fmla="*/ 83 h 83"/>
                <a:gd name="T28" fmla="*/ 65 w 78"/>
                <a:gd name="T29" fmla="*/ 83 h 83"/>
                <a:gd name="T30" fmla="*/ 69 w 78"/>
                <a:gd name="T31" fmla="*/ 75 h 83"/>
                <a:gd name="T32" fmla="*/ 72 w 78"/>
                <a:gd name="T33" fmla="*/ 70 h 83"/>
                <a:gd name="T34" fmla="*/ 78 w 78"/>
                <a:gd name="T35" fmla="*/ 66 h 83"/>
                <a:gd name="T36" fmla="*/ 78 w 78"/>
                <a:gd name="T37" fmla="*/ 39 h 83"/>
                <a:gd name="T38" fmla="*/ 74 w 78"/>
                <a:gd name="T39" fmla="*/ 30 h 83"/>
                <a:gd name="T40" fmla="*/ 74 w 78"/>
                <a:gd name="T41" fmla="*/ 14 h 83"/>
                <a:gd name="T42" fmla="*/ 74 w 78"/>
                <a:gd name="T43" fmla="*/ 14 h 83"/>
                <a:gd name="T44" fmla="*/ 72 w 78"/>
                <a:gd name="T45" fmla="*/ 9 h 83"/>
                <a:gd name="T46" fmla="*/ 69 w 78"/>
                <a:gd name="T47" fmla="*/ 5 h 83"/>
                <a:gd name="T48" fmla="*/ 58 w 78"/>
                <a:gd name="T49" fmla="*/ 0 h 83"/>
                <a:gd name="T50" fmla="*/ 54 w 78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8" h="83">
                  <a:moveTo>
                    <a:pt x="24" y="0"/>
                  </a:moveTo>
                  <a:lnTo>
                    <a:pt x="22" y="0"/>
                  </a:lnTo>
                  <a:lnTo>
                    <a:pt x="9" y="7"/>
                  </a:lnTo>
                  <a:lnTo>
                    <a:pt x="9" y="7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30"/>
                  </a:lnTo>
                  <a:lnTo>
                    <a:pt x="0" y="3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9" y="77"/>
                  </a:lnTo>
                  <a:lnTo>
                    <a:pt x="13" y="83"/>
                  </a:lnTo>
                  <a:lnTo>
                    <a:pt x="65" y="83"/>
                  </a:lnTo>
                  <a:lnTo>
                    <a:pt x="65" y="83"/>
                  </a:lnTo>
                  <a:lnTo>
                    <a:pt x="69" y="75"/>
                  </a:lnTo>
                  <a:lnTo>
                    <a:pt x="72" y="70"/>
                  </a:lnTo>
                  <a:lnTo>
                    <a:pt x="78" y="66"/>
                  </a:lnTo>
                  <a:lnTo>
                    <a:pt x="78" y="39"/>
                  </a:lnTo>
                  <a:lnTo>
                    <a:pt x="74" y="30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2" y="9"/>
                  </a:lnTo>
                  <a:lnTo>
                    <a:pt x="69" y="5"/>
                  </a:lnTo>
                  <a:lnTo>
                    <a:pt x="58" y="0"/>
                  </a:lnTo>
                  <a:lnTo>
                    <a:pt x="5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2" name="Rectangle 46">
              <a:extLst>
                <a:ext uri="{FF2B5EF4-FFF2-40B4-BE49-F238E27FC236}">
                  <a16:creationId xmlns:a16="http://schemas.microsoft.com/office/drawing/2014/main" id="{321FDCFD-4A5A-479D-AA08-6FAB17203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6188" y="2036763"/>
              <a:ext cx="28575" cy="14288"/>
            </a:xfrm>
            <a:prstGeom prst="rect">
              <a:avLst/>
            </a:prstGeom>
            <a:noFill/>
            <a:ln w="7938">
              <a:solidFill>
                <a:srgbClr val="2945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3" name="Rectangle 47">
              <a:extLst>
                <a:ext uri="{FF2B5EF4-FFF2-40B4-BE49-F238E27FC236}">
                  <a16:creationId xmlns:a16="http://schemas.microsoft.com/office/drawing/2014/main" id="{5F7DAD11-D8E4-480C-93C4-AB8D2E8DF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0638" y="2036763"/>
              <a:ext cx="28575" cy="14288"/>
            </a:xfrm>
            <a:prstGeom prst="rect">
              <a:avLst/>
            </a:prstGeom>
            <a:noFill/>
            <a:ln w="7938">
              <a:solidFill>
                <a:srgbClr val="2945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4" name="Freeform 48">
              <a:extLst>
                <a:ext uri="{FF2B5EF4-FFF2-40B4-BE49-F238E27FC236}">
                  <a16:creationId xmlns:a16="http://schemas.microsoft.com/office/drawing/2014/main" id="{DFB39CCB-BBBF-49D5-A796-E76A1A7AE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1425" y="2065338"/>
              <a:ext cx="82550" cy="7938"/>
            </a:xfrm>
            <a:custGeom>
              <a:avLst/>
              <a:gdLst>
                <a:gd name="T0" fmla="*/ 52 w 52"/>
                <a:gd name="T1" fmla="*/ 5 h 5"/>
                <a:gd name="T2" fmla="*/ 25 w 52"/>
                <a:gd name="T3" fmla="*/ 0 h 5"/>
                <a:gd name="T4" fmla="*/ 0 w 5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5">
                  <a:moveTo>
                    <a:pt x="52" y="5"/>
                  </a:moveTo>
                  <a:lnTo>
                    <a:pt x="25" y="0"/>
                  </a:lnTo>
                  <a:lnTo>
                    <a:pt x="0" y="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5" name="Freeform 49">
              <a:extLst>
                <a:ext uri="{FF2B5EF4-FFF2-40B4-BE49-F238E27FC236}">
                  <a16:creationId xmlns:a16="http://schemas.microsoft.com/office/drawing/2014/main" id="{CA36325C-90C9-4933-B0FB-E8596BE5E1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4763" y="2097088"/>
              <a:ext cx="15875" cy="28575"/>
            </a:xfrm>
            <a:custGeom>
              <a:avLst/>
              <a:gdLst>
                <a:gd name="T0" fmla="*/ 4 w 10"/>
                <a:gd name="T1" fmla="*/ 18 h 18"/>
                <a:gd name="T2" fmla="*/ 4 w 10"/>
                <a:gd name="T3" fmla="*/ 18 h 18"/>
                <a:gd name="T4" fmla="*/ 4 w 10"/>
                <a:gd name="T5" fmla="*/ 18 h 18"/>
                <a:gd name="T6" fmla="*/ 0 w 10"/>
                <a:gd name="T7" fmla="*/ 16 h 18"/>
                <a:gd name="T8" fmla="*/ 0 w 10"/>
                <a:gd name="T9" fmla="*/ 12 h 18"/>
                <a:gd name="T10" fmla="*/ 0 w 10"/>
                <a:gd name="T11" fmla="*/ 5 h 18"/>
                <a:gd name="T12" fmla="*/ 0 w 10"/>
                <a:gd name="T13" fmla="*/ 5 h 18"/>
                <a:gd name="T14" fmla="*/ 0 w 10"/>
                <a:gd name="T15" fmla="*/ 2 h 18"/>
                <a:gd name="T16" fmla="*/ 4 w 10"/>
                <a:gd name="T17" fmla="*/ 0 h 18"/>
                <a:gd name="T18" fmla="*/ 4 w 10"/>
                <a:gd name="T19" fmla="*/ 0 h 18"/>
                <a:gd name="T20" fmla="*/ 4 w 10"/>
                <a:gd name="T21" fmla="*/ 0 h 18"/>
                <a:gd name="T22" fmla="*/ 8 w 10"/>
                <a:gd name="T23" fmla="*/ 2 h 18"/>
                <a:gd name="T24" fmla="*/ 10 w 10"/>
                <a:gd name="T25" fmla="*/ 5 h 18"/>
                <a:gd name="T26" fmla="*/ 10 w 10"/>
                <a:gd name="T27" fmla="*/ 12 h 18"/>
                <a:gd name="T28" fmla="*/ 10 w 10"/>
                <a:gd name="T29" fmla="*/ 12 h 18"/>
                <a:gd name="T30" fmla="*/ 8 w 10"/>
                <a:gd name="T31" fmla="*/ 16 h 18"/>
                <a:gd name="T32" fmla="*/ 4 w 10"/>
                <a:gd name="T33" fmla="*/ 18 h 18"/>
                <a:gd name="T34" fmla="*/ 4 w 10"/>
                <a:gd name="T3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8">
                  <a:moveTo>
                    <a:pt x="4" y="18"/>
                  </a:moveTo>
                  <a:lnTo>
                    <a:pt x="4" y="18"/>
                  </a:lnTo>
                  <a:lnTo>
                    <a:pt x="4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2"/>
                  </a:lnTo>
                  <a:lnTo>
                    <a:pt x="10" y="5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8" y="16"/>
                  </a:lnTo>
                  <a:lnTo>
                    <a:pt x="4" y="18"/>
                  </a:lnTo>
                  <a:lnTo>
                    <a:pt x="4" y="18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6" name="Freeform 50">
              <a:extLst>
                <a:ext uri="{FF2B5EF4-FFF2-40B4-BE49-F238E27FC236}">
                  <a16:creationId xmlns:a16="http://schemas.microsoft.com/office/drawing/2014/main" id="{42438FAC-B497-4D07-BE15-2BEAB117D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188" y="2097088"/>
              <a:ext cx="12700" cy="31750"/>
            </a:xfrm>
            <a:custGeom>
              <a:avLst/>
              <a:gdLst>
                <a:gd name="T0" fmla="*/ 0 w 8"/>
                <a:gd name="T1" fmla="*/ 0 h 20"/>
                <a:gd name="T2" fmla="*/ 0 w 8"/>
                <a:gd name="T3" fmla="*/ 7 h 20"/>
                <a:gd name="T4" fmla="*/ 0 w 8"/>
                <a:gd name="T5" fmla="*/ 7 h 20"/>
                <a:gd name="T6" fmla="*/ 2 w 8"/>
                <a:gd name="T7" fmla="*/ 11 h 20"/>
                <a:gd name="T8" fmla="*/ 6 w 8"/>
                <a:gd name="T9" fmla="*/ 14 h 20"/>
                <a:gd name="T10" fmla="*/ 8 w 8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0">
                  <a:moveTo>
                    <a:pt x="0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6" y="14"/>
                  </a:lnTo>
                  <a:lnTo>
                    <a:pt x="8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7" name="Freeform 51">
              <a:extLst>
                <a:ext uri="{FF2B5EF4-FFF2-40B4-BE49-F238E27FC236}">
                  <a16:creationId xmlns:a16="http://schemas.microsoft.com/office/drawing/2014/main" id="{4DBED020-563F-44F8-A9B2-EFCDEA20A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6513" y="2097088"/>
              <a:ext cx="12700" cy="31750"/>
            </a:xfrm>
            <a:custGeom>
              <a:avLst/>
              <a:gdLst>
                <a:gd name="T0" fmla="*/ 8 w 8"/>
                <a:gd name="T1" fmla="*/ 0 h 20"/>
                <a:gd name="T2" fmla="*/ 8 w 8"/>
                <a:gd name="T3" fmla="*/ 7 h 20"/>
                <a:gd name="T4" fmla="*/ 8 w 8"/>
                <a:gd name="T5" fmla="*/ 7 h 20"/>
                <a:gd name="T6" fmla="*/ 4 w 8"/>
                <a:gd name="T7" fmla="*/ 11 h 20"/>
                <a:gd name="T8" fmla="*/ 2 w 8"/>
                <a:gd name="T9" fmla="*/ 14 h 20"/>
                <a:gd name="T10" fmla="*/ 0 w 8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0">
                  <a:moveTo>
                    <a:pt x="8" y="0"/>
                  </a:moveTo>
                  <a:lnTo>
                    <a:pt x="8" y="7"/>
                  </a:lnTo>
                  <a:lnTo>
                    <a:pt x="8" y="7"/>
                  </a:lnTo>
                  <a:lnTo>
                    <a:pt x="4" y="11"/>
                  </a:lnTo>
                  <a:lnTo>
                    <a:pt x="2" y="14"/>
                  </a:lnTo>
                  <a:lnTo>
                    <a:pt x="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8" name="Freeform 52">
              <a:extLst>
                <a:ext uri="{FF2B5EF4-FFF2-40B4-BE49-F238E27FC236}">
                  <a16:creationId xmlns:a16="http://schemas.microsoft.com/office/drawing/2014/main" id="{74D117FD-7750-4BF8-B32A-9E6377343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8563" y="2039938"/>
              <a:ext cx="14288" cy="93663"/>
            </a:xfrm>
            <a:custGeom>
              <a:avLst/>
              <a:gdLst>
                <a:gd name="T0" fmla="*/ 9 w 9"/>
                <a:gd name="T1" fmla="*/ 0 h 59"/>
                <a:gd name="T2" fmla="*/ 0 w 9"/>
                <a:gd name="T3" fmla="*/ 7 h 59"/>
                <a:gd name="T4" fmla="*/ 0 w 9"/>
                <a:gd name="T5" fmla="*/ 57 h 59"/>
                <a:gd name="T6" fmla="*/ 9 w 9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9">
                  <a:moveTo>
                    <a:pt x="9" y="0"/>
                  </a:moveTo>
                  <a:lnTo>
                    <a:pt x="0" y="7"/>
                  </a:lnTo>
                  <a:lnTo>
                    <a:pt x="0" y="57"/>
                  </a:lnTo>
                  <a:lnTo>
                    <a:pt x="9" y="5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9" name="Freeform 53">
              <a:extLst>
                <a:ext uri="{FF2B5EF4-FFF2-40B4-BE49-F238E27FC236}">
                  <a16:creationId xmlns:a16="http://schemas.microsoft.com/office/drawing/2014/main" id="{DFF9CEE6-C25F-47C2-AA20-CA9162FC5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2143125"/>
              <a:ext cx="49213" cy="4763"/>
            </a:xfrm>
            <a:custGeom>
              <a:avLst/>
              <a:gdLst>
                <a:gd name="T0" fmla="*/ 0 w 31"/>
                <a:gd name="T1" fmla="*/ 0 h 3"/>
                <a:gd name="T2" fmla="*/ 11 w 31"/>
                <a:gd name="T3" fmla="*/ 0 h 3"/>
                <a:gd name="T4" fmla="*/ 31 w 3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3">
                  <a:moveTo>
                    <a:pt x="0" y="0"/>
                  </a:moveTo>
                  <a:lnTo>
                    <a:pt x="11" y="0"/>
                  </a:lnTo>
                  <a:lnTo>
                    <a:pt x="31" y="3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0" name="Freeform 54">
              <a:extLst>
                <a:ext uri="{FF2B5EF4-FFF2-40B4-BE49-F238E27FC236}">
                  <a16:creationId xmlns:a16="http://schemas.microsoft.com/office/drawing/2014/main" id="{3F7F3582-B02E-4FCF-89BE-997EAF7EF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2055813"/>
              <a:ext cx="6350" cy="74613"/>
            </a:xfrm>
            <a:custGeom>
              <a:avLst/>
              <a:gdLst>
                <a:gd name="T0" fmla="*/ 0 w 4"/>
                <a:gd name="T1" fmla="*/ 2 h 47"/>
                <a:gd name="T2" fmla="*/ 4 w 4"/>
                <a:gd name="T3" fmla="*/ 0 h 47"/>
                <a:gd name="T4" fmla="*/ 4 w 4"/>
                <a:gd name="T5" fmla="*/ 47 h 47"/>
                <a:gd name="T6" fmla="*/ 0 w 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7">
                  <a:moveTo>
                    <a:pt x="0" y="2"/>
                  </a:moveTo>
                  <a:lnTo>
                    <a:pt x="4" y="0"/>
                  </a:lnTo>
                  <a:lnTo>
                    <a:pt x="4" y="47"/>
                  </a:lnTo>
                  <a:lnTo>
                    <a:pt x="0" y="47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1" name="Freeform 55">
              <a:extLst>
                <a:ext uri="{FF2B5EF4-FFF2-40B4-BE49-F238E27FC236}">
                  <a16:creationId xmlns:a16="http://schemas.microsoft.com/office/drawing/2014/main" id="{7945FCC4-E4CA-4815-85D0-27BA7713A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125" y="2030413"/>
              <a:ext cx="100013" cy="120650"/>
            </a:xfrm>
            <a:custGeom>
              <a:avLst/>
              <a:gdLst>
                <a:gd name="T0" fmla="*/ 63 w 63"/>
                <a:gd name="T1" fmla="*/ 69 h 76"/>
                <a:gd name="T2" fmla="*/ 63 w 63"/>
                <a:gd name="T3" fmla="*/ 71 h 76"/>
                <a:gd name="T4" fmla="*/ 63 w 63"/>
                <a:gd name="T5" fmla="*/ 71 h 76"/>
                <a:gd name="T6" fmla="*/ 61 w 63"/>
                <a:gd name="T7" fmla="*/ 74 h 76"/>
                <a:gd name="T8" fmla="*/ 58 w 63"/>
                <a:gd name="T9" fmla="*/ 76 h 76"/>
                <a:gd name="T10" fmla="*/ 5 w 63"/>
                <a:gd name="T11" fmla="*/ 76 h 76"/>
                <a:gd name="T12" fmla="*/ 5 w 63"/>
                <a:gd name="T13" fmla="*/ 76 h 76"/>
                <a:gd name="T14" fmla="*/ 2 w 63"/>
                <a:gd name="T15" fmla="*/ 74 h 76"/>
                <a:gd name="T16" fmla="*/ 0 w 63"/>
                <a:gd name="T17" fmla="*/ 71 h 76"/>
                <a:gd name="T18" fmla="*/ 0 w 63"/>
                <a:gd name="T19" fmla="*/ 69 h 76"/>
                <a:gd name="T20" fmla="*/ 12 w 63"/>
                <a:gd name="T21" fmla="*/ 69 h 76"/>
                <a:gd name="T22" fmla="*/ 12 w 63"/>
                <a:gd name="T23" fmla="*/ 69 h 76"/>
                <a:gd name="T24" fmla="*/ 14 w 63"/>
                <a:gd name="T25" fmla="*/ 67 h 76"/>
                <a:gd name="T26" fmla="*/ 14 w 63"/>
                <a:gd name="T27" fmla="*/ 65 h 76"/>
                <a:gd name="T28" fmla="*/ 12 w 63"/>
                <a:gd name="T29" fmla="*/ 62 h 76"/>
                <a:gd name="T30" fmla="*/ 12 w 63"/>
                <a:gd name="T31" fmla="*/ 62 h 76"/>
                <a:gd name="T32" fmla="*/ 11 w 63"/>
                <a:gd name="T33" fmla="*/ 60 h 76"/>
                <a:gd name="T34" fmla="*/ 9 w 63"/>
                <a:gd name="T35" fmla="*/ 60 h 76"/>
                <a:gd name="T36" fmla="*/ 0 w 63"/>
                <a:gd name="T37" fmla="*/ 60 h 76"/>
                <a:gd name="T38" fmla="*/ 0 w 63"/>
                <a:gd name="T39" fmla="*/ 7 h 76"/>
                <a:gd name="T40" fmla="*/ 0 w 63"/>
                <a:gd name="T41" fmla="*/ 7 h 76"/>
                <a:gd name="T42" fmla="*/ 2 w 63"/>
                <a:gd name="T43" fmla="*/ 4 h 76"/>
                <a:gd name="T44" fmla="*/ 5 w 63"/>
                <a:gd name="T45" fmla="*/ 2 h 76"/>
                <a:gd name="T46" fmla="*/ 5 w 63"/>
                <a:gd name="T47" fmla="*/ 2 h 76"/>
                <a:gd name="T48" fmla="*/ 12 w 63"/>
                <a:gd name="T49" fmla="*/ 0 h 76"/>
                <a:gd name="T50" fmla="*/ 32 w 63"/>
                <a:gd name="T51" fmla="*/ 0 h 76"/>
                <a:gd name="T52" fmla="*/ 32 w 63"/>
                <a:gd name="T53" fmla="*/ 0 h 76"/>
                <a:gd name="T54" fmla="*/ 50 w 63"/>
                <a:gd name="T55" fmla="*/ 0 h 76"/>
                <a:gd name="T56" fmla="*/ 58 w 63"/>
                <a:gd name="T57" fmla="*/ 2 h 76"/>
                <a:gd name="T58" fmla="*/ 58 w 63"/>
                <a:gd name="T59" fmla="*/ 2 h 76"/>
                <a:gd name="T60" fmla="*/ 61 w 63"/>
                <a:gd name="T61" fmla="*/ 4 h 76"/>
                <a:gd name="T62" fmla="*/ 63 w 63"/>
                <a:gd name="T63" fmla="*/ 7 h 76"/>
                <a:gd name="T64" fmla="*/ 63 w 63"/>
                <a:gd name="T65" fmla="*/ 60 h 76"/>
                <a:gd name="T66" fmla="*/ 54 w 63"/>
                <a:gd name="T67" fmla="*/ 60 h 76"/>
                <a:gd name="T68" fmla="*/ 54 w 63"/>
                <a:gd name="T69" fmla="*/ 60 h 76"/>
                <a:gd name="T70" fmla="*/ 52 w 63"/>
                <a:gd name="T71" fmla="*/ 60 h 76"/>
                <a:gd name="T72" fmla="*/ 50 w 63"/>
                <a:gd name="T73" fmla="*/ 62 h 76"/>
                <a:gd name="T74" fmla="*/ 49 w 63"/>
                <a:gd name="T75" fmla="*/ 65 h 76"/>
                <a:gd name="T76" fmla="*/ 49 w 63"/>
                <a:gd name="T77" fmla="*/ 65 h 76"/>
                <a:gd name="T78" fmla="*/ 50 w 63"/>
                <a:gd name="T79" fmla="*/ 67 h 76"/>
                <a:gd name="T80" fmla="*/ 52 w 63"/>
                <a:gd name="T81" fmla="*/ 69 h 76"/>
                <a:gd name="T82" fmla="*/ 63 w 63"/>
                <a:gd name="T83" fmla="*/ 6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3" h="76">
                  <a:moveTo>
                    <a:pt x="63" y="69"/>
                  </a:moveTo>
                  <a:lnTo>
                    <a:pt x="63" y="71"/>
                  </a:lnTo>
                  <a:lnTo>
                    <a:pt x="63" y="71"/>
                  </a:lnTo>
                  <a:lnTo>
                    <a:pt x="61" y="74"/>
                  </a:lnTo>
                  <a:lnTo>
                    <a:pt x="58" y="76"/>
                  </a:lnTo>
                  <a:lnTo>
                    <a:pt x="5" y="76"/>
                  </a:lnTo>
                  <a:lnTo>
                    <a:pt x="5" y="76"/>
                  </a:lnTo>
                  <a:lnTo>
                    <a:pt x="2" y="74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12" y="69"/>
                  </a:lnTo>
                  <a:lnTo>
                    <a:pt x="12" y="69"/>
                  </a:lnTo>
                  <a:lnTo>
                    <a:pt x="14" y="67"/>
                  </a:lnTo>
                  <a:lnTo>
                    <a:pt x="14" y="65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1" y="60"/>
                  </a:lnTo>
                  <a:lnTo>
                    <a:pt x="9" y="60"/>
                  </a:lnTo>
                  <a:lnTo>
                    <a:pt x="0" y="60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1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50" y="0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61" y="4"/>
                  </a:lnTo>
                  <a:lnTo>
                    <a:pt x="63" y="7"/>
                  </a:lnTo>
                  <a:lnTo>
                    <a:pt x="63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2" y="60"/>
                  </a:lnTo>
                  <a:lnTo>
                    <a:pt x="50" y="62"/>
                  </a:lnTo>
                  <a:lnTo>
                    <a:pt x="49" y="65"/>
                  </a:lnTo>
                  <a:lnTo>
                    <a:pt x="49" y="65"/>
                  </a:lnTo>
                  <a:lnTo>
                    <a:pt x="50" y="67"/>
                  </a:lnTo>
                  <a:lnTo>
                    <a:pt x="52" y="69"/>
                  </a:lnTo>
                  <a:lnTo>
                    <a:pt x="63" y="69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2" name="Freeform 56">
              <a:extLst>
                <a:ext uri="{FF2B5EF4-FFF2-40B4-BE49-F238E27FC236}">
                  <a16:creationId xmlns:a16="http://schemas.microsoft.com/office/drawing/2014/main" id="{0BED25D1-F984-4701-B8AD-A7D3D1C57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2108200"/>
              <a:ext cx="74613" cy="14288"/>
            </a:xfrm>
            <a:custGeom>
              <a:avLst/>
              <a:gdLst>
                <a:gd name="T0" fmla="*/ 0 w 47"/>
                <a:gd name="T1" fmla="*/ 0 h 9"/>
                <a:gd name="T2" fmla="*/ 5 w 47"/>
                <a:gd name="T3" fmla="*/ 0 h 9"/>
                <a:gd name="T4" fmla="*/ 11 w 47"/>
                <a:gd name="T5" fmla="*/ 9 h 9"/>
                <a:gd name="T6" fmla="*/ 34 w 47"/>
                <a:gd name="T7" fmla="*/ 9 h 9"/>
                <a:gd name="T8" fmla="*/ 34 w 47"/>
                <a:gd name="T9" fmla="*/ 9 h 9"/>
                <a:gd name="T10" fmla="*/ 40 w 47"/>
                <a:gd name="T11" fmla="*/ 0 h 9"/>
                <a:gd name="T12" fmla="*/ 47 w 47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9">
                  <a:moveTo>
                    <a:pt x="0" y="0"/>
                  </a:moveTo>
                  <a:lnTo>
                    <a:pt x="5" y="0"/>
                  </a:lnTo>
                  <a:lnTo>
                    <a:pt x="11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40" y="0"/>
                  </a:lnTo>
                  <a:lnTo>
                    <a:pt x="47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3" name="Line 57">
              <a:extLst>
                <a:ext uri="{FF2B5EF4-FFF2-40B4-BE49-F238E27FC236}">
                  <a16:creationId xmlns:a16="http://schemas.microsoft.com/office/drawing/2014/main" id="{FFE9951A-3306-4A18-8C83-5721E7B19D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24638" y="2108200"/>
              <a:ext cx="26988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4" name="Line 58">
              <a:extLst>
                <a:ext uri="{FF2B5EF4-FFF2-40B4-BE49-F238E27FC236}">
                  <a16:creationId xmlns:a16="http://schemas.microsoft.com/office/drawing/2014/main" id="{C12065B9-D8E0-40D7-A494-0CBA98859A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19875" y="2097088"/>
              <a:ext cx="36513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5" name="Line 59">
              <a:extLst>
                <a:ext uri="{FF2B5EF4-FFF2-40B4-BE49-F238E27FC236}">
                  <a16:creationId xmlns:a16="http://schemas.microsoft.com/office/drawing/2014/main" id="{23E70BA6-CF1B-4E1A-957B-B17757C977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30988" y="2136775"/>
              <a:ext cx="14288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6" name="Freeform 60">
              <a:extLst>
                <a:ext uri="{FF2B5EF4-FFF2-40B4-BE49-F238E27FC236}">
                  <a16:creationId xmlns:a16="http://schemas.microsoft.com/office/drawing/2014/main" id="{458369B8-AE02-4C0E-8C05-649FBF5B1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2047875"/>
              <a:ext cx="74613" cy="34925"/>
            </a:xfrm>
            <a:custGeom>
              <a:avLst/>
              <a:gdLst>
                <a:gd name="T0" fmla="*/ 0 w 47"/>
                <a:gd name="T1" fmla="*/ 0 h 22"/>
                <a:gd name="T2" fmla="*/ 0 w 47"/>
                <a:gd name="T3" fmla="*/ 16 h 22"/>
                <a:gd name="T4" fmla="*/ 0 w 47"/>
                <a:gd name="T5" fmla="*/ 16 h 22"/>
                <a:gd name="T6" fmla="*/ 0 w 47"/>
                <a:gd name="T7" fmla="*/ 18 h 22"/>
                <a:gd name="T8" fmla="*/ 3 w 47"/>
                <a:gd name="T9" fmla="*/ 20 h 22"/>
                <a:gd name="T10" fmla="*/ 3 w 47"/>
                <a:gd name="T11" fmla="*/ 20 h 22"/>
                <a:gd name="T12" fmla="*/ 11 w 47"/>
                <a:gd name="T13" fmla="*/ 22 h 22"/>
                <a:gd name="T14" fmla="*/ 23 w 47"/>
                <a:gd name="T15" fmla="*/ 22 h 22"/>
                <a:gd name="T16" fmla="*/ 23 w 47"/>
                <a:gd name="T17" fmla="*/ 22 h 22"/>
                <a:gd name="T18" fmla="*/ 36 w 47"/>
                <a:gd name="T19" fmla="*/ 22 h 22"/>
                <a:gd name="T20" fmla="*/ 41 w 47"/>
                <a:gd name="T21" fmla="*/ 20 h 22"/>
                <a:gd name="T22" fmla="*/ 41 w 47"/>
                <a:gd name="T23" fmla="*/ 20 h 22"/>
                <a:gd name="T24" fmla="*/ 45 w 47"/>
                <a:gd name="T25" fmla="*/ 18 h 22"/>
                <a:gd name="T26" fmla="*/ 47 w 47"/>
                <a:gd name="T27" fmla="*/ 16 h 22"/>
                <a:gd name="T28" fmla="*/ 47 w 47"/>
                <a:gd name="T29" fmla="*/ 0 h 22"/>
                <a:gd name="T30" fmla="*/ 0 w 47"/>
                <a:gd name="T3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22">
                  <a:moveTo>
                    <a:pt x="0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11" y="22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36" y="22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5" y="18"/>
                  </a:lnTo>
                  <a:lnTo>
                    <a:pt x="47" y="16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7" name="Freeform 61">
              <a:extLst>
                <a:ext uri="{FF2B5EF4-FFF2-40B4-BE49-F238E27FC236}">
                  <a16:creationId xmlns:a16="http://schemas.microsoft.com/office/drawing/2014/main" id="{6F475C5B-AE4D-41DA-9583-9C70D59A1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7488" y="2047875"/>
              <a:ext cx="20638" cy="34925"/>
            </a:xfrm>
            <a:custGeom>
              <a:avLst/>
              <a:gdLst>
                <a:gd name="T0" fmla="*/ 13 w 13"/>
                <a:gd name="T1" fmla="*/ 22 h 22"/>
                <a:gd name="T2" fmla="*/ 0 w 13"/>
                <a:gd name="T3" fmla="*/ 16 h 22"/>
                <a:gd name="T4" fmla="*/ 0 w 13"/>
                <a:gd name="T5" fmla="*/ 16 h 22"/>
                <a:gd name="T6" fmla="*/ 0 w 13"/>
                <a:gd name="T7" fmla="*/ 14 h 22"/>
                <a:gd name="T8" fmla="*/ 0 w 13"/>
                <a:gd name="T9" fmla="*/ 2 h 22"/>
                <a:gd name="T10" fmla="*/ 0 w 13"/>
                <a:gd name="T11" fmla="*/ 2 h 22"/>
                <a:gd name="T12" fmla="*/ 2 w 13"/>
                <a:gd name="T13" fmla="*/ 0 h 22"/>
                <a:gd name="T14" fmla="*/ 6 w 1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2">
                  <a:moveTo>
                    <a:pt x="13" y="22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8" name="Freeform 62">
              <a:extLst>
                <a:ext uri="{FF2B5EF4-FFF2-40B4-BE49-F238E27FC236}">
                  <a16:creationId xmlns:a16="http://schemas.microsoft.com/office/drawing/2014/main" id="{93310CEC-D56F-4350-B67C-537121DCF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8138" y="2047875"/>
              <a:ext cx="20638" cy="34925"/>
            </a:xfrm>
            <a:custGeom>
              <a:avLst/>
              <a:gdLst>
                <a:gd name="T0" fmla="*/ 0 w 13"/>
                <a:gd name="T1" fmla="*/ 22 h 22"/>
                <a:gd name="T2" fmla="*/ 13 w 13"/>
                <a:gd name="T3" fmla="*/ 16 h 22"/>
                <a:gd name="T4" fmla="*/ 13 w 13"/>
                <a:gd name="T5" fmla="*/ 16 h 22"/>
                <a:gd name="T6" fmla="*/ 13 w 13"/>
                <a:gd name="T7" fmla="*/ 14 h 22"/>
                <a:gd name="T8" fmla="*/ 13 w 13"/>
                <a:gd name="T9" fmla="*/ 2 h 22"/>
                <a:gd name="T10" fmla="*/ 13 w 13"/>
                <a:gd name="T11" fmla="*/ 2 h 22"/>
                <a:gd name="T12" fmla="*/ 13 w 13"/>
                <a:gd name="T13" fmla="*/ 0 h 22"/>
                <a:gd name="T14" fmla="*/ 7 w 1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2">
                  <a:moveTo>
                    <a:pt x="0" y="22"/>
                  </a:moveTo>
                  <a:lnTo>
                    <a:pt x="13" y="16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7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9" name="Freeform 63">
              <a:extLst>
                <a:ext uri="{FF2B5EF4-FFF2-40B4-BE49-F238E27FC236}">
                  <a16:creationId xmlns:a16="http://schemas.microsoft.com/office/drawing/2014/main" id="{4ACB8EE7-1B0A-4194-86FC-D51AAE1CC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2888" y="2151063"/>
              <a:ext cx="23813" cy="11113"/>
            </a:xfrm>
            <a:custGeom>
              <a:avLst/>
              <a:gdLst>
                <a:gd name="T0" fmla="*/ 0 w 15"/>
                <a:gd name="T1" fmla="*/ 0 h 7"/>
                <a:gd name="T2" fmla="*/ 0 w 15"/>
                <a:gd name="T3" fmla="*/ 6 h 7"/>
                <a:gd name="T4" fmla="*/ 0 w 15"/>
                <a:gd name="T5" fmla="*/ 6 h 7"/>
                <a:gd name="T6" fmla="*/ 0 w 15"/>
                <a:gd name="T7" fmla="*/ 7 h 7"/>
                <a:gd name="T8" fmla="*/ 2 w 15"/>
                <a:gd name="T9" fmla="*/ 7 h 7"/>
                <a:gd name="T10" fmla="*/ 13 w 15"/>
                <a:gd name="T11" fmla="*/ 7 h 7"/>
                <a:gd name="T12" fmla="*/ 13 w 15"/>
                <a:gd name="T13" fmla="*/ 7 h 7"/>
                <a:gd name="T14" fmla="*/ 15 w 15"/>
                <a:gd name="T15" fmla="*/ 7 h 7"/>
                <a:gd name="T16" fmla="*/ 15 w 15"/>
                <a:gd name="T17" fmla="*/ 6 h 7"/>
                <a:gd name="T18" fmla="*/ 15 w 15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0" name="Freeform 64">
              <a:extLst>
                <a:ext uri="{FF2B5EF4-FFF2-40B4-BE49-F238E27FC236}">
                  <a16:creationId xmlns:a16="http://schemas.microsoft.com/office/drawing/2014/main" id="{68197FF7-0583-4445-8121-CF4D24FD5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9563" y="2151063"/>
              <a:ext cx="22225" cy="11113"/>
            </a:xfrm>
            <a:custGeom>
              <a:avLst/>
              <a:gdLst>
                <a:gd name="T0" fmla="*/ 0 w 14"/>
                <a:gd name="T1" fmla="*/ 0 h 7"/>
                <a:gd name="T2" fmla="*/ 0 w 14"/>
                <a:gd name="T3" fmla="*/ 6 h 7"/>
                <a:gd name="T4" fmla="*/ 0 w 14"/>
                <a:gd name="T5" fmla="*/ 6 h 7"/>
                <a:gd name="T6" fmla="*/ 0 w 14"/>
                <a:gd name="T7" fmla="*/ 7 h 7"/>
                <a:gd name="T8" fmla="*/ 2 w 14"/>
                <a:gd name="T9" fmla="*/ 7 h 7"/>
                <a:gd name="T10" fmla="*/ 13 w 14"/>
                <a:gd name="T11" fmla="*/ 7 h 7"/>
                <a:gd name="T12" fmla="*/ 13 w 14"/>
                <a:gd name="T13" fmla="*/ 7 h 7"/>
                <a:gd name="T14" fmla="*/ 14 w 14"/>
                <a:gd name="T15" fmla="*/ 7 h 7"/>
                <a:gd name="T16" fmla="*/ 14 w 14"/>
                <a:gd name="T17" fmla="*/ 6 h 7"/>
                <a:gd name="T18" fmla="*/ 14 w 14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1" name="Freeform 65">
              <a:extLst>
                <a:ext uri="{FF2B5EF4-FFF2-40B4-BE49-F238E27FC236}">
                  <a16:creationId xmlns:a16="http://schemas.microsoft.com/office/drawing/2014/main" id="{2E916CAB-CCB2-4885-87D4-ECBBFE741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5263" y="2005013"/>
              <a:ext cx="142875" cy="134938"/>
            </a:xfrm>
            <a:custGeom>
              <a:avLst/>
              <a:gdLst>
                <a:gd name="T0" fmla="*/ 90 w 90"/>
                <a:gd name="T1" fmla="*/ 9 h 85"/>
                <a:gd name="T2" fmla="*/ 90 w 90"/>
                <a:gd name="T3" fmla="*/ 0 h 85"/>
                <a:gd name="T4" fmla="*/ 27 w 90"/>
                <a:gd name="T5" fmla="*/ 0 h 85"/>
                <a:gd name="T6" fmla="*/ 0 w 90"/>
                <a:gd name="T7" fmla="*/ 27 h 85"/>
                <a:gd name="T8" fmla="*/ 0 w 90"/>
                <a:gd name="T9" fmla="*/ 85 h 85"/>
                <a:gd name="T10" fmla="*/ 14 w 90"/>
                <a:gd name="T11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85">
                  <a:moveTo>
                    <a:pt x="90" y="9"/>
                  </a:moveTo>
                  <a:lnTo>
                    <a:pt x="90" y="0"/>
                  </a:lnTo>
                  <a:lnTo>
                    <a:pt x="27" y="0"/>
                  </a:lnTo>
                  <a:lnTo>
                    <a:pt x="0" y="27"/>
                  </a:lnTo>
                  <a:lnTo>
                    <a:pt x="0" y="85"/>
                  </a:lnTo>
                  <a:lnTo>
                    <a:pt x="14" y="8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2" name="Freeform 66">
              <a:extLst>
                <a:ext uri="{FF2B5EF4-FFF2-40B4-BE49-F238E27FC236}">
                  <a16:creationId xmlns:a16="http://schemas.microsoft.com/office/drawing/2014/main" id="{6F14BEE1-B3FB-40B5-947C-E658F64BF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6375" y="2151063"/>
              <a:ext cx="17463" cy="11113"/>
            </a:xfrm>
            <a:custGeom>
              <a:avLst/>
              <a:gdLst>
                <a:gd name="T0" fmla="*/ 0 w 11"/>
                <a:gd name="T1" fmla="*/ 0 h 7"/>
                <a:gd name="T2" fmla="*/ 0 w 11"/>
                <a:gd name="T3" fmla="*/ 6 h 7"/>
                <a:gd name="T4" fmla="*/ 0 w 11"/>
                <a:gd name="T5" fmla="*/ 6 h 7"/>
                <a:gd name="T6" fmla="*/ 0 w 11"/>
                <a:gd name="T7" fmla="*/ 7 h 7"/>
                <a:gd name="T8" fmla="*/ 2 w 11"/>
                <a:gd name="T9" fmla="*/ 7 h 7"/>
                <a:gd name="T10" fmla="*/ 9 w 11"/>
                <a:gd name="T11" fmla="*/ 7 h 7"/>
                <a:gd name="T12" fmla="*/ 9 w 11"/>
                <a:gd name="T13" fmla="*/ 7 h 7"/>
                <a:gd name="T14" fmla="*/ 11 w 11"/>
                <a:gd name="T15" fmla="*/ 7 h 7"/>
                <a:gd name="T16" fmla="*/ 11 w 11"/>
                <a:gd name="T17" fmla="*/ 6 h 7"/>
                <a:gd name="T18" fmla="*/ 11 w 11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1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3" name="Freeform 67">
              <a:extLst>
                <a:ext uri="{FF2B5EF4-FFF2-40B4-BE49-F238E27FC236}">
                  <a16:creationId xmlns:a16="http://schemas.microsoft.com/office/drawing/2014/main" id="{2C6AAB76-B2E8-4554-BCFF-9B9433576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0025" y="2139950"/>
              <a:ext cx="23813" cy="11113"/>
            </a:xfrm>
            <a:custGeom>
              <a:avLst/>
              <a:gdLst>
                <a:gd name="T0" fmla="*/ 15 w 15"/>
                <a:gd name="T1" fmla="*/ 7 h 7"/>
                <a:gd name="T2" fmla="*/ 0 w 15"/>
                <a:gd name="T3" fmla="*/ 7 h 7"/>
                <a:gd name="T4" fmla="*/ 0 w 15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7">
                  <a:moveTo>
                    <a:pt x="15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4" name="Line 68">
              <a:extLst>
                <a:ext uri="{FF2B5EF4-FFF2-40B4-BE49-F238E27FC236}">
                  <a16:creationId xmlns:a16="http://schemas.microsoft.com/office/drawing/2014/main" id="{9D8F74D2-1994-4EEB-BE05-6384DD2EE2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88125" y="2008188"/>
              <a:ext cx="0" cy="11113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5" name="Freeform 69">
              <a:extLst>
                <a:ext uri="{FF2B5EF4-FFF2-40B4-BE49-F238E27FC236}">
                  <a16:creationId xmlns:a16="http://schemas.microsoft.com/office/drawing/2014/main" id="{7A443680-83C8-4D8A-BF39-CB90143A9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9000" y="2082800"/>
              <a:ext cx="71438" cy="14288"/>
            </a:xfrm>
            <a:custGeom>
              <a:avLst/>
              <a:gdLst>
                <a:gd name="T0" fmla="*/ 0 w 45"/>
                <a:gd name="T1" fmla="*/ 9 h 9"/>
                <a:gd name="T2" fmla="*/ 0 w 45"/>
                <a:gd name="T3" fmla="*/ 9 h 9"/>
                <a:gd name="T4" fmla="*/ 29 w 45"/>
                <a:gd name="T5" fmla="*/ 9 h 9"/>
                <a:gd name="T6" fmla="*/ 29 w 45"/>
                <a:gd name="T7" fmla="*/ 9 h 9"/>
                <a:gd name="T8" fmla="*/ 36 w 45"/>
                <a:gd name="T9" fmla="*/ 7 h 9"/>
                <a:gd name="T10" fmla="*/ 41 w 45"/>
                <a:gd name="T11" fmla="*/ 5 h 9"/>
                <a:gd name="T12" fmla="*/ 43 w 45"/>
                <a:gd name="T13" fmla="*/ 3 h 9"/>
                <a:gd name="T14" fmla="*/ 45 w 4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9">
                  <a:moveTo>
                    <a:pt x="0" y="9"/>
                  </a:moveTo>
                  <a:lnTo>
                    <a:pt x="0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36" y="7"/>
                  </a:lnTo>
                  <a:lnTo>
                    <a:pt x="41" y="5"/>
                  </a:lnTo>
                  <a:lnTo>
                    <a:pt x="43" y="3"/>
                  </a:lnTo>
                  <a:lnTo>
                    <a:pt x="45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6" name="Freeform 70">
              <a:extLst>
                <a:ext uri="{FF2B5EF4-FFF2-40B4-BE49-F238E27FC236}">
                  <a16:creationId xmlns:a16="http://schemas.microsoft.com/office/drawing/2014/main" id="{69E3201C-4E25-40C9-9B77-A938C47D7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9000" y="2136775"/>
              <a:ext cx="168275" cy="17463"/>
            </a:xfrm>
            <a:custGeom>
              <a:avLst/>
              <a:gdLst>
                <a:gd name="T0" fmla="*/ 0 w 106"/>
                <a:gd name="T1" fmla="*/ 0 h 11"/>
                <a:gd name="T2" fmla="*/ 34 w 106"/>
                <a:gd name="T3" fmla="*/ 0 h 11"/>
                <a:gd name="T4" fmla="*/ 34 w 106"/>
                <a:gd name="T5" fmla="*/ 0 h 11"/>
                <a:gd name="T6" fmla="*/ 38 w 106"/>
                <a:gd name="T7" fmla="*/ 5 h 11"/>
                <a:gd name="T8" fmla="*/ 45 w 106"/>
                <a:gd name="T9" fmla="*/ 7 h 11"/>
                <a:gd name="T10" fmla="*/ 50 w 106"/>
                <a:gd name="T11" fmla="*/ 9 h 11"/>
                <a:gd name="T12" fmla="*/ 56 w 106"/>
                <a:gd name="T13" fmla="*/ 11 h 11"/>
                <a:gd name="T14" fmla="*/ 56 w 106"/>
                <a:gd name="T15" fmla="*/ 11 h 11"/>
                <a:gd name="T16" fmla="*/ 61 w 106"/>
                <a:gd name="T17" fmla="*/ 9 h 11"/>
                <a:gd name="T18" fmla="*/ 66 w 106"/>
                <a:gd name="T19" fmla="*/ 7 h 11"/>
                <a:gd name="T20" fmla="*/ 75 w 106"/>
                <a:gd name="T21" fmla="*/ 0 h 11"/>
                <a:gd name="T22" fmla="*/ 75 w 106"/>
                <a:gd name="T23" fmla="*/ 0 h 11"/>
                <a:gd name="T24" fmla="*/ 106 w 106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11">
                  <a:moveTo>
                    <a:pt x="0" y="0"/>
                  </a:moveTo>
                  <a:lnTo>
                    <a:pt x="34" y="0"/>
                  </a:lnTo>
                  <a:lnTo>
                    <a:pt x="34" y="0"/>
                  </a:lnTo>
                  <a:lnTo>
                    <a:pt x="38" y="5"/>
                  </a:lnTo>
                  <a:lnTo>
                    <a:pt x="45" y="7"/>
                  </a:lnTo>
                  <a:lnTo>
                    <a:pt x="50" y="9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61" y="9"/>
                  </a:lnTo>
                  <a:lnTo>
                    <a:pt x="66" y="7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106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7" name="Line 71">
              <a:extLst>
                <a:ext uri="{FF2B5EF4-FFF2-40B4-BE49-F238E27FC236}">
                  <a16:creationId xmlns:a16="http://schemas.microsoft.com/office/drawing/2014/main" id="{0A7BB579-E81C-4351-95A9-130C1E349C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16625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8" name="Line 72">
              <a:extLst>
                <a:ext uri="{FF2B5EF4-FFF2-40B4-BE49-F238E27FC236}">
                  <a16:creationId xmlns:a16="http://schemas.microsoft.com/office/drawing/2014/main" id="{21F740B9-B271-4A9F-862B-72CD7B4C99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05513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9" name="Freeform 73">
              <a:extLst>
                <a:ext uri="{FF2B5EF4-FFF2-40B4-BE49-F238E27FC236}">
                  <a16:creationId xmlns:a16="http://schemas.microsoft.com/office/drawing/2014/main" id="{5185E193-D46B-411D-A77E-580B1AA20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0913" y="2058988"/>
              <a:ext cx="46038" cy="23813"/>
            </a:xfrm>
            <a:custGeom>
              <a:avLst/>
              <a:gdLst>
                <a:gd name="T0" fmla="*/ 22 w 29"/>
                <a:gd name="T1" fmla="*/ 15 h 15"/>
                <a:gd name="T2" fmla="*/ 8 w 29"/>
                <a:gd name="T3" fmla="*/ 15 h 15"/>
                <a:gd name="T4" fmla="*/ 8 w 29"/>
                <a:gd name="T5" fmla="*/ 15 h 15"/>
                <a:gd name="T6" fmla="*/ 6 w 29"/>
                <a:gd name="T7" fmla="*/ 15 h 15"/>
                <a:gd name="T8" fmla="*/ 2 w 29"/>
                <a:gd name="T9" fmla="*/ 13 h 15"/>
                <a:gd name="T10" fmla="*/ 0 w 29"/>
                <a:gd name="T11" fmla="*/ 9 h 15"/>
                <a:gd name="T12" fmla="*/ 0 w 29"/>
                <a:gd name="T13" fmla="*/ 7 h 15"/>
                <a:gd name="T14" fmla="*/ 0 w 29"/>
                <a:gd name="T15" fmla="*/ 7 h 15"/>
                <a:gd name="T16" fmla="*/ 0 w 29"/>
                <a:gd name="T17" fmla="*/ 4 h 15"/>
                <a:gd name="T18" fmla="*/ 2 w 29"/>
                <a:gd name="T19" fmla="*/ 2 h 15"/>
                <a:gd name="T20" fmla="*/ 6 w 29"/>
                <a:gd name="T21" fmla="*/ 0 h 15"/>
                <a:gd name="T22" fmla="*/ 8 w 29"/>
                <a:gd name="T23" fmla="*/ 0 h 15"/>
                <a:gd name="T24" fmla="*/ 22 w 29"/>
                <a:gd name="T25" fmla="*/ 0 h 15"/>
                <a:gd name="T26" fmla="*/ 22 w 29"/>
                <a:gd name="T27" fmla="*/ 0 h 15"/>
                <a:gd name="T28" fmla="*/ 26 w 29"/>
                <a:gd name="T29" fmla="*/ 0 h 15"/>
                <a:gd name="T30" fmla="*/ 27 w 29"/>
                <a:gd name="T31" fmla="*/ 2 h 15"/>
                <a:gd name="T32" fmla="*/ 29 w 29"/>
                <a:gd name="T33" fmla="*/ 4 h 15"/>
                <a:gd name="T34" fmla="*/ 29 w 29"/>
                <a:gd name="T35" fmla="*/ 7 h 15"/>
                <a:gd name="T36" fmla="*/ 29 w 29"/>
                <a:gd name="T37" fmla="*/ 7 h 15"/>
                <a:gd name="T38" fmla="*/ 29 w 29"/>
                <a:gd name="T39" fmla="*/ 9 h 15"/>
                <a:gd name="T40" fmla="*/ 27 w 29"/>
                <a:gd name="T41" fmla="*/ 13 h 15"/>
                <a:gd name="T42" fmla="*/ 26 w 29"/>
                <a:gd name="T43" fmla="*/ 15 h 15"/>
                <a:gd name="T44" fmla="*/ 22 w 29"/>
                <a:gd name="T45" fmla="*/ 15 h 15"/>
                <a:gd name="T46" fmla="*/ 22 w 29"/>
                <a:gd name="T4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15">
                  <a:moveTo>
                    <a:pt x="22" y="15"/>
                  </a:moveTo>
                  <a:lnTo>
                    <a:pt x="8" y="15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2" y="13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27" y="2"/>
                  </a:lnTo>
                  <a:lnTo>
                    <a:pt x="29" y="4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9"/>
                  </a:lnTo>
                  <a:lnTo>
                    <a:pt x="27" y="13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22" y="15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0" name="Freeform 74">
              <a:extLst>
                <a:ext uri="{FF2B5EF4-FFF2-40B4-BE49-F238E27FC236}">
                  <a16:creationId xmlns:a16="http://schemas.microsoft.com/office/drawing/2014/main" id="{AF8584B7-00BD-4EBB-955C-AFBD53CDB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8375" y="2070100"/>
              <a:ext cx="14288" cy="0"/>
            </a:xfrm>
            <a:custGeom>
              <a:avLst/>
              <a:gdLst>
                <a:gd name="T0" fmla="*/ 0 w 9"/>
                <a:gd name="T1" fmla="*/ 0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0" y="0"/>
                  </a:lnTo>
                  <a:lnTo>
                    <a:pt x="9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1" name="Line 75">
              <a:extLst>
                <a:ext uri="{FF2B5EF4-FFF2-40B4-BE49-F238E27FC236}">
                  <a16:creationId xmlns:a16="http://schemas.microsoft.com/office/drawing/2014/main" id="{35B5F627-7B7D-47FD-8E37-81C74B8673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15038" y="2025650"/>
              <a:ext cx="79375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2" name="Freeform 76">
              <a:extLst>
                <a:ext uri="{FF2B5EF4-FFF2-40B4-BE49-F238E27FC236}">
                  <a16:creationId xmlns:a16="http://schemas.microsoft.com/office/drawing/2014/main" id="{C4309A95-DD9C-4EBE-86F6-BC2846FF5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8375" y="2012950"/>
              <a:ext cx="11113" cy="46038"/>
            </a:xfrm>
            <a:custGeom>
              <a:avLst/>
              <a:gdLst>
                <a:gd name="T0" fmla="*/ 0 w 7"/>
                <a:gd name="T1" fmla="*/ 29 h 29"/>
                <a:gd name="T2" fmla="*/ 0 w 7"/>
                <a:gd name="T3" fmla="*/ 2 h 29"/>
                <a:gd name="T4" fmla="*/ 0 w 7"/>
                <a:gd name="T5" fmla="*/ 2 h 29"/>
                <a:gd name="T6" fmla="*/ 2 w 7"/>
                <a:gd name="T7" fmla="*/ 0 h 29"/>
                <a:gd name="T8" fmla="*/ 4 w 7"/>
                <a:gd name="T9" fmla="*/ 0 h 29"/>
                <a:gd name="T10" fmla="*/ 4 w 7"/>
                <a:gd name="T11" fmla="*/ 0 h 29"/>
                <a:gd name="T12" fmla="*/ 4 w 7"/>
                <a:gd name="T13" fmla="*/ 0 h 29"/>
                <a:gd name="T14" fmla="*/ 6 w 7"/>
                <a:gd name="T15" fmla="*/ 0 h 29"/>
                <a:gd name="T16" fmla="*/ 7 w 7"/>
                <a:gd name="T17" fmla="*/ 2 h 29"/>
                <a:gd name="T18" fmla="*/ 7 w 7"/>
                <a:gd name="T1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29">
                  <a:moveTo>
                    <a:pt x="0" y="29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2"/>
                  </a:lnTo>
                  <a:lnTo>
                    <a:pt x="7" y="2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3" name="Line 77">
              <a:extLst>
                <a:ext uri="{FF2B5EF4-FFF2-40B4-BE49-F238E27FC236}">
                  <a16:creationId xmlns:a16="http://schemas.microsoft.com/office/drawing/2014/main" id="{F18CDE8C-E6E4-4739-A9E6-0F32185E52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30913" y="2025650"/>
              <a:ext cx="12700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4" name="Line 78">
              <a:extLst>
                <a:ext uri="{FF2B5EF4-FFF2-40B4-BE49-F238E27FC236}">
                  <a16:creationId xmlns:a16="http://schemas.microsoft.com/office/drawing/2014/main" id="{A3C7182B-F253-4637-8162-84420B5E85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022975" y="2025650"/>
              <a:ext cx="14288" cy="36513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5" name="Line 79">
              <a:extLst>
                <a:ext uri="{FF2B5EF4-FFF2-40B4-BE49-F238E27FC236}">
                  <a16:creationId xmlns:a16="http://schemas.microsoft.com/office/drawing/2014/main" id="{A0D96831-7456-4DB9-8311-4B87833C2D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65838" y="2025650"/>
              <a:ext cx="11113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6" name="Line 80">
              <a:extLst>
                <a:ext uri="{FF2B5EF4-FFF2-40B4-BE49-F238E27FC236}">
                  <a16:creationId xmlns:a16="http://schemas.microsoft.com/office/drawing/2014/main" id="{C14EF0A3-05D9-48BA-8B32-3886D696BE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72188" y="2025650"/>
              <a:ext cx="14288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7" name="Freeform 81">
              <a:extLst>
                <a:ext uri="{FF2B5EF4-FFF2-40B4-BE49-F238E27FC236}">
                  <a16:creationId xmlns:a16="http://schemas.microsoft.com/office/drawing/2014/main" id="{52A60EFC-323C-428B-AB89-FA425655E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2082800"/>
              <a:ext cx="68263" cy="14288"/>
            </a:xfrm>
            <a:custGeom>
              <a:avLst/>
              <a:gdLst>
                <a:gd name="T0" fmla="*/ 43 w 43"/>
                <a:gd name="T1" fmla="*/ 9 h 9"/>
                <a:gd name="T2" fmla="*/ 43 w 43"/>
                <a:gd name="T3" fmla="*/ 9 h 9"/>
                <a:gd name="T4" fmla="*/ 14 w 43"/>
                <a:gd name="T5" fmla="*/ 9 h 9"/>
                <a:gd name="T6" fmla="*/ 14 w 43"/>
                <a:gd name="T7" fmla="*/ 9 h 9"/>
                <a:gd name="T8" fmla="*/ 7 w 43"/>
                <a:gd name="T9" fmla="*/ 7 h 9"/>
                <a:gd name="T10" fmla="*/ 1 w 43"/>
                <a:gd name="T11" fmla="*/ 5 h 9"/>
                <a:gd name="T12" fmla="*/ 0 w 43"/>
                <a:gd name="T13" fmla="*/ 3 h 9"/>
                <a:gd name="T14" fmla="*/ 0 w 4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9">
                  <a:moveTo>
                    <a:pt x="43" y="9"/>
                  </a:moveTo>
                  <a:lnTo>
                    <a:pt x="43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7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8" name="Line 82">
              <a:extLst>
                <a:ext uri="{FF2B5EF4-FFF2-40B4-BE49-F238E27FC236}">
                  <a16:creationId xmlns:a16="http://schemas.microsoft.com/office/drawing/2014/main" id="{B4C306AD-1A06-4EEC-B8F2-5C8FEE8057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94413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9" name="Line 83">
              <a:extLst>
                <a:ext uri="{FF2B5EF4-FFF2-40B4-BE49-F238E27FC236}">
                  <a16:creationId xmlns:a16="http://schemas.microsoft.com/office/drawing/2014/main" id="{CF75D58F-1C41-47F5-B3E9-900E21E580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03938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0" name="Freeform 84">
              <a:extLst>
                <a:ext uri="{FF2B5EF4-FFF2-40B4-BE49-F238E27FC236}">
                  <a16:creationId xmlns:a16="http://schemas.microsoft.com/office/drawing/2014/main" id="{D8388B37-516B-4F5C-9572-41BFF3AEC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9338" y="1820863"/>
              <a:ext cx="80963" cy="92075"/>
            </a:xfrm>
            <a:custGeom>
              <a:avLst/>
              <a:gdLst>
                <a:gd name="T0" fmla="*/ 0 w 51"/>
                <a:gd name="T1" fmla="*/ 29 h 58"/>
                <a:gd name="T2" fmla="*/ 0 w 51"/>
                <a:gd name="T3" fmla="*/ 29 h 58"/>
                <a:gd name="T4" fmla="*/ 0 w 51"/>
                <a:gd name="T5" fmla="*/ 29 h 58"/>
                <a:gd name="T6" fmla="*/ 0 w 51"/>
                <a:gd name="T7" fmla="*/ 22 h 58"/>
                <a:gd name="T8" fmla="*/ 2 w 51"/>
                <a:gd name="T9" fmla="*/ 17 h 58"/>
                <a:gd name="T10" fmla="*/ 4 w 51"/>
                <a:gd name="T11" fmla="*/ 13 h 58"/>
                <a:gd name="T12" fmla="*/ 7 w 51"/>
                <a:gd name="T13" fmla="*/ 8 h 58"/>
                <a:gd name="T14" fmla="*/ 11 w 51"/>
                <a:gd name="T15" fmla="*/ 4 h 58"/>
                <a:gd name="T16" fmla="*/ 16 w 51"/>
                <a:gd name="T17" fmla="*/ 2 h 58"/>
                <a:gd name="T18" fmla="*/ 22 w 51"/>
                <a:gd name="T19" fmla="*/ 0 h 58"/>
                <a:gd name="T20" fmla="*/ 29 w 51"/>
                <a:gd name="T21" fmla="*/ 0 h 58"/>
                <a:gd name="T22" fmla="*/ 29 w 51"/>
                <a:gd name="T23" fmla="*/ 0 h 58"/>
                <a:gd name="T24" fmla="*/ 36 w 51"/>
                <a:gd name="T25" fmla="*/ 0 h 58"/>
                <a:gd name="T26" fmla="*/ 42 w 51"/>
                <a:gd name="T27" fmla="*/ 2 h 58"/>
                <a:gd name="T28" fmla="*/ 47 w 51"/>
                <a:gd name="T29" fmla="*/ 4 h 58"/>
                <a:gd name="T30" fmla="*/ 51 w 51"/>
                <a:gd name="T31" fmla="*/ 8 h 58"/>
                <a:gd name="T32" fmla="*/ 43 w 51"/>
                <a:gd name="T33" fmla="*/ 17 h 58"/>
                <a:gd name="T34" fmla="*/ 43 w 51"/>
                <a:gd name="T35" fmla="*/ 17 h 58"/>
                <a:gd name="T36" fmla="*/ 36 w 51"/>
                <a:gd name="T37" fmla="*/ 13 h 58"/>
                <a:gd name="T38" fmla="*/ 29 w 51"/>
                <a:gd name="T39" fmla="*/ 11 h 58"/>
                <a:gd name="T40" fmla="*/ 29 w 51"/>
                <a:gd name="T41" fmla="*/ 11 h 58"/>
                <a:gd name="T42" fmla="*/ 22 w 51"/>
                <a:gd name="T43" fmla="*/ 13 h 58"/>
                <a:gd name="T44" fmla="*/ 16 w 51"/>
                <a:gd name="T45" fmla="*/ 17 h 58"/>
                <a:gd name="T46" fmla="*/ 13 w 51"/>
                <a:gd name="T47" fmla="*/ 22 h 58"/>
                <a:gd name="T48" fmla="*/ 13 w 51"/>
                <a:gd name="T49" fmla="*/ 29 h 58"/>
                <a:gd name="T50" fmla="*/ 13 w 51"/>
                <a:gd name="T51" fmla="*/ 29 h 58"/>
                <a:gd name="T52" fmla="*/ 13 w 51"/>
                <a:gd name="T53" fmla="*/ 29 h 58"/>
                <a:gd name="T54" fmla="*/ 13 w 51"/>
                <a:gd name="T55" fmla="*/ 35 h 58"/>
                <a:gd name="T56" fmla="*/ 16 w 51"/>
                <a:gd name="T57" fmla="*/ 42 h 58"/>
                <a:gd name="T58" fmla="*/ 22 w 51"/>
                <a:gd name="T59" fmla="*/ 45 h 58"/>
                <a:gd name="T60" fmla="*/ 29 w 51"/>
                <a:gd name="T61" fmla="*/ 45 h 58"/>
                <a:gd name="T62" fmla="*/ 29 w 51"/>
                <a:gd name="T63" fmla="*/ 45 h 58"/>
                <a:gd name="T64" fmla="*/ 36 w 51"/>
                <a:gd name="T65" fmla="*/ 44 h 58"/>
                <a:gd name="T66" fmla="*/ 43 w 51"/>
                <a:gd name="T67" fmla="*/ 40 h 58"/>
                <a:gd name="T68" fmla="*/ 51 w 51"/>
                <a:gd name="T69" fmla="*/ 47 h 58"/>
                <a:gd name="T70" fmla="*/ 51 w 51"/>
                <a:gd name="T71" fmla="*/ 47 h 58"/>
                <a:gd name="T72" fmla="*/ 47 w 51"/>
                <a:gd name="T73" fmla="*/ 53 h 58"/>
                <a:gd name="T74" fmla="*/ 42 w 51"/>
                <a:gd name="T75" fmla="*/ 55 h 58"/>
                <a:gd name="T76" fmla="*/ 36 w 51"/>
                <a:gd name="T77" fmla="*/ 56 h 58"/>
                <a:gd name="T78" fmla="*/ 27 w 51"/>
                <a:gd name="T79" fmla="*/ 58 h 58"/>
                <a:gd name="T80" fmla="*/ 27 w 51"/>
                <a:gd name="T81" fmla="*/ 58 h 58"/>
                <a:gd name="T82" fmla="*/ 22 w 51"/>
                <a:gd name="T83" fmla="*/ 56 h 58"/>
                <a:gd name="T84" fmla="*/ 16 w 51"/>
                <a:gd name="T85" fmla="*/ 56 h 58"/>
                <a:gd name="T86" fmla="*/ 11 w 51"/>
                <a:gd name="T87" fmla="*/ 53 h 58"/>
                <a:gd name="T88" fmla="*/ 7 w 51"/>
                <a:gd name="T89" fmla="*/ 49 h 58"/>
                <a:gd name="T90" fmla="*/ 4 w 51"/>
                <a:gd name="T91" fmla="*/ 45 h 58"/>
                <a:gd name="T92" fmla="*/ 2 w 51"/>
                <a:gd name="T93" fmla="*/ 40 h 58"/>
                <a:gd name="T94" fmla="*/ 0 w 51"/>
                <a:gd name="T95" fmla="*/ 35 h 58"/>
                <a:gd name="T96" fmla="*/ 0 w 51"/>
                <a:gd name="T97" fmla="*/ 29 h 58"/>
                <a:gd name="T98" fmla="*/ 0 w 51"/>
                <a:gd name="T9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" h="58">
                  <a:moveTo>
                    <a:pt x="0" y="29"/>
                  </a:moveTo>
                  <a:lnTo>
                    <a:pt x="0" y="29"/>
                  </a:lnTo>
                  <a:lnTo>
                    <a:pt x="0" y="29"/>
                  </a:lnTo>
                  <a:lnTo>
                    <a:pt x="0" y="22"/>
                  </a:lnTo>
                  <a:lnTo>
                    <a:pt x="2" y="17"/>
                  </a:lnTo>
                  <a:lnTo>
                    <a:pt x="4" y="13"/>
                  </a:lnTo>
                  <a:lnTo>
                    <a:pt x="7" y="8"/>
                  </a:lnTo>
                  <a:lnTo>
                    <a:pt x="11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47" y="4"/>
                  </a:lnTo>
                  <a:lnTo>
                    <a:pt x="51" y="8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36" y="13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2" y="13"/>
                  </a:lnTo>
                  <a:lnTo>
                    <a:pt x="16" y="17"/>
                  </a:lnTo>
                  <a:lnTo>
                    <a:pt x="13" y="22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6" y="42"/>
                  </a:lnTo>
                  <a:lnTo>
                    <a:pt x="22" y="45"/>
                  </a:lnTo>
                  <a:lnTo>
                    <a:pt x="29" y="45"/>
                  </a:lnTo>
                  <a:lnTo>
                    <a:pt x="29" y="45"/>
                  </a:lnTo>
                  <a:lnTo>
                    <a:pt x="36" y="44"/>
                  </a:lnTo>
                  <a:lnTo>
                    <a:pt x="43" y="40"/>
                  </a:lnTo>
                  <a:lnTo>
                    <a:pt x="51" y="47"/>
                  </a:lnTo>
                  <a:lnTo>
                    <a:pt x="51" y="47"/>
                  </a:lnTo>
                  <a:lnTo>
                    <a:pt x="47" y="53"/>
                  </a:lnTo>
                  <a:lnTo>
                    <a:pt x="42" y="55"/>
                  </a:lnTo>
                  <a:lnTo>
                    <a:pt x="36" y="56"/>
                  </a:lnTo>
                  <a:lnTo>
                    <a:pt x="27" y="58"/>
                  </a:lnTo>
                  <a:lnTo>
                    <a:pt x="27" y="58"/>
                  </a:lnTo>
                  <a:lnTo>
                    <a:pt x="22" y="56"/>
                  </a:lnTo>
                  <a:lnTo>
                    <a:pt x="16" y="56"/>
                  </a:lnTo>
                  <a:lnTo>
                    <a:pt x="11" y="53"/>
                  </a:lnTo>
                  <a:lnTo>
                    <a:pt x="7" y="49"/>
                  </a:lnTo>
                  <a:lnTo>
                    <a:pt x="4" y="45"/>
                  </a:lnTo>
                  <a:lnTo>
                    <a:pt x="2" y="40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1" name="Freeform 85">
              <a:extLst>
                <a:ext uri="{FF2B5EF4-FFF2-40B4-BE49-F238E27FC236}">
                  <a16:creationId xmlns:a16="http://schemas.microsoft.com/office/drawing/2014/main" id="{57120636-7295-4E4C-8BA2-8AF6264109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88238" y="1841500"/>
              <a:ext cx="74613" cy="71438"/>
            </a:xfrm>
            <a:custGeom>
              <a:avLst/>
              <a:gdLst>
                <a:gd name="T0" fmla="*/ 0 w 47"/>
                <a:gd name="T1" fmla="*/ 22 h 45"/>
                <a:gd name="T2" fmla="*/ 0 w 47"/>
                <a:gd name="T3" fmla="*/ 22 h 45"/>
                <a:gd name="T4" fmla="*/ 0 w 47"/>
                <a:gd name="T5" fmla="*/ 22 h 45"/>
                <a:gd name="T6" fmla="*/ 2 w 47"/>
                <a:gd name="T7" fmla="*/ 14 h 45"/>
                <a:gd name="T8" fmla="*/ 7 w 47"/>
                <a:gd name="T9" fmla="*/ 7 h 45"/>
                <a:gd name="T10" fmla="*/ 14 w 47"/>
                <a:gd name="T11" fmla="*/ 2 h 45"/>
                <a:gd name="T12" fmla="*/ 23 w 47"/>
                <a:gd name="T13" fmla="*/ 0 h 45"/>
                <a:gd name="T14" fmla="*/ 23 w 47"/>
                <a:gd name="T15" fmla="*/ 0 h 45"/>
                <a:gd name="T16" fmla="*/ 33 w 47"/>
                <a:gd name="T17" fmla="*/ 2 h 45"/>
                <a:gd name="T18" fmla="*/ 42 w 47"/>
                <a:gd name="T19" fmla="*/ 7 h 45"/>
                <a:gd name="T20" fmla="*/ 45 w 47"/>
                <a:gd name="T21" fmla="*/ 13 h 45"/>
                <a:gd name="T22" fmla="*/ 47 w 47"/>
                <a:gd name="T23" fmla="*/ 22 h 45"/>
                <a:gd name="T24" fmla="*/ 47 w 47"/>
                <a:gd name="T25" fmla="*/ 22 h 45"/>
                <a:gd name="T26" fmla="*/ 47 w 47"/>
                <a:gd name="T27" fmla="*/ 22 h 45"/>
                <a:gd name="T28" fmla="*/ 45 w 47"/>
                <a:gd name="T29" fmla="*/ 31 h 45"/>
                <a:gd name="T30" fmla="*/ 40 w 47"/>
                <a:gd name="T31" fmla="*/ 38 h 45"/>
                <a:gd name="T32" fmla="*/ 33 w 47"/>
                <a:gd name="T33" fmla="*/ 43 h 45"/>
                <a:gd name="T34" fmla="*/ 23 w 47"/>
                <a:gd name="T35" fmla="*/ 45 h 45"/>
                <a:gd name="T36" fmla="*/ 23 w 47"/>
                <a:gd name="T37" fmla="*/ 45 h 45"/>
                <a:gd name="T38" fmla="*/ 14 w 47"/>
                <a:gd name="T39" fmla="*/ 43 h 45"/>
                <a:gd name="T40" fmla="*/ 7 w 47"/>
                <a:gd name="T41" fmla="*/ 38 h 45"/>
                <a:gd name="T42" fmla="*/ 2 w 47"/>
                <a:gd name="T43" fmla="*/ 31 h 45"/>
                <a:gd name="T44" fmla="*/ 0 w 47"/>
                <a:gd name="T45" fmla="*/ 22 h 45"/>
                <a:gd name="T46" fmla="*/ 0 w 47"/>
                <a:gd name="T47" fmla="*/ 22 h 45"/>
                <a:gd name="T48" fmla="*/ 36 w 47"/>
                <a:gd name="T49" fmla="*/ 22 h 45"/>
                <a:gd name="T50" fmla="*/ 36 w 47"/>
                <a:gd name="T51" fmla="*/ 22 h 45"/>
                <a:gd name="T52" fmla="*/ 36 w 47"/>
                <a:gd name="T53" fmla="*/ 22 h 45"/>
                <a:gd name="T54" fmla="*/ 34 w 47"/>
                <a:gd name="T55" fmla="*/ 18 h 45"/>
                <a:gd name="T56" fmla="*/ 33 w 47"/>
                <a:gd name="T57" fmla="*/ 14 h 45"/>
                <a:gd name="T58" fmla="*/ 29 w 47"/>
                <a:gd name="T59" fmla="*/ 11 h 45"/>
                <a:gd name="T60" fmla="*/ 23 w 47"/>
                <a:gd name="T61" fmla="*/ 11 h 45"/>
                <a:gd name="T62" fmla="*/ 23 w 47"/>
                <a:gd name="T63" fmla="*/ 11 h 45"/>
                <a:gd name="T64" fmla="*/ 20 w 47"/>
                <a:gd name="T65" fmla="*/ 11 h 45"/>
                <a:gd name="T66" fmla="*/ 16 w 47"/>
                <a:gd name="T67" fmla="*/ 14 h 45"/>
                <a:gd name="T68" fmla="*/ 13 w 47"/>
                <a:gd name="T69" fmla="*/ 18 h 45"/>
                <a:gd name="T70" fmla="*/ 13 w 47"/>
                <a:gd name="T71" fmla="*/ 22 h 45"/>
                <a:gd name="T72" fmla="*/ 13 w 47"/>
                <a:gd name="T73" fmla="*/ 22 h 45"/>
                <a:gd name="T74" fmla="*/ 13 w 47"/>
                <a:gd name="T75" fmla="*/ 22 h 45"/>
                <a:gd name="T76" fmla="*/ 14 w 47"/>
                <a:gd name="T77" fmla="*/ 27 h 45"/>
                <a:gd name="T78" fmla="*/ 16 w 47"/>
                <a:gd name="T79" fmla="*/ 31 h 45"/>
                <a:gd name="T80" fmla="*/ 20 w 47"/>
                <a:gd name="T81" fmla="*/ 32 h 45"/>
                <a:gd name="T82" fmla="*/ 23 w 47"/>
                <a:gd name="T83" fmla="*/ 34 h 45"/>
                <a:gd name="T84" fmla="*/ 23 w 47"/>
                <a:gd name="T85" fmla="*/ 34 h 45"/>
                <a:gd name="T86" fmla="*/ 29 w 47"/>
                <a:gd name="T87" fmla="*/ 32 h 45"/>
                <a:gd name="T88" fmla="*/ 33 w 47"/>
                <a:gd name="T89" fmla="*/ 31 h 45"/>
                <a:gd name="T90" fmla="*/ 34 w 47"/>
                <a:gd name="T91" fmla="*/ 27 h 45"/>
                <a:gd name="T92" fmla="*/ 36 w 47"/>
                <a:gd name="T93" fmla="*/ 22 h 45"/>
                <a:gd name="T94" fmla="*/ 36 w 47"/>
                <a:gd name="T9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7" y="7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2" y="7"/>
                  </a:lnTo>
                  <a:lnTo>
                    <a:pt x="45" y="13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5" y="31"/>
                  </a:lnTo>
                  <a:lnTo>
                    <a:pt x="40" y="38"/>
                  </a:lnTo>
                  <a:lnTo>
                    <a:pt x="33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7" y="38"/>
                  </a:lnTo>
                  <a:lnTo>
                    <a:pt x="2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6" y="22"/>
                  </a:moveTo>
                  <a:lnTo>
                    <a:pt x="36" y="22"/>
                  </a:lnTo>
                  <a:lnTo>
                    <a:pt x="36" y="22"/>
                  </a:lnTo>
                  <a:lnTo>
                    <a:pt x="34" y="18"/>
                  </a:lnTo>
                  <a:lnTo>
                    <a:pt x="33" y="14"/>
                  </a:lnTo>
                  <a:lnTo>
                    <a:pt x="29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16" y="14"/>
                  </a:lnTo>
                  <a:lnTo>
                    <a:pt x="13" y="18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4" y="27"/>
                  </a:lnTo>
                  <a:lnTo>
                    <a:pt x="16" y="31"/>
                  </a:lnTo>
                  <a:lnTo>
                    <a:pt x="20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9" y="32"/>
                  </a:lnTo>
                  <a:lnTo>
                    <a:pt x="33" y="31"/>
                  </a:lnTo>
                  <a:lnTo>
                    <a:pt x="34" y="27"/>
                  </a:lnTo>
                  <a:lnTo>
                    <a:pt x="36" y="22"/>
                  </a:lnTo>
                  <a:lnTo>
                    <a:pt x="36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2" name="Freeform 86">
              <a:extLst>
                <a:ext uri="{FF2B5EF4-FFF2-40B4-BE49-F238E27FC236}">
                  <a16:creationId xmlns:a16="http://schemas.microsoft.com/office/drawing/2014/main" id="{AA6E0573-560E-4A14-9444-B272076EC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7138" y="1841500"/>
              <a:ext cx="63500" cy="68263"/>
            </a:xfrm>
            <a:custGeom>
              <a:avLst/>
              <a:gdLst>
                <a:gd name="T0" fmla="*/ 0 w 40"/>
                <a:gd name="T1" fmla="*/ 0 h 43"/>
                <a:gd name="T2" fmla="*/ 13 w 40"/>
                <a:gd name="T3" fmla="*/ 0 h 43"/>
                <a:gd name="T4" fmla="*/ 13 w 40"/>
                <a:gd name="T5" fmla="*/ 7 h 43"/>
                <a:gd name="T6" fmla="*/ 13 w 40"/>
                <a:gd name="T7" fmla="*/ 7 h 43"/>
                <a:gd name="T8" fmla="*/ 18 w 40"/>
                <a:gd name="T9" fmla="*/ 2 h 43"/>
                <a:gd name="T10" fmla="*/ 20 w 40"/>
                <a:gd name="T11" fmla="*/ 0 h 43"/>
                <a:gd name="T12" fmla="*/ 25 w 40"/>
                <a:gd name="T13" fmla="*/ 0 h 43"/>
                <a:gd name="T14" fmla="*/ 25 w 40"/>
                <a:gd name="T15" fmla="*/ 0 h 43"/>
                <a:gd name="T16" fmla="*/ 31 w 40"/>
                <a:gd name="T17" fmla="*/ 2 h 43"/>
                <a:gd name="T18" fmla="*/ 36 w 40"/>
                <a:gd name="T19" fmla="*/ 4 h 43"/>
                <a:gd name="T20" fmla="*/ 38 w 40"/>
                <a:gd name="T21" fmla="*/ 9 h 43"/>
                <a:gd name="T22" fmla="*/ 40 w 40"/>
                <a:gd name="T23" fmla="*/ 16 h 43"/>
                <a:gd name="T24" fmla="*/ 40 w 40"/>
                <a:gd name="T25" fmla="*/ 43 h 43"/>
                <a:gd name="T26" fmla="*/ 27 w 40"/>
                <a:gd name="T27" fmla="*/ 43 h 43"/>
                <a:gd name="T28" fmla="*/ 27 w 40"/>
                <a:gd name="T29" fmla="*/ 20 h 43"/>
                <a:gd name="T30" fmla="*/ 27 w 40"/>
                <a:gd name="T31" fmla="*/ 20 h 43"/>
                <a:gd name="T32" fmla="*/ 27 w 40"/>
                <a:gd name="T33" fmla="*/ 16 h 43"/>
                <a:gd name="T34" fmla="*/ 25 w 40"/>
                <a:gd name="T35" fmla="*/ 13 h 43"/>
                <a:gd name="T36" fmla="*/ 23 w 40"/>
                <a:gd name="T37" fmla="*/ 11 h 43"/>
                <a:gd name="T38" fmla="*/ 20 w 40"/>
                <a:gd name="T39" fmla="*/ 11 h 43"/>
                <a:gd name="T40" fmla="*/ 20 w 40"/>
                <a:gd name="T41" fmla="*/ 11 h 43"/>
                <a:gd name="T42" fmla="*/ 16 w 40"/>
                <a:gd name="T43" fmla="*/ 11 h 43"/>
                <a:gd name="T44" fmla="*/ 14 w 40"/>
                <a:gd name="T45" fmla="*/ 13 h 43"/>
                <a:gd name="T46" fmla="*/ 13 w 40"/>
                <a:gd name="T47" fmla="*/ 16 h 43"/>
                <a:gd name="T48" fmla="*/ 13 w 40"/>
                <a:gd name="T49" fmla="*/ 20 h 43"/>
                <a:gd name="T50" fmla="*/ 13 w 40"/>
                <a:gd name="T51" fmla="*/ 43 h 43"/>
                <a:gd name="T52" fmla="*/ 0 w 40"/>
                <a:gd name="T53" fmla="*/ 43 h 43"/>
                <a:gd name="T54" fmla="*/ 0 w 40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43">
                  <a:moveTo>
                    <a:pt x="0" y="0"/>
                  </a:moveTo>
                  <a:lnTo>
                    <a:pt x="13" y="0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1" y="2"/>
                  </a:lnTo>
                  <a:lnTo>
                    <a:pt x="36" y="4"/>
                  </a:lnTo>
                  <a:lnTo>
                    <a:pt x="38" y="9"/>
                  </a:lnTo>
                  <a:lnTo>
                    <a:pt x="40" y="16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16"/>
                  </a:lnTo>
                  <a:lnTo>
                    <a:pt x="25" y="13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6" y="11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3" y="20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3" name="Freeform 87">
              <a:extLst>
                <a:ext uri="{FF2B5EF4-FFF2-40B4-BE49-F238E27FC236}">
                  <a16:creationId xmlns:a16="http://schemas.microsoft.com/office/drawing/2014/main" id="{3BBF670B-51F1-4AA4-9D47-B3E0170D4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1750" y="1824038"/>
              <a:ext cx="42863" cy="88900"/>
            </a:xfrm>
            <a:custGeom>
              <a:avLst/>
              <a:gdLst>
                <a:gd name="T0" fmla="*/ 5 w 27"/>
                <a:gd name="T1" fmla="*/ 42 h 56"/>
                <a:gd name="T2" fmla="*/ 5 w 27"/>
                <a:gd name="T3" fmla="*/ 22 h 56"/>
                <a:gd name="T4" fmla="*/ 0 w 27"/>
                <a:gd name="T5" fmla="*/ 22 h 56"/>
                <a:gd name="T6" fmla="*/ 0 w 27"/>
                <a:gd name="T7" fmla="*/ 11 h 56"/>
                <a:gd name="T8" fmla="*/ 5 w 27"/>
                <a:gd name="T9" fmla="*/ 11 h 56"/>
                <a:gd name="T10" fmla="*/ 5 w 27"/>
                <a:gd name="T11" fmla="*/ 0 h 56"/>
                <a:gd name="T12" fmla="*/ 18 w 27"/>
                <a:gd name="T13" fmla="*/ 0 h 56"/>
                <a:gd name="T14" fmla="*/ 18 w 27"/>
                <a:gd name="T15" fmla="*/ 11 h 56"/>
                <a:gd name="T16" fmla="*/ 27 w 27"/>
                <a:gd name="T17" fmla="*/ 11 h 56"/>
                <a:gd name="T18" fmla="*/ 27 w 27"/>
                <a:gd name="T19" fmla="*/ 22 h 56"/>
                <a:gd name="T20" fmla="*/ 18 w 27"/>
                <a:gd name="T21" fmla="*/ 22 h 56"/>
                <a:gd name="T22" fmla="*/ 18 w 27"/>
                <a:gd name="T23" fmla="*/ 40 h 56"/>
                <a:gd name="T24" fmla="*/ 18 w 27"/>
                <a:gd name="T25" fmla="*/ 40 h 56"/>
                <a:gd name="T26" fmla="*/ 18 w 27"/>
                <a:gd name="T27" fmla="*/ 43 h 56"/>
                <a:gd name="T28" fmla="*/ 22 w 27"/>
                <a:gd name="T29" fmla="*/ 45 h 56"/>
                <a:gd name="T30" fmla="*/ 22 w 27"/>
                <a:gd name="T31" fmla="*/ 45 h 56"/>
                <a:gd name="T32" fmla="*/ 27 w 27"/>
                <a:gd name="T33" fmla="*/ 43 h 56"/>
                <a:gd name="T34" fmla="*/ 27 w 27"/>
                <a:gd name="T35" fmla="*/ 53 h 56"/>
                <a:gd name="T36" fmla="*/ 27 w 27"/>
                <a:gd name="T37" fmla="*/ 53 h 56"/>
                <a:gd name="T38" fmla="*/ 23 w 27"/>
                <a:gd name="T39" fmla="*/ 54 h 56"/>
                <a:gd name="T40" fmla="*/ 18 w 27"/>
                <a:gd name="T41" fmla="*/ 56 h 56"/>
                <a:gd name="T42" fmla="*/ 18 w 27"/>
                <a:gd name="T43" fmla="*/ 56 h 56"/>
                <a:gd name="T44" fmla="*/ 13 w 27"/>
                <a:gd name="T45" fmla="*/ 54 h 56"/>
                <a:gd name="T46" fmla="*/ 9 w 27"/>
                <a:gd name="T47" fmla="*/ 53 h 56"/>
                <a:gd name="T48" fmla="*/ 5 w 27"/>
                <a:gd name="T49" fmla="*/ 49 h 56"/>
                <a:gd name="T50" fmla="*/ 5 w 27"/>
                <a:gd name="T51" fmla="*/ 42 h 56"/>
                <a:gd name="T52" fmla="*/ 5 w 27"/>
                <a:gd name="T53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56">
                  <a:moveTo>
                    <a:pt x="5" y="42"/>
                  </a:moveTo>
                  <a:lnTo>
                    <a:pt x="5" y="22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lnTo>
                    <a:pt x="18" y="0"/>
                  </a:lnTo>
                  <a:lnTo>
                    <a:pt x="18" y="11"/>
                  </a:lnTo>
                  <a:lnTo>
                    <a:pt x="27" y="11"/>
                  </a:lnTo>
                  <a:lnTo>
                    <a:pt x="27" y="22"/>
                  </a:lnTo>
                  <a:lnTo>
                    <a:pt x="18" y="22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18" y="43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7" y="43"/>
                  </a:lnTo>
                  <a:lnTo>
                    <a:pt x="27" y="53"/>
                  </a:lnTo>
                  <a:lnTo>
                    <a:pt x="27" y="53"/>
                  </a:lnTo>
                  <a:lnTo>
                    <a:pt x="23" y="54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13" y="54"/>
                  </a:lnTo>
                  <a:lnTo>
                    <a:pt x="9" y="53"/>
                  </a:lnTo>
                  <a:lnTo>
                    <a:pt x="5" y="49"/>
                  </a:lnTo>
                  <a:lnTo>
                    <a:pt x="5" y="42"/>
                  </a:lnTo>
                  <a:lnTo>
                    <a:pt x="5" y="4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4" name="Freeform 88">
              <a:extLst>
                <a:ext uri="{FF2B5EF4-FFF2-40B4-BE49-F238E27FC236}">
                  <a16:creationId xmlns:a16="http://schemas.microsoft.com/office/drawing/2014/main" id="{3F466256-DC89-4EE4-B2E1-141B0AB0D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900" y="1841500"/>
              <a:ext cx="42863" cy="68263"/>
            </a:xfrm>
            <a:custGeom>
              <a:avLst/>
              <a:gdLst>
                <a:gd name="T0" fmla="*/ 0 w 27"/>
                <a:gd name="T1" fmla="*/ 0 h 43"/>
                <a:gd name="T2" fmla="*/ 13 w 27"/>
                <a:gd name="T3" fmla="*/ 0 h 43"/>
                <a:gd name="T4" fmla="*/ 13 w 27"/>
                <a:gd name="T5" fmla="*/ 9 h 43"/>
                <a:gd name="T6" fmla="*/ 13 w 27"/>
                <a:gd name="T7" fmla="*/ 9 h 43"/>
                <a:gd name="T8" fmla="*/ 15 w 27"/>
                <a:gd name="T9" fmla="*/ 5 h 43"/>
                <a:gd name="T10" fmla="*/ 18 w 27"/>
                <a:gd name="T11" fmla="*/ 2 h 43"/>
                <a:gd name="T12" fmla="*/ 22 w 27"/>
                <a:gd name="T13" fmla="*/ 0 h 43"/>
                <a:gd name="T14" fmla="*/ 27 w 27"/>
                <a:gd name="T15" fmla="*/ 0 h 43"/>
                <a:gd name="T16" fmla="*/ 27 w 27"/>
                <a:gd name="T17" fmla="*/ 13 h 43"/>
                <a:gd name="T18" fmla="*/ 25 w 27"/>
                <a:gd name="T19" fmla="*/ 13 h 43"/>
                <a:gd name="T20" fmla="*/ 25 w 27"/>
                <a:gd name="T21" fmla="*/ 13 h 43"/>
                <a:gd name="T22" fmla="*/ 20 w 27"/>
                <a:gd name="T23" fmla="*/ 14 h 43"/>
                <a:gd name="T24" fmla="*/ 16 w 27"/>
                <a:gd name="T25" fmla="*/ 16 h 43"/>
                <a:gd name="T26" fmla="*/ 13 w 27"/>
                <a:gd name="T27" fmla="*/ 22 h 43"/>
                <a:gd name="T28" fmla="*/ 13 w 27"/>
                <a:gd name="T29" fmla="*/ 27 h 43"/>
                <a:gd name="T30" fmla="*/ 13 w 27"/>
                <a:gd name="T31" fmla="*/ 43 h 43"/>
                <a:gd name="T32" fmla="*/ 0 w 27"/>
                <a:gd name="T33" fmla="*/ 43 h 43"/>
                <a:gd name="T34" fmla="*/ 0 w 27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43">
                  <a:moveTo>
                    <a:pt x="0" y="0"/>
                  </a:moveTo>
                  <a:lnTo>
                    <a:pt x="13" y="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8" y="2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0" y="14"/>
                  </a:lnTo>
                  <a:lnTo>
                    <a:pt x="16" y="16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5" name="Freeform 89">
              <a:extLst>
                <a:ext uri="{FF2B5EF4-FFF2-40B4-BE49-F238E27FC236}">
                  <a16:creationId xmlns:a16="http://schemas.microsoft.com/office/drawing/2014/main" id="{4D22EABB-71CD-464D-B685-E889F84820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62875" y="1817688"/>
              <a:ext cx="20638" cy="92075"/>
            </a:xfrm>
            <a:custGeom>
              <a:avLst/>
              <a:gdLst>
                <a:gd name="T0" fmla="*/ 0 w 13"/>
                <a:gd name="T1" fmla="*/ 0 h 58"/>
                <a:gd name="T2" fmla="*/ 13 w 13"/>
                <a:gd name="T3" fmla="*/ 0 h 58"/>
                <a:gd name="T4" fmla="*/ 13 w 13"/>
                <a:gd name="T5" fmla="*/ 11 h 58"/>
                <a:gd name="T6" fmla="*/ 0 w 13"/>
                <a:gd name="T7" fmla="*/ 11 h 58"/>
                <a:gd name="T8" fmla="*/ 0 w 13"/>
                <a:gd name="T9" fmla="*/ 0 h 58"/>
                <a:gd name="T10" fmla="*/ 0 w 13"/>
                <a:gd name="T11" fmla="*/ 15 h 58"/>
                <a:gd name="T12" fmla="*/ 13 w 13"/>
                <a:gd name="T13" fmla="*/ 15 h 58"/>
                <a:gd name="T14" fmla="*/ 13 w 13"/>
                <a:gd name="T15" fmla="*/ 58 h 58"/>
                <a:gd name="T16" fmla="*/ 0 w 13"/>
                <a:gd name="T17" fmla="*/ 58 h 58"/>
                <a:gd name="T18" fmla="*/ 0 w 13"/>
                <a:gd name="T19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58">
                  <a:moveTo>
                    <a:pt x="0" y="0"/>
                  </a:moveTo>
                  <a:lnTo>
                    <a:pt x="13" y="0"/>
                  </a:lnTo>
                  <a:lnTo>
                    <a:pt x="13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15"/>
                  </a:moveTo>
                  <a:lnTo>
                    <a:pt x="13" y="15"/>
                  </a:lnTo>
                  <a:lnTo>
                    <a:pt x="13" y="58"/>
                  </a:lnTo>
                  <a:lnTo>
                    <a:pt x="0" y="5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6" name="Freeform 90">
              <a:extLst>
                <a:ext uri="{FF2B5EF4-FFF2-40B4-BE49-F238E27FC236}">
                  <a16:creationId xmlns:a16="http://schemas.microsoft.com/office/drawing/2014/main" id="{1E018A29-4CBC-4C8F-96D0-64DC48A116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5" y="1817688"/>
              <a:ext cx="71438" cy="95250"/>
            </a:xfrm>
            <a:custGeom>
              <a:avLst/>
              <a:gdLst>
                <a:gd name="T0" fmla="*/ 13 w 45"/>
                <a:gd name="T1" fmla="*/ 53 h 60"/>
                <a:gd name="T2" fmla="*/ 13 w 45"/>
                <a:gd name="T3" fmla="*/ 58 h 60"/>
                <a:gd name="T4" fmla="*/ 0 w 45"/>
                <a:gd name="T5" fmla="*/ 58 h 60"/>
                <a:gd name="T6" fmla="*/ 0 w 45"/>
                <a:gd name="T7" fmla="*/ 0 h 60"/>
                <a:gd name="T8" fmla="*/ 13 w 45"/>
                <a:gd name="T9" fmla="*/ 0 h 60"/>
                <a:gd name="T10" fmla="*/ 13 w 45"/>
                <a:gd name="T11" fmla="*/ 22 h 60"/>
                <a:gd name="T12" fmla="*/ 13 w 45"/>
                <a:gd name="T13" fmla="*/ 22 h 60"/>
                <a:gd name="T14" fmla="*/ 18 w 45"/>
                <a:gd name="T15" fmla="*/ 17 h 60"/>
                <a:gd name="T16" fmla="*/ 22 w 45"/>
                <a:gd name="T17" fmla="*/ 15 h 60"/>
                <a:gd name="T18" fmla="*/ 25 w 45"/>
                <a:gd name="T19" fmla="*/ 15 h 60"/>
                <a:gd name="T20" fmla="*/ 25 w 45"/>
                <a:gd name="T21" fmla="*/ 15 h 60"/>
                <a:gd name="T22" fmla="*/ 32 w 45"/>
                <a:gd name="T23" fmla="*/ 17 h 60"/>
                <a:gd name="T24" fmla="*/ 40 w 45"/>
                <a:gd name="T25" fmla="*/ 20 h 60"/>
                <a:gd name="T26" fmla="*/ 43 w 45"/>
                <a:gd name="T27" fmla="*/ 28 h 60"/>
                <a:gd name="T28" fmla="*/ 45 w 45"/>
                <a:gd name="T29" fmla="*/ 37 h 60"/>
                <a:gd name="T30" fmla="*/ 45 w 45"/>
                <a:gd name="T31" fmla="*/ 37 h 60"/>
                <a:gd name="T32" fmla="*/ 45 w 45"/>
                <a:gd name="T33" fmla="*/ 37 h 60"/>
                <a:gd name="T34" fmla="*/ 43 w 45"/>
                <a:gd name="T35" fmla="*/ 47 h 60"/>
                <a:gd name="T36" fmla="*/ 40 w 45"/>
                <a:gd name="T37" fmla="*/ 55 h 60"/>
                <a:gd name="T38" fmla="*/ 32 w 45"/>
                <a:gd name="T39" fmla="*/ 58 h 60"/>
                <a:gd name="T40" fmla="*/ 25 w 45"/>
                <a:gd name="T41" fmla="*/ 60 h 60"/>
                <a:gd name="T42" fmla="*/ 25 w 45"/>
                <a:gd name="T43" fmla="*/ 60 h 60"/>
                <a:gd name="T44" fmla="*/ 22 w 45"/>
                <a:gd name="T45" fmla="*/ 58 h 60"/>
                <a:gd name="T46" fmla="*/ 18 w 45"/>
                <a:gd name="T47" fmla="*/ 58 h 60"/>
                <a:gd name="T48" fmla="*/ 13 w 45"/>
                <a:gd name="T49" fmla="*/ 53 h 60"/>
                <a:gd name="T50" fmla="*/ 13 w 45"/>
                <a:gd name="T51" fmla="*/ 53 h 60"/>
                <a:gd name="T52" fmla="*/ 32 w 45"/>
                <a:gd name="T53" fmla="*/ 37 h 60"/>
                <a:gd name="T54" fmla="*/ 32 w 45"/>
                <a:gd name="T55" fmla="*/ 37 h 60"/>
                <a:gd name="T56" fmla="*/ 32 w 45"/>
                <a:gd name="T57" fmla="*/ 37 h 60"/>
                <a:gd name="T58" fmla="*/ 32 w 45"/>
                <a:gd name="T59" fmla="*/ 33 h 60"/>
                <a:gd name="T60" fmla="*/ 31 w 45"/>
                <a:gd name="T61" fmla="*/ 29 h 60"/>
                <a:gd name="T62" fmla="*/ 27 w 45"/>
                <a:gd name="T63" fmla="*/ 26 h 60"/>
                <a:gd name="T64" fmla="*/ 23 w 45"/>
                <a:gd name="T65" fmla="*/ 26 h 60"/>
                <a:gd name="T66" fmla="*/ 23 w 45"/>
                <a:gd name="T67" fmla="*/ 26 h 60"/>
                <a:gd name="T68" fmla="*/ 18 w 45"/>
                <a:gd name="T69" fmla="*/ 26 h 60"/>
                <a:gd name="T70" fmla="*/ 16 w 45"/>
                <a:gd name="T71" fmla="*/ 29 h 60"/>
                <a:gd name="T72" fmla="*/ 13 w 45"/>
                <a:gd name="T73" fmla="*/ 33 h 60"/>
                <a:gd name="T74" fmla="*/ 13 w 45"/>
                <a:gd name="T75" fmla="*/ 37 h 60"/>
                <a:gd name="T76" fmla="*/ 13 w 45"/>
                <a:gd name="T77" fmla="*/ 37 h 60"/>
                <a:gd name="T78" fmla="*/ 13 w 45"/>
                <a:gd name="T79" fmla="*/ 37 h 60"/>
                <a:gd name="T80" fmla="*/ 13 w 45"/>
                <a:gd name="T81" fmla="*/ 42 h 60"/>
                <a:gd name="T82" fmla="*/ 16 w 45"/>
                <a:gd name="T83" fmla="*/ 46 h 60"/>
                <a:gd name="T84" fmla="*/ 18 w 45"/>
                <a:gd name="T85" fmla="*/ 47 h 60"/>
                <a:gd name="T86" fmla="*/ 23 w 45"/>
                <a:gd name="T87" fmla="*/ 49 h 60"/>
                <a:gd name="T88" fmla="*/ 23 w 45"/>
                <a:gd name="T89" fmla="*/ 49 h 60"/>
                <a:gd name="T90" fmla="*/ 27 w 45"/>
                <a:gd name="T91" fmla="*/ 47 h 60"/>
                <a:gd name="T92" fmla="*/ 31 w 45"/>
                <a:gd name="T93" fmla="*/ 46 h 60"/>
                <a:gd name="T94" fmla="*/ 32 w 45"/>
                <a:gd name="T95" fmla="*/ 42 h 60"/>
                <a:gd name="T96" fmla="*/ 32 w 45"/>
                <a:gd name="T97" fmla="*/ 37 h 60"/>
                <a:gd name="T98" fmla="*/ 32 w 45"/>
                <a:gd name="T99" fmla="*/ 3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5" h="60">
                  <a:moveTo>
                    <a:pt x="13" y="53"/>
                  </a:moveTo>
                  <a:lnTo>
                    <a:pt x="13" y="58"/>
                  </a:lnTo>
                  <a:lnTo>
                    <a:pt x="0" y="58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8" y="17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32" y="17"/>
                  </a:lnTo>
                  <a:lnTo>
                    <a:pt x="40" y="20"/>
                  </a:lnTo>
                  <a:lnTo>
                    <a:pt x="43" y="28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3" y="47"/>
                  </a:lnTo>
                  <a:lnTo>
                    <a:pt x="40" y="55"/>
                  </a:lnTo>
                  <a:lnTo>
                    <a:pt x="32" y="58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2" y="58"/>
                  </a:lnTo>
                  <a:lnTo>
                    <a:pt x="18" y="58"/>
                  </a:lnTo>
                  <a:lnTo>
                    <a:pt x="13" y="53"/>
                  </a:lnTo>
                  <a:lnTo>
                    <a:pt x="13" y="53"/>
                  </a:lnTo>
                  <a:close/>
                  <a:moveTo>
                    <a:pt x="32" y="37"/>
                  </a:moveTo>
                  <a:lnTo>
                    <a:pt x="32" y="37"/>
                  </a:lnTo>
                  <a:lnTo>
                    <a:pt x="32" y="37"/>
                  </a:lnTo>
                  <a:lnTo>
                    <a:pt x="32" y="33"/>
                  </a:lnTo>
                  <a:lnTo>
                    <a:pt x="31" y="29"/>
                  </a:lnTo>
                  <a:lnTo>
                    <a:pt x="27" y="26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18" y="26"/>
                  </a:lnTo>
                  <a:lnTo>
                    <a:pt x="16" y="29"/>
                  </a:lnTo>
                  <a:lnTo>
                    <a:pt x="13" y="33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42"/>
                  </a:lnTo>
                  <a:lnTo>
                    <a:pt x="16" y="46"/>
                  </a:lnTo>
                  <a:lnTo>
                    <a:pt x="18" y="47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7" y="47"/>
                  </a:lnTo>
                  <a:lnTo>
                    <a:pt x="31" y="46"/>
                  </a:lnTo>
                  <a:lnTo>
                    <a:pt x="32" y="42"/>
                  </a:lnTo>
                  <a:lnTo>
                    <a:pt x="32" y="37"/>
                  </a:lnTo>
                  <a:lnTo>
                    <a:pt x="32" y="37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7" name="Freeform 91">
              <a:extLst>
                <a:ext uri="{FF2B5EF4-FFF2-40B4-BE49-F238E27FC236}">
                  <a16:creationId xmlns:a16="http://schemas.microsoft.com/office/drawing/2014/main" id="{B92CC5B6-5C47-421C-8BB5-8B841E1A5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6700" y="1841500"/>
              <a:ext cx="63500" cy="71438"/>
            </a:xfrm>
            <a:custGeom>
              <a:avLst/>
              <a:gdLst>
                <a:gd name="T0" fmla="*/ 0 w 40"/>
                <a:gd name="T1" fmla="*/ 29 h 45"/>
                <a:gd name="T2" fmla="*/ 0 w 40"/>
                <a:gd name="T3" fmla="*/ 0 h 45"/>
                <a:gd name="T4" fmla="*/ 13 w 40"/>
                <a:gd name="T5" fmla="*/ 0 h 45"/>
                <a:gd name="T6" fmla="*/ 13 w 40"/>
                <a:gd name="T7" fmla="*/ 25 h 45"/>
                <a:gd name="T8" fmla="*/ 13 w 40"/>
                <a:gd name="T9" fmla="*/ 25 h 45"/>
                <a:gd name="T10" fmla="*/ 13 w 40"/>
                <a:gd name="T11" fmla="*/ 29 h 45"/>
                <a:gd name="T12" fmla="*/ 15 w 40"/>
                <a:gd name="T13" fmla="*/ 31 h 45"/>
                <a:gd name="T14" fmla="*/ 16 w 40"/>
                <a:gd name="T15" fmla="*/ 32 h 45"/>
                <a:gd name="T16" fmla="*/ 20 w 40"/>
                <a:gd name="T17" fmla="*/ 34 h 45"/>
                <a:gd name="T18" fmla="*/ 20 w 40"/>
                <a:gd name="T19" fmla="*/ 34 h 45"/>
                <a:gd name="T20" fmla="*/ 24 w 40"/>
                <a:gd name="T21" fmla="*/ 32 h 45"/>
                <a:gd name="T22" fmla="*/ 25 w 40"/>
                <a:gd name="T23" fmla="*/ 31 h 45"/>
                <a:gd name="T24" fmla="*/ 27 w 40"/>
                <a:gd name="T25" fmla="*/ 29 h 45"/>
                <a:gd name="T26" fmla="*/ 27 w 40"/>
                <a:gd name="T27" fmla="*/ 25 h 45"/>
                <a:gd name="T28" fmla="*/ 27 w 40"/>
                <a:gd name="T29" fmla="*/ 0 h 45"/>
                <a:gd name="T30" fmla="*/ 40 w 40"/>
                <a:gd name="T31" fmla="*/ 0 h 45"/>
                <a:gd name="T32" fmla="*/ 40 w 40"/>
                <a:gd name="T33" fmla="*/ 43 h 45"/>
                <a:gd name="T34" fmla="*/ 27 w 40"/>
                <a:gd name="T35" fmla="*/ 43 h 45"/>
                <a:gd name="T36" fmla="*/ 27 w 40"/>
                <a:gd name="T37" fmla="*/ 38 h 45"/>
                <a:gd name="T38" fmla="*/ 27 w 40"/>
                <a:gd name="T39" fmla="*/ 38 h 45"/>
                <a:gd name="T40" fmla="*/ 22 w 40"/>
                <a:gd name="T41" fmla="*/ 43 h 45"/>
                <a:gd name="T42" fmla="*/ 18 w 40"/>
                <a:gd name="T43" fmla="*/ 43 h 45"/>
                <a:gd name="T44" fmla="*/ 15 w 40"/>
                <a:gd name="T45" fmla="*/ 45 h 45"/>
                <a:gd name="T46" fmla="*/ 15 w 40"/>
                <a:gd name="T47" fmla="*/ 45 h 45"/>
                <a:gd name="T48" fmla="*/ 9 w 40"/>
                <a:gd name="T49" fmla="*/ 43 h 45"/>
                <a:gd name="T50" fmla="*/ 4 w 40"/>
                <a:gd name="T51" fmla="*/ 40 h 45"/>
                <a:gd name="T52" fmla="*/ 2 w 40"/>
                <a:gd name="T53" fmla="*/ 36 h 45"/>
                <a:gd name="T54" fmla="*/ 0 w 40"/>
                <a:gd name="T55" fmla="*/ 29 h 45"/>
                <a:gd name="T56" fmla="*/ 0 w 40"/>
                <a:gd name="T57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0" h="45">
                  <a:moveTo>
                    <a:pt x="0" y="29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9"/>
                  </a:lnTo>
                  <a:lnTo>
                    <a:pt x="15" y="31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4" y="32"/>
                  </a:lnTo>
                  <a:lnTo>
                    <a:pt x="25" y="31"/>
                  </a:lnTo>
                  <a:lnTo>
                    <a:pt x="27" y="29"/>
                  </a:lnTo>
                  <a:lnTo>
                    <a:pt x="27" y="25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2" y="43"/>
                  </a:lnTo>
                  <a:lnTo>
                    <a:pt x="18" y="43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9" y="43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8" name="Freeform 92">
              <a:extLst>
                <a:ext uri="{FF2B5EF4-FFF2-40B4-BE49-F238E27FC236}">
                  <a16:creationId xmlns:a16="http://schemas.microsoft.com/office/drawing/2014/main" id="{A7DFFA8F-2098-4957-9BAA-B9DC28261F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67663" y="1817688"/>
              <a:ext cx="19050" cy="92075"/>
            </a:xfrm>
            <a:custGeom>
              <a:avLst/>
              <a:gdLst>
                <a:gd name="T0" fmla="*/ 0 w 12"/>
                <a:gd name="T1" fmla="*/ 0 h 58"/>
                <a:gd name="T2" fmla="*/ 12 w 12"/>
                <a:gd name="T3" fmla="*/ 0 h 58"/>
                <a:gd name="T4" fmla="*/ 12 w 12"/>
                <a:gd name="T5" fmla="*/ 11 h 58"/>
                <a:gd name="T6" fmla="*/ 0 w 12"/>
                <a:gd name="T7" fmla="*/ 11 h 58"/>
                <a:gd name="T8" fmla="*/ 0 w 12"/>
                <a:gd name="T9" fmla="*/ 0 h 58"/>
                <a:gd name="T10" fmla="*/ 0 w 12"/>
                <a:gd name="T11" fmla="*/ 15 h 58"/>
                <a:gd name="T12" fmla="*/ 12 w 12"/>
                <a:gd name="T13" fmla="*/ 15 h 58"/>
                <a:gd name="T14" fmla="*/ 12 w 12"/>
                <a:gd name="T15" fmla="*/ 58 h 58"/>
                <a:gd name="T16" fmla="*/ 0 w 12"/>
                <a:gd name="T17" fmla="*/ 58 h 58"/>
                <a:gd name="T18" fmla="*/ 0 w 12"/>
                <a:gd name="T19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58">
                  <a:moveTo>
                    <a:pt x="0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15"/>
                  </a:moveTo>
                  <a:lnTo>
                    <a:pt x="12" y="15"/>
                  </a:lnTo>
                  <a:lnTo>
                    <a:pt x="12" y="58"/>
                  </a:lnTo>
                  <a:lnTo>
                    <a:pt x="0" y="5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9" name="Freeform 93">
              <a:extLst>
                <a:ext uri="{FF2B5EF4-FFF2-40B4-BE49-F238E27FC236}">
                  <a16:creationId xmlns:a16="http://schemas.microsoft.com/office/drawing/2014/main" id="{1F4D6249-9D9D-47F2-8A83-68953A906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000" y="1841500"/>
              <a:ext cx="63500" cy="92075"/>
            </a:xfrm>
            <a:custGeom>
              <a:avLst/>
              <a:gdLst>
                <a:gd name="T0" fmla="*/ 9 w 40"/>
                <a:gd name="T1" fmla="*/ 54 h 58"/>
                <a:gd name="T2" fmla="*/ 17 w 40"/>
                <a:gd name="T3" fmla="*/ 43 h 58"/>
                <a:gd name="T4" fmla="*/ 17 w 40"/>
                <a:gd name="T5" fmla="*/ 43 h 58"/>
                <a:gd name="T6" fmla="*/ 9 w 40"/>
                <a:gd name="T7" fmla="*/ 42 h 58"/>
                <a:gd name="T8" fmla="*/ 6 w 40"/>
                <a:gd name="T9" fmla="*/ 36 h 58"/>
                <a:gd name="T10" fmla="*/ 2 w 40"/>
                <a:gd name="T11" fmla="*/ 29 h 58"/>
                <a:gd name="T12" fmla="*/ 0 w 40"/>
                <a:gd name="T13" fmla="*/ 22 h 58"/>
                <a:gd name="T14" fmla="*/ 0 w 40"/>
                <a:gd name="T15" fmla="*/ 22 h 58"/>
                <a:gd name="T16" fmla="*/ 0 w 40"/>
                <a:gd name="T17" fmla="*/ 22 h 58"/>
                <a:gd name="T18" fmla="*/ 2 w 40"/>
                <a:gd name="T19" fmla="*/ 14 h 58"/>
                <a:gd name="T20" fmla="*/ 8 w 40"/>
                <a:gd name="T21" fmla="*/ 7 h 58"/>
                <a:gd name="T22" fmla="*/ 15 w 40"/>
                <a:gd name="T23" fmla="*/ 2 h 58"/>
                <a:gd name="T24" fmla="*/ 24 w 40"/>
                <a:gd name="T25" fmla="*/ 0 h 58"/>
                <a:gd name="T26" fmla="*/ 24 w 40"/>
                <a:gd name="T27" fmla="*/ 0 h 58"/>
                <a:gd name="T28" fmla="*/ 29 w 40"/>
                <a:gd name="T29" fmla="*/ 0 h 58"/>
                <a:gd name="T30" fmla="*/ 33 w 40"/>
                <a:gd name="T31" fmla="*/ 2 h 58"/>
                <a:gd name="T32" fmla="*/ 40 w 40"/>
                <a:gd name="T33" fmla="*/ 7 h 58"/>
                <a:gd name="T34" fmla="*/ 33 w 40"/>
                <a:gd name="T35" fmla="*/ 14 h 58"/>
                <a:gd name="T36" fmla="*/ 33 w 40"/>
                <a:gd name="T37" fmla="*/ 14 h 58"/>
                <a:gd name="T38" fmla="*/ 29 w 40"/>
                <a:gd name="T39" fmla="*/ 11 h 58"/>
                <a:gd name="T40" fmla="*/ 24 w 40"/>
                <a:gd name="T41" fmla="*/ 11 h 58"/>
                <a:gd name="T42" fmla="*/ 24 w 40"/>
                <a:gd name="T43" fmla="*/ 11 h 58"/>
                <a:gd name="T44" fmla="*/ 18 w 40"/>
                <a:gd name="T45" fmla="*/ 11 h 58"/>
                <a:gd name="T46" fmla="*/ 15 w 40"/>
                <a:gd name="T47" fmla="*/ 14 h 58"/>
                <a:gd name="T48" fmla="*/ 13 w 40"/>
                <a:gd name="T49" fmla="*/ 18 h 58"/>
                <a:gd name="T50" fmla="*/ 13 w 40"/>
                <a:gd name="T51" fmla="*/ 22 h 58"/>
                <a:gd name="T52" fmla="*/ 13 w 40"/>
                <a:gd name="T53" fmla="*/ 22 h 58"/>
                <a:gd name="T54" fmla="*/ 13 w 40"/>
                <a:gd name="T55" fmla="*/ 22 h 58"/>
                <a:gd name="T56" fmla="*/ 13 w 40"/>
                <a:gd name="T57" fmla="*/ 27 h 58"/>
                <a:gd name="T58" fmla="*/ 17 w 40"/>
                <a:gd name="T59" fmla="*/ 31 h 58"/>
                <a:gd name="T60" fmla="*/ 18 w 40"/>
                <a:gd name="T61" fmla="*/ 32 h 58"/>
                <a:gd name="T62" fmla="*/ 24 w 40"/>
                <a:gd name="T63" fmla="*/ 34 h 58"/>
                <a:gd name="T64" fmla="*/ 24 w 40"/>
                <a:gd name="T65" fmla="*/ 34 h 58"/>
                <a:gd name="T66" fmla="*/ 29 w 40"/>
                <a:gd name="T67" fmla="*/ 32 h 58"/>
                <a:gd name="T68" fmla="*/ 33 w 40"/>
                <a:gd name="T69" fmla="*/ 29 h 58"/>
                <a:gd name="T70" fmla="*/ 40 w 40"/>
                <a:gd name="T71" fmla="*/ 36 h 58"/>
                <a:gd name="T72" fmla="*/ 40 w 40"/>
                <a:gd name="T73" fmla="*/ 36 h 58"/>
                <a:gd name="T74" fmla="*/ 35 w 40"/>
                <a:gd name="T75" fmla="*/ 42 h 58"/>
                <a:gd name="T76" fmla="*/ 29 w 40"/>
                <a:gd name="T77" fmla="*/ 43 h 58"/>
                <a:gd name="T78" fmla="*/ 26 w 40"/>
                <a:gd name="T79" fmla="*/ 45 h 58"/>
                <a:gd name="T80" fmla="*/ 20 w 40"/>
                <a:gd name="T81" fmla="*/ 58 h 58"/>
                <a:gd name="T82" fmla="*/ 9 w 40"/>
                <a:gd name="T83" fmla="*/ 5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" h="58">
                  <a:moveTo>
                    <a:pt x="9" y="54"/>
                  </a:moveTo>
                  <a:lnTo>
                    <a:pt x="17" y="43"/>
                  </a:lnTo>
                  <a:lnTo>
                    <a:pt x="17" y="43"/>
                  </a:lnTo>
                  <a:lnTo>
                    <a:pt x="9" y="42"/>
                  </a:lnTo>
                  <a:lnTo>
                    <a:pt x="6" y="36"/>
                  </a:lnTo>
                  <a:lnTo>
                    <a:pt x="2" y="29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8" y="7"/>
                  </a:lnTo>
                  <a:lnTo>
                    <a:pt x="15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3" y="2"/>
                  </a:lnTo>
                  <a:lnTo>
                    <a:pt x="40" y="7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29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5" y="14"/>
                  </a:lnTo>
                  <a:lnTo>
                    <a:pt x="13" y="18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7" y="31"/>
                  </a:lnTo>
                  <a:lnTo>
                    <a:pt x="18" y="32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9" y="32"/>
                  </a:lnTo>
                  <a:lnTo>
                    <a:pt x="33" y="29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35" y="42"/>
                  </a:lnTo>
                  <a:lnTo>
                    <a:pt x="29" y="43"/>
                  </a:lnTo>
                  <a:lnTo>
                    <a:pt x="26" y="45"/>
                  </a:lnTo>
                  <a:lnTo>
                    <a:pt x="20" y="58"/>
                  </a:lnTo>
                  <a:lnTo>
                    <a:pt x="9" y="54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0" name="Freeform 94">
              <a:extLst>
                <a:ext uri="{FF2B5EF4-FFF2-40B4-BE49-F238E27FC236}">
                  <a16:creationId xmlns:a16="http://schemas.microsoft.com/office/drawing/2014/main" id="{5A84B16A-2D37-40C0-ACFE-D90EA3D2A7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74025" y="1816100"/>
              <a:ext cx="73025" cy="96838"/>
            </a:xfrm>
            <a:custGeom>
              <a:avLst/>
              <a:gdLst>
                <a:gd name="T0" fmla="*/ 0 w 46"/>
                <a:gd name="T1" fmla="*/ 38 h 61"/>
                <a:gd name="T2" fmla="*/ 1 w 46"/>
                <a:gd name="T3" fmla="*/ 30 h 61"/>
                <a:gd name="T4" fmla="*/ 14 w 46"/>
                <a:gd name="T5" fmla="*/ 18 h 61"/>
                <a:gd name="T6" fmla="*/ 23 w 46"/>
                <a:gd name="T7" fmla="*/ 16 h 61"/>
                <a:gd name="T8" fmla="*/ 39 w 46"/>
                <a:gd name="T9" fmla="*/ 23 h 61"/>
                <a:gd name="T10" fmla="*/ 46 w 46"/>
                <a:gd name="T11" fmla="*/ 38 h 61"/>
                <a:gd name="T12" fmla="*/ 46 w 46"/>
                <a:gd name="T13" fmla="*/ 38 h 61"/>
                <a:gd name="T14" fmla="*/ 39 w 46"/>
                <a:gd name="T15" fmla="*/ 54 h 61"/>
                <a:gd name="T16" fmla="*/ 23 w 46"/>
                <a:gd name="T17" fmla="*/ 61 h 61"/>
                <a:gd name="T18" fmla="*/ 14 w 46"/>
                <a:gd name="T19" fmla="*/ 59 h 61"/>
                <a:gd name="T20" fmla="*/ 1 w 46"/>
                <a:gd name="T21" fmla="*/ 47 h 61"/>
                <a:gd name="T22" fmla="*/ 0 w 46"/>
                <a:gd name="T23" fmla="*/ 38 h 61"/>
                <a:gd name="T24" fmla="*/ 7 w 46"/>
                <a:gd name="T25" fmla="*/ 11 h 61"/>
                <a:gd name="T26" fmla="*/ 12 w 46"/>
                <a:gd name="T27" fmla="*/ 0 h 61"/>
                <a:gd name="T28" fmla="*/ 16 w 46"/>
                <a:gd name="T29" fmla="*/ 0 h 61"/>
                <a:gd name="T30" fmla="*/ 28 w 46"/>
                <a:gd name="T31" fmla="*/ 3 h 61"/>
                <a:gd name="T32" fmla="*/ 32 w 46"/>
                <a:gd name="T33" fmla="*/ 1 h 61"/>
                <a:gd name="T34" fmla="*/ 39 w 46"/>
                <a:gd name="T35" fmla="*/ 1 h 61"/>
                <a:gd name="T36" fmla="*/ 36 w 46"/>
                <a:gd name="T37" fmla="*/ 9 h 61"/>
                <a:gd name="T38" fmla="*/ 30 w 46"/>
                <a:gd name="T39" fmla="*/ 12 h 61"/>
                <a:gd name="T40" fmla="*/ 23 w 46"/>
                <a:gd name="T41" fmla="*/ 11 h 61"/>
                <a:gd name="T42" fmla="*/ 18 w 46"/>
                <a:gd name="T43" fmla="*/ 9 h 61"/>
                <a:gd name="T44" fmla="*/ 12 w 46"/>
                <a:gd name="T45" fmla="*/ 12 h 61"/>
                <a:gd name="T46" fmla="*/ 34 w 46"/>
                <a:gd name="T47" fmla="*/ 38 h 61"/>
                <a:gd name="T48" fmla="*/ 34 w 46"/>
                <a:gd name="T49" fmla="*/ 38 h 61"/>
                <a:gd name="T50" fmla="*/ 30 w 46"/>
                <a:gd name="T51" fmla="*/ 30 h 61"/>
                <a:gd name="T52" fmla="*/ 23 w 46"/>
                <a:gd name="T53" fmla="*/ 27 h 61"/>
                <a:gd name="T54" fmla="*/ 18 w 46"/>
                <a:gd name="T55" fmla="*/ 27 h 61"/>
                <a:gd name="T56" fmla="*/ 12 w 46"/>
                <a:gd name="T57" fmla="*/ 34 h 61"/>
                <a:gd name="T58" fmla="*/ 12 w 46"/>
                <a:gd name="T59" fmla="*/ 38 h 61"/>
                <a:gd name="T60" fmla="*/ 12 w 46"/>
                <a:gd name="T61" fmla="*/ 43 h 61"/>
                <a:gd name="T62" fmla="*/ 18 w 46"/>
                <a:gd name="T63" fmla="*/ 48 h 61"/>
                <a:gd name="T64" fmla="*/ 23 w 46"/>
                <a:gd name="T65" fmla="*/ 50 h 61"/>
                <a:gd name="T66" fmla="*/ 30 w 46"/>
                <a:gd name="T67" fmla="*/ 47 h 61"/>
                <a:gd name="T68" fmla="*/ 34 w 46"/>
                <a:gd name="T69" fmla="*/ 3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" h="61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1" y="30"/>
                  </a:lnTo>
                  <a:lnTo>
                    <a:pt x="7" y="23"/>
                  </a:lnTo>
                  <a:lnTo>
                    <a:pt x="14" y="18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32" y="18"/>
                  </a:lnTo>
                  <a:lnTo>
                    <a:pt x="39" y="23"/>
                  </a:lnTo>
                  <a:lnTo>
                    <a:pt x="45" y="29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5" y="47"/>
                  </a:lnTo>
                  <a:lnTo>
                    <a:pt x="39" y="54"/>
                  </a:lnTo>
                  <a:lnTo>
                    <a:pt x="32" y="59"/>
                  </a:lnTo>
                  <a:lnTo>
                    <a:pt x="23" y="61"/>
                  </a:lnTo>
                  <a:lnTo>
                    <a:pt x="23" y="61"/>
                  </a:lnTo>
                  <a:lnTo>
                    <a:pt x="14" y="59"/>
                  </a:lnTo>
                  <a:lnTo>
                    <a:pt x="7" y="54"/>
                  </a:lnTo>
                  <a:lnTo>
                    <a:pt x="1" y="47"/>
                  </a:lnTo>
                  <a:lnTo>
                    <a:pt x="0" y="38"/>
                  </a:lnTo>
                  <a:lnTo>
                    <a:pt x="0" y="38"/>
                  </a:lnTo>
                  <a:close/>
                  <a:moveTo>
                    <a:pt x="7" y="11"/>
                  </a:moveTo>
                  <a:lnTo>
                    <a:pt x="7" y="11"/>
                  </a:lnTo>
                  <a:lnTo>
                    <a:pt x="10" y="3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32" y="1"/>
                  </a:lnTo>
                  <a:lnTo>
                    <a:pt x="34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23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2"/>
                  </a:lnTo>
                  <a:lnTo>
                    <a:pt x="7" y="11"/>
                  </a:lnTo>
                  <a:close/>
                  <a:moveTo>
                    <a:pt x="34" y="38"/>
                  </a:moveTo>
                  <a:lnTo>
                    <a:pt x="34" y="38"/>
                  </a:lnTo>
                  <a:lnTo>
                    <a:pt x="34" y="38"/>
                  </a:lnTo>
                  <a:lnTo>
                    <a:pt x="34" y="34"/>
                  </a:lnTo>
                  <a:lnTo>
                    <a:pt x="30" y="30"/>
                  </a:lnTo>
                  <a:lnTo>
                    <a:pt x="27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18" y="27"/>
                  </a:lnTo>
                  <a:lnTo>
                    <a:pt x="14" y="30"/>
                  </a:lnTo>
                  <a:lnTo>
                    <a:pt x="12" y="34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43"/>
                  </a:lnTo>
                  <a:lnTo>
                    <a:pt x="14" y="47"/>
                  </a:lnTo>
                  <a:lnTo>
                    <a:pt x="18" y="48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7" y="48"/>
                  </a:lnTo>
                  <a:lnTo>
                    <a:pt x="30" y="47"/>
                  </a:lnTo>
                  <a:lnTo>
                    <a:pt x="34" y="43"/>
                  </a:lnTo>
                  <a:lnTo>
                    <a:pt x="34" y="38"/>
                  </a:lnTo>
                  <a:lnTo>
                    <a:pt x="34" y="3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1" name="Freeform 95">
              <a:extLst>
                <a:ext uri="{FF2B5EF4-FFF2-40B4-BE49-F238E27FC236}">
                  <a16:creationId xmlns:a16="http://schemas.microsoft.com/office/drawing/2014/main" id="{9DF229B4-BFEE-4AAD-893B-4192EFDB85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6575" y="1841500"/>
              <a:ext cx="68263" cy="71438"/>
            </a:xfrm>
            <a:custGeom>
              <a:avLst/>
              <a:gdLst>
                <a:gd name="T0" fmla="*/ 0 w 43"/>
                <a:gd name="T1" fmla="*/ 22 h 45"/>
                <a:gd name="T2" fmla="*/ 0 w 43"/>
                <a:gd name="T3" fmla="*/ 22 h 45"/>
                <a:gd name="T4" fmla="*/ 0 w 43"/>
                <a:gd name="T5" fmla="*/ 22 h 45"/>
                <a:gd name="T6" fmla="*/ 2 w 43"/>
                <a:gd name="T7" fmla="*/ 14 h 45"/>
                <a:gd name="T8" fmla="*/ 7 w 43"/>
                <a:gd name="T9" fmla="*/ 7 h 45"/>
                <a:gd name="T10" fmla="*/ 13 w 43"/>
                <a:gd name="T11" fmla="*/ 2 h 45"/>
                <a:gd name="T12" fmla="*/ 22 w 43"/>
                <a:gd name="T13" fmla="*/ 0 h 45"/>
                <a:gd name="T14" fmla="*/ 22 w 43"/>
                <a:gd name="T15" fmla="*/ 0 h 45"/>
                <a:gd name="T16" fmla="*/ 27 w 43"/>
                <a:gd name="T17" fmla="*/ 0 h 45"/>
                <a:gd name="T18" fmla="*/ 31 w 43"/>
                <a:gd name="T19" fmla="*/ 2 h 45"/>
                <a:gd name="T20" fmla="*/ 38 w 43"/>
                <a:gd name="T21" fmla="*/ 7 h 45"/>
                <a:gd name="T22" fmla="*/ 41 w 43"/>
                <a:gd name="T23" fmla="*/ 14 h 45"/>
                <a:gd name="T24" fmla="*/ 43 w 43"/>
                <a:gd name="T25" fmla="*/ 23 h 45"/>
                <a:gd name="T26" fmla="*/ 43 w 43"/>
                <a:gd name="T27" fmla="*/ 23 h 45"/>
                <a:gd name="T28" fmla="*/ 43 w 43"/>
                <a:gd name="T29" fmla="*/ 27 h 45"/>
                <a:gd name="T30" fmla="*/ 13 w 43"/>
                <a:gd name="T31" fmla="*/ 27 h 45"/>
                <a:gd name="T32" fmla="*/ 13 w 43"/>
                <a:gd name="T33" fmla="*/ 27 h 45"/>
                <a:gd name="T34" fmla="*/ 14 w 43"/>
                <a:gd name="T35" fmla="*/ 31 h 45"/>
                <a:gd name="T36" fmla="*/ 16 w 43"/>
                <a:gd name="T37" fmla="*/ 32 h 45"/>
                <a:gd name="T38" fmla="*/ 20 w 43"/>
                <a:gd name="T39" fmla="*/ 34 h 45"/>
                <a:gd name="T40" fmla="*/ 23 w 43"/>
                <a:gd name="T41" fmla="*/ 34 h 45"/>
                <a:gd name="T42" fmla="*/ 23 w 43"/>
                <a:gd name="T43" fmla="*/ 34 h 45"/>
                <a:gd name="T44" fmla="*/ 29 w 43"/>
                <a:gd name="T45" fmla="*/ 34 h 45"/>
                <a:gd name="T46" fmla="*/ 34 w 43"/>
                <a:gd name="T47" fmla="*/ 31 h 45"/>
                <a:gd name="T48" fmla="*/ 41 w 43"/>
                <a:gd name="T49" fmla="*/ 36 h 45"/>
                <a:gd name="T50" fmla="*/ 41 w 43"/>
                <a:gd name="T51" fmla="*/ 36 h 45"/>
                <a:gd name="T52" fmla="*/ 38 w 43"/>
                <a:gd name="T53" fmla="*/ 40 h 45"/>
                <a:gd name="T54" fmla="*/ 34 w 43"/>
                <a:gd name="T55" fmla="*/ 43 h 45"/>
                <a:gd name="T56" fmla="*/ 29 w 43"/>
                <a:gd name="T57" fmla="*/ 43 h 45"/>
                <a:gd name="T58" fmla="*/ 23 w 43"/>
                <a:gd name="T59" fmla="*/ 45 h 45"/>
                <a:gd name="T60" fmla="*/ 23 w 43"/>
                <a:gd name="T61" fmla="*/ 45 h 45"/>
                <a:gd name="T62" fmla="*/ 14 w 43"/>
                <a:gd name="T63" fmla="*/ 43 h 45"/>
                <a:gd name="T64" fmla="*/ 7 w 43"/>
                <a:gd name="T65" fmla="*/ 38 h 45"/>
                <a:gd name="T66" fmla="*/ 2 w 43"/>
                <a:gd name="T67" fmla="*/ 31 h 45"/>
                <a:gd name="T68" fmla="*/ 0 w 43"/>
                <a:gd name="T69" fmla="*/ 22 h 45"/>
                <a:gd name="T70" fmla="*/ 0 w 43"/>
                <a:gd name="T71" fmla="*/ 22 h 45"/>
                <a:gd name="T72" fmla="*/ 31 w 43"/>
                <a:gd name="T73" fmla="*/ 18 h 45"/>
                <a:gd name="T74" fmla="*/ 31 w 43"/>
                <a:gd name="T75" fmla="*/ 18 h 45"/>
                <a:gd name="T76" fmla="*/ 31 w 43"/>
                <a:gd name="T77" fmla="*/ 14 h 45"/>
                <a:gd name="T78" fmla="*/ 29 w 43"/>
                <a:gd name="T79" fmla="*/ 13 h 45"/>
                <a:gd name="T80" fmla="*/ 25 w 43"/>
                <a:gd name="T81" fmla="*/ 11 h 45"/>
                <a:gd name="T82" fmla="*/ 22 w 43"/>
                <a:gd name="T83" fmla="*/ 9 h 45"/>
                <a:gd name="T84" fmla="*/ 22 w 43"/>
                <a:gd name="T85" fmla="*/ 9 h 45"/>
                <a:gd name="T86" fmla="*/ 18 w 43"/>
                <a:gd name="T87" fmla="*/ 11 h 45"/>
                <a:gd name="T88" fmla="*/ 16 w 43"/>
                <a:gd name="T89" fmla="*/ 13 h 45"/>
                <a:gd name="T90" fmla="*/ 14 w 43"/>
                <a:gd name="T91" fmla="*/ 14 h 45"/>
                <a:gd name="T92" fmla="*/ 13 w 43"/>
                <a:gd name="T93" fmla="*/ 18 h 45"/>
                <a:gd name="T94" fmla="*/ 31 w 43"/>
                <a:gd name="T95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7" y="7"/>
                  </a:lnTo>
                  <a:lnTo>
                    <a:pt x="13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1" y="2"/>
                  </a:lnTo>
                  <a:lnTo>
                    <a:pt x="38" y="7"/>
                  </a:lnTo>
                  <a:lnTo>
                    <a:pt x="41" y="14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4" y="31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9" y="34"/>
                  </a:lnTo>
                  <a:lnTo>
                    <a:pt x="34" y="31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38" y="40"/>
                  </a:lnTo>
                  <a:lnTo>
                    <a:pt x="34" y="43"/>
                  </a:lnTo>
                  <a:lnTo>
                    <a:pt x="29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7" y="38"/>
                  </a:lnTo>
                  <a:lnTo>
                    <a:pt x="2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1" y="18"/>
                  </a:moveTo>
                  <a:lnTo>
                    <a:pt x="31" y="18"/>
                  </a:lnTo>
                  <a:lnTo>
                    <a:pt x="31" y="14"/>
                  </a:lnTo>
                  <a:lnTo>
                    <a:pt x="29" y="13"/>
                  </a:lnTo>
                  <a:lnTo>
                    <a:pt x="25" y="11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18" y="11"/>
                  </a:lnTo>
                  <a:lnTo>
                    <a:pt x="16" y="13"/>
                  </a:lnTo>
                  <a:lnTo>
                    <a:pt x="14" y="14"/>
                  </a:lnTo>
                  <a:lnTo>
                    <a:pt x="13" y="18"/>
                  </a:lnTo>
                  <a:lnTo>
                    <a:pt x="31" y="1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" name="Freeform 96">
              <a:extLst>
                <a:ext uri="{FF2B5EF4-FFF2-40B4-BE49-F238E27FC236}">
                  <a16:creationId xmlns:a16="http://schemas.microsoft.com/office/drawing/2014/main" id="{F36FD076-786E-442E-A5B3-F27B7D684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4363" y="1841500"/>
              <a:ext cx="53975" cy="71438"/>
            </a:xfrm>
            <a:custGeom>
              <a:avLst/>
              <a:gdLst>
                <a:gd name="T0" fmla="*/ 0 w 34"/>
                <a:gd name="T1" fmla="*/ 38 h 45"/>
                <a:gd name="T2" fmla="*/ 5 w 34"/>
                <a:gd name="T3" fmla="*/ 31 h 45"/>
                <a:gd name="T4" fmla="*/ 5 w 34"/>
                <a:gd name="T5" fmla="*/ 31 h 45"/>
                <a:gd name="T6" fmla="*/ 12 w 34"/>
                <a:gd name="T7" fmla="*/ 34 h 45"/>
                <a:gd name="T8" fmla="*/ 18 w 34"/>
                <a:gd name="T9" fmla="*/ 34 h 45"/>
                <a:gd name="T10" fmla="*/ 18 w 34"/>
                <a:gd name="T11" fmla="*/ 34 h 45"/>
                <a:gd name="T12" fmla="*/ 23 w 34"/>
                <a:gd name="T13" fmla="*/ 34 h 45"/>
                <a:gd name="T14" fmla="*/ 23 w 34"/>
                <a:gd name="T15" fmla="*/ 32 h 45"/>
                <a:gd name="T16" fmla="*/ 23 w 34"/>
                <a:gd name="T17" fmla="*/ 32 h 45"/>
                <a:gd name="T18" fmla="*/ 23 w 34"/>
                <a:gd name="T19" fmla="*/ 32 h 45"/>
                <a:gd name="T20" fmla="*/ 23 w 34"/>
                <a:gd name="T21" fmla="*/ 31 h 45"/>
                <a:gd name="T22" fmla="*/ 21 w 34"/>
                <a:gd name="T23" fmla="*/ 29 h 45"/>
                <a:gd name="T24" fmla="*/ 14 w 34"/>
                <a:gd name="T25" fmla="*/ 27 h 45"/>
                <a:gd name="T26" fmla="*/ 14 w 34"/>
                <a:gd name="T27" fmla="*/ 27 h 45"/>
                <a:gd name="T28" fmla="*/ 11 w 34"/>
                <a:gd name="T29" fmla="*/ 25 h 45"/>
                <a:gd name="T30" fmla="*/ 5 w 34"/>
                <a:gd name="T31" fmla="*/ 23 h 45"/>
                <a:gd name="T32" fmla="*/ 3 w 34"/>
                <a:gd name="T33" fmla="*/ 20 h 45"/>
                <a:gd name="T34" fmla="*/ 1 w 34"/>
                <a:gd name="T35" fmla="*/ 14 h 45"/>
                <a:gd name="T36" fmla="*/ 1 w 34"/>
                <a:gd name="T37" fmla="*/ 14 h 45"/>
                <a:gd name="T38" fmla="*/ 1 w 34"/>
                <a:gd name="T39" fmla="*/ 14 h 45"/>
                <a:gd name="T40" fmla="*/ 3 w 34"/>
                <a:gd name="T41" fmla="*/ 7 h 45"/>
                <a:gd name="T42" fmla="*/ 7 w 34"/>
                <a:gd name="T43" fmla="*/ 4 h 45"/>
                <a:gd name="T44" fmla="*/ 11 w 34"/>
                <a:gd name="T45" fmla="*/ 2 h 45"/>
                <a:gd name="T46" fmla="*/ 18 w 34"/>
                <a:gd name="T47" fmla="*/ 0 h 45"/>
                <a:gd name="T48" fmla="*/ 18 w 34"/>
                <a:gd name="T49" fmla="*/ 0 h 45"/>
                <a:gd name="T50" fmla="*/ 25 w 34"/>
                <a:gd name="T51" fmla="*/ 2 h 45"/>
                <a:gd name="T52" fmla="*/ 34 w 34"/>
                <a:gd name="T53" fmla="*/ 5 h 45"/>
                <a:gd name="T54" fmla="*/ 29 w 34"/>
                <a:gd name="T55" fmla="*/ 13 h 45"/>
                <a:gd name="T56" fmla="*/ 29 w 34"/>
                <a:gd name="T57" fmla="*/ 13 h 45"/>
                <a:gd name="T58" fmla="*/ 23 w 34"/>
                <a:gd name="T59" fmla="*/ 11 h 45"/>
                <a:gd name="T60" fmla="*/ 18 w 34"/>
                <a:gd name="T61" fmla="*/ 9 h 45"/>
                <a:gd name="T62" fmla="*/ 18 w 34"/>
                <a:gd name="T63" fmla="*/ 9 h 45"/>
                <a:gd name="T64" fmla="*/ 14 w 34"/>
                <a:gd name="T65" fmla="*/ 11 h 45"/>
                <a:gd name="T66" fmla="*/ 12 w 34"/>
                <a:gd name="T67" fmla="*/ 13 h 45"/>
                <a:gd name="T68" fmla="*/ 12 w 34"/>
                <a:gd name="T69" fmla="*/ 13 h 45"/>
                <a:gd name="T70" fmla="*/ 12 w 34"/>
                <a:gd name="T71" fmla="*/ 13 h 45"/>
                <a:gd name="T72" fmla="*/ 14 w 34"/>
                <a:gd name="T73" fmla="*/ 14 h 45"/>
                <a:gd name="T74" fmla="*/ 16 w 34"/>
                <a:gd name="T75" fmla="*/ 16 h 45"/>
                <a:gd name="T76" fmla="*/ 21 w 34"/>
                <a:gd name="T77" fmla="*/ 18 h 45"/>
                <a:gd name="T78" fmla="*/ 21 w 34"/>
                <a:gd name="T79" fmla="*/ 18 h 45"/>
                <a:gd name="T80" fmla="*/ 30 w 34"/>
                <a:gd name="T81" fmla="*/ 22 h 45"/>
                <a:gd name="T82" fmla="*/ 34 w 34"/>
                <a:gd name="T83" fmla="*/ 25 h 45"/>
                <a:gd name="T84" fmla="*/ 34 w 34"/>
                <a:gd name="T85" fmla="*/ 31 h 45"/>
                <a:gd name="T86" fmla="*/ 34 w 34"/>
                <a:gd name="T87" fmla="*/ 31 h 45"/>
                <a:gd name="T88" fmla="*/ 34 w 34"/>
                <a:gd name="T89" fmla="*/ 31 h 45"/>
                <a:gd name="T90" fmla="*/ 34 w 34"/>
                <a:gd name="T91" fmla="*/ 36 h 45"/>
                <a:gd name="T92" fmla="*/ 30 w 34"/>
                <a:gd name="T93" fmla="*/ 42 h 45"/>
                <a:gd name="T94" fmla="*/ 25 w 34"/>
                <a:gd name="T95" fmla="*/ 43 h 45"/>
                <a:gd name="T96" fmla="*/ 18 w 34"/>
                <a:gd name="T97" fmla="*/ 45 h 45"/>
                <a:gd name="T98" fmla="*/ 18 w 34"/>
                <a:gd name="T99" fmla="*/ 45 h 45"/>
                <a:gd name="T100" fmla="*/ 9 w 34"/>
                <a:gd name="T101" fmla="*/ 43 h 45"/>
                <a:gd name="T102" fmla="*/ 0 w 34"/>
                <a:gd name="T103" fmla="*/ 38 h 45"/>
                <a:gd name="T104" fmla="*/ 0 w 34"/>
                <a:gd name="T105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" h="45">
                  <a:moveTo>
                    <a:pt x="0" y="38"/>
                  </a:moveTo>
                  <a:lnTo>
                    <a:pt x="5" y="31"/>
                  </a:lnTo>
                  <a:lnTo>
                    <a:pt x="5" y="31"/>
                  </a:lnTo>
                  <a:lnTo>
                    <a:pt x="12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3" y="34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1"/>
                  </a:lnTo>
                  <a:lnTo>
                    <a:pt x="21" y="29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1" y="25"/>
                  </a:lnTo>
                  <a:lnTo>
                    <a:pt x="5" y="23"/>
                  </a:lnTo>
                  <a:lnTo>
                    <a:pt x="3" y="20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3" y="7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5" y="2"/>
                  </a:lnTo>
                  <a:lnTo>
                    <a:pt x="34" y="5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3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4" y="14"/>
                  </a:lnTo>
                  <a:lnTo>
                    <a:pt x="16" y="16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30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6"/>
                  </a:lnTo>
                  <a:lnTo>
                    <a:pt x="30" y="42"/>
                  </a:lnTo>
                  <a:lnTo>
                    <a:pt x="25" y="43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9" y="43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3" name="Freeform 97">
              <a:extLst>
                <a:ext uri="{FF2B5EF4-FFF2-40B4-BE49-F238E27FC236}">
                  <a16:creationId xmlns:a16="http://schemas.microsoft.com/office/drawing/2014/main" id="{574AC7F8-C1E1-49B9-B4B8-A89B32ADC0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40725" y="1841500"/>
              <a:ext cx="73025" cy="88900"/>
            </a:xfrm>
            <a:custGeom>
              <a:avLst/>
              <a:gdLst>
                <a:gd name="T0" fmla="*/ 0 w 46"/>
                <a:gd name="T1" fmla="*/ 0 h 56"/>
                <a:gd name="T2" fmla="*/ 12 w 46"/>
                <a:gd name="T3" fmla="*/ 0 h 56"/>
                <a:gd name="T4" fmla="*/ 12 w 46"/>
                <a:gd name="T5" fmla="*/ 7 h 56"/>
                <a:gd name="T6" fmla="*/ 12 w 46"/>
                <a:gd name="T7" fmla="*/ 7 h 56"/>
                <a:gd name="T8" fmla="*/ 18 w 46"/>
                <a:gd name="T9" fmla="*/ 2 h 56"/>
                <a:gd name="T10" fmla="*/ 21 w 46"/>
                <a:gd name="T11" fmla="*/ 0 h 56"/>
                <a:gd name="T12" fmla="*/ 27 w 46"/>
                <a:gd name="T13" fmla="*/ 0 h 56"/>
                <a:gd name="T14" fmla="*/ 27 w 46"/>
                <a:gd name="T15" fmla="*/ 0 h 56"/>
                <a:gd name="T16" fmla="*/ 34 w 46"/>
                <a:gd name="T17" fmla="*/ 2 h 56"/>
                <a:gd name="T18" fmla="*/ 39 w 46"/>
                <a:gd name="T19" fmla="*/ 5 h 56"/>
                <a:gd name="T20" fmla="*/ 45 w 46"/>
                <a:gd name="T21" fmla="*/ 13 h 56"/>
                <a:gd name="T22" fmla="*/ 46 w 46"/>
                <a:gd name="T23" fmla="*/ 22 h 56"/>
                <a:gd name="T24" fmla="*/ 46 w 46"/>
                <a:gd name="T25" fmla="*/ 22 h 56"/>
                <a:gd name="T26" fmla="*/ 46 w 46"/>
                <a:gd name="T27" fmla="*/ 22 h 56"/>
                <a:gd name="T28" fmla="*/ 45 w 46"/>
                <a:gd name="T29" fmla="*/ 32 h 56"/>
                <a:gd name="T30" fmla="*/ 39 w 46"/>
                <a:gd name="T31" fmla="*/ 40 h 56"/>
                <a:gd name="T32" fmla="*/ 34 w 46"/>
                <a:gd name="T33" fmla="*/ 43 h 56"/>
                <a:gd name="T34" fmla="*/ 27 w 46"/>
                <a:gd name="T35" fmla="*/ 45 h 56"/>
                <a:gd name="T36" fmla="*/ 27 w 46"/>
                <a:gd name="T37" fmla="*/ 45 h 56"/>
                <a:gd name="T38" fmla="*/ 21 w 46"/>
                <a:gd name="T39" fmla="*/ 43 h 56"/>
                <a:gd name="T40" fmla="*/ 18 w 46"/>
                <a:gd name="T41" fmla="*/ 43 h 56"/>
                <a:gd name="T42" fmla="*/ 12 w 46"/>
                <a:gd name="T43" fmla="*/ 38 h 56"/>
                <a:gd name="T44" fmla="*/ 12 w 46"/>
                <a:gd name="T45" fmla="*/ 56 h 56"/>
                <a:gd name="T46" fmla="*/ 0 w 46"/>
                <a:gd name="T47" fmla="*/ 56 h 56"/>
                <a:gd name="T48" fmla="*/ 0 w 46"/>
                <a:gd name="T49" fmla="*/ 0 h 56"/>
                <a:gd name="T50" fmla="*/ 34 w 46"/>
                <a:gd name="T51" fmla="*/ 22 h 56"/>
                <a:gd name="T52" fmla="*/ 34 w 46"/>
                <a:gd name="T53" fmla="*/ 22 h 56"/>
                <a:gd name="T54" fmla="*/ 34 w 46"/>
                <a:gd name="T55" fmla="*/ 22 h 56"/>
                <a:gd name="T56" fmla="*/ 32 w 46"/>
                <a:gd name="T57" fmla="*/ 18 h 56"/>
                <a:gd name="T58" fmla="*/ 30 w 46"/>
                <a:gd name="T59" fmla="*/ 14 h 56"/>
                <a:gd name="T60" fmla="*/ 27 w 46"/>
                <a:gd name="T61" fmla="*/ 11 h 56"/>
                <a:gd name="T62" fmla="*/ 23 w 46"/>
                <a:gd name="T63" fmla="*/ 11 h 56"/>
                <a:gd name="T64" fmla="*/ 23 w 46"/>
                <a:gd name="T65" fmla="*/ 11 h 56"/>
                <a:gd name="T66" fmla="*/ 19 w 46"/>
                <a:gd name="T67" fmla="*/ 11 h 56"/>
                <a:gd name="T68" fmla="*/ 16 w 46"/>
                <a:gd name="T69" fmla="*/ 14 h 56"/>
                <a:gd name="T70" fmla="*/ 14 w 46"/>
                <a:gd name="T71" fmla="*/ 18 h 56"/>
                <a:gd name="T72" fmla="*/ 12 w 46"/>
                <a:gd name="T73" fmla="*/ 22 h 56"/>
                <a:gd name="T74" fmla="*/ 12 w 46"/>
                <a:gd name="T75" fmla="*/ 22 h 56"/>
                <a:gd name="T76" fmla="*/ 12 w 46"/>
                <a:gd name="T77" fmla="*/ 22 h 56"/>
                <a:gd name="T78" fmla="*/ 14 w 46"/>
                <a:gd name="T79" fmla="*/ 27 h 56"/>
                <a:gd name="T80" fmla="*/ 16 w 46"/>
                <a:gd name="T81" fmla="*/ 31 h 56"/>
                <a:gd name="T82" fmla="*/ 19 w 46"/>
                <a:gd name="T83" fmla="*/ 32 h 56"/>
                <a:gd name="T84" fmla="*/ 23 w 46"/>
                <a:gd name="T85" fmla="*/ 34 h 56"/>
                <a:gd name="T86" fmla="*/ 23 w 46"/>
                <a:gd name="T87" fmla="*/ 34 h 56"/>
                <a:gd name="T88" fmla="*/ 27 w 46"/>
                <a:gd name="T89" fmla="*/ 32 h 56"/>
                <a:gd name="T90" fmla="*/ 30 w 46"/>
                <a:gd name="T91" fmla="*/ 31 h 56"/>
                <a:gd name="T92" fmla="*/ 32 w 46"/>
                <a:gd name="T93" fmla="*/ 27 h 56"/>
                <a:gd name="T94" fmla="*/ 34 w 46"/>
                <a:gd name="T95" fmla="*/ 22 h 56"/>
                <a:gd name="T96" fmla="*/ 34 w 46"/>
                <a:gd name="T97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" h="56">
                  <a:moveTo>
                    <a:pt x="0" y="0"/>
                  </a:moveTo>
                  <a:lnTo>
                    <a:pt x="12" y="0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8" y="2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4" y="2"/>
                  </a:lnTo>
                  <a:lnTo>
                    <a:pt x="39" y="5"/>
                  </a:lnTo>
                  <a:lnTo>
                    <a:pt x="45" y="1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32"/>
                  </a:lnTo>
                  <a:lnTo>
                    <a:pt x="39" y="40"/>
                  </a:lnTo>
                  <a:lnTo>
                    <a:pt x="34" y="43"/>
                  </a:lnTo>
                  <a:lnTo>
                    <a:pt x="27" y="45"/>
                  </a:lnTo>
                  <a:lnTo>
                    <a:pt x="27" y="45"/>
                  </a:lnTo>
                  <a:lnTo>
                    <a:pt x="21" y="43"/>
                  </a:lnTo>
                  <a:lnTo>
                    <a:pt x="18" y="43"/>
                  </a:lnTo>
                  <a:lnTo>
                    <a:pt x="12" y="38"/>
                  </a:lnTo>
                  <a:lnTo>
                    <a:pt x="12" y="56"/>
                  </a:lnTo>
                  <a:lnTo>
                    <a:pt x="0" y="56"/>
                  </a:lnTo>
                  <a:lnTo>
                    <a:pt x="0" y="0"/>
                  </a:lnTo>
                  <a:close/>
                  <a:moveTo>
                    <a:pt x="34" y="22"/>
                  </a:moveTo>
                  <a:lnTo>
                    <a:pt x="34" y="22"/>
                  </a:lnTo>
                  <a:lnTo>
                    <a:pt x="34" y="22"/>
                  </a:lnTo>
                  <a:lnTo>
                    <a:pt x="32" y="18"/>
                  </a:lnTo>
                  <a:lnTo>
                    <a:pt x="30" y="14"/>
                  </a:lnTo>
                  <a:lnTo>
                    <a:pt x="27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19" y="11"/>
                  </a:lnTo>
                  <a:lnTo>
                    <a:pt x="16" y="14"/>
                  </a:lnTo>
                  <a:lnTo>
                    <a:pt x="14" y="18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4" y="27"/>
                  </a:lnTo>
                  <a:lnTo>
                    <a:pt x="16" y="31"/>
                  </a:lnTo>
                  <a:lnTo>
                    <a:pt x="19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30" y="31"/>
                  </a:lnTo>
                  <a:lnTo>
                    <a:pt x="32" y="27"/>
                  </a:lnTo>
                  <a:lnTo>
                    <a:pt x="34" y="22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4" name="Freeform 98">
              <a:extLst>
                <a:ext uri="{FF2B5EF4-FFF2-40B4-BE49-F238E27FC236}">
                  <a16:creationId xmlns:a16="http://schemas.microsoft.com/office/drawing/2014/main" id="{04CD570F-C702-4AED-87A2-4E0D25C6B0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23275" y="1841500"/>
              <a:ext cx="63500" cy="71438"/>
            </a:xfrm>
            <a:custGeom>
              <a:avLst/>
              <a:gdLst>
                <a:gd name="T0" fmla="*/ 0 w 40"/>
                <a:gd name="T1" fmla="*/ 31 h 45"/>
                <a:gd name="T2" fmla="*/ 0 w 40"/>
                <a:gd name="T3" fmla="*/ 31 h 45"/>
                <a:gd name="T4" fmla="*/ 0 w 40"/>
                <a:gd name="T5" fmla="*/ 31 h 45"/>
                <a:gd name="T6" fmla="*/ 2 w 40"/>
                <a:gd name="T7" fmla="*/ 25 h 45"/>
                <a:gd name="T8" fmla="*/ 5 w 40"/>
                <a:gd name="T9" fmla="*/ 22 h 45"/>
                <a:gd name="T10" fmla="*/ 11 w 40"/>
                <a:gd name="T11" fmla="*/ 18 h 45"/>
                <a:gd name="T12" fmla="*/ 18 w 40"/>
                <a:gd name="T13" fmla="*/ 18 h 45"/>
                <a:gd name="T14" fmla="*/ 18 w 40"/>
                <a:gd name="T15" fmla="*/ 18 h 45"/>
                <a:gd name="T16" fmla="*/ 29 w 40"/>
                <a:gd name="T17" fmla="*/ 20 h 45"/>
                <a:gd name="T18" fmla="*/ 29 w 40"/>
                <a:gd name="T19" fmla="*/ 18 h 45"/>
                <a:gd name="T20" fmla="*/ 29 w 40"/>
                <a:gd name="T21" fmla="*/ 18 h 45"/>
                <a:gd name="T22" fmla="*/ 27 w 40"/>
                <a:gd name="T23" fmla="*/ 14 h 45"/>
                <a:gd name="T24" fmla="*/ 25 w 40"/>
                <a:gd name="T25" fmla="*/ 13 h 45"/>
                <a:gd name="T26" fmla="*/ 23 w 40"/>
                <a:gd name="T27" fmla="*/ 11 h 45"/>
                <a:gd name="T28" fmla="*/ 18 w 40"/>
                <a:gd name="T29" fmla="*/ 11 h 45"/>
                <a:gd name="T30" fmla="*/ 18 w 40"/>
                <a:gd name="T31" fmla="*/ 11 h 45"/>
                <a:gd name="T32" fmla="*/ 13 w 40"/>
                <a:gd name="T33" fmla="*/ 11 h 45"/>
                <a:gd name="T34" fmla="*/ 7 w 40"/>
                <a:gd name="T35" fmla="*/ 13 h 45"/>
                <a:gd name="T36" fmla="*/ 4 w 40"/>
                <a:gd name="T37" fmla="*/ 4 h 45"/>
                <a:gd name="T38" fmla="*/ 4 w 40"/>
                <a:gd name="T39" fmla="*/ 4 h 45"/>
                <a:gd name="T40" fmla="*/ 11 w 40"/>
                <a:gd name="T41" fmla="*/ 2 h 45"/>
                <a:gd name="T42" fmla="*/ 20 w 40"/>
                <a:gd name="T43" fmla="*/ 0 h 45"/>
                <a:gd name="T44" fmla="*/ 20 w 40"/>
                <a:gd name="T45" fmla="*/ 0 h 45"/>
                <a:gd name="T46" fmla="*/ 29 w 40"/>
                <a:gd name="T47" fmla="*/ 2 h 45"/>
                <a:gd name="T48" fmla="*/ 34 w 40"/>
                <a:gd name="T49" fmla="*/ 5 h 45"/>
                <a:gd name="T50" fmla="*/ 34 w 40"/>
                <a:gd name="T51" fmla="*/ 5 h 45"/>
                <a:gd name="T52" fmla="*/ 38 w 40"/>
                <a:gd name="T53" fmla="*/ 11 h 45"/>
                <a:gd name="T54" fmla="*/ 40 w 40"/>
                <a:gd name="T55" fmla="*/ 18 h 45"/>
                <a:gd name="T56" fmla="*/ 40 w 40"/>
                <a:gd name="T57" fmla="*/ 43 h 45"/>
                <a:gd name="T58" fmla="*/ 27 w 40"/>
                <a:gd name="T59" fmla="*/ 43 h 45"/>
                <a:gd name="T60" fmla="*/ 27 w 40"/>
                <a:gd name="T61" fmla="*/ 40 h 45"/>
                <a:gd name="T62" fmla="*/ 27 w 40"/>
                <a:gd name="T63" fmla="*/ 40 h 45"/>
                <a:gd name="T64" fmla="*/ 22 w 40"/>
                <a:gd name="T65" fmla="*/ 43 h 45"/>
                <a:gd name="T66" fmla="*/ 14 w 40"/>
                <a:gd name="T67" fmla="*/ 45 h 45"/>
                <a:gd name="T68" fmla="*/ 14 w 40"/>
                <a:gd name="T69" fmla="*/ 45 h 45"/>
                <a:gd name="T70" fmla="*/ 9 w 40"/>
                <a:gd name="T71" fmla="*/ 43 h 45"/>
                <a:gd name="T72" fmla="*/ 4 w 40"/>
                <a:gd name="T73" fmla="*/ 42 h 45"/>
                <a:gd name="T74" fmla="*/ 2 w 40"/>
                <a:gd name="T75" fmla="*/ 38 h 45"/>
                <a:gd name="T76" fmla="*/ 0 w 40"/>
                <a:gd name="T77" fmla="*/ 31 h 45"/>
                <a:gd name="T78" fmla="*/ 0 w 40"/>
                <a:gd name="T79" fmla="*/ 31 h 45"/>
                <a:gd name="T80" fmla="*/ 29 w 40"/>
                <a:gd name="T81" fmla="*/ 29 h 45"/>
                <a:gd name="T82" fmla="*/ 29 w 40"/>
                <a:gd name="T83" fmla="*/ 27 h 45"/>
                <a:gd name="T84" fmla="*/ 29 w 40"/>
                <a:gd name="T85" fmla="*/ 27 h 45"/>
                <a:gd name="T86" fmla="*/ 20 w 40"/>
                <a:gd name="T87" fmla="*/ 25 h 45"/>
                <a:gd name="T88" fmla="*/ 20 w 40"/>
                <a:gd name="T89" fmla="*/ 25 h 45"/>
                <a:gd name="T90" fmla="*/ 14 w 40"/>
                <a:gd name="T91" fmla="*/ 27 h 45"/>
                <a:gd name="T92" fmla="*/ 13 w 40"/>
                <a:gd name="T93" fmla="*/ 29 h 45"/>
                <a:gd name="T94" fmla="*/ 13 w 40"/>
                <a:gd name="T95" fmla="*/ 31 h 45"/>
                <a:gd name="T96" fmla="*/ 13 w 40"/>
                <a:gd name="T97" fmla="*/ 31 h 45"/>
                <a:gd name="T98" fmla="*/ 13 w 40"/>
                <a:gd name="T99" fmla="*/ 31 h 45"/>
                <a:gd name="T100" fmla="*/ 14 w 40"/>
                <a:gd name="T101" fmla="*/ 34 h 45"/>
                <a:gd name="T102" fmla="*/ 18 w 40"/>
                <a:gd name="T103" fmla="*/ 36 h 45"/>
                <a:gd name="T104" fmla="*/ 18 w 40"/>
                <a:gd name="T105" fmla="*/ 36 h 45"/>
                <a:gd name="T106" fmla="*/ 22 w 40"/>
                <a:gd name="T107" fmla="*/ 36 h 45"/>
                <a:gd name="T108" fmla="*/ 25 w 40"/>
                <a:gd name="T109" fmla="*/ 34 h 45"/>
                <a:gd name="T110" fmla="*/ 27 w 40"/>
                <a:gd name="T111" fmla="*/ 32 h 45"/>
                <a:gd name="T112" fmla="*/ 29 w 40"/>
                <a:gd name="T113" fmla="*/ 29 h 45"/>
                <a:gd name="T114" fmla="*/ 29 w 40"/>
                <a:gd name="T115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" h="45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5" y="22"/>
                  </a:lnTo>
                  <a:lnTo>
                    <a:pt x="11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9" y="20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7" y="14"/>
                  </a:lnTo>
                  <a:lnTo>
                    <a:pt x="25" y="13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3" y="11"/>
                  </a:lnTo>
                  <a:lnTo>
                    <a:pt x="7" y="13"/>
                  </a:lnTo>
                  <a:lnTo>
                    <a:pt x="4" y="4"/>
                  </a:lnTo>
                  <a:lnTo>
                    <a:pt x="4" y="4"/>
                  </a:lnTo>
                  <a:lnTo>
                    <a:pt x="11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2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8" y="11"/>
                  </a:lnTo>
                  <a:lnTo>
                    <a:pt x="40" y="18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2" y="43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9" y="43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29" y="29"/>
                  </a:moveTo>
                  <a:lnTo>
                    <a:pt x="29" y="27"/>
                  </a:lnTo>
                  <a:lnTo>
                    <a:pt x="29" y="27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4" y="27"/>
                  </a:lnTo>
                  <a:lnTo>
                    <a:pt x="13" y="29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4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7" y="32"/>
                  </a:lnTo>
                  <a:lnTo>
                    <a:pt x="29" y="29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5" name="Freeform 99">
              <a:extLst>
                <a:ext uri="{FF2B5EF4-FFF2-40B4-BE49-F238E27FC236}">
                  <a16:creationId xmlns:a16="http://schemas.microsoft.com/office/drawing/2014/main" id="{26C0F5D7-5243-437F-84EB-FA5D7D089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2650" y="1841500"/>
              <a:ext cx="41275" cy="68263"/>
            </a:xfrm>
            <a:custGeom>
              <a:avLst/>
              <a:gdLst>
                <a:gd name="T0" fmla="*/ 0 w 26"/>
                <a:gd name="T1" fmla="*/ 0 h 43"/>
                <a:gd name="T2" fmla="*/ 13 w 26"/>
                <a:gd name="T3" fmla="*/ 0 h 43"/>
                <a:gd name="T4" fmla="*/ 13 w 26"/>
                <a:gd name="T5" fmla="*/ 9 h 43"/>
                <a:gd name="T6" fmla="*/ 13 w 26"/>
                <a:gd name="T7" fmla="*/ 9 h 43"/>
                <a:gd name="T8" fmla="*/ 15 w 26"/>
                <a:gd name="T9" fmla="*/ 5 h 43"/>
                <a:gd name="T10" fmla="*/ 17 w 26"/>
                <a:gd name="T11" fmla="*/ 2 h 43"/>
                <a:gd name="T12" fmla="*/ 20 w 26"/>
                <a:gd name="T13" fmla="*/ 0 h 43"/>
                <a:gd name="T14" fmla="*/ 26 w 26"/>
                <a:gd name="T15" fmla="*/ 0 h 43"/>
                <a:gd name="T16" fmla="*/ 26 w 26"/>
                <a:gd name="T17" fmla="*/ 13 h 43"/>
                <a:gd name="T18" fmla="*/ 26 w 26"/>
                <a:gd name="T19" fmla="*/ 13 h 43"/>
                <a:gd name="T20" fmla="*/ 26 w 26"/>
                <a:gd name="T21" fmla="*/ 13 h 43"/>
                <a:gd name="T22" fmla="*/ 20 w 26"/>
                <a:gd name="T23" fmla="*/ 14 h 43"/>
                <a:gd name="T24" fmla="*/ 17 w 26"/>
                <a:gd name="T25" fmla="*/ 16 h 43"/>
                <a:gd name="T26" fmla="*/ 13 w 26"/>
                <a:gd name="T27" fmla="*/ 22 h 43"/>
                <a:gd name="T28" fmla="*/ 13 w 26"/>
                <a:gd name="T29" fmla="*/ 27 h 43"/>
                <a:gd name="T30" fmla="*/ 13 w 26"/>
                <a:gd name="T31" fmla="*/ 43 h 43"/>
                <a:gd name="T32" fmla="*/ 0 w 26"/>
                <a:gd name="T33" fmla="*/ 43 h 43"/>
                <a:gd name="T34" fmla="*/ 0 w 26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43">
                  <a:moveTo>
                    <a:pt x="0" y="0"/>
                  </a:moveTo>
                  <a:lnTo>
                    <a:pt x="13" y="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7" y="2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0" y="14"/>
                  </a:lnTo>
                  <a:lnTo>
                    <a:pt x="17" y="16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6" name="Freeform 100">
              <a:extLst>
                <a:ext uri="{FF2B5EF4-FFF2-40B4-BE49-F238E27FC236}">
                  <a16:creationId xmlns:a16="http://schemas.microsoft.com/office/drawing/2014/main" id="{623C108A-CAC3-46AE-B19F-366ECEB101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48688" y="1841500"/>
              <a:ext cx="63500" cy="71438"/>
            </a:xfrm>
            <a:custGeom>
              <a:avLst/>
              <a:gdLst>
                <a:gd name="T0" fmla="*/ 0 w 40"/>
                <a:gd name="T1" fmla="*/ 31 h 45"/>
                <a:gd name="T2" fmla="*/ 0 w 40"/>
                <a:gd name="T3" fmla="*/ 31 h 45"/>
                <a:gd name="T4" fmla="*/ 0 w 40"/>
                <a:gd name="T5" fmla="*/ 31 h 45"/>
                <a:gd name="T6" fmla="*/ 2 w 40"/>
                <a:gd name="T7" fmla="*/ 25 h 45"/>
                <a:gd name="T8" fmla="*/ 6 w 40"/>
                <a:gd name="T9" fmla="*/ 22 h 45"/>
                <a:gd name="T10" fmla="*/ 11 w 40"/>
                <a:gd name="T11" fmla="*/ 18 h 45"/>
                <a:gd name="T12" fmla="*/ 17 w 40"/>
                <a:gd name="T13" fmla="*/ 18 h 45"/>
                <a:gd name="T14" fmla="*/ 17 w 40"/>
                <a:gd name="T15" fmla="*/ 18 h 45"/>
                <a:gd name="T16" fmla="*/ 27 w 40"/>
                <a:gd name="T17" fmla="*/ 20 h 45"/>
                <a:gd name="T18" fmla="*/ 27 w 40"/>
                <a:gd name="T19" fmla="*/ 18 h 45"/>
                <a:gd name="T20" fmla="*/ 27 w 40"/>
                <a:gd name="T21" fmla="*/ 18 h 45"/>
                <a:gd name="T22" fmla="*/ 27 w 40"/>
                <a:gd name="T23" fmla="*/ 14 h 45"/>
                <a:gd name="T24" fmla="*/ 26 w 40"/>
                <a:gd name="T25" fmla="*/ 13 h 45"/>
                <a:gd name="T26" fmla="*/ 22 w 40"/>
                <a:gd name="T27" fmla="*/ 11 h 45"/>
                <a:gd name="T28" fmla="*/ 18 w 40"/>
                <a:gd name="T29" fmla="*/ 11 h 45"/>
                <a:gd name="T30" fmla="*/ 18 w 40"/>
                <a:gd name="T31" fmla="*/ 11 h 45"/>
                <a:gd name="T32" fmla="*/ 13 w 40"/>
                <a:gd name="T33" fmla="*/ 11 h 45"/>
                <a:gd name="T34" fmla="*/ 8 w 40"/>
                <a:gd name="T35" fmla="*/ 13 h 45"/>
                <a:gd name="T36" fmla="*/ 4 w 40"/>
                <a:gd name="T37" fmla="*/ 4 h 45"/>
                <a:gd name="T38" fmla="*/ 4 w 40"/>
                <a:gd name="T39" fmla="*/ 4 h 45"/>
                <a:gd name="T40" fmla="*/ 11 w 40"/>
                <a:gd name="T41" fmla="*/ 2 h 45"/>
                <a:gd name="T42" fmla="*/ 20 w 40"/>
                <a:gd name="T43" fmla="*/ 0 h 45"/>
                <a:gd name="T44" fmla="*/ 20 w 40"/>
                <a:gd name="T45" fmla="*/ 0 h 45"/>
                <a:gd name="T46" fmla="*/ 29 w 40"/>
                <a:gd name="T47" fmla="*/ 2 h 45"/>
                <a:gd name="T48" fmla="*/ 35 w 40"/>
                <a:gd name="T49" fmla="*/ 5 h 45"/>
                <a:gd name="T50" fmla="*/ 35 w 40"/>
                <a:gd name="T51" fmla="*/ 5 h 45"/>
                <a:gd name="T52" fmla="*/ 38 w 40"/>
                <a:gd name="T53" fmla="*/ 11 h 45"/>
                <a:gd name="T54" fmla="*/ 40 w 40"/>
                <a:gd name="T55" fmla="*/ 18 h 45"/>
                <a:gd name="T56" fmla="*/ 40 w 40"/>
                <a:gd name="T57" fmla="*/ 43 h 45"/>
                <a:gd name="T58" fmla="*/ 27 w 40"/>
                <a:gd name="T59" fmla="*/ 43 h 45"/>
                <a:gd name="T60" fmla="*/ 27 w 40"/>
                <a:gd name="T61" fmla="*/ 40 h 45"/>
                <a:gd name="T62" fmla="*/ 27 w 40"/>
                <a:gd name="T63" fmla="*/ 40 h 45"/>
                <a:gd name="T64" fmla="*/ 22 w 40"/>
                <a:gd name="T65" fmla="*/ 43 h 45"/>
                <a:gd name="T66" fmla="*/ 15 w 40"/>
                <a:gd name="T67" fmla="*/ 45 h 45"/>
                <a:gd name="T68" fmla="*/ 15 w 40"/>
                <a:gd name="T69" fmla="*/ 45 h 45"/>
                <a:gd name="T70" fmla="*/ 9 w 40"/>
                <a:gd name="T71" fmla="*/ 43 h 45"/>
                <a:gd name="T72" fmla="*/ 4 w 40"/>
                <a:gd name="T73" fmla="*/ 42 h 45"/>
                <a:gd name="T74" fmla="*/ 2 w 40"/>
                <a:gd name="T75" fmla="*/ 38 h 45"/>
                <a:gd name="T76" fmla="*/ 0 w 40"/>
                <a:gd name="T77" fmla="*/ 31 h 45"/>
                <a:gd name="T78" fmla="*/ 0 w 40"/>
                <a:gd name="T79" fmla="*/ 31 h 45"/>
                <a:gd name="T80" fmla="*/ 27 w 40"/>
                <a:gd name="T81" fmla="*/ 29 h 45"/>
                <a:gd name="T82" fmla="*/ 27 w 40"/>
                <a:gd name="T83" fmla="*/ 27 h 45"/>
                <a:gd name="T84" fmla="*/ 27 w 40"/>
                <a:gd name="T85" fmla="*/ 27 h 45"/>
                <a:gd name="T86" fmla="*/ 20 w 40"/>
                <a:gd name="T87" fmla="*/ 25 h 45"/>
                <a:gd name="T88" fmla="*/ 20 w 40"/>
                <a:gd name="T89" fmla="*/ 25 h 45"/>
                <a:gd name="T90" fmla="*/ 15 w 40"/>
                <a:gd name="T91" fmla="*/ 27 h 45"/>
                <a:gd name="T92" fmla="*/ 13 w 40"/>
                <a:gd name="T93" fmla="*/ 29 h 45"/>
                <a:gd name="T94" fmla="*/ 11 w 40"/>
                <a:gd name="T95" fmla="*/ 31 h 45"/>
                <a:gd name="T96" fmla="*/ 11 w 40"/>
                <a:gd name="T97" fmla="*/ 31 h 45"/>
                <a:gd name="T98" fmla="*/ 11 w 40"/>
                <a:gd name="T99" fmla="*/ 31 h 45"/>
                <a:gd name="T100" fmla="*/ 13 w 40"/>
                <a:gd name="T101" fmla="*/ 34 h 45"/>
                <a:gd name="T102" fmla="*/ 18 w 40"/>
                <a:gd name="T103" fmla="*/ 36 h 45"/>
                <a:gd name="T104" fmla="*/ 18 w 40"/>
                <a:gd name="T105" fmla="*/ 36 h 45"/>
                <a:gd name="T106" fmla="*/ 22 w 40"/>
                <a:gd name="T107" fmla="*/ 36 h 45"/>
                <a:gd name="T108" fmla="*/ 26 w 40"/>
                <a:gd name="T109" fmla="*/ 34 h 45"/>
                <a:gd name="T110" fmla="*/ 27 w 40"/>
                <a:gd name="T111" fmla="*/ 32 h 45"/>
                <a:gd name="T112" fmla="*/ 27 w 40"/>
                <a:gd name="T113" fmla="*/ 29 h 45"/>
                <a:gd name="T114" fmla="*/ 27 w 40"/>
                <a:gd name="T115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" h="45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6" y="22"/>
                  </a:lnTo>
                  <a:lnTo>
                    <a:pt x="11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27" y="20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6" y="13"/>
                  </a:lnTo>
                  <a:lnTo>
                    <a:pt x="22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3" y="11"/>
                  </a:lnTo>
                  <a:lnTo>
                    <a:pt x="8" y="13"/>
                  </a:lnTo>
                  <a:lnTo>
                    <a:pt x="4" y="4"/>
                  </a:lnTo>
                  <a:lnTo>
                    <a:pt x="4" y="4"/>
                  </a:lnTo>
                  <a:lnTo>
                    <a:pt x="11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2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8" y="11"/>
                  </a:lnTo>
                  <a:lnTo>
                    <a:pt x="40" y="18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2" y="43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9" y="43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27" y="29"/>
                  </a:moveTo>
                  <a:lnTo>
                    <a:pt x="27" y="27"/>
                  </a:lnTo>
                  <a:lnTo>
                    <a:pt x="27" y="27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5" y="27"/>
                  </a:lnTo>
                  <a:lnTo>
                    <a:pt x="13" y="29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3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6" y="34"/>
                  </a:lnTo>
                  <a:lnTo>
                    <a:pt x="27" y="32"/>
                  </a:lnTo>
                  <a:lnTo>
                    <a:pt x="27" y="29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7" name="Freeform 101">
              <a:extLst>
                <a:ext uri="{FF2B5EF4-FFF2-40B4-BE49-F238E27FC236}">
                  <a16:creationId xmlns:a16="http://schemas.microsoft.com/office/drawing/2014/main" id="{26DB2E89-AA3C-4757-9EBF-8ACC93FDBC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64575" y="1841500"/>
              <a:ext cx="74613" cy="71438"/>
            </a:xfrm>
            <a:custGeom>
              <a:avLst/>
              <a:gdLst>
                <a:gd name="T0" fmla="*/ 0 w 47"/>
                <a:gd name="T1" fmla="*/ 22 h 45"/>
                <a:gd name="T2" fmla="*/ 0 w 47"/>
                <a:gd name="T3" fmla="*/ 22 h 45"/>
                <a:gd name="T4" fmla="*/ 0 w 47"/>
                <a:gd name="T5" fmla="*/ 22 h 45"/>
                <a:gd name="T6" fmla="*/ 1 w 47"/>
                <a:gd name="T7" fmla="*/ 14 h 45"/>
                <a:gd name="T8" fmla="*/ 5 w 47"/>
                <a:gd name="T9" fmla="*/ 7 h 45"/>
                <a:gd name="T10" fmla="*/ 14 w 47"/>
                <a:gd name="T11" fmla="*/ 2 h 45"/>
                <a:gd name="T12" fmla="*/ 23 w 47"/>
                <a:gd name="T13" fmla="*/ 0 h 45"/>
                <a:gd name="T14" fmla="*/ 23 w 47"/>
                <a:gd name="T15" fmla="*/ 0 h 45"/>
                <a:gd name="T16" fmla="*/ 32 w 47"/>
                <a:gd name="T17" fmla="*/ 2 h 45"/>
                <a:gd name="T18" fmla="*/ 39 w 47"/>
                <a:gd name="T19" fmla="*/ 7 h 45"/>
                <a:gd name="T20" fmla="*/ 45 w 47"/>
                <a:gd name="T21" fmla="*/ 13 h 45"/>
                <a:gd name="T22" fmla="*/ 47 w 47"/>
                <a:gd name="T23" fmla="*/ 22 h 45"/>
                <a:gd name="T24" fmla="*/ 47 w 47"/>
                <a:gd name="T25" fmla="*/ 22 h 45"/>
                <a:gd name="T26" fmla="*/ 47 w 47"/>
                <a:gd name="T27" fmla="*/ 22 h 45"/>
                <a:gd name="T28" fmla="*/ 45 w 47"/>
                <a:gd name="T29" fmla="*/ 31 h 45"/>
                <a:gd name="T30" fmla="*/ 39 w 47"/>
                <a:gd name="T31" fmla="*/ 38 h 45"/>
                <a:gd name="T32" fmla="*/ 32 w 47"/>
                <a:gd name="T33" fmla="*/ 43 h 45"/>
                <a:gd name="T34" fmla="*/ 23 w 47"/>
                <a:gd name="T35" fmla="*/ 45 h 45"/>
                <a:gd name="T36" fmla="*/ 23 w 47"/>
                <a:gd name="T37" fmla="*/ 45 h 45"/>
                <a:gd name="T38" fmla="*/ 14 w 47"/>
                <a:gd name="T39" fmla="*/ 43 h 45"/>
                <a:gd name="T40" fmla="*/ 5 w 47"/>
                <a:gd name="T41" fmla="*/ 38 h 45"/>
                <a:gd name="T42" fmla="*/ 1 w 47"/>
                <a:gd name="T43" fmla="*/ 31 h 45"/>
                <a:gd name="T44" fmla="*/ 0 w 47"/>
                <a:gd name="T45" fmla="*/ 22 h 45"/>
                <a:gd name="T46" fmla="*/ 0 w 47"/>
                <a:gd name="T47" fmla="*/ 22 h 45"/>
                <a:gd name="T48" fmla="*/ 34 w 47"/>
                <a:gd name="T49" fmla="*/ 22 h 45"/>
                <a:gd name="T50" fmla="*/ 34 w 47"/>
                <a:gd name="T51" fmla="*/ 22 h 45"/>
                <a:gd name="T52" fmla="*/ 34 w 47"/>
                <a:gd name="T53" fmla="*/ 22 h 45"/>
                <a:gd name="T54" fmla="*/ 32 w 47"/>
                <a:gd name="T55" fmla="*/ 18 h 45"/>
                <a:gd name="T56" fmla="*/ 30 w 47"/>
                <a:gd name="T57" fmla="*/ 14 h 45"/>
                <a:gd name="T58" fmla="*/ 27 w 47"/>
                <a:gd name="T59" fmla="*/ 11 h 45"/>
                <a:gd name="T60" fmla="*/ 23 w 47"/>
                <a:gd name="T61" fmla="*/ 11 h 45"/>
                <a:gd name="T62" fmla="*/ 23 w 47"/>
                <a:gd name="T63" fmla="*/ 11 h 45"/>
                <a:gd name="T64" fmla="*/ 18 w 47"/>
                <a:gd name="T65" fmla="*/ 11 h 45"/>
                <a:gd name="T66" fmla="*/ 14 w 47"/>
                <a:gd name="T67" fmla="*/ 14 h 45"/>
                <a:gd name="T68" fmla="*/ 12 w 47"/>
                <a:gd name="T69" fmla="*/ 18 h 45"/>
                <a:gd name="T70" fmla="*/ 10 w 47"/>
                <a:gd name="T71" fmla="*/ 22 h 45"/>
                <a:gd name="T72" fmla="*/ 10 w 47"/>
                <a:gd name="T73" fmla="*/ 22 h 45"/>
                <a:gd name="T74" fmla="*/ 10 w 47"/>
                <a:gd name="T75" fmla="*/ 22 h 45"/>
                <a:gd name="T76" fmla="*/ 12 w 47"/>
                <a:gd name="T77" fmla="*/ 27 h 45"/>
                <a:gd name="T78" fmla="*/ 14 w 47"/>
                <a:gd name="T79" fmla="*/ 31 h 45"/>
                <a:gd name="T80" fmla="*/ 18 w 47"/>
                <a:gd name="T81" fmla="*/ 32 h 45"/>
                <a:gd name="T82" fmla="*/ 23 w 47"/>
                <a:gd name="T83" fmla="*/ 34 h 45"/>
                <a:gd name="T84" fmla="*/ 23 w 47"/>
                <a:gd name="T85" fmla="*/ 34 h 45"/>
                <a:gd name="T86" fmla="*/ 27 w 47"/>
                <a:gd name="T87" fmla="*/ 32 h 45"/>
                <a:gd name="T88" fmla="*/ 30 w 47"/>
                <a:gd name="T89" fmla="*/ 31 h 45"/>
                <a:gd name="T90" fmla="*/ 32 w 47"/>
                <a:gd name="T91" fmla="*/ 27 h 45"/>
                <a:gd name="T92" fmla="*/ 34 w 47"/>
                <a:gd name="T93" fmla="*/ 22 h 45"/>
                <a:gd name="T94" fmla="*/ 34 w 47"/>
                <a:gd name="T9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1" y="14"/>
                  </a:lnTo>
                  <a:lnTo>
                    <a:pt x="5" y="7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32" y="2"/>
                  </a:lnTo>
                  <a:lnTo>
                    <a:pt x="39" y="7"/>
                  </a:lnTo>
                  <a:lnTo>
                    <a:pt x="45" y="13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5" y="31"/>
                  </a:lnTo>
                  <a:lnTo>
                    <a:pt x="39" y="38"/>
                  </a:lnTo>
                  <a:lnTo>
                    <a:pt x="32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5" y="38"/>
                  </a:lnTo>
                  <a:lnTo>
                    <a:pt x="1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4" y="22"/>
                  </a:moveTo>
                  <a:lnTo>
                    <a:pt x="34" y="22"/>
                  </a:lnTo>
                  <a:lnTo>
                    <a:pt x="34" y="22"/>
                  </a:lnTo>
                  <a:lnTo>
                    <a:pt x="32" y="18"/>
                  </a:lnTo>
                  <a:lnTo>
                    <a:pt x="30" y="14"/>
                  </a:lnTo>
                  <a:lnTo>
                    <a:pt x="27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4" y="14"/>
                  </a:lnTo>
                  <a:lnTo>
                    <a:pt x="12" y="18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2" y="27"/>
                  </a:lnTo>
                  <a:lnTo>
                    <a:pt x="14" y="31"/>
                  </a:lnTo>
                  <a:lnTo>
                    <a:pt x="18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30" y="31"/>
                  </a:lnTo>
                  <a:lnTo>
                    <a:pt x="32" y="27"/>
                  </a:lnTo>
                  <a:lnTo>
                    <a:pt x="34" y="22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8" name="Freeform 102">
              <a:extLst>
                <a:ext uri="{FF2B5EF4-FFF2-40B4-BE49-F238E27FC236}">
                  <a16:creationId xmlns:a16="http://schemas.microsoft.com/office/drawing/2014/main" id="{63C8A657-F07E-49FC-B318-940150A7AA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5688" y="1979613"/>
              <a:ext cx="171450" cy="192088"/>
            </a:xfrm>
            <a:custGeom>
              <a:avLst/>
              <a:gdLst>
                <a:gd name="T0" fmla="*/ 0 w 108"/>
                <a:gd name="T1" fmla="*/ 0 h 121"/>
                <a:gd name="T2" fmla="*/ 54 w 108"/>
                <a:gd name="T3" fmla="*/ 0 h 121"/>
                <a:gd name="T4" fmla="*/ 54 w 108"/>
                <a:gd name="T5" fmla="*/ 0 h 121"/>
                <a:gd name="T6" fmla="*/ 65 w 108"/>
                <a:gd name="T7" fmla="*/ 0 h 121"/>
                <a:gd name="T8" fmla="*/ 75 w 108"/>
                <a:gd name="T9" fmla="*/ 1 h 121"/>
                <a:gd name="T10" fmla="*/ 85 w 108"/>
                <a:gd name="T11" fmla="*/ 5 h 121"/>
                <a:gd name="T12" fmla="*/ 94 w 108"/>
                <a:gd name="T13" fmla="*/ 9 h 121"/>
                <a:gd name="T14" fmla="*/ 99 w 108"/>
                <a:gd name="T15" fmla="*/ 16 h 121"/>
                <a:gd name="T16" fmla="*/ 104 w 108"/>
                <a:gd name="T17" fmla="*/ 23 h 121"/>
                <a:gd name="T18" fmla="*/ 106 w 108"/>
                <a:gd name="T19" fmla="*/ 32 h 121"/>
                <a:gd name="T20" fmla="*/ 108 w 108"/>
                <a:gd name="T21" fmla="*/ 41 h 121"/>
                <a:gd name="T22" fmla="*/ 108 w 108"/>
                <a:gd name="T23" fmla="*/ 43 h 121"/>
                <a:gd name="T24" fmla="*/ 108 w 108"/>
                <a:gd name="T25" fmla="*/ 43 h 121"/>
                <a:gd name="T26" fmla="*/ 106 w 108"/>
                <a:gd name="T27" fmla="*/ 52 h 121"/>
                <a:gd name="T28" fmla="*/ 104 w 108"/>
                <a:gd name="T29" fmla="*/ 61 h 121"/>
                <a:gd name="T30" fmla="*/ 99 w 108"/>
                <a:gd name="T31" fmla="*/ 68 h 121"/>
                <a:gd name="T32" fmla="*/ 92 w 108"/>
                <a:gd name="T33" fmla="*/ 76 h 121"/>
                <a:gd name="T34" fmla="*/ 85 w 108"/>
                <a:gd name="T35" fmla="*/ 81 h 121"/>
                <a:gd name="T36" fmla="*/ 75 w 108"/>
                <a:gd name="T37" fmla="*/ 85 h 121"/>
                <a:gd name="T38" fmla="*/ 65 w 108"/>
                <a:gd name="T39" fmla="*/ 86 h 121"/>
                <a:gd name="T40" fmla="*/ 52 w 108"/>
                <a:gd name="T41" fmla="*/ 86 h 121"/>
                <a:gd name="T42" fmla="*/ 39 w 108"/>
                <a:gd name="T43" fmla="*/ 86 h 121"/>
                <a:gd name="T44" fmla="*/ 39 w 108"/>
                <a:gd name="T45" fmla="*/ 121 h 121"/>
                <a:gd name="T46" fmla="*/ 0 w 108"/>
                <a:gd name="T47" fmla="*/ 121 h 121"/>
                <a:gd name="T48" fmla="*/ 0 w 108"/>
                <a:gd name="T49" fmla="*/ 0 h 121"/>
                <a:gd name="T50" fmla="*/ 50 w 108"/>
                <a:gd name="T51" fmla="*/ 57 h 121"/>
                <a:gd name="T52" fmla="*/ 50 w 108"/>
                <a:gd name="T53" fmla="*/ 57 h 121"/>
                <a:gd name="T54" fmla="*/ 57 w 108"/>
                <a:gd name="T55" fmla="*/ 57 h 121"/>
                <a:gd name="T56" fmla="*/ 63 w 108"/>
                <a:gd name="T57" fmla="*/ 54 h 121"/>
                <a:gd name="T58" fmla="*/ 66 w 108"/>
                <a:gd name="T59" fmla="*/ 50 h 121"/>
                <a:gd name="T60" fmla="*/ 68 w 108"/>
                <a:gd name="T61" fmla="*/ 45 h 121"/>
                <a:gd name="T62" fmla="*/ 68 w 108"/>
                <a:gd name="T63" fmla="*/ 45 h 121"/>
                <a:gd name="T64" fmla="*/ 68 w 108"/>
                <a:gd name="T65" fmla="*/ 45 h 121"/>
                <a:gd name="T66" fmla="*/ 66 w 108"/>
                <a:gd name="T67" fmla="*/ 39 h 121"/>
                <a:gd name="T68" fmla="*/ 63 w 108"/>
                <a:gd name="T69" fmla="*/ 34 h 121"/>
                <a:gd name="T70" fmla="*/ 57 w 108"/>
                <a:gd name="T71" fmla="*/ 32 h 121"/>
                <a:gd name="T72" fmla="*/ 50 w 108"/>
                <a:gd name="T73" fmla="*/ 30 h 121"/>
                <a:gd name="T74" fmla="*/ 39 w 108"/>
                <a:gd name="T75" fmla="*/ 30 h 121"/>
                <a:gd name="T76" fmla="*/ 39 w 108"/>
                <a:gd name="T77" fmla="*/ 57 h 121"/>
                <a:gd name="T78" fmla="*/ 50 w 108"/>
                <a:gd name="T79" fmla="*/ 5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121">
                  <a:moveTo>
                    <a:pt x="0" y="0"/>
                  </a:moveTo>
                  <a:lnTo>
                    <a:pt x="54" y="0"/>
                  </a:lnTo>
                  <a:lnTo>
                    <a:pt x="54" y="0"/>
                  </a:lnTo>
                  <a:lnTo>
                    <a:pt x="65" y="0"/>
                  </a:lnTo>
                  <a:lnTo>
                    <a:pt x="75" y="1"/>
                  </a:lnTo>
                  <a:lnTo>
                    <a:pt x="85" y="5"/>
                  </a:lnTo>
                  <a:lnTo>
                    <a:pt x="94" y="9"/>
                  </a:lnTo>
                  <a:lnTo>
                    <a:pt x="99" y="16"/>
                  </a:lnTo>
                  <a:lnTo>
                    <a:pt x="104" y="23"/>
                  </a:lnTo>
                  <a:lnTo>
                    <a:pt x="106" y="32"/>
                  </a:lnTo>
                  <a:lnTo>
                    <a:pt x="108" y="41"/>
                  </a:lnTo>
                  <a:lnTo>
                    <a:pt x="108" y="43"/>
                  </a:lnTo>
                  <a:lnTo>
                    <a:pt x="108" y="43"/>
                  </a:lnTo>
                  <a:lnTo>
                    <a:pt x="106" y="52"/>
                  </a:lnTo>
                  <a:lnTo>
                    <a:pt x="104" y="61"/>
                  </a:lnTo>
                  <a:lnTo>
                    <a:pt x="99" y="68"/>
                  </a:lnTo>
                  <a:lnTo>
                    <a:pt x="92" y="76"/>
                  </a:lnTo>
                  <a:lnTo>
                    <a:pt x="85" y="81"/>
                  </a:lnTo>
                  <a:lnTo>
                    <a:pt x="75" y="85"/>
                  </a:lnTo>
                  <a:lnTo>
                    <a:pt x="65" y="86"/>
                  </a:lnTo>
                  <a:lnTo>
                    <a:pt x="52" y="86"/>
                  </a:lnTo>
                  <a:lnTo>
                    <a:pt x="39" y="86"/>
                  </a:lnTo>
                  <a:lnTo>
                    <a:pt x="39" y="121"/>
                  </a:lnTo>
                  <a:lnTo>
                    <a:pt x="0" y="121"/>
                  </a:lnTo>
                  <a:lnTo>
                    <a:pt x="0" y="0"/>
                  </a:lnTo>
                  <a:close/>
                  <a:moveTo>
                    <a:pt x="50" y="57"/>
                  </a:moveTo>
                  <a:lnTo>
                    <a:pt x="50" y="57"/>
                  </a:lnTo>
                  <a:lnTo>
                    <a:pt x="57" y="57"/>
                  </a:lnTo>
                  <a:lnTo>
                    <a:pt x="63" y="54"/>
                  </a:lnTo>
                  <a:lnTo>
                    <a:pt x="66" y="50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6" y="39"/>
                  </a:lnTo>
                  <a:lnTo>
                    <a:pt x="63" y="34"/>
                  </a:lnTo>
                  <a:lnTo>
                    <a:pt x="57" y="32"/>
                  </a:lnTo>
                  <a:lnTo>
                    <a:pt x="50" y="30"/>
                  </a:lnTo>
                  <a:lnTo>
                    <a:pt x="39" y="30"/>
                  </a:lnTo>
                  <a:lnTo>
                    <a:pt x="39" y="57"/>
                  </a:lnTo>
                  <a:lnTo>
                    <a:pt x="50" y="57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9" name="Freeform 103">
              <a:extLst>
                <a:ext uri="{FF2B5EF4-FFF2-40B4-BE49-F238E27FC236}">
                  <a16:creationId xmlns:a16="http://schemas.microsoft.com/office/drawing/2014/main" id="{64B7A783-4A9A-4948-A170-941AB39E7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1425" y="1979613"/>
              <a:ext cx="192088" cy="192088"/>
            </a:xfrm>
            <a:custGeom>
              <a:avLst/>
              <a:gdLst>
                <a:gd name="T0" fmla="*/ 0 w 121"/>
                <a:gd name="T1" fmla="*/ 0 h 121"/>
                <a:gd name="T2" fmla="*/ 38 w 121"/>
                <a:gd name="T3" fmla="*/ 0 h 121"/>
                <a:gd name="T4" fmla="*/ 81 w 121"/>
                <a:gd name="T5" fmla="*/ 52 h 121"/>
                <a:gd name="T6" fmla="*/ 81 w 121"/>
                <a:gd name="T7" fmla="*/ 0 h 121"/>
                <a:gd name="T8" fmla="*/ 121 w 121"/>
                <a:gd name="T9" fmla="*/ 0 h 121"/>
                <a:gd name="T10" fmla="*/ 121 w 121"/>
                <a:gd name="T11" fmla="*/ 121 h 121"/>
                <a:gd name="T12" fmla="*/ 85 w 121"/>
                <a:gd name="T13" fmla="*/ 121 h 121"/>
                <a:gd name="T14" fmla="*/ 40 w 121"/>
                <a:gd name="T15" fmla="*/ 65 h 121"/>
                <a:gd name="T16" fmla="*/ 40 w 121"/>
                <a:gd name="T17" fmla="*/ 121 h 121"/>
                <a:gd name="T18" fmla="*/ 0 w 121"/>
                <a:gd name="T19" fmla="*/ 121 h 121"/>
                <a:gd name="T20" fmla="*/ 0 w 121"/>
                <a:gd name="T2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1" h="121">
                  <a:moveTo>
                    <a:pt x="0" y="0"/>
                  </a:moveTo>
                  <a:lnTo>
                    <a:pt x="38" y="0"/>
                  </a:lnTo>
                  <a:lnTo>
                    <a:pt x="81" y="52"/>
                  </a:lnTo>
                  <a:lnTo>
                    <a:pt x="81" y="0"/>
                  </a:lnTo>
                  <a:lnTo>
                    <a:pt x="121" y="0"/>
                  </a:lnTo>
                  <a:lnTo>
                    <a:pt x="121" y="121"/>
                  </a:lnTo>
                  <a:lnTo>
                    <a:pt x="85" y="121"/>
                  </a:lnTo>
                  <a:lnTo>
                    <a:pt x="40" y="65"/>
                  </a:lnTo>
                  <a:lnTo>
                    <a:pt x="40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0" name="Freeform 104">
              <a:extLst>
                <a:ext uri="{FF2B5EF4-FFF2-40B4-BE49-F238E27FC236}">
                  <a16:creationId xmlns:a16="http://schemas.microsoft.com/office/drawing/2014/main" id="{76DCC4EC-0E3D-44F0-8459-CA42D9FFF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4150" y="1979613"/>
              <a:ext cx="153988" cy="192088"/>
            </a:xfrm>
            <a:custGeom>
              <a:avLst/>
              <a:gdLst>
                <a:gd name="T0" fmla="*/ 0 w 97"/>
                <a:gd name="T1" fmla="*/ 0 h 121"/>
                <a:gd name="T2" fmla="*/ 41 w 97"/>
                <a:gd name="T3" fmla="*/ 0 h 121"/>
                <a:gd name="T4" fmla="*/ 41 w 97"/>
                <a:gd name="T5" fmla="*/ 85 h 121"/>
                <a:gd name="T6" fmla="*/ 97 w 97"/>
                <a:gd name="T7" fmla="*/ 85 h 121"/>
                <a:gd name="T8" fmla="*/ 97 w 97"/>
                <a:gd name="T9" fmla="*/ 121 h 121"/>
                <a:gd name="T10" fmla="*/ 0 w 97"/>
                <a:gd name="T11" fmla="*/ 121 h 121"/>
                <a:gd name="T12" fmla="*/ 0 w 97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121">
                  <a:moveTo>
                    <a:pt x="0" y="0"/>
                  </a:moveTo>
                  <a:lnTo>
                    <a:pt x="41" y="0"/>
                  </a:lnTo>
                  <a:lnTo>
                    <a:pt x="41" y="85"/>
                  </a:lnTo>
                  <a:lnTo>
                    <a:pt x="97" y="85"/>
                  </a:lnTo>
                  <a:lnTo>
                    <a:pt x="97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1" name="Freeform 105">
              <a:extLst>
                <a:ext uri="{FF2B5EF4-FFF2-40B4-BE49-F238E27FC236}">
                  <a16:creationId xmlns:a16="http://schemas.microsoft.com/office/drawing/2014/main" id="{2FE38A3A-9ACE-4AA4-9DCC-013ABFD4D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5925" y="1973263"/>
              <a:ext cx="163513" cy="198438"/>
            </a:xfrm>
            <a:custGeom>
              <a:avLst/>
              <a:gdLst>
                <a:gd name="T0" fmla="*/ 0 w 103"/>
                <a:gd name="T1" fmla="*/ 94 h 125"/>
                <a:gd name="T2" fmla="*/ 51 w 103"/>
                <a:gd name="T3" fmla="*/ 58 h 125"/>
                <a:gd name="T4" fmla="*/ 51 w 103"/>
                <a:gd name="T5" fmla="*/ 58 h 125"/>
                <a:gd name="T6" fmla="*/ 60 w 103"/>
                <a:gd name="T7" fmla="*/ 51 h 125"/>
                <a:gd name="T8" fmla="*/ 61 w 103"/>
                <a:gd name="T9" fmla="*/ 47 h 125"/>
                <a:gd name="T10" fmla="*/ 61 w 103"/>
                <a:gd name="T11" fmla="*/ 43 h 125"/>
                <a:gd name="T12" fmla="*/ 61 w 103"/>
                <a:gd name="T13" fmla="*/ 43 h 125"/>
                <a:gd name="T14" fmla="*/ 60 w 103"/>
                <a:gd name="T15" fmla="*/ 40 h 125"/>
                <a:gd name="T16" fmla="*/ 58 w 103"/>
                <a:gd name="T17" fmla="*/ 38 h 125"/>
                <a:gd name="T18" fmla="*/ 54 w 103"/>
                <a:gd name="T19" fmla="*/ 36 h 125"/>
                <a:gd name="T20" fmla="*/ 51 w 103"/>
                <a:gd name="T21" fmla="*/ 34 h 125"/>
                <a:gd name="T22" fmla="*/ 51 w 103"/>
                <a:gd name="T23" fmla="*/ 34 h 125"/>
                <a:gd name="T24" fmla="*/ 45 w 103"/>
                <a:gd name="T25" fmla="*/ 36 h 125"/>
                <a:gd name="T26" fmla="*/ 40 w 103"/>
                <a:gd name="T27" fmla="*/ 38 h 125"/>
                <a:gd name="T28" fmla="*/ 27 w 103"/>
                <a:gd name="T29" fmla="*/ 51 h 125"/>
                <a:gd name="T30" fmla="*/ 0 w 103"/>
                <a:gd name="T31" fmla="*/ 27 h 125"/>
                <a:gd name="T32" fmla="*/ 0 w 103"/>
                <a:gd name="T33" fmla="*/ 27 h 125"/>
                <a:gd name="T34" fmla="*/ 11 w 103"/>
                <a:gd name="T35" fmla="*/ 16 h 125"/>
                <a:gd name="T36" fmla="*/ 24 w 103"/>
                <a:gd name="T37" fmla="*/ 7 h 125"/>
                <a:gd name="T38" fmla="*/ 36 w 103"/>
                <a:gd name="T39" fmla="*/ 2 h 125"/>
                <a:gd name="T40" fmla="*/ 54 w 103"/>
                <a:gd name="T41" fmla="*/ 0 h 125"/>
                <a:gd name="T42" fmla="*/ 54 w 103"/>
                <a:gd name="T43" fmla="*/ 0 h 125"/>
                <a:gd name="T44" fmla="*/ 63 w 103"/>
                <a:gd name="T45" fmla="*/ 2 h 125"/>
                <a:gd name="T46" fmla="*/ 72 w 103"/>
                <a:gd name="T47" fmla="*/ 4 h 125"/>
                <a:gd name="T48" fmla="*/ 81 w 103"/>
                <a:gd name="T49" fmla="*/ 7 h 125"/>
                <a:gd name="T50" fmla="*/ 89 w 103"/>
                <a:gd name="T51" fmla="*/ 11 h 125"/>
                <a:gd name="T52" fmla="*/ 94 w 103"/>
                <a:gd name="T53" fmla="*/ 18 h 125"/>
                <a:gd name="T54" fmla="*/ 98 w 103"/>
                <a:gd name="T55" fmla="*/ 24 h 125"/>
                <a:gd name="T56" fmla="*/ 101 w 103"/>
                <a:gd name="T57" fmla="*/ 33 h 125"/>
                <a:gd name="T58" fmla="*/ 101 w 103"/>
                <a:gd name="T59" fmla="*/ 40 h 125"/>
                <a:gd name="T60" fmla="*/ 101 w 103"/>
                <a:gd name="T61" fmla="*/ 40 h 125"/>
                <a:gd name="T62" fmla="*/ 101 w 103"/>
                <a:gd name="T63" fmla="*/ 40 h 125"/>
                <a:gd name="T64" fmla="*/ 99 w 103"/>
                <a:gd name="T65" fmla="*/ 52 h 125"/>
                <a:gd name="T66" fmla="*/ 94 w 103"/>
                <a:gd name="T67" fmla="*/ 63 h 125"/>
                <a:gd name="T68" fmla="*/ 87 w 103"/>
                <a:gd name="T69" fmla="*/ 71 h 125"/>
                <a:gd name="T70" fmla="*/ 78 w 103"/>
                <a:gd name="T71" fmla="*/ 78 h 125"/>
                <a:gd name="T72" fmla="*/ 56 w 103"/>
                <a:gd name="T73" fmla="*/ 92 h 125"/>
                <a:gd name="T74" fmla="*/ 103 w 103"/>
                <a:gd name="T75" fmla="*/ 92 h 125"/>
                <a:gd name="T76" fmla="*/ 103 w 103"/>
                <a:gd name="T77" fmla="*/ 125 h 125"/>
                <a:gd name="T78" fmla="*/ 0 w 103"/>
                <a:gd name="T79" fmla="*/ 125 h 125"/>
                <a:gd name="T80" fmla="*/ 0 w 103"/>
                <a:gd name="T81" fmla="*/ 9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25">
                  <a:moveTo>
                    <a:pt x="0" y="94"/>
                  </a:moveTo>
                  <a:lnTo>
                    <a:pt x="51" y="58"/>
                  </a:lnTo>
                  <a:lnTo>
                    <a:pt x="51" y="58"/>
                  </a:lnTo>
                  <a:lnTo>
                    <a:pt x="60" y="51"/>
                  </a:lnTo>
                  <a:lnTo>
                    <a:pt x="61" y="47"/>
                  </a:lnTo>
                  <a:lnTo>
                    <a:pt x="61" y="43"/>
                  </a:lnTo>
                  <a:lnTo>
                    <a:pt x="61" y="43"/>
                  </a:lnTo>
                  <a:lnTo>
                    <a:pt x="60" y="40"/>
                  </a:lnTo>
                  <a:lnTo>
                    <a:pt x="58" y="38"/>
                  </a:lnTo>
                  <a:lnTo>
                    <a:pt x="54" y="36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45" y="36"/>
                  </a:lnTo>
                  <a:lnTo>
                    <a:pt x="40" y="38"/>
                  </a:lnTo>
                  <a:lnTo>
                    <a:pt x="27" y="51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1" y="16"/>
                  </a:lnTo>
                  <a:lnTo>
                    <a:pt x="24" y="7"/>
                  </a:lnTo>
                  <a:lnTo>
                    <a:pt x="36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2"/>
                  </a:lnTo>
                  <a:lnTo>
                    <a:pt x="72" y="4"/>
                  </a:lnTo>
                  <a:lnTo>
                    <a:pt x="81" y="7"/>
                  </a:lnTo>
                  <a:lnTo>
                    <a:pt x="89" y="11"/>
                  </a:lnTo>
                  <a:lnTo>
                    <a:pt x="94" y="18"/>
                  </a:lnTo>
                  <a:lnTo>
                    <a:pt x="98" y="24"/>
                  </a:lnTo>
                  <a:lnTo>
                    <a:pt x="101" y="33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99" y="52"/>
                  </a:lnTo>
                  <a:lnTo>
                    <a:pt x="94" y="63"/>
                  </a:lnTo>
                  <a:lnTo>
                    <a:pt x="87" y="71"/>
                  </a:lnTo>
                  <a:lnTo>
                    <a:pt x="78" y="78"/>
                  </a:lnTo>
                  <a:lnTo>
                    <a:pt x="56" y="92"/>
                  </a:lnTo>
                  <a:lnTo>
                    <a:pt x="103" y="92"/>
                  </a:lnTo>
                  <a:lnTo>
                    <a:pt x="103" y="125"/>
                  </a:lnTo>
                  <a:lnTo>
                    <a:pt x="0" y="125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2" name="Freeform 106">
              <a:extLst>
                <a:ext uri="{FF2B5EF4-FFF2-40B4-BE49-F238E27FC236}">
                  <a16:creationId xmlns:a16="http://schemas.microsoft.com/office/drawing/2014/main" id="{B4EB766B-FF48-4525-B478-A5501C1B59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10550" y="1973263"/>
              <a:ext cx="187325" cy="201613"/>
            </a:xfrm>
            <a:custGeom>
              <a:avLst/>
              <a:gdLst>
                <a:gd name="T0" fmla="*/ 0 w 118"/>
                <a:gd name="T1" fmla="*/ 63 h 127"/>
                <a:gd name="T2" fmla="*/ 2 w 118"/>
                <a:gd name="T3" fmla="*/ 51 h 127"/>
                <a:gd name="T4" fmla="*/ 9 w 118"/>
                <a:gd name="T5" fmla="*/ 29 h 127"/>
                <a:gd name="T6" fmla="*/ 24 w 118"/>
                <a:gd name="T7" fmla="*/ 11 h 127"/>
                <a:gd name="T8" fmla="*/ 45 w 118"/>
                <a:gd name="T9" fmla="*/ 2 h 127"/>
                <a:gd name="T10" fmla="*/ 60 w 118"/>
                <a:gd name="T11" fmla="*/ 0 h 127"/>
                <a:gd name="T12" fmla="*/ 83 w 118"/>
                <a:gd name="T13" fmla="*/ 5 h 127"/>
                <a:gd name="T14" fmla="*/ 101 w 118"/>
                <a:gd name="T15" fmla="*/ 20 h 127"/>
                <a:gd name="T16" fmla="*/ 112 w 118"/>
                <a:gd name="T17" fmla="*/ 40 h 127"/>
                <a:gd name="T18" fmla="*/ 118 w 118"/>
                <a:gd name="T19" fmla="*/ 63 h 127"/>
                <a:gd name="T20" fmla="*/ 118 w 118"/>
                <a:gd name="T21" fmla="*/ 63 h 127"/>
                <a:gd name="T22" fmla="*/ 112 w 118"/>
                <a:gd name="T23" fmla="*/ 87 h 127"/>
                <a:gd name="T24" fmla="*/ 101 w 118"/>
                <a:gd name="T25" fmla="*/ 107 h 127"/>
                <a:gd name="T26" fmla="*/ 83 w 118"/>
                <a:gd name="T27" fmla="*/ 121 h 127"/>
                <a:gd name="T28" fmla="*/ 58 w 118"/>
                <a:gd name="T29" fmla="*/ 127 h 127"/>
                <a:gd name="T30" fmla="*/ 45 w 118"/>
                <a:gd name="T31" fmla="*/ 125 h 127"/>
                <a:gd name="T32" fmla="*/ 24 w 118"/>
                <a:gd name="T33" fmla="*/ 116 h 127"/>
                <a:gd name="T34" fmla="*/ 9 w 118"/>
                <a:gd name="T35" fmla="*/ 98 h 127"/>
                <a:gd name="T36" fmla="*/ 2 w 118"/>
                <a:gd name="T37" fmla="*/ 76 h 127"/>
                <a:gd name="T38" fmla="*/ 0 w 118"/>
                <a:gd name="T39" fmla="*/ 63 h 127"/>
                <a:gd name="T40" fmla="*/ 76 w 118"/>
                <a:gd name="T41" fmla="*/ 63 h 127"/>
                <a:gd name="T42" fmla="*/ 76 w 118"/>
                <a:gd name="T43" fmla="*/ 52 h 127"/>
                <a:gd name="T44" fmla="*/ 65 w 118"/>
                <a:gd name="T45" fmla="*/ 38 h 127"/>
                <a:gd name="T46" fmla="*/ 58 w 118"/>
                <a:gd name="T47" fmla="*/ 36 h 127"/>
                <a:gd name="T48" fmla="*/ 45 w 118"/>
                <a:gd name="T49" fmla="*/ 43 h 127"/>
                <a:gd name="T50" fmla="*/ 40 w 118"/>
                <a:gd name="T51" fmla="*/ 63 h 127"/>
                <a:gd name="T52" fmla="*/ 40 w 118"/>
                <a:gd name="T53" fmla="*/ 63 h 127"/>
                <a:gd name="T54" fmla="*/ 45 w 118"/>
                <a:gd name="T55" fmla="*/ 83 h 127"/>
                <a:gd name="T56" fmla="*/ 60 w 118"/>
                <a:gd name="T57" fmla="*/ 92 h 127"/>
                <a:gd name="T58" fmla="*/ 67 w 118"/>
                <a:gd name="T59" fmla="*/ 89 h 127"/>
                <a:gd name="T60" fmla="*/ 76 w 118"/>
                <a:gd name="T61" fmla="*/ 74 h 127"/>
                <a:gd name="T62" fmla="*/ 76 w 118"/>
                <a:gd name="T63" fmla="*/ 6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8" h="127">
                  <a:moveTo>
                    <a:pt x="0" y="63"/>
                  </a:moveTo>
                  <a:lnTo>
                    <a:pt x="0" y="63"/>
                  </a:lnTo>
                  <a:lnTo>
                    <a:pt x="0" y="63"/>
                  </a:lnTo>
                  <a:lnTo>
                    <a:pt x="2" y="51"/>
                  </a:lnTo>
                  <a:lnTo>
                    <a:pt x="4" y="40"/>
                  </a:lnTo>
                  <a:lnTo>
                    <a:pt x="9" y="29"/>
                  </a:lnTo>
                  <a:lnTo>
                    <a:pt x="16" y="20"/>
                  </a:lnTo>
                  <a:lnTo>
                    <a:pt x="24" y="11"/>
                  </a:lnTo>
                  <a:lnTo>
                    <a:pt x="35" y="5"/>
                  </a:lnTo>
                  <a:lnTo>
                    <a:pt x="45" y="2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72" y="2"/>
                  </a:lnTo>
                  <a:lnTo>
                    <a:pt x="83" y="5"/>
                  </a:lnTo>
                  <a:lnTo>
                    <a:pt x="94" y="11"/>
                  </a:lnTo>
                  <a:lnTo>
                    <a:pt x="101" y="20"/>
                  </a:lnTo>
                  <a:lnTo>
                    <a:pt x="109" y="29"/>
                  </a:lnTo>
                  <a:lnTo>
                    <a:pt x="112" y="40"/>
                  </a:lnTo>
                  <a:lnTo>
                    <a:pt x="116" y="51"/>
                  </a:lnTo>
                  <a:lnTo>
                    <a:pt x="118" y="63"/>
                  </a:lnTo>
                  <a:lnTo>
                    <a:pt x="118" y="63"/>
                  </a:lnTo>
                  <a:lnTo>
                    <a:pt x="118" y="63"/>
                  </a:lnTo>
                  <a:lnTo>
                    <a:pt x="116" y="76"/>
                  </a:lnTo>
                  <a:lnTo>
                    <a:pt x="112" y="87"/>
                  </a:lnTo>
                  <a:lnTo>
                    <a:pt x="109" y="98"/>
                  </a:lnTo>
                  <a:lnTo>
                    <a:pt x="101" y="107"/>
                  </a:lnTo>
                  <a:lnTo>
                    <a:pt x="92" y="116"/>
                  </a:lnTo>
                  <a:lnTo>
                    <a:pt x="83" y="121"/>
                  </a:lnTo>
                  <a:lnTo>
                    <a:pt x="72" y="125"/>
                  </a:lnTo>
                  <a:lnTo>
                    <a:pt x="58" y="127"/>
                  </a:lnTo>
                  <a:lnTo>
                    <a:pt x="58" y="127"/>
                  </a:lnTo>
                  <a:lnTo>
                    <a:pt x="45" y="125"/>
                  </a:lnTo>
                  <a:lnTo>
                    <a:pt x="35" y="121"/>
                  </a:lnTo>
                  <a:lnTo>
                    <a:pt x="24" y="116"/>
                  </a:lnTo>
                  <a:lnTo>
                    <a:pt x="16" y="108"/>
                  </a:lnTo>
                  <a:lnTo>
                    <a:pt x="9" y="98"/>
                  </a:lnTo>
                  <a:lnTo>
                    <a:pt x="4" y="87"/>
                  </a:lnTo>
                  <a:lnTo>
                    <a:pt x="2" y="76"/>
                  </a:lnTo>
                  <a:lnTo>
                    <a:pt x="0" y="63"/>
                  </a:lnTo>
                  <a:lnTo>
                    <a:pt x="0" y="63"/>
                  </a:lnTo>
                  <a:close/>
                  <a:moveTo>
                    <a:pt x="76" y="63"/>
                  </a:moveTo>
                  <a:lnTo>
                    <a:pt x="76" y="63"/>
                  </a:lnTo>
                  <a:lnTo>
                    <a:pt x="76" y="63"/>
                  </a:lnTo>
                  <a:lnTo>
                    <a:pt x="76" y="52"/>
                  </a:lnTo>
                  <a:lnTo>
                    <a:pt x="72" y="43"/>
                  </a:lnTo>
                  <a:lnTo>
                    <a:pt x="65" y="38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1" y="38"/>
                  </a:lnTo>
                  <a:lnTo>
                    <a:pt x="45" y="43"/>
                  </a:lnTo>
                  <a:lnTo>
                    <a:pt x="42" y="52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2" y="74"/>
                  </a:lnTo>
                  <a:lnTo>
                    <a:pt x="45" y="83"/>
                  </a:lnTo>
                  <a:lnTo>
                    <a:pt x="51" y="89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7" y="89"/>
                  </a:lnTo>
                  <a:lnTo>
                    <a:pt x="72" y="83"/>
                  </a:lnTo>
                  <a:lnTo>
                    <a:pt x="76" y="74"/>
                  </a:lnTo>
                  <a:lnTo>
                    <a:pt x="76" y="63"/>
                  </a:lnTo>
                  <a:lnTo>
                    <a:pt x="76" y="63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3" name="Freeform 107">
              <a:extLst>
                <a:ext uri="{FF2B5EF4-FFF2-40B4-BE49-F238E27FC236}">
                  <a16:creationId xmlns:a16="http://schemas.microsoft.com/office/drawing/2014/main" id="{9E4AE235-4D6A-4D42-8A51-5C1F1F6DE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4700" y="1979613"/>
              <a:ext cx="168275" cy="195263"/>
            </a:xfrm>
            <a:custGeom>
              <a:avLst/>
              <a:gdLst>
                <a:gd name="T0" fmla="*/ 0 w 106"/>
                <a:gd name="T1" fmla="*/ 101 h 123"/>
                <a:gd name="T2" fmla="*/ 25 w 106"/>
                <a:gd name="T3" fmla="*/ 76 h 123"/>
                <a:gd name="T4" fmla="*/ 25 w 106"/>
                <a:gd name="T5" fmla="*/ 76 h 123"/>
                <a:gd name="T6" fmla="*/ 31 w 106"/>
                <a:gd name="T7" fmla="*/ 81 h 123"/>
                <a:gd name="T8" fmla="*/ 38 w 106"/>
                <a:gd name="T9" fmla="*/ 86 h 123"/>
                <a:gd name="T10" fmla="*/ 45 w 106"/>
                <a:gd name="T11" fmla="*/ 88 h 123"/>
                <a:gd name="T12" fmla="*/ 52 w 106"/>
                <a:gd name="T13" fmla="*/ 88 h 123"/>
                <a:gd name="T14" fmla="*/ 52 w 106"/>
                <a:gd name="T15" fmla="*/ 88 h 123"/>
                <a:gd name="T16" fmla="*/ 59 w 106"/>
                <a:gd name="T17" fmla="*/ 88 h 123"/>
                <a:gd name="T18" fmla="*/ 63 w 106"/>
                <a:gd name="T19" fmla="*/ 86 h 123"/>
                <a:gd name="T20" fmla="*/ 67 w 106"/>
                <a:gd name="T21" fmla="*/ 83 h 123"/>
                <a:gd name="T22" fmla="*/ 67 w 106"/>
                <a:gd name="T23" fmla="*/ 79 h 123"/>
                <a:gd name="T24" fmla="*/ 67 w 106"/>
                <a:gd name="T25" fmla="*/ 79 h 123"/>
                <a:gd name="T26" fmla="*/ 67 w 106"/>
                <a:gd name="T27" fmla="*/ 79 h 123"/>
                <a:gd name="T28" fmla="*/ 67 w 106"/>
                <a:gd name="T29" fmla="*/ 76 h 123"/>
                <a:gd name="T30" fmla="*/ 63 w 106"/>
                <a:gd name="T31" fmla="*/ 72 h 123"/>
                <a:gd name="T32" fmla="*/ 58 w 106"/>
                <a:gd name="T33" fmla="*/ 70 h 123"/>
                <a:gd name="T34" fmla="*/ 50 w 106"/>
                <a:gd name="T35" fmla="*/ 70 h 123"/>
                <a:gd name="T36" fmla="*/ 34 w 106"/>
                <a:gd name="T37" fmla="*/ 70 h 123"/>
                <a:gd name="T38" fmla="*/ 29 w 106"/>
                <a:gd name="T39" fmla="*/ 52 h 123"/>
                <a:gd name="T40" fmla="*/ 56 w 106"/>
                <a:gd name="T41" fmla="*/ 30 h 123"/>
                <a:gd name="T42" fmla="*/ 11 w 106"/>
                <a:gd name="T43" fmla="*/ 30 h 123"/>
                <a:gd name="T44" fmla="*/ 11 w 106"/>
                <a:gd name="T45" fmla="*/ 0 h 123"/>
                <a:gd name="T46" fmla="*/ 103 w 106"/>
                <a:gd name="T47" fmla="*/ 0 h 123"/>
                <a:gd name="T48" fmla="*/ 103 w 106"/>
                <a:gd name="T49" fmla="*/ 27 h 123"/>
                <a:gd name="T50" fmla="*/ 76 w 106"/>
                <a:gd name="T51" fmla="*/ 47 h 123"/>
                <a:gd name="T52" fmla="*/ 76 w 106"/>
                <a:gd name="T53" fmla="*/ 47 h 123"/>
                <a:gd name="T54" fmla="*/ 88 w 106"/>
                <a:gd name="T55" fmla="*/ 52 h 123"/>
                <a:gd name="T56" fmla="*/ 97 w 106"/>
                <a:gd name="T57" fmla="*/ 59 h 123"/>
                <a:gd name="T58" fmla="*/ 101 w 106"/>
                <a:gd name="T59" fmla="*/ 63 h 123"/>
                <a:gd name="T60" fmla="*/ 105 w 106"/>
                <a:gd name="T61" fmla="*/ 68 h 123"/>
                <a:gd name="T62" fmla="*/ 105 w 106"/>
                <a:gd name="T63" fmla="*/ 76 h 123"/>
                <a:gd name="T64" fmla="*/ 106 w 106"/>
                <a:gd name="T65" fmla="*/ 81 h 123"/>
                <a:gd name="T66" fmla="*/ 106 w 106"/>
                <a:gd name="T67" fmla="*/ 81 h 123"/>
                <a:gd name="T68" fmla="*/ 106 w 106"/>
                <a:gd name="T69" fmla="*/ 81 h 123"/>
                <a:gd name="T70" fmla="*/ 105 w 106"/>
                <a:gd name="T71" fmla="*/ 92 h 123"/>
                <a:gd name="T72" fmla="*/ 101 w 106"/>
                <a:gd name="T73" fmla="*/ 99 h 123"/>
                <a:gd name="T74" fmla="*/ 97 w 106"/>
                <a:gd name="T75" fmla="*/ 106 h 123"/>
                <a:gd name="T76" fmla="*/ 92 w 106"/>
                <a:gd name="T77" fmla="*/ 112 h 123"/>
                <a:gd name="T78" fmla="*/ 83 w 106"/>
                <a:gd name="T79" fmla="*/ 117 h 123"/>
                <a:gd name="T80" fmla="*/ 76 w 106"/>
                <a:gd name="T81" fmla="*/ 119 h 123"/>
                <a:gd name="T82" fmla="*/ 67 w 106"/>
                <a:gd name="T83" fmla="*/ 123 h 123"/>
                <a:gd name="T84" fmla="*/ 56 w 106"/>
                <a:gd name="T85" fmla="*/ 123 h 123"/>
                <a:gd name="T86" fmla="*/ 56 w 106"/>
                <a:gd name="T87" fmla="*/ 123 h 123"/>
                <a:gd name="T88" fmla="*/ 40 w 106"/>
                <a:gd name="T89" fmla="*/ 121 h 123"/>
                <a:gd name="T90" fmla="*/ 23 w 106"/>
                <a:gd name="T91" fmla="*/ 117 h 123"/>
                <a:gd name="T92" fmla="*/ 11 w 106"/>
                <a:gd name="T93" fmla="*/ 110 h 123"/>
                <a:gd name="T94" fmla="*/ 0 w 106"/>
                <a:gd name="T95" fmla="*/ 101 h 123"/>
                <a:gd name="T96" fmla="*/ 0 w 106"/>
                <a:gd name="T97" fmla="*/ 10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6" h="123">
                  <a:moveTo>
                    <a:pt x="0" y="101"/>
                  </a:moveTo>
                  <a:lnTo>
                    <a:pt x="25" y="76"/>
                  </a:lnTo>
                  <a:lnTo>
                    <a:pt x="25" y="76"/>
                  </a:lnTo>
                  <a:lnTo>
                    <a:pt x="31" y="81"/>
                  </a:lnTo>
                  <a:lnTo>
                    <a:pt x="38" y="86"/>
                  </a:lnTo>
                  <a:lnTo>
                    <a:pt x="45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9" y="88"/>
                  </a:lnTo>
                  <a:lnTo>
                    <a:pt x="63" y="86"/>
                  </a:lnTo>
                  <a:lnTo>
                    <a:pt x="67" y="83"/>
                  </a:lnTo>
                  <a:lnTo>
                    <a:pt x="67" y="79"/>
                  </a:lnTo>
                  <a:lnTo>
                    <a:pt x="67" y="79"/>
                  </a:lnTo>
                  <a:lnTo>
                    <a:pt x="67" y="79"/>
                  </a:lnTo>
                  <a:lnTo>
                    <a:pt x="67" y="76"/>
                  </a:lnTo>
                  <a:lnTo>
                    <a:pt x="63" y="72"/>
                  </a:lnTo>
                  <a:lnTo>
                    <a:pt x="58" y="70"/>
                  </a:lnTo>
                  <a:lnTo>
                    <a:pt x="50" y="70"/>
                  </a:lnTo>
                  <a:lnTo>
                    <a:pt x="34" y="70"/>
                  </a:lnTo>
                  <a:lnTo>
                    <a:pt x="29" y="52"/>
                  </a:lnTo>
                  <a:lnTo>
                    <a:pt x="56" y="30"/>
                  </a:lnTo>
                  <a:lnTo>
                    <a:pt x="11" y="30"/>
                  </a:lnTo>
                  <a:lnTo>
                    <a:pt x="11" y="0"/>
                  </a:lnTo>
                  <a:lnTo>
                    <a:pt x="103" y="0"/>
                  </a:lnTo>
                  <a:lnTo>
                    <a:pt x="103" y="2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88" y="52"/>
                  </a:lnTo>
                  <a:lnTo>
                    <a:pt x="97" y="59"/>
                  </a:lnTo>
                  <a:lnTo>
                    <a:pt x="101" y="63"/>
                  </a:lnTo>
                  <a:lnTo>
                    <a:pt x="105" y="68"/>
                  </a:lnTo>
                  <a:lnTo>
                    <a:pt x="105" y="76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05" y="92"/>
                  </a:lnTo>
                  <a:lnTo>
                    <a:pt x="101" y="99"/>
                  </a:lnTo>
                  <a:lnTo>
                    <a:pt x="97" y="106"/>
                  </a:lnTo>
                  <a:lnTo>
                    <a:pt x="92" y="112"/>
                  </a:lnTo>
                  <a:lnTo>
                    <a:pt x="83" y="117"/>
                  </a:lnTo>
                  <a:lnTo>
                    <a:pt x="76" y="119"/>
                  </a:lnTo>
                  <a:lnTo>
                    <a:pt x="67" y="123"/>
                  </a:lnTo>
                  <a:lnTo>
                    <a:pt x="56" y="123"/>
                  </a:lnTo>
                  <a:lnTo>
                    <a:pt x="56" y="123"/>
                  </a:lnTo>
                  <a:lnTo>
                    <a:pt x="40" y="121"/>
                  </a:lnTo>
                  <a:lnTo>
                    <a:pt x="23" y="117"/>
                  </a:lnTo>
                  <a:lnTo>
                    <a:pt x="11" y="110"/>
                  </a:lnTo>
                  <a:lnTo>
                    <a:pt x="0" y="101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4" name="Freeform 108">
              <a:extLst>
                <a:ext uri="{FF2B5EF4-FFF2-40B4-BE49-F238E27FC236}">
                  <a16:creationId xmlns:a16="http://schemas.microsoft.com/office/drawing/2014/main" id="{EE718E89-0F9C-4393-86CC-A39600A74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2975" y="1979613"/>
              <a:ext cx="169863" cy="195263"/>
            </a:xfrm>
            <a:custGeom>
              <a:avLst/>
              <a:gdLst>
                <a:gd name="T0" fmla="*/ 0 w 107"/>
                <a:gd name="T1" fmla="*/ 103 h 123"/>
                <a:gd name="T2" fmla="*/ 22 w 107"/>
                <a:gd name="T3" fmla="*/ 77 h 123"/>
                <a:gd name="T4" fmla="*/ 22 w 107"/>
                <a:gd name="T5" fmla="*/ 77 h 123"/>
                <a:gd name="T6" fmla="*/ 31 w 107"/>
                <a:gd name="T7" fmla="*/ 83 h 123"/>
                <a:gd name="T8" fmla="*/ 38 w 107"/>
                <a:gd name="T9" fmla="*/ 86 h 123"/>
                <a:gd name="T10" fmla="*/ 46 w 107"/>
                <a:gd name="T11" fmla="*/ 88 h 123"/>
                <a:gd name="T12" fmla="*/ 53 w 107"/>
                <a:gd name="T13" fmla="*/ 90 h 123"/>
                <a:gd name="T14" fmla="*/ 53 w 107"/>
                <a:gd name="T15" fmla="*/ 90 h 123"/>
                <a:gd name="T16" fmla="*/ 60 w 107"/>
                <a:gd name="T17" fmla="*/ 88 h 123"/>
                <a:gd name="T18" fmla="*/ 64 w 107"/>
                <a:gd name="T19" fmla="*/ 86 h 123"/>
                <a:gd name="T20" fmla="*/ 67 w 107"/>
                <a:gd name="T21" fmla="*/ 83 h 123"/>
                <a:gd name="T22" fmla="*/ 67 w 107"/>
                <a:gd name="T23" fmla="*/ 77 h 123"/>
                <a:gd name="T24" fmla="*/ 67 w 107"/>
                <a:gd name="T25" fmla="*/ 77 h 123"/>
                <a:gd name="T26" fmla="*/ 67 w 107"/>
                <a:gd name="T27" fmla="*/ 77 h 123"/>
                <a:gd name="T28" fmla="*/ 67 w 107"/>
                <a:gd name="T29" fmla="*/ 74 h 123"/>
                <a:gd name="T30" fmla="*/ 64 w 107"/>
                <a:gd name="T31" fmla="*/ 70 h 123"/>
                <a:gd name="T32" fmla="*/ 60 w 107"/>
                <a:gd name="T33" fmla="*/ 67 h 123"/>
                <a:gd name="T34" fmla="*/ 55 w 107"/>
                <a:gd name="T35" fmla="*/ 67 h 123"/>
                <a:gd name="T36" fmla="*/ 55 w 107"/>
                <a:gd name="T37" fmla="*/ 67 h 123"/>
                <a:gd name="T38" fmla="*/ 49 w 107"/>
                <a:gd name="T39" fmla="*/ 67 h 123"/>
                <a:gd name="T40" fmla="*/ 44 w 107"/>
                <a:gd name="T41" fmla="*/ 68 h 123"/>
                <a:gd name="T42" fmla="*/ 35 w 107"/>
                <a:gd name="T43" fmla="*/ 74 h 123"/>
                <a:gd name="T44" fmla="*/ 11 w 107"/>
                <a:gd name="T45" fmla="*/ 61 h 123"/>
                <a:gd name="T46" fmla="*/ 15 w 107"/>
                <a:gd name="T47" fmla="*/ 0 h 123"/>
                <a:gd name="T48" fmla="*/ 102 w 107"/>
                <a:gd name="T49" fmla="*/ 0 h 123"/>
                <a:gd name="T50" fmla="*/ 102 w 107"/>
                <a:gd name="T51" fmla="*/ 30 h 123"/>
                <a:gd name="T52" fmla="*/ 44 w 107"/>
                <a:gd name="T53" fmla="*/ 30 h 123"/>
                <a:gd name="T54" fmla="*/ 44 w 107"/>
                <a:gd name="T55" fmla="*/ 47 h 123"/>
                <a:gd name="T56" fmla="*/ 44 w 107"/>
                <a:gd name="T57" fmla="*/ 47 h 123"/>
                <a:gd name="T58" fmla="*/ 55 w 107"/>
                <a:gd name="T59" fmla="*/ 41 h 123"/>
                <a:gd name="T60" fmla="*/ 67 w 107"/>
                <a:gd name="T61" fmla="*/ 39 h 123"/>
                <a:gd name="T62" fmla="*/ 67 w 107"/>
                <a:gd name="T63" fmla="*/ 39 h 123"/>
                <a:gd name="T64" fmla="*/ 74 w 107"/>
                <a:gd name="T65" fmla="*/ 41 h 123"/>
                <a:gd name="T66" fmla="*/ 82 w 107"/>
                <a:gd name="T67" fmla="*/ 43 h 123"/>
                <a:gd name="T68" fmla="*/ 89 w 107"/>
                <a:gd name="T69" fmla="*/ 45 h 123"/>
                <a:gd name="T70" fmla="*/ 94 w 107"/>
                <a:gd name="T71" fmla="*/ 50 h 123"/>
                <a:gd name="T72" fmla="*/ 100 w 107"/>
                <a:gd name="T73" fmla="*/ 56 h 123"/>
                <a:gd name="T74" fmla="*/ 103 w 107"/>
                <a:gd name="T75" fmla="*/ 61 h 123"/>
                <a:gd name="T76" fmla="*/ 107 w 107"/>
                <a:gd name="T77" fmla="*/ 70 h 123"/>
                <a:gd name="T78" fmla="*/ 107 w 107"/>
                <a:gd name="T79" fmla="*/ 77 h 123"/>
                <a:gd name="T80" fmla="*/ 107 w 107"/>
                <a:gd name="T81" fmla="*/ 79 h 123"/>
                <a:gd name="T82" fmla="*/ 107 w 107"/>
                <a:gd name="T83" fmla="*/ 79 h 123"/>
                <a:gd name="T84" fmla="*/ 105 w 107"/>
                <a:gd name="T85" fmla="*/ 88 h 123"/>
                <a:gd name="T86" fmla="*/ 103 w 107"/>
                <a:gd name="T87" fmla="*/ 97 h 123"/>
                <a:gd name="T88" fmla="*/ 98 w 107"/>
                <a:gd name="T89" fmla="*/ 104 h 123"/>
                <a:gd name="T90" fmla="*/ 93 w 107"/>
                <a:gd name="T91" fmla="*/ 112 h 123"/>
                <a:gd name="T92" fmla="*/ 83 w 107"/>
                <a:gd name="T93" fmla="*/ 115 h 123"/>
                <a:gd name="T94" fmla="*/ 74 w 107"/>
                <a:gd name="T95" fmla="*/ 119 h 123"/>
                <a:gd name="T96" fmla="*/ 64 w 107"/>
                <a:gd name="T97" fmla="*/ 123 h 123"/>
                <a:gd name="T98" fmla="*/ 53 w 107"/>
                <a:gd name="T99" fmla="*/ 123 h 123"/>
                <a:gd name="T100" fmla="*/ 53 w 107"/>
                <a:gd name="T101" fmla="*/ 123 h 123"/>
                <a:gd name="T102" fmla="*/ 37 w 107"/>
                <a:gd name="T103" fmla="*/ 121 h 123"/>
                <a:gd name="T104" fmla="*/ 24 w 107"/>
                <a:gd name="T105" fmla="*/ 117 h 123"/>
                <a:gd name="T106" fmla="*/ 11 w 107"/>
                <a:gd name="T107" fmla="*/ 110 h 123"/>
                <a:gd name="T108" fmla="*/ 0 w 107"/>
                <a:gd name="T109" fmla="*/ 103 h 123"/>
                <a:gd name="T110" fmla="*/ 0 w 107"/>
                <a:gd name="T111" fmla="*/ 10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7" h="123">
                  <a:moveTo>
                    <a:pt x="0" y="103"/>
                  </a:moveTo>
                  <a:lnTo>
                    <a:pt x="22" y="77"/>
                  </a:lnTo>
                  <a:lnTo>
                    <a:pt x="22" y="77"/>
                  </a:lnTo>
                  <a:lnTo>
                    <a:pt x="31" y="83"/>
                  </a:lnTo>
                  <a:lnTo>
                    <a:pt x="38" y="86"/>
                  </a:lnTo>
                  <a:lnTo>
                    <a:pt x="46" y="88"/>
                  </a:lnTo>
                  <a:lnTo>
                    <a:pt x="53" y="90"/>
                  </a:lnTo>
                  <a:lnTo>
                    <a:pt x="53" y="90"/>
                  </a:lnTo>
                  <a:lnTo>
                    <a:pt x="60" y="88"/>
                  </a:lnTo>
                  <a:lnTo>
                    <a:pt x="64" y="86"/>
                  </a:lnTo>
                  <a:lnTo>
                    <a:pt x="67" y="83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7" y="74"/>
                  </a:lnTo>
                  <a:lnTo>
                    <a:pt x="64" y="70"/>
                  </a:lnTo>
                  <a:lnTo>
                    <a:pt x="60" y="67"/>
                  </a:lnTo>
                  <a:lnTo>
                    <a:pt x="55" y="67"/>
                  </a:lnTo>
                  <a:lnTo>
                    <a:pt x="55" y="67"/>
                  </a:lnTo>
                  <a:lnTo>
                    <a:pt x="49" y="67"/>
                  </a:lnTo>
                  <a:lnTo>
                    <a:pt x="44" y="68"/>
                  </a:lnTo>
                  <a:lnTo>
                    <a:pt x="35" y="74"/>
                  </a:lnTo>
                  <a:lnTo>
                    <a:pt x="11" y="61"/>
                  </a:lnTo>
                  <a:lnTo>
                    <a:pt x="15" y="0"/>
                  </a:lnTo>
                  <a:lnTo>
                    <a:pt x="102" y="0"/>
                  </a:lnTo>
                  <a:lnTo>
                    <a:pt x="102" y="30"/>
                  </a:lnTo>
                  <a:lnTo>
                    <a:pt x="44" y="30"/>
                  </a:lnTo>
                  <a:lnTo>
                    <a:pt x="44" y="47"/>
                  </a:lnTo>
                  <a:lnTo>
                    <a:pt x="44" y="47"/>
                  </a:lnTo>
                  <a:lnTo>
                    <a:pt x="55" y="41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74" y="41"/>
                  </a:lnTo>
                  <a:lnTo>
                    <a:pt x="82" y="43"/>
                  </a:lnTo>
                  <a:lnTo>
                    <a:pt x="89" y="45"/>
                  </a:lnTo>
                  <a:lnTo>
                    <a:pt x="94" y="50"/>
                  </a:lnTo>
                  <a:lnTo>
                    <a:pt x="100" y="56"/>
                  </a:lnTo>
                  <a:lnTo>
                    <a:pt x="103" y="61"/>
                  </a:lnTo>
                  <a:lnTo>
                    <a:pt x="107" y="70"/>
                  </a:lnTo>
                  <a:lnTo>
                    <a:pt x="107" y="77"/>
                  </a:lnTo>
                  <a:lnTo>
                    <a:pt x="107" y="79"/>
                  </a:lnTo>
                  <a:lnTo>
                    <a:pt x="107" y="79"/>
                  </a:lnTo>
                  <a:lnTo>
                    <a:pt x="105" y="88"/>
                  </a:lnTo>
                  <a:lnTo>
                    <a:pt x="103" y="97"/>
                  </a:lnTo>
                  <a:lnTo>
                    <a:pt x="98" y="104"/>
                  </a:lnTo>
                  <a:lnTo>
                    <a:pt x="93" y="112"/>
                  </a:lnTo>
                  <a:lnTo>
                    <a:pt x="83" y="115"/>
                  </a:lnTo>
                  <a:lnTo>
                    <a:pt x="74" y="119"/>
                  </a:lnTo>
                  <a:lnTo>
                    <a:pt x="64" y="123"/>
                  </a:lnTo>
                  <a:lnTo>
                    <a:pt x="53" y="123"/>
                  </a:lnTo>
                  <a:lnTo>
                    <a:pt x="53" y="123"/>
                  </a:lnTo>
                  <a:lnTo>
                    <a:pt x="37" y="121"/>
                  </a:lnTo>
                  <a:lnTo>
                    <a:pt x="24" y="117"/>
                  </a:lnTo>
                  <a:lnTo>
                    <a:pt x="11" y="110"/>
                  </a:lnTo>
                  <a:lnTo>
                    <a:pt x="0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76105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D82D617-3620-4C4F-8DA7-42D0C60376C2}"/>
              </a:ext>
            </a:extLst>
          </p:cNvPr>
          <p:cNvSpPr txBox="1"/>
          <p:nvPr/>
        </p:nvSpPr>
        <p:spPr>
          <a:xfrm>
            <a:off x="1896526" y="964546"/>
            <a:ext cx="9078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V. Corredor Logístico Rodoviário Intermodal </a:t>
            </a:r>
          </a:p>
          <a:p>
            <a:r>
              <a:rPr lang="pt-BR" sz="2800" b="1" dirty="0">
                <a:solidFill>
                  <a:srgbClr val="0070C0"/>
                </a:solidFill>
              </a:rPr>
              <a:t>Litoral de Santa Catarina – BR 101/SC</a:t>
            </a:r>
          </a:p>
        </p:txBody>
      </p:sp>
      <p:grpSp>
        <p:nvGrpSpPr>
          <p:cNvPr id="3" name="Agrupar 2"/>
          <p:cNvGrpSpPr/>
          <p:nvPr/>
        </p:nvGrpSpPr>
        <p:grpSpPr>
          <a:xfrm>
            <a:off x="9025630" y="393698"/>
            <a:ext cx="2770188" cy="358776"/>
            <a:chOff x="5969000" y="1816100"/>
            <a:chExt cx="2770188" cy="358776"/>
          </a:xfrm>
        </p:grpSpPr>
        <p:sp>
          <p:nvSpPr>
            <p:cNvPr id="4" name="Freeform 14"/>
            <p:cNvSpPr>
              <a:spLocks/>
            </p:cNvSpPr>
            <p:nvPr/>
          </p:nvSpPr>
          <p:spPr bwMode="auto">
            <a:xfrm>
              <a:off x="6834188" y="2090738"/>
              <a:ext cx="160338" cy="53975"/>
            </a:xfrm>
            <a:custGeom>
              <a:avLst/>
              <a:gdLst>
                <a:gd name="T0" fmla="*/ 94 w 101"/>
                <a:gd name="T1" fmla="*/ 34 h 34"/>
                <a:gd name="T2" fmla="*/ 101 w 101"/>
                <a:gd name="T3" fmla="*/ 11 h 34"/>
                <a:gd name="T4" fmla="*/ 101 w 101"/>
                <a:gd name="T5" fmla="*/ 11 h 34"/>
                <a:gd name="T6" fmla="*/ 101 w 101"/>
                <a:gd name="T7" fmla="*/ 7 h 34"/>
                <a:gd name="T8" fmla="*/ 98 w 101"/>
                <a:gd name="T9" fmla="*/ 6 h 34"/>
                <a:gd name="T10" fmla="*/ 56 w 101"/>
                <a:gd name="T11" fmla="*/ 0 h 34"/>
                <a:gd name="T12" fmla="*/ 56 w 101"/>
                <a:gd name="T13" fmla="*/ 0 h 34"/>
                <a:gd name="T14" fmla="*/ 45 w 101"/>
                <a:gd name="T15" fmla="*/ 0 h 34"/>
                <a:gd name="T16" fmla="*/ 2 w 101"/>
                <a:gd name="T17" fmla="*/ 6 h 34"/>
                <a:gd name="T18" fmla="*/ 2 w 101"/>
                <a:gd name="T19" fmla="*/ 6 h 34"/>
                <a:gd name="T20" fmla="*/ 0 w 101"/>
                <a:gd name="T21" fmla="*/ 7 h 34"/>
                <a:gd name="T22" fmla="*/ 0 w 101"/>
                <a:gd name="T23" fmla="*/ 11 h 34"/>
                <a:gd name="T24" fmla="*/ 7 w 101"/>
                <a:gd name="T2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" h="34">
                  <a:moveTo>
                    <a:pt x="94" y="34"/>
                  </a:moveTo>
                  <a:lnTo>
                    <a:pt x="101" y="11"/>
                  </a:lnTo>
                  <a:lnTo>
                    <a:pt x="101" y="11"/>
                  </a:lnTo>
                  <a:lnTo>
                    <a:pt x="101" y="7"/>
                  </a:lnTo>
                  <a:lnTo>
                    <a:pt x="98" y="6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5" y="0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7"/>
                  </a:lnTo>
                  <a:lnTo>
                    <a:pt x="0" y="11"/>
                  </a:lnTo>
                  <a:lnTo>
                    <a:pt x="7" y="3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" name="Freeform 15"/>
            <p:cNvSpPr>
              <a:spLocks/>
            </p:cNvSpPr>
            <p:nvPr/>
          </p:nvSpPr>
          <p:spPr bwMode="auto">
            <a:xfrm>
              <a:off x="6858000" y="2011363"/>
              <a:ext cx="114300" cy="22225"/>
            </a:xfrm>
            <a:custGeom>
              <a:avLst/>
              <a:gdLst>
                <a:gd name="T0" fmla="*/ 57 w 72"/>
                <a:gd name="T1" fmla="*/ 14 h 14"/>
                <a:gd name="T2" fmla="*/ 57 w 72"/>
                <a:gd name="T3" fmla="*/ 10 h 14"/>
                <a:gd name="T4" fmla="*/ 72 w 72"/>
                <a:gd name="T5" fmla="*/ 7 h 14"/>
                <a:gd name="T6" fmla="*/ 72 w 72"/>
                <a:gd name="T7" fmla="*/ 0 h 14"/>
                <a:gd name="T8" fmla="*/ 0 w 72"/>
                <a:gd name="T9" fmla="*/ 0 h 14"/>
                <a:gd name="T10" fmla="*/ 0 w 72"/>
                <a:gd name="T11" fmla="*/ 7 h 14"/>
                <a:gd name="T12" fmla="*/ 14 w 72"/>
                <a:gd name="T13" fmla="*/ 10 h 14"/>
                <a:gd name="T14" fmla="*/ 14 w 72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4">
                  <a:moveTo>
                    <a:pt x="57" y="14"/>
                  </a:moveTo>
                  <a:lnTo>
                    <a:pt x="57" y="10"/>
                  </a:lnTo>
                  <a:lnTo>
                    <a:pt x="72" y="7"/>
                  </a:lnTo>
                  <a:lnTo>
                    <a:pt x="72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4" y="10"/>
                  </a:lnTo>
                  <a:lnTo>
                    <a:pt x="14" y="1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" name="Freeform 16"/>
            <p:cNvSpPr>
              <a:spLocks/>
            </p:cNvSpPr>
            <p:nvPr/>
          </p:nvSpPr>
          <p:spPr bwMode="auto">
            <a:xfrm>
              <a:off x="6904038" y="2001838"/>
              <a:ext cx="19050" cy="9525"/>
            </a:xfrm>
            <a:custGeom>
              <a:avLst/>
              <a:gdLst>
                <a:gd name="T0" fmla="*/ 0 w 12"/>
                <a:gd name="T1" fmla="*/ 0 h 6"/>
                <a:gd name="T2" fmla="*/ 0 w 12"/>
                <a:gd name="T3" fmla="*/ 6 h 6"/>
                <a:gd name="T4" fmla="*/ 12 w 12"/>
                <a:gd name="T5" fmla="*/ 6 h 6"/>
                <a:gd name="T6" fmla="*/ 12 w 12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0" y="6"/>
                  </a:lnTo>
                  <a:lnTo>
                    <a:pt x="12" y="6"/>
                  </a:lnTo>
                  <a:lnTo>
                    <a:pt x="12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Line 17"/>
            <p:cNvSpPr>
              <a:spLocks noChangeShapeType="1"/>
            </p:cNvSpPr>
            <p:nvPr/>
          </p:nvSpPr>
          <p:spPr bwMode="auto">
            <a:xfrm>
              <a:off x="6915150" y="2093913"/>
              <a:ext cx="0" cy="2540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auto">
            <a:xfrm>
              <a:off x="6932613" y="2108200"/>
              <a:ext cx="11113" cy="14288"/>
            </a:xfrm>
            <a:custGeom>
              <a:avLst/>
              <a:gdLst>
                <a:gd name="T0" fmla="*/ 7 w 7"/>
                <a:gd name="T1" fmla="*/ 4 h 9"/>
                <a:gd name="T2" fmla="*/ 7 w 7"/>
                <a:gd name="T3" fmla="*/ 4 h 9"/>
                <a:gd name="T4" fmla="*/ 5 w 7"/>
                <a:gd name="T5" fmla="*/ 7 h 9"/>
                <a:gd name="T6" fmla="*/ 3 w 7"/>
                <a:gd name="T7" fmla="*/ 9 h 9"/>
                <a:gd name="T8" fmla="*/ 3 w 7"/>
                <a:gd name="T9" fmla="*/ 9 h 9"/>
                <a:gd name="T10" fmla="*/ 1 w 7"/>
                <a:gd name="T11" fmla="*/ 7 h 9"/>
                <a:gd name="T12" fmla="*/ 0 w 7"/>
                <a:gd name="T13" fmla="*/ 4 h 9"/>
                <a:gd name="T14" fmla="*/ 0 w 7"/>
                <a:gd name="T15" fmla="*/ 4 h 9"/>
                <a:gd name="T16" fmla="*/ 1 w 7"/>
                <a:gd name="T17" fmla="*/ 0 h 9"/>
                <a:gd name="T18" fmla="*/ 3 w 7"/>
                <a:gd name="T19" fmla="*/ 0 h 9"/>
                <a:gd name="T20" fmla="*/ 3 w 7"/>
                <a:gd name="T21" fmla="*/ 0 h 9"/>
                <a:gd name="T22" fmla="*/ 5 w 7"/>
                <a:gd name="T23" fmla="*/ 0 h 9"/>
                <a:gd name="T24" fmla="*/ 7 w 7"/>
                <a:gd name="T25" fmla="*/ 4 h 9"/>
                <a:gd name="T26" fmla="*/ 7 w 7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9">
                  <a:moveTo>
                    <a:pt x="7" y="4"/>
                  </a:moveTo>
                  <a:lnTo>
                    <a:pt x="7" y="4"/>
                  </a:lnTo>
                  <a:lnTo>
                    <a:pt x="5" y="7"/>
                  </a:lnTo>
                  <a:lnTo>
                    <a:pt x="3" y="9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Freeform 19"/>
            <p:cNvSpPr>
              <a:spLocks/>
            </p:cNvSpPr>
            <p:nvPr/>
          </p:nvSpPr>
          <p:spPr bwMode="auto">
            <a:xfrm>
              <a:off x="6886575" y="2108200"/>
              <a:ext cx="7938" cy="14288"/>
            </a:xfrm>
            <a:custGeom>
              <a:avLst/>
              <a:gdLst>
                <a:gd name="T0" fmla="*/ 5 w 5"/>
                <a:gd name="T1" fmla="*/ 4 h 9"/>
                <a:gd name="T2" fmla="*/ 5 w 5"/>
                <a:gd name="T3" fmla="*/ 4 h 9"/>
                <a:gd name="T4" fmla="*/ 5 w 5"/>
                <a:gd name="T5" fmla="*/ 7 h 9"/>
                <a:gd name="T6" fmla="*/ 1 w 5"/>
                <a:gd name="T7" fmla="*/ 9 h 9"/>
                <a:gd name="T8" fmla="*/ 1 w 5"/>
                <a:gd name="T9" fmla="*/ 9 h 9"/>
                <a:gd name="T10" fmla="*/ 0 w 5"/>
                <a:gd name="T11" fmla="*/ 7 h 9"/>
                <a:gd name="T12" fmla="*/ 0 w 5"/>
                <a:gd name="T13" fmla="*/ 4 h 9"/>
                <a:gd name="T14" fmla="*/ 0 w 5"/>
                <a:gd name="T15" fmla="*/ 4 h 9"/>
                <a:gd name="T16" fmla="*/ 0 w 5"/>
                <a:gd name="T17" fmla="*/ 0 h 9"/>
                <a:gd name="T18" fmla="*/ 1 w 5"/>
                <a:gd name="T19" fmla="*/ 0 h 9"/>
                <a:gd name="T20" fmla="*/ 1 w 5"/>
                <a:gd name="T21" fmla="*/ 0 h 9"/>
                <a:gd name="T22" fmla="*/ 5 w 5"/>
                <a:gd name="T23" fmla="*/ 0 h 9"/>
                <a:gd name="T24" fmla="*/ 5 w 5"/>
                <a:gd name="T25" fmla="*/ 4 h 9"/>
                <a:gd name="T26" fmla="*/ 5 w 5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9">
                  <a:moveTo>
                    <a:pt x="5" y="4"/>
                  </a:moveTo>
                  <a:lnTo>
                    <a:pt x="5" y="4"/>
                  </a:lnTo>
                  <a:lnTo>
                    <a:pt x="5" y="7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" name="Freeform 20"/>
            <p:cNvSpPr>
              <a:spLocks/>
            </p:cNvSpPr>
            <p:nvPr/>
          </p:nvSpPr>
          <p:spPr bwMode="auto">
            <a:xfrm>
              <a:off x="6831013" y="2154238"/>
              <a:ext cx="163513" cy="11113"/>
            </a:xfrm>
            <a:custGeom>
              <a:avLst/>
              <a:gdLst>
                <a:gd name="T0" fmla="*/ 0 w 103"/>
                <a:gd name="T1" fmla="*/ 7 h 7"/>
                <a:gd name="T2" fmla="*/ 9 w 103"/>
                <a:gd name="T3" fmla="*/ 4 h 7"/>
                <a:gd name="T4" fmla="*/ 9 w 103"/>
                <a:gd name="T5" fmla="*/ 4 h 7"/>
                <a:gd name="T6" fmla="*/ 18 w 103"/>
                <a:gd name="T7" fmla="*/ 0 h 7"/>
                <a:gd name="T8" fmla="*/ 29 w 103"/>
                <a:gd name="T9" fmla="*/ 0 h 7"/>
                <a:gd name="T10" fmla="*/ 40 w 103"/>
                <a:gd name="T11" fmla="*/ 0 h 7"/>
                <a:gd name="T12" fmla="*/ 51 w 103"/>
                <a:gd name="T13" fmla="*/ 2 h 7"/>
                <a:gd name="T14" fmla="*/ 56 w 103"/>
                <a:gd name="T15" fmla="*/ 4 h 7"/>
                <a:gd name="T16" fmla="*/ 56 w 103"/>
                <a:gd name="T17" fmla="*/ 4 h 7"/>
                <a:gd name="T18" fmla="*/ 67 w 103"/>
                <a:gd name="T19" fmla="*/ 5 h 7"/>
                <a:gd name="T20" fmla="*/ 78 w 103"/>
                <a:gd name="T21" fmla="*/ 7 h 7"/>
                <a:gd name="T22" fmla="*/ 87 w 103"/>
                <a:gd name="T23" fmla="*/ 5 h 7"/>
                <a:gd name="T24" fmla="*/ 98 w 103"/>
                <a:gd name="T25" fmla="*/ 4 h 7"/>
                <a:gd name="T26" fmla="*/ 103 w 103"/>
                <a:gd name="T2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7">
                  <a:moveTo>
                    <a:pt x="0" y="7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0"/>
                  </a:lnTo>
                  <a:lnTo>
                    <a:pt x="51" y="2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7" y="5"/>
                  </a:lnTo>
                  <a:lnTo>
                    <a:pt x="78" y="7"/>
                  </a:lnTo>
                  <a:lnTo>
                    <a:pt x="87" y="5"/>
                  </a:lnTo>
                  <a:lnTo>
                    <a:pt x="98" y="4"/>
                  </a:lnTo>
                  <a:lnTo>
                    <a:pt x="103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Line 21"/>
            <p:cNvSpPr>
              <a:spLocks noChangeShapeType="1"/>
            </p:cNvSpPr>
            <p:nvPr/>
          </p:nvSpPr>
          <p:spPr bwMode="auto">
            <a:xfrm>
              <a:off x="6929438" y="2073275"/>
              <a:ext cx="31750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6961188" y="2073275"/>
              <a:ext cx="30163" cy="14288"/>
            </a:xfrm>
            <a:custGeom>
              <a:avLst/>
              <a:gdLst>
                <a:gd name="T0" fmla="*/ 0 w 19"/>
                <a:gd name="T1" fmla="*/ 6 h 9"/>
                <a:gd name="T2" fmla="*/ 0 w 19"/>
                <a:gd name="T3" fmla="*/ 0 h 9"/>
                <a:gd name="T4" fmla="*/ 19 w 19"/>
                <a:gd name="T5" fmla="*/ 0 h 9"/>
                <a:gd name="T6" fmla="*/ 19 w 19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9">
                  <a:moveTo>
                    <a:pt x="0" y="6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6897688" y="2073275"/>
              <a:ext cx="31750" cy="6350"/>
            </a:xfrm>
            <a:custGeom>
              <a:avLst/>
              <a:gdLst>
                <a:gd name="T0" fmla="*/ 0 w 20"/>
                <a:gd name="T1" fmla="*/ 0 h 4"/>
                <a:gd name="T2" fmla="*/ 20 w 20"/>
                <a:gd name="T3" fmla="*/ 0 h 4"/>
                <a:gd name="T4" fmla="*/ 20 w 2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">
                  <a:moveTo>
                    <a:pt x="0" y="0"/>
                  </a:moveTo>
                  <a:lnTo>
                    <a:pt x="20" y="0"/>
                  </a:lnTo>
                  <a:lnTo>
                    <a:pt x="20" y="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6865938" y="2073275"/>
              <a:ext cx="31750" cy="6350"/>
            </a:xfrm>
            <a:custGeom>
              <a:avLst/>
              <a:gdLst>
                <a:gd name="T0" fmla="*/ 0 w 20"/>
                <a:gd name="T1" fmla="*/ 0 h 4"/>
                <a:gd name="T2" fmla="*/ 20 w 20"/>
                <a:gd name="T3" fmla="*/ 0 h 4"/>
                <a:gd name="T4" fmla="*/ 20 w 2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">
                  <a:moveTo>
                    <a:pt x="0" y="0"/>
                  </a:moveTo>
                  <a:lnTo>
                    <a:pt x="20" y="0"/>
                  </a:lnTo>
                  <a:lnTo>
                    <a:pt x="20" y="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6834188" y="2073275"/>
              <a:ext cx="31750" cy="14288"/>
            </a:xfrm>
            <a:custGeom>
              <a:avLst/>
              <a:gdLst>
                <a:gd name="T0" fmla="*/ 0 w 20"/>
                <a:gd name="T1" fmla="*/ 9 h 9"/>
                <a:gd name="T2" fmla="*/ 0 w 20"/>
                <a:gd name="T3" fmla="*/ 0 h 9"/>
                <a:gd name="T4" fmla="*/ 20 w 20"/>
                <a:gd name="T5" fmla="*/ 0 h 9"/>
                <a:gd name="T6" fmla="*/ 20 w 20"/>
                <a:gd name="T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9">
                  <a:moveTo>
                    <a:pt x="0" y="9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6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Line 26"/>
            <p:cNvSpPr>
              <a:spLocks noChangeShapeType="1"/>
            </p:cNvSpPr>
            <p:nvPr/>
          </p:nvSpPr>
          <p:spPr bwMode="auto">
            <a:xfrm>
              <a:off x="6929438" y="2041525"/>
              <a:ext cx="31750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Freeform 27"/>
            <p:cNvSpPr>
              <a:spLocks/>
            </p:cNvSpPr>
            <p:nvPr/>
          </p:nvSpPr>
          <p:spPr bwMode="auto">
            <a:xfrm>
              <a:off x="6961188" y="2041525"/>
              <a:ext cx="30163" cy="31750"/>
            </a:xfrm>
            <a:custGeom>
              <a:avLst/>
              <a:gdLst>
                <a:gd name="T0" fmla="*/ 0 w 19"/>
                <a:gd name="T1" fmla="*/ 20 h 20"/>
                <a:gd name="T2" fmla="*/ 0 w 19"/>
                <a:gd name="T3" fmla="*/ 0 h 20"/>
                <a:gd name="T4" fmla="*/ 19 w 19"/>
                <a:gd name="T5" fmla="*/ 0 h 20"/>
                <a:gd name="T6" fmla="*/ 19 w 19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">
                  <a:moveTo>
                    <a:pt x="0" y="2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6897688" y="2041525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0 h 20"/>
                <a:gd name="T4" fmla="*/ 2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Freeform 29"/>
            <p:cNvSpPr>
              <a:spLocks/>
            </p:cNvSpPr>
            <p:nvPr/>
          </p:nvSpPr>
          <p:spPr bwMode="auto">
            <a:xfrm>
              <a:off x="6865938" y="2041525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0 h 20"/>
                <a:gd name="T4" fmla="*/ 2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Freeform 30"/>
            <p:cNvSpPr>
              <a:spLocks/>
            </p:cNvSpPr>
            <p:nvPr/>
          </p:nvSpPr>
          <p:spPr bwMode="auto">
            <a:xfrm>
              <a:off x="6834188" y="2041525"/>
              <a:ext cx="31750" cy="31750"/>
            </a:xfrm>
            <a:custGeom>
              <a:avLst/>
              <a:gdLst>
                <a:gd name="T0" fmla="*/ 0 w 20"/>
                <a:gd name="T1" fmla="*/ 20 h 20"/>
                <a:gd name="T2" fmla="*/ 0 w 20"/>
                <a:gd name="T3" fmla="*/ 0 h 20"/>
                <a:gd name="T4" fmla="*/ 20 w 20"/>
                <a:gd name="T5" fmla="*/ 0 h 20"/>
                <a:gd name="T6" fmla="*/ 20 w 20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2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Freeform 31"/>
            <p:cNvSpPr>
              <a:spLocks/>
            </p:cNvSpPr>
            <p:nvPr/>
          </p:nvSpPr>
          <p:spPr bwMode="auto">
            <a:xfrm>
              <a:off x="7118350" y="2087563"/>
              <a:ext cx="39688" cy="26988"/>
            </a:xfrm>
            <a:custGeom>
              <a:avLst/>
              <a:gdLst>
                <a:gd name="T0" fmla="*/ 25 w 25"/>
                <a:gd name="T1" fmla="*/ 9 h 17"/>
                <a:gd name="T2" fmla="*/ 0 w 25"/>
                <a:gd name="T3" fmla="*/ 0 h 17"/>
                <a:gd name="T4" fmla="*/ 0 w 25"/>
                <a:gd name="T5" fmla="*/ 9 h 17"/>
                <a:gd name="T6" fmla="*/ 13 w 25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7">
                  <a:moveTo>
                    <a:pt x="25" y="9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13" y="17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Freeform 32"/>
            <p:cNvSpPr>
              <a:spLocks/>
            </p:cNvSpPr>
            <p:nvPr/>
          </p:nvSpPr>
          <p:spPr bwMode="auto">
            <a:xfrm>
              <a:off x="7118350" y="2005013"/>
              <a:ext cx="103188" cy="71438"/>
            </a:xfrm>
            <a:custGeom>
              <a:avLst/>
              <a:gdLst>
                <a:gd name="T0" fmla="*/ 65 w 65"/>
                <a:gd name="T1" fmla="*/ 23 h 45"/>
                <a:gd name="T2" fmla="*/ 0 w 65"/>
                <a:gd name="T3" fmla="*/ 0 h 45"/>
                <a:gd name="T4" fmla="*/ 0 w 65"/>
                <a:gd name="T5" fmla="*/ 11 h 45"/>
                <a:gd name="T6" fmla="*/ 27 w 65"/>
                <a:gd name="T7" fmla="*/ 31 h 45"/>
                <a:gd name="T8" fmla="*/ 43 w 65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5">
                  <a:moveTo>
                    <a:pt x="65" y="23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27" y="31"/>
                  </a:lnTo>
                  <a:lnTo>
                    <a:pt x="43" y="4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Freeform 33"/>
            <p:cNvSpPr>
              <a:spLocks/>
            </p:cNvSpPr>
            <p:nvPr/>
          </p:nvSpPr>
          <p:spPr bwMode="auto">
            <a:xfrm>
              <a:off x="7169150" y="2125663"/>
              <a:ext cx="26988" cy="39688"/>
            </a:xfrm>
            <a:custGeom>
              <a:avLst/>
              <a:gdLst>
                <a:gd name="T0" fmla="*/ 0 w 17"/>
                <a:gd name="T1" fmla="*/ 12 h 25"/>
                <a:gd name="T2" fmla="*/ 8 w 17"/>
                <a:gd name="T3" fmla="*/ 25 h 25"/>
                <a:gd name="T4" fmla="*/ 17 w 17"/>
                <a:gd name="T5" fmla="*/ 25 h 25"/>
                <a:gd name="T6" fmla="*/ 8 w 17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5">
                  <a:moveTo>
                    <a:pt x="0" y="12"/>
                  </a:moveTo>
                  <a:lnTo>
                    <a:pt x="8" y="25"/>
                  </a:lnTo>
                  <a:lnTo>
                    <a:pt x="17" y="25"/>
                  </a:lnTo>
                  <a:lnTo>
                    <a:pt x="8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Freeform 34"/>
            <p:cNvSpPr>
              <a:spLocks/>
            </p:cNvSpPr>
            <p:nvPr/>
          </p:nvSpPr>
          <p:spPr bwMode="auto">
            <a:xfrm>
              <a:off x="7221538" y="2001838"/>
              <a:ext cx="60325" cy="60325"/>
            </a:xfrm>
            <a:custGeom>
              <a:avLst/>
              <a:gdLst>
                <a:gd name="T0" fmla="*/ 0 w 38"/>
                <a:gd name="T1" fmla="*/ 25 h 38"/>
                <a:gd name="T2" fmla="*/ 20 w 38"/>
                <a:gd name="T3" fmla="*/ 4 h 38"/>
                <a:gd name="T4" fmla="*/ 20 w 38"/>
                <a:gd name="T5" fmla="*/ 4 h 38"/>
                <a:gd name="T6" fmla="*/ 23 w 38"/>
                <a:gd name="T7" fmla="*/ 2 h 38"/>
                <a:gd name="T8" fmla="*/ 29 w 38"/>
                <a:gd name="T9" fmla="*/ 0 h 38"/>
                <a:gd name="T10" fmla="*/ 33 w 38"/>
                <a:gd name="T11" fmla="*/ 0 h 38"/>
                <a:gd name="T12" fmla="*/ 36 w 38"/>
                <a:gd name="T13" fmla="*/ 2 h 38"/>
                <a:gd name="T14" fmla="*/ 36 w 38"/>
                <a:gd name="T15" fmla="*/ 2 h 38"/>
                <a:gd name="T16" fmla="*/ 36 w 38"/>
                <a:gd name="T17" fmla="*/ 2 h 38"/>
                <a:gd name="T18" fmla="*/ 38 w 38"/>
                <a:gd name="T19" fmla="*/ 6 h 38"/>
                <a:gd name="T20" fmla="*/ 38 w 38"/>
                <a:gd name="T21" fmla="*/ 9 h 38"/>
                <a:gd name="T22" fmla="*/ 36 w 38"/>
                <a:gd name="T23" fmla="*/ 15 h 38"/>
                <a:gd name="T24" fmla="*/ 34 w 38"/>
                <a:gd name="T25" fmla="*/ 18 h 38"/>
                <a:gd name="T26" fmla="*/ 13 w 38"/>
                <a:gd name="T2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38">
                  <a:moveTo>
                    <a:pt x="0" y="25"/>
                  </a:moveTo>
                  <a:lnTo>
                    <a:pt x="20" y="4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8" y="6"/>
                  </a:lnTo>
                  <a:lnTo>
                    <a:pt x="38" y="9"/>
                  </a:lnTo>
                  <a:lnTo>
                    <a:pt x="36" y="15"/>
                  </a:lnTo>
                  <a:lnTo>
                    <a:pt x="34" y="18"/>
                  </a:lnTo>
                  <a:lnTo>
                    <a:pt x="13" y="38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7138988" y="2068513"/>
              <a:ext cx="53975" cy="76200"/>
            </a:xfrm>
            <a:custGeom>
              <a:avLst/>
              <a:gdLst>
                <a:gd name="T0" fmla="*/ 32 w 34"/>
                <a:gd name="T1" fmla="*/ 29 h 48"/>
                <a:gd name="T2" fmla="*/ 29 w 34"/>
                <a:gd name="T3" fmla="*/ 32 h 48"/>
                <a:gd name="T4" fmla="*/ 29 w 34"/>
                <a:gd name="T5" fmla="*/ 32 h 48"/>
                <a:gd name="T6" fmla="*/ 14 w 34"/>
                <a:gd name="T7" fmla="*/ 43 h 48"/>
                <a:gd name="T8" fmla="*/ 5 w 34"/>
                <a:gd name="T9" fmla="*/ 48 h 48"/>
                <a:gd name="T10" fmla="*/ 3 w 34"/>
                <a:gd name="T11" fmla="*/ 48 h 48"/>
                <a:gd name="T12" fmla="*/ 0 w 34"/>
                <a:gd name="T13" fmla="*/ 48 h 48"/>
                <a:gd name="T14" fmla="*/ 0 w 34"/>
                <a:gd name="T15" fmla="*/ 48 h 48"/>
                <a:gd name="T16" fmla="*/ 0 w 34"/>
                <a:gd name="T17" fmla="*/ 48 h 48"/>
                <a:gd name="T18" fmla="*/ 0 w 34"/>
                <a:gd name="T19" fmla="*/ 45 h 48"/>
                <a:gd name="T20" fmla="*/ 0 w 34"/>
                <a:gd name="T21" fmla="*/ 41 h 48"/>
                <a:gd name="T22" fmla="*/ 5 w 34"/>
                <a:gd name="T23" fmla="*/ 34 h 48"/>
                <a:gd name="T24" fmla="*/ 16 w 34"/>
                <a:gd name="T25" fmla="*/ 20 h 48"/>
                <a:gd name="T26" fmla="*/ 34 w 34"/>
                <a:gd name="T2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48">
                  <a:moveTo>
                    <a:pt x="32" y="29"/>
                  </a:moveTo>
                  <a:lnTo>
                    <a:pt x="29" y="32"/>
                  </a:lnTo>
                  <a:lnTo>
                    <a:pt x="29" y="32"/>
                  </a:lnTo>
                  <a:lnTo>
                    <a:pt x="14" y="43"/>
                  </a:lnTo>
                  <a:lnTo>
                    <a:pt x="5" y="48"/>
                  </a:lnTo>
                  <a:lnTo>
                    <a:pt x="3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1"/>
                  </a:lnTo>
                  <a:lnTo>
                    <a:pt x="5" y="34"/>
                  </a:lnTo>
                  <a:lnTo>
                    <a:pt x="16" y="20"/>
                  </a:lnTo>
                  <a:lnTo>
                    <a:pt x="3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Freeform 36"/>
            <p:cNvSpPr>
              <a:spLocks/>
            </p:cNvSpPr>
            <p:nvPr/>
          </p:nvSpPr>
          <p:spPr bwMode="auto">
            <a:xfrm>
              <a:off x="7204075" y="2073275"/>
              <a:ext cx="77788" cy="12700"/>
            </a:xfrm>
            <a:custGeom>
              <a:avLst/>
              <a:gdLst>
                <a:gd name="T0" fmla="*/ 49 w 49"/>
                <a:gd name="T1" fmla="*/ 6 h 8"/>
                <a:gd name="T2" fmla="*/ 27 w 49"/>
                <a:gd name="T3" fmla="*/ 0 h 8"/>
                <a:gd name="T4" fmla="*/ 0 w 49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" h="8">
                  <a:moveTo>
                    <a:pt x="49" y="6"/>
                  </a:moveTo>
                  <a:lnTo>
                    <a:pt x="27" y="0"/>
                  </a:lnTo>
                  <a:lnTo>
                    <a:pt x="0" y="8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Freeform 37"/>
            <p:cNvSpPr>
              <a:spLocks/>
            </p:cNvSpPr>
            <p:nvPr/>
          </p:nvSpPr>
          <p:spPr bwMode="auto">
            <a:xfrm>
              <a:off x="7229475" y="2085975"/>
              <a:ext cx="52388" cy="11113"/>
            </a:xfrm>
            <a:custGeom>
              <a:avLst/>
              <a:gdLst>
                <a:gd name="T0" fmla="*/ 0 w 33"/>
                <a:gd name="T1" fmla="*/ 5 h 7"/>
                <a:gd name="T2" fmla="*/ 6 w 33"/>
                <a:gd name="T3" fmla="*/ 7 h 7"/>
                <a:gd name="T4" fmla="*/ 33 w 3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7">
                  <a:moveTo>
                    <a:pt x="0" y="5"/>
                  </a:moveTo>
                  <a:lnTo>
                    <a:pt x="6" y="7"/>
                  </a:lnTo>
                  <a:lnTo>
                    <a:pt x="33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Freeform 38"/>
            <p:cNvSpPr>
              <a:spLocks/>
            </p:cNvSpPr>
            <p:nvPr/>
          </p:nvSpPr>
          <p:spPr bwMode="auto">
            <a:xfrm>
              <a:off x="7204075" y="2082800"/>
              <a:ext cx="77788" cy="61913"/>
            </a:xfrm>
            <a:custGeom>
              <a:avLst/>
              <a:gdLst>
                <a:gd name="T0" fmla="*/ 0 w 49"/>
                <a:gd name="T1" fmla="*/ 2 h 39"/>
                <a:gd name="T2" fmla="*/ 0 w 49"/>
                <a:gd name="T3" fmla="*/ 32 h 39"/>
                <a:gd name="T4" fmla="*/ 22 w 49"/>
                <a:gd name="T5" fmla="*/ 39 h 39"/>
                <a:gd name="T6" fmla="*/ 49 w 49"/>
                <a:gd name="T7" fmla="*/ 32 h 39"/>
                <a:gd name="T8" fmla="*/ 49 w 49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9">
                  <a:moveTo>
                    <a:pt x="0" y="2"/>
                  </a:moveTo>
                  <a:lnTo>
                    <a:pt x="0" y="32"/>
                  </a:lnTo>
                  <a:lnTo>
                    <a:pt x="22" y="39"/>
                  </a:lnTo>
                  <a:lnTo>
                    <a:pt x="49" y="32"/>
                  </a:lnTo>
                  <a:lnTo>
                    <a:pt x="49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Line 39"/>
            <p:cNvSpPr>
              <a:spLocks noChangeShapeType="1"/>
            </p:cNvSpPr>
            <p:nvPr/>
          </p:nvSpPr>
          <p:spPr bwMode="auto">
            <a:xfrm>
              <a:off x="7239000" y="2097088"/>
              <a:ext cx="0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Line 40"/>
            <p:cNvSpPr>
              <a:spLocks noChangeShapeType="1"/>
            </p:cNvSpPr>
            <p:nvPr/>
          </p:nvSpPr>
          <p:spPr bwMode="auto">
            <a:xfrm flipV="1">
              <a:off x="7261225" y="2122488"/>
              <a:ext cx="9525" cy="317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Line 41"/>
            <p:cNvSpPr>
              <a:spLocks noChangeShapeType="1"/>
            </p:cNvSpPr>
            <p:nvPr/>
          </p:nvSpPr>
          <p:spPr bwMode="auto">
            <a:xfrm>
              <a:off x="6340475" y="2160588"/>
              <a:ext cx="49213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2" name="Line 42"/>
            <p:cNvSpPr>
              <a:spLocks noChangeShapeType="1"/>
            </p:cNvSpPr>
            <p:nvPr/>
          </p:nvSpPr>
          <p:spPr bwMode="auto">
            <a:xfrm>
              <a:off x="6396038" y="2143125"/>
              <a:ext cx="11113" cy="2222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3" name="Line 43"/>
            <p:cNvSpPr>
              <a:spLocks noChangeShapeType="1"/>
            </p:cNvSpPr>
            <p:nvPr/>
          </p:nvSpPr>
          <p:spPr bwMode="auto">
            <a:xfrm flipH="1">
              <a:off x="6324600" y="2143125"/>
              <a:ext cx="7938" cy="2222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4" name="Freeform 44"/>
            <p:cNvSpPr>
              <a:spLocks/>
            </p:cNvSpPr>
            <p:nvPr/>
          </p:nvSpPr>
          <p:spPr bwMode="auto">
            <a:xfrm>
              <a:off x="6353175" y="2001838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6 h 13"/>
                <a:gd name="T4" fmla="*/ 11 w 12"/>
                <a:gd name="T5" fmla="*/ 11 h 13"/>
                <a:gd name="T6" fmla="*/ 5 w 12"/>
                <a:gd name="T7" fmla="*/ 13 h 13"/>
                <a:gd name="T8" fmla="*/ 5 w 12"/>
                <a:gd name="T9" fmla="*/ 13 h 13"/>
                <a:gd name="T10" fmla="*/ 1 w 12"/>
                <a:gd name="T11" fmla="*/ 11 h 13"/>
                <a:gd name="T12" fmla="*/ 0 w 12"/>
                <a:gd name="T13" fmla="*/ 6 h 13"/>
                <a:gd name="T14" fmla="*/ 0 w 12"/>
                <a:gd name="T15" fmla="*/ 6 h 13"/>
                <a:gd name="T16" fmla="*/ 1 w 12"/>
                <a:gd name="T17" fmla="*/ 2 h 13"/>
                <a:gd name="T18" fmla="*/ 5 w 12"/>
                <a:gd name="T19" fmla="*/ 0 h 13"/>
                <a:gd name="T20" fmla="*/ 5 w 12"/>
                <a:gd name="T21" fmla="*/ 0 h 13"/>
                <a:gd name="T22" fmla="*/ 11 w 12"/>
                <a:gd name="T23" fmla="*/ 2 h 13"/>
                <a:gd name="T24" fmla="*/ 12 w 12"/>
                <a:gd name="T25" fmla="*/ 6 h 13"/>
                <a:gd name="T26" fmla="*/ 12 w 12"/>
                <a:gd name="T2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6"/>
                  </a:lnTo>
                  <a:lnTo>
                    <a:pt x="11" y="11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1" y="11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11" y="2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5" name="Freeform 45"/>
            <p:cNvSpPr>
              <a:spLocks/>
            </p:cNvSpPr>
            <p:nvPr/>
          </p:nvSpPr>
          <p:spPr bwMode="auto">
            <a:xfrm>
              <a:off x="6300788" y="2011363"/>
              <a:ext cx="123825" cy="131763"/>
            </a:xfrm>
            <a:custGeom>
              <a:avLst/>
              <a:gdLst>
                <a:gd name="T0" fmla="*/ 24 w 78"/>
                <a:gd name="T1" fmla="*/ 0 h 83"/>
                <a:gd name="T2" fmla="*/ 22 w 78"/>
                <a:gd name="T3" fmla="*/ 0 h 83"/>
                <a:gd name="T4" fmla="*/ 9 w 78"/>
                <a:gd name="T5" fmla="*/ 7 h 83"/>
                <a:gd name="T6" fmla="*/ 9 w 78"/>
                <a:gd name="T7" fmla="*/ 7 h 83"/>
                <a:gd name="T8" fmla="*/ 6 w 78"/>
                <a:gd name="T9" fmla="*/ 10 h 83"/>
                <a:gd name="T10" fmla="*/ 4 w 78"/>
                <a:gd name="T11" fmla="*/ 16 h 83"/>
                <a:gd name="T12" fmla="*/ 4 w 78"/>
                <a:gd name="T13" fmla="*/ 30 h 83"/>
                <a:gd name="T14" fmla="*/ 0 w 78"/>
                <a:gd name="T15" fmla="*/ 39 h 83"/>
                <a:gd name="T16" fmla="*/ 0 w 78"/>
                <a:gd name="T17" fmla="*/ 66 h 83"/>
                <a:gd name="T18" fmla="*/ 0 w 78"/>
                <a:gd name="T19" fmla="*/ 66 h 83"/>
                <a:gd name="T20" fmla="*/ 6 w 78"/>
                <a:gd name="T21" fmla="*/ 72 h 83"/>
                <a:gd name="T22" fmla="*/ 9 w 78"/>
                <a:gd name="T23" fmla="*/ 77 h 83"/>
                <a:gd name="T24" fmla="*/ 13 w 78"/>
                <a:gd name="T25" fmla="*/ 83 h 83"/>
                <a:gd name="T26" fmla="*/ 65 w 78"/>
                <a:gd name="T27" fmla="*/ 83 h 83"/>
                <a:gd name="T28" fmla="*/ 65 w 78"/>
                <a:gd name="T29" fmla="*/ 83 h 83"/>
                <a:gd name="T30" fmla="*/ 69 w 78"/>
                <a:gd name="T31" fmla="*/ 75 h 83"/>
                <a:gd name="T32" fmla="*/ 72 w 78"/>
                <a:gd name="T33" fmla="*/ 70 h 83"/>
                <a:gd name="T34" fmla="*/ 78 w 78"/>
                <a:gd name="T35" fmla="*/ 66 h 83"/>
                <a:gd name="T36" fmla="*/ 78 w 78"/>
                <a:gd name="T37" fmla="*/ 39 h 83"/>
                <a:gd name="T38" fmla="*/ 74 w 78"/>
                <a:gd name="T39" fmla="*/ 30 h 83"/>
                <a:gd name="T40" fmla="*/ 74 w 78"/>
                <a:gd name="T41" fmla="*/ 14 h 83"/>
                <a:gd name="T42" fmla="*/ 74 w 78"/>
                <a:gd name="T43" fmla="*/ 14 h 83"/>
                <a:gd name="T44" fmla="*/ 72 w 78"/>
                <a:gd name="T45" fmla="*/ 9 h 83"/>
                <a:gd name="T46" fmla="*/ 69 w 78"/>
                <a:gd name="T47" fmla="*/ 5 h 83"/>
                <a:gd name="T48" fmla="*/ 58 w 78"/>
                <a:gd name="T49" fmla="*/ 0 h 83"/>
                <a:gd name="T50" fmla="*/ 54 w 78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8" h="83">
                  <a:moveTo>
                    <a:pt x="24" y="0"/>
                  </a:moveTo>
                  <a:lnTo>
                    <a:pt x="22" y="0"/>
                  </a:lnTo>
                  <a:lnTo>
                    <a:pt x="9" y="7"/>
                  </a:lnTo>
                  <a:lnTo>
                    <a:pt x="9" y="7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30"/>
                  </a:lnTo>
                  <a:lnTo>
                    <a:pt x="0" y="3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9" y="77"/>
                  </a:lnTo>
                  <a:lnTo>
                    <a:pt x="13" y="83"/>
                  </a:lnTo>
                  <a:lnTo>
                    <a:pt x="65" y="83"/>
                  </a:lnTo>
                  <a:lnTo>
                    <a:pt x="65" y="83"/>
                  </a:lnTo>
                  <a:lnTo>
                    <a:pt x="69" y="75"/>
                  </a:lnTo>
                  <a:lnTo>
                    <a:pt x="72" y="70"/>
                  </a:lnTo>
                  <a:lnTo>
                    <a:pt x="78" y="66"/>
                  </a:lnTo>
                  <a:lnTo>
                    <a:pt x="78" y="39"/>
                  </a:lnTo>
                  <a:lnTo>
                    <a:pt x="74" y="30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2" y="9"/>
                  </a:lnTo>
                  <a:lnTo>
                    <a:pt x="69" y="5"/>
                  </a:lnTo>
                  <a:lnTo>
                    <a:pt x="58" y="0"/>
                  </a:lnTo>
                  <a:lnTo>
                    <a:pt x="5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6" name="Rectangle 46"/>
            <p:cNvSpPr>
              <a:spLocks noChangeArrowheads="1"/>
            </p:cNvSpPr>
            <p:nvPr/>
          </p:nvSpPr>
          <p:spPr bwMode="auto">
            <a:xfrm>
              <a:off x="6326188" y="2036763"/>
              <a:ext cx="28575" cy="14288"/>
            </a:xfrm>
            <a:prstGeom prst="rect">
              <a:avLst/>
            </a:prstGeom>
            <a:noFill/>
            <a:ln w="7938">
              <a:solidFill>
                <a:srgbClr val="2945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7" name="Rectangle 47"/>
            <p:cNvSpPr>
              <a:spLocks noChangeArrowheads="1"/>
            </p:cNvSpPr>
            <p:nvPr/>
          </p:nvSpPr>
          <p:spPr bwMode="auto">
            <a:xfrm>
              <a:off x="6370638" y="2036763"/>
              <a:ext cx="28575" cy="14288"/>
            </a:xfrm>
            <a:prstGeom prst="rect">
              <a:avLst/>
            </a:prstGeom>
            <a:noFill/>
            <a:ln w="7938">
              <a:solidFill>
                <a:srgbClr val="2945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8" name="Freeform 48"/>
            <p:cNvSpPr>
              <a:spLocks/>
            </p:cNvSpPr>
            <p:nvPr/>
          </p:nvSpPr>
          <p:spPr bwMode="auto">
            <a:xfrm>
              <a:off x="6321425" y="2065338"/>
              <a:ext cx="82550" cy="7938"/>
            </a:xfrm>
            <a:custGeom>
              <a:avLst/>
              <a:gdLst>
                <a:gd name="T0" fmla="*/ 52 w 52"/>
                <a:gd name="T1" fmla="*/ 5 h 5"/>
                <a:gd name="T2" fmla="*/ 25 w 52"/>
                <a:gd name="T3" fmla="*/ 0 h 5"/>
                <a:gd name="T4" fmla="*/ 0 w 5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5">
                  <a:moveTo>
                    <a:pt x="52" y="5"/>
                  </a:moveTo>
                  <a:lnTo>
                    <a:pt x="25" y="0"/>
                  </a:lnTo>
                  <a:lnTo>
                    <a:pt x="0" y="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9" name="Freeform 49"/>
            <p:cNvSpPr>
              <a:spLocks/>
            </p:cNvSpPr>
            <p:nvPr/>
          </p:nvSpPr>
          <p:spPr bwMode="auto">
            <a:xfrm>
              <a:off x="6354763" y="2097088"/>
              <a:ext cx="15875" cy="28575"/>
            </a:xfrm>
            <a:custGeom>
              <a:avLst/>
              <a:gdLst>
                <a:gd name="T0" fmla="*/ 4 w 10"/>
                <a:gd name="T1" fmla="*/ 18 h 18"/>
                <a:gd name="T2" fmla="*/ 4 w 10"/>
                <a:gd name="T3" fmla="*/ 18 h 18"/>
                <a:gd name="T4" fmla="*/ 4 w 10"/>
                <a:gd name="T5" fmla="*/ 18 h 18"/>
                <a:gd name="T6" fmla="*/ 0 w 10"/>
                <a:gd name="T7" fmla="*/ 16 h 18"/>
                <a:gd name="T8" fmla="*/ 0 w 10"/>
                <a:gd name="T9" fmla="*/ 12 h 18"/>
                <a:gd name="T10" fmla="*/ 0 w 10"/>
                <a:gd name="T11" fmla="*/ 5 h 18"/>
                <a:gd name="T12" fmla="*/ 0 w 10"/>
                <a:gd name="T13" fmla="*/ 5 h 18"/>
                <a:gd name="T14" fmla="*/ 0 w 10"/>
                <a:gd name="T15" fmla="*/ 2 h 18"/>
                <a:gd name="T16" fmla="*/ 4 w 10"/>
                <a:gd name="T17" fmla="*/ 0 h 18"/>
                <a:gd name="T18" fmla="*/ 4 w 10"/>
                <a:gd name="T19" fmla="*/ 0 h 18"/>
                <a:gd name="T20" fmla="*/ 4 w 10"/>
                <a:gd name="T21" fmla="*/ 0 h 18"/>
                <a:gd name="T22" fmla="*/ 8 w 10"/>
                <a:gd name="T23" fmla="*/ 2 h 18"/>
                <a:gd name="T24" fmla="*/ 10 w 10"/>
                <a:gd name="T25" fmla="*/ 5 h 18"/>
                <a:gd name="T26" fmla="*/ 10 w 10"/>
                <a:gd name="T27" fmla="*/ 12 h 18"/>
                <a:gd name="T28" fmla="*/ 10 w 10"/>
                <a:gd name="T29" fmla="*/ 12 h 18"/>
                <a:gd name="T30" fmla="*/ 8 w 10"/>
                <a:gd name="T31" fmla="*/ 16 h 18"/>
                <a:gd name="T32" fmla="*/ 4 w 10"/>
                <a:gd name="T33" fmla="*/ 18 h 18"/>
                <a:gd name="T34" fmla="*/ 4 w 10"/>
                <a:gd name="T3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8">
                  <a:moveTo>
                    <a:pt x="4" y="18"/>
                  </a:moveTo>
                  <a:lnTo>
                    <a:pt x="4" y="18"/>
                  </a:lnTo>
                  <a:lnTo>
                    <a:pt x="4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2"/>
                  </a:lnTo>
                  <a:lnTo>
                    <a:pt x="10" y="5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8" y="16"/>
                  </a:lnTo>
                  <a:lnTo>
                    <a:pt x="4" y="18"/>
                  </a:lnTo>
                  <a:lnTo>
                    <a:pt x="4" y="18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0" name="Freeform 50"/>
            <p:cNvSpPr>
              <a:spLocks/>
            </p:cNvSpPr>
            <p:nvPr/>
          </p:nvSpPr>
          <p:spPr bwMode="auto">
            <a:xfrm>
              <a:off x="6326188" y="2097088"/>
              <a:ext cx="12700" cy="31750"/>
            </a:xfrm>
            <a:custGeom>
              <a:avLst/>
              <a:gdLst>
                <a:gd name="T0" fmla="*/ 0 w 8"/>
                <a:gd name="T1" fmla="*/ 0 h 20"/>
                <a:gd name="T2" fmla="*/ 0 w 8"/>
                <a:gd name="T3" fmla="*/ 7 h 20"/>
                <a:gd name="T4" fmla="*/ 0 w 8"/>
                <a:gd name="T5" fmla="*/ 7 h 20"/>
                <a:gd name="T6" fmla="*/ 2 w 8"/>
                <a:gd name="T7" fmla="*/ 11 h 20"/>
                <a:gd name="T8" fmla="*/ 6 w 8"/>
                <a:gd name="T9" fmla="*/ 14 h 20"/>
                <a:gd name="T10" fmla="*/ 8 w 8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0">
                  <a:moveTo>
                    <a:pt x="0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6" y="14"/>
                  </a:lnTo>
                  <a:lnTo>
                    <a:pt x="8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1" name="Freeform 51"/>
            <p:cNvSpPr>
              <a:spLocks/>
            </p:cNvSpPr>
            <p:nvPr/>
          </p:nvSpPr>
          <p:spPr bwMode="auto">
            <a:xfrm>
              <a:off x="6386513" y="2097088"/>
              <a:ext cx="12700" cy="31750"/>
            </a:xfrm>
            <a:custGeom>
              <a:avLst/>
              <a:gdLst>
                <a:gd name="T0" fmla="*/ 8 w 8"/>
                <a:gd name="T1" fmla="*/ 0 h 20"/>
                <a:gd name="T2" fmla="*/ 8 w 8"/>
                <a:gd name="T3" fmla="*/ 7 h 20"/>
                <a:gd name="T4" fmla="*/ 8 w 8"/>
                <a:gd name="T5" fmla="*/ 7 h 20"/>
                <a:gd name="T6" fmla="*/ 4 w 8"/>
                <a:gd name="T7" fmla="*/ 11 h 20"/>
                <a:gd name="T8" fmla="*/ 2 w 8"/>
                <a:gd name="T9" fmla="*/ 14 h 20"/>
                <a:gd name="T10" fmla="*/ 0 w 8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0">
                  <a:moveTo>
                    <a:pt x="8" y="0"/>
                  </a:moveTo>
                  <a:lnTo>
                    <a:pt x="8" y="7"/>
                  </a:lnTo>
                  <a:lnTo>
                    <a:pt x="8" y="7"/>
                  </a:lnTo>
                  <a:lnTo>
                    <a:pt x="4" y="11"/>
                  </a:lnTo>
                  <a:lnTo>
                    <a:pt x="2" y="14"/>
                  </a:lnTo>
                  <a:lnTo>
                    <a:pt x="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2" name="Freeform 52"/>
            <p:cNvSpPr>
              <a:spLocks/>
            </p:cNvSpPr>
            <p:nvPr/>
          </p:nvSpPr>
          <p:spPr bwMode="auto">
            <a:xfrm>
              <a:off x="6278563" y="2039938"/>
              <a:ext cx="14288" cy="93663"/>
            </a:xfrm>
            <a:custGeom>
              <a:avLst/>
              <a:gdLst>
                <a:gd name="T0" fmla="*/ 9 w 9"/>
                <a:gd name="T1" fmla="*/ 0 h 59"/>
                <a:gd name="T2" fmla="*/ 0 w 9"/>
                <a:gd name="T3" fmla="*/ 7 h 59"/>
                <a:gd name="T4" fmla="*/ 0 w 9"/>
                <a:gd name="T5" fmla="*/ 57 h 59"/>
                <a:gd name="T6" fmla="*/ 9 w 9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9">
                  <a:moveTo>
                    <a:pt x="9" y="0"/>
                  </a:moveTo>
                  <a:lnTo>
                    <a:pt x="0" y="7"/>
                  </a:lnTo>
                  <a:lnTo>
                    <a:pt x="0" y="57"/>
                  </a:lnTo>
                  <a:lnTo>
                    <a:pt x="9" y="5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3" name="Freeform 53"/>
            <p:cNvSpPr>
              <a:spLocks/>
            </p:cNvSpPr>
            <p:nvPr/>
          </p:nvSpPr>
          <p:spPr bwMode="auto">
            <a:xfrm>
              <a:off x="6257925" y="2143125"/>
              <a:ext cx="49213" cy="4763"/>
            </a:xfrm>
            <a:custGeom>
              <a:avLst/>
              <a:gdLst>
                <a:gd name="T0" fmla="*/ 0 w 31"/>
                <a:gd name="T1" fmla="*/ 0 h 3"/>
                <a:gd name="T2" fmla="*/ 11 w 31"/>
                <a:gd name="T3" fmla="*/ 0 h 3"/>
                <a:gd name="T4" fmla="*/ 31 w 3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3">
                  <a:moveTo>
                    <a:pt x="0" y="0"/>
                  </a:moveTo>
                  <a:lnTo>
                    <a:pt x="11" y="0"/>
                  </a:lnTo>
                  <a:lnTo>
                    <a:pt x="31" y="3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4" name="Freeform 54"/>
            <p:cNvSpPr>
              <a:spLocks/>
            </p:cNvSpPr>
            <p:nvPr/>
          </p:nvSpPr>
          <p:spPr bwMode="auto">
            <a:xfrm>
              <a:off x="6257925" y="2055813"/>
              <a:ext cx="6350" cy="74613"/>
            </a:xfrm>
            <a:custGeom>
              <a:avLst/>
              <a:gdLst>
                <a:gd name="T0" fmla="*/ 0 w 4"/>
                <a:gd name="T1" fmla="*/ 2 h 47"/>
                <a:gd name="T2" fmla="*/ 4 w 4"/>
                <a:gd name="T3" fmla="*/ 0 h 47"/>
                <a:gd name="T4" fmla="*/ 4 w 4"/>
                <a:gd name="T5" fmla="*/ 47 h 47"/>
                <a:gd name="T6" fmla="*/ 0 w 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7">
                  <a:moveTo>
                    <a:pt x="0" y="2"/>
                  </a:moveTo>
                  <a:lnTo>
                    <a:pt x="4" y="0"/>
                  </a:lnTo>
                  <a:lnTo>
                    <a:pt x="4" y="47"/>
                  </a:lnTo>
                  <a:lnTo>
                    <a:pt x="0" y="47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5" name="Freeform 55"/>
            <p:cNvSpPr>
              <a:spLocks/>
            </p:cNvSpPr>
            <p:nvPr/>
          </p:nvSpPr>
          <p:spPr bwMode="auto">
            <a:xfrm>
              <a:off x="6588125" y="2030413"/>
              <a:ext cx="100013" cy="120650"/>
            </a:xfrm>
            <a:custGeom>
              <a:avLst/>
              <a:gdLst>
                <a:gd name="T0" fmla="*/ 63 w 63"/>
                <a:gd name="T1" fmla="*/ 69 h 76"/>
                <a:gd name="T2" fmla="*/ 63 w 63"/>
                <a:gd name="T3" fmla="*/ 71 h 76"/>
                <a:gd name="T4" fmla="*/ 63 w 63"/>
                <a:gd name="T5" fmla="*/ 71 h 76"/>
                <a:gd name="T6" fmla="*/ 61 w 63"/>
                <a:gd name="T7" fmla="*/ 74 h 76"/>
                <a:gd name="T8" fmla="*/ 58 w 63"/>
                <a:gd name="T9" fmla="*/ 76 h 76"/>
                <a:gd name="T10" fmla="*/ 5 w 63"/>
                <a:gd name="T11" fmla="*/ 76 h 76"/>
                <a:gd name="T12" fmla="*/ 5 w 63"/>
                <a:gd name="T13" fmla="*/ 76 h 76"/>
                <a:gd name="T14" fmla="*/ 2 w 63"/>
                <a:gd name="T15" fmla="*/ 74 h 76"/>
                <a:gd name="T16" fmla="*/ 0 w 63"/>
                <a:gd name="T17" fmla="*/ 71 h 76"/>
                <a:gd name="T18" fmla="*/ 0 w 63"/>
                <a:gd name="T19" fmla="*/ 69 h 76"/>
                <a:gd name="T20" fmla="*/ 12 w 63"/>
                <a:gd name="T21" fmla="*/ 69 h 76"/>
                <a:gd name="T22" fmla="*/ 12 w 63"/>
                <a:gd name="T23" fmla="*/ 69 h 76"/>
                <a:gd name="T24" fmla="*/ 14 w 63"/>
                <a:gd name="T25" fmla="*/ 67 h 76"/>
                <a:gd name="T26" fmla="*/ 14 w 63"/>
                <a:gd name="T27" fmla="*/ 65 h 76"/>
                <a:gd name="T28" fmla="*/ 12 w 63"/>
                <a:gd name="T29" fmla="*/ 62 h 76"/>
                <a:gd name="T30" fmla="*/ 12 w 63"/>
                <a:gd name="T31" fmla="*/ 62 h 76"/>
                <a:gd name="T32" fmla="*/ 11 w 63"/>
                <a:gd name="T33" fmla="*/ 60 h 76"/>
                <a:gd name="T34" fmla="*/ 9 w 63"/>
                <a:gd name="T35" fmla="*/ 60 h 76"/>
                <a:gd name="T36" fmla="*/ 0 w 63"/>
                <a:gd name="T37" fmla="*/ 60 h 76"/>
                <a:gd name="T38" fmla="*/ 0 w 63"/>
                <a:gd name="T39" fmla="*/ 7 h 76"/>
                <a:gd name="T40" fmla="*/ 0 w 63"/>
                <a:gd name="T41" fmla="*/ 7 h 76"/>
                <a:gd name="T42" fmla="*/ 2 w 63"/>
                <a:gd name="T43" fmla="*/ 4 h 76"/>
                <a:gd name="T44" fmla="*/ 5 w 63"/>
                <a:gd name="T45" fmla="*/ 2 h 76"/>
                <a:gd name="T46" fmla="*/ 5 w 63"/>
                <a:gd name="T47" fmla="*/ 2 h 76"/>
                <a:gd name="T48" fmla="*/ 12 w 63"/>
                <a:gd name="T49" fmla="*/ 0 h 76"/>
                <a:gd name="T50" fmla="*/ 32 w 63"/>
                <a:gd name="T51" fmla="*/ 0 h 76"/>
                <a:gd name="T52" fmla="*/ 32 w 63"/>
                <a:gd name="T53" fmla="*/ 0 h 76"/>
                <a:gd name="T54" fmla="*/ 50 w 63"/>
                <a:gd name="T55" fmla="*/ 0 h 76"/>
                <a:gd name="T56" fmla="*/ 58 w 63"/>
                <a:gd name="T57" fmla="*/ 2 h 76"/>
                <a:gd name="T58" fmla="*/ 58 w 63"/>
                <a:gd name="T59" fmla="*/ 2 h 76"/>
                <a:gd name="T60" fmla="*/ 61 w 63"/>
                <a:gd name="T61" fmla="*/ 4 h 76"/>
                <a:gd name="T62" fmla="*/ 63 w 63"/>
                <a:gd name="T63" fmla="*/ 7 h 76"/>
                <a:gd name="T64" fmla="*/ 63 w 63"/>
                <a:gd name="T65" fmla="*/ 60 h 76"/>
                <a:gd name="T66" fmla="*/ 54 w 63"/>
                <a:gd name="T67" fmla="*/ 60 h 76"/>
                <a:gd name="T68" fmla="*/ 54 w 63"/>
                <a:gd name="T69" fmla="*/ 60 h 76"/>
                <a:gd name="T70" fmla="*/ 52 w 63"/>
                <a:gd name="T71" fmla="*/ 60 h 76"/>
                <a:gd name="T72" fmla="*/ 50 w 63"/>
                <a:gd name="T73" fmla="*/ 62 h 76"/>
                <a:gd name="T74" fmla="*/ 49 w 63"/>
                <a:gd name="T75" fmla="*/ 65 h 76"/>
                <a:gd name="T76" fmla="*/ 49 w 63"/>
                <a:gd name="T77" fmla="*/ 65 h 76"/>
                <a:gd name="T78" fmla="*/ 50 w 63"/>
                <a:gd name="T79" fmla="*/ 67 h 76"/>
                <a:gd name="T80" fmla="*/ 52 w 63"/>
                <a:gd name="T81" fmla="*/ 69 h 76"/>
                <a:gd name="T82" fmla="*/ 63 w 63"/>
                <a:gd name="T83" fmla="*/ 6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3" h="76">
                  <a:moveTo>
                    <a:pt x="63" y="69"/>
                  </a:moveTo>
                  <a:lnTo>
                    <a:pt x="63" y="71"/>
                  </a:lnTo>
                  <a:lnTo>
                    <a:pt x="63" y="71"/>
                  </a:lnTo>
                  <a:lnTo>
                    <a:pt x="61" y="74"/>
                  </a:lnTo>
                  <a:lnTo>
                    <a:pt x="58" y="76"/>
                  </a:lnTo>
                  <a:lnTo>
                    <a:pt x="5" y="76"/>
                  </a:lnTo>
                  <a:lnTo>
                    <a:pt x="5" y="76"/>
                  </a:lnTo>
                  <a:lnTo>
                    <a:pt x="2" y="74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12" y="69"/>
                  </a:lnTo>
                  <a:lnTo>
                    <a:pt x="12" y="69"/>
                  </a:lnTo>
                  <a:lnTo>
                    <a:pt x="14" y="67"/>
                  </a:lnTo>
                  <a:lnTo>
                    <a:pt x="14" y="65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1" y="60"/>
                  </a:lnTo>
                  <a:lnTo>
                    <a:pt x="9" y="60"/>
                  </a:lnTo>
                  <a:lnTo>
                    <a:pt x="0" y="60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1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50" y="0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61" y="4"/>
                  </a:lnTo>
                  <a:lnTo>
                    <a:pt x="63" y="7"/>
                  </a:lnTo>
                  <a:lnTo>
                    <a:pt x="63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2" y="60"/>
                  </a:lnTo>
                  <a:lnTo>
                    <a:pt x="50" y="62"/>
                  </a:lnTo>
                  <a:lnTo>
                    <a:pt x="49" y="65"/>
                  </a:lnTo>
                  <a:lnTo>
                    <a:pt x="49" y="65"/>
                  </a:lnTo>
                  <a:lnTo>
                    <a:pt x="50" y="67"/>
                  </a:lnTo>
                  <a:lnTo>
                    <a:pt x="52" y="69"/>
                  </a:lnTo>
                  <a:lnTo>
                    <a:pt x="63" y="69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6" name="Freeform 56"/>
            <p:cNvSpPr>
              <a:spLocks/>
            </p:cNvSpPr>
            <p:nvPr/>
          </p:nvSpPr>
          <p:spPr bwMode="auto">
            <a:xfrm>
              <a:off x="6602413" y="2108200"/>
              <a:ext cx="74613" cy="14288"/>
            </a:xfrm>
            <a:custGeom>
              <a:avLst/>
              <a:gdLst>
                <a:gd name="T0" fmla="*/ 0 w 47"/>
                <a:gd name="T1" fmla="*/ 0 h 9"/>
                <a:gd name="T2" fmla="*/ 5 w 47"/>
                <a:gd name="T3" fmla="*/ 0 h 9"/>
                <a:gd name="T4" fmla="*/ 11 w 47"/>
                <a:gd name="T5" fmla="*/ 9 h 9"/>
                <a:gd name="T6" fmla="*/ 34 w 47"/>
                <a:gd name="T7" fmla="*/ 9 h 9"/>
                <a:gd name="T8" fmla="*/ 34 w 47"/>
                <a:gd name="T9" fmla="*/ 9 h 9"/>
                <a:gd name="T10" fmla="*/ 40 w 47"/>
                <a:gd name="T11" fmla="*/ 0 h 9"/>
                <a:gd name="T12" fmla="*/ 47 w 47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9">
                  <a:moveTo>
                    <a:pt x="0" y="0"/>
                  </a:moveTo>
                  <a:lnTo>
                    <a:pt x="5" y="0"/>
                  </a:lnTo>
                  <a:lnTo>
                    <a:pt x="11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40" y="0"/>
                  </a:lnTo>
                  <a:lnTo>
                    <a:pt x="47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7" name="Line 57"/>
            <p:cNvSpPr>
              <a:spLocks noChangeShapeType="1"/>
            </p:cNvSpPr>
            <p:nvPr/>
          </p:nvSpPr>
          <p:spPr bwMode="auto">
            <a:xfrm>
              <a:off x="6624638" y="2108200"/>
              <a:ext cx="26988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8" name="Line 58"/>
            <p:cNvSpPr>
              <a:spLocks noChangeShapeType="1"/>
            </p:cNvSpPr>
            <p:nvPr/>
          </p:nvSpPr>
          <p:spPr bwMode="auto">
            <a:xfrm>
              <a:off x="6619875" y="2097088"/>
              <a:ext cx="36513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9" name="Line 59"/>
            <p:cNvSpPr>
              <a:spLocks noChangeShapeType="1"/>
            </p:cNvSpPr>
            <p:nvPr/>
          </p:nvSpPr>
          <p:spPr bwMode="auto">
            <a:xfrm>
              <a:off x="6630988" y="2136775"/>
              <a:ext cx="14288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0" name="Freeform 60"/>
            <p:cNvSpPr>
              <a:spLocks/>
            </p:cNvSpPr>
            <p:nvPr/>
          </p:nvSpPr>
          <p:spPr bwMode="auto">
            <a:xfrm>
              <a:off x="6602413" y="2047875"/>
              <a:ext cx="74613" cy="34925"/>
            </a:xfrm>
            <a:custGeom>
              <a:avLst/>
              <a:gdLst>
                <a:gd name="T0" fmla="*/ 0 w 47"/>
                <a:gd name="T1" fmla="*/ 0 h 22"/>
                <a:gd name="T2" fmla="*/ 0 w 47"/>
                <a:gd name="T3" fmla="*/ 16 h 22"/>
                <a:gd name="T4" fmla="*/ 0 w 47"/>
                <a:gd name="T5" fmla="*/ 16 h 22"/>
                <a:gd name="T6" fmla="*/ 0 w 47"/>
                <a:gd name="T7" fmla="*/ 18 h 22"/>
                <a:gd name="T8" fmla="*/ 3 w 47"/>
                <a:gd name="T9" fmla="*/ 20 h 22"/>
                <a:gd name="T10" fmla="*/ 3 w 47"/>
                <a:gd name="T11" fmla="*/ 20 h 22"/>
                <a:gd name="T12" fmla="*/ 11 w 47"/>
                <a:gd name="T13" fmla="*/ 22 h 22"/>
                <a:gd name="T14" fmla="*/ 23 w 47"/>
                <a:gd name="T15" fmla="*/ 22 h 22"/>
                <a:gd name="T16" fmla="*/ 23 w 47"/>
                <a:gd name="T17" fmla="*/ 22 h 22"/>
                <a:gd name="T18" fmla="*/ 36 w 47"/>
                <a:gd name="T19" fmla="*/ 22 h 22"/>
                <a:gd name="T20" fmla="*/ 41 w 47"/>
                <a:gd name="T21" fmla="*/ 20 h 22"/>
                <a:gd name="T22" fmla="*/ 41 w 47"/>
                <a:gd name="T23" fmla="*/ 20 h 22"/>
                <a:gd name="T24" fmla="*/ 45 w 47"/>
                <a:gd name="T25" fmla="*/ 18 h 22"/>
                <a:gd name="T26" fmla="*/ 47 w 47"/>
                <a:gd name="T27" fmla="*/ 16 h 22"/>
                <a:gd name="T28" fmla="*/ 47 w 47"/>
                <a:gd name="T29" fmla="*/ 0 h 22"/>
                <a:gd name="T30" fmla="*/ 0 w 47"/>
                <a:gd name="T3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22">
                  <a:moveTo>
                    <a:pt x="0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11" y="22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36" y="22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5" y="18"/>
                  </a:lnTo>
                  <a:lnTo>
                    <a:pt x="47" y="16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1" name="Freeform 61"/>
            <p:cNvSpPr>
              <a:spLocks/>
            </p:cNvSpPr>
            <p:nvPr/>
          </p:nvSpPr>
          <p:spPr bwMode="auto">
            <a:xfrm>
              <a:off x="6567488" y="2047875"/>
              <a:ext cx="20638" cy="34925"/>
            </a:xfrm>
            <a:custGeom>
              <a:avLst/>
              <a:gdLst>
                <a:gd name="T0" fmla="*/ 13 w 13"/>
                <a:gd name="T1" fmla="*/ 22 h 22"/>
                <a:gd name="T2" fmla="*/ 0 w 13"/>
                <a:gd name="T3" fmla="*/ 16 h 22"/>
                <a:gd name="T4" fmla="*/ 0 w 13"/>
                <a:gd name="T5" fmla="*/ 16 h 22"/>
                <a:gd name="T6" fmla="*/ 0 w 13"/>
                <a:gd name="T7" fmla="*/ 14 h 22"/>
                <a:gd name="T8" fmla="*/ 0 w 13"/>
                <a:gd name="T9" fmla="*/ 2 h 22"/>
                <a:gd name="T10" fmla="*/ 0 w 13"/>
                <a:gd name="T11" fmla="*/ 2 h 22"/>
                <a:gd name="T12" fmla="*/ 2 w 13"/>
                <a:gd name="T13" fmla="*/ 0 h 22"/>
                <a:gd name="T14" fmla="*/ 6 w 1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2">
                  <a:moveTo>
                    <a:pt x="13" y="22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2" name="Freeform 62"/>
            <p:cNvSpPr>
              <a:spLocks/>
            </p:cNvSpPr>
            <p:nvPr/>
          </p:nvSpPr>
          <p:spPr bwMode="auto">
            <a:xfrm>
              <a:off x="6688138" y="2047875"/>
              <a:ext cx="20638" cy="34925"/>
            </a:xfrm>
            <a:custGeom>
              <a:avLst/>
              <a:gdLst>
                <a:gd name="T0" fmla="*/ 0 w 13"/>
                <a:gd name="T1" fmla="*/ 22 h 22"/>
                <a:gd name="T2" fmla="*/ 13 w 13"/>
                <a:gd name="T3" fmla="*/ 16 h 22"/>
                <a:gd name="T4" fmla="*/ 13 w 13"/>
                <a:gd name="T5" fmla="*/ 16 h 22"/>
                <a:gd name="T6" fmla="*/ 13 w 13"/>
                <a:gd name="T7" fmla="*/ 14 h 22"/>
                <a:gd name="T8" fmla="*/ 13 w 13"/>
                <a:gd name="T9" fmla="*/ 2 h 22"/>
                <a:gd name="T10" fmla="*/ 13 w 13"/>
                <a:gd name="T11" fmla="*/ 2 h 22"/>
                <a:gd name="T12" fmla="*/ 13 w 13"/>
                <a:gd name="T13" fmla="*/ 0 h 22"/>
                <a:gd name="T14" fmla="*/ 7 w 1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2">
                  <a:moveTo>
                    <a:pt x="0" y="22"/>
                  </a:moveTo>
                  <a:lnTo>
                    <a:pt x="13" y="16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7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3" name="Freeform 63"/>
            <p:cNvSpPr>
              <a:spLocks/>
            </p:cNvSpPr>
            <p:nvPr/>
          </p:nvSpPr>
          <p:spPr bwMode="auto">
            <a:xfrm>
              <a:off x="6592888" y="2151063"/>
              <a:ext cx="23813" cy="11113"/>
            </a:xfrm>
            <a:custGeom>
              <a:avLst/>
              <a:gdLst>
                <a:gd name="T0" fmla="*/ 0 w 15"/>
                <a:gd name="T1" fmla="*/ 0 h 7"/>
                <a:gd name="T2" fmla="*/ 0 w 15"/>
                <a:gd name="T3" fmla="*/ 6 h 7"/>
                <a:gd name="T4" fmla="*/ 0 w 15"/>
                <a:gd name="T5" fmla="*/ 6 h 7"/>
                <a:gd name="T6" fmla="*/ 0 w 15"/>
                <a:gd name="T7" fmla="*/ 7 h 7"/>
                <a:gd name="T8" fmla="*/ 2 w 15"/>
                <a:gd name="T9" fmla="*/ 7 h 7"/>
                <a:gd name="T10" fmla="*/ 13 w 15"/>
                <a:gd name="T11" fmla="*/ 7 h 7"/>
                <a:gd name="T12" fmla="*/ 13 w 15"/>
                <a:gd name="T13" fmla="*/ 7 h 7"/>
                <a:gd name="T14" fmla="*/ 15 w 15"/>
                <a:gd name="T15" fmla="*/ 7 h 7"/>
                <a:gd name="T16" fmla="*/ 15 w 15"/>
                <a:gd name="T17" fmla="*/ 6 h 7"/>
                <a:gd name="T18" fmla="*/ 15 w 15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4" name="Freeform 64"/>
            <p:cNvSpPr>
              <a:spLocks/>
            </p:cNvSpPr>
            <p:nvPr/>
          </p:nvSpPr>
          <p:spPr bwMode="auto">
            <a:xfrm>
              <a:off x="6659563" y="2151063"/>
              <a:ext cx="22225" cy="11113"/>
            </a:xfrm>
            <a:custGeom>
              <a:avLst/>
              <a:gdLst>
                <a:gd name="T0" fmla="*/ 0 w 14"/>
                <a:gd name="T1" fmla="*/ 0 h 7"/>
                <a:gd name="T2" fmla="*/ 0 w 14"/>
                <a:gd name="T3" fmla="*/ 6 h 7"/>
                <a:gd name="T4" fmla="*/ 0 w 14"/>
                <a:gd name="T5" fmla="*/ 6 h 7"/>
                <a:gd name="T6" fmla="*/ 0 w 14"/>
                <a:gd name="T7" fmla="*/ 7 h 7"/>
                <a:gd name="T8" fmla="*/ 2 w 14"/>
                <a:gd name="T9" fmla="*/ 7 h 7"/>
                <a:gd name="T10" fmla="*/ 13 w 14"/>
                <a:gd name="T11" fmla="*/ 7 h 7"/>
                <a:gd name="T12" fmla="*/ 13 w 14"/>
                <a:gd name="T13" fmla="*/ 7 h 7"/>
                <a:gd name="T14" fmla="*/ 14 w 14"/>
                <a:gd name="T15" fmla="*/ 7 h 7"/>
                <a:gd name="T16" fmla="*/ 14 w 14"/>
                <a:gd name="T17" fmla="*/ 6 h 7"/>
                <a:gd name="T18" fmla="*/ 14 w 14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5" name="Freeform 65"/>
            <p:cNvSpPr>
              <a:spLocks/>
            </p:cNvSpPr>
            <p:nvPr/>
          </p:nvSpPr>
          <p:spPr bwMode="auto">
            <a:xfrm>
              <a:off x="6545263" y="2005013"/>
              <a:ext cx="142875" cy="134938"/>
            </a:xfrm>
            <a:custGeom>
              <a:avLst/>
              <a:gdLst>
                <a:gd name="T0" fmla="*/ 90 w 90"/>
                <a:gd name="T1" fmla="*/ 9 h 85"/>
                <a:gd name="T2" fmla="*/ 90 w 90"/>
                <a:gd name="T3" fmla="*/ 0 h 85"/>
                <a:gd name="T4" fmla="*/ 27 w 90"/>
                <a:gd name="T5" fmla="*/ 0 h 85"/>
                <a:gd name="T6" fmla="*/ 0 w 90"/>
                <a:gd name="T7" fmla="*/ 27 h 85"/>
                <a:gd name="T8" fmla="*/ 0 w 90"/>
                <a:gd name="T9" fmla="*/ 85 h 85"/>
                <a:gd name="T10" fmla="*/ 14 w 90"/>
                <a:gd name="T11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85">
                  <a:moveTo>
                    <a:pt x="90" y="9"/>
                  </a:moveTo>
                  <a:lnTo>
                    <a:pt x="90" y="0"/>
                  </a:lnTo>
                  <a:lnTo>
                    <a:pt x="27" y="0"/>
                  </a:lnTo>
                  <a:lnTo>
                    <a:pt x="0" y="27"/>
                  </a:lnTo>
                  <a:lnTo>
                    <a:pt x="0" y="85"/>
                  </a:lnTo>
                  <a:lnTo>
                    <a:pt x="14" y="8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6" name="Freeform 66"/>
            <p:cNvSpPr>
              <a:spLocks/>
            </p:cNvSpPr>
            <p:nvPr/>
          </p:nvSpPr>
          <p:spPr bwMode="auto">
            <a:xfrm>
              <a:off x="6556375" y="2151063"/>
              <a:ext cx="17463" cy="11113"/>
            </a:xfrm>
            <a:custGeom>
              <a:avLst/>
              <a:gdLst>
                <a:gd name="T0" fmla="*/ 0 w 11"/>
                <a:gd name="T1" fmla="*/ 0 h 7"/>
                <a:gd name="T2" fmla="*/ 0 w 11"/>
                <a:gd name="T3" fmla="*/ 6 h 7"/>
                <a:gd name="T4" fmla="*/ 0 w 11"/>
                <a:gd name="T5" fmla="*/ 6 h 7"/>
                <a:gd name="T6" fmla="*/ 0 w 11"/>
                <a:gd name="T7" fmla="*/ 7 h 7"/>
                <a:gd name="T8" fmla="*/ 2 w 11"/>
                <a:gd name="T9" fmla="*/ 7 h 7"/>
                <a:gd name="T10" fmla="*/ 9 w 11"/>
                <a:gd name="T11" fmla="*/ 7 h 7"/>
                <a:gd name="T12" fmla="*/ 9 w 11"/>
                <a:gd name="T13" fmla="*/ 7 h 7"/>
                <a:gd name="T14" fmla="*/ 11 w 11"/>
                <a:gd name="T15" fmla="*/ 7 h 7"/>
                <a:gd name="T16" fmla="*/ 11 w 11"/>
                <a:gd name="T17" fmla="*/ 6 h 7"/>
                <a:gd name="T18" fmla="*/ 11 w 11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1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7" name="Freeform 67"/>
            <p:cNvSpPr>
              <a:spLocks/>
            </p:cNvSpPr>
            <p:nvPr/>
          </p:nvSpPr>
          <p:spPr bwMode="auto">
            <a:xfrm>
              <a:off x="6550025" y="2139950"/>
              <a:ext cx="23813" cy="11113"/>
            </a:xfrm>
            <a:custGeom>
              <a:avLst/>
              <a:gdLst>
                <a:gd name="T0" fmla="*/ 15 w 15"/>
                <a:gd name="T1" fmla="*/ 7 h 7"/>
                <a:gd name="T2" fmla="*/ 0 w 15"/>
                <a:gd name="T3" fmla="*/ 7 h 7"/>
                <a:gd name="T4" fmla="*/ 0 w 15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7">
                  <a:moveTo>
                    <a:pt x="15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8" name="Line 68"/>
            <p:cNvSpPr>
              <a:spLocks noChangeShapeType="1"/>
            </p:cNvSpPr>
            <p:nvPr/>
          </p:nvSpPr>
          <p:spPr bwMode="auto">
            <a:xfrm>
              <a:off x="6588125" y="2008188"/>
              <a:ext cx="0" cy="11113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9" name="Freeform 69"/>
            <p:cNvSpPr>
              <a:spLocks/>
            </p:cNvSpPr>
            <p:nvPr/>
          </p:nvSpPr>
          <p:spPr bwMode="auto">
            <a:xfrm>
              <a:off x="5969000" y="2082800"/>
              <a:ext cx="71438" cy="14288"/>
            </a:xfrm>
            <a:custGeom>
              <a:avLst/>
              <a:gdLst>
                <a:gd name="T0" fmla="*/ 0 w 45"/>
                <a:gd name="T1" fmla="*/ 9 h 9"/>
                <a:gd name="T2" fmla="*/ 0 w 45"/>
                <a:gd name="T3" fmla="*/ 9 h 9"/>
                <a:gd name="T4" fmla="*/ 29 w 45"/>
                <a:gd name="T5" fmla="*/ 9 h 9"/>
                <a:gd name="T6" fmla="*/ 29 w 45"/>
                <a:gd name="T7" fmla="*/ 9 h 9"/>
                <a:gd name="T8" fmla="*/ 36 w 45"/>
                <a:gd name="T9" fmla="*/ 7 h 9"/>
                <a:gd name="T10" fmla="*/ 41 w 45"/>
                <a:gd name="T11" fmla="*/ 5 h 9"/>
                <a:gd name="T12" fmla="*/ 43 w 45"/>
                <a:gd name="T13" fmla="*/ 3 h 9"/>
                <a:gd name="T14" fmla="*/ 45 w 4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9">
                  <a:moveTo>
                    <a:pt x="0" y="9"/>
                  </a:moveTo>
                  <a:lnTo>
                    <a:pt x="0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36" y="7"/>
                  </a:lnTo>
                  <a:lnTo>
                    <a:pt x="41" y="5"/>
                  </a:lnTo>
                  <a:lnTo>
                    <a:pt x="43" y="3"/>
                  </a:lnTo>
                  <a:lnTo>
                    <a:pt x="45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0" name="Freeform 70"/>
            <p:cNvSpPr>
              <a:spLocks/>
            </p:cNvSpPr>
            <p:nvPr/>
          </p:nvSpPr>
          <p:spPr bwMode="auto">
            <a:xfrm>
              <a:off x="5969000" y="2136775"/>
              <a:ext cx="168275" cy="17463"/>
            </a:xfrm>
            <a:custGeom>
              <a:avLst/>
              <a:gdLst>
                <a:gd name="T0" fmla="*/ 0 w 106"/>
                <a:gd name="T1" fmla="*/ 0 h 11"/>
                <a:gd name="T2" fmla="*/ 34 w 106"/>
                <a:gd name="T3" fmla="*/ 0 h 11"/>
                <a:gd name="T4" fmla="*/ 34 w 106"/>
                <a:gd name="T5" fmla="*/ 0 h 11"/>
                <a:gd name="T6" fmla="*/ 38 w 106"/>
                <a:gd name="T7" fmla="*/ 5 h 11"/>
                <a:gd name="T8" fmla="*/ 45 w 106"/>
                <a:gd name="T9" fmla="*/ 7 h 11"/>
                <a:gd name="T10" fmla="*/ 50 w 106"/>
                <a:gd name="T11" fmla="*/ 9 h 11"/>
                <a:gd name="T12" fmla="*/ 56 w 106"/>
                <a:gd name="T13" fmla="*/ 11 h 11"/>
                <a:gd name="T14" fmla="*/ 56 w 106"/>
                <a:gd name="T15" fmla="*/ 11 h 11"/>
                <a:gd name="T16" fmla="*/ 61 w 106"/>
                <a:gd name="T17" fmla="*/ 9 h 11"/>
                <a:gd name="T18" fmla="*/ 66 w 106"/>
                <a:gd name="T19" fmla="*/ 7 h 11"/>
                <a:gd name="T20" fmla="*/ 75 w 106"/>
                <a:gd name="T21" fmla="*/ 0 h 11"/>
                <a:gd name="T22" fmla="*/ 75 w 106"/>
                <a:gd name="T23" fmla="*/ 0 h 11"/>
                <a:gd name="T24" fmla="*/ 106 w 106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11">
                  <a:moveTo>
                    <a:pt x="0" y="0"/>
                  </a:moveTo>
                  <a:lnTo>
                    <a:pt x="34" y="0"/>
                  </a:lnTo>
                  <a:lnTo>
                    <a:pt x="34" y="0"/>
                  </a:lnTo>
                  <a:lnTo>
                    <a:pt x="38" y="5"/>
                  </a:lnTo>
                  <a:lnTo>
                    <a:pt x="45" y="7"/>
                  </a:lnTo>
                  <a:lnTo>
                    <a:pt x="50" y="9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61" y="9"/>
                  </a:lnTo>
                  <a:lnTo>
                    <a:pt x="66" y="7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106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1" name="Line 71"/>
            <p:cNvSpPr>
              <a:spLocks noChangeShapeType="1"/>
            </p:cNvSpPr>
            <p:nvPr/>
          </p:nvSpPr>
          <p:spPr bwMode="auto">
            <a:xfrm>
              <a:off x="6016625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2" name="Line 72"/>
            <p:cNvSpPr>
              <a:spLocks noChangeShapeType="1"/>
            </p:cNvSpPr>
            <p:nvPr/>
          </p:nvSpPr>
          <p:spPr bwMode="auto">
            <a:xfrm>
              <a:off x="6005513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3" name="Freeform 73"/>
            <p:cNvSpPr>
              <a:spLocks/>
            </p:cNvSpPr>
            <p:nvPr/>
          </p:nvSpPr>
          <p:spPr bwMode="auto">
            <a:xfrm>
              <a:off x="6030913" y="2058988"/>
              <a:ext cx="46038" cy="23813"/>
            </a:xfrm>
            <a:custGeom>
              <a:avLst/>
              <a:gdLst>
                <a:gd name="T0" fmla="*/ 22 w 29"/>
                <a:gd name="T1" fmla="*/ 15 h 15"/>
                <a:gd name="T2" fmla="*/ 8 w 29"/>
                <a:gd name="T3" fmla="*/ 15 h 15"/>
                <a:gd name="T4" fmla="*/ 8 w 29"/>
                <a:gd name="T5" fmla="*/ 15 h 15"/>
                <a:gd name="T6" fmla="*/ 6 w 29"/>
                <a:gd name="T7" fmla="*/ 15 h 15"/>
                <a:gd name="T8" fmla="*/ 2 w 29"/>
                <a:gd name="T9" fmla="*/ 13 h 15"/>
                <a:gd name="T10" fmla="*/ 0 w 29"/>
                <a:gd name="T11" fmla="*/ 9 h 15"/>
                <a:gd name="T12" fmla="*/ 0 w 29"/>
                <a:gd name="T13" fmla="*/ 7 h 15"/>
                <a:gd name="T14" fmla="*/ 0 w 29"/>
                <a:gd name="T15" fmla="*/ 7 h 15"/>
                <a:gd name="T16" fmla="*/ 0 w 29"/>
                <a:gd name="T17" fmla="*/ 4 h 15"/>
                <a:gd name="T18" fmla="*/ 2 w 29"/>
                <a:gd name="T19" fmla="*/ 2 h 15"/>
                <a:gd name="T20" fmla="*/ 6 w 29"/>
                <a:gd name="T21" fmla="*/ 0 h 15"/>
                <a:gd name="T22" fmla="*/ 8 w 29"/>
                <a:gd name="T23" fmla="*/ 0 h 15"/>
                <a:gd name="T24" fmla="*/ 22 w 29"/>
                <a:gd name="T25" fmla="*/ 0 h 15"/>
                <a:gd name="T26" fmla="*/ 22 w 29"/>
                <a:gd name="T27" fmla="*/ 0 h 15"/>
                <a:gd name="T28" fmla="*/ 26 w 29"/>
                <a:gd name="T29" fmla="*/ 0 h 15"/>
                <a:gd name="T30" fmla="*/ 27 w 29"/>
                <a:gd name="T31" fmla="*/ 2 h 15"/>
                <a:gd name="T32" fmla="*/ 29 w 29"/>
                <a:gd name="T33" fmla="*/ 4 h 15"/>
                <a:gd name="T34" fmla="*/ 29 w 29"/>
                <a:gd name="T35" fmla="*/ 7 h 15"/>
                <a:gd name="T36" fmla="*/ 29 w 29"/>
                <a:gd name="T37" fmla="*/ 7 h 15"/>
                <a:gd name="T38" fmla="*/ 29 w 29"/>
                <a:gd name="T39" fmla="*/ 9 h 15"/>
                <a:gd name="T40" fmla="*/ 27 w 29"/>
                <a:gd name="T41" fmla="*/ 13 h 15"/>
                <a:gd name="T42" fmla="*/ 26 w 29"/>
                <a:gd name="T43" fmla="*/ 15 h 15"/>
                <a:gd name="T44" fmla="*/ 22 w 29"/>
                <a:gd name="T45" fmla="*/ 15 h 15"/>
                <a:gd name="T46" fmla="*/ 22 w 29"/>
                <a:gd name="T4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15">
                  <a:moveTo>
                    <a:pt x="22" y="15"/>
                  </a:moveTo>
                  <a:lnTo>
                    <a:pt x="8" y="15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2" y="13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27" y="2"/>
                  </a:lnTo>
                  <a:lnTo>
                    <a:pt x="29" y="4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9"/>
                  </a:lnTo>
                  <a:lnTo>
                    <a:pt x="27" y="13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22" y="15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4" name="Freeform 74"/>
            <p:cNvSpPr>
              <a:spLocks/>
            </p:cNvSpPr>
            <p:nvPr/>
          </p:nvSpPr>
          <p:spPr bwMode="auto">
            <a:xfrm>
              <a:off x="6048375" y="2070100"/>
              <a:ext cx="14288" cy="0"/>
            </a:xfrm>
            <a:custGeom>
              <a:avLst/>
              <a:gdLst>
                <a:gd name="T0" fmla="*/ 0 w 9"/>
                <a:gd name="T1" fmla="*/ 0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0" y="0"/>
                  </a:lnTo>
                  <a:lnTo>
                    <a:pt x="9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5" name="Line 75"/>
            <p:cNvSpPr>
              <a:spLocks noChangeShapeType="1"/>
            </p:cNvSpPr>
            <p:nvPr/>
          </p:nvSpPr>
          <p:spPr bwMode="auto">
            <a:xfrm>
              <a:off x="6015038" y="2025650"/>
              <a:ext cx="79375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6" name="Freeform 76"/>
            <p:cNvSpPr>
              <a:spLocks/>
            </p:cNvSpPr>
            <p:nvPr/>
          </p:nvSpPr>
          <p:spPr bwMode="auto">
            <a:xfrm>
              <a:off x="6048375" y="2012950"/>
              <a:ext cx="11113" cy="46038"/>
            </a:xfrm>
            <a:custGeom>
              <a:avLst/>
              <a:gdLst>
                <a:gd name="T0" fmla="*/ 0 w 7"/>
                <a:gd name="T1" fmla="*/ 29 h 29"/>
                <a:gd name="T2" fmla="*/ 0 w 7"/>
                <a:gd name="T3" fmla="*/ 2 h 29"/>
                <a:gd name="T4" fmla="*/ 0 w 7"/>
                <a:gd name="T5" fmla="*/ 2 h 29"/>
                <a:gd name="T6" fmla="*/ 2 w 7"/>
                <a:gd name="T7" fmla="*/ 0 h 29"/>
                <a:gd name="T8" fmla="*/ 4 w 7"/>
                <a:gd name="T9" fmla="*/ 0 h 29"/>
                <a:gd name="T10" fmla="*/ 4 w 7"/>
                <a:gd name="T11" fmla="*/ 0 h 29"/>
                <a:gd name="T12" fmla="*/ 4 w 7"/>
                <a:gd name="T13" fmla="*/ 0 h 29"/>
                <a:gd name="T14" fmla="*/ 6 w 7"/>
                <a:gd name="T15" fmla="*/ 0 h 29"/>
                <a:gd name="T16" fmla="*/ 7 w 7"/>
                <a:gd name="T17" fmla="*/ 2 h 29"/>
                <a:gd name="T18" fmla="*/ 7 w 7"/>
                <a:gd name="T1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29">
                  <a:moveTo>
                    <a:pt x="0" y="29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2"/>
                  </a:lnTo>
                  <a:lnTo>
                    <a:pt x="7" y="2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7" name="Line 77"/>
            <p:cNvSpPr>
              <a:spLocks noChangeShapeType="1"/>
            </p:cNvSpPr>
            <p:nvPr/>
          </p:nvSpPr>
          <p:spPr bwMode="auto">
            <a:xfrm>
              <a:off x="6030913" y="2025650"/>
              <a:ext cx="12700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8" name="Line 78"/>
            <p:cNvSpPr>
              <a:spLocks noChangeShapeType="1"/>
            </p:cNvSpPr>
            <p:nvPr/>
          </p:nvSpPr>
          <p:spPr bwMode="auto">
            <a:xfrm flipH="1" flipV="1">
              <a:off x="6022975" y="2025650"/>
              <a:ext cx="14288" cy="36513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9" name="Line 79"/>
            <p:cNvSpPr>
              <a:spLocks noChangeShapeType="1"/>
            </p:cNvSpPr>
            <p:nvPr/>
          </p:nvSpPr>
          <p:spPr bwMode="auto">
            <a:xfrm flipH="1">
              <a:off x="6065838" y="2025650"/>
              <a:ext cx="11113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0" name="Line 80"/>
            <p:cNvSpPr>
              <a:spLocks noChangeShapeType="1"/>
            </p:cNvSpPr>
            <p:nvPr/>
          </p:nvSpPr>
          <p:spPr bwMode="auto">
            <a:xfrm flipV="1">
              <a:off x="6072188" y="2025650"/>
              <a:ext cx="14288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1" name="Freeform 81"/>
            <p:cNvSpPr>
              <a:spLocks/>
            </p:cNvSpPr>
            <p:nvPr/>
          </p:nvSpPr>
          <p:spPr bwMode="auto">
            <a:xfrm>
              <a:off x="6072188" y="2082800"/>
              <a:ext cx="68263" cy="14288"/>
            </a:xfrm>
            <a:custGeom>
              <a:avLst/>
              <a:gdLst>
                <a:gd name="T0" fmla="*/ 43 w 43"/>
                <a:gd name="T1" fmla="*/ 9 h 9"/>
                <a:gd name="T2" fmla="*/ 43 w 43"/>
                <a:gd name="T3" fmla="*/ 9 h 9"/>
                <a:gd name="T4" fmla="*/ 14 w 43"/>
                <a:gd name="T5" fmla="*/ 9 h 9"/>
                <a:gd name="T6" fmla="*/ 14 w 43"/>
                <a:gd name="T7" fmla="*/ 9 h 9"/>
                <a:gd name="T8" fmla="*/ 7 w 43"/>
                <a:gd name="T9" fmla="*/ 7 h 9"/>
                <a:gd name="T10" fmla="*/ 1 w 43"/>
                <a:gd name="T11" fmla="*/ 5 h 9"/>
                <a:gd name="T12" fmla="*/ 0 w 43"/>
                <a:gd name="T13" fmla="*/ 3 h 9"/>
                <a:gd name="T14" fmla="*/ 0 w 4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9">
                  <a:moveTo>
                    <a:pt x="43" y="9"/>
                  </a:moveTo>
                  <a:lnTo>
                    <a:pt x="43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7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2" name="Line 82"/>
            <p:cNvSpPr>
              <a:spLocks noChangeShapeType="1"/>
            </p:cNvSpPr>
            <p:nvPr/>
          </p:nvSpPr>
          <p:spPr bwMode="auto">
            <a:xfrm>
              <a:off x="6094413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3" name="Line 83"/>
            <p:cNvSpPr>
              <a:spLocks noChangeShapeType="1"/>
            </p:cNvSpPr>
            <p:nvPr/>
          </p:nvSpPr>
          <p:spPr bwMode="auto">
            <a:xfrm>
              <a:off x="6103938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4" name="Freeform 84"/>
            <p:cNvSpPr>
              <a:spLocks/>
            </p:cNvSpPr>
            <p:nvPr/>
          </p:nvSpPr>
          <p:spPr bwMode="auto">
            <a:xfrm>
              <a:off x="7399338" y="1820863"/>
              <a:ext cx="80963" cy="92075"/>
            </a:xfrm>
            <a:custGeom>
              <a:avLst/>
              <a:gdLst>
                <a:gd name="T0" fmla="*/ 0 w 51"/>
                <a:gd name="T1" fmla="*/ 29 h 58"/>
                <a:gd name="T2" fmla="*/ 0 w 51"/>
                <a:gd name="T3" fmla="*/ 29 h 58"/>
                <a:gd name="T4" fmla="*/ 0 w 51"/>
                <a:gd name="T5" fmla="*/ 29 h 58"/>
                <a:gd name="T6" fmla="*/ 0 w 51"/>
                <a:gd name="T7" fmla="*/ 22 h 58"/>
                <a:gd name="T8" fmla="*/ 2 w 51"/>
                <a:gd name="T9" fmla="*/ 17 h 58"/>
                <a:gd name="T10" fmla="*/ 4 w 51"/>
                <a:gd name="T11" fmla="*/ 13 h 58"/>
                <a:gd name="T12" fmla="*/ 7 w 51"/>
                <a:gd name="T13" fmla="*/ 8 h 58"/>
                <a:gd name="T14" fmla="*/ 11 w 51"/>
                <a:gd name="T15" fmla="*/ 4 h 58"/>
                <a:gd name="T16" fmla="*/ 16 w 51"/>
                <a:gd name="T17" fmla="*/ 2 h 58"/>
                <a:gd name="T18" fmla="*/ 22 w 51"/>
                <a:gd name="T19" fmla="*/ 0 h 58"/>
                <a:gd name="T20" fmla="*/ 29 w 51"/>
                <a:gd name="T21" fmla="*/ 0 h 58"/>
                <a:gd name="T22" fmla="*/ 29 w 51"/>
                <a:gd name="T23" fmla="*/ 0 h 58"/>
                <a:gd name="T24" fmla="*/ 36 w 51"/>
                <a:gd name="T25" fmla="*/ 0 h 58"/>
                <a:gd name="T26" fmla="*/ 42 w 51"/>
                <a:gd name="T27" fmla="*/ 2 h 58"/>
                <a:gd name="T28" fmla="*/ 47 w 51"/>
                <a:gd name="T29" fmla="*/ 4 h 58"/>
                <a:gd name="T30" fmla="*/ 51 w 51"/>
                <a:gd name="T31" fmla="*/ 8 h 58"/>
                <a:gd name="T32" fmla="*/ 43 w 51"/>
                <a:gd name="T33" fmla="*/ 17 h 58"/>
                <a:gd name="T34" fmla="*/ 43 w 51"/>
                <a:gd name="T35" fmla="*/ 17 h 58"/>
                <a:gd name="T36" fmla="*/ 36 w 51"/>
                <a:gd name="T37" fmla="*/ 13 h 58"/>
                <a:gd name="T38" fmla="*/ 29 w 51"/>
                <a:gd name="T39" fmla="*/ 11 h 58"/>
                <a:gd name="T40" fmla="*/ 29 w 51"/>
                <a:gd name="T41" fmla="*/ 11 h 58"/>
                <a:gd name="T42" fmla="*/ 22 w 51"/>
                <a:gd name="T43" fmla="*/ 13 h 58"/>
                <a:gd name="T44" fmla="*/ 16 w 51"/>
                <a:gd name="T45" fmla="*/ 17 h 58"/>
                <a:gd name="T46" fmla="*/ 13 w 51"/>
                <a:gd name="T47" fmla="*/ 22 h 58"/>
                <a:gd name="T48" fmla="*/ 13 w 51"/>
                <a:gd name="T49" fmla="*/ 29 h 58"/>
                <a:gd name="T50" fmla="*/ 13 w 51"/>
                <a:gd name="T51" fmla="*/ 29 h 58"/>
                <a:gd name="T52" fmla="*/ 13 w 51"/>
                <a:gd name="T53" fmla="*/ 29 h 58"/>
                <a:gd name="T54" fmla="*/ 13 w 51"/>
                <a:gd name="T55" fmla="*/ 35 h 58"/>
                <a:gd name="T56" fmla="*/ 16 w 51"/>
                <a:gd name="T57" fmla="*/ 42 h 58"/>
                <a:gd name="T58" fmla="*/ 22 w 51"/>
                <a:gd name="T59" fmla="*/ 45 h 58"/>
                <a:gd name="T60" fmla="*/ 29 w 51"/>
                <a:gd name="T61" fmla="*/ 45 h 58"/>
                <a:gd name="T62" fmla="*/ 29 w 51"/>
                <a:gd name="T63" fmla="*/ 45 h 58"/>
                <a:gd name="T64" fmla="*/ 36 w 51"/>
                <a:gd name="T65" fmla="*/ 44 h 58"/>
                <a:gd name="T66" fmla="*/ 43 w 51"/>
                <a:gd name="T67" fmla="*/ 40 h 58"/>
                <a:gd name="T68" fmla="*/ 51 w 51"/>
                <a:gd name="T69" fmla="*/ 47 h 58"/>
                <a:gd name="T70" fmla="*/ 51 w 51"/>
                <a:gd name="T71" fmla="*/ 47 h 58"/>
                <a:gd name="T72" fmla="*/ 47 w 51"/>
                <a:gd name="T73" fmla="*/ 53 h 58"/>
                <a:gd name="T74" fmla="*/ 42 w 51"/>
                <a:gd name="T75" fmla="*/ 55 h 58"/>
                <a:gd name="T76" fmla="*/ 36 w 51"/>
                <a:gd name="T77" fmla="*/ 56 h 58"/>
                <a:gd name="T78" fmla="*/ 27 w 51"/>
                <a:gd name="T79" fmla="*/ 58 h 58"/>
                <a:gd name="T80" fmla="*/ 27 w 51"/>
                <a:gd name="T81" fmla="*/ 58 h 58"/>
                <a:gd name="T82" fmla="*/ 22 w 51"/>
                <a:gd name="T83" fmla="*/ 56 h 58"/>
                <a:gd name="T84" fmla="*/ 16 w 51"/>
                <a:gd name="T85" fmla="*/ 56 h 58"/>
                <a:gd name="T86" fmla="*/ 11 w 51"/>
                <a:gd name="T87" fmla="*/ 53 h 58"/>
                <a:gd name="T88" fmla="*/ 7 w 51"/>
                <a:gd name="T89" fmla="*/ 49 h 58"/>
                <a:gd name="T90" fmla="*/ 4 w 51"/>
                <a:gd name="T91" fmla="*/ 45 h 58"/>
                <a:gd name="T92" fmla="*/ 2 w 51"/>
                <a:gd name="T93" fmla="*/ 40 h 58"/>
                <a:gd name="T94" fmla="*/ 0 w 51"/>
                <a:gd name="T95" fmla="*/ 35 h 58"/>
                <a:gd name="T96" fmla="*/ 0 w 51"/>
                <a:gd name="T97" fmla="*/ 29 h 58"/>
                <a:gd name="T98" fmla="*/ 0 w 51"/>
                <a:gd name="T9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" h="58">
                  <a:moveTo>
                    <a:pt x="0" y="29"/>
                  </a:moveTo>
                  <a:lnTo>
                    <a:pt x="0" y="29"/>
                  </a:lnTo>
                  <a:lnTo>
                    <a:pt x="0" y="29"/>
                  </a:lnTo>
                  <a:lnTo>
                    <a:pt x="0" y="22"/>
                  </a:lnTo>
                  <a:lnTo>
                    <a:pt x="2" y="17"/>
                  </a:lnTo>
                  <a:lnTo>
                    <a:pt x="4" y="13"/>
                  </a:lnTo>
                  <a:lnTo>
                    <a:pt x="7" y="8"/>
                  </a:lnTo>
                  <a:lnTo>
                    <a:pt x="11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47" y="4"/>
                  </a:lnTo>
                  <a:lnTo>
                    <a:pt x="51" y="8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36" y="13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2" y="13"/>
                  </a:lnTo>
                  <a:lnTo>
                    <a:pt x="16" y="17"/>
                  </a:lnTo>
                  <a:lnTo>
                    <a:pt x="13" y="22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6" y="42"/>
                  </a:lnTo>
                  <a:lnTo>
                    <a:pt x="22" y="45"/>
                  </a:lnTo>
                  <a:lnTo>
                    <a:pt x="29" y="45"/>
                  </a:lnTo>
                  <a:lnTo>
                    <a:pt x="29" y="45"/>
                  </a:lnTo>
                  <a:lnTo>
                    <a:pt x="36" y="44"/>
                  </a:lnTo>
                  <a:lnTo>
                    <a:pt x="43" y="40"/>
                  </a:lnTo>
                  <a:lnTo>
                    <a:pt x="51" y="47"/>
                  </a:lnTo>
                  <a:lnTo>
                    <a:pt x="51" y="47"/>
                  </a:lnTo>
                  <a:lnTo>
                    <a:pt x="47" y="53"/>
                  </a:lnTo>
                  <a:lnTo>
                    <a:pt x="42" y="55"/>
                  </a:lnTo>
                  <a:lnTo>
                    <a:pt x="36" y="56"/>
                  </a:lnTo>
                  <a:lnTo>
                    <a:pt x="27" y="58"/>
                  </a:lnTo>
                  <a:lnTo>
                    <a:pt x="27" y="58"/>
                  </a:lnTo>
                  <a:lnTo>
                    <a:pt x="22" y="56"/>
                  </a:lnTo>
                  <a:lnTo>
                    <a:pt x="16" y="56"/>
                  </a:lnTo>
                  <a:lnTo>
                    <a:pt x="11" y="53"/>
                  </a:lnTo>
                  <a:lnTo>
                    <a:pt x="7" y="49"/>
                  </a:lnTo>
                  <a:lnTo>
                    <a:pt x="4" y="45"/>
                  </a:lnTo>
                  <a:lnTo>
                    <a:pt x="2" y="40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5" name="Freeform 85"/>
            <p:cNvSpPr>
              <a:spLocks noEditPoints="1"/>
            </p:cNvSpPr>
            <p:nvPr/>
          </p:nvSpPr>
          <p:spPr bwMode="auto">
            <a:xfrm>
              <a:off x="7488238" y="1841500"/>
              <a:ext cx="74613" cy="71438"/>
            </a:xfrm>
            <a:custGeom>
              <a:avLst/>
              <a:gdLst>
                <a:gd name="T0" fmla="*/ 0 w 47"/>
                <a:gd name="T1" fmla="*/ 22 h 45"/>
                <a:gd name="T2" fmla="*/ 0 w 47"/>
                <a:gd name="T3" fmla="*/ 22 h 45"/>
                <a:gd name="T4" fmla="*/ 0 w 47"/>
                <a:gd name="T5" fmla="*/ 22 h 45"/>
                <a:gd name="T6" fmla="*/ 2 w 47"/>
                <a:gd name="T7" fmla="*/ 14 h 45"/>
                <a:gd name="T8" fmla="*/ 7 w 47"/>
                <a:gd name="T9" fmla="*/ 7 h 45"/>
                <a:gd name="T10" fmla="*/ 14 w 47"/>
                <a:gd name="T11" fmla="*/ 2 h 45"/>
                <a:gd name="T12" fmla="*/ 23 w 47"/>
                <a:gd name="T13" fmla="*/ 0 h 45"/>
                <a:gd name="T14" fmla="*/ 23 w 47"/>
                <a:gd name="T15" fmla="*/ 0 h 45"/>
                <a:gd name="T16" fmla="*/ 33 w 47"/>
                <a:gd name="T17" fmla="*/ 2 h 45"/>
                <a:gd name="T18" fmla="*/ 42 w 47"/>
                <a:gd name="T19" fmla="*/ 7 h 45"/>
                <a:gd name="T20" fmla="*/ 45 w 47"/>
                <a:gd name="T21" fmla="*/ 13 h 45"/>
                <a:gd name="T22" fmla="*/ 47 w 47"/>
                <a:gd name="T23" fmla="*/ 22 h 45"/>
                <a:gd name="T24" fmla="*/ 47 w 47"/>
                <a:gd name="T25" fmla="*/ 22 h 45"/>
                <a:gd name="T26" fmla="*/ 47 w 47"/>
                <a:gd name="T27" fmla="*/ 22 h 45"/>
                <a:gd name="T28" fmla="*/ 45 w 47"/>
                <a:gd name="T29" fmla="*/ 31 h 45"/>
                <a:gd name="T30" fmla="*/ 40 w 47"/>
                <a:gd name="T31" fmla="*/ 38 h 45"/>
                <a:gd name="T32" fmla="*/ 33 w 47"/>
                <a:gd name="T33" fmla="*/ 43 h 45"/>
                <a:gd name="T34" fmla="*/ 23 w 47"/>
                <a:gd name="T35" fmla="*/ 45 h 45"/>
                <a:gd name="T36" fmla="*/ 23 w 47"/>
                <a:gd name="T37" fmla="*/ 45 h 45"/>
                <a:gd name="T38" fmla="*/ 14 w 47"/>
                <a:gd name="T39" fmla="*/ 43 h 45"/>
                <a:gd name="T40" fmla="*/ 7 w 47"/>
                <a:gd name="T41" fmla="*/ 38 h 45"/>
                <a:gd name="T42" fmla="*/ 2 w 47"/>
                <a:gd name="T43" fmla="*/ 31 h 45"/>
                <a:gd name="T44" fmla="*/ 0 w 47"/>
                <a:gd name="T45" fmla="*/ 22 h 45"/>
                <a:gd name="T46" fmla="*/ 0 w 47"/>
                <a:gd name="T47" fmla="*/ 22 h 45"/>
                <a:gd name="T48" fmla="*/ 36 w 47"/>
                <a:gd name="T49" fmla="*/ 22 h 45"/>
                <a:gd name="T50" fmla="*/ 36 w 47"/>
                <a:gd name="T51" fmla="*/ 22 h 45"/>
                <a:gd name="T52" fmla="*/ 36 w 47"/>
                <a:gd name="T53" fmla="*/ 22 h 45"/>
                <a:gd name="T54" fmla="*/ 34 w 47"/>
                <a:gd name="T55" fmla="*/ 18 h 45"/>
                <a:gd name="T56" fmla="*/ 33 w 47"/>
                <a:gd name="T57" fmla="*/ 14 h 45"/>
                <a:gd name="T58" fmla="*/ 29 w 47"/>
                <a:gd name="T59" fmla="*/ 11 h 45"/>
                <a:gd name="T60" fmla="*/ 23 w 47"/>
                <a:gd name="T61" fmla="*/ 11 h 45"/>
                <a:gd name="T62" fmla="*/ 23 w 47"/>
                <a:gd name="T63" fmla="*/ 11 h 45"/>
                <a:gd name="T64" fmla="*/ 20 w 47"/>
                <a:gd name="T65" fmla="*/ 11 h 45"/>
                <a:gd name="T66" fmla="*/ 16 w 47"/>
                <a:gd name="T67" fmla="*/ 14 h 45"/>
                <a:gd name="T68" fmla="*/ 13 w 47"/>
                <a:gd name="T69" fmla="*/ 18 h 45"/>
                <a:gd name="T70" fmla="*/ 13 w 47"/>
                <a:gd name="T71" fmla="*/ 22 h 45"/>
                <a:gd name="T72" fmla="*/ 13 w 47"/>
                <a:gd name="T73" fmla="*/ 22 h 45"/>
                <a:gd name="T74" fmla="*/ 13 w 47"/>
                <a:gd name="T75" fmla="*/ 22 h 45"/>
                <a:gd name="T76" fmla="*/ 14 w 47"/>
                <a:gd name="T77" fmla="*/ 27 h 45"/>
                <a:gd name="T78" fmla="*/ 16 w 47"/>
                <a:gd name="T79" fmla="*/ 31 h 45"/>
                <a:gd name="T80" fmla="*/ 20 w 47"/>
                <a:gd name="T81" fmla="*/ 32 h 45"/>
                <a:gd name="T82" fmla="*/ 23 w 47"/>
                <a:gd name="T83" fmla="*/ 34 h 45"/>
                <a:gd name="T84" fmla="*/ 23 w 47"/>
                <a:gd name="T85" fmla="*/ 34 h 45"/>
                <a:gd name="T86" fmla="*/ 29 w 47"/>
                <a:gd name="T87" fmla="*/ 32 h 45"/>
                <a:gd name="T88" fmla="*/ 33 w 47"/>
                <a:gd name="T89" fmla="*/ 31 h 45"/>
                <a:gd name="T90" fmla="*/ 34 w 47"/>
                <a:gd name="T91" fmla="*/ 27 h 45"/>
                <a:gd name="T92" fmla="*/ 36 w 47"/>
                <a:gd name="T93" fmla="*/ 22 h 45"/>
                <a:gd name="T94" fmla="*/ 36 w 47"/>
                <a:gd name="T9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7" y="7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2" y="7"/>
                  </a:lnTo>
                  <a:lnTo>
                    <a:pt x="45" y="13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5" y="31"/>
                  </a:lnTo>
                  <a:lnTo>
                    <a:pt x="40" y="38"/>
                  </a:lnTo>
                  <a:lnTo>
                    <a:pt x="33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7" y="38"/>
                  </a:lnTo>
                  <a:lnTo>
                    <a:pt x="2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6" y="22"/>
                  </a:moveTo>
                  <a:lnTo>
                    <a:pt x="36" y="22"/>
                  </a:lnTo>
                  <a:lnTo>
                    <a:pt x="36" y="22"/>
                  </a:lnTo>
                  <a:lnTo>
                    <a:pt x="34" y="18"/>
                  </a:lnTo>
                  <a:lnTo>
                    <a:pt x="33" y="14"/>
                  </a:lnTo>
                  <a:lnTo>
                    <a:pt x="29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16" y="14"/>
                  </a:lnTo>
                  <a:lnTo>
                    <a:pt x="13" y="18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4" y="27"/>
                  </a:lnTo>
                  <a:lnTo>
                    <a:pt x="16" y="31"/>
                  </a:lnTo>
                  <a:lnTo>
                    <a:pt x="20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9" y="32"/>
                  </a:lnTo>
                  <a:lnTo>
                    <a:pt x="33" y="31"/>
                  </a:lnTo>
                  <a:lnTo>
                    <a:pt x="34" y="27"/>
                  </a:lnTo>
                  <a:lnTo>
                    <a:pt x="36" y="22"/>
                  </a:lnTo>
                  <a:lnTo>
                    <a:pt x="36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6" name="Freeform 86"/>
            <p:cNvSpPr>
              <a:spLocks/>
            </p:cNvSpPr>
            <p:nvPr/>
          </p:nvSpPr>
          <p:spPr bwMode="auto">
            <a:xfrm>
              <a:off x="7577138" y="1841500"/>
              <a:ext cx="63500" cy="68263"/>
            </a:xfrm>
            <a:custGeom>
              <a:avLst/>
              <a:gdLst>
                <a:gd name="T0" fmla="*/ 0 w 40"/>
                <a:gd name="T1" fmla="*/ 0 h 43"/>
                <a:gd name="T2" fmla="*/ 13 w 40"/>
                <a:gd name="T3" fmla="*/ 0 h 43"/>
                <a:gd name="T4" fmla="*/ 13 w 40"/>
                <a:gd name="T5" fmla="*/ 7 h 43"/>
                <a:gd name="T6" fmla="*/ 13 w 40"/>
                <a:gd name="T7" fmla="*/ 7 h 43"/>
                <a:gd name="T8" fmla="*/ 18 w 40"/>
                <a:gd name="T9" fmla="*/ 2 h 43"/>
                <a:gd name="T10" fmla="*/ 20 w 40"/>
                <a:gd name="T11" fmla="*/ 0 h 43"/>
                <a:gd name="T12" fmla="*/ 25 w 40"/>
                <a:gd name="T13" fmla="*/ 0 h 43"/>
                <a:gd name="T14" fmla="*/ 25 w 40"/>
                <a:gd name="T15" fmla="*/ 0 h 43"/>
                <a:gd name="T16" fmla="*/ 31 w 40"/>
                <a:gd name="T17" fmla="*/ 2 h 43"/>
                <a:gd name="T18" fmla="*/ 36 w 40"/>
                <a:gd name="T19" fmla="*/ 4 h 43"/>
                <a:gd name="T20" fmla="*/ 38 w 40"/>
                <a:gd name="T21" fmla="*/ 9 h 43"/>
                <a:gd name="T22" fmla="*/ 40 w 40"/>
                <a:gd name="T23" fmla="*/ 16 h 43"/>
                <a:gd name="T24" fmla="*/ 40 w 40"/>
                <a:gd name="T25" fmla="*/ 43 h 43"/>
                <a:gd name="T26" fmla="*/ 27 w 40"/>
                <a:gd name="T27" fmla="*/ 43 h 43"/>
                <a:gd name="T28" fmla="*/ 27 w 40"/>
                <a:gd name="T29" fmla="*/ 20 h 43"/>
                <a:gd name="T30" fmla="*/ 27 w 40"/>
                <a:gd name="T31" fmla="*/ 20 h 43"/>
                <a:gd name="T32" fmla="*/ 27 w 40"/>
                <a:gd name="T33" fmla="*/ 16 h 43"/>
                <a:gd name="T34" fmla="*/ 25 w 40"/>
                <a:gd name="T35" fmla="*/ 13 h 43"/>
                <a:gd name="T36" fmla="*/ 23 w 40"/>
                <a:gd name="T37" fmla="*/ 11 h 43"/>
                <a:gd name="T38" fmla="*/ 20 w 40"/>
                <a:gd name="T39" fmla="*/ 11 h 43"/>
                <a:gd name="T40" fmla="*/ 20 w 40"/>
                <a:gd name="T41" fmla="*/ 11 h 43"/>
                <a:gd name="T42" fmla="*/ 16 w 40"/>
                <a:gd name="T43" fmla="*/ 11 h 43"/>
                <a:gd name="T44" fmla="*/ 14 w 40"/>
                <a:gd name="T45" fmla="*/ 13 h 43"/>
                <a:gd name="T46" fmla="*/ 13 w 40"/>
                <a:gd name="T47" fmla="*/ 16 h 43"/>
                <a:gd name="T48" fmla="*/ 13 w 40"/>
                <a:gd name="T49" fmla="*/ 20 h 43"/>
                <a:gd name="T50" fmla="*/ 13 w 40"/>
                <a:gd name="T51" fmla="*/ 43 h 43"/>
                <a:gd name="T52" fmla="*/ 0 w 40"/>
                <a:gd name="T53" fmla="*/ 43 h 43"/>
                <a:gd name="T54" fmla="*/ 0 w 40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43">
                  <a:moveTo>
                    <a:pt x="0" y="0"/>
                  </a:moveTo>
                  <a:lnTo>
                    <a:pt x="13" y="0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1" y="2"/>
                  </a:lnTo>
                  <a:lnTo>
                    <a:pt x="36" y="4"/>
                  </a:lnTo>
                  <a:lnTo>
                    <a:pt x="38" y="9"/>
                  </a:lnTo>
                  <a:lnTo>
                    <a:pt x="40" y="16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16"/>
                  </a:lnTo>
                  <a:lnTo>
                    <a:pt x="25" y="13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6" y="11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3" y="20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7" name="Freeform 87"/>
            <p:cNvSpPr>
              <a:spLocks/>
            </p:cNvSpPr>
            <p:nvPr/>
          </p:nvSpPr>
          <p:spPr bwMode="auto">
            <a:xfrm>
              <a:off x="7651750" y="1824038"/>
              <a:ext cx="42863" cy="88900"/>
            </a:xfrm>
            <a:custGeom>
              <a:avLst/>
              <a:gdLst>
                <a:gd name="T0" fmla="*/ 5 w 27"/>
                <a:gd name="T1" fmla="*/ 42 h 56"/>
                <a:gd name="T2" fmla="*/ 5 w 27"/>
                <a:gd name="T3" fmla="*/ 22 h 56"/>
                <a:gd name="T4" fmla="*/ 0 w 27"/>
                <a:gd name="T5" fmla="*/ 22 h 56"/>
                <a:gd name="T6" fmla="*/ 0 w 27"/>
                <a:gd name="T7" fmla="*/ 11 h 56"/>
                <a:gd name="T8" fmla="*/ 5 w 27"/>
                <a:gd name="T9" fmla="*/ 11 h 56"/>
                <a:gd name="T10" fmla="*/ 5 w 27"/>
                <a:gd name="T11" fmla="*/ 0 h 56"/>
                <a:gd name="T12" fmla="*/ 18 w 27"/>
                <a:gd name="T13" fmla="*/ 0 h 56"/>
                <a:gd name="T14" fmla="*/ 18 w 27"/>
                <a:gd name="T15" fmla="*/ 11 h 56"/>
                <a:gd name="T16" fmla="*/ 27 w 27"/>
                <a:gd name="T17" fmla="*/ 11 h 56"/>
                <a:gd name="T18" fmla="*/ 27 w 27"/>
                <a:gd name="T19" fmla="*/ 22 h 56"/>
                <a:gd name="T20" fmla="*/ 18 w 27"/>
                <a:gd name="T21" fmla="*/ 22 h 56"/>
                <a:gd name="T22" fmla="*/ 18 w 27"/>
                <a:gd name="T23" fmla="*/ 40 h 56"/>
                <a:gd name="T24" fmla="*/ 18 w 27"/>
                <a:gd name="T25" fmla="*/ 40 h 56"/>
                <a:gd name="T26" fmla="*/ 18 w 27"/>
                <a:gd name="T27" fmla="*/ 43 h 56"/>
                <a:gd name="T28" fmla="*/ 22 w 27"/>
                <a:gd name="T29" fmla="*/ 45 h 56"/>
                <a:gd name="T30" fmla="*/ 22 w 27"/>
                <a:gd name="T31" fmla="*/ 45 h 56"/>
                <a:gd name="T32" fmla="*/ 27 w 27"/>
                <a:gd name="T33" fmla="*/ 43 h 56"/>
                <a:gd name="T34" fmla="*/ 27 w 27"/>
                <a:gd name="T35" fmla="*/ 53 h 56"/>
                <a:gd name="T36" fmla="*/ 27 w 27"/>
                <a:gd name="T37" fmla="*/ 53 h 56"/>
                <a:gd name="T38" fmla="*/ 23 w 27"/>
                <a:gd name="T39" fmla="*/ 54 h 56"/>
                <a:gd name="T40" fmla="*/ 18 w 27"/>
                <a:gd name="T41" fmla="*/ 56 h 56"/>
                <a:gd name="T42" fmla="*/ 18 w 27"/>
                <a:gd name="T43" fmla="*/ 56 h 56"/>
                <a:gd name="T44" fmla="*/ 13 w 27"/>
                <a:gd name="T45" fmla="*/ 54 h 56"/>
                <a:gd name="T46" fmla="*/ 9 w 27"/>
                <a:gd name="T47" fmla="*/ 53 h 56"/>
                <a:gd name="T48" fmla="*/ 5 w 27"/>
                <a:gd name="T49" fmla="*/ 49 h 56"/>
                <a:gd name="T50" fmla="*/ 5 w 27"/>
                <a:gd name="T51" fmla="*/ 42 h 56"/>
                <a:gd name="T52" fmla="*/ 5 w 27"/>
                <a:gd name="T53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56">
                  <a:moveTo>
                    <a:pt x="5" y="42"/>
                  </a:moveTo>
                  <a:lnTo>
                    <a:pt x="5" y="22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lnTo>
                    <a:pt x="18" y="0"/>
                  </a:lnTo>
                  <a:lnTo>
                    <a:pt x="18" y="11"/>
                  </a:lnTo>
                  <a:lnTo>
                    <a:pt x="27" y="11"/>
                  </a:lnTo>
                  <a:lnTo>
                    <a:pt x="27" y="22"/>
                  </a:lnTo>
                  <a:lnTo>
                    <a:pt x="18" y="22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18" y="43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7" y="43"/>
                  </a:lnTo>
                  <a:lnTo>
                    <a:pt x="27" y="53"/>
                  </a:lnTo>
                  <a:lnTo>
                    <a:pt x="27" y="53"/>
                  </a:lnTo>
                  <a:lnTo>
                    <a:pt x="23" y="54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13" y="54"/>
                  </a:lnTo>
                  <a:lnTo>
                    <a:pt x="9" y="53"/>
                  </a:lnTo>
                  <a:lnTo>
                    <a:pt x="5" y="49"/>
                  </a:lnTo>
                  <a:lnTo>
                    <a:pt x="5" y="42"/>
                  </a:lnTo>
                  <a:lnTo>
                    <a:pt x="5" y="4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8" name="Freeform 88"/>
            <p:cNvSpPr>
              <a:spLocks/>
            </p:cNvSpPr>
            <p:nvPr/>
          </p:nvSpPr>
          <p:spPr bwMode="auto">
            <a:xfrm>
              <a:off x="7708900" y="1841500"/>
              <a:ext cx="42863" cy="68263"/>
            </a:xfrm>
            <a:custGeom>
              <a:avLst/>
              <a:gdLst>
                <a:gd name="T0" fmla="*/ 0 w 27"/>
                <a:gd name="T1" fmla="*/ 0 h 43"/>
                <a:gd name="T2" fmla="*/ 13 w 27"/>
                <a:gd name="T3" fmla="*/ 0 h 43"/>
                <a:gd name="T4" fmla="*/ 13 w 27"/>
                <a:gd name="T5" fmla="*/ 9 h 43"/>
                <a:gd name="T6" fmla="*/ 13 w 27"/>
                <a:gd name="T7" fmla="*/ 9 h 43"/>
                <a:gd name="T8" fmla="*/ 15 w 27"/>
                <a:gd name="T9" fmla="*/ 5 h 43"/>
                <a:gd name="T10" fmla="*/ 18 w 27"/>
                <a:gd name="T11" fmla="*/ 2 h 43"/>
                <a:gd name="T12" fmla="*/ 22 w 27"/>
                <a:gd name="T13" fmla="*/ 0 h 43"/>
                <a:gd name="T14" fmla="*/ 27 w 27"/>
                <a:gd name="T15" fmla="*/ 0 h 43"/>
                <a:gd name="T16" fmla="*/ 27 w 27"/>
                <a:gd name="T17" fmla="*/ 13 h 43"/>
                <a:gd name="T18" fmla="*/ 25 w 27"/>
                <a:gd name="T19" fmla="*/ 13 h 43"/>
                <a:gd name="T20" fmla="*/ 25 w 27"/>
                <a:gd name="T21" fmla="*/ 13 h 43"/>
                <a:gd name="T22" fmla="*/ 20 w 27"/>
                <a:gd name="T23" fmla="*/ 14 h 43"/>
                <a:gd name="T24" fmla="*/ 16 w 27"/>
                <a:gd name="T25" fmla="*/ 16 h 43"/>
                <a:gd name="T26" fmla="*/ 13 w 27"/>
                <a:gd name="T27" fmla="*/ 22 h 43"/>
                <a:gd name="T28" fmla="*/ 13 w 27"/>
                <a:gd name="T29" fmla="*/ 27 h 43"/>
                <a:gd name="T30" fmla="*/ 13 w 27"/>
                <a:gd name="T31" fmla="*/ 43 h 43"/>
                <a:gd name="T32" fmla="*/ 0 w 27"/>
                <a:gd name="T33" fmla="*/ 43 h 43"/>
                <a:gd name="T34" fmla="*/ 0 w 27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43">
                  <a:moveTo>
                    <a:pt x="0" y="0"/>
                  </a:moveTo>
                  <a:lnTo>
                    <a:pt x="13" y="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8" y="2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0" y="14"/>
                  </a:lnTo>
                  <a:lnTo>
                    <a:pt x="16" y="16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9" name="Freeform 89"/>
            <p:cNvSpPr>
              <a:spLocks noEditPoints="1"/>
            </p:cNvSpPr>
            <p:nvPr/>
          </p:nvSpPr>
          <p:spPr bwMode="auto">
            <a:xfrm>
              <a:off x="7762875" y="1817688"/>
              <a:ext cx="20638" cy="92075"/>
            </a:xfrm>
            <a:custGeom>
              <a:avLst/>
              <a:gdLst>
                <a:gd name="T0" fmla="*/ 0 w 13"/>
                <a:gd name="T1" fmla="*/ 0 h 58"/>
                <a:gd name="T2" fmla="*/ 13 w 13"/>
                <a:gd name="T3" fmla="*/ 0 h 58"/>
                <a:gd name="T4" fmla="*/ 13 w 13"/>
                <a:gd name="T5" fmla="*/ 11 h 58"/>
                <a:gd name="T6" fmla="*/ 0 w 13"/>
                <a:gd name="T7" fmla="*/ 11 h 58"/>
                <a:gd name="T8" fmla="*/ 0 w 13"/>
                <a:gd name="T9" fmla="*/ 0 h 58"/>
                <a:gd name="T10" fmla="*/ 0 w 13"/>
                <a:gd name="T11" fmla="*/ 15 h 58"/>
                <a:gd name="T12" fmla="*/ 13 w 13"/>
                <a:gd name="T13" fmla="*/ 15 h 58"/>
                <a:gd name="T14" fmla="*/ 13 w 13"/>
                <a:gd name="T15" fmla="*/ 58 h 58"/>
                <a:gd name="T16" fmla="*/ 0 w 13"/>
                <a:gd name="T17" fmla="*/ 58 h 58"/>
                <a:gd name="T18" fmla="*/ 0 w 13"/>
                <a:gd name="T19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58">
                  <a:moveTo>
                    <a:pt x="0" y="0"/>
                  </a:moveTo>
                  <a:lnTo>
                    <a:pt x="13" y="0"/>
                  </a:lnTo>
                  <a:lnTo>
                    <a:pt x="13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15"/>
                  </a:moveTo>
                  <a:lnTo>
                    <a:pt x="13" y="15"/>
                  </a:lnTo>
                  <a:lnTo>
                    <a:pt x="13" y="58"/>
                  </a:lnTo>
                  <a:lnTo>
                    <a:pt x="0" y="5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0" name="Freeform 90"/>
            <p:cNvSpPr>
              <a:spLocks noEditPoints="1"/>
            </p:cNvSpPr>
            <p:nvPr/>
          </p:nvSpPr>
          <p:spPr bwMode="auto">
            <a:xfrm>
              <a:off x="7800975" y="1817688"/>
              <a:ext cx="71438" cy="95250"/>
            </a:xfrm>
            <a:custGeom>
              <a:avLst/>
              <a:gdLst>
                <a:gd name="T0" fmla="*/ 13 w 45"/>
                <a:gd name="T1" fmla="*/ 53 h 60"/>
                <a:gd name="T2" fmla="*/ 13 w 45"/>
                <a:gd name="T3" fmla="*/ 58 h 60"/>
                <a:gd name="T4" fmla="*/ 0 w 45"/>
                <a:gd name="T5" fmla="*/ 58 h 60"/>
                <a:gd name="T6" fmla="*/ 0 w 45"/>
                <a:gd name="T7" fmla="*/ 0 h 60"/>
                <a:gd name="T8" fmla="*/ 13 w 45"/>
                <a:gd name="T9" fmla="*/ 0 h 60"/>
                <a:gd name="T10" fmla="*/ 13 w 45"/>
                <a:gd name="T11" fmla="*/ 22 h 60"/>
                <a:gd name="T12" fmla="*/ 13 w 45"/>
                <a:gd name="T13" fmla="*/ 22 h 60"/>
                <a:gd name="T14" fmla="*/ 18 w 45"/>
                <a:gd name="T15" fmla="*/ 17 h 60"/>
                <a:gd name="T16" fmla="*/ 22 w 45"/>
                <a:gd name="T17" fmla="*/ 15 h 60"/>
                <a:gd name="T18" fmla="*/ 25 w 45"/>
                <a:gd name="T19" fmla="*/ 15 h 60"/>
                <a:gd name="T20" fmla="*/ 25 w 45"/>
                <a:gd name="T21" fmla="*/ 15 h 60"/>
                <a:gd name="T22" fmla="*/ 32 w 45"/>
                <a:gd name="T23" fmla="*/ 17 h 60"/>
                <a:gd name="T24" fmla="*/ 40 w 45"/>
                <a:gd name="T25" fmla="*/ 20 h 60"/>
                <a:gd name="T26" fmla="*/ 43 w 45"/>
                <a:gd name="T27" fmla="*/ 28 h 60"/>
                <a:gd name="T28" fmla="*/ 45 w 45"/>
                <a:gd name="T29" fmla="*/ 37 h 60"/>
                <a:gd name="T30" fmla="*/ 45 w 45"/>
                <a:gd name="T31" fmla="*/ 37 h 60"/>
                <a:gd name="T32" fmla="*/ 45 w 45"/>
                <a:gd name="T33" fmla="*/ 37 h 60"/>
                <a:gd name="T34" fmla="*/ 43 w 45"/>
                <a:gd name="T35" fmla="*/ 47 h 60"/>
                <a:gd name="T36" fmla="*/ 40 w 45"/>
                <a:gd name="T37" fmla="*/ 55 h 60"/>
                <a:gd name="T38" fmla="*/ 32 w 45"/>
                <a:gd name="T39" fmla="*/ 58 h 60"/>
                <a:gd name="T40" fmla="*/ 25 w 45"/>
                <a:gd name="T41" fmla="*/ 60 h 60"/>
                <a:gd name="T42" fmla="*/ 25 w 45"/>
                <a:gd name="T43" fmla="*/ 60 h 60"/>
                <a:gd name="T44" fmla="*/ 22 w 45"/>
                <a:gd name="T45" fmla="*/ 58 h 60"/>
                <a:gd name="T46" fmla="*/ 18 w 45"/>
                <a:gd name="T47" fmla="*/ 58 h 60"/>
                <a:gd name="T48" fmla="*/ 13 w 45"/>
                <a:gd name="T49" fmla="*/ 53 h 60"/>
                <a:gd name="T50" fmla="*/ 13 w 45"/>
                <a:gd name="T51" fmla="*/ 53 h 60"/>
                <a:gd name="T52" fmla="*/ 32 w 45"/>
                <a:gd name="T53" fmla="*/ 37 h 60"/>
                <a:gd name="T54" fmla="*/ 32 w 45"/>
                <a:gd name="T55" fmla="*/ 37 h 60"/>
                <a:gd name="T56" fmla="*/ 32 w 45"/>
                <a:gd name="T57" fmla="*/ 37 h 60"/>
                <a:gd name="T58" fmla="*/ 32 w 45"/>
                <a:gd name="T59" fmla="*/ 33 h 60"/>
                <a:gd name="T60" fmla="*/ 31 w 45"/>
                <a:gd name="T61" fmla="*/ 29 h 60"/>
                <a:gd name="T62" fmla="*/ 27 w 45"/>
                <a:gd name="T63" fmla="*/ 26 h 60"/>
                <a:gd name="T64" fmla="*/ 23 w 45"/>
                <a:gd name="T65" fmla="*/ 26 h 60"/>
                <a:gd name="T66" fmla="*/ 23 w 45"/>
                <a:gd name="T67" fmla="*/ 26 h 60"/>
                <a:gd name="T68" fmla="*/ 18 w 45"/>
                <a:gd name="T69" fmla="*/ 26 h 60"/>
                <a:gd name="T70" fmla="*/ 16 w 45"/>
                <a:gd name="T71" fmla="*/ 29 h 60"/>
                <a:gd name="T72" fmla="*/ 13 w 45"/>
                <a:gd name="T73" fmla="*/ 33 h 60"/>
                <a:gd name="T74" fmla="*/ 13 w 45"/>
                <a:gd name="T75" fmla="*/ 37 h 60"/>
                <a:gd name="T76" fmla="*/ 13 w 45"/>
                <a:gd name="T77" fmla="*/ 37 h 60"/>
                <a:gd name="T78" fmla="*/ 13 w 45"/>
                <a:gd name="T79" fmla="*/ 37 h 60"/>
                <a:gd name="T80" fmla="*/ 13 w 45"/>
                <a:gd name="T81" fmla="*/ 42 h 60"/>
                <a:gd name="T82" fmla="*/ 16 w 45"/>
                <a:gd name="T83" fmla="*/ 46 h 60"/>
                <a:gd name="T84" fmla="*/ 18 w 45"/>
                <a:gd name="T85" fmla="*/ 47 h 60"/>
                <a:gd name="T86" fmla="*/ 23 w 45"/>
                <a:gd name="T87" fmla="*/ 49 h 60"/>
                <a:gd name="T88" fmla="*/ 23 w 45"/>
                <a:gd name="T89" fmla="*/ 49 h 60"/>
                <a:gd name="T90" fmla="*/ 27 w 45"/>
                <a:gd name="T91" fmla="*/ 47 h 60"/>
                <a:gd name="T92" fmla="*/ 31 w 45"/>
                <a:gd name="T93" fmla="*/ 46 h 60"/>
                <a:gd name="T94" fmla="*/ 32 w 45"/>
                <a:gd name="T95" fmla="*/ 42 h 60"/>
                <a:gd name="T96" fmla="*/ 32 w 45"/>
                <a:gd name="T97" fmla="*/ 37 h 60"/>
                <a:gd name="T98" fmla="*/ 32 w 45"/>
                <a:gd name="T99" fmla="*/ 3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5" h="60">
                  <a:moveTo>
                    <a:pt x="13" y="53"/>
                  </a:moveTo>
                  <a:lnTo>
                    <a:pt x="13" y="58"/>
                  </a:lnTo>
                  <a:lnTo>
                    <a:pt x="0" y="58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8" y="17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32" y="17"/>
                  </a:lnTo>
                  <a:lnTo>
                    <a:pt x="40" y="20"/>
                  </a:lnTo>
                  <a:lnTo>
                    <a:pt x="43" y="28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3" y="47"/>
                  </a:lnTo>
                  <a:lnTo>
                    <a:pt x="40" y="55"/>
                  </a:lnTo>
                  <a:lnTo>
                    <a:pt x="32" y="58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2" y="58"/>
                  </a:lnTo>
                  <a:lnTo>
                    <a:pt x="18" y="58"/>
                  </a:lnTo>
                  <a:lnTo>
                    <a:pt x="13" y="53"/>
                  </a:lnTo>
                  <a:lnTo>
                    <a:pt x="13" y="53"/>
                  </a:lnTo>
                  <a:close/>
                  <a:moveTo>
                    <a:pt x="32" y="37"/>
                  </a:moveTo>
                  <a:lnTo>
                    <a:pt x="32" y="37"/>
                  </a:lnTo>
                  <a:lnTo>
                    <a:pt x="32" y="37"/>
                  </a:lnTo>
                  <a:lnTo>
                    <a:pt x="32" y="33"/>
                  </a:lnTo>
                  <a:lnTo>
                    <a:pt x="31" y="29"/>
                  </a:lnTo>
                  <a:lnTo>
                    <a:pt x="27" y="26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18" y="26"/>
                  </a:lnTo>
                  <a:lnTo>
                    <a:pt x="16" y="29"/>
                  </a:lnTo>
                  <a:lnTo>
                    <a:pt x="13" y="33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42"/>
                  </a:lnTo>
                  <a:lnTo>
                    <a:pt x="16" y="46"/>
                  </a:lnTo>
                  <a:lnTo>
                    <a:pt x="18" y="47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7" y="47"/>
                  </a:lnTo>
                  <a:lnTo>
                    <a:pt x="31" y="46"/>
                  </a:lnTo>
                  <a:lnTo>
                    <a:pt x="32" y="42"/>
                  </a:lnTo>
                  <a:lnTo>
                    <a:pt x="32" y="37"/>
                  </a:lnTo>
                  <a:lnTo>
                    <a:pt x="32" y="37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1" name="Freeform 91"/>
            <p:cNvSpPr>
              <a:spLocks/>
            </p:cNvSpPr>
            <p:nvPr/>
          </p:nvSpPr>
          <p:spPr bwMode="auto">
            <a:xfrm>
              <a:off x="7886700" y="1841500"/>
              <a:ext cx="63500" cy="71438"/>
            </a:xfrm>
            <a:custGeom>
              <a:avLst/>
              <a:gdLst>
                <a:gd name="T0" fmla="*/ 0 w 40"/>
                <a:gd name="T1" fmla="*/ 29 h 45"/>
                <a:gd name="T2" fmla="*/ 0 w 40"/>
                <a:gd name="T3" fmla="*/ 0 h 45"/>
                <a:gd name="T4" fmla="*/ 13 w 40"/>
                <a:gd name="T5" fmla="*/ 0 h 45"/>
                <a:gd name="T6" fmla="*/ 13 w 40"/>
                <a:gd name="T7" fmla="*/ 25 h 45"/>
                <a:gd name="T8" fmla="*/ 13 w 40"/>
                <a:gd name="T9" fmla="*/ 25 h 45"/>
                <a:gd name="T10" fmla="*/ 13 w 40"/>
                <a:gd name="T11" fmla="*/ 29 h 45"/>
                <a:gd name="T12" fmla="*/ 15 w 40"/>
                <a:gd name="T13" fmla="*/ 31 h 45"/>
                <a:gd name="T14" fmla="*/ 16 w 40"/>
                <a:gd name="T15" fmla="*/ 32 h 45"/>
                <a:gd name="T16" fmla="*/ 20 w 40"/>
                <a:gd name="T17" fmla="*/ 34 h 45"/>
                <a:gd name="T18" fmla="*/ 20 w 40"/>
                <a:gd name="T19" fmla="*/ 34 h 45"/>
                <a:gd name="T20" fmla="*/ 24 w 40"/>
                <a:gd name="T21" fmla="*/ 32 h 45"/>
                <a:gd name="T22" fmla="*/ 25 w 40"/>
                <a:gd name="T23" fmla="*/ 31 h 45"/>
                <a:gd name="T24" fmla="*/ 27 w 40"/>
                <a:gd name="T25" fmla="*/ 29 h 45"/>
                <a:gd name="T26" fmla="*/ 27 w 40"/>
                <a:gd name="T27" fmla="*/ 25 h 45"/>
                <a:gd name="T28" fmla="*/ 27 w 40"/>
                <a:gd name="T29" fmla="*/ 0 h 45"/>
                <a:gd name="T30" fmla="*/ 40 w 40"/>
                <a:gd name="T31" fmla="*/ 0 h 45"/>
                <a:gd name="T32" fmla="*/ 40 w 40"/>
                <a:gd name="T33" fmla="*/ 43 h 45"/>
                <a:gd name="T34" fmla="*/ 27 w 40"/>
                <a:gd name="T35" fmla="*/ 43 h 45"/>
                <a:gd name="T36" fmla="*/ 27 w 40"/>
                <a:gd name="T37" fmla="*/ 38 h 45"/>
                <a:gd name="T38" fmla="*/ 27 w 40"/>
                <a:gd name="T39" fmla="*/ 38 h 45"/>
                <a:gd name="T40" fmla="*/ 22 w 40"/>
                <a:gd name="T41" fmla="*/ 43 h 45"/>
                <a:gd name="T42" fmla="*/ 18 w 40"/>
                <a:gd name="T43" fmla="*/ 43 h 45"/>
                <a:gd name="T44" fmla="*/ 15 w 40"/>
                <a:gd name="T45" fmla="*/ 45 h 45"/>
                <a:gd name="T46" fmla="*/ 15 w 40"/>
                <a:gd name="T47" fmla="*/ 45 h 45"/>
                <a:gd name="T48" fmla="*/ 9 w 40"/>
                <a:gd name="T49" fmla="*/ 43 h 45"/>
                <a:gd name="T50" fmla="*/ 4 w 40"/>
                <a:gd name="T51" fmla="*/ 40 h 45"/>
                <a:gd name="T52" fmla="*/ 2 w 40"/>
                <a:gd name="T53" fmla="*/ 36 h 45"/>
                <a:gd name="T54" fmla="*/ 0 w 40"/>
                <a:gd name="T55" fmla="*/ 29 h 45"/>
                <a:gd name="T56" fmla="*/ 0 w 40"/>
                <a:gd name="T57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0" h="45">
                  <a:moveTo>
                    <a:pt x="0" y="29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9"/>
                  </a:lnTo>
                  <a:lnTo>
                    <a:pt x="15" y="31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4" y="32"/>
                  </a:lnTo>
                  <a:lnTo>
                    <a:pt x="25" y="31"/>
                  </a:lnTo>
                  <a:lnTo>
                    <a:pt x="27" y="29"/>
                  </a:lnTo>
                  <a:lnTo>
                    <a:pt x="27" y="25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2" y="43"/>
                  </a:lnTo>
                  <a:lnTo>
                    <a:pt x="18" y="43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9" y="43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2" name="Freeform 92"/>
            <p:cNvSpPr>
              <a:spLocks noEditPoints="1"/>
            </p:cNvSpPr>
            <p:nvPr/>
          </p:nvSpPr>
          <p:spPr bwMode="auto">
            <a:xfrm>
              <a:off x="7967663" y="1817688"/>
              <a:ext cx="19050" cy="92075"/>
            </a:xfrm>
            <a:custGeom>
              <a:avLst/>
              <a:gdLst>
                <a:gd name="T0" fmla="*/ 0 w 12"/>
                <a:gd name="T1" fmla="*/ 0 h 58"/>
                <a:gd name="T2" fmla="*/ 12 w 12"/>
                <a:gd name="T3" fmla="*/ 0 h 58"/>
                <a:gd name="T4" fmla="*/ 12 w 12"/>
                <a:gd name="T5" fmla="*/ 11 h 58"/>
                <a:gd name="T6" fmla="*/ 0 w 12"/>
                <a:gd name="T7" fmla="*/ 11 h 58"/>
                <a:gd name="T8" fmla="*/ 0 w 12"/>
                <a:gd name="T9" fmla="*/ 0 h 58"/>
                <a:gd name="T10" fmla="*/ 0 w 12"/>
                <a:gd name="T11" fmla="*/ 15 h 58"/>
                <a:gd name="T12" fmla="*/ 12 w 12"/>
                <a:gd name="T13" fmla="*/ 15 h 58"/>
                <a:gd name="T14" fmla="*/ 12 w 12"/>
                <a:gd name="T15" fmla="*/ 58 h 58"/>
                <a:gd name="T16" fmla="*/ 0 w 12"/>
                <a:gd name="T17" fmla="*/ 58 h 58"/>
                <a:gd name="T18" fmla="*/ 0 w 12"/>
                <a:gd name="T19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58">
                  <a:moveTo>
                    <a:pt x="0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15"/>
                  </a:moveTo>
                  <a:lnTo>
                    <a:pt x="12" y="15"/>
                  </a:lnTo>
                  <a:lnTo>
                    <a:pt x="12" y="58"/>
                  </a:lnTo>
                  <a:lnTo>
                    <a:pt x="0" y="5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3" name="Freeform 93"/>
            <p:cNvSpPr>
              <a:spLocks/>
            </p:cNvSpPr>
            <p:nvPr/>
          </p:nvSpPr>
          <p:spPr bwMode="auto">
            <a:xfrm>
              <a:off x="8001000" y="1841500"/>
              <a:ext cx="63500" cy="92075"/>
            </a:xfrm>
            <a:custGeom>
              <a:avLst/>
              <a:gdLst>
                <a:gd name="T0" fmla="*/ 9 w 40"/>
                <a:gd name="T1" fmla="*/ 54 h 58"/>
                <a:gd name="T2" fmla="*/ 17 w 40"/>
                <a:gd name="T3" fmla="*/ 43 h 58"/>
                <a:gd name="T4" fmla="*/ 17 w 40"/>
                <a:gd name="T5" fmla="*/ 43 h 58"/>
                <a:gd name="T6" fmla="*/ 9 w 40"/>
                <a:gd name="T7" fmla="*/ 42 h 58"/>
                <a:gd name="T8" fmla="*/ 6 w 40"/>
                <a:gd name="T9" fmla="*/ 36 h 58"/>
                <a:gd name="T10" fmla="*/ 2 w 40"/>
                <a:gd name="T11" fmla="*/ 29 h 58"/>
                <a:gd name="T12" fmla="*/ 0 w 40"/>
                <a:gd name="T13" fmla="*/ 22 h 58"/>
                <a:gd name="T14" fmla="*/ 0 w 40"/>
                <a:gd name="T15" fmla="*/ 22 h 58"/>
                <a:gd name="T16" fmla="*/ 0 w 40"/>
                <a:gd name="T17" fmla="*/ 22 h 58"/>
                <a:gd name="T18" fmla="*/ 2 w 40"/>
                <a:gd name="T19" fmla="*/ 14 h 58"/>
                <a:gd name="T20" fmla="*/ 8 w 40"/>
                <a:gd name="T21" fmla="*/ 7 h 58"/>
                <a:gd name="T22" fmla="*/ 15 w 40"/>
                <a:gd name="T23" fmla="*/ 2 h 58"/>
                <a:gd name="T24" fmla="*/ 24 w 40"/>
                <a:gd name="T25" fmla="*/ 0 h 58"/>
                <a:gd name="T26" fmla="*/ 24 w 40"/>
                <a:gd name="T27" fmla="*/ 0 h 58"/>
                <a:gd name="T28" fmla="*/ 29 w 40"/>
                <a:gd name="T29" fmla="*/ 0 h 58"/>
                <a:gd name="T30" fmla="*/ 33 w 40"/>
                <a:gd name="T31" fmla="*/ 2 h 58"/>
                <a:gd name="T32" fmla="*/ 40 w 40"/>
                <a:gd name="T33" fmla="*/ 7 h 58"/>
                <a:gd name="T34" fmla="*/ 33 w 40"/>
                <a:gd name="T35" fmla="*/ 14 h 58"/>
                <a:gd name="T36" fmla="*/ 33 w 40"/>
                <a:gd name="T37" fmla="*/ 14 h 58"/>
                <a:gd name="T38" fmla="*/ 29 w 40"/>
                <a:gd name="T39" fmla="*/ 11 h 58"/>
                <a:gd name="T40" fmla="*/ 24 w 40"/>
                <a:gd name="T41" fmla="*/ 11 h 58"/>
                <a:gd name="T42" fmla="*/ 24 w 40"/>
                <a:gd name="T43" fmla="*/ 11 h 58"/>
                <a:gd name="T44" fmla="*/ 18 w 40"/>
                <a:gd name="T45" fmla="*/ 11 h 58"/>
                <a:gd name="T46" fmla="*/ 15 w 40"/>
                <a:gd name="T47" fmla="*/ 14 h 58"/>
                <a:gd name="T48" fmla="*/ 13 w 40"/>
                <a:gd name="T49" fmla="*/ 18 h 58"/>
                <a:gd name="T50" fmla="*/ 13 w 40"/>
                <a:gd name="T51" fmla="*/ 22 h 58"/>
                <a:gd name="T52" fmla="*/ 13 w 40"/>
                <a:gd name="T53" fmla="*/ 22 h 58"/>
                <a:gd name="T54" fmla="*/ 13 w 40"/>
                <a:gd name="T55" fmla="*/ 22 h 58"/>
                <a:gd name="T56" fmla="*/ 13 w 40"/>
                <a:gd name="T57" fmla="*/ 27 h 58"/>
                <a:gd name="T58" fmla="*/ 17 w 40"/>
                <a:gd name="T59" fmla="*/ 31 h 58"/>
                <a:gd name="T60" fmla="*/ 18 w 40"/>
                <a:gd name="T61" fmla="*/ 32 h 58"/>
                <a:gd name="T62" fmla="*/ 24 w 40"/>
                <a:gd name="T63" fmla="*/ 34 h 58"/>
                <a:gd name="T64" fmla="*/ 24 w 40"/>
                <a:gd name="T65" fmla="*/ 34 h 58"/>
                <a:gd name="T66" fmla="*/ 29 w 40"/>
                <a:gd name="T67" fmla="*/ 32 h 58"/>
                <a:gd name="T68" fmla="*/ 33 w 40"/>
                <a:gd name="T69" fmla="*/ 29 h 58"/>
                <a:gd name="T70" fmla="*/ 40 w 40"/>
                <a:gd name="T71" fmla="*/ 36 h 58"/>
                <a:gd name="T72" fmla="*/ 40 w 40"/>
                <a:gd name="T73" fmla="*/ 36 h 58"/>
                <a:gd name="T74" fmla="*/ 35 w 40"/>
                <a:gd name="T75" fmla="*/ 42 h 58"/>
                <a:gd name="T76" fmla="*/ 29 w 40"/>
                <a:gd name="T77" fmla="*/ 43 h 58"/>
                <a:gd name="T78" fmla="*/ 26 w 40"/>
                <a:gd name="T79" fmla="*/ 45 h 58"/>
                <a:gd name="T80" fmla="*/ 20 w 40"/>
                <a:gd name="T81" fmla="*/ 58 h 58"/>
                <a:gd name="T82" fmla="*/ 9 w 40"/>
                <a:gd name="T83" fmla="*/ 5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" h="58">
                  <a:moveTo>
                    <a:pt x="9" y="54"/>
                  </a:moveTo>
                  <a:lnTo>
                    <a:pt x="17" y="43"/>
                  </a:lnTo>
                  <a:lnTo>
                    <a:pt x="17" y="43"/>
                  </a:lnTo>
                  <a:lnTo>
                    <a:pt x="9" y="42"/>
                  </a:lnTo>
                  <a:lnTo>
                    <a:pt x="6" y="36"/>
                  </a:lnTo>
                  <a:lnTo>
                    <a:pt x="2" y="29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8" y="7"/>
                  </a:lnTo>
                  <a:lnTo>
                    <a:pt x="15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3" y="2"/>
                  </a:lnTo>
                  <a:lnTo>
                    <a:pt x="40" y="7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29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5" y="14"/>
                  </a:lnTo>
                  <a:lnTo>
                    <a:pt x="13" y="18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7" y="31"/>
                  </a:lnTo>
                  <a:lnTo>
                    <a:pt x="18" y="32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9" y="32"/>
                  </a:lnTo>
                  <a:lnTo>
                    <a:pt x="33" y="29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35" y="42"/>
                  </a:lnTo>
                  <a:lnTo>
                    <a:pt x="29" y="43"/>
                  </a:lnTo>
                  <a:lnTo>
                    <a:pt x="26" y="45"/>
                  </a:lnTo>
                  <a:lnTo>
                    <a:pt x="20" y="58"/>
                  </a:lnTo>
                  <a:lnTo>
                    <a:pt x="9" y="54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4" name="Freeform 94"/>
            <p:cNvSpPr>
              <a:spLocks noEditPoints="1"/>
            </p:cNvSpPr>
            <p:nvPr/>
          </p:nvSpPr>
          <p:spPr bwMode="auto">
            <a:xfrm>
              <a:off x="8074025" y="1816100"/>
              <a:ext cx="73025" cy="96838"/>
            </a:xfrm>
            <a:custGeom>
              <a:avLst/>
              <a:gdLst>
                <a:gd name="T0" fmla="*/ 0 w 46"/>
                <a:gd name="T1" fmla="*/ 38 h 61"/>
                <a:gd name="T2" fmla="*/ 1 w 46"/>
                <a:gd name="T3" fmla="*/ 30 h 61"/>
                <a:gd name="T4" fmla="*/ 14 w 46"/>
                <a:gd name="T5" fmla="*/ 18 h 61"/>
                <a:gd name="T6" fmla="*/ 23 w 46"/>
                <a:gd name="T7" fmla="*/ 16 h 61"/>
                <a:gd name="T8" fmla="*/ 39 w 46"/>
                <a:gd name="T9" fmla="*/ 23 h 61"/>
                <a:gd name="T10" fmla="*/ 46 w 46"/>
                <a:gd name="T11" fmla="*/ 38 h 61"/>
                <a:gd name="T12" fmla="*/ 46 w 46"/>
                <a:gd name="T13" fmla="*/ 38 h 61"/>
                <a:gd name="T14" fmla="*/ 39 w 46"/>
                <a:gd name="T15" fmla="*/ 54 h 61"/>
                <a:gd name="T16" fmla="*/ 23 w 46"/>
                <a:gd name="T17" fmla="*/ 61 h 61"/>
                <a:gd name="T18" fmla="*/ 14 w 46"/>
                <a:gd name="T19" fmla="*/ 59 h 61"/>
                <a:gd name="T20" fmla="*/ 1 w 46"/>
                <a:gd name="T21" fmla="*/ 47 h 61"/>
                <a:gd name="T22" fmla="*/ 0 w 46"/>
                <a:gd name="T23" fmla="*/ 38 h 61"/>
                <a:gd name="T24" fmla="*/ 7 w 46"/>
                <a:gd name="T25" fmla="*/ 11 h 61"/>
                <a:gd name="T26" fmla="*/ 12 w 46"/>
                <a:gd name="T27" fmla="*/ 0 h 61"/>
                <a:gd name="T28" fmla="*/ 16 w 46"/>
                <a:gd name="T29" fmla="*/ 0 h 61"/>
                <a:gd name="T30" fmla="*/ 28 w 46"/>
                <a:gd name="T31" fmla="*/ 3 h 61"/>
                <a:gd name="T32" fmla="*/ 32 w 46"/>
                <a:gd name="T33" fmla="*/ 1 h 61"/>
                <a:gd name="T34" fmla="*/ 39 w 46"/>
                <a:gd name="T35" fmla="*/ 1 h 61"/>
                <a:gd name="T36" fmla="*/ 36 w 46"/>
                <a:gd name="T37" fmla="*/ 9 h 61"/>
                <a:gd name="T38" fmla="*/ 30 w 46"/>
                <a:gd name="T39" fmla="*/ 12 h 61"/>
                <a:gd name="T40" fmla="*/ 23 w 46"/>
                <a:gd name="T41" fmla="*/ 11 h 61"/>
                <a:gd name="T42" fmla="*/ 18 w 46"/>
                <a:gd name="T43" fmla="*/ 9 h 61"/>
                <a:gd name="T44" fmla="*/ 12 w 46"/>
                <a:gd name="T45" fmla="*/ 12 h 61"/>
                <a:gd name="T46" fmla="*/ 34 w 46"/>
                <a:gd name="T47" fmla="*/ 38 h 61"/>
                <a:gd name="T48" fmla="*/ 34 w 46"/>
                <a:gd name="T49" fmla="*/ 38 h 61"/>
                <a:gd name="T50" fmla="*/ 30 w 46"/>
                <a:gd name="T51" fmla="*/ 30 h 61"/>
                <a:gd name="T52" fmla="*/ 23 w 46"/>
                <a:gd name="T53" fmla="*/ 27 h 61"/>
                <a:gd name="T54" fmla="*/ 18 w 46"/>
                <a:gd name="T55" fmla="*/ 27 h 61"/>
                <a:gd name="T56" fmla="*/ 12 w 46"/>
                <a:gd name="T57" fmla="*/ 34 h 61"/>
                <a:gd name="T58" fmla="*/ 12 w 46"/>
                <a:gd name="T59" fmla="*/ 38 h 61"/>
                <a:gd name="T60" fmla="*/ 12 w 46"/>
                <a:gd name="T61" fmla="*/ 43 h 61"/>
                <a:gd name="T62" fmla="*/ 18 w 46"/>
                <a:gd name="T63" fmla="*/ 48 h 61"/>
                <a:gd name="T64" fmla="*/ 23 w 46"/>
                <a:gd name="T65" fmla="*/ 50 h 61"/>
                <a:gd name="T66" fmla="*/ 30 w 46"/>
                <a:gd name="T67" fmla="*/ 47 h 61"/>
                <a:gd name="T68" fmla="*/ 34 w 46"/>
                <a:gd name="T69" fmla="*/ 3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" h="61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1" y="30"/>
                  </a:lnTo>
                  <a:lnTo>
                    <a:pt x="7" y="23"/>
                  </a:lnTo>
                  <a:lnTo>
                    <a:pt x="14" y="18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32" y="18"/>
                  </a:lnTo>
                  <a:lnTo>
                    <a:pt x="39" y="23"/>
                  </a:lnTo>
                  <a:lnTo>
                    <a:pt x="45" y="29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5" y="47"/>
                  </a:lnTo>
                  <a:lnTo>
                    <a:pt x="39" y="54"/>
                  </a:lnTo>
                  <a:lnTo>
                    <a:pt x="32" y="59"/>
                  </a:lnTo>
                  <a:lnTo>
                    <a:pt x="23" y="61"/>
                  </a:lnTo>
                  <a:lnTo>
                    <a:pt x="23" y="61"/>
                  </a:lnTo>
                  <a:lnTo>
                    <a:pt x="14" y="59"/>
                  </a:lnTo>
                  <a:lnTo>
                    <a:pt x="7" y="54"/>
                  </a:lnTo>
                  <a:lnTo>
                    <a:pt x="1" y="47"/>
                  </a:lnTo>
                  <a:lnTo>
                    <a:pt x="0" y="38"/>
                  </a:lnTo>
                  <a:lnTo>
                    <a:pt x="0" y="38"/>
                  </a:lnTo>
                  <a:close/>
                  <a:moveTo>
                    <a:pt x="7" y="11"/>
                  </a:moveTo>
                  <a:lnTo>
                    <a:pt x="7" y="11"/>
                  </a:lnTo>
                  <a:lnTo>
                    <a:pt x="10" y="3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32" y="1"/>
                  </a:lnTo>
                  <a:lnTo>
                    <a:pt x="34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23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2"/>
                  </a:lnTo>
                  <a:lnTo>
                    <a:pt x="7" y="11"/>
                  </a:lnTo>
                  <a:close/>
                  <a:moveTo>
                    <a:pt x="34" y="38"/>
                  </a:moveTo>
                  <a:lnTo>
                    <a:pt x="34" y="38"/>
                  </a:lnTo>
                  <a:lnTo>
                    <a:pt x="34" y="38"/>
                  </a:lnTo>
                  <a:lnTo>
                    <a:pt x="34" y="34"/>
                  </a:lnTo>
                  <a:lnTo>
                    <a:pt x="30" y="30"/>
                  </a:lnTo>
                  <a:lnTo>
                    <a:pt x="27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18" y="27"/>
                  </a:lnTo>
                  <a:lnTo>
                    <a:pt x="14" y="30"/>
                  </a:lnTo>
                  <a:lnTo>
                    <a:pt x="12" y="34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43"/>
                  </a:lnTo>
                  <a:lnTo>
                    <a:pt x="14" y="47"/>
                  </a:lnTo>
                  <a:lnTo>
                    <a:pt x="18" y="48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7" y="48"/>
                  </a:lnTo>
                  <a:lnTo>
                    <a:pt x="30" y="47"/>
                  </a:lnTo>
                  <a:lnTo>
                    <a:pt x="34" y="43"/>
                  </a:lnTo>
                  <a:lnTo>
                    <a:pt x="34" y="38"/>
                  </a:lnTo>
                  <a:lnTo>
                    <a:pt x="34" y="3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5" name="Freeform 95"/>
            <p:cNvSpPr>
              <a:spLocks noEditPoints="1"/>
            </p:cNvSpPr>
            <p:nvPr/>
          </p:nvSpPr>
          <p:spPr bwMode="auto">
            <a:xfrm>
              <a:off x="8156575" y="1841500"/>
              <a:ext cx="68263" cy="71438"/>
            </a:xfrm>
            <a:custGeom>
              <a:avLst/>
              <a:gdLst>
                <a:gd name="T0" fmla="*/ 0 w 43"/>
                <a:gd name="T1" fmla="*/ 22 h 45"/>
                <a:gd name="T2" fmla="*/ 0 w 43"/>
                <a:gd name="T3" fmla="*/ 22 h 45"/>
                <a:gd name="T4" fmla="*/ 0 w 43"/>
                <a:gd name="T5" fmla="*/ 22 h 45"/>
                <a:gd name="T6" fmla="*/ 2 w 43"/>
                <a:gd name="T7" fmla="*/ 14 h 45"/>
                <a:gd name="T8" fmla="*/ 7 w 43"/>
                <a:gd name="T9" fmla="*/ 7 h 45"/>
                <a:gd name="T10" fmla="*/ 13 w 43"/>
                <a:gd name="T11" fmla="*/ 2 h 45"/>
                <a:gd name="T12" fmla="*/ 22 w 43"/>
                <a:gd name="T13" fmla="*/ 0 h 45"/>
                <a:gd name="T14" fmla="*/ 22 w 43"/>
                <a:gd name="T15" fmla="*/ 0 h 45"/>
                <a:gd name="T16" fmla="*/ 27 w 43"/>
                <a:gd name="T17" fmla="*/ 0 h 45"/>
                <a:gd name="T18" fmla="*/ 31 w 43"/>
                <a:gd name="T19" fmla="*/ 2 h 45"/>
                <a:gd name="T20" fmla="*/ 38 w 43"/>
                <a:gd name="T21" fmla="*/ 7 h 45"/>
                <a:gd name="T22" fmla="*/ 41 w 43"/>
                <a:gd name="T23" fmla="*/ 14 h 45"/>
                <a:gd name="T24" fmla="*/ 43 w 43"/>
                <a:gd name="T25" fmla="*/ 23 h 45"/>
                <a:gd name="T26" fmla="*/ 43 w 43"/>
                <a:gd name="T27" fmla="*/ 23 h 45"/>
                <a:gd name="T28" fmla="*/ 43 w 43"/>
                <a:gd name="T29" fmla="*/ 27 h 45"/>
                <a:gd name="T30" fmla="*/ 13 w 43"/>
                <a:gd name="T31" fmla="*/ 27 h 45"/>
                <a:gd name="T32" fmla="*/ 13 w 43"/>
                <a:gd name="T33" fmla="*/ 27 h 45"/>
                <a:gd name="T34" fmla="*/ 14 w 43"/>
                <a:gd name="T35" fmla="*/ 31 h 45"/>
                <a:gd name="T36" fmla="*/ 16 w 43"/>
                <a:gd name="T37" fmla="*/ 32 h 45"/>
                <a:gd name="T38" fmla="*/ 20 w 43"/>
                <a:gd name="T39" fmla="*/ 34 h 45"/>
                <a:gd name="T40" fmla="*/ 23 w 43"/>
                <a:gd name="T41" fmla="*/ 34 h 45"/>
                <a:gd name="T42" fmla="*/ 23 w 43"/>
                <a:gd name="T43" fmla="*/ 34 h 45"/>
                <a:gd name="T44" fmla="*/ 29 w 43"/>
                <a:gd name="T45" fmla="*/ 34 h 45"/>
                <a:gd name="T46" fmla="*/ 34 w 43"/>
                <a:gd name="T47" fmla="*/ 31 h 45"/>
                <a:gd name="T48" fmla="*/ 41 w 43"/>
                <a:gd name="T49" fmla="*/ 36 h 45"/>
                <a:gd name="T50" fmla="*/ 41 w 43"/>
                <a:gd name="T51" fmla="*/ 36 h 45"/>
                <a:gd name="T52" fmla="*/ 38 w 43"/>
                <a:gd name="T53" fmla="*/ 40 h 45"/>
                <a:gd name="T54" fmla="*/ 34 w 43"/>
                <a:gd name="T55" fmla="*/ 43 h 45"/>
                <a:gd name="T56" fmla="*/ 29 w 43"/>
                <a:gd name="T57" fmla="*/ 43 h 45"/>
                <a:gd name="T58" fmla="*/ 23 w 43"/>
                <a:gd name="T59" fmla="*/ 45 h 45"/>
                <a:gd name="T60" fmla="*/ 23 w 43"/>
                <a:gd name="T61" fmla="*/ 45 h 45"/>
                <a:gd name="T62" fmla="*/ 14 w 43"/>
                <a:gd name="T63" fmla="*/ 43 h 45"/>
                <a:gd name="T64" fmla="*/ 7 w 43"/>
                <a:gd name="T65" fmla="*/ 38 h 45"/>
                <a:gd name="T66" fmla="*/ 2 w 43"/>
                <a:gd name="T67" fmla="*/ 31 h 45"/>
                <a:gd name="T68" fmla="*/ 0 w 43"/>
                <a:gd name="T69" fmla="*/ 22 h 45"/>
                <a:gd name="T70" fmla="*/ 0 w 43"/>
                <a:gd name="T71" fmla="*/ 22 h 45"/>
                <a:gd name="T72" fmla="*/ 31 w 43"/>
                <a:gd name="T73" fmla="*/ 18 h 45"/>
                <a:gd name="T74" fmla="*/ 31 w 43"/>
                <a:gd name="T75" fmla="*/ 18 h 45"/>
                <a:gd name="T76" fmla="*/ 31 w 43"/>
                <a:gd name="T77" fmla="*/ 14 h 45"/>
                <a:gd name="T78" fmla="*/ 29 w 43"/>
                <a:gd name="T79" fmla="*/ 13 h 45"/>
                <a:gd name="T80" fmla="*/ 25 w 43"/>
                <a:gd name="T81" fmla="*/ 11 h 45"/>
                <a:gd name="T82" fmla="*/ 22 w 43"/>
                <a:gd name="T83" fmla="*/ 9 h 45"/>
                <a:gd name="T84" fmla="*/ 22 w 43"/>
                <a:gd name="T85" fmla="*/ 9 h 45"/>
                <a:gd name="T86" fmla="*/ 18 w 43"/>
                <a:gd name="T87" fmla="*/ 11 h 45"/>
                <a:gd name="T88" fmla="*/ 16 w 43"/>
                <a:gd name="T89" fmla="*/ 13 h 45"/>
                <a:gd name="T90" fmla="*/ 14 w 43"/>
                <a:gd name="T91" fmla="*/ 14 h 45"/>
                <a:gd name="T92" fmla="*/ 13 w 43"/>
                <a:gd name="T93" fmla="*/ 18 h 45"/>
                <a:gd name="T94" fmla="*/ 31 w 43"/>
                <a:gd name="T95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7" y="7"/>
                  </a:lnTo>
                  <a:lnTo>
                    <a:pt x="13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1" y="2"/>
                  </a:lnTo>
                  <a:lnTo>
                    <a:pt x="38" y="7"/>
                  </a:lnTo>
                  <a:lnTo>
                    <a:pt x="41" y="14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4" y="31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9" y="34"/>
                  </a:lnTo>
                  <a:lnTo>
                    <a:pt x="34" y="31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38" y="40"/>
                  </a:lnTo>
                  <a:lnTo>
                    <a:pt x="34" y="43"/>
                  </a:lnTo>
                  <a:lnTo>
                    <a:pt x="29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7" y="38"/>
                  </a:lnTo>
                  <a:lnTo>
                    <a:pt x="2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1" y="18"/>
                  </a:moveTo>
                  <a:lnTo>
                    <a:pt x="31" y="18"/>
                  </a:lnTo>
                  <a:lnTo>
                    <a:pt x="31" y="14"/>
                  </a:lnTo>
                  <a:lnTo>
                    <a:pt x="29" y="13"/>
                  </a:lnTo>
                  <a:lnTo>
                    <a:pt x="25" y="11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18" y="11"/>
                  </a:lnTo>
                  <a:lnTo>
                    <a:pt x="16" y="13"/>
                  </a:lnTo>
                  <a:lnTo>
                    <a:pt x="14" y="14"/>
                  </a:lnTo>
                  <a:lnTo>
                    <a:pt x="13" y="18"/>
                  </a:lnTo>
                  <a:lnTo>
                    <a:pt x="31" y="1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6" name="Freeform 96"/>
            <p:cNvSpPr>
              <a:spLocks/>
            </p:cNvSpPr>
            <p:nvPr/>
          </p:nvSpPr>
          <p:spPr bwMode="auto">
            <a:xfrm>
              <a:off x="8234363" y="1841500"/>
              <a:ext cx="53975" cy="71438"/>
            </a:xfrm>
            <a:custGeom>
              <a:avLst/>
              <a:gdLst>
                <a:gd name="T0" fmla="*/ 0 w 34"/>
                <a:gd name="T1" fmla="*/ 38 h 45"/>
                <a:gd name="T2" fmla="*/ 5 w 34"/>
                <a:gd name="T3" fmla="*/ 31 h 45"/>
                <a:gd name="T4" fmla="*/ 5 w 34"/>
                <a:gd name="T5" fmla="*/ 31 h 45"/>
                <a:gd name="T6" fmla="*/ 12 w 34"/>
                <a:gd name="T7" fmla="*/ 34 h 45"/>
                <a:gd name="T8" fmla="*/ 18 w 34"/>
                <a:gd name="T9" fmla="*/ 34 h 45"/>
                <a:gd name="T10" fmla="*/ 18 w 34"/>
                <a:gd name="T11" fmla="*/ 34 h 45"/>
                <a:gd name="T12" fmla="*/ 23 w 34"/>
                <a:gd name="T13" fmla="*/ 34 h 45"/>
                <a:gd name="T14" fmla="*/ 23 w 34"/>
                <a:gd name="T15" fmla="*/ 32 h 45"/>
                <a:gd name="T16" fmla="*/ 23 w 34"/>
                <a:gd name="T17" fmla="*/ 32 h 45"/>
                <a:gd name="T18" fmla="*/ 23 w 34"/>
                <a:gd name="T19" fmla="*/ 32 h 45"/>
                <a:gd name="T20" fmla="*/ 23 w 34"/>
                <a:gd name="T21" fmla="*/ 31 h 45"/>
                <a:gd name="T22" fmla="*/ 21 w 34"/>
                <a:gd name="T23" fmla="*/ 29 h 45"/>
                <a:gd name="T24" fmla="*/ 14 w 34"/>
                <a:gd name="T25" fmla="*/ 27 h 45"/>
                <a:gd name="T26" fmla="*/ 14 w 34"/>
                <a:gd name="T27" fmla="*/ 27 h 45"/>
                <a:gd name="T28" fmla="*/ 11 w 34"/>
                <a:gd name="T29" fmla="*/ 25 h 45"/>
                <a:gd name="T30" fmla="*/ 5 w 34"/>
                <a:gd name="T31" fmla="*/ 23 h 45"/>
                <a:gd name="T32" fmla="*/ 3 w 34"/>
                <a:gd name="T33" fmla="*/ 20 h 45"/>
                <a:gd name="T34" fmla="*/ 1 w 34"/>
                <a:gd name="T35" fmla="*/ 14 h 45"/>
                <a:gd name="T36" fmla="*/ 1 w 34"/>
                <a:gd name="T37" fmla="*/ 14 h 45"/>
                <a:gd name="T38" fmla="*/ 1 w 34"/>
                <a:gd name="T39" fmla="*/ 14 h 45"/>
                <a:gd name="T40" fmla="*/ 3 w 34"/>
                <a:gd name="T41" fmla="*/ 7 h 45"/>
                <a:gd name="T42" fmla="*/ 7 w 34"/>
                <a:gd name="T43" fmla="*/ 4 h 45"/>
                <a:gd name="T44" fmla="*/ 11 w 34"/>
                <a:gd name="T45" fmla="*/ 2 h 45"/>
                <a:gd name="T46" fmla="*/ 18 w 34"/>
                <a:gd name="T47" fmla="*/ 0 h 45"/>
                <a:gd name="T48" fmla="*/ 18 w 34"/>
                <a:gd name="T49" fmla="*/ 0 h 45"/>
                <a:gd name="T50" fmla="*/ 25 w 34"/>
                <a:gd name="T51" fmla="*/ 2 h 45"/>
                <a:gd name="T52" fmla="*/ 34 w 34"/>
                <a:gd name="T53" fmla="*/ 5 h 45"/>
                <a:gd name="T54" fmla="*/ 29 w 34"/>
                <a:gd name="T55" fmla="*/ 13 h 45"/>
                <a:gd name="T56" fmla="*/ 29 w 34"/>
                <a:gd name="T57" fmla="*/ 13 h 45"/>
                <a:gd name="T58" fmla="*/ 23 w 34"/>
                <a:gd name="T59" fmla="*/ 11 h 45"/>
                <a:gd name="T60" fmla="*/ 18 w 34"/>
                <a:gd name="T61" fmla="*/ 9 h 45"/>
                <a:gd name="T62" fmla="*/ 18 w 34"/>
                <a:gd name="T63" fmla="*/ 9 h 45"/>
                <a:gd name="T64" fmla="*/ 14 w 34"/>
                <a:gd name="T65" fmla="*/ 11 h 45"/>
                <a:gd name="T66" fmla="*/ 12 w 34"/>
                <a:gd name="T67" fmla="*/ 13 h 45"/>
                <a:gd name="T68" fmla="*/ 12 w 34"/>
                <a:gd name="T69" fmla="*/ 13 h 45"/>
                <a:gd name="T70" fmla="*/ 12 w 34"/>
                <a:gd name="T71" fmla="*/ 13 h 45"/>
                <a:gd name="T72" fmla="*/ 14 w 34"/>
                <a:gd name="T73" fmla="*/ 14 h 45"/>
                <a:gd name="T74" fmla="*/ 16 w 34"/>
                <a:gd name="T75" fmla="*/ 16 h 45"/>
                <a:gd name="T76" fmla="*/ 21 w 34"/>
                <a:gd name="T77" fmla="*/ 18 h 45"/>
                <a:gd name="T78" fmla="*/ 21 w 34"/>
                <a:gd name="T79" fmla="*/ 18 h 45"/>
                <a:gd name="T80" fmla="*/ 30 w 34"/>
                <a:gd name="T81" fmla="*/ 22 h 45"/>
                <a:gd name="T82" fmla="*/ 34 w 34"/>
                <a:gd name="T83" fmla="*/ 25 h 45"/>
                <a:gd name="T84" fmla="*/ 34 w 34"/>
                <a:gd name="T85" fmla="*/ 31 h 45"/>
                <a:gd name="T86" fmla="*/ 34 w 34"/>
                <a:gd name="T87" fmla="*/ 31 h 45"/>
                <a:gd name="T88" fmla="*/ 34 w 34"/>
                <a:gd name="T89" fmla="*/ 31 h 45"/>
                <a:gd name="T90" fmla="*/ 34 w 34"/>
                <a:gd name="T91" fmla="*/ 36 h 45"/>
                <a:gd name="T92" fmla="*/ 30 w 34"/>
                <a:gd name="T93" fmla="*/ 42 h 45"/>
                <a:gd name="T94" fmla="*/ 25 w 34"/>
                <a:gd name="T95" fmla="*/ 43 h 45"/>
                <a:gd name="T96" fmla="*/ 18 w 34"/>
                <a:gd name="T97" fmla="*/ 45 h 45"/>
                <a:gd name="T98" fmla="*/ 18 w 34"/>
                <a:gd name="T99" fmla="*/ 45 h 45"/>
                <a:gd name="T100" fmla="*/ 9 w 34"/>
                <a:gd name="T101" fmla="*/ 43 h 45"/>
                <a:gd name="T102" fmla="*/ 0 w 34"/>
                <a:gd name="T103" fmla="*/ 38 h 45"/>
                <a:gd name="T104" fmla="*/ 0 w 34"/>
                <a:gd name="T105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" h="45">
                  <a:moveTo>
                    <a:pt x="0" y="38"/>
                  </a:moveTo>
                  <a:lnTo>
                    <a:pt x="5" y="31"/>
                  </a:lnTo>
                  <a:lnTo>
                    <a:pt x="5" y="31"/>
                  </a:lnTo>
                  <a:lnTo>
                    <a:pt x="12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3" y="34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1"/>
                  </a:lnTo>
                  <a:lnTo>
                    <a:pt x="21" y="29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1" y="25"/>
                  </a:lnTo>
                  <a:lnTo>
                    <a:pt x="5" y="23"/>
                  </a:lnTo>
                  <a:lnTo>
                    <a:pt x="3" y="20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3" y="7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5" y="2"/>
                  </a:lnTo>
                  <a:lnTo>
                    <a:pt x="34" y="5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3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4" y="14"/>
                  </a:lnTo>
                  <a:lnTo>
                    <a:pt x="16" y="16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30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6"/>
                  </a:lnTo>
                  <a:lnTo>
                    <a:pt x="30" y="42"/>
                  </a:lnTo>
                  <a:lnTo>
                    <a:pt x="25" y="43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9" y="43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7" name="Freeform 97"/>
            <p:cNvSpPr>
              <a:spLocks noEditPoints="1"/>
            </p:cNvSpPr>
            <p:nvPr/>
          </p:nvSpPr>
          <p:spPr bwMode="auto">
            <a:xfrm>
              <a:off x="8340725" y="1841500"/>
              <a:ext cx="73025" cy="88900"/>
            </a:xfrm>
            <a:custGeom>
              <a:avLst/>
              <a:gdLst>
                <a:gd name="T0" fmla="*/ 0 w 46"/>
                <a:gd name="T1" fmla="*/ 0 h 56"/>
                <a:gd name="T2" fmla="*/ 12 w 46"/>
                <a:gd name="T3" fmla="*/ 0 h 56"/>
                <a:gd name="T4" fmla="*/ 12 w 46"/>
                <a:gd name="T5" fmla="*/ 7 h 56"/>
                <a:gd name="T6" fmla="*/ 12 w 46"/>
                <a:gd name="T7" fmla="*/ 7 h 56"/>
                <a:gd name="T8" fmla="*/ 18 w 46"/>
                <a:gd name="T9" fmla="*/ 2 h 56"/>
                <a:gd name="T10" fmla="*/ 21 w 46"/>
                <a:gd name="T11" fmla="*/ 0 h 56"/>
                <a:gd name="T12" fmla="*/ 27 w 46"/>
                <a:gd name="T13" fmla="*/ 0 h 56"/>
                <a:gd name="T14" fmla="*/ 27 w 46"/>
                <a:gd name="T15" fmla="*/ 0 h 56"/>
                <a:gd name="T16" fmla="*/ 34 w 46"/>
                <a:gd name="T17" fmla="*/ 2 h 56"/>
                <a:gd name="T18" fmla="*/ 39 w 46"/>
                <a:gd name="T19" fmla="*/ 5 h 56"/>
                <a:gd name="T20" fmla="*/ 45 w 46"/>
                <a:gd name="T21" fmla="*/ 13 h 56"/>
                <a:gd name="T22" fmla="*/ 46 w 46"/>
                <a:gd name="T23" fmla="*/ 22 h 56"/>
                <a:gd name="T24" fmla="*/ 46 w 46"/>
                <a:gd name="T25" fmla="*/ 22 h 56"/>
                <a:gd name="T26" fmla="*/ 46 w 46"/>
                <a:gd name="T27" fmla="*/ 22 h 56"/>
                <a:gd name="T28" fmla="*/ 45 w 46"/>
                <a:gd name="T29" fmla="*/ 32 h 56"/>
                <a:gd name="T30" fmla="*/ 39 w 46"/>
                <a:gd name="T31" fmla="*/ 40 h 56"/>
                <a:gd name="T32" fmla="*/ 34 w 46"/>
                <a:gd name="T33" fmla="*/ 43 h 56"/>
                <a:gd name="T34" fmla="*/ 27 w 46"/>
                <a:gd name="T35" fmla="*/ 45 h 56"/>
                <a:gd name="T36" fmla="*/ 27 w 46"/>
                <a:gd name="T37" fmla="*/ 45 h 56"/>
                <a:gd name="T38" fmla="*/ 21 w 46"/>
                <a:gd name="T39" fmla="*/ 43 h 56"/>
                <a:gd name="T40" fmla="*/ 18 w 46"/>
                <a:gd name="T41" fmla="*/ 43 h 56"/>
                <a:gd name="T42" fmla="*/ 12 w 46"/>
                <a:gd name="T43" fmla="*/ 38 h 56"/>
                <a:gd name="T44" fmla="*/ 12 w 46"/>
                <a:gd name="T45" fmla="*/ 56 h 56"/>
                <a:gd name="T46" fmla="*/ 0 w 46"/>
                <a:gd name="T47" fmla="*/ 56 h 56"/>
                <a:gd name="T48" fmla="*/ 0 w 46"/>
                <a:gd name="T49" fmla="*/ 0 h 56"/>
                <a:gd name="T50" fmla="*/ 34 w 46"/>
                <a:gd name="T51" fmla="*/ 22 h 56"/>
                <a:gd name="T52" fmla="*/ 34 w 46"/>
                <a:gd name="T53" fmla="*/ 22 h 56"/>
                <a:gd name="T54" fmla="*/ 34 w 46"/>
                <a:gd name="T55" fmla="*/ 22 h 56"/>
                <a:gd name="T56" fmla="*/ 32 w 46"/>
                <a:gd name="T57" fmla="*/ 18 h 56"/>
                <a:gd name="T58" fmla="*/ 30 w 46"/>
                <a:gd name="T59" fmla="*/ 14 h 56"/>
                <a:gd name="T60" fmla="*/ 27 w 46"/>
                <a:gd name="T61" fmla="*/ 11 h 56"/>
                <a:gd name="T62" fmla="*/ 23 w 46"/>
                <a:gd name="T63" fmla="*/ 11 h 56"/>
                <a:gd name="T64" fmla="*/ 23 w 46"/>
                <a:gd name="T65" fmla="*/ 11 h 56"/>
                <a:gd name="T66" fmla="*/ 19 w 46"/>
                <a:gd name="T67" fmla="*/ 11 h 56"/>
                <a:gd name="T68" fmla="*/ 16 w 46"/>
                <a:gd name="T69" fmla="*/ 14 h 56"/>
                <a:gd name="T70" fmla="*/ 14 w 46"/>
                <a:gd name="T71" fmla="*/ 18 h 56"/>
                <a:gd name="T72" fmla="*/ 12 w 46"/>
                <a:gd name="T73" fmla="*/ 22 h 56"/>
                <a:gd name="T74" fmla="*/ 12 w 46"/>
                <a:gd name="T75" fmla="*/ 22 h 56"/>
                <a:gd name="T76" fmla="*/ 12 w 46"/>
                <a:gd name="T77" fmla="*/ 22 h 56"/>
                <a:gd name="T78" fmla="*/ 14 w 46"/>
                <a:gd name="T79" fmla="*/ 27 h 56"/>
                <a:gd name="T80" fmla="*/ 16 w 46"/>
                <a:gd name="T81" fmla="*/ 31 h 56"/>
                <a:gd name="T82" fmla="*/ 19 w 46"/>
                <a:gd name="T83" fmla="*/ 32 h 56"/>
                <a:gd name="T84" fmla="*/ 23 w 46"/>
                <a:gd name="T85" fmla="*/ 34 h 56"/>
                <a:gd name="T86" fmla="*/ 23 w 46"/>
                <a:gd name="T87" fmla="*/ 34 h 56"/>
                <a:gd name="T88" fmla="*/ 27 w 46"/>
                <a:gd name="T89" fmla="*/ 32 h 56"/>
                <a:gd name="T90" fmla="*/ 30 w 46"/>
                <a:gd name="T91" fmla="*/ 31 h 56"/>
                <a:gd name="T92" fmla="*/ 32 w 46"/>
                <a:gd name="T93" fmla="*/ 27 h 56"/>
                <a:gd name="T94" fmla="*/ 34 w 46"/>
                <a:gd name="T95" fmla="*/ 22 h 56"/>
                <a:gd name="T96" fmla="*/ 34 w 46"/>
                <a:gd name="T97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" h="56">
                  <a:moveTo>
                    <a:pt x="0" y="0"/>
                  </a:moveTo>
                  <a:lnTo>
                    <a:pt x="12" y="0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8" y="2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4" y="2"/>
                  </a:lnTo>
                  <a:lnTo>
                    <a:pt x="39" y="5"/>
                  </a:lnTo>
                  <a:lnTo>
                    <a:pt x="45" y="1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32"/>
                  </a:lnTo>
                  <a:lnTo>
                    <a:pt x="39" y="40"/>
                  </a:lnTo>
                  <a:lnTo>
                    <a:pt x="34" y="43"/>
                  </a:lnTo>
                  <a:lnTo>
                    <a:pt x="27" y="45"/>
                  </a:lnTo>
                  <a:lnTo>
                    <a:pt x="27" y="45"/>
                  </a:lnTo>
                  <a:lnTo>
                    <a:pt x="21" y="43"/>
                  </a:lnTo>
                  <a:lnTo>
                    <a:pt x="18" y="43"/>
                  </a:lnTo>
                  <a:lnTo>
                    <a:pt x="12" y="38"/>
                  </a:lnTo>
                  <a:lnTo>
                    <a:pt x="12" y="56"/>
                  </a:lnTo>
                  <a:lnTo>
                    <a:pt x="0" y="56"/>
                  </a:lnTo>
                  <a:lnTo>
                    <a:pt x="0" y="0"/>
                  </a:lnTo>
                  <a:close/>
                  <a:moveTo>
                    <a:pt x="34" y="22"/>
                  </a:moveTo>
                  <a:lnTo>
                    <a:pt x="34" y="22"/>
                  </a:lnTo>
                  <a:lnTo>
                    <a:pt x="34" y="22"/>
                  </a:lnTo>
                  <a:lnTo>
                    <a:pt x="32" y="18"/>
                  </a:lnTo>
                  <a:lnTo>
                    <a:pt x="30" y="14"/>
                  </a:lnTo>
                  <a:lnTo>
                    <a:pt x="27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19" y="11"/>
                  </a:lnTo>
                  <a:lnTo>
                    <a:pt x="16" y="14"/>
                  </a:lnTo>
                  <a:lnTo>
                    <a:pt x="14" y="18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4" y="27"/>
                  </a:lnTo>
                  <a:lnTo>
                    <a:pt x="16" y="31"/>
                  </a:lnTo>
                  <a:lnTo>
                    <a:pt x="19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30" y="31"/>
                  </a:lnTo>
                  <a:lnTo>
                    <a:pt x="32" y="27"/>
                  </a:lnTo>
                  <a:lnTo>
                    <a:pt x="34" y="22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8" name="Freeform 98"/>
            <p:cNvSpPr>
              <a:spLocks noEditPoints="1"/>
            </p:cNvSpPr>
            <p:nvPr/>
          </p:nvSpPr>
          <p:spPr bwMode="auto">
            <a:xfrm>
              <a:off x="8423275" y="1841500"/>
              <a:ext cx="63500" cy="71438"/>
            </a:xfrm>
            <a:custGeom>
              <a:avLst/>
              <a:gdLst>
                <a:gd name="T0" fmla="*/ 0 w 40"/>
                <a:gd name="T1" fmla="*/ 31 h 45"/>
                <a:gd name="T2" fmla="*/ 0 w 40"/>
                <a:gd name="T3" fmla="*/ 31 h 45"/>
                <a:gd name="T4" fmla="*/ 0 w 40"/>
                <a:gd name="T5" fmla="*/ 31 h 45"/>
                <a:gd name="T6" fmla="*/ 2 w 40"/>
                <a:gd name="T7" fmla="*/ 25 h 45"/>
                <a:gd name="T8" fmla="*/ 5 w 40"/>
                <a:gd name="T9" fmla="*/ 22 h 45"/>
                <a:gd name="T10" fmla="*/ 11 w 40"/>
                <a:gd name="T11" fmla="*/ 18 h 45"/>
                <a:gd name="T12" fmla="*/ 18 w 40"/>
                <a:gd name="T13" fmla="*/ 18 h 45"/>
                <a:gd name="T14" fmla="*/ 18 w 40"/>
                <a:gd name="T15" fmla="*/ 18 h 45"/>
                <a:gd name="T16" fmla="*/ 29 w 40"/>
                <a:gd name="T17" fmla="*/ 20 h 45"/>
                <a:gd name="T18" fmla="*/ 29 w 40"/>
                <a:gd name="T19" fmla="*/ 18 h 45"/>
                <a:gd name="T20" fmla="*/ 29 w 40"/>
                <a:gd name="T21" fmla="*/ 18 h 45"/>
                <a:gd name="T22" fmla="*/ 27 w 40"/>
                <a:gd name="T23" fmla="*/ 14 h 45"/>
                <a:gd name="T24" fmla="*/ 25 w 40"/>
                <a:gd name="T25" fmla="*/ 13 h 45"/>
                <a:gd name="T26" fmla="*/ 23 w 40"/>
                <a:gd name="T27" fmla="*/ 11 h 45"/>
                <a:gd name="T28" fmla="*/ 18 w 40"/>
                <a:gd name="T29" fmla="*/ 11 h 45"/>
                <a:gd name="T30" fmla="*/ 18 w 40"/>
                <a:gd name="T31" fmla="*/ 11 h 45"/>
                <a:gd name="T32" fmla="*/ 13 w 40"/>
                <a:gd name="T33" fmla="*/ 11 h 45"/>
                <a:gd name="T34" fmla="*/ 7 w 40"/>
                <a:gd name="T35" fmla="*/ 13 h 45"/>
                <a:gd name="T36" fmla="*/ 4 w 40"/>
                <a:gd name="T37" fmla="*/ 4 h 45"/>
                <a:gd name="T38" fmla="*/ 4 w 40"/>
                <a:gd name="T39" fmla="*/ 4 h 45"/>
                <a:gd name="T40" fmla="*/ 11 w 40"/>
                <a:gd name="T41" fmla="*/ 2 h 45"/>
                <a:gd name="T42" fmla="*/ 20 w 40"/>
                <a:gd name="T43" fmla="*/ 0 h 45"/>
                <a:gd name="T44" fmla="*/ 20 w 40"/>
                <a:gd name="T45" fmla="*/ 0 h 45"/>
                <a:gd name="T46" fmla="*/ 29 w 40"/>
                <a:gd name="T47" fmla="*/ 2 h 45"/>
                <a:gd name="T48" fmla="*/ 34 w 40"/>
                <a:gd name="T49" fmla="*/ 5 h 45"/>
                <a:gd name="T50" fmla="*/ 34 w 40"/>
                <a:gd name="T51" fmla="*/ 5 h 45"/>
                <a:gd name="T52" fmla="*/ 38 w 40"/>
                <a:gd name="T53" fmla="*/ 11 h 45"/>
                <a:gd name="T54" fmla="*/ 40 w 40"/>
                <a:gd name="T55" fmla="*/ 18 h 45"/>
                <a:gd name="T56" fmla="*/ 40 w 40"/>
                <a:gd name="T57" fmla="*/ 43 h 45"/>
                <a:gd name="T58" fmla="*/ 27 w 40"/>
                <a:gd name="T59" fmla="*/ 43 h 45"/>
                <a:gd name="T60" fmla="*/ 27 w 40"/>
                <a:gd name="T61" fmla="*/ 40 h 45"/>
                <a:gd name="T62" fmla="*/ 27 w 40"/>
                <a:gd name="T63" fmla="*/ 40 h 45"/>
                <a:gd name="T64" fmla="*/ 22 w 40"/>
                <a:gd name="T65" fmla="*/ 43 h 45"/>
                <a:gd name="T66" fmla="*/ 14 w 40"/>
                <a:gd name="T67" fmla="*/ 45 h 45"/>
                <a:gd name="T68" fmla="*/ 14 w 40"/>
                <a:gd name="T69" fmla="*/ 45 h 45"/>
                <a:gd name="T70" fmla="*/ 9 w 40"/>
                <a:gd name="T71" fmla="*/ 43 h 45"/>
                <a:gd name="T72" fmla="*/ 4 w 40"/>
                <a:gd name="T73" fmla="*/ 42 h 45"/>
                <a:gd name="T74" fmla="*/ 2 w 40"/>
                <a:gd name="T75" fmla="*/ 38 h 45"/>
                <a:gd name="T76" fmla="*/ 0 w 40"/>
                <a:gd name="T77" fmla="*/ 31 h 45"/>
                <a:gd name="T78" fmla="*/ 0 w 40"/>
                <a:gd name="T79" fmla="*/ 31 h 45"/>
                <a:gd name="T80" fmla="*/ 29 w 40"/>
                <a:gd name="T81" fmla="*/ 29 h 45"/>
                <a:gd name="T82" fmla="*/ 29 w 40"/>
                <a:gd name="T83" fmla="*/ 27 h 45"/>
                <a:gd name="T84" fmla="*/ 29 w 40"/>
                <a:gd name="T85" fmla="*/ 27 h 45"/>
                <a:gd name="T86" fmla="*/ 20 w 40"/>
                <a:gd name="T87" fmla="*/ 25 h 45"/>
                <a:gd name="T88" fmla="*/ 20 w 40"/>
                <a:gd name="T89" fmla="*/ 25 h 45"/>
                <a:gd name="T90" fmla="*/ 14 w 40"/>
                <a:gd name="T91" fmla="*/ 27 h 45"/>
                <a:gd name="T92" fmla="*/ 13 w 40"/>
                <a:gd name="T93" fmla="*/ 29 h 45"/>
                <a:gd name="T94" fmla="*/ 13 w 40"/>
                <a:gd name="T95" fmla="*/ 31 h 45"/>
                <a:gd name="T96" fmla="*/ 13 w 40"/>
                <a:gd name="T97" fmla="*/ 31 h 45"/>
                <a:gd name="T98" fmla="*/ 13 w 40"/>
                <a:gd name="T99" fmla="*/ 31 h 45"/>
                <a:gd name="T100" fmla="*/ 14 w 40"/>
                <a:gd name="T101" fmla="*/ 34 h 45"/>
                <a:gd name="T102" fmla="*/ 18 w 40"/>
                <a:gd name="T103" fmla="*/ 36 h 45"/>
                <a:gd name="T104" fmla="*/ 18 w 40"/>
                <a:gd name="T105" fmla="*/ 36 h 45"/>
                <a:gd name="T106" fmla="*/ 22 w 40"/>
                <a:gd name="T107" fmla="*/ 36 h 45"/>
                <a:gd name="T108" fmla="*/ 25 w 40"/>
                <a:gd name="T109" fmla="*/ 34 h 45"/>
                <a:gd name="T110" fmla="*/ 27 w 40"/>
                <a:gd name="T111" fmla="*/ 32 h 45"/>
                <a:gd name="T112" fmla="*/ 29 w 40"/>
                <a:gd name="T113" fmla="*/ 29 h 45"/>
                <a:gd name="T114" fmla="*/ 29 w 40"/>
                <a:gd name="T115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" h="45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5" y="22"/>
                  </a:lnTo>
                  <a:lnTo>
                    <a:pt x="11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9" y="20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7" y="14"/>
                  </a:lnTo>
                  <a:lnTo>
                    <a:pt x="25" y="13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3" y="11"/>
                  </a:lnTo>
                  <a:lnTo>
                    <a:pt x="7" y="13"/>
                  </a:lnTo>
                  <a:lnTo>
                    <a:pt x="4" y="4"/>
                  </a:lnTo>
                  <a:lnTo>
                    <a:pt x="4" y="4"/>
                  </a:lnTo>
                  <a:lnTo>
                    <a:pt x="11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2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8" y="11"/>
                  </a:lnTo>
                  <a:lnTo>
                    <a:pt x="40" y="18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2" y="43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9" y="43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29" y="29"/>
                  </a:moveTo>
                  <a:lnTo>
                    <a:pt x="29" y="27"/>
                  </a:lnTo>
                  <a:lnTo>
                    <a:pt x="29" y="27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4" y="27"/>
                  </a:lnTo>
                  <a:lnTo>
                    <a:pt x="13" y="29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4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7" y="32"/>
                  </a:lnTo>
                  <a:lnTo>
                    <a:pt x="29" y="29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9" name="Freeform 99"/>
            <p:cNvSpPr>
              <a:spLocks/>
            </p:cNvSpPr>
            <p:nvPr/>
          </p:nvSpPr>
          <p:spPr bwMode="auto">
            <a:xfrm>
              <a:off x="8502650" y="1841500"/>
              <a:ext cx="41275" cy="68263"/>
            </a:xfrm>
            <a:custGeom>
              <a:avLst/>
              <a:gdLst>
                <a:gd name="T0" fmla="*/ 0 w 26"/>
                <a:gd name="T1" fmla="*/ 0 h 43"/>
                <a:gd name="T2" fmla="*/ 13 w 26"/>
                <a:gd name="T3" fmla="*/ 0 h 43"/>
                <a:gd name="T4" fmla="*/ 13 w 26"/>
                <a:gd name="T5" fmla="*/ 9 h 43"/>
                <a:gd name="T6" fmla="*/ 13 w 26"/>
                <a:gd name="T7" fmla="*/ 9 h 43"/>
                <a:gd name="T8" fmla="*/ 15 w 26"/>
                <a:gd name="T9" fmla="*/ 5 h 43"/>
                <a:gd name="T10" fmla="*/ 17 w 26"/>
                <a:gd name="T11" fmla="*/ 2 h 43"/>
                <a:gd name="T12" fmla="*/ 20 w 26"/>
                <a:gd name="T13" fmla="*/ 0 h 43"/>
                <a:gd name="T14" fmla="*/ 26 w 26"/>
                <a:gd name="T15" fmla="*/ 0 h 43"/>
                <a:gd name="T16" fmla="*/ 26 w 26"/>
                <a:gd name="T17" fmla="*/ 13 h 43"/>
                <a:gd name="T18" fmla="*/ 26 w 26"/>
                <a:gd name="T19" fmla="*/ 13 h 43"/>
                <a:gd name="T20" fmla="*/ 26 w 26"/>
                <a:gd name="T21" fmla="*/ 13 h 43"/>
                <a:gd name="T22" fmla="*/ 20 w 26"/>
                <a:gd name="T23" fmla="*/ 14 h 43"/>
                <a:gd name="T24" fmla="*/ 17 w 26"/>
                <a:gd name="T25" fmla="*/ 16 h 43"/>
                <a:gd name="T26" fmla="*/ 13 w 26"/>
                <a:gd name="T27" fmla="*/ 22 h 43"/>
                <a:gd name="T28" fmla="*/ 13 w 26"/>
                <a:gd name="T29" fmla="*/ 27 h 43"/>
                <a:gd name="T30" fmla="*/ 13 w 26"/>
                <a:gd name="T31" fmla="*/ 43 h 43"/>
                <a:gd name="T32" fmla="*/ 0 w 26"/>
                <a:gd name="T33" fmla="*/ 43 h 43"/>
                <a:gd name="T34" fmla="*/ 0 w 26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43">
                  <a:moveTo>
                    <a:pt x="0" y="0"/>
                  </a:moveTo>
                  <a:lnTo>
                    <a:pt x="13" y="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7" y="2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0" y="14"/>
                  </a:lnTo>
                  <a:lnTo>
                    <a:pt x="17" y="16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0" name="Freeform 100"/>
            <p:cNvSpPr>
              <a:spLocks noEditPoints="1"/>
            </p:cNvSpPr>
            <p:nvPr/>
          </p:nvSpPr>
          <p:spPr bwMode="auto">
            <a:xfrm>
              <a:off x="8548688" y="1841500"/>
              <a:ext cx="63500" cy="71438"/>
            </a:xfrm>
            <a:custGeom>
              <a:avLst/>
              <a:gdLst>
                <a:gd name="T0" fmla="*/ 0 w 40"/>
                <a:gd name="T1" fmla="*/ 31 h 45"/>
                <a:gd name="T2" fmla="*/ 0 w 40"/>
                <a:gd name="T3" fmla="*/ 31 h 45"/>
                <a:gd name="T4" fmla="*/ 0 w 40"/>
                <a:gd name="T5" fmla="*/ 31 h 45"/>
                <a:gd name="T6" fmla="*/ 2 w 40"/>
                <a:gd name="T7" fmla="*/ 25 h 45"/>
                <a:gd name="T8" fmla="*/ 6 w 40"/>
                <a:gd name="T9" fmla="*/ 22 h 45"/>
                <a:gd name="T10" fmla="*/ 11 w 40"/>
                <a:gd name="T11" fmla="*/ 18 h 45"/>
                <a:gd name="T12" fmla="*/ 17 w 40"/>
                <a:gd name="T13" fmla="*/ 18 h 45"/>
                <a:gd name="T14" fmla="*/ 17 w 40"/>
                <a:gd name="T15" fmla="*/ 18 h 45"/>
                <a:gd name="T16" fmla="*/ 27 w 40"/>
                <a:gd name="T17" fmla="*/ 20 h 45"/>
                <a:gd name="T18" fmla="*/ 27 w 40"/>
                <a:gd name="T19" fmla="*/ 18 h 45"/>
                <a:gd name="T20" fmla="*/ 27 w 40"/>
                <a:gd name="T21" fmla="*/ 18 h 45"/>
                <a:gd name="T22" fmla="*/ 27 w 40"/>
                <a:gd name="T23" fmla="*/ 14 h 45"/>
                <a:gd name="T24" fmla="*/ 26 w 40"/>
                <a:gd name="T25" fmla="*/ 13 h 45"/>
                <a:gd name="T26" fmla="*/ 22 w 40"/>
                <a:gd name="T27" fmla="*/ 11 h 45"/>
                <a:gd name="T28" fmla="*/ 18 w 40"/>
                <a:gd name="T29" fmla="*/ 11 h 45"/>
                <a:gd name="T30" fmla="*/ 18 w 40"/>
                <a:gd name="T31" fmla="*/ 11 h 45"/>
                <a:gd name="T32" fmla="*/ 13 w 40"/>
                <a:gd name="T33" fmla="*/ 11 h 45"/>
                <a:gd name="T34" fmla="*/ 8 w 40"/>
                <a:gd name="T35" fmla="*/ 13 h 45"/>
                <a:gd name="T36" fmla="*/ 4 w 40"/>
                <a:gd name="T37" fmla="*/ 4 h 45"/>
                <a:gd name="T38" fmla="*/ 4 w 40"/>
                <a:gd name="T39" fmla="*/ 4 h 45"/>
                <a:gd name="T40" fmla="*/ 11 w 40"/>
                <a:gd name="T41" fmla="*/ 2 h 45"/>
                <a:gd name="T42" fmla="*/ 20 w 40"/>
                <a:gd name="T43" fmla="*/ 0 h 45"/>
                <a:gd name="T44" fmla="*/ 20 w 40"/>
                <a:gd name="T45" fmla="*/ 0 h 45"/>
                <a:gd name="T46" fmla="*/ 29 w 40"/>
                <a:gd name="T47" fmla="*/ 2 h 45"/>
                <a:gd name="T48" fmla="*/ 35 w 40"/>
                <a:gd name="T49" fmla="*/ 5 h 45"/>
                <a:gd name="T50" fmla="*/ 35 w 40"/>
                <a:gd name="T51" fmla="*/ 5 h 45"/>
                <a:gd name="T52" fmla="*/ 38 w 40"/>
                <a:gd name="T53" fmla="*/ 11 h 45"/>
                <a:gd name="T54" fmla="*/ 40 w 40"/>
                <a:gd name="T55" fmla="*/ 18 h 45"/>
                <a:gd name="T56" fmla="*/ 40 w 40"/>
                <a:gd name="T57" fmla="*/ 43 h 45"/>
                <a:gd name="T58" fmla="*/ 27 w 40"/>
                <a:gd name="T59" fmla="*/ 43 h 45"/>
                <a:gd name="T60" fmla="*/ 27 w 40"/>
                <a:gd name="T61" fmla="*/ 40 h 45"/>
                <a:gd name="T62" fmla="*/ 27 w 40"/>
                <a:gd name="T63" fmla="*/ 40 h 45"/>
                <a:gd name="T64" fmla="*/ 22 w 40"/>
                <a:gd name="T65" fmla="*/ 43 h 45"/>
                <a:gd name="T66" fmla="*/ 15 w 40"/>
                <a:gd name="T67" fmla="*/ 45 h 45"/>
                <a:gd name="T68" fmla="*/ 15 w 40"/>
                <a:gd name="T69" fmla="*/ 45 h 45"/>
                <a:gd name="T70" fmla="*/ 9 w 40"/>
                <a:gd name="T71" fmla="*/ 43 h 45"/>
                <a:gd name="T72" fmla="*/ 4 w 40"/>
                <a:gd name="T73" fmla="*/ 42 h 45"/>
                <a:gd name="T74" fmla="*/ 2 w 40"/>
                <a:gd name="T75" fmla="*/ 38 h 45"/>
                <a:gd name="T76" fmla="*/ 0 w 40"/>
                <a:gd name="T77" fmla="*/ 31 h 45"/>
                <a:gd name="T78" fmla="*/ 0 w 40"/>
                <a:gd name="T79" fmla="*/ 31 h 45"/>
                <a:gd name="T80" fmla="*/ 27 w 40"/>
                <a:gd name="T81" fmla="*/ 29 h 45"/>
                <a:gd name="T82" fmla="*/ 27 w 40"/>
                <a:gd name="T83" fmla="*/ 27 h 45"/>
                <a:gd name="T84" fmla="*/ 27 w 40"/>
                <a:gd name="T85" fmla="*/ 27 h 45"/>
                <a:gd name="T86" fmla="*/ 20 w 40"/>
                <a:gd name="T87" fmla="*/ 25 h 45"/>
                <a:gd name="T88" fmla="*/ 20 w 40"/>
                <a:gd name="T89" fmla="*/ 25 h 45"/>
                <a:gd name="T90" fmla="*/ 15 w 40"/>
                <a:gd name="T91" fmla="*/ 27 h 45"/>
                <a:gd name="T92" fmla="*/ 13 w 40"/>
                <a:gd name="T93" fmla="*/ 29 h 45"/>
                <a:gd name="T94" fmla="*/ 11 w 40"/>
                <a:gd name="T95" fmla="*/ 31 h 45"/>
                <a:gd name="T96" fmla="*/ 11 w 40"/>
                <a:gd name="T97" fmla="*/ 31 h 45"/>
                <a:gd name="T98" fmla="*/ 11 w 40"/>
                <a:gd name="T99" fmla="*/ 31 h 45"/>
                <a:gd name="T100" fmla="*/ 13 w 40"/>
                <a:gd name="T101" fmla="*/ 34 h 45"/>
                <a:gd name="T102" fmla="*/ 18 w 40"/>
                <a:gd name="T103" fmla="*/ 36 h 45"/>
                <a:gd name="T104" fmla="*/ 18 w 40"/>
                <a:gd name="T105" fmla="*/ 36 h 45"/>
                <a:gd name="T106" fmla="*/ 22 w 40"/>
                <a:gd name="T107" fmla="*/ 36 h 45"/>
                <a:gd name="T108" fmla="*/ 26 w 40"/>
                <a:gd name="T109" fmla="*/ 34 h 45"/>
                <a:gd name="T110" fmla="*/ 27 w 40"/>
                <a:gd name="T111" fmla="*/ 32 h 45"/>
                <a:gd name="T112" fmla="*/ 27 w 40"/>
                <a:gd name="T113" fmla="*/ 29 h 45"/>
                <a:gd name="T114" fmla="*/ 27 w 40"/>
                <a:gd name="T115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" h="45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6" y="22"/>
                  </a:lnTo>
                  <a:lnTo>
                    <a:pt x="11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27" y="20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6" y="13"/>
                  </a:lnTo>
                  <a:lnTo>
                    <a:pt x="22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3" y="11"/>
                  </a:lnTo>
                  <a:lnTo>
                    <a:pt x="8" y="13"/>
                  </a:lnTo>
                  <a:lnTo>
                    <a:pt x="4" y="4"/>
                  </a:lnTo>
                  <a:lnTo>
                    <a:pt x="4" y="4"/>
                  </a:lnTo>
                  <a:lnTo>
                    <a:pt x="11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2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8" y="11"/>
                  </a:lnTo>
                  <a:lnTo>
                    <a:pt x="40" y="18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2" y="43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9" y="43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27" y="29"/>
                  </a:moveTo>
                  <a:lnTo>
                    <a:pt x="27" y="27"/>
                  </a:lnTo>
                  <a:lnTo>
                    <a:pt x="27" y="27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5" y="27"/>
                  </a:lnTo>
                  <a:lnTo>
                    <a:pt x="13" y="29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3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6" y="34"/>
                  </a:lnTo>
                  <a:lnTo>
                    <a:pt x="27" y="32"/>
                  </a:lnTo>
                  <a:lnTo>
                    <a:pt x="27" y="29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1" name="Freeform 101"/>
            <p:cNvSpPr>
              <a:spLocks noEditPoints="1"/>
            </p:cNvSpPr>
            <p:nvPr/>
          </p:nvSpPr>
          <p:spPr bwMode="auto">
            <a:xfrm>
              <a:off x="8664575" y="1841500"/>
              <a:ext cx="74613" cy="71438"/>
            </a:xfrm>
            <a:custGeom>
              <a:avLst/>
              <a:gdLst>
                <a:gd name="T0" fmla="*/ 0 w 47"/>
                <a:gd name="T1" fmla="*/ 22 h 45"/>
                <a:gd name="T2" fmla="*/ 0 w 47"/>
                <a:gd name="T3" fmla="*/ 22 h 45"/>
                <a:gd name="T4" fmla="*/ 0 w 47"/>
                <a:gd name="T5" fmla="*/ 22 h 45"/>
                <a:gd name="T6" fmla="*/ 1 w 47"/>
                <a:gd name="T7" fmla="*/ 14 h 45"/>
                <a:gd name="T8" fmla="*/ 5 w 47"/>
                <a:gd name="T9" fmla="*/ 7 h 45"/>
                <a:gd name="T10" fmla="*/ 14 w 47"/>
                <a:gd name="T11" fmla="*/ 2 h 45"/>
                <a:gd name="T12" fmla="*/ 23 w 47"/>
                <a:gd name="T13" fmla="*/ 0 h 45"/>
                <a:gd name="T14" fmla="*/ 23 w 47"/>
                <a:gd name="T15" fmla="*/ 0 h 45"/>
                <a:gd name="T16" fmla="*/ 32 w 47"/>
                <a:gd name="T17" fmla="*/ 2 h 45"/>
                <a:gd name="T18" fmla="*/ 39 w 47"/>
                <a:gd name="T19" fmla="*/ 7 h 45"/>
                <a:gd name="T20" fmla="*/ 45 w 47"/>
                <a:gd name="T21" fmla="*/ 13 h 45"/>
                <a:gd name="T22" fmla="*/ 47 w 47"/>
                <a:gd name="T23" fmla="*/ 22 h 45"/>
                <a:gd name="T24" fmla="*/ 47 w 47"/>
                <a:gd name="T25" fmla="*/ 22 h 45"/>
                <a:gd name="T26" fmla="*/ 47 w 47"/>
                <a:gd name="T27" fmla="*/ 22 h 45"/>
                <a:gd name="T28" fmla="*/ 45 w 47"/>
                <a:gd name="T29" fmla="*/ 31 h 45"/>
                <a:gd name="T30" fmla="*/ 39 w 47"/>
                <a:gd name="T31" fmla="*/ 38 h 45"/>
                <a:gd name="T32" fmla="*/ 32 w 47"/>
                <a:gd name="T33" fmla="*/ 43 h 45"/>
                <a:gd name="T34" fmla="*/ 23 w 47"/>
                <a:gd name="T35" fmla="*/ 45 h 45"/>
                <a:gd name="T36" fmla="*/ 23 w 47"/>
                <a:gd name="T37" fmla="*/ 45 h 45"/>
                <a:gd name="T38" fmla="*/ 14 w 47"/>
                <a:gd name="T39" fmla="*/ 43 h 45"/>
                <a:gd name="T40" fmla="*/ 5 w 47"/>
                <a:gd name="T41" fmla="*/ 38 h 45"/>
                <a:gd name="T42" fmla="*/ 1 w 47"/>
                <a:gd name="T43" fmla="*/ 31 h 45"/>
                <a:gd name="T44" fmla="*/ 0 w 47"/>
                <a:gd name="T45" fmla="*/ 22 h 45"/>
                <a:gd name="T46" fmla="*/ 0 w 47"/>
                <a:gd name="T47" fmla="*/ 22 h 45"/>
                <a:gd name="T48" fmla="*/ 34 w 47"/>
                <a:gd name="T49" fmla="*/ 22 h 45"/>
                <a:gd name="T50" fmla="*/ 34 w 47"/>
                <a:gd name="T51" fmla="*/ 22 h 45"/>
                <a:gd name="T52" fmla="*/ 34 w 47"/>
                <a:gd name="T53" fmla="*/ 22 h 45"/>
                <a:gd name="T54" fmla="*/ 32 w 47"/>
                <a:gd name="T55" fmla="*/ 18 h 45"/>
                <a:gd name="T56" fmla="*/ 30 w 47"/>
                <a:gd name="T57" fmla="*/ 14 h 45"/>
                <a:gd name="T58" fmla="*/ 27 w 47"/>
                <a:gd name="T59" fmla="*/ 11 h 45"/>
                <a:gd name="T60" fmla="*/ 23 w 47"/>
                <a:gd name="T61" fmla="*/ 11 h 45"/>
                <a:gd name="T62" fmla="*/ 23 w 47"/>
                <a:gd name="T63" fmla="*/ 11 h 45"/>
                <a:gd name="T64" fmla="*/ 18 w 47"/>
                <a:gd name="T65" fmla="*/ 11 h 45"/>
                <a:gd name="T66" fmla="*/ 14 w 47"/>
                <a:gd name="T67" fmla="*/ 14 h 45"/>
                <a:gd name="T68" fmla="*/ 12 w 47"/>
                <a:gd name="T69" fmla="*/ 18 h 45"/>
                <a:gd name="T70" fmla="*/ 10 w 47"/>
                <a:gd name="T71" fmla="*/ 22 h 45"/>
                <a:gd name="T72" fmla="*/ 10 w 47"/>
                <a:gd name="T73" fmla="*/ 22 h 45"/>
                <a:gd name="T74" fmla="*/ 10 w 47"/>
                <a:gd name="T75" fmla="*/ 22 h 45"/>
                <a:gd name="T76" fmla="*/ 12 w 47"/>
                <a:gd name="T77" fmla="*/ 27 h 45"/>
                <a:gd name="T78" fmla="*/ 14 w 47"/>
                <a:gd name="T79" fmla="*/ 31 h 45"/>
                <a:gd name="T80" fmla="*/ 18 w 47"/>
                <a:gd name="T81" fmla="*/ 32 h 45"/>
                <a:gd name="T82" fmla="*/ 23 w 47"/>
                <a:gd name="T83" fmla="*/ 34 h 45"/>
                <a:gd name="T84" fmla="*/ 23 w 47"/>
                <a:gd name="T85" fmla="*/ 34 h 45"/>
                <a:gd name="T86" fmla="*/ 27 w 47"/>
                <a:gd name="T87" fmla="*/ 32 h 45"/>
                <a:gd name="T88" fmla="*/ 30 w 47"/>
                <a:gd name="T89" fmla="*/ 31 h 45"/>
                <a:gd name="T90" fmla="*/ 32 w 47"/>
                <a:gd name="T91" fmla="*/ 27 h 45"/>
                <a:gd name="T92" fmla="*/ 34 w 47"/>
                <a:gd name="T93" fmla="*/ 22 h 45"/>
                <a:gd name="T94" fmla="*/ 34 w 47"/>
                <a:gd name="T9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1" y="14"/>
                  </a:lnTo>
                  <a:lnTo>
                    <a:pt x="5" y="7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32" y="2"/>
                  </a:lnTo>
                  <a:lnTo>
                    <a:pt x="39" y="7"/>
                  </a:lnTo>
                  <a:lnTo>
                    <a:pt x="45" y="13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5" y="31"/>
                  </a:lnTo>
                  <a:lnTo>
                    <a:pt x="39" y="38"/>
                  </a:lnTo>
                  <a:lnTo>
                    <a:pt x="32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5" y="38"/>
                  </a:lnTo>
                  <a:lnTo>
                    <a:pt x="1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4" y="22"/>
                  </a:moveTo>
                  <a:lnTo>
                    <a:pt x="34" y="22"/>
                  </a:lnTo>
                  <a:lnTo>
                    <a:pt x="34" y="22"/>
                  </a:lnTo>
                  <a:lnTo>
                    <a:pt x="32" y="18"/>
                  </a:lnTo>
                  <a:lnTo>
                    <a:pt x="30" y="14"/>
                  </a:lnTo>
                  <a:lnTo>
                    <a:pt x="27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4" y="14"/>
                  </a:lnTo>
                  <a:lnTo>
                    <a:pt x="12" y="18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2" y="27"/>
                  </a:lnTo>
                  <a:lnTo>
                    <a:pt x="14" y="31"/>
                  </a:lnTo>
                  <a:lnTo>
                    <a:pt x="18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30" y="31"/>
                  </a:lnTo>
                  <a:lnTo>
                    <a:pt x="32" y="27"/>
                  </a:lnTo>
                  <a:lnTo>
                    <a:pt x="34" y="22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2" name="Freeform 102"/>
            <p:cNvSpPr>
              <a:spLocks noEditPoints="1"/>
            </p:cNvSpPr>
            <p:nvPr/>
          </p:nvSpPr>
          <p:spPr bwMode="auto">
            <a:xfrm>
              <a:off x="7405688" y="1979613"/>
              <a:ext cx="171450" cy="192088"/>
            </a:xfrm>
            <a:custGeom>
              <a:avLst/>
              <a:gdLst>
                <a:gd name="T0" fmla="*/ 0 w 108"/>
                <a:gd name="T1" fmla="*/ 0 h 121"/>
                <a:gd name="T2" fmla="*/ 54 w 108"/>
                <a:gd name="T3" fmla="*/ 0 h 121"/>
                <a:gd name="T4" fmla="*/ 54 w 108"/>
                <a:gd name="T5" fmla="*/ 0 h 121"/>
                <a:gd name="T6" fmla="*/ 65 w 108"/>
                <a:gd name="T7" fmla="*/ 0 h 121"/>
                <a:gd name="T8" fmla="*/ 75 w 108"/>
                <a:gd name="T9" fmla="*/ 1 h 121"/>
                <a:gd name="T10" fmla="*/ 85 w 108"/>
                <a:gd name="T11" fmla="*/ 5 h 121"/>
                <a:gd name="T12" fmla="*/ 94 w 108"/>
                <a:gd name="T13" fmla="*/ 9 h 121"/>
                <a:gd name="T14" fmla="*/ 99 w 108"/>
                <a:gd name="T15" fmla="*/ 16 h 121"/>
                <a:gd name="T16" fmla="*/ 104 w 108"/>
                <a:gd name="T17" fmla="*/ 23 h 121"/>
                <a:gd name="T18" fmla="*/ 106 w 108"/>
                <a:gd name="T19" fmla="*/ 32 h 121"/>
                <a:gd name="T20" fmla="*/ 108 w 108"/>
                <a:gd name="T21" fmla="*/ 41 h 121"/>
                <a:gd name="T22" fmla="*/ 108 w 108"/>
                <a:gd name="T23" fmla="*/ 43 h 121"/>
                <a:gd name="T24" fmla="*/ 108 w 108"/>
                <a:gd name="T25" fmla="*/ 43 h 121"/>
                <a:gd name="T26" fmla="*/ 106 w 108"/>
                <a:gd name="T27" fmla="*/ 52 h 121"/>
                <a:gd name="T28" fmla="*/ 104 w 108"/>
                <a:gd name="T29" fmla="*/ 61 h 121"/>
                <a:gd name="T30" fmla="*/ 99 w 108"/>
                <a:gd name="T31" fmla="*/ 68 h 121"/>
                <a:gd name="T32" fmla="*/ 92 w 108"/>
                <a:gd name="T33" fmla="*/ 76 h 121"/>
                <a:gd name="T34" fmla="*/ 85 w 108"/>
                <a:gd name="T35" fmla="*/ 81 h 121"/>
                <a:gd name="T36" fmla="*/ 75 w 108"/>
                <a:gd name="T37" fmla="*/ 85 h 121"/>
                <a:gd name="T38" fmla="*/ 65 w 108"/>
                <a:gd name="T39" fmla="*/ 86 h 121"/>
                <a:gd name="T40" fmla="*/ 52 w 108"/>
                <a:gd name="T41" fmla="*/ 86 h 121"/>
                <a:gd name="T42" fmla="*/ 39 w 108"/>
                <a:gd name="T43" fmla="*/ 86 h 121"/>
                <a:gd name="T44" fmla="*/ 39 w 108"/>
                <a:gd name="T45" fmla="*/ 121 h 121"/>
                <a:gd name="T46" fmla="*/ 0 w 108"/>
                <a:gd name="T47" fmla="*/ 121 h 121"/>
                <a:gd name="T48" fmla="*/ 0 w 108"/>
                <a:gd name="T49" fmla="*/ 0 h 121"/>
                <a:gd name="T50" fmla="*/ 50 w 108"/>
                <a:gd name="T51" fmla="*/ 57 h 121"/>
                <a:gd name="T52" fmla="*/ 50 w 108"/>
                <a:gd name="T53" fmla="*/ 57 h 121"/>
                <a:gd name="T54" fmla="*/ 57 w 108"/>
                <a:gd name="T55" fmla="*/ 57 h 121"/>
                <a:gd name="T56" fmla="*/ 63 w 108"/>
                <a:gd name="T57" fmla="*/ 54 h 121"/>
                <a:gd name="T58" fmla="*/ 66 w 108"/>
                <a:gd name="T59" fmla="*/ 50 h 121"/>
                <a:gd name="T60" fmla="*/ 68 w 108"/>
                <a:gd name="T61" fmla="*/ 45 h 121"/>
                <a:gd name="T62" fmla="*/ 68 w 108"/>
                <a:gd name="T63" fmla="*/ 45 h 121"/>
                <a:gd name="T64" fmla="*/ 68 w 108"/>
                <a:gd name="T65" fmla="*/ 45 h 121"/>
                <a:gd name="T66" fmla="*/ 66 w 108"/>
                <a:gd name="T67" fmla="*/ 39 h 121"/>
                <a:gd name="T68" fmla="*/ 63 w 108"/>
                <a:gd name="T69" fmla="*/ 34 h 121"/>
                <a:gd name="T70" fmla="*/ 57 w 108"/>
                <a:gd name="T71" fmla="*/ 32 h 121"/>
                <a:gd name="T72" fmla="*/ 50 w 108"/>
                <a:gd name="T73" fmla="*/ 30 h 121"/>
                <a:gd name="T74" fmla="*/ 39 w 108"/>
                <a:gd name="T75" fmla="*/ 30 h 121"/>
                <a:gd name="T76" fmla="*/ 39 w 108"/>
                <a:gd name="T77" fmla="*/ 57 h 121"/>
                <a:gd name="T78" fmla="*/ 50 w 108"/>
                <a:gd name="T79" fmla="*/ 5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121">
                  <a:moveTo>
                    <a:pt x="0" y="0"/>
                  </a:moveTo>
                  <a:lnTo>
                    <a:pt x="54" y="0"/>
                  </a:lnTo>
                  <a:lnTo>
                    <a:pt x="54" y="0"/>
                  </a:lnTo>
                  <a:lnTo>
                    <a:pt x="65" y="0"/>
                  </a:lnTo>
                  <a:lnTo>
                    <a:pt x="75" y="1"/>
                  </a:lnTo>
                  <a:lnTo>
                    <a:pt x="85" y="5"/>
                  </a:lnTo>
                  <a:lnTo>
                    <a:pt x="94" y="9"/>
                  </a:lnTo>
                  <a:lnTo>
                    <a:pt x="99" y="16"/>
                  </a:lnTo>
                  <a:lnTo>
                    <a:pt x="104" y="23"/>
                  </a:lnTo>
                  <a:lnTo>
                    <a:pt x="106" y="32"/>
                  </a:lnTo>
                  <a:lnTo>
                    <a:pt x="108" y="41"/>
                  </a:lnTo>
                  <a:lnTo>
                    <a:pt x="108" y="43"/>
                  </a:lnTo>
                  <a:lnTo>
                    <a:pt x="108" y="43"/>
                  </a:lnTo>
                  <a:lnTo>
                    <a:pt x="106" y="52"/>
                  </a:lnTo>
                  <a:lnTo>
                    <a:pt x="104" y="61"/>
                  </a:lnTo>
                  <a:lnTo>
                    <a:pt x="99" y="68"/>
                  </a:lnTo>
                  <a:lnTo>
                    <a:pt x="92" y="76"/>
                  </a:lnTo>
                  <a:lnTo>
                    <a:pt x="85" y="81"/>
                  </a:lnTo>
                  <a:lnTo>
                    <a:pt x="75" y="85"/>
                  </a:lnTo>
                  <a:lnTo>
                    <a:pt x="65" y="86"/>
                  </a:lnTo>
                  <a:lnTo>
                    <a:pt x="52" y="86"/>
                  </a:lnTo>
                  <a:lnTo>
                    <a:pt x="39" y="86"/>
                  </a:lnTo>
                  <a:lnTo>
                    <a:pt x="39" y="121"/>
                  </a:lnTo>
                  <a:lnTo>
                    <a:pt x="0" y="121"/>
                  </a:lnTo>
                  <a:lnTo>
                    <a:pt x="0" y="0"/>
                  </a:lnTo>
                  <a:close/>
                  <a:moveTo>
                    <a:pt x="50" y="57"/>
                  </a:moveTo>
                  <a:lnTo>
                    <a:pt x="50" y="57"/>
                  </a:lnTo>
                  <a:lnTo>
                    <a:pt x="57" y="57"/>
                  </a:lnTo>
                  <a:lnTo>
                    <a:pt x="63" y="54"/>
                  </a:lnTo>
                  <a:lnTo>
                    <a:pt x="66" y="50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6" y="39"/>
                  </a:lnTo>
                  <a:lnTo>
                    <a:pt x="63" y="34"/>
                  </a:lnTo>
                  <a:lnTo>
                    <a:pt x="57" y="32"/>
                  </a:lnTo>
                  <a:lnTo>
                    <a:pt x="50" y="30"/>
                  </a:lnTo>
                  <a:lnTo>
                    <a:pt x="39" y="30"/>
                  </a:lnTo>
                  <a:lnTo>
                    <a:pt x="39" y="57"/>
                  </a:lnTo>
                  <a:lnTo>
                    <a:pt x="50" y="57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3" name="Freeform 103"/>
            <p:cNvSpPr>
              <a:spLocks/>
            </p:cNvSpPr>
            <p:nvPr/>
          </p:nvSpPr>
          <p:spPr bwMode="auto">
            <a:xfrm>
              <a:off x="7591425" y="1979613"/>
              <a:ext cx="192088" cy="192088"/>
            </a:xfrm>
            <a:custGeom>
              <a:avLst/>
              <a:gdLst>
                <a:gd name="T0" fmla="*/ 0 w 121"/>
                <a:gd name="T1" fmla="*/ 0 h 121"/>
                <a:gd name="T2" fmla="*/ 38 w 121"/>
                <a:gd name="T3" fmla="*/ 0 h 121"/>
                <a:gd name="T4" fmla="*/ 81 w 121"/>
                <a:gd name="T5" fmla="*/ 52 h 121"/>
                <a:gd name="T6" fmla="*/ 81 w 121"/>
                <a:gd name="T7" fmla="*/ 0 h 121"/>
                <a:gd name="T8" fmla="*/ 121 w 121"/>
                <a:gd name="T9" fmla="*/ 0 h 121"/>
                <a:gd name="T10" fmla="*/ 121 w 121"/>
                <a:gd name="T11" fmla="*/ 121 h 121"/>
                <a:gd name="T12" fmla="*/ 85 w 121"/>
                <a:gd name="T13" fmla="*/ 121 h 121"/>
                <a:gd name="T14" fmla="*/ 40 w 121"/>
                <a:gd name="T15" fmla="*/ 65 h 121"/>
                <a:gd name="T16" fmla="*/ 40 w 121"/>
                <a:gd name="T17" fmla="*/ 121 h 121"/>
                <a:gd name="T18" fmla="*/ 0 w 121"/>
                <a:gd name="T19" fmla="*/ 121 h 121"/>
                <a:gd name="T20" fmla="*/ 0 w 121"/>
                <a:gd name="T2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1" h="121">
                  <a:moveTo>
                    <a:pt x="0" y="0"/>
                  </a:moveTo>
                  <a:lnTo>
                    <a:pt x="38" y="0"/>
                  </a:lnTo>
                  <a:lnTo>
                    <a:pt x="81" y="52"/>
                  </a:lnTo>
                  <a:lnTo>
                    <a:pt x="81" y="0"/>
                  </a:lnTo>
                  <a:lnTo>
                    <a:pt x="121" y="0"/>
                  </a:lnTo>
                  <a:lnTo>
                    <a:pt x="121" y="121"/>
                  </a:lnTo>
                  <a:lnTo>
                    <a:pt x="85" y="121"/>
                  </a:lnTo>
                  <a:lnTo>
                    <a:pt x="40" y="65"/>
                  </a:lnTo>
                  <a:lnTo>
                    <a:pt x="40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4" name="Freeform 104"/>
            <p:cNvSpPr>
              <a:spLocks/>
            </p:cNvSpPr>
            <p:nvPr/>
          </p:nvSpPr>
          <p:spPr bwMode="auto">
            <a:xfrm>
              <a:off x="7804150" y="1979613"/>
              <a:ext cx="153988" cy="192088"/>
            </a:xfrm>
            <a:custGeom>
              <a:avLst/>
              <a:gdLst>
                <a:gd name="T0" fmla="*/ 0 w 97"/>
                <a:gd name="T1" fmla="*/ 0 h 121"/>
                <a:gd name="T2" fmla="*/ 41 w 97"/>
                <a:gd name="T3" fmla="*/ 0 h 121"/>
                <a:gd name="T4" fmla="*/ 41 w 97"/>
                <a:gd name="T5" fmla="*/ 85 h 121"/>
                <a:gd name="T6" fmla="*/ 97 w 97"/>
                <a:gd name="T7" fmla="*/ 85 h 121"/>
                <a:gd name="T8" fmla="*/ 97 w 97"/>
                <a:gd name="T9" fmla="*/ 121 h 121"/>
                <a:gd name="T10" fmla="*/ 0 w 97"/>
                <a:gd name="T11" fmla="*/ 121 h 121"/>
                <a:gd name="T12" fmla="*/ 0 w 97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121">
                  <a:moveTo>
                    <a:pt x="0" y="0"/>
                  </a:moveTo>
                  <a:lnTo>
                    <a:pt x="41" y="0"/>
                  </a:lnTo>
                  <a:lnTo>
                    <a:pt x="41" y="85"/>
                  </a:lnTo>
                  <a:lnTo>
                    <a:pt x="97" y="85"/>
                  </a:lnTo>
                  <a:lnTo>
                    <a:pt x="97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5" name="Freeform 105"/>
            <p:cNvSpPr>
              <a:spLocks/>
            </p:cNvSpPr>
            <p:nvPr/>
          </p:nvSpPr>
          <p:spPr bwMode="auto">
            <a:xfrm>
              <a:off x="8035925" y="1973263"/>
              <a:ext cx="163513" cy="198438"/>
            </a:xfrm>
            <a:custGeom>
              <a:avLst/>
              <a:gdLst>
                <a:gd name="T0" fmla="*/ 0 w 103"/>
                <a:gd name="T1" fmla="*/ 94 h 125"/>
                <a:gd name="T2" fmla="*/ 51 w 103"/>
                <a:gd name="T3" fmla="*/ 58 h 125"/>
                <a:gd name="T4" fmla="*/ 51 w 103"/>
                <a:gd name="T5" fmla="*/ 58 h 125"/>
                <a:gd name="T6" fmla="*/ 60 w 103"/>
                <a:gd name="T7" fmla="*/ 51 h 125"/>
                <a:gd name="T8" fmla="*/ 61 w 103"/>
                <a:gd name="T9" fmla="*/ 47 h 125"/>
                <a:gd name="T10" fmla="*/ 61 w 103"/>
                <a:gd name="T11" fmla="*/ 43 h 125"/>
                <a:gd name="T12" fmla="*/ 61 w 103"/>
                <a:gd name="T13" fmla="*/ 43 h 125"/>
                <a:gd name="T14" fmla="*/ 60 w 103"/>
                <a:gd name="T15" fmla="*/ 40 h 125"/>
                <a:gd name="T16" fmla="*/ 58 w 103"/>
                <a:gd name="T17" fmla="*/ 38 h 125"/>
                <a:gd name="T18" fmla="*/ 54 w 103"/>
                <a:gd name="T19" fmla="*/ 36 h 125"/>
                <a:gd name="T20" fmla="*/ 51 w 103"/>
                <a:gd name="T21" fmla="*/ 34 h 125"/>
                <a:gd name="T22" fmla="*/ 51 w 103"/>
                <a:gd name="T23" fmla="*/ 34 h 125"/>
                <a:gd name="T24" fmla="*/ 45 w 103"/>
                <a:gd name="T25" fmla="*/ 36 h 125"/>
                <a:gd name="T26" fmla="*/ 40 w 103"/>
                <a:gd name="T27" fmla="*/ 38 h 125"/>
                <a:gd name="T28" fmla="*/ 27 w 103"/>
                <a:gd name="T29" fmla="*/ 51 h 125"/>
                <a:gd name="T30" fmla="*/ 0 w 103"/>
                <a:gd name="T31" fmla="*/ 27 h 125"/>
                <a:gd name="T32" fmla="*/ 0 w 103"/>
                <a:gd name="T33" fmla="*/ 27 h 125"/>
                <a:gd name="T34" fmla="*/ 11 w 103"/>
                <a:gd name="T35" fmla="*/ 16 h 125"/>
                <a:gd name="T36" fmla="*/ 24 w 103"/>
                <a:gd name="T37" fmla="*/ 7 h 125"/>
                <a:gd name="T38" fmla="*/ 36 w 103"/>
                <a:gd name="T39" fmla="*/ 2 h 125"/>
                <a:gd name="T40" fmla="*/ 54 w 103"/>
                <a:gd name="T41" fmla="*/ 0 h 125"/>
                <a:gd name="T42" fmla="*/ 54 w 103"/>
                <a:gd name="T43" fmla="*/ 0 h 125"/>
                <a:gd name="T44" fmla="*/ 63 w 103"/>
                <a:gd name="T45" fmla="*/ 2 h 125"/>
                <a:gd name="T46" fmla="*/ 72 w 103"/>
                <a:gd name="T47" fmla="*/ 4 h 125"/>
                <a:gd name="T48" fmla="*/ 81 w 103"/>
                <a:gd name="T49" fmla="*/ 7 h 125"/>
                <a:gd name="T50" fmla="*/ 89 w 103"/>
                <a:gd name="T51" fmla="*/ 11 h 125"/>
                <a:gd name="T52" fmla="*/ 94 w 103"/>
                <a:gd name="T53" fmla="*/ 18 h 125"/>
                <a:gd name="T54" fmla="*/ 98 w 103"/>
                <a:gd name="T55" fmla="*/ 24 h 125"/>
                <a:gd name="T56" fmla="*/ 101 w 103"/>
                <a:gd name="T57" fmla="*/ 33 h 125"/>
                <a:gd name="T58" fmla="*/ 101 w 103"/>
                <a:gd name="T59" fmla="*/ 40 h 125"/>
                <a:gd name="T60" fmla="*/ 101 w 103"/>
                <a:gd name="T61" fmla="*/ 40 h 125"/>
                <a:gd name="T62" fmla="*/ 101 w 103"/>
                <a:gd name="T63" fmla="*/ 40 h 125"/>
                <a:gd name="T64" fmla="*/ 99 w 103"/>
                <a:gd name="T65" fmla="*/ 52 h 125"/>
                <a:gd name="T66" fmla="*/ 94 w 103"/>
                <a:gd name="T67" fmla="*/ 63 h 125"/>
                <a:gd name="T68" fmla="*/ 87 w 103"/>
                <a:gd name="T69" fmla="*/ 71 h 125"/>
                <a:gd name="T70" fmla="*/ 78 w 103"/>
                <a:gd name="T71" fmla="*/ 78 h 125"/>
                <a:gd name="T72" fmla="*/ 56 w 103"/>
                <a:gd name="T73" fmla="*/ 92 h 125"/>
                <a:gd name="T74" fmla="*/ 103 w 103"/>
                <a:gd name="T75" fmla="*/ 92 h 125"/>
                <a:gd name="T76" fmla="*/ 103 w 103"/>
                <a:gd name="T77" fmla="*/ 125 h 125"/>
                <a:gd name="T78" fmla="*/ 0 w 103"/>
                <a:gd name="T79" fmla="*/ 125 h 125"/>
                <a:gd name="T80" fmla="*/ 0 w 103"/>
                <a:gd name="T81" fmla="*/ 9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25">
                  <a:moveTo>
                    <a:pt x="0" y="94"/>
                  </a:moveTo>
                  <a:lnTo>
                    <a:pt x="51" y="58"/>
                  </a:lnTo>
                  <a:lnTo>
                    <a:pt x="51" y="58"/>
                  </a:lnTo>
                  <a:lnTo>
                    <a:pt x="60" y="51"/>
                  </a:lnTo>
                  <a:lnTo>
                    <a:pt x="61" y="47"/>
                  </a:lnTo>
                  <a:lnTo>
                    <a:pt x="61" y="43"/>
                  </a:lnTo>
                  <a:lnTo>
                    <a:pt x="61" y="43"/>
                  </a:lnTo>
                  <a:lnTo>
                    <a:pt x="60" y="40"/>
                  </a:lnTo>
                  <a:lnTo>
                    <a:pt x="58" y="38"/>
                  </a:lnTo>
                  <a:lnTo>
                    <a:pt x="54" y="36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45" y="36"/>
                  </a:lnTo>
                  <a:lnTo>
                    <a:pt x="40" y="38"/>
                  </a:lnTo>
                  <a:lnTo>
                    <a:pt x="27" y="51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1" y="16"/>
                  </a:lnTo>
                  <a:lnTo>
                    <a:pt x="24" y="7"/>
                  </a:lnTo>
                  <a:lnTo>
                    <a:pt x="36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2"/>
                  </a:lnTo>
                  <a:lnTo>
                    <a:pt x="72" y="4"/>
                  </a:lnTo>
                  <a:lnTo>
                    <a:pt x="81" y="7"/>
                  </a:lnTo>
                  <a:lnTo>
                    <a:pt x="89" y="11"/>
                  </a:lnTo>
                  <a:lnTo>
                    <a:pt x="94" y="18"/>
                  </a:lnTo>
                  <a:lnTo>
                    <a:pt x="98" y="24"/>
                  </a:lnTo>
                  <a:lnTo>
                    <a:pt x="101" y="33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99" y="52"/>
                  </a:lnTo>
                  <a:lnTo>
                    <a:pt x="94" y="63"/>
                  </a:lnTo>
                  <a:lnTo>
                    <a:pt x="87" y="71"/>
                  </a:lnTo>
                  <a:lnTo>
                    <a:pt x="78" y="78"/>
                  </a:lnTo>
                  <a:lnTo>
                    <a:pt x="56" y="92"/>
                  </a:lnTo>
                  <a:lnTo>
                    <a:pt x="103" y="92"/>
                  </a:lnTo>
                  <a:lnTo>
                    <a:pt x="103" y="125"/>
                  </a:lnTo>
                  <a:lnTo>
                    <a:pt x="0" y="125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6" name="Freeform 106"/>
            <p:cNvSpPr>
              <a:spLocks noEditPoints="1"/>
            </p:cNvSpPr>
            <p:nvPr/>
          </p:nvSpPr>
          <p:spPr bwMode="auto">
            <a:xfrm>
              <a:off x="8210550" y="1973263"/>
              <a:ext cx="187325" cy="201613"/>
            </a:xfrm>
            <a:custGeom>
              <a:avLst/>
              <a:gdLst>
                <a:gd name="T0" fmla="*/ 0 w 118"/>
                <a:gd name="T1" fmla="*/ 63 h 127"/>
                <a:gd name="T2" fmla="*/ 2 w 118"/>
                <a:gd name="T3" fmla="*/ 51 h 127"/>
                <a:gd name="T4" fmla="*/ 9 w 118"/>
                <a:gd name="T5" fmla="*/ 29 h 127"/>
                <a:gd name="T6" fmla="*/ 24 w 118"/>
                <a:gd name="T7" fmla="*/ 11 h 127"/>
                <a:gd name="T8" fmla="*/ 45 w 118"/>
                <a:gd name="T9" fmla="*/ 2 h 127"/>
                <a:gd name="T10" fmla="*/ 60 w 118"/>
                <a:gd name="T11" fmla="*/ 0 h 127"/>
                <a:gd name="T12" fmla="*/ 83 w 118"/>
                <a:gd name="T13" fmla="*/ 5 h 127"/>
                <a:gd name="T14" fmla="*/ 101 w 118"/>
                <a:gd name="T15" fmla="*/ 20 h 127"/>
                <a:gd name="T16" fmla="*/ 112 w 118"/>
                <a:gd name="T17" fmla="*/ 40 h 127"/>
                <a:gd name="T18" fmla="*/ 118 w 118"/>
                <a:gd name="T19" fmla="*/ 63 h 127"/>
                <a:gd name="T20" fmla="*/ 118 w 118"/>
                <a:gd name="T21" fmla="*/ 63 h 127"/>
                <a:gd name="T22" fmla="*/ 112 w 118"/>
                <a:gd name="T23" fmla="*/ 87 h 127"/>
                <a:gd name="T24" fmla="*/ 101 w 118"/>
                <a:gd name="T25" fmla="*/ 107 h 127"/>
                <a:gd name="T26" fmla="*/ 83 w 118"/>
                <a:gd name="T27" fmla="*/ 121 h 127"/>
                <a:gd name="T28" fmla="*/ 58 w 118"/>
                <a:gd name="T29" fmla="*/ 127 h 127"/>
                <a:gd name="T30" fmla="*/ 45 w 118"/>
                <a:gd name="T31" fmla="*/ 125 h 127"/>
                <a:gd name="T32" fmla="*/ 24 w 118"/>
                <a:gd name="T33" fmla="*/ 116 h 127"/>
                <a:gd name="T34" fmla="*/ 9 w 118"/>
                <a:gd name="T35" fmla="*/ 98 h 127"/>
                <a:gd name="T36" fmla="*/ 2 w 118"/>
                <a:gd name="T37" fmla="*/ 76 h 127"/>
                <a:gd name="T38" fmla="*/ 0 w 118"/>
                <a:gd name="T39" fmla="*/ 63 h 127"/>
                <a:gd name="T40" fmla="*/ 76 w 118"/>
                <a:gd name="T41" fmla="*/ 63 h 127"/>
                <a:gd name="T42" fmla="*/ 76 w 118"/>
                <a:gd name="T43" fmla="*/ 52 h 127"/>
                <a:gd name="T44" fmla="*/ 65 w 118"/>
                <a:gd name="T45" fmla="*/ 38 h 127"/>
                <a:gd name="T46" fmla="*/ 58 w 118"/>
                <a:gd name="T47" fmla="*/ 36 h 127"/>
                <a:gd name="T48" fmla="*/ 45 w 118"/>
                <a:gd name="T49" fmla="*/ 43 h 127"/>
                <a:gd name="T50" fmla="*/ 40 w 118"/>
                <a:gd name="T51" fmla="*/ 63 h 127"/>
                <a:gd name="T52" fmla="*/ 40 w 118"/>
                <a:gd name="T53" fmla="*/ 63 h 127"/>
                <a:gd name="T54" fmla="*/ 45 w 118"/>
                <a:gd name="T55" fmla="*/ 83 h 127"/>
                <a:gd name="T56" fmla="*/ 60 w 118"/>
                <a:gd name="T57" fmla="*/ 92 h 127"/>
                <a:gd name="T58" fmla="*/ 67 w 118"/>
                <a:gd name="T59" fmla="*/ 89 h 127"/>
                <a:gd name="T60" fmla="*/ 76 w 118"/>
                <a:gd name="T61" fmla="*/ 74 h 127"/>
                <a:gd name="T62" fmla="*/ 76 w 118"/>
                <a:gd name="T63" fmla="*/ 6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8" h="127">
                  <a:moveTo>
                    <a:pt x="0" y="63"/>
                  </a:moveTo>
                  <a:lnTo>
                    <a:pt x="0" y="63"/>
                  </a:lnTo>
                  <a:lnTo>
                    <a:pt x="0" y="63"/>
                  </a:lnTo>
                  <a:lnTo>
                    <a:pt x="2" y="51"/>
                  </a:lnTo>
                  <a:lnTo>
                    <a:pt x="4" y="40"/>
                  </a:lnTo>
                  <a:lnTo>
                    <a:pt x="9" y="29"/>
                  </a:lnTo>
                  <a:lnTo>
                    <a:pt x="16" y="20"/>
                  </a:lnTo>
                  <a:lnTo>
                    <a:pt x="24" y="11"/>
                  </a:lnTo>
                  <a:lnTo>
                    <a:pt x="35" y="5"/>
                  </a:lnTo>
                  <a:lnTo>
                    <a:pt x="45" y="2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72" y="2"/>
                  </a:lnTo>
                  <a:lnTo>
                    <a:pt x="83" y="5"/>
                  </a:lnTo>
                  <a:lnTo>
                    <a:pt x="94" y="11"/>
                  </a:lnTo>
                  <a:lnTo>
                    <a:pt x="101" y="20"/>
                  </a:lnTo>
                  <a:lnTo>
                    <a:pt x="109" y="29"/>
                  </a:lnTo>
                  <a:lnTo>
                    <a:pt x="112" y="40"/>
                  </a:lnTo>
                  <a:lnTo>
                    <a:pt x="116" y="51"/>
                  </a:lnTo>
                  <a:lnTo>
                    <a:pt x="118" y="63"/>
                  </a:lnTo>
                  <a:lnTo>
                    <a:pt x="118" y="63"/>
                  </a:lnTo>
                  <a:lnTo>
                    <a:pt x="118" y="63"/>
                  </a:lnTo>
                  <a:lnTo>
                    <a:pt x="116" y="76"/>
                  </a:lnTo>
                  <a:lnTo>
                    <a:pt x="112" y="87"/>
                  </a:lnTo>
                  <a:lnTo>
                    <a:pt x="109" y="98"/>
                  </a:lnTo>
                  <a:lnTo>
                    <a:pt x="101" y="107"/>
                  </a:lnTo>
                  <a:lnTo>
                    <a:pt x="92" y="116"/>
                  </a:lnTo>
                  <a:lnTo>
                    <a:pt x="83" y="121"/>
                  </a:lnTo>
                  <a:lnTo>
                    <a:pt x="72" y="125"/>
                  </a:lnTo>
                  <a:lnTo>
                    <a:pt x="58" y="127"/>
                  </a:lnTo>
                  <a:lnTo>
                    <a:pt x="58" y="127"/>
                  </a:lnTo>
                  <a:lnTo>
                    <a:pt x="45" y="125"/>
                  </a:lnTo>
                  <a:lnTo>
                    <a:pt x="35" y="121"/>
                  </a:lnTo>
                  <a:lnTo>
                    <a:pt x="24" y="116"/>
                  </a:lnTo>
                  <a:lnTo>
                    <a:pt x="16" y="108"/>
                  </a:lnTo>
                  <a:lnTo>
                    <a:pt x="9" y="98"/>
                  </a:lnTo>
                  <a:lnTo>
                    <a:pt x="4" y="87"/>
                  </a:lnTo>
                  <a:lnTo>
                    <a:pt x="2" y="76"/>
                  </a:lnTo>
                  <a:lnTo>
                    <a:pt x="0" y="63"/>
                  </a:lnTo>
                  <a:lnTo>
                    <a:pt x="0" y="63"/>
                  </a:lnTo>
                  <a:close/>
                  <a:moveTo>
                    <a:pt x="76" y="63"/>
                  </a:moveTo>
                  <a:lnTo>
                    <a:pt x="76" y="63"/>
                  </a:lnTo>
                  <a:lnTo>
                    <a:pt x="76" y="63"/>
                  </a:lnTo>
                  <a:lnTo>
                    <a:pt x="76" y="52"/>
                  </a:lnTo>
                  <a:lnTo>
                    <a:pt x="72" y="43"/>
                  </a:lnTo>
                  <a:lnTo>
                    <a:pt x="65" y="38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1" y="38"/>
                  </a:lnTo>
                  <a:lnTo>
                    <a:pt x="45" y="43"/>
                  </a:lnTo>
                  <a:lnTo>
                    <a:pt x="42" y="52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2" y="74"/>
                  </a:lnTo>
                  <a:lnTo>
                    <a:pt x="45" y="83"/>
                  </a:lnTo>
                  <a:lnTo>
                    <a:pt x="51" y="89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7" y="89"/>
                  </a:lnTo>
                  <a:lnTo>
                    <a:pt x="72" y="83"/>
                  </a:lnTo>
                  <a:lnTo>
                    <a:pt x="76" y="74"/>
                  </a:lnTo>
                  <a:lnTo>
                    <a:pt x="76" y="63"/>
                  </a:lnTo>
                  <a:lnTo>
                    <a:pt x="76" y="63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7" name="Freeform 107"/>
            <p:cNvSpPr>
              <a:spLocks/>
            </p:cNvSpPr>
            <p:nvPr/>
          </p:nvSpPr>
          <p:spPr bwMode="auto">
            <a:xfrm>
              <a:off x="8394700" y="1979613"/>
              <a:ext cx="168275" cy="195263"/>
            </a:xfrm>
            <a:custGeom>
              <a:avLst/>
              <a:gdLst>
                <a:gd name="T0" fmla="*/ 0 w 106"/>
                <a:gd name="T1" fmla="*/ 101 h 123"/>
                <a:gd name="T2" fmla="*/ 25 w 106"/>
                <a:gd name="T3" fmla="*/ 76 h 123"/>
                <a:gd name="T4" fmla="*/ 25 w 106"/>
                <a:gd name="T5" fmla="*/ 76 h 123"/>
                <a:gd name="T6" fmla="*/ 31 w 106"/>
                <a:gd name="T7" fmla="*/ 81 h 123"/>
                <a:gd name="T8" fmla="*/ 38 w 106"/>
                <a:gd name="T9" fmla="*/ 86 h 123"/>
                <a:gd name="T10" fmla="*/ 45 w 106"/>
                <a:gd name="T11" fmla="*/ 88 h 123"/>
                <a:gd name="T12" fmla="*/ 52 w 106"/>
                <a:gd name="T13" fmla="*/ 88 h 123"/>
                <a:gd name="T14" fmla="*/ 52 w 106"/>
                <a:gd name="T15" fmla="*/ 88 h 123"/>
                <a:gd name="T16" fmla="*/ 59 w 106"/>
                <a:gd name="T17" fmla="*/ 88 h 123"/>
                <a:gd name="T18" fmla="*/ 63 w 106"/>
                <a:gd name="T19" fmla="*/ 86 h 123"/>
                <a:gd name="T20" fmla="*/ 67 w 106"/>
                <a:gd name="T21" fmla="*/ 83 h 123"/>
                <a:gd name="T22" fmla="*/ 67 w 106"/>
                <a:gd name="T23" fmla="*/ 79 h 123"/>
                <a:gd name="T24" fmla="*/ 67 w 106"/>
                <a:gd name="T25" fmla="*/ 79 h 123"/>
                <a:gd name="T26" fmla="*/ 67 w 106"/>
                <a:gd name="T27" fmla="*/ 79 h 123"/>
                <a:gd name="T28" fmla="*/ 67 w 106"/>
                <a:gd name="T29" fmla="*/ 76 h 123"/>
                <a:gd name="T30" fmla="*/ 63 w 106"/>
                <a:gd name="T31" fmla="*/ 72 h 123"/>
                <a:gd name="T32" fmla="*/ 58 w 106"/>
                <a:gd name="T33" fmla="*/ 70 h 123"/>
                <a:gd name="T34" fmla="*/ 50 w 106"/>
                <a:gd name="T35" fmla="*/ 70 h 123"/>
                <a:gd name="T36" fmla="*/ 34 w 106"/>
                <a:gd name="T37" fmla="*/ 70 h 123"/>
                <a:gd name="T38" fmla="*/ 29 w 106"/>
                <a:gd name="T39" fmla="*/ 52 h 123"/>
                <a:gd name="T40" fmla="*/ 56 w 106"/>
                <a:gd name="T41" fmla="*/ 30 h 123"/>
                <a:gd name="T42" fmla="*/ 11 w 106"/>
                <a:gd name="T43" fmla="*/ 30 h 123"/>
                <a:gd name="T44" fmla="*/ 11 w 106"/>
                <a:gd name="T45" fmla="*/ 0 h 123"/>
                <a:gd name="T46" fmla="*/ 103 w 106"/>
                <a:gd name="T47" fmla="*/ 0 h 123"/>
                <a:gd name="T48" fmla="*/ 103 w 106"/>
                <a:gd name="T49" fmla="*/ 27 h 123"/>
                <a:gd name="T50" fmla="*/ 76 w 106"/>
                <a:gd name="T51" fmla="*/ 47 h 123"/>
                <a:gd name="T52" fmla="*/ 76 w 106"/>
                <a:gd name="T53" fmla="*/ 47 h 123"/>
                <a:gd name="T54" fmla="*/ 88 w 106"/>
                <a:gd name="T55" fmla="*/ 52 h 123"/>
                <a:gd name="T56" fmla="*/ 97 w 106"/>
                <a:gd name="T57" fmla="*/ 59 h 123"/>
                <a:gd name="T58" fmla="*/ 101 w 106"/>
                <a:gd name="T59" fmla="*/ 63 h 123"/>
                <a:gd name="T60" fmla="*/ 105 w 106"/>
                <a:gd name="T61" fmla="*/ 68 h 123"/>
                <a:gd name="T62" fmla="*/ 105 w 106"/>
                <a:gd name="T63" fmla="*/ 76 h 123"/>
                <a:gd name="T64" fmla="*/ 106 w 106"/>
                <a:gd name="T65" fmla="*/ 81 h 123"/>
                <a:gd name="T66" fmla="*/ 106 w 106"/>
                <a:gd name="T67" fmla="*/ 81 h 123"/>
                <a:gd name="T68" fmla="*/ 106 w 106"/>
                <a:gd name="T69" fmla="*/ 81 h 123"/>
                <a:gd name="T70" fmla="*/ 105 w 106"/>
                <a:gd name="T71" fmla="*/ 92 h 123"/>
                <a:gd name="T72" fmla="*/ 101 w 106"/>
                <a:gd name="T73" fmla="*/ 99 h 123"/>
                <a:gd name="T74" fmla="*/ 97 w 106"/>
                <a:gd name="T75" fmla="*/ 106 h 123"/>
                <a:gd name="T76" fmla="*/ 92 w 106"/>
                <a:gd name="T77" fmla="*/ 112 h 123"/>
                <a:gd name="T78" fmla="*/ 83 w 106"/>
                <a:gd name="T79" fmla="*/ 117 h 123"/>
                <a:gd name="T80" fmla="*/ 76 w 106"/>
                <a:gd name="T81" fmla="*/ 119 h 123"/>
                <a:gd name="T82" fmla="*/ 67 w 106"/>
                <a:gd name="T83" fmla="*/ 123 h 123"/>
                <a:gd name="T84" fmla="*/ 56 w 106"/>
                <a:gd name="T85" fmla="*/ 123 h 123"/>
                <a:gd name="T86" fmla="*/ 56 w 106"/>
                <a:gd name="T87" fmla="*/ 123 h 123"/>
                <a:gd name="T88" fmla="*/ 40 w 106"/>
                <a:gd name="T89" fmla="*/ 121 h 123"/>
                <a:gd name="T90" fmla="*/ 23 w 106"/>
                <a:gd name="T91" fmla="*/ 117 h 123"/>
                <a:gd name="T92" fmla="*/ 11 w 106"/>
                <a:gd name="T93" fmla="*/ 110 h 123"/>
                <a:gd name="T94" fmla="*/ 0 w 106"/>
                <a:gd name="T95" fmla="*/ 101 h 123"/>
                <a:gd name="T96" fmla="*/ 0 w 106"/>
                <a:gd name="T97" fmla="*/ 10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6" h="123">
                  <a:moveTo>
                    <a:pt x="0" y="101"/>
                  </a:moveTo>
                  <a:lnTo>
                    <a:pt x="25" y="76"/>
                  </a:lnTo>
                  <a:lnTo>
                    <a:pt x="25" y="76"/>
                  </a:lnTo>
                  <a:lnTo>
                    <a:pt x="31" y="81"/>
                  </a:lnTo>
                  <a:lnTo>
                    <a:pt x="38" y="86"/>
                  </a:lnTo>
                  <a:lnTo>
                    <a:pt x="45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9" y="88"/>
                  </a:lnTo>
                  <a:lnTo>
                    <a:pt x="63" y="86"/>
                  </a:lnTo>
                  <a:lnTo>
                    <a:pt x="67" y="83"/>
                  </a:lnTo>
                  <a:lnTo>
                    <a:pt x="67" y="79"/>
                  </a:lnTo>
                  <a:lnTo>
                    <a:pt x="67" y="79"/>
                  </a:lnTo>
                  <a:lnTo>
                    <a:pt x="67" y="79"/>
                  </a:lnTo>
                  <a:lnTo>
                    <a:pt x="67" y="76"/>
                  </a:lnTo>
                  <a:lnTo>
                    <a:pt x="63" y="72"/>
                  </a:lnTo>
                  <a:lnTo>
                    <a:pt x="58" y="70"/>
                  </a:lnTo>
                  <a:lnTo>
                    <a:pt x="50" y="70"/>
                  </a:lnTo>
                  <a:lnTo>
                    <a:pt x="34" y="70"/>
                  </a:lnTo>
                  <a:lnTo>
                    <a:pt x="29" y="52"/>
                  </a:lnTo>
                  <a:lnTo>
                    <a:pt x="56" y="30"/>
                  </a:lnTo>
                  <a:lnTo>
                    <a:pt x="11" y="30"/>
                  </a:lnTo>
                  <a:lnTo>
                    <a:pt x="11" y="0"/>
                  </a:lnTo>
                  <a:lnTo>
                    <a:pt x="103" y="0"/>
                  </a:lnTo>
                  <a:lnTo>
                    <a:pt x="103" y="2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88" y="52"/>
                  </a:lnTo>
                  <a:lnTo>
                    <a:pt x="97" y="59"/>
                  </a:lnTo>
                  <a:lnTo>
                    <a:pt x="101" y="63"/>
                  </a:lnTo>
                  <a:lnTo>
                    <a:pt x="105" y="68"/>
                  </a:lnTo>
                  <a:lnTo>
                    <a:pt x="105" y="76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05" y="92"/>
                  </a:lnTo>
                  <a:lnTo>
                    <a:pt x="101" y="99"/>
                  </a:lnTo>
                  <a:lnTo>
                    <a:pt x="97" y="106"/>
                  </a:lnTo>
                  <a:lnTo>
                    <a:pt x="92" y="112"/>
                  </a:lnTo>
                  <a:lnTo>
                    <a:pt x="83" y="117"/>
                  </a:lnTo>
                  <a:lnTo>
                    <a:pt x="76" y="119"/>
                  </a:lnTo>
                  <a:lnTo>
                    <a:pt x="67" y="123"/>
                  </a:lnTo>
                  <a:lnTo>
                    <a:pt x="56" y="123"/>
                  </a:lnTo>
                  <a:lnTo>
                    <a:pt x="56" y="123"/>
                  </a:lnTo>
                  <a:lnTo>
                    <a:pt x="40" y="121"/>
                  </a:lnTo>
                  <a:lnTo>
                    <a:pt x="23" y="117"/>
                  </a:lnTo>
                  <a:lnTo>
                    <a:pt x="11" y="110"/>
                  </a:lnTo>
                  <a:lnTo>
                    <a:pt x="0" y="101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8" name="Freeform 108"/>
            <p:cNvSpPr>
              <a:spLocks/>
            </p:cNvSpPr>
            <p:nvPr/>
          </p:nvSpPr>
          <p:spPr bwMode="auto">
            <a:xfrm>
              <a:off x="8562975" y="1979613"/>
              <a:ext cx="169863" cy="195263"/>
            </a:xfrm>
            <a:custGeom>
              <a:avLst/>
              <a:gdLst>
                <a:gd name="T0" fmla="*/ 0 w 107"/>
                <a:gd name="T1" fmla="*/ 103 h 123"/>
                <a:gd name="T2" fmla="*/ 22 w 107"/>
                <a:gd name="T3" fmla="*/ 77 h 123"/>
                <a:gd name="T4" fmla="*/ 22 w 107"/>
                <a:gd name="T5" fmla="*/ 77 h 123"/>
                <a:gd name="T6" fmla="*/ 31 w 107"/>
                <a:gd name="T7" fmla="*/ 83 h 123"/>
                <a:gd name="T8" fmla="*/ 38 w 107"/>
                <a:gd name="T9" fmla="*/ 86 h 123"/>
                <a:gd name="T10" fmla="*/ 46 w 107"/>
                <a:gd name="T11" fmla="*/ 88 h 123"/>
                <a:gd name="T12" fmla="*/ 53 w 107"/>
                <a:gd name="T13" fmla="*/ 90 h 123"/>
                <a:gd name="T14" fmla="*/ 53 w 107"/>
                <a:gd name="T15" fmla="*/ 90 h 123"/>
                <a:gd name="T16" fmla="*/ 60 w 107"/>
                <a:gd name="T17" fmla="*/ 88 h 123"/>
                <a:gd name="T18" fmla="*/ 64 w 107"/>
                <a:gd name="T19" fmla="*/ 86 h 123"/>
                <a:gd name="T20" fmla="*/ 67 w 107"/>
                <a:gd name="T21" fmla="*/ 83 h 123"/>
                <a:gd name="T22" fmla="*/ 67 w 107"/>
                <a:gd name="T23" fmla="*/ 77 h 123"/>
                <a:gd name="T24" fmla="*/ 67 w 107"/>
                <a:gd name="T25" fmla="*/ 77 h 123"/>
                <a:gd name="T26" fmla="*/ 67 w 107"/>
                <a:gd name="T27" fmla="*/ 77 h 123"/>
                <a:gd name="T28" fmla="*/ 67 w 107"/>
                <a:gd name="T29" fmla="*/ 74 h 123"/>
                <a:gd name="T30" fmla="*/ 64 w 107"/>
                <a:gd name="T31" fmla="*/ 70 h 123"/>
                <a:gd name="T32" fmla="*/ 60 w 107"/>
                <a:gd name="T33" fmla="*/ 67 h 123"/>
                <a:gd name="T34" fmla="*/ 55 w 107"/>
                <a:gd name="T35" fmla="*/ 67 h 123"/>
                <a:gd name="T36" fmla="*/ 55 w 107"/>
                <a:gd name="T37" fmla="*/ 67 h 123"/>
                <a:gd name="T38" fmla="*/ 49 w 107"/>
                <a:gd name="T39" fmla="*/ 67 h 123"/>
                <a:gd name="T40" fmla="*/ 44 w 107"/>
                <a:gd name="T41" fmla="*/ 68 h 123"/>
                <a:gd name="T42" fmla="*/ 35 w 107"/>
                <a:gd name="T43" fmla="*/ 74 h 123"/>
                <a:gd name="T44" fmla="*/ 11 w 107"/>
                <a:gd name="T45" fmla="*/ 61 h 123"/>
                <a:gd name="T46" fmla="*/ 15 w 107"/>
                <a:gd name="T47" fmla="*/ 0 h 123"/>
                <a:gd name="T48" fmla="*/ 102 w 107"/>
                <a:gd name="T49" fmla="*/ 0 h 123"/>
                <a:gd name="T50" fmla="*/ 102 w 107"/>
                <a:gd name="T51" fmla="*/ 30 h 123"/>
                <a:gd name="T52" fmla="*/ 44 w 107"/>
                <a:gd name="T53" fmla="*/ 30 h 123"/>
                <a:gd name="T54" fmla="*/ 44 w 107"/>
                <a:gd name="T55" fmla="*/ 47 h 123"/>
                <a:gd name="T56" fmla="*/ 44 w 107"/>
                <a:gd name="T57" fmla="*/ 47 h 123"/>
                <a:gd name="T58" fmla="*/ 55 w 107"/>
                <a:gd name="T59" fmla="*/ 41 h 123"/>
                <a:gd name="T60" fmla="*/ 67 w 107"/>
                <a:gd name="T61" fmla="*/ 39 h 123"/>
                <a:gd name="T62" fmla="*/ 67 w 107"/>
                <a:gd name="T63" fmla="*/ 39 h 123"/>
                <a:gd name="T64" fmla="*/ 74 w 107"/>
                <a:gd name="T65" fmla="*/ 41 h 123"/>
                <a:gd name="T66" fmla="*/ 82 w 107"/>
                <a:gd name="T67" fmla="*/ 43 h 123"/>
                <a:gd name="T68" fmla="*/ 89 w 107"/>
                <a:gd name="T69" fmla="*/ 45 h 123"/>
                <a:gd name="T70" fmla="*/ 94 w 107"/>
                <a:gd name="T71" fmla="*/ 50 h 123"/>
                <a:gd name="T72" fmla="*/ 100 w 107"/>
                <a:gd name="T73" fmla="*/ 56 h 123"/>
                <a:gd name="T74" fmla="*/ 103 w 107"/>
                <a:gd name="T75" fmla="*/ 61 h 123"/>
                <a:gd name="T76" fmla="*/ 107 w 107"/>
                <a:gd name="T77" fmla="*/ 70 h 123"/>
                <a:gd name="T78" fmla="*/ 107 w 107"/>
                <a:gd name="T79" fmla="*/ 77 h 123"/>
                <a:gd name="T80" fmla="*/ 107 w 107"/>
                <a:gd name="T81" fmla="*/ 79 h 123"/>
                <a:gd name="T82" fmla="*/ 107 w 107"/>
                <a:gd name="T83" fmla="*/ 79 h 123"/>
                <a:gd name="T84" fmla="*/ 105 w 107"/>
                <a:gd name="T85" fmla="*/ 88 h 123"/>
                <a:gd name="T86" fmla="*/ 103 w 107"/>
                <a:gd name="T87" fmla="*/ 97 h 123"/>
                <a:gd name="T88" fmla="*/ 98 w 107"/>
                <a:gd name="T89" fmla="*/ 104 h 123"/>
                <a:gd name="T90" fmla="*/ 93 w 107"/>
                <a:gd name="T91" fmla="*/ 112 h 123"/>
                <a:gd name="T92" fmla="*/ 83 w 107"/>
                <a:gd name="T93" fmla="*/ 115 h 123"/>
                <a:gd name="T94" fmla="*/ 74 w 107"/>
                <a:gd name="T95" fmla="*/ 119 h 123"/>
                <a:gd name="T96" fmla="*/ 64 w 107"/>
                <a:gd name="T97" fmla="*/ 123 h 123"/>
                <a:gd name="T98" fmla="*/ 53 w 107"/>
                <a:gd name="T99" fmla="*/ 123 h 123"/>
                <a:gd name="T100" fmla="*/ 53 w 107"/>
                <a:gd name="T101" fmla="*/ 123 h 123"/>
                <a:gd name="T102" fmla="*/ 37 w 107"/>
                <a:gd name="T103" fmla="*/ 121 h 123"/>
                <a:gd name="T104" fmla="*/ 24 w 107"/>
                <a:gd name="T105" fmla="*/ 117 h 123"/>
                <a:gd name="T106" fmla="*/ 11 w 107"/>
                <a:gd name="T107" fmla="*/ 110 h 123"/>
                <a:gd name="T108" fmla="*/ 0 w 107"/>
                <a:gd name="T109" fmla="*/ 103 h 123"/>
                <a:gd name="T110" fmla="*/ 0 w 107"/>
                <a:gd name="T111" fmla="*/ 10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7" h="123">
                  <a:moveTo>
                    <a:pt x="0" y="103"/>
                  </a:moveTo>
                  <a:lnTo>
                    <a:pt x="22" y="77"/>
                  </a:lnTo>
                  <a:lnTo>
                    <a:pt x="22" y="77"/>
                  </a:lnTo>
                  <a:lnTo>
                    <a:pt x="31" y="83"/>
                  </a:lnTo>
                  <a:lnTo>
                    <a:pt x="38" y="86"/>
                  </a:lnTo>
                  <a:lnTo>
                    <a:pt x="46" y="88"/>
                  </a:lnTo>
                  <a:lnTo>
                    <a:pt x="53" y="90"/>
                  </a:lnTo>
                  <a:lnTo>
                    <a:pt x="53" y="90"/>
                  </a:lnTo>
                  <a:lnTo>
                    <a:pt x="60" y="88"/>
                  </a:lnTo>
                  <a:lnTo>
                    <a:pt x="64" y="86"/>
                  </a:lnTo>
                  <a:lnTo>
                    <a:pt x="67" y="83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7" y="74"/>
                  </a:lnTo>
                  <a:lnTo>
                    <a:pt x="64" y="70"/>
                  </a:lnTo>
                  <a:lnTo>
                    <a:pt x="60" y="67"/>
                  </a:lnTo>
                  <a:lnTo>
                    <a:pt x="55" y="67"/>
                  </a:lnTo>
                  <a:lnTo>
                    <a:pt x="55" y="67"/>
                  </a:lnTo>
                  <a:lnTo>
                    <a:pt x="49" y="67"/>
                  </a:lnTo>
                  <a:lnTo>
                    <a:pt x="44" y="68"/>
                  </a:lnTo>
                  <a:lnTo>
                    <a:pt x="35" y="74"/>
                  </a:lnTo>
                  <a:lnTo>
                    <a:pt x="11" y="61"/>
                  </a:lnTo>
                  <a:lnTo>
                    <a:pt x="15" y="0"/>
                  </a:lnTo>
                  <a:lnTo>
                    <a:pt x="102" y="0"/>
                  </a:lnTo>
                  <a:lnTo>
                    <a:pt x="102" y="30"/>
                  </a:lnTo>
                  <a:lnTo>
                    <a:pt x="44" y="30"/>
                  </a:lnTo>
                  <a:lnTo>
                    <a:pt x="44" y="47"/>
                  </a:lnTo>
                  <a:lnTo>
                    <a:pt x="44" y="47"/>
                  </a:lnTo>
                  <a:lnTo>
                    <a:pt x="55" y="41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74" y="41"/>
                  </a:lnTo>
                  <a:lnTo>
                    <a:pt x="82" y="43"/>
                  </a:lnTo>
                  <a:lnTo>
                    <a:pt x="89" y="45"/>
                  </a:lnTo>
                  <a:lnTo>
                    <a:pt x="94" y="50"/>
                  </a:lnTo>
                  <a:lnTo>
                    <a:pt x="100" y="56"/>
                  </a:lnTo>
                  <a:lnTo>
                    <a:pt x="103" y="61"/>
                  </a:lnTo>
                  <a:lnTo>
                    <a:pt x="107" y="70"/>
                  </a:lnTo>
                  <a:lnTo>
                    <a:pt x="107" y="77"/>
                  </a:lnTo>
                  <a:lnTo>
                    <a:pt x="107" y="79"/>
                  </a:lnTo>
                  <a:lnTo>
                    <a:pt x="107" y="79"/>
                  </a:lnTo>
                  <a:lnTo>
                    <a:pt x="105" y="88"/>
                  </a:lnTo>
                  <a:lnTo>
                    <a:pt x="103" y="97"/>
                  </a:lnTo>
                  <a:lnTo>
                    <a:pt x="98" y="104"/>
                  </a:lnTo>
                  <a:lnTo>
                    <a:pt x="93" y="112"/>
                  </a:lnTo>
                  <a:lnTo>
                    <a:pt x="83" y="115"/>
                  </a:lnTo>
                  <a:lnTo>
                    <a:pt x="74" y="119"/>
                  </a:lnTo>
                  <a:lnTo>
                    <a:pt x="64" y="123"/>
                  </a:lnTo>
                  <a:lnTo>
                    <a:pt x="53" y="123"/>
                  </a:lnTo>
                  <a:lnTo>
                    <a:pt x="53" y="123"/>
                  </a:lnTo>
                  <a:lnTo>
                    <a:pt x="37" y="121"/>
                  </a:lnTo>
                  <a:lnTo>
                    <a:pt x="24" y="117"/>
                  </a:lnTo>
                  <a:lnTo>
                    <a:pt x="11" y="110"/>
                  </a:lnTo>
                  <a:lnTo>
                    <a:pt x="0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99" name="Agrupar 98"/>
          <p:cNvGrpSpPr/>
          <p:nvPr/>
        </p:nvGrpSpPr>
        <p:grpSpPr>
          <a:xfrm>
            <a:off x="-77070" y="0"/>
            <a:ext cx="2173256" cy="1573161"/>
            <a:chOff x="7926388" y="0"/>
            <a:chExt cx="1443038" cy="1044576"/>
          </a:xfrm>
        </p:grpSpPr>
        <p:sp>
          <p:nvSpPr>
            <p:cNvPr id="100" name="Freeform 11"/>
            <p:cNvSpPr>
              <a:spLocks/>
            </p:cNvSpPr>
            <p:nvPr/>
          </p:nvSpPr>
          <p:spPr bwMode="auto">
            <a:xfrm>
              <a:off x="7926388" y="198438"/>
              <a:ext cx="550863" cy="636588"/>
            </a:xfrm>
            <a:custGeom>
              <a:avLst/>
              <a:gdLst>
                <a:gd name="T0" fmla="*/ 0 w 347"/>
                <a:gd name="T1" fmla="*/ 0 h 401"/>
                <a:gd name="T2" fmla="*/ 0 w 347"/>
                <a:gd name="T3" fmla="*/ 401 h 401"/>
                <a:gd name="T4" fmla="*/ 347 w 347"/>
                <a:gd name="T5" fmla="*/ 200 h 401"/>
                <a:gd name="T6" fmla="*/ 0 w 347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401">
                  <a:moveTo>
                    <a:pt x="0" y="0"/>
                  </a:moveTo>
                  <a:lnTo>
                    <a:pt x="0" y="401"/>
                  </a:lnTo>
                  <a:lnTo>
                    <a:pt x="347" y="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C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1" name="Freeform 12"/>
            <p:cNvSpPr>
              <a:spLocks/>
            </p:cNvSpPr>
            <p:nvPr/>
          </p:nvSpPr>
          <p:spPr bwMode="auto">
            <a:xfrm>
              <a:off x="8015288" y="0"/>
              <a:ext cx="1354138" cy="782638"/>
            </a:xfrm>
            <a:custGeom>
              <a:avLst/>
              <a:gdLst>
                <a:gd name="T0" fmla="*/ 0 w 853"/>
                <a:gd name="T1" fmla="*/ 493 h 493"/>
                <a:gd name="T2" fmla="*/ 0 w 853"/>
                <a:gd name="T3" fmla="*/ 493 h 493"/>
                <a:gd name="T4" fmla="*/ 853 w 853"/>
                <a:gd name="T5" fmla="*/ 0 h 493"/>
                <a:gd name="T6" fmla="*/ 853 w 853"/>
                <a:gd name="T7" fmla="*/ 2 h 493"/>
                <a:gd name="T8" fmla="*/ 0 w 853"/>
                <a:gd name="T9" fmla="*/ 49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3" h="493">
                  <a:moveTo>
                    <a:pt x="0" y="493"/>
                  </a:moveTo>
                  <a:lnTo>
                    <a:pt x="0" y="493"/>
                  </a:lnTo>
                  <a:lnTo>
                    <a:pt x="853" y="0"/>
                  </a:lnTo>
                  <a:lnTo>
                    <a:pt x="853" y="2"/>
                  </a:lnTo>
                  <a:lnTo>
                    <a:pt x="0" y="493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" name="Freeform 13"/>
            <p:cNvSpPr>
              <a:spLocks/>
            </p:cNvSpPr>
            <p:nvPr/>
          </p:nvSpPr>
          <p:spPr bwMode="auto">
            <a:xfrm>
              <a:off x="8015288" y="779463"/>
              <a:ext cx="454025" cy="265113"/>
            </a:xfrm>
            <a:custGeom>
              <a:avLst/>
              <a:gdLst>
                <a:gd name="T0" fmla="*/ 0 w 286"/>
                <a:gd name="T1" fmla="*/ 167 h 167"/>
                <a:gd name="T2" fmla="*/ 0 w 286"/>
                <a:gd name="T3" fmla="*/ 165 h 167"/>
                <a:gd name="T4" fmla="*/ 286 w 286"/>
                <a:gd name="T5" fmla="*/ 0 h 167"/>
                <a:gd name="T6" fmla="*/ 286 w 286"/>
                <a:gd name="T7" fmla="*/ 2 h 167"/>
                <a:gd name="T8" fmla="*/ 0 w 286"/>
                <a:gd name="T9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167">
                  <a:moveTo>
                    <a:pt x="0" y="167"/>
                  </a:moveTo>
                  <a:lnTo>
                    <a:pt x="0" y="165"/>
                  </a:lnTo>
                  <a:lnTo>
                    <a:pt x="286" y="0"/>
                  </a:lnTo>
                  <a:lnTo>
                    <a:pt x="286" y="2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pic>
        <p:nvPicPr>
          <p:cNvPr id="104" name="Imagem 103">
            <a:extLst>
              <a:ext uri="{FF2B5EF4-FFF2-40B4-BE49-F238E27FC236}">
                <a16:creationId xmlns:a16="http://schemas.microsoft.com/office/drawing/2014/main" id="{35923E2F-E540-4BBD-AC43-67E139ED8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425" y="1918653"/>
            <a:ext cx="8722955" cy="4906662"/>
          </a:xfrm>
          <a:prstGeom prst="rect">
            <a:avLst/>
          </a:prstGeom>
        </p:spPr>
      </p:pic>
      <p:sp>
        <p:nvSpPr>
          <p:cNvPr id="105" name="CaixaDeTexto 104">
            <a:extLst>
              <a:ext uri="{FF2B5EF4-FFF2-40B4-BE49-F238E27FC236}">
                <a16:creationId xmlns:a16="http://schemas.microsoft.com/office/drawing/2014/main" id="{F592538B-D2C4-4C8B-A650-F707293C35AB}"/>
              </a:ext>
            </a:extLst>
          </p:cNvPr>
          <p:cNvSpPr txBox="1"/>
          <p:nvPr/>
        </p:nvSpPr>
        <p:spPr>
          <a:xfrm>
            <a:off x="56816" y="2951946"/>
            <a:ext cx="22120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3CAE8C"/>
                </a:solidFill>
              </a:rPr>
              <a:t>EM TODA A EXTENSÃO</a:t>
            </a:r>
            <a:endParaRPr lang="pt-BR" sz="2800" dirty="0">
              <a:solidFill>
                <a:srgbClr val="3CAE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7006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D82D617-3620-4C4F-8DA7-42D0C60376C2}"/>
              </a:ext>
            </a:extLst>
          </p:cNvPr>
          <p:cNvSpPr txBox="1"/>
          <p:nvPr/>
        </p:nvSpPr>
        <p:spPr>
          <a:xfrm>
            <a:off x="1896526" y="964546"/>
            <a:ext cx="907855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Corredor Logístico Rodoviário Intermodal </a:t>
            </a:r>
          </a:p>
          <a:p>
            <a:r>
              <a:rPr lang="pt-BR" sz="2800" b="1" dirty="0">
                <a:solidFill>
                  <a:srgbClr val="0070C0"/>
                </a:solidFill>
              </a:rPr>
              <a:t>Norte-Sul Catarinense</a:t>
            </a:r>
          </a:p>
          <a:p>
            <a:endParaRPr lang="pt-BR" sz="2800" b="1" dirty="0">
              <a:solidFill>
                <a:srgbClr val="0070C0"/>
              </a:solidFill>
            </a:endParaRPr>
          </a:p>
          <a:p>
            <a:r>
              <a:rPr lang="pt-BR" sz="1800" dirty="0">
                <a:solidFill>
                  <a:srgbClr val="3CAE8C"/>
                </a:solidFill>
              </a:rPr>
              <a:t>A BR 116 é a principal rodovia brasileira, sendo também a maior rodovia totalmente pavimentada do país. </a:t>
            </a:r>
          </a:p>
          <a:p>
            <a:r>
              <a:rPr lang="pt-BR" sz="1800" dirty="0">
                <a:solidFill>
                  <a:srgbClr val="3CAE8C"/>
                </a:solidFill>
              </a:rPr>
              <a:t>Em Santa Catarina sua importância se deve por ser a alternativa para indústria madeireira localizada nas Regiões do Planalto Norte e Serra Catarinense, de conexão terrestre com os principais mercados de suprimento e distribuição do Norte e Sul do Brasil.</a:t>
            </a:r>
          </a:p>
          <a:p>
            <a:endParaRPr lang="pt-BR" sz="1800" dirty="0">
              <a:solidFill>
                <a:srgbClr val="3CAE8C"/>
              </a:solidFill>
            </a:endParaRPr>
          </a:p>
          <a:p>
            <a:r>
              <a:rPr lang="pt-BR" sz="1800" b="1" dirty="0">
                <a:solidFill>
                  <a:srgbClr val="0070C0"/>
                </a:solidFill>
              </a:rPr>
              <a:t>OBRAS BR 116:</a:t>
            </a:r>
            <a:r>
              <a:rPr lang="pt-BR" sz="1800" dirty="0">
                <a:solidFill>
                  <a:srgbClr val="3CAE8C"/>
                </a:solidFill>
              </a:rPr>
              <a:t> O Grupo Paritário de Trabalho (</a:t>
            </a:r>
            <a:r>
              <a:rPr lang="pt-BR" sz="1800" dirty="0" err="1">
                <a:solidFill>
                  <a:srgbClr val="3CAE8C"/>
                </a:solidFill>
              </a:rPr>
              <a:t>GPT</a:t>
            </a:r>
            <a:r>
              <a:rPr lang="pt-BR" sz="1800" dirty="0">
                <a:solidFill>
                  <a:srgbClr val="3CAE8C"/>
                </a:solidFill>
              </a:rPr>
              <a:t>) </a:t>
            </a:r>
            <a:r>
              <a:rPr lang="pt-BR" sz="1800" dirty="0" err="1">
                <a:solidFill>
                  <a:srgbClr val="3CAE8C"/>
                </a:solidFill>
              </a:rPr>
              <a:t>Arteris</a:t>
            </a:r>
            <a:r>
              <a:rPr lang="pt-BR" sz="1800" dirty="0">
                <a:solidFill>
                  <a:srgbClr val="3CAE8C"/>
                </a:solidFill>
              </a:rPr>
              <a:t> Planalto Sul, da ANTT, formado por representantes das Associações de Municípios do Planalto Norte (</a:t>
            </a:r>
            <a:r>
              <a:rPr lang="pt-BR" sz="1800" dirty="0" err="1">
                <a:solidFill>
                  <a:srgbClr val="3CAE8C"/>
                </a:solidFill>
              </a:rPr>
              <a:t>AMPLANORTE</a:t>
            </a:r>
            <a:r>
              <a:rPr lang="pt-BR" sz="1800" dirty="0">
                <a:solidFill>
                  <a:srgbClr val="3CAE8C"/>
                </a:solidFill>
              </a:rPr>
              <a:t>), da Região Serrana (AMURES) e Região do Contestado (</a:t>
            </a:r>
            <a:r>
              <a:rPr lang="pt-BR" sz="1800" dirty="0" err="1">
                <a:solidFill>
                  <a:srgbClr val="3CAE8C"/>
                </a:solidFill>
              </a:rPr>
              <a:t>AMURC</a:t>
            </a:r>
            <a:r>
              <a:rPr lang="pt-BR" sz="1800" dirty="0">
                <a:solidFill>
                  <a:srgbClr val="3CAE8C"/>
                </a:solidFill>
              </a:rPr>
              <a:t>), definiu alguns trechos a serem duplicados em um total de 78,8 km, em segmentos descontínuos, com estimativa de custo de cerca de R$ 1,2 bilhão (valores de 2017), incluindo as desapropriações.</a:t>
            </a:r>
          </a:p>
        </p:txBody>
      </p:sp>
      <p:grpSp>
        <p:nvGrpSpPr>
          <p:cNvPr id="3" name="Agrupar 2"/>
          <p:cNvGrpSpPr/>
          <p:nvPr/>
        </p:nvGrpSpPr>
        <p:grpSpPr>
          <a:xfrm>
            <a:off x="9025630" y="393698"/>
            <a:ext cx="2770188" cy="358776"/>
            <a:chOff x="5969000" y="1816100"/>
            <a:chExt cx="2770188" cy="358776"/>
          </a:xfrm>
        </p:grpSpPr>
        <p:sp>
          <p:nvSpPr>
            <p:cNvPr id="4" name="Freeform 14"/>
            <p:cNvSpPr>
              <a:spLocks/>
            </p:cNvSpPr>
            <p:nvPr/>
          </p:nvSpPr>
          <p:spPr bwMode="auto">
            <a:xfrm>
              <a:off x="6834188" y="2090738"/>
              <a:ext cx="160338" cy="53975"/>
            </a:xfrm>
            <a:custGeom>
              <a:avLst/>
              <a:gdLst>
                <a:gd name="T0" fmla="*/ 94 w 101"/>
                <a:gd name="T1" fmla="*/ 34 h 34"/>
                <a:gd name="T2" fmla="*/ 101 w 101"/>
                <a:gd name="T3" fmla="*/ 11 h 34"/>
                <a:gd name="T4" fmla="*/ 101 w 101"/>
                <a:gd name="T5" fmla="*/ 11 h 34"/>
                <a:gd name="T6" fmla="*/ 101 w 101"/>
                <a:gd name="T7" fmla="*/ 7 h 34"/>
                <a:gd name="T8" fmla="*/ 98 w 101"/>
                <a:gd name="T9" fmla="*/ 6 h 34"/>
                <a:gd name="T10" fmla="*/ 56 w 101"/>
                <a:gd name="T11" fmla="*/ 0 h 34"/>
                <a:gd name="T12" fmla="*/ 56 w 101"/>
                <a:gd name="T13" fmla="*/ 0 h 34"/>
                <a:gd name="T14" fmla="*/ 45 w 101"/>
                <a:gd name="T15" fmla="*/ 0 h 34"/>
                <a:gd name="T16" fmla="*/ 2 w 101"/>
                <a:gd name="T17" fmla="*/ 6 h 34"/>
                <a:gd name="T18" fmla="*/ 2 w 101"/>
                <a:gd name="T19" fmla="*/ 6 h 34"/>
                <a:gd name="T20" fmla="*/ 0 w 101"/>
                <a:gd name="T21" fmla="*/ 7 h 34"/>
                <a:gd name="T22" fmla="*/ 0 w 101"/>
                <a:gd name="T23" fmla="*/ 11 h 34"/>
                <a:gd name="T24" fmla="*/ 7 w 101"/>
                <a:gd name="T2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" h="34">
                  <a:moveTo>
                    <a:pt x="94" y="34"/>
                  </a:moveTo>
                  <a:lnTo>
                    <a:pt x="101" y="11"/>
                  </a:lnTo>
                  <a:lnTo>
                    <a:pt x="101" y="11"/>
                  </a:lnTo>
                  <a:lnTo>
                    <a:pt x="101" y="7"/>
                  </a:lnTo>
                  <a:lnTo>
                    <a:pt x="98" y="6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5" y="0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7"/>
                  </a:lnTo>
                  <a:lnTo>
                    <a:pt x="0" y="11"/>
                  </a:lnTo>
                  <a:lnTo>
                    <a:pt x="7" y="3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" name="Freeform 15"/>
            <p:cNvSpPr>
              <a:spLocks/>
            </p:cNvSpPr>
            <p:nvPr/>
          </p:nvSpPr>
          <p:spPr bwMode="auto">
            <a:xfrm>
              <a:off x="6858000" y="2011363"/>
              <a:ext cx="114300" cy="22225"/>
            </a:xfrm>
            <a:custGeom>
              <a:avLst/>
              <a:gdLst>
                <a:gd name="T0" fmla="*/ 57 w 72"/>
                <a:gd name="T1" fmla="*/ 14 h 14"/>
                <a:gd name="T2" fmla="*/ 57 w 72"/>
                <a:gd name="T3" fmla="*/ 10 h 14"/>
                <a:gd name="T4" fmla="*/ 72 w 72"/>
                <a:gd name="T5" fmla="*/ 7 h 14"/>
                <a:gd name="T6" fmla="*/ 72 w 72"/>
                <a:gd name="T7" fmla="*/ 0 h 14"/>
                <a:gd name="T8" fmla="*/ 0 w 72"/>
                <a:gd name="T9" fmla="*/ 0 h 14"/>
                <a:gd name="T10" fmla="*/ 0 w 72"/>
                <a:gd name="T11" fmla="*/ 7 h 14"/>
                <a:gd name="T12" fmla="*/ 14 w 72"/>
                <a:gd name="T13" fmla="*/ 10 h 14"/>
                <a:gd name="T14" fmla="*/ 14 w 72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4">
                  <a:moveTo>
                    <a:pt x="57" y="14"/>
                  </a:moveTo>
                  <a:lnTo>
                    <a:pt x="57" y="10"/>
                  </a:lnTo>
                  <a:lnTo>
                    <a:pt x="72" y="7"/>
                  </a:lnTo>
                  <a:lnTo>
                    <a:pt x="72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4" y="10"/>
                  </a:lnTo>
                  <a:lnTo>
                    <a:pt x="14" y="1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" name="Freeform 16"/>
            <p:cNvSpPr>
              <a:spLocks/>
            </p:cNvSpPr>
            <p:nvPr/>
          </p:nvSpPr>
          <p:spPr bwMode="auto">
            <a:xfrm>
              <a:off x="6904038" y="2001838"/>
              <a:ext cx="19050" cy="9525"/>
            </a:xfrm>
            <a:custGeom>
              <a:avLst/>
              <a:gdLst>
                <a:gd name="T0" fmla="*/ 0 w 12"/>
                <a:gd name="T1" fmla="*/ 0 h 6"/>
                <a:gd name="T2" fmla="*/ 0 w 12"/>
                <a:gd name="T3" fmla="*/ 6 h 6"/>
                <a:gd name="T4" fmla="*/ 12 w 12"/>
                <a:gd name="T5" fmla="*/ 6 h 6"/>
                <a:gd name="T6" fmla="*/ 12 w 12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0" y="6"/>
                  </a:lnTo>
                  <a:lnTo>
                    <a:pt x="12" y="6"/>
                  </a:lnTo>
                  <a:lnTo>
                    <a:pt x="12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Line 17"/>
            <p:cNvSpPr>
              <a:spLocks noChangeShapeType="1"/>
            </p:cNvSpPr>
            <p:nvPr/>
          </p:nvSpPr>
          <p:spPr bwMode="auto">
            <a:xfrm>
              <a:off x="6915150" y="2093913"/>
              <a:ext cx="0" cy="2540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auto">
            <a:xfrm>
              <a:off x="6932613" y="2108200"/>
              <a:ext cx="11113" cy="14288"/>
            </a:xfrm>
            <a:custGeom>
              <a:avLst/>
              <a:gdLst>
                <a:gd name="T0" fmla="*/ 7 w 7"/>
                <a:gd name="T1" fmla="*/ 4 h 9"/>
                <a:gd name="T2" fmla="*/ 7 w 7"/>
                <a:gd name="T3" fmla="*/ 4 h 9"/>
                <a:gd name="T4" fmla="*/ 5 w 7"/>
                <a:gd name="T5" fmla="*/ 7 h 9"/>
                <a:gd name="T6" fmla="*/ 3 w 7"/>
                <a:gd name="T7" fmla="*/ 9 h 9"/>
                <a:gd name="T8" fmla="*/ 3 w 7"/>
                <a:gd name="T9" fmla="*/ 9 h 9"/>
                <a:gd name="T10" fmla="*/ 1 w 7"/>
                <a:gd name="T11" fmla="*/ 7 h 9"/>
                <a:gd name="T12" fmla="*/ 0 w 7"/>
                <a:gd name="T13" fmla="*/ 4 h 9"/>
                <a:gd name="T14" fmla="*/ 0 w 7"/>
                <a:gd name="T15" fmla="*/ 4 h 9"/>
                <a:gd name="T16" fmla="*/ 1 w 7"/>
                <a:gd name="T17" fmla="*/ 0 h 9"/>
                <a:gd name="T18" fmla="*/ 3 w 7"/>
                <a:gd name="T19" fmla="*/ 0 h 9"/>
                <a:gd name="T20" fmla="*/ 3 w 7"/>
                <a:gd name="T21" fmla="*/ 0 h 9"/>
                <a:gd name="T22" fmla="*/ 5 w 7"/>
                <a:gd name="T23" fmla="*/ 0 h 9"/>
                <a:gd name="T24" fmla="*/ 7 w 7"/>
                <a:gd name="T25" fmla="*/ 4 h 9"/>
                <a:gd name="T26" fmla="*/ 7 w 7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9">
                  <a:moveTo>
                    <a:pt x="7" y="4"/>
                  </a:moveTo>
                  <a:lnTo>
                    <a:pt x="7" y="4"/>
                  </a:lnTo>
                  <a:lnTo>
                    <a:pt x="5" y="7"/>
                  </a:lnTo>
                  <a:lnTo>
                    <a:pt x="3" y="9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Freeform 19"/>
            <p:cNvSpPr>
              <a:spLocks/>
            </p:cNvSpPr>
            <p:nvPr/>
          </p:nvSpPr>
          <p:spPr bwMode="auto">
            <a:xfrm>
              <a:off x="6886575" y="2108200"/>
              <a:ext cx="7938" cy="14288"/>
            </a:xfrm>
            <a:custGeom>
              <a:avLst/>
              <a:gdLst>
                <a:gd name="T0" fmla="*/ 5 w 5"/>
                <a:gd name="T1" fmla="*/ 4 h 9"/>
                <a:gd name="T2" fmla="*/ 5 w 5"/>
                <a:gd name="T3" fmla="*/ 4 h 9"/>
                <a:gd name="T4" fmla="*/ 5 w 5"/>
                <a:gd name="T5" fmla="*/ 7 h 9"/>
                <a:gd name="T6" fmla="*/ 1 w 5"/>
                <a:gd name="T7" fmla="*/ 9 h 9"/>
                <a:gd name="T8" fmla="*/ 1 w 5"/>
                <a:gd name="T9" fmla="*/ 9 h 9"/>
                <a:gd name="T10" fmla="*/ 0 w 5"/>
                <a:gd name="T11" fmla="*/ 7 h 9"/>
                <a:gd name="T12" fmla="*/ 0 w 5"/>
                <a:gd name="T13" fmla="*/ 4 h 9"/>
                <a:gd name="T14" fmla="*/ 0 w 5"/>
                <a:gd name="T15" fmla="*/ 4 h 9"/>
                <a:gd name="T16" fmla="*/ 0 w 5"/>
                <a:gd name="T17" fmla="*/ 0 h 9"/>
                <a:gd name="T18" fmla="*/ 1 w 5"/>
                <a:gd name="T19" fmla="*/ 0 h 9"/>
                <a:gd name="T20" fmla="*/ 1 w 5"/>
                <a:gd name="T21" fmla="*/ 0 h 9"/>
                <a:gd name="T22" fmla="*/ 5 w 5"/>
                <a:gd name="T23" fmla="*/ 0 h 9"/>
                <a:gd name="T24" fmla="*/ 5 w 5"/>
                <a:gd name="T25" fmla="*/ 4 h 9"/>
                <a:gd name="T26" fmla="*/ 5 w 5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9">
                  <a:moveTo>
                    <a:pt x="5" y="4"/>
                  </a:moveTo>
                  <a:lnTo>
                    <a:pt x="5" y="4"/>
                  </a:lnTo>
                  <a:lnTo>
                    <a:pt x="5" y="7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" name="Freeform 20"/>
            <p:cNvSpPr>
              <a:spLocks/>
            </p:cNvSpPr>
            <p:nvPr/>
          </p:nvSpPr>
          <p:spPr bwMode="auto">
            <a:xfrm>
              <a:off x="6831013" y="2154238"/>
              <a:ext cx="163513" cy="11113"/>
            </a:xfrm>
            <a:custGeom>
              <a:avLst/>
              <a:gdLst>
                <a:gd name="T0" fmla="*/ 0 w 103"/>
                <a:gd name="T1" fmla="*/ 7 h 7"/>
                <a:gd name="T2" fmla="*/ 9 w 103"/>
                <a:gd name="T3" fmla="*/ 4 h 7"/>
                <a:gd name="T4" fmla="*/ 9 w 103"/>
                <a:gd name="T5" fmla="*/ 4 h 7"/>
                <a:gd name="T6" fmla="*/ 18 w 103"/>
                <a:gd name="T7" fmla="*/ 0 h 7"/>
                <a:gd name="T8" fmla="*/ 29 w 103"/>
                <a:gd name="T9" fmla="*/ 0 h 7"/>
                <a:gd name="T10" fmla="*/ 40 w 103"/>
                <a:gd name="T11" fmla="*/ 0 h 7"/>
                <a:gd name="T12" fmla="*/ 51 w 103"/>
                <a:gd name="T13" fmla="*/ 2 h 7"/>
                <a:gd name="T14" fmla="*/ 56 w 103"/>
                <a:gd name="T15" fmla="*/ 4 h 7"/>
                <a:gd name="T16" fmla="*/ 56 w 103"/>
                <a:gd name="T17" fmla="*/ 4 h 7"/>
                <a:gd name="T18" fmla="*/ 67 w 103"/>
                <a:gd name="T19" fmla="*/ 5 h 7"/>
                <a:gd name="T20" fmla="*/ 78 w 103"/>
                <a:gd name="T21" fmla="*/ 7 h 7"/>
                <a:gd name="T22" fmla="*/ 87 w 103"/>
                <a:gd name="T23" fmla="*/ 5 h 7"/>
                <a:gd name="T24" fmla="*/ 98 w 103"/>
                <a:gd name="T25" fmla="*/ 4 h 7"/>
                <a:gd name="T26" fmla="*/ 103 w 103"/>
                <a:gd name="T2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7">
                  <a:moveTo>
                    <a:pt x="0" y="7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0"/>
                  </a:lnTo>
                  <a:lnTo>
                    <a:pt x="51" y="2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7" y="5"/>
                  </a:lnTo>
                  <a:lnTo>
                    <a:pt x="78" y="7"/>
                  </a:lnTo>
                  <a:lnTo>
                    <a:pt x="87" y="5"/>
                  </a:lnTo>
                  <a:lnTo>
                    <a:pt x="98" y="4"/>
                  </a:lnTo>
                  <a:lnTo>
                    <a:pt x="103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Line 21"/>
            <p:cNvSpPr>
              <a:spLocks noChangeShapeType="1"/>
            </p:cNvSpPr>
            <p:nvPr/>
          </p:nvSpPr>
          <p:spPr bwMode="auto">
            <a:xfrm>
              <a:off x="6929438" y="2073275"/>
              <a:ext cx="31750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6961188" y="2073275"/>
              <a:ext cx="30163" cy="14288"/>
            </a:xfrm>
            <a:custGeom>
              <a:avLst/>
              <a:gdLst>
                <a:gd name="T0" fmla="*/ 0 w 19"/>
                <a:gd name="T1" fmla="*/ 6 h 9"/>
                <a:gd name="T2" fmla="*/ 0 w 19"/>
                <a:gd name="T3" fmla="*/ 0 h 9"/>
                <a:gd name="T4" fmla="*/ 19 w 19"/>
                <a:gd name="T5" fmla="*/ 0 h 9"/>
                <a:gd name="T6" fmla="*/ 19 w 19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9">
                  <a:moveTo>
                    <a:pt x="0" y="6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6897688" y="2073275"/>
              <a:ext cx="31750" cy="6350"/>
            </a:xfrm>
            <a:custGeom>
              <a:avLst/>
              <a:gdLst>
                <a:gd name="T0" fmla="*/ 0 w 20"/>
                <a:gd name="T1" fmla="*/ 0 h 4"/>
                <a:gd name="T2" fmla="*/ 20 w 20"/>
                <a:gd name="T3" fmla="*/ 0 h 4"/>
                <a:gd name="T4" fmla="*/ 20 w 2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">
                  <a:moveTo>
                    <a:pt x="0" y="0"/>
                  </a:moveTo>
                  <a:lnTo>
                    <a:pt x="20" y="0"/>
                  </a:lnTo>
                  <a:lnTo>
                    <a:pt x="20" y="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6865938" y="2073275"/>
              <a:ext cx="31750" cy="6350"/>
            </a:xfrm>
            <a:custGeom>
              <a:avLst/>
              <a:gdLst>
                <a:gd name="T0" fmla="*/ 0 w 20"/>
                <a:gd name="T1" fmla="*/ 0 h 4"/>
                <a:gd name="T2" fmla="*/ 20 w 20"/>
                <a:gd name="T3" fmla="*/ 0 h 4"/>
                <a:gd name="T4" fmla="*/ 20 w 2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">
                  <a:moveTo>
                    <a:pt x="0" y="0"/>
                  </a:moveTo>
                  <a:lnTo>
                    <a:pt x="20" y="0"/>
                  </a:lnTo>
                  <a:lnTo>
                    <a:pt x="20" y="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6834188" y="2073275"/>
              <a:ext cx="31750" cy="14288"/>
            </a:xfrm>
            <a:custGeom>
              <a:avLst/>
              <a:gdLst>
                <a:gd name="T0" fmla="*/ 0 w 20"/>
                <a:gd name="T1" fmla="*/ 9 h 9"/>
                <a:gd name="T2" fmla="*/ 0 w 20"/>
                <a:gd name="T3" fmla="*/ 0 h 9"/>
                <a:gd name="T4" fmla="*/ 20 w 20"/>
                <a:gd name="T5" fmla="*/ 0 h 9"/>
                <a:gd name="T6" fmla="*/ 20 w 20"/>
                <a:gd name="T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9">
                  <a:moveTo>
                    <a:pt x="0" y="9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6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Line 26"/>
            <p:cNvSpPr>
              <a:spLocks noChangeShapeType="1"/>
            </p:cNvSpPr>
            <p:nvPr/>
          </p:nvSpPr>
          <p:spPr bwMode="auto">
            <a:xfrm>
              <a:off x="6929438" y="2041525"/>
              <a:ext cx="31750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Freeform 27"/>
            <p:cNvSpPr>
              <a:spLocks/>
            </p:cNvSpPr>
            <p:nvPr/>
          </p:nvSpPr>
          <p:spPr bwMode="auto">
            <a:xfrm>
              <a:off x="6961188" y="2041525"/>
              <a:ext cx="30163" cy="31750"/>
            </a:xfrm>
            <a:custGeom>
              <a:avLst/>
              <a:gdLst>
                <a:gd name="T0" fmla="*/ 0 w 19"/>
                <a:gd name="T1" fmla="*/ 20 h 20"/>
                <a:gd name="T2" fmla="*/ 0 w 19"/>
                <a:gd name="T3" fmla="*/ 0 h 20"/>
                <a:gd name="T4" fmla="*/ 19 w 19"/>
                <a:gd name="T5" fmla="*/ 0 h 20"/>
                <a:gd name="T6" fmla="*/ 19 w 19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">
                  <a:moveTo>
                    <a:pt x="0" y="2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6897688" y="2041525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0 h 20"/>
                <a:gd name="T4" fmla="*/ 2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Freeform 29"/>
            <p:cNvSpPr>
              <a:spLocks/>
            </p:cNvSpPr>
            <p:nvPr/>
          </p:nvSpPr>
          <p:spPr bwMode="auto">
            <a:xfrm>
              <a:off x="6865938" y="2041525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0 h 20"/>
                <a:gd name="T4" fmla="*/ 2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Freeform 30"/>
            <p:cNvSpPr>
              <a:spLocks/>
            </p:cNvSpPr>
            <p:nvPr/>
          </p:nvSpPr>
          <p:spPr bwMode="auto">
            <a:xfrm>
              <a:off x="6834188" y="2041525"/>
              <a:ext cx="31750" cy="31750"/>
            </a:xfrm>
            <a:custGeom>
              <a:avLst/>
              <a:gdLst>
                <a:gd name="T0" fmla="*/ 0 w 20"/>
                <a:gd name="T1" fmla="*/ 20 h 20"/>
                <a:gd name="T2" fmla="*/ 0 w 20"/>
                <a:gd name="T3" fmla="*/ 0 h 20"/>
                <a:gd name="T4" fmla="*/ 20 w 20"/>
                <a:gd name="T5" fmla="*/ 0 h 20"/>
                <a:gd name="T6" fmla="*/ 20 w 20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2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Freeform 31"/>
            <p:cNvSpPr>
              <a:spLocks/>
            </p:cNvSpPr>
            <p:nvPr/>
          </p:nvSpPr>
          <p:spPr bwMode="auto">
            <a:xfrm>
              <a:off x="7118350" y="2087563"/>
              <a:ext cx="39688" cy="26988"/>
            </a:xfrm>
            <a:custGeom>
              <a:avLst/>
              <a:gdLst>
                <a:gd name="T0" fmla="*/ 25 w 25"/>
                <a:gd name="T1" fmla="*/ 9 h 17"/>
                <a:gd name="T2" fmla="*/ 0 w 25"/>
                <a:gd name="T3" fmla="*/ 0 h 17"/>
                <a:gd name="T4" fmla="*/ 0 w 25"/>
                <a:gd name="T5" fmla="*/ 9 h 17"/>
                <a:gd name="T6" fmla="*/ 13 w 25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7">
                  <a:moveTo>
                    <a:pt x="25" y="9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13" y="17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Freeform 32"/>
            <p:cNvSpPr>
              <a:spLocks/>
            </p:cNvSpPr>
            <p:nvPr/>
          </p:nvSpPr>
          <p:spPr bwMode="auto">
            <a:xfrm>
              <a:off x="7118350" y="2005013"/>
              <a:ext cx="103188" cy="71438"/>
            </a:xfrm>
            <a:custGeom>
              <a:avLst/>
              <a:gdLst>
                <a:gd name="T0" fmla="*/ 65 w 65"/>
                <a:gd name="T1" fmla="*/ 23 h 45"/>
                <a:gd name="T2" fmla="*/ 0 w 65"/>
                <a:gd name="T3" fmla="*/ 0 h 45"/>
                <a:gd name="T4" fmla="*/ 0 w 65"/>
                <a:gd name="T5" fmla="*/ 11 h 45"/>
                <a:gd name="T6" fmla="*/ 27 w 65"/>
                <a:gd name="T7" fmla="*/ 31 h 45"/>
                <a:gd name="T8" fmla="*/ 43 w 65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5">
                  <a:moveTo>
                    <a:pt x="65" y="23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27" y="31"/>
                  </a:lnTo>
                  <a:lnTo>
                    <a:pt x="43" y="4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Freeform 33"/>
            <p:cNvSpPr>
              <a:spLocks/>
            </p:cNvSpPr>
            <p:nvPr/>
          </p:nvSpPr>
          <p:spPr bwMode="auto">
            <a:xfrm>
              <a:off x="7169150" y="2125663"/>
              <a:ext cx="26988" cy="39688"/>
            </a:xfrm>
            <a:custGeom>
              <a:avLst/>
              <a:gdLst>
                <a:gd name="T0" fmla="*/ 0 w 17"/>
                <a:gd name="T1" fmla="*/ 12 h 25"/>
                <a:gd name="T2" fmla="*/ 8 w 17"/>
                <a:gd name="T3" fmla="*/ 25 h 25"/>
                <a:gd name="T4" fmla="*/ 17 w 17"/>
                <a:gd name="T5" fmla="*/ 25 h 25"/>
                <a:gd name="T6" fmla="*/ 8 w 17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5">
                  <a:moveTo>
                    <a:pt x="0" y="12"/>
                  </a:moveTo>
                  <a:lnTo>
                    <a:pt x="8" y="25"/>
                  </a:lnTo>
                  <a:lnTo>
                    <a:pt x="17" y="25"/>
                  </a:lnTo>
                  <a:lnTo>
                    <a:pt x="8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Freeform 34"/>
            <p:cNvSpPr>
              <a:spLocks/>
            </p:cNvSpPr>
            <p:nvPr/>
          </p:nvSpPr>
          <p:spPr bwMode="auto">
            <a:xfrm>
              <a:off x="7221538" y="2001838"/>
              <a:ext cx="60325" cy="60325"/>
            </a:xfrm>
            <a:custGeom>
              <a:avLst/>
              <a:gdLst>
                <a:gd name="T0" fmla="*/ 0 w 38"/>
                <a:gd name="T1" fmla="*/ 25 h 38"/>
                <a:gd name="T2" fmla="*/ 20 w 38"/>
                <a:gd name="T3" fmla="*/ 4 h 38"/>
                <a:gd name="T4" fmla="*/ 20 w 38"/>
                <a:gd name="T5" fmla="*/ 4 h 38"/>
                <a:gd name="T6" fmla="*/ 23 w 38"/>
                <a:gd name="T7" fmla="*/ 2 h 38"/>
                <a:gd name="T8" fmla="*/ 29 w 38"/>
                <a:gd name="T9" fmla="*/ 0 h 38"/>
                <a:gd name="T10" fmla="*/ 33 w 38"/>
                <a:gd name="T11" fmla="*/ 0 h 38"/>
                <a:gd name="T12" fmla="*/ 36 w 38"/>
                <a:gd name="T13" fmla="*/ 2 h 38"/>
                <a:gd name="T14" fmla="*/ 36 w 38"/>
                <a:gd name="T15" fmla="*/ 2 h 38"/>
                <a:gd name="T16" fmla="*/ 36 w 38"/>
                <a:gd name="T17" fmla="*/ 2 h 38"/>
                <a:gd name="T18" fmla="*/ 38 w 38"/>
                <a:gd name="T19" fmla="*/ 6 h 38"/>
                <a:gd name="T20" fmla="*/ 38 w 38"/>
                <a:gd name="T21" fmla="*/ 9 h 38"/>
                <a:gd name="T22" fmla="*/ 36 w 38"/>
                <a:gd name="T23" fmla="*/ 15 h 38"/>
                <a:gd name="T24" fmla="*/ 34 w 38"/>
                <a:gd name="T25" fmla="*/ 18 h 38"/>
                <a:gd name="T26" fmla="*/ 13 w 38"/>
                <a:gd name="T2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38">
                  <a:moveTo>
                    <a:pt x="0" y="25"/>
                  </a:moveTo>
                  <a:lnTo>
                    <a:pt x="20" y="4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8" y="6"/>
                  </a:lnTo>
                  <a:lnTo>
                    <a:pt x="38" y="9"/>
                  </a:lnTo>
                  <a:lnTo>
                    <a:pt x="36" y="15"/>
                  </a:lnTo>
                  <a:lnTo>
                    <a:pt x="34" y="18"/>
                  </a:lnTo>
                  <a:lnTo>
                    <a:pt x="13" y="38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7138988" y="2068513"/>
              <a:ext cx="53975" cy="76200"/>
            </a:xfrm>
            <a:custGeom>
              <a:avLst/>
              <a:gdLst>
                <a:gd name="T0" fmla="*/ 32 w 34"/>
                <a:gd name="T1" fmla="*/ 29 h 48"/>
                <a:gd name="T2" fmla="*/ 29 w 34"/>
                <a:gd name="T3" fmla="*/ 32 h 48"/>
                <a:gd name="T4" fmla="*/ 29 w 34"/>
                <a:gd name="T5" fmla="*/ 32 h 48"/>
                <a:gd name="T6" fmla="*/ 14 w 34"/>
                <a:gd name="T7" fmla="*/ 43 h 48"/>
                <a:gd name="T8" fmla="*/ 5 w 34"/>
                <a:gd name="T9" fmla="*/ 48 h 48"/>
                <a:gd name="T10" fmla="*/ 3 w 34"/>
                <a:gd name="T11" fmla="*/ 48 h 48"/>
                <a:gd name="T12" fmla="*/ 0 w 34"/>
                <a:gd name="T13" fmla="*/ 48 h 48"/>
                <a:gd name="T14" fmla="*/ 0 w 34"/>
                <a:gd name="T15" fmla="*/ 48 h 48"/>
                <a:gd name="T16" fmla="*/ 0 w 34"/>
                <a:gd name="T17" fmla="*/ 48 h 48"/>
                <a:gd name="T18" fmla="*/ 0 w 34"/>
                <a:gd name="T19" fmla="*/ 45 h 48"/>
                <a:gd name="T20" fmla="*/ 0 w 34"/>
                <a:gd name="T21" fmla="*/ 41 h 48"/>
                <a:gd name="T22" fmla="*/ 5 w 34"/>
                <a:gd name="T23" fmla="*/ 34 h 48"/>
                <a:gd name="T24" fmla="*/ 16 w 34"/>
                <a:gd name="T25" fmla="*/ 20 h 48"/>
                <a:gd name="T26" fmla="*/ 34 w 34"/>
                <a:gd name="T2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48">
                  <a:moveTo>
                    <a:pt x="32" y="29"/>
                  </a:moveTo>
                  <a:lnTo>
                    <a:pt x="29" y="32"/>
                  </a:lnTo>
                  <a:lnTo>
                    <a:pt x="29" y="32"/>
                  </a:lnTo>
                  <a:lnTo>
                    <a:pt x="14" y="43"/>
                  </a:lnTo>
                  <a:lnTo>
                    <a:pt x="5" y="48"/>
                  </a:lnTo>
                  <a:lnTo>
                    <a:pt x="3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1"/>
                  </a:lnTo>
                  <a:lnTo>
                    <a:pt x="5" y="34"/>
                  </a:lnTo>
                  <a:lnTo>
                    <a:pt x="16" y="20"/>
                  </a:lnTo>
                  <a:lnTo>
                    <a:pt x="3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Freeform 36"/>
            <p:cNvSpPr>
              <a:spLocks/>
            </p:cNvSpPr>
            <p:nvPr/>
          </p:nvSpPr>
          <p:spPr bwMode="auto">
            <a:xfrm>
              <a:off x="7204075" y="2073275"/>
              <a:ext cx="77788" cy="12700"/>
            </a:xfrm>
            <a:custGeom>
              <a:avLst/>
              <a:gdLst>
                <a:gd name="T0" fmla="*/ 49 w 49"/>
                <a:gd name="T1" fmla="*/ 6 h 8"/>
                <a:gd name="T2" fmla="*/ 27 w 49"/>
                <a:gd name="T3" fmla="*/ 0 h 8"/>
                <a:gd name="T4" fmla="*/ 0 w 49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" h="8">
                  <a:moveTo>
                    <a:pt x="49" y="6"/>
                  </a:moveTo>
                  <a:lnTo>
                    <a:pt x="27" y="0"/>
                  </a:lnTo>
                  <a:lnTo>
                    <a:pt x="0" y="8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Freeform 37"/>
            <p:cNvSpPr>
              <a:spLocks/>
            </p:cNvSpPr>
            <p:nvPr/>
          </p:nvSpPr>
          <p:spPr bwMode="auto">
            <a:xfrm>
              <a:off x="7229475" y="2085975"/>
              <a:ext cx="52388" cy="11113"/>
            </a:xfrm>
            <a:custGeom>
              <a:avLst/>
              <a:gdLst>
                <a:gd name="T0" fmla="*/ 0 w 33"/>
                <a:gd name="T1" fmla="*/ 5 h 7"/>
                <a:gd name="T2" fmla="*/ 6 w 33"/>
                <a:gd name="T3" fmla="*/ 7 h 7"/>
                <a:gd name="T4" fmla="*/ 33 w 3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7">
                  <a:moveTo>
                    <a:pt x="0" y="5"/>
                  </a:moveTo>
                  <a:lnTo>
                    <a:pt x="6" y="7"/>
                  </a:lnTo>
                  <a:lnTo>
                    <a:pt x="33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Freeform 38"/>
            <p:cNvSpPr>
              <a:spLocks/>
            </p:cNvSpPr>
            <p:nvPr/>
          </p:nvSpPr>
          <p:spPr bwMode="auto">
            <a:xfrm>
              <a:off x="7204075" y="2082800"/>
              <a:ext cx="77788" cy="61913"/>
            </a:xfrm>
            <a:custGeom>
              <a:avLst/>
              <a:gdLst>
                <a:gd name="T0" fmla="*/ 0 w 49"/>
                <a:gd name="T1" fmla="*/ 2 h 39"/>
                <a:gd name="T2" fmla="*/ 0 w 49"/>
                <a:gd name="T3" fmla="*/ 32 h 39"/>
                <a:gd name="T4" fmla="*/ 22 w 49"/>
                <a:gd name="T5" fmla="*/ 39 h 39"/>
                <a:gd name="T6" fmla="*/ 49 w 49"/>
                <a:gd name="T7" fmla="*/ 32 h 39"/>
                <a:gd name="T8" fmla="*/ 49 w 49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9">
                  <a:moveTo>
                    <a:pt x="0" y="2"/>
                  </a:moveTo>
                  <a:lnTo>
                    <a:pt x="0" y="32"/>
                  </a:lnTo>
                  <a:lnTo>
                    <a:pt x="22" y="39"/>
                  </a:lnTo>
                  <a:lnTo>
                    <a:pt x="49" y="32"/>
                  </a:lnTo>
                  <a:lnTo>
                    <a:pt x="49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Line 39"/>
            <p:cNvSpPr>
              <a:spLocks noChangeShapeType="1"/>
            </p:cNvSpPr>
            <p:nvPr/>
          </p:nvSpPr>
          <p:spPr bwMode="auto">
            <a:xfrm>
              <a:off x="7239000" y="2097088"/>
              <a:ext cx="0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Line 40"/>
            <p:cNvSpPr>
              <a:spLocks noChangeShapeType="1"/>
            </p:cNvSpPr>
            <p:nvPr/>
          </p:nvSpPr>
          <p:spPr bwMode="auto">
            <a:xfrm flipV="1">
              <a:off x="7261225" y="2122488"/>
              <a:ext cx="9525" cy="317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Line 41"/>
            <p:cNvSpPr>
              <a:spLocks noChangeShapeType="1"/>
            </p:cNvSpPr>
            <p:nvPr/>
          </p:nvSpPr>
          <p:spPr bwMode="auto">
            <a:xfrm>
              <a:off x="6340475" y="2160588"/>
              <a:ext cx="49213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2" name="Line 42"/>
            <p:cNvSpPr>
              <a:spLocks noChangeShapeType="1"/>
            </p:cNvSpPr>
            <p:nvPr/>
          </p:nvSpPr>
          <p:spPr bwMode="auto">
            <a:xfrm>
              <a:off x="6396038" y="2143125"/>
              <a:ext cx="11113" cy="2222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3" name="Line 43"/>
            <p:cNvSpPr>
              <a:spLocks noChangeShapeType="1"/>
            </p:cNvSpPr>
            <p:nvPr/>
          </p:nvSpPr>
          <p:spPr bwMode="auto">
            <a:xfrm flipH="1">
              <a:off x="6324600" y="2143125"/>
              <a:ext cx="7938" cy="2222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4" name="Freeform 44"/>
            <p:cNvSpPr>
              <a:spLocks/>
            </p:cNvSpPr>
            <p:nvPr/>
          </p:nvSpPr>
          <p:spPr bwMode="auto">
            <a:xfrm>
              <a:off x="6353175" y="2001838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6 h 13"/>
                <a:gd name="T4" fmla="*/ 11 w 12"/>
                <a:gd name="T5" fmla="*/ 11 h 13"/>
                <a:gd name="T6" fmla="*/ 5 w 12"/>
                <a:gd name="T7" fmla="*/ 13 h 13"/>
                <a:gd name="T8" fmla="*/ 5 w 12"/>
                <a:gd name="T9" fmla="*/ 13 h 13"/>
                <a:gd name="T10" fmla="*/ 1 w 12"/>
                <a:gd name="T11" fmla="*/ 11 h 13"/>
                <a:gd name="T12" fmla="*/ 0 w 12"/>
                <a:gd name="T13" fmla="*/ 6 h 13"/>
                <a:gd name="T14" fmla="*/ 0 w 12"/>
                <a:gd name="T15" fmla="*/ 6 h 13"/>
                <a:gd name="T16" fmla="*/ 1 w 12"/>
                <a:gd name="T17" fmla="*/ 2 h 13"/>
                <a:gd name="T18" fmla="*/ 5 w 12"/>
                <a:gd name="T19" fmla="*/ 0 h 13"/>
                <a:gd name="T20" fmla="*/ 5 w 12"/>
                <a:gd name="T21" fmla="*/ 0 h 13"/>
                <a:gd name="T22" fmla="*/ 11 w 12"/>
                <a:gd name="T23" fmla="*/ 2 h 13"/>
                <a:gd name="T24" fmla="*/ 12 w 12"/>
                <a:gd name="T25" fmla="*/ 6 h 13"/>
                <a:gd name="T26" fmla="*/ 12 w 12"/>
                <a:gd name="T2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6"/>
                  </a:lnTo>
                  <a:lnTo>
                    <a:pt x="11" y="11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1" y="11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11" y="2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5" name="Freeform 45"/>
            <p:cNvSpPr>
              <a:spLocks/>
            </p:cNvSpPr>
            <p:nvPr/>
          </p:nvSpPr>
          <p:spPr bwMode="auto">
            <a:xfrm>
              <a:off x="6300788" y="2011363"/>
              <a:ext cx="123825" cy="131763"/>
            </a:xfrm>
            <a:custGeom>
              <a:avLst/>
              <a:gdLst>
                <a:gd name="T0" fmla="*/ 24 w 78"/>
                <a:gd name="T1" fmla="*/ 0 h 83"/>
                <a:gd name="T2" fmla="*/ 22 w 78"/>
                <a:gd name="T3" fmla="*/ 0 h 83"/>
                <a:gd name="T4" fmla="*/ 9 w 78"/>
                <a:gd name="T5" fmla="*/ 7 h 83"/>
                <a:gd name="T6" fmla="*/ 9 w 78"/>
                <a:gd name="T7" fmla="*/ 7 h 83"/>
                <a:gd name="T8" fmla="*/ 6 w 78"/>
                <a:gd name="T9" fmla="*/ 10 h 83"/>
                <a:gd name="T10" fmla="*/ 4 w 78"/>
                <a:gd name="T11" fmla="*/ 16 h 83"/>
                <a:gd name="T12" fmla="*/ 4 w 78"/>
                <a:gd name="T13" fmla="*/ 30 h 83"/>
                <a:gd name="T14" fmla="*/ 0 w 78"/>
                <a:gd name="T15" fmla="*/ 39 h 83"/>
                <a:gd name="T16" fmla="*/ 0 w 78"/>
                <a:gd name="T17" fmla="*/ 66 h 83"/>
                <a:gd name="T18" fmla="*/ 0 w 78"/>
                <a:gd name="T19" fmla="*/ 66 h 83"/>
                <a:gd name="T20" fmla="*/ 6 w 78"/>
                <a:gd name="T21" fmla="*/ 72 h 83"/>
                <a:gd name="T22" fmla="*/ 9 w 78"/>
                <a:gd name="T23" fmla="*/ 77 h 83"/>
                <a:gd name="T24" fmla="*/ 13 w 78"/>
                <a:gd name="T25" fmla="*/ 83 h 83"/>
                <a:gd name="T26" fmla="*/ 65 w 78"/>
                <a:gd name="T27" fmla="*/ 83 h 83"/>
                <a:gd name="T28" fmla="*/ 65 w 78"/>
                <a:gd name="T29" fmla="*/ 83 h 83"/>
                <a:gd name="T30" fmla="*/ 69 w 78"/>
                <a:gd name="T31" fmla="*/ 75 h 83"/>
                <a:gd name="T32" fmla="*/ 72 w 78"/>
                <a:gd name="T33" fmla="*/ 70 h 83"/>
                <a:gd name="T34" fmla="*/ 78 w 78"/>
                <a:gd name="T35" fmla="*/ 66 h 83"/>
                <a:gd name="T36" fmla="*/ 78 w 78"/>
                <a:gd name="T37" fmla="*/ 39 h 83"/>
                <a:gd name="T38" fmla="*/ 74 w 78"/>
                <a:gd name="T39" fmla="*/ 30 h 83"/>
                <a:gd name="T40" fmla="*/ 74 w 78"/>
                <a:gd name="T41" fmla="*/ 14 h 83"/>
                <a:gd name="T42" fmla="*/ 74 w 78"/>
                <a:gd name="T43" fmla="*/ 14 h 83"/>
                <a:gd name="T44" fmla="*/ 72 w 78"/>
                <a:gd name="T45" fmla="*/ 9 h 83"/>
                <a:gd name="T46" fmla="*/ 69 w 78"/>
                <a:gd name="T47" fmla="*/ 5 h 83"/>
                <a:gd name="T48" fmla="*/ 58 w 78"/>
                <a:gd name="T49" fmla="*/ 0 h 83"/>
                <a:gd name="T50" fmla="*/ 54 w 78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8" h="83">
                  <a:moveTo>
                    <a:pt x="24" y="0"/>
                  </a:moveTo>
                  <a:lnTo>
                    <a:pt x="22" y="0"/>
                  </a:lnTo>
                  <a:lnTo>
                    <a:pt x="9" y="7"/>
                  </a:lnTo>
                  <a:lnTo>
                    <a:pt x="9" y="7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30"/>
                  </a:lnTo>
                  <a:lnTo>
                    <a:pt x="0" y="3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9" y="77"/>
                  </a:lnTo>
                  <a:lnTo>
                    <a:pt x="13" y="83"/>
                  </a:lnTo>
                  <a:lnTo>
                    <a:pt x="65" y="83"/>
                  </a:lnTo>
                  <a:lnTo>
                    <a:pt x="65" y="83"/>
                  </a:lnTo>
                  <a:lnTo>
                    <a:pt x="69" y="75"/>
                  </a:lnTo>
                  <a:lnTo>
                    <a:pt x="72" y="70"/>
                  </a:lnTo>
                  <a:lnTo>
                    <a:pt x="78" y="66"/>
                  </a:lnTo>
                  <a:lnTo>
                    <a:pt x="78" y="39"/>
                  </a:lnTo>
                  <a:lnTo>
                    <a:pt x="74" y="30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2" y="9"/>
                  </a:lnTo>
                  <a:lnTo>
                    <a:pt x="69" y="5"/>
                  </a:lnTo>
                  <a:lnTo>
                    <a:pt x="58" y="0"/>
                  </a:lnTo>
                  <a:lnTo>
                    <a:pt x="5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6" name="Rectangle 46"/>
            <p:cNvSpPr>
              <a:spLocks noChangeArrowheads="1"/>
            </p:cNvSpPr>
            <p:nvPr/>
          </p:nvSpPr>
          <p:spPr bwMode="auto">
            <a:xfrm>
              <a:off x="6326188" y="2036763"/>
              <a:ext cx="28575" cy="14288"/>
            </a:xfrm>
            <a:prstGeom prst="rect">
              <a:avLst/>
            </a:prstGeom>
            <a:noFill/>
            <a:ln w="7938">
              <a:solidFill>
                <a:srgbClr val="2945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7" name="Rectangle 47"/>
            <p:cNvSpPr>
              <a:spLocks noChangeArrowheads="1"/>
            </p:cNvSpPr>
            <p:nvPr/>
          </p:nvSpPr>
          <p:spPr bwMode="auto">
            <a:xfrm>
              <a:off x="6370638" y="2036763"/>
              <a:ext cx="28575" cy="14288"/>
            </a:xfrm>
            <a:prstGeom prst="rect">
              <a:avLst/>
            </a:prstGeom>
            <a:noFill/>
            <a:ln w="7938">
              <a:solidFill>
                <a:srgbClr val="2945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8" name="Freeform 48"/>
            <p:cNvSpPr>
              <a:spLocks/>
            </p:cNvSpPr>
            <p:nvPr/>
          </p:nvSpPr>
          <p:spPr bwMode="auto">
            <a:xfrm>
              <a:off x="6321425" y="2065338"/>
              <a:ext cx="82550" cy="7938"/>
            </a:xfrm>
            <a:custGeom>
              <a:avLst/>
              <a:gdLst>
                <a:gd name="T0" fmla="*/ 52 w 52"/>
                <a:gd name="T1" fmla="*/ 5 h 5"/>
                <a:gd name="T2" fmla="*/ 25 w 52"/>
                <a:gd name="T3" fmla="*/ 0 h 5"/>
                <a:gd name="T4" fmla="*/ 0 w 5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5">
                  <a:moveTo>
                    <a:pt x="52" y="5"/>
                  </a:moveTo>
                  <a:lnTo>
                    <a:pt x="25" y="0"/>
                  </a:lnTo>
                  <a:lnTo>
                    <a:pt x="0" y="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9" name="Freeform 49"/>
            <p:cNvSpPr>
              <a:spLocks/>
            </p:cNvSpPr>
            <p:nvPr/>
          </p:nvSpPr>
          <p:spPr bwMode="auto">
            <a:xfrm>
              <a:off x="6354763" y="2097088"/>
              <a:ext cx="15875" cy="28575"/>
            </a:xfrm>
            <a:custGeom>
              <a:avLst/>
              <a:gdLst>
                <a:gd name="T0" fmla="*/ 4 w 10"/>
                <a:gd name="T1" fmla="*/ 18 h 18"/>
                <a:gd name="T2" fmla="*/ 4 w 10"/>
                <a:gd name="T3" fmla="*/ 18 h 18"/>
                <a:gd name="T4" fmla="*/ 4 w 10"/>
                <a:gd name="T5" fmla="*/ 18 h 18"/>
                <a:gd name="T6" fmla="*/ 0 w 10"/>
                <a:gd name="T7" fmla="*/ 16 h 18"/>
                <a:gd name="T8" fmla="*/ 0 w 10"/>
                <a:gd name="T9" fmla="*/ 12 h 18"/>
                <a:gd name="T10" fmla="*/ 0 w 10"/>
                <a:gd name="T11" fmla="*/ 5 h 18"/>
                <a:gd name="T12" fmla="*/ 0 w 10"/>
                <a:gd name="T13" fmla="*/ 5 h 18"/>
                <a:gd name="T14" fmla="*/ 0 w 10"/>
                <a:gd name="T15" fmla="*/ 2 h 18"/>
                <a:gd name="T16" fmla="*/ 4 w 10"/>
                <a:gd name="T17" fmla="*/ 0 h 18"/>
                <a:gd name="T18" fmla="*/ 4 w 10"/>
                <a:gd name="T19" fmla="*/ 0 h 18"/>
                <a:gd name="T20" fmla="*/ 4 w 10"/>
                <a:gd name="T21" fmla="*/ 0 h 18"/>
                <a:gd name="T22" fmla="*/ 8 w 10"/>
                <a:gd name="T23" fmla="*/ 2 h 18"/>
                <a:gd name="T24" fmla="*/ 10 w 10"/>
                <a:gd name="T25" fmla="*/ 5 h 18"/>
                <a:gd name="T26" fmla="*/ 10 w 10"/>
                <a:gd name="T27" fmla="*/ 12 h 18"/>
                <a:gd name="T28" fmla="*/ 10 w 10"/>
                <a:gd name="T29" fmla="*/ 12 h 18"/>
                <a:gd name="T30" fmla="*/ 8 w 10"/>
                <a:gd name="T31" fmla="*/ 16 h 18"/>
                <a:gd name="T32" fmla="*/ 4 w 10"/>
                <a:gd name="T33" fmla="*/ 18 h 18"/>
                <a:gd name="T34" fmla="*/ 4 w 10"/>
                <a:gd name="T3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8">
                  <a:moveTo>
                    <a:pt x="4" y="18"/>
                  </a:moveTo>
                  <a:lnTo>
                    <a:pt x="4" y="18"/>
                  </a:lnTo>
                  <a:lnTo>
                    <a:pt x="4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2"/>
                  </a:lnTo>
                  <a:lnTo>
                    <a:pt x="10" y="5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8" y="16"/>
                  </a:lnTo>
                  <a:lnTo>
                    <a:pt x="4" y="18"/>
                  </a:lnTo>
                  <a:lnTo>
                    <a:pt x="4" y="18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0" name="Freeform 50"/>
            <p:cNvSpPr>
              <a:spLocks/>
            </p:cNvSpPr>
            <p:nvPr/>
          </p:nvSpPr>
          <p:spPr bwMode="auto">
            <a:xfrm>
              <a:off x="6326188" y="2097088"/>
              <a:ext cx="12700" cy="31750"/>
            </a:xfrm>
            <a:custGeom>
              <a:avLst/>
              <a:gdLst>
                <a:gd name="T0" fmla="*/ 0 w 8"/>
                <a:gd name="T1" fmla="*/ 0 h 20"/>
                <a:gd name="T2" fmla="*/ 0 w 8"/>
                <a:gd name="T3" fmla="*/ 7 h 20"/>
                <a:gd name="T4" fmla="*/ 0 w 8"/>
                <a:gd name="T5" fmla="*/ 7 h 20"/>
                <a:gd name="T6" fmla="*/ 2 w 8"/>
                <a:gd name="T7" fmla="*/ 11 h 20"/>
                <a:gd name="T8" fmla="*/ 6 w 8"/>
                <a:gd name="T9" fmla="*/ 14 h 20"/>
                <a:gd name="T10" fmla="*/ 8 w 8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0">
                  <a:moveTo>
                    <a:pt x="0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6" y="14"/>
                  </a:lnTo>
                  <a:lnTo>
                    <a:pt x="8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1" name="Freeform 51"/>
            <p:cNvSpPr>
              <a:spLocks/>
            </p:cNvSpPr>
            <p:nvPr/>
          </p:nvSpPr>
          <p:spPr bwMode="auto">
            <a:xfrm>
              <a:off x="6386513" y="2097088"/>
              <a:ext cx="12700" cy="31750"/>
            </a:xfrm>
            <a:custGeom>
              <a:avLst/>
              <a:gdLst>
                <a:gd name="T0" fmla="*/ 8 w 8"/>
                <a:gd name="T1" fmla="*/ 0 h 20"/>
                <a:gd name="T2" fmla="*/ 8 w 8"/>
                <a:gd name="T3" fmla="*/ 7 h 20"/>
                <a:gd name="T4" fmla="*/ 8 w 8"/>
                <a:gd name="T5" fmla="*/ 7 h 20"/>
                <a:gd name="T6" fmla="*/ 4 w 8"/>
                <a:gd name="T7" fmla="*/ 11 h 20"/>
                <a:gd name="T8" fmla="*/ 2 w 8"/>
                <a:gd name="T9" fmla="*/ 14 h 20"/>
                <a:gd name="T10" fmla="*/ 0 w 8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0">
                  <a:moveTo>
                    <a:pt x="8" y="0"/>
                  </a:moveTo>
                  <a:lnTo>
                    <a:pt x="8" y="7"/>
                  </a:lnTo>
                  <a:lnTo>
                    <a:pt x="8" y="7"/>
                  </a:lnTo>
                  <a:lnTo>
                    <a:pt x="4" y="11"/>
                  </a:lnTo>
                  <a:lnTo>
                    <a:pt x="2" y="14"/>
                  </a:lnTo>
                  <a:lnTo>
                    <a:pt x="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2" name="Freeform 52"/>
            <p:cNvSpPr>
              <a:spLocks/>
            </p:cNvSpPr>
            <p:nvPr/>
          </p:nvSpPr>
          <p:spPr bwMode="auto">
            <a:xfrm>
              <a:off x="6278563" y="2039938"/>
              <a:ext cx="14288" cy="93663"/>
            </a:xfrm>
            <a:custGeom>
              <a:avLst/>
              <a:gdLst>
                <a:gd name="T0" fmla="*/ 9 w 9"/>
                <a:gd name="T1" fmla="*/ 0 h 59"/>
                <a:gd name="T2" fmla="*/ 0 w 9"/>
                <a:gd name="T3" fmla="*/ 7 h 59"/>
                <a:gd name="T4" fmla="*/ 0 w 9"/>
                <a:gd name="T5" fmla="*/ 57 h 59"/>
                <a:gd name="T6" fmla="*/ 9 w 9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9">
                  <a:moveTo>
                    <a:pt x="9" y="0"/>
                  </a:moveTo>
                  <a:lnTo>
                    <a:pt x="0" y="7"/>
                  </a:lnTo>
                  <a:lnTo>
                    <a:pt x="0" y="57"/>
                  </a:lnTo>
                  <a:lnTo>
                    <a:pt x="9" y="5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3" name="Freeform 53"/>
            <p:cNvSpPr>
              <a:spLocks/>
            </p:cNvSpPr>
            <p:nvPr/>
          </p:nvSpPr>
          <p:spPr bwMode="auto">
            <a:xfrm>
              <a:off x="6257925" y="2143125"/>
              <a:ext cx="49213" cy="4763"/>
            </a:xfrm>
            <a:custGeom>
              <a:avLst/>
              <a:gdLst>
                <a:gd name="T0" fmla="*/ 0 w 31"/>
                <a:gd name="T1" fmla="*/ 0 h 3"/>
                <a:gd name="T2" fmla="*/ 11 w 31"/>
                <a:gd name="T3" fmla="*/ 0 h 3"/>
                <a:gd name="T4" fmla="*/ 31 w 3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3">
                  <a:moveTo>
                    <a:pt x="0" y="0"/>
                  </a:moveTo>
                  <a:lnTo>
                    <a:pt x="11" y="0"/>
                  </a:lnTo>
                  <a:lnTo>
                    <a:pt x="31" y="3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4" name="Freeform 54"/>
            <p:cNvSpPr>
              <a:spLocks/>
            </p:cNvSpPr>
            <p:nvPr/>
          </p:nvSpPr>
          <p:spPr bwMode="auto">
            <a:xfrm>
              <a:off x="6257925" y="2055813"/>
              <a:ext cx="6350" cy="74613"/>
            </a:xfrm>
            <a:custGeom>
              <a:avLst/>
              <a:gdLst>
                <a:gd name="T0" fmla="*/ 0 w 4"/>
                <a:gd name="T1" fmla="*/ 2 h 47"/>
                <a:gd name="T2" fmla="*/ 4 w 4"/>
                <a:gd name="T3" fmla="*/ 0 h 47"/>
                <a:gd name="T4" fmla="*/ 4 w 4"/>
                <a:gd name="T5" fmla="*/ 47 h 47"/>
                <a:gd name="T6" fmla="*/ 0 w 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7">
                  <a:moveTo>
                    <a:pt x="0" y="2"/>
                  </a:moveTo>
                  <a:lnTo>
                    <a:pt x="4" y="0"/>
                  </a:lnTo>
                  <a:lnTo>
                    <a:pt x="4" y="47"/>
                  </a:lnTo>
                  <a:lnTo>
                    <a:pt x="0" y="47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5" name="Freeform 55"/>
            <p:cNvSpPr>
              <a:spLocks/>
            </p:cNvSpPr>
            <p:nvPr/>
          </p:nvSpPr>
          <p:spPr bwMode="auto">
            <a:xfrm>
              <a:off x="6588125" y="2030413"/>
              <a:ext cx="100013" cy="120650"/>
            </a:xfrm>
            <a:custGeom>
              <a:avLst/>
              <a:gdLst>
                <a:gd name="T0" fmla="*/ 63 w 63"/>
                <a:gd name="T1" fmla="*/ 69 h 76"/>
                <a:gd name="T2" fmla="*/ 63 w 63"/>
                <a:gd name="T3" fmla="*/ 71 h 76"/>
                <a:gd name="T4" fmla="*/ 63 w 63"/>
                <a:gd name="T5" fmla="*/ 71 h 76"/>
                <a:gd name="T6" fmla="*/ 61 w 63"/>
                <a:gd name="T7" fmla="*/ 74 h 76"/>
                <a:gd name="T8" fmla="*/ 58 w 63"/>
                <a:gd name="T9" fmla="*/ 76 h 76"/>
                <a:gd name="T10" fmla="*/ 5 w 63"/>
                <a:gd name="T11" fmla="*/ 76 h 76"/>
                <a:gd name="T12" fmla="*/ 5 w 63"/>
                <a:gd name="T13" fmla="*/ 76 h 76"/>
                <a:gd name="T14" fmla="*/ 2 w 63"/>
                <a:gd name="T15" fmla="*/ 74 h 76"/>
                <a:gd name="T16" fmla="*/ 0 w 63"/>
                <a:gd name="T17" fmla="*/ 71 h 76"/>
                <a:gd name="T18" fmla="*/ 0 w 63"/>
                <a:gd name="T19" fmla="*/ 69 h 76"/>
                <a:gd name="T20" fmla="*/ 12 w 63"/>
                <a:gd name="T21" fmla="*/ 69 h 76"/>
                <a:gd name="T22" fmla="*/ 12 w 63"/>
                <a:gd name="T23" fmla="*/ 69 h 76"/>
                <a:gd name="T24" fmla="*/ 14 w 63"/>
                <a:gd name="T25" fmla="*/ 67 h 76"/>
                <a:gd name="T26" fmla="*/ 14 w 63"/>
                <a:gd name="T27" fmla="*/ 65 h 76"/>
                <a:gd name="T28" fmla="*/ 12 w 63"/>
                <a:gd name="T29" fmla="*/ 62 h 76"/>
                <a:gd name="T30" fmla="*/ 12 w 63"/>
                <a:gd name="T31" fmla="*/ 62 h 76"/>
                <a:gd name="T32" fmla="*/ 11 w 63"/>
                <a:gd name="T33" fmla="*/ 60 h 76"/>
                <a:gd name="T34" fmla="*/ 9 w 63"/>
                <a:gd name="T35" fmla="*/ 60 h 76"/>
                <a:gd name="T36" fmla="*/ 0 w 63"/>
                <a:gd name="T37" fmla="*/ 60 h 76"/>
                <a:gd name="T38" fmla="*/ 0 w 63"/>
                <a:gd name="T39" fmla="*/ 7 h 76"/>
                <a:gd name="T40" fmla="*/ 0 w 63"/>
                <a:gd name="T41" fmla="*/ 7 h 76"/>
                <a:gd name="T42" fmla="*/ 2 w 63"/>
                <a:gd name="T43" fmla="*/ 4 h 76"/>
                <a:gd name="T44" fmla="*/ 5 w 63"/>
                <a:gd name="T45" fmla="*/ 2 h 76"/>
                <a:gd name="T46" fmla="*/ 5 w 63"/>
                <a:gd name="T47" fmla="*/ 2 h 76"/>
                <a:gd name="T48" fmla="*/ 12 w 63"/>
                <a:gd name="T49" fmla="*/ 0 h 76"/>
                <a:gd name="T50" fmla="*/ 32 w 63"/>
                <a:gd name="T51" fmla="*/ 0 h 76"/>
                <a:gd name="T52" fmla="*/ 32 w 63"/>
                <a:gd name="T53" fmla="*/ 0 h 76"/>
                <a:gd name="T54" fmla="*/ 50 w 63"/>
                <a:gd name="T55" fmla="*/ 0 h 76"/>
                <a:gd name="T56" fmla="*/ 58 w 63"/>
                <a:gd name="T57" fmla="*/ 2 h 76"/>
                <a:gd name="T58" fmla="*/ 58 w 63"/>
                <a:gd name="T59" fmla="*/ 2 h 76"/>
                <a:gd name="T60" fmla="*/ 61 w 63"/>
                <a:gd name="T61" fmla="*/ 4 h 76"/>
                <a:gd name="T62" fmla="*/ 63 w 63"/>
                <a:gd name="T63" fmla="*/ 7 h 76"/>
                <a:gd name="T64" fmla="*/ 63 w 63"/>
                <a:gd name="T65" fmla="*/ 60 h 76"/>
                <a:gd name="T66" fmla="*/ 54 w 63"/>
                <a:gd name="T67" fmla="*/ 60 h 76"/>
                <a:gd name="T68" fmla="*/ 54 w 63"/>
                <a:gd name="T69" fmla="*/ 60 h 76"/>
                <a:gd name="T70" fmla="*/ 52 w 63"/>
                <a:gd name="T71" fmla="*/ 60 h 76"/>
                <a:gd name="T72" fmla="*/ 50 w 63"/>
                <a:gd name="T73" fmla="*/ 62 h 76"/>
                <a:gd name="T74" fmla="*/ 49 w 63"/>
                <a:gd name="T75" fmla="*/ 65 h 76"/>
                <a:gd name="T76" fmla="*/ 49 w 63"/>
                <a:gd name="T77" fmla="*/ 65 h 76"/>
                <a:gd name="T78" fmla="*/ 50 w 63"/>
                <a:gd name="T79" fmla="*/ 67 h 76"/>
                <a:gd name="T80" fmla="*/ 52 w 63"/>
                <a:gd name="T81" fmla="*/ 69 h 76"/>
                <a:gd name="T82" fmla="*/ 63 w 63"/>
                <a:gd name="T83" fmla="*/ 6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3" h="76">
                  <a:moveTo>
                    <a:pt x="63" y="69"/>
                  </a:moveTo>
                  <a:lnTo>
                    <a:pt x="63" y="71"/>
                  </a:lnTo>
                  <a:lnTo>
                    <a:pt x="63" y="71"/>
                  </a:lnTo>
                  <a:lnTo>
                    <a:pt x="61" y="74"/>
                  </a:lnTo>
                  <a:lnTo>
                    <a:pt x="58" y="76"/>
                  </a:lnTo>
                  <a:lnTo>
                    <a:pt x="5" y="76"/>
                  </a:lnTo>
                  <a:lnTo>
                    <a:pt x="5" y="76"/>
                  </a:lnTo>
                  <a:lnTo>
                    <a:pt x="2" y="74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12" y="69"/>
                  </a:lnTo>
                  <a:lnTo>
                    <a:pt x="12" y="69"/>
                  </a:lnTo>
                  <a:lnTo>
                    <a:pt x="14" y="67"/>
                  </a:lnTo>
                  <a:lnTo>
                    <a:pt x="14" y="65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1" y="60"/>
                  </a:lnTo>
                  <a:lnTo>
                    <a:pt x="9" y="60"/>
                  </a:lnTo>
                  <a:lnTo>
                    <a:pt x="0" y="60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1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50" y="0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61" y="4"/>
                  </a:lnTo>
                  <a:lnTo>
                    <a:pt x="63" y="7"/>
                  </a:lnTo>
                  <a:lnTo>
                    <a:pt x="63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2" y="60"/>
                  </a:lnTo>
                  <a:lnTo>
                    <a:pt x="50" y="62"/>
                  </a:lnTo>
                  <a:lnTo>
                    <a:pt x="49" y="65"/>
                  </a:lnTo>
                  <a:lnTo>
                    <a:pt x="49" y="65"/>
                  </a:lnTo>
                  <a:lnTo>
                    <a:pt x="50" y="67"/>
                  </a:lnTo>
                  <a:lnTo>
                    <a:pt x="52" y="69"/>
                  </a:lnTo>
                  <a:lnTo>
                    <a:pt x="63" y="69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6" name="Freeform 56"/>
            <p:cNvSpPr>
              <a:spLocks/>
            </p:cNvSpPr>
            <p:nvPr/>
          </p:nvSpPr>
          <p:spPr bwMode="auto">
            <a:xfrm>
              <a:off x="6602413" y="2108200"/>
              <a:ext cx="74613" cy="14288"/>
            </a:xfrm>
            <a:custGeom>
              <a:avLst/>
              <a:gdLst>
                <a:gd name="T0" fmla="*/ 0 w 47"/>
                <a:gd name="T1" fmla="*/ 0 h 9"/>
                <a:gd name="T2" fmla="*/ 5 w 47"/>
                <a:gd name="T3" fmla="*/ 0 h 9"/>
                <a:gd name="T4" fmla="*/ 11 w 47"/>
                <a:gd name="T5" fmla="*/ 9 h 9"/>
                <a:gd name="T6" fmla="*/ 34 w 47"/>
                <a:gd name="T7" fmla="*/ 9 h 9"/>
                <a:gd name="T8" fmla="*/ 34 w 47"/>
                <a:gd name="T9" fmla="*/ 9 h 9"/>
                <a:gd name="T10" fmla="*/ 40 w 47"/>
                <a:gd name="T11" fmla="*/ 0 h 9"/>
                <a:gd name="T12" fmla="*/ 47 w 47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9">
                  <a:moveTo>
                    <a:pt x="0" y="0"/>
                  </a:moveTo>
                  <a:lnTo>
                    <a:pt x="5" y="0"/>
                  </a:lnTo>
                  <a:lnTo>
                    <a:pt x="11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40" y="0"/>
                  </a:lnTo>
                  <a:lnTo>
                    <a:pt x="47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7" name="Line 57"/>
            <p:cNvSpPr>
              <a:spLocks noChangeShapeType="1"/>
            </p:cNvSpPr>
            <p:nvPr/>
          </p:nvSpPr>
          <p:spPr bwMode="auto">
            <a:xfrm>
              <a:off x="6624638" y="2108200"/>
              <a:ext cx="26988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8" name="Line 58"/>
            <p:cNvSpPr>
              <a:spLocks noChangeShapeType="1"/>
            </p:cNvSpPr>
            <p:nvPr/>
          </p:nvSpPr>
          <p:spPr bwMode="auto">
            <a:xfrm>
              <a:off x="6619875" y="2097088"/>
              <a:ext cx="36513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9" name="Line 59"/>
            <p:cNvSpPr>
              <a:spLocks noChangeShapeType="1"/>
            </p:cNvSpPr>
            <p:nvPr/>
          </p:nvSpPr>
          <p:spPr bwMode="auto">
            <a:xfrm>
              <a:off x="6630988" y="2136775"/>
              <a:ext cx="14288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0" name="Freeform 60"/>
            <p:cNvSpPr>
              <a:spLocks/>
            </p:cNvSpPr>
            <p:nvPr/>
          </p:nvSpPr>
          <p:spPr bwMode="auto">
            <a:xfrm>
              <a:off x="6602413" y="2047875"/>
              <a:ext cx="74613" cy="34925"/>
            </a:xfrm>
            <a:custGeom>
              <a:avLst/>
              <a:gdLst>
                <a:gd name="T0" fmla="*/ 0 w 47"/>
                <a:gd name="T1" fmla="*/ 0 h 22"/>
                <a:gd name="T2" fmla="*/ 0 w 47"/>
                <a:gd name="T3" fmla="*/ 16 h 22"/>
                <a:gd name="T4" fmla="*/ 0 w 47"/>
                <a:gd name="T5" fmla="*/ 16 h 22"/>
                <a:gd name="T6" fmla="*/ 0 w 47"/>
                <a:gd name="T7" fmla="*/ 18 h 22"/>
                <a:gd name="T8" fmla="*/ 3 w 47"/>
                <a:gd name="T9" fmla="*/ 20 h 22"/>
                <a:gd name="T10" fmla="*/ 3 w 47"/>
                <a:gd name="T11" fmla="*/ 20 h 22"/>
                <a:gd name="T12" fmla="*/ 11 w 47"/>
                <a:gd name="T13" fmla="*/ 22 h 22"/>
                <a:gd name="T14" fmla="*/ 23 w 47"/>
                <a:gd name="T15" fmla="*/ 22 h 22"/>
                <a:gd name="T16" fmla="*/ 23 w 47"/>
                <a:gd name="T17" fmla="*/ 22 h 22"/>
                <a:gd name="T18" fmla="*/ 36 w 47"/>
                <a:gd name="T19" fmla="*/ 22 h 22"/>
                <a:gd name="T20" fmla="*/ 41 w 47"/>
                <a:gd name="T21" fmla="*/ 20 h 22"/>
                <a:gd name="T22" fmla="*/ 41 w 47"/>
                <a:gd name="T23" fmla="*/ 20 h 22"/>
                <a:gd name="T24" fmla="*/ 45 w 47"/>
                <a:gd name="T25" fmla="*/ 18 h 22"/>
                <a:gd name="T26" fmla="*/ 47 w 47"/>
                <a:gd name="T27" fmla="*/ 16 h 22"/>
                <a:gd name="T28" fmla="*/ 47 w 47"/>
                <a:gd name="T29" fmla="*/ 0 h 22"/>
                <a:gd name="T30" fmla="*/ 0 w 47"/>
                <a:gd name="T3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22">
                  <a:moveTo>
                    <a:pt x="0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11" y="22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36" y="22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5" y="18"/>
                  </a:lnTo>
                  <a:lnTo>
                    <a:pt x="47" y="16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1" name="Freeform 61"/>
            <p:cNvSpPr>
              <a:spLocks/>
            </p:cNvSpPr>
            <p:nvPr/>
          </p:nvSpPr>
          <p:spPr bwMode="auto">
            <a:xfrm>
              <a:off x="6567488" y="2047875"/>
              <a:ext cx="20638" cy="34925"/>
            </a:xfrm>
            <a:custGeom>
              <a:avLst/>
              <a:gdLst>
                <a:gd name="T0" fmla="*/ 13 w 13"/>
                <a:gd name="T1" fmla="*/ 22 h 22"/>
                <a:gd name="T2" fmla="*/ 0 w 13"/>
                <a:gd name="T3" fmla="*/ 16 h 22"/>
                <a:gd name="T4" fmla="*/ 0 w 13"/>
                <a:gd name="T5" fmla="*/ 16 h 22"/>
                <a:gd name="T6" fmla="*/ 0 w 13"/>
                <a:gd name="T7" fmla="*/ 14 h 22"/>
                <a:gd name="T8" fmla="*/ 0 w 13"/>
                <a:gd name="T9" fmla="*/ 2 h 22"/>
                <a:gd name="T10" fmla="*/ 0 w 13"/>
                <a:gd name="T11" fmla="*/ 2 h 22"/>
                <a:gd name="T12" fmla="*/ 2 w 13"/>
                <a:gd name="T13" fmla="*/ 0 h 22"/>
                <a:gd name="T14" fmla="*/ 6 w 1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2">
                  <a:moveTo>
                    <a:pt x="13" y="22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2" name="Freeform 62"/>
            <p:cNvSpPr>
              <a:spLocks/>
            </p:cNvSpPr>
            <p:nvPr/>
          </p:nvSpPr>
          <p:spPr bwMode="auto">
            <a:xfrm>
              <a:off x="6688138" y="2047875"/>
              <a:ext cx="20638" cy="34925"/>
            </a:xfrm>
            <a:custGeom>
              <a:avLst/>
              <a:gdLst>
                <a:gd name="T0" fmla="*/ 0 w 13"/>
                <a:gd name="T1" fmla="*/ 22 h 22"/>
                <a:gd name="T2" fmla="*/ 13 w 13"/>
                <a:gd name="T3" fmla="*/ 16 h 22"/>
                <a:gd name="T4" fmla="*/ 13 w 13"/>
                <a:gd name="T5" fmla="*/ 16 h 22"/>
                <a:gd name="T6" fmla="*/ 13 w 13"/>
                <a:gd name="T7" fmla="*/ 14 h 22"/>
                <a:gd name="T8" fmla="*/ 13 w 13"/>
                <a:gd name="T9" fmla="*/ 2 h 22"/>
                <a:gd name="T10" fmla="*/ 13 w 13"/>
                <a:gd name="T11" fmla="*/ 2 h 22"/>
                <a:gd name="T12" fmla="*/ 13 w 13"/>
                <a:gd name="T13" fmla="*/ 0 h 22"/>
                <a:gd name="T14" fmla="*/ 7 w 1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2">
                  <a:moveTo>
                    <a:pt x="0" y="22"/>
                  </a:moveTo>
                  <a:lnTo>
                    <a:pt x="13" y="16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7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3" name="Freeform 63"/>
            <p:cNvSpPr>
              <a:spLocks/>
            </p:cNvSpPr>
            <p:nvPr/>
          </p:nvSpPr>
          <p:spPr bwMode="auto">
            <a:xfrm>
              <a:off x="6592888" y="2151063"/>
              <a:ext cx="23813" cy="11113"/>
            </a:xfrm>
            <a:custGeom>
              <a:avLst/>
              <a:gdLst>
                <a:gd name="T0" fmla="*/ 0 w 15"/>
                <a:gd name="T1" fmla="*/ 0 h 7"/>
                <a:gd name="T2" fmla="*/ 0 w 15"/>
                <a:gd name="T3" fmla="*/ 6 h 7"/>
                <a:gd name="T4" fmla="*/ 0 w 15"/>
                <a:gd name="T5" fmla="*/ 6 h 7"/>
                <a:gd name="T6" fmla="*/ 0 w 15"/>
                <a:gd name="T7" fmla="*/ 7 h 7"/>
                <a:gd name="T8" fmla="*/ 2 w 15"/>
                <a:gd name="T9" fmla="*/ 7 h 7"/>
                <a:gd name="T10" fmla="*/ 13 w 15"/>
                <a:gd name="T11" fmla="*/ 7 h 7"/>
                <a:gd name="T12" fmla="*/ 13 w 15"/>
                <a:gd name="T13" fmla="*/ 7 h 7"/>
                <a:gd name="T14" fmla="*/ 15 w 15"/>
                <a:gd name="T15" fmla="*/ 7 h 7"/>
                <a:gd name="T16" fmla="*/ 15 w 15"/>
                <a:gd name="T17" fmla="*/ 6 h 7"/>
                <a:gd name="T18" fmla="*/ 15 w 15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4" name="Freeform 64"/>
            <p:cNvSpPr>
              <a:spLocks/>
            </p:cNvSpPr>
            <p:nvPr/>
          </p:nvSpPr>
          <p:spPr bwMode="auto">
            <a:xfrm>
              <a:off x="6659563" y="2151063"/>
              <a:ext cx="22225" cy="11113"/>
            </a:xfrm>
            <a:custGeom>
              <a:avLst/>
              <a:gdLst>
                <a:gd name="T0" fmla="*/ 0 w 14"/>
                <a:gd name="T1" fmla="*/ 0 h 7"/>
                <a:gd name="T2" fmla="*/ 0 w 14"/>
                <a:gd name="T3" fmla="*/ 6 h 7"/>
                <a:gd name="T4" fmla="*/ 0 w 14"/>
                <a:gd name="T5" fmla="*/ 6 h 7"/>
                <a:gd name="T6" fmla="*/ 0 w 14"/>
                <a:gd name="T7" fmla="*/ 7 h 7"/>
                <a:gd name="T8" fmla="*/ 2 w 14"/>
                <a:gd name="T9" fmla="*/ 7 h 7"/>
                <a:gd name="T10" fmla="*/ 13 w 14"/>
                <a:gd name="T11" fmla="*/ 7 h 7"/>
                <a:gd name="T12" fmla="*/ 13 w 14"/>
                <a:gd name="T13" fmla="*/ 7 h 7"/>
                <a:gd name="T14" fmla="*/ 14 w 14"/>
                <a:gd name="T15" fmla="*/ 7 h 7"/>
                <a:gd name="T16" fmla="*/ 14 w 14"/>
                <a:gd name="T17" fmla="*/ 6 h 7"/>
                <a:gd name="T18" fmla="*/ 14 w 14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5" name="Freeform 65"/>
            <p:cNvSpPr>
              <a:spLocks/>
            </p:cNvSpPr>
            <p:nvPr/>
          </p:nvSpPr>
          <p:spPr bwMode="auto">
            <a:xfrm>
              <a:off x="6545263" y="2005013"/>
              <a:ext cx="142875" cy="134938"/>
            </a:xfrm>
            <a:custGeom>
              <a:avLst/>
              <a:gdLst>
                <a:gd name="T0" fmla="*/ 90 w 90"/>
                <a:gd name="T1" fmla="*/ 9 h 85"/>
                <a:gd name="T2" fmla="*/ 90 w 90"/>
                <a:gd name="T3" fmla="*/ 0 h 85"/>
                <a:gd name="T4" fmla="*/ 27 w 90"/>
                <a:gd name="T5" fmla="*/ 0 h 85"/>
                <a:gd name="T6" fmla="*/ 0 w 90"/>
                <a:gd name="T7" fmla="*/ 27 h 85"/>
                <a:gd name="T8" fmla="*/ 0 w 90"/>
                <a:gd name="T9" fmla="*/ 85 h 85"/>
                <a:gd name="T10" fmla="*/ 14 w 90"/>
                <a:gd name="T11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85">
                  <a:moveTo>
                    <a:pt x="90" y="9"/>
                  </a:moveTo>
                  <a:lnTo>
                    <a:pt x="90" y="0"/>
                  </a:lnTo>
                  <a:lnTo>
                    <a:pt x="27" y="0"/>
                  </a:lnTo>
                  <a:lnTo>
                    <a:pt x="0" y="27"/>
                  </a:lnTo>
                  <a:lnTo>
                    <a:pt x="0" y="85"/>
                  </a:lnTo>
                  <a:lnTo>
                    <a:pt x="14" y="8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6" name="Freeform 66"/>
            <p:cNvSpPr>
              <a:spLocks/>
            </p:cNvSpPr>
            <p:nvPr/>
          </p:nvSpPr>
          <p:spPr bwMode="auto">
            <a:xfrm>
              <a:off x="6556375" y="2151063"/>
              <a:ext cx="17463" cy="11113"/>
            </a:xfrm>
            <a:custGeom>
              <a:avLst/>
              <a:gdLst>
                <a:gd name="T0" fmla="*/ 0 w 11"/>
                <a:gd name="T1" fmla="*/ 0 h 7"/>
                <a:gd name="T2" fmla="*/ 0 w 11"/>
                <a:gd name="T3" fmla="*/ 6 h 7"/>
                <a:gd name="T4" fmla="*/ 0 w 11"/>
                <a:gd name="T5" fmla="*/ 6 h 7"/>
                <a:gd name="T6" fmla="*/ 0 w 11"/>
                <a:gd name="T7" fmla="*/ 7 h 7"/>
                <a:gd name="T8" fmla="*/ 2 w 11"/>
                <a:gd name="T9" fmla="*/ 7 h 7"/>
                <a:gd name="T10" fmla="*/ 9 w 11"/>
                <a:gd name="T11" fmla="*/ 7 h 7"/>
                <a:gd name="T12" fmla="*/ 9 w 11"/>
                <a:gd name="T13" fmla="*/ 7 h 7"/>
                <a:gd name="T14" fmla="*/ 11 w 11"/>
                <a:gd name="T15" fmla="*/ 7 h 7"/>
                <a:gd name="T16" fmla="*/ 11 w 11"/>
                <a:gd name="T17" fmla="*/ 6 h 7"/>
                <a:gd name="T18" fmla="*/ 11 w 11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1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7" name="Freeform 67"/>
            <p:cNvSpPr>
              <a:spLocks/>
            </p:cNvSpPr>
            <p:nvPr/>
          </p:nvSpPr>
          <p:spPr bwMode="auto">
            <a:xfrm>
              <a:off x="6550025" y="2139950"/>
              <a:ext cx="23813" cy="11113"/>
            </a:xfrm>
            <a:custGeom>
              <a:avLst/>
              <a:gdLst>
                <a:gd name="T0" fmla="*/ 15 w 15"/>
                <a:gd name="T1" fmla="*/ 7 h 7"/>
                <a:gd name="T2" fmla="*/ 0 w 15"/>
                <a:gd name="T3" fmla="*/ 7 h 7"/>
                <a:gd name="T4" fmla="*/ 0 w 15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7">
                  <a:moveTo>
                    <a:pt x="15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8" name="Line 68"/>
            <p:cNvSpPr>
              <a:spLocks noChangeShapeType="1"/>
            </p:cNvSpPr>
            <p:nvPr/>
          </p:nvSpPr>
          <p:spPr bwMode="auto">
            <a:xfrm>
              <a:off x="6588125" y="2008188"/>
              <a:ext cx="0" cy="11113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9" name="Freeform 69"/>
            <p:cNvSpPr>
              <a:spLocks/>
            </p:cNvSpPr>
            <p:nvPr/>
          </p:nvSpPr>
          <p:spPr bwMode="auto">
            <a:xfrm>
              <a:off x="5969000" y="2082800"/>
              <a:ext cx="71438" cy="14288"/>
            </a:xfrm>
            <a:custGeom>
              <a:avLst/>
              <a:gdLst>
                <a:gd name="T0" fmla="*/ 0 w 45"/>
                <a:gd name="T1" fmla="*/ 9 h 9"/>
                <a:gd name="T2" fmla="*/ 0 w 45"/>
                <a:gd name="T3" fmla="*/ 9 h 9"/>
                <a:gd name="T4" fmla="*/ 29 w 45"/>
                <a:gd name="T5" fmla="*/ 9 h 9"/>
                <a:gd name="T6" fmla="*/ 29 w 45"/>
                <a:gd name="T7" fmla="*/ 9 h 9"/>
                <a:gd name="T8" fmla="*/ 36 w 45"/>
                <a:gd name="T9" fmla="*/ 7 h 9"/>
                <a:gd name="T10" fmla="*/ 41 w 45"/>
                <a:gd name="T11" fmla="*/ 5 h 9"/>
                <a:gd name="T12" fmla="*/ 43 w 45"/>
                <a:gd name="T13" fmla="*/ 3 h 9"/>
                <a:gd name="T14" fmla="*/ 45 w 4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9">
                  <a:moveTo>
                    <a:pt x="0" y="9"/>
                  </a:moveTo>
                  <a:lnTo>
                    <a:pt x="0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36" y="7"/>
                  </a:lnTo>
                  <a:lnTo>
                    <a:pt x="41" y="5"/>
                  </a:lnTo>
                  <a:lnTo>
                    <a:pt x="43" y="3"/>
                  </a:lnTo>
                  <a:lnTo>
                    <a:pt x="45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0" name="Freeform 70"/>
            <p:cNvSpPr>
              <a:spLocks/>
            </p:cNvSpPr>
            <p:nvPr/>
          </p:nvSpPr>
          <p:spPr bwMode="auto">
            <a:xfrm>
              <a:off x="5969000" y="2136775"/>
              <a:ext cx="168275" cy="17463"/>
            </a:xfrm>
            <a:custGeom>
              <a:avLst/>
              <a:gdLst>
                <a:gd name="T0" fmla="*/ 0 w 106"/>
                <a:gd name="T1" fmla="*/ 0 h 11"/>
                <a:gd name="T2" fmla="*/ 34 w 106"/>
                <a:gd name="T3" fmla="*/ 0 h 11"/>
                <a:gd name="T4" fmla="*/ 34 w 106"/>
                <a:gd name="T5" fmla="*/ 0 h 11"/>
                <a:gd name="T6" fmla="*/ 38 w 106"/>
                <a:gd name="T7" fmla="*/ 5 h 11"/>
                <a:gd name="T8" fmla="*/ 45 w 106"/>
                <a:gd name="T9" fmla="*/ 7 h 11"/>
                <a:gd name="T10" fmla="*/ 50 w 106"/>
                <a:gd name="T11" fmla="*/ 9 h 11"/>
                <a:gd name="T12" fmla="*/ 56 w 106"/>
                <a:gd name="T13" fmla="*/ 11 h 11"/>
                <a:gd name="T14" fmla="*/ 56 w 106"/>
                <a:gd name="T15" fmla="*/ 11 h 11"/>
                <a:gd name="T16" fmla="*/ 61 w 106"/>
                <a:gd name="T17" fmla="*/ 9 h 11"/>
                <a:gd name="T18" fmla="*/ 66 w 106"/>
                <a:gd name="T19" fmla="*/ 7 h 11"/>
                <a:gd name="T20" fmla="*/ 75 w 106"/>
                <a:gd name="T21" fmla="*/ 0 h 11"/>
                <a:gd name="T22" fmla="*/ 75 w 106"/>
                <a:gd name="T23" fmla="*/ 0 h 11"/>
                <a:gd name="T24" fmla="*/ 106 w 106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11">
                  <a:moveTo>
                    <a:pt x="0" y="0"/>
                  </a:moveTo>
                  <a:lnTo>
                    <a:pt x="34" y="0"/>
                  </a:lnTo>
                  <a:lnTo>
                    <a:pt x="34" y="0"/>
                  </a:lnTo>
                  <a:lnTo>
                    <a:pt x="38" y="5"/>
                  </a:lnTo>
                  <a:lnTo>
                    <a:pt x="45" y="7"/>
                  </a:lnTo>
                  <a:lnTo>
                    <a:pt x="50" y="9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61" y="9"/>
                  </a:lnTo>
                  <a:lnTo>
                    <a:pt x="66" y="7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106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1" name="Line 71"/>
            <p:cNvSpPr>
              <a:spLocks noChangeShapeType="1"/>
            </p:cNvSpPr>
            <p:nvPr/>
          </p:nvSpPr>
          <p:spPr bwMode="auto">
            <a:xfrm>
              <a:off x="6016625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2" name="Line 72"/>
            <p:cNvSpPr>
              <a:spLocks noChangeShapeType="1"/>
            </p:cNvSpPr>
            <p:nvPr/>
          </p:nvSpPr>
          <p:spPr bwMode="auto">
            <a:xfrm>
              <a:off x="6005513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3" name="Freeform 73"/>
            <p:cNvSpPr>
              <a:spLocks/>
            </p:cNvSpPr>
            <p:nvPr/>
          </p:nvSpPr>
          <p:spPr bwMode="auto">
            <a:xfrm>
              <a:off x="6030913" y="2058988"/>
              <a:ext cx="46038" cy="23813"/>
            </a:xfrm>
            <a:custGeom>
              <a:avLst/>
              <a:gdLst>
                <a:gd name="T0" fmla="*/ 22 w 29"/>
                <a:gd name="T1" fmla="*/ 15 h 15"/>
                <a:gd name="T2" fmla="*/ 8 w 29"/>
                <a:gd name="T3" fmla="*/ 15 h 15"/>
                <a:gd name="T4" fmla="*/ 8 w 29"/>
                <a:gd name="T5" fmla="*/ 15 h 15"/>
                <a:gd name="T6" fmla="*/ 6 w 29"/>
                <a:gd name="T7" fmla="*/ 15 h 15"/>
                <a:gd name="T8" fmla="*/ 2 w 29"/>
                <a:gd name="T9" fmla="*/ 13 h 15"/>
                <a:gd name="T10" fmla="*/ 0 w 29"/>
                <a:gd name="T11" fmla="*/ 9 h 15"/>
                <a:gd name="T12" fmla="*/ 0 w 29"/>
                <a:gd name="T13" fmla="*/ 7 h 15"/>
                <a:gd name="T14" fmla="*/ 0 w 29"/>
                <a:gd name="T15" fmla="*/ 7 h 15"/>
                <a:gd name="T16" fmla="*/ 0 w 29"/>
                <a:gd name="T17" fmla="*/ 4 h 15"/>
                <a:gd name="T18" fmla="*/ 2 w 29"/>
                <a:gd name="T19" fmla="*/ 2 h 15"/>
                <a:gd name="T20" fmla="*/ 6 w 29"/>
                <a:gd name="T21" fmla="*/ 0 h 15"/>
                <a:gd name="T22" fmla="*/ 8 w 29"/>
                <a:gd name="T23" fmla="*/ 0 h 15"/>
                <a:gd name="T24" fmla="*/ 22 w 29"/>
                <a:gd name="T25" fmla="*/ 0 h 15"/>
                <a:gd name="T26" fmla="*/ 22 w 29"/>
                <a:gd name="T27" fmla="*/ 0 h 15"/>
                <a:gd name="T28" fmla="*/ 26 w 29"/>
                <a:gd name="T29" fmla="*/ 0 h 15"/>
                <a:gd name="T30" fmla="*/ 27 w 29"/>
                <a:gd name="T31" fmla="*/ 2 h 15"/>
                <a:gd name="T32" fmla="*/ 29 w 29"/>
                <a:gd name="T33" fmla="*/ 4 h 15"/>
                <a:gd name="T34" fmla="*/ 29 w 29"/>
                <a:gd name="T35" fmla="*/ 7 h 15"/>
                <a:gd name="T36" fmla="*/ 29 w 29"/>
                <a:gd name="T37" fmla="*/ 7 h 15"/>
                <a:gd name="T38" fmla="*/ 29 w 29"/>
                <a:gd name="T39" fmla="*/ 9 h 15"/>
                <a:gd name="T40" fmla="*/ 27 w 29"/>
                <a:gd name="T41" fmla="*/ 13 h 15"/>
                <a:gd name="T42" fmla="*/ 26 w 29"/>
                <a:gd name="T43" fmla="*/ 15 h 15"/>
                <a:gd name="T44" fmla="*/ 22 w 29"/>
                <a:gd name="T45" fmla="*/ 15 h 15"/>
                <a:gd name="T46" fmla="*/ 22 w 29"/>
                <a:gd name="T4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15">
                  <a:moveTo>
                    <a:pt x="22" y="15"/>
                  </a:moveTo>
                  <a:lnTo>
                    <a:pt x="8" y="15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2" y="13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27" y="2"/>
                  </a:lnTo>
                  <a:lnTo>
                    <a:pt x="29" y="4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9"/>
                  </a:lnTo>
                  <a:lnTo>
                    <a:pt x="27" y="13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22" y="15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4" name="Freeform 74"/>
            <p:cNvSpPr>
              <a:spLocks/>
            </p:cNvSpPr>
            <p:nvPr/>
          </p:nvSpPr>
          <p:spPr bwMode="auto">
            <a:xfrm>
              <a:off x="6048375" y="2070100"/>
              <a:ext cx="14288" cy="0"/>
            </a:xfrm>
            <a:custGeom>
              <a:avLst/>
              <a:gdLst>
                <a:gd name="T0" fmla="*/ 0 w 9"/>
                <a:gd name="T1" fmla="*/ 0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0" y="0"/>
                  </a:lnTo>
                  <a:lnTo>
                    <a:pt x="9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5" name="Line 75"/>
            <p:cNvSpPr>
              <a:spLocks noChangeShapeType="1"/>
            </p:cNvSpPr>
            <p:nvPr/>
          </p:nvSpPr>
          <p:spPr bwMode="auto">
            <a:xfrm>
              <a:off x="6015038" y="2025650"/>
              <a:ext cx="79375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6" name="Freeform 76"/>
            <p:cNvSpPr>
              <a:spLocks/>
            </p:cNvSpPr>
            <p:nvPr/>
          </p:nvSpPr>
          <p:spPr bwMode="auto">
            <a:xfrm>
              <a:off x="6048375" y="2012950"/>
              <a:ext cx="11113" cy="46038"/>
            </a:xfrm>
            <a:custGeom>
              <a:avLst/>
              <a:gdLst>
                <a:gd name="T0" fmla="*/ 0 w 7"/>
                <a:gd name="T1" fmla="*/ 29 h 29"/>
                <a:gd name="T2" fmla="*/ 0 w 7"/>
                <a:gd name="T3" fmla="*/ 2 h 29"/>
                <a:gd name="T4" fmla="*/ 0 w 7"/>
                <a:gd name="T5" fmla="*/ 2 h 29"/>
                <a:gd name="T6" fmla="*/ 2 w 7"/>
                <a:gd name="T7" fmla="*/ 0 h 29"/>
                <a:gd name="T8" fmla="*/ 4 w 7"/>
                <a:gd name="T9" fmla="*/ 0 h 29"/>
                <a:gd name="T10" fmla="*/ 4 w 7"/>
                <a:gd name="T11" fmla="*/ 0 h 29"/>
                <a:gd name="T12" fmla="*/ 4 w 7"/>
                <a:gd name="T13" fmla="*/ 0 h 29"/>
                <a:gd name="T14" fmla="*/ 6 w 7"/>
                <a:gd name="T15" fmla="*/ 0 h 29"/>
                <a:gd name="T16" fmla="*/ 7 w 7"/>
                <a:gd name="T17" fmla="*/ 2 h 29"/>
                <a:gd name="T18" fmla="*/ 7 w 7"/>
                <a:gd name="T1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29">
                  <a:moveTo>
                    <a:pt x="0" y="29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2"/>
                  </a:lnTo>
                  <a:lnTo>
                    <a:pt x="7" y="2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7" name="Line 77"/>
            <p:cNvSpPr>
              <a:spLocks noChangeShapeType="1"/>
            </p:cNvSpPr>
            <p:nvPr/>
          </p:nvSpPr>
          <p:spPr bwMode="auto">
            <a:xfrm>
              <a:off x="6030913" y="2025650"/>
              <a:ext cx="12700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8" name="Line 78"/>
            <p:cNvSpPr>
              <a:spLocks noChangeShapeType="1"/>
            </p:cNvSpPr>
            <p:nvPr/>
          </p:nvSpPr>
          <p:spPr bwMode="auto">
            <a:xfrm flipH="1" flipV="1">
              <a:off x="6022975" y="2025650"/>
              <a:ext cx="14288" cy="36513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9" name="Line 79"/>
            <p:cNvSpPr>
              <a:spLocks noChangeShapeType="1"/>
            </p:cNvSpPr>
            <p:nvPr/>
          </p:nvSpPr>
          <p:spPr bwMode="auto">
            <a:xfrm flipH="1">
              <a:off x="6065838" y="2025650"/>
              <a:ext cx="11113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0" name="Line 80"/>
            <p:cNvSpPr>
              <a:spLocks noChangeShapeType="1"/>
            </p:cNvSpPr>
            <p:nvPr/>
          </p:nvSpPr>
          <p:spPr bwMode="auto">
            <a:xfrm flipV="1">
              <a:off x="6072188" y="2025650"/>
              <a:ext cx="14288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1" name="Freeform 81"/>
            <p:cNvSpPr>
              <a:spLocks/>
            </p:cNvSpPr>
            <p:nvPr/>
          </p:nvSpPr>
          <p:spPr bwMode="auto">
            <a:xfrm>
              <a:off x="6072188" y="2082800"/>
              <a:ext cx="68263" cy="14288"/>
            </a:xfrm>
            <a:custGeom>
              <a:avLst/>
              <a:gdLst>
                <a:gd name="T0" fmla="*/ 43 w 43"/>
                <a:gd name="T1" fmla="*/ 9 h 9"/>
                <a:gd name="T2" fmla="*/ 43 w 43"/>
                <a:gd name="T3" fmla="*/ 9 h 9"/>
                <a:gd name="T4" fmla="*/ 14 w 43"/>
                <a:gd name="T5" fmla="*/ 9 h 9"/>
                <a:gd name="T6" fmla="*/ 14 w 43"/>
                <a:gd name="T7" fmla="*/ 9 h 9"/>
                <a:gd name="T8" fmla="*/ 7 w 43"/>
                <a:gd name="T9" fmla="*/ 7 h 9"/>
                <a:gd name="T10" fmla="*/ 1 w 43"/>
                <a:gd name="T11" fmla="*/ 5 h 9"/>
                <a:gd name="T12" fmla="*/ 0 w 43"/>
                <a:gd name="T13" fmla="*/ 3 h 9"/>
                <a:gd name="T14" fmla="*/ 0 w 4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9">
                  <a:moveTo>
                    <a:pt x="43" y="9"/>
                  </a:moveTo>
                  <a:lnTo>
                    <a:pt x="43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7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2" name="Line 82"/>
            <p:cNvSpPr>
              <a:spLocks noChangeShapeType="1"/>
            </p:cNvSpPr>
            <p:nvPr/>
          </p:nvSpPr>
          <p:spPr bwMode="auto">
            <a:xfrm>
              <a:off x="6094413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3" name="Line 83"/>
            <p:cNvSpPr>
              <a:spLocks noChangeShapeType="1"/>
            </p:cNvSpPr>
            <p:nvPr/>
          </p:nvSpPr>
          <p:spPr bwMode="auto">
            <a:xfrm>
              <a:off x="6103938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4" name="Freeform 84"/>
            <p:cNvSpPr>
              <a:spLocks/>
            </p:cNvSpPr>
            <p:nvPr/>
          </p:nvSpPr>
          <p:spPr bwMode="auto">
            <a:xfrm>
              <a:off x="7399338" y="1820863"/>
              <a:ext cx="80963" cy="92075"/>
            </a:xfrm>
            <a:custGeom>
              <a:avLst/>
              <a:gdLst>
                <a:gd name="T0" fmla="*/ 0 w 51"/>
                <a:gd name="T1" fmla="*/ 29 h 58"/>
                <a:gd name="T2" fmla="*/ 0 w 51"/>
                <a:gd name="T3" fmla="*/ 29 h 58"/>
                <a:gd name="T4" fmla="*/ 0 w 51"/>
                <a:gd name="T5" fmla="*/ 29 h 58"/>
                <a:gd name="T6" fmla="*/ 0 w 51"/>
                <a:gd name="T7" fmla="*/ 22 h 58"/>
                <a:gd name="T8" fmla="*/ 2 w 51"/>
                <a:gd name="T9" fmla="*/ 17 h 58"/>
                <a:gd name="T10" fmla="*/ 4 w 51"/>
                <a:gd name="T11" fmla="*/ 13 h 58"/>
                <a:gd name="T12" fmla="*/ 7 w 51"/>
                <a:gd name="T13" fmla="*/ 8 h 58"/>
                <a:gd name="T14" fmla="*/ 11 w 51"/>
                <a:gd name="T15" fmla="*/ 4 h 58"/>
                <a:gd name="T16" fmla="*/ 16 w 51"/>
                <a:gd name="T17" fmla="*/ 2 h 58"/>
                <a:gd name="T18" fmla="*/ 22 w 51"/>
                <a:gd name="T19" fmla="*/ 0 h 58"/>
                <a:gd name="T20" fmla="*/ 29 w 51"/>
                <a:gd name="T21" fmla="*/ 0 h 58"/>
                <a:gd name="T22" fmla="*/ 29 w 51"/>
                <a:gd name="T23" fmla="*/ 0 h 58"/>
                <a:gd name="T24" fmla="*/ 36 w 51"/>
                <a:gd name="T25" fmla="*/ 0 h 58"/>
                <a:gd name="T26" fmla="*/ 42 w 51"/>
                <a:gd name="T27" fmla="*/ 2 h 58"/>
                <a:gd name="T28" fmla="*/ 47 w 51"/>
                <a:gd name="T29" fmla="*/ 4 h 58"/>
                <a:gd name="T30" fmla="*/ 51 w 51"/>
                <a:gd name="T31" fmla="*/ 8 h 58"/>
                <a:gd name="T32" fmla="*/ 43 w 51"/>
                <a:gd name="T33" fmla="*/ 17 h 58"/>
                <a:gd name="T34" fmla="*/ 43 w 51"/>
                <a:gd name="T35" fmla="*/ 17 h 58"/>
                <a:gd name="T36" fmla="*/ 36 w 51"/>
                <a:gd name="T37" fmla="*/ 13 h 58"/>
                <a:gd name="T38" fmla="*/ 29 w 51"/>
                <a:gd name="T39" fmla="*/ 11 h 58"/>
                <a:gd name="T40" fmla="*/ 29 w 51"/>
                <a:gd name="T41" fmla="*/ 11 h 58"/>
                <a:gd name="T42" fmla="*/ 22 w 51"/>
                <a:gd name="T43" fmla="*/ 13 h 58"/>
                <a:gd name="T44" fmla="*/ 16 w 51"/>
                <a:gd name="T45" fmla="*/ 17 h 58"/>
                <a:gd name="T46" fmla="*/ 13 w 51"/>
                <a:gd name="T47" fmla="*/ 22 h 58"/>
                <a:gd name="T48" fmla="*/ 13 w 51"/>
                <a:gd name="T49" fmla="*/ 29 h 58"/>
                <a:gd name="T50" fmla="*/ 13 w 51"/>
                <a:gd name="T51" fmla="*/ 29 h 58"/>
                <a:gd name="T52" fmla="*/ 13 w 51"/>
                <a:gd name="T53" fmla="*/ 29 h 58"/>
                <a:gd name="T54" fmla="*/ 13 w 51"/>
                <a:gd name="T55" fmla="*/ 35 h 58"/>
                <a:gd name="T56" fmla="*/ 16 w 51"/>
                <a:gd name="T57" fmla="*/ 42 h 58"/>
                <a:gd name="T58" fmla="*/ 22 w 51"/>
                <a:gd name="T59" fmla="*/ 45 h 58"/>
                <a:gd name="T60" fmla="*/ 29 w 51"/>
                <a:gd name="T61" fmla="*/ 45 h 58"/>
                <a:gd name="T62" fmla="*/ 29 w 51"/>
                <a:gd name="T63" fmla="*/ 45 h 58"/>
                <a:gd name="T64" fmla="*/ 36 w 51"/>
                <a:gd name="T65" fmla="*/ 44 h 58"/>
                <a:gd name="T66" fmla="*/ 43 w 51"/>
                <a:gd name="T67" fmla="*/ 40 h 58"/>
                <a:gd name="T68" fmla="*/ 51 w 51"/>
                <a:gd name="T69" fmla="*/ 47 h 58"/>
                <a:gd name="T70" fmla="*/ 51 w 51"/>
                <a:gd name="T71" fmla="*/ 47 h 58"/>
                <a:gd name="T72" fmla="*/ 47 w 51"/>
                <a:gd name="T73" fmla="*/ 53 h 58"/>
                <a:gd name="T74" fmla="*/ 42 w 51"/>
                <a:gd name="T75" fmla="*/ 55 h 58"/>
                <a:gd name="T76" fmla="*/ 36 w 51"/>
                <a:gd name="T77" fmla="*/ 56 h 58"/>
                <a:gd name="T78" fmla="*/ 27 w 51"/>
                <a:gd name="T79" fmla="*/ 58 h 58"/>
                <a:gd name="T80" fmla="*/ 27 w 51"/>
                <a:gd name="T81" fmla="*/ 58 h 58"/>
                <a:gd name="T82" fmla="*/ 22 w 51"/>
                <a:gd name="T83" fmla="*/ 56 h 58"/>
                <a:gd name="T84" fmla="*/ 16 w 51"/>
                <a:gd name="T85" fmla="*/ 56 h 58"/>
                <a:gd name="T86" fmla="*/ 11 w 51"/>
                <a:gd name="T87" fmla="*/ 53 h 58"/>
                <a:gd name="T88" fmla="*/ 7 w 51"/>
                <a:gd name="T89" fmla="*/ 49 h 58"/>
                <a:gd name="T90" fmla="*/ 4 w 51"/>
                <a:gd name="T91" fmla="*/ 45 h 58"/>
                <a:gd name="T92" fmla="*/ 2 w 51"/>
                <a:gd name="T93" fmla="*/ 40 h 58"/>
                <a:gd name="T94" fmla="*/ 0 w 51"/>
                <a:gd name="T95" fmla="*/ 35 h 58"/>
                <a:gd name="T96" fmla="*/ 0 w 51"/>
                <a:gd name="T97" fmla="*/ 29 h 58"/>
                <a:gd name="T98" fmla="*/ 0 w 51"/>
                <a:gd name="T9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" h="58">
                  <a:moveTo>
                    <a:pt x="0" y="29"/>
                  </a:moveTo>
                  <a:lnTo>
                    <a:pt x="0" y="29"/>
                  </a:lnTo>
                  <a:lnTo>
                    <a:pt x="0" y="29"/>
                  </a:lnTo>
                  <a:lnTo>
                    <a:pt x="0" y="22"/>
                  </a:lnTo>
                  <a:lnTo>
                    <a:pt x="2" y="17"/>
                  </a:lnTo>
                  <a:lnTo>
                    <a:pt x="4" y="13"/>
                  </a:lnTo>
                  <a:lnTo>
                    <a:pt x="7" y="8"/>
                  </a:lnTo>
                  <a:lnTo>
                    <a:pt x="11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47" y="4"/>
                  </a:lnTo>
                  <a:lnTo>
                    <a:pt x="51" y="8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36" y="13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2" y="13"/>
                  </a:lnTo>
                  <a:lnTo>
                    <a:pt x="16" y="17"/>
                  </a:lnTo>
                  <a:lnTo>
                    <a:pt x="13" y="22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6" y="42"/>
                  </a:lnTo>
                  <a:lnTo>
                    <a:pt x="22" y="45"/>
                  </a:lnTo>
                  <a:lnTo>
                    <a:pt x="29" y="45"/>
                  </a:lnTo>
                  <a:lnTo>
                    <a:pt x="29" y="45"/>
                  </a:lnTo>
                  <a:lnTo>
                    <a:pt x="36" y="44"/>
                  </a:lnTo>
                  <a:lnTo>
                    <a:pt x="43" y="40"/>
                  </a:lnTo>
                  <a:lnTo>
                    <a:pt x="51" y="47"/>
                  </a:lnTo>
                  <a:lnTo>
                    <a:pt x="51" y="47"/>
                  </a:lnTo>
                  <a:lnTo>
                    <a:pt x="47" y="53"/>
                  </a:lnTo>
                  <a:lnTo>
                    <a:pt x="42" y="55"/>
                  </a:lnTo>
                  <a:lnTo>
                    <a:pt x="36" y="56"/>
                  </a:lnTo>
                  <a:lnTo>
                    <a:pt x="27" y="58"/>
                  </a:lnTo>
                  <a:lnTo>
                    <a:pt x="27" y="58"/>
                  </a:lnTo>
                  <a:lnTo>
                    <a:pt x="22" y="56"/>
                  </a:lnTo>
                  <a:lnTo>
                    <a:pt x="16" y="56"/>
                  </a:lnTo>
                  <a:lnTo>
                    <a:pt x="11" y="53"/>
                  </a:lnTo>
                  <a:lnTo>
                    <a:pt x="7" y="49"/>
                  </a:lnTo>
                  <a:lnTo>
                    <a:pt x="4" y="45"/>
                  </a:lnTo>
                  <a:lnTo>
                    <a:pt x="2" y="40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5" name="Freeform 85"/>
            <p:cNvSpPr>
              <a:spLocks noEditPoints="1"/>
            </p:cNvSpPr>
            <p:nvPr/>
          </p:nvSpPr>
          <p:spPr bwMode="auto">
            <a:xfrm>
              <a:off x="7488238" y="1841500"/>
              <a:ext cx="74613" cy="71438"/>
            </a:xfrm>
            <a:custGeom>
              <a:avLst/>
              <a:gdLst>
                <a:gd name="T0" fmla="*/ 0 w 47"/>
                <a:gd name="T1" fmla="*/ 22 h 45"/>
                <a:gd name="T2" fmla="*/ 0 w 47"/>
                <a:gd name="T3" fmla="*/ 22 h 45"/>
                <a:gd name="T4" fmla="*/ 0 w 47"/>
                <a:gd name="T5" fmla="*/ 22 h 45"/>
                <a:gd name="T6" fmla="*/ 2 w 47"/>
                <a:gd name="T7" fmla="*/ 14 h 45"/>
                <a:gd name="T8" fmla="*/ 7 w 47"/>
                <a:gd name="T9" fmla="*/ 7 h 45"/>
                <a:gd name="T10" fmla="*/ 14 w 47"/>
                <a:gd name="T11" fmla="*/ 2 h 45"/>
                <a:gd name="T12" fmla="*/ 23 w 47"/>
                <a:gd name="T13" fmla="*/ 0 h 45"/>
                <a:gd name="T14" fmla="*/ 23 w 47"/>
                <a:gd name="T15" fmla="*/ 0 h 45"/>
                <a:gd name="T16" fmla="*/ 33 w 47"/>
                <a:gd name="T17" fmla="*/ 2 h 45"/>
                <a:gd name="T18" fmla="*/ 42 w 47"/>
                <a:gd name="T19" fmla="*/ 7 h 45"/>
                <a:gd name="T20" fmla="*/ 45 w 47"/>
                <a:gd name="T21" fmla="*/ 13 h 45"/>
                <a:gd name="T22" fmla="*/ 47 w 47"/>
                <a:gd name="T23" fmla="*/ 22 h 45"/>
                <a:gd name="T24" fmla="*/ 47 w 47"/>
                <a:gd name="T25" fmla="*/ 22 h 45"/>
                <a:gd name="T26" fmla="*/ 47 w 47"/>
                <a:gd name="T27" fmla="*/ 22 h 45"/>
                <a:gd name="T28" fmla="*/ 45 w 47"/>
                <a:gd name="T29" fmla="*/ 31 h 45"/>
                <a:gd name="T30" fmla="*/ 40 w 47"/>
                <a:gd name="T31" fmla="*/ 38 h 45"/>
                <a:gd name="T32" fmla="*/ 33 w 47"/>
                <a:gd name="T33" fmla="*/ 43 h 45"/>
                <a:gd name="T34" fmla="*/ 23 w 47"/>
                <a:gd name="T35" fmla="*/ 45 h 45"/>
                <a:gd name="T36" fmla="*/ 23 w 47"/>
                <a:gd name="T37" fmla="*/ 45 h 45"/>
                <a:gd name="T38" fmla="*/ 14 w 47"/>
                <a:gd name="T39" fmla="*/ 43 h 45"/>
                <a:gd name="T40" fmla="*/ 7 w 47"/>
                <a:gd name="T41" fmla="*/ 38 h 45"/>
                <a:gd name="T42" fmla="*/ 2 w 47"/>
                <a:gd name="T43" fmla="*/ 31 h 45"/>
                <a:gd name="T44" fmla="*/ 0 w 47"/>
                <a:gd name="T45" fmla="*/ 22 h 45"/>
                <a:gd name="T46" fmla="*/ 0 w 47"/>
                <a:gd name="T47" fmla="*/ 22 h 45"/>
                <a:gd name="T48" fmla="*/ 36 w 47"/>
                <a:gd name="T49" fmla="*/ 22 h 45"/>
                <a:gd name="T50" fmla="*/ 36 w 47"/>
                <a:gd name="T51" fmla="*/ 22 h 45"/>
                <a:gd name="T52" fmla="*/ 36 w 47"/>
                <a:gd name="T53" fmla="*/ 22 h 45"/>
                <a:gd name="T54" fmla="*/ 34 w 47"/>
                <a:gd name="T55" fmla="*/ 18 h 45"/>
                <a:gd name="T56" fmla="*/ 33 w 47"/>
                <a:gd name="T57" fmla="*/ 14 h 45"/>
                <a:gd name="T58" fmla="*/ 29 w 47"/>
                <a:gd name="T59" fmla="*/ 11 h 45"/>
                <a:gd name="T60" fmla="*/ 23 w 47"/>
                <a:gd name="T61" fmla="*/ 11 h 45"/>
                <a:gd name="T62" fmla="*/ 23 w 47"/>
                <a:gd name="T63" fmla="*/ 11 h 45"/>
                <a:gd name="T64" fmla="*/ 20 w 47"/>
                <a:gd name="T65" fmla="*/ 11 h 45"/>
                <a:gd name="T66" fmla="*/ 16 w 47"/>
                <a:gd name="T67" fmla="*/ 14 h 45"/>
                <a:gd name="T68" fmla="*/ 13 w 47"/>
                <a:gd name="T69" fmla="*/ 18 h 45"/>
                <a:gd name="T70" fmla="*/ 13 w 47"/>
                <a:gd name="T71" fmla="*/ 22 h 45"/>
                <a:gd name="T72" fmla="*/ 13 w 47"/>
                <a:gd name="T73" fmla="*/ 22 h 45"/>
                <a:gd name="T74" fmla="*/ 13 w 47"/>
                <a:gd name="T75" fmla="*/ 22 h 45"/>
                <a:gd name="T76" fmla="*/ 14 w 47"/>
                <a:gd name="T77" fmla="*/ 27 h 45"/>
                <a:gd name="T78" fmla="*/ 16 w 47"/>
                <a:gd name="T79" fmla="*/ 31 h 45"/>
                <a:gd name="T80" fmla="*/ 20 w 47"/>
                <a:gd name="T81" fmla="*/ 32 h 45"/>
                <a:gd name="T82" fmla="*/ 23 w 47"/>
                <a:gd name="T83" fmla="*/ 34 h 45"/>
                <a:gd name="T84" fmla="*/ 23 w 47"/>
                <a:gd name="T85" fmla="*/ 34 h 45"/>
                <a:gd name="T86" fmla="*/ 29 w 47"/>
                <a:gd name="T87" fmla="*/ 32 h 45"/>
                <a:gd name="T88" fmla="*/ 33 w 47"/>
                <a:gd name="T89" fmla="*/ 31 h 45"/>
                <a:gd name="T90" fmla="*/ 34 w 47"/>
                <a:gd name="T91" fmla="*/ 27 h 45"/>
                <a:gd name="T92" fmla="*/ 36 w 47"/>
                <a:gd name="T93" fmla="*/ 22 h 45"/>
                <a:gd name="T94" fmla="*/ 36 w 47"/>
                <a:gd name="T9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7" y="7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2" y="7"/>
                  </a:lnTo>
                  <a:lnTo>
                    <a:pt x="45" y="13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5" y="31"/>
                  </a:lnTo>
                  <a:lnTo>
                    <a:pt x="40" y="38"/>
                  </a:lnTo>
                  <a:lnTo>
                    <a:pt x="33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7" y="38"/>
                  </a:lnTo>
                  <a:lnTo>
                    <a:pt x="2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6" y="22"/>
                  </a:moveTo>
                  <a:lnTo>
                    <a:pt x="36" y="22"/>
                  </a:lnTo>
                  <a:lnTo>
                    <a:pt x="36" y="22"/>
                  </a:lnTo>
                  <a:lnTo>
                    <a:pt x="34" y="18"/>
                  </a:lnTo>
                  <a:lnTo>
                    <a:pt x="33" y="14"/>
                  </a:lnTo>
                  <a:lnTo>
                    <a:pt x="29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16" y="14"/>
                  </a:lnTo>
                  <a:lnTo>
                    <a:pt x="13" y="18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4" y="27"/>
                  </a:lnTo>
                  <a:lnTo>
                    <a:pt x="16" y="31"/>
                  </a:lnTo>
                  <a:lnTo>
                    <a:pt x="20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9" y="32"/>
                  </a:lnTo>
                  <a:lnTo>
                    <a:pt x="33" y="31"/>
                  </a:lnTo>
                  <a:lnTo>
                    <a:pt x="34" y="27"/>
                  </a:lnTo>
                  <a:lnTo>
                    <a:pt x="36" y="22"/>
                  </a:lnTo>
                  <a:lnTo>
                    <a:pt x="36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6" name="Freeform 86"/>
            <p:cNvSpPr>
              <a:spLocks/>
            </p:cNvSpPr>
            <p:nvPr/>
          </p:nvSpPr>
          <p:spPr bwMode="auto">
            <a:xfrm>
              <a:off x="7577138" y="1841500"/>
              <a:ext cx="63500" cy="68263"/>
            </a:xfrm>
            <a:custGeom>
              <a:avLst/>
              <a:gdLst>
                <a:gd name="T0" fmla="*/ 0 w 40"/>
                <a:gd name="T1" fmla="*/ 0 h 43"/>
                <a:gd name="T2" fmla="*/ 13 w 40"/>
                <a:gd name="T3" fmla="*/ 0 h 43"/>
                <a:gd name="T4" fmla="*/ 13 w 40"/>
                <a:gd name="T5" fmla="*/ 7 h 43"/>
                <a:gd name="T6" fmla="*/ 13 w 40"/>
                <a:gd name="T7" fmla="*/ 7 h 43"/>
                <a:gd name="T8" fmla="*/ 18 w 40"/>
                <a:gd name="T9" fmla="*/ 2 h 43"/>
                <a:gd name="T10" fmla="*/ 20 w 40"/>
                <a:gd name="T11" fmla="*/ 0 h 43"/>
                <a:gd name="T12" fmla="*/ 25 w 40"/>
                <a:gd name="T13" fmla="*/ 0 h 43"/>
                <a:gd name="T14" fmla="*/ 25 w 40"/>
                <a:gd name="T15" fmla="*/ 0 h 43"/>
                <a:gd name="T16" fmla="*/ 31 w 40"/>
                <a:gd name="T17" fmla="*/ 2 h 43"/>
                <a:gd name="T18" fmla="*/ 36 w 40"/>
                <a:gd name="T19" fmla="*/ 4 h 43"/>
                <a:gd name="T20" fmla="*/ 38 w 40"/>
                <a:gd name="T21" fmla="*/ 9 h 43"/>
                <a:gd name="T22" fmla="*/ 40 w 40"/>
                <a:gd name="T23" fmla="*/ 16 h 43"/>
                <a:gd name="T24" fmla="*/ 40 w 40"/>
                <a:gd name="T25" fmla="*/ 43 h 43"/>
                <a:gd name="T26" fmla="*/ 27 w 40"/>
                <a:gd name="T27" fmla="*/ 43 h 43"/>
                <a:gd name="T28" fmla="*/ 27 w 40"/>
                <a:gd name="T29" fmla="*/ 20 h 43"/>
                <a:gd name="T30" fmla="*/ 27 w 40"/>
                <a:gd name="T31" fmla="*/ 20 h 43"/>
                <a:gd name="T32" fmla="*/ 27 w 40"/>
                <a:gd name="T33" fmla="*/ 16 h 43"/>
                <a:gd name="T34" fmla="*/ 25 w 40"/>
                <a:gd name="T35" fmla="*/ 13 h 43"/>
                <a:gd name="T36" fmla="*/ 23 w 40"/>
                <a:gd name="T37" fmla="*/ 11 h 43"/>
                <a:gd name="T38" fmla="*/ 20 w 40"/>
                <a:gd name="T39" fmla="*/ 11 h 43"/>
                <a:gd name="T40" fmla="*/ 20 w 40"/>
                <a:gd name="T41" fmla="*/ 11 h 43"/>
                <a:gd name="T42" fmla="*/ 16 w 40"/>
                <a:gd name="T43" fmla="*/ 11 h 43"/>
                <a:gd name="T44" fmla="*/ 14 w 40"/>
                <a:gd name="T45" fmla="*/ 13 h 43"/>
                <a:gd name="T46" fmla="*/ 13 w 40"/>
                <a:gd name="T47" fmla="*/ 16 h 43"/>
                <a:gd name="T48" fmla="*/ 13 w 40"/>
                <a:gd name="T49" fmla="*/ 20 h 43"/>
                <a:gd name="T50" fmla="*/ 13 w 40"/>
                <a:gd name="T51" fmla="*/ 43 h 43"/>
                <a:gd name="T52" fmla="*/ 0 w 40"/>
                <a:gd name="T53" fmla="*/ 43 h 43"/>
                <a:gd name="T54" fmla="*/ 0 w 40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43">
                  <a:moveTo>
                    <a:pt x="0" y="0"/>
                  </a:moveTo>
                  <a:lnTo>
                    <a:pt x="13" y="0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1" y="2"/>
                  </a:lnTo>
                  <a:lnTo>
                    <a:pt x="36" y="4"/>
                  </a:lnTo>
                  <a:lnTo>
                    <a:pt x="38" y="9"/>
                  </a:lnTo>
                  <a:lnTo>
                    <a:pt x="40" y="16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16"/>
                  </a:lnTo>
                  <a:lnTo>
                    <a:pt x="25" y="13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6" y="11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3" y="20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7" name="Freeform 87"/>
            <p:cNvSpPr>
              <a:spLocks/>
            </p:cNvSpPr>
            <p:nvPr/>
          </p:nvSpPr>
          <p:spPr bwMode="auto">
            <a:xfrm>
              <a:off x="7651750" y="1824038"/>
              <a:ext cx="42863" cy="88900"/>
            </a:xfrm>
            <a:custGeom>
              <a:avLst/>
              <a:gdLst>
                <a:gd name="T0" fmla="*/ 5 w 27"/>
                <a:gd name="T1" fmla="*/ 42 h 56"/>
                <a:gd name="T2" fmla="*/ 5 w 27"/>
                <a:gd name="T3" fmla="*/ 22 h 56"/>
                <a:gd name="T4" fmla="*/ 0 w 27"/>
                <a:gd name="T5" fmla="*/ 22 h 56"/>
                <a:gd name="T6" fmla="*/ 0 w 27"/>
                <a:gd name="T7" fmla="*/ 11 h 56"/>
                <a:gd name="T8" fmla="*/ 5 w 27"/>
                <a:gd name="T9" fmla="*/ 11 h 56"/>
                <a:gd name="T10" fmla="*/ 5 w 27"/>
                <a:gd name="T11" fmla="*/ 0 h 56"/>
                <a:gd name="T12" fmla="*/ 18 w 27"/>
                <a:gd name="T13" fmla="*/ 0 h 56"/>
                <a:gd name="T14" fmla="*/ 18 w 27"/>
                <a:gd name="T15" fmla="*/ 11 h 56"/>
                <a:gd name="T16" fmla="*/ 27 w 27"/>
                <a:gd name="T17" fmla="*/ 11 h 56"/>
                <a:gd name="T18" fmla="*/ 27 w 27"/>
                <a:gd name="T19" fmla="*/ 22 h 56"/>
                <a:gd name="T20" fmla="*/ 18 w 27"/>
                <a:gd name="T21" fmla="*/ 22 h 56"/>
                <a:gd name="T22" fmla="*/ 18 w 27"/>
                <a:gd name="T23" fmla="*/ 40 h 56"/>
                <a:gd name="T24" fmla="*/ 18 w 27"/>
                <a:gd name="T25" fmla="*/ 40 h 56"/>
                <a:gd name="T26" fmla="*/ 18 w 27"/>
                <a:gd name="T27" fmla="*/ 43 h 56"/>
                <a:gd name="T28" fmla="*/ 22 w 27"/>
                <a:gd name="T29" fmla="*/ 45 h 56"/>
                <a:gd name="T30" fmla="*/ 22 w 27"/>
                <a:gd name="T31" fmla="*/ 45 h 56"/>
                <a:gd name="T32" fmla="*/ 27 w 27"/>
                <a:gd name="T33" fmla="*/ 43 h 56"/>
                <a:gd name="T34" fmla="*/ 27 w 27"/>
                <a:gd name="T35" fmla="*/ 53 h 56"/>
                <a:gd name="T36" fmla="*/ 27 w 27"/>
                <a:gd name="T37" fmla="*/ 53 h 56"/>
                <a:gd name="T38" fmla="*/ 23 w 27"/>
                <a:gd name="T39" fmla="*/ 54 h 56"/>
                <a:gd name="T40" fmla="*/ 18 w 27"/>
                <a:gd name="T41" fmla="*/ 56 h 56"/>
                <a:gd name="T42" fmla="*/ 18 w 27"/>
                <a:gd name="T43" fmla="*/ 56 h 56"/>
                <a:gd name="T44" fmla="*/ 13 w 27"/>
                <a:gd name="T45" fmla="*/ 54 h 56"/>
                <a:gd name="T46" fmla="*/ 9 w 27"/>
                <a:gd name="T47" fmla="*/ 53 h 56"/>
                <a:gd name="T48" fmla="*/ 5 w 27"/>
                <a:gd name="T49" fmla="*/ 49 h 56"/>
                <a:gd name="T50" fmla="*/ 5 w 27"/>
                <a:gd name="T51" fmla="*/ 42 h 56"/>
                <a:gd name="T52" fmla="*/ 5 w 27"/>
                <a:gd name="T53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56">
                  <a:moveTo>
                    <a:pt x="5" y="42"/>
                  </a:moveTo>
                  <a:lnTo>
                    <a:pt x="5" y="22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lnTo>
                    <a:pt x="18" y="0"/>
                  </a:lnTo>
                  <a:lnTo>
                    <a:pt x="18" y="11"/>
                  </a:lnTo>
                  <a:lnTo>
                    <a:pt x="27" y="11"/>
                  </a:lnTo>
                  <a:lnTo>
                    <a:pt x="27" y="22"/>
                  </a:lnTo>
                  <a:lnTo>
                    <a:pt x="18" y="22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18" y="43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7" y="43"/>
                  </a:lnTo>
                  <a:lnTo>
                    <a:pt x="27" y="53"/>
                  </a:lnTo>
                  <a:lnTo>
                    <a:pt x="27" y="53"/>
                  </a:lnTo>
                  <a:lnTo>
                    <a:pt x="23" y="54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13" y="54"/>
                  </a:lnTo>
                  <a:lnTo>
                    <a:pt x="9" y="53"/>
                  </a:lnTo>
                  <a:lnTo>
                    <a:pt x="5" y="49"/>
                  </a:lnTo>
                  <a:lnTo>
                    <a:pt x="5" y="42"/>
                  </a:lnTo>
                  <a:lnTo>
                    <a:pt x="5" y="4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8" name="Freeform 88"/>
            <p:cNvSpPr>
              <a:spLocks/>
            </p:cNvSpPr>
            <p:nvPr/>
          </p:nvSpPr>
          <p:spPr bwMode="auto">
            <a:xfrm>
              <a:off x="7708900" y="1841500"/>
              <a:ext cx="42863" cy="68263"/>
            </a:xfrm>
            <a:custGeom>
              <a:avLst/>
              <a:gdLst>
                <a:gd name="T0" fmla="*/ 0 w 27"/>
                <a:gd name="T1" fmla="*/ 0 h 43"/>
                <a:gd name="T2" fmla="*/ 13 w 27"/>
                <a:gd name="T3" fmla="*/ 0 h 43"/>
                <a:gd name="T4" fmla="*/ 13 w 27"/>
                <a:gd name="T5" fmla="*/ 9 h 43"/>
                <a:gd name="T6" fmla="*/ 13 w 27"/>
                <a:gd name="T7" fmla="*/ 9 h 43"/>
                <a:gd name="T8" fmla="*/ 15 w 27"/>
                <a:gd name="T9" fmla="*/ 5 h 43"/>
                <a:gd name="T10" fmla="*/ 18 w 27"/>
                <a:gd name="T11" fmla="*/ 2 h 43"/>
                <a:gd name="T12" fmla="*/ 22 w 27"/>
                <a:gd name="T13" fmla="*/ 0 h 43"/>
                <a:gd name="T14" fmla="*/ 27 w 27"/>
                <a:gd name="T15" fmla="*/ 0 h 43"/>
                <a:gd name="T16" fmla="*/ 27 w 27"/>
                <a:gd name="T17" fmla="*/ 13 h 43"/>
                <a:gd name="T18" fmla="*/ 25 w 27"/>
                <a:gd name="T19" fmla="*/ 13 h 43"/>
                <a:gd name="T20" fmla="*/ 25 w 27"/>
                <a:gd name="T21" fmla="*/ 13 h 43"/>
                <a:gd name="T22" fmla="*/ 20 w 27"/>
                <a:gd name="T23" fmla="*/ 14 h 43"/>
                <a:gd name="T24" fmla="*/ 16 w 27"/>
                <a:gd name="T25" fmla="*/ 16 h 43"/>
                <a:gd name="T26" fmla="*/ 13 w 27"/>
                <a:gd name="T27" fmla="*/ 22 h 43"/>
                <a:gd name="T28" fmla="*/ 13 w 27"/>
                <a:gd name="T29" fmla="*/ 27 h 43"/>
                <a:gd name="T30" fmla="*/ 13 w 27"/>
                <a:gd name="T31" fmla="*/ 43 h 43"/>
                <a:gd name="T32" fmla="*/ 0 w 27"/>
                <a:gd name="T33" fmla="*/ 43 h 43"/>
                <a:gd name="T34" fmla="*/ 0 w 27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43">
                  <a:moveTo>
                    <a:pt x="0" y="0"/>
                  </a:moveTo>
                  <a:lnTo>
                    <a:pt x="13" y="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8" y="2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0" y="14"/>
                  </a:lnTo>
                  <a:lnTo>
                    <a:pt x="16" y="16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9" name="Freeform 89"/>
            <p:cNvSpPr>
              <a:spLocks noEditPoints="1"/>
            </p:cNvSpPr>
            <p:nvPr/>
          </p:nvSpPr>
          <p:spPr bwMode="auto">
            <a:xfrm>
              <a:off x="7762875" y="1817688"/>
              <a:ext cx="20638" cy="92075"/>
            </a:xfrm>
            <a:custGeom>
              <a:avLst/>
              <a:gdLst>
                <a:gd name="T0" fmla="*/ 0 w 13"/>
                <a:gd name="T1" fmla="*/ 0 h 58"/>
                <a:gd name="T2" fmla="*/ 13 w 13"/>
                <a:gd name="T3" fmla="*/ 0 h 58"/>
                <a:gd name="T4" fmla="*/ 13 w 13"/>
                <a:gd name="T5" fmla="*/ 11 h 58"/>
                <a:gd name="T6" fmla="*/ 0 w 13"/>
                <a:gd name="T7" fmla="*/ 11 h 58"/>
                <a:gd name="T8" fmla="*/ 0 w 13"/>
                <a:gd name="T9" fmla="*/ 0 h 58"/>
                <a:gd name="T10" fmla="*/ 0 w 13"/>
                <a:gd name="T11" fmla="*/ 15 h 58"/>
                <a:gd name="T12" fmla="*/ 13 w 13"/>
                <a:gd name="T13" fmla="*/ 15 h 58"/>
                <a:gd name="T14" fmla="*/ 13 w 13"/>
                <a:gd name="T15" fmla="*/ 58 h 58"/>
                <a:gd name="T16" fmla="*/ 0 w 13"/>
                <a:gd name="T17" fmla="*/ 58 h 58"/>
                <a:gd name="T18" fmla="*/ 0 w 13"/>
                <a:gd name="T19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58">
                  <a:moveTo>
                    <a:pt x="0" y="0"/>
                  </a:moveTo>
                  <a:lnTo>
                    <a:pt x="13" y="0"/>
                  </a:lnTo>
                  <a:lnTo>
                    <a:pt x="13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15"/>
                  </a:moveTo>
                  <a:lnTo>
                    <a:pt x="13" y="15"/>
                  </a:lnTo>
                  <a:lnTo>
                    <a:pt x="13" y="58"/>
                  </a:lnTo>
                  <a:lnTo>
                    <a:pt x="0" y="5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0" name="Freeform 90"/>
            <p:cNvSpPr>
              <a:spLocks noEditPoints="1"/>
            </p:cNvSpPr>
            <p:nvPr/>
          </p:nvSpPr>
          <p:spPr bwMode="auto">
            <a:xfrm>
              <a:off x="7800975" y="1817688"/>
              <a:ext cx="71438" cy="95250"/>
            </a:xfrm>
            <a:custGeom>
              <a:avLst/>
              <a:gdLst>
                <a:gd name="T0" fmla="*/ 13 w 45"/>
                <a:gd name="T1" fmla="*/ 53 h 60"/>
                <a:gd name="T2" fmla="*/ 13 w 45"/>
                <a:gd name="T3" fmla="*/ 58 h 60"/>
                <a:gd name="T4" fmla="*/ 0 w 45"/>
                <a:gd name="T5" fmla="*/ 58 h 60"/>
                <a:gd name="T6" fmla="*/ 0 w 45"/>
                <a:gd name="T7" fmla="*/ 0 h 60"/>
                <a:gd name="T8" fmla="*/ 13 w 45"/>
                <a:gd name="T9" fmla="*/ 0 h 60"/>
                <a:gd name="T10" fmla="*/ 13 w 45"/>
                <a:gd name="T11" fmla="*/ 22 h 60"/>
                <a:gd name="T12" fmla="*/ 13 w 45"/>
                <a:gd name="T13" fmla="*/ 22 h 60"/>
                <a:gd name="T14" fmla="*/ 18 w 45"/>
                <a:gd name="T15" fmla="*/ 17 h 60"/>
                <a:gd name="T16" fmla="*/ 22 w 45"/>
                <a:gd name="T17" fmla="*/ 15 h 60"/>
                <a:gd name="T18" fmla="*/ 25 w 45"/>
                <a:gd name="T19" fmla="*/ 15 h 60"/>
                <a:gd name="T20" fmla="*/ 25 w 45"/>
                <a:gd name="T21" fmla="*/ 15 h 60"/>
                <a:gd name="T22" fmla="*/ 32 w 45"/>
                <a:gd name="T23" fmla="*/ 17 h 60"/>
                <a:gd name="T24" fmla="*/ 40 w 45"/>
                <a:gd name="T25" fmla="*/ 20 h 60"/>
                <a:gd name="T26" fmla="*/ 43 w 45"/>
                <a:gd name="T27" fmla="*/ 28 h 60"/>
                <a:gd name="T28" fmla="*/ 45 w 45"/>
                <a:gd name="T29" fmla="*/ 37 h 60"/>
                <a:gd name="T30" fmla="*/ 45 w 45"/>
                <a:gd name="T31" fmla="*/ 37 h 60"/>
                <a:gd name="T32" fmla="*/ 45 w 45"/>
                <a:gd name="T33" fmla="*/ 37 h 60"/>
                <a:gd name="T34" fmla="*/ 43 w 45"/>
                <a:gd name="T35" fmla="*/ 47 h 60"/>
                <a:gd name="T36" fmla="*/ 40 w 45"/>
                <a:gd name="T37" fmla="*/ 55 h 60"/>
                <a:gd name="T38" fmla="*/ 32 w 45"/>
                <a:gd name="T39" fmla="*/ 58 h 60"/>
                <a:gd name="T40" fmla="*/ 25 w 45"/>
                <a:gd name="T41" fmla="*/ 60 h 60"/>
                <a:gd name="T42" fmla="*/ 25 w 45"/>
                <a:gd name="T43" fmla="*/ 60 h 60"/>
                <a:gd name="T44" fmla="*/ 22 w 45"/>
                <a:gd name="T45" fmla="*/ 58 h 60"/>
                <a:gd name="T46" fmla="*/ 18 w 45"/>
                <a:gd name="T47" fmla="*/ 58 h 60"/>
                <a:gd name="T48" fmla="*/ 13 w 45"/>
                <a:gd name="T49" fmla="*/ 53 h 60"/>
                <a:gd name="T50" fmla="*/ 13 w 45"/>
                <a:gd name="T51" fmla="*/ 53 h 60"/>
                <a:gd name="T52" fmla="*/ 32 w 45"/>
                <a:gd name="T53" fmla="*/ 37 h 60"/>
                <a:gd name="T54" fmla="*/ 32 w 45"/>
                <a:gd name="T55" fmla="*/ 37 h 60"/>
                <a:gd name="T56" fmla="*/ 32 w 45"/>
                <a:gd name="T57" fmla="*/ 37 h 60"/>
                <a:gd name="T58" fmla="*/ 32 w 45"/>
                <a:gd name="T59" fmla="*/ 33 h 60"/>
                <a:gd name="T60" fmla="*/ 31 w 45"/>
                <a:gd name="T61" fmla="*/ 29 h 60"/>
                <a:gd name="T62" fmla="*/ 27 w 45"/>
                <a:gd name="T63" fmla="*/ 26 h 60"/>
                <a:gd name="T64" fmla="*/ 23 w 45"/>
                <a:gd name="T65" fmla="*/ 26 h 60"/>
                <a:gd name="T66" fmla="*/ 23 w 45"/>
                <a:gd name="T67" fmla="*/ 26 h 60"/>
                <a:gd name="T68" fmla="*/ 18 w 45"/>
                <a:gd name="T69" fmla="*/ 26 h 60"/>
                <a:gd name="T70" fmla="*/ 16 w 45"/>
                <a:gd name="T71" fmla="*/ 29 h 60"/>
                <a:gd name="T72" fmla="*/ 13 w 45"/>
                <a:gd name="T73" fmla="*/ 33 h 60"/>
                <a:gd name="T74" fmla="*/ 13 w 45"/>
                <a:gd name="T75" fmla="*/ 37 h 60"/>
                <a:gd name="T76" fmla="*/ 13 w 45"/>
                <a:gd name="T77" fmla="*/ 37 h 60"/>
                <a:gd name="T78" fmla="*/ 13 w 45"/>
                <a:gd name="T79" fmla="*/ 37 h 60"/>
                <a:gd name="T80" fmla="*/ 13 w 45"/>
                <a:gd name="T81" fmla="*/ 42 h 60"/>
                <a:gd name="T82" fmla="*/ 16 w 45"/>
                <a:gd name="T83" fmla="*/ 46 h 60"/>
                <a:gd name="T84" fmla="*/ 18 w 45"/>
                <a:gd name="T85" fmla="*/ 47 h 60"/>
                <a:gd name="T86" fmla="*/ 23 w 45"/>
                <a:gd name="T87" fmla="*/ 49 h 60"/>
                <a:gd name="T88" fmla="*/ 23 w 45"/>
                <a:gd name="T89" fmla="*/ 49 h 60"/>
                <a:gd name="T90" fmla="*/ 27 w 45"/>
                <a:gd name="T91" fmla="*/ 47 h 60"/>
                <a:gd name="T92" fmla="*/ 31 w 45"/>
                <a:gd name="T93" fmla="*/ 46 h 60"/>
                <a:gd name="T94" fmla="*/ 32 w 45"/>
                <a:gd name="T95" fmla="*/ 42 h 60"/>
                <a:gd name="T96" fmla="*/ 32 w 45"/>
                <a:gd name="T97" fmla="*/ 37 h 60"/>
                <a:gd name="T98" fmla="*/ 32 w 45"/>
                <a:gd name="T99" fmla="*/ 3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5" h="60">
                  <a:moveTo>
                    <a:pt x="13" y="53"/>
                  </a:moveTo>
                  <a:lnTo>
                    <a:pt x="13" y="58"/>
                  </a:lnTo>
                  <a:lnTo>
                    <a:pt x="0" y="58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8" y="17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32" y="17"/>
                  </a:lnTo>
                  <a:lnTo>
                    <a:pt x="40" y="20"/>
                  </a:lnTo>
                  <a:lnTo>
                    <a:pt x="43" y="28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3" y="47"/>
                  </a:lnTo>
                  <a:lnTo>
                    <a:pt x="40" y="55"/>
                  </a:lnTo>
                  <a:lnTo>
                    <a:pt x="32" y="58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2" y="58"/>
                  </a:lnTo>
                  <a:lnTo>
                    <a:pt x="18" y="58"/>
                  </a:lnTo>
                  <a:lnTo>
                    <a:pt x="13" y="53"/>
                  </a:lnTo>
                  <a:lnTo>
                    <a:pt x="13" y="53"/>
                  </a:lnTo>
                  <a:close/>
                  <a:moveTo>
                    <a:pt x="32" y="37"/>
                  </a:moveTo>
                  <a:lnTo>
                    <a:pt x="32" y="37"/>
                  </a:lnTo>
                  <a:lnTo>
                    <a:pt x="32" y="37"/>
                  </a:lnTo>
                  <a:lnTo>
                    <a:pt x="32" y="33"/>
                  </a:lnTo>
                  <a:lnTo>
                    <a:pt x="31" y="29"/>
                  </a:lnTo>
                  <a:lnTo>
                    <a:pt x="27" y="26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18" y="26"/>
                  </a:lnTo>
                  <a:lnTo>
                    <a:pt x="16" y="29"/>
                  </a:lnTo>
                  <a:lnTo>
                    <a:pt x="13" y="33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42"/>
                  </a:lnTo>
                  <a:lnTo>
                    <a:pt x="16" y="46"/>
                  </a:lnTo>
                  <a:lnTo>
                    <a:pt x="18" y="47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7" y="47"/>
                  </a:lnTo>
                  <a:lnTo>
                    <a:pt x="31" y="46"/>
                  </a:lnTo>
                  <a:lnTo>
                    <a:pt x="32" y="42"/>
                  </a:lnTo>
                  <a:lnTo>
                    <a:pt x="32" y="37"/>
                  </a:lnTo>
                  <a:lnTo>
                    <a:pt x="32" y="37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1" name="Freeform 91"/>
            <p:cNvSpPr>
              <a:spLocks/>
            </p:cNvSpPr>
            <p:nvPr/>
          </p:nvSpPr>
          <p:spPr bwMode="auto">
            <a:xfrm>
              <a:off x="7886700" y="1841500"/>
              <a:ext cx="63500" cy="71438"/>
            </a:xfrm>
            <a:custGeom>
              <a:avLst/>
              <a:gdLst>
                <a:gd name="T0" fmla="*/ 0 w 40"/>
                <a:gd name="T1" fmla="*/ 29 h 45"/>
                <a:gd name="T2" fmla="*/ 0 w 40"/>
                <a:gd name="T3" fmla="*/ 0 h 45"/>
                <a:gd name="T4" fmla="*/ 13 w 40"/>
                <a:gd name="T5" fmla="*/ 0 h 45"/>
                <a:gd name="T6" fmla="*/ 13 w 40"/>
                <a:gd name="T7" fmla="*/ 25 h 45"/>
                <a:gd name="T8" fmla="*/ 13 w 40"/>
                <a:gd name="T9" fmla="*/ 25 h 45"/>
                <a:gd name="T10" fmla="*/ 13 w 40"/>
                <a:gd name="T11" fmla="*/ 29 h 45"/>
                <a:gd name="T12" fmla="*/ 15 w 40"/>
                <a:gd name="T13" fmla="*/ 31 h 45"/>
                <a:gd name="T14" fmla="*/ 16 w 40"/>
                <a:gd name="T15" fmla="*/ 32 h 45"/>
                <a:gd name="T16" fmla="*/ 20 w 40"/>
                <a:gd name="T17" fmla="*/ 34 h 45"/>
                <a:gd name="T18" fmla="*/ 20 w 40"/>
                <a:gd name="T19" fmla="*/ 34 h 45"/>
                <a:gd name="T20" fmla="*/ 24 w 40"/>
                <a:gd name="T21" fmla="*/ 32 h 45"/>
                <a:gd name="T22" fmla="*/ 25 w 40"/>
                <a:gd name="T23" fmla="*/ 31 h 45"/>
                <a:gd name="T24" fmla="*/ 27 w 40"/>
                <a:gd name="T25" fmla="*/ 29 h 45"/>
                <a:gd name="T26" fmla="*/ 27 w 40"/>
                <a:gd name="T27" fmla="*/ 25 h 45"/>
                <a:gd name="T28" fmla="*/ 27 w 40"/>
                <a:gd name="T29" fmla="*/ 0 h 45"/>
                <a:gd name="T30" fmla="*/ 40 w 40"/>
                <a:gd name="T31" fmla="*/ 0 h 45"/>
                <a:gd name="T32" fmla="*/ 40 w 40"/>
                <a:gd name="T33" fmla="*/ 43 h 45"/>
                <a:gd name="T34" fmla="*/ 27 w 40"/>
                <a:gd name="T35" fmla="*/ 43 h 45"/>
                <a:gd name="T36" fmla="*/ 27 w 40"/>
                <a:gd name="T37" fmla="*/ 38 h 45"/>
                <a:gd name="T38" fmla="*/ 27 w 40"/>
                <a:gd name="T39" fmla="*/ 38 h 45"/>
                <a:gd name="T40" fmla="*/ 22 w 40"/>
                <a:gd name="T41" fmla="*/ 43 h 45"/>
                <a:gd name="T42" fmla="*/ 18 w 40"/>
                <a:gd name="T43" fmla="*/ 43 h 45"/>
                <a:gd name="T44" fmla="*/ 15 w 40"/>
                <a:gd name="T45" fmla="*/ 45 h 45"/>
                <a:gd name="T46" fmla="*/ 15 w 40"/>
                <a:gd name="T47" fmla="*/ 45 h 45"/>
                <a:gd name="T48" fmla="*/ 9 w 40"/>
                <a:gd name="T49" fmla="*/ 43 h 45"/>
                <a:gd name="T50" fmla="*/ 4 w 40"/>
                <a:gd name="T51" fmla="*/ 40 h 45"/>
                <a:gd name="T52" fmla="*/ 2 w 40"/>
                <a:gd name="T53" fmla="*/ 36 h 45"/>
                <a:gd name="T54" fmla="*/ 0 w 40"/>
                <a:gd name="T55" fmla="*/ 29 h 45"/>
                <a:gd name="T56" fmla="*/ 0 w 40"/>
                <a:gd name="T57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0" h="45">
                  <a:moveTo>
                    <a:pt x="0" y="29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9"/>
                  </a:lnTo>
                  <a:lnTo>
                    <a:pt x="15" y="31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4" y="32"/>
                  </a:lnTo>
                  <a:lnTo>
                    <a:pt x="25" y="31"/>
                  </a:lnTo>
                  <a:lnTo>
                    <a:pt x="27" y="29"/>
                  </a:lnTo>
                  <a:lnTo>
                    <a:pt x="27" y="25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2" y="43"/>
                  </a:lnTo>
                  <a:lnTo>
                    <a:pt x="18" y="43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9" y="43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2" name="Freeform 92"/>
            <p:cNvSpPr>
              <a:spLocks noEditPoints="1"/>
            </p:cNvSpPr>
            <p:nvPr/>
          </p:nvSpPr>
          <p:spPr bwMode="auto">
            <a:xfrm>
              <a:off x="7967663" y="1817688"/>
              <a:ext cx="19050" cy="92075"/>
            </a:xfrm>
            <a:custGeom>
              <a:avLst/>
              <a:gdLst>
                <a:gd name="T0" fmla="*/ 0 w 12"/>
                <a:gd name="T1" fmla="*/ 0 h 58"/>
                <a:gd name="T2" fmla="*/ 12 w 12"/>
                <a:gd name="T3" fmla="*/ 0 h 58"/>
                <a:gd name="T4" fmla="*/ 12 w 12"/>
                <a:gd name="T5" fmla="*/ 11 h 58"/>
                <a:gd name="T6" fmla="*/ 0 w 12"/>
                <a:gd name="T7" fmla="*/ 11 h 58"/>
                <a:gd name="T8" fmla="*/ 0 w 12"/>
                <a:gd name="T9" fmla="*/ 0 h 58"/>
                <a:gd name="T10" fmla="*/ 0 w 12"/>
                <a:gd name="T11" fmla="*/ 15 h 58"/>
                <a:gd name="T12" fmla="*/ 12 w 12"/>
                <a:gd name="T13" fmla="*/ 15 h 58"/>
                <a:gd name="T14" fmla="*/ 12 w 12"/>
                <a:gd name="T15" fmla="*/ 58 h 58"/>
                <a:gd name="T16" fmla="*/ 0 w 12"/>
                <a:gd name="T17" fmla="*/ 58 h 58"/>
                <a:gd name="T18" fmla="*/ 0 w 12"/>
                <a:gd name="T19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58">
                  <a:moveTo>
                    <a:pt x="0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15"/>
                  </a:moveTo>
                  <a:lnTo>
                    <a:pt x="12" y="15"/>
                  </a:lnTo>
                  <a:lnTo>
                    <a:pt x="12" y="58"/>
                  </a:lnTo>
                  <a:lnTo>
                    <a:pt x="0" y="5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3" name="Freeform 93"/>
            <p:cNvSpPr>
              <a:spLocks/>
            </p:cNvSpPr>
            <p:nvPr/>
          </p:nvSpPr>
          <p:spPr bwMode="auto">
            <a:xfrm>
              <a:off x="8001000" y="1841500"/>
              <a:ext cx="63500" cy="92075"/>
            </a:xfrm>
            <a:custGeom>
              <a:avLst/>
              <a:gdLst>
                <a:gd name="T0" fmla="*/ 9 w 40"/>
                <a:gd name="T1" fmla="*/ 54 h 58"/>
                <a:gd name="T2" fmla="*/ 17 w 40"/>
                <a:gd name="T3" fmla="*/ 43 h 58"/>
                <a:gd name="T4" fmla="*/ 17 w 40"/>
                <a:gd name="T5" fmla="*/ 43 h 58"/>
                <a:gd name="T6" fmla="*/ 9 w 40"/>
                <a:gd name="T7" fmla="*/ 42 h 58"/>
                <a:gd name="T8" fmla="*/ 6 w 40"/>
                <a:gd name="T9" fmla="*/ 36 h 58"/>
                <a:gd name="T10" fmla="*/ 2 w 40"/>
                <a:gd name="T11" fmla="*/ 29 h 58"/>
                <a:gd name="T12" fmla="*/ 0 w 40"/>
                <a:gd name="T13" fmla="*/ 22 h 58"/>
                <a:gd name="T14" fmla="*/ 0 w 40"/>
                <a:gd name="T15" fmla="*/ 22 h 58"/>
                <a:gd name="T16" fmla="*/ 0 w 40"/>
                <a:gd name="T17" fmla="*/ 22 h 58"/>
                <a:gd name="T18" fmla="*/ 2 w 40"/>
                <a:gd name="T19" fmla="*/ 14 h 58"/>
                <a:gd name="T20" fmla="*/ 8 w 40"/>
                <a:gd name="T21" fmla="*/ 7 h 58"/>
                <a:gd name="T22" fmla="*/ 15 w 40"/>
                <a:gd name="T23" fmla="*/ 2 h 58"/>
                <a:gd name="T24" fmla="*/ 24 w 40"/>
                <a:gd name="T25" fmla="*/ 0 h 58"/>
                <a:gd name="T26" fmla="*/ 24 w 40"/>
                <a:gd name="T27" fmla="*/ 0 h 58"/>
                <a:gd name="T28" fmla="*/ 29 w 40"/>
                <a:gd name="T29" fmla="*/ 0 h 58"/>
                <a:gd name="T30" fmla="*/ 33 w 40"/>
                <a:gd name="T31" fmla="*/ 2 h 58"/>
                <a:gd name="T32" fmla="*/ 40 w 40"/>
                <a:gd name="T33" fmla="*/ 7 h 58"/>
                <a:gd name="T34" fmla="*/ 33 w 40"/>
                <a:gd name="T35" fmla="*/ 14 h 58"/>
                <a:gd name="T36" fmla="*/ 33 w 40"/>
                <a:gd name="T37" fmla="*/ 14 h 58"/>
                <a:gd name="T38" fmla="*/ 29 w 40"/>
                <a:gd name="T39" fmla="*/ 11 h 58"/>
                <a:gd name="T40" fmla="*/ 24 w 40"/>
                <a:gd name="T41" fmla="*/ 11 h 58"/>
                <a:gd name="T42" fmla="*/ 24 w 40"/>
                <a:gd name="T43" fmla="*/ 11 h 58"/>
                <a:gd name="T44" fmla="*/ 18 w 40"/>
                <a:gd name="T45" fmla="*/ 11 h 58"/>
                <a:gd name="T46" fmla="*/ 15 w 40"/>
                <a:gd name="T47" fmla="*/ 14 h 58"/>
                <a:gd name="T48" fmla="*/ 13 w 40"/>
                <a:gd name="T49" fmla="*/ 18 h 58"/>
                <a:gd name="T50" fmla="*/ 13 w 40"/>
                <a:gd name="T51" fmla="*/ 22 h 58"/>
                <a:gd name="T52" fmla="*/ 13 w 40"/>
                <a:gd name="T53" fmla="*/ 22 h 58"/>
                <a:gd name="T54" fmla="*/ 13 w 40"/>
                <a:gd name="T55" fmla="*/ 22 h 58"/>
                <a:gd name="T56" fmla="*/ 13 w 40"/>
                <a:gd name="T57" fmla="*/ 27 h 58"/>
                <a:gd name="T58" fmla="*/ 17 w 40"/>
                <a:gd name="T59" fmla="*/ 31 h 58"/>
                <a:gd name="T60" fmla="*/ 18 w 40"/>
                <a:gd name="T61" fmla="*/ 32 h 58"/>
                <a:gd name="T62" fmla="*/ 24 w 40"/>
                <a:gd name="T63" fmla="*/ 34 h 58"/>
                <a:gd name="T64" fmla="*/ 24 w 40"/>
                <a:gd name="T65" fmla="*/ 34 h 58"/>
                <a:gd name="T66" fmla="*/ 29 w 40"/>
                <a:gd name="T67" fmla="*/ 32 h 58"/>
                <a:gd name="T68" fmla="*/ 33 w 40"/>
                <a:gd name="T69" fmla="*/ 29 h 58"/>
                <a:gd name="T70" fmla="*/ 40 w 40"/>
                <a:gd name="T71" fmla="*/ 36 h 58"/>
                <a:gd name="T72" fmla="*/ 40 w 40"/>
                <a:gd name="T73" fmla="*/ 36 h 58"/>
                <a:gd name="T74" fmla="*/ 35 w 40"/>
                <a:gd name="T75" fmla="*/ 42 h 58"/>
                <a:gd name="T76" fmla="*/ 29 w 40"/>
                <a:gd name="T77" fmla="*/ 43 h 58"/>
                <a:gd name="T78" fmla="*/ 26 w 40"/>
                <a:gd name="T79" fmla="*/ 45 h 58"/>
                <a:gd name="T80" fmla="*/ 20 w 40"/>
                <a:gd name="T81" fmla="*/ 58 h 58"/>
                <a:gd name="T82" fmla="*/ 9 w 40"/>
                <a:gd name="T83" fmla="*/ 5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" h="58">
                  <a:moveTo>
                    <a:pt x="9" y="54"/>
                  </a:moveTo>
                  <a:lnTo>
                    <a:pt x="17" y="43"/>
                  </a:lnTo>
                  <a:lnTo>
                    <a:pt x="17" y="43"/>
                  </a:lnTo>
                  <a:lnTo>
                    <a:pt x="9" y="42"/>
                  </a:lnTo>
                  <a:lnTo>
                    <a:pt x="6" y="36"/>
                  </a:lnTo>
                  <a:lnTo>
                    <a:pt x="2" y="29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8" y="7"/>
                  </a:lnTo>
                  <a:lnTo>
                    <a:pt x="15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3" y="2"/>
                  </a:lnTo>
                  <a:lnTo>
                    <a:pt x="40" y="7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29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5" y="14"/>
                  </a:lnTo>
                  <a:lnTo>
                    <a:pt x="13" y="18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7" y="31"/>
                  </a:lnTo>
                  <a:lnTo>
                    <a:pt x="18" y="32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9" y="32"/>
                  </a:lnTo>
                  <a:lnTo>
                    <a:pt x="33" y="29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35" y="42"/>
                  </a:lnTo>
                  <a:lnTo>
                    <a:pt x="29" y="43"/>
                  </a:lnTo>
                  <a:lnTo>
                    <a:pt x="26" y="45"/>
                  </a:lnTo>
                  <a:lnTo>
                    <a:pt x="20" y="58"/>
                  </a:lnTo>
                  <a:lnTo>
                    <a:pt x="9" y="54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4" name="Freeform 94"/>
            <p:cNvSpPr>
              <a:spLocks noEditPoints="1"/>
            </p:cNvSpPr>
            <p:nvPr/>
          </p:nvSpPr>
          <p:spPr bwMode="auto">
            <a:xfrm>
              <a:off x="8074025" y="1816100"/>
              <a:ext cx="73025" cy="96838"/>
            </a:xfrm>
            <a:custGeom>
              <a:avLst/>
              <a:gdLst>
                <a:gd name="T0" fmla="*/ 0 w 46"/>
                <a:gd name="T1" fmla="*/ 38 h 61"/>
                <a:gd name="T2" fmla="*/ 1 w 46"/>
                <a:gd name="T3" fmla="*/ 30 h 61"/>
                <a:gd name="T4" fmla="*/ 14 w 46"/>
                <a:gd name="T5" fmla="*/ 18 h 61"/>
                <a:gd name="T6" fmla="*/ 23 w 46"/>
                <a:gd name="T7" fmla="*/ 16 h 61"/>
                <a:gd name="T8" fmla="*/ 39 w 46"/>
                <a:gd name="T9" fmla="*/ 23 h 61"/>
                <a:gd name="T10" fmla="*/ 46 w 46"/>
                <a:gd name="T11" fmla="*/ 38 h 61"/>
                <a:gd name="T12" fmla="*/ 46 w 46"/>
                <a:gd name="T13" fmla="*/ 38 h 61"/>
                <a:gd name="T14" fmla="*/ 39 w 46"/>
                <a:gd name="T15" fmla="*/ 54 h 61"/>
                <a:gd name="T16" fmla="*/ 23 w 46"/>
                <a:gd name="T17" fmla="*/ 61 h 61"/>
                <a:gd name="T18" fmla="*/ 14 w 46"/>
                <a:gd name="T19" fmla="*/ 59 h 61"/>
                <a:gd name="T20" fmla="*/ 1 w 46"/>
                <a:gd name="T21" fmla="*/ 47 h 61"/>
                <a:gd name="T22" fmla="*/ 0 w 46"/>
                <a:gd name="T23" fmla="*/ 38 h 61"/>
                <a:gd name="T24" fmla="*/ 7 w 46"/>
                <a:gd name="T25" fmla="*/ 11 h 61"/>
                <a:gd name="T26" fmla="*/ 12 w 46"/>
                <a:gd name="T27" fmla="*/ 0 h 61"/>
                <a:gd name="T28" fmla="*/ 16 w 46"/>
                <a:gd name="T29" fmla="*/ 0 h 61"/>
                <a:gd name="T30" fmla="*/ 28 w 46"/>
                <a:gd name="T31" fmla="*/ 3 h 61"/>
                <a:gd name="T32" fmla="*/ 32 w 46"/>
                <a:gd name="T33" fmla="*/ 1 h 61"/>
                <a:gd name="T34" fmla="*/ 39 w 46"/>
                <a:gd name="T35" fmla="*/ 1 h 61"/>
                <a:gd name="T36" fmla="*/ 36 w 46"/>
                <a:gd name="T37" fmla="*/ 9 h 61"/>
                <a:gd name="T38" fmla="*/ 30 w 46"/>
                <a:gd name="T39" fmla="*/ 12 h 61"/>
                <a:gd name="T40" fmla="*/ 23 w 46"/>
                <a:gd name="T41" fmla="*/ 11 h 61"/>
                <a:gd name="T42" fmla="*/ 18 w 46"/>
                <a:gd name="T43" fmla="*/ 9 h 61"/>
                <a:gd name="T44" fmla="*/ 12 w 46"/>
                <a:gd name="T45" fmla="*/ 12 h 61"/>
                <a:gd name="T46" fmla="*/ 34 w 46"/>
                <a:gd name="T47" fmla="*/ 38 h 61"/>
                <a:gd name="T48" fmla="*/ 34 w 46"/>
                <a:gd name="T49" fmla="*/ 38 h 61"/>
                <a:gd name="T50" fmla="*/ 30 w 46"/>
                <a:gd name="T51" fmla="*/ 30 h 61"/>
                <a:gd name="T52" fmla="*/ 23 w 46"/>
                <a:gd name="T53" fmla="*/ 27 h 61"/>
                <a:gd name="T54" fmla="*/ 18 w 46"/>
                <a:gd name="T55" fmla="*/ 27 h 61"/>
                <a:gd name="T56" fmla="*/ 12 w 46"/>
                <a:gd name="T57" fmla="*/ 34 h 61"/>
                <a:gd name="T58" fmla="*/ 12 w 46"/>
                <a:gd name="T59" fmla="*/ 38 h 61"/>
                <a:gd name="T60" fmla="*/ 12 w 46"/>
                <a:gd name="T61" fmla="*/ 43 h 61"/>
                <a:gd name="T62" fmla="*/ 18 w 46"/>
                <a:gd name="T63" fmla="*/ 48 h 61"/>
                <a:gd name="T64" fmla="*/ 23 w 46"/>
                <a:gd name="T65" fmla="*/ 50 h 61"/>
                <a:gd name="T66" fmla="*/ 30 w 46"/>
                <a:gd name="T67" fmla="*/ 47 h 61"/>
                <a:gd name="T68" fmla="*/ 34 w 46"/>
                <a:gd name="T69" fmla="*/ 3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" h="61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1" y="30"/>
                  </a:lnTo>
                  <a:lnTo>
                    <a:pt x="7" y="23"/>
                  </a:lnTo>
                  <a:lnTo>
                    <a:pt x="14" y="18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32" y="18"/>
                  </a:lnTo>
                  <a:lnTo>
                    <a:pt x="39" y="23"/>
                  </a:lnTo>
                  <a:lnTo>
                    <a:pt x="45" y="29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5" y="47"/>
                  </a:lnTo>
                  <a:lnTo>
                    <a:pt x="39" y="54"/>
                  </a:lnTo>
                  <a:lnTo>
                    <a:pt x="32" y="59"/>
                  </a:lnTo>
                  <a:lnTo>
                    <a:pt x="23" y="61"/>
                  </a:lnTo>
                  <a:lnTo>
                    <a:pt x="23" y="61"/>
                  </a:lnTo>
                  <a:lnTo>
                    <a:pt x="14" y="59"/>
                  </a:lnTo>
                  <a:lnTo>
                    <a:pt x="7" y="54"/>
                  </a:lnTo>
                  <a:lnTo>
                    <a:pt x="1" y="47"/>
                  </a:lnTo>
                  <a:lnTo>
                    <a:pt x="0" y="38"/>
                  </a:lnTo>
                  <a:lnTo>
                    <a:pt x="0" y="38"/>
                  </a:lnTo>
                  <a:close/>
                  <a:moveTo>
                    <a:pt x="7" y="11"/>
                  </a:moveTo>
                  <a:lnTo>
                    <a:pt x="7" y="11"/>
                  </a:lnTo>
                  <a:lnTo>
                    <a:pt x="10" y="3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32" y="1"/>
                  </a:lnTo>
                  <a:lnTo>
                    <a:pt x="34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23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2"/>
                  </a:lnTo>
                  <a:lnTo>
                    <a:pt x="7" y="11"/>
                  </a:lnTo>
                  <a:close/>
                  <a:moveTo>
                    <a:pt x="34" y="38"/>
                  </a:moveTo>
                  <a:lnTo>
                    <a:pt x="34" y="38"/>
                  </a:lnTo>
                  <a:lnTo>
                    <a:pt x="34" y="38"/>
                  </a:lnTo>
                  <a:lnTo>
                    <a:pt x="34" y="34"/>
                  </a:lnTo>
                  <a:lnTo>
                    <a:pt x="30" y="30"/>
                  </a:lnTo>
                  <a:lnTo>
                    <a:pt x="27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18" y="27"/>
                  </a:lnTo>
                  <a:lnTo>
                    <a:pt x="14" y="30"/>
                  </a:lnTo>
                  <a:lnTo>
                    <a:pt x="12" y="34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43"/>
                  </a:lnTo>
                  <a:lnTo>
                    <a:pt x="14" y="47"/>
                  </a:lnTo>
                  <a:lnTo>
                    <a:pt x="18" y="48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7" y="48"/>
                  </a:lnTo>
                  <a:lnTo>
                    <a:pt x="30" y="47"/>
                  </a:lnTo>
                  <a:lnTo>
                    <a:pt x="34" y="43"/>
                  </a:lnTo>
                  <a:lnTo>
                    <a:pt x="34" y="38"/>
                  </a:lnTo>
                  <a:lnTo>
                    <a:pt x="34" y="3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5" name="Freeform 95"/>
            <p:cNvSpPr>
              <a:spLocks noEditPoints="1"/>
            </p:cNvSpPr>
            <p:nvPr/>
          </p:nvSpPr>
          <p:spPr bwMode="auto">
            <a:xfrm>
              <a:off x="8156575" y="1841500"/>
              <a:ext cx="68263" cy="71438"/>
            </a:xfrm>
            <a:custGeom>
              <a:avLst/>
              <a:gdLst>
                <a:gd name="T0" fmla="*/ 0 w 43"/>
                <a:gd name="T1" fmla="*/ 22 h 45"/>
                <a:gd name="T2" fmla="*/ 0 w 43"/>
                <a:gd name="T3" fmla="*/ 22 h 45"/>
                <a:gd name="T4" fmla="*/ 0 w 43"/>
                <a:gd name="T5" fmla="*/ 22 h 45"/>
                <a:gd name="T6" fmla="*/ 2 w 43"/>
                <a:gd name="T7" fmla="*/ 14 h 45"/>
                <a:gd name="T8" fmla="*/ 7 w 43"/>
                <a:gd name="T9" fmla="*/ 7 h 45"/>
                <a:gd name="T10" fmla="*/ 13 w 43"/>
                <a:gd name="T11" fmla="*/ 2 h 45"/>
                <a:gd name="T12" fmla="*/ 22 w 43"/>
                <a:gd name="T13" fmla="*/ 0 h 45"/>
                <a:gd name="T14" fmla="*/ 22 w 43"/>
                <a:gd name="T15" fmla="*/ 0 h 45"/>
                <a:gd name="T16" fmla="*/ 27 w 43"/>
                <a:gd name="T17" fmla="*/ 0 h 45"/>
                <a:gd name="T18" fmla="*/ 31 w 43"/>
                <a:gd name="T19" fmla="*/ 2 h 45"/>
                <a:gd name="T20" fmla="*/ 38 w 43"/>
                <a:gd name="T21" fmla="*/ 7 h 45"/>
                <a:gd name="T22" fmla="*/ 41 w 43"/>
                <a:gd name="T23" fmla="*/ 14 h 45"/>
                <a:gd name="T24" fmla="*/ 43 w 43"/>
                <a:gd name="T25" fmla="*/ 23 h 45"/>
                <a:gd name="T26" fmla="*/ 43 w 43"/>
                <a:gd name="T27" fmla="*/ 23 h 45"/>
                <a:gd name="T28" fmla="*/ 43 w 43"/>
                <a:gd name="T29" fmla="*/ 27 h 45"/>
                <a:gd name="T30" fmla="*/ 13 w 43"/>
                <a:gd name="T31" fmla="*/ 27 h 45"/>
                <a:gd name="T32" fmla="*/ 13 w 43"/>
                <a:gd name="T33" fmla="*/ 27 h 45"/>
                <a:gd name="T34" fmla="*/ 14 w 43"/>
                <a:gd name="T35" fmla="*/ 31 h 45"/>
                <a:gd name="T36" fmla="*/ 16 w 43"/>
                <a:gd name="T37" fmla="*/ 32 h 45"/>
                <a:gd name="T38" fmla="*/ 20 w 43"/>
                <a:gd name="T39" fmla="*/ 34 h 45"/>
                <a:gd name="T40" fmla="*/ 23 w 43"/>
                <a:gd name="T41" fmla="*/ 34 h 45"/>
                <a:gd name="T42" fmla="*/ 23 w 43"/>
                <a:gd name="T43" fmla="*/ 34 h 45"/>
                <a:gd name="T44" fmla="*/ 29 w 43"/>
                <a:gd name="T45" fmla="*/ 34 h 45"/>
                <a:gd name="T46" fmla="*/ 34 w 43"/>
                <a:gd name="T47" fmla="*/ 31 h 45"/>
                <a:gd name="T48" fmla="*/ 41 w 43"/>
                <a:gd name="T49" fmla="*/ 36 h 45"/>
                <a:gd name="T50" fmla="*/ 41 w 43"/>
                <a:gd name="T51" fmla="*/ 36 h 45"/>
                <a:gd name="T52" fmla="*/ 38 w 43"/>
                <a:gd name="T53" fmla="*/ 40 h 45"/>
                <a:gd name="T54" fmla="*/ 34 w 43"/>
                <a:gd name="T55" fmla="*/ 43 h 45"/>
                <a:gd name="T56" fmla="*/ 29 w 43"/>
                <a:gd name="T57" fmla="*/ 43 h 45"/>
                <a:gd name="T58" fmla="*/ 23 w 43"/>
                <a:gd name="T59" fmla="*/ 45 h 45"/>
                <a:gd name="T60" fmla="*/ 23 w 43"/>
                <a:gd name="T61" fmla="*/ 45 h 45"/>
                <a:gd name="T62" fmla="*/ 14 w 43"/>
                <a:gd name="T63" fmla="*/ 43 h 45"/>
                <a:gd name="T64" fmla="*/ 7 w 43"/>
                <a:gd name="T65" fmla="*/ 38 h 45"/>
                <a:gd name="T66" fmla="*/ 2 w 43"/>
                <a:gd name="T67" fmla="*/ 31 h 45"/>
                <a:gd name="T68" fmla="*/ 0 w 43"/>
                <a:gd name="T69" fmla="*/ 22 h 45"/>
                <a:gd name="T70" fmla="*/ 0 w 43"/>
                <a:gd name="T71" fmla="*/ 22 h 45"/>
                <a:gd name="T72" fmla="*/ 31 w 43"/>
                <a:gd name="T73" fmla="*/ 18 h 45"/>
                <a:gd name="T74" fmla="*/ 31 w 43"/>
                <a:gd name="T75" fmla="*/ 18 h 45"/>
                <a:gd name="T76" fmla="*/ 31 w 43"/>
                <a:gd name="T77" fmla="*/ 14 h 45"/>
                <a:gd name="T78" fmla="*/ 29 w 43"/>
                <a:gd name="T79" fmla="*/ 13 h 45"/>
                <a:gd name="T80" fmla="*/ 25 w 43"/>
                <a:gd name="T81" fmla="*/ 11 h 45"/>
                <a:gd name="T82" fmla="*/ 22 w 43"/>
                <a:gd name="T83" fmla="*/ 9 h 45"/>
                <a:gd name="T84" fmla="*/ 22 w 43"/>
                <a:gd name="T85" fmla="*/ 9 h 45"/>
                <a:gd name="T86" fmla="*/ 18 w 43"/>
                <a:gd name="T87" fmla="*/ 11 h 45"/>
                <a:gd name="T88" fmla="*/ 16 w 43"/>
                <a:gd name="T89" fmla="*/ 13 h 45"/>
                <a:gd name="T90" fmla="*/ 14 w 43"/>
                <a:gd name="T91" fmla="*/ 14 h 45"/>
                <a:gd name="T92" fmla="*/ 13 w 43"/>
                <a:gd name="T93" fmla="*/ 18 h 45"/>
                <a:gd name="T94" fmla="*/ 31 w 43"/>
                <a:gd name="T95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7" y="7"/>
                  </a:lnTo>
                  <a:lnTo>
                    <a:pt x="13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1" y="2"/>
                  </a:lnTo>
                  <a:lnTo>
                    <a:pt x="38" y="7"/>
                  </a:lnTo>
                  <a:lnTo>
                    <a:pt x="41" y="14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4" y="31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9" y="34"/>
                  </a:lnTo>
                  <a:lnTo>
                    <a:pt x="34" y="31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38" y="40"/>
                  </a:lnTo>
                  <a:lnTo>
                    <a:pt x="34" y="43"/>
                  </a:lnTo>
                  <a:lnTo>
                    <a:pt x="29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7" y="38"/>
                  </a:lnTo>
                  <a:lnTo>
                    <a:pt x="2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1" y="18"/>
                  </a:moveTo>
                  <a:lnTo>
                    <a:pt x="31" y="18"/>
                  </a:lnTo>
                  <a:lnTo>
                    <a:pt x="31" y="14"/>
                  </a:lnTo>
                  <a:lnTo>
                    <a:pt x="29" y="13"/>
                  </a:lnTo>
                  <a:lnTo>
                    <a:pt x="25" y="11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18" y="11"/>
                  </a:lnTo>
                  <a:lnTo>
                    <a:pt x="16" y="13"/>
                  </a:lnTo>
                  <a:lnTo>
                    <a:pt x="14" y="14"/>
                  </a:lnTo>
                  <a:lnTo>
                    <a:pt x="13" y="18"/>
                  </a:lnTo>
                  <a:lnTo>
                    <a:pt x="31" y="1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6" name="Freeform 96"/>
            <p:cNvSpPr>
              <a:spLocks/>
            </p:cNvSpPr>
            <p:nvPr/>
          </p:nvSpPr>
          <p:spPr bwMode="auto">
            <a:xfrm>
              <a:off x="8234363" y="1841500"/>
              <a:ext cx="53975" cy="71438"/>
            </a:xfrm>
            <a:custGeom>
              <a:avLst/>
              <a:gdLst>
                <a:gd name="T0" fmla="*/ 0 w 34"/>
                <a:gd name="T1" fmla="*/ 38 h 45"/>
                <a:gd name="T2" fmla="*/ 5 w 34"/>
                <a:gd name="T3" fmla="*/ 31 h 45"/>
                <a:gd name="T4" fmla="*/ 5 w 34"/>
                <a:gd name="T5" fmla="*/ 31 h 45"/>
                <a:gd name="T6" fmla="*/ 12 w 34"/>
                <a:gd name="T7" fmla="*/ 34 h 45"/>
                <a:gd name="T8" fmla="*/ 18 w 34"/>
                <a:gd name="T9" fmla="*/ 34 h 45"/>
                <a:gd name="T10" fmla="*/ 18 w 34"/>
                <a:gd name="T11" fmla="*/ 34 h 45"/>
                <a:gd name="T12" fmla="*/ 23 w 34"/>
                <a:gd name="T13" fmla="*/ 34 h 45"/>
                <a:gd name="T14" fmla="*/ 23 w 34"/>
                <a:gd name="T15" fmla="*/ 32 h 45"/>
                <a:gd name="T16" fmla="*/ 23 w 34"/>
                <a:gd name="T17" fmla="*/ 32 h 45"/>
                <a:gd name="T18" fmla="*/ 23 w 34"/>
                <a:gd name="T19" fmla="*/ 32 h 45"/>
                <a:gd name="T20" fmla="*/ 23 w 34"/>
                <a:gd name="T21" fmla="*/ 31 h 45"/>
                <a:gd name="T22" fmla="*/ 21 w 34"/>
                <a:gd name="T23" fmla="*/ 29 h 45"/>
                <a:gd name="T24" fmla="*/ 14 w 34"/>
                <a:gd name="T25" fmla="*/ 27 h 45"/>
                <a:gd name="T26" fmla="*/ 14 w 34"/>
                <a:gd name="T27" fmla="*/ 27 h 45"/>
                <a:gd name="T28" fmla="*/ 11 w 34"/>
                <a:gd name="T29" fmla="*/ 25 h 45"/>
                <a:gd name="T30" fmla="*/ 5 w 34"/>
                <a:gd name="T31" fmla="*/ 23 h 45"/>
                <a:gd name="T32" fmla="*/ 3 w 34"/>
                <a:gd name="T33" fmla="*/ 20 h 45"/>
                <a:gd name="T34" fmla="*/ 1 w 34"/>
                <a:gd name="T35" fmla="*/ 14 h 45"/>
                <a:gd name="T36" fmla="*/ 1 w 34"/>
                <a:gd name="T37" fmla="*/ 14 h 45"/>
                <a:gd name="T38" fmla="*/ 1 w 34"/>
                <a:gd name="T39" fmla="*/ 14 h 45"/>
                <a:gd name="T40" fmla="*/ 3 w 34"/>
                <a:gd name="T41" fmla="*/ 7 h 45"/>
                <a:gd name="T42" fmla="*/ 7 w 34"/>
                <a:gd name="T43" fmla="*/ 4 h 45"/>
                <a:gd name="T44" fmla="*/ 11 w 34"/>
                <a:gd name="T45" fmla="*/ 2 h 45"/>
                <a:gd name="T46" fmla="*/ 18 w 34"/>
                <a:gd name="T47" fmla="*/ 0 h 45"/>
                <a:gd name="T48" fmla="*/ 18 w 34"/>
                <a:gd name="T49" fmla="*/ 0 h 45"/>
                <a:gd name="T50" fmla="*/ 25 w 34"/>
                <a:gd name="T51" fmla="*/ 2 h 45"/>
                <a:gd name="T52" fmla="*/ 34 w 34"/>
                <a:gd name="T53" fmla="*/ 5 h 45"/>
                <a:gd name="T54" fmla="*/ 29 w 34"/>
                <a:gd name="T55" fmla="*/ 13 h 45"/>
                <a:gd name="T56" fmla="*/ 29 w 34"/>
                <a:gd name="T57" fmla="*/ 13 h 45"/>
                <a:gd name="T58" fmla="*/ 23 w 34"/>
                <a:gd name="T59" fmla="*/ 11 h 45"/>
                <a:gd name="T60" fmla="*/ 18 w 34"/>
                <a:gd name="T61" fmla="*/ 9 h 45"/>
                <a:gd name="T62" fmla="*/ 18 w 34"/>
                <a:gd name="T63" fmla="*/ 9 h 45"/>
                <a:gd name="T64" fmla="*/ 14 w 34"/>
                <a:gd name="T65" fmla="*/ 11 h 45"/>
                <a:gd name="T66" fmla="*/ 12 w 34"/>
                <a:gd name="T67" fmla="*/ 13 h 45"/>
                <a:gd name="T68" fmla="*/ 12 w 34"/>
                <a:gd name="T69" fmla="*/ 13 h 45"/>
                <a:gd name="T70" fmla="*/ 12 w 34"/>
                <a:gd name="T71" fmla="*/ 13 h 45"/>
                <a:gd name="T72" fmla="*/ 14 w 34"/>
                <a:gd name="T73" fmla="*/ 14 h 45"/>
                <a:gd name="T74" fmla="*/ 16 w 34"/>
                <a:gd name="T75" fmla="*/ 16 h 45"/>
                <a:gd name="T76" fmla="*/ 21 w 34"/>
                <a:gd name="T77" fmla="*/ 18 h 45"/>
                <a:gd name="T78" fmla="*/ 21 w 34"/>
                <a:gd name="T79" fmla="*/ 18 h 45"/>
                <a:gd name="T80" fmla="*/ 30 w 34"/>
                <a:gd name="T81" fmla="*/ 22 h 45"/>
                <a:gd name="T82" fmla="*/ 34 w 34"/>
                <a:gd name="T83" fmla="*/ 25 h 45"/>
                <a:gd name="T84" fmla="*/ 34 w 34"/>
                <a:gd name="T85" fmla="*/ 31 h 45"/>
                <a:gd name="T86" fmla="*/ 34 w 34"/>
                <a:gd name="T87" fmla="*/ 31 h 45"/>
                <a:gd name="T88" fmla="*/ 34 w 34"/>
                <a:gd name="T89" fmla="*/ 31 h 45"/>
                <a:gd name="T90" fmla="*/ 34 w 34"/>
                <a:gd name="T91" fmla="*/ 36 h 45"/>
                <a:gd name="T92" fmla="*/ 30 w 34"/>
                <a:gd name="T93" fmla="*/ 42 h 45"/>
                <a:gd name="T94" fmla="*/ 25 w 34"/>
                <a:gd name="T95" fmla="*/ 43 h 45"/>
                <a:gd name="T96" fmla="*/ 18 w 34"/>
                <a:gd name="T97" fmla="*/ 45 h 45"/>
                <a:gd name="T98" fmla="*/ 18 w 34"/>
                <a:gd name="T99" fmla="*/ 45 h 45"/>
                <a:gd name="T100" fmla="*/ 9 w 34"/>
                <a:gd name="T101" fmla="*/ 43 h 45"/>
                <a:gd name="T102" fmla="*/ 0 w 34"/>
                <a:gd name="T103" fmla="*/ 38 h 45"/>
                <a:gd name="T104" fmla="*/ 0 w 34"/>
                <a:gd name="T105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" h="45">
                  <a:moveTo>
                    <a:pt x="0" y="38"/>
                  </a:moveTo>
                  <a:lnTo>
                    <a:pt x="5" y="31"/>
                  </a:lnTo>
                  <a:lnTo>
                    <a:pt x="5" y="31"/>
                  </a:lnTo>
                  <a:lnTo>
                    <a:pt x="12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3" y="34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1"/>
                  </a:lnTo>
                  <a:lnTo>
                    <a:pt x="21" y="29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1" y="25"/>
                  </a:lnTo>
                  <a:lnTo>
                    <a:pt x="5" y="23"/>
                  </a:lnTo>
                  <a:lnTo>
                    <a:pt x="3" y="20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3" y="7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5" y="2"/>
                  </a:lnTo>
                  <a:lnTo>
                    <a:pt x="34" y="5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3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4" y="14"/>
                  </a:lnTo>
                  <a:lnTo>
                    <a:pt x="16" y="16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30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6"/>
                  </a:lnTo>
                  <a:lnTo>
                    <a:pt x="30" y="42"/>
                  </a:lnTo>
                  <a:lnTo>
                    <a:pt x="25" y="43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9" y="43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7" name="Freeform 97"/>
            <p:cNvSpPr>
              <a:spLocks noEditPoints="1"/>
            </p:cNvSpPr>
            <p:nvPr/>
          </p:nvSpPr>
          <p:spPr bwMode="auto">
            <a:xfrm>
              <a:off x="8340725" y="1841500"/>
              <a:ext cx="73025" cy="88900"/>
            </a:xfrm>
            <a:custGeom>
              <a:avLst/>
              <a:gdLst>
                <a:gd name="T0" fmla="*/ 0 w 46"/>
                <a:gd name="T1" fmla="*/ 0 h 56"/>
                <a:gd name="T2" fmla="*/ 12 w 46"/>
                <a:gd name="T3" fmla="*/ 0 h 56"/>
                <a:gd name="T4" fmla="*/ 12 w 46"/>
                <a:gd name="T5" fmla="*/ 7 h 56"/>
                <a:gd name="T6" fmla="*/ 12 w 46"/>
                <a:gd name="T7" fmla="*/ 7 h 56"/>
                <a:gd name="T8" fmla="*/ 18 w 46"/>
                <a:gd name="T9" fmla="*/ 2 h 56"/>
                <a:gd name="T10" fmla="*/ 21 w 46"/>
                <a:gd name="T11" fmla="*/ 0 h 56"/>
                <a:gd name="T12" fmla="*/ 27 w 46"/>
                <a:gd name="T13" fmla="*/ 0 h 56"/>
                <a:gd name="T14" fmla="*/ 27 w 46"/>
                <a:gd name="T15" fmla="*/ 0 h 56"/>
                <a:gd name="T16" fmla="*/ 34 w 46"/>
                <a:gd name="T17" fmla="*/ 2 h 56"/>
                <a:gd name="T18" fmla="*/ 39 w 46"/>
                <a:gd name="T19" fmla="*/ 5 h 56"/>
                <a:gd name="T20" fmla="*/ 45 w 46"/>
                <a:gd name="T21" fmla="*/ 13 h 56"/>
                <a:gd name="T22" fmla="*/ 46 w 46"/>
                <a:gd name="T23" fmla="*/ 22 h 56"/>
                <a:gd name="T24" fmla="*/ 46 w 46"/>
                <a:gd name="T25" fmla="*/ 22 h 56"/>
                <a:gd name="T26" fmla="*/ 46 w 46"/>
                <a:gd name="T27" fmla="*/ 22 h 56"/>
                <a:gd name="T28" fmla="*/ 45 w 46"/>
                <a:gd name="T29" fmla="*/ 32 h 56"/>
                <a:gd name="T30" fmla="*/ 39 w 46"/>
                <a:gd name="T31" fmla="*/ 40 h 56"/>
                <a:gd name="T32" fmla="*/ 34 w 46"/>
                <a:gd name="T33" fmla="*/ 43 h 56"/>
                <a:gd name="T34" fmla="*/ 27 w 46"/>
                <a:gd name="T35" fmla="*/ 45 h 56"/>
                <a:gd name="T36" fmla="*/ 27 w 46"/>
                <a:gd name="T37" fmla="*/ 45 h 56"/>
                <a:gd name="T38" fmla="*/ 21 w 46"/>
                <a:gd name="T39" fmla="*/ 43 h 56"/>
                <a:gd name="T40" fmla="*/ 18 w 46"/>
                <a:gd name="T41" fmla="*/ 43 h 56"/>
                <a:gd name="T42" fmla="*/ 12 w 46"/>
                <a:gd name="T43" fmla="*/ 38 h 56"/>
                <a:gd name="T44" fmla="*/ 12 w 46"/>
                <a:gd name="T45" fmla="*/ 56 h 56"/>
                <a:gd name="T46" fmla="*/ 0 w 46"/>
                <a:gd name="T47" fmla="*/ 56 h 56"/>
                <a:gd name="T48" fmla="*/ 0 w 46"/>
                <a:gd name="T49" fmla="*/ 0 h 56"/>
                <a:gd name="T50" fmla="*/ 34 w 46"/>
                <a:gd name="T51" fmla="*/ 22 h 56"/>
                <a:gd name="T52" fmla="*/ 34 w 46"/>
                <a:gd name="T53" fmla="*/ 22 h 56"/>
                <a:gd name="T54" fmla="*/ 34 w 46"/>
                <a:gd name="T55" fmla="*/ 22 h 56"/>
                <a:gd name="T56" fmla="*/ 32 w 46"/>
                <a:gd name="T57" fmla="*/ 18 h 56"/>
                <a:gd name="T58" fmla="*/ 30 w 46"/>
                <a:gd name="T59" fmla="*/ 14 h 56"/>
                <a:gd name="T60" fmla="*/ 27 w 46"/>
                <a:gd name="T61" fmla="*/ 11 h 56"/>
                <a:gd name="T62" fmla="*/ 23 w 46"/>
                <a:gd name="T63" fmla="*/ 11 h 56"/>
                <a:gd name="T64" fmla="*/ 23 w 46"/>
                <a:gd name="T65" fmla="*/ 11 h 56"/>
                <a:gd name="T66" fmla="*/ 19 w 46"/>
                <a:gd name="T67" fmla="*/ 11 h 56"/>
                <a:gd name="T68" fmla="*/ 16 w 46"/>
                <a:gd name="T69" fmla="*/ 14 h 56"/>
                <a:gd name="T70" fmla="*/ 14 w 46"/>
                <a:gd name="T71" fmla="*/ 18 h 56"/>
                <a:gd name="T72" fmla="*/ 12 w 46"/>
                <a:gd name="T73" fmla="*/ 22 h 56"/>
                <a:gd name="T74" fmla="*/ 12 w 46"/>
                <a:gd name="T75" fmla="*/ 22 h 56"/>
                <a:gd name="T76" fmla="*/ 12 w 46"/>
                <a:gd name="T77" fmla="*/ 22 h 56"/>
                <a:gd name="T78" fmla="*/ 14 w 46"/>
                <a:gd name="T79" fmla="*/ 27 h 56"/>
                <a:gd name="T80" fmla="*/ 16 w 46"/>
                <a:gd name="T81" fmla="*/ 31 h 56"/>
                <a:gd name="T82" fmla="*/ 19 w 46"/>
                <a:gd name="T83" fmla="*/ 32 h 56"/>
                <a:gd name="T84" fmla="*/ 23 w 46"/>
                <a:gd name="T85" fmla="*/ 34 h 56"/>
                <a:gd name="T86" fmla="*/ 23 w 46"/>
                <a:gd name="T87" fmla="*/ 34 h 56"/>
                <a:gd name="T88" fmla="*/ 27 w 46"/>
                <a:gd name="T89" fmla="*/ 32 h 56"/>
                <a:gd name="T90" fmla="*/ 30 w 46"/>
                <a:gd name="T91" fmla="*/ 31 h 56"/>
                <a:gd name="T92" fmla="*/ 32 w 46"/>
                <a:gd name="T93" fmla="*/ 27 h 56"/>
                <a:gd name="T94" fmla="*/ 34 w 46"/>
                <a:gd name="T95" fmla="*/ 22 h 56"/>
                <a:gd name="T96" fmla="*/ 34 w 46"/>
                <a:gd name="T97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" h="56">
                  <a:moveTo>
                    <a:pt x="0" y="0"/>
                  </a:moveTo>
                  <a:lnTo>
                    <a:pt x="12" y="0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8" y="2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4" y="2"/>
                  </a:lnTo>
                  <a:lnTo>
                    <a:pt x="39" y="5"/>
                  </a:lnTo>
                  <a:lnTo>
                    <a:pt x="45" y="1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32"/>
                  </a:lnTo>
                  <a:lnTo>
                    <a:pt x="39" y="40"/>
                  </a:lnTo>
                  <a:lnTo>
                    <a:pt x="34" y="43"/>
                  </a:lnTo>
                  <a:lnTo>
                    <a:pt x="27" y="45"/>
                  </a:lnTo>
                  <a:lnTo>
                    <a:pt x="27" y="45"/>
                  </a:lnTo>
                  <a:lnTo>
                    <a:pt x="21" y="43"/>
                  </a:lnTo>
                  <a:lnTo>
                    <a:pt x="18" y="43"/>
                  </a:lnTo>
                  <a:lnTo>
                    <a:pt x="12" y="38"/>
                  </a:lnTo>
                  <a:lnTo>
                    <a:pt x="12" y="56"/>
                  </a:lnTo>
                  <a:lnTo>
                    <a:pt x="0" y="56"/>
                  </a:lnTo>
                  <a:lnTo>
                    <a:pt x="0" y="0"/>
                  </a:lnTo>
                  <a:close/>
                  <a:moveTo>
                    <a:pt x="34" y="22"/>
                  </a:moveTo>
                  <a:lnTo>
                    <a:pt x="34" y="22"/>
                  </a:lnTo>
                  <a:lnTo>
                    <a:pt x="34" y="22"/>
                  </a:lnTo>
                  <a:lnTo>
                    <a:pt x="32" y="18"/>
                  </a:lnTo>
                  <a:lnTo>
                    <a:pt x="30" y="14"/>
                  </a:lnTo>
                  <a:lnTo>
                    <a:pt x="27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19" y="11"/>
                  </a:lnTo>
                  <a:lnTo>
                    <a:pt x="16" y="14"/>
                  </a:lnTo>
                  <a:lnTo>
                    <a:pt x="14" y="18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4" y="27"/>
                  </a:lnTo>
                  <a:lnTo>
                    <a:pt x="16" y="31"/>
                  </a:lnTo>
                  <a:lnTo>
                    <a:pt x="19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30" y="31"/>
                  </a:lnTo>
                  <a:lnTo>
                    <a:pt x="32" y="27"/>
                  </a:lnTo>
                  <a:lnTo>
                    <a:pt x="34" y="22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8" name="Freeform 98"/>
            <p:cNvSpPr>
              <a:spLocks noEditPoints="1"/>
            </p:cNvSpPr>
            <p:nvPr/>
          </p:nvSpPr>
          <p:spPr bwMode="auto">
            <a:xfrm>
              <a:off x="8423275" y="1841500"/>
              <a:ext cx="63500" cy="71438"/>
            </a:xfrm>
            <a:custGeom>
              <a:avLst/>
              <a:gdLst>
                <a:gd name="T0" fmla="*/ 0 w 40"/>
                <a:gd name="T1" fmla="*/ 31 h 45"/>
                <a:gd name="T2" fmla="*/ 0 w 40"/>
                <a:gd name="T3" fmla="*/ 31 h 45"/>
                <a:gd name="T4" fmla="*/ 0 w 40"/>
                <a:gd name="T5" fmla="*/ 31 h 45"/>
                <a:gd name="T6" fmla="*/ 2 w 40"/>
                <a:gd name="T7" fmla="*/ 25 h 45"/>
                <a:gd name="T8" fmla="*/ 5 w 40"/>
                <a:gd name="T9" fmla="*/ 22 h 45"/>
                <a:gd name="T10" fmla="*/ 11 w 40"/>
                <a:gd name="T11" fmla="*/ 18 h 45"/>
                <a:gd name="T12" fmla="*/ 18 w 40"/>
                <a:gd name="T13" fmla="*/ 18 h 45"/>
                <a:gd name="T14" fmla="*/ 18 w 40"/>
                <a:gd name="T15" fmla="*/ 18 h 45"/>
                <a:gd name="T16" fmla="*/ 29 w 40"/>
                <a:gd name="T17" fmla="*/ 20 h 45"/>
                <a:gd name="T18" fmla="*/ 29 w 40"/>
                <a:gd name="T19" fmla="*/ 18 h 45"/>
                <a:gd name="T20" fmla="*/ 29 w 40"/>
                <a:gd name="T21" fmla="*/ 18 h 45"/>
                <a:gd name="T22" fmla="*/ 27 w 40"/>
                <a:gd name="T23" fmla="*/ 14 h 45"/>
                <a:gd name="T24" fmla="*/ 25 w 40"/>
                <a:gd name="T25" fmla="*/ 13 h 45"/>
                <a:gd name="T26" fmla="*/ 23 w 40"/>
                <a:gd name="T27" fmla="*/ 11 h 45"/>
                <a:gd name="T28" fmla="*/ 18 w 40"/>
                <a:gd name="T29" fmla="*/ 11 h 45"/>
                <a:gd name="T30" fmla="*/ 18 w 40"/>
                <a:gd name="T31" fmla="*/ 11 h 45"/>
                <a:gd name="T32" fmla="*/ 13 w 40"/>
                <a:gd name="T33" fmla="*/ 11 h 45"/>
                <a:gd name="T34" fmla="*/ 7 w 40"/>
                <a:gd name="T35" fmla="*/ 13 h 45"/>
                <a:gd name="T36" fmla="*/ 4 w 40"/>
                <a:gd name="T37" fmla="*/ 4 h 45"/>
                <a:gd name="T38" fmla="*/ 4 w 40"/>
                <a:gd name="T39" fmla="*/ 4 h 45"/>
                <a:gd name="T40" fmla="*/ 11 w 40"/>
                <a:gd name="T41" fmla="*/ 2 h 45"/>
                <a:gd name="T42" fmla="*/ 20 w 40"/>
                <a:gd name="T43" fmla="*/ 0 h 45"/>
                <a:gd name="T44" fmla="*/ 20 w 40"/>
                <a:gd name="T45" fmla="*/ 0 h 45"/>
                <a:gd name="T46" fmla="*/ 29 w 40"/>
                <a:gd name="T47" fmla="*/ 2 h 45"/>
                <a:gd name="T48" fmla="*/ 34 w 40"/>
                <a:gd name="T49" fmla="*/ 5 h 45"/>
                <a:gd name="T50" fmla="*/ 34 w 40"/>
                <a:gd name="T51" fmla="*/ 5 h 45"/>
                <a:gd name="T52" fmla="*/ 38 w 40"/>
                <a:gd name="T53" fmla="*/ 11 h 45"/>
                <a:gd name="T54" fmla="*/ 40 w 40"/>
                <a:gd name="T55" fmla="*/ 18 h 45"/>
                <a:gd name="T56" fmla="*/ 40 w 40"/>
                <a:gd name="T57" fmla="*/ 43 h 45"/>
                <a:gd name="T58" fmla="*/ 27 w 40"/>
                <a:gd name="T59" fmla="*/ 43 h 45"/>
                <a:gd name="T60" fmla="*/ 27 w 40"/>
                <a:gd name="T61" fmla="*/ 40 h 45"/>
                <a:gd name="T62" fmla="*/ 27 w 40"/>
                <a:gd name="T63" fmla="*/ 40 h 45"/>
                <a:gd name="T64" fmla="*/ 22 w 40"/>
                <a:gd name="T65" fmla="*/ 43 h 45"/>
                <a:gd name="T66" fmla="*/ 14 w 40"/>
                <a:gd name="T67" fmla="*/ 45 h 45"/>
                <a:gd name="T68" fmla="*/ 14 w 40"/>
                <a:gd name="T69" fmla="*/ 45 h 45"/>
                <a:gd name="T70" fmla="*/ 9 w 40"/>
                <a:gd name="T71" fmla="*/ 43 h 45"/>
                <a:gd name="T72" fmla="*/ 4 w 40"/>
                <a:gd name="T73" fmla="*/ 42 h 45"/>
                <a:gd name="T74" fmla="*/ 2 w 40"/>
                <a:gd name="T75" fmla="*/ 38 h 45"/>
                <a:gd name="T76" fmla="*/ 0 w 40"/>
                <a:gd name="T77" fmla="*/ 31 h 45"/>
                <a:gd name="T78" fmla="*/ 0 w 40"/>
                <a:gd name="T79" fmla="*/ 31 h 45"/>
                <a:gd name="T80" fmla="*/ 29 w 40"/>
                <a:gd name="T81" fmla="*/ 29 h 45"/>
                <a:gd name="T82" fmla="*/ 29 w 40"/>
                <a:gd name="T83" fmla="*/ 27 h 45"/>
                <a:gd name="T84" fmla="*/ 29 w 40"/>
                <a:gd name="T85" fmla="*/ 27 h 45"/>
                <a:gd name="T86" fmla="*/ 20 w 40"/>
                <a:gd name="T87" fmla="*/ 25 h 45"/>
                <a:gd name="T88" fmla="*/ 20 w 40"/>
                <a:gd name="T89" fmla="*/ 25 h 45"/>
                <a:gd name="T90" fmla="*/ 14 w 40"/>
                <a:gd name="T91" fmla="*/ 27 h 45"/>
                <a:gd name="T92" fmla="*/ 13 w 40"/>
                <a:gd name="T93" fmla="*/ 29 h 45"/>
                <a:gd name="T94" fmla="*/ 13 w 40"/>
                <a:gd name="T95" fmla="*/ 31 h 45"/>
                <a:gd name="T96" fmla="*/ 13 w 40"/>
                <a:gd name="T97" fmla="*/ 31 h 45"/>
                <a:gd name="T98" fmla="*/ 13 w 40"/>
                <a:gd name="T99" fmla="*/ 31 h 45"/>
                <a:gd name="T100" fmla="*/ 14 w 40"/>
                <a:gd name="T101" fmla="*/ 34 h 45"/>
                <a:gd name="T102" fmla="*/ 18 w 40"/>
                <a:gd name="T103" fmla="*/ 36 h 45"/>
                <a:gd name="T104" fmla="*/ 18 w 40"/>
                <a:gd name="T105" fmla="*/ 36 h 45"/>
                <a:gd name="T106" fmla="*/ 22 w 40"/>
                <a:gd name="T107" fmla="*/ 36 h 45"/>
                <a:gd name="T108" fmla="*/ 25 w 40"/>
                <a:gd name="T109" fmla="*/ 34 h 45"/>
                <a:gd name="T110" fmla="*/ 27 w 40"/>
                <a:gd name="T111" fmla="*/ 32 h 45"/>
                <a:gd name="T112" fmla="*/ 29 w 40"/>
                <a:gd name="T113" fmla="*/ 29 h 45"/>
                <a:gd name="T114" fmla="*/ 29 w 40"/>
                <a:gd name="T115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" h="45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5" y="22"/>
                  </a:lnTo>
                  <a:lnTo>
                    <a:pt x="11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9" y="20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7" y="14"/>
                  </a:lnTo>
                  <a:lnTo>
                    <a:pt x="25" y="13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3" y="11"/>
                  </a:lnTo>
                  <a:lnTo>
                    <a:pt x="7" y="13"/>
                  </a:lnTo>
                  <a:lnTo>
                    <a:pt x="4" y="4"/>
                  </a:lnTo>
                  <a:lnTo>
                    <a:pt x="4" y="4"/>
                  </a:lnTo>
                  <a:lnTo>
                    <a:pt x="11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2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8" y="11"/>
                  </a:lnTo>
                  <a:lnTo>
                    <a:pt x="40" y="18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2" y="43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9" y="43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29" y="29"/>
                  </a:moveTo>
                  <a:lnTo>
                    <a:pt x="29" y="27"/>
                  </a:lnTo>
                  <a:lnTo>
                    <a:pt x="29" y="27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4" y="27"/>
                  </a:lnTo>
                  <a:lnTo>
                    <a:pt x="13" y="29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4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7" y="32"/>
                  </a:lnTo>
                  <a:lnTo>
                    <a:pt x="29" y="29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9" name="Freeform 99"/>
            <p:cNvSpPr>
              <a:spLocks/>
            </p:cNvSpPr>
            <p:nvPr/>
          </p:nvSpPr>
          <p:spPr bwMode="auto">
            <a:xfrm>
              <a:off x="8502650" y="1841500"/>
              <a:ext cx="41275" cy="68263"/>
            </a:xfrm>
            <a:custGeom>
              <a:avLst/>
              <a:gdLst>
                <a:gd name="T0" fmla="*/ 0 w 26"/>
                <a:gd name="T1" fmla="*/ 0 h 43"/>
                <a:gd name="T2" fmla="*/ 13 w 26"/>
                <a:gd name="T3" fmla="*/ 0 h 43"/>
                <a:gd name="T4" fmla="*/ 13 w 26"/>
                <a:gd name="T5" fmla="*/ 9 h 43"/>
                <a:gd name="T6" fmla="*/ 13 w 26"/>
                <a:gd name="T7" fmla="*/ 9 h 43"/>
                <a:gd name="T8" fmla="*/ 15 w 26"/>
                <a:gd name="T9" fmla="*/ 5 h 43"/>
                <a:gd name="T10" fmla="*/ 17 w 26"/>
                <a:gd name="T11" fmla="*/ 2 h 43"/>
                <a:gd name="T12" fmla="*/ 20 w 26"/>
                <a:gd name="T13" fmla="*/ 0 h 43"/>
                <a:gd name="T14" fmla="*/ 26 w 26"/>
                <a:gd name="T15" fmla="*/ 0 h 43"/>
                <a:gd name="T16" fmla="*/ 26 w 26"/>
                <a:gd name="T17" fmla="*/ 13 h 43"/>
                <a:gd name="T18" fmla="*/ 26 w 26"/>
                <a:gd name="T19" fmla="*/ 13 h 43"/>
                <a:gd name="T20" fmla="*/ 26 w 26"/>
                <a:gd name="T21" fmla="*/ 13 h 43"/>
                <a:gd name="T22" fmla="*/ 20 w 26"/>
                <a:gd name="T23" fmla="*/ 14 h 43"/>
                <a:gd name="T24" fmla="*/ 17 w 26"/>
                <a:gd name="T25" fmla="*/ 16 h 43"/>
                <a:gd name="T26" fmla="*/ 13 w 26"/>
                <a:gd name="T27" fmla="*/ 22 h 43"/>
                <a:gd name="T28" fmla="*/ 13 w 26"/>
                <a:gd name="T29" fmla="*/ 27 h 43"/>
                <a:gd name="T30" fmla="*/ 13 w 26"/>
                <a:gd name="T31" fmla="*/ 43 h 43"/>
                <a:gd name="T32" fmla="*/ 0 w 26"/>
                <a:gd name="T33" fmla="*/ 43 h 43"/>
                <a:gd name="T34" fmla="*/ 0 w 26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43">
                  <a:moveTo>
                    <a:pt x="0" y="0"/>
                  </a:moveTo>
                  <a:lnTo>
                    <a:pt x="13" y="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7" y="2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0" y="14"/>
                  </a:lnTo>
                  <a:lnTo>
                    <a:pt x="17" y="16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0" name="Freeform 100"/>
            <p:cNvSpPr>
              <a:spLocks noEditPoints="1"/>
            </p:cNvSpPr>
            <p:nvPr/>
          </p:nvSpPr>
          <p:spPr bwMode="auto">
            <a:xfrm>
              <a:off x="8548688" y="1841500"/>
              <a:ext cx="63500" cy="71438"/>
            </a:xfrm>
            <a:custGeom>
              <a:avLst/>
              <a:gdLst>
                <a:gd name="T0" fmla="*/ 0 w 40"/>
                <a:gd name="T1" fmla="*/ 31 h 45"/>
                <a:gd name="T2" fmla="*/ 0 w 40"/>
                <a:gd name="T3" fmla="*/ 31 h 45"/>
                <a:gd name="T4" fmla="*/ 0 w 40"/>
                <a:gd name="T5" fmla="*/ 31 h 45"/>
                <a:gd name="T6" fmla="*/ 2 w 40"/>
                <a:gd name="T7" fmla="*/ 25 h 45"/>
                <a:gd name="T8" fmla="*/ 6 w 40"/>
                <a:gd name="T9" fmla="*/ 22 h 45"/>
                <a:gd name="T10" fmla="*/ 11 w 40"/>
                <a:gd name="T11" fmla="*/ 18 h 45"/>
                <a:gd name="T12" fmla="*/ 17 w 40"/>
                <a:gd name="T13" fmla="*/ 18 h 45"/>
                <a:gd name="T14" fmla="*/ 17 w 40"/>
                <a:gd name="T15" fmla="*/ 18 h 45"/>
                <a:gd name="T16" fmla="*/ 27 w 40"/>
                <a:gd name="T17" fmla="*/ 20 h 45"/>
                <a:gd name="T18" fmla="*/ 27 w 40"/>
                <a:gd name="T19" fmla="*/ 18 h 45"/>
                <a:gd name="T20" fmla="*/ 27 w 40"/>
                <a:gd name="T21" fmla="*/ 18 h 45"/>
                <a:gd name="T22" fmla="*/ 27 w 40"/>
                <a:gd name="T23" fmla="*/ 14 h 45"/>
                <a:gd name="T24" fmla="*/ 26 w 40"/>
                <a:gd name="T25" fmla="*/ 13 h 45"/>
                <a:gd name="T26" fmla="*/ 22 w 40"/>
                <a:gd name="T27" fmla="*/ 11 h 45"/>
                <a:gd name="T28" fmla="*/ 18 w 40"/>
                <a:gd name="T29" fmla="*/ 11 h 45"/>
                <a:gd name="T30" fmla="*/ 18 w 40"/>
                <a:gd name="T31" fmla="*/ 11 h 45"/>
                <a:gd name="T32" fmla="*/ 13 w 40"/>
                <a:gd name="T33" fmla="*/ 11 h 45"/>
                <a:gd name="T34" fmla="*/ 8 w 40"/>
                <a:gd name="T35" fmla="*/ 13 h 45"/>
                <a:gd name="T36" fmla="*/ 4 w 40"/>
                <a:gd name="T37" fmla="*/ 4 h 45"/>
                <a:gd name="T38" fmla="*/ 4 w 40"/>
                <a:gd name="T39" fmla="*/ 4 h 45"/>
                <a:gd name="T40" fmla="*/ 11 w 40"/>
                <a:gd name="T41" fmla="*/ 2 h 45"/>
                <a:gd name="T42" fmla="*/ 20 w 40"/>
                <a:gd name="T43" fmla="*/ 0 h 45"/>
                <a:gd name="T44" fmla="*/ 20 w 40"/>
                <a:gd name="T45" fmla="*/ 0 h 45"/>
                <a:gd name="T46" fmla="*/ 29 w 40"/>
                <a:gd name="T47" fmla="*/ 2 h 45"/>
                <a:gd name="T48" fmla="*/ 35 w 40"/>
                <a:gd name="T49" fmla="*/ 5 h 45"/>
                <a:gd name="T50" fmla="*/ 35 w 40"/>
                <a:gd name="T51" fmla="*/ 5 h 45"/>
                <a:gd name="T52" fmla="*/ 38 w 40"/>
                <a:gd name="T53" fmla="*/ 11 h 45"/>
                <a:gd name="T54" fmla="*/ 40 w 40"/>
                <a:gd name="T55" fmla="*/ 18 h 45"/>
                <a:gd name="T56" fmla="*/ 40 w 40"/>
                <a:gd name="T57" fmla="*/ 43 h 45"/>
                <a:gd name="T58" fmla="*/ 27 w 40"/>
                <a:gd name="T59" fmla="*/ 43 h 45"/>
                <a:gd name="T60" fmla="*/ 27 w 40"/>
                <a:gd name="T61" fmla="*/ 40 h 45"/>
                <a:gd name="T62" fmla="*/ 27 w 40"/>
                <a:gd name="T63" fmla="*/ 40 h 45"/>
                <a:gd name="T64" fmla="*/ 22 w 40"/>
                <a:gd name="T65" fmla="*/ 43 h 45"/>
                <a:gd name="T66" fmla="*/ 15 w 40"/>
                <a:gd name="T67" fmla="*/ 45 h 45"/>
                <a:gd name="T68" fmla="*/ 15 w 40"/>
                <a:gd name="T69" fmla="*/ 45 h 45"/>
                <a:gd name="T70" fmla="*/ 9 w 40"/>
                <a:gd name="T71" fmla="*/ 43 h 45"/>
                <a:gd name="T72" fmla="*/ 4 w 40"/>
                <a:gd name="T73" fmla="*/ 42 h 45"/>
                <a:gd name="T74" fmla="*/ 2 w 40"/>
                <a:gd name="T75" fmla="*/ 38 h 45"/>
                <a:gd name="T76" fmla="*/ 0 w 40"/>
                <a:gd name="T77" fmla="*/ 31 h 45"/>
                <a:gd name="T78" fmla="*/ 0 w 40"/>
                <a:gd name="T79" fmla="*/ 31 h 45"/>
                <a:gd name="T80" fmla="*/ 27 w 40"/>
                <a:gd name="T81" fmla="*/ 29 h 45"/>
                <a:gd name="T82" fmla="*/ 27 w 40"/>
                <a:gd name="T83" fmla="*/ 27 h 45"/>
                <a:gd name="T84" fmla="*/ 27 w 40"/>
                <a:gd name="T85" fmla="*/ 27 h 45"/>
                <a:gd name="T86" fmla="*/ 20 w 40"/>
                <a:gd name="T87" fmla="*/ 25 h 45"/>
                <a:gd name="T88" fmla="*/ 20 w 40"/>
                <a:gd name="T89" fmla="*/ 25 h 45"/>
                <a:gd name="T90" fmla="*/ 15 w 40"/>
                <a:gd name="T91" fmla="*/ 27 h 45"/>
                <a:gd name="T92" fmla="*/ 13 w 40"/>
                <a:gd name="T93" fmla="*/ 29 h 45"/>
                <a:gd name="T94" fmla="*/ 11 w 40"/>
                <a:gd name="T95" fmla="*/ 31 h 45"/>
                <a:gd name="T96" fmla="*/ 11 w 40"/>
                <a:gd name="T97" fmla="*/ 31 h 45"/>
                <a:gd name="T98" fmla="*/ 11 w 40"/>
                <a:gd name="T99" fmla="*/ 31 h 45"/>
                <a:gd name="T100" fmla="*/ 13 w 40"/>
                <a:gd name="T101" fmla="*/ 34 h 45"/>
                <a:gd name="T102" fmla="*/ 18 w 40"/>
                <a:gd name="T103" fmla="*/ 36 h 45"/>
                <a:gd name="T104" fmla="*/ 18 w 40"/>
                <a:gd name="T105" fmla="*/ 36 h 45"/>
                <a:gd name="T106" fmla="*/ 22 w 40"/>
                <a:gd name="T107" fmla="*/ 36 h 45"/>
                <a:gd name="T108" fmla="*/ 26 w 40"/>
                <a:gd name="T109" fmla="*/ 34 h 45"/>
                <a:gd name="T110" fmla="*/ 27 w 40"/>
                <a:gd name="T111" fmla="*/ 32 h 45"/>
                <a:gd name="T112" fmla="*/ 27 w 40"/>
                <a:gd name="T113" fmla="*/ 29 h 45"/>
                <a:gd name="T114" fmla="*/ 27 w 40"/>
                <a:gd name="T115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" h="45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6" y="22"/>
                  </a:lnTo>
                  <a:lnTo>
                    <a:pt x="11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27" y="20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6" y="13"/>
                  </a:lnTo>
                  <a:lnTo>
                    <a:pt x="22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3" y="11"/>
                  </a:lnTo>
                  <a:lnTo>
                    <a:pt x="8" y="13"/>
                  </a:lnTo>
                  <a:lnTo>
                    <a:pt x="4" y="4"/>
                  </a:lnTo>
                  <a:lnTo>
                    <a:pt x="4" y="4"/>
                  </a:lnTo>
                  <a:lnTo>
                    <a:pt x="11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2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8" y="11"/>
                  </a:lnTo>
                  <a:lnTo>
                    <a:pt x="40" y="18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2" y="43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9" y="43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27" y="29"/>
                  </a:moveTo>
                  <a:lnTo>
                    <a:pt x="27" y="27"/>
                  </a:lnTo>
                  <a:lnTo>
                    <a:pt x="27" y="27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5" y="27"/>
                  </a:lnTo>
                  <a:lnTo>
                    <a:pt x="13" y="29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3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6" y="34"/>
                  </a:lnTo>
                  <a:lnTo>
                    <a:pt x="27" y="32"/>
                  </a:lnTo>
                  <a:lnTo>
                    <a:pt x="27" y="29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1" name="Freeform 101"/>
            <p:cNvSpPr>
              <a:spLocks noEditPoints="1"/>
            </p:cNvSpPr>
            <p:nvPr/>
          </p:nvSpPr>
          <p:spPr bwMode="auto">
            <a:xfrm>
              <a:off x="8664575" y="1841500"/>
              <a:ext cx="74613" cy="71438"/>
            </a:xfrm>
            <a:custGeom>
              <a:avLst/>
              <a:gdLst>
                <a:gd name="T0" fmla="*/ 0 w 47"/>
                <a:gd name="T1" fmla="*/ 22 h 45"/>
                <a:gd name="T2" fmla="*/ 0 w 47"/>
                <a:gd name="T3" fmla="*/ 22 h 45"/>
                <a:gd name="T4" fmla="*/ 0 w 47"/>
                <a:gd name="T5" fmla="*/ 22 h 45"/>
                <a:gd name="T6" fmla="*/ 1 w 47"/>
                <a:gd name="T7" fmla="*/ 14 h 45"/>
                <a:gd name="T8" fmla="*/ 5 w 47"/>
                <a:gd name="T9" fmla="*/ 7 h 45"/>
                <a:gd name="T10" fmla="*/ 14 w 47"/>
                <a:gd name="T11" fmla="*/ 2 h 45"/>
                <a:gd name="T12" fmla="*/ 23 w 47"/>
                <a:gd name="T13" fmla="*/ 0 h 45"/>
                <a:gd name="T14" fmla="*/ 23 w 47"/>
                <a:gd name="T15" fmla="*/ 0 h 45"/>
                <a:gd name="T16" fmla="*/ 32 w 47"/>
                <a:gd name="T17" fmla="*/ 2 h 45"/>
                <a:gd name="T18" fmla="*/ 39 w 47"/>
                <a:gd name="T19" fmla="*/ 7 h 45"/>
                <a:gd name="T20" fmla="*/ 45 w 47"/>
                <a:gd name="T21" fmla="*/ 13 h 45"/>
                <a:gd name="T22" fmla="*/ 47 w 47"/>
                <a:gd name="T23" fmla="*/ 22 h 45"/>
                <a:gd name="T24" fmla="*/ 47 w 47"/>
                <a:gd name="T25" fmla="*/ 22 h 45"/>
                <a:gd name="T26" fmla="*/ 47 w 47"/>
                <a:gd name="T27" fmla="*/ 22 h 45"/>
                <a:gd name="T28" fmla="*/ 45 w 47"/>
                <a:gd name="T29" fmla="*/ 31 h 45"/>
                <a:gd name="T30" fmla="*/ 39 w 47"/>
                <a:gd name="T31" fmla="*/ 38 h 45"/>
                <a:gd name="T32" fmla="*/ 32 w 47"/>
                <a:gd name="T33" fmla="*/ 43 h 45"/>
                <a:gd name="T34" fmla="*/ 23 w 47"/>
                <a:gd name="T35" fmla="*/ 45 h 45"/>
                <a:gd name="T36" fmla="*/ 23 w 47"/>
                <a:gd name="T37" fmla="*/ 45 h 45"/>
                <a:gd name="T38" fmla="*/ 14 w 47"/>
                <a:gd name="T39" fmla="*/ 43 h 45"/>
                <a:gd name="T40" fmla="*/ 5 w 47"/>
                <a:gd name="T41" fmla="*/ 38 h 45"/>
                <a:gd name="T42" fmla="*/ 1 w 47"/>
                <a:gd name="T43" fmla="*/ 31 h 45"/>
                <a:gd name="T44" fmla="*/ 0 w 47"/>
                <a:gd name="T45" fmla="*/ 22 h 45"/>
                <a:gd name="T46" fmla="*/ 0 w 47"/>
                <a:gd name="T47" fmla="*/ 22 h 45"/>
                <a:gd name="T48" fmla="*/ 34 w 47"/>
                <a:gd name="T49" fmla="*/ 22 h 45"/>
                <a:gd name="T50" fmla="*/ 34 w 47"/>
                <a:gd name="T51" fmla="*/ 22 h 45"/>
                <a:gd name="T52" fmla="*/ 34 w 47"/>
                <a:gd name="T53" fmla="*/ 22 h 45"/>
                <a:gd name="T54" fmla="*/ 32 w 47"/>
                <a:gd name="T55" fmla="*/ 18 h 45"/>
                <a:gd name="T56" fmla="*/ 30 w 47"/>
                <a:gd name="T57" fmla="*/ 14 h 45"/>
                <a:gd name="T58" fmla="*/ 27 w 47"/>
                <a:gd name="T59" fmla="*/ 11 h 45"/>
                <a:gd name="T60" fmla="*/ 23 w 47"/>
                <a:gd name="T61" fmla="*/ 11 h 45"/>
                <a:gd name="T62" fmla="*/ 23 w 47"/>
                <a:gd name="T63" fmla="*/ 11 h 45"/>
                <a:gd name="T64" fmla="*/ 18 w 47"/>
                <a:gd name="T65" fmla="*/ 11 h 45"/>
                <a:gd name="T66" fmla="*/ 14 w 47"/>
                <a:gd name="T67" fmla="*/ 14 h 45"/>
                <a:gd name="T68" fmla="*/ 12 w 47"/>
                <a:gd name="T69" fmla="*/ 18 h 45"/>
                <a:gd name="T70" fmla="*/ 10 w 47"/>
                <a:gd name="T71" fmla="*/ 22 h 45"/>
                <a:gd name="T72" fmla="*/ 10 w 47"/>
                <a:gd name="T73" fmla="*/ 22 h 45"/>
                <a:gd name="T74" fmla="*/ 10 w 47"/>
                <a:gd name="T75" fmla="*/ 22 h 45"/>
                <a:gd name="T76" fmla="*/ 12 w 47"/>
                <a:gd name="T77" fmla="*/ 27 h 45"/>
                <a:gd name="T78" fmla="*/ 14 w 47"/>
                <a:gd name="T79" fmla="*/ 31 h 45"/>
                <a:gd name="T80" fmla="*/ 18 w 47"/>
                <a:gd name="T81" fmla="*/ 32 h 45"/>
                <a:gd name="T82" fmla="*/ 23 w 47"/>
                <a:gd name="T83" fmla="*/ 34 h 45"/>
                <a:gd name="T84" fmla="*/ 23 w 47"/>
                <a:gd name="T85" fmla="*/ 34 h 45"/>
                <a:gd name="T86" fmla="*/ 27 w 47"/>
                <a:gd name="T87" fmla="*/ 32 h 45"/>
                <a:gd name="T88" fmla="*/ 30 w 47"/>
                <a:gd name="T89" fmla="*/ 31 h 45"/>
                <a:gd name="T90" fmla="*/ 32 w 47"/>
                <a:gd name="T91" fmla="*/ 27 h 45"/>
                <a:gd name="T92" fmla="*/ 34 w 47"/>
                <a:gd name="T93" fmla="*/ 22 h 45"/>
                <a:gd name="T94" fmla="*/ 34 w 47"/>
                <a:gd name="T9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1" y="14"/>
                  </a:lnTo>
                  <a:lnTo>
                    <a:pt x="5" y="7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32" y="2"/>
                  </a:lnTo>
                  <a:lnTo>
                    <a:pt x="39" y="7"/>
                  </a:lnTo>
                  <a:lnTo>
                    <a:pt x="45" y="13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5" y="31"/>
                  </a:lnTo>
                  <a:lnTo>
                    <a:pt x="39" y="38"/>
                  </a:lnTo>
                  <a:lnTo>
                    <a:pt x="32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5" y="38"/>
                  </a:lnTo>
                  <a:lnTo>
                    <a:pt x="1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4" y="22"/>
                  </a:moveTo>
                  <a:lnTo>
                    <a:pt x="34" y="22"/>
                  </a:lnTo>
                  <a:lnTo>
                    <a:pt x="34" y="22"/>
                  </a:lnTo>
                  <a:lnTo>
                    <a:pt x="32" y="18"/>
                  </a:lnTo>
                  <a:lnTo>
                    <a:pt x="30" y="14"/>
                  </a:lnTo>
                  <a:lnTo>
                    <a:pt x="27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4" y="14"/>
                  </a:lnTo>
                  <a:lnTo>
                    <a:pt x="12" y="18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2" y="27"/>
                  </a:lnTo>
                  <a:lnTo>
                    <a:pt x="14" y="31"/>
                  </a:lnTo>
                  <a:lnTo>
                    <a:pt x="18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30" y="31"/>
                  </a:lnTo>
                  <a:lnTo>
                    <a:pt x="32" y="27"/>
                  </a:lnTo>
                  <a:lnTo>
                    <a:pt x="34" y="22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2" name="Freeform 102"/>
            <p:cNvSpPr>
              <a:spLocks noEditPoints="1"/>
            </p:cNvSpPr>
            <p:nvPr/>
          </p:nvSpPr>
          <p:spPr bwMode="auto">
            <a:xfrm>
              <a:off x="7405688" y="1979613"/>
              <a:ext cx="171450" cy="192088"/>
            </a:xfrm>
            <a:custGeom>
              <a:avLst/>
              <a:gdLst>
                <a:gd name="T0" fmla="*/ 0 w 108"/>
                <a:gd name="T1" fmla="*/ 0 h 121"/>
                <a:gd name="T2" fmla="*/ 54 w 108"/>
                <a:gd name="T3" fmla="*/ 0 h 121"/>
                <a:gd name="T4" fmla="*/ 54 w 108"/>
                <a:gd name="T5" fmla="*/ 0 h 121"/>
                <a:gd name="T6" fmla="*/ 65 w 108"/>
                <a:gd name="T7" fmla="*/ 0 h 121"/>
                <a:gd name="T8" fmla="*/ 75 w 108"/>
                <a:gd name="T9" fmla="*/ 1 h 121"/>
                <a:gd name="T10" fmla="*/ 85 w 108"/>
                <a:gd name="T11" fmla="*/ 5 h 121"/>
                <a:gd name="T12" fmla="*/ 94 w 108"/>
                <a:gd name="T13" fmla="*/ 9 h 121"/>
                <a:gd name="T14" fmla="*/ 99 w 108"/>
                <a:gd name="T15" fmla="*/ 16 h 121"/>
                <a:gd name="T16" fmla="*/ 104 w 108"/>
                <a:gd name="T17" fmla="*/ 23 h 121"/>
                <a:gd name="T18" fmla="*/ 106 w 108"/>
                <a:gd name="T19" fmla="*/ 32 h 121"/>
                <a:gd name="T20" fmla="*/ 108 w 108"/>
                <a:gd name="T21" fmla="*/ 41 h 121"/>
                <a:gd name="T22" fmla="*/ 108 w 108"/>
                <a:gd name="T23" fmla="*/ 43 h 121"/>
                <a:gd name="T24" fmla="*/ 108 w 108"/>
                <a:gd name="T25" fmla="*/ 43 h 121"/>
                <a:gd name="T26" fmla="*/ 106 w 108"/>
                <a:gd name="T27" fmla="*/ 52 h 121"/>
                <a:gd name="T28" fmla="*/ 104 w 108"/>
                <a:gd name="T29" fmla="*/ 61 h 121"/>
                <a:gd name="T30" fmla="*/ 99 w 108"/>
                <a:gd name="T31" fmla="*/ 68 h 121"/>
                <a:gd name="T32" fmla="*/ 92 w 108"/>
                <a:gd name="T33" fmla="*/ 76 h 121"/>
                <a:gd name="T34" fmla="*/ 85 w 108"/>
                <a:gd name="T35" fmla="*/ 81 h 121"/>
                <a:gd name="T36" fmla="*/ 75 w 108"/>
                <a:gd name="T37" fmla="*/ 85 h 121"/>
                <a:gd name="T38" fmla="*/ 65 w 108"/>
                <a:gd name="T39" fmla="*/ 86 h 121"/>
                <a:gd name="T40" fmla="*/ 52 w 108"/>
                <a:gd name="T41" fmla="*/ 86 h 121"/>
                <a:gd name="T42" fmla="*/ 39 w 108"/>
                <a:gd name="T43" fmla="*/ 86 h 121"/>
                <a:gd name="T44" fmla="*/ 39 w 108"/>
                <a:gd name="T45" fmla="*/ 121 h 121"/>
                <a:gd name="T46" fmla="*/ 0 w 108"/>
                <a:gd name="T47" fmla="*/ 121 h 121"/>
                <a:gd name="T48" fmla="*/ 0 w 108"/>
                <a:gd name="T49" fmla="*/ 0 h 121"/>
                <a:gd name="T50" fmla="*/ 50 w 108"/>
                <a:gd name="T51" fmla="*/ 57 h 121"/>
                <a:gd name="T52" fmla="*/ 50 w 108"/>
                <a:gd name="T53" fmla="*/ 57 h 121"/>
                <a:gd name="T54" fmla="*/ 57 w 108"/>
                <a:gd name="T55" fmla="*/ 57 h 121"/>
                <a:gd name="T56" fmla="*/ 63 w 108"/>
                <a:gd name="T57" fmla="*/ 54 h 121"/>
                <a:gd name="T58" fmla="*/ 66 w 108"/>
                <a:gd name="T59" fmla="*/ 50 h 121"/>
                <a:gd name="T60" fmla="*/ 68 w 108"/>
                <a:gd name="T61" fmla="*/ 45 h 121"/>
                <a:gd name="T62" fmla="*/ 68 w 108"/>
                <a:gd name="T63" fmla="*/ 45 h 121"/>
                <a:gd name="T64" fmla="*/ 68 w 108"/>
                <a:gd name="T65" fmla="*/ 45 h 121"/>
                <a:gd name="T66" fmla="*/ 66 w 108"/>
                <a:gd name="T67" fmla="*/ 39 h 121"/>
                <a:gd name="T68" fmla="*/ 63 w 108"/>
                <a:gd name="T69" fmla="*/ 34 h 121"/>
                <a:gd name="T70" fmla="*/ 57 w 108"/>
                <a:gd name="T71" fmla="*/ 32 h 121"/>
                <a:gd name="T72" fmla="*/ 50 w 108"/>
                <a:gd name="T73" fmla="*/ 30 h 121"/>
                <a:gd name="T74" fmla="*/ 39 w 108"/>
                <a:gd name="T75" fmla="*/ 30 h 121"/>
                <a:gd name="T76" fmla="*/ 39 w 108"/>
                <a:gd name="T77" fmla="*/ 57 h 121"/>
                <a:gd name="T78" fmla="*/ 50 w 108"/>
                <a:gd name="T79" fmla="*/ 5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121">
                  <a:moveTo>
                    <a:pt x="0" y="0"/>
                  </a:moveTo>
                  <a:lnTo>
                    <a:pt x="54" y="0"/>
                  </a:lnTo>
                  <a:lnTo>
                    <a:pt x="54" y="0"/>
                  </a:lnTo>
                  <a:lnTo>
                    <a:pt x="65" y="0"/>
                  </a:lnTo>
                  <a:lnTo>
                    <a:pt x="75" y="1"/>
                  </a:lnTo>
                  <a:lnTo>
                    <a:pt x="85" y="5"/>
                  </a:lnTo>
                  <a:lnTo>
                    <a:pt x="94" y="9"/>
                  </a:lnTo>
                  <a:lnTo>
                    <a:pt x="99" y="16"/>
                  </a:lnTo>
                  <a:lnTo>
                    <a:pt x="104" y="23"/>
                  </a:lnTo>
                  <a:lnTo>
                    <a:pt x="106" y="32"/>
                  </a:lnTo>
                  <a:lnTo>
                    <a:pt x="108" y="41"/>
                  </a:lnTo>
                  <a:lnTo>
                    <a:pt x="108" y="43"/>
                  </a:lnTo>
                  <a:lnTo>
                    <a:pt x="108" y="43"/>
                  </a:lnTo>
                  <a:lnTo>
                    <a:pt x="106" y="52"/>
                  </a:lnTo>
                  <a:lnTo>
                    <a:pt x="104" y="61"/>
                  </a:lnTo>
                  <a:lnTo>
                    <a:pt x="99" y="68"/>
                  </a:lnTo>
                  <a:lnTo>
                    <a:pt x="92" y="76"/>
                  </a:lnTo>
                  <a:lnTo>
                    <a:pt x="85" y="81"/>
                  </a:lnTo>
                  <a:lnTo>
                    <a:pt x="75" y="85"/>
                  </a:lnTo>
                  <a:lnTo>
                    <a:pt x="65" y="86"/>
                  </a:lnTo>
                  <a:lnTo>
                    <a:pt x="52" y="86"/>
                  </a:lnTo>
                  <a:lnTo>
                    <a:pt x="39" y="86"/>
                  </a:lnTo>
                  <a:lnTo>
                    <a:pt x="39" y="121"/>
                  </a:lnTo>
                  <a:lnTo>
                    <a:pt x="0" y="121"/>
                  </a:lnTo>
                  <a:lnTo>
                    <a:pt x="0" y="0"/>
                  </a:lnTo>
                  <a:close/>
                  <a:moveTo>
                    <a:pt x="50" y="57"/>
                  </a:moveTo>
                  <a:lnTo>
                    <a:pt x="50" y="57"/>
                  </a:lnTo>
                  <a:lnTo>
                    <a:pt x="57" y="57"/>
                  </a:lnTo>
                  <a:lnTo>
                    <a:pt x="63" y="54"/>
                  </a:lnTo>
                  <a:lnTo>
                    <a:pt x="66" y="50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6" y="39"/>
                  </a:lnTo>
                  <a:lnTo>
                    <a:pt x="63" y="34"/>
                  </a:lnTo>
                  <a:lnTo>
                    <a:pt x="57" y="32"/>
                  </a:lnTo>
                  <a:lnTo>
                    <a:pt x="50" y="30"/>
                  </a:lnTo>
                  <a:lnTo>
                    <a:pt x="39" y="30"/>
                  </a:lnTo>
                  <a:lnTo>
                    <a:pt x="39" y="57"/>
                  </a:lnTo>
                  <a:lnTo>
                    <a:pt x="50" y="57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3" name="Freeform 103"/>
            <p:cNvSpPr>
              <a:spLocks/>
            </p:cNvSpPr>
            <p:nvPr/>
          </p:nvSpPr>
          <p:spPr bwMode="auto">
            <a:xfrm>
              <a:off x="7591425" y="1979613"/>
              <a:ext cx="192088" cy="192088"/>
            </a:xfrm>
            <a:custGeom>
              <a:avLst/>
              <a:gdLst>
                <a:gd name="T0" fmla="*/ 0 w 121"/>
                <a:gd name="T1" fmla="*/ 0 h 121"/>
                <a:gd name="T2" fmla="*/ 38 w 121"/>
                <a:gd name="T3" fmla="*/ 0 h 121"/>
                <a:gd name="T4" fmla="*/ 81 w 121"/>
                <a:gd name="T5" fmla="*/ 52 h 121"/>
                <a:gd name="T6" fmla="*/ 81 w 121"/>
                <a:gd name="T7" fmla="*/ 0 h 121"/>
                <a:gd name="T8" fmla="*/ 121 w 121"/>
                <a:gd name="T9" fmla="*/ 0 h 121"/>
                <a:gd name="T10" fmla="*/ 121 w 121"/>
                <a:gd name="T11" fmla="*/ 121 h 121"/>
                <a:gd name="T12" fmla="*/ 85 w 121"/>
                <a:gd name="T13" fmla="*/ 121 h 121"/>
                <a:gd name="T14" fmla="*/ 40 w 121"/>
                <a:gd name="T15" fmla="*/ 65 h 121"/>
                <a:gd name="T16" fmla="*/ 40 w 121"/>
                <a:gd name="T17" fmla="*/ 121 h 121"/>
                <a:gd name="T18" fmla="*/ 0 w 121"/>
                <a:gd name="T19" fmla="*/ 121 h 121"/>
                <a:gd name="T20" fmla="*/ 0 w 121"/>
                <a:gd name="T2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1" h="121">
                  <a:moveTo>
                    <a:pt x="0" y="0"/>
                  </a:moveTo>
                  <a:lnTo>
                    <a:pt x="38" y="0"/>
                  </a:lnTo>
                  <a:lnTo>
                    <a:pt x="81" y="52"/>
                  </a:lnTo>
                  <a:lnTo>
                    <a:pt x="81" y="0"/>
                  </a:lnTo>
                  <a:lnTo>
                    <a:pt x="121" y="0"/>
                  </a:lnTo>
                  <a:lnTo>
                    <a:pt x="121" y="121"/>
                  </a:lnTo>
                  <a:lnTo>
                    <a:pt x="85" y="121"/>
                  </a:lnTo>
                  <a:lnTo>
                    <a:pt x="40" y="65"/>
                  </a:lnTo>
                  <a:lnTo>
                    <a:pt x="40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4" name="Freeform 104"/>
            <p:cNvSpPr>
              <a:spLocks/>
            </p:cNvSpPr>
            <p:nvPr/>
          </p:nvSpPr>
          <p:spPr bwMode="auto">
            <a:xfrm>
              <a:off x="7804150" y="1979613"/>
              <a:ext cx="153988" cy="192088"/>
            </a:xfrm>
            <a:custGeom>
              <a:avLst/>
              <a:gdLst>
                <a:gd name="T0" fmla="*/ 0 w 97"/>
                <a:gd name="T1" fmla="*/ 0 h 121"/>
                <a:gd name="T2" fmla="*/ 41 w 97"/>
                <a:gd name="T3" fmla="*/ 0 h 121"/>
                <a:gd name="T4" fmla="*/ 41 w 97"/>
                <a:gd name="T5" fmla="*/ 85 h 121"/>
                <a:gd name="T6" fmla="*/ 97 w 97"/>
                <a:gd name="T7" fmla="*/ 85 h 121"/>
                <a:gd name="T8" fmla="*/ 97 w 97"/>
                <a:gd name="T9" fmla="*/ 121 h 121"/>
                <a:gd name="T10" fmla="*/ 0 w 97"/>
                <a:gd name="T11" fmla="*/ 121 h 121"/>
                <a:gd name="T12" fmla="*/ 0 w 97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121">
                  <a:moveTo>
                    <a:pt x="0" y="0"/>
                  </a:moveTo>
                  <a:lnTo>
                    <a:pt x="41" y="0"/>
                  </a:lnTo>
                  <a:lnTo>
                    <a:pt x="41" y="85"/>
                  </a:lnTo>
                  <a:lnTo>
                    <a:pt x="97" y="85"/>
                  </a:lnTo>
                  <a:lnTo>
                    <a:pt x="97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5" name="Freeform 105"/>
            <p:cNvSpPr>
              <a:spLocks/>
            </p:cNvSpPr>
            <p:nvPr/>
          </p:nvSpPr>
          <p:spPr bwMode="auto">
            <a:xfrm>
              <a:off x="8035925" y="1973263"/>
              <a:ext cx="163513" cy="198438"/>
            </a:xfrm>
            <a:custGeom>
              <a:avLst/>
              <a:gdLst>
                <a:gd name="T0" fmla="*/ 0 w 103"/>
                <a:gd name="T1" fmla="*/ 94 h 125"/>
                <a:gd name="T2" fmla="*/ 51 w 103"/>
                <a:gd name="T3" fmla="*/ 58 h 125"/>
                <a:gd name="T4" fmla="*/ 51 w 103"/>
                <a:gd name="T5" fmla="*/ 58 h 125"/>
                <a:gd name="T6" fmla="*/ 60 w 103"/>
                <a:gd name="T7" fmla="*/ 51 h 125"/>
                <a:gd name="T8" fmla="*/ 61 w 103"/>
                <a:gd name="T9" fmla="*/ 47 h 125"/>
                <a:gd name="T10" fmla="*/ 61 w 103"/>
                <a:gd name="T11" fmla="*/ 43 h 125"/>
                <a:gd name="T12" fmla="*/ 61 w 103"/>
                <a:gd name="T13" fmla="*/ 43 h 125"/>
                <a:gd name="T14" fmla="*/ 60 w 103"/>
                <a:gd name="T15" fmla="*/ 40 h 125"/>
                <a:gd name="T16" fmla="*/ 58 w 103"/>
                <a:gd name="T17" fmla="*/ 38 h 125"/>
                <a:gd name="T18" fmla="*/ 54 w 103"/>
                <a:gd name="T19" fmla="*/ 36 h 125"/>
                <a:gd name="T20" fmla="*/ 51 w 103"/>
                <a:gd name="T21" fmla="*/ 34 h 125"/>
                <a:gd name="T22" fmla="*/ 51 w 103"/>
                <a:gd name="T23" fmla="*/ 34 h 125"/>
                <a:gd name="T24" fmla="*/ 45 w 103"/>
                <a:gd name="T25" fmla="*/ 36 h 125"/>
                <a:gd name="T26" fmla="*/ 40 w 103"/>
                <a:gd name="T27" fmla="*/ 38 h 125"/>
                <a:gd name="T28" fmla="*/ 27 w 103"/>
                <a:gd name="T29" fmla="*/ 51 h 125"/>
                <a:gd name="T30" fmla="*/ 0 w 103"/>
                <a:gd name="T31" fmla="*/ 27 h 125"/>
                <a:gd name="T32" fmla="*/ 0 w 103"/>
                <a:gd name="T33" fmla="*/ 27 h 125"/>
                <a:gd name="T34" fmla="*/ 11 w 103"/>
                <a:gd name="T35" fmla="*/ 16 h 125"/>
                <a:gd name="T36" fmla="*/ 24 w 103"/>
                <a:gd name="T37" fmla="*/ 7 h 125"/>
                <a:gd name="T38" fmla="*/ 36 w 103"/>
                <a:gd name="T39" fmla="*/ 2 h 125"/>
                <a:gd name="T40" fmla="*/ 54 w 103"/>
                <a:gd name="T41" fmla="*/ 0 h 125"/>
                <a:gd name="T42" fmla="*/ 54 w 103"/>
                <a:gd name="T43" fmla="*/ 0 h 125"/>
                <a:gd name="T44" fmla="*/ 63 w 103"/>
                <a:gd name="T45" fmla="*/ 2 h 125"/>
                <a:gd name="T46" fmla="*/ 72 w 103"/>
                <a:gd name="T47" fmla="*/ 4 h 125"/>
                <a:gd name="T48" fmla="*/ 81 w 103"/>
                <a:gd name="T49" fmla="*/ 7 h 125"/>
                <a:gd name="T50" fmla="*/ 89 w 103"/>
                <a:gd name="T51" fmla="*/ 11 h 125"/>
                <a:gd name="T52" fmla="*/ 94 w 103"/>
                <a:gd name="T53" fmla="*/ 18 h 125"/>
                <a:gd name="T54" fmla="*/ 98 w 103"/>
                <a:gd name="T55" fmla="*/ 24 h 125"/>
                <a:gd name="T56" fmla="*/ 101 w 103"/>
                <a:gd name="T57" fmla="*/ 33 h 125"/>
                <a:gd name="T58" fmla="*/ 101 w 103"/>
                <a:gd name="T59" fmla="*/ 40 h 125"/>
                <a:gd name="T60" fmla="*/ 101 w 103"/>
                <a:gd name="T61" fmla="*/ 40 h 125"/>
                <a:gd name="T62" fmla="*/ 101 w 103"/>
                <a:gd name="T63" fmla="*/ 40 h 125"/>
                <a:gd name="T64" fmla="*/ 99 w 103"/>
                <a:gd name="T65" fmla="*/ 52 h 125"/>
                <a:gd name="T66" fmla="*/ 94 w 103"/>
                <a:gd name="T67" fmla="*/ 63 h 125"/>
                <a:gd name="T68" fmla="*/ 87 w 103"/>
                <a:gd name="T69" fmla="*/ 71 h 125"/>
                <a:gd name="T70" fmla="*/ 78 w 103"/>
                <a:gd name="T71" fmla="*/ 78 h 125"/>
                <a:gd name="T72" fmla="*/ 56 w 103"/>
                <a:gd name="T73" fmla="*/ 92 h 125"/>
                <a:gd name="T74" fmla="*/ 103 w 103"/>
                <a:gd name="T75" fmla="*/ 92 h 125"/>
                <a:gd name="T76" fmla="*/ 103 w 103"/>
                <a:gd name="T77" fmla="*/ 125 h 125"/>
                <a:gd name="T78" fmla="*/ 0 w 103"/>
                <a:gd name="T79" fmla="*/ 125 h 125"/>
                <a:gd name="T80" fmla="*/ 0 w 103"/>
                <a:gd name="T81" fmla="*/ 9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25">
                  <a:moveTo>
                    <a:pt x="0" y="94"/>
                  </a:moveTo>
                  <a:lnTo>
                    <a:pt x="51" y="58"/>
                  </a:lnTo>
                  <a:lnTo>
                    <a:pt x="51" y="58"/>
                  </a:lnTo>
                  <a:lnTo>
                    <a:pt x="60" y="51"/>
                  </a:lnTo>
                  <a:lnTo>
                    <a:pt x="61" y="47"/>
                  </a:lnTo>
                  <a:lnTo>
                    <a:pt x="61" y="43"/>
                  </a:lnTo>
                  <a:lnTo>
                    <a:pt x="61" y="43"/>
                  </a:lnTo>
                  <a:lnTo>
                    <a:pt x="60" y="40"/>
                  </a:lnTo>
                  <a:lnTo>
                    <a:pt x="58" y="38"/>
                  </a:lnTo>
                  <a:lnTo>
                    <a:pt x="54" y="36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45" y="36"/>
                  </a:lnTo>
                  <a:lnTo>
                    <a:pt x="40" y="38"/>
                  </a:lnTo>
                  <a:lnTo>
                    <a:pt x="27" y="51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1" y="16"/>
                  </a:lnTo>
                  <a:lnTo>
                    <a:pt x="24" y="7"/>
                  </a:lnTo>
                  <a:lnTo>
                    <a:pt x="36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2"/>
                  </a:lnTo>
                  <a:lnTo>
                    <a:pt x="72" y="4"/>
                  </a:lnTo>
                  <a:lnTo>
                    <a:pt x="81" y="7"/>
                  </a:lnTo>
                  <a:lnTo>
                    <a:pt x="89" y="11"/>
                  </a:lnTo>
                  <a:lnTo>
                    <a:pt x="94" y="18"/>
                  </a:lnTo>
                  <a:lnTo>
                    <a:pt x="98" y="24"/>
                  </a:lnTo>
                  <a:lnTo>
                    <a:pt x="101" y="33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99" y="52"/>
                  </a:lnTo>
                  <a:lnTo>
                    <a:pt x="94" y="63"/>
                  </a:lnTo>
                  <a:lnTo>
                    <a:pt x="87" y="71"/>
                  </a:lnTo>
                  <a:lnTo>
                    <a:pt x="78" y="78"/>
                  </a:lnTo>
                  <a:lnTo>
                    <a:pt x="56" y="92"/>
                  </a:lnTo>
                  <a:lnTo>
                    <a:pt x="103" y="92"/>
                  </a:lnTo>
                  <a:lnTo>
                    <a:pt x="103" y="125"/>
                  </a:lnTo>
                  <a:lnTo>
                    <a:pt x="0" y="125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6" name="Freeform 106"/>
            <p:cNvSpPr>
              <a:spLocks noEditPoints="1"/>
            </p:cNvSpPr>
            <p:nvPr/>
          </p:nvSpPr>
          <p:spPr bwMode="auto">
            <a:xfrm>
              <a:off x="8210550" y="1973263"/>
              <a:ext cx="187325" cy="201613"/>
            </a:xfrm>
            <a:custGeom>
              <a:avLst/>
              <a:gdLst>
                <a:gd name="T0" fmla="*/ 0 w 118"/>
                <a:gd name="T1" fmla="*/ 63 h 127"/>
                <a:gd name="T2" fmla="*/ 2 w 118"/>
                <a:gd name="T3" fmla="*/ 51 h 127"/>
                <a:gd name="T4" fmla="*/ 9 w 118"/>
                <a:gd name="T5" fmla="*/ 29 h 127"/>
                <a:gd name="T6" fmla="*/ 24 w 118"/>
                <a:gd name="T7" fmla="*/ 11 h 127"/>
                <a:gd name="T8" fmla="*/ 45 w 118"/>
                <a:gd name="T9" fmla="*/ 2 h 127"/>
                <a:gd name="T10" fmla="*/ 60 w 118"/>
                <a:gd name="T11" fmla="*/ 0 h 127"/>
                <a:gd name="T12" fmla="*/ 83 w 118"/>
                <a:gd name="T13" fmla="*/ 5 h 127"/>
                <a:gd name="T14" fmla="*/ 101 w 118"/>
                <a:gd name="T15" fmla="*/ 20 h 127"/>
                <a:gd name="T16" fmla="*/ 112 w 118"/>
                <a:gd name="T17" fmla="*/ 40 h 127"/>
                <a:gd name="T18" fmla="*/ 118 w 118"/>
                <a:gd name="T19" fmla="*/ 63 h 127"/>
                <a:gd name="T20" fmla="*/ 118 w 118"/>
                <a:gd name="T21" fmla="*/ 63 h 127"/>
                <a:gd name="T22" fmla="*/ 112 w 118"/>
                <a:gd name="T23" fmla="*/ 87 h 127"/>
                <a:gd name="T24" fmla="*/ 101 w 118"/>
                <a:gd name="T25" fmla="*/ 107 h 127"/>
                <a:gd name="T26" fmla="*/ 83 w 118"/>
                <a:gd name="T27" fmla="*/ 121 h 127"/>
                <a:gd name="T28" fmla="*/ 58 w 118"/>
                <a:gd name="T29" fmla="*/ 127 h 127"/>
                <a:gd name="T30" fmla="*/ 45 w 118"/>
                <a:gd name="T31" fmla="*/ 125 h 127"/>
                <a:gd name="T32" fmla="*/ 24 w 118"/>
                <a:gd name="T33" fmla="*/ 116 h 127"/>
                <a:gd name="T34" fmla="*/ 9 w 118"/>
                <a:gd name="T35" fmla="*/ 98 h 127"/>
                <a:gd name="T36" fmla="*/ 2 w 118"/>
                <a:gd name="T37" fmla="*/ 76 h 127"/>
                <a:gd name="T38" fmla="*/ 0 w 118"/>
                <a:gd name="T39" fmla="*/ 63 h 127"/>
                <a:gd name="T40" fmla="*/ 76 w 118"/>
                <a:gd name="T41" fmla="*/ 63 h 127"/>
                <a:gd name="T42" fmla="*/ 76 w 118"/>
                <a:gd name="T43" fmla="*/ 52 h 127"/>
                <a:gd name="T44" fmla="*/ 65 w 118"/>
                <a:gd name="T45" fmla="*/ 38 h 127"/>
                <a:gd name="T46" fmla="*/ 58 w 118"/>
                <a:gd name="T47" fmla="*/ 36 h 127"/>
                <a:gd name="T48" fmla="*/ 45 w 118"/>
                <a:gd name="T49" fmla="*/ 43 h 127"/>
                <a:gd name="T50" fmla="*/ 40 w 118"/>
                <a:gd name="T51" fmla="*/ 63 h 127"/>
                <a:gd name="T52" fmla="*/ 40 w 118"/>
                <a:gd name="T53" fmla="*/ 63 h 127"/>
                <a:gd name="T54" fmla="*/ 45 w 118"/>
                <a:gd name="T55" fmla="*/ 83 h 127"/>
                <a:gd name="T56" fmla="*/ 60 w 118"/>
                <a:gd name="T57" fmla="*/ 92 h 127"/>
                <a:gd name="T58" fmla="*/ 67 w 118"/>
                <a:gd name="T59" fmla="*/ 89 h 127"/>
                <a:gd name="T60" fmla="*/ 76 w 118"/>
                <a:gd name="T61" fmla="*/ 74 h 127"/>
                <a:gd name="T62" fmla="*/ 76 w 118"/>
                <a:gd name="T63" fmla="*/ 6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8" h="127">
                  <a:moveTo>
                    <a:pt x="0" y="63"/>
                  </a:moveTo>
                  <a:lnTo>
                    <a:pt x="0" y="63"/>
                  </a:lnTo>
                  <a:lnTo>
                    <a:pt x="0" y="63"/>
                  </a:lnTo>
                  <a:lnTo>
                    <a:pt x="2" y="51"/>
                  </a:lnTo>
                  <a:lnTo>
                    <a:pt x="4" y="40"/>
                  </a:lnTo>
                  <a:lnTo>
                    <a:pt x="9" y="29"/>
                  </a:lnTo>
                  <a:lnTo>
                    <a:pt x="16" y="20"/>
                  </a:lnTo>
                  <a:lnTo>
                    <a:pt x="24" y="11"/>
                  </a:lnTo>
                  <a:lnTo>
                    <a:pt x="35" y="5"/>
                  </a:lnTo>
                  <a:lnTo>
                    <a:pt x="45" y="2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72" y="2"/>
                  </a:lnTo>
                  <a:lnTo>
                    <a:pt x="83" y="5"/>
                  </a:lnTo>
                  <a:lnTo>
                    <a:pt x="94" y="11"/>
                  </a:lnTo>
                  <a:lnTo>
                    <a:pt x="101" y="20"/>
                  </a:lnTo>
                  <a:lnTo>
                    <a:pt x="109" y="29"/>
                  </a:lnTo>
                  <a:lnTo>
                    <a:pt x="112" y="40"/>
                  </a:lnTo>
                  <a:lnTo>
                    <a:pt x="116" y="51"/>
                  </a:lnTo>
                  <a:lnTo>
                    <a:pt x="118" y="63"/>
                  </a:lnTo>
                  <a:lnTo>
                    <a:pt x="118" y="63"/>
                  </a:lnTo>
                  <a:lnTo>
                    <a:pt x="118" y="63"/>
                  </a:lnTo>
                  <a:lnTo>
                    <a:pt x="116" y="76"/>
                  </a:lnTo>
                  <a:lnTo>
                    <a:pt x="112" y="87"/>
                  </a:lnTo>
                  <a:lnTo>
                    <a:pt x="109" y="98"/>
                  </a:lnTo>
                  <a:lnTo>
                    <a:pt x="101" y="107"/>
                  </a:lnTo>
                  <a:lnTo>
                    <a:pt x="92" y="116"/>
                  </a:lnTo>
                  <a:lnTo>
                    <a:pt x="83" y="121"/>
                  </a:lnTo>
                  <a:lnTo>
                    <a:pt x="72" y="125"/>
                  </a:lnTo>
                  <a:lnTo>
                    <a:pt x="58" y="127"/>
                  </a:lnTo>
                  <a:lnTo>
                    <a:pt x="58" y="127"/>
                  </a:lnTo>
                  <a:lnTo>
                    <a:pt x="45" y="125"/>
                  </a:lnTo>
                  <a:lnTo>
                    <a:pt x="35" y="121"/>
                  </a:lnTo>
                  <a:lnTo>
                    <a:pt x="24" y="116"/>
                  </a:lnTo>
                  <a:lnTo>
                    <a:pt x="16" y="108"/>
                  </a:lnTo>
                  <a:lnTo>
                    <a:pt x="9" y="98"/>
                  </a:lnTo>
                  <a:lnTo>
                    <a:pt x="4" y="87"/>
                  </a:lnTo>
                  <a:lnTo>
                    <a:pt x="2" y="76"/>
                  </a:lnTo>
                  <a:lnTo>
                    <a:pt x="0" y="63"/>
                  </a:lnTo>
                  <a:lnTo>
                    <a:pt x="0" y="63"/>
                  </a:lnTo>
                  <a:close/>
                  <a:moveTo>
                    <a:pt x="76" y="63"/>
                  </a:moveTo>
                  <a:lnTo>
                    <a:pt x="76" y="63"/>
                  </a:lnTo>
                  <a:lnTo>
                    <a:pt x="76" y="63"/>
                  </a:lnTo>
                  <a:lnTo>
                    <a:pt x="76" y="52"/>
                  </a:lnTo>
                  <a:lnTo>
                    <a:pt x="72" y="43"/>
                  </a:lnTo>
                  <a:lnTo>
                    <a:pt x="65" y="38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1" y="38"/>
                  </a:lnTo>
                  <a:lnTo>
                    <a:pt x="45" y="43"/>
                  </a:lnTo>
                  <a:lnTo>
                    <a:pt x="42" y="52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2" y="74"/>
                  </a:lnTo>
                  <a:lnTo>
                    <a:pt x="45" y="83"/>
                  </a:lnTo>
                  <a:lnTo>
                    <a:pt x="51" y="89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7" y="89"/>
                  </a:lnTo>
                  <a:lnTo>
                    <a:pt x="72" y="83"/>
                  </a:lnTo>
                  <a:lnTo>
                    <a:pt x="76" y="74"/>
                  </a:lnTo>
                  <a:lnTo>
                    <a:pt x="76" y="63"/>
                  </a:lnTo>
                  <a:lnTo>
                    <a:pt x="76" y="63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7" name="Freeform 107"/>
            <p:cNvSpPr>
              <a:spLocks/>
            </p:cNvSpPr>
            <p:nvPr/>
          </p:nvSpPr>
          <p:spPr bwMode="auto">
            <a:xfrm>
              <a:off x="8394700" y="1979613"/>
              <a:ext cx="168275" cy="195263"/>
            </a:xfrm>
            <a:custGeom>
              <a:avLst/>
              <a:gdLst>
                <a:gd name="T0" fmla="*/ 0 w 106"/>
                <a:gd name="T1" fmla="*/ 101 h 123"/>
                <a:gd name="T2" fmla="*/ 25 w 106"/>
                <a:gd name="T3" fmla="*/ 76 h 123"/>
                <a:gd name="T4" fmla="*/ 25 w 106"/>
                <a:gd name="T5" fmla="*/ 76 h 123"/>
                <a:gd name="T6" fmla="*/ 31 w 106"/>
                <a:gd name="T7" fmla="*/ 81 h 123"/>
                <a:gd name="T8" fmla="*/ 38 w 106"/>
                <a:gd name="T9" fmla="*/ 86 h 123"/>
                <a:gd name="T10" fmla="*/ 45 w 106"/>
                <a:gd name="T11" fmla="*/ 88 h 123"/>
                <a:gd name="T12" fmla="*/ 52 w 106"/>
                <a:gd name="T13" fmla="*/ 88 h 123"/>
                <a:gd name="T14" fmla="*/ 52 w 106"/>
                <a:gd name="T15" fmla="*/ 88 h 123"/>
                <a:gd name="T16" fmla="*/ 59 w 106"/>
                <a:gd name="T17" fmla="*/ 88 h 123"/>
                <a:gd name="T18" fmla="*/ 63 w 106"/>
                <a:gd name="T19" fmla="*/ 86 h 123"/>
                <a:gd name="T20" fmla="*/ 67 w 106"/>
                <a:gd name="T21" fmla="*/ 83 h 123"/>
                <a:gd name="T22" fmla="*/ 67 w 106"/>
                <a:gd name="T23" fmla="*/ 79 h 123"/>
                <a:gd name="T24" fmla="*/ 67 w 106"/>
                <a:gd name="T25" fmla="*/ 79 h 123"/>
                <a:gd name="T26" fmla="*/ 67 w 106"/>
                <a:gd name="T27" fmla="*/ 79 h 123"/>
                <a:gd name="T28" fmla="*/ 67 w 106"/>
                <a:gd name="T29" fmla="*/ 76 h 123"/>
                <a:gd name="T30" fmla="*/ 63 w 106"/>
                <a:gd name="T31" fmla="*/ 72 h 123"/>
                <a:gd name="T32" fmla="*/ 58 w 106"/>
                <a:gd name="T33" fmla="*/ 70 h 123"/>
                <a:gd name="T34" fmla="*/ 50 w 106"/>
                <a:gd name="T35" fmla="*/ 70 h 123"/>
                <a:gd name="T36" fmla="*/ 34 w 106"/>
                <a:gd name="T37" fmla="*/ 70 h 123"/>
                <a:gd name="T38" fmla="*/ 29 w 106"/>
                <a:gd name="T39" fmla="*/ 52 h 123"/>
                <a:gd name="T40" fmla="*/ 56 w 106"/>
                <a:gd name="T41" fmla="*/ 30 h 123"/>
                <a:gd name="T42" fmla="*/ 11 w 106"/>
                <a:gd name="T43" fmla="*/ 30 h 123"/>
                <a:gd name="T44" fmla="*/ 11 w 106"/>
                <a:gd name="T45" fmla="*/ 0 h 123"/>
                <a:gd name="T46" fmla="*/ 103 w 106"/>
                <a:gd name="T47" fmla="*/ 0 h 123"/>
                <a:gd name="T48" fmla="*/ 103 w 106"/>
                <a:gd name="T49" fmla="*/ 27 h 123"/>
                <a:gd name="T50" fmla="*/ 76 w 106"/>
                <a:gd name="T51" fmla="*/ 47 h 123"/>
                <a:gd name="T52" fmla="*/ 76 w 106"/>
                <a:gd name="T53" fmla="*/ 47 h 123"/>
                <a:gd name="T54" fmla="*/ 88 w 106"/>
                <a:gd name="T55" fmla="*/ 52 h 123"/>
                <a:gd name="T56" fmla="*/ 97 w 106"/>
                <a:gd name="T57" fmla="*/ 59 h 123"/>
                <a:gd name="T58" fmla="*/ 101 w 106"/>
                <a:gd name="T59" fmla="*/ 63 h 123"/>
                <a:gd name="T60" fmla="*/ 105 w 106"/>
                <a:gd name="T61" fmla="*/ 68 h 123"/>
                <a:gd name="T62" fmla="*/ 105 w 106"/>
                <a:gd name="T63" fmla="*/ 76 h 123"/>
                <a:gd name="T64" fmla="*/ 106 w 106"/>
                <a:gd name="T65" fmla="*/ 81 h 123"/>
                <a:gd name="T66" fmla="*/ 106 w 106"/>
                <a:gd name="T67" fmla="*/ 81 h 123"/>
                <a:gd name="T68" fmla="*/ 106 w 106"/>
                <a:gd name="T69" fmla="*/ 81 h 123"/>
                <a:gd name="T70" fmla="*/ 105 w 106"/>
                <a:gd name="T71" fmla="*/ 92 h 123"/>
                <a:gd name="T72" fmla="*/ 101 w 106"/>
                <a:gd name="T73" fmla="*/ 99 h 123"/>
                <a:gd name="T74" fmla="*/ 97 w 106"/>
                <a:gd name="T75" fmla="*/ 106 h 123"/>
                <a:gd name="T76" fmla="*/ 92 w 106"/>
                <a:gd name="T77" fmla="*/ 112 h 123"/>
                <a:gd name="T78" fmla="*/ 83 w 106"/>
                <a:gd name="T79" fmla="*/ 117 h 123"/>
                <a:gd name="T80" fmla="*/ 76 w 106"/>
                <a:gd name="T81" fmla="*/ 119 h 123"/>
                <a:gd name="T82" fmla="*/ 67 w 106"/>
                <a:gd name="T83" fmla="*/ 123 h 123"/>
                <a:gd name="T84" fmla="*/ 56 w 106"/>
                <a:gd name="T85" fmla="*/ 123 h 123"/>
                <a:gd name="T86" fmla="*/ 56 w 106"/>
                <a:gd name="T87" fmla="*/ 123 h 123"/>
                <a:gd name="T88" fmla="*/ 40 w 106"/>
                <a:gd name="T89" fmla="*/ 121 h 123"/>
                <a:gd name="T90" fmla="*/ 23 w 106"/>
                <a:gd name="T91" fmla="*/ 117 h 123"/>
                <a:gd name="T92" fmla="*/ 11 w 106"/>
                <a:gd name="T93" fmla="*/ 110 h 123"/>
                <a:gd name="T94" fmla="*/ 0 w 106"/>
                <a:gd name="T95" fmla="*/ 101 h 123"/>
                <a:gd name="T96" fmla="*/ 0 w 106"/>
                <a:gd name="T97" fmla="*/ 10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6" h="123">
                  <a:moveTo>
                    <a:pt x="0" y="101"/>
                  </a:moveTo>
                  <a:lnTo>
                    <a:pt x="25" y="76"/>
                  </a:lnTo>
                  <a:lnTo>
                    <a:pt x="25" y="76"/>
                  </a:lnTo>
                  <a:lnTo>
                    <a:pt x="31" y="81"/>
                  </a:lnTo>
                  <a:lnTo>
                    <a:pt x="38" y="86"/>
                  </a:lnTo>
                  <a:lnTo>
                    <a:pt x="45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9" y="88"/>
                  </a:lnTo>
                  <a:lnTo>
                    <a:pt x="63" y="86"/>
                  </a:lnTo>
                  <a:lnTo>
                    <a:pt x="67" y="83"/>
                  </a:lnTo>
                  <a:lnTo>
                    <a:pt x="67" y="79"/>
                  </a:lnTo>
                  <a:lnTo>
                    <a:pt x="67" y="79"/>
                  </a:lnTo>
                  <a:lnTo>
                    <a:pt x="67" y="79"/>
                  </a:lnTo>
                  <a:lnTo>
                    <a:pt x="67" y="76"/>
                  </a:lnTo>
                  <a:lnTo>
                    <a:pt x="63" y="72"/>
                  </a:lnTo>
                  <a:lnTo>
                    <a:pt x="58" y="70"/>
                  </a:lnTo>
                  <a:lnTo>
                    <a:pt x="50" y="70"/>
                  </a:lnTo>
                  <a:lnTo>
                    <a:pt x="34" y="70"/>
                  </a:lnTo>
                  <a:lnTo>
                    <a:pt x="29" y="52"/>
                  </a:lnTo>
                  <a:lnTo>
                    <a:pt x="56" y="30"/>
                  </a:lnTo>
                  <a:lnTo>
                    <a:pt x="11" y="30"/>
                  </a:lnTo>
                  <a:lnTo>
                    <a:pt x="11" y="0"/>
                  </a:lnTo>
                  <a:lnTo>
                    <a:pt x="103" y="0"/>
                  </a:lnTo>
                  <a:lnTo>
                    <a:pt x="103" y="2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88" y="52"/>
                  </a:lnTo>
                  <a:lnTo>
                    <a:pt x="97" y="59"/>
                  </a:lnTo>
                  <a:lnTo>
                    <a:pt x="101" y="63"/>
                  </a:lnTo>
                  <a:lnTo>
                    <a:pt x="105" y="68"/>
                  </a:lnTo>
                  <a:lnTo>
                    <a:pt x="105" y="76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05" y="92"/>
                  </a:lnTo>
                  <a:lnTo>
                    <a:pt x="101" y="99"/>
                  </a:lnTo>
                  <a:lnTo>
                    <a:pt x="97" y="106"/>
                  </a:lnTo>
                  <a:lnTo>
                    <a:pt x="92" y="112"/>
                  </a:lnTo>
                  <a:lnTo>
                    <a:pt x="83" y="117"/>
                  </a:lnTo>
                  <a:lnTo>
                    <a:pt x="76" y="119"/>
                  </a:lnTo>
                  <a:lnTo>
                    <a:pt x="67" y="123"/>
                  </a:lnTo>
                  <a:lnTo>
                    <a:pt x="56" y="123"/>
                  </a:lnTo>
                  <a:lnTo>
                    <a:pt x="56" y="123"/>
                  </a:lnTo>
                  <a:lnTo>
                    <a:pt x="40" y="121"/>
                  </a:lnTo>
                  <a:lnTo>
                    <a:pt x="23" y="117"/>
                  </a:lnTo>
                  <a:lnTo>
                    <a:pt x="11" y="110"/>
                  </a:lnTo>
                  <a:lnTo>
                    <a:pt x="0" y="101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8" name="Freeform 108"/>
            <p:cNvSpPr>
              <a:spLocks/>
            </p:cNvSpPr>
            <p:nvPr/>
          </p:nvSpPr>
          <p:spPr bwMode="auto">
            <a:xfrm>
              <a:off x="8562975" y="1979613"/>
              <a:ext cx="169863" cy="195263"/>
            </a:xfrm>
            <a:custGeom>
              <a:avLst/>
              <a:gdLst>
                <a:gd name="T0" fmla="*/ 0 w 107"/>
                <a:gd name="T1" fmla="*/ 103 h 123"/>
                <a:gd name="T2" fmla="*/ 22 w 107"/>
                <a:gd name="T3" fmla="*/ 77 h 123"/>
                <a:gd name="T4" fmla="*/ 22 w 107"/>
                <a:gd name="T5" fmla="*/ 77 h 123"/>
                <a:gd name="T6" fmla="*/ 31 w 107"/>
                <a:gd name="T7" fmla="*/ 83 h 123"/>
                <a:gd name="T8" fmla="*/ 38 w 107"/>
                <a:gd name="T9" fmla="*/ 86 h 123"/>
                <a:gd name="T10" fmla="*/ 46 w 107"/>
                <a:gd name="T11" fmla="*/ 88 h 123"/>
                <a:gd name="T12" fmla="*/ 53 w 107"/>
                <a:gd name="T13" fmla="*/ 90 h 123"/>
                <a:gd name="T14" fmla="*/ 53 w 107"/>
                <a:gd name="T15" fmla="*/ 90 h 123"/>
                <a:gd name="T16" fmla="*/ 60 w 107"/>
                <a:gd name="T17" fmla="*/ 88 h 123"/>
                <a:gd name="T18" fmla="*/ 64 w 107"/>
                <a:gd name="T19" fmla="*/ 86 h 123"/>
                <a:gd name="T20" fmla="*/ 67 w 107"/>
                <a:gd name="T21" fmla="*/ 83 h 123"/>
                <a:gd name="T22" fmla="*/ 67 w 107"/>
                <a:gd name="T23" fmla="*/ 77 h 123"/>
                <a:gd name="T24" fmla="*/ 67 w 107"/>
                <a:gd name="T25" fmla="*/ 77 h 123"/>
                <a:gd name="T26" fmla="*/ 67 w 107"/>
                <a:gd name="T27" fmla="*/ 77 h 123"/>
                <a:gd name="T28" fmla="*/ 67 w 107"/>
                <a:gd name="T29" fmla="*/ 74 h 123"/>
                <a:gd name="T30" fmla="*/ 64 w 107"/>
                <a:gd name="T31" fmla="*/ 70 h 123"/>
                <a:gd name="T32" fmla="*/ 60 w 107"/>
                <a:gd name="T33" fmla="*/ 67 h 123"/>
                <a:gd name="T34" fmla="*/ 55 w 107"/>
                <a:gd name="T35" fmla="*/ 67 h 123"/>
                <a:gd name="T36" fmla="*/ 55 w 107"/>
                <a:gd name="T37" fmla="*/ 67 h 123"/>
                <a:gd name="T38" fmla="*/ 49 w 107"/>
                <a:gd name="T39" fmla="*/ 67 h 123"/>
                <a:gd name="T40" fmla="*/ 44 w 107"/>
                <a:gd name="T41" fmla="*/ 68 h 123"/>
                <a:gd name="T42" fmla="*/ 35 w 107"/>
                <a:gd name="T43" fmla="*/ 74 h 123"/>
                <a:gd name="T44" fmla="*/ 11 w 107"/>
                <a:gd name="T45" fmla="*/ 61 h 123"/>
                <a:gd name="T46" fmla="*/ 15 w 107"/>
                <a:gd name="T47" fmla="*/ 0 h 123"/>
                <a:gd name="T48" fmla="*/ 102 w 107"/>
                <a:gd name="T49" fmla="*/ 0 h 123"/>
                <a:gd name="T50" fmla="*/ 102 w 107"/>
                <a:gd name="T51" fmla="*/ 30 h 123"/>
                <a:gd name="T52" fmla="*/ 44 w 107"/>
                <a:gd name="T53" fmla="*/ 30 h 123"/>
                <a:gd name="T54" fmla="*/ 44 w 107"/>
                <a:gd name="T55" fmla="*/ 47 h 123"/>
                <a:gd name="T56" fmla="*/ 44 w 107"/>
                <a:gd name="T57" fmla="*/ 47 h 123"/>
                <a:gd name="T58" fmla="*/ 55 w 107"/>
                <a:gd name="T59" fmla="*/ 41 h 123"/>
                <a:gd name="T60" fmla="*/ 67 w 107"/>
                <a:gd name="T61" fmla="*/ 39 h 123"/>
                <a:gd name="T62" fmla="*/ 67 w 107"/>
                <a:gd name="T63" fmla="*/ 39 h 123"/>
                <a:gd name="T64" fmla="*/ 74 w 107"/>
                <a:gd name="T65" fmla="*/ 41 h 123"/>
                <a:gd name="T66" fmla="*/ 82 w 107"/>
                <a:gd name="T67" fmla="*/ 43 h 123"/>
                <a:gd name="T68" fmla="*/ 89 w 107"/>
                <a:gd name="T69" fmla="*/ 45 h 123"/>
                <a:gd name="T70" fmla="*/ 94 w 107"/>
                <a:gd name="T71" fmla="*/ 50 h 123"/>
                <a:gd name="T72" fmla="*/ 100 w 107"/>
                <a:gd name="T73" fmla="*/ 56 h 123"/>
                <a:gd name="T74" fmla="*/ 103 w 107"/>
                <a:gd name="T75" fmla="*/ 61 h 123"/>
                <a:gd name="T76" fmla="*/ 107 w 107"/>
                <a:gd name="T77" fmla="*/ 70 h 123"/>
                <a:gd name="T78" fmla="*/ 107 w 107"/>
                <a:gd name="T79" fmla="*/ 77 h 123"/>
                <a:gd name="T80" fmla="*/ 107 w 107"/>
                <a:gd name="T81" fmla="*/ 79 h 123"/>
                <a:gd name="T82" fmla="*/ 107 w 107"/>
                <a:gd name="T83" fmla="*/ 79 h 123"/>
                <a:gd name="T84" fmla="*/ 105 w 107"/>
                <a:gd name="T85" fmla="*/ 88 h 123"/>
                <a:gd name="T86" fmla="*/ 103 w 107"/>
                <a:gd name="T87" fmla="*/ 97 h 123"/>
                <a:gd name="T88" fmla="*/ 98 w 107"/>
                <a:gd name="T89" fmla="*/ 104 h 123"/>
                <a:gd name="T90" fmla="*/ 93 w 107"/>
                <a:gd name="T91" fmla="*/ 112 h 123"/>
                <a:gd name="T92" fmla="*/ 83 w 107"/>
                <a:gd name="T93" fmla="*/ 115 h 123"/>
                <a:gd name="T94" fmla="*/ 74 w 107"/>
                <a:gd name="T95" fmla="*/ 119 h 123"/>
                <a:gd name="T96" fmla="*/ 64 w 107"/>
                <a:gd name="T97" fmla="*/ 123 h 123"/>
                <a:gd name="T98" fmla="*/ 53 w 107"/>
                <a:gd name="T99" fmla="*/ 123 h 123"/>
                <a:gd name="T100" fmla="*/ 53 w 107"/>
                <a:gd name="T101" fmla="*/ 123 h 123"/>
                <a:gd name="T102" fmla="*/ 37 w 107"/>
                <a:gd name="T103" fmla="*/ 121 h 123"/>
                <a:gd name="T104" fmla="*/ 24 w 107"/>
                <a:gd name="T105" fmla="*/ 117 h 123"/>
                <a:gd name="T106" fmla="*/ 11 w 107"/>
                <a:gd name="T107" fmla="*/ 110 h 123"/>
                <a:gd name="T108" fmla="*/ 0 w 107"/>
                <a:gd name="T109" fmla="*/ 103 h 123"/>
                <a:gd name="T110" fmla="*/ 0 w 107"/>
                <a:gd name="T111" fmla="*/ 10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7" h="123">
                  <a:moveTo>
                    <a:pt x="0" y="103"/>
                  </a:moveTo>
                  <a:lnTo>
                    <a:pt x="22" y="77"/>
                  </a:lnTo>
                  <a:lnTo>
                    <a:pt x="22" y="77"/>
                  </a:lnTo>
                  <a:lnTo>
                    <a:pt x="31" y="83"/>
                  </a:lnTo>
                  <a:lnTo>
                    <a:pt x="38" y="86"/>
                  </a:lnTo>
                  <a:lnTo>
                    <a:pt x="46" y="88"/>
                  </a:lnTo>
                  <a:lnTo>
                    <a:pt x="53" y="90"/>
                  </a:lnTo>
                  <a:lnTo>
                    <a:pt x="53" y="90"/>
                  </a:lnTo>
                  <a:lnTo>
                    <a:pt x="60" y="88"/>
                  </a:lnTo>
                  <a:lnTo>
                    <a:pt x="64" y="86"/>
                  </a:lnTo>
                  <a:lnTo>
                    <a:pt x="67" y="83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7" y="74"/>
                  </a:lnTo>
                  <a:lnTo>
                    <a:pt x="64" y="70"/>
                  </a:lnTo>
                  <a:lnTo>
                    <a:pt x="60" y="67"/>
                  </a:lnTo>
                  <a:lnTo>
                    <a:pt x="55" y="67"/>
                  </a:lnTo>
                  <a:lnTo>
                    <a:pt x="55" y="67"/>
                  </a:lnTo>
                  <a:lnTo>
                    <a:pt x="49" y="67"/>
                  </a:lnTo>
                  <a:lnTo>
                    <a:pt x="44" y="68"/>
                  </a:lnTo>
                  <a:lnTo>
                    <a:pt x="35" y="74"/>
                  </a:lnTo>
                  <a:lnTo>
                    <a:pt x="11" y="61"/>
                  </a:lnTo>
                  <a:lnTo>
                    <a:pt x="15" y="0"/>
                  </a:lnTo>
                  <a:lnTo>
                    <a:pt x="102" y="0"/>
                  </a:lnTo>
                  <a:lnTo>
                    <a:pt x="102" y="30"/>
                  </a:lnTo>
                  <a:lnTo>
                    <a:pt x="44" y="30"/>
                  </a:lnTo>
                  <a:lnTo>
                    <a:pt x="44" y="47"/>
                  </a:lnTo>
                  <a:lnTo>
                    <a:pt x="44" y="47"/>
                  </a:lnTo>
                  <a:lnTo>
                    <a:pt x="55" y="41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74" y="41"/>
                  </a:lnTo>
                  <a:lnTo>
                    <a:pt x="82" y="43"/>
                  </a:lnTo>
                  <a:lnTo>
                    <a:pt x="89" y="45"/>
                  </a:lnTo>
                  <a:lnTo>
                    <a:pt x="94" y="50"/>
                  </a:lnTo>
                  <a:lnTo>
                    <a:pt x="100" y="56"/>
                  </a:lnTo>
                  <a:lnTo>
                    <a:pt x="103" y="61"/>
                  </a:lnTo>
                  <a:lnTo>
                    <a:pt x="107" y="70"/>
                  </a:lnTo>
                  <a:lnTo>
                    <a:pt x="107" y="77"/>
                  </a:lnTo>
                  <a:lnTo>
                    <a:pt x="107" y="79"/>
                  </a:lnTo>
                  <a:lnTo>
                    <a:pt x="107" y="79"/>
                  </a:lnTo>
                  <a:lnTo>
                    <a:pt x="105" y="88"/>
                  </a:lnTo>
                  <a:lnTo>
                    <a:pt x="103" y="97"/>
                  </a:lnTo>
                  <a:lnTo>
                    <a:pt x="98" y="104"/>
                  </a:lnTo>
                  <a:lnTo>
                    <a:pt x="93" y="112"/>
                  </a:lnTo>
                  <a:lnTo>
                    <a:pt x="83" y="115"/>
                  </a:lnTo>
                  <a:lnTo>
                    <a:pt x="74" y="119"/>
                  </a:lnTo>
                  <a:lnTo>
                    <a:pt x="64" y="123"/>
                  </a:lnTo>
                  <a:lnTo>
                    <a:pt x="53" y="123"/>
                  </a:lnTo>
                  <a:lnTo>
                    <a:pt x="53" y="123"/>
                  </a:lnTo>
                  <a:lnTo>
                    <a:pt x="37" y="121"/>
                  </a:lnTo>
                  <a:lnTo>
                    <a:pt x="24" y="117"/>
                  </a:lnTo>
                  <a:lnTo>
                    <a:pt x="11" y="110"/>
                  </a:lnTo>
                  <a:lnTo>
                    <a:pt x="0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99" name="Agrupar 98"/>
          <p:cNvGrpSpPr/>
          <p:nvPr/>
        </p:nvGrpSpPr>
        <p:grpSpPr>
          <a:xfrm>
            <a:off x="-77070" y="0"/>
            <a:ext cx="2173256" cy="1573161"/>
            <a:chOff x="7926388" y="0"/>
            <a:chExt cx="1443038" cy="1044576"/>
          </a:xfrm>
        </p:grpSpPr>
        <p:sp>
          <p:nvSpPr>
            <p:cNvPr id="100" name="Freeform 11"/>
            <p:cNvSpPr>
              <a:spLocks/>
            </p:cNvSpPr>
            <p:nvPr/>
          </p:nvSpPr>
          <p:spPr bwMode="auto">
            <a:xfrm>
              <a:off x="7926388" y="198438"/>
              <a:ext cx="550863" cy="636588"/>
            </a:xfrm>
            <a:custGeom>
              <a:avLst/>
              <a:gdLst>
                <a:gd name="T0" fmla="*/ 0 w 347"/>
                <a:gd name="T1" fmla="*/ 0 h 401"/>
                <a:gd name="T2" fmla="*/ 0 w 347"/>
                <a:gd name="T3" fmla="*/ 401 h 401"/>
                <a:gd name="T4" fmla="*/ 347 w 347"/>
                <a:gd name="T5" fmla="*/ 200 h 401"/>
                <a:gd name="T6" fmla="*/ 0 w 347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401">
                  <a:moveTo>
                    <a:pt x="0" y="0"/>
                  </a:moveTo>
                  <a:lnTo>
                    <a:pt x="0" y="401"/>
                  </a:lnTo>
                  <a:lnTo>
                    <a:pt x="347" y="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C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1" name="Freeform 12"/>
            <p:cNvSpPr>
              <a:spLocks/>
            </p:cNvSpPr>
            <p:nvPr/>
          </p:nvSpPr>
          <p:spPr bwMode="auto">
            <a:xfrm>
              <a:off x="8015288" y="0"/>
              <a:ext cx="1354138" cy="782638"/>
            </a:xfrm>
            <a:custGeom>
              <a:avLst/>
              <a:gdLst>
                <a:gd name="T0" fmla="*/ 0 w 853"/>
                <a:gd name="T1" fmla="*/ 493 h 493"/>
                <a:gd name="T2" fmla="*/ 0 w 853"/>
                <a:gd name="T3" fmla="*/ 493 h 493"/>
                <a:gd name="T4" fmla="*/ 853 w 853"/>
                <a:gd name="T5" fmla="*/ 0 h 493"/>
                <a:gd name="T6" fmla="*/ 853 w 853"/>
                <a:gd name="T7" fmla="*/ 2 h 493"/>
                <a:gd name="T8" fmla="*/ 0 w 853"/>
                <a:gd name="T9" fmla="*/ 49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3" h="493">
                  <a:moveTo>
                    <a:pt x="0" y="493"/>
                  </a:moveTo>
                  <a:lnTo>
                    <a:pt x="0" y="493"/>
                  </a:lnTo>
                  <a:lnTo>
                    <a:pt x="853" y="0"/>
                  </a:lnTo>
                  <a:lnTo>
                    <a:pt x="853" y="2"/>
                  </a:lnTo>
                  <a:lnTo>
                    <a:pt x="0" y="493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" name="Freeform 13"/>
            <p:cNvSpPr>
              <a:spLocks/>
            </p:cNvSpPr>
            <p:nvPr/>
          </p:nvSpPr>
          <p:spPr bwMode="auto">
            <a:xfrm>
              <a:off x="8015288" y="779463"/>
              <a:ext cx="454025" cy="265113"/>
            </a:xfrm>
            <a:custGeom>
              <a:avLst/>
              <a:gdLst>
                <a:gd name="T0" fmla="*/ 0 w 286"/>
                <a:gd name="T1" fmla="*/ 167 h 167"/>
                <a:gd name="T2" fmla="*/ 0 w 286"/>
                <a:gd name="T3" fmla="*/ 165 h 167"/>
                <a:gd name="T4" fmla="*/ 286 w 286"/>
                <a:gd name="T5" fmla="*/ 0 h 167"/>
                <a:gd name="T6" fmla="*/ 286 w 286"/>
                <a:gd name="T7" fmla="*/ 2 h 167"/>
                <a:gd name="T8" fmla="*/ 0 w 286"/>
                <a:gd name="T9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167">
                  <a:moveTo>
                    <a:pt x="0" y="167"/>
                  </a:moveTo>
                  <a:lnTo>
                    <a:pt x="0" y="165"/>
                  </a:lnTo>
                  <a:lnTo>
                    <a:pt x="286" y="0"/>
                  </a:lnTo>
                  <a:lnTo>
                    <a:pt x="286" y="2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03" name="Caixa de Texto 6">
            <a:extLst>
              <a:ext uri="{FF2B5EF4-FFF2-40B4-BE49-F238E27FC236}">
                <a16:creationId xmlns:a16="http://schemas.microsoft.com/office/drawing/2014/main" id="{CB14C32F-9AE0-42A1-ABA2-C20CA5439D17}"/>
              </a:ext>
            </a:extLst>
          </p:cNvPr>
          <p:cNvSpPr txBox="1"/>
          <p:nvPr/>
        </p:nvSpPr>
        <p:spPr>
          <a:xfrm>
            <a:off x="890848" y="920832"/>
            <a:ext cx="1211316" cy="106047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6000" b="1" dirty="0">
                <a:solidFill>
                  <a:srgbClr val="43ACB1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VI.	</a:t>
            </a:r>
            <a:endParaRPr lang="pt-BR" sz="3600" dirty="0">
              <a:effectLst/>
              <a:latin typeface="Century Gothic" panose="020B0502020202020204" pitchFamily="34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1725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Freeform 11"/>
          <p:cNvSpPr>
            <a:spLocks noEditPoints="1"/>
          </p:cNvSpPr>
          <p:nvPr/>
        </p:nvSpPr>
        <p:spPr bwMode="auto">
          <a:xfrm>
            <a:off x="2748559" y="1363305"/>
            <a:ext cx="7357452" cy="4785606"/>
          </a:xfrm>
          <a:custGeom>
            <a:avLst/>
            <a:gdLst>
              <a:gd name="T0" fmla="*/ 15756 w 16886"/>
              <a:gd name="T1" fmla="*/ 8014 h 11372"/>
              <a:gd name="T2" fmla="*/ 16080 w 16886"/>
              <a:gd name="T3" fmla="*/ 7011 h 11372"/>
              <a:gd name="T4" fmla="*/ 16071 w 16886"/>
              <a:gd name="T5" fmla="*/ 6042 h 11372"/>
              <a:gd name="T6" fmla="*/ 16041 w 16886"/>
              <a:gd name="T7" fmla="*/ 5289 h 11372"/>
              <a:gd name="T8" fmla="*/ 16338 w 16886"/>
              <a:gd name="T9" fmla="*/ 4551 h 11372"/>
              <a:gd name="T10" fmla="*/ 16479 w 16886"/>
              <a:gd name="T11" fmla="*/ 4170 h 11372"/>
              <a:gd name="T12" fmla="*/ 16188 w 16886"/>
              <a:gd name="T13" fmla="*/ 3757 h 11372"/>
              <a:gd name="T14" fmla="*/ 16178 w 16886"/>
              <a:gd name="T15" fmla="*/ 2792 h 11372"/>
              <a:gd name="T16" fmla="*/ 16158 w 16886"/>
              <a:gd name="T17" fmla="*/ 1679 h 11372"/>
              <a:gd name="T18" fmla="*/ 15626 w 16886"/>
              <a:gd name="T19" fmla="*/ 1174 h 11372"/>
              <a:gd name="T20" fmla="*/ 15690 w 16886"/>
              <a:gd name="T21" fmla="*/ 821 h 11372"/>
              <a:gd name="T22" fmla="*/ 15583 w 16886"/>
              <a:gd name="T23" fmla="*/ 354 h 11372"/>
              <a:gd name="T24" fmla="*/ 15999 w 16886"/>
              <a:gd name="T25" fmla="*/ 900 h 11372"/>
              <a:gd name="T26" fmla="*/ 16028 w 16886"/>
              <a:gd name="T27" fmla="*/ 72 h 11372"/>
              <a:gd name="T28" fmla="*/ 14777 w 16886"/>
              <a:gd name="T29" fmla="*/ 156 h 11372"/>
              <a:gd name="T30" fmla="*/ 14436 w 16886"/>
              <a:gd name="T31" fmla="*/ 144 h 11372"/>
              <a:gd name="T32" fmla="*/ 14153 w 16886"/>
              <a:gd name="T33" fmla="*/ 393 h 11372"/>
              <a:gd name="T34" fmla="*/ 13893 w 16886"/>
              <a:gd name="T35" fmla="*/ 557 h 11372"/>
              <a:gd name="T36" fmla="*/ 13333 w 16886"/>
              <a:gd name="T37" fmla="*/ 845 h 11372"/>
              <a:gd name="T38" fmla="*/ 12942 w 16886"/>
              <a:gd name="T39" fmla="*/ 737 h 11372"/>
              <a:gd name="T40" fmla="*/ 12362 w 16886"/>
              <a:gd name="T41" fmla="*/ 359 h 11372"/>
              <a:gd name="T42" fmla="*/ 11757 w 16886"/>
              <a:gd name="T43" fmla="*/ 189 h 11372"/>
              <a:gd name="T44" fmla="*/ 11086 w 16886"/>
              <a:gd name="T45" fmla="*/ 267 h 11372"/>
              <a:gd name="T46" fmla="*/ 10412 w 16886"/>
              <a:gd name="T47" fmla="*/ 171 h 11372"/>
              <a:gd name="T48" fmla="*/ 9721 w 16886"/>
              <a:gd name="T49" fmla="*/ 655 h 11372"/>
              <a:gd name="T50" fmla="*/ 8691 w 16886"/>
              <a:gd name="T51" fmla="*/ 881 h 11372"/>
              <a:gd name="T52" fmla="*/ 7912 w 16886"/>
              <a:gd name="T53" fmla="*/ 1385 h 11372"/>
              <a:gd name="T54" fmla="*/ 8028 w 16886"/>
              <a:gd name="T55" fmla="*/ 2153 h 11372"/>
              <a:gd name="T56" fmla="*/ 7228 w 16886"/>
              <a:gd name="T57" fmla="*/ 2088 h 11372"/>
              <a:gd name="T58" fmla="*/ 5738 w 16886"/>
              <a:gd name="T59" fmla="*/ 2006 h 11372"/>
              <a:gd name="T60" fmla="*/ 4354 w 16886"/>
              <a:gd name="T61" fmla="*/ 1571 h 11372"/>
              <a:gd name="T62" fmla="*/ 2203 w 16886"/>
              <a:gd name="T63" fmla="*/ 1410 h 11372"/>
              <a:gd name="T64" fmla="*/ 869 w 16886"/>
              <a:gd name="T65" fmla="*/ 1141 h 11372"/>
              <a:gd name="T66" fmla="*/ 286 w 16886"/>
              <a:gd name="T67" fmla="*/ 1855 h 11372"/>
              <a:gd name="T68" fmla="*/ 270 w 16886"/>
              <a:gd name="T69" fmla="*/ 2594 h 11372"/>
              <a:gd name="T70" fmla="*/ 427 w 16886"/>
              <a:gd name="T71" fmla="*/ 3273 h 11372"/>
              <a:gd name="T72" fmla="*/ 180 w 16886"/>
              <a:gd name="T73" fmla="*/ 3783 h 11372"/>
              <a:gd name="T74" fmla="*/ 645 w 16886"/>
              <a:gd name="T75" fmla="*/ 4247 h 11372"/>
              <a:gd name="T76" fmla="*/ 1647 w 16886"/>
              <a:gd name="T77" fmla="*/ 3926 h 11372"/>
              <a:gd name="T78" fmla="*/ 2619 w 16886"/>
              <a:gd name="T79" fmla="*/ 4074 h 11372"/>
              <a:gd name="T80" fmla="*/ 3709 w 16886"/>
              <a:gd name="T81" fmla="*/ 4371 h 11372"/>
              <a:gd name="T82" fmla="*/ 4688 w 16886"/>
              <a:gd name="T83" fmla="*/ 4499 h 11372"/>
              <a:gd name="T84" fmla="*/ 5557 w 16886"/>
              <a:gd name="T85" fmla="*/ 4624 h 11372"/>
              <a:gd name="T86" fmla="*/ 6160 w 16886"/>
              <a:gd name="T87" fmla="*/ 5119 h 11372"/>
              <a:gd name="T88" fmla="*/ 6956 w 16886"/>
              <a:gd name="T89" fmla="*/ 5216 h 11372"/>
              <a:gd name="T90" fmla="*/ 7872 w 16886"/>
              <a:gd name="T91" fmla="*/ 5893 h 11372"/>
              <a:gd name="T92" fmla="*/ 8791 w 16886"/>
              <a:gd name="T93" fmla="*/ 6621 h 11372"/>
              <a:gd name="T94" fmla="*/ 9486 w 16886"/>
              <a:gd name="T95" fmla="*/ 7494 h 11372"/>
              <a:gd name="T96" fmla="*/ 10742 w 16886"/>
              <a:gd name="T97" fmla="*/ 8263 h 11372"/>
              <a:gd name="T98" fmla="*/ 11465 w 16886"/>
              <a:gd name="T99" fmla="*/ 8421 h 11372"/>
              <a:gd name="T100" fmla="*/ 12227 w 16886"/>
              <a:gd name="T101" fmla="*/ 8477 h 11372"/>
              <a:gd name="T102" fmla="*/ 12731 w 16886"/>
              <a:gd name="T103" fmla="*/ 8912 h 11372"/>
              <a:gd name="T104" fmla="*/ 12133 w 16886"/>
              <a:gd name="T105" fmla="*/ 9301 h 11372"/>
              <a:gd name="T106" fmla="*/ 11996 w 16886"/>
              <a:gd name="T107" fmla="*/ 10120 h 11372"/>
              <a:gd name="T108" fmla="*/ 11603 w 16886"/>
              <a:gd name="T109" fmla="*/ 10796 h 11372"/>
              <a:gd name="T110" fmla="*/ 11396 w 16886"/>
              <a:gd name="T111" fmla="*/ 11143 h 11372"/>
              <a:gd name="T112" fmla="*/ 12248 w 16886"/>
              <a:gd name="T113" fmla="*/ 11111 h 11372"/>
              <a:gd name="T114" fmla="*/ 15945 w 16886"/>
              <a:gd name="T115" fmla="*/ 7276 h 11372"/>
              <a:gd name="T116" fmla="*/ 15926 w 16886"/>
              <a:gd name="T117" fmla="*/ 1141 h 11372"/>
              <a:gd name="T118" fmla="*/ 16457 w 16886"/>
              <a:gd name="T119" fmla="*/ 773 h 11372"/>
              <a:gd name="T120" fmla="*/ 16371 w 16886"/>
              <a:gd name="T121" fmla="*/ 5210 h 11372"/>
              <a:gd name="T122" fmla="*/ 16764 w 16886"/>
              <a:gd name="T123" fmla="*/ 5213 h 11372"/>
              <a:gd name="T124" fmla="*/ 16211 w 16886"/>
              <a:gd name="T125" fmla="*/ 6303 h 11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886" h="11372">
                <a:moveTo>
                  <a:pt x="14270" y="9556"/>
                </a:moveTo>
                <a:lnTo>
                  <a:pt x="14300" y="9533"/>
                </a:lnTo>
                <a:lnTo>
                  <a:pt x="14330" y="9511"/>
                </a:lnTo>
                <a:lnTo>
                  <a:pt x="14361" y="9488"/>
                </a:lnTo>
                <a:lnTo>
                  <a:pt x="14392" y="9467"/>
                </a:lnTo>
                <a:lnTo>
                  <a:pt x="14424" y="9444"/>
                </a:lnTo>
                <a:lnTo>
                  <a:pt x="14457" y="9421"/>
                </a:lnTo>
                <a:lnTo>
                  <a:pt x="14490" y="9399"/>
                </a:lnTo>
                <a:lnTo>
                  <a:pt x="14525" y="9377"/>
                </a:lnTo>
                <a:lnTo>
                  <a:pt x="14564" y="9351"/>
                </a:lnTo>
                <a:lnTo>
                  <a:pt x="14605" y="9326"/>
                </a:lnTo>
                <a:lnTo>
                  <a:pt x="14650" y="9297"/>
                </a:lnTo>
                <a:lnTo>
                  <a:pt x="14696" y="9268"/>
                </a:lnTo>
                <a:lnTo>
                  <a:pt x="14745" y="9238"/>
                </a:lnTo>
                <a:lnTo>
                  <a:pt x="14794" y="9207"/>
                </a:lnTo>
                <a:lnTo>
                  <a:pt x="14845" y="9176"/>
                </a:lnTo>
                <a:lnTo>
                  <a:pt x="14895" y="9146"/>
                </a:lnTo>
                <a:lnTo>
                  <a:pt x="14948" y="9114"/>
                </a:lnTo>
                <a:lnTo>
                  <a:pt x="15001" y="9084"/>
                </a:lnTo>
                <a:lnTo>
                  <a:pt x="15053" y="9055"/>
                </a:lnTo>
                <a:lnTo>
                  <a:pt x="15104" y="9027"/>
                </a:lnTo>
                <a:lnTo>
                  <a:pt x="15121" y="9019"/>
                </a:lnTo>
                <a:lnTo>
                  <a:pt x="15138" y="9012"/>
                </a:lnTo>
                <a:lnTo>
                  <a:pt x="15156" y="9004"/>
                </a:lnTo>
                <a:lnTo>
                  <a:pt x="15171" y="8996"/>
                </a:lnTo>
                <a:lnTo>
                  <a:pt x="15203" y="8979"/>
                </a:lnTo>
                <a:lnTo>
                  <a:pt x="15238" y="8963"/>
                </a:lnTo>
                <a:lnTo>
                  <a:pt x="15271" y="8950"/>
                </a:lnTo>
                <a:lnTo>
                  <a:pt x="15301" y="8938"/>
                </a:lnTo>
                <a:lnTo>
                  <a:pt x="15313" y="8934"/>
                </a:lnTo>
                <a:lnTo>
                  <a:pt x="15323" y="8932"/>
                </a:lnTo>
                <a:lnTo>
                  <a:pt x="15331" y="8934"/>
                </a:lnTo>
                <a:lnTo>
                  <a:pt x="15338" y="8934"/>
                </a:lnTo>
                <a:lnTo>
                  <a:pt x="15343" y="8930"/>
                </a:lnTo>
                <a:lnTo>
                  <a:pt x="15346" y="8925"/>
                </a:lnTo>
                <a:lnTo>
                  <a:pt x="15354" y="8924"/>
                </a:lnTo>
                <a:lnTo>
                  <a:pt x="15363" y="8924"/>
                </a:lnTo>
                <a:lnTo>
                  <a:pt x="15369" y="8921"/>
                </a:lnTo>
                <a:lnTo>
                  <a:pt x="15376" y="8919"/>
                </a:lnTo>
                <a:lnTo>
                  <a:pt x="15377" y="8919"/>
                </a:lnTo>
                <a:lnTo>
                  <a:pt x="15380" y="8919"/>
                </a:lnTo>
                <a:lnTo>
                  <a:pt x="15382" y="8919"/>
                </a:lnTo>
                <a:lnTo>
                  <a:pt x="15383" y="8921"/>
                </a:lnTo>
                <a:lnTo>
                  <a:pt x="15383" y="8922"/>
                </a:lnTo>
                <a:lnTo>
                  <a:pt x="15385" y="8924"/>
                </a:lnTo>
                <a:lnTo>
                  <a:pt x="15387" y="8925"/>
                </a:lnTo>
                <a:lnTo>
                  <a:pt x="15390" y="8925"/>
                </a:lnTo>
                <a:lnTo>
                  <a:pt x="15393" y="8925"/>
                </a:lnTo>
                <a:lnTo>
                  <a:pt x="15396" y="8925"/>
                </a:lnTo>
                <a:lnTo>
                  <a:pt x="15402" y="8921"/>
                </a:lnTo>
                <a:lnTo>
                  <a:pt x="15406" y="8917"/>
                </a:lnTo>
                <a:lnTo>
                  <a:pt x="15410" y="8915"/>
                </a:lnTo>
                <a:lnTo>
                  <a:pt x="15413" y="8914"/>
                </a:lnTo>
                <a:lnTo>
                  <a:pt x="15416" y="8912"/>
                </a:lnTo>
                <a:lnTo>
                  <a:pt x="15416" y="8911"/>
                </a:lnTo>
                <a:lnTo>
                  <a:pt x="15418" y="8907"/>
                </a:lnTo>
                <a:lnTo>
                  <a:pt x="15418" y="8904"/>
                </a:lnTo>
                <a:lnTo>
                  <a:pt x="15416" y="8904"/>
                </a:lnTo>
                <a:lnTo>
                  <a:pt x="15413" y="8902"/>
                </a:lnTo>
                <a:lnTo>
                  <a:pt x="15409" y="8902"/>
                </a:lnTo>
                <a:lnTo>
                  <a:pt x="15406" y="8901"/>
                </a:lnTo>
                <a:lnTo>
                  <a:pt x="15403" y="8896"/>
                </a:lnTo>
                <a:lnTo>
                  <a:pt x="15402" y="8894"/>
                </a:lnTo>
                <a:lnTo>
                  <a:pt x="15402" y="8886"/>
                </a:lnTo>
                <a:lnTo>
                  <a:pt x="15403" y="8878"/>
                </a:lnTo>
                <a:lnTo>
                  <a:pt x="15403" y="8871"/>
                </a:lnTo>
                <a:lnTo>
                  <a:pt x="15405" y="8862"/>
                </a:lnTo>
                <a:lnTo>
                  <a:pt x="15408" y="8855"/>
                </a:lnTo>
                <a:lnTo>
                  <a:pt x="15415" y="8845"/>
                </a:lnTo>
                <a:lnTo>
                  <a:pt x="15432" y="8826"/>
                </a:lnTo>
                <a:lnTo>
                  <a:pt x="15451" y="8810"/>
                </a:lnTo>
                <a:lnTo>
                  <a:pt x="15467" y="8797"/>
                </a:lnTo>
                <a:lnTo>
                  <a:pt x="15482" y="8786"/>
                </a:lnTo>
                <a:lnTo>
                  <a:pt x="15490" y="8790"/>
                </a:lnTo>
                <a:lnTo>
                  <a:pt x="15495" y="8791"/>
                </a:lnTo>
                <a:lnTo>
                  <a:pt x="15498" y="8784"/>
                </a:lnTo>
                <a:lnTo>
                  <a:pt x="15501" y="8777"/>
                </a:lnTo>
                <a:lnTo>
                  <a:pt x="15495" y="8774"/>
                </a:lnTo>
                <a:lnTo>
                  <a:pt x="15491" y="8771"/>
                </a:lnTo>
                <a:lnTo>
                  <a:pt x="15493" y="8765"/>
                </a:lnTo>
                <a:lnTo>
                  <a:pt x="15491" y="8758"/>
                </a:lnTo>
                <a:lnTo>
                  <a:pt x="15491" y="8754"/>
                </a:lnTo>
                <a:lnTo>
                  <a:pt x="15491" y="8752"/>
                </a:lnTo>
                <a:lnTo>
                  <a:pt x="15493" y="8750"/>
                </a:lnTo>
                <a:lnTo>
                  <a:pt x="15495" y="8750"/>
                </a:lnTo>
                <a:lnTo>
                  <a:pt x="15498" y="8741"/>
                </a:lnTo>
                <a:lnTo>
                  <a:pt x="15501" y="8732"/>
                </a:lnTo>
                <a:lnTo>
                  <a:pt x="15507" y="8727"/>
                </a:lnTo>
                <a:lnTo>
                  <a:pt x="15513" y="8719"/>
                </a:lnTo>
                <a:lnTo>
                  <a:pt x="15526" y="8709"/>
                </a:lnTo>
                <a:lnTo>
                  <a:pt x="15536" y="8699"/>
                </a:lnTo>
                <a:lnTo>
                  <a:pt x="15550" y="8691"/>
                </a:lnTo>
                <a:lnTo>
                  <a:pt x="15563" y="8685"/>
                </a:lnTo>
                <a:lnTo>
                  <a:pt x="15569" y="8685"/>
                </a:lnTo>
                <a:lnTo>
                  <a:pt x="15575" y="8688"/>
                </a:lnTo>
                <a:lnTo>
                  <a:pt x="15575" y="8679"/>
                </a:lnTo>
                <a:lnTo>
                  <a:pt x="15572" y="8669"/>
                </a:lnTo>
                <a:lnTo>
                  <a:pt x="15575" y="8665"/>
                </a:lnTo>
                <a:lnTo>
                  <a:pt x="15577" y="8660"/>
                </a:lnTo>
                <a:lnTo>
                  <a:pt x="15580" y="8656"/>
                </a:lnTo>
                <a:lnTo>
                  <a:pt x="15582" y="8652"/>
                </a:lnTo>
                <a:lnTo>
                  <a:pt x="15579" y="8647"/>
                </a:lnTo>
                <a:lnTo>
                  <a:pt x="15575" y="8646"/>
                </a:lnTo>
                <a:lnTo>
                  <a:pt x="15575" y="8640"/>
                </a:lnTo>
                <a:lnTo>
                  <a:pt x="15573" y="8637"/>
                </a:lnTo>
                <a:lnTo>
                  <a:pt x="15575" y="8636"/>
                </a:lnTo>
                <a:lnTo>
                  <a:pt x="15579" y="8634"/>
                </a:lnTo>
                <a:lnTo>
                  <a:pt x="15577" y="8631"/>
                </a:lnTo>
                <a:lnTo>
                  <a:pt x="15576" y="8629"/>
                </a:lnTo>
                <a:lnTo>
                  <a:pt x="15583" y="8614"/>
                </a:lnTo>
                <a:lnTo>
                  <a:pt x="15590" y="8601"/>
                </a:lnTo>
                <a:lnTo>
                  <a:pt x="15596" y="8598"/>
                </a:lnTo>
                <a:lnTo>
                  <a:pt x="15602" y="8597"/>
                </a:lnTo>
                <a:lnTo>
                  <a:pt x="15602" y="8594"/>
                </a:lnTo>
                <a:lnTo>
                  <a:pt x="15603" y="8593"/>
                </a:lnTo>
                <a:lnTo>
                  <a:pt x="15608" y="8584"/>
                </a:lnTo>
                <a:lnTo>
                  <a:pt x="15613" y="8580"/>
                </a:lnTo>
                <a:lnTo>
                  <a:pt x="15613" y="8580"/>
                </a:lnTo>
                <a:lnTo>
                  <a:pt x="15615" y="8584"/>
                </a:lnTo>
                <a:lnTo>
                  <a:pt x="15616" y="8585"/>
                </a:lnTo>
                <a:lnTo>
                  <a:pt x="15618" y="8587"/>
                </a:lnTo>
                <a:lnTo>
                  <a:pt x="15619" y="8587"/>
                </a:lnTo>
                <a:lnTo>
                  <a:pt x="15619" y="8585"/>
                </a:lnTo>
                <a:lnTo>
                  <a:pt x="15621" y="8574"/>
                </a:lnTo>
                <a:lnTo>
                  <a:pt x="15619" y="8562"/>
                </a:lnTo>
                <a:lnTo>
                  <a:pt x="15619" y="8557"/>
                </a:lnTo>
                <a:lnTo>
                  <a:pt x="15619" y="8554"/>
                </a:lnTo>
                <a:lnTo>
                  <a:pt x="15621" y="8549"/>
                </a:lnTo>
                <a:lnTo>
                  <a:pt x="15622" y="8547"/>
                </a:lnTo>
                <a:lnTo>
                  <a:pt x="15618" y="8545"/>
                </a:lnTo>
                <a:lnTo>
                  <a:pt x="15612" y="8542"/>
                </a:lnTo>
                <a:lnTo>
                  <a:pt x="15596" y="8544"/>
                </a:lnTo>
                <a:lnTo>
                  <a:pt x="15582" y="8545"/>
                </a:lnTo>
                <a:lnTo>
                  <a:pt x="15576" y="8536"/>
                </a:lnTo>
                <a:lnTo>
                  <a:pt x="15570" y="8528"/>
                </a:lnTo>
                <a:lnTo>
                  <a:pt x="15567" y="8518"/>
                </a:lnTo>
                <a:lnTo>
                  <a:pt x="15565" y="8508"/>
                </a:lnTo>
                <a:lnTo>
                  <a:pt x="15563" y="8498"/>
                </a:lnTo>
                <a:lnTo>
                  <a:pt x="15562" y="8486"/>
                </a:lnTo>
                <a:lnTo>
                  <a:pt x="15562" y="8476"/>
                </a:lnTo>
                <a:lnTo>
                  <a:pt x="15563" y="8464"/>
                </a:lnTo>
                <a:lnTo>
                  <a:pt x="15566" y="8441"/>
                </a:lnTo>
                <a:lnTo>
                  <a:pt x="15573" y="8420"/>
                </a:lnTo>
                <a:lnTo>
                  <a:pt x="15580" y="8398"/>
                </a:lnTo>
                <a:lnTo>
                  <a:pt x="15588" y="8377"/>
                </a:lnTo>
                <a:lnTo>
                  <a:pt x="15596" y="8361"/>
                </a:lnTo>
                <a:lnTo>
                  <a:pt x="15606" y="8345"/>
                </a:lnTo>
                <a:lnTo>
                  <a:pt x="15613" y="8338"/>
                </a:lnTo>
                <a:lnTo>
                  <a:pt x="15621" y="8329"/>
                </a:lnTo>
                <a:lnTo>
                  <a:pt x="15629" y="8322"/>
                </a:lnTo>
                <a:lnTo>
                  <a:pt x="15639" y="8313"/>
                </a:lnTo>
                <a:lnTo>
                  <a:pt x="15644" y="8313"/>
                </a:lnTo>
                <a:lnTo>
                  <a:pt x="15647" y="8312"/>
                </a:lnTo>
                <a:lnTo>
                  <a:pt x="15649" y="8307"/>
                </a:lnTo>
                <a:lnTo>
                  <a:pt x="15652" y="8303"/>
                </a:lnTo>
                <a:lnTo>
                  <a:pt x="15649" y="8300"/>
                </a:lnTo>
                <a:lnTo>
                  <a:pt x="15647" y="8299"/>
                </a:lnTo>
                <a:lnTo>
                  <a:pt x="15638" y="8296"/>
                </a:lnTo>
                <a:lnTo>
                  <a:pt x="15629" y="8295"/>
                </a:lnTo>
                <a:lnTo>
                  <a:pt x="15629" y="8274"/>
                </a:lnTo>
                <a:lnTo>
                  <a:pt x="15628" y="8254"/>
                </a:lnTo>
                <a:lnTo>
                  <a:pt x="15629" y="8241"/>
                </a:lnTo>
                <a:lnTo>
                  <a:pt x="15632" y="8227"/>
                </a:lnTo>
                <a:lnTo>
                  <a:pt x="15635" y="8214"/>
                </a:lnTo>
                <a:lnTo>
                  <a:pt x="15641" y="8201"/>
                </a:lnTo>
                <a:lnTo>
                  <a:pt x="15658" y="8162"/>
                </a:lnTo>
                <a:lnTo>
                  <a:pt x="15678" y="8126"/>
                </a:lnTo>
                <a:lnTo>
                  <a:pt x="15688" y="8109"/>
                </a:lnTo>
                <a:lnTo>
                  <a:pt x="15700" y="8091"/>
                </a:lnTo>
                <a:lnTo>
                  <a:pt x="15713" y="8077"/>
                </a:lnTo>
                <a:lnTo>
                  <a:pt x="15726" y="8063"/>
                </a:lnTo>
                <a:lnTo>
                  <a:pt x="15740" y="8047"/>
                </a:lnTo>
                <a:lnTo>
                  <a:pt x="15753" y="8031"/>
                </a:lnTo>
                <a:lnTo>
                  <a:pt x="15757" y="8034"/>
                </a:lnTo>
                <a:lnTo>
                  <a:pt x="15760" y="8037"/>
                </a:lnTo>
                <a:lnTo>
                  <a:pt x="15770" y="8025"/>
                </a:lnTo>
                <a:lnTo>
                  <a:pt x="15781" y="8015"/>
                </a:lnTo>
                <a:lnTo>
                  <a:pt x="15770" y="8015"/>
                </a:lnTo>
                <a:lnTo>
                  <a:pt x="15756" y="8014"/>
                </a:lnTo>
                <a:lnTo>
                  <a:pt x="15753" y="8008"/>
                </a:lnTo>
                <a:lnTo>
                  <a:pt x="15750" y="8001"/>
                </a:lnTo>
                <a:lnTo>
                  <a:pt x="15749" y="7994"/>
                </a:lnTo>
                <a:lnTo>
                  <a:pt x="15749" y="7985"/>
                </a:lnTo>
                <a:lnTo>
                  <a:pt x="15749" y="7968"/>
                </a:lnTo>
                <a:lnTo>
                  <a:pt x="15750" y="7956"/>
                </a:lnTo>
                <a:lnTo>
                  <a:pt x="15759" y="7929"/>
                </a:lnTo>
                <a:lnTo>
                  <a:pt x="15772" y="7897"/>
                </a:lnTo>
                <a:lnTo>
                  <a:pt x="15785" y="7865"/>
                </a:lnTo>
                <a:lnTo>
                  <a:pt x="15799" y="7835"/>
                </a:lnTo>
                <a:lnTo>
                  <a:pt x="15808" y="7816"/>
                </a:lnTo>
                <a:lnTo>
                  <a:pt x="15819" y="7796"/>
                </a:lnTo>
                <a:lnTo>
                  <a:pt x="15831" y="7778"/>
                </a:lnTo>
                <a:lnTo>
                  <a:pt x="15844" y="7760"/>
                </a:lnTo>
                <a:lnTo>
                  <a:pt x="15858" y="7743"/>
                </a:lnTo>
                <a:lnTo>
                  <a:pt x="15873" y="7727"/>
                </a:lnTo>
                <a:lnTo>
                  <a:pt x="15889" y="7714"/>
                </a:lnTo>
                <a:lnTo>
                  <a:pt x="15904" y="7703"/>
                </a:lnTo>
                <a:lnTo>
                  <a:pt x="15913" y="7698"/>
                </a:lnTo>
                <a:lnTo>
                  <a:pt x="15920" y="7693"/>
                </a:lnTo>
                <a:lnTo>
                  <a:pt x="15925" y="7694"/>
                </a:lnTo>
                <a:lnTo>
                  <a:pt x="15927" y="7694"/>
                </a:lnTo>
                <a:lnTo>
                  <a:pt x="15932" y="7687"/>
                </a:lnTo>
                <a:lnTo>
                  <a:pt x="15935" y="7683"/>
                </a:lnTo>
                <a:lnTo>
                  <a:pt x="15939" y="7680"/>
                </a:lnTo>
                <a:lnTo>
                  <a:pt x="15942" y="7678"/>
                </a:lnTo>
                <a:lnTo>
                  <a:pt x="15943" y="7678"/>
                </a:lnTo>
                <a:lnTo>
                  <a:pt x="15946" y="7677"/>
                </a:lnTo>
                <a:lnTo>
                  <a:pt x="15948" y="7675"/>
                </a:lnTo>
                <a:lnTo>
                  <a:pt x="15948" y="7672"/>
                </a:lnTo>
                <a:lnTo>
                  <a:pt x="15948" y="7667"/>
                </a:lnTo>
                <a:lnTo>
                  <a:pt x="15945" y="7662"/>
                </a:lnTo>
                <a:lnTo>
                  <a:pt x="15940" y="7657"/>
                </a:lnTo>
                <a:lnTo>
                  <a:pt x="15935" y="7654"/>
                </a:lnTo>
                <a:lnTo>
                  <a:pt x="15933" y="7655"/>
                </a:lnTo>
                <a:lnTo>
                  <a:pt x="15932" y="7662"/>
                </a:lnTo>
                <a:lnTo>
                  <a:pt x="15926" y="7670"/>
                </a:lnTo>
                <a:lnTo>
                  <a:pt x="15926" y="7672"/>
                </a:lnTo>
                <a:lnTo>
                  <a:pt x="15926" y="7671"/>
                </a:lnTo>
                <a:lnTo>
                  <a:pt x="15919" y="7670"/>
                </a:lnTo>
                <a:lnTo>
                  <a:pt x="15912" y="7670"/>
                </a:lnTo>
                <a:lnTo>
                  <a:pt x="15913" y="7670"/>
                </a:lnTo>
                <a:lnTo>
                  <a:pt x="15910" y="7667"/>
                </a:lnTo>
                <a:lnTo>
                  <a:pt x="15904" y="7661"/>
                </a:lnTo>
                <a:lnTo>
                  <a:pt x="15899" y="7654"/>
                </a:lnTo>
                <a:lnTo>
                  <a:pt x="15893" y="7642"/>
                </a:lnTo>
                <a:lnTo>
                  <a:pt x="15889" y="7631"/>
                </a:lnTo>
                <a:lnTo>
                  <a:pt x="15886" y="7619"/>
                </a:lnTo>
                <a:lnTo>
                  <a:pt x="15887" y="7613"/>
                </a:lnTo>
                <a:lnTo>
                  <a:pt x="15889" y="7608"/>
                </a:lnTo>
                <a:lnTo>
                  <a:pt x="15891" y="7602"/>
                </a:lnTo>
                <a:lnTo>
                  <a:pt x="15896" y="7596"/>
                </a:lnTo>
                <a:lnTo>
                  <a:pt x="15897" y="7593"/>
                </a:lnTo>
                <a:lnTo>
                  <a:pt x="15900" y="7589"/>
                </a:lnTo>
                <a:lnTo>
                  <a:pt x="15900" y="7587"/>
                </a:lnTo>
                <a:lnTo>
                  <a:pt x="15900" y="7586"/>
                </a:lnTo>
                <a:lnTo>
                  <a:pt x="15899" y="7585"/>
                </a:lnTo>
                <a:lnTo>
                  <a:pt x="15896" y="7583"/>
                </a:lnTo>
                <a:lnTo>
                  <a:pt x="15893" y="7580"/>
                </a:lnTo>
                <a:lnTo>
                  <a:pt x="15891" y="7580"/>
                </a:lnTo>
                <a:lnTo>
                  <a:pt x="15893" y="7579"/>
                </a:lnTo>
                <a:lnTo>
                  <a:pt x="15893" y="7573"/>
                </a:lnTo>
                <a:lnTo>
                  <a:pt x="15893" y="7570"/>
                </a:lnTo>
                <a:lnTo>
                  <a:pt x="15894" y="7567"/>
                </a:lnTo>
                <a:lnTo>
                  <a:pt x="15896" y="7567"/>
                </a:lnTo>
                <a:lnTo>
                  <a:pt x="15899" y="7567"/>
                </a:lnTo>
                <a:lnTo>
                  <a:pt x="15900" y="7569"/>
                </a:lnTo>
                <a:lnTo>
                  <a:pt x="15901" y="7569"/>
                </a:lnTo>
                <a:lnTo>
                  <a:pt x="15903" y="7569"/>
                </a:lnTo>
                <a:lnTo>
                  <a:pt x="15901" y="7567"/>
                </a:lnTo>
                <a:lnTo>
                  <a:pt x="15907" y="7554"/>
                </a:lnTo>
                <a:lnTo>
                  <a:pt x="15910" y="7550"/>
                </a:lnTo>
                <a:lnTo>
                  <a:pt x="15913" y="7547"/>
                </a:lnTo>
                <a:lnTo>
                  <a:pt x="15916" y="7544"/>
                </a:lnTo>
                <a:lnTo>
                  <a:pt x="15916" y="7531"/>
                </a:lnTo>
                <a:lnTo>
                  <a:pt x="15914" y="7530"/>
                </a:lnTo>
                <a:lnTo>
                  <a:pt x="15912" y="7531"/>
                </a:lnTo>
                <a:lnTo>
                  <a:pt x="15909" y="7533"/>
                </a:lnTo>
                <a:lnTo>
                  <a:pt x="15907" y="7533"/>
                </a:lnTo>
                <a:lnTo>
                  <a:pt x="15904" y="7531"/>
                </a:lnTo>
                <a:lnTo>
                  <a:pt x="15903" y="7528"/>
                </a:lnTo>
                <a:lnTo>
                  <a:pt x="15901" y="7526"/>
                </a:lnTo>
                <a:lnTo>
                  <a:pt x="15901" y="7520"/>
                </a:lnTo>
                <a:lnTo>
                  <a:pt x="15900" y="7514"/>
                </a:lnTo>
                <a:lnTo>
                  <a:pt x="15899" y="7508"/>
                </a:lnTo>
                <a:lnTo>
                  <a:pt x="15900" y="7507"/>
                </a:lnTo>
                <a:lnTo>
                  <a:pt x="15900" y="7504"/>
                </a:lnTo>
                <a:lnTo>
                  <a:pt x="15903" y="7491"/>
                </a:lnTo>
                <a:lnTo>
                  <a:pt x="15906" y="7478"/>
                </a:lnTo>
                <a:lnTo>
                  <a:pt x="15909" y="7465"/>
                </a:lnTo>
                <a:lnTo>
                  <a:pt x="15914" y="7452"/>
                </a:lnTo>
                <a:lnTo>
                  <a:pt x="15925" y="7432"/>
                </a:lnTo>
                <a:lnTo>
                  <a:pt x="15933" y="7409"/>
                </a:lnTo>
                <a:lnTo>
                  <a:pt x="15940" y="7402"/>
                </a:lnTo>
                <a:lnTo>
                  <a:pt x="15949" y="7395"/>
                </a:lnTo>
                <a:lnTo>
                  <a:pt x="15952" y="7383"/>
                </a:lnTo>
                <a:lnTo>
                  <a:pt x="15955" y="7373"/>
                </a:lnTo>
                <a:lnTo>
                  <a:pt x="15959" y="7370"/>
                </a:lnTo>
                <a:lnTo>
                  <a:pt x="15963" y="7367"/>
                </a:lnTo>
                <a:lnTo>
                  <a:pt x="15966" y="7369"/>
                </a:lnTo>
                <a:lnTo>
                  <a:pt x="15969" y="7370"/>
                </a:lnTo>
                <a:lnTo>
                  <a:pt x="15976" y="7366"/>
                </a:lnTo>
                <a:lnTo>
                  <a:pt x="15984" y="7360"/>
                </a:lnTo>
                <a:lnTo>
                  <a:pt x="15985" y="7356"/>
                </a:lnTo>
                <a:lnTo>
                  <a:pt x="15986" y="7350"/>
                </a:lnTo>
                <a:lnTo>
                  <a:pt x="15982" y="7351"/>
                </a:lnTo>
                <a:lnTo>
                  <a:pt x="15976" y="7353"/>
                </a:lnTo>
                <a:lnTo>
                  <a:pt x="15971" y="7348"/>
                </a:lnTo>
                <a:lnTo>
                  <a:pt x="15966" y="7344"/>
                </a:lnTo>
                <a:lnTo>
                  <a:pt x="15968" y="7331"/>
                </a:lnTo>
                <a:lnTo>
                  <a:pt x="15969" y="7320"/>
                </a:lnTo>
                <a:lnTo>
                  <a:pt x="15975" y="7310"/>
                </a:lnTo>
                <a:lnTo>
                  <a:pt x="15979" y="7298"/>
                </a:lnTo>
                <a:lnTo>
                  <a:pt x="15989" y="7299"/>
                </a:lnTo>
                <a:lnTo>
                  <a:pt x="15998" y="7299"/>
                </a:lnTo>
                <a:lnTo>
                  <a:pt x="16001" y="7294"/>
                </a:lnTo>
                <a:lnTo>
                  <a:pt x="16002" y="7288"/>
                </a:lnTo>
                <a:lnTo>
                  <a:pt x="15995" y="7284"/>
                </a:lnTo>
                <a:lnTo>
                  <a:pt x="15988" y="7281"/>
                </a:lnTo>
                <a:lnTo>
                  <a:pt x="15989" y="7275"/>
                </a:lnTo>
                <a:lnTo>
                  <a:pt x="15991" y="7269"/>
                </a:lnTo>
                <a:lnTo>
                  <a:pt x="15997" y="7261"/>
                </a:lnTo>
                <a:lnTo>
                  <a:pt x="16004" y="7253"/>
                </a:lnTo>
                <a:lnTo>
                  <a:pt x="16001" y="7255"/>
                </a:lnTo>
                <a:lnTo>
                  <a:pt x="15995" y="7258"/>
                </a:lnTo>
                <a:lnTo>
                  <a:pt x="15995" y="7256"/>
                </a:lnTo>
                <a:lnTo>
                  <a:pt x="15995" y="7253"/>
                </a:lnTo>
                <a:lnTo>
                  <a:pt x="15995" y="7249"/>
                </a:lnTo>
                <a:lnTo>
                  <a:pt x="15991" y="7248"/>
                </a:lnTo>
                <a:lnTo>
                  <a:pt x="15986" y="7245"/>
                </a:lnTo>
                <a:lnTo>
                  <a:pt x="15986" y="7240"/>
                </a:lnTo>
                <a:lnTo>
                  <a:pt x="15988" y="7235"/>
                </a:lnTo>
                <a:lnTo>
                  <a:pt x="15989" y="7233"/>
                </a:lnTo>
                <a:lnTo>
                  <a:pt x="15992" y="7230"/>
                </a:lnTo>
                <a:lnTo>
                  <a:pt x="15994" y="7227"/>
                </a:lnTo>
                <a:lnTo>
                  <a:pt x="15995" y="7223"/>
                </a:lnTo>
                <a:lnTo>
                  <a:pt x="15995" y="7219"/>
                </a:lnTo>
                <a:lnTo>
                  <a:pt x="15997" y="7213"/>
                </a:lnTo>
                <a:lnTo>
                  <a:pt x="15999" y="7209"/>
                </a:lnTo>
                <a:lnTo>
                  <a:pt x="16002" y="7203"/>
                </a:lnTo>
                <a:lnTo>
                  <a:pt x="16001" y="7199"/>
                </a:lnTo>
                <a:lnTo>
                  <a:pt x="15999" y="7194"/>
                </a:lnTo>
                <a:lnTo>
                  <a:pt x="16002" y="7191"/>
                </a:lnTo>
                <a:lnTo>
                  <a:pt x="16005" y="7190"/>
                </a:lnTo>
                <a:lnTo>
                  <a:pt x="16005" y="7181"/>
                </a:lnTo>
                <a:lnTo>
                  <a:pt x="16004" y="7173"/>
                </a:lnTo>
                <a:lnTo>
                  <a:pt x="16005" y="7170"/>
                </a:lnTo>
                <a:lnTo>
                  <a:pt x="16008" y="7167"/>
                </a:lnTo>
                <a:lnTo>
                  <a:pt x="16009" y="7166"/>
                </a:lnTo>
                <a:lnTo>
                  <a:pt x="16012" y="7166"/>
                </a:lnTo>
                <a:lnTo>
                  <a:pt x="16012" y="7161"/>
                </a:lnTo>
                <a:lnTo>
                  <a:pt x="16012" y="7155"/>
                </a:lnTo>
                <a:lnTo>
                  <a:pt x="16015" y="7150"/>
                </a:lnTo>
                <a:lnTo>
                  <a:pt x="16017" y="7144"/>
                </a:lnTo>
                <a:lnTo>
                  <a:pt x="16020" y="7141"/>
                </a:lnTo>
                <a:lnTo>
                  <a:pt x="16021" y="7138"/>
                </a:lnTo>
                <a:lnTo>
                  <a:pt x="16028" y="7138"/>
                </a:lnTo>
                <a:lnTo>
                  <a:pt x="16034" y="7138"/>
                </a:lnTo>
                <a:lnTo>
                  <a:pt x="16037" y="7135"/>
                </a:lnTo>
                <a:lnTo>
                  <a:pt x="16041" y="7134"/>
                </a:lnTo>
                <a:lnTo>
                  <a:pt x="16045" y="7128"/>
                </a:lnTo>
                <a:lnTo>
                  <a:pt x="16050" y="7122"/>
                </a:lnTo>
                <a:lnTo>
                  <a:pt x="16050" y="7117"/>
                </a:lnTo>
                <a:lnTo>
                  <a:pt x="16051" y="7109"/>
                </a:lnTo>
                <a:lnTo>
                  <a:pt x="16056" y="7105"/>
                </a:lnTo>
                <a:lnTo>
                  <a:pt x="16058" y="7101"/>
                </a:lnTo>
                <a:lnTo>
                  <a:pt x="16066" y="7099"/>
                </a:lnTo>
                <a:lnTo>
                  <a:pt x="16073" y="7096"/>
                </a:lnTo>
                <a:lnTo>
                  <a:pt x="16074" y="7088"/>
                </a:lnTo>
                <a:lnTo>
                  <a:pt x="16077" y="7076"/>
                </a:lnTo>
                <a:lnTo>
                  <a:pt x="16080" y="7069"/>
                </a:lnTo>
                <a:lnTo>
                  <a:pt x="16080" y="7063"/>
                </a:lnTo>
                <a:lnTo>
                  <a:pt x="16080" y="7053"/>
                </a:lnTo>
                <a:lnTo>
                  <a:pt x="16079" y="7045"/>
                </a:lnTo>
                <a:lnTo>
                  <a:pt x="16074" y="7039"/>
                </a:lnTo>
                <a:lnTo>
                  <a:pt x="16071" y="7033"/>
                </a:lnTo>
                <a:lnTo>
                  <a:pt x="16073" y="7029"/>
                </a:lnTo>
                <a:lnTo>
                  <a:pt x="16076" y="7020"/>
                </a:lnTo>
                <a:lnTo>
                  <a:pt x="16080" y="7011"/>
                </a:lnTo>
                <a:lnTo>
                  <a:pt x="16087" y="7004"/>
                </a:lnTo>
                <a:lnTo>
                  <a:pt x="16097" y="7003"/>
                </a:lnTo>
                <a:lnTo>
                  <a:pt x="16105" y="7003"/>
                </a:lnTo>
                <a:lnTo>
                  <a:pt x="16106" y="6994"/>
                </a:lnTo>
                <a:lnTo>
                  <a:pt x="16107" y="6990"/>
                </a:lnTo>
                <a:lnTo>
                  <a:pt x="16105" y="6987"/>
                </a:lnTo>
                <a:lnTo>
                  <a:pt x="16102" y="6984"/>
                </a:lnTo>
                <a:lnTo>
                  <a:pt x="16099" y="6978"/>
                </a:lnTo>
                <a:lnTo>
                  <a:pt x="16097" y="6974"/>
                </a:lnTo>
                <a:lnTo>
                  <a:pt x="16093" y="6964"/>
                </a:lnTo>
                <a:lnTo>
                  <a:pt x="16087" y="6952"/>
                </a:lnTo>
                <a:lnTo>
                  <a:pt x="16081" y="6948"/>
                </a:lnTo>
                <a:lnTo>
                  <a:pt x="16074" y="6942"/>
                </a:lnTo>
                <a:lnTo>
                  <a:pt x="16071" y="6948"/>
                </a:lnTo>
                <a:lnTo>
                  <a:pt x="16069" y="6952"/>
                </a:lnTo>
                <a:lnTo>
                  <a:pt x="16063" y="6958"/>
                </a:lnTo>
                <a:lnTo>
                  <a:pt x="16057" y="6963"/>
                </a:lnTo>
                <a:lnTo>
                  <a:pt x="16054" y="6961"/>
                </a:lnTo>
                <a:lnTo>
                  <a:pt x="16048" y="6961"/>
                </a:lnTo>
                <a:lnTo>
                  <a:pt x="16043" y="6960"/>
                </a:lnTo>
                <a:lnTo>
                  <a:pt x="16037" y="6957"/>
                </a:lnTo>
                <a:lnTo>
                  <a:pt x="16034" y="6954"/>
                </a:lnTo>
                <a:lnTo>
                  <a:pt x="16031" y="6951"/>
                </a:lnTo>
                <a:lnTo>
                  <a:pt x="16024" y="6941"/>
                </a:lnTo>
                <a:lnTo>
                  <a:pt x="16018" y="6931"/>
                </a:lnTo>
                <a:lnTo>
                  <a:pt x="16012" y="6918"/>
                </a:lnTo>
                <a:lnTo>
                  <a:pt x="16011" y="6906"/>
                </a:lnTo>
                <a:lnTo>
                  <a:pt x="16009" y="6891"/>
                </a:lnTo>
                <a:lnTo>
                  <a:pt x="16011" y="6876"/>
                </a:lnTo>
                <a:lnTo>
                  <a:pt x="16014" y="6860"/>
                </a:lnTo>
                <a:lnTo>
                  <a:pt x="16017" y="6844"/>
                </a:lnTo>
                <a:lnTo>
                  <a:pt x="16018" y="6833"/>
                </a:lnTo>
                <a:lnTo>
                  <a:pt x="16021" y="6821"/>
                </a:lnTo>
                <a:lnTo>
                  <a:pt x="16024" y="6810"/>
                </a:lnTo>
                <a:lnTo>
                  <a:pt x="16025" y="6798"/>
                </a:lnTo>
                <a:lnTo>
                  <a:pt x="16033" y="6791"/>
                </a:lnTo>
                <a:lnTo>
                  <a:pt x="16038" y="6783"/>
                </a:lnTo>
                <a:lnTo>
                  <a:pt x="16043" y="6772"/>
                </a:lnTo>
                <a:lnTo>
                  <a:pt x="16047" y="6761"/>
                </a:lnTo>
                <a:lnTo>
                  <a:pt x="16041" y="6752"/>
                </a:lnTo>
                <a:lnTo>
                  <a:pt x="16034" y="6744"/>
                </a:lnTo>
                <a:lnTo>
                  <a:pt x="16037" y="6726"/>
                </a:lnTo>
                <a:lnTo>
                  <a:pt x="16041" y="6709"/>
                </a:lnTo>
                <a:lnTo>
                  <a:pt x="16051" y="6690"/>
                </a:lnTo>
                <a:lnTo>
                  <a:pt x="16063" y="6672"/>
                </a:lnTo>
                <a:lnTo>
                  <a:pt x="16071" y="6659"/>
                </a:lnTo>
                <a:lnTo>
                  <a:pt x="16086" y="6640"/>
                </a:lnTo>
                <a:lnTo>
                  <a:pt x="16093" y="6631"/>
                </a:lnTo>
                <a:lnTo>
                  <a:pt x="16100" y="6623"/>
                </a:lnTo>
                <a:lnTo>
                  <a:pt x="16105" y="6615"/>
                </a:lnTo>
                <a:lnTo>
                  <a:pt x="16106" y="6610"/>
                </a:lnTo>
                <a:lnTo>
                  <a:pt x="16122" y="6595"/>
                </a:lnTo>
                <a:lnTo>
                  <a:pt x="16139" y="6579"/>
                </a:lnTo>
                <a:lnTo>
                  <a:pt x="16149" y="6572"/>
                </a:lnTo>
                <a:lnTo>
                  <a:pt x="16156" y="6565"/>
                </a:lnTo>
                <a:lnTo>
                  <a:pt x="16161" y="6569"/>
                </a:lnTo>
                <a:lnTo>
                  <a:pt x="16164" y="6574"/>
                </a:lnTo>
                <a:lnTo>
                  <a:pt x="16169" y="6559"/>
                </a:lnTo>
                <a:lnTo>
                  <a:pt x="16172" y="6543"/>
                </a:lnTo>
                <a:lnTo>
                  <a:pt x="16182" y="6531"/>
                </a:lnTo>
                <a:lnTo>
                  <a:pt x="16191" y="6518"/>
                </a:lnTo>
                <a:lnTo>
                  <a:pt x="16191" y="6513"/>
                </a:lnTo>
                <a:lnTo>
                  <a:pt x="16192" y="6509"/>
                </a:lnTo>
                <a:lnTo>
                  <a:pt x="16192" y="6503"/>
                </a:lnTo>
                <a:lnTo>
                  <a:pt x="16191" y="6499"/>
                </a:lnTo>
                <a:lnTo>
                  <a:pt x="16188" y="6490"/>
                </a:lnTo>
                <a:lnTo>
                  <a:pt x="16185" y="6482"/>
                </a:lnTo>
                <a:lnTo>
                  <a:pt x="16179" y="6487"/>
                </a:lnTo>
                <a:lnTo>
                  <a:pt x="16178" y="6492"/>
                </a:lnTo>
                <a:lnTo>
                  <a:pt x="16169" y="6492"/>
                </a:lnTo>
                <a:lnTo>
                  <a:pt x="16162" y="6492"/>
                </a:lnTo>
                <a:lnTo>
                  <a:pt x="16155" y="6490"/>
                </a:lnTo>
                <a:lnTo>
                  <a:pt x="16148" y="6487"/>
                </a:lnTo>
                <a:lnTo>
                  <a:pt x="16146" y="6495"/>
                </a:lnTo>
                <a:lnTo>
                  <a:pt x="16145" y="6500"/>
                </a:lnTo>
                <a:lnTo>
                  <a:pt x="16139" y="6499"/>
                </a:lnTo>
                <a:lnTo>
                  <a:pt x="16132" y="6497"/>
                </a:lnTo>
                <a:lnTo>
                  <a:pt x="16126" y="6495"/>
                </a:lnTo>
                <a:lnTo>
                  <a:pt x="16120" y="6490"/>
                </a:lnTo>
                <a:lnTo>
                  <a:pt x="16116" y="6484"/>
                </a:lnTo>
                <a:lnTo>
                  <a:pt x="16113" y="6476"/>
                </a:lnTo>
                <a:lnTo>
                  <a:pt x="16110" y="6469"/>
                </a:lnTo>
                <a:lnTo>
                  <a:pt x="16109" y="6459"/>
                </a:lnTo>
                <a:lnTo>
                  <a:pt x="16107" y="6447"/>
                </a:lnTo>
                <a:lnTo>
                  <a:pt x="16105" y="6437"/>
                </a:lnTo>
                <a:lnTo>
                  <a:pt x="16109" y="6423"/>
                </a:lnTo>
                <a:lnTo>
                  <a:pt x="16112" y="6408"/>
                </a:lnTo>
                <a:lnTo>
                  <a:pt x="16119" y="6397"/>
                </a:lnTo>
                <a:lnTo>
                  <a:pt x="16126" y="6385"/>
                </a:lnTo>
                <a:lnTo>
                  <a:pt x="16136" y="6382"/>
                </a:lnTo>
                <a:lnTo>
                  <a:pt x="16145" y="6378"/>
                </a:lnTo>
                <a:lnTo>
                  <a:pt x="16158" y="6376"/>
                </a:lnTo>
                <a:lnTo>
                  <a:pt x="16168" y="6376"/>
                </a:lnTo>
                <a:lnTo>
                  <a:pt x="16172" y="6385"/>
                </a:lnTo>
                <a:lnTo>
                  <a:pt x="16177" y="6392"/>
                </a:lnTo>
                <a:lnTo>
                  <a:pt x="16181" y="6387"/>
                </a:lnTo>
                <a:lnTo>
                  <a:pt x="16184" y="6384"/>
                </a:lnTo>
                <a:lnTo>
                  <a:pt x="16185" y="6378"/>
                </a:lnTo>
                <a:lnTo>
                  <a:pt x="16187" y="6362"/>
                </a:lnTo>
                <a:lnTo>
                  <a:pt x="16177" y="6366"/>
                </a:lnTo>
                <a:lnTo>
                  <a:pt x="16166" y="6369"/>
                </a:lnTo>
                <a:lnTo>
                  <a:pt x="16161" y="6366"/>
                </a:lnTo>
                <a:lnTo>
                  <a:pt x="16158" y="6362"/>
                </a:lnTo>
                <a:lnTo>
                  <a:pt x="16155" y="6356"/>
                </a:lnTo>
                <a:lnTo>
                  <a:pt x="16152" y="6349"/>
                </a:lnTo>
                <a:lnTo>
                  <a:pt x="16153" y="6333"/>
                </a:lnTo>
                <a:lnTo>
                  <a:pt x="16155" y="6319"/>
                </a:lnTo>
                <a:lnTo>
                  <a:pt x="16153" y="6309"/>
                </a:lnTo>
                <a:lnTo>
                  <a:pt x="16149" y="6300"/>
                </a:lnTo>
                <a:lnTo>
                  <a:pt x="16146" y="6297"/>
                </a:lnTo>
                <a:lnTo>
                  <a:pt x="16143" y="6294"/>
                </a:lnTo>
                <a:lnTo>
                  <a:pt x="16129" y="6293"/>
                </a:lnTo>
                <a:lnTo>
                  <a:pt x="16107" y="6291"/>
                </a:lnTo>
                <a:lnTo>
                  <a:pt x="16084" y="6291"/>
                </a:lnTo>
                <a:lnTo>
                  <a:pt x="16070" y="6289"/>
                </a:lnTo>
                <a:lnTo>
                  <a:pt x="16066" y="6291"/>
                </a:lnTo>
                <a:lnTo>
                  <a:pt x="16060" y="6293"/>
                </a:lnTo>
                <a:lnTo>
                  <a:pt x="16053" y="6283"/>
                </a:lnTo>
                <a:lnTo>
                  <a:pt x="16045" y="6273"/>
                </a:lnTo>
                <a:lnTo>
                  <a:pt x="16044" y="6270"/>
                </a:lnTo>
                <a:lnTo>
                  <a:pt x="16043" y="6268"/>
                </a:lnTo>
                <a:lnTo>
                  <a:pt x="16043" y="6267"/>
                </a:lnTo>
                <a:lnTo>
                  <a:pt x="16044" y="6266"/>
                </a:lnTo>
                <a:lnTo>
                  <a:pt x="16045" y="6263"/>
                </a:lnTo>
                <a:lnTo>
                  <a:pt x="16045" y="6260"/>
                </a:lnTo>
                <a:lnTo>
                  <a:pt x="16044" y="6255"/>
                </a:lnTo>
                <a:lnTo>
                  <a:pt x="16043" y="6250"/>
                </a:lnTo>
                <a:lnTo>
                  <a:pt x="16045" y="6237"/>
                </a:lnTo>
                <a:lnTo>
                  <a:pt x="16050" y="6219"/>
                </a:lnTo>
                <a:lnTo>
                  <a:pt x="16057" y="6207"/>
                </a:lnTo>
                <a:lnTo>
                  <a:pt x="16061" y="6199"/>
                </a:lnTo>
                <a:lnTo>
                  <a:pt x="16064" y="6194"/>
                </a:lnTo>
                <a:lnTo>
                  <a:pt x="16066" y="6188"/>
                </a:lnTo>
                <a:lnTo>
                  <a:pt x="16066" y="6183"/>
                </a:lnTo>
                <a:lnTo>
                  <a:pt x="16066" y="6179"/>
                </a:lnTo>
                <a:lnTo>
                  <a:pt x="16064" y="6173"/>
                </a:lnTo>
                <a:lnTo>
                  <a:pt x="16060" y="6169"/>
                </a:lnTo>
                <a:lnTo>
                  <a:pt x="16058" y="6168"/>
                </a:lnTo>
                <a:lnTo>
                  <a:pt x="16056" y="6169"/>
                </a:lnTo>
                <a:lnTo>
                  <a:pt x="16054" y="6171"/>
                </a:lnTo>
                <a:lnTo>
                  <a:pt x="16053" y="6172"/>
                </a:lnTo>
                <a:lnTo>
                  <a:pt x="16048" y="6178"/>
                </a:lnTo>
                <a:lnTo>
                  <a:pt x="16043" y="6185"/>
                </a:lnTo>
                <a:lnTo>
                  <a:pt x="16037" y="6189"/>
                </a:lnTo>
                <a:lnTo>
                  <a:pt x="16031" y="6192"/>
                </a:lnTo>
                <a:lnTo>
                  <a:pt x="16028" y="6194"/>
                </a:lnTo>
                <a:lnTo>
                  <a:pt x="16028" y="6195"/>
                </a:lnTo>
                <a:lnTo>
                  <a:pt x="16028" y="6195"/>
                </a:lnTo>
                <a:lnTo>
                  <a:pt x="16031" y="6195"/>
                </a:lnTo>
                <a:lnTo>
                  <a:pt x="16024" y="6192"/>
                </a:lnTo>
                <a:lnTo>
                  <a:pt x="16017" y="6189"/>
                </a:lnTo>
                <a:lnTo>
                  <a:pt x="16014" y="6186"/>
                </a:lnTo>
                <a:lnTo>
                  <a:pt x="16011" y="6183"/>
                </a:lnTo>
                <a:lnTo>
                  <a:pt x="16011" y="6179"/>
                </a:lnTo>
                <a:lnTo>
                  <a:pt x="16011" y="6176"/>
                </a:lnTo>
                <a:lnTo>
                  <a:pt x="16014" y="6168"/>
                </a:lnTo>
                <a:lnTo>
                  <a:pt x="16020" y="6159"/>
                </a:lnTo>
                <a:lnTo>
                  <a:pt x="16022" y="6155"/>
                </a:lnTo>
                <a:lnTo>
                  <a:pt x="16024" y="6150"/>
                </a:lnTo>
                <a:lnTo>
                  <a:pt x="16024" y="6147"/>
                </a:lnTo>
                <a:lnTo>
                  <a:pt x="16022" y="6145"/>
                </a:lnTo>
                <a:lnTo>
                  <a:pt x="16024" y="6133"/>
                </a:lnTo>
                <a:lnTo>
                  <a:pt x="16024" y="6122"/>
                </a:lnTo>
                <a:lnTo>
                  <a:pt x="16030" y="6117"/>
                </a:lnTo>
                <a:lnTo>
                  <a:pt x="16037" y="6110"/>
                </a:lnTo>
                <a:lnTo>
                  <a:pt x="16050" y="6111"/>
                </a:lnTo>
                <a:lnTo>
                  <a:pt x="16064" y="6113"/>
                </a:lnTo>
                <a:lnTo>
                  <a:pt x="16067" y="6107"/>
                </a:lnTo>
                <a:lnTo>
                  <a:pt x="16069" y="6099"/>
                </a:lnTo>
                <a:lnTo>
                  <a:pt x="16069" y="6091"/>
                </a:lnTo>
                <a:lnTo>
                  <a:pt x="16067" y="6084"/>
                </a:lnTo>
                <a:lnTo>
                  <a:pt x="16067" y="6078"/>
                </a:lnTo>
                <a:lnTo>
                  <a:pt x="16067" y="6075"/>
                </a:lnTo>
                <a:lnTo>
                  <a:pt x="16064" y="6068"/>
                </a:lnTo>
                <a:lnTo>
                  <a:pt x="16061" y="6061"/>
                </a:lnTo>
                <a:lnTo>
                  <a:pt x="16067" y="6054"/>
                </a:lnTo>
                <a:lnTo>
                  <a:pt x="16071" y="6047"/>
                </a:lnTo>
                <a:lnTo>
                  <a:pt x="16071" y="6045"/>
                </a:lnTo>
                <a:lnTo>
                  <a:pt x="16071" y="6042"/>
                </a:lnTo>
                <a:lnTo>
                  <a:pt x="16064" y="6038"/>
                </a:lnTo>
                <a:lnTo>
                  <a:pt x="16057" y="6034"/>
                </a:lnTo>
                <a:lnTo>
                  <a:pt x="16053" y="6032"/>
                </a:lnTo>
                <a:lnTo>
                  <a:pt x="16048" y="6032"/>
                </a:lnTo>
                <a:lnTo>
                  <a:pt x="16043" y="6031"/>
                </a:lnTo>
                <a:lnTo>
                  <a:pt x="16037" y="6028"/>
                </a:lnTo>
                <a:lnTo>
                  <a:pt x="16033" y="6025"/>
                </a:lnTo>
                <a:lnTo>
                  <a:pt x="16028" y="6022"/>
                </a:lnTo>
                <a:lnTo>
                  <a:pt x="16024" y="6016"/>
                </a:lnTo>
                <a:lnTo>
                  <a:pt x="16020" y="6011"/>
                </a:lnTo>
                <a:lnTo>
                  <a:pt x="16022" y="6008"/>
                </a:lnTo>
                <a:lnTo>
                  <a:pt x="16025" y="6006"/>
                </a:lnTo>
                <a:lnTo>
                  <a:pt x="16020" y="5999"/>
                </a:lnTo>
                <a:lnTo>
                  <a:pt x="16012" y="5993"/>
                </a:lnTo>
                <a:lnTo>
                  <a:pt x="16009" y="5985"/>
                </a:lnTo>
                <a:lnTo>
                  <a:pt x="16007" y="5975"/>
                </a:lnTo>
                <a:lnTo>
                  <a:pt x="16008" y="5960"/>
                </a:lnTo>
                <a:lnTo>
                  <a:pt x="16009" y="5944"/>
                </a:lnTo>
                <a:lnTo>
                  <a:pt x="16012" y="5930"/>
                </a:lnTo>
                <a:lnTo>
                  <a:pt x="16015" y="5917"/>
                </a:lnTo>
                <a:lnTo>
                  <a:pt x="16007" y="5900"/>
                </a:lnTo>
                <a:lnTo>
                  <a:pt x="15999" y="5883"/>
                </a:lnTo>
                <a:lnTo>
                  <a:pt x="16011" y="5872"/>
                </a:lnTo>
                <a:lnTo>
                  <a:pt x="16021" y="5862"/>
                </a:lnTo>
                <a:lnTo>
                  <a:pt x="16031" y="5851"/>
                </a:lnTo>
                <a:lnTo>
                  <a:pt x="16040" y="5839"/>
                </a:lnTo>
                <a:lnTo>
                  <a:pt x="16038" y="5835"/>
                </a:lnTo>
                <a:lnTo>
                  <a:pt x="16035" y="5832"/>
                </a:lnTo>
                <a:lnTo>
                  <a:pt x="16028" y="5829"/>
                </a:lnTo>
                <a:lnTo>
                  <a:pt x="16020" y="5828"/>
                </a:lnTo>
                <a:lnTo>
                  <a:pt x="16015" y="5828"/>
                </a:lnTo>
                <a:lnTo>
                  <a:pt x="16008" y="5829"/>
                </a:lnTo>
                <a:lnTo>
                  <a:pt x="16005" y="5828"/>
                </a:lnTo>
                <a:lnTo>
                  <a:pt x="16002" y="5826"/>
                </a:lnTo>
                <a:lnTo>
                  <a:pt x="16004" y="5815"/>
                </a:lnTo>
                <a:lnTo>
                  <a:pt x="16007" y="5802"/>
                </a:lnTo>
                <a:lnTo>
                  <a:pt x="16009" y="5798"/>
                </a:lnTo>
                <a:lnTo>
                  <a:pt x="16011" y="5793"/>
                </a:lnTo>
                <a:lnTo>
                  <a:pt x="16015" y="5795"/>
                </a:lnTo>
                <a:lnTo>
                  <a:pt x="16020" y="5793"/>
                </a:lnTo>
                <a:lnTo>
                  <a:pt x="16017" y="5785"/>
                </a:lnTo>
                <a:lnTo>
                  <a:pt x="16015" y="5776"/>
                </a:lnTo>
                <a:lnTo>
                  <a:pt x="16014" y="5770"/>
                </a:lnTo>
                <a:lnTo>
                  <a:pt x="16012" y="5764"/>
                </a:lnTo>
                <a:lnTo>
                  <a:pt x="15998" y="5754"/>
                </a:lnTo>
                <a:lnTo>
                  <a:pt x="15984" y="5744"/>
                </a:lnTo>
                <a:lnTo>
                  <a:pt x="15979" y="5737"/>
                </a:lnTo>
                <a:lnTo>
                  <a:pt x="15975" y="5727"/>
                </a:lnTo>
                <a:lnTo>
                  <a:pt x="15968" y="5718"/>
                </a:lnTo>
                <a:lnTo>
                  <a:pt x="15962" y="5708"/>
                </a:lnTo>
                <a:lnTo>
                  <a:pt x="15955" y="5704"/>
                </a:lnTo>
                <a:lnTo>
                  <a:pt x="15948" y="5700"/>
                </a:lnTo>
                <a:lnTo>
                  <a:pt x="15958" y="5687"/>
                </a:lnTo>
                <a:lnTo>
                  <a:pt x="15965" y="5675"/>
                </a:lnTo>
                <a:lnTo>
                  <a:pt x="15976" y="5667"/>
                </a:lnTo>
                <a:lnTo>
                  <a:pt x="15988" y="5661"/>
                </a:lnTo>
                <a:lnTo>
                  <a:pt x="15997" y="5658"/>
                </a:lnTo>
                <a:lnTo>
                  <a:pt x="16002" y="5655"/>
                </a:lnTo>
                <a:lnTo>
                  <a:pt x="16005" y="5655"/>
                </a:lnTo>
                <a:lnTo>
                  <a:pt x="16008" y="5656"/>
                </a:lnTo>
                <a:lnTo>
                  <a:pt x="16012" y="5661"/>
                </a:lnTo>
                <a:lnTo>
                  <a:pt x="16017" y="5665"/>
                </a:lnTo>
                <a:lnTo>
                  <a:pt x="16022" y="5672"/>
                </a:lnTo>
                <a:lnTo>
                  <a:pt x="16025" y="5675"/>
                </a:lnTo>
                <a:lnTo>
                  <a:pt x="16028" y="5671"/>
                </a:lnTo>
                <a:lnTo>
                  <a:pt x="16031" y="5668"/>
                </a:lnTo>
                <a:lnTo>
                  <a:pt x="16040" y="5664"/>
                </a:lnTo>
                <a:lnTo>
                  <a:pt x="16047" y="5658"/>
                </a:lnTo>
                <a:lnTo>
                  <a:pt x="16044" y="5649"/>
                </a:lnTo>
                <a:lnTo>
                  <a:pt x="16041" y="5641"/>
                </a:lnTo>
                <a:lnTo>
                  <a:pt x="16041" y="5629"/>
                </a:lnTo>
                <a:lnTo>
                  <a:pt x="16040" y="5619"/>
                </a:lnTo>
                <a:lnTo>
                  <a:pt x="16043" y="5612"/>
                </a:lnTo>
                <a:lnTo>
                  <a:pt x="16045" y="5605"/>
                </a:lnTo>
                <a:lnTo>
                  <a:pt x="16050" y="5597"/>
                </a:lnTo>
                <a:lnTo>
                  <a:pt x="16053" y="5590"/>
                </a:lnTo>
                <a:lnTo>
                  <a:pt x="16051" y="5580"/>
                </a:lnTo>
                <a:lnTo>
                  <a:pt x="16050" y="5570"/>
                </a:lnTo>
                <a:lnTo>
                  <a:pt x="16051" y="5566"/>
                </a:lnTo>
                <a:lnTo>
                  <a:pt x="16053" y="5564"/>
                </a:lnTo>
                <a:lnTo>
                  <a:pt x="16056" y="5563"/>
                </a:lnTo>
                <a:lnTo>
                  <a:pt x="16060" y="5560"/>
                </a:lnTo>
                <a:lnTo>
                  <a:pt x="16066" y="5554"/>
                </a:lnTo>
                <a:lnTo>
                  <a:pt x="16071" y="5550"/>
                </a:lnTo>
                <a:lnTo>
                  <a:pt x="16084" y="5550"/>
                </a:lnTo>
                <a:lnTo>
                  <a:pt x="16097" y="5547"/>
                </a:lnTo>
                <a:lnTo>
                  <a:pt x="16107" y="5546"/>
                </a:lnTo>
                <a:lnTo>
                  <a:pt x="16115" y="5546"/>
                </a:lnTo>
                <a:lnTo>
                  <a:pt x="16122" y="5548"/>
                </a:lnTo>
                <a:lnTo>
                  <a:pt x="16129" y="5551"/>
                </a:lnTo>
                <a:lnTo>
                  <a:pt x="16129" y="5550"/>
                </a:lnTo>
                <a:lnTo>
                  <a:pt x="16130" y="5548"/>
                </a:lnTo>
                <a:lnTo>
                  <a:pt x="16133" y="5548"/>
                </a:lnTo>
                <a:lnTo>
                  <a:pt x="16139" y="5551"/>
                </a:lnTo>
                <a:lnTo>
                  <a:pt x="16139" y="5553"/>
                </a:lnTo>
                <a:lnTo>
                  <a:pt x="16141" y="5556"/>
                </a:lnTo>
                <a:lnTo>
                  <a:pt x="16142" y="5560"/>
                </a:lnTo>
                <a:lnTo>
                  <a:pt x="16139" y="5563"/>
                </a:lnTo>
                <a:lnTo>
                  <a:pt x="16142" y="5567"/>
                </a:lnTo>
                <a:lnTo>
                  <a:pt x="16142" y="5571"/>
                </a:lnTo>
                <a:lnTo>
                  <a:pt x="16143" y="5571"/>
                </a:lnTo>
                <a:lnTo>
                  <a:pt x="16141" y="5574"/>
                </a:lnTo>
                <a:lnTo>
                  <a:pt x="16139" y="5582"/>
                </a:lnTo>
                <a:lnTo>
                  <a:pt x="16136" y="5587"/>
                </a:lnTo>
                <a:lnTo>
                  <a:pt x="16135" y="5590"/>
                </a:lnTo>
                <a:lnTo>
                  <a:pt x="16135" y="5592"/>
                </a:lnTo>
                <a:lnTo>
                  <a:pt x="16136" y="5593"/>
                </a:lnTo>
                <a:lnTo>
                  <a:pt x="16139" y="5593"/>
                </a:lnTo>
                <a:lnTo>
                  <a:pt x="16151" y="5599"/>
                </a:lnTo>
                <a:lnTo>
                  <a:pt x="16165" y="5605"/>
                </a:lnTo>
                <a:lnTo>
                  <a:pt x="16169" y="5605"/>
                </a:lnTo>
                <a:lnTo>
                  <a:pt x="16172" y="5603"/>
                </a:lnTo>
                <a:lnTo>
                  <a:pt x="16175" y="5602"/>
                </a:lnTo>
                <a:lnTo>
                  <a:pt x="16178" y="5599"/>
                </a:lnTo>
                <a:lnTo>
                  <a:pt x="16178" y="5595"/>
                </a:lnTo>
                <a:lnTo>
                  <a:pt x="16178" y="5590"/>
                </a:lnTo>
                <a:lnTo>
                  <a:pt x="16185" y="5587"/>
                </a:lnTo>
                <a:lnTo>
                  <a:pt x="16192" y="5582"/>
                </a:lnTo>
                <a:lnTo>
                  <a:pt x="16200" y="5580"/>
                </a:lnTo>
                <a:lnTo>
                  <a:pt x="16207" y="5579"/>
                </a:lnTo>
                <a:lnTo>
                  <a:pt x="16208" y="5574"/>
                </a:lnTo>
                <a:lnTo>
                  <a:pt x="16211" y="5569"/>
                </a:lnTo>
                <a:lnTo>
                  <a:pt x="16213" y="5566"/>
                </a:lnTo>
                <a:lnTo>
                  <a:pt x="16215" y="5563"/>
                </a:lnTo>
                <a:lnTo>
                  <a:pt x="16213" y="5559"/>
                </a:lnTo>
                <a:lnTo>
                  <a:pt x="16210" y="5556"/>
                </a:lnTo>
                <a:lnTo>
                  <a:pt x="16210" y="5551"/>
                </a:lnTo>
                <a:lnTo>
                  <a:pt x="16210" y="5547"/>
                </a:lnTo>
                <a:lnTo>
                  <a:pt x="16218" y="5541"/>
                </a:lnTo>
                <a:lnTo>
                  <a:pt x="16228" y="5533"/>
                </a:lnTo>
                <a:lnTo>
                  <a:pt x="16230" y="5533"/>
                </a:lnTo>
                <a:lnTo>
                  <a:pt x="16231" y="5531"/>
                </a:lnTo>
                <a:lnTo>
                  <a:pt x="16233" y="5530"/>
                </a:lnTo>
                <a:lnTo>
                  <a:pt x="16233" y="5528"/>
                </a:lnTo>
                <a:lnTo>
                  <a:pt x="16228" y="5521"/>
                </a:lnTo>
                <a:lnTo>
                  <a:pt x="16221" y="5515"/>
                </a:lnTo>
                <a:lnTo>
                  <a:pt x="16210" y="5504"/>
                </a:lnTo>
                <a:lnTo>
                  <a:pt x="16202" y="5497"/>
                </a:lnTo>
                <a:lnTo>
                  <a:pt x="16201" y="5491"/>
                </a:lnTo>
                <a:lnTo>
                  <a:pt x="16201" y="5487"/>
                </a:lnTo>
                <a:lnTo>
                  <a:pt x="16202" y="5482"/>
                </a:lnTo>
                <a:lnTo>
                  <a:pt x="16205" y="5481"/>
                </a:lnTo>
                <a:lnTo>
                  <a:pt x="16207" y="5479"/>
                </a:lnTo>
                <a:lnTo>
                  <a:pt x="16208" y="5478"/>
                </a:lnTo>
                <a:lnTo>
                  <a:pt x="16207" y="5475"/>
                </a:lnTo>
                <a:lnTo>
                  <a:pt x="16205" y="5471"/>
                </a:lnTo>
                <a:lnTo>
                  <a:pt x="16187" y="5465"/>
                </a:lnTo>
                <a:lnTo>
                  <a:pt x="16171" y="5461"/>
                </a:lnTo>
                <a:lnTo>
                  <a:pt x="16151" y="5455"/>
                </a:lnTo>
                <a:lnTo>
                  <a:pt x="16132" y="5448"/>
                </a:lnTo>
                <a:lnTo>
                  <a:pt x="16122" y="5442"/>
                </a:lnTo>
                <a:lnTo>
                  <a:pt x="16112" y="5436"/>
                </a:lnTo>
                <a:lnTo>
                  <a:pt x="16110" y="5432"/>
                </a:lnTo>
                <a:lnTo>
                  <a:pt x="16109" y="5426"/>
                </a:lnTo>
                <a:lnTo>
                  <a:pt x="16099" y="5419"/>
                </a:lnTo>
                <a:lnTo>
                  <a:pt x="16089" y="5410"/>
                </a:lnTo>
                <a:lnTo>
                  <a:pt x="16087" y="5406"/>
                </a:lnTo>
                <a:lnTo>
                  <a:pt x="16084" y="5402"/>
                </a:lnTo>
                <a:lnTo>
                  <a:pt x="16084" y="5397"/>
                </a:lnTo>
                <a:lnTo>
                  <a:pt x="16081" y="5394"/>
                </a:lnTo>
                <a:lnTo>
                  <a:pt x="16081" y="5391"/>
                </a:lnTo>
                <a:lnTo>
                  <a:pt x="16083" y="5387"/>
                </a:lnTo>
                <a:lnTo>
                  <a:pt x="16086" y="5381"/>
                </a:lnTo>
                <a:lnTo>
                  <a:pt x="16090" y="5377"/>
                </a:lnTo>
                <a:lnTo>
                  <a:pt x="16094" y="5373"/>
                </a:lnTo>
                <a:lnTo>
                  <a:pt x="16097" y="5370"/>
                </a:lnTo>
                <a:lnTo>
                  <a:pt x="16100" y="5366"/>
                </a:lnTo>
                <a:lnTo>
                  <a:pt x="16099" y="5363"/>
                </a:lnTo>
                <a:lnTo>
                  <a:pt x="16090" y="5355"/>
                </a:lnTo>
                <a:lnTo>
                  <a:pt x="16083" y="5347"/>
                </a:lnTo>
                <a:lnTo>
                  <a:pt x="16079" y="5341"/>
                </a:lnTo>
                <a:lnTo>
                  <a:pt x="16076" y="5335"/>
                </a:lnTo>
                <a:lnTo>
                  <a:pt x="16063" y="5325"/>
                </a:lnTo>
                <a:lnTo>
                  <a:pt x="16050" y="5315"/>
                </a:lnTo>
                <a:lnTo>
                  <a:pt x="16045" y="5309"/>
                </a:lnTo>
                <a:lnTo>
                  <a:pt x="16044" y="5304"/>
                </a:lnTo>
                <a:lnTo>
                  <a:pt x="16044" y="5299"/>
                </a:lnTo>
                <a:lnTo>
                  <a:pt x="16043" y="5295"/>
                </a:lnTo>
                <a:lnTo>
                  <a:pt x="16041" y="5289"/>
                </a:lnTo>
                <a:lnTo>
                  <a:pt x="16041" y="5285"/>
                </a:lnTo>
                <a:lnTo>
                  <a:pt x="16041" y="5273"/>
                </a:lnTo>
                <a:lnTo>
                  <a:pt x="16041" y="5262"/>
                </a:lnTo>
                <a:lnTo>
                  <a:pt x="16035" y="5255"/>
                </a:lnTo>
                <a:lnTo>
                  <a:pt x="16031" y="5246"/>
                </a:lnTo>
                <a:lnTo>
                  <a:pt x="16031" y="5239"/>
                </a:lnTo>
                <a:lnTo>
                  <a:pt x="16030" y="5230"/>
                </a:lnTo>
                <a:lnTo>
                  <a:pt x="16024" y="5214"/>
                </a:lnTo>
                <a:lnTo>
                  <a:pt x="16020" y="5197"/>
                </a:lnTo>
                <a:lnTo>
                  <a:pt x="16017" y="5187"/>
                </a:lnTo>
                <a:lnTo>
                  <a:pt x="16015" y="5178"/>
                </a:lnTo>
                <a:lnTo>
                  <a:pt x="16008" y="5170"/>
                </a:lnTo>
                <a:lnTo>
                  <a:pt x="16001" y="5163"/>
                </a:lnTo>
                <a:lnTo>
                  <a:pt x="15999" y="5157"/>
                </a:lnTo>
                <a:lnTo>
                  <a:pt x="15998" y="5152"/>
                </a:lnTo>
                <a:lnTo>
                  <a:pt x="15997" y="5147"/>
                </a:lnTo>
                <a:lnTo>
                  <a:pt x="15997" y="5142"/>
                </a:lnTo>
                <a:lnTo>
                  <a:pt x="16001" y="5137"/>
                </a:lnTo>
                <a:lnTo>
                  <a:pt x="16004" y="5131"/>
                </a:lnTo>
                <a:lnTo>
                  <a:pt x="16009" y="5128"/>
                </a:lnTo>
                <a:lnTo>
                  <a:pt x="16015" y="5127"/>
                </a:lnTo>
                <a:lnTo>
                  <a:pt x="16015" y="5121"/>
                </a:lnTo>
                <a:lnTo>
                  <a:pt x="16015" y="5115"/>
                </a:lnTo>
                <a:lnTo>
                  <a:pt x="16020" y="5106"/>
                </a:lnTo>
                <a:lnTo>
                  <a:pt x="16024" y="5098"/>
                </a:lnTo>
                <a:lnTo>
                  <a:pt x="16022" y="5088"/>
                </a:lnTo>
                <a:lnTo>
                  <a:pt x="16022" y="5079"/>
                </a:lnTo>
                <a:lnTo>
                  <a:pt x="16027" y="5063"/>
                </a:lnTo>
                <a:lnTo>
                  <a:pt x="16035" y="5046"/>
                </a:lnTo>
                <a:lnTo>
                  <a:pt x="16040" y="5039"/>
                </a:lnTo>
                <a:lnTo>
                  <a:pt x="16044" y="5031"/>
                </a:lnTo>
                <a:lnTo>
                  <a:pt x="16048" y="5026"/>
                </a:lnTo>
                <a:lnTo>
                  <a:pt x="16054" y="5021"/>
                </a:lnTo>
                <a:lnTo>
                  <a:pt x="16057" y="5014"/>
                </a:lnTo>
                <a:lnTo>
                  <a:pt x="16058" y="5006"/>
                </a:lnTo>
                <a:lnTo>
                  <a:pt x="16060" y="5003"/>
                </a:lnTo>
                <a:lnTo>
                  <a:pt x="16063" y="4998"/>
                </a:lnTo>
                <a:lnTo>
                  <a:pt x="16063" y="4995"/>
                </a:lnTo>
                <a:lnTo>
                  <a:pt x="16063" y="4993"/>
                </a:lnTo>
                <a:lnTo>
                  <a:pt x="16066" y="4983"/>
                </a:lnTo>
                <a:lnTo>
                  <a:pt x="16069" y="4972"/>
                </a:lnTo>
                <a:lnTo>
                  <a:pt x="16081" y="4965"/>
                </a:lnTo>
                <a:lnTo>
                  <a:pt x="16094" y="4958"/>
                </a:lnTo>
                <a:lnTo>
                  <a:pt x="16107" y="4954"/>
                </a:lnTo>
                <a:lnTo>
                  <a:pt x="16120" y="4949"/>
                </a:lnTo>
                <a:lnTo>
                  <a:pt x="16139" y="4951"/>
                </a:lnTo>
                <a:lnTo>
                  <a:pt x="16158" y="4952"/>
                </a:lnTo>
                <a:lnTo>
                  <a:pt x="16159" y="4959"/>
                </a:lnTo>
                <a:lnTo>
                  <a:pt x="16161" y="4965"/>
                </a:lnTo>
                <a:lnTo>
                  <a:pt x="16169" y="4970"/>
                </a:lnTo>
                <a:lnTo>
                  <a:pt x="16179" y="4977"/>
                </a:lnTo>
                <a:lnTo>
                  <a:pt x="16185" y="4978"/>
                </a:lnTo>
                <a:lnTo>
                  <a:pt x="16194" y="4980"/>
                </a:lnTo>
                <a:lnTo>
                  <a:pt x="16198" y="4981"/>
                </a:lnTo>
                <a:lnTo>
                  <a:pt x="16201" y="4983"/>
                </a:lnTo>
                <a:lnTo>
                  <a:pt x="16204" y="4983"/>
                </a:lnTo>
                <a:lnTo>
                  <a:pt x="16207" y="4981"/>
                </a:lnTo>
                <a:lnTo>
                  <a:pt x="16210" y="4977"/>
                </a:lnTo>
                <a:lnTo>
                  <a:pt x="16215" y="4972"/>
                </a:lnTo>
                <a:lnTo>
                  <a:pt x="16221" y="4967"/>
                </a:lnTo>
                <a:lnTo>
                  <a:pt x="16223" y="4961"/>
                </a:lnTo>
                <a:lnTo>
                  <a:pt x="16228" y="4961"/>
                </a:lnTo>
                <a:lnTo>
                  <a:pt x="16234" y="4962"/>
                </a:lnTo>
                <a:lnTo>
                  <a:pt x="16241" y="4954"/>
                </a:lnTo>
                <a:lnTo>
                  <a:pt x="16247" y="4949"/>
                </a:lnTo>
                <a:lnTo>
                  <a:pt x="16256" y="4938"/>
                </a:lnTo>
                <a:lnTo>
                  <a:pt x="16263" y="4926"/>
                </a:lnTo>
                <a:lnTo>
                  <a:pt x="16261" y="4922"/>
                </a:lnTo>
                <a:lnTo>
                  <a:pt x="16259" y="4918"/>
                </a:lnTo>
                <a:lnTo>
                  <a:pt x="16256" y="4919"/>
                </a:lnTo>
                <a:lnTo>
                  <a:pt x="16253" y="4921"/>
                </a:lnTo>
                <a:lnTo>
                  <a:pt x="16250" y="4918"/>
                </a:lnTo>
                <a:lnTo>
                  <a:pt x="16247" y="4913"/>
                </a:lnTo>
                <a:lnTo>
                  <a:pt x="16246" y="4906"/>
                </a:lnTo>
                <a:lnTo>
                  <a:pt x="16247" y="4900"/>
                </a:lnTo>
                <a:lnTo>
                  <a:pt x="16254" y="4895"/>
                </a:lnTo>
                <a:lnTo>
                  <a:pt x="16260" y="4889"/>
                </a:lnTo>
                <a:lnTo>
                  <a:pt x="16264" y="4890"/>
                </a:lnTo>
                <a:lnTo>
                  <a:pt x="16267" y="4893"/>
                </a:lnTo>
                <a:lnTo>
                  <a:pt x="16272" y="4887"/>
                </a:lnTo>
                <a:lnTo>
                  <a:pt x="16274" y="4880"/>
                </a:lnTo>
                <a:lnTo>
                  <a:pt x="16270" y="4882"/>
                </a:lnTo>
                <a:lnTo>
                  <a:pt x="16267" y="4882"/>
                </a:lnTo>
                <a:lnTo>
                  <a:pt x="16263" y="4877"/>
                </a:lnTo>
                <a:lnTo>
                  <a:pt x="16260" y="4875"/>
                </a:lnTo>
                <a:lnTo>
                  <a:pt x="16259" y="4863"/>
                </a:lnTo>
                <a:lnTo>
                  <a:pt x="16257" y="4853"/>
                </a:lnTo>
                <a:lnTo>
                  <a:pt x="16260" y="4841"/>
                </a:lnTo>
                <a:lnTo>
                  <a:pt x="16263" y="4831"/>
                </a:lnTo>
                <a:lnTo>
                  <a:pt x="16263" y="4824"/>
                </a:lnTo>
                <a:lnTo>
                  <a:pt x="16263" y="4817"/>
                </a:lnTo>
                <a:lnTo>
                  <a:pt x="16267" y="4807"/>
                </a:lnTo>
                <a:lnTo>
                  <a:pt x="16272" y="4797"/>
                </a:lnTo>
                <a:lnTo>
                  <a:pt x="16274" y="4794"/>
                </a:lnTo>
                <a:lnTo>
                  <a:pt x="16279" y="4792"/>
                </a:lnTo>
                <a:lnTo>
                  <a:pt x="16282" y="4785"/>
                </a:lnTo>
                <a:lnTo>
                  <a:pt x="16283" y="4779"/>
                </a:lnTo>
                <a:lnTo>
                  <a:pt x="16280" y="4775"/>
                </a:lnTo>
                <a:lnTo>
                  <a:pt x="16279" y="4772"/>
                </a:lnTo>
                <a:lnTo>
                  <a:pt x="16280" y="4767"/>
                </a:lnTo>
                <a:lnTo>
                  <a:pt x="16282" y="4762"/>
                </a:lnTo>
                <a:lnTo>
                  <a:pt x="16290" y="4759"/>
                </a:lnTo>
                <a:lnTo>
                  <a:pt x="16297" y="4756"/>
                </a:lnTo>
                <a:lnTo>
                  <a:pt x="16308" y="4756"/>
                </a:lnTo>
                <a:lnTo>
                  <a:pt x="16315" y="4758"/>
                </a:lnTo>
                <a:lnTo>
                  <a:pt x="16322" y="4764"/>
                </a:lnTo>
                <a:lnTo>
                  <a:pt x="16326" y="4768"/>
                </a:lnTo>
                <a:lnTo>
                  <a:pt x="16323" y="4774"/>
                </a:lnTo>
                <a:lnTo>
                  <a:pt x="16321" y="4778"/>
                </a:lnTo>
                <a:lnTo>
                  <a:pt x="16323" y="4779"/>
                </a:lnTo>
                <a:lnTo>
                  <a:pt x="16326" y="4785"/>
                </a:lnTo>
                <a:lnTo>
                  <a:pt x="16329" y="4787"/>
                </a:lnTo>
                <a:lnTo>
                  <a:pt x="16332" y="4788"/>
                </a:lnTo>
                <a:lnTo>
                  <a:pt x="16335" y="4788"/>
                </a:lnTo>
                <a:lnTo>
                  <a:pt x="16338" y="4788"/>
                </a:lnTo>
                <a:lnTo>
                  <a:pt x="16341" y="4795"/>
                </a:lnTo>
                <a:lnTo>
                  <a:pt x="16344" y="4801"/>
                </a:lnTo>
                <a:lnTo>
                  <a:pt x="16346" y="4805"/>
                </a:lnTo>
                <a:lnTo>
                  <a:pt x="16351" y="4807"/>
                </a:lnTo>
                <a:lnTo>
                  <a:pt x="16349" y="4807"/>
                </a:lnTo>
                <a:lnTo>
                  <a:pt x="16348" y="4810"/>
                </a:lnTo>
                <a:lnTo>
                  <a:pt x="16345" y="4813"/>
                </a:lnTo>
                <a:lnTo>
                  <a:pt x="16346" y="4814"/>
                </a:lnTo>
                <a:lnTo>
                  <a:pt x="16349" y="4815"/>
                </a:lnTo>
                <a:lnTo>
                  <a:pt x="16354" y="4814"/>
                </a:lnTo>
                <a:lnTo>
                  <a:pt x="16357" y="4811"/>
                </a:lnTo>
                <a:lnTo>
                  <a:pt x="16359" y="4805"/>
                </a:lnTo>
                <a:lnTo>
                  <a:pt x="16365" y="4804"/>
                </a:lnTo>
                <a:lnTo>
                  <a:pt x="16372" y="4804"/>
                </a:lnTo>
                <a:lnTo>
                  <a:pt x="16375" y="4800"/>
                </a:lnTo>
                <a:lnTo>
                  <a:pt x="16377" y="4795"/>
                </a:lnTo>
                <a:lnTo>
                  <a:pt x="16371" y="4792"/>
                </a:lnTo>
                <a:lnTo>
                  <a:pt x="16364" y="4790"/>
                </a:lnTo>
                <a:lnTo>
                  <a:pt x="16361" y="4784"/>
                </a:lnTo>
                <a:lnTo>
                  <a:pt x="16358" y="4778"/>
                </a:lnTo>
                <a:lnTo>
                  <a:pt x="16357" y="4769"/>
                </a:lnTo>
                <a:lnTo>
                  <a:pt x="16358" y="4765"/>
                </a:lnTo>
                <a:lnTo>
                  <a:pt x="16355" y="4764"/>
                </a:lnTo>
                <a:lnTo>
                  <a:pt x="16352" y="4761"/>
                </a:lnTo>
                <a:lnTo>
                  <a:pt x="16349" y="4758"/>
                </a:lnTo>
                <a:lnTo>
                  <a:pt x="16349" y="4754"/>
                </a:lnTo>
                <a:lnTo>
                  <a:pt x="16346" y="4745"/>
                </a:lnTo>
                <a:lnTo>
                  <a:pt x="16345" y="4736"/>
                </a:lnTo>
                <a:lnTo>
                  <a:pt x="16345" y="4732"/>
                </a:lnTo>
                <a:lnTo>
                  <a:pt x="16345" y="4728"/>
                </a:lnTo>
                <a:lnTo>
                  <a:pt x="16351" y="4725"/>
                </a:lnTo>
                <a:lnTo>
                  <a:pt x="16355" y="4723"/>
                </a:lnTo>
                <a:lnTo>
                  <a:pt x="16354" y="4718"/>
                </a:lnTo>
                <a:lnTo>
                  <a:pt x="16352" y="4713"/>
                </a:lnTo>
                <a:lnTo>
                  <a:pt x="16355" y="4706"/>
                </a:lnTo>
                <a:lnTo>
                  <a:pt x="16358" y="4699"/>
                </a:lnTo>
                <a:lnTo>
                  <a:pt x="16362" y="4696"/>
                </a:lnTo>
                <a:lnTo>
                  <a:pt x="16367" y="4693"/>
                </a:lnTo>
                <a:lnTo>
                  <a:pt x="16371" y="4692"/>
                </a:lnTo>
                <a:lnTo>
                  <a:pt x="16374" y="4690"/>
                </a:lnTo>
                <a:lnTo>
                  <a:pt x="16374" y="4684"/>
                </a:lnTo>
                <a:lnTo>
                  <a:pt x="16374" y="4679"/>
                </a:lnTo>
                <a:lnTo>
                  <a:pt x="16377" y="4670"/>
                </a:lnTo>
                <a:lnTo>
                  <a:pt x="16378" y="4663"/>
                </a:lnTo>
                <a:lnTo>
                  <a:pt x="16381" y="4659"/>
                </a:lnTo>
                <a:lnTo>
                  <a:pt x="16385" y="4653"/>
                </a:lnTo>
                <a:lnTo>
                  <a:pt x="16382" y="4650"/>
                </a:lnTo>
                <a:lnTo>
                  <a:pt x="16380" y="4648"/>
                </a:lnTo>
                <a:lnTo>
                  <a:pt x="16377" y="4648"/>
                </a:lnTo>
                <a:lnTo>
                  <a:pt x="16371" y="4651"/>
                </a:lnTo>
                <a:lnTo>
                  <a:pt x="16367" y="4651"/>
                </a:lnTo>
                <a:lnTo>
                  <a:pt x="16362" y="4651"/>
                </a:lnTo>
                <a:lnTo>
                  <a:pt x="16359" y="4648"/>
                </a:lnTo>
                <a:lnTo>
                  <a:pt x="16358" y="4644"/>
                </a:lnTo>
                <a:lnTo>
                  <a:pt x="16349" y="4633"/>
                </a:lnTo>
                <a:lnTo>
                  <a:pt x="16344" y="4620"/>
                </a:lnTo>
                <a:lnTo>
                  <a:pt x="16339" y="4607"/>
                </a:lnTo>
                <a:lnTo>
                  <a:pt x="16336" y="4594"/>
                </a:lnTo>
                <a:lnTo>
                  <a:pt x="16339" y="4578"/>
                </a:lnTo>
                <a:lnTo>
                  <a:pt x="16342" y="4563"/>
                </a:lnTo>
                <a:lnTo>
                  <a:pt x="16341" y="4558"/>
                </a:lnTo>
                <a:lnTo>
                  <a:pt x="16339" y="4555"/>
                </a:lnTo>
                <a:lnTo>
                  <a:pt x="16339" y="4552"/>
                </a:lnTo>
                <a:lnTo>
                  <a:pt x="16338" y="4551"/>
                </a:lnTo>
                <a:lnTo>
                  <a:pt x="16338" y="4549"/>
                </a:lnTo>
                <a:lnTo>
                  <a:pt x="16341" y="4549"/>
                </a:lnTo>
                <a:lnTo>
                  <a:pt x="16338" y="4539"/>
                </a:lnTo>
                <a:lnTo>
                  <a:pt x="16335" y="4532"/>
                </a:lnTo>
                <a:lnTo>
                  <a:pt x="16331" y="4532"/>
                </a:lnTo>
                <a:lnTo>
                  <a:pt x="16326" y="4532"/>
                </a:lnTo>
                <a:lnTo>
                  <a:pt x="16323" y="4538"/>
                </a:lnTo>
                <a:lnTo>
                  <a:pt x="16322" y="4542"/>
                </a:lnTo>
                <a:lnTo>
                  <a:pt x="16318" y="4549"/>
                </a:lnTo>
                <a:lnTo>
                  <a:pt x="16313" y="4555"/>
                </a:lnTo>
                <a:lnTo>
                  <a:pt x="16310" y="4556"/>
                </a:lnTo>
                <a:lnTo>
                  <a:pt x="16308" y="4556"/>
                </a:lnTo>
                <a:lnTo>
                  <a:pt x="16306" y="4553"/>
                </a:lnTo>
                <a:lnTo>
                  <a:pt x="16305" y="4549"/>
                </a:lnTo>
                <a:lnTo>
                  <a:pt x="16302" y="4549"/>
                </a:lnTo>
                <a:lnTo>
                  <a:pt x="16300" y="4551"/>
                </a:lnTo>
                <a:lnTo>
                  <a:pt x="16296" y="4559"/>
                </a:lnTo>
                <a:lnTo>
                  <a:pt x="16295" y="4569"/>
                </a:lnTo>
                <a:lnTo>
                  <a:pt x="16296" y="4574"/>
                </a:lnTo>
                <a:lnTo>
                  <a:pt x="16297" y="4579"/>
                </a:lnTo>
                <a:lnTo>
                  <a:pt x="16293" y="4582"/>
                </a:lnTo>
                <a:lnTo>
                  <a:pt x="16289" y="4585"/>
                </a:lnTo>
                <a:lnTo>
                  <a:pt x="16285" y="4582"/>
                </a:lnTo>
                <a:lnTo>
                  <a:pt x="16280" y="4579"/>
                </a:lnTo>
                <a:lnTo>
                  <a:pt x="16277" y="4581"/>
                </a:lnTo>
                <a:lnTo>
                  <a:pt x="16274" y="4584"/>
                </a:lnTo>
                <a:lnTo>
                  <a:pt x="16273" y="4587"/>
                </a:lnTo>
                <a:lnTo>
                  <a:pt x="16273" y="4588"/>
                </a:lnTo>
                <a:lnTo>
                  <a:pt x="16272" y="4588"/>
                </a:lnTo>
                <a:lnTo>
                  <a:pt x="16267" y="4588"/>
                </a:lnTo>
                <a:lnTo>
                  <a:pt x="16264" y="4587"/>
                </a:lnTo>
                <a:lnTo>
                  <a:pt x="16263" y="4585"/>
                </a:lnTo>
                <a:lnTo>
                  <a:pt x="16261" y="4581"/>
                </a:lnTo>
                <a:lnTo>
                  <a:pt x="16260" y="4576"/>
                </a:lnTo>
                <a:lnTo>
                  <a:pt x="16261" y="4574"/>
                </a:lnTo>
                <a:lnTo>
                  <a:pt x="16261" y="4569"/>
                </a:lnTo>
                <a:lnTo>
                  <a:pt x="16261" y="4568"/>
                </a:lnTo>
                <a:lnTo>
                  <a:pt x="16261" y="4566"/>
                </a:lnTo>
                <a:lnTo>
                  <a:pt x="16261" y="4565"/>
                </a:lnTo>
                <a:lnTo>
                  <a:pt x="16260" y="4565"/>
                </a:lnTo>
                <a:lnTo>
                  <a:pt x="16257" y="4566"/>
                </a:lnTo>
                <a:lnTo>
                  <a:pt x="16254" y="4568"/>
                </a:lnTo>
                <a:lnTo>
                  <a:pt x="16251" y="4568"/>
                </a:lnTo>
                <a:lnTo>
                  <a:pt x="16247" y="4568"/>
                </a:lnTo>
                <a:lnTo>
                  <a:pt x="16244" y="4571"/>
                </a:lnTo>
                <a:lnTo>
                  <a:pt x="16241" y="4575"/>
                </a:lnTo>
                <a:lnTo>
                  <a:pt x="16238" y="4579"/>
                </a:lnTo>
                <a:lnTo>
                  <a:pt x="16237" y="4582"/>
                </a:lnTo>
                <a:lnTo>
                  <a:pt x="16227" y="4582"/>
                </a:lnTo>
                <a:lnTo>
                  <a:pt x="16218" y="4581"/>
                </a:lnTo>
                <a:lnTo>
                  <a:pt x="16215" y="4578"/>
                </a:lnTo>
                <a:lnTo>
                  <a:pt x="16211" y="4578"/>
                </a:lnTo>
                <a:lnTo>
                  <a:pt x="16205" y="4585"/>
                </a:lnTo>
                <a:lnTo>
                  <a:pt x="16198" y="4591"/>
                </a:lnTo>
                <a:lnTo>
                  <a:pt x="16197" y="4597"/>
                </a:lnTo>
                <a:lnTo>
                  <a:pt x="16197" y="4604"/>
                </a:lnTo>
                <a:lnTo>
                  <a:pt x="16182" y="4598"/>
                </a:lnTo>
                <a:lnTo>
                  <a:pt x="16169" y="4589"/>
                </a:lnTo>
                <a:lnTo>
                  <a:pt x="16166" y="4587"/>
                </a:lnTo>
                <a:lnTo>
                  <a:pt x="16166" y="4587"/>
                </a:lnTo>
                <a:lnTo>
                  <a:pt x="16158" y="4576"/>
                </a:lnTo>
                <a:lnTo>
                  <a:pt x="16149" y="4563"/>
                </a:lnTo>
                <a:lnTo>
                  <a:pt x="16142" y="4549"/>
                </a:lnTo>
                <a:lnTo>
                  <a:pt x="16136" y="4535"/>
                </a:lnTo>
                <a:lnTo>
                  <a:pt x="16129" y="4516"/>
                </a:lnTo>
                <a:lnTo>
                  <a:pt x="16120" y="4496"/>
                </a:lnTo>
                <a:lnTo>
                  <a:pt x="16115" y="4474"/>
                </a:lnTo>
                <a:lnTo>
                  <a:pt x="16110" y="4453"/>
                </a:lnTo>
                <a:lnTo>
                  <a:pt x="16107" y="4438"/>
                </a:lnTo>
                <a:lnTo>
                  <a:pt x="16106" y="4424"/>
                </a:lnTo>
                <a:lnTo>
                  <a:pt x="16106" y="4409"/>
                </a:lnTo>
                <a:lnTo>
                  <a:pt x="16106" y="4396"/>
                </a:lnTo>
                <a:lnTo>
                  <a:pt x="16106" y="4385"/>
                </a:lnTo>
                <a:lnTo>
                  <a:pt x="16107" y="4371"/>
                </a:lnTo>
                <a:lnTo>
                  <a:pt x="16112" y="4363"/>
                </a:lnTo>
                <a:lnTo>
                  <a:pt x="16115" y="4356"/>
                </a:lnTo>
                <a:lnTo>
                  <a:pt x="16116" y="4339"/>
                </a:lnTo>
                <a:lnTo>
                  <a:pt x="16117" y="4322"/>
                </a:lnTo>
                <a:lnTo>
                  <a:pt x="16122" y="4304"/>
                </a:lnTo>
                <a:lnTo>
                  <a:pt x="16126" y="4287"/>
                </a:lnTo>
                <a:lnTo>
                  <a:pt x="16133" y="4273"/>
                </a:lnTo>
                <a:lnTo>
                  <a:pt x="16139" y="4258"/>
                </a:lnTo>
                <a:lnTo>
                  <a:pt x="16143" y="4255"/>
                </a:lnTo>
                <a:lnTo>
                  <a:pt x="16151" y="4255"/>
                </a:lnTo>
                <a:lnTo>
                  <a:pt x="16151" y="4255"/>
                </a:lnTo>
                <a:lnTo>
                  <a:pt x="16151" y="4255"/>
                </a:lnTo>
                <a:lnTo>
                  <a:pt x="16151" y="4255"/>
                </a:lnTo>
                <a:lnTo>
                  <a:pt x="16151" y="4255"/>
                </a:lnTo>
                <a:lnTo>
                  <a:pt x="16152" y="4258"/>
                </a:lnTo>
                <a:lnTo>
                  <a:pt x="16153" y="4260"/>
                </a:lnTo>
                <a:lnTo>
                  <a:pt x="16153" y="4260"/>
                </a:lnTo>
                <a:lnTo>
                  <a:pt x="16153" y="4260"/>
                </a:lnTo>
                <a:lnTo>
                  <a:pt x="16159" y="4261"/>
                </a:lnTo>
                <a:lnTo>
                  <a:pt x="16165" y="4261"/>
                </a:lnTo>
                <a:lnTo>
                  <a:pt x="16171" y="4261"/>
                </a:lnTo>
                <a:lnTo>
                  <a:pt x="16177" y="4258"/>
                </a:lnTo>
                <a:lnTo>
                  <a:pt x="16181" y="4255"/>
                </a:lnTo>
                <a:lnTo>
                  <a:pt x="16185" y="4252"/>
                </a:lnTo>
                <a:lnTo>
                  <a:pt x="16188" y="4248"/>
                </a:lnTo>
                <a:lnTo>
                  <a:pt x="16188" y="4245"/>
                </a:lnTo>
                <a:lnTo>
                  <a:pt x="16198" y="4239"/>
                </a:lnTo>
                <a:lnTo>
                  <a:pt x="16208" y="4234"/>
                </a:lnTo>
                <a:lnTo>
                  <a:pt x="16211" y="4229"/>
                </a:lnTo>
                <a:lnTo>
                  <a:pt x="16214" y="4227"/>
                </a:lnTo>
                <a:lnTo>
                  <a:pt x="16221" y="4228"/>
                </a:lnTo>
                <a:lnTo>
                  <a:pt x="16228" y="4228"/>
                </a:lnTo>
                <a:lnTo>
                  <a:pt x="16247" y="4216"/>
                </a:lnTo>
                <a:lnTo>
                  <a:pt x="16282" y="4189"/>
                </a:lnTo>
                <a:lnTo>
                  <a:pt x="16316" y="4162"/>
                </a:lnTo>
                <a:lnTo>
                  <a:pt x="16333" y="4147"/>
                </a:lnTo>
                <a:lnTo>
                  <a:pt x="16345" y="4139"/>
                </a:lnTo>
                <a:lnTo>
                  <a:pt x="16357" y="4131"/>
                </a:lnTo>
                <a:lnTo>
                  <a:pt x="16369" y="4131"/>
                </a:lnTo>
                <a:lnTo>
                  <a:pt x="16382" y="4131"/>
                </a:lnTo>
                <a:lnTo>
                  <a:pt x="16398" y="4134"/>
                </a:lnTo>
                <a:lnTo>
                  <a:pt x="16414" y="4139"/>
                </a:lnTo>
                <a:lnTo>
                  <a:pt x="16416" y="4137"/>
                </a:lnTo>
                <a:lnTo>
                  <a:pt x="16418" y="4139"/>
                </a:lnTo>
                <a:lnTo>
                  <a:pt x="16421" y="4140"/>
                </a:lnTo>
                <a:lnTo>
                  <a:pt x="16426" y="4143"/>
                </a:lnTo>
                <a:lnTo>
                  <a:pt x="16433" y="4152"/>
                </a:lnTo>
                <a:lnTo>
                  <a:pt x="16441" y="4163"/>
                </a:lnTo>
                <a:lnTo>
                  <a:pt x="16449" y="4176"/>
                </a:lnTo>
                <a:lnTo>
                  <a:pt x="16454" y="4188"/>
                </a:lnTo>
                <a:lnTo>
                  <a:pt x="16459" y="4199"/>
                </a:lnTo>
                <a:lnTo>
                  <a:pt x="16460" y="4206"/>
                </a:lnTo>
                <a:lnTo>
                  <a:pt x="16457" y="4214"/>
                </a:lnTo>
                <a:lnTo>
                  <a:pt x="16454" y="4221"/>
                </a:lnTo>
                <a:lnTo>
                  <a:pt x="16450" y="4227"/>
                </a:lnTo>
                <a:lnTo>
                  <a:pt x="16444" y="4232"/>
                </a:lnTo>
                <a:lnTo>
                  <a:pt x="16434" y="4242"/>
                </a:lnTo>
                <a:lnTo>
                  <a:pt x="16424" y="4252"/>
                </a:lnTo>
                <a:lnTo>
                  <a:pt x="16423" y="4258"/>
                </a:lnTo>
                <a:lnTo>
                  <a:pt x="16424" y="4264"/>
                </a:lnTo>
                <a:lnTo>
                  <a:pt x="16424" y="4265"/>
                </a:lnTo>
                <a:lnTo>
                  <a:pt x="16427" y="4268"/>
                </a:lnTo>
                <a:lnTo>
                  <a:pt x="16430" y="4270"/>
                </a:lnTo>
                <a:lnTo>
                  <a:pt x="16431" y="4268"/>
                </a:lnTo>
                <a:lnTo>
                  <a:pt x="16434" y="4261"/>
                </a:lnTo>
                <a:lnTo>
                  <a:pt x="16437" y="4257"/>
                </a:lnTo>
                <a:lnTo>
                  <a:pt x="16440" y="4255"/>
                </a:lnTo>
                <a:lnTo>
                  <a:pt x="16443" y="4255"/>
                </a:lnTo>
                <a:lnTo>
                  <a:pt x="16444" y="4257"/>
                </a:lnTo>
                <a:lnTo>
                  <a:pt x="16447" y="4260"/>
                </a:lnTo>
                <a:lnTo>
                  <a:pt x="16452" y="4260"/>
                </a:lnTo>
                <a:lnTo>
                  <a:pt x="16456" y="4257"/>
                </a:lnTo>
                <a:lnTo>
                  <a:pt x="16460" y="4254"/>
                </a:lnTo>
                <a:lnTo>
                  <a:pt x="16463" y="4251"/>
                </a:lnTo>
                <a:lnTo>
                  <a:pt x="16473" y="4254"/>
                </a:lnTo>
                <a:lnTo>
                  <a:pt x="16482" y="4255"/>
                </a:lnTo>
                <a:lnTo>
                  <a:pt x="16489" y="4248"/>
                </a:lnTo>
                <a:lnTo>
                  <a:pt x="16493" y="4239"/>
                </a:lnTo>
                <a:lnTo>
                  <a:pt x="16501" y="4235"/>
                </a:lnTo>
                <a:lnTo>
                  <a:pt x="16506" y="4232"/>
                </a:lnTo>
                <a:lnTo>
                  <a:pt x="16509" y="4231"/>
                </a:lnTo>
                <a:lnTo>
                  <a:pt x="16511" y="4229"/>
                </a:lnTo>
                <a:lnTo>
                  <a:pt x="16515" y="4232"/>
                </a:lnTo>
                <a:lnTo>
                  <a:pt x="16518" y="4235"/>
                </a:lnTo>
                <a:lnTo>
                  <a:pt x="16524" y="4231"/>
                </a:lnTo>
                <a:lnTo>
                  <a:pt x="16532" y="4227"/>
                </a:lnTo>
                <a:lnTo>
                  <a:pt x="16535" y="4222"/>
                </a:lnTo>
                <a:lnTo>
                  <a:pt x="16538" y="4219"/>
                </a:lnTo>
                <a:lnTo>
                  <a:pt x="16542" y="4215"/>
                </a:lnTo>
                <a:lnTo>
                  <a:pt x="16545" y="4208"/>
                </a:lnTo>
                <a:lnTo>
                  <a:pt x="16547" y="4205"/>
                </a:lnTo>
                <a:lnTo>
                  <a:pt x="16547" y="4203"/>
                </a:lnTo>
                <a:lnTo>
                  <a:pt x="16547" y="4201"/>
                </a:lnTo>
                <a:lnTo>
                  <a:pt x="16544" y="4201"/>
                </a:lnTo>
                <a:lnTo>
                  <a:pt x="16532" y="4198"/>
                </a:lnTo>
                <a:lnTo>
                  <a:pt x="16522" y="4198"/>
                </a:lnTo>
                <a:lnTo>
                  <a:pt x="16513" y="4202"/>
                </a:lnTo>
                <a:lnTo>
                  <a:pt x="16505" y="4205"/>
                </a:lnTo>
                <a:lnTo>
                  <a:pt x="16503" y="4206"/>
                </a:lnTo>
                <a:lnTo>
                  <a:pt x="16501" y="4205"/>
                </a:lnTo>
                <a:lnTo>
                  <a:pt x="16499" y="4203"/>
                </a:lnTo>
                <a:lnTo>
                  <a:pt x="16496" y="4201"/>
                </a:lnTo>
                <a:lnTo>
                  <a:pt x="16492" y="4195"/>
                </a:lnTo>
                <a:lnTo>
                  <a:pt x="16488" y="4186"/>
                </a:lnTo>
                <a:lnTo>
                  <a:pt x="16479" y="4170"/>
                </a:lnTo>
                <a:lnTo>
                  <a:pt x="16476" y="4162"/>
                </a:lnTo>
                <a:lnTo>
                  <a:pt x="16475" y="4157"/>
                </a:lnTo>
                <a:lnTo>
                  <a:pt x="16475" y="4150"/>
                </a:lnTo>
                <a:lnTo>
                  <a:pt x="16476" y="4134"/>
                </a:lnTo>
                <a:lnTo>
                  <a:pt x="16476" y="4114"/>
                </a:lnTo>
                <a:lnTo>
                  <a:pt x="16476" y="4104"/>
                </a:lnTo>
                <a:lnTo>
                  <a:pt x="16479" y="4095"/>
                </a:lnTo>
                <a:lnTo>
                  <a:pt x="16480" y="4091"/>
                </a:lnTo>
                <a:lnTo>
                  <a:pt x="16482" y="4087"/>
                </a:lnTo>
                <a:lnTo>
                  <a:pt x="16485" y="4084"/>
                </a:lnTo>
                <a:lnTo>
                  <a:pt x="16489" y="4081"/>
                </a:lnTo>
                <a:lnTo>
                  <a:pt x="16498" y="4081"/>
                </a:lnTo>
                <a:lnTo>
                  <a:pt x="16506" y="4080"/>
                </a:lnTo>
                <a:lnTo>
                  <a:pt x="16513" y="4078"/>
                </a:lnTo>
                <a:lnTo>
                  <a:pt x="16519" y="4075"/>
                </a:lnTo>
                <a:lnTo>
                  <a:pt x="16522" y="4062"/>
                </a:lnTo>
                <a:lnTo>
                  <a:pt x="16526" y="4048"/>
                </a:lnTo>
                <a:lnTo>
                  <a:pt x="16531" y="4047"/>
                </a:lnTo>
                <a:lnTo>
                  <a:pt x="16535" y="4047"/>
                </a:lnTo>
                <a:lnTo>
                  <a:pt x="16541" y="4048"/>
                </a:lnTo>
                <a:lnTo>
                  <a:pt x="16548" y="4048"/>
                </a:lnTo>
                <a:lnTo>
                  <a:pt x="16554" y="4038"/>
                </a:lnTo>
                <a:lnTo>
                  <a:pt x="16560" y="4029"/>
                </a:lnTo>
                <a:lnTo>
                  <a:pt x="16570" y="4025"/>
                </a:lnTo>
                <a:lnTo>
                  <a:pt x="16577" y="4019"/>
                </a:lnTo>
                <a:lnTo>
                  <a:pt x="16580" y="4018"/>
                </a:lnTo>
                <a:lnTo>
                  <a:pt x="16583" y="4016"/>
                </a:lnTo>
                <a:lnTo>
                  <a:pt x="16584" y="4015"/>
                </a:lnTo>
                <a:lnTo>
                  <a:pt x="16584" y="4013"/>
                </a:lnTo>
                <a:lnTo>
                  <a:pt x="16581" y="4013"/>
                </a:lnTo>
                <a:lnTo>
                  <a:pt x="16578" y="4011"/>
                </a:lnTo>
                <a:lnTo>
                  <a:pt x="16571" y="4012"/>
                </a:lnTo>
                <a:lnTo>
                  <a:pt x="16561" y="4015"/>
                </a:lnTo>
                <a:lnTo>
                  <a:pt x="16557" y="4016"/>
                </a:lnTo>
                <a:lnTo>
                  <a:pt x="16551" y="4018"/>
                </a:lnTo>
                <a:lnTo>
                  <a:pt x="16549" y="4013"/>
                </a:lnTo>
                <a:lnTo>
                  <a:pt x="16548" y="4011"/>
                </a:lnTo>
                <a:lnTo>
                  <a:pt x="16549" y="4006"/>
                </a:lnTo>
                <a:lnTo>
                  <a:pt x="16551" y="4000"/>
                </a:lnTo>
                <a:lnTo>
                  <a:pt x="16547" y="3999"/>
                </a:lnTo>
                <a:lnTo>
                  <a:pt x="16542" y="3996"/>
                </a:lnTo>
                <a:lnTo>
                  <a:pt x="16541" y="3990"/>
                </a:lnTo>
                <a:lnTo>
                  <a:pt x="16539" y="3985"/>
                </a:lnTo>
                <a:lnTo>
                  <a:pt x="16537" y="3989"/>
                </a:lnTo>
                <a:lnTo>
                  <a:pt x="16532" y="3993"/>
                </a:lnTo>
                <a:lnTo>
                  <a:pt x="16537" y="4000"/>
                </a:lnTo>
                <a:lnTo>
                  <a:pt x="16541" y="4008"/>
                </a:lnTo>
                <a:lnTo>
                  <a:pt x="16532" y="4013"/>
                </a:lnTo>
                <a:lnTo>
                  <a:pt x="16522" y="4025"/>
                </a:lnTo>
                <a:lnTo>
                  <a:pt x="16516" y="4025"/>
                </a:lnTo>
                <a:lnTo>
                  <a:pt x="16511" y="4025"/>
                </a:lnTo>
                <a:lnTo>
                  <a:pt x="16502" y="4022"/>
                </a:lnTo>
                <a:lnTo>
                  <a:pt x="16495" y="4019"/>
                </a:lnTo>
                <a:lnTo>
                  <a:pt x="16492" y="4016"/>
                </a:lnTo>
                <a:lnTo>
                  <a:pt x="16489" y="4016"/>
                </a:lnTo>
                <a:lnTo>
                  <a:pt x="16486" y="4018"/>
                </a:lnTo>
                <a:lnTo>
                  <a:pt x="16482" y="4019"/>
                </a:lnTo>
                <a:lnTo>
                  <a:pt x="16479" y="4019"/>
                </a:lnTo>
                <a:lnTo>
                  <a:pt x="16475" y="4018"/>
                </a:lnTo>
                <a:lnTo>
                  <a:pt x="16472" y="4016"/>
                </a:lnTo>
                <a:lnTo>
                  <a:pt x="16469" y="4015"/>
                </a:lnTo>
                <a:lnTo>
                  <a:pt x="16467" y="4011"/>
                </a:lnTo>
                <a:lnTo>
                  <a:pt x="16465" y="4006"/>
                </a:lnTo>
                <a:lnTo>
                  <a:pt x="16463" y="4002"/>
                </a:lnTo>
                <a:lnTo>
                  <a:pt x="16463" y="3996"/>
                </a:lnTo>
                <a:lnTo>
                  <a:pt x="16454" y="3992"/>
                </a:lnTo>
                <a:lnTo>
                  <a:pt x="16446" y="3986"/>
                </a:lnTo>
                <a:lnTo>
                  <a:pt x="16441" y="3969"/>
                </a:lnTo>
                <a:lnTo>
                  <a:pt x="16439" y="3953"/>
                </a:lnTo>
                <a:lnTo>
                  <a:pt x="16443" y="3941"/>
                </a:lnTo>
                <a:lnTo>
                  <a:pt x="16446" y="3934"/>
                </a:lnTo>
                <a:lnTo>
                  <a:pt x="16452" y="3928"/>
                </a:lnTo>
                <a:lnTo>
                  <a:pt x="16457" y="3924"/>
                </a:lnTo>
                <a:lnTo>
                  <a:pt x="16460" y="3915"/>
                </a:lnTo>
                <a:lnTo>
                  <a:pt x="16460" y="3911"/>
                </a:lnTo>
                <a:lnTo>
                  <a:pt x="16460" y="3908"/>
                </a:lnTo>
                <a:lnTo>
                  <a:pt x="16457" y="3905"/>
                </a:lnTo>
                <a:lnTo>
                  <a:pt x="16454" y="3905"/>
                </a:lnTo>
                <a:lnTo>
                  <a:pt x="16452" y="3905"/>
                </a:lnTo>
                <a:lnTo>
                  <a:pt x="16452" y="3904"/>
                </a:lnTo>
                <a:lnTo>
                  <a:pt x="16452" y="3904"/>
                </a:lnTo>
                <a:lnTo>
                  <a:pt x="16449" y="3907"/>
                </a:lnTo>
                <a:lnTo>
                  <a:pt x="16443" y="3911"/>
                </a:lnTo>
                <a:lnTo>
                  <a:pt x="16437" y="3920"/>
                </a:lnTo>
                <a:lnTo>
                  <a:pt x="16431" y="3928"/>
                </a:lnTo>
                <a:lnTo>
                  <a:pt x="16426" y="3931"/>
                </a:lnTo>
                <a:lnTo>
                  <a:pt x="16421" y="3933"/>
                </a:lnTo>
                <a:lnTo>
                  <a:pt x="16416" y="3928"/>
                </a:lnTo>
                <a:lnTo>
                  <a:pt x="16411" y="3924"/>
                </a:lnTo>
                <a:lnTo>
                  <a:pt x="16405" y="3930"/>
                </a:lnTo>
                <a:lnTo>
                  <a:pt x="16400" y="3936"/>
                </a:lnTo>
                <a:lnTo>
                  <a:pt x="16394" y="3939"/>
                </a:lnTo>
                <a:lnTo>
                  <a:pt x="16387" y="3940"/>
                </a:lnTo>
                <a:lnTo>
                  <a:pt x="16384" y="3941"/>
                </a:lnTo>
                <a:lnTo>
                  <a:pt x="16382" y="3944"/>
                </a:lnTo>
                <a:lnTo>
                  <a:pt x="16382" y="3946"/>
                </a:lnTo>
                <a:lnTo>
                  <a:pt x="16382" y="3951"/>
                </a:lnTo>
                <a:lnTo>
                  <a:pt x="16387" y="3951"/>
                </a:lnTo>
                <a:lnTo>
                  <a:pt x="16393" y="3950"/>
                </a:lnTo>
                <a:lnTo>
                  <a:pt x="16394" y="3950"/>
                </a:lnTo>
                <a:lnTo>
                  <a:pt x="16397" y="3953"/>
                </a:lnTo>
                <a:lnTo>
                  <a:pt x="16397" y="3954"/>
                </a:lnTo>
                <a:lnTo>
                  <a:pt x="16397" y="3956"/>
                </a:lnTo>
                <a:lnTo>
                  <a:pt x="16393" y="3962"/>
                </a:lnTo>
                <a:lnTo>
                  <a:pt x="16385" y="3967"/>
                </a:lnTo>
                <a:lnTo>
                  <a:pt x="16381" y="3973"/>
                </a:lnTo>
                <a:lnTo>
                  <a:pt x="16377" y="3977"/>
                </a:lnTo>
                <a:lnTo>
                  <a:pt x="16374" y="3980"/>
                </a:lnTo>
                <a:lnTo>
                  <a:pt x="16369" y="3982"/>
                </a:lnTo>
                <a:lnTo>
                  <a:pt x="16365" y="3990"/>
                </a:lnTo>
                <a:lnTo>
                  <a:pt x="16361" y="3998"/>
                </a:lnTo>
                <a:lnTo>
                  <a:pt x="16359" y="3998"/>
                </a:lnTo>
                <a:lnTo>
                  <a:pt x="16359" y="4000"/>
                </a:lnTo>
                <a:lnTo>
                  <a:pt x="16359" y="4003"/>
                </a:lnTo>
                <a:lnTo>
                  <a:pt x="16361" y="4008"/>
                </a:lnTo>
                <a:lnTo>
                  <a:pt x="16367" y="4012"/>
                </a:lnTo>
                <a:lnTo>
                  <a:pt x="16372" y="4016"/>
                </a:lnTo>
                <a:lnTo>
                  <a:pt x="16369" y="4022"/>
                </a:lnTo>
                <a:lnTo>
                  <a:pt x="16365" y="4028"/>
                </a:lnTo>
                <a:lnTo>
                  <a:pt x="16361" y="4031"/>
                </a:lnTo>
                <a:lnTo>
                  <a:pt x="16359" y="4032"/>
                </a:lnTo>
                <a:lnTo>
                  <a:pt x="16354" y="4028"/>
                </a:lnTo>
                <a:lnTo>
                  <a:pt x="16351" y="4026"/>
                </a:lnTo>
                <a:lnTo>
                  <a:pt x="16348" y="4026"/>
                </a:lnTo>
                <a:lnTo>
                  <a:pt x="16342" y="4026"/>
                </a:lnTo>
                <a:lnTo>
                  <a:pt x="16339" y="4025"/>
                </a:lnTo>
                <a:lnTo>
                  <a:pt x="16336" y="4026"/>
                </a:lnTo>
                <a:lnTo>
                  <a:pt x="16335" y="4028"/>
                </a:lnTo>
                <a:lnTo>
                  <a:pt x="16333" y="4032"/>
                </a:lnTo>
                <a:lnTo>
                  <a:pt x="16332" y="4041"/>
                </a:lnTo>
                <a:lnTo>
                  <a:pt x="16331" y="4047"/>
                </a:lnTo>
                <a:lnTo>
                  <a:pt x="16325" y="4049"/>
                </a:lnTo>
                <a:lnTo>
                  <a:pt x="16316" y="4051"/>
                </a:lnTo>
                <a:lnTo>
                  <a:pt x="16312" y="4051"/>
                </a:lnTo>
                <a:lnTo>
                  <a:pt x="16308" y="4051"/>
                </a:lnTo>
                <a:lnTo>
                  <a:pt x="16305" y="4049"/>
                </a:lnTo>
                <a:lnTo>
                  <a:pt x="16302" y="4048"/>
                </a:lnTo>
                <a:lnTo>
                  <a:pt x="16300" y="4044"/>
                </a:lnTo>
                <a:lnTo>
                  <a:pt x="16299" y="4041"/>
                </a:lnTo>
                <a:lnTo>
                  <a:pt x="16296" y="4038"/>
                </a:lnTo>
                <a:lnTo>
                  <a:pt x="16293" y="4035"/>
                </a:lnTo>
                <a:lnTo>
                  <a:pt x="16289" y="4041"/>
                </a:lnTo>
                <a:lnTo>
                  <a:pt x="16286" y="4044"/>
                </a:lnTo>
                <a:lnTo>
                  <a:pt x="16277" y="4042"/>
                </a:lnTo>
                <a:lnTo>
                  <a:pt x="16266" y="4042"/>
                </a:lnTo>
                <a:lnTo>
                  <a:pt x="16256" y="4035"/>
                </a:lnTo>
                <a:lnTo>
                  <a:pt x="16240" y="4026"/>
                </a:lnTo>
                <a:lnTo>
                  <a:pt x="16224" y="4016"/>
                </a:lnTo>
                <a:lnTo>
                  <a:pt x="16215" y="4008"/>
                </a:lnTo>
                <a:lnTo>
                  <a:pt x="16207" y="3998"/>
                </a:lnTo>
                <a:lnTo>
                  <a:pt x="16195" y="3985"/>
                </a:lnTo>
                <a:lnTo>
                  <a:pt x="16185" y="3973"/>
                </a:lnTo>
                <a:lnTo>
                  <a:pt x="16177" y="3962"/>
                </a:lnTo>
                <a:lnTo>
                  <a:pt x="16166" y="3947"/>
                </a:lnTo>
                <a:lnTo>
                  <a:pt x="16152" y="3927"/>
                </a:lnTo>
                <a:lnTo>
                  <a:pt x="16146" y="3917"/>
                </a:lnTo>
                <a:lnTo>
                  <a:pt x="16141" y="3907"/>
                </a:lnTo>
                <a:lnTo>
                  <a:pt x="16138" y="3898"/>
                </a:lnTo>
                <a:lnTo>
                  <a:pt x="16138" y="3890"/>
                </a:lnTo>
                <a:lnTo>
                  <a:pt x="16133" y="3871"/>
                </a:lnTo>
                <a:lnTo>
                  <a:pt x="16130" y="3852"/>
                </a:lnTo>
                <a:lnTo>
                  <a:pt x="16136" y="3841"/>
                </a:lnTo>
                <a:lnTo>
                  <a:pt x="16142" y="3832"/>
                </a:lnTo>
                <a:lnTo>
                  <a:pt x="16148" y="3829"/>
                </a:lnTo>
                <a:lnTo>
                  <a:pt x="16155" y="3828"/>
                </a:lnTo>
                <a:lnTo>
                  <a:pt x="16158" y="3833"/>
                </a:lnTo>
                <a:lnTo>
                  <a:pt x="16161" y="3839"/>
                </a:lnTo>
                <a:lnTo>
                  <a:pt x="16165" y="3835"/>
                </a:lnTo>
                <a:lnTo>
                  <a:pt x="16171" y="3831"/>
                </a:lnTo>
                <a:lnTo>
                  <a:pt x="16177" y="3825"/>
                </a:lnTo>
                <a:lnTo>
                  <a:pt x="16184" y="3818"/>
                </a:lnTo>
                <a:lnTo>
                  <a:pt x="16185" y="3809"/>
                </a:lnTo>
                <a:lnTo>
                  <a:pt x="16187" y="3800"/>
                </a:lnTo>
                <a:lnTo>
                  <a:pt x="16194" y="3796"/>
                </a:lnTo>
                <a:lnTo>
                  <a:pt x="16200" y="3792"/>
                </a:lnTo>
                <a:lnTo>
                  <a:pt x="16195" y="3784"/>
                </a:lnTo>
                <a:lnTo>
                  <a:pt x="16189" y="3776"/>
                </a:lnTo>
                <a:lnTo>
                  <a:pt x="16189" y="3769"/>
                </a:lnTo>
                <a:lnTo>
                  <a:pt x="16188" y="3757"/>
                </a:lnTo>
                <a:lnTo>
                  <a:pt x="16191" y="3751"/>
                </a:lnTo>
                <a:lnTo>
                  <a:pt x="16194" y="3747"/>
                </a:lnTo>
                <a:lnTo>
                  <a:pt x="16194" y="3737"/>
                </a:lnTo>
                <a:lnTo>
                  <a:pt x="16194" y="3728"/>
                </a:lnTo>
                <a:lnTo>
                  <a:pt x="16201" y="3725"/>
                </a:lnTo>
                <a:lnTo>
                  <a:pt x="16205" y="3721"/>
                </a:lnTo>
                <a:lnTo>
                  <a:pt x="16211" y="3712"/>
                </a:lnTo>
                <a:lnTo>
                  <a:pt x="16215" y="3704"/>
                </a:lnTo>
                <a:lnTo>
                  <a:pt x="16214" y="3697"/>
                </a:lnTo>
                <a:lnTo>
                  <a:pt x="16213" y="3685"/>
                </a:lnTo>
                <a:lnTo>
                  <a:pt x="16213" y="3675"/>
                </a:lnTo>
                <a:lnTo>
                  <a:pt x="16214" y="3669"/>
                </a:lnTo>
                <a:lnTo>
                  <a:pt x="16225" y="3662"/>
                </a:lnTo>
                <a:lnTo>
                  <a:pt x="16234" y="3655"/>
                </a:lnTo>
                <a:lnTo>
                  <a:pt x="16233" y="3651"/>
                </a:lnTo>
                <a:lnTo>
                  <a:pt x="16230" y="3646"/>
                </a:lnTo>
                <a:lnTo>
                  <a:pt x="16230" y="3639"/>
                </a:lnTo>
                <a:lnTo>
                  <a:pt x="16230" y="3633"/>
                </a:lnTo>
                <a:lnTo>
                  <a:pt x="16230" y="3627"/>
                </a:lnTo>
                <a:lnTo>
                  <a:pt x="16233" y="3622"/>
                </a:lnTo>
                <a:lnTo>
                  <a:pt x="16234" y="3612"/>
                </a:lnTo>
                <a:lnTo>
                  <a:pt x="16236" y="3602"/>
                </a:lnTo>
                <a:lnTo>
                  <a:pt x="16246" y="3602"/>
                </a:lnTo>
                <a:lnTo>
                  <a:pt x="16256" y="3602"/>
                </a:lnTo>
                <a:lnTo>
                  <a:pt x="16251" y="3593"/>
                </a:lnTo>
                <a:lnTo>
                  <a:pt x="16249" y="3584"/>
                </a:lnTo>
                <a:lnTo>
                  <a:pt x="16260" y="3567"/>
                </a:lnTo>
                <a:lnTo>
                  <a:pt x="16270" y="3548"/>
                </a:lnTo>
                <a:lnTo>
                  <a:pt x="16266" y="3547"/>
                </a:lnTo>
                <a:lnTo>
                  <a:pt x="16263" y="3545"/>
                </a:lnTo>
                <a:lnTo>
                  <a:pt x="16254" y="3550"/>
                </a:lnTo>
                <a:lnTo>
                  <a:pt x="16247" y="3554"/>
                </a:lnTo>
                <a:lnTo>
                  <a:pt x="16244" y="3553"/>
                </a:lnTo>
                <a:lnTo>
                  <a:pt x="16238" y="3551"/>
                </a:lnTo>
                <a:lnTo>
                  <a:pt x="16234" y="3547"/>
                </a:lnTo>
                <a:lnTo>
                  <a:pt x="16231" y="3541"/>
                </a:lnTo>
                <a:lnTo>
                  <a:pt x="16230" y="3537"/>
                </a:lnTo>
                <a:lnTo>
                  <a:pt x="16230" y="3532"/>
                </a:lnTo>
                <a:lnTo>
                  <a:pt x="16230" y="3518"/>
                </a:lnTo>
                <a:lnTo>
                  <a:pt x="16230" y="3504"/>
                </a:lnTo>
                <a:lnTo>
                  <a:pt x="16230" y="3501"/>
                </a:lnTo>
                <a:lnTo>
                  <a:pt x="16230" y="3498"/>
                </a:lnTo>
                <a:lnTo>
                  <a:pt x="16228" y="3495"/>
                </a:lnTo>
                <a:lnTo>
                  <a:pt x="16223" y="3494"/>
                </a:lnTo>
                <a:lnTo>
                  <a:pt x="16217" y="3494"/>
                </a:lnTo>
                <a:lnTo>
                  <a:pt x="16214" y="3494"/>
                </a:lnTo>
                <a:lnTo>
                  <a:pt x="16211" y="3501"/>
                </a:lnTo>
                <a:lnTo>
                  <a:pt x="16208" y="3509"/>
                </a:lnTo>
                <a:lnTo>
                  <a:pt x="16204" y="3511"/>
                </a:lnTo>
                <a:lnTo>
                  <a:pt x="16198" y="3509"/>
                </a:lnTo>
                <a:lnTo>
                  <a:pt x="16192" y="3507"/>
                </a:lnTo>
                <a:lnTo>
                  <a:pt x="16188" y="3505"/>
                </a:lnTo>
                <a:lnTo>
                  <a:pt x="16185" y="3502"/>
                </a:lnTo>
                <a:lnTo>
                  <a:pt x="16181" y="3499"/>
                </a:lnTo>
                <a:lnTo>
                  <a:pt x="16174" y="3502"/>
                </a:lnTo>
                <a:lnTo>
                  <a:pt x="16165" y="3505"/>
                </a:lnTo>
                <a:lnTo>
                  <a:pt x="16164" y="3515"/>
                </a:lnTo>
                <a:lnTo>
                  <a:pt x="16162" y="3522"/>
                </a:lnTo>
                <a:lnTo>
                  <a:pt x="16165" y="3525"/>
                </a:lnTo>
                <a:lnTo>
                  <a:pt x="16166" y="3530"/>
                </a:lnTo>
                <a:lnTo>
                  <a:pt x="16162" y="3532"/>
                </a:lnTo>
                <a:lnTo>
                  <a:pt x="16156" y="3535"/>
                </a:lnTo>
                <a:lnTo>
                  <a:pt x="16151" y="3535"/>
                </a:lnTo>
                <a:lnTo>
                  <a:pt x="16146" y="3535"/>
                </a:lnTo>
                <a:lnTo>
                  <a:pt x="16135" y="3532"/>
                </a:lnTo>
                <a:lnTo>
                  <a:pt x="16120" y="3527"/>
                </a:lnTo>
                <a:lnTo>
                  <a:pt x="16107" y="3517"/>
                </a:lnTo>
                <a:lnTo>
                  <a:pt x="16102" y="3509"/>
                </a:lnTo>
                <a:lnTo>
                  <a:pt x="16089" y="3492"/>
                </a:lnTo>
                <a:lnTo>
                  <a:pt x="16081" y="3481"/>
                </a:lnTo>
                <a:lnTo>
                  <a:pt x="16077" y="3471"/>
                </a:lnTo>
                <a:lnTo>
                  <a:pt x="16071" y="3460"/>
                </a:lnTo>
                <a:lnTo>
                  <a:pt x="16070" y="3458"/>
                </a:lnTo>
                <a:lnTo>
                  <a:pt x="16069" y="3453"/>
                </a:lnTo>
                <a:lnTo>
                  <a:pt x="16069" y="3450"/>
                </a:lnTo>
                <a:lnTo>
                  <a:pt x="16069" y="3446"/>
                </a:lnTo>
                <a:lnTo>
                  <a:pt x="16070" y="3436"/>
                </a:lnTo>
                <a:lnTo>
                  <a:pt x="16071" y="3427"/>
                </a:lnTo>
                <a:lnTo>
                  <a:pt x="16083" y="3424"/>
                </a:lnTo>
                <a:lnTo>
                  <a:pt x="16096" y="3422"/>
                </a:lnTo>
                <a:lnTo>
                  <a:pt x="16093" y="3413"/>
                </a:lnTo>
                <a:lnTo>
                  <a:pt x="16090" y="3403"/>
                </a:lnTo>
                <a:lnTo>
                  <a:pt x="16096" y="3396"/>
                </a:lnTo>
                <a:lnTo>
                  <a:pt x="16102" y="3387"/>
                </a:lnTo>
                <a:lnTo>
                  <a:pt x="16096" y="3383"/>
                </a:lnTo>
                <a:lnTo>
                  <a:pt x="16090" y="3378"/>
                </a:lnTo>
                <a:lnTo>
                  <a:pt x="16093" y="3365"/>
                </a:lnTo>
                <a:lnTo>
                  <a:pt x="16092" y="3351"/>
                </a:lnTo>
                <a:lnTo>
                  <a:pt x="16093" y="3334"/>
                </a:lnTo>
                <a:lnTo>
                  <a:pt x="16093" y="3318"/>
                </a:lnTo>
                <a:lnTo>
                  <a:pt x="16096" y="3302"/>
                </a:lnTo>
                <a:lnTo>
                  <a:pt x="16100" y="3289"/>
                </a:lnTo>
                <a:lnTo>
                  <a:pt x="16103" y="3279"/>
                </a:lnTo>
                <a:lnTo>
                  <a:pt x="16107" y="3270"/>
                </a:lnTo>
                <a:lnTo>
                  <a:pt x="16097" y="3273"/>
                </a:lnTo>
                <a:lnTo>
                  <a:pt x="16086" y="3278"/>
                </a:lnTo>
                <a:lnTo>
                  <a:pt x="16084" y="3276"/>
                </a:lnTo>
                <a:lnTo>
                  <a:pt x="16081" y="3275"/>
                </a:lnTo>
                <a:lnTo>
                  <a:pt x="16070" y="3263"/>
                </a:lnTo>
                <a:lnTo>
                  <a:pt x="16057" y="3250"/>
                </a:lnTo>
                <a:lnTo>
                  <a:pt x="16053" y="3244"/>
                </a:lnTo>
                <a:lnTo>
                  <a:pt x="16051" y="3239"/>
                </a:lnTo>
                <a:lnTo>
                  <a:pt x="16050" y="3233"/>
                </a:lnTo>
                <a:lnTo>
                  <a:pt x="16050" y="3230"/>
                </a:lnTo>
                <a:lnTo>
                  <a:pt x="16048" y="3214"/>
                </a:lnTo>
                <a:lnTo>
                  <a:pt x="16047" y="3198"/>
                </a:lnTo>
                <a:lnTo>
                  <a:pt x="16050" y="3181"/>
                </a:lnTo>
                <a:lnTo>
                  <a:pt x="16053" y="3152"/>
                </a:lnTo>
                <a:lnTo>
                  <a:pt x="16056" y="3123"/>
                </a:lnTo>
                <a:lnTo>
                  <a:pt x="16058" y="3106"/>
                </a:lnTo>
                <a:lnTo>
                  <a:pt x="16064" y="3083"/>
                </a:lnTo>
                <a:lnTo>
                  <a:pt x="16067" y="3066"/>
                </a:lnTo>
                <a:lnTo>
                  <a:pt x="16073" y="3047"/>
                </a:lnTo>
                <a:lnTo>
                  <a:pt x="16079" y="3026"/>
                </a:lnTo>
                <a:lnTo>
                  <a:pt x="16080" y="3011"/>
                </a:lnTo>
                <a:lnTo>
                  <a:pt x="16084" y="2998"/>
                </a:lnTo>
                <a:lnTo>
                  <a:pt x="16089" y="2987"/>
                </a:lnTo>
                <a:lnTo>
                  <a:pt x="16094" y="2975"/>
                </a:lnTo>
                <a:lnTo>
                  <a:pt x="16103" y="2955"/>
                </a:lnTo>
                <a:lnTo>
                  <a:pt x="16115" y="2938"/>
                </a:lnTo>
                <a:lnTo>
                  <a:pt x="16120" y="2932"/>
                </a:lnTo>
                <a:lnTo>
                  <a:pt x="16126" y="2925"/>
                </a:lnTo>
                <a:lnTo>
                  <a:pt x="16125" y="2932"/>
                </a:lnTo>
                <a:lnTo>
                  <a:pt x="16123" y="2936"/>
                </a:lnTo>
                <a:lnTo>
                  <a:pt x="16130" y="2933"/>
                </a:lnTo>
                <a:lnTo>
                  <a:pt x="16139" y="2931"/>
                </a:lnTo>
                <a:lnTo>
                  <a:pt x="16143" y="2929"/>
                </a:lnTo>
                <a:lnTo>
                  <a:pt x="16148" y="2929"/>
                </a:lnTo>
                <a:lnTo>
                  <a:pt x="16152" y="2935"/>
                </a:lnTo>
                <a:lnTo>
                  <a:pt x="16155" y="2941"/>
                </a:lnTo>
                <a:lnTo>
                  <a:pt x="16161" y="2936"/>
                </a:lnTo>
                <a:lnTo>
                  <a:pt x="16166" y="2931"/>
                </a:lnTo>
                <a:lnTo>
                  <a:pt x="16174" y="2931"/>
                </a:lnTo>
                <a:lnTo>
                  <a:pt x="16179" y="2932"/>
                </a:lnTo>
                <a:lnTo>
                  <a:pt x="16184" y="2918"/>
                </a:lnTo>
                <a:lnTo>
                  <a:pt x="16188" y="2906"/>
                </a:lnTo>
                <a:lnTo>
                  <a:pt x="16189" y="2890"/>
                </a:lnTo>
                <a:lnTo>
                  <a:pt x="16191" y="2877"/>
                </a:lnTo>
                <a:lnTo>
                  <a:pt x="16194" y="2869"/>
                </a:lnTo>
                <a:lnTo>
                  <a:pt x="16195" y="2863"/>
                </a:lnTo>
                <a:lnTo>
                  <a:pt x="16200" y="2854"/>
                </a:lnTo>
                <a:lnTo>
                  <a:pt x="16202" y="2848"/>
                </a:lnTo>
                <a:lnTo>
                  <a:pt x="16208" y="2841"/>
                </a:lnTo>
                <a:lnTo>
                  <a:pt x="16213" y="2835"/>
                </a:lnTo>
                <a:lnTo>
                  <a:pt x="16220" y="2835"/>
                </a:lnTo>
                <a:lnTo>
                  <a:pt x="16227" y="2835"/>
                </a:lnTo>
                <a:lnTo>
                  <a:pt x="16231" y="2831"/>
                </a:lnTo>
                <a:lnTo>
                  <a:pt x="16236" y="2828"/>
                </a:lnTo>
                <a:lnTo>
                  <a:pt x="16234" y="2827"/>
                </a:lnTo>
                <a:lnTo>
                  <a:pt x="16230" y="2824"/>
                </a:lnTo>
                <a:lnTo>
                  <a:pt x="16225" y="2820"/>
                </a:lnTo>
                <a:lnTo>
                  <a:pt x="16225" y="2815"/>
                </a:lnTo>
                <a:lnTo>
                  <a:pt x="16228" y="2810"/>
                </a:lnTo>
                <a:lnTo>
                  <a:pt x="16230" y="2804"/>
                </a:lnTo>
                <a:lnTo>
                  <a:pt x="16234" y="2799"/>
                </a:lnTo>
                <a:lnTo>
                  <a:pt x="16238" y="2795"/>
                </a:lnTo>
                <a:lnTo>
                  <a:pt x="16233" y="2791"/>
                </a:lnTo>
                <a:lnTo>
                  <a:pt x="16227" y="2787"/>
                </a:lnTo>
                <a:lnTo>
                  <a:pt x="16225" y="2788"/>
                </a:lnTo>
                <a:lnTo>
                  <a:pt x="16223" y="2792"/>
                </a:lnTo>
                <a:lnTo>
                  <a:pt x="16220" y="2795"/>
                </a:lnTo>
                <a:lnTo>
                  <a:pt x="16217" y="2797"/>
                </a:lnTo>
                <a:lnTo>
                  <a:pt x="16214" y="2797"/>
                </a:lnTo>
                <a:lnTo>
                  <a:pt x="16210" y="2794"/>
                </a:lnTo>
                <a:lnTo>
                  <a:pt x="16202" y="2787"/>
                </a:lnTo>
                <a:lnTo>
                  <a:pt x="16197" y="2776"/>
                </a:lnTo>
                <a:lnTo>
                  <a:pt x="16195" y="2763"/>
                </a:lnTo>
                <a:lnTo>
                  <a:pt x="16195" y="2756"/>
                </a:lnTo>
                <a:lnTo>
                  <a:pt x="16195" y="2753"/>
                </a:lnTo>
                <a:lnTo>
                  <a:pt x="16195" y="2752"/>
                </a:lnTo>
                <a:lnTo>
                  <a:pt x="16194" y="2752"/>
                </a:lnTo>
                <a:lnTo>
                  <a:pt x="16192" y="2752"/>
                </a:lnTo>
                <a:lnTo>
                  <a:pt x="16189" y="2755"/>
                </a:lnTo>
                <a:lnTo>
                  <a:pt x="16187" y="2758"/>
                </a:lnTo>
                <a:lnTo>
                  <a:pt x="16182" y="2762"/>
                </a:lnTo>
                <a:lnTo>
                  <a:pt x="16179" y="2769"/>
                </a:lnTo>
                <a:lnTo>
                  <a:pt x="16179" y="2776"/>
                </a:lnTo>
                <a:lnTo>
                  <a:pt x="16179" y="2787"/>
                </a:lnTo>
                <a:lnTo>
                  <a:pt x="16178" y="2792"/>
                </a:lnTo>
                <a:lnTo>
                  <a:pt x="16175" y="2798"/>
                </a:lnTo>
                <a:lnTo>
                  <a:pt x="16172" y="2802"/>
                </a:lnTo>
                <a:lnTo>
                  <a:pt x="16169" y="2805"/>
                </a:lnTo>
                <a:lnTo>
                  <a:pt x="16164" y="2808"/>
                </a:lnTo>
                <a:lnTo>
                  <a:pt x="16156" y="2810"/>
                </a:lnTo>
                <a:lnTo>
                  <a:pt x="16149" y="2811"/>
                </a:lnTo>
                <a:lnTo>
                  <a:pt x="16142" y="2811"/>
                </a:lnTo>
                <a:lnTo>
                  <a:pt x="16138" y="2811"/>
                </a:lnTo>
                <a:lnTo>
                  <a:pt x="16132" y="2810"/>
                </a:lnTo>
                <a:lnTo>
                  <a:pt x="16126" y="2807"/>
                </a:lnTo>
                <a:lnTo>
                  <a:pt x="16120" y="2804"/>
                </a:lnTo>
                <a:lnTo>
                  <a:pt x="16109" y="2797"/>
                </a:lnTo>
                <a:lnTo>
                  <a:pt x="16099" y="2787"/>
                </a:lnTo>
                <a:lnTo>
                  <a:pt x="16083" y="2769"/>
                </a:lnTo>
                <a:lnTo>
                  <a:pt x="16077" y="2761"/>
                </a:lnTo>
                <a:lnTo>
                  <a:pt x="16080" y="2759"/>
                </a:lnTo>
                <a:lnTo>
                  <a:pt x="16080" y="2759"/>
                </a:lnTo>
                <a:lnTo>
                  <a:pt x="16079" y="2759"/>
                </a:lnTo>
                <a:lnTo>
                  <a:pt x="16076" y="2758"/>
                </a:lnTo>
                <a:lnTo>
                  <a:pt x="16074" y="2756"/>
                </a:lnTo>
                <a:lnTo>
                  <a:pt x="16071" y="2752"/>
                </a:lnTo>
                <a:lnTo>
                  <a:pt x="16066" y="2740"/>
                </a:lnTo>
                <a:lnTo>
                  <a:pt x="16063" y="2730"/>
                </a:lnTo>
                <a:lnTo>
                  <a:pt x="16060" y="2727"/>
                </a:lnTo>
                <a:lnTo>
                  <a:pt x="16054" y="2726"/>
                </a:lnTo>
                <a:lnTo>
                  <a:pt x="16050" y="2722"/>
                </a:lnTo>
                <a:lnTo>
                  <a:pt x="16045" y="2717"/>
                </a:lnTo>
                <a:lnTo>
                  <a:pt x="16041" y="2717"/>
                </a:lnTo>
                <a:lnTo>
                  <a:pt x="16041" y="2716"/>
                </a:lnTo>
                <a:lnTo>
                  <a:pt x="16038" y="2717"/>
                </a:lnTo>
                <a:lnTo>
                  <a:pt x="16030" y="2729"/>
                </a:lnTo>
                <a:lnTo>
                  <a:pt x="16028" y="2735"/>
                </a:lnTo>
                <a:lnTo>
                  <a:pt x="16028" y="2740"/>
                </a:lnTo>
                <a:lnTo>
                  <a:pt x="16027" y="2743"/>
                </a:lnTo>
                <a:lnTo>
                  <a:pt x="16024" y="2746"/>
                </a:lnTo>
                <a:lnTo>
                  <a:pt x="16018" y="2748"/>
                </a:lnTo>
                <a:lnTo>
                  <a:pt x="16009" y="2748"/>
                </a:lnTo>
                <a:lnTo>
                  <a:pt x="16002" y="2745"/>
                </a:lnTo>
                <a:lnTo>
                  <a:pt x="15994" y="2740"/>
                </a:lnTo>
                <a:lnTo>
                  <a:pt x="15985" y="2733"/>
                </a:lnTo>
                <a:lnTo>
                  <a:pt x="15976" y="2726"/>
                </a:lnTo>
                <a:lnTo>
                  <a:pt x="15965" y="2707"/>
                </a:lnTo>
                <a:lnTo>
                  <a:pt x="15959" y="2699"/>
                </a:lnTo>
                <a:lnTo>
                  <a:pt x="15956" y="2684"/>
                </a:lnTo>
                <a:lnTo>
                  <a:pt x="15952" y="2674"/>
                </a:lnTo>
                <a:lnTo>
                  <a:pt x="15950" y="2670"/>
                </a:lnTo>
                <a:lnTo>
                  <a:pt x="15949" y="2666"/>
                </a:lnTo>
                <a:lnTo>
                  <a:pt x="15949" y="2661"/>
                </a:lnTo>
                <a:lnTo>
                  <a:pt x="15952" y="2657"/>
                </a:lnTo>
                <a:lnTo>
                  <a:pt x="15946" y="2637"/>
                </a:lnTo>
                <a:lnTo>
                  <a:pt x="15942" y="2617"/>
                </a:lnTo>
                <a:lnTo>
                  <a:pt x="15940" y="2598"/>
                </a:lnTo>
                <a:lnTo>
                  <a:pt x="15939" y="2581"/>
                </a:lnTo>
                <a:lnTo>
                  <a:pt x="15937" y="2575"/>
                </a:lnTo>
                <a:lnTo>
                  <a:pt x="15936" y="2569"/>
                </a:lnTo>
                <a:lnTo>
                  <a:pt x="15936" y="2565"/>
                </a:lnTo>
                <a:lnTo>
                  <a:pt x="15935" y="2565"/>
                </a:lnTo>
                <a:lnTo>
                  <a:pt x="15933" y="2566"/>
                </a:lnTo>
                <a:lnTo>
                  <a:pt x="15930" y="2568"/>
                </a:lnTo>
                <a:lnTo>
                  <a:pt x="15926" y="2569"/>
                </a:lnTo>
                <a:lnTo>
                  <a:pt x="15919" y="2571"/>
                </a:lnTo>
                <a:lnTo>
                  <a:pt x="15929" y="2566"/>
                </a:lnTo>
                <a:lnTo>
                  <a:pt x="15939" y="2563"/>
                </a:lnTo>
                <a:lnTo>
                  <a:pt x="15940" y="2547"/>
                </a:lnTo>
                <a:lnTo>
                  <a:pt x="15942" y="2530"/>
                </a:lnTo>
                <a:lnTo>
                  <a:pt x="15943" y="2513"/>
                </a:lnTo>
                <a:lnTo>
                  <a:pt x="15946" y="2497"/>
                </a:lnTo>
                <a:lnTo>
                  <a:pt x="15943" y="2493"/>
                </a:lnTo>
                <a:lnTo>
                  <a:pt x="15939" y="2488"/>
                </a:lnTo>
                <a:lnTo>
                  <a:pt x="15935" y="2480"/>
                </a:lnTo>
                <a:lnTo>
                  <a:pt x="15927" y="2471"/>
                </a:lnTo>
                <a:lnTo>
                  <a:pt x="15925" y="2463"/>
                </a:lnTo>
                <a:lnTo>
                  <a:pt x="15923" y="2452"/>
                </a:lnTo>
                <a:lnTo>
                  <a:pt x="15922" y="2442"/>
                </a:lnTo>
                <a:lnTo>
                  <a:pt x="15922" y="2432"/>
                </a:lnTo>
                <a:lnTo>
                  <a:pt x="15923" y="2411"/>
                </a:lnTo>
                <a:lnTo>
                  <a:pt x="15927" y="2391"/>
                </a:lnTo>
                <a:lnTo>
                  <a:pt x="15929" y="2382"/>
                </a:lnTo>
                <a:lnTo>
                  <a:pt x="15929" y="2373"/>
                </a:lnTo>
                <a:lnTo>
                  <a:pt x="15932" y="2359"/>
                </a:lnTo>
                <a:lnTo>
                  <a:pt x="15933" y="2347"/>
                </a:lnTo>
                <a:lnTo>
                  <a:pt x="15935" y="2336"/>
                </a:lnTo>
                <a:lnTo>
                  <a:pt x="15937" y="2326"/>
                </a:lnTo>
                <a:lnTo>
                  <a:pt x="15940" y="2314"/>
                </a:lnTo>
                <a:lnTo>
                  <a:pt x="15945" y="2303"/>
                </a:lnTo>
                <a:lnTo>
                  <a:pt x="15942" y="2301"/>
                </a:lnTo>
                <a:lnTo>
                  <a:pt x="15940" y="2301"/>
                </a:lnTo>
                <a:lnTo>
                  <a:pt x="15940" y="2298"/>
                </a:lnTo>
                <a:lnTo>
                  <a:pt x="15940" y="2297"/>
                </a:lnTo>
                <a:lnTo>
                  <a:pt x="15945" y="2288"/>
                </a:lnTo>
                <a:lnTo>
                  <a:pt x="15949" y="2280"/>
                </a:lnTo>
                <a:lnTo>
                  <a:pt x="15952" y="2261"/>
                </a:lnTo>
                <a:lnTo>
                  <a:pt x="15953" y="2242"/>
                </a:lnTo>
                <a:lnTo>
                  <a:pt x="15956" y="2229"/>
                </a:lnTo>
                <a:lnTo>
                  <a:pt x="15961" y="2218"/>
                </a:lnTo>
                <a:lnTo>
                  <a:pt x="15963" y="2206"/>
                </a:lnTo>
                <a:lnTo>
                  <a:pt x="15968" y="2195"/>
                </a:lnTo>
                <a:lnTo>
                  <a:pt x="15969" y="2185"/>
                </a:lnTo>
                <a:lnTo>
                  <a:pt x="15973" y="2173"/>
                </a:lnTo>
                <a:lnTo>
                  <a:pt x="15978" y="2164"/>
                </a:lnTo>
                <a:lnTo>
                  <a:pt x="15982" y="2154"/>
                </a:lnTo>
                <a:lnTo>
                  <a:pt x="15982" y="2150"/>
                </a:lnTo>
                <a:lnTo>
                  <a:pt x="15984" y="2144"/>
                </a:lnTo>
                <a:lnTo>
                  <a:pt x="15985" y="2140"/>
                </a:lnTo>
                <a:lnTo>
                  <a:pt x="15988" y="2137"/>
                </a:lnTo>
                <a:lnTo>
                  <a:pt x="15995" y="2115"/>
                </a:lnTo>
                <a:lnTo>
                  <a:pt x="16004" y="2094"/>
                </a:lnTo>
                <a:lnTo>
                  <a:pt x="16007" y="2090"/>
                </a:lnTo>
                <a:lnTo>
                  <a:pt x="16008" y="2085"/>
                </a:lnTo>
                <a:lnTo>
                  <a:pt x="16004" y="2084"/>
                </a:lnTo>
                <a:lnTo>
                  <a:pt x="15999" y="2082"/>
                </a:lnTo>
                <a:lnTo>
                  <a:pt x="15997" y="2090"/>
                </a:lnTo>
                <a:lnTo>
                  <a:pt x="15994" y="2097"/>
                </a:lnTo>
                <a:lnTo>
                  <a:pt x="15988" y="2098"/>
                </a:lnTo>
                <a:lnTo>
                  <a:pt x="15982" y="2100"/>
                </a:lnTo>
                <a:lnTo>
                  <a:pt x="15975" y="2095"/>
                </a:lnTo>
                <a:lnTo>
                  <a:pt x="15966" y="2092"/>
                </a:lnTo>
                <a:lnTo>
                  <a:pt x="15961" y="2091"/>
                </a:lnTo>
                <a:lnTo>
                  <a:pt x="15953" y="2090"/>
                </a:lnTo>
                <a:lnTo>
                  <a:pt x="15953" y="2087"/>
                </a:lnTo>
                <a:lnTo>
                  <a:pt x="15950" y="2085"/>
                </a:lnTo>
                <a:lnTo>
                  <a:pt x="15953" y="2087"/>
                </a:lnTo>
                <a:lnTo>
                  <a:pt x="15953" y="2090"/>
                </a:lnTo>
                <a:lnTo>
                  <a:pt x="15961" y="2091"/>
                </a:lnTo>
                <a:lnTo>
                  <a:pt x="15966" y="2092"/>
                </a:lnTo>
                <a:lnTo>
                  <a:pt x="15975" y="2095"/>
                </a:lnTo>
                <a:lnTo>
                  <a:pt x="15982" y="2100"/>
                </a:lnTo>
                <a:lnTo>
                  <a:pt x="15988" y="2098"/>
                </a:lnTo>
                <a:lnTo>
                  <a:pt x="15994" y="2097"/>
                </a:lnTo>
                <a:lnTo>
                  <a:pt x="15997" y="2090"/>
                </a:lnTo>
                <a:lnTo>
                  <a:pt x="15999" y="2082"/>
                </a:lnTo>
                <a:lnTo>
                  <a:pt x="16004" y="2084"/>
                </a:lnTo>
                <a:lnTo>
                  <a:pt x="16008" y="2084"/>
                </a:lnTo>
                <a:lnTo>
                  <a:pt x="16015" y="2069"/>
                </a:lnTo>
                <a:lnTo>
                  <a:pt x="16022" y="2055"/>
                </a:lnTo>
                <a:lnTo>
                  <a:pt x="16028" y="2038"/>
                </a:lnTo>
                <a:lnTo>
                  <a:pt x="16034" y="2019"/>
                </a:lnTo>
                <a:lnTo>
                  <a:pt x="16040" y="2007"/>
                </a:lnTo>
                <a:lnTo>
                  <a:pt x="16045" y="1996"/>
                </a:lnTo>
                <a:lnTo>
                  <a:pt x="16047" y="1992"/>
                </a:lnTo>
                <a:lnTo>
                  <a:pt x="16048" y="1987"/>
                </a:lnTo>
                <a:lnTo>
                  <a:pt x="16053" y="1979"/>
                </a:lnTo>
                <a:lnTo>
                  <a:pt x="16057" y="1970"/>
                </a:lnTo>
                <a:lnTo>
                  <a:pt x="16060" y="1960"/>
                </a:lnTo>
                <a:lnTo>
                  <a:pt x="16064" y="1950"/>
                </a:lnTo>
                <a:lnTo>
                  <a:pt x="16070" y="1938"/>
                </a:lnTo>
                <a:lnTo>
                  <a:pt x="16077" y="1925"/>
                </a:lnTo>
                <a:lnTo>
                  <a:pt x="16081" y="1914"/>
                </a:lnTo>
                <a:lnTo>
                  <a:pt x="16086" y="1904"/>
                </a:lnTo>
                <a:lnTo>
                  <a:pt x="16094" y="1888"/>
                </a:lnTo>
                <a:lnTo>
                  <a:pt x="16105" y="1868"/>
                </a:lnTo>
                <a:lnTo>
                  <a:pt x="16109" y="1856"/>
                </a:lnTo>
                <a:lnTo>
                  <a:pt x="16115" y="1843"/>
                </a:lnTo>
                <a:lnTo>
                  <a:pt x="16117" y="1839"/>
                </a:lnTo>
                <a:lnTo>
                  <a:pt x="16122" y="1835"/>
                </a:lnTo>
                <a:lnTo>
                  <a:pt x="16130" y="1819"/>
                </a:lnTo>
                <a:lnTo>
                  <a:pt x="16141" y="1802"/>
                </a:lnTo>
                <a:lnTo>
                  <a:pt x="16149" y="1786"/>
                </a:lnTo>
                <a:lnTo>
                  <a:pt x="16158" y="1771"/>
                </a:lnTo>
                <a:lnTo>
                  <a:pt x="16168" y="1755"/>
                </a:lnTo>
                <a:lnTo>
                  <a:pt x="16178" y="1743"/>
                </a:lnTo>
                <a:lnTo>
                  <a:pt x="16184" y="1734"/>
                </a:lnTo>
                <a:lnTo>
                  <a:pt x="16189" y="1725"/>
                </a:lnTo>
                <a:lnTo>
                  <a:pt x="16202" y="1712"/>
                </a:lnTo>
                <a:lnTo>
                  <a:pt x="16213" y="1701"/>
                </a:lnTo>
                <a:lnTo>
                  <a:pt x="16214" y="1699"/>
                </a:lnTo>
                <a:lnTo>
                  <a:pt x="16215" y="1698"/>
                </a:lnTo>
                <a:lnTo>
                  <a:pt x="16204" y="1695"/>
                </a:lnTo>
                <a:lnTo>
                  <a:pt x="16194" y="1694"/>
                </a:lnTo>
                <a:lnTo>
                  <a:pt x="16191" y="1696"/>
                </a:lnTo>
                <a:lnTo>
                  <a:pt x="16188" y="1698"/>
                </a:lnTo>
                <a:lnTo>
                  <a:pt x="16184" y="1696"/>
                </a:lnTo>
                <a:lnTo>
                  <a:pt x="16179" y="1695"/>
                </a:lnTo>
                <a:lnTo>
                  <a:pt x="16178" y="1694"/>
                </a:lnTo>
                <a:lnTo>
                  <a:pt x="16177" y="1692"/>
                </a:lnTo>
                <a:lnTo>
                  <a:pt x="16175" y="1689"/>
                </a:lnTo>
                <a:lnTo>
                  <a:pt x="16171" y="1686"/>
                </a:lnTo>
                <a:lnTo>
                  <a:pt x="16164" y="1682"/>
                </a:lnTo>
                <a:lnTo>
                  <a:pt x="16158" y="1679"/>
                </a:lnTo>
                <a:lnTo>
                  <a:pt x="16155" y="1676"/>
                </a:lnTo>
                <a:lnTo>
                  <a:pt x="16153" y="1675"/>
                </a:lnTo>
                <a:lnTo>
                  <a:pt x="16146" y="1668"/>
                </a:lnTo>
                <a:lnTo>
                  <a:pt x="16142" y="1662"/>
                </a:lnTo>
                <a:lnTo>
                  <a:pt x="16142" y="1662"/>
                </a:lnTo>
                <a:lnTo>
                  <a:pt x="16139" y="1659"/>
                </a:lnTo>
                <a:lnTo>
                  <a:pt x="16133" y="1653"/>
                </a:lnTo>
                <a:lnTo>
                  <a:pt x="16128" y="1646"/>
                </a:lnTo>
                <a:lnTo>
                  <a:pt x="16125" y="1639"/>
                </a:lnTo>
                <a:lnTo>
                  <a:pt x="16122" y="1633"/>
                </a:lnTo>
                <a:lnTo>
                  <a:pt x="16119" y="1620"/>
                </a:lnTo>
                <a:lnTo>
                  <a:pt x="16119" y="1611"/>
                </a:lnTo>
                <a:lnTo>
                  <a:pt x="16119" y="1599"/>
                </a:lnTo>
                <a:lnTo>
                  <a:pt x="16122" y="1588"/>
                </a:lnTo>
                <a:lnTo>
                  <a:pt x="16123" y="1580"/>
                </a:lnTo>
                <a:lnTo>
                  <a:pt x="16126" y="1575"/>
                </a:lnTo>
                <a:lnTo>
                  <a:pt x="16128" y="1565"/>
                </a:lnTo>
                <a:lnTo>
                  <a:pt x="16130" y="1557"/>
                </a:lnTo>
                <a:lnTo>
                  <a:pt x="16133" y="1551"/>
                </a:lnTo>
                <a:lnTo>
                  <a:pt x="16136" y="1548"/>
                </a:lnTo>
                <a:lnTo>
                  <a:pt x="16141" y="1532"/>
                </a:lnTo>
                <a:lnTo>
                  <a:pt x="16146" y="1524"/>
                </a:lnTo>
                <a:lnTo>
                  <a:pt x="16145" y="1515"/>
                </a:lnTo>
                <a:lnTo>
                  <a:pt x="16145" y="1505"/>
                </a:lnTo>
                <a:lnTo>
                  <a:pt x="16142" y="1493"/>
                </a:lnTo>
                <a:lnTo>
                  <a:pt x="16138" y="1485"/>
                </a:lnTo>
                <a:lnTo>
                  <a:pt x="16136" y="1483"/>
                </a:lnTo>
                <a:lnTo>
                  <a:pt x="16133" y="1482"/>
                </a:lnTo>
                <a:lnTo>
                  <a:pt x="16132" y="1478"/>
                </a:lnTo>
                <a:lnTo>
                  <a:pt x="16132" y="1473"/>
                </a:lnTo>
                <a:lnTo>
                  <a:pt x="16129" y="1472"/>
                </a:lnTo>
                <a:lnTo>
                  <a:pt x="16126" y="1470"/>
                </a:lnTo>
                <a:lnTo>
                  <a:pt x="16128" y="1469"/>
                </a:lnTo>
                <a:lnTo>
                  <a:pt x="16129" y="1466"/>
                </a:lnTo>
                <a:lnTo>
                  <a:pt x="16128" y="1463"/>
                </a:lnTo>
                <a:lnTo>
                  <a:pt x="16126" y="1460"/>
                </a:lnTo>
                <a:lnTo>
                  <a:pt x="16120" y="1456"/>
                </a:lnTo>
                <a:lnTo>
                  <a:pt x="16110" y="1450"/>
                </a:lnTo>
                <a:lnTo>
                  <a:pt x="16102" y="1443"/>
                </a:lnTo>
                <a:lnTo>
                  <a:pt x="16092" y="1433"/>
                </a:lnTo>
                <a:lnTo>
                  <a:pt x="16079" y="1423"/>
                </a:lnTo>
                <a:lnTo>
                  <a:pt x="16064" y="1413"/>
                </a:lnTo>
                <a:lnTo>
                  <a:pt x="16053" y="1411"/>
                </a:lnTo>
                <a:lnTo>
                  <a:pt x="16043" y="1410"/>
                </a:lnTo>
                <a:lnTo>
                  <a:pt x="16038" y="1408"/>
                </a:lnTo>
                <a:lnTo>
                  <a:pt x="16035" y="1408"/>
                </a:lnTo>
                <a:lnTo>
                  <a:pt x="16031" y="1407"/>
                </a:lnTo>
                <a:lnTo>
                  <a:pt x="16028" y="1406"/>
                </a:lnTo>
                <a:lnTo>
                  <a:pt x="16018" y="1400"/>
                </a:lnTo>
                <a:lnTo>
                  <a:pt x="16005" y="1393"/>
                </a:lnTo>
                <a:lnTo>
                  <a:pt x="15999" y="1388"/>
                </a:lnTo>
                <a:lnTo>
                  <a:pt x="15995" y="1383"/>
                </a:lnTo>
                <a:lnTo>
                  <a:pt x="15994" y="1378"/>
                </a:lnTo>
                <a:lnTo>
                  <a:pt x="15992" y="1374"/>
                </a:lnTo>
                <a:lnTo>
                  <a:pt x="15989" y="1370"/>
                </a:lnTo>
                <a:lnTo>
                  <a:pt x="15986" y="1367"/>
                </a:lnTo>
                <a:lnTo>
                  <a:pt x="15981" y="1364"/>
                </a:lnTo>
                <a:lnTo>
                  <a:pt x="15976" y="1362"/>
                </a:lnTo>
                <a:lnTo>
                  <a:pt x="15969" y="1364"/>
                </a:lnTo>
                <a:lnTo>
                  <a:pt x="15961" y="1365"/>
                </a:lnTo>
                <a:lnTo>
                  <a:pt x="15959" y="1365"/>
                </a:lnTo>
                <a:lnTo>
                  <a:pt x="15956" y="1367"/>
                </a:lnTo>
                <a:lnTo>
                  <a:pt x="15953" y="1364"/>
                </a:lnTo>
                <a:lnTo>
                  <a:pt x="15952" y="1362"/>
                </a:lnTo>
                <a:lnTo>
                  <a:pt x="15943" y="1361"/>
                </a:lnTo>
                <a:lnTo>
                  <a:pt x="15935" y="1359"/>
                </a:lnTo>
                <a:lnTo>
                  <a:pt x="15933" y="1358"/>
                </a:lnTo>
                <a:lnTo>
                  <a:pt x="15932" y="1357"/>
                </a:lnTo>
                <a:lnTo>
                  <a:pt x="15932" y="1354"/>
                </a:lnTo>
                <a:lnTo>
                  <a:pt x="15932" y="1351"/>
                </a:lnTo>
                <a:lnTo>
                  <a:pt x="15929" y="1349"/>
                </a:lnTo>
                <a:lnTo>
                  <a:pt x="15926" y="1349"/>
                </a:lnTo>
                <a:lnTo>
                  <a:pt x="15919" y="1352"/>
                </a:lnTo>
                <a:lnTo>
                  <a:pt x="15912" y="1355"/>
                </a:lnTo>
                <a:lnTo>
                  <a:pt x="15901" y="1348"/>
                </a:lnTo>
                <a:lnTo>
                  <a:pt x="15890" y="1344"/>
                </a:lnTo>
                <a:lnTo>
                  <a:pt x="15887" y="1344"/>
                </a:lnTo>
                <a:lnTo>
                  <a:pt x="15883" y="1345"/>
                </a:lnTo>
                <a:lnTo>
                  <a:pt x="15876" y="1349"/>
                </a:lnTo>
                <a:lnTo>
                  <a:pt x="15868" y="1355"/>
                </a:lnTo>
                <a:lnTo>
                  <a:pt x="15858" y="1361"/>
                </a:lnTo>
                <a:lnTo>
                  <a:pt x="15848" y="1367"/>
                </a:lnTo>
                <a:lnTo>
                  <a:pt x="15845" y="1370"/>
                </a:lnTo>
                <a:lnTo>
                  <a:pt x="15844" y="1372"/>
                </a:lnTo>
                <a:lnTo>
                  <a:pt x="15841" y="1374"/>
                </a:lnTo>
                <a:lnTo>
                  <a:pt x="15837" y="1374"/>
                </a:lnTo>
                <a:lnTo>
                  <a:pt x="15834" y="1377"/>
                </a:lnTo>
                <a:lnTo>
                  <a:pt x="15831" y="1380"/>
                </a:lnTo>
                <a:lnTo>
                  <a:pt x="15825" y="1381"/>
                </a:lnTo>
                <a:lnTo>
                  <a:pt x="15819" y="1381"/>
                </a:lnTo>
                <a:lnTo>
                  <a:pt x="15819" y="1375"/>
                </a:lnTo>
                <a:lnTo>
                  <a:pt x="15821" y="1370"/>
                </a:lnTo>
                <a:lnTo>
                  <a:pt x="15825" y="1365"/>
                </a:lnTo>
                <a:lnTo>
                  <a:pt x="15831" y="1359"/>
                </a:lnTo>
                <a:lnTo>
                  <a:pt x="15840" y="1357"/>
                </a:lnTo>
                <a:lnTo>
                  <a:pt x="15850" y="1352"/>
                </a:lnTo>
                <a:lnTo>
                  <a:pt x="15857" y="1349"/>
                </a:lnTo>
                <a:lnTo>
                  <a:pt x="15868" y="1347"/>
                </a:lnTo>
                <a:lnTo>
                  <a:pt x="15871" y="1345"/>
                </a:lnTo>
                <a:lnTo>
                  <a:pt x="15870" y="1344"/>
                </a:lnTo>
                <a:lnTo>
                  <a:pt x="15868" y="1342"/>
                </a:lnTo>
                <a:lnTo>
                  <a:pt x="15865" y="1342"/>
                </a:lnTo>
                <a:lnTo>
                  <a:pt x="15864" y="1339"/>
                </a:lnTo>
                <a:lnTo>
                  <a:pt x="15864" y="1336"/>
                </a:lnTo>
                <a:lnTo>
                  <a:pt x="15863" y="1332"/>
                </a:lnTo>
                <a:lnTo>
                  <a:pt x="15863" y="1329"/>
                </a:lnTo>
                <a:lnTo>
                  <a:pt x="15863" y="1325"/>
                </a:lnTo>
                <a:lnTo>
                  <a:pt x="15860" y="1322"/>
                </a:lnTo>
                <a:lnTo>
                  <a:pt x="15853" y="1322"/>
                </a:lnTo>
                <a:lnTo>
                  <a:pt x="15845" y="1322"/>
                </a:lnTo>
                <a:lnTo>
                  <a:pt x="15837" y="1321"/>
                </a:lnTo>
                <a:lnTo>
                  <a:pt x="15828" y="1318"/>
                </a:lnTo>
                <a:lnTo>
                  <a:pt x="15825" y="1318"/>
                </a:lnTo>
                <a:lnTo>
                  <a:pt x="15825" y="1316"/>
                </a:lnTo>
                <a:lnTo>
                  <a:pt x="15825" y="1315"/>
                </a:lnTo>
                <a:lnTo>
                  <a:pt x="15825" y="1312"/>
                </a:lnTo>
                <a:lnTo>
                  <a:pt x="15827" y="1311"/>
                </a:lnTo>
                <a:lnTo>
                  <a:pt x="15828" y="1309"/>
                </a:lnTo>
                <a:lnTo>
                  <a:pt x="15827" y="1308"/>
                </a:lnTo>
                <a:lnTo>
                  <a:pt x="15827" y="1305"/>
                </a:lnTo>
                <a:lnTo>
                  <a:pt x="15828" y="1303"/>
                </a:lnTo>
                <a:lnTo>
                  <a:pt x="15829" y="1302"/>
                </a:lnTo>
                <a:lnTo>
                  <a:pt x="15829" y="1299"/>
                </a:lnTo>
                <a:lnTo>
                  <a:pt x="15827" y="1296"/>
                </a:lnTo>
                <a:lnTo>
                  <a:pt x="15822" y="1293"/>
                </a:lnTo>
                <a:lnTo>
                  <a:pt x="15822" y="1292"/>
                </a:lnTo>
                <a:lnTo>
                  <a:pt x="15822" y="1289"/>
                </a:lnTo>
                <a:lnTo>
                  <a:pt x="15821" y="1286"/>
                </a:lnTo>
                <a:lnTo>
                  <a:pt x="15818" y="1282"/>
                </a:lnTo>
                <a:lnTo>
                  <a:pt x="15817" y="1279"/>
                </a:lnTo>
                <a:lnTo>
                  <a:pt x="15814" y="1276"/>
                </a:lnTo>
                <a:lnTo>
                  <a:pt x="15811" y="1272"/>
                </a:lnTo>
                <a:lnTo>
                  <a:pt x="15809" y="1269"/>
                </a:lnTo>
                <a:lnTo>
                  <a:pt x="15808" y="1264"/>
                </a:lnTo>
                <a:lnTo>
                  <a:pt x="15804" y="1260"/>
                </a:lnTo>
                <a:lnTo>
                  <a:pt x="15798" y="1256"/>
                </a:lnTo>
                <a:lnTo>
                  <a:pt x="15793" y="1250"/>
                </a:lnTo>
                <a:lnTo>
                  <a:pt x="15788" y="1244"/>
                </a:lnTo>
                <a:lnTo>
                  <a:pt x="15783" y="1240"/>
                </a:lnTo>
                <a:lnTo>
                  <a:pt x="15779" y="1236"/>
                </a:lnTo>
                <a:lnTo>
                  <a:pt x="15778" y="1231"/>
                </a:lnTo>
                <a:lnTo>
                  <a:pt x="15775" y="1226"/>
                </a:lnTo>
                <a:lnTo>
                  <a:pt x="15773" y="1221"/>
                </a:lnTo>
                <a:lnTo>
                  <a:pt x="15770" y="1217"/>
                </a:lnTo>
                <a:lnTo>
                  <a:pt x="15765" y="1211"/>
                </a:lnTo>
                <a:lnTo>
                  <a:pt x="15759" y="1207"/>
                </a:lnTo>
                <a:lnTo>
                  <a:pt x="15753" y="1205"/>
                </a:lnTo>
                <a:lnTo>
                  <a:pt x="15750" y="1204"/>
                </a:lnTo>
                <a:lnTo>
                  <a:pt x="15750" y="1198"/>
                </a:lnTo>
                <a:lnTo>
                  <a:pt x="15750" y="1191"/>
                </a:lnTo>
                <a:lnTo>
                  <a:pt x="15749" y="1187"/>
                </a:lnTo>
                <a:lnTo>
                  <a:pt x="15747" y="1181"/>
                </a:lnTo>
                <a:lnTo>
                  <a:pt x="15745" y="1169"/>
                </a:lnTo>
                <a:lnTo>
                  <a:pt x="15742" y="1165"/>
                </a:lnTo>
                <a:lnTo>
                  <a:pt x="15730" y="1162"/>
                </a:lnTo>
                <a:lnTo>
                  <a:pt x="15716" y="1161"/>
                </a:lnTo>
                <a:lnTo>
                  <a:pt x="15710" y="1156"/>
                </a:lnTo>
                <a:lnTo>
                  <a:pt x="15704" y="1149"/>
                </a:lnTo>
                <a:lnTo>
                  <a:pt x="15700" y="1146"/>
                </a:lnTo>
                <a:lnTo>
                  <a:pt x="15696" y="1145"/>
                </a:lnTo>
                <a:lnTo>
                  <a:pt x="15690" y="1141"/>
                </a:lnTo>
                <a:lnTo>
                  <a:pt x="15683" y="1135"/>
                </a:lnTo>
                <a:lnTo>
                  <a:pt x="15678" y="1136"/>
                </a:lnTo>
                <a:lnTo>
                  <a:pt x="15673" y="1139"/>
                </a:lnTo>
                <a:lnTo>
                  <a:pt x="15670" y="1145"/>
                </a:lnTo>
                <a:lnTo>
                  <a:pt x="15667" y="1149"/>
                </a:lnTo>
                <a:lnTo>
                  <a:pt x="15668" y="1151"/>
                </a:lnTo>
                <a:lnTo>
                  <a:pt x="15668" y="1152"/>
                </a:lnTo>
                <a:lnTo>
                  <a:pt x="15664" y="1152"/>
                </a:lnTo>
                <a:lnTo>
                  <a:pt x="15661" y="1152"/>
                </a:lnTo>
                <a:lnTo>
                  <a:pt x="15660" y="1151"/>
                </a:lnTo>
                <a:lnTo>
                  <a:pt x="15660" y="1152"/>
                </a:lnTo>
                <a:lnTo>
                  <a:pt x="15658" y="1156"/>
                </a:lnTo>
                <a:lnTo>
                  <a:pt x="15657" y="1161"/>
                </a:lnTo>
                <a:lnTo>
                  <a:pt x="15647" y="1159"/>
                </a:lnTo>
                <a:lnTo>
                  <a:pt x="15628" y="1161"/>
                </a:lnTo>
                <a:lnTo>
                  <a:pt x="15625" y="1162"/>
                </a:lnTo>
                <a:lnTo>
                  <a:pt x="15625" y="1167"/>
                </a:lnTo>
                <a:lnTo>
                  <a:pt x="15626" y="1174"/>
                </a:lnTo>
                <a:lnTo>
                  <a:pt x="15626" y="1177"/>
                </a:lnTo>
                <a:lnTo>
                  <a:pt x="15621" y="1172"/>
                </a:lnTo>
                <a:lnTo>
                  <a:pt x="15612" y="1168"/>
                </a:lnTo>
                <a:lnTo>
                  <a:pt x="15603" y="1165"/>
                </a:lnTo>
                <a:lnTo>
                  <a:pt x="15595" y="1164"/>
                </a:lnTo>
                <a:lnTo>
                  <a:pt x="15592" y="1165"/>
                </a:lnTo>
                <a:lnTo>
                  <a:pt x="15589" y="1167"/>
                </a:lnTo>
                <a:lnTo>
                  <a:pt x="15585" y="1169"/>
                </a:lnTo>
                <a:lnTo>
                  <a:pt x="15580" y="1174"/>
                </a:lnTo>
                <a:lnTo>
                  <a:pt x="15580" y="1171"/>
                </a:lnTo>
                <a:lnTo>
                  <a:pt x="15582" y="1168"/>
                </a:lnTo>
                <a:lnTo>
                  <a:pt x="15582" y="1167"/>
                </a:lnTo>
                <a:lnTo>
                  <a:pt x="15580" y="1165"/>
                </a:lnTo>
                <a:lnTo>
                  <a:pt x="15580" y="1164"/>
                </a:lnTo>
                <a:lnTo>
                  <a:pt x="15580" y="1161"/>
                </a:lnTo>
                <a:lnTo>
                  <a:pt x="15582" y="1155"/>
                </a:lnTo>
                <a:lnTo>
                  <a:pt x="15583" y="1151"/>
                </a:lnTo>
                <a:lnTo>
                  <a:pt x="15589" y="1146"/>
                </a:lnTo>
                <a:lnTo>
                  <a:pt x="15592" y="1143"/>
                </a:lnTo>
                <a:lnTo>
                  <a:pt x="15592" y="1141"/>
                </a:lnTo>
                <a:lnTo>
                  <a:pt x="15593" y="1138"/>
                </a:lnTo>
                <a:lnTo>
                  <a:pt x="15593" y="1133"/>
                </a:lnTo>
                <a:lnTo>
                  <a:pt x="15596" y="1129"/>
                </a:lnTo>
                <a:lnTo>
                  <a:pt x="15601" y="1128"/>
                </a:lnTo>
                <a:lnTo>
                  <a:pt x="15603" y="1126"/>
                </a:lnTo>
                <a:lnTo>
                  <a:pt x="15606" y="1125"/>
                </a:lnTo>
                <a:lnTo>
                  <a:pt x="15606" y="1125"/>
                </a:lnTo>
                <a:lnTo>
                  <a:pt x="15608" y="1125"/>
                </a:lnTo>
                <a:lnTo>
                  <a:pt x="15609" y="1123"/>
                </a:lnTo>
                <a:lnTo>
                  <a:pt x="15613" y="1119"/>
                </a:lnTo>
                <a:lnTo>
                  <a:pt x="15618" y="1112"/>
                </a:lnTo>
                <a:lnTo>
                  <a:pt x="15616" y="1110"/>
                </a:lnTo>
                <a:lnTo>
                  <a:pt x="15615" y="1109"/>
                </a:lnTo>
                <a:lnTo>
                  <a:pt x="15615" y="1107"/>
                </a:lnTo>
                <a:lnTo>
                  <a:pt x="15619" y="1106"/>
                </a:lnTo>
                <a:lnTo>
                  <a:pt x="15621" y="1103"/>
                </a:lnTo>
                <a:lnTo>
                  <a:pt x="15624" y="1103"/>
                </a:lnTo>
                <a:lnTo>
                  <a:pt x="15625" y="1105"/>
                </a:lnTo>
                <a:lnTo>
                  <a:pt x="15626" y="1107"/>
                </a:lnTo>
                <a:lnTo>
                  <a:pt x="15631" y="1110"/>
                </a:lnTo>
                <a:lnTo>
                  <a:pt x="15635" y="1112"/>
                </a:lnTo>
                <a:lnTo>
                  <a:pt x="15635" y="1110"/>
                </a:lnTo>
                <a:lnTo>
                  <a:pt x="15637" y="1110"/>
                </a:lnTo>
                <a:lnTo>
                  <a:pt x="15639" y="1112"/>
                </a:lnTo>
                <a:lnTo>
                  <a:pt x="15642" y="1115"/>
                </a:lnTo>
                <a:lnTo>
                  <a:pt x="15648" y="1120"/>
                </a:lnTo>
                <a:lnTo>
                  <a:pt x="15652" y="1125"/>
                </a:lnTo>
                <a:lnTo>
                  <a:pt x="15660" y="1128"/>
                </a:lnTo>
                <a:lnTo>
                  <a:pt x="15667" y="1129"/>
                </a:lnTo>
                <a:lnTo>
                  <a:pt x="15674" y="1126"/>
                </a:lnTo>
                <a:lnTo>
                  <a:pt x="15681" y="1123"/>
                </a:lnTo>
                <a:lnTo>
                  <a:pt x="15691" y="1123"/>
                </a:lnTo>
                <a:lnTo>
                  <a:pt x="15700" y="1122"/>
                </a:lnTo>
                <a:lnTo>
                  <a:pt x="15704" y="1123"/>
                </a:lnTo>
                <a:lnTo>
                  <a:pt x="15709" y="1123"/>
                </a:lnTo>
                <a:lnTo>
                  <a:pt x="15714" y="1125"/>
                </a:lnTo>
                <a:lnTo>
                  <a:pt x="15719" y="1125"/>
                </a:lnTo>
                <a:lnTo>
                  <a:pt x="15726" y="1125"/>
                </a:lnTo>
                <a:lnTo>
                  <a:pt x="15733" y="1122"/>
                </a:lnTo>
                <a:lnTo>
                  <a:pt x="15732" y="1119"/>
                </a:lnTo>
                <a:lnTo>
                  <a:pt x="15730" y="1118"/>
                </a:lnTo>
                <a:lnTo>
                  <a:pt x="15729" y="1116"/>
                </a:lnTo>
                <a:lnTo>
                  <a:pt x="15727" y="1112"/>
                </a:lnTo>
                <a:lnTo>
                  <a:pt x="15729" y="1106"/>
                </a:lnTo>
                <a:lnTo>
                  <a:pt x="15730" y="1100"/>
                </a:lnTo>
                <a:lnTo>
                  <a:pt x="15727" y="1093"/>
                </a:lnTo>
                <a:lnTo>
                  <a:pt x="15724" y="1086"/>
                </a:lnTo>
                <a:lnTo>
                  <a:pt x="15721" y="1080"/>
                </a:lnTo>
                <a:lnTo>
                  <a:pt x="15720" y="1073"/>
                </a:lnTo>
                <a:lnTo>
                  <a:pt x="15719" y="1066"/>
                </a:lnTo>
                <a:lnTo>
                  <a:pt x="15716" y="1060"/>
                </a:lnTo>
                <a:lnTo>
                  <a:pt x="15716" y="1053"/>
                </a:lnTo>
                <a:lnTo>
                  <a:pt x="15717" y="1046"/>
                </a:lnTo>
                <a:lnTo>
                  <a:pt x="15711" y="1044"/>
                </a:lnTo>
                <a:lnTo>
                  <a:pt x="15707" y="1046"/>
                </a:lnTo>
                <a:lnTo>
                  <a:pt x="15703" y="1048"/>
                </a:lnTo>
                <a:lnTo>
                  <a:pt x="15696" y="1054"/>
                </a:lnTo>
                <a:lnTo>
                  <a:pt x="15688" y="1060"/>
                </a:lnTo>
                <a:lnTo>
                  <a:pt x="15683" y="1064"/>
                </a:lnTo>
                <a:lnTo>
                  <a:pt x="15678" y="1067"/>
                </a:lnTo>
                <a:lnTo>
                  <a:pt x="15674" y="1067"/>
                </a:lnTo>
                <a:lnTo>
                  <a:pt x="15667" y="1069"/>
                </a:lnTo>
                <a:lnTo>
                  <a:pt x="15658" y="1067"/>
                </a:lnTo>
                <a:lnTo>
                  <a:pt x="15654" y="1067"/>
                </a:lnTo>
                <a:lnTo>
                  <a:pt x="15647" y="1066"/>
                </a:lnTo>
                <a:lnTo>
                  <a:pt x="15642" y="1066"/>
                </a:lnTo>
                <a:lnTo>
                  <a:pt x="15639" y="1064"/>
                </a:lnTo>
                <a:lnTo>
                  <a:pt x="15638" y="1060"/>
                </a:lnTo>
                <a:lnTo>
                  <a:pt x="15638" y="1057"/>
                </a:lnTo>
                <a:lnTo>
                  <a:pt x="15635" y="1056"/>
                </a:lnTo>
                <a:lnTo>
                  <a:pt x="15634" y="1054"/>
                </a:lnTo>
                <a:lnTo>
                  <a:pt x="15635" y="1053"/>
                </a:lnTo>
                <a:lnTo>
                  <a:pt x="15638" y="1051"/>
                </a:lnTo>
                <a:lnTo>
                  <a:pt x="15638" y="1048"/>
                </a:lnTo>
                <a:lnTo>
                  <a:pt x="15638" y="1046"/>
                </a:lnTo>
                <a:lnTo>
                  <a:pt x="15641" y="1046"/>
                </a:lnTo>
                <a:lnTo>
                  <a:pt x="15645" y="1047"/>
                </a:lnTo>
                <a:lnTo>
                  <a:pt x="15645" y="1048"/>
                </a:lnTo>
                <a:lnTo>
                  <a:pt x="15648" y="1051"/>
                </a:lnTo>
                <a:lnTo>
                  <a:pt x="15655" y="1053"/>
                </a:lnTo>
                <a:lnTo>
                  <a:pt x="15661" y="1054"/>
                </a:lnTo>
                <a:lnTo>
                  <a:pt x="15662" y="1054"/>
                </a:lnTo>
                <a:lnTo>
                  <a:pt x="15665" y="1057"/>
                </a:lnTo>
                <a:lnTo>
                  <a:pt x="15668" y="1060"/>
                </a:lnTo>
                <a:lnTo>
                  <a:pt x="15670" y="1061"/>
                </a:lnTo>
                <a:lnTo>
                  <a:pt x="15675" y="1061"/>
                </a:lnTo>
                <a:lnTo>
                  <a:pt x="15681" y="1063"/>
                </a:lnTo>
                <a:lnTo>
                  <a:pt x="15683" y="1060"/>
                </a:lnTo>
                <a:lnTo>
                  <a:pt x="15685" y="1059"/>
                </a:lnTo>
                <a:lnTo>
                  <a:pt x="15685" y="1057"/>
                </a:lnTo>
                <a:lnTo>
                  <a:pt x="15687" y="1056"/>
                </a:lnTo>
                <a:lnTo>
                  <a:pt x="15687" y="1050"/>
                </a:lnTo>
                <a:lnTo>
                  <a:pt x="15688" y="1044"/>
                </a:lnTo>
                <a:lnTo>
                  <a:pt x="15688" y="1043"/>
                </a:lnTo>
                <a:lnTo>
                  <a:pt x="15691" y="1040"/>
                </a:lnTo>
                <a:lnTo>
                  <a:pt x="15696" y="1040"/>
                </a:lnTo>
                <a:lnTo>
                  <a:pt x="15700" y="1040"/>
                </a:lnTo>
                <a:lnTo>
                  <a:pt x="15707" y="1040"/>
                </a:lnTo>
                <a:lnTo>
                  <a:pt x="15713" y="1040"/>
                </a:lnTo>
                <a:lnTo>
                  <a:pt x="15724" y="1043"/>
                </a:lnTo>
                <a:lnTo>
                  <a:pt x="15733" y="1043"/>
                </a:lnTo>
                <a:lnTo>
                  <a:pt x="15736" y="1043"/>
                </a:lnTo>
                <a:lnTo>
                  <a:pt x="15736" y="1041"/>
                </a:lnTo>
                <a:lnTo>
                  <a:pt x="15736" y="1035"/>
                </a:lnTo>
                <a:lnTo>
                  <a:pt x="15733" y="1028"/>
                </a:lnTo>
                <a:lnTo>
                  <a:pt x="15729" y="1015"/>
                </a:lnTo>
                <a:lnTo>
                  <a:pt x="15727" y="1004"/>
                </a:lnTo>
                <a:lnTo>
                  <a:pt x="15727" y="1001"/>
                </a:lnTo>
                <a:lnTo>
                  <a:pt x="15724" y="997"/>
                </a:lnTo>
                <a:lnTo>
                  <a:pt x="15721" y="997"/>
                </a:lnTo>
                <a:lnTo>
                  <a:pt x="15716" y="997"/>
                </a:lnTo>
                <a:lnTo>
                  <a:pt x="15710" y="1001"/>
                </a:lnTo>
                <a:lnTo>
                  <a:pt x="15704" y="1002"/>
                </a:lnTo>
                <a:lnTo>
                  <a:pt x="15697" y="1001"/>
                </a:lnTo>
                <a:lnTo>
                  <a:pt x="15694" y="999"/>
                </a:lnTo>
                <a:lnTo>
                  <a:pt x="15688" y="997"/>
                </a:lnTo>
                <a:lnTo>
                  <a:pt x="15684" y="995"/>
                </a:lnTo>
                <a:lnTo>
                  <a:pt x="15685" y="995"/>
                </a:lnTo>
                <a:lnTo>
                  <a:pt x="15687" y="994"/>
                </a:lnTo>
                <a:lnTo>
                  <a:pt x="15687" y="992"/>
                </a:lnTo>
                <a:lnTo>
                  <a:pt x="15687" y="989"/>
                </a:lnTo>
                <a:lnTo>
                  <a:pt x="15685" y="989"/>
                </a:lnTo>
                <a:lnTo>
                  <a:pt x="15683" y="988"/>
                </a:lnTo>
                <a:lnTo>
                  <a:pt x="15680" y="987"/>
                </a:lnTo>
                <a:lnTo>
                  <a:pt x="15680" y="984"/>
                </a:lnTo>
                <a:lnTo>
                  <a:pt x="15683" y="981"/>
                </a:lnTo>
                <a:lnTo>
                  <a:pt x="15685" y="978"/>
                </a:lnTo>
                <a:lnTo>
                  <a:pt x="15688" y="976"/>
                </a:lnTo>
                <a:lnTo>
                  <a:pt x="15691" y="976"/>
                </a:lnTo>
                <a:lnTo>
                  <a:pt x="15693" y="974"/>
                </a:lnTo>
                <a:lnTo>
                  <a:pt x="15694" y="971"/>
                </a:lnTo>
                <a:lnTo>
                  <a:pt x="15696" y="966"/>
                </a:lnTo>
                <a:lnTo>
                  <a:pt x="15696" y="962"/>
                </a:lnTo>
                <a:lnTo>
                  <a:pt x="15696" y="958"/>
                </a:lnTo>
                <a:lnTo>
                  <a:pt x="15697" y="955"/>
                </a:lnTo>
                <a:lnTo>
                  <a:pt x="15697" y="952"/>
                </a:lnTo>
                <a:lnTo>
                  <a:pt x="15698" y="948"/>
                </a:lnTo>
                <a:lnTo>
                  <a:pt x="15701" y="942"/>
                </a:lnTo>
                <a:lnTo>
                  <a:pt x="15704" y="938"/>
                </a:lnTo>
                <a:lnTo>
                  <a:pt x="15709" y="927"/>
                </a:lnTo>
                <a:lnTo>
                  <a:pt x="15713" y="920"/>
                </a:lnTo>
                <a:lnTo>
                  <a:pt x="15713" y="917"/>
                </a:lnTo>
                <a:lnTo>
                  <a:pt x="15713" y="913"/>
                </a:lnTo>
                <a:lnTo>
                  <a:pt x="15710" y="907"/>
                </a:lnTo>
                <a:lnTo>
                  <a:pt x="15709" y="903"/>
                </a:lnTo>
                <a:lnTo>
                  <a:pt x="15706" y="896"/>
                </a:lnTo>
                <a:lnTo>
                  <a:pt x="15704" y="887"/>
                </a:lnTo>
                <a:lnTo>
                  <a:pt x="15703" y="881"/>
                </a:lnTo>
                <a:lnTo>
                  <a:pt x="15703" y="874"/>
                </a:lnTo>
                <a:lnTo>
                  <a:pt x="15700" y="867"/>
                </a:lnTo>
                <a:lnTo>
                  <a:pt x="15697" y="860"/>
                </a:lnTo>
                <a:lnTo>
                  <a:pt x="15697" y="851"/>
                </a:lnTo>
                <a:lnTo>
                  <a:pt x="15698" y="841"/>
                </a:lnTo>
                <a:lnTo>
                  <a:pt x="15700" y="837"/>
                </a:lnTo>
                <a:lnTo>
                  <a:pt x="15703" y="834"/>
                </a:lnTo>
                <a:lnTo>
                  <a:pt x="15698" y="832"/>
                </a:lnTo>
                <a:lnTo>
                  <a:pt x="15690" y="830"/>
                </a:lnTo>
                <a:lnTo>
                  <a:pt x="15690" y="825"/>
                </a:lnTo>
                <a:lnTo>
                  <a:pt x="15690" y="821"/>
                </a:lnTo>
                <a:lnTo>
                  <a:pt x="15690" y="818"/>
                </a:lnTo>
                <a:lnTo>
                  <a:pt x="15691" y="817"/>
                </a:lnTo>
                <a:lnTo>
                  <a:pt x="15694" y="814"/>
                </a:lnTo>
                <a:lnTo>
                  <a:pt x="15698" y="812"/>
                </a:lnTo>
                <a:lnTo>
                  <a:pt x="15696" y="818"/>
                </a:lnTo>
                <a:lnTo>
                  <a:pt x="15693" y="822"/>
                </a:lnTo>
                <a:lnTo>
                  <a:pt x="15694" y="824"/>
                </a:lnTo>
                <a:lnTo>
                  <a:pt x="15696" y="825"/>
                </a:lnTo>
                <a:lnTo>
                  <a:pt x="15698" y="825"/>
                </a:lnTo>
                <a:lnTo>
                  <a:pt x="15703" y="825"/>
                </a:lnTo>
                <a:lnTo>
                  <a:pt x="15706" y="825"/>
                </a:lnTo>
                <a:lnTo>
                  <a:pt x="15710" y="824"/>
                </a:lnTo>
                <a:lnTo>
                  <a:pt x="15713" y="821"/>
                </a:lnTo>
                <a:lnTo>
                  <a:pt x="15716" y="818"/>
                </a:lnTo>
                <a:lnTo>
                  <a:pt x="15717" y="819"/>
                </a:lnTo>
                <a:lnTo>
                  <a:pt x="15720" y="821"/>
                </a:lnTo>
                <a:lnTo>
                  <a:pt x="15721" y="819"/>
                </a:lnTo>
                <a:lnTo>
                  <a:pt x="15723" y="818"/>
                </a:lnTo>
                <a:lnTo>
                  <a:pt x="15724" y="817"/>
                </a:lnTo>
                <a:lnTo>
                  <a:pt x="15726" y="814"/>
                </a:lnTo>
                <a:lnTo>
                  <a:pt x="15724" y="811"/>
                </a:lnTo>
                <a:lnTo>
                  <a:pt x="15724" y="809"/>
                </a:lnTo>
                <a:lnTo>
                  <a:pt x="15724" y="807"/>
                </a:lnTo>
                <a:lnTo>
                  <a:pt x="15723" y="802"/>
                </a:lnTo>
                <a:lnTo>
                  <a:pt x="15724" y="799"/>
                </a:lnTo>
                <a:lnTo>
                  <a:pt x="15723" y="796"/>
                </a:lnTo>
                <a:lnTo>
                  <a:pt x="15720" y="792"/>
                </a:lnTo>
                <a:lnTo>
                  <a:pt x="15717" y="786"/>
                </a:lnTo>
                <a:lnTo>
                  <a:pt x="15713" y="775"/>
                </a:lnTo>
                <a:lnTo>
                  <a:pt x="15703" y="763"/>
                </a:lnTo>
                <a:lnTo>
                  <a:pt x="15697" y="756"/>
                </a:lnTo>
                <a:lnTo>
                  <a:pt x="15691" y="749"/>
                </a:lnTo>
                <a:lnTo>
                  <a:pt x="15688" y="747"/>
                </a:lnTo>
                <a:lnTo>
                  <a:pt x="15685" y="745"/>
                </a:lnTo>
                <a:lnTo>
                  <a:pt x="15671" y="724"/>
                </a:lnTo>
                <a:lnTo>
                  <a:pt x="15658" y="703"/>
                </a:lnTo>
                <a:lnTo>
                  <a:pt x="15652" y="691"/>
                </a:lnTo>
                <a:lnTo>
                  <a:pt x="15647" y="681"/>
                </a:lnTo>
                <a:lnTo>
                  <a:pt x="15644" y="678"/>
                </a:lnTo>
                <a:lnTo>
                  <a:pt x="15641" y="674"/>
                </a:lnTo>
                <a:lnTo>
                  <a:pt x="15638" y="671"/>
                </a:lnTo>
                <a:lnTo>
                  <a:pt x="15637" y="667"/>
                </a:lnTo>
                <a:lnTo>
                  <a:pt x="15635" y="665"/>
                </a:lnTo>
                <a:lnTo>
                  <a:pt x="15632" y="664"/>
                </a:lnTo>
                <a:lnTo>
                  <a:pt x="15628" y="668"/>
                </a:lnTo>
                <a:lnTo>
                  <a:pt x="15621" y="674"/>
                </a:lnTo>
                <a:lnTo>
                  <a:pt x="15619" y="674"/>
                </a:lnTo>
                <a:lnTo>
                  <a:pt x="15618" y="674"/>
                </a:lnTo>
                <a:lnTo>
                  <a:pt x="15618" y="674"/>
                </a:lnTo>
                <a:lnTo>
                  <a:pt x="15618" y="673"/>
                </a:lnTo>
                <a:lnTo>
                  <a:pt x="15619" y="670"/>
                </a:lnTo>
                <a:lnTo>
                  <a:pt x="15621" y="667"/>
                </a:lnTo>
                <a:lnTo>
                  <a:pt x="15624" y="663"/>
                </a:lnTo>
                <a:lnTo>
                  <a:pt x="15624" y="660"/>
                </a:lnTo>
                <a:lnTo>
                  <a:pt x="15616" y="654"/>
                </a:lnTo>
                <a:lnTo>
                  <a:pt x="15611" y="650"/>
                </a:lnTo>
                <a:lnTo>
                  <a:pt x="15611" y="648"/>
                </a:lnTo>
                <a:lnTo>
                  <a:pt x="15611" y="647"/>
                </a:lnTo>
                <a:lnTo>
                  <a:pt x="15613" y="647"/>
                </a:lnTo>
                <a:lnTo>
                  <a:pt x="15615" y="647"/>
                </a:lnTo>
                <a:lnTo>
                  <a:pt x="15622" y="650"/>
                </a:lnTo>
                <a:lnTo>
                  <a:pt x="15625" y="650"/>
                </a:lnTo>
                <a:lnTo>
                  <a:pt x="15626" y="647"/>
                </a:lnTo>
                <a:lnTo>
                  <a:pt x="15628" y="642"/>
                </a:lnTo>
                <a:lnTo>
                  <a:pt x="15628" y="639"/>
                </a:lnTo>
                <a:lnTo>
                  <a:pt x="15628" y="637"/>
                </a:lnTo>
                <a:lnTo>
                  <a:pt x="15625" y="627"/>
                </a:lnTo>
                <a:lnTo>
                  <a:pt x="15622" y="618"/>
                </a:lnTo>
                <a:lnTo>
                  <a:pt x="15616" y="602"/>
                </a:lnTo>
                <a:lnTo>
                  <a:pt x="15609" y="586"/>
                </a:lnTo>
                <a:lnTo>
                  <a:pt x="15606" y="585"/>
                </a:lnTo>
                <a:lnTo>
                  <a:pt x="15601" y="582"/>
                </a:lnTo>
                <a:lnTo>
                  <a:pt x="15593" y="582"/>
                </a:lnTo>
                <a:lnTo>
                  <a:pt x="15588" y="582"/>
                </a:lnTo>
                <a:lnTo>
                  <a:pt x="15583" y="582"/>
                </a:lnTo>
                <a:lnTo>
                  <a:pt x="15580" y="582"/>
                </a:lnTo>
                <a:lnTo>
                  <a:pt x="15580" y="580"/>
                </a:lnTo>
                <a:lnTo>
                  <a:pt x="15579" y="578"/>
                </a:lnTo>
                <a:lnTo>
                  <a:pt x="15583" y="576"/>
                </a:lnTo>
                <a:lnTo>
                  <a:pt x="15593" y="576"/>
                </a:lnTo>
                <a:lnTo>
                  <a:pt x="15599" y="576"/>
                </a:lnTo>
                <a:lnTo>
                  <a:pt x="15602" y="576"/>
                </a:lnTo>
                <a:lnTo>
                  <a:pt x="15605" y="576"/>
                </a:lnTo>
                <a:lnTo>
                  <a:pt x="15609" y="573"/>
                </a:lnTo>
                <a:lnTo>
                  <a:pt x="15612" y="569"/>
                </a:lnTo>
                <a:lnTo>
                  <a:pt x="15612" y="565"/>
                </a:lnTo>
                <a:lnTo>
                  <a:pt x="15615" y="559"/>
                </a:lnTo>
                <a:lnTo>
                  <a:pt x="15618" y="555"/>
                </a:lnTo>
                <a:lnTo>
                  <a:pt x="15619" y="544"/>
                </a:lnTo>
                <a:lnTo>
                  <a:pt x="15621" y="540"/>
                </a:lnTo>
                <a:lnTo>
                  <a:pt x="15625" y="530"/>
                </a:lnTo>
                <a:lnTo>
                  <a:pt x="15628" y="517"/>
                </a:lnTo>
                <a:lnTo>
                  <a:pt x="15626" y="517"/>
                </a:lnTo>
                <a:lnTo>
                  <a:pt x="15622" y="517"/>
                </a:lnTo>
                <a:lnTo>
                  <a:pt x="15618" y="520"/>
                </a:lnTo>
                <a:lnTo>
                  <a:pt x="15615" y="523"/>
                </a:lnTo>
                <a:lnTo>
                  <a:pt x="15612" y="524"/>
                </a:lnTo>
                <a:lnTo>
                  <a:pt x="15611" y="524"/>
                </a:lnTo>
                <a:lnTo>
                  <a:pt x="15611" y="521"/>
                </a:lnTo>
                <a:lnTo>
                  <a:pt x="15612" y="519"/>
                </a:lnTo>
                <a:lnTo>
                  <a:pt x="15615" y="517"/>
                </a:lnTo>
                <a:lnTo>
                  <a:pt x="15618" y="514"/>
                </a:lnTo>
                <a:lnTo>
                  <a:pt x="15619" y="513"/>
                </a:lnTo>
                <a:lnTo>
                  <a:pt x="15621" y="511"/>
                </a:lnTo>
                <a:lnTo>
                  <a:pt x="15621" y="507"/>
                </a:lnTo>
                <a:lnTo>
                  <a:pt x="15621" y="503"/>
                </a:lnTo>
                <a:lnTo>
                  <a:pt x="15619" y="498"/>
                </a:lnTo>
                <a:lnTo>
                  <a:pt x="15618" y="495"/>
                </a:lnTo>
                <a:lnTo>
                  <a:pt x="15616" y="493"/>
                </a:lnTo>
                <a:lnTo>
                  <a:pt x="15612" y="491"/>
                </a:lnTo>
                <a:lnTo>
                  <a:pt x="15609" y="488"/>
                </a:lnTo>
                <a:lnTo>
                  <a:pt x="15605" y="487"/>
                </a:lnTo>
                <a:lnTo>
                  <a:pt x="15601" y="485"/>
                </a:lnTo>
                <a:lnTo>
                  <a:pt x="15595" y="484"/>
                </a:lnTo>
                <a:lnTo>
                  <a:pt x="15592" y="484"/>
                </a:lnTo>
                <a:lnTo>
                  <a:pt x="15589" y="483"/>
                </a:lnTo>
                <a:lnTo>
                  <a:pt x="15582" y="474"/>
                </a:lnTo>
                <a:lnTo>
                  <a:pt x="15575" y="467"/>
                </a:lnTo>
                <a:lnTo>
                  <a:pt x="15576" y="462"/>
                </a:lnTo>
                <a:lnTo>
                  <a:pt x="15575" y="459"/>
                </a:lnTo>
                <a:lnTo>
                  <a:pt x="15576" y="447"/>
                </a:lnTo>
                <a:lnTo>
                  <a:pt x="15575" y="436"/>
                </a:lnTo>
                <a:lnTo>
                  <a:pt x="15575" y="435"/>
                </a:lnTo>
                <a:lnTo>
                  <a:pt x="15573" y="434"/>
                </a:lnTo>
                <a:lnTo>
                  <a:pt x="15575" y="432"/>
                </a:lnTo>
                <a:lnTo>
                  <a:pt x="15573" y="431"/>
                </a:lnTo>
                <a:lnTo>
                  <a:pt x="15569" y="429"/>
                </a:lnTo>
                <a:lnTo>
                  <a:pt x="15562" y="431"/>
                </a:lnTo>
                <a:lnTo>
                  <a:pt x="15559" y="432"/>
                </a:lnTo>
                <a:lnTo>
                  <a:pt x="15556" y="432"/>
                </a:lnTo>
                <a:lnTo>
                  <a:pt x="15553" y="432"/>
                </a:lnTo>
                <a:lnTo>
                  <a:pt x="15552" y="431"/>
                </a:lnTo>
                <a:lnTo>
                  <a:pt x="15550" y="429"/>
                </a:lnTo>
                <a:lnTo>
                  <a:pt x="15549" y="428"/>
                </a:lnTo>
                <a:lnTo>
                  <a:pt x="15549" y="426"/>
                </a:lnTo>
                <a:lnTo>
                  <a:pt x="15550" y="425"/>
                </a:lnTo>
                <a:lnTo>
                  <a:pt x="15554" y="426"/>
                </a:lnTo>
                <a:lnTo>
                  <a:pt x="15559" y="429"/>
                </a:lnTo>
                <a:lnTo>
                  <a:pt x="15560" y="428"/>
                </a:lnTo>
                <a:lnTo>
                  <a:pt x="15563" y="428"/>
                </a:lnTo>
                <a:lnTo>
                  <a:pt x="15565" y="426"/>
                </a:lnTo>
                <a:lnTo>
                  <a:pt x="15567" y="425"/>
                </a:lnTo>
                <a:lnTo>
                  <a:pt x="15570" y="425"/>
                </a:lnTo>
                <a:lnTo>
                  <a:pt x="15573" y="426"/>
                </a:lnTo>
                <a:lnTo>
                  <a:pt x="15575" y="428"/>
                </a:lnTo>
                <a:lnTo>
                  <a:pt x="15576" y="432"/>
                </a:lnTo>
                <a:lnTo>
                  <a:pt x="15577" y="439"/>
                </a:lnTo>
                <a:lnTo>
                  <a:pt x="15580" y="447"/>
                </a:lnTo>
                <a:lnTo>
                  <a:pt x="15585" y="442"/>
                </a:lnTo>
                <a:lnTo>
                  <a:pt x="15588" y="436"/>
                </a:lnTo>
                <a:lnTo>
                  <a:pt x="15590" y="431"/>
                </a:lnTo>
                <a:lnTo>
                  <a:pt x="15590" y="423"/>
                </a:lnTo>
                <a:lnTo>
                  <a:pt x="15590" y="413"/>
                </a:lnTo>
                <a:lnTo>
                  <a:pt x="15589" y="408"/>
                </a:lnTo>
                <a:lnTo>
                  <a:pt x="15585" y="400"/>
                </a:lnTo>
                <a:lnTo>
                  <a:pt x="15577" y="396"/>
                </a:lnTo>
                <a:lnTo>
                  <a:pt x="15572" y="393"/>
                </a:lnTo>
                <a:lnTo>
                  <a:pt x="15565" y="390"/>
                </a:lnTo>
                <a:lnTo>
                  <a:pt x="15560" y="385"/>
                </a:lnTo>
                <a:lnTo>
                  <a:pt x="15559" y="380"/>
                </a:lnTo>
                <a:lnTo>
                  <a:pt x="15560" y="379"/>
                </a:lnTo>
                <a:lnTo>
                  <a:pt x="15563" y="377"/>
                </a:lnTo>
                <a:lnTo>
                  <a:pt x="15569" y="375"/>
                </a:lnTo>
                <a:lnTo>
                  <a:pt x="15576" y="373"/>
                </a:lnTo>
                <a:lnTo>
                  <a:pt x="15579" y="372"/>
                </a:lnTo>
                <a:lnTo>
                  <a:pt x="15582" y="369"/>
                </a:lnTo>
                <a:lnTo>
                  <a:pt x="15583" y="363"/>
                </a:lnTo>
                <a:lnTo>
                  <a:pt x="15583" y="360"/>
                </a:lnTo>
                <a:lnTo>
                  <a:pt x="15583" y="356"/>
                </a:lnTo>
                <a:lnTo>
                  <a:pt x="15582" y="353"/>
                </a:lnTo>
                <a:lnTo>
                  <a:pt x="15579" y="353"/>
                </a:lnTo>
                <a:lnTo>
                  <a:pt x="15575" y="353"/>
                </a:lnTo>
                <a:lnTo>
                  <a:pt x="15572" y="351"/>
                </a:lnTo>
                <a:lnTo>
                  <a:pt x="15570" y="350"/>
                </a:lnTo>
                <a:lnTo>
                  <a:pt x="15570" y="349"/>
                </a:lnTo>
                <a:lnTo>
                  <a:pt x="15572" y="349"/>
                </a:lnTo>
                <a:lnTo>
                  <a:pt x="15579" y="351"/>
                </a:lnTo>
                <a:lnTo>
                  <a:pt x="15582" y="350"/>
                </a:lnTo>
                <a:lnTo>
                  <a:pt x="15583" y="354"/>
                </a:lnTo>
                <a:lnTo>
                  <a:pt x="15585" y="360"/>
                </a:lnTo>
                <a:lnTo>
                  <a:pt x="15586" y="363"/>
                </a:lnTo>
                <a:lnTo>
                  <a:pt x="15586" y="367"/>
                </a:lnTo>
                <a:lnTo>
                  <a:pt x="15585" y="367"/>
                </a:lnTo>
                <a:lnTo>
                  <a:pt x="15580" y="373"/>
                </a:lnTo>
                <a:lnTo>
                  <a:pt x="15572" y="376"/>
                </a:lnTo>
                <a:lnTo>
                  <a:pt x="15567" y="377"/>
                </a:lnTo>
                <a:lnTo>
                  <a:pt x="15565" y="379"/>
                </a:lnTo>
                <a:lnTo>
                  <a:pt x="15563" y="379"/>
                </a:lnTo>
                <a:lnTo>
                  <a:pt x="15563" y="379"/>
                </a:lnTo>
                <a:lnTo>
                  <a:pt x="15563" y="377"/>
                </a:lnTo>
                <a:lnTo>
                  <a:pt x="15563" y="379"/>
                </a:lnTo>
                <a:lnTo>
                  <a:pt x="15563" y="382"/>
                </a:lnTo>
                <a:lnTo>
                  <a:pt x="15566" y="385"/>
                </a:lnTo>
                <a:lnTo>
                  <a:pt x="15569" y="390"/>
                </a:lnTo>
                <a:lnTo>
                  <a:pt x="15570" y="389"/>
                </a:lnTo>
                <a:lnTo>
                  <a:pt x="15572" y="390"/>
                </a:lnTo>
                <a:lnTo>
                  <a:pt x="15573" y="389"/>
                </a:lnTo>
                <a:lnTo>
                  <a:pt x="15576" y="390"/>
                </a:lnTo>
                <a:lnTo>
                  <a:pt x="15580" y="393"/>
                </a:lnTo>
                <a:lnTo>
                  <a:pt x="15582" y="393"/>
                </a:lnTo>
                <a:lnTo>
                  <a:pt x="15586" y="398"/>
                </a:lnTo>
                <a:lnTo>
                  <a:pt x="15590" y="405"/>
                </a:lnTo>
                <a:lnTo>
                  <a:pt x="15593" y="412"/>
                </a:lnTo>
                <a:lnTo>
                  <a:pt x="15596" y="421"/>
                </a:lnTo>
                <a:lnTo>
                  <a:pt x="15596" y="426"/>
                </a:lnTo>
                <a:lnTo>
                  <a:pt x="15595" y="434"/>
                </a:lnTo>
                <a:lnTo>
                  <a:pt x="15593" y="438"/>
                </a:lnTo>
                <a:lnTo>
                  <a:pt x="15590" y="441"/>
                </a:lnTo>
                <a:lnTo>
                  <a:pt x="15588" y="445"/>
                </a:lnTo>
                <a:lnTo>
                  <a:pt x="15583" y="454"/>
                </a:lnTo>
                <a:lnTo>
                  <a:pt x="15583" y="459"/>
                </a:lnTo>
                <a:lnTo>
                  <a:pt x="15583" y="464"/>
                </a:lnTo>
                <a:lnTo>
                  <a:pt x="15585" y="468"/>
                </a:lnTo>
                <a:lnTo>
                  <a:pt x="15586" y="468"/>
                </a:lnTo>
                <a:lnTo>
                  <a:pt x="15590" y="471"/>
                </a:lnTo>
                <a:lnTo>
                  <a:pt x="15593" y="471"/>
                </a:lnTo>
                <a:lnTo>
                  <a:pt x="15603" y="472"/>
                </a:lnTo>
                <a:lnTo>
                  <a:pt x="15611" y="472"/>
                </a:lnTo>
                <a:lnTo>
                  <a:pt x="15618" y="477"/>
                </a:lnTo>
                <a:lnTo>
                  <a:pt x="15622" y="480"/>
                </a:lnTo>
                <a:lnTo>
                  <a:pt x="15626" y="481"/>
                </a:lnTo>
                <a:lnTo>
                  <a:pt x="15628" y="483"/>
                </a:lnTo>
                <a:lnTo>
                  <a:pt x="15637" y="495"/>
                </a:lnTo>
                <a:lnTo>
                  <a:pt x="15642" y="504"/>
                </a:lnTo>
                <a:lnTo>
                  <a:pt x="15642" y="511"/>
                </a:lnTo>
                <a:lnTo>
                  <a:pt x="15642" y="516"/>
                </a:lnTo>
                <a:lnTo>
                  <a:pt x="15644" y="529"/>
                </a:lnTo>
                <a:lnTo>
                  <a:pt x="15645" y="540"/>
                </a:lnTo>
                <a:lnTo>
                  <a:pt x="15645" y="543"/>
                </a:lnTo>
                <a:lnTo>
                  <a:pt x="15644" y="546"/>
                </a:lnTo>
                <a:lnTo>
                  <a:pt x="15642" y="556"/>
                </a:lnTo>
                <a:lnTo>
                  <a:pt x="15639" y="569"/>
                </a:lnTo>
                <a:lnTo>
                  <a:pt x="15639" y="570"/>
                </a:lnTo>
                <a:lnTo>
                  <a:pt x="15639" y="572"/>
                </a:lnTo>
                <a:lnTo>
                  <a:pt x="15638" y="576"/>
                </a:lnTo>
                <a:lnTo>
                  <a:pt x="15638" y="580"/>
                </a:lnTo>
                <a:lnTo>
                  <a:pt x="15639" y="588"/>
                </a:lnTo>
                <a:lnTo>
                  <a:pt x="15639" y="589"/>
                </a:lnTo>
                <a:lnTo>
                  <a:pt x="15641" y="595"/>
                </a:lnTo>
                <a:lnTo>
                  <a:pt x="15644" y="601"/>
                </a:lnTo>
                <a:lnTo>
                  <a:pt x="15649" y="609"/>
                </a:lnTo>
                <a:lnTo>
                  <a:pt x="15654" y="611"/>
                </a:lnTo>
                <a:lnTo>
                  <a:pt x="15660" y="619"/>
                </a:lnTo>
                <a:lnTo>
                  <a:pt x="15660" y="618"/>
                </a:lnTo>
                <a:lnTo>
                  <a:pt x="15665" y="628"/>
                </a:lnTo>
                <a:lnTo>
                  <a:pt x="15670" y="637"/>
                </a:lnTo>
                <a:lnTo>
                  <a:pt x="15670" y="635"/>
                </a:lnTo>
                <a:lnTo>
                  <a:pt x="15671" y="635"/>
                </a:lnTo>
                <a:lnTo>
                  <a:pt x="15673" y="638"/>
                </a:lnTo>
                <a:lnTo>
                  <a:pt x="15675" y="641"/>
                </a:lnTo>
                <a:lnTo>
                  <a:pt x="15680" y="648"/>
                </a:lnTo>
                <a:lnTo>
                  <a:pt x="15681" y="648"/>
                </a:lnTo>
                <a:lnTo>
                  <a:pt x="15683" y="648"/>
                </a:lnTo>
                <a:lnTo>
                  <a:pt x="15684" y="651"/>
                </a:lnTo>
                <a:lnTo>
                  <a:pt x="15685" y="652"/>
                </a:lnTo>
                <a:lnTo>
                  <a:pt x="15687" y="661"/>
                </a:lnTo>
                <a:lnTo>
                  <a:pt x="15690" y="671"/>
                </a:lnTo>
                <a:lnTo>
                  <a:pt x="15691" y="673"/>
                </a:lnTo>
                <a:lnTo>
                  <a:pt x="15696" y="683"/>
                </a:lnTo>
                <a:lnTo>
                  <a:pt x="15700" y="693"/>
                </a:lnTo>
                <a:lnTo>
                  <a:pt x="15700" y="690"/>
                </a:lnTo>
                <a:lnTo>
                  <a:pt x="15700" y="690"/>
                </a:lnTo>
                <a:lnTo>
                  <a:pt x="15701" y="691"/>
                </a:lnTo>
                <a:lnTo>
                  <a:pt x="15701" y="693"/>
                </a:lnTo>
                <a:lnTo>
                  <a:pt x="15704" y="699"/>
                </a:lnTo>
                <a:lnTo>
                  <a:pt x="15707" y="703"/>
                </a:lnTo>
                <a:lnTo>
                  <a:pt x="15711" y="707"/>
                </a:lnTo>
                <a:lnTo>
                  <a:pt x="15714" y="713"/>
                </a:lnTo>
                <a:lnTo>
                  <a:pt x="15716" y="720"/>
                </a:lnTo>
                <a:lnTo>
                  <a:pt x="15716" y="722"/>
                </a:lnTo>
                <a:lnTo>
                  <a:pt x="15720" y="729"/>
                </a:lnTo>
                <a:lnTo>
                  <a:pt x="15723" y="737"/>
                </a:lnTo>
                <a:lnTo>
                  <a:pt x="15726" y="742"/>
                </a:lnTo>
                <a:lnTo>
                  <a:pt x="15729" y="747"/>
                </a:lnTo>
                <a:lnTo>
                  <a:pt x="15733" y="760"/>
                </a:lnTo>
                <a:lnTo>
                  <a:pt x="15737" y="775"/>
                </a:lnTo>
                <a:lnTo>
                  <a:pt x="15739" y="776"/>
                </a:lnTo>
                <a:lnTo>
                  <a:pt x="15740" y="779"/>
                </a:lnTo>
                <a:lnTo>
                  <a:pt x="15742" y="781"/>
                </a:lnTo>
                <a:lnTo>
                  <a:pt x="15745" y="782"/>
                </a:lnTo>
                <a:lnTo>
                  <a:pt x="15746" y="788"/>
                </a:lnTo>
                <a:lnTo>
                  <a:pt x="15747" y="791"/>
                </a:lnTo>
                <a:lnTo>
                  <a:pt x="15750" y="795"/>
                </a:lnTo>
                <a:lnTo>
                  <a:pt x="15752" y="799"/>
                </a:lnTo>
                <a:lnTo>
                  <a:pt x="15753" y="808"/>
                </a:lnTo>
                <a:lnTo>
                  <a:pt x="15756" y="815"/>
                </a:lnTo>
                <a:lnTo>
                  <a:pt x="15756" y="819"/>
                </a:lnTo>
                <a:lnTo>
                  <a:pt x="15755" y="825"/>
                </a:lnTo>
                <a:lnTo>
                  <a:pt x="15755" y="831"/>
                </a:lnTo>
                <a:lnTo>
                  <a:pt x="15753" y="837"/>
                </a:lnTo>
                <a:lnTo>
                  <a:pt x="15752" y="843"/>
                </a:lnTo>
                <a:lnTo>
                  <a:pt x="15749" y="847"/>
                </a:lnTo>
                <a:lnTo>
                  <a:pt x="15745" y="848"/>
                </a:lnTo>
                <a:lnTo>
                  <a:pt x="15739" y="850"/>
                </a:lnTo>
                <a:lnTo>
                  <a:pt x="15733" y="850"/>
                </a:lnTo>
                <a:lnTo>
                  <a:pt x="15729" y="848"/>
                </a:lnTo>
                <a:lnTo>
                  <a:pt x="15727" y="855"/>
                </a:lnTo>
                <a:lnTo>
                  <a:pt x="15727" y="863"/>
                </a:lnTo>
                <a:lnTo>
                  <a:pt x="15727" y="867"/>
                </a:lnTo>
                <a:lnTo>
                  <a:pt x="15729" y="874"/>
                </a:lnTo>
                <a:lnTo>
                  <a:pt x="15732" y="880"/>
                </a:lnTo>
                <a:lnTo>
                  <a:pt x="15734" y="886"/>
                </a:lnTo>
                <a:lnTo>
                  <a:pt x="15740" y="890"/>
                </a:lnTo>
                <a:lnTo>
                  <a:pt x="15745" y="894"/>
                </a:lnTo>
                <a:lnTo>
                  <a:pt x="15745" y="899"/>
                </a:lnTo>
                <a:lnTo>
                  <a:pt x="15745" y="900"/>
                </a:lnTo>
                <a:lnTo>
                  <a:pt x="15747" y="903"/>
                </a:lnTo>
                <a:lnTo>
                  <a:pt x="15749" y="906"/>
                </a:lnTo>
                <a:lnTo>
                  <a:pt x="15753" y="910"/>
                </a:lnTo>
                <a:lnTo>
                  <a:pt x="15756" y="916"/>
                </a:lnTo>
                <a:lnTo>
                  <a:pt x="15766" y="919"/>
                </a:lnTo>
                <a:lnTo>
                  <a:pt x="15781" y="922"/>
                </a:lnTo>
                <a:lnTo>
                  <a:pt x="15785" y="923"/>
                </a:lnTo>
                <a:lnTo>
                  <a:pt x="15786" y="923"/>
                </a:lnTo>
                <a:lnTo>
                  <a:pt x="15795" y="925"/>
                </a:lnTo>
                <a:lnTo>
                  <a:pt x="15802" y="929"/>
                </a:lnTo>
                <a:lnTo>
                  <a:pt x="15805" y="933"/>
                </a:lnTo>
                <a:lnTo>
                  <a:pt x="15809" y="936"/>
                </a:lnTo>
                <a:lnTo>
                  <a:pt x="15812" y="938"/>
                </a:lnTo>
                <a:lnTo>
                  <a:pt x="15817" y="939"/>
                </a:lnTo>
                <a:lnTo>
                  <a:pt x="15817" y="940"/>
                </a:lnTo>
                <a:lnTo>
                  <a:pt x="15817" y="942"/>
                </a:lnTo>
                <a:lnTo>
                  <a:pt x="15825" y="946"/>
                </a:lnTo>
                <a:lnTo>
                  <a:pt x="15835" y="949"/>
                </a:lnTo>
                <a:lnTo>
                  <a:pt x="15837" y="951"/>
                </a:lnTo>
                <a:lnTo>
                  <a:pt x="15840" y="953"/>
                </a:lnTo>
                <a:lnTo>
                  <a:pt x="15841" y="955"/>
                </a:lnTo>
                <a:lnTo>
                  <a:pt x="15844" y="956"/>
                </a:lnTo>
                <a:lnTo>
                  <a:pt x="15854" y="961"/>
                </a:lnTo>
                <a:lnTo>
                  <a:pt x="15864" y="963"/>
                </a:lnTo>
                <a:lnTo>
                  <a:pt x="15871" y="971"/>
                </a:lnTo>
                <a:lnTo>
                  <a:pt x="15877" y="975"/>
                </a:lnTo>
                <a:lnTo>
                  <a:pt x="15883" y="979"/>
                </a:lnTo>
                <a:lnTo>
                  <a:pt x="15889" y="982"/>
                </a:lnTo>
                <a:lnTo>
                  <a:pt x="15894" y="984"/>
                </a:lnTo>
                <a:lnTo>
                  <a:pt x="15900" y="984"/>
                </a:lnTo>
                <a:lnTo>
                  <a:pt x="15910" y="984"/>
                </a:lnTo>
                <a:lnTo>
                  <a:pt x="15914" y="982"/>
                </a:lnTo>
                <a:lnTo>
                  <a:pt x="15929" y="974"/>
                </a:lnTo>
                <a:lnTo>
                  <a:pt x="15937" y="965"/>
                </a:lnTo>
                <a:lnTo>
                  <a:pt x="15942" y="959"/>
                </a:lnTo>
                <a:lnTo>
                  <a:pt x="15945" y="955"/>
                </a:lnTo>
                <a:lnTo>
                  <a:pt x="15948" y="952"/>
                </a:lnTo>
                <a:lnTo>
                  <a:pt x="15949" y="951"/>
                </a:lnTo>
                <a:lnTo>
                  <a:pt x="15952" y="948"/>
                </a:lnTo>
                <a:lnTo>
                  <a:pt x="15955" y="943"/>
                </a:lnTo>
                <a:lnTo>
                  <a:pt x="15959" y="940"/>
                </a:lnTo>
                <a:lnTo>
                  <a:pt x="15963" y="938"/>
                </a:lnTo>
                <a:lnTo>
                  <a:pt x="15966" y="936"/>
                </a:lnTo>
                <a:lnTo>
                  <a:pt x="15969" y="933"/>
                </a:lnTo>
                <a:lnTo>
                  <a:pt x="15976" y="926"/>
                </a:lnTo>
                <a:lnTo>
                  <a:pt x="15982" y="919"/>
                </a:lnTo>
                <a:lnTo>
                  <a:pt x="15985" y="917"/>
                </a:lnTo>
                <a:lnTo>
                  <a:pt x="15986" y="916"/>
                </a:lnTo>
                <a:lnTo>
                  <a:pt x="15989" y="912"/>
                </a:lnTo>
                <a:lnTo>
                  <a:pt x="15994" y="907"/>
                </a:lnTo>
                <a:lnTo>
                  <a:pt x="15999" y="900"/>
                </a:lnTo>
                <a:lnTo>
                  <a:pt x="15999" y="900"/>
                </a:lnTo>
                <a:lnTo>
                  <a:pt x="16001" y="902"/>
                </a:lnTo>
                <a:lnTo>
                  <a:pt x="16005" y="894"/>
                </a:lnTo>
                <a:lnTo>
                  <a:pt x="16008" y="891"/>
                </a:lnTo>
                <a:lnTo>
                  <a:pt x="16011" y="887"/>
                </a:lnTo>
                <a:lnTo>
                  <a:pt x="16014" y="886"/>
                </a:lnTo>
                <a:lnTo>
                  <a:pt x="16015" y="886"/>
                </a:lnTo>
                <a:lnTo>
                  <a:pt x="16020" y="886"/>
                </a:lnTo>
                <a:lnTo>
                  <a:pt x="16024" y="887"/>
                </a:lnTo>
                <a:lnTo>
                  <a:pt x="16025" y="887"/>
                </a:lnTo>
                <a:lnTo>
                  <a:pt x="16027" y="887"/>
                </a:lnTo>
                <a:lnTo>
                  <a:pt x="16028" y="886"/>
                </a:lnTo>
                <a:lnTo>
                  <a:pt x="16030" y="884"/>
                </a:lnTo>
                <a:lnTo>
                  <a:pt x="16031" y="881"/>
                </a:lnTo>
                <a:lnTo>
                  <a:pt x="16034" y="880"/>
                </a:lnTo>
                <a:lnTo>
                  <a:pt x="16038" y="877"/>
                </a:lnTo>
                <a:lnTo>
                  <a:pt x="16043" y="876"/>
                </a:lnTo>
                <a:lnTo>
                  <a:pt x="16045" y="874"/>
                </a:lnTo>
                <a:lnTo>
                  <a:pt x="16048" y="871"/>
                </a:lnTo>
                <a:lnTo>
                  <a:pt x="16048" y="863"/>
                </a:lnTo>
                <a:lnTo>
                  <a:pt x="16047" y="854"/>
                </a:lnTo>
                <a:lnTo>
                  <a:pt x="16050" y="840"/>
                </a:lnTo>
                <a:lnTo>
                  <a:pt x="16054" y="827"/>
                </a:lnTo>
                <a:lnTo>
                  <a:pt x="16057" y="822"/>
                </a:lnTo>
                <a:lnTo>
                  <a:pt x="16060" y="819"/>
                </a:lnTo>
                <a:lnTo>
                  <a:pt x="16061" y="819"/>
                </a:lnTo>
                <a:lnTo>
                  <a:pt x="16063" y="819"/>
                </a:lnTo>
                <a:lnTo>
                  <a:pt x="16067" y="814"/>
                </a:lnTo>
                <a:lnTo>
                  <a:pt x="16071" y="809"/>
                </a:lnTo>
                <a:lnTo>
                  <a:pt x="16074" y="809"/>
                </a:lnTo>
                <a:lnTo>
                  <a:pt x="16077" y="809"/>
                </a:lnTo>
                <a:lnTo>
                  <a:pt x="16081" y="805"/>
                </a:lnTo>
                <a:lnTo>
                  <a:pt x="16086" y="801"/>
                </a:lnTo>
                <a:lnTo>
                  <a:pt x="16087" y="798"/>
                </a:lnTo>
                <a:lnTo>
                  <a:pt x="16089" y="796"/>
                </a:lnTo>
                <a:lnTo>
                  <a:pt x="16094" y="791"/>
                </a:lnTo>
                <a:lnTo>
                  <a:pt x="16100" y="789"/>
                </a:lnTo>
                <a:lnTo>
                  <a:pt x="16102" y="791"/>
                </a:lnTo>
                <a:lnTo>
                  <a:pt x="16103" y="792"/>
                </a:lnTo>
                <a:lnTo>
                  <a:pt x="16106" y="791"/>
                </a:lnTo>
                <a:lnTo>
                  <a:pt x="16106" y="791"/>
                </a:lnTo>
                <a:lnTo>
                  <a:pt x="16107" y="789"/>
                </a:lnTo>
                <a:lnTo>
                  <a:pt x="16109" y="788"/>
                </a:lnTo>
                <a:lnTo>
                  <a:pt x="16112" y="783"/>
                </a:lnTo>
                <a:lnTo>
                  <a:pt x="16113" y="779"/>
                </a:lnTo>
                <a:lnTo>
                  <a:pt x="16116" y="775"/>
                </a:lnTo>
                <a:lnTo>
                  <a:pt x="16119" y="773"/>
                </a:lnTo>
                <a:lnTo>
                  <a:pt x="16120" y="773"/>
                </a:lnTo>
                <a:lnTo>
                  <a:pt x="16125" y="772"/>
                </a:lnTo>
                <a:lnTo>
                  <a:pt x="16133" y="769"/>
                </a:lnTo>
                <a:lnTo>
                  <a:pt x="16141" y="768"/>
                </a:lnTo>
                <a:lnTo>
                  <a:pt x="16141" y="769"/>
                </a:lnTo>
                <a:lnTo>
                  <a:pt x="16143" y="771"/>
                </a:lnTo>
                <a:lnTo>
                  <a:pt x="16146" y="771"/>
                </a:lnTo>
                <a:lnTo>
                  <a:pt x="16151" y="769"/>
                </a:lnTo>
                <a:lnTo>
                  <a:pt x="16161" y="771"/>
                </a:lnTo>
                <a:lnTo>
                  <a:pt x="16169" y="772"/>
                </a:lnTo>
                <a:lnTo>
                  <a:pt x="16185" y="773"/>
                </a:lnTo>
                <a:lnTo>
                  <a:pt x="16200" y="773"/>
                </a:lnTo>
                <a:lnTo>
                  <a:pt x="16201" y="773"/>
                </a:lnTo>
                <a:lnTo>
                  <a:pt x="16202" y="772"/>
                </a:lnTo>
                <a:lnTo>
                  <a:pt x="16220" y="765"/>
                </a:lnTo>
                <a:lnTo>
                  <a:pt x="16236" y="759"/>
                </a:lnTo>
                <a:lnTo>
                  <a:pt x="16254" y="750"/>
                </a:lnTo>
                <a:lnTo>
                  <a:pt x="16267" y="743"/>
                </a:lnTo>
                <a:lnTo>
                  <a:pt x="16274" y="739"/>
                </a:lnTo>
                <a:lnTo>
                  <a:pt x="16279" y="733"/>
                </a:lnTo>
                <a:lnTo>
                  <a:pt x="16282" y="727"/>
                </a:lnTo>
                <a:lnTo>
                  <a:pt x="16283" y="720"/>
                </a:lnTo>
                <a:lnTo>
                  <a:pt x="16283" y="717"/>
                </a:lnTo>
                <a:lnTo>
                  <a:pt x="16283" y="716"/>
                </a:lnTo>
                <a:lnTo>
                  <a:pt x="16285" y="714"/>
                </a:lnTo>
                <a:lnTo>
                  <a:pt x="16285" y="709"/>
                </a:lnTo>
                <a:lnTo>
                  <a:pt x="16274" y="686"/>
                </a:lnTo>
                <a:lnTo>
                  <a:pt x="16261" y="655"/>
                </a:lnTo>
                <a:lnTo>
                  <a:pt x="16254" y="637"/>
                </a:lnTo>
                <a:lnTo>
                  <a:pt x="16247" y="615"/>
                </a:lnTo>
                <a:lnTo>
                  <a:pt x="16241" y="592"/>
                </a:lnTo>
                <a:lnTo>
                  <a:pt x="16236" y="566"/>
                </a:lnTo>
                <a:lnTo>
                  <a:pt x="16234" y="552"/>
                </a:lnTo>
                <a:lnTo>
                  <a:pt x="16233" y="534"/>
                </a:lnTo>
                <a:lnTo>
                  <a:pt x="16230" y="504"/>
                </a:lnTo>
                <a:lnTo>
                  <a:pt x="16228" y="471"/>
                </a:lnTo>
                <a:lnTo>
                  <a:pt x="16228" y="435"/>
                </a:lnTo>
                <a:lnTo>
                  <a:pt x="16228" y="395"/>
                </a:lnTo>
                <a:lnTo>
                  <a:pt x="16221" y="389"/>
                </a:lnTo>
                <a:lnTo>
                  <a:pt x="16214" y="385"/>
                </a:lnTo>
                <a:lnTo>
                  <a:pt x="16213" y="383"/>
                </a:lnTo>
                <a:lnTo>
                  <a:pt x="16213" y="382"/>
                </a:lnTo>
                <a:lnTo>
                  <a:pt x="16213" y="379"/>
                </a:lnTo>
                <a:lnTo>
                  <a:pt x="16213" y="377"/>
                </a:lnTo>
                <a:lnTo>
                  <a:pt x="16210" y="376"/>
                </a:lnTo>
                <a:lnTo>
                  <a:pt x="16208" y="372"/>
                </a:lnTo>
                <a:lnTo>
                  <a:pt x="16207" y="362"/>
                </a:lnTo>
                <a:lnTo>
                  <a:pt x="16207" y="349"/>
                </a:lnTo>
                <a:lnTo>
                  <a:pt x="16207" y="334"/>
                </a:lnTo>
                <a:lnTo>
                  <a:pt x="16207" y="320"/>
                </a:lnTo>
                <a:lnTo>
                  <a:pt x="16208" y="308"/>
                </a:lnTo>
                <a:lnTo>
                  <a:pt x="16210" y="297"/>
                </a:lnTo>
                <a:lnTo>
                  <a:pt x="16211" y="285"/>
                </a:lnTo>
                <a:lnTo>
                  <a:pt x="16214" y="274"/>
                </a:lnTo>
                <a:lnTo>
                  <a:pt x="16215" y="258"/>
                </a:lnTo>
                <a:lnTo>
                  <a:pt x="16217" y="242"/>
                </a:lnTo>
                <a:lnTo>
                  <a:pt x="16221" y="207"/>
                </a:lnTo>
                <a:lnTo>
                  <a:pt x="16228" y="177"/>
                </a:lnTo>
                <a:lnTo>
                  <a:pt x="16236" y="148"/>
                </a:lnTo>
                <a:lnTo>
                  <a:pt x="16241" y="125"/>
                </a:lnTo>
                <a:lnTo>
                  <a:pt x="16244" y="110"/>
                </a:lnTo>
                <a:lnTo>
                  <a:pt x="16246" y="97"/>
                </a:lnTo>
                <a:lnTo>
                  <a:pt x="16250" y="87"/>
                </a:lnTo>
                <a:lnTo>
                  <a:pt x="16254" y="79"/>
                </a:lnTo>
                <a:lnTo>
                  <a:pt x="16247" y="79"/>
                </a:lnTo>
                <a:lnTo>
                  <a:pt x="16240" y="79"/>
                </a:lnTo>
                <a:lnTo>
                  <a:pt x="16237" y="82"/>
                </a:lnTo>
                <a:lnTo>
                  <a:pt x="16236" y="85"/>
                </a:lnTo>
                <a:lnTo>
                  <a:pt x="16230" y="87"/>
                </a:lnTo>
                <a:lnTo>
                  <a:pt x="16224" y="87"/>
                </a:lnTo>
                <a:lnTo>
                  <a:pt x="16213" y="82"/>
                </a:lnTo>
                <a:lnTo>
                  <a:pt x="16205" y="84"/>
                </a:lnTo>
                <a:lnTo>
                  <a:pt x="16207" y="92"/>
                </a:lnTo>
                <a:lnTo>
                  <a:pt x="16208" y="97"/>
                </a:lnTo>
                <a:lnTo>
                  <a:pt x="16204" y="97"/>
                </a:lnTo>
                <a:lnTo>
                  <a:pt x="16200" y="95"/>
                </a:lnTo>
                <a:lnTo>
                  <a:pt x="16198" y="91"/>
                </a:lnTo>
                <a:lnTo>
                  <a:pt x="16195" y="88"/>
                </a:lnTo>
                <a:lnTo>
                  <a:pt x="16184" y="87"/>
                </a:lnTo>
                <a:lnTo>
                  <a:pt x="16175" y="89"/>
                </a:lnTo>
                <a:lnTo>
                  <a:pt x="16174" y="85"/>
                </a:lnTo>
                <a:lnTo>
                  <a:pt x="16175" y="76"/>
                </a:lnTo>
                <a:lnTo>
                  <a:pt x="16175" y="71"/>
                </a:lnTo>
                <a:lnTo>
                  <a:pt x="16174" y="65"/>
                </a:lnTo>
                <a:lnTo>
                  <a:pt x="16174" y="65"/>
                </a:lnTo>
                <a:lnTo>
                  <a:pt x="16172" y="65"/>
                </a:lnTo>
                <a:lnTo>
                  <a:pt x="16168" y="69"/>
                </a:lnTo>
                <a:lnTo>
                  <a:pt x="16165" y="74"/>
                </a:lnTo>
                <a:lnTo>
                  <a:pt x="16159" y="75"/>
                </a:lnTo>
                <a:lnTo>
                  <a:pt x="16151" y="76"/>
                </a:lnTo>
                <a:lnTo>
                  <a:pt x="16142" y="76"/>
                </a:lnTo>
                <a:lnTo>
                  <a:pt x="16136" y="74"/>
                </a:lnTo>
                <a:lnTo>
                  <a:pt x="16133" y="74"/>
                </a:lnTo>
                <a:lnTo>
                  <a:pt x="16133" y="72"/>
                </a:lnTo>
                <a:lnTo>
                  <a:pt x="16133" y="71"/>
                </a:lnTo>
                <a:lnTo>
                  <a:pt x="16133" y="69"/>
                </a:lnTo>
                <a:lnTo>
                  <a:pt x="16133" y="66"/>
                </a:lnTo>
                <a:lnTo>
                  <a:pt x="16135" y="62"/>
                </a:lnTo>
                <a:lnTo>
                  <a:pt x="16136" y="56"/>
                </a:lnTo>
                <a:lnTo>
                  <a:pt x="16136" y="51"/>
                </a:lnTo>
                <a:lnTo>
                  <a:pt x="16135" y="48"/>
                </a:lnTo>
                <a:lnTo>
                  <a:pt x="16133" y="46"/>
                </a:lnTo>
                <a:lnTo>
                  <a:pt x="16125" y="45"/>
                </a:lnTo>
                <a:lnTo>
                  <a:pt x="16119" y="43"/>
                </a:lnTo>
                <a:lnTo>
                  <a:pt x="16117" y="40"/>
                </a:lnTo>
                <a:lnTo>
                  <a:pt x="16116" y="38"/>
                </a:lnTo>
                <a:lnTo>
                  <a:pt x="16116" y="36"/>
                </a:lnTo>
                <a:lnTo>
                  <a:pt x="16116" y="33"/>
                </a:lnTo>
                <a:lnTo>
                  <a:pt x="16120" y="29"/>
                </a:lnTo>
                <a:lnTo>
                  <a:pt x="16122" y="23"/>
                </a:lnTo>
                <a:lnTo>
                  <a:pt x="16122" y="17"/>
                </a:lnTo>
                <a:lnTo>
                  <a:pt x="16120" y="13"/>
                </a:lnTo>
                <a:lnTo>
                  <a:pt x="16116" y="10"/>
                </a:lnTo>
                <a:lnTo>
                  <a:pt x="16112" y="7"/>
                </a:lnTo>
                <a:lnTo>
                  <a:pt x="16107" y="4"/>
                </a:lnTo>
                <a:lnTo>
                  <a:pt x="16103" y="0"/>
                </a:lnTo>
                <a:lnTo>
                  <a:pt x="16097" y="2"/>
                </a:lnTo>
                <a:lnTo>
                  <a:pt x="16092" y="3"/>
                </a:lnTo>
                <a:lnTo>
                  <a:pt x="16089" y="7"/>
                </a:lnTo>
                <a:lnTo>
                  <a:pt x="16084" y="12"/>
                </a:lnTo>
                <a:lnTo>
                  <a:pt x="16080" y="19"/>
                </a:lnTo>
                <a:lnTo>
                  <a:pt x="16077" y="25"/>
                </a:lnTo>
                <a:lnTo>
                  <a:pt x="16073" y="30"/>
                </a:lnTo>
                <a:lnTo>
                  <a:pt x="16067" y="35"/>
                </a:lnTo>
                <a:lnTo>
                  <a:pt x="16061" y="39"/>
                </a:lnTo>
                <a:lnTo>
                  <a:pt x="16056" y="40"/>
                </a:lnTo>
                <a:lnTo>
                  <a:pt x="16050" y="42"/>
                </a:lnTo>
                <a:lnTo>
                  <a:pt x="16047" y="43"/>
                </a:lnTo>
                <a:lnTo>
                  <a:pt x="16045" y="52"/>
                </a:lnTo>
                <a:lnTo>
                  <a:pt x="16043" y="59"/>
                </a:lnTo>
                <a:lnTo>
                  <a:pt x="16037" y="66"/>
                </a:lnTo>
                <a:lnTo>
                  <a:pt x="16030" y="71"/>
                </a:lnTo>
                <a:lnTo>
                  <a:pt x="16028" y="72"/>
                </a:lnTo>
                <a:lnTo>
                  <a:pt x="16027" y="75"/>
                </a:lnTo>
                <a:lnTo>
                  <a:pt x="16025" y="76"/>
                </a:lnTo>
                <a:lnTo>
                  <a:pt x="16024" y="78"/>
                </a:lnTo>
                <a:lnTo>
                  <a:pt x="16018" y="75"/>
                </a:lnTo>
                <a:lnTo>
                  <a:pt x="16011" y="74"/>
                </a:lnTo>
                <a:lnTo>
                  <a:pt x="16005" y="72"/>
                </a:lnTo>
                <a:lnTo>
                  <a:pt x="15999" y="74"/>
                </a:lnTo>
                <a:lnTo>
                  <a:pt x="15995" y="78"/>
                </a:lnTo>
                <a:lnTo>
                  <a:pt x="15991" y="81"/>
                </a:lnTo>
                <a:lnTo>
                  <a:pt x="15986" y="82"/>
                </a:lnTo>
                <a:lnTo>
                  <a:pt x="15985" y="85"/>
                </a:lnTo>
                <a:lnTo>
                  <a:pt x="15985" y="89"/>
                </a:lnTo>
                <a:lnTo>
                  <a:pt x="15984" y="92"/>
                </a:lnTo>
                <a:lnTo>
                  <a:pt x="15969" y="92"/>
                </a:lnTo>
                <a:lnTo>
                  <a:pt x="15956" y="92"/>
                </a:lnTo>
                <a:lnTo>
                  <a:pt x="15942" y="92"/>
                </a:lnTo>
                <a:lnTo>
                  <a:pt x="15927" y="91"/>
                </a:lnTo>
                <a:lnTo>
                  <a:pt x="15889" y="91"/>
                </a:lnTo>
                <a:lnTo>
                  <a:pt x="15850" y="89"/>
                </a:lnTo>
                <a:lnTo>
                  <a:pt x="15808" y="88"/>
                </a:lnTo>
                <a:lnTo>
                  <a:pt x="15768" y="88"/>
                </a:lnTo>
                <a:lnTo>
                  <a:pt x="15720" y="85"/>
                </a:lnTo>
                <a:lnTo>
                  <a:pt x="15671" y="84"/>
                </a:lnTo>
                <a:lnTo>
                  <a:pt x="15624" y="82"/>
                </a:lnTo>
                <a:lnTo>
                  <a:pt x="15575" y="81"/>
                </a:lnTo>
                <a:lnTo>
                  <a:pt x="15524" y="79"/>
                </a:lnTo>
                <a:lnTo>
                  <a:pt x="15475" y="78"/>
                </a:lnTo>
                <a:lnTo>
                  <a:pt x="15426" y="78"/>
                </a:lnTo>
                <a:lnTo>
                  <a:pt x="15379" y="76"/>
                </a:lnTo>
                <a:lnTo>
                  <a:pt x="15338" y="75"/>
                </a:lnTo>
                <a:lnTo>
                  <a:pt x="15300" y="74"/>
                </a:lnTo>
                <a:lnTo>
                  <a:pt x="15261" y="74"/>
                </a:lnTo>
                <a:lnTo>
                  <a:pt x="15223" y="72"/>
                </a:lnTo>
                <a:lnTo>
                  <a:pt x="15194" y="72"/>
                </a:lnTo>
                <a:lnTo>
                  <a:pt x="15166" y="71"/>
                </a:lnTo>
                <a:lnTo>
                  <a:pt x="15138" y="71"/>
                </a:lnTo>
                <a:lnTo>
                  <a:pt x="15111" y="71"/>
                </a:lnTo>
                <a:lnTo>
                  <a:pt x="15115" y="75"/>
                </a:lnTo>
                <a:lnTo>
                  <a:pt x="15128" y="85"/>
                </a:lnTo>
                <a:lnTo>
                  <a:pt x="15141" y="95"/>
                </a:lnTo>
                <a:lnTo>
                  <a:pt x="15145" y="99"/>
                </a:lnTo>
                <a:lnTo>
                  <a:pt x="15135" y="104"/>
                </a:lnTo>
                <a:lnTo>
                  <a:pt x="15124" y="108"/>
                </a:lnTo>
                <a:lnTo>
                  <a:pt x="15122" y="110"/>
                </a:lnTo>
                <a:lnTo>
                  <a:pt x="15121" y="108"/>
                </a:lnTo>
                <a:lnTo>
                  <a:pt x="15120" y="105"/>
                </a:lnTo>
                <a:lnTo>
                  <a:pt x="15118" y="104"/>
                </a:lnTo>
                <a:lnTo>
                  <a:pt x="15115" y="102"/>
                </a:lnTo>
                <a:lnTo>
                  <a:pt x="15112" y="101"/>
                </a:lnTo>
                <a:lnTo>
                  <a:pt x="15112" y="95"/>
                </a:lnTo>
                <a:lnTo>
                  <a:pt x="15112" y="88"/>
                </a:lnTo>
                <a:lnTo>
                  <a:pt x="15112" y="82"/>
                </a:lnTo>
                <a:lnTo>
                  <a:pt x="15111" y="79"/>
                </a:lnTo>
                <a:lnTo>
                  <a:pt x="15097" y="84"/>
                </a:lnTo>
                <a:lnTo>
                  <a:pt x="15085" y="91"/>
                </a:lnTo>
                <a:lnTo>
                  <a:pt x="15078" y="94"/>
                </a:lnTo>
                <a:lnTo>
                  <a:pt x="15071" y="97"/>
                </a:lnTo>
                <a:lnTo>
                  <a:pt x="15063" y="97"/>
                </a:lnTo>
                <a:lnTo>
                  <a:pt x="15056" y="97"/>
                </a:lnTo>
                <a:lnTo>
                  <a:pt x="15055" y="101"/>
                </a:lnTo>
                <a:lnTo>
                  <a:pt x="15053" y="107"/>
                </a:lnTo>
                <a:lnTo>
                  <a:pt x="15053" y="111"/>
                </a:lnTo>
                <a:lnTo>
                  <a:pt x="15053" y="115"/>
                </a:lnTo>
                <a:lnTo>
                  <a:pt x="15052" y="118"/>
                </a:lnTo>
                <a:lnTo>
                  <a:pt x="15050" y="121"/>
                </a:lnTo>
                <a:lnTo>
                  <a:pt x="15050" y="123"/>
                </a:lnTo>
                <a:lnTo>
                  <a:pt x="15050" y="125"/>
                </a:lnTo>
                <a:lnTo>
                  <a:pt x="15049" y="128"/>
                </a:lnTo>
                <a:lnTo>
                  <a:pt x="15048" y="130"/>
                </a:lnTo>
                <a:lnTo>
                  <a:pt x="15040" y="131"/>
                </a:lnTo>
                <a:lnTo>
                  <a:pt x="15035" y="133"/>
                </a:lnTo>
                <a:lnTo>
                  <a:pt x="15033" y="134"/>
                </a:lnTo>
                <a:lnTo>
                  <a:pt x="15032" y="134"/>
                </a:lnTo>
                <a:lnTo>
                  <a:pt x="15033" y="137"/>
                </a:lnTo>
                <a:lnTo>
                  <a:pt x="15033" y="138"/>
                </a:lnTo>
                <a:lnTo>
                  <a:pt x="15036" y="141"/>
                </a:lnTo>
                <a:lnTo>
                  <a:pt x="15039" y="144"/>
                </a:lnTo>
                <a:lnTo>
                  <a:pt x="15039" y="144"/>
                </a:lnTo>
                <a:lnTo>
                  <a:pt x="15039" y="144"/>
                </a:lnTo>
                <a:lnTo>
                  <a:pt x="15036" y="147"/>
                </a:lnTo>
                <a:lnTo>
                  <a:pt x="15032" y="148"/>
                </a:lnTo>
                <a:lnTo>
                  <a:pt x="15027" y="148"/>
                </a:lnTo>
                <a:lnTo>
                  <a:pt x="15023" y="147"/>
                </a:lnTo>
                <a:lnTo>
                  <a:pt x="15017" y="154"/>
                </a:lnTo>
                <a:lnTo>
                  <a:pt x="15010" y="161"/>
                </a:lnTo>
                <a:lnTo>
                  <a:pt x="15004" y="163"/>
                </a:lnTo>
                <a:lnTo>
                  <a:pt x="14999" y="164"/>
                </a:lnTo>
                <a:lnTo>
                  <a:pt x="14997" y="167"/>
                </a:lnTo>
                <a:lnTo>
                  <a:pt x="14996" y="170"/>
                </a:lnTo>
                <a:lnTo>
                  <a:pt x="14990" y="167"/>
                </a:lnTo>
                <a:lnTo>
                  <a:pt x="14986" y="167"/>
                </a:lnTo>
                <a:lnTo>
                  <a:pt x="14981" y="167"/>
                </a:lnTo>
                <a:lnTo>
                  <a:pt x="14978" y="169"/>
                </a:lnTo>
                <a:lnTo>
                  <a:pt x="14974" y="176"/>
                </a:lnTo>
                <a:lnTo>
                  <a:pt x="14968" y="182"/>
                </a:lnTo>
                <a:lnTo>
                  <a:pt x="14964" y="182"/>
                </a:lnTo>
                <a:lnTo>
                  <a:pt x="14963" y="180"/>
                </a:lnTo>
                <a:lnTo>
                  <a:pt x="14960" y="179"/>
                </a:lnTo>
                <a:lnTo>
                  <a:pt x="14957" y="177"/>
                </a:lnTo>
                <a:lnTo>
                  <a:pt x="14953" y="177"/>
                </a:lnTo>
                <a:lnTo>
                  <a:pt x="14948" y="179"/>
                </a:lnTo>
                <a:lnTo>
                  <a:pt x="14944" y="179"/>
                </a:lnTo>
                <a:lnTo>
                  <a:pt x="14941" y="179"/>
                </a:lnTo>
                <a:lnTo>
                  <a:pt x="14934" y="180"/>
                </a:lnTo>
                <a:lnTo>
                  <a:pt x="14924" y="177"/>
                </a:lnTo>
                <a:lnTo>
                  <a:pt x="14914" y="171"/>
                </a:lnTo>
                <a:lnTo>
                  <a:pt x="14908" y="166"/>
                </a:lnTo>
                <a:lnTo>
                  <a:pt x="14909" y="163"/>
                </a:lnTo>
                <a:lnTo>
                  <a:pt x="14912" y="160"/>
                </a:lnTo>
                <a:lnTo>
                  <a:pt x="14912" y="157"/>
                </a:lnTo>
                <a:lnTo>
                  <a:pt x="14911" y="157"/>
                </a:lnTo>
                <a:lnTo>
                  <a:pt x="14906" y="154"/>
                </a:lnTo>
                <a:lnTo>
                  <a:pt x="14901" y="146"/>
                </a:lnTo>
                <a:lnTo>
                  <a:pt x="14898" y="143"/>
                </a:lnTo>
                <a:lnTo>
                  <a:pt x="14896" y="143"/>
                </a:lnTo>
                <a:lnTo>
                  <a:pt x="14893" y="143"/>
                </a:lnTo>
                <a:lnTo>
                  <a:pt x="14889" y="143"/>
                </a:lnTo>
                <a:lnTo>
                  <a:pt x="14885" y="144"/>
                </a:lnTo>
                <a:lnTo>
                  <a:pt x="14882" y="146"/>
                </a:lnTo>
                <a:lnTo>
                  <a:pt x="14881" y="146"/>
                </a:lnTo>
                <a:lnTo>
                  <a:pt x="14879" y="144"/>
                </a:lnTo>
                <a:lnTo>
                  <a:pt x="14878" y="154"/>
                </a:lnTo>
                <a:lnTo>
                  <a:pt x="14879" y="144"/>
                </a:lnTo>
                <a:lnTo>
                  <a:pt x="14875" y="144"/>
                </a:lnTo>
                <a:lnTo>
                  <a:pt x="14873" y="144"/>
                </a:lnTo>
                <a:lnTo>
                  <a:pt x="14870" y="146"/>
                </a:lnTo>
                <a:lnTo>
                  <a:pt x="14868" y="146"/>
                </a:lnTo>
                <a:lnTo>
                  <a:pt x="14866" y="144"/>
                </a:lnTo>
                <a:lnTo>
                  <a:pt x="14863" y="143"/>
                </a:lnTo>
                <a:lnTo>
                  <a:pt x="14860" y="144"/>
                </a:lnTo>
                <a:lnTo>
                  <a:pt x="14856" y="146"/>
                </a:lnTo>
                <a:lnTo>
                  <a:pt x="14856" y="147"/>
                </a:lnTo>
                <a:lnTo>
                  <a:pt x="14856" y="150"/>
                </a:lnTo>
                <a:lnTo>
                  <a:pt x="14856" y="151"/>
                </a:lnTo>
                <a:lnTo>
                  <a:pt x="14856" y="154"/>
                </a:lnTo>
                <a:lnTo>
                  <a:pt x="14857" y="157"/>
                </a:lnTo>
                <a:lnTo>
                  <a:pt x="14857" y="159"/>
                </a:lnTo>
                <a:lnTo>
                  <a:pt x="14857" y="161"/>
                </a:lnTo>
                <a:lnTo>
                  <a:pt x="14856" y="164"/>
                </a:lnTo>
                <a:lnTo>
                  <a:pt x="14856" y="164"/>
                </a:lnTo>
                <a:lnTo>
                  <a:pt x="14856" y="166"/>
                </a:lnTo>
                <a:lnTo>
                  <a:pt x="14856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3" y="166"/>
                </a:lnTo>
                <a:lnTo>
                  <a:pt x="14853" y="167"/>
                </a:lnTo>
                <a:lnTo>
                  <a:pt x="14853" y="170"/>
                </a:lnTo>
                <a:lnTo>
                  <a:pt x="14852" y="171"/>
                </a:lnTo>
                <a:lnTo>
                  <a:pt x="14850" y="180"/>
                </a:lnTo>
                <a:lnTo>
                  <a:pt x="14847" y="189"/>
                </a:lnTo>
                <a:lnTo>
                  <a:pt x="14845" y="192"/>
                </a:lnTo>
                <a:lnTo>
                  <a:pt x="14842" y="193"/>
                </a:lnTo>
                <a:lnTo>
                  <a:pt x="14840" y="195"/>
                </a:lnTo>
                <a:lnTo>
                  <a:pt x="14837" y="195"/>
                </a:lnTo>
                <a:lnTo>
                  <a:pt x="14833" y="190"/>
                </a:lnTo>
                <a:lnTo>
                  <a:pt x="14829" y="187"/>
                </a:lnTo>
                <a:lnTo>
                  <a:pt x="14829" y="190"/>
                </a:lnTo>
                <a:lnTo>
                  <a:pt x="14827" y="195"/>
                </a:lnTo>
                <a:lnTo>
                  <a:pt x="14823" y="196"/>
                </a:lnTo>
                <a:lnTo>
                  <a:pt x="14816" y="195"/>
                </a:lnTo>
                <a:lnTo>
                  <a:pt x="14809" y="192"/>
                </a:lnTo>
                <a:lnTo>
                  <a:pt x="14804" y="189"/>
                </a:lnTo>
                <a:lnTo>
                  <a:pt x="14803" y="184"/>
                </a:lnTo>
                <a:lnTo>
                  <a:pt x="14803" y="180"/>
                </a:lnTo>
                <a:lnTo>
                  <a:pt x="14800" y="177"/>
                </a:lnTo>
                <a:lnTo>
                  <a:pt x="14798" y="176"/>
                </a:lnTo>
                <a:lnTo>
                  <a:pt x="14793" y="174"/>
                </a:lnTo>
                <a:lnTo>
                  <a:pt x="14788" y="171"/>
                </a:lnTo>
                <a:lnTo>
                  <a:pt x="14787" y="170"/>
                </a:lnTo>
                <a:lnTo>
                  <a:pt x="14784" y="169"/>
                </a:lnTo>
                <a:lnTo>
                  <a:pt x="14781" y="166"/>
                </a:lnTo>
                <a:lnTo>
                  <a:pt x="14778" y="161"/>
                </a:lnTo>
                <a:lnTo>
                  <a:pt x="14777" y="156"/>
                </a:lnTo>
                <a:lnTo>
                  <a:pt x="14775" y="153"/>
                </a:lnTo>
                <a:lnTo>
                  <a:pt x="14775" y="148"/>
                </a:lnTo>
                <a:lnTo>
                  <a:pt x="14775" y="146"/>
                </a:lnTo>
                <a:lnTo>
                  <a:pt x="14777" y="143"/>
                </a:lnTo>
                <a:lnTo>
                  <a:pt x="14780" y="140"/>
                </a:lnTo>
                <a:lnTo>
                  <a:pt x="14780" y="134"/>
                </a:lnTo>
                <a:lnTo>
                  <a:pt x="14778" y="131"/>
                </a:lnTo>
                <a:lnTo>
                  <a:pt x="14778" y="130"/>
                </a:lnTo>
                <a:lnTo>
                  <a:pt x="14777" y="127"/>
                </a:lnTo>
                <a:lnTo>
                  <a:pt x="14773" y="124"/>
                </a:lnTo>
                <a:lnTo>
                  <a:pt x="14768" y="124"/>
                </a:lnTo>
                <a:lnTo>
                  <a:pt x="14762" y="133"/>
                </a:lnTo>
                <a:lnTo>
                  <a:pt x="14755" y="143"/>
                </a:lnTo>
                <a:lnTo>
                  <a:pt x="14754" y="146"/>
                </a:lnTo>
                <a:lnTo>
                  <a:pt x="14752" y="147"/>
                </a:lnTo>
                <a:lnTo>
                  <a:pt x="14749" y="147"/>
                </a:lnTo>
                <a:lnTo>
                  <a:pt x="14747" y="147"/>
                </a:lnTo>
                <a:lnTo>
                  <a:pt x="14747" y="148"/>
                </a:lnTo>
                <a:lnTo>
                  <a:pt x="14747" y="150"/>
                </a:lnTo>
                <a:lnTo>
                  <a:pt x="14741" y="147"/>
                </a:lnTo>
                <a:lnTo>
                  <a:pt x="14734" y="143"/>
                </a:lnTo>
                <a:lnTo>
                  <a:pt x="14731" y="143"/>
                </a:lnTo>
                <a:lnTo>
                  <a:pt x="14729" y="143"/>
                </a:lnTo>
                <a:lnTo>
                  <a:pt x="14726" y="143"/>
                </a:lnTo>
                <a:lnTo>
                  <a:pt x="14724" y="143"/>
                </a:lnTo>
                <a:lnTo>
                  <a:pt x="14721" y="143"/>
                </a:lnTo>
                <a:lnTo>
                  <a:pt x="14716" y="143"/>
                </a:lnTo>
                <a:lnTo>
                  <a:pt x="14711" y="140"/>
                </a:lnTo>
                <a:lnTo>
                  <a:pt x="14708" y="138"/>
                </a:lnTo>
                <a:lnTo>
                  <a:pt x="14708" y="143"/>
                </a:lnTo>
                <a:lnTo>
                  <a:pt x="14709" y="150"/>
                </a:lnTo>
                <a:lnTo>
                  <a:pt x="14709" y="151"/>
                </a:lnTo>
                <a:lnTo>
                  <a:pt x="14708" y="154"/>
                </a:lnTo>
                <a:lnTo>
                  <a:pt x="14706" y="156"/>
                </a:lnTo>
                <a:lnTo>
                  <a:pt x="14705" y="157"/>
                </a:lnTo>
                <a:lnTo>
                  <a:pt x="14702" y="160"/>
                </a:lnTo>
                <a:lnTo>
                  <a:pt x="14699" y="161"/>
                </a:lnTo>
                <a:lnTo>
                  <a:pt x="14693" y="160"/>
                </a:lnTo>
                <a:lnTo>
                  <a:pt x="14689" y="159"/>
                </a:lnTo>
                <a:lnTo>
                  <a:pt x="14686" y="160"/>
                </a:lnTo>
                <a:lnTo>
                  <a:pt x="14683" y="161"/>
                </a:lnTo>
                <a:lnTo>
                  <a:pt x="14679" y="160"/>
                </a:lnTo>
                <a:lnTo>
                  <a:pt x="14676" y="157"/>
                </a:lnTo>
                <a:lnTo>
                  <a:pt x="14673" y="154"/>
                </a:lnTo>
                <a:lnTo>
                  <a:pt x="14670" y="151"/>
                </a:lnTo>
                <a:lnTo>
                  <a:pt x="14670" y="148"/>
                </a:lnTo>
                <a:lnTo>
                  <a:pt x="14670" y="147"/>
                </a:lnTo>
                <a:lnTo>
                  <a:pt x="14670" y="144"/>
                </a:lnTo>
                <a:lnTo>
                  <a:pt x="14670" y="141"/>
                </a:lnTo>
                <a:lnTo>
                  <a:pt x="14667" y="141"/>
                </a:lnTo>
                <a:lnTo>
                  <a:pt x="14663" y="140"/>
                </a:lnTo>
                <a:lnTo>
                  <a:pt x="14663" y="134"/>
                </a:lnTo>
                <a:lnTo>
                  <a:pt x="14662" y="128"/>
                </a:lnTo>
                <a:lnTo>
                  <a:pt x="14662" y="125"/>
                </a:lnTo>
                <a:lnTo>
                  <a:pt x="14659" y="124"/>
                </a:lnTo>
                <a:lnTo>
                  <a:pt x="14657" y="127"/>
                </a:lnTo>
                <a:lnTo>
                  <a:pt x="14656" y="130"/>
                </a:lnTo>
                <a:lnTo>
                  <a:pt x="14653" y="134"/>
                </a:lnTo>
                <a:lnTo>
                  <a:pt x="14650" y="137"/>
                </a:lnTo>
                <a:lnTo>
                  <a:pt x="14646" y="140"/>
                </a:lnTo>
                <a:lnTo>
                  <a:pt x="14643" y="141"/>
                </a:lnTo>
                <a:lnTo>
                  <a:pt x="14637" y="141"/>
                </a:lnTo>
                <a:lnTo>
                  <a:pt x="14633" y="140"/>
                </a:lnTo>
                <a:lnTo>
                  <a:pt x="14631" y="138"/>
                </a:lnTo>
                <a:lnTo>
                  <a:pt x="14631" y="135"/>
                </a:lnTo>
                <a:lnTo>
                  <a:pt x="14624" y="135"/>
                </a:lnTo>
                <a:lnTo>
                  <a:pt x="14620" y="134"/>
                </a:lnTo>
                <a:lnTo>
                  <a:pt x="14618" y="124"/>
                </a:lnTo>
                <a:lnTo>
                  <a:pt x="14616" y="117"/>
                </a:lnTo>
                <a:lnTo>
                  <a:pt x="14610" y="115"/>
                </a:lnTo>
                <a:lnTo>
                  <a:pt x="14605" y="114"/>
                </a:lnTo>
                <a:lnTo>
                  <a:pt x="14601" y="114"/>
                </a:lnTo>
                <a:lnTo>
                  <a:pt x="14595" y="115"/>
                </a:lnTo>
                <a:lnTo>
                  <a:pt x="14593" y="118"/>
                </a:lnTo>
                <a:lnTo>
                  <a:pt x="14591" y="121"/>
                </a:lnTo>
                <a:lnTo>
                  <a:pt x="14590" y="120"/>
                </a:lnTo>
                <a:lnTo>
                  <a:pt x="14588" y="118"/>
                </a:lnTo>
                <a:lnTo>
                  <a:pt x="14585" y="120"/>
                </a:lnTo>
                <a:lnTo>
                  <a:pt x="14582" y="123"/>
                </a:lnTo>
                <a:lnTo>
                  <a:pt x="14580" y="125"/>
                </a:lnTo>
                <a:lnTo>
                  <a:pt x="14578" y="128"/>
                </a:lnTo>
                <a:lnTo>
                  <a:pt x="14581" y="130"/>
                </a:lnTo>
                <a:lnTo>
                  <a:pt x="14584" y="131"/>
                </a:lnTo>
                <a:lnTo>
                  <a:pt x="14588" y="134"/>
                </a:lnTo>
                <a:lnTo>
                  <a:pt x="14590" y="137"/>
                </a:lnTo>
                <a:lnTo>
                  <a:pt x="14588" y="138"/>
                </a:lnTo>
                <a:lnTo>
                  <a:pt x="14587" y="140"/>
                </a:lnTo>
                <a:lnTo>
                  <a:pt x="14585" y="144"/>
                </a:lnTo>
                <a:lnTo>
                  <a:pt x="14582" y="148"/>
                </a:lnTo>
                <a:lnTo>
                  <a:pt x="14578" y="151"/>
                </a:lnTo>
                <a:lnTo>
                  <a:pt x="14575" y="156"/>
                </a:lnTo>
                <a:lnTo>
                  <a:pt x="14572" y="156"/>
                </a:lnTo>
                <a:lnTo>
                  <a:pt x="14569" y="157"/>
                </a:lnTo>
                <a:lnTo>
                  <a:pt x="14565" y="157"/>
                </a:lnTo>
                <a:lnTo>
                  <a:pt x="14562" y="159"/>
                </a:lnTo>
                <a:lnTo>
                  <a:pt x="14562" y="161"/>
                </a:lnTo>
                <a:lnTo>
                  <a:pt x="14564" y="164"/>
                </a:lnTo>
                <a:lnTo>
                  <a:pt x="14562" y="170"/>
                </a:lnTo>
                <a:lnTo>
                  <a:pt x="14559" y="176"/>
                </a:lnTo>
                <a:lnTo>
                  <a:pt x="14557" y="177"/>
                </a:lnTo>
                <a:lnTo>
                  <a:pt x="14555" y="177"/>
                </a:lnTo>
                <a:lnTo>
                  <a:pt x="14552" y="179"/>
                </a:lnTo>
                <a:lnTo>
                  <a:pt x="14551" y="177"/>
                </a:lnTo>
                <a:lnTo>
                  <a:pt x="14546" y="173"/>
                </a:lnTo>
                <a:lnTo>
                  <a:pt x="14545" y="167"/>
                </a:lnTo>
                <a:lnTo>
                  <a:pt x="14545" y="164"/>
                </a:lnTo>
                <a:lnTo>
                  <a:pt x="14544" y="163"/>
                </a:lnTo>
                <a:lnTo>
                  <a:pt x="14538" y="160"/>
                </a:lnTo>
                <a:lnTo>
                  <a:pt x="14533" y="160"/>
                </a:lnTo>
                <a:lnTo>
                  <a:pt x="14535" y="163"/>
                </a:lnTo>
                <a:lnTo>
                  <a:pt x="14536" y="166"/>
                </a:lnTo>
                <a:lnTo>
                  <a:pt x="14532" y="170"/>
                </a:lnTo>
                <a:lnTo>
                  <a:pt x="14529" y="171"/>
                </a:lnTo>
                <a:lnTo>
                  <a:pt x="14529" y="169"/>
                </a:lnTo>
                <a:lnTo>
                  <a:pt x="14529" y="166"/>
                </a:lnTo>
                <a:lnTo>
                  <a:pt x="14528" y="166"/>
                </a:lnTo>
                <a:lnTo>
                  <a:pt x="14523" y="166"/>
                </a:lnTo>
                <a:lnTo>
                  <a:pt x="14523" y="167"/>
                </a:lnTo>
                <a:lnTo>
                  <a:pt x="14522" y="169"/>
                </a:lnTo>
                <a:lnTo>
                  <a:pt x="14522" y="164"/>
                </a:lnTo>
                <a:lnTo>
                  <a:pt x="14522" y="161"/>
                </a:lnTo>
                <a:lnTo>
                  <a:pt x="14521" y="160"/>
                </a:lnTo>
                <a:lnTo>
                  <a:pt x="14519" y="159"/>
                </a:lnTo>
                <a:lnTo>
                  <a:pt x="14518" y="159"/>
                </a:lnTo>
                <a:lnTo>
                  <a:pt x="14516" y="159"/>
                </a:lnTo>
                <a:lnTo>
                  <a:pt x="14513" y="157"/>
                </a:lnTo>
                <a:lnTo>
                  <a:pt x="14512" y="157"/>
                </a:lnTo>
                <a:lnTo>
                  <a:pt x="14506" y="156"/>
                </a:lnTo>
                <a:lnTo>
                  <a:pt x="14502" y="156"/>
                </a:lnTo>
                <a:lnTo>
                  <a:pt x="14499" y="156"/>
                </a:lnTo>
                <a:lnTo>
                  <a:pt x="14497" y="154"/>
                </a:lnTo>
                <a:lnTo>
                  <a:pt x="14496" y="156"/>
                </a:lnTo>
                <a:lnTo>
                  <a:pt x="14495" y="156"/>
                </a:lnTo>
                <a:lnTo>
                  <a:pt x="14495" y="153"/>
                </a:lnTo>
                <a:lnTo>
                  <a:pt x="14495" y="150"/>
                </a:lnTo>
                <a:lnTo>
                  <a:pt x="14493" y="148"/>
                </a:lnTo>
                <a:lnTo>
                  <a:pt x="14493" y="147"/>
                </a:lnTo>
                <a:lnTo>
                  <a:pt x="14489" y="147"/>
                </a:lnTo>
                <a:lnTo>
                  <a:pt x="14485" y="148"/>
                </a:lnTo>
                <a:lnTo>
                  <a:pt x="14483" y="148"/>
                </a:lnTo>
                <a:lnTo>
                  <a:pt x="14482" y="147"/>
                </a:lnTo>
                <a:lnTo>
                  <a:pt x="14483" y="144"/>
                </a:lnTo>
                <a:lnTo>
                  <a:pt x="14483" y="140"/>
                </a:lnTo>
                <a:lnTo>
                  <a:pt x="14479" y="137"/>
                </a:lnTo>
                <a:lnTo>
                  <a:pt x="14476" y="135"/>
                </a:lnTo>
                <a:lnTo>
                  <a:pt x="14473" y="135"/>
                </a:lnTo>
                <a:lnTo>
                  <a:pt x="14472" y="135"/>
                </a:lnTo>
                <a:lnTo>
                  <a:pt x="14472" y="133"/>
                </a:lnTo>
                <a:lnTo>
                  <a:pt x="14472" y="130"/>
                </a:lnTo>
                <a:lnTo>
                  <a:pt x="14470" y="128"/>
                </a:lnTo>
                <a:lnTo>
                  <a:pt x="14469" y="125"/>
                </a:lnTo>
                <a:lnTo>
                  <a:pt x="14467" y="127"/>
                </a:lnTo>
                <a:lnTo>
                  <a:pt x="14464" y="127"/>
                </a:lnTo>
                <a:lnTo>
                  <a:pt x="14463" y="125"/>
                </a:lnTo>
                <a:lnTo>
                  <a:pt x="14461" y="124"/>
                </a:lnTo>
                <a:lnTo>
                  <a:pt x="14459" y="124"/>
                </a:lnTo>
                <a:lnTo>
                  <a:pt x="14459" y="125"/>
                </a:lnTo>
                <a:lnTo>
                  <a:pt x="14459" y="128"/>
                </a:lnTo>
                <a:lnTo>
                  <a:pt x="14460" y="130"/>
                </a:lnTo>
                <a:lnTo>
                  <a:pt x="14459" y="130"/>
                </a:lnTo>
                <a:lnTo>
                  <a:pt x="14456" y="130"/>
                </a:lnTo>
                <a:lnTo>
                  <a:pt x="14454" y="128"/>
                </a:lnTo>
                <a:lnTo>
                  <a:pt x="14453" y="125"/>
                </a:lnTo>
                <a:lnTo>
                  <a:pt x="14450" y="125"/>
                </a:lnTo>
                <a:lnTo>
                  <a:pt x="14449" y="127"/>
                </a:lnTo>
                <a:lnTo>
                  <a:pt x="14446" y="127"/>
                </a:lnTo>
                <a:lnTo>
                  <a:pt x="14444" y="125"/>
                </a:lnTo>
                <a:lnTo>
                  <a:pt x="14443" y="131"/>
                </a:lnTo>
                <a:lnTo>
                  <a:pt x="14441" y="134"/>
                </a:lnTo>
                <a:lnTo>
                  <a:pt x="14438" y="134"/>
                </a:lnTo>
                <a:lnTo>
                  <a:pt x="14437" y="134"/>
                </a:lnTo>
                <a:lnTo>
                  <a:pt x="14436" y="134"/>
                </a:lnTo>
                <a:lnTo>
                  <a:pt x="14434" y="135"/>
                </a:lnTo>
                <a:lnTo>
                  <a:pt x="14434" y="137"/>
                </a:lnTo>
                <a:lnTo>
                  <a:pt x="14433" y="138"/>
                </a:lnTo>
                <a:lnTo>
                  <a:pt x="14431" y="140"/>
                </a:lnTo>
                <a:lnTo>
                  <a:pt x="14430" y="140"/>
                </a:lnTo>
                <a:lnTo>
                  <a:pt x="14433" y="143"/>
                </a:lnTo>
                <a:lnTo>
                  <a:pt x="14436" y="144"/>
                </a:lnTo>
                <a:lnTo>
                  <a:pt x="14434" y="147"/>
                </a:lnTo>
                <a:lnTo>
                  <a:pt x="14433" y="148"/>
                </a:lnTo>
                <a:lnTo>
                  <a:pt x="14431" y="148"/>
                </a:lnTo>
                <a:lnTo>
                  <a:pt x="14428" y="148"/>
                </a:lnTo>
                <a:lnTo>
                  <a:pt x="14425" y="151"/>
                </a:lnTo>
                <a:lnTo>
                  <a:pt x="14424" y="154"/>
                </a:lnTo>
                <a:lnTo>
                  <a:pt x="14421" y="153"/>
                </a:lnTo>
                <a:lnTo>
                  <a:pt x="14417" y="150"/>
                </a:lnTo>
                <a:lnTo>
                  <a:pt x="14414" y="151"/>
                </a:lnTo>
                <a:lnTo>
                  <a:pt x="14413" y="154"/>
                </a:lnTo>
                <a:lnTo>
                  <a:pt x="14411" y="151"/>
                </a:lnTo>
                <a:lnTo>
                  <a:pt x="14408" y="150"/>
                </a:lnTo>
                <a:lnTo>
                  <a:pt x="14405" y="153"/>
                </a:lnTo>
                <a:lnTo>
                  <a:pt x="14402" y="154"/>
                </a:lnTo>
                <a:lnTo>
                  <a:pt x="14397" y="154"/>
                </a:lnTo>
                <a:lnTo>
                  <a:pt x="14391" y="154"/>
                </a:lnTo>
                <a:lnTo>
                  <a:pt x="14392" y="157"/>
                </a:lnTo>
                <a:lnTo>
                  <a:pt x="14392" y="160"/>
                </a:lnTo>
                <a:lnTo>
                  <a:pt x="14391" y="163"/>
                </a:lnTo>
                <a:lnTo>
                  <a:pt x="14389" y="166"/>
                </a:lnTo>
                <a:lnTo>
                  <a:pt x="14391" y="167"/>
                </a:lnTo>
                <a:lnTo>
                  <a:pt x="14391" y="169"/>
                </a:lnTo>
                <a:lnTo>
                  <a:pt x="14388" y="170"/>
                </a:lnTo>
                <a:lnTo>
                  <a:pt x="14384" y="171"/>
                </a:lnTo>
                <a:lnTo>
                  <a:pt x="14379" y="174"/>
                </a:lnTo>
                <a:lnTo>
                  <a:pt x="14377" y="176"/>
                </a:lnTo>
                <a:lnTo>
                  <a:pt x="14375" y="176"/>
                </a:lnTo>
                <a:lnTo>
                  <a:pt x="14372" y="174"/>
                </a:lnTo>
                <a:lnTo>
                  <a:pt x="14366" y="177"/>
                </a:lnTo>
                <a:lnTo>
                  <a:pt x="14361" y="180"/>
                </a:lnTo>
                <a:lnTo>
                  <a:pt x="14361" y="179"/>
                </a:lnTo>
                <a:lnTo>
                  <a:pt x="14359" y="177"/>
                </a:lnTo>
                <a:lnTo>
                  <a:pt x="14358" y="179"/>
                </a:lnTo>
                <a:lnTo>
                  <a:pt x="14356" y="180"/>
                </a:lnTo>
                <a:lnTo>
                  <a:pt x="14352" y="180"/>
                </a:lnTo>
                <a:lnTo>
                  <a:pt x="14346" y="180"/>
                </a:lnTo>
                <a:lnTo>
                  <a:pt x="14342" y="183"/>
                </a:lnTo>
                <a:lnTo>
                  <a:pt x="14339" y="186"/>
                </a:lnTo>
                <a:lnTo>
                  <a:pt x="14341" y="192"/>
                </a:lnTo>
                <a:lnTo>
                  <a:pt x="14342" y="196"/>
                </a:lnTo>
                <a:lnTo>
                  <a:pt x="14338" y="199"/>
                </a:lnTo>
                <a:lnTo>
                  <a:pt x="14332" y="200"/>
                </a:lnTo>
                <a:lnTo>
                  <a:pt x="14332" y="205"/>
                </a:lnTo>
                <a:lnTo>
                  <a:pt x="14330" y="207"/>
                </a:lnTo>
                <a:lnTo>
                  <a:pt x="14329" y="207"/>
                </a:lnTo>
                <a:lnTo>
                  <a:pt x="14328" y="207"/>
                </a:lnTo>
                <a:lnTo>
                  <a:pt x="14325" y="207"/>
                </a:lnTo>
                <a:lnTo>
                  <a:pt x="14320" y="206"/>
                </a:lnTo>
                <a:lnTo>
                  <a:pt x="14319" y="206"/>
                </a:lnTo>
                <a:lnTo>
                  <a:pt x="14316" y="207"/>
                </a:lnTo>
                <a:lnTo>
                  <a:pt x="14313" y="206"/>
                </a:lnTo>
                <a:lnTo>
                  <a:pt x="14312" y="206"/>
                </a:lnTo>
                <a:lnTo>
                  <a:pt x="14310" y="206"/>
                </a:lnTo>
                <a:lnTo>
                  <a:pt x="14309" y="207"/>
                </a:lnTo>
                <a:lnTo>
                  <a:pt x="14305" y="209"/>
                </a:lnTo>
                <a:lnTo>
                  <a:pt x="14300" y="209"/>
                </a:lnTo>
                <a:lnTo>
                  <a:pt x="14297" y="215"/>
                </a:lnTo>
                <a:lnTo>
                  <a:pt x="14296" y="219"/>
                </a:lnTo>
                <a:lnTo>
                  <a:pt x="14292" y="219"/>
                </a:lnTo>
                <a:lnTo>
                  <a:pt x="14289" y="220"/>
                </a:lnTo>
                <a:lnTo>
                  <a:pt x="14287" y="220"/>
                </a:lnTo>
                <a:lnTo>
                  <a:pt x="14286" y="222"/>
                </a:lnTo>
                <a:lnTo>
                  <a:pt x="14286" y="223"/>
                </a:lnTo>
                <a:lnTo>
                  <a:pt x="14287" y="225"/>
                </a:lnTo>
                <a:lnTo>
                  <a:pt x="14287" y="226"/>
                </a:lnTo>
                <a:lnTo>
                  <a:pt x="14286" y="226"/>
                </a:lnTo>
                <a:lnTo>
                  <a:pt x="14284" y="228"/>
                </a:lnTo>
                <a:lnTo>
                  <a:pt x="14281" y="228"/>
                </a:lnTo>
                <a:lnTo>
                  <a:pt x="14277" y="223"/>
                </a:lnTo>
                <a:lnTo>
                  <a:pt x="14271" y="220"/>
                </a:lnTo>
                <a:lnTo>
                  <a:pt x="14270" y="222"/>
                </a:lnTo>
                <a:lnTo>
                  <a:pt x="14270" y="222"/>
                </a:lnTo>
                <a:lnTo>
                  <a:pt x="14267" y="225"/>
                </a:lnTo>
                <a:lnTo>
                  <a:pt x="14266" y="228"/>
                </a:lnTo>
                <a:lnTo>
                  <a:pt x="14258" y="228"/>
                </a:lnTo>
                <a:lnTo>
                  <a:pt x="14253" y="226"/>
                </a:lnTo>
                <a:lnTo>
                  <a:pt x="14251" y="228"/>
                </a:lnTo>
                <a:lnTo>
                  <a:pt x="14248" y="228"/>
                </a:lnTo>
                <a:lnTo>
                  <a:pt x="14250" y="229"/>
                </a:lnTo>
                <a:lnTo>
                  <a:pt x="14251" y="231"/>
                </a:lnTo>
                <a:lnTo>
                  <a:pt x="14248" y="233"/>
                </a:lnTo>
                <a:lnTo>
                  <a:pt x="14245" y="236"/>
                </a:lnTo>
                <a:lnTo>
                  <a:pt x="14244" y="239"/>
                </a:lnTo>
                <a:lnTo>
                  <a:pt x="14243" y="242"/>
                </a:lnTo>
                <a:lnTo>
                  <a:pt x="14244" y="243"/>
                </a:lnTo>
                <a:lnTo>
                  <a:pt x="14244" y="245"/>
                </a:lnTo>
                <a:lnTo>
                  <a:pt x="14247" y="246"/>
                </a:lnTo>
                <a:lnTo>
                  <a:pt x="14250" y="248"/>
                </a:lnTo>
                <a:lnTo>
                  <a:pt x="14248" y="249"/>
                </a:lnTo>
                <a:lnTo>
                  <a:pt x="14248" y="251"/>
                </a:lnTo>
                <a:lnTo>
                  <a:pt x="14247" y="251"/>
                </a:lnTo>
                <a:lnTo>
                  <a:pt x="14245" y="251"/>
                </a:lnTo>
                <a:lnTo>
                  <a:pt x="14244" y="254"/>
                </a:lnTo>
                <a:lnTo>
                  <a:pt x="14243" y="258"/>
                </a:lnTo>
                <a:lnTo>
                  <a:pt x="14238" y="259"/>
                </a:lnTo>
                <a:lnTo>
                  <a:pt x="14234" y="261"/>
                </a:lnTo>
                <a:lnTo>
                  <a:pt x="14233" y="265"/>
                </a:lnTo>
                <a:lnTo>
                  <a:pt x="14233" y="269"/>
                </a:lnTo>
                <a:lnTo>
                  <a:pt x="14231" y="268"/>
                </a:lnTo>
                <a:lnTo>
                  <a:pt x="14230" y="267"/>
                </a:lnTo>
                <a:lnTo>
                  <a:pt x="14228" y="268"/>
                </a:lnTo>
                <a:lnTo>
                  <a:pt x="14227" y="269"/>
                </a:lnTo>
                <a:lnTo>
                  <a:pt x="14225" y="271"/>
                </a:lnTo>
                <a:lnTo>
                  <a:pt x="14225" y="274"/>
                </a:lnTo>
                <a:lnTo>
                  <a:pt x="14220" y="278"/>
                </a:lnTo>
                <a:lnTo>
                  <a:pt x="14214" y="282"/>
                </a:lnTo>
                <a:lnTo>
                  <a:pt x="14209" y="282"/>
                </a:lnTo>
                <a:lnTo>
                  <a:pt x="14204" y="284"/>
                </a:lnTo>
                <a:lnTo>
                  <a:pt x="14202" y="284"/>
                </a:lnTo>
                <a:lnTo>
                  <a:pt x="14201" y="282"/>
                </a:lnTo>
                <a:lnTo>
                  <a:pt x="14201" y="285"/>
                </a:lnTo>
                <a:lnTo>
                  <a:pt x="14201" y="287"/>
                </a:lnTo>
                <a:lnTo>
                  <a:pt x="14197" y="291"/>
                </a:lnTo>
                <a:lnTo>
                  <a:pt x="14194" y="295"/>
                </a:lnTo>
                <a:lnTo>
                  <a:pt x="14195" y="297"/>
                </a:lnTo>
                <a:lnTo>
                  <a:pt x="14197" y="298"/>
                </a:lnTo>
                <a:lnTo>
                  <a:pt x="14198" y="301"/>
                </a:lnTo>
                <a:lnTo>
                  <a:pt x="14199" y="304"/>
                </a:lnTo>
                <a:lnTo>
                  <a:pt x="14198" y="305"/>
                </a:lnTo>
                <a:lnTo>
                  <a:pt x="14195" y="308"/>
                </a:lnTo>
                <a:lnTo>
                  <a:pt x="14194" y="311"/>
                </a:lnTo>
                <a:lnTo>
                  <a:pt x="14192" y="313"/>
                </a:lnTo>
                <a:lnTo>
                  <a:pt x="14195" y="314"/>
                </a:lnTo>
                <a:lnTo>
                  <a:pt x="14198" y="315"/>
                </a:lnTo>
                <a:lnTo>
                  <a:pt x="14195" y="318"/>
                </a:lnTo>
                <a:lnTo>
                  <a:pt x="14192" y="320"/>
                </a:lnTo>
                <a:lnTo>
                  <a:pt x="14195" y="321"/>
                </a:lnTo>
                <a:lnTo>
                  <a:pt x="14198" y="323"/>
                </a:lnTo>
                <a:lnTo>
                  <a:pt x="14198" y="328"/>
                </a:lnTo>
                <a:lnTo>
                  <a:pt x="14197" y="333"/>
                </a:lnTo>
                <a:lnTo>
                  <a:pt x="14195" y="337"/>
                </a:lnTo>
                <a:lnTo>
                  <a:pt x="14192" y="340"/>
                </a:lnTo>
                <a:lnTo>
                  <a:pt x="14191" y="340"/>
                </a:lnTo>
                <a:lnTo>
                  <a:pt x="14188" y="340"/>
                </a:lnTo>
                <a:lnTo>
                  <a:pt x="14186" y="339"/>
                </a:lnTo>
                <a:lnTo>
                  <a:pt x="14184" y="337"/>
                </a:lnTo>
                <a:lnTo>
                  <a:pt x="14184" y="340"/>
                </a:lnTo>
                <a:lnTo>
                  <a:pt x="14184" y="341"/>
                </a:lnTo>
                <a:lnTo>
                  <a:pt x="14186" y="343"/>
                </a:lnTo>
                <a:lnTo>
                  <a:pt x="14189" y="344"/>
                </a:lnTo>
                <a:lnTo>
                  <a:pt x="14188" y="347"/>
                </a:lnTo>
                <a:lnTo>
                  <a:pt x="14186" y="351"/>
                </a:lnTo>
                <a:lnTo>
                  <a:pt x="14182" y="356"/>
                </a:lnTo>
                <a:lnTo>
                  <a:pt x="14178" y="357"/>
                </a:lnTo>
                <a:lnTo>
                  <a:pt x="14179" y="354"/>
                </a:lnTo>
                <a:lnTo>
                  <a:pt x="14179" y="350"/>
                </a:lnTo>
                <a:lnTo>
                  <a:pt x="14178" y="353"/>
                </a:lnTo>
                <a:lnTo>
                  <a:pt x="14175" y="356"/>
                </a:lnTo>
                <a:lnTo>
                  <a:pt x="14173" y="356"/>
                </a:lnTo>
                <a:lnTo>
                  <a:pt x="14172" y="356"/>
                </a:lnTo>
                <a:lnTo>
                  <a:pt x="14169" y="354"/>
                </a:lnTo>
                <a:lnTo>
                  <a:pt x="14166" y="351"/>
                </a:lnTo>
                <a:lnTo>
                  <a:pt x="14161" y="350"/>
                </a:lnTo>
                <a:lnTo>
                  <a:pt x="14155" y="349"/>
                </a:lnTo>
                <a:lnTo>
                  <a:pt x="14153" y="353"/>
                </a:lnTo>
                <a:lnTo>
                  <a:pt x="14153" y="356"/>
                </a:lnTo>
                <a:lnTo>
                  <a:pt x="14153" y="357"/>
                </a:lnTo>
                <a:lnTo>
                  <a:pt x="14156" y="359"/>
                </a:lnTo>
                <a:lnTo>
                  <a:pt x="14159" y="359"/>
                </a:lnTo>
                <a:lnTo>
                  <a:pt x="14159" y="357"/>
                </a:lnTo>
                <a:lnTo>
                  <a:pt x="14159" y="360"/>
                </a:lnTo>
                <a:lnTo>
                  <a:pt x="14159" y="362"/>
                </a:lnTo>
                <a:lnTo>
                  <a:pt x="14158" y="366"/>
                </a:lnTo>
                <a:lnTo>
                  <a:pt x="14155" y="369"/>
                </a:lnTo>
                <a:lnTo>
                  <a:pt x="14153" y="373"/>
                </a:lnTo>
                <a:lnTo>
                  <a:pt x="14152" y="379"/>
                </a:lnTo>
                <a:lnTo>
                  <a:pt x="14150" y="379"/>
                </a:lnTo>
                <a:lnTo>
                  <a:pt x="14150" y="380"/>
                </a:lnTo>
                <a:lnTo>
                  <a:pt x="14150" y="380"/>
                </a:lnTo>
                <a:lnTo>
                  <a:pt x="14150" y="382"/>
                </a:lnTo>
                <a:lnTo>
                  <a:pt x="14150" y="383"/>
                </a:lnTo>
                <a:lnTo>
                  <a:pt x="14149" y="385"/>
                </a:lnTo>
                <a:lnTo>
                  <a:pt x="14152" y="385"/>
                </a:lnTo>
                <a:lnTo>
                  <a:pt x="14155" y="385"/>
                </a:lnTo>
                <a:lnTo>
                  <a:pt x="14155" y="386"/>
                </a:lnTo>
                <a:lnTo>
                  <a:pt x="14156" y="387"/>
                </a:lnTo>
                <a:lnTo>
                  <a:pt x="14155" y="390"/>
                </a:lnTo>
                <a:lnTo>
                  <a:pt x="14155" y="393"/>
                </a:lnTo>
                <a:lnTo>
                  <a:pt x="14153" y="393"/>
                </a:lnTo>
                <a:lnTo>
                  <a:pt x="14153" y="395"/>
                </a:lnTo>
                <a:lnTo>
                  <a:pt x="14149" y="395"/>
                </a:lnTo>
                <a:lnTo>
                  <a:pt x="14143" y="395"/>
                </a:lnTo>
                <a:lnTo>
                  <a:pt x="14142" y="392"/>
                </a:lnTo>
                <a:lnTo>
                  <a:pt x="14142" y="390"/>
                </a:lnTo>
                <a:lnTo>
                  <a:pt x="14143" y="389"/>
                </a:lnTo>
                <a:lnTo>
                  <a:pt x="14145" y="389"/>
                </a:lnTo>
                <a:lnTo>
                  <a:pt x="14143" y="387"/>
                </a:lnTo>
                <a:lnTo>
                  <a:pt x="14142" y="386"/>
                </a:lnTo>
                <a:lnTo>
                  <a:pt x="14140" y="387"/>
                </a:lnTo>
                <a:lnTo>
                  <a:pt x="14137" y="387"/>
                </a:lnTo>
                <a:lnTo>
                  <a:pt x="14135" y="387"/>
                </a:lnTo>
                <a:lnTo>
                  <a:pt x="14132" y="387"/>
                </a:lnTo>
                <a:lnTo>
                  <a:pt x="14130" y="389"/>
                </a:lnTo>
                <a:lnTo>
                  <a:pt x="14130" y="390"/>
                </a:lnTo>
                <a:lnTo>
                  <a:pt x="14129" y="392"/>
                </a:lnTo>
                <a:lnTo>
                  <a:pt x="14126" y="393"/>
                </a:lnTo>
                <a:lnTo>
                  <a:pt x="14129" y="393"/>
                </a:lnTo>
                <a:lnTo>
                  <a:pt x="14130" y="395"/>
                </a:lnTo>
                <a:lnTo>
                  <a:pt x="14130" y="396"/>
                </a:lnTo>
                <a:lnTo>
                  <a:pt x="14130" y="396"/>
                </a:lnTo>
                <a:lnTo>
                  <a:pt x="14127" y="398"/>
                </a:lnTo>
                <a:lnTo>
                  <a:pt x="14125" y="399"/>
                </a:lnTo>
                <a:lnTo>
                  <a:pt x="14123" y="399"/>
                </a:lnTo>
                <a:lnTo>
                  <a:pt x="14122" y="400"/>
                </a:lnTo>
                <a:lnTo>
                  <a:pt x="14120" y="398"/>
                </a:lnTo>
                <a:lnTo>
                  <a:pt x="14117" y="393"/>
                </a:lnTo>
                <a:lnTo>
                  <a:pt x="14117" y="393"/>
                </a:lnTo>
                <a:lnTo>
                  <a:pt x="14116" y="393"/>
                </a:lnTo>
                <a:lnTo>
                  <a:pt x="14114" y="392"/>
                </a:lnTo>
                <a:lnTo>
                  <a:pt x="14113" y="389"/>
                </a:lnTo>
                <a:lnTo>
                  <a:pt x="14112" y="389"/>
                </a:lnTo>
                <a:lnTo>
                  <a:pt x="14109" y="389"/>
                </a:lnTo>
                <a:lnTo>
                  <a:pt x="14107" y="390"/>
                </a:lnTo>
                <a:lnTo>
                  <a:pt x="14106" y="392"/>
                </a:lnTo>
                <a:lnTo>
                  <a:pt x="14104" y="392"/>
                </a:lnTo>
                <a:lnTo>
                  <a:pt x="14103" y="390"/>
                </a:lnTo>
                <a:lnTo>
                  <a:pt x="14103" y="389"/>
                </a:lnTo>
                <a:lnTo>
                  <a:pt x="14101" y="386"/>
                </a:lnTo>
                <a:lnTo>
                  <a:pt x="14096" y="386"/>
                </a:lnTo>
                <a:lnTo>
                  <a:pt x="14091" y="387"/>
                </a:lnTo>
                <a:lnTo>
                  <a:pt x="14090" y="390"/>
                </a:lnTo>
                <a:lnTo>
                  <a:pt x="14089" y="393"/>
                </a:lnTo>
                <a:lnTo>
                  <a:pt x="14084" y="395"/>
                </a:lnTo>
                <a:lnTo>
                  <a:pt x="14080" y="398"/>
                </a:lnTo>
                <a:lnTo>
                  <a:pt x="14080" y="402"/>
                </a:lnTo>
                <a:lnTo>
                  <a:pt x="14078" y="406"/>
                </a:lnTo>
                <a:lnTo>
                  <a:pt x="14077" y="405"/>
                </a:lnTo>
                <a:lnTo>
                  <a:pt x="14076" y="402"/>
                </a:lnTo>
                <a:lnTo>
                  <a:pt x="14074" y="403"/>
                </a:lnTo>
                <a:lnTo>
                  <a:pt x="14073" y="405"/>
                </a:lnTo>
                <a:lnTo>
                  <a:pt x="14071" y="402"/>
                </a:lnTo>
                <a:lnTo>
                  <a:pt x="14070" y="400"/>
                </a:lnTo>
                <a:lnTo>
                  <a:pt x="14070" y="403"/>
                </a:lnTo>
                <a:lnTo>
                  <a:pt x="14068" y="405"/>
                </a:lnTo>
                <a:lnTo>
                  <a:pt x="14067" y="408"/>
                </a:lnTo>
                <a:lnTo>
                  <a:pt x="14065" y="409"/>
                </a:lnTo>
                <a:lnTo>
                  <a:pt x="14065" y="409"/>
                </a:lnTo>
                <a:lnTo>
                  <a:pt x="14064" y="409"/>
                </a:lnTo>
                <a:lnTo>
                  <a:pt x="14063" y="412"/>
                </a:lnTo>
                <a:lnTo>
                  <a:pt x="14061" y="413"/>
                </a:lnTo>
                <a:lnTo>
                  <a:pt x="14064" y="416"/>
                </a:lnTo>
                <a:lnTo>
                  <a:pt x="14067" y="419"/>
                </a:lnTo>
                <a:lnTo>
                  <a:pt x="14065" y="422"/>
                </a:lnTo>
                <a:lnTo>
                  <a:pt x="14064" y="426"/>
                </a:lnTo>
                <a:lnTo>
                  <a:pt x="14063" y="428"/>
                </a:lnTo>
                <a:lnTo>
                  <a:pt x="14063" y="429"/>
                </a:lnTo>
                <a:lnTo>
                  <a:pt x="14067" y="429"/>
                </a:lnTo>
                <a:lnTo>
                  <a:pt x="14068" y="429"/>
                </a:lnTo>
                <a:lnTo>
                  <a:pt x="14070" y="431"/>
                </a:lnTo>
                <a:lnTo>
                  <a:pt x="14071" y="431"/>
                </a:lnTo>
                <a:lnTo>
                  <a:pt x="14070" y="432"/>
                </a:lnTo>
                <a:lnTo>
                  <a:pt x="14070" y="434"/>
                </a:lnTo>
                <a:lnTo>
                  <a:pt x="14068" y="434"/>
                </a:lnTo>
                <a:lnTo>
                  <a:pt x="14065" y="435"/>
                </a:lnTo>
                <a:lnTo>
                  <a:pt x="14067" y="436"/>
                </a:lnTo>
                <a:lnTo>
                  <a:pt x="14067" y="438"/>
                </a:lnTo>
                <a:lnTo>
                  <a:pt x="14068" y="439"/>
                </a:lnTo>
                <a:lnTo>
                  <a:pt x="14068" y="442"/>
                </a:lnTo>
                <a:lnTo>
                  <a:pt x="14067" y="442"/>
                </a:lnTo>
                <a:lnTo>
                  <a:pt x="14067" y="442"/>
                </a:lnTo>
                <a:lnTo>
                  <a:pt x="14065" y="447"/>
                </a:lnTo>
                <a:lnTo>
                  <a:pt x="14065" y="451"/>
                </a:lnTo>
                <a:lnTo>
                  <a:pt x="14067" y="454"/>
                </a:lnTo>
                <a:lnTo>
                  <a:pt x="14070" y="454"/>
                </a:lnTo>
                <a:lnTo>
                  <a:pt x="14071" y="454"/>
                </a:lnTo>
                <a:lnTo>
                  <a:pt x="14070" y="452"/>
                </a:lnTo>
                <a:lnTo>
                  <a:pt x="14071" y="449"/>
                </a:lnTo>
                <a:lnTo>
                  <a:pt x="14070" y="449"/>
                </a:lnTo>
                <a:lnTo>
                  <a:pt x="14071" y="448"/>
                </a:lnTo>
                <a:lnTo>
                  <a:pt x="14073" y="448"/>
                </a:lnTo>
                <a:lnTo>
                  <a:pt x="14074" y="451"/>
                </a:lnTo>
                <a:lnTo>
                  <a:pt x="14074" y="454"/>
                </a:lnTo>
                <a:lnTo>
                  <a:pt x="14076" y="455"/>
                </a:lnTo>
                <a:lnTo>
                  <a:pt x="14077" y="455"/>
                </a:lnTo>
                <a:lnTo>
                  <a:pt x="14080" y="459"/>
                </a:lnTo>
                <a:lnTo>
                  <a:pt x="14081" y="464"/>
                </a:lnTo>
                <a:lnTo>
                  <a:pt x="14081" y="465"/>
                </a:lnTo>
                <a:lnTo>
                  <a:pt x="14081" y="467"/>
                </a:lnTo>
                <a:lnTo>
                  <a:pt x="14080" y="467"/>
                </a:lnTo>
                <a:lnTo>
                  <a:pt x="14078" y="467"/>
                </a:lnTo>
                <a:lnTo>
                  <a:pt x="14077" y="468"/>
                </a:lnTo>
                <a:lnTo>
                  <a:pt x="14074" y="470"/>
                </a:lnTo>
                <a:lnTo>
                  <a:pt x="14073" y="468"/>
                </a:lnTo>
                <a:lnTo>
                  <a:pt x="14070" y="467"/>
                </a:lnTo>
                <a:lnTo>
                  <a:pt x="14070" y="468"/>
                </a:lnTo>
                <a:lnTo>
                  <a:pt x="14071" y="470"/>
                </a:lnTo>
                <a:lnTo>
                  <a:pt x="14068" y="467"/>
                </a:lnTo>
                <a:lnTo>
                  <a:pt x="14067" y="462"/>
                </a:lnTo>
                <a:lnTo>
                  <a:pt x="14065" y="464"/>
                </a:lnTo>
                <a:lnTo>
                  <a:pt x="14063" y="467"/>
                </a:lnTo>
                <a:lnTo>
                  <a:pt x="14057" y="468"/>
                </a:lnTo>
                <a:lnTo>
                  <a:pt x="14053" y="470"/>
                </a:lnTo>
                <a:lnTo>
                  <a:pt x="14053" y="472"/>
                </a:lnTo>
                <a:lnTo>
                  <a:pt x="14053" y="474"/>
                </a:lnTo>
                <a:lnTo>
                  <a:pt x="14050" y="471"/>
                </a:lnTo>
                <a:lnTo>
                  <a:pt x="14047" y="471"/>
                </a:lnTo>
                <a:lnTo>
                  <a:pt x="14050" y="475"/>
                </a:lnTo>
                <a:lnTo>
                  <a:pt x="14053" y="480"/>
                </a:lnTo>
                <a:lnTo>
                  <a:pt x="14050" y="484"/>
                </a:lnTo>
                <a:lnTo>
                  <a:pt x="14050" y="487"/>
                </a:lnTo>
                <a:lnTo>
                  <a:pt x="14053" y="488"/>
                </a:lnTo>
                <a:lnTo>
                  <a:pt x="14055" y="490"/>
                </a:lnTo>
                <a:lnTo>
                  <a:pt x="14053" y="491"/>
                </a:lnTo>
                <a:lnTo>
                  <a:pt x="14051" y="491"/>
                </a:lnTo>
                <a:lnTo>
                  <a:pt x="14050" y="494"/>
                </a:lnTo>
                <a:lnTo>
                  <a:pt x="14048" y="495"/>
                </a:lnTo>
                <a:lnTo>
                  <a:pt x="14047" y="495"/>
                </a:lnTo>
                <a:lnTo>
                  <a:pt x="14044" y="494"/>
                </a:lnTo>
                <a:lnTo>
                  <a:pt x="14042" y="497"/>
                </a:lnTo>
                <a:lnTo>
                  <a:pt x="14042" y="500"/>
                </a:lnTo>
                <a:lnTo>
                  <a:pt x="14041" y="501"/>
                </a:lnTo>
                <a:lnTo>
                  <a:pt x="14038" y="501"/>
                </a:lnTo>
                <a:lnTo>
                  <a:pt x="14037" y="495"/>
                </a:lnTo>
                <a:lnTo>
                  <a:pt x="14035" y="491"/>
                </a:lnTo>
                <a:lnTo>
                  <a:pt x="14034" y="493"/>
                </a:lnTo>
                <a:lnTo>
                  <a:pt x="14032" y="494"/>
                </a:lnTo>
                <a:lnTo>
                  <a:pt x="14031" y="494"/>
                </a:lnTo>
                <a:lnTo>
                  <a:pt x="14028" y="493"/>
                </a:lnTo>
                <a:lnTo>
                  <a:pt x="14025" y="493"/>
                </a:lnTo>
                <a:lnTo>
                  <a:pt x="14022" y="494"/>
                </a:lnTo>
                <a:lnTo>
                  <a:pt x="14021" y="495"/>
                </a:lnTo>
                <a:lnTo>
                  <a:pt x="14019" y="497"/>
                </a:lnTo>
                <a:lnTo>
                  <a:pt x="14017" y="494"/>
                </a:lnTo>
                <a:lnTo>
                  <a:pt x="14014" y="493"/>
                </a:lnTo>
                <a:lnTo>
                  <a:pt x="14015" y="490"/>
                </a:lnTo>
                <a:lnTo>
                  <a:pt x="14015" y="488"/>
                </a:lnTo>
                <a:lnTo>
                  <a:pt x="14011" y="490"/>
                </a:lnTo>
                <a:lnTo>
                  <a:pt x="14006" y="491"/>
                </a:lnTo>
                <a:lnTo>
                  <a:pt x="14004" y="490"/>
                </a:lnTo>
                <a:lnTo>
                  <a:pt x="14002" y="488"/>
                </a:lnTo>
                <a:lnTo>
                  <a:pt x="13999" y="490"/>
                </a:lnTo>
                <a:lnTo>
                  <a:pt x="13996" y="490"/>
                </a:lnTo>
                <a:lnTo>
                  <a:pt x="13991" y="491"/>
                </a:lnTo>
                <a:lnTo>
                  <a:pt x="13986" y="493"/>
                </a:lnTo>
                <a:lnTo>
                  <a:pt x="13983" y="493"/>
                </a:lnTo>
                <a:lnTo>
                  <a:pt x="13979" y="493"/>
                </a:lnTo>
                <a:lnTo>
                  <a:pt x="13976" y="497"/>
                </a:lnTo>
                <a:lnTo>
                  <a:pt x="13973" y="501"/>
                </a:lnTo>
                <a:lnTo>
                  <a:pt x="13970" y="504"/>
                </a:lnTo>
                <a:lnTo>
                  <a:pt x="13966" y="506"/>
                </a:lnTo>
                <a:lnTo>
                  <a:pt x="13966" y="507"/>
                </a:lnTo>
                <a:lnTo>
                  <a:pt x="13968" y="507"/>
                </a:lnTo>
                <a:lnTo>
                  <a:pt x="13968" y="510"/>
                </a:lnTo>
                <a:lnTo>
                  <a:pt x="13966" y="511"/>
                </a:lnTo>
                <a:lnTo>
                  <a:pt x="13963" y="511"/>
                </a:lnTo>
                <a:lnTo>
                  <a:pt x="13960" y="510"/>
                </a:lnTo>
                <a:lnTo>
                  <a:pt x="13953" y="516"/>
                </a:lnTo>
                <a:lnTo>
                  <a:pt x="13946" y="520"/>
                </a:lnTo>
                <a:lnTo>
                  <a:pt x="13943" y="530"/>
                </a:lnTo>
                <a:lnTo>
                  <a:pt x="13940" y="540"/>
                </a:lnTo>
                <a:lnTo>
                  <a:pt x="13934" y="542"/>
                </a:lnTo>
                <a:lnTo>
                  <a:pt x="13929" y="542"/>
                </a:lnTo>
                <a:lnTo>
                  <a:pt x="13926" y="546"/>
                </a:lnTo>
                <a:lnTo>
                  <a:pt x="13921" y="552"/>
                </a:lnTo>
                <a:lnTo>
                  <a:pt x="13913" y="550"/>
                </a:lnTo>
                <a:lnTo>
                  <a:pt x="13906" y="547"/>
                </a:lnTo>
                <a:lnTo>
                  <a:pt x="13900" y="553"/>
                </a:lnTo>
                <a:lnTo>
                  <a:pt x="13893" y="557"/>
                </a:lnTo>
                <a:lnTo>
                  <a:pt x="13891" y="560"/>
                </a:lnTo>
                <a:lnTo>
                  <a:pt x="13888" y="563"/>
                </a:lnTo>
                <a:lnTo>
                  <a:pt x="13883" y="565"/>
                </a:lnTo>
                <a:lnTo>
                  <a:pt x="13877" y="566"/>
                </a:lnTo>
                <a:lnTo>
                  <a:pt x="13864" y="580"/>
                </a:lnTo>
                <a:lnTo>
                  <a:pt x="13851" y="593"/>
                </a:lnTo>
                <a:lnTo>
                  <a:pt x="13838" y="606"/>
                </a:lnTo>
                <a:lnTo>
                  <a:pt x="13826" y="619"/>
                </a:lnTo>
                <a:lnTo>
                  <a:pt x="13829" y="628"/>
                </a:lnTo>
                <a:lnTo>
                  <a:pt x="13832" y="635"/>
                </a:lnTo>
                <a:lnTo>
                  <a:pt x="13828" y="635"/>
                </a:lnTo>
                <a:lnTo>
                  <a:pt x="13825" y="635"/>
                </a:lnTo>
                <a:lnTo>
                  <a:pt x="13819" y="635"/>
                </a:lnTo>
                <a:lnTo>
                  <a:pt x="13815" y="634"/>
                </a:lnTo>
                <a:lnTo>
                  <a:pt x="13808" y="639"/>
                </a:lnTo>
                <a:lnTo>
                  <a:pt x="13801" y="644"/>
                </a:lnTo>
                <a:lnTo>
                  <a:pt x="13796" y="641"/>
                </a:lnTo>
                <a:lnTo>
                  <a:pt x="13793" y="639"/>
                </a:lnTo>
                <a:lnTo>
                  <a:pt x="13783" y="639"/>
                </a:lnTo>
                <a:lnTo>
                  <a:pt x="13773" y="639"/>
                </a:lnTo>
                <a:lnTo>
                  <a:pt x="13772" y="647"/>
                </a:lnTo>
                <a:lnTo>
                  <a:pt x="13770" y="652"/>
                </a:lnTo>
                <a:lnTo>
                  <a:pt x="13763" y="647"/>
                </a:lnTo>
                <a:lnTo>
                  <a:pt x="13756" y="641"/>
                </a:lnTo>
                <a:lnTo>
                  <a:pt x="13753" y="634"/>
                </a:lnTo>
                <a:lnTo>
                  <a:pt x="13750" y="628"/>
                </a:lnTo>
                <a:lnTo>
                  <a:pt x="13743" y="625"/>
                </a:lnTo>
                <a:lnTo>
                  <a:pt x="13736" y="624"/>
                </a:lnTo>
                <a:lnTo>
                  <a:pt x="13734" y="629"/>
                </a:lnTo>
                <a:lnTo>
                  <a:pt x="13731" y="634"/>
                </a:lnTo>
                <a:lnTo>
                  <a:pt x="13727" y="639"/>
                </a:lnTo>
                <a:lnTo>
                  <a:pt x="13724" y="648"/>
                </a:lnTo>
                <a:lnTo>
                  <a:pt x="13718" y="655"/>
                </a:lnTo>
                <a:lnTo>
                  <a:pt x="13711" y="661"/>
                </a:lnTo>
                <a:lnTo>
                  <a:pt x="13708" y="651"/>
                </a:lnTo>
                <a:lnTo>
                  <a:pt x="13705" y="641"/>
                </a:lnTo>
                <a:lnTo>
                  <a:pt x="13703" y="642"/>
                </a:lnTo>
                <a:lnTo>
                  <a:pt x="13698" y="641"/>
                </a:lnTo>
                <a:lnTo>
                  <a:pt x="13693" y="638"/>
                </a:lnTo>
                <a:lnTo>
                  <a:pt x="13688" y="635"/>
                </a:lnTo>
                <a:lnTo>
                  <a:pt x="13687" y="631"/>
                </a:lnTo>
                <a:lnTo>
                  <a:pt x="13685" y="629"/>
                </a:lnTo>
                <a:lnTo>
                  <a:pt x="13682" y="635"/>
                </a:lnTo>
                <a:lnTo>
                  <a:pt x="13678" y="641"/>
                </a:lnTo>
                <a:lnTo>
                  <a:pt x="13681" y="645"/>
                </a:lnTo>
                <a:lnTo>
                  <a:pt x="13682" y="654"/>
                </a:lnTo>
                <a:lnTo>
                  <a:pt x="13684" y="663"/>
                </a:lnTo>
                <a:lnTo>
                  <a:pt x="13684" y="668"/>
                </a:lnTo>
                <a:lnTo>
                  <a:pt x="13672" y="665"/>
                </a:lnTo>
                <a:lnTo>
                  <a:pt x="13662" y="663"/>
                </a:lnTo>
                <a:lnTo>
                  <a:pt x="13665" y="667"/>
                </a:lnTo>
                <a:lnTo>
                  <a:pt x="13669" y="670"/>
                </a:lnTo>
                <a:lnTo>
                  <a:pt x="13669" y="673"/>
                </a:lnTo>
                <a:lnTo>
                  <a:pt x="13668" y="673"/>
                </a:lnTo>
                <a:lnTo>
                  <a:pt x="13667" y="673"/>
                </a:lnTo>
                <a:lnTo>
                  <a:pt x="13664" y="673"/>
                </a:lnTo>
                <a:lnTo>
                  <a:pt x="13659" y="673"/>
                </a:lnTo>
                <a:lnTo>
                  <a:pt x="13657" y="673"/>
                </a:lnTo>
                <a:lnTo>
                  <a:pt x="13649" y="675"/>
                </a:lnTo>
                <a:lnTo>
                  <a:pt x="13642" y="678"/>
                </a:lnTo>
                <a:lnTo>
                  <a:pt x="13632" y="688"/>
                </a:lnTo>
                <a:lnTo>
                  <a:pt x="13622" y="694"/>
                </a:lnTo>
                <a:lnTo>
                  <a:pt x="13622" y="684"/>
                </a:lnTo>
                <a:lnTo>
                  <a:pt x="13622" y="673"/>
                </a:lnTo>
                <a:lnTo>
                  <a:pt x="13615" y="671"/>
                </a:lnTo>
                <a:lnTo>
                  <a:pt x="13608" y="668"/>
                </a:lnTo>
                <a:lnTo>
                  <a:pt x="13599" y="665"/>
                </a:lnTo>
                <a:lnTo>
                  <a:pt x="13589" y="661"/>
                </a:lnTo>
                <a:lnTo>
                  <a:pt x="13576" y="660"/>
                </a:lnTo>
                <a:lnTo>
                  <a:pt x="13563" y="661"/>
                </a:lnTo>
                <a:lnTo>
                  <a:pt x="13556" y="660"/>
                </a:lnTo>
                <a:lnTo>
                  <a:pt x="13547" y="660"/>
                </a:lnTo>
                <a:lnTo>
                  <a:pt x="13543" y="667"/>
                </a:lnTo>
                <a:lnTo>
                  <a:pt x="13538" y="673"/>
                </a:lnTo>
                <a:lnTo>
                  <a:pt x="13541" y="680"/>
                </a:lnTo>
                <a:lnTo>
                  <a:pt x="13543" y="687"/>
                </a:lnTo>
                <a:lnTo>
                  <a:pt x="13540" y="690"/>
                </a:lnTo>
                <a:lnTo>
                  <a:pt x="13537" y="693"/>
                </a:lnTo>
                <a:lnTo>
                  <a:pt x="13533" y="694"/>
                </a:lnTo>
                <a:lnTo>
                  <a:pt x="13528" y="696"/>
                </a:lnTo>
                <a:lnTo>
                  <a:pt x="13525" y="700"/>
                </a:lnTo>
                <a:lnTo>
                  <a:pt x="13523" y="704"/>
                </a:lnTo>
                <a:lnTo>
                  <a:pt x="13518" y="707"/>
                </a:lnTo>
                <a:lnTo>
                  <a:pt x="13513" y="710"/>
                </a:lnTo>
                <a:lnTo>
                  <a:pt x="13508" y="714"/>
                </a:lnTo>
                <a:lnTo>
                  <a:pt x="13505" y="720"/>
                </a:lnTo>
                <a:lnTo>
                  <a:pt x="13498" y="724"/>
                </a:lnTo>
                <a:lnTo>
                  <a:pt x="13491" y="729"/>
                </a:lnTo>
                <a:lnTo>
                  <a:pt x="13489" y="733"/>
                </a:lnTo>
                <a:lnTo>
                  <a:pt x="13489" y="737"/>
                </a:lnTo>
                <a:lnTo>
                  <a:pt x="13488" y="737"/>
                </a:lnTo>
                <a:lnTo>
                  <a:pt x="13485" y="737"/>
                </a:lnTo>
                <a:lnTo>
                  <a:pt x="13482" y="737"/>
                </a:lnTo>
                <a:lnTo>
                  <a:pt x="13481" y="735"/>
                </a:lnTo>
                <a:lnTo>
                  <a:pt x="13479" y="729"/>
                </a:lnTo>
                <a:lnTo>
                  <a:pt x="13479" y="726"/>
                </a:lnTo>
                <a:lnTo>
                  <a:pt x="13478" y="726"/>
                </a:lnTo>
                <a:lnTo>
                  <a:pt x="13478" y="722"/>
                </a:lnTo>
                <a:lnTo>
                  <a:pt x="13475" y="719"/>
                </a:lnTo>
                <a:lnTo>
                  <a:pt x="13472" y="719"/>
                </a:lnTo>
                <a:lnTo>
                  <a:pt x="13471" y="717"/>
                </a:lnTo>
                <a:lnTo>
                  <a:pt x="13468" y="717"/>
                </a:lnTo>
                <a:lnTo>
                  <a:pt x="13466" y="719"/>
                </a:lnTo>
                <a:lnTo>
                  <a:pt x="13465" y="719"/>
                </a:lnTo>
                <a:lnTo>
                  <a:pt x="13468" y="723"/>
                </a:lnTo>
                <a:lnTo>
                  <a:pt x="13471" y="727"/>
                </a:lnTo>
                <a:lnTo>
                  <a:pt x="13468" y="732"/>
                </a:lnTo>
                <a:lnTo>
                  <a:pt x="13466" y="736"/>
                </a:lnTo>
                <a:lnTo>
                  <a:pt x="13466" y="740"/>
                </a:lnTo>
                <a:lnTo>
                  <a:pt x="13465" y="743"/>
                </a:lnTo>
                <a:lnTo>
                  <a:pt x="13465" y="746"/>
                </a:lnTo>
                <a:lnTo>
                  <a:pt x="13464" y="747"/>
                </a:lnTo>
                <a:lnTo>
                  <a:pt x="13459" y="749"/>
                </a:lnTo>
                <a:lnTo>
                  <a:pt x="13455" y="750"/>
                </a:lnTo>
                <a:lnTo>
                  <a:pt x="13453" y="752"/>
                </a:lnTo>
                <a:lnTo>
                  <a:pt x="13452" y="753"/>
                </a:lnTo>
                <a:lnTo>
                  <a:pt x="13458" y="755"/>
                </a:lnTo>
                <a:lnTo>
                  <a:pt x="13462" y="756"/>
                </a:lnTo>
                <a:lnTo>
                  <a:pt x="13465" y="759"/>
                </a:lnTo>
                <a:lnTo>
                  <a:pt x="13465" y="762"/>
                </a:lnTo>
                <a:lnTo>
                  <a:pt x="13465" y="763"/>
                </a:lnTo>
                <a:lnTo>
                  <a:pt x="13464" y="765"/>
                </a:lnTo>
                <a:lnTo>
                  <a:pt x="13461" y="768"/>
                </a:lnTo>
                <a:lnTo>
                  <a:pt x="13458" y="771"/>
                </a:lnTo>
                <a:lnTo>
                  <a:pt x="13456" y="776"/>
                </a:lnTo>
                <a:lnTo>
                  <a:pt x="13455" y="781"/>
                </a:lnTo>
                <a:lnTo>
                  <a:pt x="13451" y="783"/>
                </a:lnTo>
                <a:lnTo>
                  <a:pt x="13446" y="788"/>
                </a:lnTo>
                <a:lnTo>
                  <a:pt x="13443" y="791"/>
                </a:lnTo>
                <a:lnTo>
                  <a:pt x="13443" y="794"/>
                </a:lnTo>
                <a:lnTo>
                  <a:pt x="13438" y="792"/>
                </a:lnTo>
                <a:lnTo>
                  <a:pt x="13432" y="789"/>
                </a:lnTo>
                <a:lnTo>
                  <a:pt x="13429" y="791"/>
                </a:lnTo>
                <a:lnTo>
                  <a:pt x="13425" y="794"/>
                </a:lnTo>
                <a:lnTo>
                  <a:pt x="13425" y="795"/>
                </a:lnTo>
                <a:lnTo>
                  <a:pt x="13426" y="798"/>
                </a:lnTo>
                <a:lnTo>
                  <a:pt x="13428" y="804"/>
                </a:lnTo>
                <a:lnTo>
                  <a:pt x="13430" y="808"/>
                </a:lnTo>
                <a:lnTo>
                  <a:pt x="13435" y="814"/>
                </a:lnTo>
                <a:lnTo>
                  <a:pt x="13441" y="818"/>
                </a:lnTo>
                <a:lnTo>
                  <a:pt x="13445" y="815"/>
                </a:lnTo>
                <a:lnTo>
                  <a:pt x="13449" y="814"/>
                </a:lnTo>
                <a:lnTo>
                  <a:pt x="13451" y="817"/>
                </a:lnTo>
                <a:lnTo>
                  <a:pt x="13453" y="819"/>
                </a:lnTo>
                <a:lnTo>
                  <a:pt x="13453" y="827"/>
                </a:lnTo>
                <a:lnTo>
                  <a:pt x="13452" y="831"/>
                </a:lnTo>
                <a:lnTo>
                  <a:pt x="13446" y="834"/>
                </a:lnTo>
                <a:lnTo>
                  <a:pt x="13441" y="835"/>
                </a:lnTo>
                <a:lnTo>
                  <a:pt x="13436" y="837"/>
                </a:lnTo>
                <a:lnTo>
                  <a:pt x="13433" y="838"/>
                </a:lnTo>
                <a:lnTo>
                  <a:pt x="13432" y="841"/>
                </a:lnTo>
                <a:lnTo>
                  <a:pt x="13429" y="845"/>
                </a:lnTo>
                <a:lnTo>
                  <a:pt x="13432" y="850"/>
                </a:lnTo>
                <a:lnTo>
                  <a:pt x="13433" y="853"/>
                </a:lnTo>
                <a:lnTo>
                  <a:pt x="13432" y="854"/>
                </a:lnTo>
                <a:lnTo>
                  <a:pt x="13430" y="854"/>
                </a:lnTo>
                <a:lnTo>
                  <a:pt x="13426" y="854"/>
                </a:lnTo>
                <a:lnTo>
                  <a:pt x="13420" y="854"/>
                </a:lnTo>
                <a:lnTo>
                  <a:pt x="13416" y="855"/>
                </a:lnTo>
                <a:lnTo>
                  <a:pt x="13415" y="857"/>
                </a:lnTo>
                <a:lnTo>
                  <a:pt x="13413" y="864"/>
                </a:lnTo>
                <a:lnTo>
                  <a:pt x="13413" y="870"/>
                </a:lnTo>
                <a:lnTo>
                  <a:pt x="13412" y="873"/>
                </a:lnTo>
                <a:lnTo>
                  <a:pt x="13409" y="873"/>
                </a:lnTo>
                <a:lnTo>
                  <a:pt x="13403" y="871"/>
                </a:lnTo>
                <a:lnTo>
                  <a:pt x="13396" y="866"/>
                </a:lnTo>
                <a:lnTo>
                  <a:pt x="13394" y="863"/>
                </a:lnTo>
                <a:lnTo>
                  <a:pt x="13393" y="860"/>
                </a:lnTo>
                <a:lnTo>
                  <a:pt x="13390" y="858"/>
                </a:lnTo>
                <a:lnTo>
                  <a:pt x="13387" y="858"/>
                </a:lnTo>
                <a:lnTo>
                  <a:pt x="13381" y="863"/>
                </a:lnTo>
                <a:lnTo>
                  <a:pt x="13373" y="868"/>
                </a:lnTo>
                <a:lnTo>
                  <a:pt x="13367" y="873"/>
                </a:lnTo>
                <a:lnTo>
                  <a:pt x="13363" y="874"/>
                </a:lnTo>
                <a:lnTo>
                  <a:pt x="13360" y="868"/>
                </a:lnTo>
                <a:lnTo>
                  <a:pt x="13357" y="861"/>
                </a:lnTo>
                <a:lnTo>
                  <a:pt x="13345" y="853"/>
                </a:lnTo>
                <a:lnTo>
                  <a:pt x="13335" y="845"/>
                </a:lnTo>
                <a:lnTo>
                  <a:pt x="13333" y="845"/>
                </a:lnTo>
                <a:lnTo>
                  <a:pt x="13331" y="847"/>
                </a:lnTo>
                <a:lnTo>
                  <a:pt x="13328" y="847"/>
                </a:lnTo>
                <a:lnTo>
                  <a:pt x="13328" y="850"/>
                </a:lnTo>
                <a:lnTo>
                  <a:pt x="13331" y="858"/>
                </a:lnTo>
                <a:lnTo>
                  <a:pt x="13331" y="866"/>
                </a:lnTo>
                <a:lnTo>
                  <a:pt x="13330" y="864"/>
                </a:lnTo>
                <a:lnTo>
                  <a:pt x="13328" y="861"/>
                </a:lnTo>
                <a:lnTo>
                  <a:pt x="13325" y="855"/>
                </a:lnTo>
                <a:lnTo>
                  <a:pt x="13322" y="851"/>
                </a:lnTo>
                <a:lnTo>
                  <a:pt x="13321" y="844"/>
                </a:lnTo>
                <a:lnTo>
                  <a:pt x="13320" y="840"/>
                </a:lnTo>
                <a:lnTo>
                  <a:pt x="13312" y="832"/>
                </a:lnTo>
                <a:lnTo>
                  <a:pt x="13307" y="828"/>
                </a:lnTo>
                <a:lnTo>
                  <a:pt x="13301" y="830"/>
                </a:lnTo>
                <a:lnTo>
                  <a:pt x="13297" y="832"/>
                </a:lnTo>
                <a:lnTo>
                  <a:pt x="13295" y="840"/>
                </a:lnTo>
                <a:lnTo>
                  <a:pt x="13297" y="853"/>
                </a:lnTo>
                <a:lnTo>
                  <a:pt x="13295" y="860"/>
                </a:lnTo>
                <a:lnTo>
                  <a:pt x="13292" y="864"/>
                </a:lnTo>
                <a:lnTo>
                  <a:pt x="13292" y="866"/>
                </a:lnTo>
                <a:lnTo>
                  <a:pt x="13295" y="870"/>
                </a:lnTo>
                <a:lnTo>
                  <a:pt x="13302" y="871"/>
                </a:lnTo>
                <a:lnTo>
                  <a:pt x="13309" y="871"/>
                </a:lnTo>
                <a:lnTo>
                  <a:pt x="13309" y="874"/>
                </a:lnTo>
                <a:lnTo>
                  <a:pt x="13309" y="876"/>
                </a:lnTo>
                <a:lnTo>
                  <a:pt x="13308" y="880"/>
                </a:lnTo>
                <a:lnTo>
                  <a:pt x="13307" y="884"/>
                </a:lnTo>
                <a:lnTo>
                  <a:pt x="13302" y="881"/>
                </a:lnTo>
                <a:lnTo>
                  <a:pt x="13298" y="877"/>
                </a:lnTo>
                <a:lnTo>
                  <a:pt x="13289" y="871"/>
                </a:lnTo>
                <a:lnTo>
                  <a:pt x="13285" y="868"/>
                </a:lnTo>
                <a:lnTo>
                  <a:pt x="13275" y="868"/>
                </a:lnTo>
                <a:lnTo>
                  <a:pt x="13266" y="871"/>
                </a:lnTo>
                <a:lnTo>
                  <a:pt x="13269" y="873"/>
                </a:lnTo>
                <a:lnTo>
                  <a:pt x="13275" y="877"/>
                </a:lnTo>
                <a:lnTo>
                  <a:pt x="13278" y="880"/>
                </a:lnTo>
                <a:lnTo>
                  <a:pt x="13278" y="883"/>
                </a:lnTo>
                <a:lnTo>
                  <a:pt x="13275" y="889"/>
                </a:lnTo>
                <a:lnTo>
                  <a:pt x="13271" y="893"/>
                </a:lnTo>
                <a:lnTo>
                  <a:pt x="13266" y="894"/>
                </a:lnTo>
                <a:lnTo>
                  <a:pt x="13261" y="896"/>
                </a:lnTo>
                <a:lnTo>
                  <a:pt x="13258" y="900"/>
                </a:lnTo>
                <a:lnTo>
                  <a:pt x="13256" y="904"/>
                </a:lnTo>
                <a:lnTo>
                  <a:pt x="13255" y="907"/>
                </a:lnTo>
                <a:lnTo>
                  <a:pt x="13253" y="907"/>
                </a:lnTo>
                <a:lnTo>
                  <a:pt x="13249" y="909"/>
                </a:lnTo>
                <a:lnTo>
                  <a:pt x="13245" y="909"/>
                </a:lnTo>
                <a:lnTo>
                  <a:pt x="13239" y="909"/>
                </a:lnTo>
                <a:lnTo>
                  <a:pt x="13233" y="906"/>
                </a:lnTo>
                <a:lnTo>
                  <a:pt x="13226" y="903"/>
                </a:lnTo>
                <a:lnTo>
                  <a:pt x="13217" y="897"/>
                </a:lnTo>
                <a:lnTo>
                  <a:pt x="13214" y="893"/>
                </a:lnTo>
                <a:lnTo>
                  <a:pt x="13213" y="887"/>
                </a:lnTo>
                <a:lnTo>
                  <a:pt x="13210" y="881"/>
                </a:lnTo>
                <a:lnTo>
                  <a:pt x="13206" y="876"/>
                </a:lnTo>
                <a:lnTo>
                  <a:pt x="13204" y="870"/>
                </a:lnTo>
                <a:lnTo>
                  <a:pt x="13204" y="864"/>
                </a:lnTo>
                <a:lnTo>
                  <a:pt x="13196" y="850"/>
                </a:lnTo>
                <a:lnTo>
                  <a:pt x="13187" y="837"/>
                </a:lnTo>
                <a:lnTo>
                  <a:pt x="13186" y="835"/>
                </a:lnTo>
                <a:lnTo>
                  <a:pt x="13184" y="831"/>
                </a:lnTo>
                <a:lnTo>
                  <a:pt x="13183" y="830"/>
                </a:lnTo>
                <a:lnTo>
                  <a:pt x="13181" y="830"/>
                </a:lnTo>
                <a:lnTo>
                  <a:pt x="13181" y="830"/>
                </a:lnTo>
                <a:lnTo>
                  <a:pt x="13180" y="830"/>
                </a:lnTo>
                <a:lnTo>
                  <a:pt x="13178" y="832"/>
                </a:lnTo>
                <a:lnTo>
                  <a:pt x="13176" y="835"/>
                </a:lnTo>
                <a:lnTo>
                  <a:pt x="13176" y="850"/>
                </a:lnTo>
                <a:lnTo>
                  <a:pt x="13176" y="860"/>
                </a:lnTo>
                <a:lnTo>
                  <a:pt x="13174" y="864"/>
                </a:lnTo>
                <a:lnTo>
                  <a:pt x="13174" y="867"/>
                </a:lnTo>
                <a:lnTo>
                  <a:pt x="13177" y="870"/>
                </a:lnTo>
                <a:lnTo>
                  <a:pt x="13180" y="871"/>
                </a:lnTo>
                <a:lnTo>
                  <a:pt x="13178" y="873"/>
                </a:lnTo>
                <a:lnTo>
                  <a:pt x="13177" y="876"/>
                </a:lnTo>
                <a:lnTo>
                  <a:pt x="13173" y="879"/>
                </a:lnTo>
                <a:lnTo>
                  <a:pt x="13168" y="881"/>
                </a:lnTo>
                <a:lnTo>
                  <a:pt x="13164" y="884"/>
                </a:lnTo>
                <a:lnTo>
                  <a:pt x="13158" y="884"/>
                </a:lnTo>
                <a:lnTo>
                  <a:pt x="13153" y="886"/>
                </a:lnTo>
                <a:lnTo>
                  <a:pt x="13147" y="887"/>
                </a:lnTo>
                <a:lnTo>
                  <a:pt x="13142" y="886"/>
                </a:lnTo>
                <a:lnTo>
                  <a:pt x="13140" y="886"/>
                </a:lnTo>
                <a:lnTo>
                  <a:pt x="13138" y="884"/>
                </a:lnTo>
                <a:lnTo>
                  <a:pt x="13141" y="879"/>
                </a:lnTo>
                <a:lnTo>
                  <a:pt x="13145" y="874"/>
                </a:lnTo>
                <a:lnTo>
                  <a:pt x="13150" y="868"/>
                </a:lnTo>
                <a:lnTo>
                  <a:pt x="13153" y="861"/>
                </a:lnTo>
                <a:lnTo>
                  <a:pt x="13153" y="858"/>
                </a:lnTo>
                <a:lnTo>
                  <a:pt x="13151" y="854"/>
                </a:lnTo>
                <a:lnTo>
                  <a:pt x="13153" y="845"/>
                </a:lnTo>
                <a:lnTo>
                  <a:pt x="13153" y="843"/>
                </a:lnTo>
                <a:lnTo>
                  <a:pt x="13153" y="841"/>
                </a:lnTo>
                <a:lnTo>
                  <a:pt x="13151" y="841"/>
                </a:lnTo>
                <a:lnTo>
                  <a:pt x="13150" y="841"/>
                </a:lnTo>
                <a:lnTo>
                  <a:pt x="13142" y="850"/>
                </a:lnTo>
                <a:lnTo>
                  <a:pt x="13135" y="857"/>
                </a:lnTo>
                <a:lnTo>
                  <a:pt x="13127" y="854"/>
                </a:lnTo>
                <a:lnTo>
                  <a:pt x="13118" y="853"/>
                </a:lnTo>
                <a:lnTo>
                  <a:pt x="13112" y="866"/>
                </a:lnTo>
                <a:lnTo>
                  <a:pt x="13108" y="877"/>
                </a:lnTo>
                <a:lnTo>
                  <a:pt x="13106" y="877"/>
                </a:lnTo>
                <a:lnTo>
                  <a:pt x="13105" y="876"/>
                </a:lnTo>
                <a:lnTo>
                  <a:pt x="13105" y="876"/>
                </a:lnTo>
                <a:lnTo>
                  <a:pt x="13105" y="876"/>
                </a:lnTo>
                <a:lnTo>
                  <a:pt x="13105" y="874"/>
                </a:lnTo>
                <a:lnTo>
                  <a:pt x="13104" y="873"/>
                </a:lnTo>
                <a:lnTo>
                  <a:pt x="13102" y="871"/>
                </a:lnTo>
                <a:lnTo>
                  <a:pt x="13102" y="870"/>
                </a:lnTo>
                <a:lnTo>
                  <a:pt x="13101" y="868"/>
                </a:lnTo>
                <a:lnTo>
                  <a:pt x="13102" y="854"/>
                </a:lnTo>
                <a:lnTo>
                  <a:pt x="13104" y="838"/>
                </a:lnTo>
                <a:lnTo>
                  <a:pt x="13102" y="834"/>
                </a:lnTo>
                <a:lnTo>
                  <a:pt x="13099" y="828"/>
                </a:lnTo>
                <a:lnTo>
                  <a:pt x="13095" y="825"/>
                </a:lnTo>
                <a:lnTo>
                  <a:pt x="13093" y="824"/>
                </a:lnTo>
                <a:lnTo>
                  <a:pt x="13088" y="825"/>
                </a:lnTo>
                <a:lnTo>
                  <a:pt x="13081" y="827"/>
                </a:lnTo>
                <a:lnTo>
                  <a:pt x="13075" y="827"/>
                </a:lnTo>
                <a:lnTo>
                  <a:pt x="13072" y="825"/>
                </a:lnTo>
                <a:lnTo>
                  <a:pt x="13070" y="817"/>
                </a:lnTo>
                <a:lnTo>
                  <a:pt x="13069" y="809"/>
                </a:lnTo>
                <a:lnTo>
                  <a:pt x="13068" y="808"/>
                </a:lnTo>
                <a:lnTo>
                  <a:pt x="13066" y="808"/>
                </a:lnTo>
                <a:lnTo>
                  <a:pt x="13065" y="809"/>
                </a:lnTo>
                <a:lnTo>
                  <a:pt x="13062" y="812"/>
                </a:lnTo>
                <a:lnTo>
                  <a:pt x="13060" y="817"/>
                </a:lnTo>
                <a:lnTo>
                  <a:pt x="13059" y="821"/>
                </a:lnTo>
                <a:lnTo>
                  <a:pt x="13059" y="825"/>
                </a:lnTo>
                <a:lnTo>
                  <a:pt x="13059" y="830"/>
                </a:lnTo>
                <a:lnTo>
                  <a:pt x="13057" y="832"/>
                </a:lnTo>
                <a:lnTo>
                  <a:pt x="13053" y="835"/>
                </a:lnTo>
                <a:lnTo>
                  <a:pt x="13049" y="835"/>
                </a:lnTo>
                <a:lnTo>
                  <a:pt x="13046" y="834"/>
                </a:lnTo>
                <a:lnTo>
                  <a:pt x="13039" y="827"/>
                </a:lnTo>
                <a:lnTo>
                  <a:pt x="13032" y="821"/>
                </a:lnTo>
                <a:lnTo>
                  <a:pt x="13017" y="814"/>
                </a:lnTo>
                <a:lnTo>
                  <a:pt x="13004" y="808"/>
                </a:lnTo>
                <a:lnTo>
                  <a:pt x="13006" y="805"/>
                </a:lnTo>
                <a:lnTo>
                  <a:pt x="13007" y="801"/>
                </a:lnTo>
                <a:lnTo>
                  <a:pt x="13013" y="802"/>
                </a:lnTo>
                <a:lnTo>
                  <a:pt x="13019" y="805"/>
                </a:lnTo>
                <a:lnTo>
                  <a:pt x="13021" y="801"/>
                </a:lnTo>
                <a:lnTo>
                  <a:pt x="13027" y="795"/>
                </a:lnTo>
                <a:lnTo>
                  <a:pt x="13032" y="789"/>
                </a:lnTo>
                <a:lnTo>
                  <a:pt x="13033" y="785"/>
                </a:lnTo>
                <a:lnTo>
                  <a:pt x="13027" y="779"/>
                </a:lnTo>
                <a:lnTo>
                  <a:pt x="13023" y="775"/>
                </a:lnTo>
                <a:lnTo>
                  <a:pt x="13023" y="765"/>
                </a:lnTo>
                <a:lnTo>
                  <a:pt x="13023" y="756"/>
                </a:lnTo>
                <a:lnTo>
                  <a:pt x="13016" y="750"/>
                </a:lnTo>
                <a:lnTo>
                  <a:pt x="13010" y="747"/>
                </a:lnTo>
                <a:lnTo>
                  <a:pt x="13007" y="746"/>
                </a:lnTo>
                <a:lnTo>
                  <a:pt x="13004" y="746"/>
                </a:lnTo>
                <a:lnTo>
                  <a:pt x="13003" y="746"/>
                </a:lnTo>
                <a:lnTo>
                  <a:pt x="13001" y="749"/>
                </a:lnTo>
                <a:lnTo>
                  <a:pt x="13001" y="750"/>
                </a:lnTo>
                <a:lnTo>
                  <a:pt x="13003" y="755"/>
                </a:lnTo>
                <a:lnTo>
                  <a:pt x="13003" y="765"/>
                </a:lnTo>
                <a:lnTo>
                  <a:pt x="13001" y="772"/>
                </a:lnTo>
                <a:lnTo>
                  <a:pt x="13006" y="781"/>
                </a:lnTo>
                <a:lnTo>
                  <a:pt x="13007" y="788"/>
                </a:lnTo>
                <a:lnTo>
                  <a:pt x="12996" y="801"/>
                </a:lnTo>
                <a:lnTo>
                  <a:pt x="12984" y="814"/>
                </a:lnTo>
                <a:lnTo>
                  <a:pt x="12975" y="814"/>
                </a:lnTo>
                <a:lnTo>
                  <a:pt x="12967" y="814"/>
                </a:lnTo>
                <a:lnTo>
                  <a:pt x="12961" y="811"/>
                </a:lnTo>
                <a:lnTo>
                  <a:pt x="12957" y="809"/>
                </a:lnTo>
                <a:lnTo>
                  <a:pt x="12955" y="804"/>
                </a:lnTo>
                <a:lnTo>
                  <a:pt x="12954" y="798"/>
                </a:lnTo>
                <a:lnTo>
                  <a:pt x="12954" y="789"/>
                </a:lnTo>
                <a:lnTo>
                  <a:pt x="12954" y="779"/>
                </a:lnTo>
                <a:lnTo>
                  <a:pt x="12957" y="771"/>
                </a:lnTo>
                <a:lnTo>
                  <a:pt x="12961" y="763"/>
                </a:lnTo>
                <a:lnTo>
                  <a:pt x="12954" y="759"/>
                </a:lnTo>
                <a:lnTo>
                  <a:pt x="12947" y="755"/>
                </a:lnTo>
                <a:lnTo>
                  <a:pt x="12947" y="747"/>
                </a:lnTo>
                <a:lnTo>
                  <a:pt x="12947" y="739"/>
                </a:lnTo>
                <a:lnTo>
                  <a:pt x="12942" y="737"/>
                </a:lnTo>
                <a:lnTo>
                  <a:pt x="12939" y="735"/>
                </a:lnTo>
                <a:lnTo>
                  <a:pt x="12931" y="736"/>
                </a:lnTo>
                <a:lnTo>
                  <a:pt x="12924" y="737"/>
                </a:lnTo>
                <a:lnTo>
                  <a:pt x="12919" y="745"/>
                </a:lnTo>
                <a:lnTo>
                  <a:pt x="12913" y="752"/>
                </a:lnTo>
                <a:lnTo>
                  <a:pt x="12908" y="746"/>
                </a:lnTo>
                <a:lnTo>
                  <a:pt x="12902" y="740"/>
                </a:lnTo>
                <a:lnTo>
                  <a:pt x="12899" y="735"/>
                </a:lnTo>
                <a:lnTo>
                  <a:pt x="12896" y="729"/>
                </a:lnTo>
                <a:lnTo>
                  <a:pt x="12890" y="729"/>
                </a:lnTo>
                <a:lnTo>
                  <a:pt x="12885" y="727"/>
                </a:lnTo>
                <a:lnTo>
                  <a:pt x="12886" y="730"/>
                </a:lnTo>
                <a:lnTo>
                  <a:pt x="12889" y="736"/>
                </a:lnTo>
                <a:lnTo>
                  <a:pt x="12889" y="739"/>
                </a:lnTo>
                <a:lnTo>
                  <a:pt x="12889" y="743"/>
                </a:lnTo>
                <a:lnTo>
                  <a:pt x="12886" y="746"/>
                </a:lnTo>
                <a:lnTo>
                  <a:pt x="12882" y="749"/>
                </a:lnTo>
                <a:lnTo>
                  <a:pt x="12872" y="740"/>
                </a:lnTo>
                <a:lnTo>
                  <a:pt x="12862" y="733"/>
                </a:lnTo>
                <a:lnTo>
                  <a:pt x="12846" y="739"/>
                </a:lnTo>
                <a:lnTo>
                  <a:pt x="12834" y="742"/>
                </a:lnTo>
                <a:lnTo>
                  <a:pt x="12831" y="742"/>
                </a:lnTo>
                <a:lnTo>
                  <a:pt x="12831" y="740"/>
                </a:lnTo>
                <a:lnTo>
                  <a:pt x="12833" y="737"/>
                </a:lnTo>
                <a:lnTo>
                  <a:pt x="12836" y="735"/>
                </a:lnTo>
                <a:lnTo>
                  <a:pt x="12841" y="729"/>
                </a:lnTo>
                <a:lnTo>
                  <a:pt x="12843" y="726"/>
                </a:lnTo>
                <a:lnTo>
                  <a:pt x="12853" y="722"/>
                </a:lnTo>
                <a:lnTo>
                  <a:pt x="12866" y="716"/>
                </a:lnTo>
                <a:lnTo>
                  <a:pt x="12867" y="711"/>
                </a:lnTo>
                <a:lnTo>
                  <a:pt x="12870" y="707"/>
                </a:lnTo>
                <a:lnTo>
                  <a:pt x="12872" y="706"/>
                </a:lnTo>
                <a:lnTo>
                  <a:pt x="12873" y="703"/>
                </a:lnTo>
                <a:lnTo>
                  <a:pt x="12873" y="701"/>
                </a:lnTo>
                <a:lnTo>
                  <a:pt x="12872" y="699"/>
                </a:lnTo>
                <a:lnTo>
                  <a:pt x="12852" y="700"/>
                </a:lnTo>
                <a:lnTo>
                  <a:pt x="12831" y="701"/>
                </a:lnTo>
                <a:lnTo>
                  <a:pt x="12830" y="696"/>
                </a:lnTo>
                <a:lnTo>
                  <a:pt x="12830" y="691"/>
                </a:lnTo>
                <a:lnTo>
                  <a:pt x="12826" y="686"/>
                </a:lnTo>
                <a:lnTo>
                  <a:pt x="12821" y="678"/>
                </a:lnTo>
                <a:lnTo>
                  <a:pt x="12814" y="671"/>
                </a:lnTo>
                <a:lnTo>
                  <a:pt x="12805" y="661"/>
                </a:lnTo>
                <a:lnTo>
                  <a:pt x="12805" y="654"/>
                </a:lnTo>
                <a:lnTo>
                  <a:pt x="12804" y="644"/>
                </a:lnTo>
                <a:lnTo>
                  <a:pt x="12800" y="644"/>
                </a:lnTo>
                <a:lnTo>
                  <a:pt x="12794" y="642"/>
                </a:lnTo>
                <a:lnTo>
                  <a:pt x="12790" y="639"/>
                </a:lnTo>
                <a:lnTo>
                  <a:pt x="12784" y="637"/>
                </a:lnTo>
                <a:lnTo>
                  <a:pt x="12775" y="629"/>
                </a:lnTo>
                <a:lnTo>
                  <a:pt x="12767" y="624"/>
                </a:lnTo>
                <a:lnTo>
                  <a:pt x="12755" y="639"/>
                </a:lnTo>
                <a:lnTo>
                  <a:pt x="12745" y="660"/>
                </a:lnTo>
                <a:lnTo>
                  <a:pt x="12738" y="663"/>
                </a:lnTo>
                <a:lnTo>
                  <a:pt x="12729" y="667"/>
                </a:lnTo>
                <a:lnTo>
                  <a:pt x="12726" y="671"/>
                </a:lnTo>
                <a:lnTo>
                  <a:pt x="12719" y="680"/>
                </a:lnTo>
                <a:lnTo>
                  <a:pt x="12713" y="675"/>
                </a:lnTo>
                <a:lnTo>
                  <a:pt x="12708" y="671"/>
                </a:lnTo>
                <a:lnTo>
                  <a:pt x="12700" y="663"/>
                </a:lnTo>
                <a:lnTo>
                  <a:pt x="12695" y="652"/>
                </a:lnTo>
                <a:lnTo>
                  <a:pt x="12690" y="642"/>
                </a:lnTo>
                <a:lnTo>
                  <a:pt x="12689" y="634"/>
                </a:lnTo>
                <a:lnTo>
                  <a:pt x="12696" y="627"/>
                </a:lnTo>
                <a:lnTo>
                  <a:pt x="12705" y="618"/>
                </a:lnTo>
                <a:lnTo>
                  <a:pt x="12715" y="609"/>
                </a:lnTo>
                <a:lnTo>
                  <a:pt x="12723" y="599"/>
                </a:lnTo>
                <a:lnTo>
                  <a:pt x="12725" y="593"/>
                </a:lnTo>
                <a:lnTo>
                  <a:pt x="12725" y="589"/>
                </a:lnTo>
                <a:lnTo>
                  <a:pt x="12721" y="586"/>
                </a:lnTo>
                <a:lnTo>
                  <a:pt x="12718" y="583"/>
                </a:lnTo>
                <a:lnTo>
                  <a:pt x="12700" y="583"/>
                </a:lnTo>
                <a:lnTo>
                  <a:pt x="12685" y="582"/>
                </a:lnTo>
                <a:lnTo>
                  <a:pt x="12683" y="578"/>
                </a:lnTo>
                <a:lnTo>
                  <a:pt x="12680" y="573"/>
                </a:lnTo>
                <a:lnTo>
                  <a:pt x="12664" y="572"/>
                </a:lnTo>
                <a:lnTo>
                  <a:pt x="12649" y="569"/>
                </a:lnTo>
                <a:lnTo>
                  <a:pt x="12651" y="560"/>
                </a:lnTo>
                <a:lnTo>
                  <a:pt x="12654" y="552"/>
                </a:lnTo>
                <a:lnTo>
                  <a:pt x="12653" y="539"/>
                </a:lnTo>
                <a:lnTo>
                  <a:pt x="12651" y="527"/>
                </a:lnTo>
                <a:lnTo>
                  <a:pt x="12649" y="517"/>
                </a:lnTo>
                <a:lnTo>
                  <a:pt x="12646" y="508"/>
                </a:lnTo>
                <a:lnTo>
                  <a:pt x="12640" y="506"/>
                </a:lnTo>
                <a:lnTo>
                  <a:pt x="12636" y="503"/>
                </a:lnTo>
                <a:lnTo>
                  <a:pt x="12627" y="498"/>
                </a:lnTo>
                <a:lnTo>
                  <a:pt x="12604" y="487"/>
                </a:lnTo>
                <a:lnTo>
                  <a:pt x="12601" y="481"/>
                </a:lnTo>
                <a:lnTo>
                  <a:pt x="12598" y="475"/>
                </a:lnTo>
                <a:lnTo>
                  <a:pt x="12597" y="467"/>
                </a:lnTo>
                <a:lnTo>
                  <a:pt x="12594" y="457"/>
                </a:lnTo>
                <a:lnTo>
                  <a:pt x="12582" y="448"/>
                </a:lnTo>
                <a:lnTo>
                  <a:pt x="12571" y="442"/>
                </a:lnTo>
                <a:lnTo>
                  <a:pt x="12568" y="442"/>
                </a:lnTo>
                <a:lnTo>
                  <a:pt x="12565" y="444"/>
                </a:lnTo>
                <a:lnTo>
                  <a:pt x="12564" y="448"/>
                </a:lnTo>
                <a:lnTo>
                  <a:pt x="12562" y="452"/>
                </a:lnTo>
                <a:lnTo>
                  <a:pt x="12564" y="462"/>
                </a:lnTo>
                <a:lnTo>
                  <a:pt x="12566" y="470"/>
                </a:lnTo>
                <a:lnTo>
                  <a:pt x="12569" y="468"/>
                </a:lnTo>
                <a:lnTo>
                  <a:pt x="12574" y="465"/>
                </a:lnTo>
                <a:lnTo>
                  <a:pt x="12581" y="464"/>
                </a:lnTo>
                <a:lnTo>
                  <a:pt x="12585" y="464"/>
                </a:lnTo>
                <a:lnTo>
                  <a:pt x="12585" y="464"/>
                </a:lnTo>
                <a:lnTo>
                  <a:pt x="12581" y="464"/>
                </a:lnTo>
                <a:lnTo>
                  <a:pt x="12588" y="468"/>
                </a:lnTo>
                <a:lnTo>
                  <a:pt x="12595" y="474"/>
                </a:lnTo>
                <a:lnTo>
                  <a:pt x="12585" y="488"/>
                </a:lnTo>
                <a:lnTo>
                  <a:pt x="12578" y="501"/>
                </a:lnTo>
                <a:lnTo>
                  <a:pt x="12571" y="504"/>
                </a:lnTo>
                <a:lnTo>
                  <a:pt x="12565" y="507"/>
                </a:lnTo>
                <a:lnTo>
                  <a:pt x="12558" y="503"/>
                </a:lnTo>
                <a:lnTo>
                  <a:pt x="12551" y="494"/>
                </a:lnTo>
                <a:lnTo>
                  <a:pt x="12548" y="490"/>
                </a:lnTo>
                <a:lnTo>
                  <a:pt x="12545" y="481"/>
                </a:lnTo>
                <a:lnTo>
                  <a:pt x="12543" y="472"/>
                </a:lnTo>
                <a:lnTo>
                  <a:pt x="12545" y="467"/>
                </a:lnTo>
                <a:lnTo>
                  <a:pt x="12542" y="452"/>
                </a:lnTo>
                <a:lnTo>
                  <a:pt x="12536" y="435"/>
                </a:lnTo>
                <a:lnTo>
                  <a:pt x="12535" y="432"/>
                </a:lnTo>
                <a:lnTo>
                  <a:pt x="12533" y="432"/>
                </a:lnTo>
                <a:lnTo>
                  <a:pt x="12530" y="432"/>
                </a:lnTo>
                <a:lnTo>
                  <a:pt x="12528" y="435"/>
                </a:lnTo>
                <a:lnTo>
                  <a:pt x="12526" y="442"/>
                </a:lnTo>
                <a:lnTo>
                  <a:pt x="12528" y="458"/>
                </a:lnTo>
                <a:lnTo>
                  <a:pt x="12528" y="474"/>
                </a:lnTo>
                <a:lnTo>
                  <a:pt x="12526" y="483"/>
                </a:lnTo>
                <a:lnTo>
                  <a:pt x="12519" y="483"/>
                </a:lnTo>
                <a:lnTo>
                  <a:pt x="12510" y="481"/>
                </a:lnTo>
                <a:lnTo>
                  <a:pt x="12503" y="477"/>
                </a:lnTo>
                <a:lnTo>
                  <a:pt x="12496" y="474"/>
                </a:lnTo>
                <a:lnTo>
                  <a:pt x="12493" y="475"/>
                </a:lnTo>
                <a:lnTo>
                  <a:pt x="12490" y="474"/>
                </a:lnTo>
                <a:lnTo>
                  <a:pt x="12487" y="472"/>
                </a:lnTo>
                <a:lnTo>
                  <a:pt x="12484" y="470"/>
                </a:lnTo>
                <a:lnTo>
                  <a:pt x="12480" y="462"/>
                </a:lnTo>
                <a:lnTo>
                  <a:pt x="12476" y="454"/>
                </a:lnTo>
                <a:lnTo>
                  <a:pt x="12474" y="438"/>
                </a:lnTo>
                <a:lnTo>
                  <a:pt x="12470" y="423"/>
                </a:lnTo>
                <a:lnTo>
                  <a:pt x="12471" y="412"/>
                </a:lnTo>
                <a:lnTo>
                  <a:pt x="12474" y="402"/>
                </a:lnTo>
                <a:lnTo>
                  <a:pt x="12474" y="399"/>
                </a:lnTo>
                <a:lnTo>
                  <a:pt x="12473" y="396"/>
                </a:lnTo>
                <a:lnTo>
                  <a:pt x="12471" y="396"/>
                </a:lnTo>
                <a:lnTo>
                  <a:pt x="12469" y="396"/>
                </a:lnTo>
                <a:lnTo>
                  <a:pt x="12463" y="400"/>
                </a:lnTo>
                <a:lnTo>
                  <a:pt x="12456" y="405"/>
                </a:lnTo>
                <a:lnTo>
                  <a:pt x="12453" y="411"/>
                </a:lnTo>
                <a:lnTo>
                  <a:pt x="12450" y="418"/>
                </a:lnTo>
                <a:lnTo>
                  <a:pt x="12434" y="416"/>
                </a:lnTo>
                <a:lnTo>
                  <a:pt x="12418" y="416"/>
                </a:lnTo>
                <a:lnTo>
                  <a:pt x="12411" y="405"/>
                </a:lnTo>
                <a:lnTo>
                  <a:pt x="12405" y="395"/>
                </a:lnTo>
                <a:lnTo>
                  <a:pt x="12404" y="395"/>
                </a:lnTo>
                <a:lnTo>
                  <a:pt x="12402" y="393"/>
                </a:lnTo>
                <a:lnTo>
                  <a:pt x="12401" y="390"/>
                </a:lnTo>
                <a:lnTo>
                  <a:pt x="12401" y="387"/>
                </a:lnTo>
                <a:lnTo>
                  <a:pt x="12401" y="379"/>
                </a:lnTo>
                <a:lnTo>
                  <a:pt x="12402" y="373"/>
                </a:lnTo>
                <a:lnTo>
                  <a:pt x="12405" y="367"/>
                </a:lnTo>
                <a:lnTo>
                  <a:pt x="12408" y="360"/>
                </a:lnTo>
                <a:lnTo>
                  <a:pt x="12409" y="353"/>
                </a:lnTo>
                <a:lnTo>
                  <a:pt x="12408" y="349"/>
                </a:lnTo>
                <a:lnTo>
                  <a:pt x="12407" y="344"/>
                </a:lnTo>
                <a:lnTo>
                  <a:pt x="12405" y="339"/>
                </a:lnTo>
                <a:lnTo>
                  <a:pt x="12404" y="336"/>
                </a:lnTo>
                <a:lnTo>
                  <a:pt x="12402" y="334"/>
                </a:lnTo>
                <a:lnTo>
                  <a:pt x="12401" y="333"/>
                </a:lnTo>
                <a:lnTo>
                  <a:pt x="12399" y="333"/>
                </a:lnTo>
                <a:lnTo>
                  <a:pt x="12395" y="334"/>
                </a:lnTo>
                <a:lnTo>
                  <a:pt x="12391" y="334"/>
                </a:lnTo>
                <a:lnTo>
                  <a:pt x="12388" y="336"/>
                </a:lnTo>
                <a:lnTo>
                  <a:pt x="12386" y="337"/>
                </a:lnTo>
                <a:lnTo>
                  <a:pt x="12385" y="339"/>
                </a:lnTo>
                <a:lnTo>
                  <a:pt x="12382" y="343"/>
                </a:lnTo>
                <a:lnTo>
                  <a:pt x="12373" y="350"/>
                </a:lnTo>
                <a:lnTo>
                  <a:pt x="12365" y="359"/>
                </a:lnTo>
                <a:lnTo>
                  <a:pt x="12363" y="360"/>
                </a:lnTo>
                <a:lnTo>
                  <a:pt x="12362" y="359"/>
                </a:lnTo>
                <a:lnTo>
                  <a:pt x="12361" y="354"/>
                </a:lnTo>
                <a:lnTo>
                  <a:pt x="12361" y="350"/>
                </a:lnTo>
                <a:lnTo>
                  <a:pt x="12359" y="346"/>
                </a:lnTo>
                <a:lnTo>
                  <a:pt x="12361" y="340"/>
                </a:lnTo>
                <a:lnTo>
                  <a:pt x="12362" y="337"/>
                </a:lnTo>
                <a:lnTo>
                  <a:pt x="12363" y="336"/>
                </a:lnTo>
                <a:lnTo>
                  <a:pt x="12382" y="333"/>
                </a:lnTo>
                <a:lnTo>
                  <a:pt x="12391" y="330"/>
                </a:lnTo>
                <a:lnTo>
                  <a:pt x="12388" y="328"/>
                </a:lnTo>
                <a:lnTo>
                  <a:pt x="12389" y="323"/>
                </a:lnTo>
                <a:lnTo>
                  <a:pt x="12391" y="314"/>
                </a:lnTo>
                <a:lnTo>
                  <a:pt x="12392" y="304"/>
                </a:lnTo>
                <a:lnTo>
                  <a:pt x="12395" y="294"/>
                </a:lnTo>
                <a:lnTo>
                  <a:pt x="12397" y="285"/>
                </a:lnTo>
                <a:lnTo>
                  <a:pt x="12397" y="279"/>
                </a:lnTo>
                <a:lnTo>
                  <a:pt x="12395" y="278"/>
                </a:lnTo>
                <a:lnTo>
                  <a:pt x="12389" y="279"/>
                </a:lnTo>
                <a:lnTo>
                  <a:pt x="12385" y="279"/>
                </a:lnTo>
                <a:lnTo>
                  <a:pt x="12381" y="282"/>
                </a:lnTo>
                <a:lnTo>
                  <a:pt x="12378" y="287"/>
                </a:lnTo>
                <a:lnTo>
                  <a:pt x="12375" y="292"/>
                </a:lnTo>
                <a:lnTo>
                  <a:pt x="12375" y="300"/>
                </a:lnTo>
                <a:lnTo>
                  <a:pt x="12373" y="311"/>
                </a:lnTo>
                <a:lnTo>
                  <a:pt x="12372" y="317"/>
                </a:lnTo>
                <a:lnTo>
                  <a:pt x="12362" y="317"/>
                </a:lnTo>
                <a:lnTo>
                  <a:pt x="12352" y="318"/>
                </a:lnTo>
                <a:lnTo>
                  <a:pt x="12345" y="315"/>
                </a:lnTo>
                <a:lnTo>
                  <a:pt x="12335" y="311"/>
                </a:lnTo>
                <a:lnTo>
                  <a:pt x="12326" y="305"/>
                </a:lnTo>
                <a:lnTo>
                  <a:pt x="12322" y="300"/>
                </a:lnTo>
                <a:lnTo>
                  <a:pt x="12309" y="294"/>
                </a:lnTo>
                <a:lnTo>
                  <a:pt x="12297" y="287"/>
                </a:lnTo>
                <a:lnTo>
                  <a:pt x="12297" y="279"/>
                </a:lnTo>
                <a:lnTo>
                  <a:pt x="12297" y="272"/>
                </a:lnTo>
                <a:lnTo>
                  <a:pt x="12297" y="267"/>
                </a:lnTo>
                <a:lnTo>
                  <a:pt x="12296" y="262"/>
                </a:lnTo>
                <a:lnTo>
                  <a:pt x="12294" y="256"/>
                </a:lnTo>
                <a:lnTo>
                  <a:pt x="12291" y="254"/>
                </a:lnTo>
                <a:lnTo>
                  <a:pt x="12284" y="251"/>
                </a:lnTo>
                <a:lnTo>
                  <a:pt x="12276" y="246"/>
                </a:lnTo>
                <a:lnTo>
                  <a:pt x="12284" y="238"/>
                </a:lnTo>
                <a:lnTo>
                  <a:pt x="12293" y="229"/>
                </a:lnTo>
                <a:lnTo>
                  <a:pt x="12294" y="225"/>
                </a:lnTo>
                <a:lnTo>
                  <a:pt x="12294" y="220"/>
                </a:lnTo>
                <a:lnTo>
                  <a:pt x="12287" y="220"/>
                </a:lnTo>
                <a:lnTo>
                  <a:pt x="12281" y="220"/>
                </a:lnTo>
                <a:lnTo>
                  <a:pt x="12280" y="216"/>
                </a:lnTo>
                <a:lnTo>
                  <a:pt x="12280" y="212"/>
                </a:lnTo>
                <a:lnTo>
                  <a:pt x="12268" y="207"/>
                </a:lnTo>
                <a:lnTo>
                  <a:pt x="12257" y="205"/>
                </a:lnTo>
                <a:lnTo>
                  <a:pt x="12247" y="205"/>
                </a:lnTo>
                <a:lnTo>
                  <a:pt x="12235" y="205"/>
                </a:lnTo>
                <a:lnTo>
                  <a:pt x="12227" y="200"/>
                </a:lnTo>
                <a:lnTo>
                  <a:pt x="12217" y="197"/>
                </a:lnTo>
                <a:lnTo>
                  <a:pt x="12202" y="206"/>
                </a:lnTo>
                <a:lnTo>
                  <a:pt x="12186" y="215"/>
                </a:lnTo>
                <a:lnTo>
                  <a:pt x="12182" y="203"/>
                </a:lnTo>
                <a:lnTo>
                  <a:pt x="12176" y="192"/>
                </a:lnTo>
                <a:lnTo>
                  <a:pt x="12170" y="189"/>
                </a:lnTo>
                <a:lnTo>
                  <a:pt x="12165" y="186"/>
                </a:lnTo>
                <a:lnTo>
                  <a:pt x="12152" y="186"/>
                </a:lnTo>
                <a:lnTo>
                  <a:pt x="12137" y="186"/>
                </a:lnTo>
                <a:lnTo>
                  <a:pt x="12126" y="189"/>
                </a:lnTo>
                <a:lnTo>
                  <a:pt x="12116" y="192"/>
                </a:lnTo>
                <a:lnTo>
                  <a:pt x="12101" y="196"/>
                </a:lnTo>
                <a:lnTo>
                  <a:pt x="12088" y="200"/>
                </a:lnTo>
                <a:lnTo>
                  <a:pt x="12081" y="203"/>
                </a:lnTo>
                <a:lnTo>
                  <a:pt x="12075" y="207"/>
                </a:lnTo>
                <a:lnTo>
                  <a:pt x="12068" y="202"/>
                </a:lnTo>
                <a:lnTo>
                  <a:pt x="12060" y="196"/>
                </a:lnTo>
                <a:lnTo>
                  <a:pt x="12058" y="193"/>
                </a:lnTo>
                <a:lnTo>
                  <a:pt x="12058" y="187"/>
                </a:lnTo>
                <a:lnTo>
                  <a:pt x="12060" y="182"/>
                </a:lnTo>
                <a:lnTo>
                  <a:pt x="12061" y="176"/>
                </a:lnTo>
                <a:lnTo>
                  <a:pt x="12065" y="171"/>
                </a:lnTo>
                <a:lnTo>
                  <a:pt x="12073" y="166"/>
                </a:lnTo>
                <a:lnTo>
                  <a:pt x="12074" y="163"/>
                </a:lnTo>
                <a:lnTo>
                  <a:pt x="12075" y="160"/>
                </a:lnTo>
                <a:lnTo>
                  <a:pt x="12075" y="157"/>
                </a:lnTo>
                <a:lnTo>
                  <a:pt x="12073" y="154"/>
                </a:lnTo>
                <a:lnTo>
                  <a:pt x="12065" y="147"/>
                </a:lnTo>
                <a:lnTo>
                  <a:pt x="12058" y="140"/>
                </a:lnTo>
                <a:lnTo>
                  <a:pt x="12054" y="133"/>
                </a:lnTo>
                <a:lnTo>
                  <a:pt x="12051" y="127"/>
                </a:lnTo>
                <a:lnTo>
                  <a:pt x="12045" y="128"/>
                </a:lnTo>
                <a:lnTo>
                  <a:pt x="12039" y="133"/>
                </a:lnTo>
                <a:lnTo>
                  <a:pt x="12034" y="137"/>
                </a:lnTo>
                <a:lnTo>
                  <a:pt x="12031" y="141"/>
                </a:lnTo>
                <a:lnTo>
                  <a:pt x="12028" y="146"/>
                </a:lnTo>
                <a:lnTo>
                  <a:pt x="12024" y="154"/>
                </a:lnTo>
                <a:lnTo>
                  <a:pt x="12019" y="160"/>
                </a:lnTo>
                <a:lnTo>
                  <a:pt x="12015" y="164"/>
                </a:lnTo>
                <a:lnTo>
                  <a:pt x="12006" y="164"/>
                </a:lnTo>
                <a:lnTo>
                  <a:pt x="11999" y="166"/>
                </a:lnTo>
                <a:lnTo>
                  <a:pt x="11995" y="166"/>
                </a:lnTo>
                <a:lnTo>
                  <a:pt x="11995" y="167"/>
                </a:lnTo>
                <a:lnTo>
                  <a:pt x="11996" y="169"/>
                </a:lnTo>
                <a:lnTo>
                  <a:pt x="11996" y="170"/>
                </a:lnTo>
                <a:lnTo>
                  <a:pt x="12009" y="176"/>
                </a:lnTo>
                <a:lnTo>
                  <a:pt x="12016" y="179"/>
                </a:lnTo>
                <a:lnTo>
                  <a:pt x="12025" y="187"/>
                </a:lnTo>
                <a:lnTo>
                  <a:pt x="12034" y="197"/>
                </a:lnTo>
                <a:lnTo>
                  <a:pt x="12022" y="209"/>
                </a:lnTo>
                <a:lnTo>
                  <a:pt x="12011" y="220"/>
                </a:lnTo>
                <a:lnTo>
                  <a:pt x="12006" y="232"/>
                </a:lnTo>
                <a:lnTo>
                  <a:pt x="11999" y="248"/>
                </a:lnTo>
                <a:lnTo>
                  <a:pt x="11992" y="259"/>
                </a:lnTo>
                <a:lnTo>
                  <a:pt x="11985" y="264"/>
                </a:lnTo>
                <a:lnTo>
                  <a:pt x="11982" y="265"/>
                </a:lnTo>
                <a:lnTo>
                  <a:pt x="11980" y="268"/>
                </a:lnTo>
                <a:lnTo>
                  <a:pt x="11977" y="271"/>
                </a:lnTo>
                <a:lnTo>
                  <a:pt x="11977" y="274"/>
                </a:lnTo>
                <a:lnTo>
                  <a:pt x="11975" y="281"/>
                </a:lnTo>
                <a:lnTo>
                  <a:pt x="11972" y="287"/>
                </a:lnTo>
                <a:lnTo>
                  <a:pt x="11967" y="290"/>
                </a:lnTo>
                <a:lnTo>
                  <a:pt x="11963" y="291"/>
                </a:lnTo>
                <a:lnTo>
                  <a:pt x="11959" y="292"/>
                </a:lnTo>
                <a:lnTo>
                  <a:pt x="11954" y="291"/>
                </a:lnTo>
                <a:lnTo>
                  <a:pt x="11949" y="288"/>
                </a:lnTo>
                <a:lnTo>
                  <a:pt x="11946" y="281"/>
                </a:lnTo>
                <a:lnTo>
                  <a:pt x="11943" y="277"/>
                </a:lnTo>
                <a:lnTo>
                  <a:pt x="11943" y="272"/>
                </a:lnTo>
                <a:lnTo>
                  <a:pt x="11944" y="269"/>
                </a:lnTo>
                <a:lnTo>
                  <a:pt x="11947" y="267"/>
                </a:lnTo>
                <a:lnTo>
                  <a:pt x="11956" y="256"/>
                </a:lnTo>
                <a:lnTo>
                  <a:pt x="11963" y="249"/>
                </a:lnTo>
                <a:lnTo>
                  <a:pt x="11973" y="236"/>
                </a:lnTo>
                <a:lnTo>
                  <a:pt x="11983" y="219"/>
                </a:lnTo>
                <a:lnTo>
                  <a:pt x="11985" y="212"/>
                </a:lnTo>
                <a:lnTo>
                  <a:pt x="11986" y="205"/>
                </a:lnTo>
                <a:lnTo>
                  <a:pt x="11988" y="196"/>
                </a:lnTo>
                <a:lnTo>
                  <a:pt x="11988" y="189"/>
                </a:lnTo>
                <a:lnTo>
                  <a:pt x="11986" y="183"/>
                </a:lnTo>
                <a:lnTo>
                  <a:pt x="11985" y="179"/>
                </a:lnTo>
                <a:lnTo>
                  <a:pt x="11983" y="173"/>
                </a:lnTo>
                <a:lnTo>
                  <a:pt x="11980" y="170"/>
                </a:lnTo>
                <a:lnTo>
                  <a:pt x="11973" y="161"/>
                </a:lnTo>
                <a:lnTo>
                  <a:pt x="11966" y="156"/>
                </a:lnTo>
                <a:lnTo>
                  <a:pt x="11960" y="151"/>
                </a:lnTo>
                <a:lnTo>
                  <a:pt x="11954" y="147"/>
                </a:lnTo>
                <a:lnTo>
                  <a:pt x="11947" y="144"/>
                </a:lnTo>
                <a:lnTo>
                  <a:pt x="11940" y="143"/>
                </a:lnTo>
                <a:lnTo>
                  <a:pt x="11930" y="141"/>
                </a:lnTo>
                <a:lnTo>
                  <a:pt x="11918" y="141"/>
                </a:lnTo>
                <a:lnTo>
                  <a:pt x="11911" y="140"/>
                </a:lnTo>
                <a:lnTo>
                  <a:pt x="11905" y="137"/>
                </a:lnTo>
                <a:lnTo>
                  <a:pt x="11901" y="134"/>
                </a:lnTo>
                <a:lnTo>
                  <a:pt x="11898" y="134"/>
                </a:lnTo>
                <a:lnTo>
                  <a:pt x="11894" y="134"/>
                </a:lnTo>
                <a:lnTo>
                  <a:pt x="11890" y="135"/>
                </a:lnTo>
                <a:lnTo>
                  <a:pt x="11882" y="141"/>
                </a:lnTo>
                <a:lnTo>
                  <a:pt x="11875" y="147"/>
                </a:lnTo>
                <a:lnTo>
                  <a:pt x="11861" y="146"/>
                </a:lnTo>
                <a:lnTo>
                  <a:pt x="11845" y="143"/>
                </a:lnTo>
                <a:lnTo>
                  <a:pt x="11842" y="144"/>
                </a:lnTo>
                <a:lnTo>
                  <a:pt x="11839" y="146"/>
                </a:lnTo>
                <a:lnTo>
                  <a:pt x="11838" y="148"/>
                </a:lnTo>
                <a:lnTo>
                  <a:pt x="11836" y="154"/>
                </a:lnTo>
                <a:lnTo>
                  <a:pt x="11835" y="160"/>
                </a:lnTo>
                <a:lnTo>
                  <a:pt x="11835" y="169"/>
                </a:lnTo>
                <a:lnTo>
                  <a:pt x="11836" y="177"/>
                </a:lnTo>
                <a:lnTo>
                  <a:pt x="11839" y="189"/>
                </a:lnTo>
                <a:lnTo>
                  <a:pt x="11846" y="202"/>
                </a:lnTo>
                <a:lnTo>
                  <a:pt x="11855" y="216"/>
                </a:lnTo>
                <a:lnTo>
                  <a:pt x="11861" y="222"/>
                </a:lnTo>
                <a:lnTo>
                  <a:pt x="11864" y="228"/>
                </a:lnTo>
                <a:lnTo>
                  <a:pt x="11864" y="236"/>
                </a:lnTo>
                <a:lnTo>
                  <a:pt x="11864" y="243"/>
                </a:lnTo>
                <a:lnTo>
                  <a:pt x="11858" y="246"/>
                </a:lnTo>
                <a:lnTo>
                  <a:pt x="11854" y="251"/>
                </a:lnTo>
                <a:lnTo>
                  <a:pt x="11833" y="238"/>
                </a:lnTo>
                <a:lnTo>
                  <a:pt x="11821" y="226"/>
                </a:lnTo>
                <a:lnTo>
                  <a:pt x="11810" y="218"/>
                </a:lnTo>
                <a:lnTo>
                  <a:pt x="11803" y="209"/>
                </a:lnTo>
                <a:lnTo>
                  <a:pt x="11793" y="200"/>
                </a:lnTo>
                <a:lnTo>
                  <a:pt x="11783" y="195"/>
                </a:lnTo>
                <a:lnTo>
                  <a:pt x="11776" y="190"/>
                </a:lnTo>
                <a:lnTo>
                  <a:pt x="11767" y="189"/>
                </a:lnTo>
                <a:lnTo>
                  <a:pt x="11757" y="189"/>
                </a:lnTo>
                <a:lnTo>
                  <a:pt x="11750" y="189"/>
                </a:lnTo>
                <a:lnTo>
                  <a:pt x="11744" y="195"/>
                </a:lnTo>
                <a:lnTo>
                  <a:pt x="11738" y="200"/>
                </a:lnTo>
                <a:lnTo>
                  <a:pt x="11728" y="203"/>
                </a:lnTo>
                <a:lnTo>
                  <a:pt x="11717" y="206"/>
                </a:lnTo>
                <a:lnTo>
                  <a:pt x="11705" y="212"/>
                </a:lnTo>
                <a:lnTo>
                  <a:pt x="11694" y="218"/>
                </a:lnTo>
                <a:lnTo>
                  <a:pt x="11685" y="216"/>
                </a:lnTo>
                <a:lnTo>
                  <a:pt x="11679" y="215"/>
                </a:lnTo>
                <a:lnTo>
                  <a:pt x="11675" y="212"/>
                </a:lnTo>
                <a:lnTo>
                  <a:pt x="11671" y="205"/>
                </a:lnTo>
                <a:lnTo>
                  <a:pt x="11661" y="207"/>
                </a:lnTo>
                <a:lnTo>
                  <a:pt x="11653" y="210"/>
                </a:lnTo>
                <a:lnTo>
                  <a:pt x="11649" y="215"/>
                </a:lnTo>
                <a:lnTo>
                  <a:pt x="11645" y="222"/>
                </a:lnTo>
                <a:lnTo>
                  <a:pt x="11645" y="233"/>
                </a:lnTo>
                <a:lnTo>
                  <a:pt x="11643" y="245"/>
                </a:lnTo>
                <a:lnTo>
                  <a:pt x="11639" y="248"/>
                </a:lnTo>
                <a:lnTo>
                  <a:pt x="11635" y="251"/>
                </a:lnTo>
                <a:lnTo>
                  <a:pt x="11633" y="252"/>
                </a:lnTo>
                <a:lnTo>
                  <a:pt x="11632" y="252"/>
                </a:lnTo>
                <a:lnTo>
                  <a:pt x="11630" y="252"/>
                </a:lnTo>
                <a:lnTo>
                  <a:pt x="11630" y="252"/>
                </a:lnTo>
                <a:lnTo>
                  <a:pt x="11628" y="249"/>
                </a:lnTo>
                <a:lnTo>
                  <a:pt x="11626" y="246"/>
                </a:lnTo>
                <a:lnTo>
                  <a:pt x="11623" y="238"/>
                </a:lnTo>
                <a:lnTo>
                  <a:pt x="11620" y="231"/>
                </a:lnTo>
                <a:lnTo>
                  <a:pt x="11619" y="226"/>
                </a:lnTo>
                <a:lnTo>
                  <a:pt x="11619" y="218"/>
                </a:lnTo>
                <a:lnTo>
                  <a:pt x="11620" y="206"/>
                </a:lnTo>
                <a:lnTo>
                  <a:pt x="11622" y="197"/>
                </a:lnTo>
                <a:lnTo>
                  <a:pt x="11623" y="192"/>
                </a:lnTo>
                <a:lnTo>
                  <a:pt x="11622" y="177"/>
                </a:lnTo>
                <a:lnTo>
                  <a:pt x="11617" y="174"/>
                </a:lnTo>
                <a:lnTo>
                  <a:pt x="11613" y="174"/>
                </a:lnTo>
                <a:lnTo>
                  <a:pt x="11606" y="180"/>
                </a:lnTo>
                <a:lnTo>
                  <a:pt x="11600" y="189"/>
                </a:lnTo>
                <a:lnTo>
                  <a:pt x="11599" y="209"/>
                </a:lnTo>
                <a:lnTo>
                  <a:pt x="11596" y="229"/>
                </a:lnTo>
                <a:lnTo>
                  <a:pt x="11592" y="236"/>
                </a:lnTo>
                <a:lnTo>
                  <a:pt x="11586" y="243"/>
                </a:lnTo>
                <a:lnTo>
                  <a:pt x="11579" y="248"/>
                </a:lnTo>
                <a:lnTo>
                  <a:pt x="11573" y="251"/>
                </a:lnTo>
                <a:lnTo>
                  <a:pt x="11570" y="258"/>
                </a:lnTo>
                <a:lnTo>
                  <a:pt x="11566" y="265"/>
                </a:lnTo>
                <a:lnTo>
                  <a:pt x="11558" y="271"/>
                </a:lnTo>
                <a:lnTo>
                  <a:pt x="11553" y="279"/>
                </a:lnTo>
                <a:lnTo>
                  <a:pt x="11550" y="284"/>
                </a:lnTo>
                <a:lnTo>
                  <a:pt x="11545" y="287"/>
                </a:lnTo>
                <a:lnTo>
                  <a:pt x="11541" y="290"/>
                </a:lnTo>
                <a:lnTo>
                  <a:pt x="11537" y="292"/>
                </a:lnTo>
                <a:lnTo>
                  <a:pt x="11533" y="284"/>
                </a:lnTo>
                <a:lnTo>
                  <a:pt x="11528" y="274"/>
                </a:lnTo>
                <a:lnTo>
                  <a:pt x="11525" y="271"/>
                </a:lnTo>
                <a:lnTo>
                  <a:pt x="11522" y="267"/>
                </a:lnTo>
                <a:lnTo>
                  <a:pt x="11515" y="267"/>
                </a:lnTo>
                <a:lnTo>
                  <a:pt x="11509" y="265"/>
                </a:lnTo>
                <a:lnTo>
                  <a:pt x="11507" y="282"/>
                </a:lnTo>
                <a:lnTo>
                  <a:pt x="11504" y="304"/>
                </a:lnTo>
                <a:lnTo>
                  <a:pt x="11502" y="305"/>
                </a:lnTo>
                <a:lnTo>
                  <a:pt x="11501" y="305"/>
                </a:lnTo>
                <a:lnTo>
                  <a:pt x="11498" y="305"/>
                </a:lnTo>
                <a:lnTo>
                  <a:pt x="11497" y="305"/>
                </a:lnTo>
                <a:lnTo>
                  <a:pt x="11492" y="298"/>
                </a:lnTo>
                <a:lnTo>
                  <a:pt x="11486" y="282"/>
                </a:lnTo>
                <a:lnTo>
                  <a:pt x="11482" y="268"/>
                </a:lnTo>
                <a:lnTo>
                  <a:pt x="11478" y="259"/>
                </a:lnTo>
                <a:lnTo>
                  <a:pt x="11472" y="254"/>
                </a:lnTo>
                <a:lnTo>
                  <a:pt x="11466" y="248"/>
                </a:lnTo>
                <a:lnTo>
                  <a:pt x="11463" y="242"/>
                </a:lnTo>
                <a:lnTo>
                  <a:pt x="11458" y="238"/>
                </a:lnTo>
                <a:lnTo>
                  <a:pt x="11442" y="249"/>
                </a:lnTo>
                <a:lnTo>
                  <a:pt x="11430" y="261"/>
                </a:lnTo>
                <a:lnTo>
                  <a:pt x="11425" y="271"/>
                </a:lnTo>
                <a:lnTo>
                  <a:pt x="11420" y="278"/>
                </a:lnTo>
                <a:lnTo>
                  <a:pt x="11419" y="285"/>
                </a:lnTo>
                <a:lnTo>
                  <a:pt x="11417" y="291"/>
                </a:lnTo>
                <a:lnTo>
                  <a:pt x="11416" y="294"/>
                </a:lnTo>
                <a:lnTo>
                  <a:pt x="11412" y="295"/>
                </a:lnTo>
                <a:lnTo>
                  <a:pt x="11407" y="285"/>
                </a:lnTo>
                <a:lnTo>
                  <a:pt x="11404" y="275"/>
                </a:lnTo>
                <a:lnTo>
                  <a:pt x="11403" y="269"/>
                </a:lnTo>
                <a:lnTo>
                  <a:pt x="11404" y="262"/>
                </a:lnTo>
                <a:lnTo>
                  <a:pt x="11412" y="245"/>
                </a:lnTo>
                <a:lnTo>
                  <a:pt x="11420" y="226"/>
                </a:lnTo>
                <a:lnTo>
                  <a:pt x="11427" y="207"/>
                </a:lnTo>
                <a:lnTo>
                  <a:pt x="11433" y="187"/>
                </a:lnTo>
                <a:lnTo>
                  <a:pt x="11427" y="183"/>
                </a:lnTo>
                <a:lnTo>
                  <a:pt x="11419" y="177"/>
                </a:lnTo>
                <a:lnTo>
                  <a:pt x="11410" y="174"/>
                </a:lnTo>
                <a:lnTo>
                  <a:pt x="11399" y="173"/>
                </a:lnTo>
                <a:lnTo>
                  <a:pt x="11383" y="179"/>
                </a:lnTo>
                <a:lnTo>
                  <a:pt x="11367" y="184"/>
                </a:lnTo>
                <a:lnTo>
                  <a:pt x="11357" y="182"/>
                </a:lnTo>
                <a:lnTo>
                  <a:pt x="11347" y="180"/>
                </a:lnTo>
                <a:lnTo>
                  <a:pt x="11341" y="182"/>
                </a:lnTo>
                <a:lnTo>
                  <a:pt x="11335" y="184"/>
                </a:lnTo>
                <a:lnTo>
                  <a:pt x="11327" y="187"/>
                </a:lnTo>
                <a:lnTo>
                  <a:pt x="11318" y="190"/>
                </a:lnTo>
                <a:lnTo>
                  <a:pt x="11314" y="196"/>
                </a:lnTo>
                <a:lnTo>
                  <a:pt x="11312" y="203"/>
                </a:lnTo>
                <a:lnTo>
                  <a:pt x="11324" y="205"/>
                </a:lnTo>
                <a:lnTo>
                  <a:pt x="11335" y="207"/>
                </a:lnTo>
                <a:lnTo>
                  <a:pt x="11334" y="215"/>
                </a:lnTo>
                <a:lnTo>
                  <a:pt x="11335" y="222"/>
                </a:lnTo>
                <a:lnTo>
                  <a:pt x="11338" y="228"/>
                </a:lnTo>
                <a:lnTo>
                  <a:pt x="11344" y="232"/>
                </a:lnTo>
                <a:lnTo>
                  <a:pt x="11350" y="235"/>
                </a:lnTo>
                <a:lnTo>
                  <a:pt x="11355" y="235"/>
                </a:lnTo>
                <a:lnTo>
                  <a:pt x="11361" y="235"/>
                </a:lnTo>
                <a:lnTo>
                  <a:pt x="11367" y="232"/>
                </a:lnTo>
                <a:lnTo>
                  <a:pt x="11367" y="229"/>
                </a:lnTo>
                <a:lnTo>
                  <a:pt x="11365" y="222"/>
                </a:lnTo>
                <a:lnTo>
                  <a:pt x="11365" y="219"/>
                </a:lnTo>
                <a:lnTo>
                  <a:pt x="11367" y="216"/>
                </a:lnTo>
                <a:lnTo>
                  <a:pt x="11368" y="215"/>
                </a:lnTo>
                <a:lnTo>
                  <a:pt x="11371" y="215"/>
                </a:lnTo>
                <a:lnTo>
                  <a:pt x="11383" y="220"/>
                </a:lnTo>
                <a:lnTo>
                  <a:pt x="11393" y="226"/>
                </a:lnTo>
                <a:lnTo>
                  <a:pt x="11394" y="233"/>
                </a:lnTo>
                <a:lnTo>
                  <a:pt x="11393" y="243"/>
                </a:lnTo>
                <a:lnTo>
                  <a:pt x="11383" y="262"/>
                </a:lnTo>
                <a:lnTo>
                  <a:pt x="11368" y="285"/>
                </a:lnTo>
                <a:lnTo>
                  <a:pt x="11360" y="290"/>
                </a:lnTo>
                <a:lnTo>
                  <a:pt x="11351" y="294"/>
                </a:lnTo>
                <a:lnTo>
                  <a:pt x="11348" y="301"/>
                </a:lnTo>
                <a:lnTo>
                  <a:pt x="11347" y="307"/>
                </a:lnTo>
                <a:lnTo>
                  <a:pt x="11338" y="310"/>
                </a:lnTo>
                <a:lnTo>
                  <a:pt x="11329" y="313"/>
                </a:lnTo>
                <a:lnTo>
                  <a:pt x="11327" y="320"/>
                </a:lnTo>
                <a:lnTo>
                  <a:pt x="11324" y="328"/>
                </a:lnTo>
                <a:lnTo>
                  <a:pt x="11322" y="339"/>
                </a:lnTo>
                <a:lnTo>
                  <a:pt x="11319" y="350"/>
                </a:lnTo>
                <a:lnTo>
                  <a:pt x="11318" y="351"/>
                </a:lnTo>
                <a:lnTo>
                  <a:pt x="11283" y="339"/>
                </a:lnTo>
                <a:lnTo>
                  <a:pt x="11278" y="333"/>
                </a:lnTo>
                <a:lnTo>
                  <a:pt x="11273" y="326"/>
                </a:lnTo>
                <a:lnTo>
                  <a:pt x="11268" y="320"/>
                </a:lnTo>
                <a:lnTo>
                  <a:pt x="11262" y="313"/>
                </a:lnTo>
                <a:lnTo>
                  <a:pt x="11253" y="308"/>
                </a:lnTo>
                <a:lnTo>
                  <a:pt x="11243" y="305"/>
                </a:lnTo>
                <a:lnTo>
                  <a:pt x="11240" y="301"/>
                </a:lnTo>
                <a:lnTo>
                  <a:pt x="11237" y="298"/>
                </a:lnTo>
                <a:lnTo>
                  <a:pt x="11232" y="298"/>
                </a:lnTo>
                <a:lnTo>
                  <a:pt x="11224" y="298"/>
                </a:lnTo>
                <a:lnTo>
                  <a:pt x="11223" y="294"/>
                </a:lnTo>
                <a:lnTo>
                  <a:pt x="11221" y="288"/>
                </a:lnTo>
                <a:lnTo>
                  <a:pt x="11217" y="285"/>
                </a:lnTo>
                <a:lnTo>
                  <a:pt x="11210" y="282"/>
                </a:lnTo>
                <a:lnTo>
                  <a:pt x="11206" y="281"/>
                </a:lnTo>
                <a:lnTo>
                  <a:pt x="11201" y="279"/>
                </a:lnTo>
                <a:lnTo>
                  <a:pt x="11198" y="279"/>
                </a:lnTo>
                <a:lnTo>
                  <a:pt x="11196" y="281"/>
                </a:lnTo>
                <a:lnTo>
                  <a:pt x="11185" y="290"/>
                </a:lnTo>
                <a:lnTo>
                  <a:pt x="11177" y="297"/>
                </a:lnTo>
                <a:lnTo>
                  <a:pt x="11174" y="295"/>
                </a:lnTo>
                <a:lnTo>
                  <a:pt x="11174" y="287"/>
                </a:lnTo>
                <a:lnTo>
                  <a:pt x="11173" y="281"/>
                </a:lnTo>
                <a:lnTo>
                  <a:pt x="11165" y="278"/>
                </a:lnTo>
                <a:lnTo>
                  <a:pt x="11160" y="272"/>
                </a:lnTo>
                <a:lnTo>
                  <a:pt x="11152" y="262"/>
                </a:lnTo>
                <a:lnTo>
                  <a:pt x="11145" y="251"/>
                </a:lnTo>
                <a:lnTo>
                  <a:pt x="11144" y="236"/>
                </a:lnTo>
                <a:lnTo>
                  <a:pt x="11144" y="223"/>
                </a:lnTo>
                <a:lnTo>
                  <a:pt x="11141" y="219"/>
                </a:lnTo>
                <a:lnTo>
                  <a:pt x="11138" y="215"/>
                </a:lnTo>
                <a:lnTo>
                  <a:pt x="11126" y="207"/>
                </a:lnTo>
                <a:lnTo>
                  <a:pt x="11113" y="203"/>
                </a:lnTo>
                <a:lnTo>
                  <a:pt x="11106" y="197"/>
                </a:lnTo>
                <a:lnTo>
                  <a:pt x="11099" y="195"/>
                </a:lnTo>
                <a:lnTo>
                  <a:pt x="11093" y="195"/>
                </a:lnTo>
                <a:lnTo>
                  <a:pt x="11086" y="197"/>
                </a:lnTo>
                <a:lnTo>
                  <a:pt x="11082" y="210"/>
                </a:lnTo>
                <a:lnTo>
                  <a:pt x="11077" y="223"/>
                </a:lnTo>
                <a:lnTo>
                  <a:pt x="11085" y="241"/>
                </a:lnTo>
                <a:lnTo>
                  <a:pt x="11089" y="258"/>
                </a:lnTo>
                <a:lnTo>
                  <a:pt x="11089" y="262"/>
                </a:lnTo>
                <a:lnTo>
                  <a:pt x="11089" y="265"/>
                </a:lnTo>
                <a:lnTo>
                  <a:pt x="11086" y="267"/>
                </a:lnTo>
                <a:lnTo>
                  <a:pt x="11085" y="268"/>
                </a:lnTo>
                <a:lnTo>
                  <a:pt x="11080" y="267"/>
                </a:lnTo>
                <a:lnTo>
                  <a:pt x="11077" y="265"/>
                </a:lnTo>
                <a:lnTo>
                  <a:pt x="11057" y="249"/>
                </a:lnTo>
                <a:lnTo>
                  <a:pt x="11040" y="236"/>
                </a:lnTo>
                <a:lnTo>
                  <a:pt x="11030" y="246"/>
                </a:lnTo>
                <a:lnTo>
                  <a:pt x="11018" y="258"/>
                </a:lnTo>
                <a:lnTo>
                  <a:pt x="11013" y="262"/>
                </a:lnTo>
                <a:lnTo>
                  <a:pt x="11005" y="267"/>
                </a:lnTo>
                <a:lnTo>
                  <a:pt x="11000" y="268"/>
                </a:lnTo>
                <a:lnTo>
                  <a:pt x="10994" y="269"/>
                </a:lnTo>
                <a:lnTo>
                  <a:pt x="10981" y="275"/>
                </a:lnTo>
                <a:lnTo>
                  <a:pt x="10968" y="279"/>
                </a:lnTo>
                <a:lnTo>
                  <a:pt x="10955" y="278"/>
                </a:lnTo>
                <a:lnTo>
                  <a:pt x="10944" y="277"/>
                </a:lnTo>
                <a:lnTo>
                  <a:pt x="10935" y="282"/>
                </a:lnTo>
                <a:lnTo>
                  <a:pt x="10928" y="288"/>
                </a:lnTo>
                <a:lnTo>
                  <a:pt x="10910" y="300"/>
                </a:lnTo>
                <a:lnTo>
                  <a:pt x="10895" y="311"/>
                </a:lnTo>
                <a:lnTo>
                  <a:pt x="10885" y="320"/>
                </a:lnTo>
                <a:lnTo>
                  <a:pt x="10874" y="330"/>
                </a:lnTo>
                <a:lnTo>
                  <a:pt x="10869" y="347"/>
                </a:lnTo>
                <a:lnTo>
                  <a:pt x="10866" y="364"/>
                </a:lnTo>
                <a:lnTo>
                  <a:pt x="10860" y="367"/>
                </a:lnTo>
                <a:lnTo>
                  <a:pt x="10850" y="369"/>
                </a:lnTo>
                <a:lnTo>
                  <a:pt x="10846" y="369"/>
                </a:lnTo>
                <a:lnTo>
                  <a:pt x="10841" y="370"/>
                </a:lnTo>
                <a:lnTo>
                  <a:pt x="10838" y="373"/>
                </a:lnTo>
                <a:lnTo>
                  <a:pt x="10837" y="375"/>
                </a:lnTo>
                <a:lnTo>
                  <a:pt x="10841" y="386"/>
                </a:lnTo>
                <a:lnTo>
                  <a:pt x="10850" y="399"/>
                </a:lnTo>
                <a:lnTo>
                  <a:pt x="10854" y="406"/>
                </a:lnTo>
                <a:lnTo>
                  <a:pt x="10857" y="413"/>
                </a:lnTo>
                <a:lnTo>
                  <a:pt x="10859" y="418"/>
                </a:lnTo>
                <a:lnTo>
                  <a:pt x="10859" y="422"/>
                </a:lnTo>
                <a:lnTo>
                  <a:pt x="10847" y="422"/>
                </a:lnTo>
                <a:lnTo>
                  <a:pt x="10836" y="423"/>
                </a:lnTo>
                <a:lnTo>
                  <a:pt x="10834" y="438"/>
                </a:lnTo>
                <a:lnTo>
                  <a:pt x="10833" y="452"/>
                </a:lnTo>
                <a:lnTo>
                  <a:pt x="10834" y="458"/>
                </a:lnTo>
                <a:lnTo>
                  <a:pt x="10840" y="464"/>
                </a:lnTo>
                <a:lnTo>
                  <a:pt x="10846" y="471"/>
                </a:lnTo>
                <a:lnTo>
                  <a:pt x="10850" y="475"/>
                </a:lnTo>
                <a:lnTo>
                  <a:pt x="10853" y="481"/>
                </a:lnTo>
                <a:lnTo>
                  <a:pt x="10856" y="490"/>
                </a:lnTo>
                <a:lnTo>
                  <a:pt x="10857" y="498"/>
                </a:lnTo>
                <a:lnTo>
                  <a:pt x="10857" y="506"/>
                </a:lnTo>
                <a:lnTo>
                  <a:pt x="10851" y="508"/>
                </a:lnTo>
                <a:lnTo>
                  <a:pt x="10846" y="511"/>
                </a:lnTo>
                <a:lnTo>
                  <a:pt x="10840" y="508"/>
                </a:lnTo>
                <a:lnTo>
                  <a:pt x="10833" y="504"/>
                </a:lnTo>
                <a:lnTo>
                  <a:pt x="10833" y="510"/>
                </a:lnTo>
                <a:lnTo>
                  <a:pt x="10831" y="516"/>
                </a:lnTo>
                <a:lnTo>
                  <a:pt x="10831" y="517"/>
                </a:lnTo>
                <a:lnTo>
                  <a:pt x="10833" y="519"/>
                </a:lnTo>
                <a:lnTo>
                  <a:pt x="10834" y="519"/>
                </a:lnTo>
                <a:lnTo>
                  <a:pt x="10837" y="519"/>
                </a:lnTo>
                <a:lnTo>
                  <a:pt x="10841" y="520"/>
                </a:lnTo>
                <a:lnTo>
                  <a:pt x="10847" y="520"/>
                </a:lnTo>
                <a:lnTo>
                  <a:pt x="10857" y="516"/>
                </a:lnTo>
                <a:lnTo>
                  <a:pt x="10866" y="516"/>
                </a:lnTo>
                <a:lnTo>
                  <a:pt x="10867" y="520"/>
                </a:lnTo>
                <a:lnTo>
                  <a:pt x="10869" y="526"/>
                </a:lnTo>
                <a:lnTo>
                  <a:pt x="10867" y="534"/>
                </a:lnTo>
                <a:lnTo>
                  <a:pt x="10864" y="543"/>
                </a:lnTo>
                <a:lnTo>
                  <a:pt x="10864" y="546"/>
                </a:lnTo>
                <a:lnTo>
                  <a:pt x="10863" y="547"/>
                </a:lnTo>
                <a:lnTo>
                  <a:pt x="10861" y="547"/>
                </a:lnTo>
                <a:lnTo>
                  <a:pt x="10859" y="546"/>
                </a:lnTo>
                <a:lnTo>
                  <a:pt x="10854" y="543"/>
                </a:lnTo>
                <a:lnTo>
                  <a:pt x="10851" y="539"/>
                </a:lnTo>
                <a:lnTo>
                  <a:pt x="10849" y="527"/>
                </a:lnTo>
                <a:lnTo>
                  <a:pt x="10847" y="524"/>
                </a:lnTo>
                <a:lnTo>
                  <a:pt x="10844" y="524"/>
                </a:lnTo>
                <a:lnTo>
                  <a:pt x="10841" y="526"/>
                </a:lnTo>
                <a:lnTo>
                  <a:pt x="10840" y="529"/>
                </a:lnTo>
                <a:lnTo>
                  <a:pt x="10838" y="531"/>
                </a:lnTo>
                <a:lnTo>
                  <a:pt x="10834" y="537"/>
                </a:lnTo>
                <a:lnTo>
                  <a:pt x="10831" y="544"/>
                </a:lnTo>
                <a:lnTo>
                  <a:pt x="10825" y="542"/>
                </a:lnTo>
                <a:lnTo>
                  <a:pt x="10818" y="537"/>
                </a:lnTo>
                <a:lnTo>
                  <a:pt x="10815" y="537"/>
                </a:lnTo>
                <a:lnTo>
                  <a:pt x="10813" y="534"/>
                </a:lnTo>
                <a:lnTo>
                  <a:pt x="10810" y="533"/>
                </a:lnTo>
                <a:lnTo>
                  <a:pt x="10807" y="529"/>
                </a:lnTo>
                <a:lnTo>
                  <a:pt x="10802" y="521"/>
                </a:lnTo>
                <a:lnTo>
                  <a:pt x="10797" y="517"/>
                </a:lnTo>
                <a:lnTo>
                  <a:pt x="10787" y="510"/>
                </a:lnTo>
                <a:lnTo>
                  <a:pt x="10778" y="504"/>
                </a:lnTo>
                <a:lnTo>
                  <a:pt x="10774" y="498"/>
                </a:lnTo>
                <a:lnTo>
                  <a:pt x="10772" y="493"/>
                </a:lnTo>
                <a:lnTo>
                  <a:pt x="10766" y="491"/>
                </a:lnTo>
                <a:lnTo>
                  <a:pt x="10761" y="491"/>
                </a:lnTo>
                <a:lnTo>
                  <a:pt x="10755" y="488"/>
                </a:lnTo>
                <a:lnTo>
                  <a:pt x="10749" y="485"/>
                </a:lnTo>
                <a:lnTo>
                  <a:pt x="10748" y="480"/>
                </a:lnTo>
                <a:lnTo>
                  <a:pt x="10746" y="474"/>
                </a:lnTo>
                <a:lnTo>
                  <a:pt x="10746" y="468"/>
                </a:lnTo>
                <a:lnTo>
                  <a:pt x="10745" y="461"/>
                </a:lnTo>
                <a:lnTo>
                  <a:pt x="10736" y="467"/>
                </a:lnTo>
                <a:lnTo>
                  <a:pt x="10726" y="471"/>
                </a:lnTo>
                <a:lnTo>
                  <a:pt x="10722" y="468"/>
                </a:lnTo>
                <a:lnTo>
                  <a:pt x="10717" y="465"/>
                </a:lnTo>
                <a:lnTo>
                  <a:pt x="10719" y="461"/>
                </a:lnTo>
                <a:lnTo>
                  <a:pt x="10719" y="457"/>
                </a:lnTo>
                <a:lnTo>
                  <a:pt x="10723" y="457"/>
                </a:lnTo>
                <a:lnTo>
                  <a:pt x="10728" y="455"/>
                </a:lnTo>
                <a:lnTo>
                  <a:pt x="10732" y="451"/>
                </a:lnTo>
                <a:lnTo>
                  <a:pt x="10735" y="447"/>
                </a:lnTo>
                <a:lnTo>
                  <a:pt x="10739" y="431"/>
                </a:lnTo>
                <a:lnTo>
                  <a:pt x="10743" y="411"/>
                </a:lnTo>
                <a:lnTo>
                  <a:pt x="10738" y="402"/>
                </a:lnTo>
                <a:lnTo>
                  <a:pt x="10728" y="386"/>
                </a:lnTo>
                <a:lnTo>
                  <a:pt x="10717" y="370"/>
                </a:lnTo>
                <a:lnTo>
                  <a:pt x="10712" y="359"/>
                </a:lnTo>
                <a:lnTo>
                  <a:pt x="10706" y="354"/>
                </a:lnTo>
                <a:lnTo>
                  <a:pt x="10697" y="353"/>
                </a:lnTo>
                <a:lnTo>
                  <a:pt x="10683" y="339"/>
                </a:lnTo>
                <a:lnTo>
                  <a:pt x="10667" y="324"/>
                </a:lnTo>
                <a:lnTo>
                  <a:pt x="10658" y="320"/>
                </a:lnTo>
                <a:lnTo>
                  <a:pt x="10648" y="315"/>
                </a:lnTo>
                <a:lnTo>
                  <a:pt x="10640" y="310"/>
                </a:lnTo>
                <a:lnTo>
                  <a:pt x="10631" y="305"/>
                </a:lnTo>
                <a:lnTo>
                  <a:pt x="10624" y="298"/>
                </a:lnTo>
                <a:lnTo>
                  <a:pt x="10620" y="290"/>
                </a:lnTo>
                <a:lnTo>
                  <a:pt x="10618" y="284"/>
                </a:lnTo>
                <a:lnTo>
                  <a:pt x="10615" y="279"/>
                </a:lnTo>
                <a:lnTo>
                  <a:pt x="10611" y="279"/>
                </a:lnTo>
                <a:lnTo>
                  <a:pt x="10608" y="279"/>
                </a:lnTo>
                <a:lnTo>
                  <a:pt x="10605" y="282"/>
                </a:lnTo>
                <a:lnTo>
                  <a:pt x="10604" y="284"/>
                </a:lnTo>
                <a:lnTo>
                  <a:pt x="10601" y="290"/>
                </a:lnTo>
                <a:lnTo>
                  <a:pt x="10601" y="294"/>
                </a:lnTo>
                <a:lnTo>
                  <a:pt x="10601" y="300"/>
                </a:lnTo>
                <a:lnTo>
                  <a:pt x="10601" y="307"/>
                </a:lnTo>
                <a:lnTo>
                  <a:pt x="10601" y="308"/>
                </a:lnTo>
                <a:lnTo>
                  <a:pt x="10599" y="311"/>
                </a:lnTo>
                <a:lnTo>
                  <a:pt x="10598" y="313"/>
                </a:lnTo>
                <a:lnTo>
                  <a:pt x="10595" y="314"/>
                </a:lnTo>
                <a:lnTo>
                  <a:pt x="10579" y="304"/>
                </a:lnTo>
                <a:lnTo>
                  <a:pt x="10563" y="294"/>
                </a:lnTo>
                <a:lnTo>
                  <a:pt x="10549" y="298"/>
                </a:lnTo>
                <a:lnTo>
                  <a:pt x="10540" y="301"/>
                </a:lnTo>
                <a:lnTo>
                  <a:pt x="10533" y="301"/>
                </a:lnTo>
                <a:lnTo>
                  <a:pt x="10527" y="300"/>
                </a:lnTo>
                <a:lnTo>
                  <a:pt x="10517" y="292"/>
                </a:lnTo>
                <a:lnTo>
                  <a:pt x="10509" y="282"/>
                </a:lnTo>
                <a:lnTo>
                  <a:pt x="10504" y="272"/>
                </a:lnTo>
                <a:lnTo>
                  <a:pt x="10501" y="261"/>
                </a:lnTo>
                <a:lnTo>
                  <a:pt x="10496" y="256"/>
                </a:lnTo>
                <a:lnTo>
                  <a:pt x="10489" y="252"/>
                </a:lnTo>
                <a:lnTo>
                  <a:pt x="10480" y="248"/>
                </a:lnTo>
                <a:lnTo>
                  <a:pt x="10471" y="242"/>
                </a:lnTo>
                <a:lnTo>
                  <a:pt x="10470" y="236"/>
                </a:lnTo>
                <a:lnTo>
                  <a:pt x="10468" y="231"/>
                </a:lnTo>
                <a:lnTo>
                  <a:pt x="10471" y="225"/>
                </a:lnTo>
                <a:lnTo>
                  <a:pt x="10476" y="218"/>
                </a:lnTo>
                <a:lnTo>
                  <a:pt x="10484" y="213"/>
                </a:lnTo>
                <a:lnTo>
                  <a:pt x="10491" y="207"/>
                </a:lnTo>
                <a:lnTo>
                  <a:pt x="10487" y="205"/>
                </a:lnTo>
                <a:lnTo>
                  <a:pt x="10481" y="202"/>
                </a:lnTo>
                <a:lnTo>
                  <a:pt x="10477" y="199"/>
                </a:lnTo>
                <a:lnTo>
                  <a:pt x="10473" y="197"/>
                </a:lnTo>
                <a:lnTo>
                  <a:pt x="10467" y="197"/>
                </a:lnTo>
                <a:lnTo>
                  <a:pt x="10463" y="197"/>
                </a:lnTo>
                <a:lnTo>
                  <a:pt x="10458" y="199"/>
                </a:lnTo>
                <a:lnTo>
                  <a:pt x="10453" y="202"/>
                </a:lnTo>
                <a:lnTo>
                  <a:pt x="10448" y="207"/>
                </a:lnTo>
                <a:lnTo>
                  <a:pt x="10442" y="212"/>
                </a:lnTo>
                <a:lnTo>
                  <a:pt x="10440" y="210"/>
                </a:lnTo>
                <a:lnTo>
                  <a:pt x="10435" y="209"/>
                </a:lnTo>
                <a:lnTo>
                  <a:pt x="10435" y="205"/>
                </a:lnTo>
                <a:lnTo>
                  <a:pt x="10434" y="200"/>
                </a:lnTo>
                <a:lnTo>
                  <a:pt x="10438" y="190"/>
                </a:lnTo>
                <a:lnTo>
                  <a:pt x="10442" y="180"/>
                </a:lnTo>
                <a:lnTo>
                  <a:pt x="10427" y="180"/>
                </a:lnTo>
                <a:lnTo>
                  <a:pt x="10412" y="180"/>
                </a:lnTo>
                <a:lnTo>
                  <a:pt x="10412" y="176"/>
                </a:lnTo>
                <a:lnTo>
                  <a:pt x="10412" y="171"/>
                </a:lnTo>
                <a:lnTo>
                  <a:pt x="10409" y="166"/>
                </a:lnTo>
                <a:lnTo>
                  <a:pt x="10408" y="161"/>
                </a:lnTo>
                <a:lnTo>
                  <a:pt x="10401" y="163"/>
                </a:lnTo>
                <a:lnTo>
                  <a:pt x="10393" y="164"/>
                </a:lnTo>
                <a:lnTo>
                  <a:pt x="10389" y="169"/>
                </a:lnTo>
                <a:lnTo>
                  <a:pt x="10386" y="171"/>
                </a:lnTo>
                <a:lnTo>
                  <a:pt x="10385" y="179"/>
                </a:lnTo>
                <a:lnTo>
                  <a:pt x="10385" y="184"/>
                </a:lnTo>
                <a:lnTo>
                  <a:pt x="10386" y="189"/>
                </a:lnTo>
                <a:lnTo>
                  <a:pt x="10389" y="193"/>
                </a:lnTo>
                <a:lnTo>
                  <a:pt x="10392" y="197"/>
                </a:lnTo>
                <a:lnTo>
                  <a:pt x="10396" y="202"/>
                </a:lnTo>
                <a:lnTo>
                  <a:pt x="10392" y="203"/>
                </a:lnTo>
                <a:lnTo>
                  <a:pt x="10389" y="205"/>
                </a:lnTo>
                <a:lnTo>
                  <a:pt x="10383" y="205"/>
                </a:lnTo>
                <a:lnTo>
                  <a:pt x="10379" y="205"/>
                </a:lnTo>
                <a:lnTo>
                  <a:pt x="10376" y="200"/>
                </a:lnTo>
                <a:lnTo>
                  <a:pt x="10373" y="196"/>
                </a:lnTo>
                <a:lnTo>
                  <a:pt x="10370" y="193"/>
                </a:lnTo>
                <a:lnTo>
                  <a:pt x="10370" y="190"/>
                </a:lnTo>
                <a:lnTo>
                  <a:pt x="10372" y="189"/>
                </a:lnTo>
                <a:lnTo>
                  <a:pt x="10373" y="187"/>
                </a:lnTo>
                <a:lnTo>
                  <a:pt x="10376" y="184"/>
                </a:lnTo>
                <a:lnTo>
                  <a:pt x="10378" y="184"/>
                </a:lnTo>
                <a:lnTo>
                  <a:pt x="10376" y="180"/>
                </a:lnTo>
                <a:lnTo>
                  <a:pt x="10375" y="176"/>
                </a:lnTo>
                <a:lnTo>
                  <a:pt x="10370" y="173"/>
                </a:lnTo>
                <a:lnTo>
                  <a:pt x="10363" y="171"/>
                </a:lnTo>
                <a:lnTo>
                  <a:pt x="10357" y="171"/>
                </a:lnTo>
                <a:lnTo>
                  <a:pt x="10350" y="171"/>
                </a:lnTo>
                <a:lnTo>
                  <a:pt x="10345" y="174"/>
                </a:lnTo>
                <a:lnTo>
                  <a:pt x="10339" y="179"/>
                </a:lnTo>
                <a:lnTo>
                  <a:pt x="10336" y="177"/>
                </a:lnTo>
                <a:lnTo>
                  <a:pt x="10332" y="177"/>
                </a:lnTo>
                <a:lnTo>
                  <a:pt x="10326" y="170"/>
                </a:lnTo>
                <a:lnTo>
                  <a:pt x="10320" y="166"/>
                </a:lnTo>
                <a:lnTo>
                  <a:pt x="10313" y="164"/>
                </a:lnTo>
                <a:lnTo>
                  <a:pt x="10307" y="166"/>
                </a:lnTo>
                <a:lnTo>
                  <a:pt x="10304" y="167"/>
                </a:lnTo>
                <a:lnTo>
                  <a:pt x="10301" y="170"/>
                </a:lnTo>
                <a:lnTo>
                  <a:pt x="10298" y="182"/>
                </a:lnTo>
                <a:lnTo>
                  <a:pt x="10294" y="195"/>
                </a:lnTo>
                <a:lnTo>
                  <a:pt x="10281" y="184"/>
                </a:lnTo>
                <a:lnTo>
                  <a:pt x="10267" y="177"/>
                </a:lnTo>
                <a:lnTo>
                  <a:pt x="10257" y="183"/>
                </a:lnTo>
                <a:lnTo>
                  <a:pt x="10245" y="192"/>
                </a:lnTo>
                <a:lnTo>
                  <a:pt x="10229" y="199"/>
                </a:lnTo>
                <a:lnTo>
                  <a:pt x="10212" y="209"/>
                </a:lnTo>
                <a:lnTo>
                  <a:pt x="10199" y="209"/>
                </a:lnTo>
                <a:lnTo>
                  <a:pt x="10186" y="212"/>
                </a:lnTo>
                <a:lnTo>
                  <a:pt x="10185" y="209"/>
                </a:lnTo>
                <a:lnTo>
                  <a:pt x="10183" y="209"/>
                </a:lnTo>
                <a:lnTo>
                  <a:pt x="10182" y="209"/>
                </a:lnTo>
                <a:lnTo>
                  <a:pt x="10180" y="210"/>
                </a:lnTo>
                <a:lnTo>
                  <a:pt x="10176" y="215"/>
                </a:lnTo>
                <a:lnTo>
                  <a:pt x="10172" y="219"/>
                </a:lnTo>
                <a:lnTo>
                  <a:pt x="10167" y="220"/>
                </a:lnTo>
                <a:lnTo>
                  <a:pt x="10162" y="219"/>
                </a:lnTo>
                <a:lnTo>
                  <a:pt x="10157" y="218"/>
                </a:lnTo>
                <a:lnTo>
                  <a:pt x="10153" y="213"/>
                </a:lnTo>
                <a:lnTo>
                  <a:pt x="10149" y="202"/>
                </a:lnTo>
                <a:lnTo>
                  <a:pt x="10143" y="190"/>
                </a:lnTo>
                <a:lnTo>
                  <a:pt x="10143" y="177"/>
                </a:lnTo>
                <a:lnTo>
                  <a:pt x="10141" y="166"/>
                </a:lnTo>
                <a:lnTo>
                  <a:pt x="10140" y="159"/>
                </a:lnTo>
                <a:lnTo>
                  <a:pt x="10139" y="153"/>
                </a:lnTo>
                <a:lnTo>
                  <a:pt x="10133" y="144"/>
                </a:lnTo>
                <a:lnTo>
                  <a:pt x="10126" y="135"/>
                </a:lnTo>
                <a:lnTo>
                  <a:pt x="10124" y="130"/>
                </a:lnTo>
                <a:lnTo>
                  <a:pt x="10124" y="124"/>
                </a:lnTo>
                <a:lnTo>
                  <a:pt x="10120" y="117"/>
                </a:lnTo>
                <a:lnTo>
                  <a:pt x="10116" y="111"/>
                </a:lnTo>
                <a:lnTo>
                  <a:pt x="10114" y="105"/>
                </a:lnTo>
                <a:lnTo>
                  <a:pt x="10111" y="101"/>
                </a:lnTo>
                <a:lnTo>
                  <a:pt x="10101" y="97"/>
                </a:lnTo>
                <a:lnTo>
                  <a:pt x="10093" y="95"/>
                </a:lnTo>
                <a:lnTo>
                  <a:pt x="10080" y="104"/>
                </a:lnTo>
                <a:lnTo>
                  <a:pt x="10067" y="115"/>
                </a:lnTo>
                <a:lnTo>
                  <a:pt x="10055" y="127"/>
                </a:lnTo>
                <a:lnTo>
                  <a:pt x="10044" y="143"/>
                </a:lnTo>
                <a:lnTo>
                  <a:pt x="10036" y="148"/>
                </a:lnTo>
                <a:lnTo>
                  <a:pt x="10031" y="157"/>
                </a:lnTo>
                <a:lnTo>
                  <a:pt x="10025" y="166"/>
                </a:lnTo>
                <a:lnTo>
                  <a:pt x="10022" y="174"/>
                </a:lnTo>
                <a:lnTo>
                  <a:pt x="10021" y="182"/>
                </a:lnTo>
                <a:lnTo>
                  <a:pt x="10022" y="189"/>
                </a:lnTo>
                <a:lnTo>
                  <a:pt x="10023" y="197"/>
                </a:lnTo>
                <a:lnTo>
                  <a:pt x="10025" y="205"/>
                </a:lnTo>
                <a:lnTo>
                  <a:pt x="10023" y="212"/>
                </a:lnTo>
                <a:lnTo>
                  <a:pt x="10022" y="220"/>
                </a:lnTo>
                <a:lnTo>
                  <a:pt x="10025" y="226"/>
                </a:lnTo>
                <a:lnTo>
                  <a:pt x="10028" y="232"/>
                </a:lnTo>
                <a:lnTo>
                  <a:pt x="10031" y="238"/>
                </a:lnTo>
                <a:lnTo>
                  <a:pt x="10036" y="245"/>
                </a:lnTo>
                <a:lnTo>
                  <a:pt x="10041" y="246"/>
                </a:lnTo>
                <a:lnTo>
                  <a:pt x="10046" y="249"/>
                </a:lnTo>
                <a:lnTo>
                  <a:pt x="10052" y="249"/>
                </a:lnTo>
                <a:lnTo>
                  <a:pt x="10058" y="251"/>
                </a:lnTo>
                <a:lnTo>
                  <a:pt x="10068" y="245"/>
                </a:lnTo>
                <a:lnTo>
                  <a:pt x="10078" y="239"/>
                </a:lnTo>
                <a:lnTo>
                  <a:pt x="10093" y="231"/>
                </a:lnTo>
                <a:lnTo>
                  <a:pt x="10107" y="225"/>
                </a:lnTo>
                <a:lnTo>
                  <a:pt x="10118" y="225"/>
                </a:lnTo>
                <a:lnTo>
                  <a:pt x="10129" y="223"/>
                </a:lnTo>
                <a:lnTo>
                  <a:pt x="10136" y="226"/>
                </a:lnTo>
                <a:lnTo>
                  <a:pt x="10141" y="228"/>
                </a:lnTo>
                <a:lnTo>
                  <a:pt x="10147" y="235"/>
                </a:lnTo>
                <a:lnTo>
                  <a:pt x="10153" y="242"/>
                </a:lnTo>
                <a:lnTo>
                  <a:pt x="10153" y="251"/>
                </a:lnTo>
                <a:lnTo>
                  <a:pt x="10153" y="261"/>
                </a:lnTo>
                <a:lnTo>
                  <a:pt x="10152" y="271"/>
                </a:lnTo>
                <a:lnTo>
                  <a:pt x="10149" y="279"/>
                </a:lnTo>
                <a:lnTo>
                  <a:pt x="10144" y="284"/>
                </a:lnTo>
                <a:lnTo>
                  <a:pt x="10140" y="288"/>
                </a:lnTo>
                <a:lnTo>
                  <a:pt x="10136" y="291"/>
                </a:lnTo>
                <a:lnTo>
                  <a:pt x="10130" y="294"/>
                </a:lnTo>
                <a:lnTo>
                  <a:pt x="10120" y="298"/>
                </a:lnTo>
                <a:lnTo>
                  <a:pt x="10113" y="301"/>
                </a:lnTo>
                <a:lnTo>
                  <a:pt x="10103" y="305"/>
                </a:lnTo>
                <a:lnTo>
                  <a:pt x="10093" y="310"/>
                </a:lnTo>
                <a:lnTo>
                  <a:pt x="10082" y="313"/>
                </a:lnTo>
                <a:lnTo>
                  <a:pt x="10069" y="315"/>
                </a:lnTo>
                <a:lnTo>
                  <a:pt x="10054" y="317"/>
                </a:lnTo>
                <a:lnTo>
                  <a:pt x="10038" y="321"/>
                </a:lnTo>
                <a:lnTo>
                  <a:pt x="10031" y="323"/>
                </a:lnTo>
                <a:lnTo>
                  <a:pt x="10022" y="323"/>
                </a:lnTo>
                <a:lnTo>
                  <a:pt x="10013" y="323"/>
                </a:lnTo>
                <a:lnTo>
                  <a:pt x="10005" y="323"/>
                </a:lnTo>
                <a:lnTo>
                  <a:pt x="9990" y="317"/>
                </a:lnTo>
                <a:lnTo>
                  <a:pt x="9977" y="311"/>
                </a:lnTo>
                <a:lnTo>
                  <a:pt x="9960" y="304"/>
                </a:lnTo>
                <a:lnTo>
                  <a:pt x="9944" y="300"/>
                </a:lnTo>
                <a:lnTo>
                  <a:pt x="9930" y="297"/>
                </a:lnTo>
                <a:lnTo>
                  <a:pt x="9917" y="297"/>
                </a:lnTo>
                <a:lnTo>
                  <a:pt x="9914" y="298"/>
                </a:lnTo>
                <a:lnTo>
                  <a:pt x="9911" y="301"/>
                </a:lnTo>
                <a:lnTo>
                  <a:pt x="9905" y="305"/>
                </a:lnTo>
                <a:lnTo>
                  <a:pt x="9901" y="311"/>
                </a:lnTo>
                <a:lnTo>
                  <a:pt x="9898" y="318"/>
                </a:lnTo>
                <a:lnTo>
                  <a:pt x="9894" y="326"/>
                </a:lnTo>
                <a:lnTo>
                  <a:pt x="9884" y="339"/>
                </a:lnTo>
                <a:lnTo>
                  <a:pt x="9874" y="353"/>
                </a:lnTo>
                <a:lnTo>
                  <a:pt x="9869" y="362"/>
                </a:lnTo>
                <a:lnTo>
                  <a:pt x="9865" y="370"/>
                </a:lnTo>
                <a:lnTo>
                  <a:pt x="9861" y="380"/>
                </a:lnTo>
                <a:lnTo>
                  <a:pt x="9856" y="392"/>
                </a:lnTo>
                <a:lnTo>
                  <a:pt x="9842" y="405"/>
                </a:lnTo>
                <a:lnTo>
                  <a:pt x="9828" y="418"/>
                </a:lnTo>
                <a:lnTo>
                  <a:pt x="9826" y="428"/>
                </a:lnTo>
                <a:lnTo>
                  <a:pt x="9825" y="438"/>
                </a:lnTo>
                <a:lnTo>
                  <a:pt x="9828" y="449"/>
                </a:lnTo>
                <a:lnTo>
                  <a:pt x="9830" y="461"/>
                </a:lnTo>
                <a:lnTo>
                  <a:pt x="9841" y="477"/>
                </a:lnTo>
                <a:lnTo>
                  <a:pt x="9851" y="493"/>
                </a:lnTo>
                <a:lnTo>
                  <a:pt x="9849" y="497"/>
                </a:lnTo>
                <a:lnTo>
                  <a:pt x="9849" y="500"/>
                </a:lnTo>
                <a:lnTo>
                  <a:pt x="9851" y="503"/>
                </a:lnTo>
                <a:lnTo>
                  <a:pt x="9852" y="507"/>
                </a:lnTo>
                <a:lnTo>
                  <a:pt x="9852" y="511"/>
                </a:lnTo>
                <a:lnTo>
                  <a:pt x="9851" y="517"/>
                </a:lnTo>
                <a:lnTo>
                  <a:pt x="9846" y="526"/>
                </a:lnTo>
                <a:lnTo>
                  <a:pt x="9838" y="534"/>
                </a:lnTo>
                <a:lnTo>
                  <a:pt x="9825" y="543"/>
                </a:lnTo>
                <a:lnTo>
                  <a:pt x="9812" y="550"/>
                </a:lnTo>
                <a:lnTo>
                  <a:pt x="9799" y="556"/>
                </a:lnTo>
                <a:lnTo>
                  <a:pt x="9786" y="562"/>
                </a:lnTo>
                <a:lnTo>
                  <a:pt x="9777" y="566"/>
                </a:lnTo>
                <a:lnTo>
                  <a:pt x="9769" y="570"/>
                </a:lnTo>
                <a:lnTo>
                  <a:pt x="9761" y="576"/>
                </a:lnTo>
                <a:lnTo>
                  <a:pt x="9754" y="582"/>
                </a:lnTo>
                <a:lnTo>
                  <a:pt x="9748" y="589"/>
                </a:lnTo>
                <a:lnTo>
                  <a:pt x="9743" y="599"/>
                </a:lnTo>
                <a:lnTo>
                  <a:pt x="9738" y="609"/>
                </a:lnTo>
                <a:lnTo>
                  <a:pt x="9735" y="622"/>
                </a:lnTo>
                <a:lnTo>
                  <a:pt x="9731" y="631"/>
                </a:lnTo>
                <a:lnTo>
                  <a:pt x="9727" y="639"/>
                </a:lnTo>
                <a:lnTo>
                  <a:pt x="9724" y="644"/>
                </a:lnTo>
                <a:lnTo>
                  <a:pt x="9722" y="650"/>
                </a:lnTo>
                <a:lnTo>
                  <a:pt x="9721" y="655"/>
                </a:lnTo>
                <a:lnTo>
                  <a:pt x="9721" y="663"/>
                </a:lnTo>
                <a:lnTo>
                  <a:pt x="9711" y="680"/>
                </a:lnTo>
                <a:lnTo>
                  <a:pt x="9699" y="697"/>
                </a:lnTo>
                <a:lnTo>
                  <a:pt x="9691" y="707"/>
                </a:lnTo>
                <a:lnTo>
                  <a:pt x="9682" y="716"/>
                </a:lnTo>
                <a:lnTo>
                  <a:pt x="9668" y="724"/>
                </a:lnTo>
                <a:lnTo>
                  <a:pt x="9653" y="733"/>
                </a:lnTo>
                <a:lnTo>
                  <a:pt x="9640" y="742"/>
                </a:lnTo>
                <a:lnTo>
                  <a:pt x="9627" y="749"/>
                </a:lnTo>
                <a:lnTo>
                  <a:pt x="9612" y="755"/>
                </a:lnTo>
                <a:lnTo>
                  <a:pt x="9597" y="759"/>
                </a:lnTo>
                <a:lnTo>
                  <a:pt x="9594" y="768"/>
                </a:lnTo>
                <a:lnTo>
                  <a:pt x="9591" y="778"/>
                </a:lnTo>
                <a:lnTo>
                  <a:pt x="9593" y="792"/>
                </a:lnTo>
                <a:lnTo>
                  <a:pt x="9597" y="805"/>
                </a:lnTo>
                <a:lnTo>
                  <a:pt x="9606" y="821"/>
                </a:lnTo>
                <a:lnTo>
                  <a:pt x="9614" y="834"/>
                </a:lnTo>
                <a:lnTo>
                  <a:pt x="9623" y="847"/>
                </a:lnTo>
                <a:lnTo>
                  <a:pt x="9630" y="857"/>
                </a:lnTo>
                <a:lnTo>
                  <a:pt x="9636" y="868"/>
                </a:lnTo>
                <a:lnTo>
                  <a:pt x="9642" y="879"/>
                </a:lnTo>
                <a:lnTo>
                  <a:pt x="9643" y="886"/>
                </a:lnTo>
                <a:lnTo>
                  <a:pt x="9643" y="893"/>
                </a:lnTo>
                <a:lnTo>
                  <a:pt x="9642" y="900"/>
                </a:lnTo>
                <a:lnTo>
                  <a:pt x="9640" y="906"/>
                </a:lnTo>
                <a:lnTo>
                  <a:pt x="9630" y="910"/>
                </a:lnTo>
                <a:lnTo>
                  <a:pt x="9620" y="915"/>
                </a:lnTo>
                <a:lnTo>
                  <a:pt x="9609" y="919"/>
                </a:lnTo>
                <a:lnTo>
                  <a:pt x="9597" y="925"/>
                </a:lnTo>
                <a:lnTo>
                  <a:pt x="9586" y="923"/>
                </a:lnTo>
                <a:lnTo>
                  <a:pt x="9568" y="925"/>
                </a:lnTo>
                <a:lnTo>
                  <a:pt x="9563" y="925"/>
                </a:lnTo>
                <a:lnTo>
                  <a:pt x="9558" y="923"/>
                </a:lnTo>
                <a:lnTo>
                  <a:pt x="9554" y="922"/>
                </a:lnTo>
                <a:lnTo>
                  <a:pt x="9550" y="919"/>
                </a:lnTo>
                <a:lnTo>
                  <a:pt x="9547" y="904"/>
                </a:lnTo>
                <a:lnTo>
                  <a:pt x="9547" y="890"/>
                </a:lnTo>
                <a:lnTo>
                  <a:pt x="9547" y="880"/>
                </a:lnTo>
                <a:lnTo>
                  <a:pt x="9547" y="871"/>
                </a:lnTo>
                <a:lnTo>
                  <a:pt x="9545" y="864"/>
                </a:lnTo>
                <a:lnTo>
                  <a:pt x="9544" y="858"/>
                </a:lnTo>
                <a:lnTo>
                  <a:pt x="9540" y="851"/>
                </a:lnTo>
                <a:lnTo>
                  <a:pt x="9535" y="847"/>
                </a:lnTo>
                <a:lnTo>
                  <a:pt x="9531" y="843"/>
                </a:lnTo>
                <a:lnTo>
                  <a:pt x="9522" y="838"/>
                </a:lnTo>
                <a:lnTo>
                  <a:pt x="9509" y="835"/>
                </a:lnTo>
                <a:lnTo>
                  <a:pt x="9495" y="835"/>
                </a:lnTo>
                <a:lnTo>
                  <a:pt x="9481" y="838"/>
                </a:lnTo>
                <a:lnTo>
                  <a:pt x="9465" y="843"/>
                </a:lnTo>
                <a:lnTo>
                  <a:pt x="9452" y="844"/>
                </a:lnTo>
                <a:lnTo>
                  <a:pt x="9437" y="845"/>
                </a:lnTo>
                <a:lnTo>
                  <a:pt x="9420" y="848"/>
                </a:lnTo>
                <a:lnTo>
                  <a:pt x="9401" y="853"/>
                </a:lnTo>
                <a:lnTo>
                  <a:pt x="9390" y="858"/>
                </a:lnTo>
                <a:lnTo>
                  <a:pt x="9378" y="864"/>
                </a:lnTo>
                <a:lnTo>
                  <a:pt x="9368" y="871"/>
                </a:lnTo>
                <a:lnTo>
                  <a:pt x="9357" y="881"/>
                </a:lnTo>
                <a:lnTo>
                  <a:pt x="9344" y="889"/>
                </a:lnTo>
                <a:lnTo>
                  <a:pt x="9331" y="896"/>
                </a:lnTo>
                <a:lnTo>
                  <a:pt x="9321" y="902"/>
                </a:lnTo>
                <a:lnTo>
                  <a:pt x="9311" y="909"/>
                </a:lnTo>
                <a:lnTo>
                  <a:pt x="9301" y="915"/>
                </a:lnTo>
                <a:lnTo>
                  <a:pt x="9293" y="923"/>
                </a:lnTo>
                <a:lnTo>
                  <a:pt x="9290" y="932"/>
                </a:lnTo>
                <a:lnTo>
                  <a:pt x="9288" y="942"/>
                </a:lnTo>
                <a:lnTo>
                  <a:pt x="9285" y="953"/>
                </a:lnTo>
                <a:lnTo>
                  <a:pt x="9283" y="966"/>
                </a:lnTo>
                <a:lnTo>
                  <a:pt x="9280" y="974"/>
                </a:lnTo>
                <a:lnTo>
                  <a:pt x="9279" y="981"/>
                </a:lnTo>
                <a:lnTo>
                  <a:pt x="9276" y="988"/>
                </a:lnTo>
                <a:lnTo>
                  <a:pt x="9273" y="995"/>
                </a:lnTo>
                <a:lnTo>
                  <a:pt x="9265" y="998"/>
                </a:lnTo>
                <a:lnTo>
                  <a:pt x="9256" y="998"/>
                </a:lnTo>
                <a:lnTo>
                  <a:pt x="9250" y="997"/>
                </a:lnTo>
                <a:lnTo>
                  <a:pt x="9244" y="997"/>
                </a:lnTo>
                <a:lnTo>
                  <a:pt x="9240" y="992"/>
                </a:lnTo>
                <a:lnTo>
                  <a:pt x="9236" y="989"/>
                </a:lnTo>
                <a:lnTo>
                  <a:pt x="9231" y="987"/>
                </a:lnTo>
                <a:lnTo>
                  <a:pt x="9229" y="982"/>
                </a:lnTo>
                <a:lnTo>
                  <a:pt x="9221" y="969"/>
                </a:lnTo>
                <a:lnTo>
                  <a:pt x="9214" y="958"/>
                </a:lnTo>
                <a:lnTo>
                  <a:pt x="9211" y="949"/>
                </a:lnTo>
                <a:lnTo>
                  <a:pt x="9208" y="942"/>
                </a:lnTo>
                <a:lnTo>
                  <a:pt x="9203" y="933"/>
                </a:lnTo>
                <a:lnTo>
                  <a:pt x="9195" y="926"/>
                </a:lnTo>
                <a:lnTo>
                  <a:pt x="9191" y="916"/>
                </a:lnTo>
                <a:lnTo>
                  <a:pt x="9184" y="906"/>
                </a:lnTo>
                <a:lnTo>
                  <a:pt x="9180" y="900"/>
                </a:lnTo>
                <a:lnTo>
                  <a:pt x="9175" y="897"/>
                </a:lnTo>
                <a:lnTo>
                  <a:pt x="9171" y="896"/>
                </a:lnTo>
                <a:lnTo>
                  <a:pt x="9168" y="897"/>
                </a:lnTo>
                <a:lnTo>
                  <a:pt x="9162" y="903"/>
                </a:lnTo>
                <a:lnTo>
                  <a:pt x="9152" y="909"/>
                </a:lnTo>
                <a:lnTo>
                  <a:pt x="9142" y="930"/>
                </a:lnTo>
                <a:lnTo>
                  <a:pt x="9135" y="951"/>
                </a:lnTo>
                <a:lnTo>
                  <a:pt x="9132" y="966"/>
                </a:lnTo>
                <a:lnTo>
                  <a:pt x="9133" y="981"/>
                </a:lnTo>
                <a:lnTo>
                  <a:pt x="9131" y="997"/>
                </a:lnTo>
                <a:lnTo>
                  <a:pt x="9129" y="1015"/>
                </a:lnTo>
                <a:lnTo>
                  <a:pt x="9119" y="1028"/>
                </a:lnTo>
                <a:lnTo>
                  <a:pt x="9110" y="1041"/>
                </a:lnTo>
                <a:lnTo>
                  <a:pt x="9102" y="1047"/>
                </a:lnTo>
                <a:lnTo>
                  <a:pt x="9092" y="1051"/>
                </a:lnTo>
                <a:lnTo>
                  <a:pt x="9082" y="1057"/>
                </a:lnTo>
                <a:lnTo>
                  <a:pt x="9069" y="1059"/>
                </a:lnTo>
                <a:lnTo>
                  <a:pt x="9060" y="1057"/>
                </a:lnTo>
                <a:lnTo>
                  <a:pt x="9054" y="1056"/>
                </a:lnTo>
                <a:lnTo>
                  <a:pt x="9050" y="1053"/>
                </a:lnTo>
                <a:lnTo>
                  <a:pt x="9046" y="1050"/>
                </a:lnTo>
                <a:lnTo>
                  <a:pt x="9043" y="1046"/>
                </a:lnTo>
                <a:lnTo>
                  <a:pt x="9041" y="1041"/>
                </a:lnTo>
                <a:lnTo>
                  <a:pt x="9041" y="1037"/>
                </a:lnTo>
                <a:lnTo>
                  <a:pt x="9041" y="1031"/>
                </a:lnTo>
                <a:lnTo>
                  <a:pt x="9043" y="1023"/>
                </a:lnTo>
                <a:lnTo>
                  <a:pt x="9047" y="1012"/>
                </a:lnTo>
                <a:lnTo>
                  <a:pt x="9050" y="999"/>
                </a:lnTo>
                <a:lnTo>
                  <a:pt x="9051" y="988"/>
                </a:lnTo>
                <a:lnTo>
                  <a:pt x="9051" y="976"/>
                </a:lnTo>
                <a:lnTo>
                  <a:pt x="9051" y="965"/>
                </a:lnTo>
                <a:lnTo>
                  <a:pt x="9047" y="953"/>
                </a:lnTo>
                <a:lnTo>
                  <a:pt x="9046" y="939"/>
                </a:lnTo>
                <a:lnTo>
                  <a:pt x="9040" y="927"/>
                </a:lnTo>
                <a:lnTo>
                  <a:pt x="9031" y="917"/>
                </a:lnTo>
                <a:lnTo>
                  <a:pt x="9013" y="902"/>
                </a:lnTo>
                <a:lnTo>
                  <a:pt x="8992" y="889"/>
                </a:lnTo>
                <a:lnTo>
                  <a:pt x="8982" y="883"/>
                </a:lnTo>
                <a:lnTo>
                  <a:pt x="8972" y="877"/>
                </a:lnTo>
                <a:lnTo>
                  <a:pt x="8961" y="873"/>
                </a:lnTo>
                <a:lnTo>
                  <a:pt x="8949" y="870"/>
                </a:lnTo>
                <a:lnTo>
                  <a:pt x="8939" y="874"/>
                </a:lnTo>
                <a:lnTo>
                  <a:pt x="8929" y="883"/>
                </a:lnTo>
                <a:lnTo>
                  <a:pt x="8930" y="893"/>
                </a:lnTo>
                <a:lnTo>
                  <a:pt x="8932" y="902"/>
                </a:lnTo>
                <a:lnTo>
                  <a:pt x="8935" y="912"/>
                </a:lnTo>
                <a:lnTo>
                  <a:pt x="8939" y="919"/>
                </a:lnTo>
                <a:lnTo>
                  <a:pt x="8943" y="926"/>
                </a:lnTo>
                <a:lnTo>
                  <a:pt x="8948" y="932"/>
                </a:lnTo>
                <a:lnTo>
                  <a:pt x="8956" y="945"/>
                </a:lnTo>
                <a:lnTo>
                  <a:pt x="8968" y="965"/>
                </a:lnTo>
                <a:lnTo>
                  <a:pt x="8969" y="974"/>
                </a:lnTo>
                <a:lnTo>
                  <a:pt x="8969" y="982"/>
                </a:lnTo>
                <a:lnTo>
                  <a:pt x="8968" y="992"/>
                </a:lnTo>
                <a:lnTo>
                  <a:pt x="8968" y="1002"/>
                </a:lnTo>
                <a:lnTo>
                  <a:pt x="8959" y="1012"/>
                </a:lnTo>
                <a:lnTo>
                  <a:pt x="8948" y="1027"/>
                </a:lnTo>
                <a:lnTo>
                  <a:pt x="8936" y="1033"/>
                </a:lnTo>
                <a:lnTo>
                  <a:pt x="8926" y="1035"/>
                </a:lnTo>
                <a:lnTo>
                  <a:pt x="8923" y="1030"/>
                </a:lnTo>
                <a:lnTo>
                  <a:pt x="8919" y="1024"/>
                </a:lnTo>
                <a:lnTo>
                  <a:pt x="8915" y="1015"/>
                </a:lnTo>
                <a:lnTo>
                  <a:pt x="8912" y="1005"/>
                </a:lnTo>
                <a:lnTo>
                  <a:pt x="8907" y="998"/>
                </a:lnTo>
                <a:lnTo>
                  <a:pt x="8900" y="991"/>
                </a:lnTo>
                <a:lnTo>
                  <a:pt x="8896" y="989"/>
                </a:lnTo>
                <a:lnTo>
                  <a:pt x="8892" y="988"/>
                </a:lnTo>
                <a:lnTo>
                  <a:pt x="8881" y="987"/>
                </a:lnTo>
                <a:lnTo>
                  <a:pt x="8873" y="987"/>
                </a:lnTo>
                <a:lnTo>
                  <a:pt x="8864" y="982"/>
                </a:lnTo>
                <a:lnTo>
                  <a:pt x="8856" y="979"/>
                </a:lnTo>
                <a:lnTo>
                  <a:pt x="8853" y="975"/>
                </a:lnTo>
                <a:lnTo>
                  <a:pt x="8848" y="971"/>
                </a:lnTo>
                <a:lnTo>
                  <a:pt x="8847" y="962"/>
                </a:lnTo>
                <a:lnTo>
                  <a:pt x="8845" y="952"/>
                </a:lnTo>
                <a:lnTo>
                  <a:pt x="8845" y="939"/>
                </a:lnTo>
                <a:lnTo>
                  <a:pt x="8845" y="925"/>
                </a:lnTo>
                <a:lnTo>
                  <a:pt x="8835" y="912"/>
                </a:lnTo>
                <a:lnTo>
                  <a:pt x="8824" y="897"/>
                </a:lnTo>
                <a:lnTo>
                  <a:pt x="8811" y="891"/>
                </a:lnTo>
                <a:lnTo>
                  <a:pt x="8799" y="886"/>
                </a:lnTo>
                <a:lnTo>
                  <a:pt x="8788" y="879"/>
                </a:lnTo>
                <a:lnTo>
                  <a:pt x="8778" y="871"/>
                </a:lnTo>
                <a:lnTo>
                  <a:pt x="8765" y="866"/>
                </a:lnTo>
                <a:lnTo>
                  <a:pt x="8753" y="861"/>
                </a:lnTo>
                <a:lnTo>
                  <a:pt x="8745" y="861"/>
                </a:lnTo>
                <a:lnTo>
                  <a:pt x="8737" y="863"/>
                </a:lnTo>
                <a:lnTo>
                  <a:pt x="8725" y="867"/>
                </a:lnTo>
                <a:lnTo>
                  <a:pt x="8710" y="873"/>
                </a:lnTo>
                <a:lnTo>
                  <a:pt x="8700" y="877"/>
                </a:lnTo>
                <a:lnTo>
                  <a:pt x="8691" y="881"/>
                </a:lnTo>
                <a:lnTo>
                  <a:pt x="8680" y="883"/>
                </a:lnTo>
                <a:lnTo>
                  <a:pt x="8670" y="886"/>
                </a:lnTo>
                <a:lnTo>
                  <a:pt x="8661" y="887"/>
                </a:lnTo>
                <a:lnTo>
                  <a:pt x="8651" y="890"/>
                </a:lnTo>
                <a:lnTo>
                  <a:pt x="8642" y="890"/>
                </a:lnTo>
                <a:lnTo>
                  <a:pt x="8638" y="891"/>
                </a:lnTo>
                <a:lnTo>
                  <a:pt x="8634" y="894"/>
                </a:lnTo>
                <a:lnTo>
                  <a:pt x="8625" y="897"/>
                </a:lnTo>
                <a:lnTo>
                  <a:pt x="8614" y="900"/>
                </a:lnTo>
                <a:lnTo>
                  <a:pt x="8604" y="902"/>
                </a:lnTo>
                <a:lnTo>
                  <a:pt x="8595" y="903"/>
                </a:lnTo>
                <a:lnTo>
                  <a:pt x="8588" y="903"/>
                </a:lnTo>
                <a:lnTo>
                  <a:pt x="8576" y="903"/>
                </a:lnTo>
                <a:lnTo>
                  <a:pt x="8566" y="903"/>
                </a:lnTo>
                <a:lnTo>
                  <a:pt x="8556" y="899"/>
                </a:lnTo>
                <a:lnTo>
                  <a:pt x="8547" y="894"/>
                </a:lnTo>
                <a:lnTo>
                  <a:pt x="8542" y="889"/>
                </a:lnTo>
                <a:lnTo>
                  <a:pt x="8534" y="883"/>
                </a:lnTo>
                <a:lnTo>
                  <a:pt x="8530" y="881"/>
                </a:lnTo>
                <a:lnTo>
                  <a:pt x="8526" y="877"/>
                </a:lnTo>
                <a:lnTo>
                  <a:pt x="8521" y="871"/>
                </a:lnTo>
                <a:lnTo>
                  <a:pt x="8519" y="867"/>
                </a:lnTo>
                <a:lnTo>
                  <a:pt x="8514" y="858"/>
                </a:lnTo>
                <a:lnTo>
                  <a:pt x="8510" y="853"/>
                </a:lnTo>
                <a:lnTo>
                  <a:pt x="8506" y="853"/>
                </a:lnTo>
                <a:lnTo>
                  <a:pt x="8501" y="854"/>
                </a:lnTo>
                <a:lnTo>
                  <a:pt x="8497" y="857"/>
                </a:lnTo>
                <a:lnTo>
                  <a:pt x="8493" y="860"/>
                </a:lnTo>
                <a:lnTo>
                  <a:pt x="8488" y="868"/>
                </a:lnTo>
                <a:lnTo>
                  <a:pt x="8484" y="887"/>
                </a:lnTo>
                <a:lnTo>
                  <a:pt x="8483" y="906"/>
                </a:lnTo>
                <a:lnTo>
                  <a:pt x="8480" y="916"/>
                </a:lnTo>
                <a:lnTo>
                  <a:pt x="8473" y="920"/>
                </a:lnTo>
                <a:lnTo>
                  <a:pt x="8465" y="925"/>
                </a:lnTo>
                <a:lnTo>
                  <a:pt x="8461" y="930"/>
                </a:lnTo>
                <a:lnTo>
                  <a:pt x="8461" y="940"/>
                </a:lnTo>
                <a:lnTo>
                  <a:pt x="8461" y="949"/>
                </a:lnTo>
                <a:lnTo>
                  <a:pt x="8462" y="952"/>
                </a:lnTo>
                <a:lnTo>
                  <a:pt x="8464" y="952"/>
                </a:lnTo>
                <a:lnTo>
                  <a:pt x="8464" y="953"/>
                </a:lnTo>
                <a:lnTo>
                  <a:pt x="8464" y="956"/>
                </a:lnTo>
                <a:lnTo>
                  <a:pt x="8461" y="959"/>
                </a:lnTo>
                <a:lnTo>
                  <a:pt x="8457" y="965"/>
                </a:lnTo>
                <a:lnTo>
                  <a:pt x="8451" y="969"/>
                </a:lnTo>
                <a:lnTo>
                  <a:pt x="8447" y="974"/>
                </a:lnTo>
                <a:lnTo>
                  <a:pt x="8441" y="978"/>
                </a:lnTo>
                <a:lnTo>
                  <a:pt x="8441" y="984"/>
                </a:lnTo>
                <a:lnTo>
                  <a:pt x="8441" y="989"/>
                </a:lnTo>
                <a:lnTo>
                  <a:pt x="8438" y="994"/>
                </a:lnTo>
                <a:lnTo>
                  <a:pt x="8437" y="999"/>
                </a:lnTo>
                <a:lnTo>
                  <a:pt x="8434" y="1002"/>
                </a:lnTo>
                <a:lnTo>
                  <a:pt x="8432" y="1004"/>
                </a:lnTo>
                <a:lnTo>
                  <a:pt x="8431" y="1008"/>
                </a:lnTo>
                <a:lnTo>
                  <a:pt x="8429" y="1012"/>
                </a:lnTo>
                <a:lnTo>
                  <a:pt x="8425" y="1010"/>
                </a:lnTo>
                <a:lnTo>
                  <a:pt x="8421" y="1008"/>
                </a:lnTo>
                <a:lnTo>
                  <a:pt x="8415" y="1007"/>
                </a:lnTo>
                <a:lnTo>
                  <a:pt x="8408" y="1007"/>
                </a:lnTo>
                <a:lnTo>
                  <a:pt x="8402" y="1010"/>
                </a:lnTo>
                <a:lnTo>
                  <a:pt x="8396" y="1014"/>
                </a:lnTo>
                <a:lnTo>
                  <a:pt x="8386" y="1020"/>
                </a:lnTo>
                <a:lnTo>
                  <a:pt x="8375" y="1025"/>
                </a:lnTo>
                <a:lnTo>
                  <a:pt x="8367" y="1027"/>
                </a:lnTo>
                <a:lnTo>
                  <a:pt x="8360" y="1027"/>
                </a:lnTo>
                <a:lnTo>
                  <a:pt x="8354" y="1025"/>
                </a:lnTo>
                <a:lnTo>
                  <a:pt x="8347" y="1025"/>
                </a:lnTo>
                <a:lnTo>
                  <a:pt x="8341" y="1027"/>
                </a:lnTo>
                <a:lnTo>
                  <a:pt x="8336" y="1025"/>
                </a:lnTo>
                <a:lnTo>
                  <a:pt x="8333" y="1030"/>
                </a:lnTo>
                <a:lnTo>
                  <a:pt x="8330" y="1035"/>
                </a:lnTo>
                <a:lnTo>
                  <a:pt x="8329" y="1040"/>
                </a:lnTo>
                <a:lnTo>
                  <a:pt x="8327" y="1046"/>
                </a:lnTo>
                <a:lnTo>
                  <a:pt x="8326" y="1047"/>
                </a:lnTo>
                <a:lnTo>
                  <a:pt x="8324" y="1048"/>
                </a:lnTo>
                <a:lnTo>
                  <a:pt x="8321" y="1048"/>
                </a:lnTo>
                <a:lnTo>
                  <a:pt x="8320" y="1048"/>
                </a:lnTo>
                <a:lnTo>
                  <a:pt x="8316" y="1046"/>
                </a:lnTo>
                <a:lnTo>
                  <a:pt x="8311" y="1044"/>
                </a:lnTo>
                <a:lnTo>
                  <a:pt x="8305" y="1041"/>
                </a:lnTo>
                <a:lnTo>
                  <a:pt x="8301" y="1035"/>
                </a:lnTo>
                <a:lnTo>
                  <a:pt x="8294" y="1030"/>
                </a:lnTo>
                <a:lnTo>
                  <a:pt x="8288" y="1027"/>
                </a:lnTo>
                <a:lnTo>
                  <a:pt x="8287" y="1028"/>
                </a:lnTo>
                <a:lnTo>
                  <a:pt x="8285" y="1030"/>
                </a:lnTo>
                <a:lnTo>
                  <a:pt x="8284" y="1028"/>
                </a:lnTo>
                <a:lnTo>
                  <a:pt x="8281" y="1027"/>
                </a:lnTo>
                <a:lnTo>
                  <a:pt x="8280" y="1025"/>
                </a:lnTo>
                <a:lnTo>
                  <a:pt x="8278" y="1024"/>
                </a:lnTo>
                <a:lnTo>
                  <a:pt x="8275" y="1024"/>
                </a:lnTo>
                <a:lnTo>
                  <a:pt x="8274" y="1025"/>
                </a:lnTo>
                <a:lnTo>
                  <a:pt x="8267" y="1030"/>
                </a:lnTo>
                <a:lnTo>
                  <a:pt x="8262" y="1037"/>
                </a:lnTo>
                <a:lnTo>
                  <a:pt x="8257" y="1038"/>
                </a:lnTo>
                <a:lnTo>
                  <a:pt x="8249" y="1040"/>
                </a:lnTo>
                <a:lnTo>
                  <a:pt x="8249" y="1044"/>
                </a:lnTo>
                <a:lnTo>
                  <a:pt x="8248" y="1048"/>
                </a:lnTo>
                <a:lnTo>
                  <a:pt x="8248" y="1056"/>
                </a:lnTo>
                <a:lnTo>
                  <a:pt x="8246" y="1064"/>
                </a:lnTo>
                <a:lnTo>
                  <a:pt x="8241" y="1066"/>
                </a:lnTo>
                <a:lnTo>
                  <a:pt x="8235" y="1067"/>
                </a:lnTo>
                <a:lnTo>
                  <a:pt x="8229" y="1070"/>
                </a:lnTo>
                <a:lnTo>
                  <a:pt x="8225" y="1071"/>
                </a:lnTo>
                <a:lnTo>
                  <a:pt x="8222" y="1074"/>
                </a:lnTo>
                <a:lnTo>
                  <a:pt x="8218" y="1077"/>
                </a:lnTo>
                <a:lnTo>
                  <a:pt x="8215" y="1079"/>
                </a:lnTo>
                <a:lnTo>
                  <a:pt x="8212" y="1080"/>
                </a:lnTo>
                <a:lnTo>
                  <a:pt x="8203" y="1084"/>
                </a:lnTo>
                <a:lnTo>
                  <a:pt x="8195" y="1090"/>
                </a:lnTo>
                <a:lnTo>
                  <a:pt x="8186" y="1092"/>
                </a:lnTo>
                <a:lnTo>
                  <a:pt x="8179" y="1095"/>
                </a:lnTo>
                <a:lnTo>
                  <a:pt x="8170" y="1097"/>
                </a:lnTo>
                <a:lnTo>
                  <a:pt x="8161" y="1100"/>
                </a:lnTo>
                <a:lnTo>
                  <a:pt x="8150" y="1099"/>
                </a:lnTo>
                <a:lnTo>
                  <a:pt x="8140" y="1095"/>
                </a:lnTo>
                <a:lnTo>
                  <a:pt x="8133" y="1092"/>
                </a:lnTo>
                <a:lnTo>
                  <a:pt x="8125" y="1089"/>
                </a:lnTo>
                <a:lnTo>
                  <a:pt x="8118" y="1086"/>
                </a:lnTo>
                <a:lnTo>
                  <a:pt x="8113" y="1084"/>
                </a:lnTo>
                <a:lnTo>
                  <a:pt x="8110" y="1089"/>
                </a:lnTo>
                <a:lnTo>
                  <a:pt x="8107" y="1093"/>
                </a:lnTo>
                <a:lnTo>
                  <a:pt x="8102" y="1100"/>
                </a:lnTo>
                <a:lnTo>
                  <a:pt x="8100" y="1109"/>
                </a:lnTo>
                <a:lnTo>
                  <a:pt x="8097" y="1118"/>
                </a:lnTo>
                <a:lnTo>
                  <a:pt x="8094" y="1128"/>
                </a:lnTo>
                <a:lnTo>
                  <a:pt x="8088" y="1135"/>
                </a:lnTo>
                <a:lnTo>
                  <a:pt x="8084" y="1142"/>
                </a:lnTo>
                <a:lnTo>
                  <a:pt x="8075" y="1146"/>
                </a:lnTo>
                <a:lnTo>
                  <a:pt x="8066" y="1149"/>
                </a:lnTo>
                <a:lnTo>
                  <a:pt x="8062" y="1156"/>
                </a:lnTo>
                <a:lnTo>
                  <a:pt x="8061" y="1164"/>
                </a:lnTo>
                <a:lnTo>
                  <a:pt x="8052" y="1168"/>
                </a:lnTo>
                <a:lnTo>
                  <a:pt x="8043" y="1172"/>
                </a:lnTo>
                <a:lnTo>
                  <a:pt x="8035" y="1172"/>
                </a:lnTo>
                <a:lnTo>
                  <a:pt x="8028" y="1175"/>
                </a:lnTo>
                <a:lnTo>
                  <a:pt x="8022" y="1175"/>
                </a:lnTo>
                <a:lnTo>
                  <a:pt x="8016" y="1174"/>
                </a:lnTo>
                <a:lnTo>
                  <a:pt x="8012" y="1174"/>
                </a:lnTo>
                <a:lnTo>
                  <a:pt x="8007" y="1177"/>
                </a:lnTo>
                <a:lnTo>
                  <a:pt x="8000" y="1185"/>
                </a:lnTo>
                <a:lnTo>
                  <a:pt x="7996" y="1195"/>
                </a:lnTo>
                <a:lnTo>
                  <a:pt x="7990" y="1200"/>
                </a:lnTo>
                <a:lnTo>
                  <a:pt x="7984" y="1203"/>
                </a:lnTo>
                <a:lnTo>
                  <a:pt x="7981" y="1204"/>
                </a:lnTo>
                <a:lnTo>
                  <a:pt x="7977" y="1204"/>
                </a:lnTo>
                <a:lnTo>
                  <a:pt x="7971" y="1215"/>
                </a:lnTo>
                <a:lnTo>
                  <a:pt x="7967" y="1226"/>
                </a:lnTo>
                <a:lnTo>
                  <a:pt x="7964" y="1227"/>
                </a:lnTo>
                <a:lnTo>
                  <a:pt x="7963" y="1228"/>
                </a:lnTo>
                <a:lnTo>
                  <a:pt x="7961" y="1231"/>
                </a:lnTo>
                <a:lnTo>
                  <a:pt x="7961" y="1236"/>
                </a:lnTo>
                <a:lnTo>
                  <a:pt x="7961" y="1243"/>
                </a:lnTo>
                <a:lnTo>
                  <a:pt x="7961" y="1249"/>
                </a:lnTo>
                <a:lnTo>
                  <a:pt x="7969" y="1254"/>
                </a:lnTo>
                <a:lnTo>
                  <a:pt x="7976" y="1257"/>
                </a:lnTo>
                <a:lnTo>
                  <a:pt x="7973" y="1263"/>
                </a:lnTo>
                <a:lnTo>
                  <a:pt x="7970" y="1270"/>
                </a:lnTo>
                <a:lnTo>
                  <a:pt x="7960" y="1286"/>
                </a:lnTo>
                <a:lnTo>
                  <a:pt x="7948" y="1306"/>
                </a:lnTo>
                <a:lnTo>
                  <a:pt x="7951" y="1319"/>
                </a:lnTo>
                <a:lnTo>
                  <a:pt x="7953" y="1329"/>
                </a:lnTo>
                <a:lnTo>
                  <a:pt x="7958" y="1336"/>
                </a:lnTo>
                <a:lnTo>
                  <a:pt x="7963" y="1341"/>
                </a:lnTo>
                <a:lnTo>
                  <a:pt x="7967" y="1342"/>
                </a:lnTo>
                <a:lnTo>
                  <a:pt x="7970" y="1345"/>
                </a:lnTo>
                <a:lnTo>
                  <a:pt x="7971" y="1345"/>
                </a:lnTo>
                <a:lnTo>
                  <a:pt x="7973" y="1347"/>
                </a:lnTo>
                <a:lnTo>
                  <a:pt x="7973" y="1348"/>
                </a:lnTo>
                <a:lnTo>
                  <a:pt x="7973" y="1349"/>
                </a:lnTo>
                <a:lnTo>
                  <a:pt x="7966" y="1354"/>
                </a:lnTo>
                <a:lnTo>
                  <a:pt x="7957" y="1359"/>
                </a:lnTo>
                <a:lnTo>
                  <a:pt x="7950" y="1359"/>
                </a:lnTo>
                <a:lnTo>
                  <a:pt x="7941" y="1362"/>
                </a:lnTo>
                <a:lnTo>
                  <a:pt x="7937" y="1368"/>
                </a:lnTo>
                <a:lnTo>
                  <a:pt x="7933" y="1375"/>
                </a:lnTo>
                <a:lnTo>
                  <a:pt x="7928" y="1380"/>
                </a:lnTo>
                <a:lnTo>
                  <a:pt x="7922" y="1383"/>
                </a:lnTo>
                <a:lnTo>
                  <a:pt x="7921" y="1385"/>
                </a:lnTo>
                <a:lnTo>
                  <a:pt x="7918" y="1387"/>
                </a:lnTo>
                <a:lnTo>
                  <a:pt x="7912" y="1385"/>
                </a:lnTo>
                <a:lnTo>
                  <a:pt x="7908" y="1387"/>
                </a:lnTo>
                <a:lnTo>
                  <a:pt x="7904" y="1390"/>
                </a:lnTo>
                <a:lnTo>
                  <a:pt x="7901" y="1391"/>
                </a:lnTo>
                <a:lnTo>
                  <a:pt x="7897" y="1394"/>
                </a:lnTo>
                <a:lnTo>
                  <a:pt x="7892" y="1397"/>
                </a:lnTo>
                <a:lnTo>
                  <a:pt x="7889" y="1400"/>
                </a:lnTo>
                <a:lnTo>
                  <a:pt x="7889" y="1404"/>
                </a:lnTo>
                <a:lnTo>
                  <a:pt x="7892" y="1414"/>
                </a:lnTo>
                <a:lnTo>
                  <a:pt x="7895" y="1420"/>
                </a:lnTo>
                <a:lnTo>
                  <a:pt x="7899" y="1427"/>
                </a:lnTo>
                <a:lnTo>
                  <a:pt x="7899" y="1433"/>
                </a:lnTo>
                <a:lnTo>
                  <a:pt x="7891" y="1436"/>
                </a:lnTo>
                <a:lnTo>
                  <a:pt x="7882" y="1437"/>
                </a:lnTo>
                <a:lnTo>
                  <a:pt x="7875" y="1433"/>
                </a:lnTo>
                <a:lnTo>
                  <a:pt x="7868" y="1427"/>
                </a:lnTo>
                <a:lnTo>
                  <a:pt x="7862" y="1429"/>
                </a:lnTo>
                <a:lnTo>
                  <a:pt x="7858" y="1431"/>
                </a:lnTo>
                <a:lnTo>
                  <a:pt x="7852" y="1439"/>
                </a:lnTo>
                <a:lnTo>
                  <a:pt x="7848" y="1446"/>
                </a:lnTo>
                <a:lnTo>
                  <a:pt x="7850" y="1453"/>
                </a:lnTo>
                <a:lnTo>
                  <a:pt x="7855" y="1460"/>
                </a:lnTo>
                <a:lnTo>
                  <a:pt x="7858" y="1467"/>
                </a:lnTo>
                <a:lnTo>
                  <a:pt x="7861" y="1476"/>
                </a:lnTo>
                <a:lnTo>
                  <a:pt x="7859" y="1478"/>
                </a:lnTo>
                <a:lnTo>
                  <a:pt x="7856" y="1480"/>
                </a:lnTo>
                <a:lnTo>
                  <a:pt x="7846" y="1483"/>
                </a:lnTo>
                <a:lnTo>
                  <a:pt x="7837" y="1486"/>
                </a:lnTo>
                <a:lnTo>
                  <a:pt x="7830" y="1491"/>
                </a:lnTo>
                <a:lnTo>
                  <a:pt x="7825" y="1495"/>
                </a:lnTo>
                <a:lnTo>
                  <a:pt x="7829" y="1501"/>
                </a:lnTo>
                <a:lnTo>
                  <a:pt x="7833" y="1506"/>
                </a:lnTo>
                <a:lnTo>
                  <a:pt x="7837" y="1515"/>
                </a:lnTo>
                <a:lnTo>
                  <a:pt x="7842" y="1522"/>
                </a:lnTo>
                <a:lnTo>
                  <a:pt x="7842" y="1529"/>
                </a:lnTo>
                <a:lnTo>
                  <a:pt x="7842" y="1537"/>
                </a:lnTo>
                <a:lnTo>
                  <a:pt x="7845" y="1545"/>
                </a:lnTo>
                <a:lnTo>
                  <a:pt x="7848" y="1554"/>
                </a:lnTo>
                <a:lnTo>
                  <a:pt x="7855" y="1558"/>
                </a:lnTo>
                <a:lnTo>
                  <a:pt x="7863" y="1563"/>
                </a:lnTo>
                <a:lnTo>
                  <a:pt x="7871" y="1565"/>
                </a:lnTo>
                <a:lnTo>
                  <a:pt x="7878" y="1568"/>
                </a:lnTo>
                <a:lnTo>
                  <a:pt x="7884" y="1573"/>
                </a:lnTo>
                <a:lnTo>
                  <a:pt x="7889" y="1575"/>
                </a:lnTo>
                <a:lnTo>
                  <a:pt x="7894" y="1580"/>
                </a:lnTo>
                <a:lnTo>
                  <a:pt x="7899" y="1583"/>
                </a:lnTo>
                <a:lnTo>
                  <a:pt x="7899" y="1588"/>
                </a:lnTo>
                <a:lnTo>
                  <a:pt x="7899" y="1593"/>
                </a:lnTo>
                <a:lnTo>
                  <a:pt x="7895" y="1599"/>
                </a:lnTo>
                <a:lnTo>
                  <a:pt x="7891" y="1604"/>
                </a:lnTo>
                <a:lnTo>
                  <a:pt x="7888" y="1610"/>
                </a:lnTo>
                <a:lnTo>
                  <a:pt x="7886" y="1616"/>
                </a:lnTo>
                <a:lnTo>
                  <a:pt x="7888" y="1622"/>
                </a:lnTo>
                <a:lnTo>
                  <a:pt x="7889" y="1627"/>
                </a:lnTo>
                <a:lnTo>
                  <a:pt x="7894" y="1629"/>
                </a:lnTo>
                <a:lnTo>
                  <a:pt x="7898" y="1630"/>
                </a:lnTo>
                <a:lnTo>
                  <a:pt x="7904" y="1627"/>
                </a:lnTo>
                <a:lnTo>
                  <a:pt x="7912" y="1622"/>
                </a:lnTo>
                <a:lnTo>
                  <a:pt x="7918" y="1629"/>
                </a:lnTo>
                <a:lnTo>
                  <a:pt x="7927" y="1637"/>
                </a:lnTo>
                <a:lnTo>
                  <a:pt x="7943" y="1637"/>
                </a:lnTo>
                <a:lnTo>
                  <a:pt x="7957" y="1639"/>
                </a:lnTo>
                <a:lnTo>
                  <a:pt x="7961" y="1642"/>
                </a:lnTo>
                <a:lnTo>
                  <a:pt x="7964" y="1645"/>
                </a:lnTo>
                <a:lnTo>
                  <a:pt x="7966" y="1646"/>
                </a:lnTo>
                <a:lnTo>
                  <a:pt x="7966" y="1647"/>
                </a:lnTo>
                <a:lnTo>
                  <a:pt x="7966" y="1649"/>
                </a:lnTo>
                <a:lnTo>
                  <a:pt x="7964" y="1652"/>
                </a:lnTo>
                <a:lnTo>
                  <a:pt x="7961" y="1655"/>
                </a:lnTo>
                <a:lnTo>
                  <a:pt x="7960" y="1656"/>
                </a:lnTo>
                <a:lnTo>
                  <a:pt x="7953" y="1660"/>
                </a:lnTo>
                <a:lnTo>
                  <a:pt x="7950" y="1665"/>
                </a:lnTo>
                <a:lnTo>
                  <a:pt x="7950" y="1666"/>
                </a:lnTo>
                <a:lnTo>
                  <a:pt x="7948" y="1669"/>
                </a:lnTo>
                <a:lnTo>
                  <a:pt x="7950" y="1672"/>
                </a:lnTo>
                <a:lnTo>
                  <a:pt x="7953" y="1673"/>
                </a:lnTo>
                <a:lnTo>
                  <a:pt x="7964" y="1676"/>
                </a:lnTo>
                <a:lnTo>
                  <a:pt x="7973" y="1679"/>
                </a:lnTo>
                <a:lnTo>
                  <a:pt x="7964" y="1685"/>
                </a:lnTo>
                <a:lnTo>
                  <a:pt x="7956" y="1691"/>
                </a:lnTo>
                <a:lnTo>
                  <a:pt x="7950" y="1696"/>
                </a:lnTo>
                <a:lnTo>
                  <a:pt x="7941" y="1702"/>
                </a:lnTo>
                <a:lnTo>
                  <a:pt x="7933" y="1705"/>
                </a:lnTo>
                <a:lnTo>
                  <a:pt x="7927" y="1709"/>
                </a:lnTo>
                <a:lnTo>
                  <a:pt x="7935" y="1722"/>
                </a:lnTo>
                <a:lnTo>
                  <a:pt x="7944" y="1735"/>
                </a:lnTo>
                <a:lnTo>
                  <a:pt x="7941" y="1737"/>
                </a:lnTo>
                <a:lnTo>
                  <a:pt x="7935" y="1737"/>
                </a:lnTo>
                <a:lnTo>
                  <a:pt x="7928" y="1735"/>
                </a:lnTo>
                <a:lnTo>
                  <a:pt x="7921" y="1734"/>
                </a:lnTo>
                <a:lnTo>
                  <a:pt x="7918" y="1741"/>
                </a:lnTo>
                <a:lnTo>
                  <a:pt x="7915" y="1747"/>
                </a:lnTo>
                <a:lnTo>
                  <a:pt x="7909" y="1751"/>
                </a:lnTo>
                <a:lnTo>
                  <a:pt x="7904" y="1755"/>
                </a:lnTo>
                <a:lnTo>
                  <a:pt x="7904" y="1758"/>
                </a:lnTo>
                <a:lnTo>
                  <a:pt x="7904" y="1761"/>
                </a:lnTo>
                <a:lnTo>
                  <a:pt x="7911" y="1766"/>
                </a:lnTo>
                <a:lnTo>
                  <a:pt x="7917" y="1770"/>
                </a:lnTo>
                <a:lnTo>
                  <a:pt x="7912" y="1776"/>
                </a:lnTo>
                <a:lnTo>
                  <a:pt x="7909" y="1783"/>
                </a:lnTo>
                <a:lnTo>
                  <a:pt x="7911" y="1784"/>
                </a:lnTo>
                <a:lnTo>
                  <a:pt x="7912" y="1787"/>
                </a:lnTo>
                <a:lnTo>
                  <a:pt x="7925" y="1790"/>
                </a:lnTo>
                <a:lnTo>
                  <a:pt x="7938" y="1794"/>
                </a:lnTo>
                <a:lnTo>
                  <a:pt x="7935" y="1800"/>
                </a:lnTo>
                <a:lnTo>
                  <a:pt x="7933" y="1807"/>
                </a:lnTo>
                <a:lnTo>
                  <a:pt x="7937" y="1810"/>
                </a:lnTo>
                <a:lnTo>
                  <a:pt x="7941" y="1813"/>
                </a:lnTo>
                <a:lnTo>
                  <a:pt x="7947" y="1822"/>
                </a:lnTo>
                <a:lnTo>
                  <a:pt x="7954" y="1830"/>
                </a:lnTo>
                <a:lnTo>
                  <a:pt x="7960" y="1833"/>
                </a:lnTo>
                <a:lnTo>
                  <a:pt x="7969" y="1835"/>
                </a:lnTo>
                <a:lnTo>
                  <a:pt x="7973" y="1836"/>
                </a:lnTo>
                <a:lnTo>
                  <a:pt x="7977" y="1839"/>
                </a:lnTo>
                <a:lnTo>
                  <a:pt x="7981" y="1849"/>
                </a:lnTo>
                <a:lnTo>
                  <a:pt x="7986" y="1862"/>
                </a:lnTo>
                <a:lnTo>
                  <a:pt x="7987" y="1879"/>
                </a:lnTo>
                <a:lnTo>
                  <a:pt x="7990" y="1895"/>
                </a:lnTo>
                <a:lnTo>
                  <a:pt x="7996" y="1897"/>
                </a:lnTo>
                <a:lnTo>
                  <a:pt x="8002" y="1898"/>
                </a:lnTo>
                <a:lnTo>
                  <a:pt x="8006" y="1901"/>
                </a:lnTo>
                <a:lnTo>
                  <a:pt x="8010" y="1904"/>
                </a:lnTo>
                <a:lnTo>
                  <a:pt x="8007" y="1910"/>
                </a:lnTo>
                <a:lnTo>
                  <a:pt x="8006" y="1915"/>
                </a:lnTo>
                <a:lnTo>
                  <a:pt x="8013" y="1917"/>
                </a:lnTo>
                <a:lnTo>
                  <a:pt x="8019" y="1918"/>
                </a:lnTo>
                <a:lnTo>
                  <a:pt x="8026" y="1923"/>
                </a:lnTo>
                <a:lnTo>
                  <a:pt x="8032" y="1927"/>
                </a:lnTo>
                <a:lnTo>
                  <a:pt x="8038" y="1930"/>
                </a:lnTo>
                <a:lnTo>
                  <a:pt x="8043" y="1933"/>
                </a:lnTo>
                <a:lnTo>
                  <a:pt x="8051" y="1935"/>
                </a:lnTo>
                <a:lnTo>
                  <a:pt x="8059" y="1937"/>
                </a:lnTo>
                <a:lnTo>
                  <a:pt x="8058" y="1940"/>
                </a:lnTo>
                <a:lnTo>
                  <a:pt x="8058" y="1941"/>
                </a:lnTo>
                <a:lnTo>
                  <a:pt x="8055" y="1946"/>
                </a:lnTo>
                <a:lnTo>
                  <a:pt x="8053" y="1948"/>
                </a:lnTo>
                <a:lnTo>
                  <a:pt x="8046" y="1953"/>
                </a:lnTo>
                <a:lnTo>
                  <a:pt x="8041" y="1956"/>
                </a:lnTo>
                <a:lnTo>
                  <a:pt x="8042" y="1963"/>
                </a:lnTo>
                <a:lnTo>
                  <a:pt x="8043" y="1970"/>
                </a:lnTo>
                <a:lnTo>
                  <a:pt x="8045" y="1976"/>
                </a:lnTo>
                <a:lnTo>
                  <a:pt x="8046" y="1983"/>
                </a:lnTo>
                <a:lnTo>
                  <a:pt x="8051" y="1986"/>
                </a:lnTo>
                <a:lnTo>
                  <a:pt x="8055" y="1990"/>
                </a:lnTo>
                <a:lnTo>
                  <a:pt x="8061" y="1992"/>
                </a:lnTo>
                <a:lnTo>
                  <a:pt x="8065" y="1995"/>
                </a:lnTo>
                <a:lnTo>
                  <a:pt x="8074" y="1996"/>
                </a:lnTo>
                <a:lnTo>
                  <a:pt x="8081" y="1999"/>
                </a:lnTo>
                <a:lnTo>
                  <a:pt x="8082" y="2002"/>
                </a:lnTo>
                <a:lnTo>
                  <a:pt x="8084" y="2005"/>
                </a:lnTo>
                <a:lnTo>
                  <a:pt x="8077" y="2009"/>
                </a:lnTo>
                <a:lnTo>
                  <a:pt x="8071" y="2013"/>
                </a:lnTo>
                <a:lnTo>
                  <a:pt x="8064" y="2018"/>
                </a:lnTo>
                <a:lnTo>
                  <a:pt x="8058" y="2022"/>
                </a:lnTo>
                <a:lnTo>
                  <a:pt x="8061" y="2028"/>
                </a:lnTo>
                <a:lnTo>
                  <a:pt x="8062" y="2033"/>
                </a:lnTo>
                <a:lnTo>
                  <a:pt x="8061" y="2036"/>
                </a:lnTo>
                <a:lnTo>
                  <a:pt x="8059" y="2041"/>
                </a:lnTo>
                <a:lnTo>
                  <a:pt x="8055" y="2046"/>
                </a:lnTo>
                <a:lnTo>
                  <a:pt x="8051" y="2055"/>
                </a:lnTo>
                <a:lnTo>
                  <a:pt x="8052" y="2061"/>
                </a:lnTo>
                <a:lnTo>
                  <a:pt x="8053" y="2068"/>
                </a:lnTo>
                <a:lnTo>
                  <a:pt x="8055" y="2072"/>
                </a:lnTo>
                <a:lnTo>
                  <a:pt x="8058" y="2078"/>
                </a:lnTo>
                <a:lnTo>
                  <a:pt x="8058" y="2081"/>
                </a:lnTo>
                <a:lnTo>
                  <a:pt x="8056" y="2084"/>
                </a:lnTo>
                <a:lnTo>
                  <a:pt x="8052" y="2087"/>
                </a:lnTo>
                <a:lnTo>
                  <a:pt x="8048" y="2090"/>
                </a:lnTo>
                <a:lnTo>
                  <a:pt x="8039" y="2100"/>
                </a:lnTo>
                <a:lnTo>
                  <a:pt x="8032" y="2110"/>
                </a:lnTo>
                <a:lnTo>
                  <a:pt x="8025" y="2115"/>
                </a:lnTo>
                <a:lnTo>
                  <a:pt x="8019" y="2121"/>
                </a:lnTo>
                <a:lnTo>
                  <a:pt x="8020" y="2126"/>
                </a:lnTo>
                <a:lnTo>
                  <a:pt x="8022" y="2130"/>
                </a:lnTo>
                <a:lnTo>
                  <a:pt x="8028" y="2136"/>
                </a:lnTo>
                <a:lnTo>
                  <a:pt x="8035" y="2141"/>
                </a:lnTo>
                <a:lnTo>
                  <a:pt x="8041" y="2149"/>
                </a:lnTo>
                <a:lnTo>
                  <a:pt x="8045" y="2154"/>
                </a:lnTo>
                <a:lnTo>
                  <a:pt x="8036" y="2154"/>
                </a:lnTo>
                <a:lnTo>
                  <a:pt x="8028" y="2153"/>
                </a:lnTo>
                <a:lnTo>
                  <a:pt x="8026" y="2160"/>
                </a:lnTo>
                <a:lnTo>
                  <a:pt x="8025" y="2166"/>
                </a:lnTo>
                <a:lnTo>
                  <a:pt x="8023" y="2172"/>
                </a:lnTo>
                <a:lnTo>
                  <a:pt x="8020" y="2179"/>
                </a:lnTo>
                <a:lnTo>
                  <a:pt x="8020" y="2183"/>
                </a:lnTo>
                <a:lnTo>
                  <a:pt x="8019" y="2189"/>
                </a:lnTo>
                <a:lnTo>
                  <a:pt x="8017" y="2192"/>
                </a:lnTo>
                <a:lnTo>
                  <a:pt x="8015" y="2196"/>
                </a:lnTo>
                <a:lnTo>
                  <a:pt x="8007" y="2195"/>
                </a:lnTo>
                <a:lnTo>
                  <a:pt x="8002" y="2193"/>
                </a:lnTo>
                <a:lnTo>
                  <a:pt x="7996" y="2195"/>
                </a:lnTo>
                <a:lnTo>
                  <a:pt x="7992" y="2195"/>
                </a:lnTo>
                <a:lnTo>
                  <a:pt x="7983" y="2196"/>
                </a:lnTo>
                <a:lnTo>
                  <a:pt x="7973" y="2196"/>
                </a:lnTo>
                <a:lnTo>
                  <a:pt x="7964" y="2192"/>
                </a:lnTo>
                <a:lnTo>
                  <a:pt x="7956" y="2189"/>
                </a:lnTo>
                <a:lnTo>
                  <a:pt x="7951" y="2195"/>
                </a:lnTo>
                <a:lnTo>
                  <a:pt x="7945" y="2200"/>
                </a:lnTo>
                <a:lnTo>
                  <a:pt x="7943" y="2208"/>
                </a:lnTo>
                <a:lnTo>
                  <a:pt x="7940" y="2215"/>
                </a:lnTo>
                <a:lnTo>
                  <a:pt x="7933" y="2222"/>
                </a:lnTo>
                <a:lnTo>
                  <a:pt x="7925" y="2229"/>
                </a:lnTo>
                <a:lnTo>
                  <a:pt x="7921" y="2228"/>
                </a:lnTo>
                <a:lnTo>
                  <a:pt x="7917" y="2226"/>
                </a:lnTo>
                <a:lnTo>
                  <a:pt x="7907" y="2225"/>
                </a:lnTo>
                <a:lnTo>
                  <a:pt x="7897" y="2223"/>
                </a:lnTo>
                <a:lnTo>
                  <a:pt x="7899" y="2234"/>
                </a:lnTo>
                <a:lnTo>
                  <a:pt x="7902" y="2242"/>
                </a:lnTo>
                <a:lnTo>
                  <a:pt x="7891" y="2245"/>
                </a:lnTo>
                <a:lnTo>
                  <a:pt x="7878" y="2247"/>
                </a:lnTo>
                <a:lnTo>
                  <a:pt x="7876" y="2249"/>
                </a:lnTo>
                <a:lnTo>
                  <a:pt x="7876" y="2252"/>
                </a:lnTo>
                <a:lnTo>
                  <a:pt x="7878" y="2255"/>
                </a:lnTo>
                <a:lnTo>
                  <a:pt x="7879" y="2259"/>
                </a:lnTo>
                <a:lnTo>
                  <a:pt x="7882" y="2265"/>
                </a:lnTo>
                <a:lnTo>
                  <a:pt x="7882" y="2271"/>
                </a:lnTo>
                <a:lnTo>
                  <a:pt x="7881" y="2280"/>
                </a:lnTo>
                <a:lnTo>
                  <a:pt x="7878" y="2281"/>
                </a:lnTo>
                <a:lnTo>
                  <a:pt x="7873" y="2280"/>
                </a:lnTo>
                <a:lnTo>
                  <a:pt x="7869" y="2280"/>
                </a:lnTo>
                <a:lnTo>
                  <a:pt x="7863" y="2280"/>
                </a:lnTo>
                <a:lnTo>
                  <a:pt x="7859" y="2281"/>
                </a:lnTo>
                <a:lnTo>
                  <a:pt x="7852" y="2285"/>
                </a:lnTo>
                <a:lnTo>
                  <a:pt x="7845" y="2290"/>
                </a:lnTo>
                <a:lnTo>
                  <a:pt x="7840" y="2290"/>
                </a:lnTo>
                <a:lnTo>
                  <a:pt x="7835" y="2290"/>
                </a:lnTo>
                <a:lnTo>
                  <a:pt x="7830" y="2291"/>
                </a:lnTo>
                <a:lnTo>
                  <a:pt x="7829" y="2290"/>
                </a:lnTo>
                <a:lnTo>
                  <a:pt x="7827" y="2288"/>
                </a:lnTo>
                <a:lnTo>
                  <a:pt x="7825" y="2285"/>
                </a:lnTo>
                <a:lnTo>
                  <a:pt x="7822" y="2287"/>
                </a:lnTo>
                <a:lnTo>
                  <a:pt x="7817" y="2290"/>
                </a:lnTo>
                <a:lnTo>
                  <a:pt x="7812" y="2288"/>
                </a:lnTo>
                <a:lnTo>
                  <a:pt x="7806" y="2285"/>
                </a:lnTo>
                <a:lnTo>
                  <a:pt x="7799" y="2283"/>
                </a:lnTo>
                <a:lnTo>
                  <a:pt x="7791" y="2278"/>
                </a:lnTo>
                <a:lnTo>
                  <a:pt x="7783" y="2283"/>
                </a:lnTo>
                <a:lnTo>
                  <a:pt x="7773" y="2287"/>
                </a:lnTo>
                <a:lnTo>
                  <a:pt x="7764" y="2291"/>
                </a:lnTo>
                <a:lnTo>
                  <a:pt x="7754" y="2294"/>
                </a:lnTo>
                <a:lnTo>
                  <a:pt x="7751" y="2293"/>
                </a:lnTo>
                <a:lnTo>
                  <a:pt x="7750" y="2291"/>
                </a:lnTo>
                <a:lnTo>
                  <a:pt x="7750" y="2287"/>
                </a:lnTo>
                <a:lnTo>
                  <a:pt x="7747" y="2284"/>
                </a:lnTo>
                <a:lnTo>
                  <a:pt x="7745" y="2281"/>
                </a:lnTo>
                <a:lnTo>
                  <a:pt x="7744" y="2277"/>
                </a:lnTo>
                <a:lnTo>
                  <a:pt x="7744" y="2271"/>
                </a:lnTo>
                <a:lnTo>
                  <a:pt x="7741" y="2270"/>
                </a:lnTo>
                <a:lnTo>
                  <a:pt x="7734" y="2267"/>
                </a:lnTo>
                <a:lnTo>
                  <a:pt x="7727" y="2262"/>
                </a:lnTo>
                <a:lnTo>
                  <a:pt x="7721" y="2267"/>
                </a:lnTo>
                <a:lnTo>
                  <a:pt x="7714" y="2270"/>
                </a:lnTo>
                <a:lnTo>
                  <a:pt x="7704" y="2271"/>
                </a:lnTo>
                <a:lnTo>
                  <a:pt x="7695" y="2270"/>
                </a:lnTo>
                <a:lnTo>
                  <a:pt x="7691" y="2270"/>
                </a:lnTo>
                <a:lnTo>
                  <a:pt x="7686" y="2270"/>
                </a:lnTo>
                <a:lnTo>
                  <a:pt x="7682" y="2270"/>
                </a:lnTo>
                <a:lnTo>
                  <a:pt x="7679" y="2271"/>
                </a:lnTo>
                <a:lnTo>
                  <a:pt x="7675" y="2271"/>
                </a:lnTo>
                <a:lnTo>
                  <a:pt x="7670" y="2274"/>
                </a:lnTo>
                <a:lnTo>
                  <a:pt x="7666" y="2277"/>
                </a:lnTo>
                <a:lnTo>
                  <a:pt x="7660" y="2281"/>
                </a:lnTo>
                <a:lnTo>
                  <a:pt x="7656" y="2281"/>
                </a:lnTo>
                <a:lnTo>
                  <a:pt x="7652" y="2283"/>
                </a:lnTo>
                <a:lnTo>
                  <a:pt x="7647" y="2288"/>
                </a:lnTo>
                <a:lnTo>
                  <a:pt x="7646" y="2293"/>
                </a:lnTo>
                <a:lnTo>
                  <a:pt x="7640" y="2293"/>
                </a:lnTo>
                <a:lnTo>
                  <a:pt x="7633" y="2293"/>
                </a:lnTo>
                <a:lnTo>
                  <a:pt x="7630" y="2294"/>
                </a:lnTo>
                <a:lnTo>
                  <a:pt x="7626" y="2297"/>
                </a:lnTo>
                <a:lnTo>
                  <a:pt x="7620" y="2301"/>
                </a:lnTo>
                <a:lnTo>
                  <a:pt x="7617" y="2304"/>
                </a:lnTo>
                <a:lnTo>
                  <a:pt x="7611" y="2304"/>
                </a:lnTo>
                <a:lnTo>
                  <a:pt x="7606" y="2304"/>
                </a:lnTo>
                <a:lnTo>
                  <a:pt x="7597" y="2304"/>
                </a:lnTo>
                <a:lnTo>
                  <a:pt x="7587" y="2304"/>
                </a:lnTo>
                <a:lnTo>
                  <a:pt x="7575" y="2308"/>
                </a:lnTo>
                <a:lnTo>
                  <a:pt x="7567" y="2313"/>
                </a:lnTo>
                <a:lnTo>
                  <a:pt x="7555" y="2317"/>
                </a:lnTo>
                <a:lnTo>
                  <a:pt x="7544" y="2320"/>
                </a:lnTo>
                <a:lnTo>
                  <a:pt x="7532" y="2333"/>
                </a:lnTo>
                <a:lnTo>
                  <a:pt x="7524" y="2343"/>
                </a:lnTo>
                <a:lnTo>
                  <a:pt x="7513" y="2352"/>
                </a:lnTo>
                <a:lnTo>
                  <a:pt x="7499" y="2362"/>
                </a:lnTo>
                <a:lnTo>
                  <a:pt x="7499" y="2366"/>
                </a:lnTo>
                <a:lnTo>
                  <a:pt x="7502" y="2369"/>
                </a:lnTo>
                <a:lnTo>
                  <a:pt x="7505" y="2372"/>
                </a:lnTo>
                <a:lnTo>
                  <a:pt x="7509" y="2373"/>
                </a:lnTo>
                <a:lnTo>
                  <a:pt x="7519" y="2378"/>
                </a:lnTo>
                <a:lnTo>
                  <a:pt x="7528" y="2382"/>
                </a:lnTo>
                <a:lnTo>
                  <a:pt x="7535" y="2388"/>
                </a:lnTo>
                <a:lnTo>
                  <a:pt x="7538" y="2395"/>
                </a:lnTo>
                <a:lnTo>
                  <a:pt x="7539" y="2402"/>
                </a:lnTo>
                <a:lnTo>
                  <a:pt x="7539" y="2409"/>
                </a:lnTo>
                <a:lnTo>
                  <a:pt x="7538" y="2418"/>
                </a:lnTo>
                <a:lnTo>
                  <a:pt x="7535" y="2427"/>
                </a:lnTo>
                <a:lnTo>
                  <a:pt x="7537" y="2434"/>
                </a:lnTo>
                <a:lnTo>
                  <a:pt x="7538" y="2441"/>
                </a:lnTo>
                <a:lnTo>
                  <a:pt x="7537" y="2447"/>
                </a:lnTo>
                <a:lnTo>
                  <a:pt x="7532" y="2454"/>
                </a:lnTo>
                <a:lnTo>
                  <a:pt x="7525" y="2470"/>
                </a:lnTo>
                <a:lnTo>
                  <a:pt x="7516" y="2484"/>
                </a:lnTo>
                <a:lnTo>
                  <a:pt x="7503" y="2490"/>
                </a:lnTo>
                <a:lnTo>
                  <a:pt x="7488" y="2494"/>
                </a:lnTo>
                <a:lnTo>
                  <a:pt x="7479" y="2493"/>
                </a:lnTo>
                <a:lnTo>
                  <a:pt x="7482" y="2484"/>
                </a:lnTo>
                <a:lnTo>
                  <a:pt x="7483" y="2475"/>
                </a:lnTo>
                <a:lnTo>
                  <a:pt x="7488" y="2457"/>
                </a:lnTo>
                <a:lnTo>
                  <a:pt x="7492" y="2439"/>
                </a:lnTo>
                <a:lnTo>
                  <a:pt x="7453" y="2427"/>
                </a:lnTo>
                <a:lnTo>
                  <a:pt x="7427" y="2418"/>
                </a:lnTo>
                <a:lnTo>
                  <a:pt x="7418" y="2414"/>
                </a:lnTo>
                <a:lnTo>
                  <a:pt x="7411" y="2406"/>
                </a:lnTo>
                <a:lnTo>
                  <a:pt x="7405" y="2396"/>
                </a:lnTo>
                <a:lnTo>
                  <a:pt x="7401" y="2383"/>
                </a:lnTo>
                <a:lnTo>
                  <a:pt x="7400" y="2375"/>
                </a:lnTo>
                <a:lnTo>
                  <a:pt x="7400" y="2360"/>
                </a:lnTo>
                <a:lnTo>
                  <a:pt x="7400" y="2353"/>
                </a:lnTo>
                <a:lnTo>
                  <a:pt x="7398" y="2346"/>
                </a:lnTo>
                <a:lnTo>
                  <a:pt x="7395" y="2337"/>
                </a:lnTo>
                <a:lnTo>
                  <a:pt x="7391" y="2330"/>
                </a:lnTo>
                <a:lnTo>
                  <a:pt x="7384" y="2324"/>
                </a:lnTo>
                <a:lnTo>
                  <a:pt x="7377" y="2319"/>
                </a:lnTo>
                <a:lnTo>
                  <a:pt x="7367" y="2310"/>
                </a:lnTo>
                <a:lnTo>
                  <a:pt x="7357" y="2300"/>
                </a:lnTo>
                <a:lnTo>
                  <a:pt x="7349" y="2293"/>
                </a:lnTo>
                <a:lnTo>
                  <a:pt x="7342" y="2285"/>
                </a:lnTo>
                <a:lnTo>
                  <a:pt x="7341" y="2280"/>
                </a:lnTo>
                <a:lnTo>
                  <a:pt x="7341" y="2272"/>
                </a:lnTo>
                <a:lnTo>
                  <a:pt x="7345" y="2258"/>
                </a:lnTo>
                <a:lnTo>
                  <a:pt x="7346" y="2245"/>
                </a:lnTo>
                <a:lnTo>
                  <a:pt x="7335" y="2223"/>
                </a:lnTo>
                <a:lnTo>
                  <a:pt x="7326" y="2212"/>
                </a:lnTo>
                <a:lnTo>
                  <a:pt x="7319" y="2202"/>
                </a:lnTo>
                <a:lnTo>
                  <a:pt x="7313" y="2192"/>
                </a:lnTo>
                <a:lnTo>
                  <a:pt x="7308" y="2185"/>
                </a:lnTo>
                <a:lnTo>
                  <a:pt x="7302" y="2176"/>
                </a:lnTo>
                <a:lnTo>
                  <a:pt x="7297" y="2175"/>
                </a:lnTo>
                <a:lnTo>
                  <a:pt x="7293" y="2173"/>
                </a:lnTo>
                <a:lnTo>
                  <a:pt x="7287" y="2173"/>
                </a:lnTo>
                <a:lnTo>
                  <a:pt x="7282" y="2175"/>
                </a:lnTo>
                <a:lnTo>
                  <a:pt x="7270" y="2177"/>
                </a:lnTo>
                <a:lnTo>
                  <a:pt x="7263" y="2182"/>
                </a:lnTo>
                <a:lnTo>
                  <a:pt x="7259" y="2185"/>
                </a:lnTo>
                <a:lnTo>
                  <a:pt x="7254" y="2187"/>
                </a:lnTo>
                <a:lnTo>
                  <a:pt x="7250" y="2189"/>
                </a:lnTo>
                <a:lnTo>
                  <a:pt x="7247" y="2187"/>
                </a:lnTo>
                <a:lnTo>
                  <a:pt x="7251" y="2166"/>
                </a:lnTo>
                <a:lnTo>
                  <a:pt x="7256" y="2147"/>
                </a:lnTo>
                <a:lnTo>
                  <a:pt x="7251" y="2141"/>
                </a:lnTo>
                <a:lnTo>
                  <a:pt x="7244" y="2137"/>
                </a:lnTo>
                <a:lnTo>
                  <a:pt x="7240" y="2134"/>
                </a:lnTo>
                <a:lnTo>
                  <a:pt x="7237" y="2130"/>
                </a:lnTo>
                <a:lnTo>
                  <a:pt x="7236" y="2127"/>
                </a:lnTo>
                <a:lnTo>
                  <a:pt x="7236" y="2124"/>
                </a:lnTo>
                <a:lnTo>
                  <a:pt x="7236" y="2110"/>
                </a:lnTo>
                <a:lnTo>
                  <a:pt x="7234" y="2101"/>
                </a:lnTo>
                <a:lnTo>
                  <a:pt x="7231" y="2095"/>
                </a:lnTo>
                <a:lnTo>
                  <a:pt x="7228" y="2088"/>
                </a:lnTo>
                <a:lnTo>
                  <a:pt x="7227" y="2082"/>
                </a:lnTo>
                <a:lnTo>
                  <a:pt x="7227" y="2078"/>
                </a:lnTo>
                <a:lnTo>
                  <a:pt x="7227" y="2074"/>
                </a:lnTo>
                <a:lnTo>
                  <a:pt x="7223" y="2068"/>
                </a:lnTo>
                <a:lnTo>
                  <a:pt x="7215" y="2064"/>
                </a:lnTo>
                <a:lnTo>
                  <a:pt x="7208" y="2061"/>
                </a:lnTo>
                <a:lnTo>
                  <a:pt x="7194" y="2056"/>
                </a:lnTo>
                <a:lnTo>
                  <a:pt x="7178" y="2054"/>
                </a:lnTo>
                <a:lnTo>
                  <a:pt x="7175" y="2054"/>
                </a:lnTo>
                <a:lnTo>
                  <a:pt x="7171" y="2054"/>
                </a:lnTo>
                <a:lnTo>
                  <a:pt x="7168" y="2055"/>
                </a:lnTo>
                <a:lnTo>
                  <a:pt x="7164" y="2058"/>
                </a:lnTo>
                <a:lnTo>
                  <a:pt x="7156" y="2064"/>
                </a:lnTo>
                <a:lnTo>
                  <a:pt x="7145" y="2071"/>
                </a:lnTo>
                <a:lnTo>
                  <a:pt x="7139" y="2075"/>
                </a:lnTo>
                <a:lnTo>
                  <a:pt x="7130" y="2078"/>
                </a:lnTo>
                <a:lnTo>
                  <a:pt x="7122" y="2081"/>
                </a:lnTo>
                <a:lnTo>
                  <a:pt x="7113" y="2084"/>
                </a:lnTo>
                <a:lnTo>
                  <a:pt x="7102" y="2085"/>
                </a:lnTo>
                <a:lnTo>
                  <a:pt x="7090" y="2085"/>
                </a:lnTo>
                <a:lnTo>
                  <a:pt x="7076" y="2084"/>
                </a:lnTo>
                <a:lnTo>
                  <a:pt x="7060" y="2082"/>
                </a:lnTo>
                <a:lnTo>
                  <a:pt x="7040" y="2078"/>
                </a:lnTo>
                <a:lnTo>
                  <a:pt x="7018" y="2077"/>
                </a:lnTo>
                <a:lnTo>
                  <a:pt x="7002" y="2079"/>
                </a:lnTo>
                <a:lnTo>
                  <a:pt x="6986" y="2079"/>
                </a:lnTo>
                <a:lnTo>
                  <a:pt x="6971" y="2081"/>
                </a:lnTo>
                <a:lnTo>
                  <a:pt x="6956" y="2081"/>
                </a:lnTo>
                <a:lnTo>
                  <a:pt x="6946" y="2081"/>
                </a:lnTo>
                <a:lnTo>
                  <a:pt x="6940" y="2081"/>
                </a:lnTo>
                <a:lnTo>
                  <a:pt x="6936" y="2081"/>
                </a:lnTo>
                <a:lnTo>
                  <a:pt x="6929" y="2078"/>
                </a:lnTo>
                <a:lnTo>
                  <a:pt x="6923" y="2075"/>
                </a:lnTo>
                <a:lnTo>
                  <a:pt x="6920" y="2074"/>
                </a:lnTo>
                <a:lnTo>
                  <a:pt x="6917" y="2071"/>
                </a:lnTo>
                <a:lnTo>
                  <a:pt x="6916" y="2068"/>
                </a:lnTo>
                <a:lnTo>
                  <a:pt x="6913" y="2065"/>
                </a:lnTo>
                <a:lnTo>
                  <a:pt x="6909" y="2064"/>
                </a:lnTo>
                <a:lnTo>
                  <a:pt x="6903" y="2064"/>
                </a:lnTo>
                <a:lnTo>
                  <a:pt x="6894" y="2064"/>
                </a:lnTo>
                <a:lnTo>
                  <a:pt x="6881" y="2068"/>
                </a:lnTo>
                <a:lnTo>
                  <a:pt x="6871" y="2074"/>
                </a:lnTo>
                <a:lnTo>
                  <a:pt x="6861" y="2078"/>
                </a:lnTo>
                <a:lnTo>
                  <a:pt x="6850" y="2081"/>
                </a:lnTo>
                <a:lnTo>
                  <a:pt x="6837" y="2081"/>
                </a:lnTo>
                <a:lnTo>
                  <a:pt x="6824" y="2079"/>
                </a:lnTo>
                <a:lnTo>
                  <a:pt x="6811" y="2078"/>
                </a:lnTo>
                <a:lnTo>
                  <a:pt x="6801" y="2077"/>
                </a:lnTo>
                <a:lnTo>
                  <a:pt x="6785" y="2065"/>
                </a:lnTo>
                <a:lnTo>
                  <a:pt x="6775" y="2056"/>
                </a:lnTo>
                <a:lnTo>
                  <a:pt x="6768" y="2048"/>
                </a:lnTo>
                <a:lnTo>
                  <a:pt x="6759" y="2041"/>
                </a:lnTo>
                <a:lnTo>
                  <a:pt x="6740" y="2025"/>
                </a:lnTo>
                <a:lnTo>
                  <a:pt x="6721" y="2012"/>
                </a:lnTo>
                <a:lnTo>
                  <a:pt x="6713" y="2006"/>
                </a:lnTo>
                <a:lnTo>
                  <a:pt x="6706" y="2002"/>
                </a:lnTo>
                <a:lnTo>
                  <a:pt x="6698" y="1999"/>
                </a:lnTo>
                <a:lnTo>
                  <a:pt x="6693" y="1997"/>
                </a:lnTo>
                <a:lnTo>
                  <a:pt x="6685" y="1996"/>
                </a:lnTo>
                <a:lnTo>
                  <a:pt x="6681" y="1997"/>
                </a:lnTo>
                <a:lnTo>
                  <a:pt x="6678" y="2000"/>
                </a:lnTo>
                <a:lnTo>
                  <a:pt x="6671" y="2005"/>
                </a:lnTo>
                <a:lnTo>
                  <a:pt x="6661" y="2009"/>
                </a:lnTo>
                <a:lnTo>
                  <a:pt x="6652" y="2013"/>
                </a:lnTo>
                <a:lnTo>
                  <a:pt x="6642" y="2020"/>
                </a:lnTo>
                <a:lnTo>
                  <a:pt x="6634" y="2026"/>
                </a:lnTo>
                <a:lnTo>
                  <a:pt x="6615" y="2041"/>
                </a:lnTo>
                <a:lnTo>
                  <a:pt x="6598" y="2055"/>
                </a:lnTo>
                <a:lnTo>
                  <a:pt x="6583" y="2054"/>
                </a:lnTo>
                <a:lnTo>
                  <a:pt x="6566" y="2049"/>
                </a:lnTo>
                <a:lnTo>
                  <a:pt x="6549" y="2045"/>
                </a:lnTo>
                <a:lnTo>
                  <a:pt x="6536" y="2042"/>
                </a:lnTo>
                <a:lnTo>
                  <a:pt x="6521" y="2039"/>
                </a:lnTo>
                <a:lnTo>
                  <a:pt x="6508" y="2036"/>
                </a:lnTo>
                <a:lnTo>
                  <a:pt x="6494" y="2032"/>
                </a:lnTo>
                <a:lnTo>
                  <a:pt x="6480" y="2031"/>
                </a:lnTo>
                <a:lnTo>
                  <a:pt x="6468" y="2031"/>
                </a:lnTo>
                <a:lnTo>
                  <a:pt x="6455" y="2033"/>
                </a:lnTo>
                <a:lnTo>
                  <a:pt x="6444" y="2035"/>
                </a:lnTo>
                <a:lnTo>
                  <a:pt x="6432" y="2036"/>
                </a:lnTo>
                <a:lnTo>
                  <a:pt x="6410" y="2046"/>
                </a:lnTo>
                <a:lnTo>
                  <a:pt x="6389" y="2056"/>
                </a:lnTo>
                <a:lnTo>
                  <a:pt x="6377" y="2056"/>
                </a:lnTo>
                <a:lnTo>
                  <a:pt x="6366" y="2058"/>
                </a:lnTo>
                <a:lnTo>
                  <a:pt x="6347" y="2068"/>
                </a:lnTo>
                <a:lnTo>
                  <a:pt x="6330" y="2075"/>
                </a:lnTo>
                <a:lnTo>
                  <a:pt x="6323" y="2078"/>
                </a:lnTo>
                <a:lnTo>
                  <a:pt x="6315" y="2079"/>
                </a:lnTo>
                <a:lnTo>
                  <a:pt x="6308" y="2079"/>
                </a:lnTo>
                <a:lnTo>
                  <a:pt x="6300" y="2079"/>
                </a:lnTo>
                <a:lnTo>
                  <a:pt x="6285" y="2077"/>
                </a:lnTo>
                <a:lnTo>
                  <a:pt x="6274" y="2074"/>
                </a:lnTo>
                <a:lnTo>
                  <a:pt x="6261" y="2068"/>
                </a:lnTo>
                <a:lnTo>
                  <a:pt x="6248" y="2061"/>
                </a:lnTo>
                <a:lnTo>
                  <a:pt x="6239" y="2055"/>
                </a:lnTo>
                <a:lnTo>
                  <a:pt x="6230" y="2051"/>
                </a:lnTo>
                <a:lnTo>
                  <a:pt x="6222" y="2046"/>
                </a:lnTo>
                <a:lnTo>
                  <a:pt x="6215" y="2045"/>
                </a:lnTo>
                <a:lnTo>
                  <a:pt x="6207" y="2049"/>
                </a:lnTo>
                <a:lnTo>
                  <a:pt x="6200" y="2054"/>
                </a:lnTo>
                <a:lnTo>
                  <a:pt x="6205" y="2061"/>
                </a:lnTo>
                <a:lnTo>
                  <a:pt x="6210" y="2082"/>
                </a:lnTo>
                <a:lnTo>
                  <a:pt x="6209" y="2088"/>
                </a:lnTo>
                <a:lnTo>
                  <a:pt x="6209" y="2092"/>
                </a:lnTo>
                <a:lnTo>
                  <a:pt x="6209" y="2095"/>
                </a:lnTo>
                <a:lnTo>
                  <a:pt x="6205" y="2101"/>
                </a:lnTo>
                <a:lnTo>
                  <a:pt x="6199" y="2104"/>
                </a:lnTo>
                <a:lnTo>
                  <a:pt x="6193" y="2110"/>
                </a:lnTo>
                <a:lnTo>
                  <a:pt x="6193" y="2110"/>
                </a:lnTo>
                <a:lnTo>
                  <a:pt x="6193" y="2110"/>
                </a:lnTo>
                <a:lnTo>
                  <a:pt x="6184" y="2120"/>
                </a:lnTo>
                <a:lnTo>
                  <a:pt x="6177" y="2128"/>
                </a:lnTo>
                <a:lnTo>
                  <a:pt x="6177" y="2130"/>
                </a:lnTo>
                <a:lnTo>
                  <a:pt x="6176" y="2130"/>
                </a:lnTo>
                <a:lnTo>
                  <a:pt x="6174" y="2130"/>
                </a:lnTo>
                <a:lnTo>
                  <a:pt x="6177" y="2123"/>
                </a:lnTo>
                <a:lnTo>
                  <a:pt x="6183" y="2115"/>
                </a:lnTo>
                <a:lnTo>
                  <a:pt x="6189" y="2108"/>
                </a:lnTo>
                <a:lnTo>
                  <a:pt x="6196" y="2103"/>
                </a:lnTo>
                <a:lnTo>
                  <a:pt x="6202" y="2097"/>
                </a:lnTo>
                <a:lnTo>
                  <a:pt x="6207" y="2092"/>
                </a:lnTo>
                <a:lnTo>
                  <a:pt x="6210" y="2088"/>
                </a:lnTo>
                <a:lnTo>
                  <a:pt x="6212" y="2084"/>
                </a:lnTo>
                <a:lnTo>
                  <a:pt x="6205" y="2071"/>
                </a:lnTo>
                <a:lnTo>
                  <a:pt x="6197" y="2058"/>
                </a:lnTo>
                <a:lnTo>
                  <a:pt x="6190" y="2062"/>
                </a:lnTo>
                <a:lnTo>
                  <a:pt x="6186" y="2067"/>
                </a:lnTo>
                <a:lnTo>
                  <a:pt x="6181" y="2074"/>
                </a:lnTo>
                <a:lnTo>
                  <a:pt x="6176" y="2079"/>
                </a:lnTo>
                <a:lnTo>
                  <a:pt x="6169" y="2085"/>
                </a:lnTo>
                <a:lnTo>
                  <a:pt x="6160" y="2088"/>
                </a:lnTo>
                <a:lnTo>
                  <a:pt x="6150" y="2092"/>
                </a:lnTo>
                <a:lnTo>
                  <a:pt x="6138" y="2094"/>
                </a:lnTo>
                <a:lnTo>
                  <a:pt x="6130" y="2095"/>
                </a:lnTo>
                <a:lnTo>
                  <a:pt x="6122" y="2094"/>
                </a:lnTo>
                <a:lnTo>
                  <a:pt x="6112" y="2090"/>
                </a:lnTo>
                <a:lnTo>
                  <a:pt x="6102" y="2087"/>
                </a:lnTo>
                <a:lnTo>
                  <a:pt x="6095" y="2094"/>
                </a:lnTo>
                <a:lnTo>
                  <a:pt x="6081" y="2105"/>
                </a:lnTo>
                <a:lnTo>
                  <a:pt x="6072" y="2111"/>
                </a:lnTo>
                <a:lnTo>
                  <a:pt x="6062" y="2114"/>
                </a:lnTo>
                <a:lnTo>
                  <a:pt x="6052" y="2115"/>
                </a:lnTo>
                <a:lnTo>
                  <a:pt x="6042" y="2115"/>
                </a:lnTo>
                <a:lnTo>
                  <a:pt x="6037" y="2114"/>
                </a:lnTo>
                <a:lnTo>
                  <a:pt x="6035" y="2111"/>
                </a:lnTo>
                <a:lnTo>
                  <a:pt x="6032" y="2108"/>
                </a:lnTo>
                <a:lnTo>
                  <a:pt x="6029" y="2103"/>
                </a:lnTo>
                <a:lnTo>
                  <a:pt x="6025" y="2092"/>
                </a:lnTo>
                <a:lnTo>
                  <a:pt x="6020" y="2085"/>
                </a:lnTo>
                <a:lnTo>
                  <a:pt x="6019" y="2079"/>
                </a:lnTo>
                <a:lnTo>
                  <a:pt x="6017" y="2074"/>
                </a:lnTo>
                <a:lnTo>
                  <a:pt x="6016" y="2071"/>
                </a:lnTo>
                <a:lnTo>
                  <a:pt x="6014" y="2068"/>
                </a:lnTo>
                <a:lnTo>
                  <a:pt x="6010" y="2065"/>
                </a:lnTo>
                <a:lnTo>
                  <a:pt x="6006" y="2064"/>
                </a:lnTo>
                <a:lnTo>
                  <a:pt x="5996" y="2062"/>
                </a:lnTo>
                <a:lnTo>
                  <a:pt x="5987" y="2061"/>
                </a:lnTo>
                <a:lnTo>
                  <a:pt x="5978" y="2055"/>
                </a:lnTo>
                <a:lnTo>
                  <a:pt x="5970" y="2051"/>
                </a:lnTo>
                <a:lnTo>
                  <a:pt x="5965" y="2049"/>
                </a:lnTo>
                <a:lnTo>
                  <a:pt x="5961" y="2048"/>
                </a:lnTo>
                <a:lnTo>
                  <a:pt x="5955" y="2048"/>
                </a:lnTo>
                <a:lnTo>
                  <a:pt x="5950" y="2051"/>
                </a:lnTo>
                <a:lnTo>
                  <a:pt x="5934" y="2055"/>
                </a:lnTo>
                <a:lnTo>
                  <a:pt x="5915" y="2059"/>
                </a:lnTo>
                <a:lnTo>
                  <a:pt x="5895" y="2062"/>
                </a:lnTo>
                <a:lnTo>
                  <a:pt x="5882" y="2062"/>
                </a:lnTo>
                <a:lnTo>
                  <a:pt x="5872" y="2061"/>
                </a:lnTo>
                <a:lnTo>
                  <a:pt x="5865" y="2056"/>
                </a:lnTo>
                <a:lnTo>
                  <a:pt x="5859" y="2054"/>
                </a:lnTo>
                <a:lnTo>
                  <a:pt x="5856" y="2051"/>
                </a:lnTo>
                <a:lnTo>
                  <a:pt x="5852" y="2045"/>
                </a:lnTo>
                <a:lnTo>
                  <a:pt x="5849" y="2042"/>
                </a:lnTo>
                <a:lnTo>
                  <a:pt x="5833" y="2028"/>
                </a:lnTo>
                <a:lnTo>
                  <a:pt x="5814" y="2012"/>
                </a:lnTo>
                <a:lnTo>
                  <a:pt x="5794" y="2020"/>
                </a:lnTo>
                <a:lnTo>
                  <a:pt x="5777" y="2029"/>
                </a:lnTo>
                <a:lnTo>
                  <a:pt x="5757" y="2018"/>
                </a:lnTo>
                <a:lnTo>
                  <a:pt x="5738" y="2006"/>
                </a:lnTo>
                <a:lnTo>
                  <a:pt x="5728" y="2010"/>
                </a:lnTo>
                <a:lnTo>
                  <a:pt x="5713" y="2015"/>
                </a:lnTo>
                <a:lnTo>
                  <a:pt x="5705" y="2010"/>
                </a:lnTo>
                <a:lnTo>
                  <a:pt x="5695" y="2003"/>
                </a:lnTo>
                <a:lnTo>
                  <a:pt x="5686" y="2003"/>
                </a:lnTo>
                <a:lnTo>
                  <a:pt x="5679" y="2005"/>
                </a:lnTo>
                <a:lnTo>
                  <a:pt x="5665" y="2005"/>
                </a:lnTo>
                <a:lnTo>
                  <a:pt x="5637" y="2000"/>
                </a:lnTo>
                <a:lnTo>
                  <a:pt x="5630" y="2000"/>
                </a:lnTo>
                <a:lnTo>
                  <a:pt x="5623" y="2000"/>
                </a:lnTo>
                <a:lnTo>
                  <a:pt x="5616" y="1990"/>
                </a:lnTo>
                <a:lnTo>
                  <a:pt x="5608" y="1979"/>
                </a:lnTo>
                <a:lnTo>
                  <a:pt x="5600" y="1971"/>
                </a:lnTo>
                <a:lnTo>
                  <a:pt x="5591" y="1964"/>
                </a:lnTo>
                <a:lnTo>
                  <a:pt x="5587" y="1956"/>
                </a:lnTo>
                <a:lnTo>
                  <a:pt x="5587" y="1947"/>
                </a:lnTo>
                <a:lnTo>
                  <a:pt x="5584" y="1944"/>
                </a:lnTo>
                <a:lnTo>
                  <a:pt x="5582" y="1941"/>
                </a:lnTo>
                <a:lnTo>
                  <a:pt x="5574" y="1938"/>
                </a:lnTo>
                <a:lnTo>
                  <a:pt x="5559" y="1938"/>
                </a:lnTo>
                <a:lnTo>
                  <a:pt x="5552" y="1925"/>
                </a:lnTo>
                <a:lnTo>
                  <a:pt x="5546" y="1914"/>
                </a:lnTo>
                <a:lnTo>
                  <a:pt x="5536" y="1911"/>
                </a:lnTo>
                <a:lnTo>
                  <a:pt x="5526" y="1907"/>
                </a:lnTo>
                <a:lnTo>
                  <a:pt x="5522" y="1902"/>
                </a:lnTo>
                <a:lnTo>
                  <a:pt x="5518" y="1899"/>
                </a:lnTo>
                <a:lnTo>
                  <a:pt x="5513" y="1899"/>
                </a:lnTo>
                <a:lnTo>
                  <a:pt x="5509" y="1897"/>
                </a:lnTo>
                <a:lnTo>
                  <a:pt x="5505" y="1895"/>
                </a:lnTo>
                <a:lnTo>
                  <a:pt x="5500" y="1892"/>
                </a:lnTo>
                <a:lnTo>
                  <a:pt x="5492" y="1885"/>
                </a:lnTo>
                <a:lnTo>
                  <a:pt x="5483" y="1878"/>
                </a:lnTo>
                <a:lnTo>
                  <a:pt x="5472" y="1876"/>
                </a:lnTo>
                <a:lnTo>
                  <a:pt x="5463" y="1875"/>
                </a:lnTo>
                <a:lnTo>
                  <a:pt x="5459" y="1868"/>
                </a:lnTo>
                <a:lnTo>
                  <a:pt x="5451" y="1858"/>
                </a:lnTo>
                <a:lnTo>
                  <a:pt x="5450" y="1856"/>
                </a:lnTo>
                <a:lnTo>
                  <a:pt x="5449" y="1856"/>
                </a:lnTo>
                <a:lnTo>
                  <a:pt x="5447" y="1858"/>
                </a:lnTo>
                <a:lnTo>
                  <a:pt x="5446" y="1858"/>
                </a:lnTo>
                <a:lnTo>
                  <a:pt x="5443" y="1861"/>
                </a:lnTo>
                <a:lnTo>
                  <a:pt x="5438" y="1863"/>
                </a:lnTo>
                <a:lnTo>
                  <a:pt x="5430" y="1868"/>
                </a:lnTo>
                <a:lnTo>
                  <a:pt x="5421" y="1872"/>
                </a:lnTo>
                <a:lnTo>
                  <a:pt x="5417" y="1872"/>
                </a:lnTo>
                <a:lnTo>
                  <a:pt x="5413" y="1872"/>
                </a:lnTo>
                <a:lnTo>
                  <a:pt x="5408" y="1871"/>
                </a:lnTo>
                <a:lnTo>
                  <a:pt x="5404" y="1866"/>
                </a:lnTo>
                <a:lnTo>
                  <a:pt x="5400" y="1858"/>
                </a:lnTo>
                <a:lnTo>
                  <a:pt x="5397" y="1845"/>
                </a:lnTo>
                <a:lnTo>
                  <a:pt x="5388" y="1830"/>
                </a:lnTo>
                <a:lnTo>
                  <a:pt x="5379" y="1815"/>
                </a:lnTo>
                <a:lnTo>
                  <a:pt x="5378" y="1813"/>
                </a:lnTo>
                <a:lnTo>
                  <a:pt x="5377" y="1813"/>
                </a:lnTo>
                <a:lnTo>
                  <a:pt x="5374" y="1817"/>
                </a:lnTo>
                <a:lnTo>
                  <a:pt x="5372" y="1820"/>
                </a:lnTo>
                <a:lnTo>
                  <a:pt x="5371" y="1825"/>
                </a:lnTo>
                <a:lnTo>
                  <a:pt x="5368" y="1826"/>
                </a:lnTo>
                <a:lnTo>
                  <a:pt x="5364" y="1826"/>
                </a:lnTo>
                <a:lnTo>
                  <a:pt x="5361" y="1822"/>
                </a:lnTo>
                <a:lnTo>
                  <a:pt x="5356" y="1816"/>
                </a:lnTo>
                <a:lnTo>
                  <a:pt x="5355" y="1810"/>
                </a:lnTo>
                <a:lnTo>
                  <a:pt x="5352" y="1803"/>
                </a:lnTo>
                <a:lnTo>
                  <a:pt x="5351" y="1796"/>
                </a:lnTo>
                <a:lnTo>
                  <a:pt x="5349" y="1780"/>
                </a:lnTo>
                <a:lnTo>
                  <a:pt x="5349" y="1764"/>
                </a:lnTo>
                <a:lnTo>
                  <a:pt x="5349" y="1750"/>
                </a:lnTo>
                <a:lnTo>
                  <a:pt x="5349" y="1737"/>
                </a:lnTo>
                <a:lnTo>
                  <a:pt x="5349" y="1731"/>
                </a:lnTo>
                <a:lnTo>
                  <a:pt x="5348" y="1727"/>
                </a:lnTo>
                <a:lnTo>
                  <a:pt x="5346" y="1722"/>
                </a:lnTo>
                <a:lnTo>
                  <a:pt x="5343" y="1719"/>
                </a:lnTo>
                <a:lnTo>
                  <a:pt x="5322" y="1711"/>
                </a:lnTo>
                <a:lnTo>
                  <a:pt x="5303" y="1702"/>
                </a:lnTo>
                <a:lnTo>
                  <a:pt x="5287" y="1702"/>
                </a:lnTo>
                <a:lnTo>
                  <a:pt x="5273" y="1702"/>
                </a:lnTo>
                <a:lnTo>
                  <a:pt x="5260" y="1701"/>
                </a:lnTo>
                <a:lnTo>
                  <a:pt x="5245" y="1701"/>
                </a:lnTo>
                <a:lnTo>
                  <a:pt x="5238" y="1692"/>
                </a:lnTo>
                <a:lnTo>
                  <a:pt x="5233" y="1685"/>
                </a:lnTo>
                <a:lnTo>
                  <a:pt x="5220" y="1689"/>
                </a:lnTo>
                <a:lnTo>
                  <a:pt x="5207" y="1695"/>
                </a:lnTo>
                <a:lnTo>
                  <a:pt x="5195" y="1695"/>
                </a:lnTo>
                <a:lnTo>
                  <a:pt x="5184" y="1694"/>
                </a:lnTo>
                <a:lnTo>
                  <a:pt x="5173" y="1691"/>
                </a:lnTo>
                <a:lnTo>
                  <a:pt x="5165" y="1686"/>
                </a:lnTo>
                <a:lnTo>
                  <a:pt x="5155" y="1682"/>
                </a:lnTo>
                <a:lnTo>
                  <a:pt x="5148" y="1676"/>
                </a:lnTo>
                <a:lnTo>
                  <a:pt x="5139" y="1671"/>
                </a:lnTo>
                <a:lnTo>
                  <a:pt x="5132" y="1663"/>
                </a:lnTo>
                <a:lnTo>
                  <a:pt x="5103" y="1633"/>
                </a:lnTo>
                <a:lnTo>
                  <a:pt x="5076" y="1599"/>
                </a:lnTo>
                <a:lnTo>
                  <a:pt x="5058" y="1607"/>
                </a:lnTo>
                <a:lnTo>
                  <a:pt x="5045" y="1616"/>
                </a:lnTo>
                <a:lnTo>
                  <a:pt x="5032" y="1627"/>
                </a:lnTo>
                <a:lnTo>
                  <a:pt x="5022" y="1637"/>
                </a:lnTo>
                <a:lnTo>
                  <a:pt x="5011" y="1647"/>
                </a:lnTo>
                <a:lnTo>
                  <a:pt x="4999" y="1655"/>
                </a:lnTo>
                <a:lnTo>
                  <a:pt x="4993" y="1659"/>
                </a:lnTo>
                <a:lnTo>
                  <a:pt x="4988" y="1660"/>
                </a:lnTo>
                <a:lnTo>
                  <a:pt x="4981" y="1663"/>
                </a:lnTo>
                <a:lnTo>
                  <a:pt x="4973" y="1663"/>
                </a:lnTo>
                <a:lnTo>
                  <a:pt x="4946" y="1663"/>
                </a:lnTo>
                <a:lnTo>
                  <a:pt x="4921" y="1663"/>
                </a:lnTo>
                <a:lnTo>
                  <a:pt x="4910" y="1663"/>
                </a:lnTo>
                <a:lnTo>
                  <a:pt x="4900" y="1663"/>
                </a:lnTo>
                <a:lnTo>
                  <a:pt x="4893" y="1660"/>
                </a:lnTo>
                <a:lnTo>
                  <a:pt x="4885" y="1658"/>
                </a:lnTo>
                <a:lnTo>
                  <a:pt x="4884" y="1656"/>
                </a:lnTo>
                <a:lnTo>
                  <a:pt x="4883" y="1655"/>
                </a:lnTo>
                <a:lnTo>
                  <a:pt x="4883" y="1653"/>
                </a:lnTo>
                <a:lnTo>
                  <a:pt x="4883" y="1650"/>
                </a:lnTo>
                <a:lnTo>
                  <a:pt x="4884" y="1646"/>
                </a:lnTo>
                <a:lnTo>
                  <a:pt x="4884" y="1642"/>
                </a:lnTo>
                <a:lnTo>
                  <a:pt x="4883" y="1640"/>
                </a:lnTo>
                <a:lnTo>
                  <a:pt x="4881" y="1637"/>
                </a:lnTo>
                <a:lnTo>
                  <a:pt x="4878" y="1636"/>
                </a:lnTo>
                <a:lnTo>
                  <a:pt x="4874" y="1635"/>
                </a:lnTo>
                <a:lnTo>
                  <a:pt x="4860" y="1633"/>
                </a:lnTo>
                <a:lnTo>
                  <a:pt x="4835" y="1635"/>
                </a:lnTo>
                <a:lnTo>
                  <a:pt x="4824" y="1645"/>
                </a:lnTo>
                <a:lnTo>
                  <a:pt x="4809" y="1653"/>
                </a:lnTo>
                <a:lnTo>
                  <a:pt x="4801" y="1658"/>
                </a:lnTo>
                <a:lnTo>
                  <a:pt x="4792" y="1660"/>
                </a:lnTo>
                <a:lnTo>
                  <a:pt x="4782" y="1660"/>
                </a:lnTo>
                <a:lnTo>
                  <a:pt x="4770" y="1659"/>
                </a:lnTo>
                <a:lnTo>
                  <a:pt x="4759" y="1642"/>
                </a:lnTo>
                <a:lnTo>
                  <a:pt x="4741" y="1622"/>
                </a:lnTo>
                <a:lnTo>
                  <a:pt x="4733" y="1611"/>
                </a:lnTo>
                <a:lnTo>
                  <a:pt x="4724" y="1601"/>
                </a:lnTo>
                <a:lnTo>
                  <a:pt x="4716" y="1594"/>
                </a:lnTo>
                <a:lnTo>
                  <a:pt x="4707" y="1588"/>
                </a:lnTo>
                <a:lnTo>
                  <a:pt x="4694" y="1584"/>
                </a:lnTo>
                <a:lnTo>
                  <a:pt x="4681" y="1581"/>
                </a:lnTo>
                <a:lnTo>
                  <a:pt x="4669" y="1581"/>
                </a:lnTo>
                <a:lnTo>
                  <a:pt x="4659" y="1583"/>
                </a:lnTo>
                <a:lnTo>
                  <a:pt x="4638" y="1587"/>
                </a:lnTo>
                <a:lnTo>
                  <a:pt x="4619" y="1590"/>
                </a:lnTo>
                <a:lnTo>
                  <a:pt x="4615" y="1591"/>
                </a:lnTo>
                <a:lnTo>
                  <a:pt x="4610" y="1591"/>
                </a:lnTo>
                <a:lnTo>
                  <a:pt x="4606" y="1590"/>
                </a:lnTo>
                <a:lnTo>
                  <a:pt x="4602" y="1587"/>
                </a:lnTo>
                <a:lnTo>
                  <a:pt x="4599" y="1584"/>
                </a:lnTo>
                <a:lnTo>
                  <a:pt x="4595" y="1580"/>
                </a:lnTo>
                <a:lnTo>
                  <a:pt x="4592" y="1574"/>
                </a:lnTo>
                <a:lnTo>
                  <a:pt x="4590" y="1568"/>
                </a:lnTo>
                <a:lnTo>
                  <a:pt x="4583" y="1568"/>
                </a:lnTo>
                <a:lnTo>
                  <a:pt x="4579" y="1568"/>
                </a:lnTo>
                <a:lnTo>
                  <a:pt x="4576" y="1570"/>
                </a:lnTo>
                <a:lnTo>
                  <a:pt x="4574" y="1571"/>
                </a:lnTo>
                <a:lnTo>
                  <a:pt x="4573" y="1575"/>
                </a:lnTo>
                <a:lnTo>
                  <a:pt x="4572" y="1578"/>
                </a:lnTo>
                <a:lnTo>
                  <a:pt x="4567" y="1584"/>
                </a:lnTo>
                <a:lnTo>
                  <a:pt x="4564" y="1587"/>
                </a:lnTo>
                <a:lnTo>
                  <a:pt x="4561" y="1590"/>
                </a:lnTo>
                <a:lnTo>
                  <a:pt x="4554" y="1591"/>
                </a:lnTo>
                <a:lnTo>
                  <a:pt x="4550" y="1588"/>
                </a:lnTo>
                <a:lnTo>
                  <a:pt x="4546" y="1586"/>
                </a:lnTo>
                <a:lnTo>
                  <a:pt x="4540" y="1583"/>
                </a:lnTo>
                <a:lnTo>
                  <a:pt x="4537" y="1575"/>
                </a:lnTo>
                <a:lnTo>
                  <a:pt x="4534" y="1571"/>
                </a:lnTo>
                <a:lnTo>
                  <a:pt x="4530" y="1567"/>
                </a:lnTo>
                <a:lnTo>
                  <a:pt x="4523" y="1564"/>
                </a:lnTo>
                <a:lnTo>
                  <a:pt x="4515" y="1561"/>
                </a:lnTo>
                <a:lnTo>
                  <a:pt x="4497" y="1574"/>
                </a:lnTo>
                <a:lnTo>
                  <a:pt x="4481" y="1586"/>
                </a:lnTo>
                <a:lnTo>
                  <a:pt x="4464" y="1581"/>
                </a:lnTo>
                <a:lnTo>
                  <a:pt x="4449" y="1574"/>
                </a:lnTo>
                <a:lnTo>
                  <a:pt x="4439" y="1567"/>
                </a:lnTo>
                <a:lnTo>
                  <a:pt x="4430" y="1560"/>
                </a:lnTo>
                <a:lnTo>
                  <a:pt x="4423" y="1552"/>
                </a:lnTo>
                <a:lnTo>
                  <a:pt x="4416" y="1548"/>
                </a:lnTo>
                <a:lnTo>
                  <a:pt x="4412" y="1545"/>
                </a:lnTo>
                <a:lnTo>
                  <a:pt x="4407" y="1545"/>
                </a:lnTo>
                <a:lnTo>
                  <a:pt x="4403" y="1544"/>
                </a:lnTo>
                <a:lnTo>
                  <a:pt x="4397" y="1544"/>
                </a:lnTo>
                <a:lnTo>
                  <a:pt x="4386" y="1552"/>
                </a:lnTo>
                <a:lnTo>
                  <a:pt x="4366" y="1567"/>
                </a:lnTo>
                <a:lnTo>
                  <a:pt x="4354" y="1571"/>
                </a:lnTo>
                <a:lnTo>
                  <a:pt x="4341" y="1575"/>
                </a:lnTo>
                <a:lnTo>
                  <a:pt x="4330" y="1581"/>
                </a:lnTo>
                <a:lnTo>
                  <a:pt x="4320" y="1584"/>
                </a:lnTo>
                <a:lnTo>
                  <a:pt x="4301" y="1586"/>
                </a:lnTo>
                <a:lnTo>
                  <a:pt x="4285" y="1584"/>
                </a:lnTo>
                <a:lnTo>
                  <a:pt x="4278" y="1584"/>
                </a:lnTo>
                <a:lnTo>
                  <a:pt x="4272" y="1584"/>
                </a:lnTo>
                <a:lnTo>
                  <a:pt x="4268" y="1586"/>
                </a:lnTo>
                <a:lnTo>
                  <a:pt x="4263" y="1588"/>
                </a:lnTo>
                <a:lnTo>
                  <a:pt x="4253" y="1590"/>
                </a:lnTo>
                <a:lnTo>
                  <a:pt x="4245" y="1591"/>
                </a:lnTo>
                <a:lnTo>
                  <a:pt x="4236" y="1590"/>
                </a:lnTo>
                <a:lnTo>
                  <a:pt x="4227" y="1588"/>
                </a:lnTo>
                <a:lnTo>
                  <a:pt x="4213" y="1584"/>
                </a:lnTo>
                <a:lnTo>
                  <a:pt x="4201" y="1580"/>
                </a:lnTo>
                <a:lnTo>
                  <a:pt x="4200" y="1573"/>
                </a:lnTo>
                <a:lnTo>
                  <a:pt x="4197" y="1565"/>
                </a:lnTo>
                <a:lnTo>
                  <a:pt x="4194" y="1558"/>
                </a:lnTo>
                <a:lnTo>
                  <a:pt x="4190" y="1552"/>
                </a:lnTo>
                <a:lnTo>
                  <a:pt x="4180" y="1539"/>
                </a:lnTo>
                <a:lnTo>
                  <a:pt x="4168" y="1525"/>
                </a:lnTo>
                <a:lnTo>
                  <a:pt x="4151" y="1525"/>
                </a:lnTo>
                <a:lnTo>
                  <a:pt x="4138" y="1524"/>
                </a:lnTo>
                <a:lnTo>
                  <a:pt x="4125" y="1524"/>
                </a:lnTo>
                <a:lnTo>
                  <a:pt x="4112" y="1522"/>
                </a:lnTo>
                <a:lnTo>
                  <a:pt x="4091" y="1505"/>
                </a:lnTo>
                <a:lnTo>
                  <a:pt x="4068" y="1486"/>
                </a:lnTo>
                <a:lnTo>
                  <a:pt x="4055" y="1476"/>
                </a:lnTo>
                <a:lnTo>
                  <a:pt x="4043" y="1467"/>
                </a:lnTo>
                <a:lnTo>
                  <a:pt x="4032" y="1462"/>
                </a:lnTo>
                <a:lnTo>
                  <a:pt x="4020" y="1456"/>
                </a:lnTo>
                <a:lnTo>
                  <a:pt x="4001" y="1463"/>
                </a:lnTo>
                <a:lnTo>
                  <a:pt x="3978" y="1473"/>
                </a:lnTo>
                <a:lnTo>
                  <a:pt x="3951" y="1485"/>
                </a:lnTo>
                <a:lnTo>
                  <a:pt x="3921" y="1495"/>
                </a:lnTo>
                <a:lnTo>
                  <a:pt x="3918" y="1491"/>
                </a:lnTo>
                <a:lnTo>
                  <a:pt x="3912" y="1488"/>
                </a:lnTo>
                <a:lnTo>
                  <a:pt x="3908" y="1488"/>
                </a:lnTo>
                <a:lnTo>
                  <a:pt x="3902" y="1486"/>
                </a:lnTo>
                <a:lnTo>
                  <a:pt x="3892" y="1489"/>
                </a:lnTo>
                <a:lnTo>
                  <a:pt x="3883" y="1491"/>
                </a:lnTo>
                <a:lnTo>
                  <a:pt x="3866" y="1489"/>
                </a:lnTo>
                <a:lnTo>
                  <a:pt x="3849" y="1488"/>
                </a:lnTo>
                <a:lnTo>
                  <a:pt x="3834" y="1495"/>
                </a:lnTo>
                <a:lnTo>
                  <a:pt x="3818" y="1501"/>
                </a:lnTo>
                <a:lnTo>
                  <a:pt x="3811" y="1505"/>
                </a:lnTo>
                <a:lnTo>
                  <a:pt x="3804" y="1506"/>
                </a:lnTo>
                <a:lnTo>
                  <a:pt x="3797" y="1508"/>
                </a:lnTo>
                <a:lnTo>
                  <a:pt x="3790" y="1509"/>
                </a:lnTo>
                <a:lnTo>
                  <a:pt x="3782" y="1509"/>
                </a:lnTo>
                <a:lnTo>
                  <a:pt x="3777" y="1508"/>
                </a:lnTo>
                <a:lnTo>
                  <a:pt x="3769" y="1506"/>
                </a:lnTo>
                <a:lnTo>
                  <a:pt x="3762" y="1503"/>
                </a:lnTo>
                <a:lnTo>
                  <a:pt x="3755" y="1499"/>
                </a:lnTo>
                <a:lnTo>
                  <a:pt x="3749" y="1495"/>
                </a:lnTo>
                <a:lnTo>
                  <a:pt x="3742" y="1489"/>
                </a:lnTo>
                <a:lnTo>
                  <a:pt x="3736" y="1482"/>
                </a:lnTo>
                <a:lnTo>
                  <a:pt x="3722" y="1465"/>
                </a:lnTo>
                <a:lnTo>
                  <a:pt x="3709" y="1442"/>
                </a:lnTo>
                <a:lnTo>
                  <a:pt x="3700" y="1437"/>
                </a:lnTo>
                <a:lnTo>
                  <a:pt x="3692" y="1433"/>
                </a:lnTo>
                <a:lnTo>
                  <a:pt x="3683" y="1427"/>
                </a:lnTo>
                <a:lnTo>
                  <a:pt x="3676" y="1419"/>
                </a:lnTo>
                <a:lnTo>
                  <a:pt x="3676" y="1417"/>
                </a:lnTo>
                <a:lnTo>
                  <a:pt x="3674" y="1414"/>
                </a:lnTo>
                <a:lnTo>
                  <a:pt x="3670" y="1413"/>
                </a:lnTo>
                <a:lnTo>
                  <a:pt x="3666" y="1410"/>
                </a:lnTo>
                <a:lnTo>
                  <a:pt x="3654" y="1403"/>
                </a:lnTo>
                <a:lnTo>
                  <a:pt x="3640" y="1395"/>
                </a:lnTo>
                <a:lnTo>
                  <a:pt x="3623" y="1385"/>
                </a:lnTo>
                <a:lnTo>
                  <a:pt x="3607" y="1375"/>
                </a:lnTo>
                <a:lnTo>
                  <a:pt x="3591" y="1364"/>
                </a:lnTo>
                <a:lnTo>
                  <a:pt x="3579" y="1351"/>
                </a:lnTo>
                <a:lnTo>
                  <a:pt x="3568" y="1338"/>
                </a:lnTo>
                <a:lnTo>
                  <a:pt x="3556" y="1325"/>
                </a:lnTo>
                <a:lnTo>
                  <a:pt x="3551" y="1319"/>
                </a:lnTo>
                <a:lnTo>
                  <a:pt x="3545" y="1313"/>
                </a:lnTo>
                <a:lnTo>
                  <a:pt x="3539" y="1309"/>
                </a:lnTo>
                <a:lnTo>
                  <a:pt x="3533" y="1306"/>
                </a:lnTo>
                <a:lnTo>
                  <a:pt x="3517" y="1308"/>
                </a:lnTo>
                <a:lnTo>
                  <a:pt x="3499" y="1311"/>
                </a:lnTo>
                <a:lnTo>
                  <a:pt x="3490" y="1312"/>
                </a:lnTo>
                <a:lnTo>
                  <a:pt x="3483" y="1315"/>
                </a:lnTo>
                <a:lnTo>
                  <a:pt x="3477" y="1316"/>
                </a:lnTo>
                <a:lnTo>
                  <a:pt x="3474" y="1319"/>
                </a:lnTo>
                <a:lnTo>
                  <a:pt x="3467" y="1321"/>
                </a:lnTo>
                <a:lnTo>
                  <a:pt x="3458" y="1319"/>
                </a:lnTo>
                <a:lnTo>
                  <a:pt x="3451" y="1316"/>
                </a:lnTo>
                <a:lnTo>
                  <a:pt x="3447" y="1312"/>
                </a:lnTo>
                <a:lnTo>
                  <a:pt x="3437" y="1313"/>
                </a:lnTo>
                <a:lnTo>
                  <a:pt x="3428" y="1316"/>
                </a:lnTo>
                <a:lnTo>
                  <a:pt x="3424" y="1318"/>
                </a:lnTo>
                <a:lnTo>
                  <a:pt x="3420" y="1318"/>
                </a:lnTo>
                <a:lnTo>
                  <a:pt x="3417" y="1318"/>
                </a:lnTo>
                <a:lnTo>
                  <a:pt x="3412" y="1316"/>
                </a:lnTo>
                <a:lnTo>
                  <a:pt x="3397" y="1299"/>
                </a:lnTo>
                <a:lnTo>
                  <a:pt x="3385" y="1287"/>
                </a:lnTo>
                <a:lnTo>
                  <a:pt x="3371" y="1280"/>
                </a:lnTo>
                <a:lnTo>
                  <a:pt x="3356" y="1273"/>
                </a:lnTo>
                <a:lnTo>
                  <a:pt x="3346" y="1275"/>
                </a:lnTo>
                <a:lnTo>
                  <a:pt x="3337" y="1277"/>
                </a:lnTo>
                <a:lnTo>
                  <a:pt x="3326" y="1279"/>
                </a:lnTo>
                <a:lnTo>
                  <a:pt x="3316" y="1280"/>
                </a:lnTo>
                <a:lnTo>
                  <a:pt x="3309" y="1283"/>
                </a:lnTo>
                <a:lnTo>
                  <a:pt x="3303" y="1286"/>
                </a:lnTo>
                <a:lnTo>
                  <a:pt x="3296" y="1295"/>
                </a:lnTo>
                <a:lnTo>
                  <a:pt x="3291" y="1303"/>
                </a:lnTo>
                <a:lnTo>
                  <a:pt x="3290" y="1306"/>
                </a:lnTo>
                <a:lnTo>
                  <a:pt x="3286" y="1309"/>
                </a:lnTo>
                <a:lnTo>
                  <a:pt x="3283" y="1311"/>
                </a:lnTo>
                <a:lnTo>
                  <a:pt x="3277" y="1309"/>
                </a:lnTo>
                <a:lnTo>
                  <a:pt x="3270" y="1308"/>
                </a:lnTo>
                <a:lnTo>
                  <a:pt x="3260" y="1303"/>
                </a:lnTo>
                <a:lnTo>
                  <a:pt x="3248" y="1298"/>
                </a:lnTo>
                <a:lnTo>
                  <a:pt x="3232" y="1289"/>
                </a:lnTo>
                <a:lnTo>
                  <a:pt x="3222" y="1293"/>
                </a:lnTo>
                <a:lnTo>
                  <a:pt x="3211" y="1296"/>
                </a:lnTo>
                <a:lnTo>
                  <a:pt x="3201" y="1300"/>
                </a:lnTo>
                <a:lnTo>
                  <a:pt x="3192" y="1305"/>
                </a:lnTo>
                <a:lnTo>
                  <a:pt x="3165" y="1296"/>
                </a:lnTo>
                <a:lnTo>
                  <a:pt x="3139" y="1289"/>
                </a:lnTo>
                <a:lnTo>
                  <a:pt x="3126" y="1285"/>
                </a:lnTo>
                <a:lnTo>
                  <a:pt x="3111" y="1283"/>
                </a:lnTo>
                <a:lnTo>
                  <a:pt x="3098" y="1282"/>
                </a:lnTo>
                <a:lnTo>
                  <a:pt x="3085" y="1282"/>
                </a:lnTo>
                <a:lnTo>
                  <a:pt x="3065" y="1285"/>
                </a:lnTo>
                <a:lnTo>
                  <a:pt x="3044" y="1289"/>
                </a:lnTo>
                <a:lnTo>
                  <a:pt x="3035" y="1289"/>
                </a:lnTo>
                <a:lnTo>
                  <a:pt x="3026" y="1289"/>
                </a:lnTo>
                <a:lnTo>
                  <a:pt x="3022" y="1289"/>
                </a:lnTo>
                <a:lnTo>
                  <a:pt x="3019" y="1287"/>
                </a:lnTo>
                <a:lnTo>
                  <a:pt x="3018" y="1286"/>
                </a:lnTo>
                <a:lnTo>
                  <a:pt x="3016" y="1283"/>
                </a:lnTo>
                <a:lnTo>
                  <a:pt x="2993" y="1298"/>
                </a:lnTo>
                <a:lnTo>
                  <a:pt x="2972" y="1313"/>
                </a:lnTo>
                <a:lnTo>
                  <a:pt x="2962" y="1321"/>
                </a:lnTo>
                <a:lnTo>
                  <a:pt x="2950" y="1328"/>
                </a:lnTo>
                <a:lnTo>
                  <a:pt x="2940" y="1332"/>
                </a:lnTo>
                <a:lnTo>
                  <a:pt x="2931" y="1336"/>
                </a:lnTo>
                <a:lnTo>
                  <a:pt x="2907" y="1338"/>
                </a:lnTo>
                <a:lnTo>
                  <a:pt x="2882" y="1339"/>
                </a:lnTo>
                <a:lnTo>
                  <a:pt x="2858" y="1338"/>
                </a:lnTo>
                <a:lnTo>
                  <a:pt x="2833" y="1338"/>
                </a:lnTo>
                <a:lnTo>
                  <a:pt x="2825" y="1336"/>
                </a:lnTo>
                <a:lnTo>
                  <a:pt x="2819" y="1335"/>
                </a:lnTo>
                <a:lnTo>
                  <a:pt x="2813" y="1332"/>
                </a:lnTo>
                <a:lnTo>
                  <a:pt x="2809" y="1331"/>
                </a:lnTo>
                <a:lnTo>
                  <a:pt x="2805" y="1326"/>
                </a:lnTo>
                <a:lnTo>
                  <a:pt x="2802" y="1325"/>
                </a:lnTo>
                <a:lnTo>
                  <a:pt x="2787" y="1328"/>
                </a:lnTo>
                <a:lnTo>
                  <a:pt x="2776" y="1331"/>
                </a:lnTo>
                <a:lnTo>
                  <a:pt x="2764" y="1336"/>
                </a:lnTo>
                <a:lnTo>
                  <a:pt x="2751" y="1342"/>
                </a:lnTo>
                <a:lnTo>
                  <a:pt x="2740" y="1342"/>
                </a:lnTo>
                <a:lnTo>
                  <a:pt x="2728" y="1344"/>
                </a:lnTo>
                <a:lnTo>
                  <a:pt x="2717" y="1345"/>
                </a:lnTo>
                <a:lnTo>
                  <a:pt x="2707" y="1347"/>
                </a:lnTo>
                <a:lnTo>
                  <a:pt x="2672" y="1334"/>
                </a:lnTo>
                <a:lnTo>
                  <a:pt x="2638" y="1321"/>
                </a:lnTo>
                <a:lnTo>
                  <a:pt x="2605" y="1308"/>
                </a:lnTo>
                <a:lnTo>
                  <a:pt x="2570" y="1296"/>
                </a:lnTo>
                <a:lnTo>
                  <a:pt x="2541" y="1316"/>
                </a:lnTo>
                <a:lnTo>
                  <a:pt x="2511" y="1336"/>
                </a:lnTo>
                <a:lnTo>
                  <a:pt x="2482" y="1357"/>
                </a:lnTo>
                <a:lnTo>
                  <a:pt x="2452" y="1377"/>
                </a:lnTo>
                <a:lnTo>
                  <a:pt x="2422" y="1394"/>
                </a:lnTo>
                <a:lnTo>
                  <a:pt x="2391" y="1410"/>
                </a:lnTo>
                <a:lnTo>
                  <a:pt x="2361" y="1423"/>
                </a:lnTo>
                <a:lnTo>
                  <a:pt x="2332" y="1434"/>
                </a:lnTo>
                <a:lnTo>
                  <a:pt x="2314" y="1439"/>
                </a:lnTo>
                <a:lnTo>
                  <a:pt x="2296" y="1442"/>
                </a:lnTo>
                <a:lnTo>
                  <a:pt x="2278" y="1443"/>
                </a:lnTo>
                <a:lnTo>
                  <a:pt x="2260" y="1443"/>
                </a:lnTo>
                <a:lnTo>
                  <a:pt x="2253" y="1436"/>
                </a:lnTo>
                <a:lnTo>
                  <a:pt x="2245" y="1426"/>
                </a:lnTo>
                <a:lnTo>
                  <a:pt x="2226" y="1421"/>
                </a:lnTo>
                <a:lnTo>
                  <a:pt x="2206" y="1417"/>
                </a:lnTo>
                <a:lnTo>
                  <a:pt x="2206" y="1413"/>
                </a:lnTo>
                <a:lnTo>
                  <a:pt x="2203" y="1410"/>
                </a:lnTo>
                <a:lnTo>
                  <a:pt x="2200" y="1406"/>
                </a:lnTo>
                <a:lnTo>
                  <a:pt x="2194" y="1400"/>
                </a:lnTo>
                <a:lnTo>
                  <a:pt x="2181" y="1400"/>
                </a:lnTo>
                <a:lnTo>
                  <a:pt x="2170" y="1400"/>
                </a:lnTo>
                <a:lnTo>
                  <a:pt x="2161" y="1398"/>
                </a:lnTo>
                <a:lnTo>
                  <a:pt x="2154" y="1395"/>
                </a:lnTo>
                <a:lnTo>
                  <a:pt x="2148" y="1393"/>
                </a:lnTo>
                <a:lnTo>
                  <a:pt x="2142" y="1390"/>
                </a:lnTo>
                <a:lnTo>
                  <a:pt x="2139" y="1385"/>
                </a:lnTo>
                <a:lnTo>
                  <a:pt x="2137" y="1381"/>
                </a:lnTo>
                <a:lnTo>
                  <a:pt x="2128" y="1362"/>
                </a:lnTo>
                <a:lnTo>
                  <a:pt x="2119" y="1345"/>
                </a:lnTo>
                <a:lnTo>
                  <a:pt x="2116" y="1345"/>
                </a:lnTo>
                <a:lnTo>
                  <a:pt x="2115" y="1344"/>
                </a:lnTo>
                <a:lnTo>
                  <a:pt x="2112" y="1342"/>
                </a:lnTo>
                <a:lnTo>
                  <a:pt x="2109" y="1339"/>
                </a:lnTo>
                <a:lnTo>
                  <a:pt x="2099" y="1325"/>
                </a:lnTo>
                <a:lnTo>
                  <a:pt x="2080" y="1298"/>
                </a:lnTo>
                <a:lnTo>
                  <a:pt x="2069" y="1295"/>
                </a:lnTo>
                <a:lnTo>
                  <a:pt x="2057" y="1292"/>
                </a:lnTo>
                <a:lnTo>
                  <a:pt x="2057" y="1299"/>
                </a:lnTo>
                <a:lnTo>
                  <a:pt x="2053" y="1308"/>
                </a:lnTo>
                <a:lnTo>
                  <a:pt x="2052" y="1312"/>
                </a:lnTo>
                <a:lnTo>
                  <a:pt x="2047" y="1316"/>
                </a:lnTo>
                <a:lnTo>
                  <a:pt x="2044" y="1319"/>
                </a:lnTo>
                <a:lnTo>
                  <a:pt x="2040" y="1321"/>
                </a:lnTo>
                <a:lnTo>
                  <a:pt x="2040" y="1321"/>
                </a:lnTo>
                <a:lnTo>
                  <a:pt x="2039" y="1322"/>
                </a:lnTo>
                <a:lnTo>
                  <a:pt x="2030" y="1334"/>
                </a:lnTo>
                <a:lnTo>
                  <a:pt x="2021" y="1344"/>
                </a:lnTo>
                <a:lnTo>
                  <a:pt x="2014" y="1349"/>
                </a:lnTo>
                <a:lnTo>
                  <a:pt x="2007" y="1355"/>
                </a:lnTo>
                <a:lnTo>
                  <a:pt x="2003" y="1355"/>
                </a:lnTo>
                <a:lnTo>
                  <a:pt x="1998" y="1357"/>
                </a:lnTo>
                <a:lnTo>
                  <a:pt x="1984" y="1365"/>
                </a:lnTo>
                <a:lnTo>
                  <a:pt x="1968" y="1374"/>
                </a:lnTo>
                <a:lnTo>
                  <a:pt x="1962" y="1377"/>
                </a:lnTo>
                <a:lnTo>
                  <a:pt x="1957" y="1378"/>
                </a:lnTo>
                <a:lnTo>
                  <a:pt x="1962" y="1377"/>
                </a:lnTo>
                <a:lnTo>
                  <a:pt x="1968" y="1374"/>
                </a:lnTo>
                <a:lnTo>
                  <a:pt x="1984" y="1365"/>
                </a:lnTo>
                <a:lnTo>
                  <a:pt x="1998" y="1357"/>
                </a:lnTo>
                <a:lnTo>
                  <a:pt x="2003" y="1355"/>
                </a:lnTo>
                <a:lnTo>
                  <a:pt x="2007" y="1355"/>
                </a:lnTo>
                <a:lnTo>
                  <a:pt x="2014" y="1349"/>
                </a:lnTo>
                <a:lnTo>
                  <a:pt x="2021" y="1344"/>
                </a:lnTo>
                <a:lnTo>
                  <a:pt x="2030" y="1334"/>
                </a:lnTo>
                <a:lnTo>
                  <a:pt x="2039" y="1322"/>
                </a:lnTo>
                <a:lnTo>
                  <a:pt x="2040" y="1321"/>
                </a:lnTo>
                <a:lnTo>
                  <a:pt x="2040" y="1321"/>
                </a:lnTo>
                <a:lnTo>
                  <a:pt x="2037" y="1321"/>
                </a:lnTo>
                <a:lnTo>
                  <a:pt x="2036" y="1321"/>
                </a:lnTo>
                <a:lnTo>
                  <a:pt x="2023" y="1316"/>
                </a:lnTo>
                <a:lnTo>
                  <a:pt x="2011" y="1309"/>
                </a:lnTo>
                <a:lnTo>
                  <a:pt x="2000" y="1303"/>
                </a:lnTo>
                <a:lnTo>
                  <a:pt x="1988" y="1299"/>
                </a:lnTo>
                <a:lnTo>
                  <a:pt x="1975" y="1295"/>
                </a:lnTo>
                <a:lnTo>
                  <a:pt x="1959" y="1287"/>
                </a:lnTo>
                <a:lnTo>
                  <a:pt x="1954" y="1283"/>
                </a:lnTo>
                <a:lnTo>
                  <a:pt x="1949" y="1277"/>
                </a:lnTo>
                <a:lnTo>
                  <a:pt x="1946" y="1273"/>
                </a:lnTo>
                <a:lnTo>
                  <a:pt x="1946" y="1267"/>
                </a:lnTo>
                <a:lnTo>
                  <a:pt x="1922" y="1256"/>
                </a:lnTo>
                <a:lnTo>
                  <a:pt x="1899" y="1246"/>
                </a:lnTo>
                <a:lnTo>
                  <a:pt x="1879" y="1234"/>
                </a:lnTo>
                <a:lnTo>
                  <a:pt x="1860" y="1224"/>
                </a:lnTo>
                <a:lnTo>
                  <a:pt x="1844" y="1214"/>
                </a:lnTo>
                <a:lnTo>
                  <a:pt x="1830" y="1204"/>
                </a:lnTo>
                <a:lnTo>
                  <a:pt x="1815" y="1194"/>
                </a:lnTo>
                <a:lnTo>
                  <a:pt x="1802" y="1184"/>
                </a:lnTo>
                <a:lnTo>
                  <a:pt x="1787" y="1162"/>
                </a:lnTo>
                <a:lnTo>
                  <a:pt x="1771" y="1141"/>
                </a:lnTo>
                <a:lnTo>
                  <a:pt x="1764" y="1142"/>
                </a:lnTo>
                <a:lnTo>
                  <a:pt x="1756" y="1142"/>
                </a:lnTo>
                <a:lnTo>
                  <a:pt x="1748" y="1128"/>
                </a:lnTo>
                <a:lnTo>
                  <a:pt x="1738" y="1110"/>
                </a:lnTo>
                <a:lnTo>
                  <a:pt x="1735" y="1115"/>
                </a:lnTo>
                <a:lnTo>
                  <a:pt x="1732" y="1119"/>
                </a:lnTo>
                <a:lnTo>
                  <a:pt x="1729" y="1120"/>
                </a:lnTo>
                <a:lnTo>
                  <a:pt x="1726" y="1120"/>
                </a:lnTo>
                <a:lnTo>
                  <a:pt x="1723" y="1120"/>
                </a:lnTo>
                <a:lnTo>
                  <a:pt x="1720" y="1119"/>
                </a:lnTo>
                <a:lnTo>
                  <a:pt x="1717" y="1116"/>
                </a:lnTo>
                <a:lnTo>
                  <a:pt x="1716" y="1113"/>
                </a:lnTo>
                <a:lnTo>
                  <a:pt x="1717" y="1099"/>
                </a:lnTo>
                <a:lnTo>
                  <a:pt x="1719" y="1080"/>
                </a:lnTo>
                <a:lnTo>
                  <a:pt x="1715" y="1061"/>
                </a:lnTo>
                <a:lnTo>
                  <a:pt x="1710" y="1047"/>
                </a:lnTo>
                <a:lnTo>
                  <a:pt x="1706" y="1037"/>
                </a:lnTo>
                <a:lnTo>
                  <a:pt x="1702" y="1030"/>
                </a:lnTo>
                <a:lnTo>
                  <a:pt x="1696" y="1025"/>
                </a:lnTo>
                <a:lnTo>
                  <a:pt x="1689" y="1023"/>
                </a:lnTo>
                <a:lnTo>
                  <a:pt x="1680" y="1020"/>
                </a:lnTo>
                <a:lnTo>
                  <a:pt x="1667" y="1017"/>
                </a:lnTo>
                <a:lnTo>
                  <a:pt x="1666" y="1015"/>
                </a:lnTo>
                <a:lnTo>
                  <a:pt x="1664" y="1015"/>
                </a:lnTo>
                <a:lnTo>
                  <a:pt x="1663" y="1014"/>
                </a:lnTo>
                <a:lnTo>
                  <a:pt x="1663" y="1012"/>
                </a:lnTo>
                <a:lnTo>
                  <a:pt x="1664" y="1008"/>
                </a:lnTo>
                <a:lnTo>
                  <a:pt x="1666" y="1002"/>
                </a:lnTo>
                <a:lnTo>
                  <a:pt x="1666" y="998"/>
                </a:lnTo>
                <a:lnTo>
                  <a:pt x="1667" y="994"/>
                </a:lnTo>
                <a:lnTo>
                  <a:pt x="1666" y="992"/>
                </a:lnTo>
                <a:lnTo>
                  <a:pt x="1666" y="991"/>
                </a:lnTo>
                <a:lnTo>
                  <a:pt x="1664" y="989"/>
                </a:lnTo>
                <a:lnTo>
                  <a:pt x="1661" y="989"/>
                </a:lnTo>
                <a:lnTo>
                  <a:pt x="1643" y="989"/>
                </a:lnTo>
                <a:lnTo>
                  <a:pt x="1621" y="991"/>
                </a:lnTo>
                <a:lnTo>
                  <a:pt x="1608" y="1002"/>
                </a:lnTo>
                <a:lnTo>
                  <a:pt x="1595" y="1018"/>
                </a:lnTo>
                <a:lnTo>
                  <a:pt x="1591" y="1020"/>
                </a:lnTo>
                <a:lnTo>
                  <a:pt x="1586" y="1021"/>
                </a:lnTo>
                <a:lnTo>
                  <a:pt x="1584" y="1021"/>
                </a:lnTo>
                <a:lnTo>
                  <a:pt x="1579" y="1020"/>
                </a:lnTo>
                <a:lnTo>
                  <a:pt x="1572" y="1017"/>
                </a:lnTo>
                <a:lnTo>
                  <a:pt x="1565" y="1011"/>
                </a:lnTo>
                <a:lnTo>
                  <a:pt x="1553" y="1001"/>
                </a:lnTo>
                <a:lnTo>
                  <a:pt x="1545" y="997"/>
                </a:lnTo>
                <a:lnTo>
                  <a:pt x="1529" y="1004"/>
                </a:lnTo>
                <a:lnTo>
                  <a:pt x="1513" y="1011"/>
                </a:lnTo>
                <a:lnTo>
                  <a:pt x="1510" y="1011"/>
                </a:lnTo>
                <a:lnTo>
                  <a:pt x="1504" y="1008"/>
                </a:lnTo>
                <a:lnTo>
                  <a:pt x="1500" y="1004"/>
                </a:lnTo>
                <a:lnTo>
                  <a:pt x="1494" y="999"/>
                </a:lnTo>
                <a:lnTo>
                  <a:pt x="1484" y="991"/>
                </a:lnTo>
                <a:lnTo>
                  <a:pt x="1478" y="984"/>
                </a:lnTo>
                <a:lnTo>
                  <a:pt x="1471" y="984"/>
                </a:lnTo>
                <a:lnTo>
                  <a:pt x="1463" y="984"/>
                </a:lnTo>
                <a:lnTo>
                  <a:pt x="1458" y="987"/>
                </a:lnTo>
                <a:lnTo>
                  <a:pt x="1454" y="989"/>
                </a:lnTo>
                <a:lnTo>
                  <a:pt x="1448" y="995"/>
                </a:lnTo>
                <a:lnTo>
                  <a:pt x="1444" y="1004"/>
                </a:lnTo>
                <a:lnTo>
                  <a:pt x="1431" y="991"/>
                </a:lnTo>
                <a:lnTo>
                  <a:pt x="1422" y="982"/>
                </a:lnTo>
                <a:lnTo>
                  <a:pt x="1417" y="988"/>
                </a:lnTo>
                <a:lnTo>
                  <a:pt x="1408" y="995"/>
                </a:lnTo>
                <a:lnTo>
                  <a:pt x="1389" y="982"/>
                </a:lnTo>
                <a:lnTo>
                  <a:pt x="1369" y="969"/>
                </a:lnTo>
                <a:lnTo>
                  <a:pt x="1360" y="972"/>
                </a:lnTo>
                <a:lnTo>
                  <a:pt x="1347" y="979"/>
                </a:lnTo>
                <a:lnTo>
                  <a:pt x="1327" y="989"/>
                </a:lnTo>
                <a:lnTo>
                  <a:pt x="1297" y="1005"/>
                </a:lnTo>
                <a:lnTo>
                  <a:pt x="1288" y="1011"/>
                </a:lnTo>
                <a:lnTo>
                  <a:pt x="1280" y="1020"/>
                </a:lnTo>
                <a:lnTo>
                  <a:pt x="1273" y="1027"/>
                </a:lnTo>
                <a:lnTo>
                  <a:pt x="1267" y="1037"/>
                </a:lnTo>
                <a:lnTo>
                  <a:pt x="1258" y="1046"/>
                </a:lnTo>
                <a:lnTo>
                  <a:pt x="1251" y="1054"/>
                </a:lnTo>
                <a:lnTo>
                  <a:pt x="1241" y="1063"/>
                </a:lnTo>
                <a:lnTo>
                  <a:pt x="1231" y="1069"/>
                </a:lnTo>
                <a:lnTo>
                  <a:pt x="1212" y="1079"/>
                </a:lnTo>
                <a:lnTo>
                  <a:pt x="1199" y="1086"/>
                </a:lnTo>
                <a:lnTo>
                  <a:pt x="1186" y="1092"/>
                </a:lnTo>
                <a:lnTo>
                  <a:pt x="1166" y="1100"/>
                </a:lnTo>
                <a:lnTo>
                  <a:pt x="1156" y="1107"/>
                </a:lnTo>
                <a:lnTo>
                  <a:pt x="1146" y="1113"/>
                </a:lnTo>
                <a:lnTo>
                  <a:pt x="1136" y="1119"/>
                </a:lnTo>
                <a:lnTo>
                  <a:pt x="1123" y="1129"/>
                </a:lnTo>
                <a:lnTo>
                  <a:pt x="1110" y="1139"/>
                </a:lnTo>
                <a:lnTo>
                  <a:pt x="1100" y="1143"/>
                </a:lnTo>
                <a:lnTo>
                  <a:pt x="1084" y="1136"/>
                </a:lnTo>
                <a:lnTo>
                  <a:pt x="1068" y="1128"/>
                </a:lnTo>
                <a:lnTo>
                  <a:pt x="1059" y="1131"/>
                </a:lnTo>
                <a:lnTo>
                  <a:pt x="1052" y="1135"/>
                </a:lnTo>
                <a:lnTo>
                  <a:pt x="1046" y="1141"/>
                </a:lnTo>
                <a:lnTo>
                  <a:pt x="1039" y="1146"/>
                </a:lnTo>
                <a:lnTo>
                  <a:pt x="1032" y="1154"/>
                </a:lnTo>
                <a:lnTo>
                  <a:pt x="1022" y="1159"/>
                </a:lnTo>
                <a:lnTo>
                  <a:pt x="1010" y="1165"/>
                </a:lnTo>
                <a:lnTo>
                  <a:pt x="995" y="1171"/>
                </a:lnTo>
                <a:lnTo>
                  <a:pt x="986" y="1169"/>
                </a:lnTo>
                <a:lnTo>
                  <a:pt x="973" y="1167"/>
                </a:lnTo>
                <a:lnTo>
                  <a:pt x="959" y="1161"/>
                </a:lnTo>
                <a:lnTo>
                  <a:pt x="943" y="1155"/>
                </a:lnTo>
                <a:lnTo>
                  <a:pt x="925" y="1149"/>
                </a:lnTo>
                <a:lnTo>
                  <a:pt x="911" y="1143"/>
                </a:lnTo>
                <a:lnTo>
                  <a:pt x="900" y="1141"/>
                </a:lnTo>
                <a:lnTo>
                  <a:pt x="891" y="1139"/>
                </a:lnTo>
                <a:lnTo>
                  <a:pt x="869" y="1141"/>
                </a:lnTo>
                <a:lnTo>
                  <a:pt x="851" y="1142"/>
                </a:lnTo>
                <a:lnTo>
                  <a:pt x="833" y="1142"/>
                </a:lnTo>
                <a:lnTo>
                  <a:pt x="820" y="1143"/>
                </a:lnTo>
                <a:lnTo>
                  <a:pt x="807" y="1129"/>
                </a:lnTo>
                <a:lnTo>
                  <a:pt x="794" y="1115"/>
                </a:lnTo>
                <a:lnTo>
                  <a:pt x="792" y="1116"/>
                </a:lnTo>
                <a:lnTo>
                  <a:pt x="790" y="1118"/>
                </a:lnTo>
                <a:lnTo>
                  <a:pt x="787" y="1118"/>
                </a:lnTo>
                <a:lnTo>
                  <a:pt x="786" y="1118"/>
                </a:lnTo>
                <a:lnTo>
                  <a:pt x="781" y="1115"/>
                </a:lnTo>
                <a:lnTo>
                  <a:pt x="777" y="1110"/>
                </a:lnTo>
                <a:lnTo>
                  <a:pt x="773" y="1105"/>
                </a:lnTo>
                <a:lnTo>
                  <a:pt x="767" y="1099"/>
                </a:lnTo>
                <a:lnTo>
                  <a:pt x="761" y="1093"/>
                </a:lnTo>
                <a:lnTo>
                  <a:pt x="753" y="1089"/>
                </a:lnTo>
                <a:lnTo>
                  <a:pt x="750" y="1086"/>
                </a:lnTo>
                <a:lnTo>
                  <a:pt x="747" y="1084"/>
                </a:lnTo>
                <a:lnTo>
                  <a:pt x="744" y="1086"/>
                </a:lnTo>
                <a:lnTo>
                  <a:pt x="740" y="1087"/>
                </a:lnTo>
                <a:lnTo>
                  <a:pt x="735" y="1089"/>
                </a:lnTo>
                <a:lnTo>
                  <a:pt x="731" y="1087"/>
                </a:lnTo>
                <a:lnTo>
                  <a:pt x="727" y="1083"/>
                </a:lnTo>
                <a:lnTo>
                  <a:pt x="722" y="1074"/>
                </a:lnTo>
                <a:lnTo>
                  <a:pt x="718" y="1064"/>
                </a:lnTo>
                <a:lnTo>
                  <a:pt x="714" y="1050"/>
                </a:lnTo>
                <a:lnTo>
                  <a:pt x="709" y="1035"/>
                </a:lnTo>
                <a:lnTo>
                  <a:pt x="705" y="1023"/>
                </a:lnTo>
                <a:lnTo>
                  <a:pt x="679" y="1028"/>
                </a:lnTo>
                <a:lnTo>
                  <a:pt x="639" y="1034"/>
                </a:lnTo>
                <a:lnTo>
                  <a:pt x="614" y="1035"/>
                </a:lnTo>
                <a:lnTo>
                  <a:pt x="590" y="1034"/>
                </a:lnTo>
                <a:lnTo>
                  <a:pt x="577" y="1031"/>
                </a:lnTo>
                <a:lnTo>
                  <a:pt x="564" y="1028"/>
                </a:lnTo>
                <a:lnTo>
                  <a:pt x="553" y="1025"/>
                </a:lnTo>
                <a:lnTo>
                  <a:pt x="541" y="1020"/>
                </a:lnTo>
                <a:lnTo>
                  <a:pt x="538" y="1027"/>
                </a:lnTo>
                <a:lnTo>
                  <a:pt x="537" y="1034"/>
                </a:lnTo>
                <a:lnTo>
                  <a:pt x="535" y="1043"/>
                </a:lnTo>
                <a:lnTo>
                  <a:pt x="535" y="1054"/>
                </a:lnTo>
                <a:lnTo>
                  <a:pt x="534" y="1069"/>
                </a:lnTo>
                <a:lnTo>
                  <a:pt x="532" y="1087"/>
                </a:lnTo>
                <a:lnTo>
                  <a:pt x="528" y="1110"/>
                </a:lnTo>
                <a:lnTo>
                  <a:pt x="524" y="1139"/>
                </a:lnTo>
                <a:lnTo>
                  <a:pt x="517" y="1146"/>
                </a:lnTo>
                <a:lnTo>
                  <a:pt x="509" y="1154"/>
                </a:lnTo>
                <a:lnTo>
                  <a:pt x="504" y="1162"/>
                </a:lnTo>
                <a:lnTo>
                  <a:pt x="496" y="1172"/>
                </a:lnTo>
                <a:lnTo>
                  <a:pt x="483" y="1194"/>
                </a:lnTo>
                <a:lnTo>
                  <a:pt x="470" y="1218"/>
                </a:lnTo>
                <a:lnTo>
                  <a:pt x="456" y="1243"/>
                </a:lnTo>
                <a:lnTo>
                  <a:pt x="442" y="1267"/>
                </a:lnTo>
                <a:lnTo>
                  <a:pt x="434" y="1279"/>
                </a:lnTo>
                <a:lnTo>
                  <a:pt x="426" y="1290"/>
                </a:lnTo>
                <a:lnTo>
                  <a:pt x="419" y="1300"/>
                </a:lnTo>
                <a:lnTo>
                  <a:pt x="410" y="1309"/>
                </a:lnTo>
                <a:lnTo>
                  <a:pt x="404" y="1315"/>
                </a:lnTo>
                <a:lnTo>
                  <a:pt x="401" y="1323"/>
                </a:lnTo>
                <a:lnTo>
                  <a:pt x="400" y="1332"/>
                </a:lnTo>
                <a:lnTo>
                  <a:pt x="398" y="1342"/>
                </a:lnTo>
                <a:lnTo>
                  <a:pt x="398" y="1352"/>
                </a:lnTo>
                <a:lnTo>
                  <a:pt x="396" y="1362"/>
                </a:lnTo>
                <a:lnTo>
                  <a:pt x="393" y="1371"/>
                </a:lnTo>
                <a:lnTo>
                  <a:pt x="388" y="1380"/>
                </a:lnTo>
                <a:lnTo>
                  <a:pt x="377" y="1390"/>
                </a:lnTo>
                <a:lnTo>
                  <a:pt x="368" y="1400"/>
                </a:lnTo>
                <a:lnTo>
                  <a:pt x="367" y="1407"/>
                </a:lnTo>
                <a:lnTo>
                  <a:pt x="365" y="1414"/>
                </a:lnTo>
                <a:lnTo>
                  <a:pt x="364" y="1419"/>
                </a:lnTo>
                <a:lnTo>
                  <a:pt x="364" y="1421"/>
                </a:lnTo>
                <a:lnTo>
                  <a:pt x="365" y="1426"/>
                </a:lnTo>
                <a:lnTo>
                  <a:pt x="367" y="1430"/>
                </a:lnTo>
                <a:lnTo>
                  <a:pt x="371" y="1437"/>
                </a:lnTo>
                <a:lnTo>
                  <a:pt x="373" y="1446"/>
                </a:lnTo>
                <a:lnTo>
                  <a:pt x="371" y="1452"/>
                </a:lnTo>
                <a:lnTo>
                  <a:pt x="370" y="1456"/>
                </a:lnTo>
                <a:lnTo>
                  <a:pt x="368" y="1460"/>
                </a:lnTo>
                <a:lnTo>
                  <a:pt x="365" y="1465"/>
                </a:lnTo>
                <a:lnTo>
                  <a:pt x="362" y="1469"/>
                </a:lnTo>
                <a:lnTo>
                  <a:pt x="358" y="1472"/>
                </a:lnTo>
                <a:lnTo>
                  <a:pt x="354" y="1475"/>
                </a:lnTo>
                <a:lnTo>
                  <a:pt x="349" y="1476"/>
                </a:lnTo>
                <a:lnTo>
                  <a:pt x="345" y="1479"/>
                </a:lnTo>
                <a:lnTo>
                  <a:pt x="342" y="1482"/>
                </a:lnTo>
                <a:lnTo>
                  <a:pt x="341" y="1485"/>
                </a:lnTo>
                <a:lnTo>
                  <a:pt x="341" y="1486"/>
                </a:lnTo>
                <a:lnTo>
                  <a:pt x="342" y="1489"/>
                </a:lnTo>
                <a:lnTo>
                  <a:pt x="344" y="1491"/>
                </a:lnTo>
                <a:lnTo>
                  <a:pt x="357" y="1503"/>
                </a:lnTo>
                <a:lnTo>
                  <a:pt x="370" y="1519"/>
                </a:lnTo>
                <a:lnTo>
                  <a:pt x="371" y="1524"/>
                </a:lnTo>
                <a:lnTo>
                  <a:pt x="371" y="1529"/>
                </a:lnTo>
                <a:lnTo>
                  <a:pt x="370" y="1534"/>
                </a:lnTo>
                <a:lnTo>
                  <a:pt x="367" y="1538"/>
                </a:lnTo>
                <a:lnTo>
                  <a:pt x="360" y="1548"/>
                </a:lnTo>
                <a:lnTo>
                  <a:pt x="349" y="1557"/>
                </a:lnTo>
                <a:lnTo>
                  <a:pt x="358" y="1570"/>
                </a:lnTo>
                <a:lnTo>
                  <a:pt x="368" y="1580"/>
                </a:lnTo>
                <a:lnTo>
                  <a:pt x="377" y="1587"/>
                </a:lnTo>
                <a:lnTo>
                  <a:pt x="385" y="1594"/>
                </a:lnTo>
                <a:lnTo>
                  <a:pt x="394" y="1600"/>
                </a:lnTo>
                <a:lnTo>
                  <a:pt x="401" y="1609"/>
                </a:lnTo>
                <a:lnTo>
                  <a:pt x="404" y="1614"/>
                </a:lnTo>
                <a:lnTo>
                  <a:pt x="406" y="1620"/>
                </a:lnTo>
                <a:lnTo>
                  <a:pt x="407" y="1626"/>
                </a:lnTo>
                <a:lnTo>
                  <a:pt x="409" y="1633"/>
                </a:lnTo>
                <a:lnTo>
                  <a:pt x="407" y="1646"/>
                </a:lnTo>
                <a:lnTo>
                  <a:pt x="404" y="1658"/>
                </a:lnTo>
                <a:lnTo>
                  <a:pt x="384" y="1655"/>
                </a:lnTo>
                <a:lnTo>
                  <a:pt x="365" y="1653"/>
                </a:lnTo>
                <a:lnTo>
                  <a:pt x="362" y="1662"/>
                </a:lnTo>
                <a:lnTo>
                  <a:pt x="360" y="1669"/>
                </a:lnTo>
                <a:lnTo>
                  <a:pt x="360" y="1672"/>
                </a:lnTo>
                <a:lnTo>
                  <a:pt x="362" y="1678"/>
                </a:lnTo>
                <a:lnTo>
                  <a:pt x="368" y="1686"/>
                </a:lnTo>
                <a:lnTo>
                  <a:pt x="378" y="1698"/>
                </a:lnTo>
                <a:lnTo>
                  <a:pt x="383" y="1709"/>
                </a:lnTo>
                <a:lnTo>
                  <a:pt x="384" y="1719"/>
                </a:lnTo>
                <a:lnTo>
                  <a:pt x="384" y="1725"/>
                </a:lnTo>
                <a:lnTo>
                  <a:pt x="381" y="1730"/>
                </a:lnTo>
                <a:lnTo>
                  <a:pt x="377" y="1732"/>
                </a:lnTo>
                <a:lnTo>
                  <a:pt x="371" y="1734"/>
                </a:lnTo>
                <a:lnTo>
                  <a:pt x="364" y="1735"/>
                </a:lnTo>
                <a:lnTo>
                  <a:pt x="357" y="1734"/>
                </a:lnTo>
                <a:lnTo>
                  <a:pt x="338" y="1744"/>
                </a:lnTo>
                <a:lnTo>
                  <a:pt x="326" y="1751"/>
                </a:lnTo>
                <a:lnTo>
                  <a:pt x="324" y="1754"/>
                </a:lnTo>
                <a:lnTo>
                  <a:pt x="322" y="1755"/>
                </a:lnTo>
                <a:lnTo>
                  <a:pt x="322" y="1758"/>
                </a:lnTo>
                <a:lnTo>
                  <a:pt x="324" y="1760"/>
                </a:lnTo>
                <a:lnTo>
                  <a:pt x="338" y="1770"/>
                </a:lnTo>
                <a:lnTo>
                  <a:pt x="361" y="1787"/>
                </a:lnTo>
                <a:lnTo>
                  <a:pt x="362" y="1783"/>
                </a:lnTo>
                <a:lnTo>
                  <a:pt x="367" y="1774"/>
                </a:lnTo>
                <a:lnTo>
                  <a:pt x="368" y="1770"/>
                </a:lnTo>
                <a:lnTo>
                  <a:pt x="371" y="1767"/>
                </a:lnTo>
                <a:lnTo>
                  <a:pt x="374" y="1764"/>
                </a:lnTo>
                <a:lnTo>
                  <a:pt x="375" y="1766"/>
                </a:lnTo>
                <a:lnTo>
                  <a:pt x="378" y="1768"/>
                </a:lnTo>
                <a:lnTo>
                  <a:pt x="378" y="1773"/>
                </a:lnTo>
                <a:lnTo>
                  <a:pt x="378" y="1779"/>
                </a:lnTo>
                <a:lnTo>
                  <a:pt x="377" y="1784"/>
                </a:lnTo>
                <a:lnTo>
                  <a:pt x="374" y="1794"/>
                </a:lnTo>
                <a:lnTo>
                  <a:pt x="373" y="1800"/>
                </a:lnTo>
                <a:lnTo>
                  <a:pt x="377" y="1804"/>
                </a:lnTo>
                <a:lnTo>
                  <a:pt x="383" y="1810"/>
                </a:lnTo>
                <a:lnTo>
                  <a:pt x="385" y="1812"/>
                </a:lnTo>
                <a:lnTo>
                  <a:pt x="387" y="1815"/>
                </a:lnTo>
                <a:lnTo>
                  <a:pt x="387" y="1815"/>
                </a:lnTo>
                <a:lnTo>
                  <a:pt x="385" y="1816"/>
                </a:lnTo>
                <a:lnTo>
                  <a:pt x="380" y="1816"/>
                </a:lnTo>
                <a:lnTo>
                  <a:pt x="374" y="1819"/>
                </a:lnTo>
                <a:lnTo>
                  <a:pt x="368" y="1822"/>
                </a:lnTo>
                <a:lnTo>
                  <a:pt x="362" y="1827"/>
                </a:lnTo>
                <a:lnTo>
                  <a:pt x="358" y="1835"/>
                </a:lnTo>
                <a:lnTo>
                  <a:pt x="354" y="1842"/>
                </a:lnTo>
                <a:lnTo>
                  <a:pt x="352" y="1851"/>
                </a:lnTo>
                <a:lnTo>
                  <a:pt x="352" y="1858"/>
                </a:lnTo>
                <a:lnTo>
                  <a:pt x="355" y="1863"/>
                </a:lnTo>
                <a:lnTo>
                  <a:pt x="360" y="1871"/>
                </a:lnTo>
                <a:lnTo>
                  <a:pt x="362" y="1874"/>
                </a:lnTo>
                <a:lnTo>
                  <a:pt x="364" y="1876"/>
                </a:lnTo>
                <a:lnTo>
                  <a:pt x="365" y="1879"/>
                </a:lnTo>
                <a:lnTo>
                  <a:pt x="364" y="1882"/>
                </a:lnTo>
                <a:lnTo>
                  <a:pt x="349" y="1875"/>
                </a:lnTo>
                <a:lnTo>
                  <a:pt x="335" y="1871"/>
                </a:lnTo>
                <a:lnTo>
                  <a:pt x="329" y="1869"/>
                </a:lnTo>
                <a:lnTo>
                  <a:pt x="324" y="1871"/>
                </a:lnTo>
                <a:lnTo>
                  <a:pt x="318" y="1872"/>
                </a:lnTo>
                <a:lnTo>
                  <a:pt x="315" y="1876"/>
                </a:lnTo>
                <a:lnTo>
                  <a:pt x="313" y="1878"/>
                </a:lnTo>
                <a:lnTo>
                  <a:pt x="312" y="1878"/>
                </a:lnTo>
                <a:lnTo>
                  <a:pt x="311" y="1878"/>
                </a:lnTo>
                <a:lnTo>
                  <a:pt x="309" y="1876"/>
                </a:lnTo>
                <a:lnTo>
                  <a:pt x="308" y="1874"/>
                </a:lnTo>
                <a:lnTo>
                  <a:pt x="305" y="1868"/>
                </a:lnTo>
                <a:lnTo>
                  <a:pt x="302" y="1863"/>
                </a:lnTo>
                <a:lnTo>
                  <a:pt x="298" y="1859"/>
                </a:lnTo>
                <a:lnTo>
                  <a:pt x="293" y="1855"/>
                </a:lnTo>
                <a:lnTo>
                  <a:pt x="286" y="1855"/>
                </a:lnTo>
                <a:lnTo>
                  <a:pt x="283" y="1866"/>
                </a:lnTo>
                <a:lnTo>
                  <a:pt x="282" y="1879"/>
                </a:lnTo>
                <a:lnTo>
                  <a:pt x="283" y="1892"/>
                </a:lnTo>
                <a:lnTo>
                  <a:pt x="286" y="1905"/>
                </a:lnTo>
                <a:lnTo>
                  <a:pt x="290" y="1918"/>
                </a:lnTo>
                <a:lnTo>
                  <a:pt x="296" y="1931"/>
                </a:lnTo>
                <a:lnTo>
                  <a:pt x="302" y="1943"/>
                </a:lnTo>
                <a:lnTo>
                  <a:pt x="309" y="1953"/>
                </a:lnTo>
                <a:lnTo>
                  <a:pt x="308" y="1956"/>
                </a:lnTo>
                <a:lnTo>
                  <a:pt x="306" y="1959"/>
                </a:lnTo>
                <a:lnTo>
                  <a:pt x="303" y="1961"/>
                </a:lnTo>
                <a:lnTo>
                  <a:pt x="302" y="1963"/>
                </a:lnTo>
                <a:lnTo>
                  <a:pt x="301" y="1966"/>
                </a:lnTo>
                <a:lnTo>
                  <a:pt x="302" y="1970"/>
                </a:lnTo>
                <a:lnTo>
                  <a:pt x="305" y="1976"/>
                </a:lnTo>
                <a:lnTo>
                  <a:pt x="313" y="1984"/>
                </a:lnTo>
                <a:lnTo>
                  <a:pt x="309" y="1987"/>
                </a:lnTo>
                <a:lnTo>
                  <a:pt x="306" y="1993"/>
                </a:lnTo>
                <a:lnTo>
                  <a:pt x="305" y="1995"/>
                </a:lnTo>
                <a:lnTo>
                  <a:pt x="302" y="1996"/>
                </a:lnTo>
                <a:lnTo>
                  <a:pt x="299" y="1997"/>
                </a:lnTo>
                <a:lnTo>
                  <a:pt x="296" y="1996"/>
                </a:lnTo>
                <a:lnTo>
                  <a:pt x="289" y="1993"/>
                </a:lnTo>
                <a:lnTo>
                  <a:pt x="283" y="1992"/>
                </a:lnTo>
                <a:lnTo>
                  <a:pt x="277" y="1992"/>
                </a:lnTo>
                <a:lnTo>
                  <a:pt x="272" y="1993"/>
                </a:lnTo>
                <a:lnTo>
                  <a:pt x="262" y="1996"/>
                </a:lnTo>
                <a:lnTo>
                  <a:pt x="253" y="2002"/>
                </a:lnTo>
                <a:lnTo>
                  <a:pt x="249" y="2007"/>
                </a:lnTo>
                <a:lnTo>
                  <a:pt x="246" y="2013"/>
                </a:lnTo>
                <a:lnTo>
                  <a:pt x="247" y="2015"/>
                </a:lnTo>
                <a:lnTo>
                  <a:pt x="249" y="2015"/>
                </a:lnTo>
                <a:lnTo>
                  <a:pt x="252" y="2015"/>
                </a:lnTo>
                <a:lnTo>
                  <a:pt x="256" y="2013"/>
                </a:lnTo>
                <a:lnTo>
                  <a:pt x="263" y="2013"/>
                </a:lnTo>
                <a:lnTo>
                  <a:pt x="269" y="2013"/>
                </a:lnTo>
                <a:lnTo>
                  <a:pt x="276" y="2013"/>
                </a:lnTo>
                <a:lnTo>
                  <a:pt x="283" y="2016"/>
                </a:lnTo>
                <a:lnTo>
                  <a:pt x="289" y="2020"/>
                </a:lnTo>
                <a:lnTo>
                  <a:pt x="295" y="2025"/>
                </a:lnTo>
                <a:lnTo>
                  <a:pt x="299" y="2031"/>
                </a:lnTo>
                <a:lnTo>
                  <a:pt x="302" y="2038"/>
                </a:lnTo>
                <a:lnTo>
                  <a:pt x="302" y="2042"/>
                </a:lnTo>
                <a:lnTo>
                  <a:pt x="302" y="2045"/>
                </a:lnTo>
                <a:lnTo>
                  <a:pt x="301" y="2046"/>
                </a:lnTo>
                <a:lnTo>
                  <a:pt x="299" y="2049"/>
                </a:lnTo>
                <a:lnTo>
                  <a:pt x="293" y="2052"/>
                </a:lnTo>
                <a:lnTo>
                  <a:pt x="286" y="2055"/>
                </a:lnTo>
                <a:lnTo>
                  <a:pt x="273" y="2059"/>
                </a:lnTo>
                <a:lnTo>
                  <a:pt x="266" y="2061"/>
                </a:lnTo>
                <a:lnTo>
                  <a:pt x="265" y="2068"/>
                </a:lnTo>
                <a:lnTo>
                  <a:pt x="265" y="2072"/>
                </a:lnTo>
                <a:lnTo>
                  <a:pt x="266" y="2075"/>
                </a:lnTo>
                <a:lnTo>
                  <a:pt x="267" y="2077"/>
                </a:lnTo>
                <a:lnTo>
                  <a:pt x="273" y="2078"/>
                </a:lnTo>
                <a:lnTo>
                  <a:pt x="282" y="2075"/>
                </a:lnTo>
                <a:lnTo>
                  <a:pt x="299" y="2068"/>
                </a:lnTo>
                <a:lnTo>
                  <a:pt x="312" y="2065"/>
                </a:lnTo>
                <a:lnTo>
                  <a:pt x="315" y="2068"/>
                </a:lnTo>
                <a:lnTo>
                  <a:pt x="316" y="2074"/>
                </a:lnTo>
                <a:lnTo>
                  <a:pt x="316" y="2081"/>
                </a:lnTo>
                <a:lnTo>
                  <a:pt x="316" y="2092"/>
                </a:lnTo>
                <a:lnTo>
                  <a:pt x="312" y="2118"/>
                </a:lnTo>
                <a:lnTo>
                  <a:pt x="305" y="2150"/>
                </a:lnTo>
                <a:lnTo>
                  <a:pt x="298" y="2153"/>
                </a:lnTo>
                <a:lnTo>
                  <a:pt x="292" y="2156"/>
                </a:lnTo>
                <a:lnTo>
                  <a:pt x="295" y="2166"/>
                </a:lnTo>
                <a:lnTo>
                  <a:pt x="298" y="2173"/>
                </a:lnTo>
                <a:lnTo>
                  <a:pt x="295" y="2195"/>
                </a:lnTo>
                <a:lnTo>
                  <a:pt x="290" y="2208"/>
                </a:lnTo>
                <a:lnTo>
                  <a:pt x="286" y="2216"/>
                </a:lnTo>
                <a:lnTo>
                  <a:pt x="280" y="2219"/>
                </a:lnTo>
                <a:lnTo>
                  <a:pt x="277" y="2219"/>
                </a:lnTo>
                <a:lnTo>
                  <a:pt x="275" y="2219"/>
                </a:lnTo>
                <a:lnTo>
                  <a:pt x="275" y="2219"/>
                </a:lnTo>
                <a:lnTo>
                  <a:pt x="276" y="2223"/>
                </a:lnTo>
                <a:lnTo>
                  <a:pt x="280" y="2231"/>
                </a:lnTo>
                <a:lnTo>
                  <a:pt x="283" y="2239"/>
                </a:lnTo>
                <a:lnTo>
                  <a:pt x="286" y="2247"/>
                </a:lnTo>
                <a:lnTo>
                  <a:pt x="288" y="2254"/>
                </a:lnTo>
                <a:lnTo>
                  <a:pt x="288" y="2267"/>
                </a:lnTo>
                <a:lnTo>
                  <a:pt x="285" y="2278"/>
                </a:lnTo>
                <a:lnTo>
                  <a:pt x="280" y="2285"/>
                </a:lnTo>
                <a:lnTo>
                  <a:pt x="275" y="2291"/>
                </a:lnTo>
                <a:lnTo>
                  <a:pt x="272" y="2293"/>
                </a:lnTo>
                <a:lnTo>
                  <a:pt x="269" y="2294"/>
                </a:lnTo>
                <a:lnTo>
                  <a:pt x="266" y="2294"/>
                </a:lnTo>
                <a:lnTo>
                  <a:pt x="263" y="2293"/>
                </a:lnTo>
                <a:lnTo>
                  <a:pt x="262" y="2293"/>
                </a:lnTo>
                <a:lnTo>
                  <a:pt x="260" y="2297"/>
                </a:lnTo>
                <a:lnTo>
                  <a:pt x="260" y="2304"/>
                </a:lnTo>
                <a:lnTo>
                  <a:pt x="260" y="2311"/>
                </a:lnTo>
                <a:lnTo>
                  <a:pt x="262" y="2320"/>
                </a:lnTo>
                <a:lnTo>
                  <a:pt x="262" y="2327"/>
                </a:lnTo>
                <a:lnTo>
                  <a:pt x="260" y="2334"/>
                </a:lnTo>
                <a:lnTo>
                  <a:pt x="259" y="2337"/>
                </a:lnTo>
                <a:lnTo>
                  <a:pt x="256" y="2339"/>
                </a:lnTo>
                <a:lnTo>
                  <a:pt x="252" y="2336"/>
                </a:lnTo>
                <a:lnTo>
                  <a:pt x="246" y="2333"/>
                </a:lnTo>
                <a:lnTo>
                  <a:pt x="240" y="2329"/>
                </a:lnTo>
                <a:lnTo>
                  <a:pt x="230" y="2319"/>
                </a:lnTo>
                <a:lnTo>
                  <a:pt x="224" y="2311"/>
                </a:lnTo>
                <a:lnTo>
                  <a:pt x="210" y="2323"/>
                </a:lnTo>
                <a:lnTo>
                  <a:pt x="201" y="2331"/>
                </a:lnTo>
                <a:lnTo>
                  <a:pt x="200" y="2333"/>
                </a:lnTo>
                <a:lnTo>
                  <a:pt x="200" y="2334"/>
                </a:lnTo>
                <a:lnTo>
                  <a:pt x="201" y="2336"/>
                </a:lnTo>
                <a:lnTo>
                  <a:pt x="204" y="2337"/>
                </a:lnTo>
                <a:lnTo>
                  <a:pt x="213" y="2340"/>
                </a:lnTo>
                <a:lnTo>
                  <a:pt x="227" y="2342"/>
                </a:lnTo>
                <a:lnTo>
                  <a:pt x="234" y="2344"/>
                </a:lnTo>
                <a:lnTo>
                  <a:pt x="240" y="2347"/>
                </a:lnTo>
                <a:lnTo>
                  <a:pt x="246" y="2347"/>
                </a:lnTo>
                <a:lnTo>
                  <a:pt x="252" y="2349"/>
                </a:lnTo>
                <a:lnTo>
                  <a:pt x="262" y="2347"/>
                </a:lnTo>
                <a:lnTo>
                  <a:pt x="270" y="2346"/>
                </a:lnTo>
                <a:lnTo>
                  <a:pt x="277" y="2344"/>
                </a:lnTo>
                <a:lnTo>
                  <a:pt x="282" y="2344"/>
                </a:lnTo>
                <a:lnTo>
                  <a:pt x="283" y="2346"/>
                </a:lnTo>
                <a:lnTo>
                  <a:pt x="285" y="2347"/>
                </a:lnTo>
                <a:lnTo>
                  <a:pt x="283" y="2350"/>
                </a:lnTo>
                <a:lnTo>
                  <a:pt x="282" y="2353"/>
                </a:lnTo>
                <a:lnTo>
                  <a:pt x="286" y="2363"/>
                </a:lnTo>
                <a:lnTo>
                  <a:pt x="292" y="2376"/>
                </a:lnTo>
                <a:lnTo>
                  <a:pt x="295" y="2382"/>
                </a:lnTo>
                <a:lnTo>
                  <a:pt x="299" y="2386"/>
                </a:lnTo>
                <a:lnTo>
                  <a:pt x="301" y="2388"/>
                </a:lnTo>
                <a:lnTo>
                  <a:pt x="302" y="2388"/>
                </a:lnTo>
                <a:lnTo>
                  <a:pt x="303" y="2388"/>
                </a:lnTo>
                <a:lnTo>
                  <a:pt x="303" y="2386"/>
                </a:lnTo>
                <a:lnTo>
                  <a:pt x="306" y="2382"/>
                </a:lnTo>
                <a:lnTo>
                  <a:pt x="309" y="2379"/>
                </a:lnTo>
                <a:lnTo>
                  <a:pt x="312" y="2378"/>
                </a:lnTo>
                <a:lnTo>
                  <a:pt x="316" y="2378"/>
                </a:lnTo>
                <a:lnTo>
                  <a:pt x="319" y="2378"/>
                </a:lnTo>
                <a:lnTo>
                  <a:pt x="324" y="2379"/>
                </a:lnTo>
                <a:lnTo>
                  <a:pt x="326" y="2380"/>
                </a:lnTo>
                <a:lnTo>
                  <a:pt x="328" y="2383"/>
                </a:lnTo>
                <a:lnTo>
                  <a:pt x="329" y="2388"/>
                </a:lnTo>
                <a:lnTo>
                  <a:pt x="329" y="2392"/>
                </a:lnTo>
                <a:lnTo>
                  <a:pt x="329" y="2396"/>
                </a:lnTo>
                <a:lnTo>
                  <a:pt x="328" y="2402"/>
                </a:lnTo>
                <a:lnTo>
                  <a:pt x="324" y="2408"/>
                </a:lnTo>
                <a:lnTo>
                  <a:pt x="318" y="2415"/>
                </a:lnTo>
                <a:lnTo>
                  <a:pt x="311" y="2422"/>
                </a:lnTo>
                <a:lnTo>
                  <a:pt x="302" y="2429"/>
                </a:lnTo>
                <a:lnTo>
                  <a:pt x="299" y="2441"/>
                </a:lnTo>
                <a:lnTo>
                  <a:pt x="298" y="2451"/>
                </a:lnTo>
                <a:lnTo>
                  <a:pt x="316" y="2458"/>
                </a:lnTo>
                <a:lnTo>
                  <a:pt x="337" y="2465"/>
                </a:lnTo>
                <a:lnTo>
                  <a:pt x="325" y="2481"/>
                </a:lnTo>
                <a:lnTo>
                  <a:pt x="315" y="2491"/>
                </a:lnTo>
                <a:lnTo>
                  <a:pt x="311" y="2494"/>
                </a:lnTo>
                <a:lnTo>
                  <a:pt x="306" y="2496"/>
                </a:lnTo>
                <a:lnTo>
                  <a:pt x="302" y="2497"/>
                </a:lnTo>
                <a:lnTo>
                  <a:pt x="299" y="2497"/>
                </a:lnTo>
                <a:lnTo>
                  <a:pt x="295" y="2496"/>
                </a:lnTo>
                <a:lnTo>
                  <a:pt x="290" y="2494"/>
                </a:lnTo>
                <a:lnTo>
                  <a:pt x="286" y="2490"/>
                </a:lnTo>
                <a:lnTo>
                  <a:pt x="282" y="2487"/>
                </a:lnTo>
                <a:lnTo>
                  <a:pt x="273" y="2475"/>
                </a:lnTo>
                <a:lnTo>
                  <a:pt x="263" y="2463"/>
                </a:lnTo>
                <a:lnTo>
                  <a:pt x="257" y="2464"/>
                </a:lnTo>
                <a:lnTo>
                  <a:pt x="253" y="2465"/>
                </a:lnTo>
                <a:lnTo>
                  <a:pt x="253" y="2474"/>
                </a:lnTo>
                <a:lnTo>
                  <a:pt x="253" y="2478"/>
                </a:lnTo>
                <a:lnTo>
                  <a:pt x="254" y="2484"/>
                </a:lnTo>
                <a:lnTo>
                  <a:pt x="259" y="2491"/>
                </a:lnTo>
                <a:lnTo>
                  <a:pt x="275" y="2509"/>
                </a:lnTo>
                <a:lnTo>
                  <a:pt x="288" y="2524"/>
                </a:lnTo>
                <a:lnTo>
                  <a:pt x="288" y="2536"/>
                </a:lnTo>
                <a:lnTo>
                  <a:pt x="288" y="2547"/>
                </a:lnTo>
                <a:lnTo>
                  <a:pt x="286" y="2560"/>
                </a:lnTo>
                <a:lnTo>
                  <a:pt x="285" y="2573"/>
                </a:lnTo>
                <a:lnTo>
                  <a:pt x="282" y="2583"/>
                </a:lnTo>
                <a:lnTo>
                  <a:pt x="277" y="2591"/>
                </a:lnTo>
                <a:lnTo>
                  <a:pt x="276" y="2592"/>
                </a:lnTo>
                <a:lnTo>
                  <a:pt x="273" y="2594"/>
                </a:lnTo>
                <a:lnTo>
                  <a:pt x="270" y="2594"/>
                </a:lnTo>
                <a:lnTo>
                  <a:pt x="267" y="2592"/>
                </a:lnTo>
                <a:lnTo>
                  <a:pt x="262" y="2592"/>
                </a:lnTo>
                <a:lnTo>
                  <a:pt x="254" y="2589"/>
                </a:lnTo>
                <a:lnTo>
                  <a:pt x="247" y="2588"/>
                </a:lnTo>
                <a:lnTo>
                  <a:pt x="241" y="2583"/>
                </a:lnTo>
                <a:lnTo>
                  <a:pt x="234" y="2579"/>
                </a:lnTo>
                <a:lnTo>
                  <a:pt x="230" y="2573"/>
                </a:lnTo>
                <a:lnTo>
                  <a:pt x="226" y="2568"/>
                </a:lnTo>
                <a:lnTo>
                  <a:pt x="223" y="2560"/>
                </a:lnTo>
                <a:lnTo>
                  <a:pt x="218" y="2568"/>
                </a:lnTo>
                <a:lnTo>
                  <a:pt x="216" y="2573"/>
                </a:lnTo>
                <a:lnTo>
                  <a:pt x="213" y="2579"/>
                </a:lnTo>
                <a:lnTo>
                  <a:pt x="213" y="2585"/>
                </a:lnTo>
                <a:lnTo>
                  <a:pt x="211" y="2594"/>
                </a:lnTo>
                <a:lnTo>
                  <a:pt x="213" y="2604"/>
                </a:lnTo>
                <a:lnTo>
                  <a:pt x="234" y="2611"/>
                </a:lnTo>
                <a:lnTo>
                  <a:pt x="252" y="2618"/>
                </a:lnTo>
                <a:lnTo>
                  <a:pt x="254" y="2619"/>
                </a:lnTo>
                <a:lnTo>
                  <a:pt x="257" y="2624"/>
                </a:lnTo>
                <a:lnTo>
                  <a:pt x="259" y="2627"/>
                </a:lnTo>
                <a:lnTo>
                  <a:pt x="259" y="2631"/>
                </a:lnTo>
                <a:lnTo>
                  <a:pt x="260" y="2635"/>
                </a:lnTo>
                <a:lnTo>
                  <a:pt x="259" y="2640"/>
                </a:lnTo>
                <a:lnTo>
                  <a:pt x="257" y="2643"/>
                </a:lnTo>
                <a:lnTo>
                  <a:pt x="256" y="2644"/>
                </a:lnTo>
                <a:lnTo>
                  <a:pt x="246" y="2648"/>
                </a:lnTo>
                <a:lnTo>
                  <a:pt x="239" y="2653"/>
                </a:lnTo>
                <a:lnTo>
                  <a:pt x="234" y="2657"/>
                </a:lnTo>
                <a:lnTo>
                  <a:pt x="233" y="2661"/>
                </a:lnTo>
                <a:lnTo>
                  <a:pt x="234" y="2666"/>
                </a:lnTo>
                <a:lnTo>
                  <a:pt x="237" y="2668"/>
                </a:lnTo>
                <a:lnTo>
                  <a:pt x="241" y="2670"/>
                </a:lnTo>
                <a:lnTo>
                  <a:pt x="250" y="2668"/>
                </a:lnTo>
                <a:lnTo>
                  <a:pt x="269" y="2666"/>
                </a:lnTo>
                <a:lnTo>
                  <a:pt x="283" y="2664"/>
                </a:lnTo>
                <a:lnTo>
                  <a:pt x="289" y="2648"/>
                </a:lnTo>
                <a:lnTo>
                  <a:pt x="292" y="2635"/>
                </a:lnTo>
                <a:lnTo>
                  <a:pt x="298" y="2645"/>
                </a:lnTo>
                <a:lnTo>
                  <a:pt x="308" y="2660"/>
                </a:lnTo>
                <a:lnTo>
                  <a:pt x="318" y="2674"/>
                </a:lnTo>
                <a:lnTo>
                  <a:pt x="324" y="2687"/>
                </a:lnTo>
                <a:lnTo>
                  <a:pt x="337" y="2693"/>
                </a:lnTo>
                <a:lnTo>
                  <a:pt x="349" y="2702"/>
                </a:lnTo>
                <a:lnTo>
                  <a:pt x="347" y="2709"/>
                </a:lnTo>
                <a:lnTo>
                  <a:pt x="341" y="2717"/>
                </a:lnTo>
                <a:lnTo>
                  <a:pt x="332" y="2725"/>
                </a:lnTo>
                <a:lnTo>
                  <a:pt x="322" y="2733"/>
                </a:lnTo>
                <a:lnTo>
                  <a:pt x="311" y="2739"/>
                </a:lnTo>
                <a:lnTo>
                  <a:pt x="301" y="2743"/>
                </a:lnTo>
                <a:lnTo>
                  <a:pt x="292" y="2746"/>
                </a:lnTo>
                <a:lnTo>
                  <a:pt x="283" y="2745"/>
                </a:lnTo>
                <a:lnTo>
                  <a:pt x="280" y="2751"/>
                </a:lnTo>
                <a:lnTo>
                  <a:pt x="279" y="2755"/>
                </a:lnTo>
                <a:lnTo>
                  <a:pt x="279" y="2759"/>
                </a:lnTo>
                <a:lnTo>
                  <a:pt x="282" y="2763"/>
                </a:lnTo>
                <a:lnTo>
                  <a:pt x="286" y="2766"/>
                </a:lnTo>
                <a:lnTo>
                  <a:pt x="290" y="2769"/>
                </a:lnTo>
                <a:lnTo>
                  <a:pt x="298" y="2772"/>
                </a:lnTo>
                <a:lnTo>
                  <a:pt x="303" y="2774"/>
                </a:lnTo>
                <a:lnTo>
                  <a:pt x="311" y="2774"/>
                </a:lnTo>
                <a:lnTo>
                  <a:pt x="318" y="2775"/>
                </a:lnTo>
                <a:lnTo>
                  <a:pt x="325" y="2774"/>
                </a:lnTo>
                <a:lnTo>
                  <a:pt x="332" y="2772"/>
                </a:lnTo>
                <a:lnTo>
                  <a:pt x="338" y="2771"/>
                </a:lnTo>
                <a:lnTo>
                  <a:pt x="344" y="2768"/>
                </a:lnTo>
                <a:lnTo>
                  <a:pt x="347" y="2763"/>
                </a:lnTo>
                <a:lnTo>
                  <a:pt x="348" y="2758"/>
                </a:lnTo>
                <a:lnTo>
                  <a:pt x="351" y="2756"/>
                </a:lnTo>
                <a:lnTo>
                  <a:pt x="358" y="2748"/>
                </a:lnTo>
                <a:lnTo>
                  <a:pt x="371" y="2748"/>
                </a:lnTo>
                <a:lnTo>
                  <a:pt x="383" y="2751"/>
                </a:lnTo>
                <a:lnTo>
                  <a:pt x="391" y="2753"/>
                </a:lnTo>
                <a:lnTo>
                  <a:pt x="397" y="2758"/>
                </a:lnTo>
                <a:lnTo>
                  <a:pt x="400" y="2762"/>
                </a:lnTo>
                <a:lnTo>
                  <a:pt x="400" y="2765"/>
                </a:lnTo>
                <a:lnTo>
                  <a:pt x="398" y="2768"/>
                </a:lnTo>
                <a:lnTo>
                  <a:pt x="393" y="2769"/>
                </a:lnTo>
                <a:lnTo>
                  <a:pt x="380" y="2771"/>
                </a:lnTo>
                <a:lnTo>
                  <a:pt x="368" y="2775"/>
                </a:lnTo>
                <a:lnTo>
                  <a:pt x="360" y="2779"/>
                </a:lnTo>
                <a:lnTo>
                  <a:pt x="352" y="2787"/>
                </a:lnTo>
                <a:lnTo>
                  <a:pt x="348" y="2794"/>
                </a:lnTo>
                <a:lnTo>
                  <a:pt x="347" y="2802"/>
                </a:lnTo>
                <a:lnTo>
                  <a:pt x="345" y="2810"/>
                </a:lnTo>
                <a:lnTo>
                  <a:pt x="347" y="2818"/>
                </a:lnTo>
                <a:lnTo>
                  <a:pt x="349" y="2827"/>
                </a:lnTo>
                <a:lnTo>
                  <a:pt x="354" y="2834"/>
                </a:lnTo>
                <a:lnTo>
                  <a:pt x="358" y="2841"/>
                </a:lnTo>
                <a:lnTo>
                  <a:pt x="365" y="2847"/>
                </a:lnTo>
                <a:lnTo>
                  <a:pt x="373" y="2851"/>
                </a:lnTo>
                <a:lnTo>
                  <a:pt x="380" y="2854"/>
                </a:lnTo>
                <a:lnTo>
                  <a:pt x="388" y="2856"/>
                </a:lnTo>
                <a:lnTo>
                  <a:pt x="397" y="2854"/>
                </a:lnTo>
                <a:lnTo>
                  <a:pt x="398" y="2866"/>
                </a:lnTo>
                <a:lnTo>
                  <a:pt x="400" y="2883"/>
                </a:lnTo>
                <a:lnTo>
                  <a:pt x="403" y="2900"/>
                </a:lnTo>
                <a:lnTo>
                  <a:pt x="404" y="2910"/>
                </a:lnTo>
                <a:lnTo>
                  <a:pt x="397" y="2915"/>
                </a:lnTo>
                <a:lnTo>
                  <a:pt x="390" y="2919"/>
                </a:lnTo>
                <a:lnTo>
                  <a:pt x="397" y="2941"/>
                </a:lnTo>
                <a:lnTo>
                  <a:pt x="407" y="2962"/>
                </a:lnTo>
                <a:lnTo>
                  <a:pt x="411" y="2971"/>
                </a:lnTo>
                <a:lnTo>
                  <a:pt x="419" y="2978"/>
                </a:lnTo>
                <a:lnTo>
                  <a:pt x="426" y="2985"/>
                </a:lnTo>
                <a:lnTo>
                  <a:pt x="436" y="2991"/>
                </a:lnTo>
                <a:lnTo>
                  <a:pt x="429" y="2997"/>
                </a:lnTo>
                <a:lnTo>
                  <a:pt x="416" y="3007"/>
                </a:lnTo>
                <a:lnTo>
                  <a:pt x="413" y="3010"/>
                </a:lnTo>
                <a:lnTo>
                  <a:pt x="413" y="3013"/>
                </a:lnTo>
                <a:lnTo>
                  <a:pt x="413" y="3014"/>
                </a:lnTo>
                <a:lnTo>
                  <a:pt x="414" y="3015"/>
                </a:lnTo>
                <a:lnTo>
                  <a:pt x="419" y="3017"/>
                </a:lnTo>
                <a:lnTo>
                  <a:pt x="426" y="3017"/>
                </a:lnTo>
                <a:lnTo>
                  <a:pt x="434" y="3015"/>
                </a:lnTo>
                <a:lnTo>
                  <a:pt x="447" y="3014"/>
                </a:lnTo>
                <a:lnTo>
                  <a:pt x="453" y="3011"/>
                </a:lnTo>
                <a:lnTo>
                  <a:pt x="457" y="3007"/>
                </a:lnTo>
                <a:lnTo>
                  <a:pt x="459" y="3005"/>
                </a:lnTo>
                <a:lnTo>
                  <a:pt x="460" y="3004"/>
                </a:lnTo>
                <a:lnTo>
                  <a:pt x="463" y="3004"/>
                </a:lnTo>
                <a:lnTo>
                  <a:pt x="466" y="3005"/>
                </a:lnTo>
                <a:lnTo>
                  <a:pt x="469" y="3011"/>
                </a:lnTo>
                <a:lnTo>
                  <a:pt x="476" y="3020"/>
                </a:lnTo>
                <a:lnTo>
                  <a:pt x="486" y="3028"/>
                </a:lnTo>
                <a:lnTo>
                  <a:pt x="496" y="3039"/>
                </a:lnTo>
                <a:lnTo>
                  <a:pt x="508" y="3047"/>
                </a:lnTo>
                <a:lnTo>
                  <a:pt x="517" y="3056"/>
                </a:lnTo>
                <a:lnTo>
                  <a:pt x="519" y="3060"/>
                </a:lnTo>
                <a:lnTo>
                  <a:pt x="522" y="3063"/>
                </a:lnTo>
                <a:lnTo>
                  <a:pt x="524" y="3066"/>
                </a:lnTo>
                <a:lnTo>
                  <a:pt x="524" y="3067"/>
                </a:lnTo>
                <a:lnTo>
                  <a:pt x="521" y="3069"/>
                </a:lnTo>
                <a:lnTo>
                  <a:pt x="517" y="3070"/>
                </a:lnTo>
                <a:lnTo>
                  <a:pt x="509" y="3072"/>
                </a:lnTo>
                <a:lnTo>
                  <a:pt x="501" y="3072"/>
                </a:lnTo>
                <a:lnTo>
                  <a:pt x="481" y="3070"/>
                </a:lnTo>
                <a:lnTo>
                  <a:pt x="459" y="3067"/>
                </a:lnTo>
                <a:lnTo>
                  <a:pt x="421" y="3062"/>
                </a:lnTo>
                <a:lnTo>
                  <a:pt x="413" y="3060"/>
                </a:lnTo>
                <a:lnTo>
                  <a:pt x="416" y="3066"/>
                </a:lnTo>
                <a:lnTo>
                  <a:pt x="420" y="3070"/>
                </a:lnTo>
                <a:lnTo>
                  <a:pt x="424" y="3073"/>
                </a:lnTo>
                <a:lnTo>
                  <a:pt x="430" y="3076"/>
                </a:lnTo>
                <a:lnTo>
                  <a:pt x="434" y="3079"/>
                </a:lnTo>
                <a:lnTo>
                  <a:pt x="442" y="3083"/>
                </a:lnTo>
                <a:lnTo>
                  <a:pt x="447" y="3087"/>
                </a:lnTo>
                <a:lnTo>
                  <a:pt x="453" y="3096"/>
                </a:lnTo>
                <a:lnTo>
                  <a:pt x="453" y="3099"/>
                </a:lnTo>
                <a:lnTo>
                  <a:pt x="450" y="3103"/>
                </a:lnTo>
                <a:lnTo>
                  <a:pt x="445" y="3111"/>
                </a:lnTo>
                <a:lnTo>
                  <a:pt x="437" y="3118"/>
                </a:lnTo>
                <a:lnTo>
                  <a:pt x="430" y="3126"/>
                </a:lnTo>
                <a:lnTo>
                  <a:pt x="424" y="3135"/>
                </a:lnTo>
                <a:lnTo>
                  <a:pt x="420" y="3144"/>
                </a:lnTo>
                <a:lnTo>
                  <a:pt x="419" y="3151"/>
                </a:lnTo>
                <a:lnTo>
                  <a:pt x="419" y="3154"/>
                </a:lnTo>
                <a:lnTo>
                  <a:pt x="421" y="3157"/>
                </a:lnTo>
                <a:lnTo>
                  <a:pt x="424" y="3159"/>
                </a:lnTo>
                <a:lnTo>
                  <a:pt x="429" y="3161"/>
                </a:lnTo>
                <a:lnTo>
                  <a:pt x="439" y="3165"/>
                </a:lnTo>
                <a:lnTo>
                  <a:pt x="450" y="3168"/>
                </a:lnTo>
                <a:lnTo>
                  <a:pt x="473" y="3172"/>
                </a:lnTo>
                <a:lnTo>
                  <a:pt x="488" y="3175"/>
                </a:lnTo>
                <a:lnTo>
                  <a:pt x="483" y="3187"/>
                </a:lnTo>
                <a:lnTo>
                  <a:pt x="479" y="3195"/>
                </a:lnTo>
                <a:lnTo>
                  <a:pt x="473" y="3204"/>
                </a:lnTo>
                <a:lnTo>
                  <a:pt x="469" y="3211"/>
                </a:lnTo>
                <a:lnTo>
                  <a:pt x="469" y="3216"/>
                </a:lnTo>
                <a:lnTo>
                  <a:pt x="470" y="3220"/>
                </a:lnTo>
                <a:lnTo>
                  <a:pt x="473" y="3224"/>
                </a:lnTo>
                <a:lnTo>
                  <a:pt x="478" y="3227"/>
                </a:lnTo>
                <a:lnTo>
                  <a:pt x="482" y="3231"/>
                </a:lnTo>
                <a:lnTo>
                  <a:pt x="483" y="3234"/>
                </a:lnTo>
                <a:lnTo>
                  <a:pt x="483" y="3239"/>
                </a:lnTo>
                <a:lnTo>
                  <a:pt x="481" y="3242"/>
                </a:lnTo>
                <a:lnTo>
                  <a:pt x="460" y="3255"/>
                </a:lnTo>
                <a:lnTo>
                  <a:pt x="436" y="3266"/>
                </a:lnTo>
                <a:lnTo>
                  <a:pt x="432" y="3270"/>
                </a:lnTo>
                <a:lnTo>
                  <a:pt x="427" y="3273"/>
                </a:lnTo>
                <a:lnTo>
                  <a:pt x="423" y="3278"/>
                </a:lnTo>
                <a:lnTo>
                  <a:pt x="420" y="3283"/>
                </a:lnTo>
                <a:lnTo>
                  <a:pt x="419" y="3288"/>
                </a:lnTo>
                <a:lnTo>
                  <a:pt x="419" y="3293"/>
                </a:lnTo>
                <a:lnTo>
                  <a:pt x="419" y="3299"/>
                </a:lnTo>
                <a:lnTo>
                  <a:pt x="421" y="3306"/>
                </a:lnTo>
                <a:lnTo>
                  <a:pt x="445" y="3316"/>
                </a:lnTo>
                <a:lnTo>
                  <a:pt x="470" y="3329"/>
                </a:lnTo>
                <a:lnTo>
                  <a:pt x="482" y="3335"/>
                </a:lnTo>
                <a:lnTo>
                  <a:pt x="492" y="3341"/>
                </a:lnTo>
                <a:lnTo>
                  <a:pt x="496" y="3344"/>
                </a:lnTo>
                <a:lnTo>
                  <a:pt x="496" y="3347"/>
                </a:lnTo>
                <a:lnTo>
                  <a:pt x="482" y="3345"/>
                </a:lnTo>
                <a:lnTo>
                  <a:pt x="457" y="3339"/>
                </a:lnTo>
                <a:lnTo>
                  <a:pt x="445" y="3335"/>
                </a:lnTo>
                <a:lnTo>
                  <a:pt x="433" y="3331"/>
                </a:lnTo>
                <a:lnTo>
                  <a:pt x="424" y="3327"/>
                </a:lnTo>
                <a:lnTo>
                  <a:pt x="419" y="3322"/>
                </a:lnTo>
                <a:lnTo>
                  <a:pt x="417" y="3319"/>
                </a:lnTo>
                <a:lnTo>
                  <a:pt x="413" y="3316"/>
                </a:lnTo>
                <a:lnTo>
                  <a:pt x="407" y="3314"/>
                </a:lnTo>
                <a:lnTo>
                  <a:pt x="401" y="3312"/>
                </a:lnTo>
                <a:lnTo>
                  <a:pt x="396" y="3311"/>
                </a:lnTo>
                <a:lnTo>
                  <a:pt x="388" y="3311"/>
                </a:lnTo>
                <a:lnTo>
                  <a:pt x="384" y="3311"/>
                </a:lnTo>
                <a:lnTo>
                  <a:pt x="380" y="3314"/>
                </a:lnTo>
                <a:lnTo>
                  <a:pt x="378" y="3318"/>
                </a:lnTo>
                <a:lnTo>
                  <a:pt x="378" y="3322"/>
                </a:lnTo>
                <a:lnTo>
                  <a:pt x="380" y="3328"/>
                </a:lnTo>
                <a:lnTo>
                  <a:pt x="381" y="3335"/>
                </a:lnTo>
                <a:lnTo>
                  <a:pt x="384" y="3347"/>
                </a:lnTo>
                <a:lnTo>
                  <a:pt x="385" y="3352"/>
                </a:lnTo>
                <a:lnTo>
                  <a:pt x="388" y="3358"/>
                </a:lnTo>
                <a:lnTo>
                  <a:pt x="400" y="3370"/>
                </a:lnTo>
                <a:lnTo>
                  <a:pt x="403" y="3374"/>
                </a:lnTo>
                <a:lnTo>
                  <a:pt x="404" y="3378"/>
                </a:lnTo>
                <a:lnTo>
                  <a:pt x="404" y="3383"/>
                </a:lnTo>
                <a:lnTo>
                  <a:pt x="404" y="3388"/>
                </a:lnTo>
                <a:lnTo>
                  <a:pt x="403" y="3393"/>
                </a:lnTo>
                <a:lnTo>
                  <a:pt x="400" y="3399"/>
                </a:lnTo>
                <a:lnTo>
                  <a:pt x="394" y="3403"/>
                </a:lnTo>
                <a:lnTo>
                  <a:pt x="388" y="3409"/>
                </a:lnTo>
                <a:lnTo>
                  <a:pt x="381" y="3411"/>
                </a:lnTo>
                <a:lnTo>
                  <a:pt x="374" y="3413"/>
                </a:lnTo>
                <a:lnTo>
                  <a:pt x="365" y="3413"/>
                </a:lnTo>
                <a:lnTo>
                  <a:pt x="357" y="3411"/>
                </a:lnTo>
                <a:lnTo>
                  <a:pt x="349" y="3409"/>
                </a:lnTo>
                <a:lnTo>
                  <a:pt x="342" y="3406"/>
                </a:lnTo>
                <a:lnTo>
                  <a:pt x="337" y="3403"/>
                </a:lnTo>
                <a:lnTo>
                  <a:pt x="332" y="3400"/>
                </a:lnTo>
                <a:lnTo>
                  <a:pt x="331" y="3400"/>
                </a:lnTo>
                <a:lnTo>
                  <a:pt x="328" y="3409"/>
                </a:lnTo>
                <a:lnTo>
                  <a:pt x="322" y="3422"/>
                </a:lnTo>
                <a:lnTo>
                  <a:pt x="316" y="3437"/>
                </a:lnTo>
                <a:lnTo>
                  <a:pt x="313" y="3442"/>
                </a:lnTo>
                <a:lnTo>
                  <a:pt x="308" y="3445"/>
                </a:lnTo>
                <a:lnTo>
                  <a:pt x="303" y="3447"/>
                </a:lnTo>
                <a:lnTo>
                  <a:pt x="298" y="3449"/>
                </a:lnTo>
                <a:lnTo>
                  <a:pt x="293" y="3450"/>
                </a:lnTo>
                <a:lnTo>
                  <a:pt x="292" y="3453"/>
                </a:lnTo>
                <a:lnTo>
                  <a:pt x="295" y="3456"/>
                </a:lnTo>
                <a:lnTo>
                  <a:pt x="301" y="3462"/>
                </a:lnTo>
                <a:lnTo>
                  <a:pt x="315" y="3466"/>
                </a:lnTo>
                <a:lnTo>
                  <a:pt x="328" y="3471"/>
                </a:lnTo>
                <a:lnTo>
                  <a:pt x="338" y="3476"/>
                </a:lnTo>
                <a:lnTo>
                  <a:pt x="345" y="3481"/>
                </a:lnTo>
                <a:lnTo>
                  <a:pt x="351" y="3486"/>
                </a:lnTo>
                <a:lnTo>
                  <a:pt x="354" y="3491"/>
                </a:lnTo>
                <a:lnTo>
                  <a:pt x="355" y="3496"/>
                </a:lnTo>
                <a:lnTo>
                  <a:pt x="354" y="3501"/>
                </a:lnTo>
                <a:lnTo>
                  <a:pt x="351" y="3505"/>
                </a:lnTo>
                <a:lnTo>
                  <a:pt x="345" y="3508"/>
                </a:lnTo>
                <a:lnTo>
                  <a:pt x="338" y="3511"/>
                </a:lnTo>
                <a:lnTo>
                  <a:pt x="329" y="3512"/>
                </a:lnTo>
                <a:lnTo>
                  <a:pt x="319" y="3512"/>
                </a:lnTo>
                <a:lnTo>
                  <a:pt x="308" y="3511"/>
                </a:lnTo>
                <a:lnTo>
                  <a:pt x="295" y="3509"/>
                </a:lnTo>
                <a:lnTo>
                  <a:pt x="280" y="3507"/>
                </a:lnTo>
                <a:lnTo>
                  <a:pt x="280" y="3512"/>
                </a:lnTo>
                <a:lnTo>
                  <a:pt x="282" y="3518"/>
                </a:lnTo>
                <a:lnTo>
                  <a:pt x="285" y="3524"/>
                </a:lnTo>
                <a:lnTo>
                  <a:pt x="288" y="3528"/>
                </a:lnTo>
                <a:lnTo>
                  <a:pt x="293" y="3537"/>
                </a:lnTo>
                <a:lnTo>
                  <a:pt x="301" y="3543"/>
                </a:lnTo>
                <a:lnTo>
                  <a:pt x="306" y="3548"/>
                </a:lnTo>
                <a:lnTo>
                  <a:pt x="311" y="3554"/>
                </a:lnTo>
                <a:lnTo>
                  <a:pt x="311" y="3557"/>
                </a:lnTo>
                <a:lnTo>
                  <a:pt x="312" y="3560"/>
                </a:lnTo>
                <a:lnTo>
                  <a:pt x="311" y="3564"/>
                </a:lnTo>
                <a:lnTo>
                  <a:pt x="309" y="3567"/>
                </a:lnTo>
                <a:lnTo>
                  <a:pt x="302" y="3574"/>
                </a:lnTo>
                <a:lnTo>
                  <a:pt x="295" y="3581"/>
                </a:lnTo>
                <a:lnTo>
                  <a:pt x="292" y="3584"/>
                </a:lnTo>
                <a:lnTo>
                  <a:pt x="289" y="3587"/>
                </a:lnTo>
                <a:lnTo>
                  <a:pt x="286" y="3589"/>
                </a:lnTo>
                <a:lnTo>
                  <a:pt x="283" y="3587"/>
                </a:lnTo>
                <a:lnTo>
                  <a:pt x="272" y="3577"/>
                </a:lnTo>
                <a:lnTo>
                  <a:pt x="259" y="3567"/>
                </a:lnTo>
                <a:lnTo>
                  <a:pt x="249" y="3558"/>
                </a:lnTo>
                <a:lnTo>
                  <a:pt x="239" y="3554"/>
                </a:lnTo>
                <a:lnTo>
                  <a:pt x="230" y="3561"/>
                </a:lnTo>
                <a:lnTo>
                  <a:pt x="220" y="3567"/>
                </a:lnTo>
                <a:lnTo>
                  <a:pt x="220" y="3577"/>
                </a:lnTo>
                <a:lnTo>
                  <a:pt x="224" y="3587"/>
                </a:lnTo>
                <a:lnTo>
                  <a:pt x="230" y="3594"/>
                </a:lnTo>
                <a:lnTo>
                  <a:pt x="237" y="3602"/>
                </a:lnTo>
                <a:lnTo>
                  <a:pt x="252" y="3615"/>
                </a:lnTo>
                <a:lnTo>
                  <a:pt x="262" y="3625"/>
                </a:lnTo>
                <a:lnTo>
                  <a:pt x="266" y="3632"/>
                </a:lnTo>
                <a:lnTo>
                  <a:pt x="267" y="3638"/>
                </a:lnTo>
                <a:lnTo>
                  <a:pt x="266" y="3643"/>
                </a:lnTo>
                <a:lnTo>
                  <a:pt x="263" y="3646"/>
                </a:lnTo>
                <a:lnTo>
                  <a:pt x="257" y="3649"/>
                </a:lnTo>
                <a:lnTo>
                  <a:pt x="250" y="3651"/>
                </a:lnTo>
                <a:lnTo>
                  <a:pt x="241" y="3652"/>
                </a:lnTo>
                <a:lnTo>
                  <a:pt x="231" y="3651"/>
                </a:lnTo>
                <a:lnTo>
                  <a:pt x="229" y="3652"/>
                </a:lnTo>
                <a:lnTo>
                  <a:pt x="227" y="3658"/>
                </a:lnTo>
                <a:lnTo>
                  <a:pt x="226" y="3663"/>
                </a:lnTo>
                <a:lnTo>
                  <a:pt x="224" y="3671"/>
                </a:lnTo>
                <a:lnTo>
                  <a:pt x="223" y="3678"/>
                </a:lnTo>
                <a:lnTo>
                  <a:pt x="221" y="3685"/>
                </a:lnTo>
                <a:lnTo>
                  <a:pt x="220" y="3687"/>
                </a:lnTo>
                <a:lnTo>
                  <a:pt x="220" y="3688"/>
                </a:lnTo>
                <a:lnTo>
                  <a:pt x="218" y="3689"/>
                </a:lnTo>
                <a:lnTo>
                  <a:pt x="216" y="3689"/>
                </a:lnTo>
                <a:lnTo>
                  <a:pt x="211" y="3687"/>
                </a:lnTo>
                <a:lnTo>
                  <a:pt x="205" y="3679"/>
                </a:lnTo>
                <a:lnTo>
                  <a:pt x="200" y="3671"/>
                </a:lnTo>
                <a:lnTo>
                  <a:pt x="194" y="3661"/>
                </a:lnTo>
                <a:lnTo>
                  <a:pt x="182" y="3642"/>
                </a:lnTo>
                <a:lnTo>
                  <a:pt x="174" y="3632"/>
                </a:lnTo>
                <a:lnTo>
                  <a:pt x="165" y="3632"/>
                </a:lnTo>
                <a:lnTo>
                  <a:pt x="161" y="3632"/>
                </a:lnTo>
                <a:lnTo>
                  <a:pt x="157" y="3633"/>
                </a:lnTo>
                <a:lnTo>
                  <a:pt x="154" y="3636"/>
                </a:lnTo>
                <a:lnTo>
                  <a:pt x="152" y="3638"/>
                </a:lnTo>
                <a:lnTo>
                  <a:pt x="152" y="3640"/>
                </a:lnTo>
                <a:lnTo>
                  <a:pt x="154" y="3645"/>
                </a:lnTo>
                <a:lnTo>
                  <a:pt x="155" y="3648"/>
                </a:lnTo>
                <a:lnTo>
                  <a:pt x="165" y="3663"/>
                </a:lnTo>
                <a:lnTo>
                  <a:pt x="177" y="3678"/>
                </a:lnTo>
                <a:lnTo>
                  <a:pt x="175" y="3681"/>
                </a:lnTo>
                <a:lnTo>
                  <a:pt x="175" y="3687"/>
                </a:lnTo>
                <a:lnTo>
                  <a:pt x="177" y="3694"/>
                </a:lnTo>
                <a:lnTo>
                  <a:pt x="181" y="3704"/>
                </a:lnTo>
                <a:lnTo>
                  <a:pt x="188" y="3714"/>
                </a:lnTo>
                <a:lnTo>
                  <a:pt x="198" y="3724"/>
                </a:lnTo>
                <a:lnTo>
                  <a:pt x="216" y="3737"/>
                </a:lnTo>
                <a:lnTo>
                  <a:pt x="237" y="3750"/>
                </a:lnTo>
                <a:lnTo>
                  <a:pt x="231" y="3754"/>
                </a:lnTo>
                <a:lnTo>
                  <a:pt x="226" y="3757"/>
                </a:lnTo>
                <a:lnTo>
                  <a:pt x="220" y="3759"/>
                </a:lnTo>
                <a:lnTo>
                  <a:pt x="216" y="3760"/>
                </a:lnTo>
                <a:lnTo>
                  <a:pt x="205" y="3760"/>
                </a:lnTo>
                <a:lnTo>
                  <a:pt x="195" y="3757"/>
                </a:lnTo>
                <a:lnTo>
                  <a:pt x="187" y="3751"/>
                </a:lnTo>
                <a:lnTo>
                  <a:pt x="178" y="3746"/>
                </a:lnTo>
                <a:lnTo>
                  <a:pt x="171" y="3737"/>
                </a:lnTo>
                <a:lnTo>
                  <a:pt x="162" y="3728"/>
                </a:lnTo>
                <a:lnTo>
                  <a:pt x="148" y="3708"/>
                </a:lnTo>
                <a:lnTo>
                  <a:pt x="133" y="3691"/>
                </a:lnTo>
                <a:lnTo>
                  <a:pt x="126" y="3684"/>
                </a:lnTo>
                <a:lnTo>
                  <a:pt x="119" y="3678"/>
                </a:lnTo>
                <a:lnTo>
                  <a:pt x="112" y="3675"/>
                </a:lnTo>
                <a:lnTo>
                  <a:pt x="103" y="3674"/>
                </a:lnTo>
                <a:lnTo>
                  <a:pt x="102" y="3688"/>
                </a:lnTo>
                <a:lnTo>
                  <a:pt x="102" y="3701"/>
                </a:lnTo>
                <a:lnTo>
                  <a:pt x="105" y="3712"/>
                </a:lnTo>
                <a:lnTo>
                  <a:pt x="109" y="3723"/>
                </a:lnTo>
                <a:lnTo>
                  <a:pt x="121" y="3743"/>
                </a:lnTo>
                <a:lnTo>
                  <a:pt x="135" y="3763"/>
                </a:lnTo>
                <a:lnTo>
                  <a:pt x="136" y="3766"/>
                </a:lnTo>
                <a:lnTo>
                  <a:pt x="139" y="3769"/>
                </a:lnTo>
                <a:lnTo>
                  <a:pt x="142" y="3771"/>
                </a:lnTo>
                <a:lnTo>
                  <a:pt x="145" y="3773"/>
                </a:lnTo>
                <a:lnTo>
                  <a:pt x="154" y="3777"/>
                </a:lnTo>
                <a:lnTo>
                  <a:pt x="162" y="3780"/>
                </a:lnTo>
                <a:lnTo>
                  <a:pt x="180" y="3783"/>
                </a:lnTo>
                <a:lnTo>
                  <a:pt x="190" y="3782"/>
                </a:lnTo>
                <a:lnTo>
                  <a:pt x="187" y="3792"/>
                </a:lnTo>
                <a:lnTo>
                  <a:pt x="184" y="3799"/>
                </a:lnTo>
                <a:lnTo>
                  <a:pt x="181" y="3802"/>
                </a:lnTo>
                <a:lnTo>
                  <a:pt x="175" y="3805"/>
                </a:lnTo>
                <a:lnTo>
                  <a:pt x="171" y="3805"/>
                </a:lnTo>
                <a:lnTo>
                  <a:pt x="165" y="3803"/>
                </a:lnTo>
                <a:lnTo>
                  <a:pt x="159" y="3800"/>
                </a:lnTo>
                <a:lnTo>
                  <a:pt x="152" y="3796"/>
                </a:lnTo>
                <a:lnTo>
                  <a:pt x="128" y="3777"/>
                </a:lnTo>
                <a:lnTo>
                  <a:pt x="112" y="3767"/>
                </a:lnTo>
                <a:lnTo>
                  <a:pt x="102" y="3783"/>
                </a:lnTo>
                <a:lnTo>
                  <a:pt x="93" y="3792"/>
                </a:lnTo>
                <a:lnTo>
                  <a:pt x="92" y="3796"/>
                </a:lnTo>
                <a:lnTo>
                  <a:pt x="90" y="3803"/>
                </a:lnTo>
                <a:lnTo>
                  <a:pt x="93" y="3810"/>
                </a:lnTo>
                <a:lnTo>
                  <a:pt x="97" y="3822"/>
                </a:lnTo>
                <a:lnTo>
                  <a:pt x="99" y="3825"/>
                </a:lnTo>
                <a:lnTo>
                  <a:pt x="102" y="3829"/>
                </a:lnTo>
                <a:lnTo>
                  <a:pt x="106" y="3833"/>
                </a:lnTo>
                <a:lnTo>
                  <a:pt x="112" y="3838"/>
                </a:lnTo>
                <a:lnTo>
                  <a:pt x="126" y="3848"/>
                </a:lnTo>
                <a:lnTo>
                  <a:pt x="144" y="3858"/>
                </a:lnTo>
                <a:lnTo>
                  <a:pt x="159" y="3868"/>
                </a:lnTo>
                <a:lnTo>
                  <a:pt x="172" y="3877"/>
                </a:lnTo>
                <a:lnTo>
                  <a:pt x="181" y="3884"/>
                </a:lnTo>
                <a:lnTo>
                  <a:pt x="184" y="3887"/>
                </a:lnTo>
                <a:lnTo>
                  <a:pt x="171" y="3891"/>
                </a:lnTo>
                <a:lnTo>
                  <a:pt x="152" y="3901"/>
                </a:lnTo>
                <a:lnTo>
                  <a:pt x="142" y="3905"/>
                </a:lnTo>
                <a:lnTo>
                  <a:pt x="132" y="3910"/>
                </a:lnTo>
                <a:lnTo>
                  <a:pt x="122" y="3913"/>
                </a:lnTo>
                <a:lnTo>
                  <a:pt x="112" y="3913"/>
                </a:lnTo>
                <a:lnTo>
                  <a:pt x="105" y="3910"/>
                </a:lnTo>
                <a:lnTo>
                  <a:pt x="99" y="3904"/>
                </a:lnTo>
                <a:lnTo>
                  <a:pt x="93" y="3898"/>
                </a:lnTo>
                <a:lnTo>
                  <a:pt x="87" y="3890"/>
                </a:lnTo>
                <a:lnTo>
                  <a:pt x="82" y="3882"/>
                </a:lnTo>
                <a:lnTo>
                  <a:pt x="77" y="3877"/>
                </a:lnTo>
                <a:lnTo>
                  <a:pt x="73" y="3871"/>
                </a:lnTo>
                <a:lnTo>
                  <a:pt x="69" y="3869"/>
                </a:lnTo>
                <a:lnTo>
                  <a:pt x="66" y="3874"/>
                </a:lnTo>
                <a:lnTo>
                  <a:pt x="63" y="3875"/>
                </a:lnTo>
                <a:lnTo>
                  <a:pt x="60" y="3877"/>
                </a:lnTo>
                <a:lnTo>
                  <a:pt x="57" y="3878"/>
                </a:lnTo>
                <a:lnTo>
                  <a:pt x="56" y="3878"/>
                </a:lnTo>
                <a:lnTo>
                  <a:pt x="54" y="3881"/>
                </a:lnTo>
                <a:lnTo>
                  <a:pt x="53" y="3884"/>
                </a:lnTo>
                <a:lnTo>
                  <a:pt x="54" y="3890"/>
                </a:lnTo>
                <a:lnTo>
                  <a:pt x="53" y="3891"/>
                </a:lnTo>
                <a:lnTo>
                  <a:pt x="53" y="3892"/>
                </a:lnTo>
                <a:lnTo>
                  <a:pt x="54" y="3895"/>
                </a:lnTo>
                <a:lnTo>
                  <a:pt x="57" y="3897"/>
                </a:lnTo>
                <a:lnTo>
                  <a:pt x="64" y="3903"/>
                </a:lnTo>
                <a:lnTo>
                  <a:pt x="73" y="3908"/>
                </a:lnTo>
                <a:lnTo>
                  <a:pt x="82" y="3913"/>
                </a:lnTo>
                <a:lnTo>
                  <a:pt x="89" y="3918"/>
                </a:lnTo>
                <a:lnTo>
                  <a:pt x="92" y="3920"/>
                </a:lnTo>
                <a:lnTo>
                  <a:pt x="93" y="3923"/>
                </a:lnTo>
                <a:lnTo>
                  <a:pt x="95" y="3924"/>
                </a:lnTo>
                <a:lnTo>
                  <a:pt x="93" y="3924"/>
                </a:lnTo>
                <a:lnTo>
                  <a:pt x="95" y="3940"/>
                </a:lnTo>
                <a:lnTo>
                  <a:pt x="97" y="3954"/>
                </a:lnTo>
                <a:lnTo>
                  <a:pt x="93" y="3960"/>
                </a:lnTo>
                <a:lnTo>
                  <a:pt x="87" y="3964"/>
                </a:lnTo>
                <a:lnTo>
                  <a:pt x="82" y="3967"/>
                </a:lnTo>
                <a:lnTo>
                  <a:pt x="74" y="3970"/>
                </a:lnTo>
                <a:lnTo>
                  <a:pt x="61" y="3975"/>
                </a:lnTo>
                <a:lnTo>
                  <a:pt x="50" y="3976"/>
                </a:lnTo>
                <a:lnTo>
                  <a:pt x="34" y="3976"/>
                </a:lnTo>
                <a:lnTo>
                  <a:pt x="38" y="3976"/>
                </a:lnTo>
                <a:lnTo>
                  <a:pt x="41" y="3986"/>
                </a:lnTo>
                <a:lnTo>
                  <a:pt x="47" y="4000"/>
                </a:lnTo>
                <a:lnTo>
                  <a:pt x="51" y="4006"/>
                </a:lnTo>
                <a:lnTo>
                  <a:pt x="56" y="4011"/>
                </a:lnTo>
                <a:lnTo>
                  <a:pt x="59" y="4012"/>
                </a:lnTo>
                <a:lnTo>
                  <a:pt x="61" y="4012"/>
                </a:lnTo>
                <a:lnTo>
                  <a:pt x="64" y="4012"/>
                </a:lnTo>
                <a:lnTo>
                  <a:pt x="67" y="4011"/>
                </a:lnTo>
                <a:lnTo>
                  <a:pt x="76" y="4006"/>
                </a:lnTo>
                <a:lnTo>
                  <a:pt x="85" y="4003"/>
                </a:lnTo>
                <a:lnTo>
                  <a:pt x="93" y="4002"/>
                </a:lnTo>
                <a:lnTo>
                  <a:pt x="102" y="4002"/>
                </a:lnTo>
                <a:lnTo>
                  <a:pt x="109" y="4003"/>
                </a:lnTo>
                <a:lnTo>
                  <a:pt x="115" y="4003"/>
                </a:lnTo>
                <a:lnTo>
                  <a:pt x="118" y="4006"/>
                </a:lnTo>
                <a:lnTo>
                  <a:pt x="119" y="4008"/>
                </a:lnTo>
                <a:lnTo>
                  <a:pt x="119" y="4018"/>
                </a:lnTo>
                <a:lnTo>
                  <a:pt x="119" y="4025"/>
                </a:lnTo>
                <a:lnTo>
                  <a:pt x="118" y="4029"/>
                </a:lnTo>
                <a:lnTo>
                  <a:pt x="113" y="4032"/>
                </a:lnTo>
                <a:lnTo>
                  <a:pt x="109" y="4034"/>
                </a:lnTo>
                <a:lnTo>
                  <a:pt x="102" y="4035"/>
                </a:lnTo>
                <a:lnTo>
                  <a:pt x="80" y="4036"/>
                </a:lnTo>
                <a:lnTo>
                  <a:pt x="59" y="4035"/>
                </a:lnTo>
                <a:lnTo>
                  <a:pt x="41" y="4035"/>
                </a:lnTo>
                <a:lnTo>
                  <a:pt x="34" y="4035"/>
                </a:lnTo>
                <a:lnTo>
                  <a:pt x="17" y="4047"/>
                </a:lnTo>
                <a:lnTo>
                  <a:pt x="5" y="4057"/>
                </a:lnTo>
                <a:lnTo>
                  <a:pt x="2" y="4059"/>
                </a:lnTo>
                <a:lnTo>
                  <a:pt x="1" y="4064"/>
                </a:lnTo>
                <a:lnTo>
                  <a:pt x="0" y="4067"/>
                </a:lnTo>
                <a:lnTo>
                  <a:pt x="0" y="4070"/>
                </a:lnTo>
                <a:lnTo>
                  <a:pt x="5" y="4078"/>
                </a:lnTo>
                <a:lnTo>
                  <a:pt x="15" y="4088"/>
                </a:lnTo>
                <a:lnTo>
                  <a:pt x="13" y="4098"/>
                </a:lnTo>
                <a:lnTo>
                  <a:pt x="11" y="4107"/>
                </a:lnTo>
                <a:lnTo>
                  <a:pt x="13" y="4114"/>
                </a:lnTo>
                <a:lnTo>
                  <a:pt x="15" y="4120"/>
                </a:lnTo>
                <a:lnTo>
                  <a:pt x="20" y="4126"/>
                </a:lnTo>
                <a:lnTo>
                  <a:pt x="25" y="4129"/>
                </a:lnTo>
                <a:lnTo>
                  <a:pt x="33" y="4131"/>
                </a:lnTo>
                <a:lnTo>
                  <a:pt x="40" y="4133"/>
                </a:lnTo>
                <a:lnTo>
                  <a:pt x="49" y="4133"/>
                </a:lnTo>
                <a:lnTo>
                  <a:pt x="59" y="4131"/>
                </a:lnTo>
                <a:lnTo>
                  <a:pt x="67" y="4129"/>
                </a:lnTo>
                <a:lnTo>
                  <a:pt x="77" y="4126"/>
                </a:lnTo>
                <a:lnTo>
                  <a:pt x="87" y="4121"/>
                </a:lnTo>
                <a:lnTo>
                  <a:pt x="97" y="4117"/>
                </a:lnTo>
                <a:lnTo>
                  <a:pt x="106" y="4110"/>
                </a:lnTo>
                <a:lnTo>
                  <a:pt x="115" y="4103"/>
                </a:lnTo>
                <a:lnTo>
                  <a:pt x="138" y="4083"/>
                </a:lnTo>
                <a:lnTo>
                  <a:pt x="155" y="4062"/>
                </a:lnTo>
                <a:lnTo>
                  <a:pt x="165" y="4054"/>
                </a:lnTo>
                <a:lnTo>
                  <a:pt x="175" y="4047"/>
                </a:lnTo>
                <a:lnTo>
                  <a:pt x="187" y="4041"/>
                </a:lnTo>
                <a:lnTo>
                  <a:pt x="200" y="4038"/>
                </a:lnTo>
                <a:lnTo>
                  <a:pt x="214" y="4051"/>
                </a:lnTo>
                <a:lnTo>
                  <a:pt x="224" y="4062"/>
                </a:lnTo>
                <a:lnTo>
                  <a:pt x="233" y="4075"/>
                </a:lnTo>
                <a:lnTo>
                  <a:pt x="240" y="4088"/>
                </a:lnTo>
                <a:lnTo>
                  <a:pt x="250" y="4117"/>
                </a:lnTo>
                <a:lnTo>
                  <a:pt x="263" y="4157"/>
                </a:lnTo>
                <a:lnTo>
                  <a:pt x="267" y="4166"/>
                </a:lnTo>
                <a:lnTo>
                  <a:pt x="272" y="4173"/>
                </a:lnTo>
                <a:lnTo>
                  <a:pt x="277" y="4179"/>
                </a:lnTo>
                <a:lnTo>
                  <a:pt x="285" y="4182"/>
                </a:lnTo>
                <a:lnTo>
                  <a:pt x="290" y="4183"/>
                </a:lnTo>
                <a:lnTo>
                  <a:pt x="299" y="4183"/>
                </a:lnTo>
                <a:lnTo>
                  <a:pt x="306" y="4182"/>
                </a:lnTo>
                <a:lnTo>
                  <a:pt x="315" y="4179"/>
                </a:lnTo>
                <a:lnTo>
                  <a:pt x="332" y="4172"/>
                </a:lnTo>
                <a:lnTo>
                  <a:pt x="351" y="4159"/>
                </a:lnTo>
                <a:lnTo>
                  <a:pt x="371" y="4146"/>
                </a:lnTo>
                <a:lnTo>
                  <a:pt x="393" y="4130"/>
                </a:lnTo>
                <a:lnTo>
                  <a:pt x="414" y="4116"/>
                </a:lnTo>
                <a:lnTo>
                  <a:pt x="436" y="4101"/>
                </a:lnTo>
                <a:lnTo>
                  <a:pt x="447" y="4095"/>
                </a:lnTo>
                <a:lnTo>
                  <a:pt x="457" y="4090"/>
                </a:lnTo>
                <a:lnTo>
                  <a:pt x="469" y="4085"/>
                </a:lnTo>
                <a:lnTo>
                  <a:pt x="479" y="4083"/>
                </a:lnTo>
                <a:lnTo>
                  <a:pt x="491" y="4080"/>
                </a:lnTo>
                <a:lnTo>
                  <a:pt x="501" y="4078"/>
                </a:lnTo>
                <a:lnTo>
                  <a:pt x="511" y="4078"/>
                </a:lnTo>
                <a:lnTo>
                  <a:pt x="521" y="4080"/>
                </a:lnTo>
                <a:lnTo>
                  <a:pt x="531" y="4084"/>
                </a:lnTo>
                <a:lnTo>
                  <a:pt x="540" y="4090"/>
                </a:lnTo>
                <a:lnTo>
                  <a:pt x="550" y="4097"/>
                </a:lnTo>
                <a:lnTo>
                  <a:pt x="558" y="4106"/>
                </a:lnTo>
                <a:lnTo>
                  <a:pt x="568" y="4120"/>
                </a:lnTo>
                <a:lnTo>
                  <a:pt x="576" y="4134"/>
                </a:lnTo>
                <a:lnTo>
                  <a:pt x="580" y="4147"/>
                </a:lnTo>
                <a:lnTo>
                  <a:pt x="581" y="4162"/>
                </a:lnTo>
                <a:lnTo>
                  <a:pt x="583" y="4191"/>
                </a:lnTo>
                <a:lnTo>
                  <a:pt x="583" y="4222"/>
                </a:lnTo>
                <a:lnTo>
                  <a:pt x="581" y="4231"/>
                </a:lnTo>
                <a:lnTo>
                  <a:pt x="580" y="4241"/>
                </a:lnTo>
                <a:lnTo>
                  <a:pt x="581" y="4250"/>
                </a:lnTo>
                <a:lnTo>
                  <a:pt x="583" y="4257"/>
                </a:lnTo>
                <a:lnTo>
                  <a:pt x="587" y="4264"/>
                </a:lnTo>
                <a:lnTo>
                  <a:pt x="593" y="4268"/>
                </a:lnTo>
                <a:lnTo>
                  <a:pt x="601" y="4273"/>
                </a:lnTo>
                <a:lnTo>
                  <a:pt x="610" y="4274"/>
                </a:lnTo>
                <a:lnTo>
                  <a:pt x="617" y="4273"/>
                </a:lnTo>
                <a:lnTo>
                  <a:pt x="625" y="4270"/>
                </a:lnTo>
                <a:lnTo>
                  <a:pt x="632" y="4264"/>
                </a:lnTo>
                <a:lnTo>
                  <a:pt x="637" y="4258"/>
                </a:lnTo>
                <a:lnTo>
                  <a:pt x="642" y="4252"/>
                </a:lnTo>
                <a:lnTo>
                  <a:pt x="645" y="4247"/>
                </a:lnTo>
                <a:lnTo>
                  <a:pt x="646" y="4242"/>
                </a:lnTo>
                <a:lnTo>
                  <a:pt x="645" y="4241"/>
                </a:lnTo>
                <a:lnTo>
                  <a:pt x="653" y="4228"/>
                </a:lnTo>
                <a:lnTo>
                  <a:pt x="659" y="4216"/>
                </a:lnTo>
                <a:lnTo>
                  <a:pt x="663" y="4205"/>
                </a:lnTo>
                <a:lnTo>
                  <a:pt x="666" y="4195"/>
                </a:lnTo>
                <a:lnTo>
                  <a:pt x="672" y="4179"/>
                </a:lnTo>
                <a:lnTo>
                  <a:pt x="675" y="4166"/>
                </a:lnTo>
                <a:lnTo>
                  <a:pt x="678" y="4160"/>
                </a:lnTo>
                <a:lnTo>
                  <a:pt x="682" y="4157"/>
                </a:lnTo>
                <a:lnTo>
                  <a:pt x="686" y="4156"/>
                </a:lnTo>
                <a:lnTo>
                  <a:pt x="692" y="4155"/>
                </a:lnTo>
                <a:lnTo>
                  <a:pt x="701" y="4155"/>
                </a:lnTo>
                <a:lnTo>
                  <a:pt x="712" y="4157"/>
                </a:lnTo>
                <a:lnTo>
                  <a:pt x="725" y="4160"/>
                </a:lnTo>
                <a:lnTo>
                  <a:pt x="741" y="4166"/>
                </a:lnTo>
                <a:lnTo>
                  <a:pt x="776" y="4146"/>
                </a:lnTo>
                <a:lnTo>
                  <a:pt x="819" y="4123"/>
                </a:lnTo>
                <a:lnTo>
                  <a:pt x="839" y="4114"/>
                </a:lnTo>
                <a:lnTo>
                  <a:pt x="856" y="4110"/>
                </a:lnTo>
                <a:lnTo>
                  <a:pt x="864" y="4108"/>
                </a:lnTo>
                <a:lnTo>
                  <a:pt x="869" y="4108"/>
                </a:lnTo>
                <a:lnTo>
                  <a:pt x="874" y="4108"/>
                </a:lnTo>
                <a:lnTo>
                  <a:pt x="875" y="4111"/>
                </a:lnTo>
                <a:lnTo>
                  <a:pt x="885" y="4117"/>
                </a:lnTo>
                <a:lnTo>
                  <a:pt x="895" y="4124"/>
                </a:lnTo>
                <a:lnTo>
                  <a:pt x="905" y="4133"/>
                </a:lnTo>
                <a:lnTo>
                  <a:pt x="915" y="4142"/>
                </a:lnTo>
                <a:lnTo>
                  <a:pt x="936" y="4162"/>
                </a:lnTo>
                <a:lnTo>
                  <a:pt x="957" y="4180"/>
                </a:lnTo>
                <a:lnTo>
                  <a:pt x="969" y="4189"/>
                </a:lnTo>
                <a:lnTo>
                  <a:pt x="980" y="4198"/>
                </a:lnTo>
                <a:lnTo>
                  <a:pt x="993" y="4205"/>
                </a:lnTo>
                <a:lnTo>
                  <a:pt x="1006" y="4209"/>
                </a:lnTo>
                <a:lnTo>
                  <a:pt x="1021" y="4212"/>
                </a:lnTo>
                <a:lnTo>
                  <a:pt x="1035" y="4214"/>
                </a:lnTo>
                <a:lnTo>
                  <a:pt x="1051" y="4212"/>
                </a:lnTo>
                <a:lnTo>
                  <a:pt x="1068" y="4206"/>
                </a:lnTo>
                <a:lnTo>
                  <a:pt x="1072" y="4196"/>
                </a:lnTo>
                <a:lnTo>
                  <a:pt x="1074" y="4185"/>
                </a:lnTo>
                <a:lnTo>
                  <a:pt x="1075" y="4175"/>
                </a:lnTo>
                <a:lnTo>
                  <a:pt x="1075" y="4166"/>
                </a:lnTo>
                <a:lnTo>
                  <a:pt x="1074" y="4156"/>
                </a:lnTo>
                <a:lnTo>
                  <a:pt x="1072" y="4147"/>
                </a:lnTo>
                <a:lnTo>
                  <a:pt x="1071" y="4140"/>
                </a:lnTo>
                <a:lnTo>
                  <a:pt x="1068" y="4131"/>
                </a:lnTo>
                <a:lnTo>
                  <a:pt x="1061" y="4116"/>
                </a:lnTo>
                <a:lnTo>
                  <a:pt x="1052" y="4103"/>
                </a:lnTo>
                <a:lnTo>
                  <a:pt x="1042" y="4088"/>
                </a:lnTo>
                <a:lnTo>
                  <a:pt x="1032" y="4077"/>
                </a:lnTo>
                <a:lnTo>
                  <a:pt x="1023" y="4064"/>
                </a:lnTo>
                <a:lnTo>
                  <a:pt x="1016" y="4052"/>
                </a:lnTo>
                <a:lnTo>
                  <a:pt x="1010" y="4041"/>
                </a:lnTo>
                <a:lnTo>
                  <a:pt x="1008" y="4028"/>
                </a:lnTo>
                <a:lnTo>
                  <a:pt x="1008" y="4022"/>
                </a:lnTo>
                <a:lnTo>
                  <a:pt x="1009" y="4015"/>
                </a:lnTo>
                <a:lnTo>
                  <a:pt x="1010" y="4009"/>
                </a:lnTo>
                <a:lnTo>
                  <a:pt x="1013" y="4002"/>
                </a:lnTo>
                <a:lnTo>
                  <a:pt x="1018" y="3995"/>
                </a:lnTo>
                <a:lnTo>
                  <a:pt x="1023" y="3987"/>
                </a:lnTo>
                <a:lnTo>
                  <a:pt x="1031" y="3980"/>
                </a:lnTo>
                <a:lnTo>
                  <a:pt x="1039" y="3972"/>
                </a:lnTo>
                <a:lnTo>
                  <a:pt x="1054" y="3969"/>
                </a:lnTo>
                <a:lnTo>
                  <a:pt x="1065" y="3967"/>
                </a:lnTo>
                <a:lnTo>
                  <a:pt x="1075" y="3967"/>
                </a:lnTo>
                <a:lnTo>
                  <a:pt x="1084" y="3970"/>
                </a:lnTo>
                <a:lnTo>
                  <a:pt x="1098" y="3980"/>
                </a:lnTo>
                <a:lnTo>
                  <a:pt x="1118" y="3996"/>
                </a:lnTo>
                <a:lnTo>
                  <a:pt x="1131" y="4012"/>
                </a:lnTo>
                <a:lnTo>
                  <a:pt x="1146" y="4032"/>
                </a:lnTo>
                <a:lnTo>
                  <a:pt x="1153" y="4041"/>
                </a:lnTo>
                <a:lnTo>
                  <a:pt x="1160" y="4047"/>
                </a:lnTo>
                <a:lnTo>
                  <a:pt x="1165" y="4048"/>
                </a:lnTo>
                <a:lnTo>
                  <a:pt x="1167" y="4049"/>
                </a:lnTo>
                <a:lnTo>
                  <a:pt x="1172" y="4049"/>
                </a:lnTo>
                <a:lnTo>
                  <a:pt x="1176" y="4047"/>
                </a:lnTo>
                <a:lnTo>
                  <a:pt x="1198" y="4035"/>
                </a:lnTo>
                <a:lnTo>
                  <a:pt x="1224" y="4025"/>
                </a:lnTo>
                <a:lnTo>
                  <a:pt x="1251" y="4015"/>
                </a:lnTo>
                <a:lnTo>
                  <a:pt x="1278" y="4005"/>
                </a:lnTo>
                <a:lnTo>
                  <a:pt x="1291" y="3999"/>
                </a:lnTo>
                <a:lnTo>
                  <a:pt x="1303" y="3993"/>
                </a:lnTo>
                <a:lnTo>
                  <a:pt x="1314" y="3987"/>
                </a:lnTo>
                <a:lnTo>
                  <a:pt x="1324" y="3980"/>
                </a:lnTo>
                <a:lnTo>
                  <a:pt x="1334" y="3973"/>
                </a:lnTo>
                <a:lnTo>
                  <a:pt x="1342" y="3964"/>
                </a:lnTo>
                <a:lnTo>
                  <a:pt x="1347" y="3956"/>
                </a:lnTo>
                <a:lnTo>
                  <a:pt x="1350" y="3946"/>
                </a:lnTo>
                <a:lnTo>
                  <a:pt x="1359" y="3913"/>
                </a:lnTo>
                <a:lnTo>
                  <a:pt x="1368" y="3885"/>
                </a:lnTo>
                <a:lnTo>
                  <a:pt x="1373" y="3872"/>
                </a:lnTo>
                <a:lnTo>
                  <a:pt x="1382" y="3858"/>
                </a:lnTo>
                <a:lnTo>
                  <a:pt x="1393" y="3842"/>
                </a:lnTo>
                <a:lnTo>
                  <a:pt x="1408" y="3823"/>
                </a:lnTo>
                <a:lnTo>
                  <a:pt x="1424" y="3818"/>
                </a:lnTo>
                <a:lnTo>
                  <a:pt x="1429" y="3815"/>
                </a:lnTo>
                <a:lnTo>
                  <a:pt x="1438" y="3819"/>
                </a:lnTo>
                <a:lnTo>
                  <a:pt x="1460" y="3838"/>
                </a:lnTo>
                <a:lnTo>
                  <a:pt x="1464" y="3842"/>
                </a:lnTo>
                <a:lnTo>
                  <a:pt x="1467" y="3846"/>
                </a:lnTo>
                <a:lnTo>
                  <a:pt x="1471" y="3854"/>
                </a:lnTo>
                <a:lnTo>
                  <a:pt x="1474" y="3861"/>
                </a:lnTo>
                <a:lnTo>
                  <a:pt x="1481" y="3877"/>
                </a:lnTo>
                <a:lnTo>
                  <a:pt x="1489" y="3892"/>
                </a:lnTo>
                <a:lnTo>
                  <a:pt x="1496" y="3890"/>
                </a:lnTo>
                <a:lnTo>
                  <a:pt x="1500" y="3887"/>
                </a:lnTo>
                <a:lnTo>
                  <a:pt x="1504" y="3881"/>
                </a:lnTo>
                <a:lnTo>
                  <a:pt x="1509" y="3877"/>
                </a:lnTo>
                <a:lnTo>
                  <a:pt x="1512" y="3871"/>
                </a:lnTo>
                <a:lnTo>
                  <a:pt x="1516" y="3867"/>
                </a:lnTo>
                <a:lnTo>
                  <a:pt x="1520" y="3865"/>
                </a:lnTo>
                <a:lnTo>
                  <a:pt x="1525" y="3864"/>
                </a:lnTo>
                <a:lnTo>
                  <a:pt x="1527" y="3868"/>
                </a:lnTo>
                <a:lnTo>
                  <a:pt x="1532" y="3879"/>
                </a:lnTo>
                <a:lnTo>
                  <a:pt x="1535" y="3885"/>
                </a:lnTo>
                <a:lnTo>
                  <a:pt x="1537" y="3888"/>
                </a:lnTo>
                <a:lnTo>
                  <a:pt x="1539" y="3888"/>
                </a:lnTo>
                <a:lnTo>
                  <a:pt x="1542" y="3888"/>
                </a:lnTo>
                <a:lnTo>
                  <a:pt x="1543" y="3887"/>
                </a:lnTo>
                <a:lnTo>
                  <a:pt x="1545" y="3884"/>
                </a:lnTo>
                <a:lnTo>
                  <a:pt x="1545" y="3877"/>
                </a:lnTo>
                <a:lnTo>
                  <a:pt x="1543" y="3871"/>
                </a:lnTo>
                <a:lnTo>
                  <a:pt x="1548" y="3864"/>
                </a:lnTo>
                <a:lnTo>
                  <a:pt x="1552" y="3858"/>
                </a:lnTo>
                <a:lnTo>
                  <a:pt x="1550" y="3854"/>
                </a:lnTo>
                <a:lnTo>
                  <a:pt x="1550" y="3849"/>
                </a:lnTo>
                <a:lnTo>
                  <a:pt x="1548" y="3843"/>
                </a:lnTo>
                <a:lnTo>
                  <a:pt x="1546" y="3838"/>
                </a:lnTo>
                <a:lnTo>
                  <a:pt x="1549" y="3836"/>
                </a:lnTo>
                <a:lnTo>
                  <a:pt x="1553" y="3835"/>
                </a:lnTo>
                <a:lnTo>
                  <a:pt x="1563" y="3841"/>
                </a:lnTo>
                <a:lnTo>
                  <a:pt x="1575" y="3845"/>
                </a:lnTo>
                <a:lnTo>
                  <a:pt x="1575" y="3843"/>
                </a:lnTo>
                <a:lnTo>
                  <a:pt x="1576" y="3843"/>
                </a:lnTo>
                <a:lnTo>
                  <a:pt x="1575" y="3843"/>
                </a:lnTo>
                <a:lnTo>
                  <a:pt x="1575" y="3845"/>
                </a:lnTo>
                <a:lnTo>
                  <a:pt x="1563" y="3841"/>
                </a:lnTo>
                <a:lnTo>
                  <a:pt x="1553" y="3835"/>
                </a:lnTo>
                <a:lnTo>
                  <a:pt x="1549" y="3836"/>
                </a:lnTo>
                <a:lnTo>
                  <a:pt x="1546" y="3838"/>
                </a:lnTo>
                <a:lnTo>
                  <a:pt x="1548" y="3843"/>
                </a:lnTo>
                <a:lnTo>
                  <a:pt x="1550" y="3849"/>
                </a:lnTo>
                <a:lnTo>
                  <a:pt x="1550" y="3854"/>
                </a:lnTo>
                <a:lnTo>
                  <a:pt x="1552" y="3858"/>
                </a:lnTo>
                <a:lnTo>
                  <a:pt x="1548" y="3864"/>
                </a:lnTo>
                <a:lnTo>
                  <a:pt x="1543" y="3871"/>
                </a:lnTo>
                <a:lnTo>
                  <a:pt x="1545" y="3877"/>
                </a:lnTo>
                <a:lnTo>
                  <a:pt x="1545" y="3884"/>
                </a:lnTo>
                <a:lnTo>
                  <a:pt x="1543" y="3887"/>
                </a:lnTo>
                <a:lnTo>
                  <a:pt x="1542" y="3888"/>
                </a:lnTo>
                <a:lnTo>
                  <a:pt x="1539" y="3888"/>
                </a:lnTo>
                <a:lnTo>
                  <a:pt x="1537" y="3888"/>
                </a:lnTo>
                <a:lnTo>
                  <a:pt x="1535" y="3885"/>
                </a:lnTo>
                <a:lnTo>
                  <a:pt x="1532" y="3879"/>
                </a:lnTo>
                <a:lnTo>
                  <a:pt x="1527" y="3868"/>
                </a:lnTo>
                <a:lnTo>
                  <a:pt x="1525" y="3864"/>
                </a:lnTo>
                <a:lnTo>
                  <a:pt x="1520" y="3865"/>
                </a:lnTo>
                <a:lnTo>
                  <a:pt x="1516" y="3867"/>
                </a:lnTo>
                <a:lnTo>
                  <a:pt x="1512" y="3871"/>
                </a:lnTo>
                <a:lnTo>
                  <a:pt x="1509" y="3877"/>
                </a:lnTo>
                <a:lnTo>
                  <a:pt x="1504" y="3881"/>
                </a:lnTo>
                <a:lnTo>
                  <a:pt x="1500" y="3887"/>
                </a:lnTo>
                <a:lnTo>
                  <a:pt x="1499" y="3890"/>
                </a:lnTo>
                <a:lnTo>
                  <a:pt x="1496" y="3891"/>
                </a:lnTo>
                <a:lnTo>
                  <a:pt x="1496" y="3895"/>
                </a:lnTo>
                <a:lnTo>
                  <a:pt x="1497" y="3900"/>
                </a:lnTo>
                <a:lnTo>
                  <a:pt x="1500" y="3905"/>
                </a:lnTo>
                <a:lnTo>
                  <a:pt x="1504" y="3910"/>
                </a:lnTo>
                <a:lnTo>
                  <a:pt x="1510" y="3914"/>
                </a:lnTo>
                <a:lnTo>
                  <a:pt x="1516" y="3918"/>
                </a:lnTo>
                <a:lnTo>
                  <a:pt x="1522" y="3920"/>
                </a:lnTo>
                <a:lnTo>
                  <a:pt x="1529" y="3921"/>
                </a:lnTo>
                <a:lnTo>
                  <a:pt x="1542" y="3921"/>
                </a:lnTo>
                <a:lnTo>
                  <a:pt x="1556" y="3920"/>
                </a:lnTo>
                <a:lnTo>
                  <a:pt x="1585" y="3913"/>
                </a:lnTo>
                <a:lnTo>
                  <a:pt x="1611" y="3907"/>
                </a:lnTo>
                <a:lnTo>
                  <a:pt x="1624" y="3913"/>
                </a:lnTo>
                <a:lnTo>
                  <a:pt x="1635" y="3920"/>
                </a:lnTo>
                <a:lnTo>
                  <a:pt x="1647" y="3926"/>
                </a:lnTo>
                <a:lnTo>
                  <a:pt x="1656" y="3933"/>
                </a:lnTo>
                <a:lnTo>
                  <a:pt x="1663" y="3940"/>
                </a:lnTo>
                <a:lnTo>
                  <a:pt x="1669" y="3947"/>
                </a:lnTo>
                <a:lnTo>
                  <a:pt x="1673" y="3954"/>
                </a:lnTo>
                <a:lnTo>
                  <a:pt x="1677" y="3962"/>
                </a:lnTo>
                <a:lnTo>
                  <a:pt x="1679" y="3969"/>
                </a:lnTo>
                <a:lnTo>
                  <a:pt x="1680" y="3977"/>
                </a:lnTo>
                <a:lnTo>
                  <a:pt x="1680" y="3986"/>
                </a:lnTo>
                <a:lnTo>
                  <a:pt x="1680" y="3995"/>
                </a:lnTo>
                <a:lnTo>
                  <a:pt x="1676" y="4012"/>
                </a:lnTo>
                <a:lnTo>
                  <a:pt x="1669" y="4031"/>
                </a:lnTo>
                <a:lnTo>
                  <a:pt x="1650" y="4072"/>
                </a:lnTo>
                <a:lnTo>
                  <a:pt x="1628" y="4117"/>
                </a:lnTo>
                <a:lnTo>
                  <a:pt x="1618" y="4140"/>
                </a:lnTo>
                <a:lnTo>
                  <a:pt x="1608" y="4166"/>
                </a:lnTo>
                <a:lnTo>
                  <a:pt x="1601" y="4192"/>
                </a:lnTo>
                <a:lnTo>
                  <a:pt x="1595" y="4218"/>
                </a:lnTo>
                <a:lnTo>
                  <a:pt x="1602" y="4229"/>
                </a:lnTo>
                <a:lnTo>
                  <a:pt x="1614" y="4247"/>
                </a:lnTo>
                <a:lnTo>
                  <a:pt x="1618" y="4250"/>
                </a:lnTo>
                <a:lnTo>
                  <a:pt x="1622" y="4251"/>
                </a:lnTo>
                <a:lnTo>
                  <a:pt x="1627" y="4250"/>
                </a:lnTo>
                <a:lnTo>
                  <a:pt x="1631" y="4248"/>
                </a:lnTo>
                <a:lnTo>
                  <a:pt x="1635" y="4244"/>
                </a:lnTo>
                <a:lnTo>
                  <a:pt x="1641" y="4237"/>
                </a:lnTo>
                <a:lnTo>
                  <a:pt x="1647" y="4225"/>
                </a:lnTo>
                <a:lnTo>
                  <a:pt x="1653" y="4212"/>
                </a:lnTo>
                <a:lnTo>
                  <a:pt x="1656" y="4206"/>
                </a:lnTo>
                <a:lnTo>
                  <a:pt x="1658" y="4201"/>
                </a:lnTo>
                <a:lnTo>
                  <a:pt x="1663" y="4195"/>
                </a:lnTo>
                <a:lnTo>
                  <a:pt x="1669" y="4189"/>
                </a:lnTo>
                <a:lnTo>
                  <a:pt x="1680" y="4178"/>
                </a:lnTo>
                <a:lnTo>
                  <a:pt x="1696" y="4167"/>
                </a:lnTo>
                <a:lnTo>
                  <a:pt x="1712" y="4157"/>
                </a:lnTo>
                <a:lnTo>
                  <a:pt x="1730" y="4147"/>
                </a:lnTo>
                <a:lnTo>
                  <a:pt x="1748" y="4140"/>
                </a:lnTo>
                <a:lnTo>
                  <a:pt x="1765" y="4134"/>
                </a:lnTo>
                <a:lnTo>
                  <a:pt x="1782" y="4127"/>
                </a:lnTo>
                <a:lnTo>
                  <a:pt x="1795" y="4119"/>
                </a:lnTo>
                <a:lnTo>
                  <a:pt x="1807" y="4110"/>
                </a:lnTo>
                <a:lnTo>
                  <a:pt x="1815" y="4101"/>
                </a:lnTo>
                <a:lnTo>
                  <a:pt x="1821" y="4093"/>
                </a:lnTo>
                <a:lnTo>
                  <a:pt x="1825" y="4087"/>
                </a:lnTo>
                <a:lnTo>
                  <a:pt x="1830" y="4084"/>
                </a:lnTo>
                <a:lnTo>
                  <a:pt x="1833" y="4083"/>
                </a:lnTo>
                <a:lnTo>
                  <a:pt x="1844" y="4083"/>
                </a:lnTo>
                <a:lnTo>
                  <a:pt x="1856" y="4084"/>
                </a:lnTo>
                <a:lnTo>
                  <a:pt x="1867" y="4088"/>
                </a:lnTo>
                <a:lnTo>
                  <a:pt x="1880" y="4094"/>
                </a:lnTo>
                <a:lnTo>
                  <a:pt x="1908" y="4110"/>
                </a:lnTo>
                <a:lnTo>
                  <a:pt x="1935" y="4127"/>
                </a:lnTo>
                <a:lnTo>
                  <a:pt x="1948" y="4134"/>
                </a:lnTo>
                <a:lnTo>
                  <a:pt x="1961" y="4140"/>
                </a:lnTo>
                <a:lnTo>
                  <a:pt x="1975" y="4146"/>
                </a:lnTo>
                <a:lnTo>
                  <a:pt x="1987" y="4149"/>
                </a:lnTo>
                <a:lnTo>
                  <a:pt x="1994" y="4149"/>
                </a:lnTo>
                <a:lnTo>
                  <a:pt x="2000" y="4147"/>
                </a:lnTo>
                <a:lnTo>
                  <a:pt x="2005" y="4147"/>
                </a:lnTo>
                <a:lnTo>
                  <a:pt x="2011" y="4144"/>
                </a:lnTo>
                <a:lnTo>
                  <a:pt x="2016" y="4142"/>
                </a:lnTo>
                <a:lnTo>
                  <a:pt x="2021" y="4137"/>
                </a:lnTo>
                <a:lnTo>
                  <a:pt x="2027" y="4131"/>
                </a:lnTo>
                <a:lnTo>
                  <a:pt x="2031" y="4126"/>
                </a:lnTo>
                <a:lnTo>
                  <a:pt x="2036" y="4117"/>
                </a:lnTo>
                <a:lnTo>
                  <a:pt x="2039" y="4106"/>
                </a:lnTo>
                <a:lnTo>
                  <a:pt x="2040" y="4094"/>
                </a:lnTo>
                <a:lnTo>
                  <a:pt x="2041" y="4081"/>
                </a:lnTo>
                <a:lnTo>
                  <a:pt x="2044" y="4054"/>
                </a:lnTo>
                <a:lnTo>
                  <a:pt x="2047" y="4028"/>
                </a:lnTo>
                <a:lnTo>
                  <a:pt x="2050" y="4015"/>
                </a:lnTo>
                <a:lnTo>
                  <a:pt x="2053" y="4003"/>
                </a:lnTo>
                <a:lnTo>
                  <a:pt x="2057" y="3993"/>
                </a:lnTo>
                <a:lnTo>
                  <a:pt x="2063" y="3985"/>
                </a:lnTo>
                <a:lnTo>
                  <a:pt x="2070" y="3977"/>
                </a:lnTo>
                <a:lnTo>
                  <a:pt x="2079" y="3973"/>
                </a:lnTo>
                <a:lnTo>
                  <a:pt x="2085" y="3972"/>
                </a:lnTo>
                <a:lnTo>
                  <a:pt x="2089" y="3970"/>
                </a:lnTo>
                <a:lnTo>
                  <a:pt x="2096" y="3970"/>
                </a:lnTo>
                <a:lnTo>
                  <a:pt x="2102" y="3970"/>
                </a:lnTo>
                <a:lnTo>
                  <a:pt x="2108" y="3976"/>
                </a:lnTo>
                <a:lnTo>
                  <a:pt x="2112" y="3982"/>
                </a:lnTo>
                <a:lnTo>
                  <a:pt x="2118" y="3989"/>
                </a:lnTo>
                <a:lnTo>
                  <a:pt x="2122" y="3996"/>
                </a:lnTo>
                <a:lnTo>
                  <a:pt x="2129" y="4012"/>
                </a:lnTo>
                <a:lnTo>
                  <a:pt x="2137" y="4028"/>
                </a:lnTo>
                <a:lnTo>
                  <a:pt x="2147" y="4062"/>
                </a:lnTo>
                <a:lnTo>
                  <a:pt x="2154" y="4091"/>
                </a:lnTo>
                <a:lnTo>
                  <a:pt x="2158" y="4097"/>
                </a:lnTo>
                <a:lnTo>
                  <a:pt x="2164" y="4101"/>
                </a:lnTo>
                <a:lnTo>
                  <a:pt x="2168" y="4103"/>
                </a:lnTo>
                <a:lnTo>
                  <a:pt x="2174" y="4106"/>
                </a:lnTo>
                <a:lnTo>
                  <a:pt x="2180" y="4106"/>
                </a:lnTo>
                <a:lnTo>
                  <a:pt x="2185" y="4106"/>
                </a:lnTo>
                <a:lnTo>
                  <a:pt x="2191" y="4104"/>
                </a:lnTo>
                <a:lnTo>
                  <a:pt x="2197" y="4103"/>
                </a:lnTo>
                <a:lnTo>
                  <a:pt x="2230" y="4088"/>
                </a:lnTo>
                <a:lnTo>
                  <a:pt x="2279" y="4065"/>
                </a:lnTo>
                <a:lnTo>
                  <a:pt x="2289" y="4061"/>
                </a:lnTo>
                <a:lnTo>
                  <a:pt x="2306" y="4058"/>
                </a:lnTo>
                <a:lnTo>
                  <a:pt x="2324" y="4052"/>
                </a:lnTo>
                <a:lnTo>
                  <a:pt x="2340" y="4047"/>
                </a:lnTo>
                <a:lnTo>
                  <a:pt x="2357" y="4029"/>
                </a:lnTo>
                <a:lnTo>
                  <a:pt x="2370" y="4018"/>
                </a:lnTo>
                <a:lnTo>
                  <a:pt x="2374" y="4012"/>
                </a:lnTo>
                <a:lnTo>
                  <a:pt x="2376" y="4005"/>
                </a:lnTo>
                <a:lnTo>
                  <a:pt x="2377" y="3998"/>
                </a:lnTo>
                <a:lnTo>
                  <a:pt x="2376" y="3990"/>
                </a:lnTo>
                <a:lnTo>
                  <a:pt x="2371" y="3973"/>
                </a:lnTo>
                <a:lnTo>
                  <a:pt x="2363" y="3954"/>
                </a:lnTo>
                <a:lnTo>
                  <a:pt x="2354" y="3936"/>
                </a:lnTo>
                <a:lnTo>
                  <a:pt x="2345" y="3917"/>
                </a:lnTo>
                <a:lnTo>
                  <a:pt x="2342" y="3908"/>
                </a:lnTo>
                <a:lnTo>
                  <a:pt x="2340" y="3898"/>
                </a:lnTo>
                <a:lnTo>
                  <a:pt x="2338" y="3890"/>
                </a:lnTo>
                <a:lnTo>
                  <a:pt x="2338" y="3882"/>
                </a:lnTo>
                <a:lnTo>
                  <a:pt x="2340" y="3871"/>
                </a:lnTo>
                <a:lnTo>
                  <a:pt x="2341" y="3861"/>
                </a:lnTo>
                <a:lnTo>
                  <a:pt x="2344" y="3852"/>
                </a:lnTo>
                <a:lnTo>
                  <a:pt x="2347" y="3843"/>
                </a:lnTo>
                <a:lnTo>
                  <a:pt x="2350" y="3836"/>
                </a:lnTo>
                <a:lnTo>
                  <a:pt x="2355" y="3829"/>
                </a:lnTo>
                <a:lnTo>
                  <a:pt x="2361" y="3822"/>
                </a:lnTo>
                <a:lnTo>
                  <a:pt x="2368" y="3816"/>
                </a:lnTo>
                <a:lnTo>
                  <a:pt x="2381" y="3805"/>
                </a:lnTo>
                <a:lnTo>
                  <a:pt x="2396" y="3793"/>
                </a:lnTo>
                <a:lnTo>
                  <a:pt x="2412" y="3782"/>
                </a:lnTo>
                <a:lnTo>
                  <a:pt x="2429" y="3773"/>
                </a:lnTo>
                <a:lnTo>
                  <a:pt x="2439" y="3770"/>
                </a:lnTo>
                <a:lnTo>
                  <a:pt x="2449" y="3767"/>
                </a:lnTo>
                <a:lnTo>
                  <a:pt x="2459" y="3766"/>
                </a:lnTo>
                <a:lnTo>
                  <a:pt x="2471" y="3767"/>
                </a:lnTo>
                <a:lnTo>
                  <a:pt x="2484" y="3769"/>
                </a:lnTo>
                <a:lnTo>
                  <a:pt x="2497" y="3773"/>
                </a:lnTo>
                <a:lnTo>
                  <a:pt x="2509" y="3777"/>
                </a:lnTo>
                <a:lnTo>
                  <a:pt x="2524" y="3786"/>
                </a:lnTo>
                <a:lnTo>
                  <a:pt x="2522" y="3803"/>
                </a:lnTo>
                <a:lnTo>
                  <a:pt x="2518" y="3818"/>
                </a:lnTo>
                <a:lnTo>
                  <a:pt x="2514" y="3832"/>
                </a:lnTo>
                <a:lnTo>
                  <a:pt x="2508" y="3843"/>
                </a:lnTo>
                <a:lnTo>
                  <a:pt x="2494" y="3865"/>
                </a:lnTo>
                <a:lnTo>
                  <a:pt x="2478" y="3885"/>
                </a:lnTo>
                <a:lnTo>
                  <a:pt x="2471" y="3894"/>
                </a:lnTo>
                <a:lnTo>
                  <a:pt x="2463" y="3904"/>
                </a:lnTo>
                <a:lnTo>
                  <a:pt x="2458" y="3915"/>
                </a:lnTo>
                <a:lnTo>
                  <a:pt x="2453" y="3927"/>
                </a:lnTo>
                <a:lnTo>
                  <a:pt x="2449" y="3940"/>
                </a:lnTo>
                <a:lnTo>
                  <a:pt x="2448" y="3954"/>
                </a:lnTo>
                <a:lnTo>
                  <a:pt x="2449" y="3972"/>
                </a:lnTo>
                <a:lnTo>
                  <a:pt x="2450" y="3990"/>
                </a:lnTo>
                <a:lnTo>
                  <a:pt x="2455" y="4000"/>
                </a:lnTo>
                <a:lnTo>
                  <a:pt x="2459" y="4012"/>
                </a:lnTo>
                <a:lnTo>
                  <a:pt x="2462" y="4016"/>
                </a:lnTo>
                <a:lnTo>
                  <a:pt x="2465" y="4021"/>
                </a:lnTo>
                <a:lnTo>
                  <a:pt x="2469" y="4025"/>
                </a:lnTo>
                <a:lnTo>
                  <a:pt x="2473" y="4028"/>
                </a:lnTo>
                <a:lnTo>
                  <a:pt x="2478" y="4029"/>
                </a:lnTo>
                <a:lnTo>
                  <a:pt x="2482" y="4031"/>
                </a:lnTo>
                <a:lnTo>
                  <a:pt x="2488" y="4031"/>
                </a:lnTo>
                <a:lnTo>
                  <a:pt x="2494" y="4028"/>
                </a:lnTo>
                <a:lnTo>
                  <a:pt x="2499" y="4025"/>
                </a:lnTo>
                <a:lnTo>
                  <a:pt x="2507" y="4021"/>
                </a:lnTo>
                <a:lnTo>
                  <a:pt x="2512" y="4013"/>
                </a:lnTo>
                <a:lnTo>
                  <a:pt x="2520" y="4005"/>
                </a:lnTo>
                <a:lnTo>
                  <a:pt x="2533" y="3990"/>
                </a:lnTo>
                <a:lnTo>
                  <a:pt x="2547" y="3975"/>
                </a:lnTo>
                <a:lnTo>
                  <a:pt x="2561" y="3959"/>
                </a:lnTo>
                <a:lnTo>
                  <a:pt x="2574" y="3944"/>
                </a:lnTo>
                <a:lnTo>
                  <a:pt x="2590" y="3954"/>
                </a:lnTo>
                <a:lnTo>
                  <a:pt x="2605" y="3964"/>
                </a:lnTo>
                <a:lnTo>
                  <a:pt x="2615" y="3975"/>
                </a:lnTo>
                <a:lnTo>
                  <a:pt x="2623" y="3986"/>
                </a:lnTo>
                <a:lnTo>
                  <a:pt x="2629" y="3998"/>
                </a:lnTo>
                <a:lnTo>
                  <a:pt x="2633" y="4009"/>
                </a:lnTo>
                <a:lnTo>
                  <a:pt x="2635" y="4019"/>
                </a:lnTo>
                <a:lnTo>
                  <a:pt x="2635" y="4031"/>
                </a:lnTo>
                <a:lnTo>
                  <a:pt x="2633" y="4042"/>
                </a:lnTo>
                <a:lnTo>
                  <a:pt x="2629" y="4054"/>
                </a:lnTo>
                <a:lnTo>
                  <a:pt x="2625" y="4064"/>
                </a:lnTo>
                <a:lnTo>
                  <a:pt x="2619" y="4074"/>
                </a:lnTo>
                <a:lnTo>
                  <a:pt x="2613" y="4084"/>
                </a:lnTo>
                <a:lnTo>
                  <a:pt x="2605" y="4094"/>
                </a:lnTo>
                <a:lnTo>
                  <a:pt x="2597" y="4103"/>
                </a:lnTo>
                <a:lnTo>
                  <a:pt x="2589" y="4111"/>
                </a:lnTo>
                <a:lnTo>
                  <a:pt x="2584" y="4116"/>
                </a:lnTo>
                <a:lnTo>
                  <a:pt x="2583" y="4121"/>
                </a:lnTo>
                <a:lnTo>
                  <a:pt x="2581" y="4127"/>
                </a:lnTo>
                <a:lnTo>
                  <a:pt x="2580" y="4134"/>
                </a:lnTo>
                <a:lnTo>
                  <a:pt x="2579" y="4149"/>
                </a:lnTo>
                <a:lnTo>
                  <a:pt x="2576" y="4162"/>
                </a:lnTo>
                <a:lnTo>
                  <a:pt x="2577" y="4178"/>
                </a:lnTo>
                <a:lnTo>
                  <a:pt x="2583" y="4192"/>
                </a:lnTo>
                <a:lnTo>
                  <a:pt x="2589" y="4203"/>
                </a:lnTo>
                <a:lnTo>
                  <a:pt x="2597" y="4214"/>
                </a:lnTo>
                <a:lnTo>
                  <a:pt x="2606" y="4221"/>
                </a:lnTo>
                <a:lnTo>
                  <a:pt x="2615" y="4227"/>
                </a:lnTo>
                <a:lnTo>
                  <a:pt x="2623" y="4231"/>
                </a:lnTo>
                <a:lnTo>
                  <a:pt x="2633" y="4231"/>
                </a:lnTo>
                <a:lnTo>
                  <a:pt x="2653" y="4232"/>
                </a:lnTo>
                <a:lnTo>
                  <a:pt x="2675" y="4232"/>
                </a:lnTo>
                <a:lnTo>
                  <a:pt x="2679" y="4222"/>
                </a:lnTo>
                <a:lnTo>
                  <a:pt x="2682" y="4214"/>
                </a:lnTo>
                <a:lnTo>
                  <a:pt x="2684" y="4202"/>
                </a:lnTo>
                <a:lnTo>
                  <a:pt x="2685" y="4192"/>
                </a:lnTo>
                <a:lnTo>
                  <a:pt x="2687" y="4169"/>
                </a:lnTo>
                <a:lnTo>
                  <a:pt x="2688" y="4146"/>
                </a:lnTo>
                <a:lnTo>
                  <a:pt x="2689" y="4121"/>
                </a:lnTo>
                <a:lnTo>
                  <a:pt x="2694" y="4095"/>
                </a:lnTo>
                <a:lnTo>
                  <a:pt x="2697" y="4081"/>
                </a:lnTo>
                <a:lnTo>
                  <a:pt x="2701" y="4068"/>
                </a:lnTo>
                <a:lnTo>
                  <a:pt x="2707" y="4055"/>
                </a:lnTo>
                <a:lnTo>
                  <a:pt x="2713" y="4041"/>
                </a:lnTo>
                <a:lnTo>
                  <a:pt x="2728" y="4042"/>
                </a:lnTo>
                <a:lnTo>
                  <a:pt x="2740" y="4045"/>
                </a:lnTo>
                <a:lnTo>
                  <a:pt x="2750" y="4048"/>
                </a:lnTo>
                <a:lnTo>
                  <a:pt x="2759" y="4054"/>
                </a:lnTo>
                <a:lnTo>
                  <a:pt x="2764" y="4059"/>
                </a:lnTo>
                <a:lnTo>
                  <a:pt x="2770" y="4068"/>
                </a:lnTo>
                <a:lnTo>
                  <a:pt x="2773" y="4075"/>
                </a:lnTo>
                <a:lnTo>
                  <a:pt x="2776" y="4084"/>
                </a:lnTo>
                <a:lnTo>
                  <a:pt x="2777" y="4123"/>
                </a:lnTo>
                <a:lnTo>
                  <a:pt x="2777" y="4159"/>
                </a:lnTo>
                <a:lnTo>
                  <a:pt x="2787" y="4166"/>
                </a:lnTo>
                <a:lnTo>
                  <a:pt x="2799" y="4172"/>
                </a:lnTo>
                <a:lnTo>
                  <a:pt x="2810" y="4175"/>
                </a:lnTo>
                <a:lnTo>
                  <a:pt x="2822" y="4176"/>
                </a:lnTo>
                <a:lnTo>
                  <a:pt x="2833" y="4176"/>
                </a:lnTo>
                <a:lnTo>
                  <a:pt x="2845" y="4173"/>
                </a:lnTo>
                <a:lnTo>
                  <a:pt x="2855" y="4170"/>
                </a:lnTo>
                <a:lnTo>
                  <a:pt x="2867" y="4166"/>
                </a:lnTo>
                <a:lnTo>
                  <a:pt x="2878" y="4159"/>
                </a:lnTo>
                <a:lnTo>
                  <a:pt x="2890" y="4152"/>
                </a:lnTo>
                <a:lnTo>
                  <a:pt x="2900" y="4144"/>
                </a:lnTo>
                <a:lnTo>
                  <a:pt x="2911" y="4136"/>
                </a:lnTo>
                <a:lnTo>
                  <a:pt x="2931" y="4116"/>
                </a:lnTo>
                <a:lnTo>
                  <a:pt x="2952" y="4095"/>
                </a:lnTo>
                <a:lnTo>
                  <a:pt x="2962" y="4087"/>
                </a:lnTo>
                <a:lnTo>
                  <a:pt x="2972" y="4078"/>
                </a:lnTo>
                <a:lnTo>
                  <a:pt x="2982" y="4071"/>
                </a:lnTo>
                <a:lnTo>
                  <a:pt x="2992" y="4064"/>
                </a:lnTo>
                <a:lnTo>
                  <a:pt x="3002" y="4059"/>
                </a:lnTo>
                <a:lnTo>
                  <a:pt x="3011" y="4057"/>
                </a:lnTo>
                <a:lnTo>
                  <a:pt x="3021" y="4054"/>
                </a:lnTo>
                <a:lnTo>
                  <a:pt x="3028" y="4055"/>
                </a:lnTo>
                <a:lnTo>
                  <a:pt x="3037" y="4057"/>
                </a:lnTo>
                <a:lnTo>
                  <a:pt x="3044" y="4061"/>
                </a:lnTo>
                <a:lnTo>
                  <a:pt x="3049" y="4068"/>
                </a:lnTo>
                <a:lnTo>
                  <a:pt x="3054" y="4077"/>
                </a:lnTo>
                <a:lnTo>
                  <a:pt x="3057" y="4090"/>
                </a:lnTo>
                <a:lnTo>
                  <a:pt x="3058" y="4104"/>
                </a:lnTo>
                <a:lnTo>
                  <a:pt x="3060" y="4121"/>
                </a:lnTo>
                <a:lnTo>
                  <a:pt x="3058" y="4142"/>
                </a:lnTo>
                <a:lnTo>
                  <a:pt x="3057" y="4156"/>
                </a:lnTo>
                <a:lnTo>
                  <a:pt x="3058" y="4169"/>
                </a:lnTo>
                <a:lnTo>
                  <a:pt x="3061" y="4180"/>
                </a:lnTo>
                <a:lnTo>
                  <a:pt x="3067" y="4189"/>
                </a:lnTo>
                <a:lnTo>
                  <a:pt x="3073" y="4195"/>
                </a:lnTo>
                <a:lnTo>
                  <a:pt x="3080" y="4199"/>
                </a:lnTo>
                <a:lnTo>
                  <a:pt x="3083" y="4199"/>
                </a:lnTo>
                <a:lnTo>
                  <a:pt x="3085" y="4199"/>
                </a:lnTo>
                <a:lnTo>
                  <a:pt x="3090" y="4198"/>
                </a:lnTo>
                <a:lnTo>
                  <a:pt x="3093" y="4196"/>
                </a:lnTo>
                <a:lnTo>
                  <a:pt x="3100" y="4195"/>
                </a:lnTo>
                <a:lnTo>
                  <a:pt x="3107" y="4192"/>
                </a:lnTo>
                <a:lnTo>
                  <a:pt x="3114" y="4189"/>
                </a:lnTo>
                <a:lnTo>
                  <a:pt x="3121" y="4185"/>
                </a:lnTo>
                <a:lnTo>
                  <a:pt x="3129" y="4180"/>
                </a:lnTo>
                <a:lnTo>
                  <a:pt x="3134" y="4176"/>
                </a:lnTo>
                <a:lnTo>
                  <a:pt x="3142" y="4173"/>
                </a:lnTo>
                <a:lnTo>
                  <a:pt x="3149" y="4173"/>
                </a:lnTo>
                <a:lnTo>
                  <a:pt x="3169" y="4170"/>
                </a:lnTo>
                <a:lnTo>
                  <a:pt x="3188" y="4170"/>
                </a:lnTo>
                <a:lnTo>
                  <a:pt x="3208" y="4170"/>
                </a:lnTo>
                <a:lnTo>
                  <a:pt x="3225" y="4172"/>
                </a:lnTo>
                <a:lnTo>
                  <a:pt x="3242" y="4173"/>
                </a:lnTo>
                <a:lnTo>
                  <a:pt x="3260" y="4176"/>
                </a:lnTo>
                <a:lnTo>
                  <a:pt x="3274" y="4179"/>
                </a:lnTo>
                <a:lnTo>
                  <a:pt x="3289" y="4183"/>
                </a:lnTo>
                <a:lnTo>
                  <a:pt x="3301" y="4188"/>
                </a:lnTo>
                <a:lnTo>
                  <a:pt x="3312" y="4192"/>
                </a:lnTo>
                <a:lnTo>
                  <a:pt x="3320" y="4198"/>
                </a:lnTo>
                <a:lnTo>
                  <a:pt x="3327" y="4203"/>
                </a:lnTo>
                <a:lnTo>
                  <a:pt x="3333" y="4211"/>
                </a:lnTo>
                <a:lnTo>
                  <a:pt x="3335" y="4216"/>
                </a:lnTo>
                <a:lnTo>
                  <a:pt x="3336" y="4225"/>
                </a:lnTo>
                <a:lnTo>
                  <a:pt x="3333" y="4232"/>
                </a:lnTo>
                <a:lnTo>
                  <a:pt x="3327" y="4245"/>
                </a:lnTo>
                <a:lnTo>
                  <a:pt x="3323" y="4260"/>
                </a:lnTo>
                <a:lnTo>
                  <a:pt x="3319" y="4273"/>
                </a:lnTo>
                <a:lnTo>
                  <a:pt x="3316" y="4286"/>
                </a:lnTo>
                <a:lnTo>
                  <a:pt x="3314" y="4299"/>
                </a:lnTo>
                <a:lnTo>
                  <a:pt x="3314" y="4310"/>
                </a:lnTo>
                <a:lnTo>
                  <a:pt x="3314" y="4320"/>
                </a:lnTo>
                <a:lnTo>
                  <a:pt x="3317" y="4330"/>
                </a:lnTo>
                <a:lnTo>
                  <a:pt x="3320" y="4339"/>
                </a:lnTo>
                <a:lnTo>
                  <a:pt x="3325" y="4346"/>
                </a:lnTo>
                <a:lnTo>
                  <a:pt x="3329" y="4352"/>
                </a:lnTo>
                <a:lnTo>
                  <a:pt x="3335" y="4356"/>
                </a:lnTo>
                <a:lnTo>
                  <a:pt x="3342" y="4359"/>
                </a:lnTo>
                <a:lnTo>
                  <a:pt x="3350" y="4360"/>
                </a:lnTo>
                <a:lnTo>
                  <a:pt x="3361" y="4359"/>
                </a:lnTo>
                <a:lnTo>
                  <a:pt x="3371" y="4356"/>
                </a:lnTo>
                <a:lnTo>
                  <a:pt x="3385" y="4335"/>
                </a:lnTo>
                <a:lnTo>
                  <a:pt x="3404" y="4310"/>
                </a:lnTo>
                <a:lnTo>
                  <a:pt x="3417" y="4299"/>
                </a:lnTo>
                <a:lnTo>
                  <a:pt x="3430" y="4288"/>
                </a:lnTo>
                <a:lnTo>
                  <a:pt x="3437" y="4284"/>
                </a:lnTo>
                <a:lnTo>
                  <a:pt x="3445" y="4280"/>
                </a:lnTo>
                <a:lnTo>
                  <a:pt x="3453" y="4277"/>
                </a:lnTo>
                <a:lnTo>
                  <a:pt x="3463" y="4275"/>
                </a:lnTo>
                <a:lnTo>
                  <a:pt x="3474" y="4290"/>
                </a:lnTo>
                <a:lnTo>
                  <a:pt x="3481" y="4301"/>
                </a:lnTo>
                <a:lnTo>
                  <a:pt x="3486" y="4310"/>
                </a:lnTo>
                <a:lnTo>
                  <a:pt x="3487" y="4317"/>
                </a:lnTo>
                <a:lnTo>
                  <a:pt x="3492" y="4333"/>
                </a:lnTo>
                <a:lnTo>
                  <a:pt x="3500" y="4362"/>
                </a:lnTo>
                <a:lnTo>
                  <a:pt x="3502" y="4363"/>
                </a:lnTo>
                <a:lnTo>
                  <a:pt x="3500" y="4368"/>
                </a:lnTo>
                <a:lnTo>
                  <a:pt x="3499" y="4373"/>
                </a:lnTo>
                <a:lnTo>
                  <a:pt x="3497" y="4379"/>
                </a:lnTo>
                <a:lnTo>
                  <a:pt x="3494" y="4386"/>
                </a:lnTo>
                <a:lnTo>
                  <a:pt x="3493" y="4395"/>
                </a:lnTo>
                <a:lnTo>
                  <a:pt x="3493" y="4402"/>
                </a:lnTo>
                <a:lnTo>
                  <a:pt x="3494" y="4408"/>
                </a:lnTo>
                <a:lnTo>
                  <a:pt x="3497" y="4415"/>
                </a:lnTo>
                <a:lnTo>
                  <a:pt x="3502" y="4419"/>
                </a:lnTo>
                <a:lnTo>
                  <a:pt x="3506" y="4424"/>
                </a:lnTo>
                <a:lnTo>
                  <a:pt x="3510" y="4427"/>
                </a:lnTo>
                <a:lnTo>
                  <a:pt x="3520" y="4431"/>
                </a:lnTo>
                <a:lnTo>
                  <a:pt x="3530" y="4434"/>
                </a:lnTo>
                <a:lnTo>
                  <a:pt x="3541" y="4432"/>
                </a:lnTo>
                <a:lnTo>
                  <a:pt x="3549" y="4430"/>
                </a:lnTo>
                <a:lnTo>
                  <a:pt x="3552" y="4427"/>
                </a:lnTo>
                <a:lnTo>
                  <a:pt x="3555" y="4424"/>
                </a:lnTo>
                <a:lnTo>
                  <a:pt x="3558" y="4419"/>
                </a:lnTo>
                <a:lnTo>
                  <a:pt x="3559" y="4417"/>
                </a:lnTo>
                <a:lnTo>
                  <a:pt x="3568" y="4408"/>
                </a:lnTo>
                <a:lnTo>
                  <a:pt x="3574" y="4399"/>
                </a:lnTo>
                <a:lnTo>
                  <a:pt x="3578" y="4389"/>
                </a:lnTo>
                <a:lnTo>
                  <a:pt x="3579" y="4378"/>
                </a:lnTo>
                <a:lnTo>
                  <a:pt x="3582" y="4356"/>
                </a:lnTo>
                <a:lnTo>
                  <a:pt x="3584" y="4335"/>
                </a:lnTo>
                <a:lnTo>
                  <a:pt x="3584" y="4324"/>
                </a:lnTo>
                <a:lnTo>
                  <a:pt x="3587" y="4314"/>
                </a:lnTo>
                <a:lnTo>
                  <a:pt x="3589" y="4306"/>
                </a:lnTo>
                <a:lnTo>
                  <a:pt x="3595" y="4299"/>
                </a:lnTo>
                <a:lnTo>
                  <a:pt x="3601" y="4293"/>
                </a:lnTo>
                <a:lnTo>
                  <a:pt x="3611" y="4287"/>
                </a:lnTo>
                <a:lnTo>
                  <a:pt x="3624" y="4284"/>
                </a:lnTo>
                <a:lnTo>
                  <a:pt x="3638" y="4284"/>
                </a:lnTo>
                <a:lnTo>
                  <a:pt x="3651" y="4306"/>
                </a:lnTo>
                <a:lnTo>
                  <a:pt x="3661" y="4327"/>
                </a:lnTo>
                <a:lnTo>
                  <a:pt x="3667" y="4336"/>
                </a:lnTo>
                <a:lnTo>
                  <a:pt x="3674" y="4345"/>
                </a:lnTo>
                <a:lnTo>
                  <a:pt x="3680" y="4353"/>
                </a:lnTo>
                <a:lnTo>
                  <a:pt x="3689" y="4359"/>
                </a:lnTo>
                <a:lnTo>
                  <a:pt x="3695" y="4363"/>
                </a:lnTo>
                <a:lnTo>
                  <a:pt x="3702" y="4368"/>
                </a:lnTo>
                <a:lnTo>
                  <a:pt x="3709" y="4371"/>
                </a:lnTo>
                <a:lnTo>
                  <a:pt x="3718" y="4372"/>
                </a:lnTo>
                <a:lnTo>
                  <a:pt x="3726" y="4375"/>
                </a:lnTo>
                <a:lnTo>
                  <a:pt x="3735" y="4375"/>
                </a:lnTo>
                <a:lnTo>
                  <a:pt x="3745" y="4375"/>
                </a:lnTo>
                <a:lnTo>
                  <a:pt x="3755" y="4375"/>
                </a:lnTo>
                <a:lnTo>
                  <a:pt x="3764" y="4373"/>
                </a:lnTo>
                <a:lnTo>
                  <a:pt x="3774" y="4371"/>
                </a:lnTo>
                <a:lnTo>
                  <a:pt x="3784" y="4368"/>
                </a:lnTo>
                <a:lnTo>
                  <a:pt x="3794" y="4363"/>
                </a:lnTo>
                <a:lnTo>
                  <a:pt x="3804" y="4358"/>
                </a:lnTo>
                <a:lnTo>
                  <a:pt x="3814" y="4350"/>
                </a:lnTo>
                <a:lnTo>
                  <a:pt x="3823" y="4343"/>
                </a:lnTo>
                <a:lnTo>
                  <a:pt x="3833" y="4333"/>
                </a:lnTo>
                <a:lnTo>
                  <a:pt x="3841" y="4323"/>
                </a:lnTo>
                <a:lnTo>
                  <a:pt x="3847" y="4317"/>
                </a:lnTo>
                <a:lnTo>
                  <a:pt x="3856" y="4314"/>
                </a:lnTo>
                <a:lnTo>
                  <a:pt x="3877" y="4310"/>
                </a:lnTo>
                <a:lnTo>
                  <a:pt x="3885" y="4310"/>
                </a:lnTo>
                <a:lnTo>
                  <a:pt x="3896" y="4311"/>
                </a:lnTo>
                <a:lnTo>
                  <a:pt x="3902" y="4313"/>
                </a:lnTo>
                <a:lnTo>
                  <a:pt x="3909" y="4314"/>
                </a:lnTo>
                <a:lnTo>
                  <a:pt x="3916" y="4314"/>
                </a:lnTo>
                <a:lnTo>
                  <a:pt x="3924" y="4313"/>
                </a:lnTo>
                <a:lnTo>
                  <a:pt x="3932" y="4310"/>
                </a:lnTo>
                <a:lnTo>
                  <a:pt x="3939" y="4306"/>
                </a:lnTo>
                <a:lnTo>
                  <a:pt x="3947" y="4301"/>
                </a:lnTo>
                <a:lnTo>
                  <a:pt x="3952" y="4297"/>
                </a:lnTo>
                <a:lnTo>
                  <a:pt x="3962" y="4288"/>
                </a:lnTo>
                <a:lnTo>
                  <a:pt x="3974" y="4283"/>
                </a:lnTo>
                <a:lnTo>
                  <a:pt x="3980" y="4284"/>
                </a:lnTo>
                <a:lnTo>
                  <a:pt x="3987" y="4284"/>
                </a:lnTo>
                <a:lnTo>
                  <a:pt x="3990" y="4283"/>
                </a:lnTo>
                <a:lnTo>
                  <a:pt x="3993" y="4280"/>
                </a:lnTo>
                <a:lnTo>
                  <a:pt x="3996" y="4277"/>
                </a:lnTo>
                <a:lnTo>
                  <a:pt x="3998" y="4273"/>
                </a:lnTo>
                <a:lnTo>
                  <a:pt x="4001" y="4268"/>
                </a:lnTo>
                <a:lnTo>
                  <a:pt x="4004" y="4265"/>
                </a:lnTo>
                <a:lnTo>
                  <a:pt x="4009" y="4264"/>
                </a:lnTo>
                <a:lnTo>
                  <a:pt x="4013" y="4263"/>
                </a:lnTo>
                <a:lnTo>
                  <a:pt x="4016" y="4261"/>
                </a:lnTo>
                <a:lnTo>
                  <a:pt x="4019" y="4261"/>
                </a:lnTo>
                <a:lnTo>
                  <a:pt x="4019" y="4258"/>
                </a:lnTo>
                <a:lnTo>
                  <a:pt x="4016" y="4255"/>
                </a:lnTo>
                <a:lnTo>
                  <a:pt x="4013" y="4254"/>
                </a:lnTo>
                <a:lnTo>
                  <a:pt x="4010" y="4251"/>
                </a:lnTo>
                <a:lnTo>
                  <a:pt x="4011" y="4251"/>
                </a:lnTo>
                <a:lnTo>
                  <a:pt x="4014" y="4257"/>
                </a:lnTo>
                <a:lnTo>
                  <a:pt x="4016" y="4261"/>
                </a:lnTo>
                <a:lnTo>
                  <a:pt x="4004" y="4270"/>
                </a:lnTo>
                <a:lnTo>
                  <a:pt x="3994" y="4280"/>
                </a:lnTo>
                <a:lnTo>
                  <a:pt x="3998" y="4296"/>
                </a:lnTo>
                <a:lnTo>
                  <a:pt x="4003" y="4311"/>
                </a:lnTo>
                <a:lnTo>
                  <a:pt x="4010" y="4324"/>
                </a:lnTo>
                <a:lnTo>
                  <a:pt x="4016" y="4337"/>
                </a:lnTo>
                <a:lnTo>
                  <a:pt x="4021" y="4350"/>
                </a:lnTo>
                <a:lnTo>
                  <a:pt x="4027" y="4358"/>
                </a:lnTo>
                <a:lnTo>
                  <a:pt x="4033" y="4360"/>
                </a:lnTo>
                <a:lnTo>
                  <a:pt x="4037" y="4362"/>
                </a:lnTo>
                <a:lnTo>
                  <a:pt x="4043" y="4362"/>
                </a:lnTo>
                <a:lnTo>
                  <a:pt x="4049" y="4362"/>
                </a:lnTo>
                <a:lnTo>
                  <a:pt x="4059" y="4362"/>
                </a:lnTo>
                <a:lnTo>
                  <a:pt x="4069" y="4362"/>
                </a:lnTo>
                <a:lnTo>
                  <a:pt x="4085" y="4366"/>
                </a:lnTo>
                <a:lnTo>
                  <a:pt x="4102" y="4366"/>
                </a:lnTo>
                <a:lnTo>
                  <a:pt x="4111" y="4366"/>
                </a:lnTo>
                <a:lnTo>
                  <a:pt x="4119" y="4368"/>
                </a:lnTo>
                <a:lnTo>
                  <a:pt x="4129" y="4369"/>
                </a:lnTo>
                <a:lnTo>
                  <a:pt x="4140" y="4372"/>
                </a:lnTo>
                <a:lnTo>
                  <a:pt x="4165" y="4376"/>
                </a:lnTo>
                <a:lnTo>
                  <a:pt x="4184" y="4376"/>
                </a:lnTo>
                <a:lnTo>
                  <a:pt x="4190" y="4376"/>
                </a:lnTo>
                <a:lnTo>
                  <a:pt x="4196" y="4375"/>
                </a:lnTo>
                <a:lnTo>
                  <a:pt x="4200" y="4373"/>
                </a:lnTo>
                <a:lnTo>
                  <a:pt x="4203" y="4371"/>
                </a:lnTo>
                <a:lnTo>
                  <a:pt x="4206" y="4365"/>
                </a:lnTo>
                <a:lnTo>
                  <a:pt x="4207" y="4359"/>
                </a:lnTo>
                <a:lnTo>
                  <a:pt x="4206" y="4353"/>
                </a:lnTo>
                <a:lnTo>
                  <a:pt x="4206" y="4347"/>
                </a:lnTo>
                <a:lnTo>
                  <a:pt x="4200" y="4327"/>
                </a:lnTo>
                <a:lnTo>
                  <a:pt x="4194" y="4311"/>
                </a:lnTo>
                <a:lnTo>
                  <a:pt x="4194" y="4297"/>
                </a:lnTo>
                <a:lnTo>
                  <a:pt x="4193" y="4284"/>
                </a:lnTo>
                <a:lnTo>
                  <a:pt x="4193" y="4280"/>
                </a:lnTo>
                <a:lnTo>
                  <a:pt x="4194" y="4275"/>
                </a:lnTo>
                <a:lnTo>
                  <a:pt x="4196" y="4270"/>
                </a:lnTo>
                <a:lnTo>
                  <a:pt x="4200" y="4265"/>
                </a:lnTo>
                <a:lnTo>
                  <a:pt x="4214" y="4261"/>
                </a:lnTo>
                <a:lnTo>
                  <a:pt x="4227" y="4257"/>
                </a:lnTo>
                <a:lnTo>
                  <a:pt x="4239" y="4252"/>
                </a:lnTo>
                <a:lnTo>
                  <a:pt x="4249" y="4250"/>
                </a:lnTo>
                <a:lnTo>
                  <a:pt x="4263" y="4241"/>
                </a:lnTo>
                <a:lnTo>
                  <a:pt x="4273" y="4231"/>
                </a:lnTo>
                <a:lnTo>
                  <a:pt x="4282" y="4222"/>
                </a:lnTo>
                <a:lnTo>
                  <a:pt x="4288" y="4215"/>
                </a:lnTo>
                <a:lnTo>
                  <a:pt x="4295" y="4209"/>
                </a:lnTo>
                <a:lnTo>
                  <a:pt x="4302" y="4206"/>
                </a:lnTo>
                <a:lnTo>
                  <a:pt x="4309" y="4205"/>
                </a:lnTo>
                <a:lnTo>
                  <a:pt x="4317" y="4205"/>
                </a:lnTo>
                <a:lnTo>
                  <a:pt x="4331" y="4208"/>
                </a:lnTo>
                <a:lnTo>
                  <a:pt x="4345" y="4214"/>
                </a:lnTo>
                <a:lnTo>
                  <a:pt x="4345" y="4225"/>
                </a:lnTo>
                <a:lnTo>
                  <a:pt x="4344" y="4239"/>
                </a:lnTo>
                <a:lnTo>
                  <a:pt x="4341" y="4247"/>
                </a:lnTo>
                <a:lnTo>
                  <a:pt x="4338" y="4254"/>
                </a:lnTo>
                <a:lnTo>
                  <a:pt x="4334" y="4261"/>
                </a:lnTo>
                <a:lnTo>
                  <a:pt x="4330" y="4270"/>
                </a:lnTo>
                <a:lnTo>
                  <a:pt x="4324" y="4275"/>
                </a:lnTo>
                <a:lnTo>
                  <a:pt x="4321" y="4283"/>
                </a:lnTo>
                <a:lnTo>
                  <a:pt x="4318" y="4290"/>
                </a:lnTo>
                <a:lnTo>
                  <a:pt x="4315" y="4297"/>
                </a:lnTo>
                <a:lnTo>
                  <a:pt x="4312" y="4311"/>
                </a:lnTo>
                <a:lnTo>
                  <a:pt x="4312" y="4326"/>
                </a:lnTo>
                <a:lnTo>
                  <a:pt x="4314" y="4340"/>
                </a:lnTo>
                <a:lnTo>
                  <a:pt x="4317" y="4353"/>
                </a:lnTo>
                <a:lnTo>
                  <a:pt x="4321" y="4363"/>
                </a:lnTo>
                <a:lnTo>
                  <a:pt x="4327" y="4371"/>
                </a:lnTo>
                <a:lnTo>
                  <a:pt x="4353" y="4395"/>
                </a:lnTo>
                <a:lnTo>
                  <a:pt x="4380" y="4419"/>
                </a:lnTo>
                <a:lnTo>
                  <a:pt x="4396" y="4431"/>
                </a:lnTo>
                <a:lnTo>
                  <a:pt x="4413" y="4441"/>
                </a:lnTo>
                <a:lnTo>
                  <a:pt x="4430" y="4451"/>
                </a:lnTo>
                <a:lnTo>
                  <a:pt x="4451" y="4460"/>
                </a:lnTo>
                <a:lnTo>
                  <a:pt x="4456" y="4457"/>
                </a:lnTo>
                <a:lnTo>
                  <a:pt x="4461" y="4454"/>
                </a:lnTo>
                <a:lnTo>
                  <a:pt x="4462" y="4450"/>
                </a:lnTo>
                <a:lnTo>
                  <a:pt x="4464" y="4443"/>
                </a:lnTo>
                <a:lnTo>
                  <a:pt x="4461" y="4427"/>
                </a:lnTo>
                <a:lnTo>
                  <a:pt x="4456" y="4407"/>
                </a:lnTo>
                <a:lnTo>
                  <a:pt x="4451" y="4386"/>
                </a:lnTo>
                <a:lnTo>
                  <a:pt x="4445" y="4369"/>
                </a:lnTo>
                <a:lnTo>
                  <a:pt x="4443" y="4362"/>
                </a:lnTo>
                <a:lnTo>
                  <a:pt x="4443" y="4353"/>
                </a:lnTo>
                <a:lnTo>
                  <a:pt x="4443" y="4345"/>
                </a:lnTo>
                <a:lnTo>
                  <a:pt x="4445" y="4336"/>
                </a:lnTo>
                <a:lnTo>
                  <a:pt x="4453" y="4327"/>
                </a:lnTo>
                <a:lnTo>
                  <a:pt x="4468" y="4316"/>
                </a:lnTo>
                <a:lnTo>
                  <a:pt x="4472" y="4319"/>
                </a:lnTo>
                <a:lnTo>
                  <a:pt x="4479" y="4320"/>
                </a:lnTo>
                <a:lnTo>
                  <a:pt x="4484" y="4323"/>
                </a:lnTo>
                <a:lnTo>
                  <a:pt x="4488" y="4326"/>
                </a:lnTo>
                <a:lnTo>
                  <a:pt x="4492" y="4330"/>
                </a:lnTo>
                <a:lnTo>
                  <a:pt x="4495" y="4339"/>
                </a:lnTo>
                <a:lnTo>
                  <a:pt x="4498" y="4350"/>
                </a:lnTo>
                <a:lnTo>
                  <a:pt x="4501" y="4368"/>
                </a:lnTo>
                <a:lnTo>
                  <a:pt x="4501" y="4379"/>
                </a:lnTo>
                <a:lnTo>
                  <a:pt x="4498" y="4392"/>
                </a:lnTo>
                <a:lnTo>
                  <a:pt x="4495" y="4399"/>
                </a:lnTo>
                <a:lnTo>
                  <a:pt x="4494" y="4407"/>
                </a:lnTo>
                <a:lnTo>
                  <a:pt x="4494" y="4415"/>
                </a:lnTo>
                <a:lnTo>
                  <a:pt x="4494" y="4422"/>
                </a:lnTo>
                <a:lnTo>
                  <a:pt x="4495" y="4430"/>
                </a:lnTo>
                <a:lnTo>
                  <a:pt x="4494" y="4438"/>
                </a:lnTo>
                <a:lnTo>
                  <a:pt x="4494" y="4445"/>
                </a:lnTo>
                <a:lnTo>
                  <a:pt x="4497" y="4453"/>
                </a:lnTo>
                <a:lnTo>
                  <a:pt x="4508" y="4476"/>
                </a:lnTo>
                <a:lnTo>
                  <a:pt x="4517" y="4496"/>
                </a:lnTo>
                <a:lnTo>
                  <a:pt x="4520" y="4497"/>
                </a:lnTo>
                <a:lnTo>
                  <a:pt x="4524" y="4499"/>
                </a:lnTo>
                <a:lnTo>
                  <a:pt x="4530" y="4499"/>
                </a:lnTo>
                <a:lnTo>
                  <a:pt x="4537" y="4499"/>
                </a:lnTo>
                <a:lnTo>
                  <a:pt x="4544" y="4496"/>
                </a:lnTo>
                <a:lnTo>
                  <a:pt x="4550" y="4493"/>
                </a:lnTo>
                <a:lnTo>
                  <a:pt x="4556" y="4487"/>
                </a:lnTo>
                <a:lnTo>
                  <a:pt x="4560" y="4480"/>
                </a:lnTo>
                <a:lnTo>
                  <a:pt x="4563" y="4473"/>
                </a:lnTo>
                <a:lnTo>
                  <a:pt x="4567" y="4466"/>
                </a:lnTo>
                <a:lnTo>
                  <a:pt x="4572" y="4460"/>
                </a:lnTo>
                <a:lnTo>
                  <a:pt x="4577" y="4453"/>
                </a:lnTo>
                <a:lnTo>
                  <a:pt x="4583" y="4448"/>
                </a:lnTo>
                <a:lnTo>
                  <a:pt x="4590" y="4444"/>
                </a:lnTo>
                <a:lnTo>
                  <a:pt x="4597" y="4441"/>
                </a:lnTo>
                <a:lnTo>
                  <a:pt x="4605" y="4441"/>
                </a:lnTo>
                <a:lnTo>
                  <a:pt x="4618" y="4448"/>
                </a:lnTo>
                <a:lnTo>
                  <a:pt x="4629" y="4455"/>
                </a:lnTo>
                <a:lnTo>
                  <a:pt x="4646" y="4473"/>
                </a:lnTo>
                <a:lnTo>
                  <a:pt x="4664" y="4490"/>
                </a:lnTo>
                <a:lnTo>
                  <a:pt x="4678" y="4491"/>
                </a:lnTo>
                <a:lnTo>
                  <a:pt x="4684" y="4494"/>
                </a:lnTo>
                <a:lnTo>
                  <a:pt x="4688" y="4499"/>
                </a:lnTo>
                <a:lnTo>
                  <a:pt x="4700" y="4506"/>
                </a:lnTo>
                <a:lnTo>
                  <a:pt x="4708" y="4516"/>
                </a:lnTo>
                <a:lnTo>
                  <a:pt x="4717" y="4525"/>
                </a:lnTo>
                <a:lnTo>
                  <a:pt x="4723" y="4530"/>
                </a:lnTo>
                <a:lnTo>
                  <a:pt x="4729" y="4536"/>
                </a:lnTo>
                <a:lnTo>
                  <a:pt x="4733" y="4540"/>
                </a:lnTo>
                <a:lnTo>
                  <a:pt x="4737" y="4543"/>
                </a:lnTo>
                <a:lnTo>
                  <a:pt x="4744" y="4543"/>
                </a:lnTo>
                <a:lnTo>
                  <a:pt x="4752" y="4543"/>
                </a:lnTo>
                <a:lnTo>
                  <a:pt x="4765" y="4536"/>
                </a:lnTo>
                <a:lnTo>
                  <a:pt x="4776" y="4529"/>
                </a:lnTo>
                <a:lnTo>
                  <a:pt x="4777" y="4527"/>
                </a:lnTo>
                <a:lnTo>
                  <a:pt x="4777" y="4525"/>
                </a:lnTo>
                <a:lnTo>
                  <a:pt x="4777" y="4519"/>
                </a:lnTo>
                <a:lnTo>
                  <a:pt x="4777" y="4513"/>
                </a:lnTo>
                <a:lnTo>
                  <a:pt x="4776" y="4502"/>
                </a:lnTo>
                <a:lnTo>
                  <a:pt x="4776" y="4496"/>
                </a:lnTo>
                <a:lnTo>
                  <a:pt x="4763" y="4467"/>
                </a:lnTo>
                <a:lnTo>
                  <a:pt x="4749" y="4438"/>
                </a:lnTo>
                <a:lnTo>
                  <a:pt x="4741" y="4422"/>
                </a:lnTo>
                <a:lnTo>
                  <a:pt x="4736" y="4407"/>
                </a:lnTo>
                <a:lnTo>
                  <a:pt x="4733" y="4389"/>
                </a:lnTo>
                <a:lnTo>
                  <a:pt x="4731" y="4371"/>
                </a:lnTo>
                <a:lnTo>
                  <a:pt x="4733" y="4359"/>
                </a:lnTo>
                <a:lnTo>
                  <a:pt x="4736" y="4350"/>
                </a:lnTo>
                <a:lnTo>
                  <a:pt x="4740" y="4345"/>
                </a:lnTo>
                <a:lnTo>
                  <a:pt x="4746" y="4340"/>
                </a:lnTo>
                <a:lnTo>
                  <a:pt x="4752" y="4339"/>
                </a:lnTo>
                <a:lnTo>
                  <a:pt x="4757" y="4339"/>
                </a:lnTo>
                <a:lnTo>
                  <a:pt x="4763" y="4339"/>
                </a:lnTo>
                <a:lnTo>
                  <a:pt x="4767" y="4339"/>
                </a:lnTo>
                <a:lnTo>
                  <a:pt x="4789" y="4343"/>
                </a:lnTo>
                <a:lnTo>
                  <a:pt x="4811" y="4347"/>
                </a:lnTo>
                <a:lnTo>
                  <a:pt x="4821" y="4349"/>
                </a:lnTo>
                <a:lnTo>
                  <a:pt x="4831" y="4349"/>
                </a:lnTo>
                <a:lnTo>
                  <a:pt x="4839" y="4349"/>
                </a:lnTo>
                <a:lnTo>
                  <a:pt x="4848" y="4347"/>
                </a:lnTo>
                <a:lnTo>
                  <a:pt x="4857" y="4343"/>
                </a:lnTo>
                <a:lnTo>
                  <a:pt x="4865" y="4340"/>
                </a:lnTo>
                <a:lnTo>
                  <a:pt x="4873" y="4337"/>
                </a:lnTo>
                <a:lnTo>
                  <a:pt x="4881" y="4336"/>
                </a:lnTo>
                <a:lnTo>
                  <a:pt x="4898" y="4339"/>
                </a:lnTo>
                <a:lnTo>
                  <a:pt x="4914" y="4345"/>
                </a:lnTo>
                <a:lnTo>
                  <a:pt x="4927" y="4350"/>
                </a:lnTo>
                <a:lnTo>
                  <a:pt x="4936" y="4353"/>
                </a:lnTo>
                <a:lnTo>
                  <a:pt x="4940" y="4353"/>
                </a:lnTo>
                <a:lnTo>
                  <a:pt x="4943" y="4355"/>
                </a:lnTo>
                <a:lnTo>
                  <a:pt x="4946" y="4358"/>
                </a:lnTo>
                <a:lnTo>
                  <a:pt x="4947" y="4360"/>
                </a:lnTo>
                <a:lnTo>
                  <a:pt x="4952" y="4366"/>
                </a:lnTo>
                <a:lnTo>
                  <a:pt x="4953" y="4369"/>
                </a:lnTo>
                <a:lnTo>
                  <a:pt x="4953" y="4376"/>
                </a:lnTo>
                <a:lnTo>
                  <a:pt x="4953" y="4383"/>
                </a:lnTo>
                <a:lnTo>
                  <a:pt x="4950" y="4388"/>
                </a:lnTo>
                <a:lnTo>
                  <a:pt x="4945" y="4392"/>
                </a:lnTo>
                <a:lnTo>
                  <a:pt x="4936" y="4396"/>
                </a:lnTo>
                <a:lnTo>
                  <a:pt x="4923" y="4401"/>
                </a:lnTo>
                <a:lnTo>
                  <a:pt x="4904" y="4405"/>
                </a:lnTo>
                <a:lnTo>
                  <a:pt x="4880" y="4408"/>
                </a:lnTo>
                <a:lnTo>
                  <a:pt x="4868" y="4415"/>
                </a:lnTo>
                <a:lnTo>
                  <a:pt x="4858" y="4422"/>
                </a:lnTo>
                <a:lnTo>
                  <a:pt x="4848" y="4430"/>
                </a:lnTo>
                <a:lnTo>
                  <a:pt x="4841" y="4437"/>
                </a:lnTo>
                <a:lnTo>
                  <a:pt x="4834" y="4444"/>
                </a:lnTo>
                <a:lnTo>
                  <a:pt x="4828" y="4450"/>
                </a:lnTo>
                <a:lnTo>
                  <a:pt x="4824" y="4457"/>
                </a:lnTo>
                <a:lnTo>
                  <a:pt x="4821" y="4463"/>
                </a:lnTo>
                <a:lnTo>
                  <a:pt x="4819" y="4468"/>
                </a:lnTo>
                <a:lnTo>
                  <a:pt x="4818" y="4474"/>
                </a:lnTo>
                <a:lnTo>
                  <a:pt x="4818" y="4479"/>
                </a:lnTo>
                <a:lnTo>
                  <a:pt x="4819" y="4483"/>
                </a:lnTo>
                <a:lnTo>
                  <a:pt x="4822" y="4487"/>
                </a:lnTo>
                <a:lnTo>
                  <a:pt x="4825" y="4490"/>
                </a:lnTo>
                <a:lnTo>
                  <a:pt x="4829" y="4493"/>
                </a:lnTo>
                <a:lnTo>
                  <a:pt x="4834" y="4494"/>
                </a:lnTo>
                <a:lnTo>
                  <a:pt x="4844" y="4496"/>
                </a:lnTo>
                <a:lnTo>
                  <a:pt x="4857" y="4494"/>
                </a:lnTo>
                <a:lnTo>
                  <a:pt x="4870" y="4493"/>
                </a:lnTo>
                <a:lnTo>
                  <a:pt x="4883" y="4491"/>
                </a:lnTo>
                <a:lnTo>
                  <a:pt x="4894" y="4490"/>
                </a:lnTo>
                <a:lnTo>
                  <a:pt x="4904" y="4490"/>
                </a:lnTo>
                <a:lnTo>
                  <a:pt x="4916" y="4491"/>
                </a:lnTo>
                <a:lnTo>
                  <a:pt x="4927" y="4491"/>
                </a:lnTo>
                <a:lnTo>
                  <a:pt x="4937" y="4500"/>
                </a:lnTo>
                <a:lnTo>
                  <a:pt x="4946" y="4509"/>
                </a:lnTo>
                <a:lnTo>
                  <a:pt x="4953" y="4517"/>
                </a:lnTo>
                <a:lnTo>
                  <a:pt x="4959" y="4526"/>
                </a:lnTo>
                <a:lnTo>
                  <a:pt x="4963" y="4539"/>
                </a:lnTo>
                <a:lnTo>
                  <a:pt x="4966" y="4552"/>
                </a:lnTo>
                <a:lnTo>
                  <a:pt x="4969" y="4558"/>
                </a:lnTo>
                <a:lnTo>
                  <a:pt x="4970" y="4563"/>
                </a:lnTo>
                <a:lnTo>
                  <a:pt x="4973" y="4569"/>
                </a:lnTo>
                <a:lnTo>
                  <a:pt x="4979" y="4575"/>
                </a:lnTo>
                <a:lnTo>
                  <a:pt x="4985" y="4579"/>
                </a:lnTo>
                <a:lnTo>
                  <a:pt x="4993" y="4584"/>
                </a:lnTo>
                <a:lnTo>
                  <a:pt x="5002" y="4585"/>
                </a:lnTo>
                <a:lnTo>
                  <a:pt x="5011" y="4587"/>
                </a:lnTo>
                <a:lnTo>
                  <a:pt x="5018" y="4587"/>
                </a:lnTo>
                <a:lnTo>
                  <a:pt x="5024" y="4584"/>
                </a:lnTo>
                <a:lnTo>
                  <a:pt x="5029" y="4582"/>
                </a:lnTo>
                <a:lnTo>
                  <a:pt x="5035" y="4578"/>
                </a:lnTo>
                <a:lnTo>
                  <a:pt x="5040" y="4574"/>
                </a:lnTo>
                <a:lnTo>
                  <a:pt x="5044" y="4568"/>
                </a:lnTo>
                <a:lnTo>
                  <a:pt x="5048" y="4562"/>
                </a:lnTo>
                <a:lnTo>
                  <a:pt x="5050" y="4553"/>
                </a:lnTo>
                <a:lnTo>
                  <a:pt x="5060" y="4535"/>
                </a:lnTo>
                <a:lnTo>
                  <a:pt x="5067" y="4515"/>
                </a:lnTo>
                <a:lnTo>
                  <a:pt x="5074" y="4494"/>
                </a:lnTo>
                <a:lnTo>
                  <a:pt x="5080" y="4474"/>
                </a:lnTo>
                <a:lnTo>
                  <a:pt x="5089" y="4453"/>
                </a:lnTo>
                <a:lnTo>
                  <a:pt x="5097" y="4432"/>
                </a:lnTo>
                <a:lnTo>
                  <a:pt x="5103" y="4422"/>
                </a:lnTo>
                <a:lnTo>
                  <a:pt x="5109" y="4412"/>
                </a:lnTo>
                <a:lnTo>
                  <a:pt x="5117" y="4402"/>
                </a:lnTo>
                <a:lnTo>
                  <a:pt x="5126" y="4394"/>
                </a:lnTo>
                <a:lnTo>
                  <a:pt x="5137" y="4389"/>
                </a:lnTo>
                <a:lnTo>
                  <a:pt x="5150" y="4386"/>
                </a:lnTo>
                <a:lnTo>
                  <a:pt x="5161" y="4389"/>
                </a:lnTo>
                <a:lnTo>
                  <a:pt x="5168" y="4392"/>
                </a:lnTo>
                <a:lnTo>
                  <a:pt x="5173" y="4396"/>
                </a:lnTo>
                <a:lnTo>
                  <a:pt x="5179" y="4402"/>
                </a:lnTo>
                <a:lnTo>
                  <a:pt x="5182" y="4408"/>
                </a:lnTo>
                <a:lnTo>
                  <a:pt x="5184" y="4415"/>
                </a:lnTo>
                <a:lnTo>
                  <a:pt x="5185" y="4422"/>
                </a:lnTo>
                <a:lnTo>
                  <a:pt x="5185" y="4431"/>
                </a:lnTo>
                <a:lnTo>
                  <a:pt x="5175" y="4458"/>
                </a:lnTo>
                <a:lnTo>
                  <a:pt x="5168" y="4481"/>
                </a:lnTo>
                <a:lnTo>
                  <a:pt x="5163" y="4499"/>
                </a:lnTo>
                <a:lnTo>
                  <a:pt x="5163" y="4512"/>
                </a:lnTo>
                <a:lnTo>
                  <a:pt x="5163" y="4516"/>
                </a:lnTo>
                <a:lnTo>
                  <a:pt x="5165" y="4520"/>
                </a:lnTo>
                <a:lnTo>
                  <a:pt x="5166" y="4523"/>
                </a:lnTo>
                <a:lnTo>
                  <a:pt x="5168" y="4525"/>
                </a:lnTo>
                <a:lnTo>
                  <a:pt x="5172" y="4526"/>
                </a:lnTo>
                <a:lnTo>
                  <a:pt x="5178" y="4526"/>
                </a:lnTo>
                <a:lnTo>
                  <a:pt x="5207" y="4515"/>
                </a:lnTo>
                <a:lnTo>
                  <a:pt x="5233" y="4502"/>
                </a:lnTo>
                <a:lnTo>
                  <a:pt x="5247" y="4496"/>
                </a:lnTo>
                <a:lnTo>
                  <a:pt x="5263" y="4491"/>
                </a:lnTo>
                <a:lnTo>
                  <a:pt x="5280" y="4487"/>
                </a:lnTo>
                <a:lnTo>
                  <a:pt x="5300" y="4484"/>
                </a:lnTo>
                <a:lnTo>
                  <a:pt x="5309" y="4487"/>
                </a:lnTo>
                <a:lnTo>
                  <a:pt x="5325" y="4493"/>
                </a:lnTo>
                <a:lnTo>
                  <a:pt x="5333" y="4497"/>
                </a:lnTo>
                <a:lnTo>
                  <a:pt x="5342" y="4506"/>
                </a:lnTo>
                <a:lnTo>
                  <a:pt x="5345" y="4510"/>
                </a:lnTo>
                <a:lnTo>
                  <a:pt x="5348" y="4517"/>
                </a:lnTo>
                <a:lnTo>
                  <a:pt x="5351" y="4525"/>
                </a:lnTo>
                <a:lnTo>
                  <a:pt x="5352" y="4532"/>
                </a:lnTo>
                <a:lnTo>
                  <a:pt x="5352" y="4539"/>
                </a:lnTo>
                <a:lnTo>
                  <a:pt x="5349" y="4548"/>
                </a:lnTo>
                <a:lnTo>
                  <a:pt x="5346" y="4556"/>
                </a:lnTo>
                <a:lnTo>
                  <a:pt x="5343" y="4566"/>
                </a:lnTo>
                <a:lnTo>
                  <a:pt x="5341" y="4576"/>
                </a:lnTo>
                <a:lnTo>
                  <a:pt x="5338" y="4588"/>
                </a:lnTo>
                <a:lnTo>
                  <a:pt x="5339" y="4601"/>
                </a:lnTo>
                <a:lnTo>
                  <a:pt x="5342" y="4615"/>
                </a:lnTo>
                <a:lnTo>
                  <a:pt x="5345" y="4621"/>
                </a:lnTo>
                <a:lnTo>
                  <a:pt x="5349" y="4625"/>
                </a:lnTo>
                <a:lnTo>
                  <a:pt x="5355" y="4628"/>
                </a:lnTo>
                <a:lnTo>
                  <a:pt x="5361" y="4631"/>
                </a:lnTo>
                <a:lnTo>
                  <a:pt x="5366" y="4633"/>
                </a:lnTo>
                <a:lnTo>
                  <a:pt x="5374" y="4634"/>
                </a:lnTo>
                <a:lnTo>
                  <a:pt x="5381" y="4633"/>
                </a:lnTo>
                <a:lnTo>
                  <a:pt x="5387" y="4631"/>
                </a:lnTo>
                <a:lnTo>
                  <a:pt x="5405" y="4623"/>
                </a:lnTo>
                <a:lnTo>
                  <a:pt x="5424" y="4611"/>
                </a:lnTo>
                <a:lnTo>
                  <a:pt x="5434" y="4607"/>
                </a:lnTo>
                <a:lnTo>
                  <a:pt x="5444" y="4604"/>
                </a:lnTo>
                <a:lnTo>
                  <a:pt x="5450" y="4602"/>
                </a:lnTo>
                <a:lnTo>
                  <a:pt x="5456" y="4604"/>
                </a:lnTo>
                <a:lnTo>
                  <a:pt x="5460" y="4604"/>
                </a:lnTo>
                <a:lnTo>
                  <a:pt x="5466" y="4607"/>
                </a:lnTo>
                <a:lnTo>
                  <a:pt x="5487" y="4615"/>
                </a:lnTo>
                <a:lnTo>
                  <a:pt x="5505" y="4621"/>
                </a:lnTo>
                <a:lnTo>
                  <a:pt x="5521" y="4625"/>
                </a:lnTo>
                <a:lnTo>
                  <a:pt x="5533" y="4627"/>
                </a:lnTo>
                <a:lnTo>
                  <a:pt x="5546" y="4625"/>
                </a:lnTo>
                <a:lnTo>
                  <a:pt x="5557" y="4624"/>
                </a:lnTo>
                <a:lnTo>
                  <a:pt x="5565" y="4620"/>
                </a:lnTo>
                <a:lnTo>
                  <a:pt x="5572" y="4615"/>
                </a:lnTo>
                <a:lnTo>
                  <a:pt x="5585" y="4605"/>
                </a:lnTo>
                <a:lnTo>
                  <a:pt x="5597" y="4594"/>
                </a:lnTo>
                <a:lnTo>
                  <a:pt x="5603" y="4589"/>
                </a:lnTo>
                <a:lnTo>
                  <a:pt x="5608" y="4585"/>
                </a:lnTo>
                <a:lnTo>
                  <a:pt x="5614" y="4582"/>
                </a:lnTo>
                <a:lnTo>
                  <a:pt x="5621" y="4581"/>
                </a:lnTo>
                <a:lnTo>
                  <a:pt x="5633" y="4582"/>
                </a:lnTo>
                <a:lnTo>
                  <a:pt x="5644" y="4585"/>
                </a:lnTo>
                <a:lnTo>
                  <a:pt x="5649" y="4597"/>
                </a:lnTo>
                <a:lnTo>
                  <a:pt x="5650" y="4605"/>
                </a:lnTo>
                <a:lnTo>
                  <a:pt x="5647" y="4614"/>
                </a:lnTo>
                <a:lnTo>
                  <a:pt x="5644" y="4623"/>
                </a:lnTo>
                <a:lnTo>
                  <a:pt x="5633" y="4635"/>
                </a:lnTo>
                <a:lnTo>
                  <a:pt x="5618" y="4647"/>
                </a:lnTo>
                <a:lnTo>
                  <a:pt x="5613" y="4653"/>
                </a:lnTo>
                <a:lnTo>
                  <a:pt x="5608" y="4659"/>
                </a:lnTo>
                <a:lnTo>
                  <a:pt x="5605" y="4666"/>
                </a:lnTo>
                <a:lnTo>
                  <a:pt x="5605" y="4673"/>
                </a:lnTo>
                <a:lnTo>
                  <a:pt x="5608" y="4682"/>
                </a:lnTo>
                <a:lnTo>
                  <a:pt x="5614" y="4692"/>
                </a:lnTo>
                <a:lnTo>
                  <a:pt x="5624" y="4702"/>
                </a:lnTo>
                <a:lnTo>
                  <a:pt x="5639" y="4715"/>
                </a:lnTo>
                <a:lnTo>
                  <a:pt x="5650" y="4723"/>
                </a:lnTo>
                <a:lnTo>
                  <a:pt x="5662" y="4729"/>
                </a:lnTo>
                <a:lnTo>
                  <a:pt x="5672" y="4732"/>
                </a:lnTo>
                <a:lnTo>
                  <a:pt x="5683" y="4735"/>
                </a:lnTo>
                <a:lnTo>
                  <a:pt x="5693" y="4735"/>
                </a:lnTo>
                <a:lnTo>
                  <a:pt x="5703" y="4732"/>
                </a:lnTo>
                <a:lnTo>
                  <a:pt x="5713" y="4729"/>
                </a:lnTo>
                <a:lnTo>
                  <a:pt x="5722" y="4725"/>
                </a:lnTo>
                <a:lnTo>
                  <a:pt x="5732" y="4720"/>
                </a:lnTo>
                <a:lnTo>
                  <a:pt x="5742" y="4719"/>
                </a:lnTo>
                <a:lnTo>
                  <a:pt x="5752" y="4718"/>
                </a:lnTo>
                <a:lnTo>
                  <a:pt x="5761" y="4718"/>
                </a:lnTo>
                <a:lnTo>
                  <a:pt x="5771" y="4718"/>
                </a:lnTo>
                <a:lnTo>
                  <a:pt x="5781" y="4720"/>
                </a:lnTo>
                <a:lnTo>
                  <a:pt x="5791" y="4723"/>
                </a:lnTo>
                <a:lnTo>
                  <a:pt x="5801" y="4725"/>
                </a:lnTo>
                <a:lnTo>
                  <a:pt x="5807" y="4731"/>
                </a:lnTo>
                <a:lnTo>
                  <a:pt x="5817" y="4739"/>
                </a:lnTo>
                <a:lnTo>
                  <a:pt x="5823" y="4743"/>
                </a:lnTo>
                <a:lnTo>
                  <a:pt x="5827" y="4748"/>
                </a:lnTo>
                <a:lnTo>
                  <a:pt x="5830" y="4754"/>
                </a:lnTo>
                <a:lnTo>
                  <a:pt x="5832" y="4759"/>
                </a:lnTo>
                <a:lnTo>
                  <a:pt x="5832" y="4767"/>
                </a:lnTo>
                <a:lnTo>
                  <a:pt x="5832" y="4774"/>
                </a:lnTo>
                <a:lnTo>
                  <a:pt x="5830" y="4778"/>
                </a:lnTo>
                <a:lnTo>
                  <a:pt x="5829" y="4782"/>
                </a:lnTo>
                <a:lnTo>
                  <a:pt x="5827" y="4785"/>
                </a:lnTo>
                <a:lnTo>
                  <a:pt x="5824" y="4788"/>
                </a:lnTo>
                <a:lnTo>
                  <a:pt x="5819" y="4791"/>
                </a:lnTo>
                <a:lnTo>
                  <a:pt x="5813" y="4792"/>
                </a:lnTo>
                <a:lnTo>
                  <a:pt x="5807" y="4791"/>
                </a:lnTo>
                <a:lnTo>
                  <a:pt x="5800" y="4788"/>
                </a:lnTo>
                <a:lnTo>
                  <a:pt x="5788" y="4787"/>
                </a:lnTo>
                <a:lnTo>
                  <a:pt x="5775" y="4782"/>
                </a:lnTo>
                <a:lnTo>
                  <a:pt x="5764" y="4778"/>
                </a:lnTo>
                <a:lnTo>
                  <a:pt x="5752" y="4777"/>
                </a:lnTo>
                <a:lnTo>
                  <a:pt x="5737" y="4775"/>
                </a:lnTo>
                <a:lnTo>
                  <a:pt x="5722" y="4772"/>
                </a:lnTo>
                <a:lnTo>
                  <a:pt x="5706" y="4777"/>
                </a:lnTo>
                <a:lnTo>
                  <a:pt x="5701" y="4777"/>
                </a:lnTo>
                <a:lnTo>
                  <a:pt x="5698" y="4778"/>
                </a:lnTo>
                <a:lnTo>
                  <a:pt x="5690" y="4781"/>
                </a:lnTo>
                <a:lnTo>
                  <a:pt x="5673" y="4790"/>
                </a:lnTo>
                <a:lnTo>
                  <a:pt x="5662" y="4797"/>
                </a:lnTo>
                <a:lnTo>
                  <a:pt x="5657" y="4801"/>
                </a:lnTo>
                <a:lnTo>
                  <a:pt x="5654" y="4805"/>
                </a:lnTo>
                <a:lnTo>
                  <a:pt x="5653" y="4808"/>
                </a:lnTo>
                <a:lnTo>
                  <a:pt x="5652" y="4813"/>
                </a:lnTo>
                <a:lnTo>
                  <a:pt x="5652" y="4817"/>
                </a:lnTo>
                <a:lnTo>
                  <a:pt x="5653" y="4820"/>
                </a:lnTo>
                <a:lnTo>
                  <a:pt x="5654" y="4824"/>
                </a:lnTo>
                <a:lnTo>
                  <a:pt x="5657" y="4827"/>
                </a:lnTo>
                <a:lnTo>
                  <a:pt x="5665" y="4834"/>
                </a:lnTo>
                <a:lnTo>
                  <a:pt x="5675" y="4840"/>
                </a:lnTo>
                <a:lnTo>
                  <a:pt x="5683" y="4843"/>
                </a:lnTo>
                <a:lnTo>
                  <a:pt x="5695" y="4844"/>
                </a:lnTo>
                <a:lnTo>
                  <a:pt x="5709" y="4846"/>
                </a:lnTo>
                <a:lnTo>
                  <a:pt x="5725" y="4844"/>
                </a:lnTo>
                <a:lnTo>
                  <a:pt x="5741" y="4844"/>
                </a:lnTo>
                <a:lnTo>
                  <a:pt x="5755" y="4843"/>
                </a:lnTo>
                <a:lnTo>
                  <a:pt x="5768" y="4844"/>
                </a:lnTo>
                <a:lnTo>
                  <a:pt x="5778" y="4846"/>
                </a:lnTo>
                <a:lnTo>
                  <a:pt x="5793" y="4850"/>
                </a:lnTo>
                <a:lnTo>
                  <a:pt x="5806" y="4856"/>
                </a:lnTo>
                <a:lnTo>
                  <a:pt x="5819" y="4862"/>
                </a:lnTo>
                <a:lnTo>
                  <a:pt x="5832" y="4869"/>
                </a:lnTo>
                <a:lnTo>
                  <a:pt x="5843" y="4876"/>
                </a:lnTo>
                <a:lnTo>
                  <a:pt x="5853" y="4883"/>
                </a:lnTo>
                <a:lnTo>
                  <a:pt x="5863" y="4892"/>
                </a:lnTo>
                <a:lnTo>
                  <a:pt x="5870" y="4899"/>
                </a:lnTo>
                <a:lnTo>
                  <a:pt x="5881" y="4916"/>
                </a:lnTo>
                <a:lnTo>
                  <a:pt x="5885" y="4928"/>
                </a:lnTo>
                <a:lnTo>
                  <a:pt x="5882" y="4936"/>
                </a:lnTo>
                <a:lnTo>
                  <a:pt x="5876" y="4947"/>
                </a:lnTo>
                <a:lnTo>
                  <a:pt x="5870" y="4955"/>
                </a:lnTo>
                <a:lnTo>
                  <a:pt x="5863" y="4964"/>
                </a:lnTo>
                <a:lnTo>
                  <a:pt x="5847" y="4980"/>
                </a:lnTo>
                <a:lnTo>
                  <a:pt x="5830" y="4993"/>
                </a:lnTo>
                <a:lnTo>
                  <a:pt x="5813" y="5001"/>
                </a:lnTo>
                <a:lnTo>
                  <a:pt x="5798" y="5007"/>
                </a:lnTo>
                <a:lnTo>
                  <a:pt x="5793" y="5010"/>
                </a:lnTo>
                <a:lnTo>
                  <a:pt x="5788" y="5014"/>
                </a:lnTo>
                <a:lnTo>
                  <a:pt x="5787" y="5019"/>
                </a:lnTo>
                <a:lnTo>
                  <a:pt x="5785" y="5027"/>
                </a:lnTo>
                <a:lnTo>
                  <a:pt x="5788" y="5037"/>
                </a:lnTo>
                <a:lnTo>
                  <a:pt x="5793" y="5047"/>
                </a:lnTo>
                <a:lnTo>
                  <a:pt x="5801" y="5055"/>
                </a:lnTo>
                <a:lnTo>
                  <a:pt x="5806" y="5057"/>
                </a:lnTo>
                <a:lnTo>
                  <a:pt x="5807" y="5057"/>
                </a:lnTo>
                <a:lnTo>
                  <a:pt x="5810" y="5059"/>
                </a:lnTo>
                <a:lnTo>
                  <a:pt x="5816" y="5060"/>
                </a:lnTo>
                <a:lnTo>
                  <a:pt x="5830" y="5060"/>
                </a:lnTo>
                <a:lnTo>
                  <a:pt x="5845" y="5055"/>
                </a:lnTo>
                <a:lnTo>
                  <a:pt x="5870" y="5039"/>
                </a:lnTo>
                <a:lnTo>
                  <a:pt x="5895" y="5023"/>
                </a:lnTo>
                <a:lnTo>
                  <a:pt x="5909" y="5013"/>
                </a:lnTo>
                <a:lnTo>
                  <a:pt x="5912" y="5008"/>
                </a:lnTo>
                <a:lnTo>
                  <a:pt x="5915" y="5007"/>
                </a:lnTo>
                <a:lnTo>
                  <a:pt x="5918" y="5007"/>
                </a:lnTo>
                <a:lnTo>
                  <a:pt x="5919" y="5007"/>
                </a:lnTo>
                <a:lnTo>
                  <a:pt x="5927" y="5007"/>
                </a:lnTo>
                <a:lnTo>
                  <a:pt x="5937" y="5004"/>
                </a:lnTo>
                <a:lnTo>
                  <a:pt x="5945" y="5004"/>
                </a:lnTo>
                <a:lnTo>
                  <a:pt x="5957" y="5006"/>
                </a:lnTo>
                <a:lnTo>
                  <a:pt x="5970" y="5007"/>
                </a:lnTo>
                <a:lnTo>
                  <a:pt x="5978" y="5010"/>
                </a:lnTo>
                <a:lnTo>
                  <a:pt x="5981" y="5021"/>
                </a:lnTo>
                <a:lnTo>
                  <a:pt x="5986" y="5031"/>
                </a:lnTo>
                <a:lnTo>
                  <a:pt x="5981" y="5055"/>
                </a:lnTo>
                <a:lnTo>
                  <a:pt x="5980" y="5079"/>
                </a:lnTo>
                <a:lnTo>
                  <a:pt x="5980" y="5105"/>
                </a:lnTo>
                <a:lnTo>
                  <a:pt x="5981" y="5131"/>
                </a:lnTo>
                <a:lnTo>
                  <a:pt x="5984" y="5144"/>
                </a:lnTo>
                <a:lnTo>
                  <a:pt x="5987" y="5155"/>
                </a:lnTo>
                <a:lnTo>
                  <a:pt x="5990" y="5167"/>
                </a:lnTo>
                <a:lnTo>
                  <a:pt x="5994" y="5177"/>
                </a:lnTo>
                <a:lnTo>
                  <a:pt x="6000" y="5187"/>
                </a:lnTo>
                <a:lnTo>
                  <a:pt x="6006" y="5197"/>
                </a:lnTo>
                <a:lnTo>
                  <a:pt x="6013" y="5204"/>
                </a:lnTo>
                <a:lnTo>
                  <a:pt x="6022" y="5211"/>
                </a:lnTo>
                <a:lnTo>
                  <a:pt x="6026" y="5214"/>
                </a:lnTo>
                <a:lnTo>
                  <a:pt x="6030" y="5214"/>
                </a:lnTo>
                <a:lnTo>
                  <a:pt x="6035" y="5214"/>
                </a:lnTo>
                <a:lnTo>
                  <a:pt x="6039" y="5214"/>
                </a:lnTo>
                <a:lnTo>
                  <a:pt x="6049" y="5213"/>
                </a:lnTo>
                <a:lnTo>
                  <a:pt x="6061" y="5213"/>
                </a:lnTo>
                <a:lnTo>
                  <a:pt x="6065" y="5206"/>
                </a:lnTo>
                <a:lnTo>
                  <a:pt x="6066" y="5199"/>
                </a:lnTo>
                <a:lnTo>
                  <a:pt x="6068" y="5191"/>
                </a:lnTo>
                <a:lnTo>
                  <a:pt x="6066" y="5183"/>
                </a:lnTo>
                <a:lnTo>
                  <a:pt x="6062" y="5165"/>
                </a:lnTo>
                <a:lnTo>
                  <a:pt x="6056" y="5147"/>
                </a:lnTo>
                <a:lnTo>
                  <a:pt x="6053" y="5137"/>
                </a:lnTo>
                <a:lnTo>
                  <a:pt x="6050" y="5127"/>
                </a:lnTo>
                <a:lnTo>
                  <a:pt x="6050" y="5118"/>
                </a:lnTo>
                <a:lnTo>
                  <a:pt x="6050" y="5108"/>
                </a:lnTo>
                <a:lnTo>
                  <a:pt x="6052" y="5099"/>
                </a:lnTo>
                <a:lnTo>
                  <a:pt x="6056" y="5089"/>
                </a:lnTo>
                <a:lnTo>
                  <a:pt x="6062" y="5080"/>
                </a:lnTo>
                <a:lnTo>
                  <a:pt x="6071" y="5072"/>
                </a:lnTo>
                <a:lnTo>
                  <a:pt x="6079" y="5066"/>
                </a:lnTo>
                <a:lnTo>
                  <a:pt x="6089" y="5063"/>
                </a:lnTo>
                <a:lnTo>
                  <a:pt x="6097" y="5060"/>
                </a:lnTo>
                <a:lnTo>
                  <a:pt x="6104" y="5059"/>
                </a:lnTo>
                <a:lnTo>
                  <a:pt x="6118" y="5057"/>
                </a:lnTo>
                <a:lnTo>
                  <a:pt x="6130" y="5059"/>
                </a:lnTo>
                <a:lnTo>
                  <a:pt x="6138" y="5063"/>
                </a:lnTo>
                <a:lnTo>
                  <a:pt x="6145" y="5067"/>
                </a:lnTo>
                <a:lnTo>
                  <a:pt x="6151" y="5072"/>
                </a:lnTo>
                <a:lnTo>
                  <a:pt x="6156" y="5076"/>
                </a:lnTo>
                <a:lnTo>
                  <a:pt x="6160" y="5082"/>
                </a:lnTo>
                <a:lnTo>
                  <a:pt x="6161" y="5089"/>
                </a:lnTo>
                <a:lnTo>
                  <a:pt x="6163" y="5096"/>
                </a:lnTo>
                <a:lnTo>
                  <a:pt x="6163" y="5103"/>
                </a:lnTo>
                <a:lnTo>
                  <a:pt x="6160" y="5119"/>
                </a:lnTo>
                <a:lnTo>
                  <a:pt x="6153" y="5135"/>
                </a:lnTo>
                <a:lnTo>
                  <a:pt x="6145" y="5151"/>
                </a:lnTo>
                <a:lnTo>
                  <a:pt x="6138" y="5165"/>
                </a:lnTo>
                <a:lnTo>
                  <a:pt x="6134" y="5178"/>
                </a:lnTo>
                <a:lnTo>
                  <a:pt x="6131" y="5187"/>
                </a:lnTo>
                <a:lnTo>
                  <a:pt x="6131" y="5201"/>
                </a:lnTo>
                <a:lnTo>
                  <a:pt x="6133" y="5211"/>
                </a:lnTo>
                <a:lnTo>
                  <a:pt x="6134" y="5219"/>
                </a:lnTo>
                <a:lnTo>
                  <a:pt x="6138" y="5223"/>
                </a:lnTo>
                <a:lnTo>
                  <a:pt x="6144" y="5224"/>
                </a:lnTo>
                <a:lnTo>
                  <a:pt x="6153" y="5224"/>
                </a:lnTo>
                <a:lnTo>
                  <a:pt x="6166" y="5222"/>
                </a:lnTo>
                <a:lnTo>
                  <a:pt x="6180" y="5217"/>
                </a:lnTo>
                <a:lnTo>
                  <a:pt x="6197" y="5203"/>
                </a:lnTo>
                <a:lnTo>
                  <a:pt x="6219" y="5186"/>
                </a:lnTo>
                <a:lnTo>
                  <a:pt x="6223" y="5184"/>
                </a:lnTo>
                <a:lnTo>
                  <a:pt x="6226" y="5184"/>
                </a:lnTo>
                <a:lnTo>
                  <a:pt x="6228" y="5186"/>
                </a:lnTo>
                <a:lnTo>
                  <a:pt x="6229" y="5186"/>
                </a:lnTo>
                <a:lnTo>
                  <a:pt x="6235" y="5190"/>
                </a:lnTo>
                <a:lnTo>
                  <a:pt x="6245" y="5193"/>
                </a:lnTo>
                <a:lnTo>
                  <a:pt x="6255" y="5207"/>
                </a:lnTo>
                <a:lnTo>
                  <a:pt x="6274" y="5227"/>
                </a:lnTo>
                <a:lnTo>
                  <a:pt x="6279" y="5232"/>
                </a:lnTo>
                <a:lnTo>
                  <a:pt x="6287" y="5236"/>
                </a:lnTo>
                <a:lnTo>
                  <a:pt x="6294" y="5239"/>
                </a:lnTo>
                <a:lnTo>
                  <a:pt x="6301" y="5242"/>
                </a:lnTo>
                <a:lnTo>
                  <a:pt x="6310" y="5243"/>
                </a:lnTo>
                <a:lnTo>
                  <a:pt x="6318" y="5242"/>
                </a:lnTo>
                <a:lnTo>
                  <a:pt x="6328" y="5240"/>
                </a:lnTo>
                <a:lnTo>
                  <a:pt x="6338" y="5236"/>
                </a:lnTo>
                <a:lnTo>
                  <a:pt x="6338" y="5230"/>
                </a:lnTo>
                <a:lnTo>
                  <a:pt x="6338" y="5222"/>
                </a:lnTo>
                <a:lnTo>
                  <a:pt x="6337" y="5211"/>
                </a:lnTo>
                <a:lnTo>
                  <a:pt x="6333" y="5203"/>
                </a:lnTo>
                <a:lnTo>
                  <a:pt x="6324" y="5196"/>
                </a:lnTo>
                <a:lnTo>
                  <a:pt x="6315" y="5190"/>
                </a:lnTo>
                <a:lnTo>
                  <a:pt x="6304" y="5178"/>
                </a:lnTo>
                <a:lnTo>
                  <a:pt x="6292" y="5167"/>
                </a:lnTo>
                <a:lnTo>
                  <a:pt x="6289" y="5157"/>
                </a:lnTo>
                <a:lnTo>
                  <a:pt x="6287" y="5145"/>
                </a:lnTo>
                <a:lnTo>
                  <a:pt x="6284" y="5138"/>
                </a:lnTo>
                <a:lnTo>
                  <a:pt x="6284" y="5129"/>
                </a:lnTo>
                <a:lnTo>
                  <a:pt x="6287" y="5124"/>
                </a:lnTo>
                <a:lnTo>
                  <a:pt x="6287" y="5118"/>
                </a:lnTo>
                <a:lnTo>
                  <a:pt x="6289" y="5115"/>
                </a:lnTo>
                <a:lnTo>
                  <a:pt x="6294" y="5112"/>
                </a:lnTo>
                <a:lnTo>
                  <a:pt x="6297" y="5111"/>
                </a:lnTo>
                <a:lnTo>
                  <a:pt x="6301" y="5109"/>
                </a:lnTo>
                <a:lnTo>
                  <a:pt x="6308" y="5109"/>
                </a:lnTo>
                <a:lnTo>
                  <a:pt x="6315" y="5111"/>
                </a:lnTo>
                <a:lnTo>
                  <a:pt x="6333" y="5112"/>
                </a:lnTo>
                <a:lnTo>
                  <a:pt x="6350" y="5112"/>
                </a:lnTo>
                <a:lnTo>
                  <a:pt x="6364" y="5109"/>
                </a:lnTo>
                <a:lnTo>
                  <a:pt x="6377" y="5105"/>
                </a:lnTo>
                <a:lnTo>
                  <a:pt x="6385" y="5102"/>
                </a:lnTo>
                <a:lnTo>
                  <a:pt x="6392" y="5099"/>
                </a:lnTo>
                <a:lnTo>
                  <a:pt x="6400" y="5098"/>
                </a:lnTo>
                <a:lnTo>
                  <a:pt x="6410" y="5098"/>
                </a:lnTo>
                <a:lnTo>
                  <a:pt x="6416" y="5096"/>
                </a:lnTo>
                <a:lnTo>
                  <a:pt x="6425" y="5093"/>
                </a:lnTo>
                <a:lnTo>
                  <a:pt x="6429" y="5093"/>
                </a:lnTo>
                <a:lnTo>
                  <a:pt x="6435" y="5096"/>
                </a:lnTo>
                <a:lnTo>
                  <a:pt x="6442" y="5099"/>
                </a:lnTo>
                <a:lnTo>
                  <a:pt x="6449" y="5105"/>
                </a:lnTo>
                <a:lnTo>
                  <a:pt x="6462" y="5122"/>
                </a:lnTo>
                <a:lnTo>
                  <a:pt x="6472" y="5138"/>
                </a:lnTo>
                <a:lnTo>
                  <a:pt x="6491" y="5158"/>
                </a:lnTo>
                <a:lnTo>
                  <a:pt x="6507" y="5173"/>
                </a:lnTo>
                <a:lnTo>
                  <a:pt x="6513" y="5178"/>
                </a:lnTo>
                <a:lnTo>
                  <a:pt x="6520" y="5183"/>
                </a:lnTo>
                <a:lnTo>
                  <a:pt x="6526" y="5184"/>
                </a:lnTo>
                <a:lnTo>
                  <a:pt x="6533" y="5187"/>
                </a:lnTo>
                <a:lnTo>
                  <a:pt x="6537" y="5187"/>
                </a:lnTo>
                <a:lnTo>
                  <a:pt x="6541" y="5186"/>
                </a:lnTo>
                <a:lnTo>
                  <a:pt x="6546" y="5184"/>
                </a:lnTo>
                <a:lnTo>
                  <a:pt x="6547" y="5181"/>
                </a:lnTo>
                <a:lnTo>
                  <a:pt x="6552" y="5173"/>
                </a:lnTo>
                <a:lnTo>
                  <a:pt x="6554" y="5160"/>
                </a:lnTo>
                <a:lnTo>
                  <a:pt x="6559" y="5144"/>
                </a:lnTo>
                <a:lnTo>
                  <a:pt x="6563" y="5127"/>
                </a:lnTo>
                <a:lnTo>
                  <a:pt x="6570" y="5106"/>
                </a:lnTo>
                <a:lnTo>
                  <a:pt x="6582" y="5085"/>
                </a:lnTo>
                <a:lnTo>
                  <a:pt x="6590" y="5079"/>
                </a:lnTo>
                <a:lnTo>
                  <a:pt x="6602" y="5072"/>
                </a:lnTo>
                <a:lnTo>
                  <a:pt x="6606" y="5069"/>
                </a:lnTo>
                <a:lnTo>
                  <a:pt x="6609" y="5067"/>
                </a:lnTo>
                <a:lnTo>
                  <a:pt x="6608" y="5067"/>
                </a:lnTo>
                <a:lnTo>
                  <a:pt x="6602" y="5070"/>
                </a:lnTo>
                <a:lnTo>
                  <a:pt x="6602" y="5065"/>
                </a:lnTo>
                <a:lnTo>
                  <a:pt x="6595" y="5055"/>
                </a:lnTo>
                <a:lnTo>
                  <a:pt x="6601" y="5040"/>
                </a:lnTo>
                <a:lnTo>
                  <a:pt x="6606" y="5031"/>
                </a:lnTo>
                <a:lnTo>
                  <a:pt x="6601" y="5040"/>
                </a:lnTo>
                <a:lnTo>
                  <a:pt x="6595" y="5055"/>
                </a:lnTo>
                <a:lnTo>
                  <a:pt x="6602" y="5065"/>
                </a:lnTo>
                <a:lnTo>
                  <a:pt x="6602" y="5070"/>
                </a:lnTo>
                <a:lnTo>
                  <a:pt x="6609" y="5067"/>
                </a:lnTo>
                <a:lnTo>
                  <a:pt x="6618" y="5067"/>
                </a:lnTo>
                <a:lnTo>
                  <a:pt x="6625" y="5066"/>
                </a:lnTo>
                <a:lnTo>
                  <a:pt x="6632" y="5067"/>
                </a:lnTo>
                <a:lnTo>
                  <a:pt x="6648" y="5070"/>
                </a:lnTo>
                <a:lnTo>
                  <a:pt x="6662" y="5075"/>
                </a:lnTo>
                <a:lnTo>
                  <a:pt x="6674" y="5085"/>
                </a:lnTo>
                <a:lnTo>
                  <a:pt x="6683" y="5096"/>
                </a:lnTo>
                <a:lnTo>
                  <a:pt x="6684" y="5105"/>
                </a:lnTo>
                <a:lnTo>
                  <a:pt x="6684" y="5115"/>
                </a:lnTo>
                <a:lnTo>
                  <a:pt x="6683" y="5122"/>
                </a:lnTo>
                <a:lnTo>
                  <a:pt x="6681" y="5129"/>
                </a:lnTo>
                <a:lnTo>
                  <a:pt x="6677" y="5141"/>
                </a:lnTo>
                <a:lnTo>
                  <a:pt x="6674" y="5150"/>
                </a:lnTo>
                <a:lnTo>
                  <a:pt x="6673" y="5158"/>
                </a:lnTo>
                <a:lnTo>
                  <a:pt x="6674" y="5164"/>
                </a:lnTo>
                <a:lnTo>
                  <a:pt x="6681" y="5174"/>
                </a:lnTo>
                <a:lnTo>
                  <a:pt x="6690" y="5183"/>
                </a:lnTo>
                <a:lnTo>
                  <a:pt x="6700" y="5193"/>
                </a:lnTo>
                <a:lnTo>
                  <a:pt x="6710" y="5200"/>
                </a:lnTo>
                <a:lnTo>
                  <a:pt x="6720" y="5206"/>
                </a:lnTo>
                <a:lnTo>
                  <a:pt x="6730" y="5210"/>
                </a:lnTo>
                <a:lnTo>
                  <a:pt x="6734" y="5210"/>
                </a:lnTo>
                <a:lnTo>
                  <a:pt x="6740" y="5210"/>
                </a:lnTo>
                <a:lnTo>
                  <a:pt x="6745" y="5209"/>
                </a:lnTo>
                <a:lnTo>
                  <a:pt x="6750" y="5207"/>
                </a:lnTo>
                <a:lnTo>
                  <a:pt x="6756" y="5203"/>
                </a:lnTo>
                <a:lnTo>
                  <a:pt x="6760" y="5200"/>
                </a:lnTo>
                <a:lnTo>
                  <a:pt x="6763" y="5197"/>
                </a:lnTo>
                <a:lnTo>
                  <a:pt x="6765" y="5193"/>
                </a:lnTo>
                <a:lnTo>
                  <a:pt x="6766" y="5187"/>
                </a:lnTo>
                <a:lnTo>
                  <a:pt x="6768" y="5178"/>
                </a:lnTo>
                <a:lnTo>
                  <a:pt x="6768" y="5164"/>
                </a:lnTo>
                <a:lnTo>
                  <a:pt x="6769" y="5144"/>
                </a:lnTo>
                <a:lnTo>
                  <a:pt x="6769" y="5134"/>
                </a:lnTo>
                <a:lnTo>
                  <a:pt x="6772" y="5124"/>
                </a:lnTo>
                <a:lnTo>
                  <a:pt x="6775" y="5115"/>
                </a:lnTo>
                <a:lnTo>
                  <a:pt x="6778" y="5111"/>
                </a:lnTo>
                <a:lnTo>
                  <a:pt x="6785" y="5106"/>
                </a:lnTo>
                <a:lnTo>
                  <a:pt x="6791" y="5103"/>
                </a:lnTo>
                <a:lnTo>
                  <a:pt x="6796" y="5102"/>
                </a:lnTo>
                <a:lnTo>
                  <a:pt x="6802" y="5101"/>
                </a:lnTo>
                <a:lnTo>
                  <a:pt x="6809" y="5102"/>
                </a:lnTo>
                <a:lnTo>
                  <a:pt x="6815" y="5103"/>
                </a:lnTo>
                <a:lnTo>
                  <a:pt x="6822" y="5105"/>
                </a:lnTo>
                <a:lnTo>
                  <a:pt x="6832" y="5111"/>
                </a:lnTo>
                <a:lnTo>
                  <a:pt x="6838" y="5116"/>
                </a:lnTo>
                <a:lnTo>
                  <a:pt x="6842" y="5119"/>
                </a:lnTo>
                <a:lnTo>
                  <a:pt x="6845" y="5142"/>
                </a:lnTo>
                <a:lnTo>
                  <a:pt x="6845" y="5160"/>
                </a:lnTo>
                <a:lnTo>
                  <a:pt x="6842" y="5174"/>
                </a:lnTo>
                <a:lnTo>
                  <a:pt x="6840" y="5184"/>
                </a:lnTo>
                <a:lnTo>
                  <a:pt x="6829" y="5201"/>
                </a:lnTo>
                <a:lnTo>
                  <a:pt x="6821" y="5220"/>
                </a:lnTo>
                <a:lnTo>
                  <a:pt x="6817" y="5237"/>
                </a:lnTo>
                <a:lnTo>
                  <a:pt x="6814" y="5255"/>
                </a:lnTo>
                <a:lnTo>
                  <a:pt x="6814" y="5263"/>
                </a:lnTo>
                <a:lnTo>
                  <a:pt x="6814" y="5271"/>
                </a:lnTo>
                <a:lnTo>
                  <a:pt x="6815" y="5278"/>
                </a:lnTo>
                <a:lnTo>
                  <a:pt x="6818" y="5282"/>
                </a:lnTo>
                <a:lnTo>
                  <a:pt x="6822" y="5288"/>
                </a:lnTo>
                <a:lnTo>
                  <a:pt x="6827" y="5289"/>
                </a:lnTo>
                <a:lnTo>
                  <a:pt x="6832" y="5292"/>
                </a:lnTo>
                <a:lnTo>
                  <a:pt x="6845" y="5294"/>
                </a:lnTo>
                <a:lnTo>
                  <a:pt x="6851" y="5295"/>
                </a:lnTo>
                <a:lnTo>
                  <a:pt x="6858" y="5295"/>
                </a:lnTo>
                <a:lnTo>
                  <a:pt x="6865" y="5294"/>
                </a:lnTo>
                <a:lnTo>
                  <a:pt x="6873" y="5291"/>
                </a:lnTo>
                <a:lnTo>
                  <a:pt x="6880" y="5286"/>
                </a:lnTo>
                <a:lnTo>
                  <a:pt x="6887" y="5282"/>
                </a:lnTo>
                <a:lnTo>
                  <a:pt x="6891" y="5275"/>
                </a:lnTo>
                <a:lnTo>
                  <a:pt x="6893" y="5266"/>
                </a:lnTo>
                <a:lnTo>
                  <a:pt x="6896" y="5260"/>
                </a:lnTo>
                <a:lnTo>
                  <a:pt x="6899" y="5255"/>
                </a:lnTo>
                <a:lnTo>
                  <a:pt x="6903" y="5249"/>
                </a:lnTo>
                <a:lnTo>
                  <a:pt x="6909" y="5242"/>
                </a:lnTo>
                <a:lnTo>
                  <a:pt x="6920" y="5230"/>
                </a:lnTo>
                <a:lnTo>
                  <a:pt x="6932" y="5222"/>
                </a:lnTo>
                <a:lnTo>
                  <a:pt x="6939" y="5219"/>
                </a:lnTo>
                <a:lnTo>
                  <a:pt x="6945" y="5216"/>
                </a:lnTo>
                <a:lnTo>
                  <a:pt x="6950" y="5216"/>
                </a:lnTo>
                <a:lnTo>
                  <a:pt x="6956" y="5216"/>
                </a:lnTo>
                <a:lnTo>
                  <a:pt x="6966" y="5217"/>
                </a:lnTo>
                <a:lnTo>
                  <a:pt x="6973" y="5219"/>
                </a:lnTo>
                <a:lnTo>
                  <a:pt x="6976" y="5229"/>
                </a:lnTo>
                <a:lnTo>
                  <a:pt x="6978" y="5239"/>
                </a:lnTo>
                <a:lnTo>
                  <a:pt x="6978" y="5250"/>
                </a:lnTo>
                <a:lnTo>
                  <a:pt x="6978" y="5260"/>
                </a:lnTo>
                <a:lnTo>
                  <a:pt x="6975" y="5281"/>
                </a:lnTo>
                <a:lnTo>
                  <a:pt x="6969" y="5299"/>
                </a:lnTo>
                <a:lnTo>
                  <a:pt x="6958" y="5332"/>
                </a:lnTo>
                <a:lnTo>
                  <a:pt x="6952" y="5354"/>
                </a:lnTo>
                <a:lnTo>
                  <a:pt x="6953" y="5363"/>
                </a:lnTo>
                <a:lnTo>
                  <a:pt x="6955" y="5370"/>
                </a:lnTo>
                <a:lnTo>
                  <a:pt x="6958" y="5376"/>
                </a:lnTo>
                <a:lnTo>
                  <a:pt x="6962" y="5381"/>
                </a:lnTo>
                <a:lnTo>
                  <a:pt x="6969" y="5390"/>
                </a:lnTo>
                <a:lnTo>
                  <a:pt x="6976" y="5397"/>
                </a:lnTo>
                <a:lnTo>
                  <a:pt x="6984" y="5404"/>
                </a:lnTo>
                <a:lnTo>
                  <a:pt x="6992" y="5413"/>
                </a:lnTo>
                <a:lnTo>
                  <a:pt x="6998" y="5417"/>
                </a:lnTo>
                <a:lnTo>
                  <a:pt x="7005" y="5420"/>
                </a:lnTo>
                <a:lnTo>
                  <a:pt x="7012" y="5422"/>
                </a:lnTo>
                <a:lnTo>
                  <a:pt x="7020" y="5422"/>
                </a:lnTo>
                <a:lnTo>
                  <a:pt x="7028" y="5417"/>
                </a:lnTo>
                <a:lnTo>
                  <a:pt x="7038" y="5413"/>
                </a:lnTo>
                <a:lnTo>
                  <a:pt x="7041" y="5413"/>
                </a:lnTo>
                <a:lnTo>
                  <a:pt x="7043" y="5412"/>
                </a:lnTo>
                <a:lnTo>
                  <a:pt x="7044" y="5409"/>
                </a:lnTo>
                <a:lnTo>
                  <a:pt x="7045" y="5406"/>
                </a:lnTo>
                <a:lnTo>
                  <a:pt x="7047" y="5400"/>
                </a:lnTo>
                <a:lnTo>
                  <a:pt x="7047" y="5391"/>
                </a:lnTo>
                <a:lnTo>
                  <a:pt x="7048" y="5373"/>
                </a:lnTo>
                <a:lnTo>
                  <a:pt x="7051" y="5355"/>
                </a:lnTo>
                <a:lnTo>
                  <a:pt x="7056" y="5348"/>
                </a:lnTo>
                <a:lnTo>
                  <a:pt x="7061" y="5343"/>
                </a:lnTo>
                <a:lnTo>
                  <a:pt x="7069" y="5340"/>
                </a:lnTo>
                <a:lnTo>
                  <a:pt x="7076" y="5338"/>
                </a:lnTo>
                <a:lnTo>
                  <a:pt x="7084" y="5341"/>
                </a:lnTo>
                <a:lnTo>
                  <a:pt x="7096" y="5345"/>
                </a:lnTo>
                <a:lnTo>
                  <a:pt x="7102" y="5347"/>
                </a:lnTo>
                <a:lnTo>
                  <a:pt x="7109" y="5348"/>
                </a:lnTo>
                <a:lnTo>
                  <a:pt x="7116" y="5348"/>
                </a:lnTo>
                <a:lnTo>
                  <a:pt x="7126" y="5348"/>
                </a:lnTo>
                <a:lnTo>
                  <a:pt x="7146" y="5343"/>
                </a:lnTo>
                <a:lnTo>
                  <a:pt x="7168" y="5334"/>
                </a:lnTo>
                <a:lnTo>
                  <a:pt x="7178" y="5331"/>
                </a:lnTo>
                <a:lnTo>
                  <a:pt x="7189" y="5328"/>
                </a:lnTo>
                <a:lnTo>
                  <a:pt x="7201" y="5327"/>
                </a:lnTo>
                <a:lnTo>
                  <a:pt x="7211" y="5325"/>
                </a:lnTo>
                <a:lnTo>
                  <a:pt x="7224" y="5328"/>
                </a:lnTo>
                <a:lnTo>
                  <a:pt x="7236" y="5331"/>
                </a:lnTo>
                <a:lnTo>
                  <a:pt x="7246" y="5337"/>
                </a:lnTo>
                <a:lnTo>
                  <a:pt x="7253" y="5341"/>
                </a:lnTo>
                <a:lnTo>
                  <a:pt x="7270" y="5353"/>
                </a:lnTo>
                <a:lnTo>
                  <a:pt x="7282" y="5360"/>
                </a:lnTo>
                <a:lnTo>
                  <a:pt x="7287" y="5374"/>
                </a:lnTo>
                <a:lnTo>
                  <a:pt x="7293" y="5389"/>
                </a:lnTo>
                <a:lnTo>
                  <a:pt x="7293" y="5407"/>
                </a:lnTo>
                <a:lnTo>
                  <a:pt x="7292" y="5425"/>
                </a:lnTo>
                <a:lnTo>
                  <a:pt x="7290" y="5435"/>
                </a:lnTo>
                <a:lnTo>
                  <a:pt x="7290" y="5445"/>
                </a:lnTo>
                <a:lnTo>
                  <a:pt x="7290" y="5456"/>
                </a:lnTo>
                <a:lnTo>
                  <a:pt x="7292" y="5465"/>
                </a:lnTo>
                <a:lnTo>
                  <a:pt x="7296" y="5469"/>
                </a:lnTo>
                <a:lnTo>
                  <a:pt x="7300" y="5474"/>
                </a:lnTo>
                <a:lnTo>
                  <a:pt x="7306" y="5478"/>
                </a:lnTo>
                <a:lnTo>
                  <a:pt x="7312" y="5481"/>
                </a:lnTo>
                <a:lnTo>
                  <a:pt x="7328" y="5487"/>
                </a:lnTo>
                <a:lnTo>
                  <a:pt x="7346" y="5492"/>
                </a:lnTo>
                <a:lnTo>
                  <a:pt x="7351" y="5495"/>
                </a:lnTo>
                <a:lnTo>
                  <a:pt x="7355" y="5497"/>
                </a:lnTo>
                <a:lnTo>
                  <a:pt x="7358" y="5495"/>
                </a:lnTo>
                <a:lnTo>
                  <a:pt x="7358" y="5497"/>
                </a:lnTo>
                <a:lnTo>
                  <a:pt x="7362" y="5504"/>
                </a:lnTo>
                <a:lnTo>
                  <a:pt x="7368" y="5510"/>
                </a:lnTo>
                <a:lnTo>
                  <a:pt x="7375" y="5517"/>
                </a:lnTo>
                <a:lnTo>
                  <a:pt x="7388" y="5530"/>
                </a:lnTo>
                <a:lnTo>
                  <a:pt x="7395" y="5538"/>
                </a:lnTo>
                <a:lnTo>
                  <a:pt x="7405" y="5553"/>
                </a:lnTo>
                <a:lnTo>
                  <a:pt x="7411" y="5560"/>
                </a:lnTo>
                <a:lnTo>
                  <a:pt x="7416" y="5569"/>
                </a:lnTo>
                <a:lnTo>
                  <a:pt x="7418" y="5577"/>
                </a:lnTo>
                <a:lnTo>
                  <a:pt x="7420" y="5584"/>
                </a:lnTo>
                <a:lnTo>
                  <a:pt x="7420" y="5590"/>
                </a:lnTo>
                <a:lnTo>
                  <a:pt x="7421" y="5595"/>
                </a:lnTo>
                <a:lnTo>
                  <a:pt x="7418" y="5612"/>
                </a:lnTo>
                <a:lnTo>
                  <a:pt x="7418" y="5628"/>
                </a:lnTo>
                <a:lnTo>
                  <a:pt x="7418" y="5641"/>
                </a:lnTo>
                <a:lnTo>
                  <a:pt x="7420" y="5649"/>
                </a:lnTo>
                <a:lnTo>
                  <a:pt x="7424" y="5656"/>
                </a:lnTo>
                <a:lnTo>
                  <a:pt x="7430" y="5661"/>
                </a:lnTo>
                <a:lnTo>
                  <a:pt x="7436" y="5662"/>
                </a:lnTo>
                <a:lnTo>
                  <a:pt x="7440" y="5664"/>
                </a:lnTo>
                <a:lnTo>
                  <a:pt x="7452" y="5662"/>
                </a:lnTo>
                <a:lnTo>
                  <a:pt x="7460" y="5661"/>
                </a:lnTo>
                <a:lnTo>
                  <a:pt x="7465" y="5659"/>
                </a:lnTo>
                <a:lnTo>
                  <a:pt x="7470" y="5656"/>
                </a:lnTo>
                <a:lnTo>
                  <a:pt x="7477" y="5654"/>
                </a:lnTo>
                <a:lnTo>
                  <a:pt x="7485" y="5646"/>
                </a:lnTo>
                <a:lnTo>
                  <a:pt x="7489" y="5638"/>
                </a:lnTo>
                <a:lnTo>
                  <a:pt x="7496" y="5629"/>
                </a:lnTo>
                <a:lnTo>
                  <a:pt x="7502" y="5610"/>
                </a:lnTo>
                <a:lnTo>
                  <a:pt x="7509" y="5590"/>
                </a:lnTo>
                <a:lnTo>
                  <a:pt x="7512" y="5584"/>
                </a:lnTo>
                <a:lnTo>
                  <a:pt x="7516" y="5580"/>
                </a:lnTo>
                <a:lnTo>
                  <a:pt x="7522" y="5576"/>
                </a:lnTo>
                <a:lnTo>
                  <a:pt x="7528" y="5571"/>
                </a:lnTo>
                <a:lnTo>
                  <a:pt x="7539" y="5564"/>
                </a:lnTo>
                <a:lnTo>
                  <a:pt x="7549" y="5557"/>
                </a:lnTo>
                <a:lnTo>
                  <a:pt x="7554" y="5554"/>
                </a:lnTo>
                <a:lnTo>
                  <a:pt x="7558" y="5554"/>
                </a:lnTo>
                <a:lnTo>
                  <a:pt x="7565" y="5553"/>
                </a:lnTo>
                <a:lnTo>
                  <a:pt x="7571" y="5554"/>
                </a:lnTo>
                <a:lnTo>
                  <a:pt x="7580" y="5556"/>
                </a:lnTo>
                <a:lnTo>
                  <a:pt x="7587" y="5557"/>
                </a:lnTo>
                <a:lnTo>
                  <a:pt x="7594" y="5566"/>
                </a:lnTo>
                <a:lnTo>
                  <a:pt x="7604" y="5574"/>
                </a:lnTo>
                <a:lnTo>
                  <a:pt x="7613" y="5583"/>
                </a:lnTo>
                <a:lnTo>
                  <a:pt x="7619" y="5590"/>
                </a:lnTo>
                <a:lnTo>
                  <a:pt x="7624" y="5597"/>
                </a:lnTo>
                <a:lnTo>
                  <a:pt x="7626" y="5603"/>
                </a:lnTo>
                <a:lnTo>
                  <a:pt x="7626" y="5609"/>
                </a:lnTo>
                <a:lnTo>
                  <a:pt x="7623" y="5616"/>
                </a:lnTo>
                <a:lnTo>
                  <a:pt x="7619" y="5626"/>
                </a:lnTo>
                <a:lnTo>
                  <a:pt x="7613" y="5638"/>
                </a:lnTo>
                <a:lnTo>
                  <a:pt x="7603" y="5659"/>
                </a:lnTo>
                <a:lnTo>
                  <a:pt x="7598" y="5675"/>
                </a:lnTo>
                <a:lnTo>
                  <a:pt x="7601" y="5685"/>
                </a:lnTo>
                <a:lnTo>
                  <a:pt x="7609" y="5701"/>
                </a:lnTo>
                <a:lnTo>
                  <a:pt x="7621" y="5715"/>
                </a:lnTo>
                <a:lnTo>
                  <a:pt x="7634" y="5728"/>
                </a:lnTo>
                <a:lnTo>
                  <a:pt x="7646" y="5736"/>
                </a:lnTo>
                <a:lnTo>
                  <a:pt x="7656" y="5740"/>
                </a:lnTo>
                <a:lnTo>
                  <a:pt x="7665" y="5743"/>
                </a:lnTo>
                <a:lnTo>
                  <a:pt x="7673" y="5743"/>
                </a:lnTo>
                <a:lnTo>
                  <a:pt x="7686" y="5740"/>
                </a:lnTo>
                <a:lnTo>
                  <a:pt x="7698" y="5734"/>
                </a:lnTo>
                <a:lnTo>
                  <a:pt x="7708" y="5728"/>
                </a:lnTo>
                <a:lnTo>
                  <a:pt x="7718" y="5723"/>
                </a:lnTo>
                <a:lnTo>
                  <a:pt x="7728" y="5717"/>
                </a:lnTo>
                <a:lnTo>
                  <a:pt x="7737" y="5713"/>
                </a:lnTo>
                <a:lnTo>
                  <a:pt x="7747" y="5711"/>
                </a:lnTo>
                <a:lnTo>
                  <a:pt x="7757" y="5711"/>
                </a:lnTo>
                <a:lnTo>
                  <a:pt x="7768" y="5713"/>
                </a:lnTo>
                <a:lnTo>
                  <a:pt x="7778" y="5717"/>
                </a:lnTo>
                <a:lnTo>
                  <a:pt x="7783" y="5723"/>
                </a:lnTo>
                <a:lnTo>
                  <a:pt x="7790" y="5731"/>
                </a:lnTo>
                <a:lnTo>
                  <a:pt x="7796" y="5741"/>
                </a:lnTo>
                <a:lnTo>
                  <a:pt x="7799" y="5750"/>
                </a:lnTo>
                <a:lnTo>
                  <a:pt x="7797" y="5767"/>
                </a:lnTo>
                <a:lnTo>
                  <a:pt x="7796" y="5779"/>
                </a:lnTo>
                <a:lnTo>
                  <a:pt x="7799" y="5783"/>
                </a:lnTo>
                <a:lnTo>
                  <a:pt x="7800" y="5787"/>
                </a:lnTo>
                <a:lnTo>
                  <a:pt x="7803" y="5793"/>
                </a:lnTo>
                <a:lnTo>
                  <a:pt x="7804" y="5796"/>
                </a:lnTo>
                <a:lnTo>
                  <a:pt x="7807" y="5800"/>
                </a:lnTo>
                <a:lnTo>
                  <a:pt x="7810" y="5803"/>
                </a:lnTo>
                <a:lnTo>
                  <a:pt x="7816" y="5806"/>
                </a:lnTo>
                <a:lnTo>
                  <a:pt x="7822" y="5808"/>
                </a:lnTo>
                <a:lnTo>
                  <a:pt x="7826" y="5811"/>
                </a:lnTo>
                <a:lnTo>
                  <a:pt x="7829" y="5815"/>
                </a:lnTo>
                <a:lnTo>
                  <a:pt x="7829" y="5816"/>
                </a:lnTo>
                <a:lnTo>
                  <a:pt x="7829" y="5819"/>
                </a:lnTo>
                <a:lnTo>
                  <a:pt x="7829" y="5822"/>
                </a:lnTo>
                <a:lnTo>
                  <a:pt x="7827" y="5825"/>
                </a:lnTo>
                <a:lnTo>
                  <a:pt x="7823" y="5831"/>
                </a:lnTo>
                <a:lnTo>
                  <a:pt x="7817" y="5838"/>
                </a:lnTo>
                <a:lnTo>
                  <a:pt x="7812" y="5848"/>
                </a:lnTo>
                <a:lnTo>
                  <a:pt x="7807" y="5859"/>
                </a:lnTo>
                <a:lnTo>
                  <a:pt x="7806" y="5864"/>
                </a:lnTo>
                <a:lnTo>
                  <a:pt x="7806" y="5868"/>
                </a:lnTo>
                <a:lnTo>
                  <a:pt x="7806" y="5871"/>
                </a:lnTo>
                <a:lnTo>
                  <a:pt x="7807" y="5874"/>
                </a:lnTo>
                <a:lnTo>
                  <a:pt x="7819" y="5881"/>
                </a:lnTo>
                <a:lnTo>
                  <a:pt x="7830" y="5887"/>
                </a:lnTo>
                <a:lnTo>
                  <a:pt x="7845" y="5890"/>
                </a:lnTo>
                <a:lnTo>
                  <a:pt x="7863" y="5893"/>
                </a:lnTo>
                <a:lnTo>
                  <a:pt x="7865" y="5894"/>
                </a:lnTo>
                <a:lnTo>
                  <a:pt x="7868" y="5894"/>
                </a:lnTo>
                <a:lnTo>
                  <a:pt x="7872" y="5893"/>
                </a:lnTo>
                <a:lnTo>
                  <a:pt x="7876" y="5891"/>
                </a:lnTo>
                <a:lnTo>
                  <a:pt x="7886" y="5885"/>
                </a:lnTo>
                <a:lnTo>
                  <a:pt x="7895" y="5883"/>
                </a:lnTo>
                <a:lnTo>
                  <a:pt x="7899" y="5883"/>
                </a:lnTo>
                <a:lnTo>
                  <a:pt x="7902" y="5884"/>
                </a:lnTo>
                <a:lnTo>
                  <a:pt x="7905" y="5887"/>
                </a:lnTo>
                <a:lnTo>
                  <a:pt x="7909" y="5891"/>
                </a:lnTo>
                <a:lnTo>
                  <a:pt x="7915" y="5898"/>
                </a:lnTo>
                <a:lnTo>
                  <a:pt x="7918" y="5904"/>
                </a:lnTo>
                <a:lnTo>
                  <a:pt x="7921" y="5910"/>
                </a:lnTo>
                <a:lnTo>
                  <a:pt x="7920" y="5920"/>
                </a:lnTo>
                <a:lnTo>
                  <a:pt x="7918" y="5931"/>
                </a:lnTo>
                <a:lnTo>
                  <a:pt x="7915" y="5943"/>
                </a:lnTo>
                <a:lnTo>
                  <a:pt x="7912" y="5953"/>
                </a:lnTo>
                <a:lnTo>
                  <a:pt x="7914" y="5959"/>
                </a:lnTo>
                <a:lnTo>
                  <a:pt x="7917" y="5972"/>
                </a:lnTo>
                <a:lnTo>
                  <a:pt x="7922" y="5983"/>
                </a:lnTo>
                <a:lnTo>
                  <a:pt x="7944" y="5988"/>
                </a:lnTo>
                <a:lnTo>
                  <a:pt x="7964" y="5991"/>
                </a:lnTo>
                <a:lnTo>
                  <a:pt x="7974" y="5995"/>
                </a:lnTo>
                <a:lnTo>
                  <a:pt x="7980" y="5998"/>
                </a:lnTo>
                <a:lnTo>
                  <a:pt x="7986" y="6001"/>
                </a:lnTo>
                <a:lnTo>
                  <a:pt x="7996" y="6008"/>
                </a:lnTo>
                <a:lnTo>
                  <a:pt x="7999" y="6011"/>
                </a:lnTo>
                <a:lnTo>
                  <a:pt x="8000" y="6014"/>
                </a:lnTo>
                <a:lnTo>
                  <a:pt x="8002" y="6018"/>
                </a:lnTo>
                <a:lnTo>
                  <a:pt x="8002" y="6024"/>
                </a:lnTo>
                <a:lnTo>
                  <a:pt x="8003" y="6035"/>
                </a:lnTo>
                <a:lnTo>
                  <a:pt x="8005" y="6051"/>
                </a:lnTo>
                <a:lnTo>
                  <a:pt x="8007" y="6058"/>
                </a:lnTo>
                <a:lnTo>
                  <a:pt x="8013" y="6065"/>
                </a:lnTo>
                <a:lnTo>
                  <a:pt x="8019" y="6070"/>
                </a:lnTo>
                <a:lnTo>
                  <a:pt x="8023" y="6074"/>
                </a:lnTo>
                <a:lnTo>
                  <a:pt x="8029" y="6075"/>
                </a:lnTo>
                <a:lnTo>
                  <a:pt x="8033" y="6077"/>
                </a:lnTo>
                <a:lnTo>
                  <a:pt x="8038" y="6077"/>
                </a:lnTo>
                <a:lnTo>
                  <a:pt x="8042" y="6074"/>
                </a:lnTo>
                <a:lnTo>
                  <a:pt x="8049" y="6065"/>
                </a:lnTo>
                <a:lnTo>
                  <a:pt x="8056" y="6057"/>
                </a:lnTo>
                <a:lnTo>
                  <a:pt x="8061" y="6052"/>
                </a:lnTo>
                <a:lnTo>
                  <a:pt x="8065" y="6048"/>
                </a:lnTo>
                <a:lnTo>
                  <a:pt x="8071" y="6047"/>
                </a:lnTo>
                <a:lnTo>
                  <a:pt x="8075" y="6045"/>
                </a:lnTo>
                <a:lnTo>
                  <a:pt x="8082" y="6045"/>
                </a:lnTo>
                <a:lnTo>
                  <a:pt x="8089" y="6050"/>
                </a:lnTo>
                <a:lnTo>
                  <a:pt x="8097" y="6055"/>
                </a:lnTo>
                <a:lnTo>
                  <a:pt x="8107" y="6061"/>
                </a:lnTo>
                <a:lnTo>
                  <a:pt x="8114" y="6065"/>
                </a:lnTo>
                <a:lnTo>
                  <a:pt x="8123" y="6068"/>
                </a:lnTo>
                <a:lnTo>
                  <a:pt x="8128" y="6070"/>
                </a:lnTo>
                <a:lnTo>
                  <a:pt x="8134" y="6070"/>
                </a:lnTo>
                <a:lnTo>
                  <a:pt x="8146" y="6067"/>
                </a:lnTo>
                <a:lnTo>
                  <a:pt x="8153" y="6065"/>
                </a:lnTo>
                <a:lnTo>
                  <a:pt x="8159" y="6065"/>
                </a:lnTo>
                <a:lnTo>
                  <a:pt x="8170" y="6067"/>
                </a:lnTo>
                <a:lnTo>
                  <a:pt x="8177" y="6070"/>
                </a:lnTo>
                <a:lnTo>
                  <a:pt x="8185" y="6074"/>
                </a:lnTo>
                <a:lnTo>
                  <a:pt x="8192" y="6081"/>
                </a:lnTo>
                <a:lnTo>
                  <a:pt x="8199" y="6088"/>
                </a:lnTo>
                <a:lnTo>
                  <a:pt x="8215" y="6103"/>
                </a:lnTo>
                <a:lnTo>
                  <a:pt x="8231" y="6116"/>
                </a:lnTo>
                <a:lnTo>
                  <a:pt x="8238" y="6124"/>
                </a:lnTo>
                <a:lnTo>
                  <a:pt x="8248" y="6136"/>
                </a:lnTo>
                <a:lnTo>
                  <a:pt x="8254" y="6143"/>
                </a:lnTo>
                <a:lnTo>
                  <a:pt x="8259" y="6147"/>
                </a:lnTo>
                <a:lnTo>
                  <a:pt x="8267" y="6152"/>
                </a:lnTo>
                <a:lnTo>
                  <a:pt x="8275" y="6155"/>
                </a:lnTo>
                <a:lnTo>
                  <a:pt x="8295" y="6158"/>
                </a:lnTo>
                <a:lnTo>
                  <a:pt x="8317" y="6156"/>
                </a:lnTo>
                <a:lnTo>
                  <a:pt x="8326" y="6155"/>
                </a:lnTo>
                <a:lnTo>
                  <a:pt x="8333" y="6155"/>
                </a:lnTo>
                <a:lnTo>
                  <a:pt x="8336" y="6155"/>
                </a:lnTo>
                <a:lnTo>
                  <a:pt x="8339" y="6155"/>
                </a:lnTo>
                <a:lnTo>
                  <a:pt x="8341" y="6156"/>
                </a:lnTo>
                <a:lnTo>
                  <a:pt x="8341" y="6159"/>
                </a:lnTo>
                <a:lnTo>
                  <a:pt x="8344" y="6159"/>
                </a:lnTo>
                <a:lnTo>
                  <a:pt x="8346" y="6160"/>
                </a:lnTo>
                <a:lnTo>
                  <a:pt x="8347" y="6162"/>
                </a:lnTo>
                <a:lnTo>
                  <a:pt x="8349" y="6163"/>
                </a:lnTo>
                <a:lnTo>
                  <a:pt x="8350" y="6168"/>
                </a:lnTo>
                <a:lnTo>
                  <a:pt x="8352" y="6172"/>
                </a:lnTo>
                <a:lnTo>
                  <a:pt x="8354" y="6181"/>
                </a:lnTo>
                <a:lnTo>
                  <a:pt x="8356" y="6192"/>
                </a:lnTo>
                <a:lnTo>
                  <a:pt x="8357" y="6205"/>
                </a:lnTo>
                <a:lnTo>
                  <a:pt x="8359" y="6219"/>
                </a:lnTo>
                <a:lnTo>
                  <a:pt x="8356" y="6232"/>
                </a:lnTo>
                <a:lnTo>
                  <a:pt x="8354" y="6244"/>
                </a:lnTo>
                <a:lnTo>
                  <a:pt x="8356" y="6248"/>
                </a:lnTo>
                <a:lnTo>
                  <a:pt x="8360" y="6253"/>
                </a:lnTo>
                <a:lnTo>
                  <a:pt x="8365" y="6254"/>
                </a:lnTo>
                <a:lnTo>
                  <a:pt x="8372" y="6255"/>
                </a:lnTo>
                <a:lnTo>
                  <a:pt x="8377" y="6254"/>
                </a:lnTo>
                <a:lnTo>
                  <a:pt x="8392" y="6250"/>
                </a:lnTo>
                <a:lnTo>
                  <a:pt x="8411" y="6244"/>
                </a:lnTo>
                <a:lnTo>
                  <a:pt x="8428" y="6237"/>
                </a:lnTo>
                <a:lnTo>
                  <a:pt x="8442" y="6234"/>
                </a:lnTo>
                <a:lnTo>
                  <a:pt x="8448" y="6234"/>
                </a:lnTo>
                <a:lnTo>
                  <a:pt x="8451" y="6237"/>
                </a:lnTo>
                <a:lnTo>
                  <a:pt x="8454" y="6240"/>
                </a:lnTo>
                <a:lnTo>
                  <a:pt x="8458" y="6241"/>
                </a:lnTo>
                <a:lnTo>
                  <a:pt x="8462" y="6243"/>
                </a:lnTo>
                <a:lnTo>
                  <a:pt x="8473" y="6245"/>
                </a:lnTo>
                <a:lnTo>
                  <a:pt x="8480" y="6247"/>
                </a:lnTo>
                <a:lnTo>
                  <a:pt x="8488" y="6250"/>
                </a:lnTo>
                <a:lnTo>
                  <a:pt x="8497" y="6255"/>
                </a:lnTo>
                <a:lnTo>
                  <a:pt x="8504" y="6263"/>
                </a:lnTo>
                <a:lnTo>
                  <a:pt x="8511" y="6270"/>
                </a:lnTo>
                <a:lnTo>
                  <a:pt x="8517" y="6281"/>
                </a:lnTo>
                <a:lnTo>
                  <a:pt x="8520" y="6290"/>
                </a:lnTo>
                <a:lnTo>
                  <a:pt x="8521" y="6294"/>
                </a:lnTo>
                <a:lnTo>
                  <a:pt x="8520" y="6300"/>
                </a:lnTo>
                <a:lnTo>
                  <a:pt x="8519" y="6307"/>
                </a:lnTo>
                <a:lnTo>
                  <a:pt x="8516" y="6316"/>
                </a:lnTo>
                <a:lnTo>
                  <a:pt x="8513" y="6326"/>
                </a:lnTo>
                <a:lnTo>
                  <a:pt x="8511" y="6335"/>
                </a:lnTo>
                <a:lnTo>
                  <a:pt x="8510" y="6342"/>
                </a:lnTo>
                <a:lnTo>
                  <a:pt x="8511" y="6348"/>
                </a:lnTo>
                <a:lnTo>
                  <a:pt x="8516" y="6353"/>
                </a:lnTo>
                <a:lnTo>
                  <a:pt x="8521" y="6359"/>
                </a:lnTo>
                <a:lnTo>
                  <a:pt x="8530" y="6363"/>
                </a:lnTo>
                <a:lnTo>
                  <a:pt x="8539" y="6365"/>
                </a:lnTo>
                <a:lnTo>
                  <a:pt x="8542" y="6368"/>
                </a:lnTo>
                <a:lnTo>
                  <a:pt x="8546" y="6369"/>
                </a:lnTo>
                <a:lnTo>
                  <a:pt x="8552" y="6369"/>
                </a:lnTo>
                <a:lnTo>
                  <a:pt x="8559" y="6368"/>
                </a:lnTo>
                <a:lnTo>
                  <a:pt x="8572" y="6366"/>
                </a:lnTo>
                <a:lnTo>
                  <a:pt x="8582" y="6366"/>
                </a:lnTo>
                <a:lnTo>
                  <a:pt x="8589" y="6369"/>
                </a:lnTo>
                <a:lnTo>
                  <a:pt x="8595" y="6374"/>
                </a:lnTo>
                <a:lnTo>
                  <a:pt x="8598" y="6381"/>
                </a:lnTo>
                <a:lnTo>
                  <a:pt x="8599" y="6387"/>
                </a:lnTo>
                <a:lnTo>
                  <a:pt x="8595" y="6404"/>
                </a:lnTo>
                <a:lnTo>
                  <a:pt x="8588" y="6425"/>
                </a:lnTo>
                <a:lnTo>
                  <a:pt x="8583" y="6438"/>
                </a:lnTo>
                <a:lnTo>
                  <a:pt x="8581" y="6451"/>
                </a:lnTo>
                <a:lnTo>
                  <a:pt x="8579" y="6464"/>
                </a:lnTo>
                <a:lnTo>
                  <a:pt x="8579" y="6477"/>
                </a:lnTo>
                <a:lnTo>
                  <a:pt x="8581" y="6487"/>
                </a:lnTo>
                <a:lnTo>
                  <a:pt x="8583" y="6497"/>
                </a:lnTo>
                <a:lnTo>
                  <a:pt x="8598" y="6505"/>
                </a:lnTo>
                <a:lnTo>
                  <a:pt x="8618" y="6515"/>
                </a:lnTo>
                <a:lnTo>
                  <a:pt x="8637" y="6525"/>
                </a:lnTo>
                <a:lnTo>
                  <a:pt x="8650" y="6535"/>
                </a:lnTo>
                <a:lnTo>
                  <a:pt x="8655" y="6539"/>
                </a:lnTo>
                <a:lnTo>
                  <a:pt x="8663" y="6543"/>
                </a:lnTo>
                <a:lnTo>
                  <a:pt x="8668" y="6545"/>
                </a:lnTo>
                <a:lnTo>
                  <a:pt x="8677" y="6548"/>
                </a:lnTo>
                <a:lnTo>
                  <a:pt x="8686" y="6554"/>
                </a:lnTo>
                <a:lnTo>
                  <a:pt x="8696" y="6559"/>
                </a:lnTo>
                <a:lnTo>
                  <a:pt x="8701" y="6567"/>
                </a:lnTo>
                <a:lnTo>
                  <a:pt x="8707" y="6574"/>
                </a:lnTo>
                <a:lnTo>
                  <a:pt x="8709" y="6581"/>
                </a:lnTo>
                <a:lnTo>
                  <a:pt x="8707" y="6588"/>
                </a:lnTo>
                <a:lnTo>
                  <a:pt x="8704" y="6598"/>
                </a:lnTo>
                <a:lnTo>
                  <a:pt x="8700" y="6608"/>
                </a:lnTo>
                <a:lnTo>
                  <a:pt x="8696" y="6620"/>
                </a:lnTo>
                <a:lnTo>
                  <a:pt x="8691" y="6633"/>
                </a:lnTo>
                <a:lnTo>
                  <a:pt x="8690" y="6646"/>
                </a:lnTo>
                <a:lnTo>
                  <a:pt x="8691" y="6662"/>
                </a:lnTo>
                <a:lnTo>
                  <a:pt x="8697" y="6670"/>
                </a:lnTo>
                <a:lnTo>
                  <a:pt x="8703" y="6679"/>
                </a:lnTo>
                <a:lnTo>
                  <a:pt x="8710" y="6686"/>
                </a:lnTo>
                <a:lnTo>
                  <a:pt x="8719" y="6693"/>
                </a:lnTo>
                <a:lnTo>
                  <a:pt x="8726" y="6698"/>
                </a:lnTo>
                <a:lnTo>
                  <a:pt x="8733" y="6699"/>
                </a:lnTo>
                <a:lnTo>
                  <a:pt x="8737" y="6699"/>
                </a:lnTo>
                <a:lnTo>
                  <a:pt x="8740" y="6699"/>
                </a:lnTo>
                <a:lnTo>
                  <a:pt x="8743" y="6698"/>
                </a:lnTo>
                <a:lnTo>
                  <a:pt x="8746" y="6696"/>
                </a:lnTo>
                <a:lnTo>
                  <a:pt x="8750" y="6690"/>
                </a:lnTo>
                <a:lnTo>
                  <a:pt x="8755" y="6685"/>
                </a:lnTo>
                <a:lnTo>
                  <a:pt x="8759" y="6677"/>
                </a:lnTo>
                <a:lnTo>
                  <a:pt x="8762" y="6670"/>
                </a:lnTo>
                <a:lnTo>
                  <a:pt x="8768" y="6654"/>
                </a:lnTo>
                <a:lnTo>
                  <a:pt x="8773" y="6640"/>
                </a:lnTo>
                <a:lnTo>
                  <a:pt x="8778" y="6634"/>
                </a:lnTo>
                <a:lnTo>
                  <a:pt x="8782" y="6628"/>
                </a:lnTo>
                <a:lnTo>
                  <a:pt x="8786" y="6624"/>
                </a:lnTo>
                <a:lnTo>
                  <a:pt x="8791" y="6621"/>
                </a:lnTo>
                <a:lnTo>
                  <a:pt x="8797" y="6620"/>
                </a:lnTo>
                <a:lnTo>
                  <a:pt x="8802" y="6620"/>
                </a:lnTo>
                <a:lnTo>
                  <a:pt x="8808" y="6621"/>
                </a:lnTo>
                <a:lnTo>
                  <a:pt x="8814" y="6626"/>
                </a:lnTo>
                <a:lnTo>
                  <a:pt x="8822" y="6641"/>
                </a:lnTo>
                <a:lnTo>
                  <a:pt x="8833" y="6660"/>
                </a:lnTo>
                <a:lnTo>
                  <a:pt x="8843" y="6667"/>
                </a:lnTo>
                <a:lnTo>
                  <a:pt x="8857" y="6673"/>
                </a:lnTo>
                <a:lnTo>
                  <a:pt x="8870" y="6677"/>
                </a:lnTo>
                <a:lnTo>
                  <a:pt x="8880" y="6683"/>
                </a:lnTo>
                <a:lnTo>
                  <a:pt x="8887" y="6685"/>
                </a:lnTo>
                <a:lnTo>
                  <a:pt x="8893" y="6686"/>
                </a:lnTo>
                <a:lnTo>
                  <a:pt x="8899" y="6690"/>
                </a:lnTo>
                <a:lnTo>
                  <a:pt x="8903" y="6696"/>
                </a:lnTo>
                <a:lnTo>
                  <a:pt x="8909" y="6700"/>
                </a:lnTo>
                <a:lnTo>
                  <a:pt x="8913" y="6705"/>
                </a:lnTo>
                <a:lnTo>
                  <a:pt x="8919" y="6708"/>
                </a:lnTo>
                <a:lnTo>
                  <a:pt x="8926" y="6708"/>
                </a:lnTo>
                <a:lnTo>
                  <a:pt x="8930" y="6712"/>
                </a:lnTo>
                <a:lnTo>
                  <a:pt x="8936" y="6713"/>
                </a:lnTo>
                <a:lnTo>
                  <a:pt x="8943" y="6713"/>
                </a:lnTo>
                <a:lnTo>
                  <a:pt x="8951" y="6712"/>
                </a:lnTo>
                <a:lnTo>
                  <a:pt x="8958" y="6711"/>
                </a:lnTo>
                <a:lnTo>
                  <a:pt x="8964" y="6711"/>
                </a:lnTo>
                <a:lnTo>
                  <a:pt x="8969" y="6709"/>
                </a:lnTo>
                <a:lnTo>
                  <a:pt x="8975" y="6711"/>
                </a:lnTo>
                <a:lnTo>
                  <a:pt x="8981" y="6716"/>
                </a:lnTo>
                <a:lnTo>
                  <a:pt x="8984" y="6723"/>
                </a:lnTo>
                <a:lnTo>
                  <a:pt x="8988" y="6731"/>
                </a:lnTo>
                <a:lnTo>
                  <a:pt x="8989" y="6738"/>
                </a:lnTo>
                <a:lnTo>
                  <a:pt x="8989" y="6744"/>
                </a:lnTo>
                <a:lnTo>
                  <a:pt x="8988" y="6749"/>
                </a:lnTo>
                <a:lnTo>
                  <a:pt x="8985" y="6758"/>
                </a:lnTo>
                <a:lnTo>
                  <a:pt x="8982" y="6765"/>
                </a:lnTo>
                <a:lnTo>
                  <a:pt x="8979" y="6774"/>
                </a:lnTo>
                <a:lnTo>
                  <a:pt x="8977" y="6781"/>
                </a:lnTo>
                <a:lnTo>
                  <a:pt x="8975" y="6788"/>
                </a:lnTo>
                <a:lnTo>
                  <a:pt x="8977" y="6793"/>
                </a:lnTo>
                <a:lnTo>
                  <a:pt x="8988" y="6804"/>
                </a:lnTo>
                <a:lnTo>
                  <a:pt x="9000" y="6817"/>
                </a:lnTo>
                <a:lnTo>
                  <a:pt x="8995" y="6836"/>
                </a:lnTo>
                <a:lnTo>
                  <a:pt x="8992" y="6856"/>
                </a:lnTo>
                <a:lnTo>
                  <a:pt x="9011" y="6862"/>
                </a:lnTo>
                <a:lnTo>
                  <a:pt x="9031" y="6866"/>
                </a:lnTo>
                <a:lnTo>
                  <a:pt x="9054" y="6873"/>
                </a:lnTo>
                <a:lnTo>
                  <a:pt x="9073" y="6882"/>
                </a:lnTo>
                <a:lnTo>
                  <a:pt x="9082" y="6885"/>
                </a:lnTo>
                <a:lnTo>
                  <a:pt x="9089" y="6889"/>
                </a:lnTo>
                <a:lnTo>
                  <a:pt x="9095" y="6895"/>
                </a:lnTo>
                <a:lnTo>
                  <a:pt x="9099" y="6899"/>
                </a:lnTo>
                <a:lnTo>
                  <a:pt x="9109" y="6912"/>
                </a:lnTo>
                <a:lnTo>
                  <a:pt x="9119" y="6927"/>
                </a:lnTo>
                <a:lnTo>
                  <a:pt x="9131" y="6939"/>
                </a:lnTo>
                <a:lnTo>
                  <a:pt x="9139" y="6954"/>
                </a:lnTo>
                <a:lnTo>
                  <a:pt x="9142" y="6963"/>
                </a:lnTo>
                <a:lnTo>
                  <a:pt x="9142" y="6973"/>
                </a:lnTo>
                <a:lnTo>
                  <a:pt x="9142" y="6983"/>
                </a:lnTo>
                <a:lnTo>
                  <a:pt x="9141" y="6993"/>
                </a:lnTo>
                <a:lnTo>
                  <a:pt x="9136" y="7013"/>
                </a:lnTo>
                <a:lnTo>
                  <a:pt x="9129" y="7032"/>
                </a:lnTo>
                <a:lnTo>
                  <a:pt x="9121" y="7045"/>
                </a:lnTo>
                <a:lnTo>
                  <a:pt x="9108" y="7056"/>
                </a:lnTo>
                <a:lnTo>
                  <a:pt x="9092" y="7063"/>
                </a:lnTo>
                <a:lnTo>
                  <a:pt x="9072" y="7072"/>
                </a:lnTo>
                <a:lnTo>
                  <a:pt x="9066" y="7078"/>
                </a:lnTo>
                <a:lnTo>
                  <a:pt x="9061" y="7082"/>
                </a:lnTo>
                <a:lnTo>
                  <a:pt x="9057" y="7088"/>
                </a:lnTo>
                <a:lnTo>
                  <a:pt x="9054" y="7092"/>
                </a:lnTo>
                <a:lnTo>
                  <a:pt x="9053" y="7098"/>
                </a:lnTo>
                <a:lnTo>
                  <a:pt x="9053" y="7104"/>
                </a:lnTo>
                <a:lnTo>
                  <a:pt x="9054" y="7108"/>
                </a:lnTo>
                <a:lnTo>
                  <a:pt x="9057" y="7114"/>
                </a:lnTo>
                <a:lnTo>
                  <a:pt x="9061" y="7115"/>
                </a:lnTo>
                <a:lnTo>
                  <a:pt x="9067" y="7117"/>
                </a:lnTo>
                <a:lnTo>
                  <a:pt x="9076" y="7117"/>
                </a:lnTo>
                <a:lnTo>
                  <a:pt x="9085" y="7117"/>
                </a:lnTo>
                <a:lnTo>
                  <a:pt x="9093" y="7117"/>
                </a:lnTo>
                <a:lnTo>
                  <a:pt x="9103" y="7117"/>
                </a:lnTo>
                <a:lnTo>
                  <a:pt x="9110" y="7118"/>
                </a:lnTo>
                <a:lnTo>
                  <a:pt x="9116" y="7121"/>
                </a:lnTo>
                <a:lnTo>
                  <a:pt x="9126" y="7127"/>
                </a:lnTo>
                <a:lnTo>
                  <a:pt x="9136" y="7134"/>
                </a:lnTo>
                <a:lnTo>
                  <a:pt x="9141" y="7145"/>
                </a:lnTo>
                <a:lnTo>
                  <a:pt x="9148" y="7157"/>
                </a:lnTo>
                <a:lnTo>
                  <a:pt x="9154" y="7176"/>
                </a:lnTo>
                <a:lnTo>
                  <a:pt x="9158" y="7191"/>
                </a:lnTo>
                <a:lnTo>
                  <a:pt x="9159" y="7197"/>
                </a:lnTo>
                <a:lnTo>
                  <a:pt x="9158" y="7203"/>
                </a:lnTo>
                <a:lnTo>
                  <a:pt x="9157" y="7209"/>
                </a:lnTo>
                <a:lnTo>
                  <a:pt x="9155" y="7215"/>
                </a:lnTo>
                <a:lnTo>
                  <a:pt x="9149" y="7225"/>
                </a:lnTo>
                <a:lnTo>
                  <a:pt x="9145" y="7236"/>
                </a:lnTo>
                <a:lnTo>
                  <a:pt x="9142" y="7246"/>
                </a:lnTo>
                <a:lnTo>
                  <a:pt x="9142" y="7255"/>
                </a:lnTo>
                <a:lnTo>
                  <a:pt x="9142" y="7262"/>
                </a:lnTo>
                <a:lnTo>
                  <a:pt x="9144" y="7268"/>
                </a:lnTo>
                <a:lnTo>
                  <a:pt x="9146" y="7275"/>
                </a:lnTo>
                <a:lnTo>
                  <a:pt x="9152" y="7281"/>
                </a:lnTo>
                <a:lnTo>
                  <a:pt x="9158" y="7284"/>
                </a:lnTo>
                <a:lnTo>
                  <a:pt x="9164" y="7287"/>
                </a:lnTo>
                <a:lnTo>
                  <a:pt x="9168" y="7288"/>
                </a:lnTo>
                <a:lnTo>
                  <a:pt x="9171" y="7289"/>
                </a:lnTo>
                <a:lnTo>
                  <a:pt x="9177" y="7289"/>
                </a:lnTo>
                <a:lnTo>
                  <a:pt x="9181" y="7289"/>
                </a:lnTo>
                <a:lnTo>
                  <a:pt x="9194" y="7281"/>
                </a:lnTo>
                <a:lnTo>
                  <a:pt x="9207" y="7269"/>
                </a:lnTo>
                <a:lnTo>
                  <a:pt x="9218" y="7261"/>
                </a:lnTo>
                <a:lnTo>
                  <a:pt x="9229" y="7249"/>
                </a:lnTo>
                <a:lnTo>
                  <a:pt x="9241" y="7236"/>
                </a:lnTo>
                <a:lnTo>
                  <a:pt x="9256" y="7220"/>
                </a:lnTo>
                <a:lnTo>
                  <a:pt x="9259" y="7217"/>
                </a:lnTo>
                <a:lnTo>
                  <a:pt x="9263" y="7215"/>
                </a:lnTo>
                <a:lnTo>
                  <a:pt x="9270" y="7215"/>
                </a:lnTo>
                <a:lnTo>
                  <a:pt x="9277" y="7215"/>
                </a:lnTo>
                <a:lnTo>
                  <a:pt x="9282" y="7216"/>
                </a:lnTo>
                <a:lnTo>
                  <a:pt x="9286" y="7220"/>
                </a:lnTo>
                <a:lnTo>
                  <a:pt x="9289" y="7226"/>
                </a:lnTo>
                <a:lnTo>
                  <a:pt x="9290" y="7233"/>
                </a:lnTo>
                <a:lnTo>
                  <a:pt x="9293" y="7246"/>
                </a:lnTo>
                <a:lnTo>
                  <a:pt x="9295" y="7255"/>
                </a:lnTo>
                <a:lnTo>
                  <a:pt x="9298" y="7265"/>
                </a:lnTo>
                <a:lnTo>
                  <a:pt x="9301" y="7279"/>
                </a:lnTo>
                <a:lnTo>
                  <a:pt x="9303" y="7284"/>
                </a:lnTo>
                <a:lnTo>
                  <a:pt x="9308" y="7288"/>
                </a:lnTo>
                <a:lnTo>
                  <a:pt x="9315" y="7291"/>
                </a:lnTo>
                <a:lnTo>
                  <a:pt x="9321" y="7292"/>
                </a:lnTo>
                <a:lnTo>
                  <a:pt x="9334" y="7291"/>
                </a:lnTo>
                <a:lnTo>
                  <a:pt x="9349" y="7288"/>
                </a:lnTo>
                <a:lnTo>
                  <a:pt x="9367" y="7285"/>
                </a:lnTo>
                <a:lnTo>
                  <a:pt x="9381" y="7284"/>
                </a:lnTo>
                <a:lnTo>
                  <a:pt x="9390" y="7284"/>
                </a:lnTo>
                <a:lnTo>
                  <a:pt x="9397" y="7285"/>
                </a:lnTo>
                <a:lnTo>
                  <a:pt x="9403" y="7287"/>
                </a:lnTo>
                <a:lnTo>
                  <a:pt x="9409" y="7289"/>
                </a:lnTo>
                <a:lnTo>
                  <a:pt x="9411" y="7291"/>
                </a:lnTo>
                <a:lnTo>
                  <a:pt x="9413" y="7294"/>
                </a:lnTo>
                <a:lnTo>
                  <a:pt x="9413" y="7295"/>
                </a:lnTo>
                <a:lnTo>
                  <a:pt x="9414" y="7299"/>
                </a:lnTo>
                <a:lnTo>
                  <a:pt x="9414" y="7305"/>
                </a:lnTo>
                <a:lnTo>
                  <a:pt x="9414" y="7312"/>
                </a:lnTo>
                <a:lnTo>
                  <a:pt x="9406" y="7323"/>
                </a:lnTo>
                <a:lnTo>
                  <a:pt x="9394" y="7337"/>
                </a:lnTo>
                <a:lnTo>
                  <a:pt x="9393" y="7346"/>
                </a:lnTo>
                <a:lnTo>
                  <a:pt x="9391" y="7353"/>
                </a:lnTo>
                <a:lnTo>
                  <a:pt x="9391" y="7361"/>
                </a:lnTo>
                <a:lnTo>
                  <a:pt x="9394" y="7370"/>
                </a:lnTo>
                <a:lnTo>
                  <a:pt x="9400" y="7380"/>
                </a:lnTo>
                <a:lnTo>
                  <a:pt x="9409" y="7392"/>
                </a:lnTo>
                <a:lnTo>
                  <a:pt x="9413" y="7397"/>
                </a:lnTo>
                <a:lnTo>
                  <a:pt x="9416" y="7403"/>
                </a:lnTo>
                <a:lnTo>
                  <a:pt x="9419" y="7409"/>
                </a:lnTo>
                <a:lnTo>
                  <a:pt x="9420" y="7415"/>
                </a:lnTo>
                <a:lnTo>
                  <a:pt x="9417" y="7426"/>
                </a:lnTo>
                <a:lnTo>
                  <a:pt x="9409" y="7442"/>
                </a:lnTo>
                <a:lnTo>
                  <a:pt x="9400" y="7456"/>
                </a:lnTo>
                <a:lnTo>
                  <a:pt x="9397" y="7467"/>
                </a:lnTo>
                <a:lnTo>
                  <a:pt x="9400" y="7478"/>
                </a:lnTo>
                <a:lnTo>
                  <a:pt x="9404" y="7485"/>
                </a:lnTo>
                <a:lnTo>
                  <a:pt x="9407" y="7488"/>
                </a:lnTo>
                <a:lnTo>
                  <a:pt x="9410" y="7491"/>
                </a:lnTo>
                <a:lnTo>
                  <a:pt x="9414" y="7492"/>
                </a:lnTo>
                <a:lnTo>
                  <a:pt x="9417" y="7492"/>
                </a:lnTo>
                <a:lnTo>
                  <a:pt x="9426" y="7491"/>
                </a:lnTo>
                <a:lnTo>
                  <a:pt x="9432" y="7491"/>
                </a:lnTo>
                <a:lnTo>
                  <a:pt x="9439" y="7487"/>
                </a:lnTo>
                <a:lnTo>
                  <a:pt x="9446" y="7479"/>
                </a:lnTo>
                <a:lnTo>
                  <a:pt x="9449" y="7479"/>
                </a:lnTo>
                <a:lnTo>
                  <a:pt x="9452" y="7478"/>
                </a:lnTo>
                <a:lnTo>
                  <a:pt x="9455" y="7469"/>
                </a:lnTo>
                <a:lnTo>
                  <a:pt x="9459" y="7459"/>
                </a:lnTo>
                <a:lnTo>
                  <a:pt x="9462" y="7456"/>
                </a:lnTo>
                <a:lnTo>
                  <a:pt x="9465" y="7452"/>
                </a:lnTo>
                <a:lnTo>
                  <a:pt x="9468" y="7451"/>
                </a:lnTo>
                <a:lnTo>
                  <a:pt x="9472" y="7451"/>
                </a:lnTo>
                <a:lnTo>
                  <a:pt x="9479" y="7455"/>
                </a:lnTo>
                <a:lnTo>
                  <a:pt x="9485" y="7459"/>
                </a:lnTo>
                <a:lnTo>
                  <a:pt x="9486" y="7469"/>
                </a:lnTo>
                <a:lnTo>
                  <a:pt x="9486" y="7482"/>
                </a:lnTo>
                <a:lnTo>
                  <a:pt x="9486" y="7494"/>
                </a:lnTo>
                <a:lnTo>
                  <a:pt x="9488" y="7504"/>
                </a:lnTo>
                <a:lnTo>
                  <a:pt x="9496" y="7533"/>
                </a:lnTo>
                <a:lnTo>
                  <a:pt x="9504" y="7560"/>
                </a:lnTo>
                <a:lnTo>
                  <a:pt x="9509" y="7585"/>
                </a:lnTo>
                <a:lnTo>
                  <a:pt x="9512" y="7606"/>
                </a:lnTo>
                <a:lnTo>
                  <a:pt x="9511" y="7621"/>
                </a:lnTo>
                <a:lnTo>
                  <a:pt x="9508" y="7634"/>
                </a:lnTo>
                <a:lnTo>
                  <a:pt x="9508" y="7638"/>
                </a:lnTo>
                <a:lnTo>
                  <a:pt x="9509" y="7642"/>
                </a:lnTo>
                <a:lnTo>
                  <a:pt x="9515" y="7648"/>
                </a:lnTo>
                <a:lnTo>
                  <a:pt x="9522" y="7652"/>
                </a:lnTo>
                <a:lnTo>
                  <a:pt x="9529" y="7657"/>
                </a:lnTo>
                <a:lnTo>
                  <a:pt x="9541" y="7659"/>
                </a:lnTo>
                <a:lnTo>
                  <a:pt x="9554" y="7665"/>
                </a:lnTo>
                <a:lnTo>
                  <a:pt x="9574" y="7677"/>
                </a:lnTo>
                <a:lnTo>
                  <a:pt x="9594" y="7688"/>
                </a:lnTo>
                <a:lnTo>
                  <a:pt x="9609" y="7694"/>
                </a:lnTo>
                <a:lnTo>
                  <a:pt x="9617" y="7697"/>
                </a:lnTo>
                <a:lnTo>
                  <a:pt x="9632" y="7706"/>
                </a:lnTo>
                <a:lnTo>
                  <a:pt x="9646" y="7713"/>
                </a:lnTo>
                <a:lnTo>
                  <a:pt x="9655" y="7717"/>
                </a:lnTo>
                <a:lnTo>
                  <a:pt x="9671" y="7717"/>
                </a:lnTo>
                <a:lnTo>
                  <a:pt x="9685" y="7717"/>
                </a:lnTo>
                <a:lnTo>
                  <a:pt x="9689" y="7724"/>
                </a:lnTo>
                <a:lnTo>
                  <a:pt x="9691" y="7734"/>
                </a:lnTo>
                <a:lnTo>
                  <a:pt x="9692" y="7744"/>
                </a:lnTo>
                <a:lnTo>
                  <a:pt x="9692" y="7755"/>
                </a:lnTo>
                <a:lnTo>
                  <a:pt x="9691" y="7765"/>
                </a:lnTo>
                <a:lnTo>
                  <a:pt x="9689" y="7773"/>
                </a:lnTo>
                <a:lnTo>
                  <a:pt x="9688" y="7778"/>
                </a:lnTo>
                <a:lnTo>
                  <a:pt x="9688" y="7780"/>
                </a:lnTo>
                <a:lnTo>
                  <a:pt x="9689" y="7785"/>
                </a:lnTo>
                <a:lnTo>
                  <a:pt x="9691" y="7788"/>
                </a:lnTo>
                <a:lnTo>
                  <a:pt x="9708" y="7802"/>
                </a:lnTo>
                <a:lnTo>
                  <a:pt x="9724" y="7814"/>
                </a:lnTo>
                <a:lnTo>
                  <a:pt x="9748" y="7835"/>
                </a:lnTo>
                <a:lnTo>
                  <a:pt x="9769" y="7855"/>
                </a:lnTo>
                <a:lnTo>
                  <a:pt x="9777" y="7865"/>
                </a:lnTo>
                <a:lnTo>
                  <a:pt x="9786" y="7878"/>
                </a:lnTo>
                <a:lnTo>
                  <a:pt x="9793" y="7891"/>
                </a:lnTo>
                <a:lnTo>
                  <a:pt x="9800" y="7906"/>
                </a:lnTo>
                <a:lnTo>
                  <a:pt x="9800" y="7910"/>
                </a:lnTo>
                <a:lnTo>
                  <a:pt x="9799" y="7916"/>
                </a:lnTo>
                <a:lnTo>
                  <a:pt x="9794" y="7923"/>
                </a:lnTo>
                <a:lnTo>
                  <a:pt x="9790" y="7930"/>
                </a:lnTo>
                <a:lnTo>
                  <a:pt x="9786" y="7937"/>
                </a:lnTo>
                <a:lnTo>
                  <a:pt x="9781" y="7945"/>
                </a:lnTo>
                <a:lnTo>
                  <a:pt x="9780" y="7950"/>
                </a:lnTo>
                <a:lnTo>
                  <a:pt x="9780" y="7955"/>
                </a:lnTo>
                <a:lnTo>
                  <a:pt x="9802" y="7965"/>
                </a:lnTo>
                <a:lnTo>
                  <a:pt x="9822" y="7973"/>
                </a:lnTo>
                <a:lnTo>
                  <a:pt x="9843" y="7995"/>
                </a:lnTo>
                <a:lnTo>
                  <a:pt x="9864" y="8017"/>
                </a:lnTo>
                <a:lnTo>
                  <a:pt x="9878" y="8032"/>
                </a:lnTo>
                <a:lnTo>
                  <a:pt x="9892" y="8048"/>
                </a:lnTo>
                <a:lnTo>
                  <a:pt x="9892" y="8053"/>
                </a:lnTo>
                <a:lnTo>
                  <a:pt x="9891" y="8058"/>
                </a:lnTo>
                <a:lnTo>
                  <a:pt x="9888" y="8064"/>
                </a:lnTo>
                <a:lnTo>
                  <a:pt x="9884" y="8070"/>
                </a:lnTo>
                <a:lnTo>
                  <a:pt x="9879" y="8077"/>
                </a:lnTo>
                <a:lnTo>
                  <a:pt x="9877" y="8083"/>
                </a:lnTo>
                <a:lnTo>
                  <a:pt x="9875" y="8089"/>
                </a:lnTo>
                <a:lnTo>
                  <a:pt x="9875" y="8093"/>
                </a:lnTo>
                <a:lnTo>
                  <a:pt x="9881" y="8103"/>
                </a:lnTo>
                <a:lnTo>
                  <a:pt x="9885" y="8115"/>
                </a:lnTo>
                <a:lnTo>
                  <a:pt x="9895" y="8126"/>
                </a:lnTo>
                <a:lnTo>
                  <a:pt x="9904" y="8139"/>
                </a:lnTo>
                <a:lnTo>
                  <a:pt x="9917" y="8140"/>
                </a:lnTo>
                <a:lnTo>
                  <a:pt x="9930" y="8142"/>
                </a:lnTo>
                <a:lnTo>
                  <a:pt x="9938" y="8140"/>
                </a:lnTo>
                <a:lnTo>
                  <a:pt x="9946" y="8138"/>
                </a:lnTo>
                <a:lnTo>
                  <a:pt x="9951" y="8135"/>
                </a:lnTo>
                <a:lnTo>
                  <a:pt x="9957" y="8132"/>
                </a:lnTo>
                <a:lnTo>
                  <a:pt x="9963" y="8127"/>
                </a:lnTo>
                <a:lnTo>
                  <a:pt x="9964" y="8125"/>
                </a:lnTo>
                <a:lnTo>
                  <a:pt x="9966" y="8122"/>
                </a:lnTo>
                <a:lnTo>
                  <a:pt x="9967" y="8117"/>
                </a:lnTo>
                <a:lnTo>
                  <a:pt x="9970" y="8112"/>
                </a:lnTo>
                <a:lnTo>
                  <a:pt x="9973" y="8107"/>
                </a:lnTo>
                <a:lnTo>
                  <a:pt x="9973" y="8106"/>
                </a:lnTo>
                <a:lnTo>
                  <a:pt x="9974" y="8103"/>
                </a:lnTo>
                <a:lnTo>
                  <a:pt x="9979" y="8103"/>
                </a:lnTo>
                <a:lnTo>
                  <a:pt x="9982" y="8102"/>
                </a:lnTo>
                <a:lnTo>
                  <a:pt x="9990" y="8100"/>
                </a:lnTo>
                <a:lnTo>
                  <a:pt x="9999" y="8103"/>
                </a:lnTo>
                <a:lnTo>
                  <a:pt x="10008" y="8107"/>
                </a:lnTo>
                <a:lnTo>
                  <a:pt x="10016" y="8113"/>
                </a:lnTo>
                <a:lnTo>
                  <a:pt x="10036" y="8130"/>
                </a:lnTo>
                <a:lnTo>
                  <a:pt x="10059" y="8155"/>
                </a:lnTo>
                <a:lnTo>
                  <a:pt x="10064" y="8165"/>
                </a:lnTo>
                <a:lnTo>
                  <a:pt x="10071" y="8181"/>
                </a:lnTo>
                <a:lnTo>
                  <a:pt x="10077" y="8197"/>
                </a:lnTo>
                <a:lnTo>
                  <a:pt x="10084" y="8208"/>
                </a:lnTo>
                <a:lnTo>
                  <a:pt x="10097" y="8217"/>
                </a:lnTo>
                <a:lnTo>
                  <a:pt x="10110" y="8227"/>
                </a:lnTo>
                <a:lnTo>
                  <a:pt x="10116" y="8228"/>
                </a:lnTo>
                <a:lnTo>
                  <a:pt x="10121" y="8230"/>
                </a:lnTo>
                <a:lnTo>
                  <a:pt x="10126" y="8233"/>
                </a:lnTo>
                <a:lnTo>
                  <a:pt x="10130" y="8237"/>
                </a:lnTo>
                <a:lnTo>
                  <a:pt x="10137" y="8246"/>
                </a:lnTo>
                <a:lnTo>
                  <a:pt x="10144" y="8253"/>
                </a:lnTo>
                <a:lnTo>
                  <a:pt x="10153" y="8260"/>
                </a:lnTo>
                <a:lnTo>
                  <a:pt x="10163" y="8263"/>
                </a:lnTo>
                <a:lnTo>
                  <a:pt x="10172" y="8264"/>
                </a:lnTo>
                <a:lnTo>
                  <a:pt x="10177" y="8263"/>
                </a:lnTo>
                <a:lnTo>
                  <a:pt x="10183" y="8261"/>
                </a:lnTo>
                <a:lnTo>
                  <a:pt x="10186" y="8259"/>
                </a:lnTo>
                <a:lnTo>
                  <a:pt x="10190" y="8254"/>
                </a:lnTo>
                <a:lnTo>
                  <a:pt x="10192" y="8250"/>
                </a:lnTo>
                <a:lnTo>
                  <a:pt x="10195" y="8240"/>
                </a:lnTo>
                <a:lnTo>
                  <a:pt x="10196" y="8233"/>
                </a:lnTo>
                <a:lnTo>
                  <a:pt x="10193" y="8224"/>
                </a:lnTo>
                <a:lnTo>
                  <a:pt x="10189" y="8212"/>
                </a:lnTo>
                <a:lnTo>
                  <a:pt x="10188" y="8207"/>
                </a:lnTo>
                <a:lnTo>
                  <a:pt x="10186" y="8199"/>
                </a:lnTo>
                <a:lnTo>
                  <a:pt x="10186" y="8194"/>
                </a:lnTo>
                <a:lnTo>
                  <a:pt x="10188" y="8187"/>
                </a:lnTo>
                <a:lnTo>
                  <a:pt x="10192" y="8181"/>
                </a:lnTo>
                <a:lnTo>
                  <a:pt x="10198" y="8175"/>
                </a:lnTo>
                <a:lnTo>
                  <a:pt x="10216" y="8175"/>
                </a:lnTo>
                <a:lnTo>
                  <a:pt x="10232" y="8176"/>
                </a:lnTo>
                <a:lnTo>
                  <a:pt x="10244" y="8179"/>
                </a:lnTo>
                <a:lnTo>
                  <a:pt x="10251" y="8184"/>
                </a:lnTo>
                <a:lnTo>
                  <a:pt x="10262" y="8192"/>
                </a:lnTo>
                <a:lnTo>
                  <a:pt x="10273" y="8201"/>
                </a:lnTo>
                <a:lnTo>
                  <a:pt x="10277" y="8204"/>
                </a:lnTo>
                <a:lnTo>
                  <a:pt x="10283" y="8205"/>
                </a:lnTo>
                <a:lnTo>
                  <a:pt x="10290" y="8207"/>
                </a:lnTo>
                <a:lnTo>
                  <a:pt x="10297" y="8208"/>
                </a:lnTo>
                <a:lnTo>
                  <a:pt x="10313" y="8208"/>
                </a:lnTo>
                <a:lnTo>
                  <a:pt x="10333" y="8210"/>
                </a:lnTo>
                <a:lnTo>
                  <a:pt x="10350" y="8212"/>
                </a:lnTo>
                <a:lnTo>
                  <a:pt x="10372" y="8214"/>
                </a:lnTo>
                <a:lnTo>
                  <a:pt x="10391" y="8208"/>
                </a:lnTo>
                <a:lnTo>
                  <a:pt x="10415" y="8201"/>
                </a:lnTo>
                <a:lnTo>
                  <a:pt x="10419" y="8205"/>
                </a:lnTo>
                <a:lnTo>
                  <a:pt x="10428" y="8215"/>
                </a:lnTo>
                <a:lnTo>
                  <a:pt x="10435" y="8228"/>
                </a:lnTo>
                <a:lnTo>
                  <a:pt x="10444" y="8240"/>
                </a:lnTo>
                <a:lnTo>
                  <a:pt x="10461" y="8257"/>
                </a:lnTo>
                <a:lnTo>
                  <a:pt x="10473" y="8264"/>
                </a:lnTo>
                <a:lnTo>
                  <a:pt x="10480" y="8269"/>
                </a:lnTo>
                <a:lnTo>
                  <a:pt x="10491" y="8273"/>
                </a:lnTo>
                <a:lnTo>
                  <a:pt x="10501" y="8276"/>
                </a:lnTo>
                <a:lnTo>
                  <a:pt x="10510" y="8279"/>
                </a:lnTo>
                <a:lnTo>
                  <a:pt x="10520" y="8277"/>
                </a:lnTo>
                <a:lnTo>
                  <a:pt x="10532" y="8274"/>
                </a:lnTo>
                <a:lnTo>
                  <a:pt x="10550" y="8277"/>
                </a:lnTo>
                <a:lnTo>
                  <a:pt x="10569" y="8280"/>
                </a:lnTo>
                <a:lnTo>
                  <a:pt x="10585" y="8280"/>
                </a:lnTo>
                <a:lnTo>
                  <a:pt x="10599" y="8280"/>
                </a:lnTo>
                <a:lnTo>
                  <a:pt x="10604" y="8283"/>
                </a:lnTo>
                <a:lnTo>
                  <a:pt x="10608" y="8286"/>
                </a:lnTo>
                <a:lnTo>
                  <a:pt x="10614" y="8300"/>
                </a:lnTo>
                <a:lnTo>
                  <a:pt x="10620" y="8316"/>
                </a:lnTo>
                <a:lnTo>
                  <a:pt x="10631" y="8319"/>
                </a:lnTo>
                <a:lnTo>
                  <a:pt x="10643" y="8326"/>
                </a:lnTo>
                <a:lnTo>
                  <a:pt x="10650" y="8323"/>
                </a:lnTo>
                <a:lnTo>
                  <a:pt x="10656" y="8320"/>
                </a:lnTo>
                <a:lnTo>
                  <a:pt x="10660" y="8313"/>
                </a:lnTo>
                <a:lnTo>
                  <a:pt x="10663" y="8310"/>
                </a:lnTo>
                <a:lnTo>
                  <a:pt x="10663" y="8307"/>
                </a:lnTo>
                <a:lnTo>
                  <a:pt x="10661" y="8299"/>
                </a:lnTo>
                <a:lnTo>
                  <a:pt x="10661" y="8292"/>
                </a:lnTo>
                <a:lnTo>
                  <a:pt x="10663" y="8283"/>
                </a:lnTo>
                <a:lnTo>
                  <a:pt x="10664" y="8276"/>
                </a:lnTo>
                <a:lnTo>
                  <a:pt x="10667" y="8267"/>
                </a:lnTo>
                <a:lnTo>
                  <a:pt x="10671" y="8259"/>
                </a:lnTo>
                <a:lnTo>
                  <a:pt x="10677" y="8251"/>
                </a:lnTo>
                <a:lnTo>
                  <a:pt x="10681" y="8246"/>
                </a:lnTo>
                <a:lnTo>
                  <a:pt x="10689" y="8240"/>
                </a:lnTo>
                <a:lnTo>
                  <a:pt x="10694" y="8237"/>
                </a:lnTo>
                <a:lnTo>
                  <a:pt x="10700" y="8235"/>
                </a:lnTo>
                <a:lnTo>
                  <a:pt x="10707" y="8235"/>
                </a:lnTo>
                <a:lnTo>
                  <a:pt x="10715" y="8235"/>
                </a:lnTo>
                <a:lnTo>
                  <a:pt x="10722" y="8240"/>
                </a:lnTo>
                <a:lnTo>
                  <a:pt x="10733" y="8248"/>
                </a:lnTo>
                <a:lnTo>
                  <a:pt x="10739" y="8256"/>
                </a:lnTo>
                <a:lnTo>
                  <a:pt x="10742" y="8263"/>
                </a:lnTo>
                <a:lnTo>
                  <a:pt x="10745" y="8270"/>
                </a:lnTo>
                <a:lnTo>
                  <a:pt x="10745" y="8274"/>
                </a:lnTo>
                <a:lnTo>
                  <a:pt x="10745" y="8290"/>
                </a:lnTo>
                <a:lnTo>
                  <a:pt x="10745" y="8297"/>
                </a:lnTo>
                <a:lnTo>
                  <a:pt x="10745" y="8302"/>
                </a:lnTo>
                <a:lnTo>
                  <a:pt x="10742" y="8306"/>
                </a:lnTo>
                <a:lnTo>
                  <a:pt x="10739" y="8313"/>
                </a:lnTo>
                <a:lnTo>
                  <a:pt x="10736" y="8320"/>
                </a:lnTo>
                <a:lnTo>
                  <a:pt x="10735" y="8329"/>
                </a:lnTo>
                <a:lnTo>
                  <a:pt x="10733" y="8338"/>
                </a:lnTo>
                <a:lnTo>
                  <a:pt x="10733" y="8346"/>
                </a:lnTo>
                <a:lnTo>
                  <a:pt x="10733" y="8354"/>
                </a:lnTo>
                <a:lnTo>
                  <a:pt x="10733" y="8361"/>
                </a:lnTo>
                <a:lnTo>
                  <a:pt x="10735" y="8367"/>
                </a:lnTo>
                <a:lnTo>
                  <a:pt x="10741" y="8372"/>
                </a:lnTo>
                <a:lnTo>
                  <a:pt x="10746" y="8381"/>
                </a:lnTo>
                <a:lnTo>
                  <a:pt x="10756" y="8382"/>
                </a:lnTo>
                <a:lnTo>
                  <a:pt x="10764" y="8382"/>
                </a:lnTo>
                <a:lnTo>
                  <a:pt x="10772" y="8374"/>
                </a:lnTo>
                <a:lnTo>
                  <a:pt x="10778" y="8364"/>
                </a:lnTo>
                <a:lnTo>
                  <a:pt x="10778" y="8352"/>
                </a:lnTo>
                <a:lnTo>
                  <a:pt x="10775" y="8338"/>
                </a:lnTo>
                <a:lnTo>
                  <a:pt x="10774" y="8325"/>
                </a:lnTo>
                <a:lnTo>
                  <a:pt x="10772" y="8313"/>
                </a:lnTo>
                <a:lnTo>
                  <a:pt x="10772" y="8309"/>
                </a:lnTo>
                <a:lnTo>
                  <a:pt x="10772" y="8305"/>
                </a:lnTo>
                <a:lnTo>
                  <a:pt x="10774" y="8302"/>
                </a:lnTo>
                <a:lnTo>
                  <a:pt x="10777" y="8299"/>
                </a:lnTo>
                <a:lnTo>
                  <a:pt x="10782" y="8293"/>
                </a:lnTo>
                <a:lnTo>
                  <a:pt x="10788" y="8290"/>
                </a:lnTo>
                <a:lnTo>
                  <a:pt x="10801" y="8287"/>
                </a:lnTo>
                <a:lnTo>
                  <a:pt x="10808" y="8283"/>
                </a:lnTo>
                <a:lnTo>
                  <a:pt x="10828" y="8289"/>
                </a:lnTo>
                <a:lnTo>
                  <a:pt x="10843" y="8293"/>
                </a:lnTo>
                <a:lnTo>
                  <a:pt x="10853" y="8295"/>
                </a:lnTo>
                <a:lnTo>
                  <a:pt x="10861" y="8295"/>
                </a:lnTo>
                <a:lnTo>
                  <a:pt x="10873" y="8295"/>
                </a:lnTo>
                <a:lnTo>
                  <a:pt x="10880" y="8296"/>
                </a:lnTo>
                <a:lnTo>
                  <a:pt x="10889" y="8305"/>
                </a:lnTo>
                <a:lnTo>
                  <a:pt x="10899" y="8318"/>
                </a:lnTo>
                <a:lnTo>
                  <a:pt x="10908" y="8331"/>
                </a:lnTo>
                <a:lnTo>
                  <a:pt x="10916" y="8341"/>
                </a:lnTo>
                <a:lnTo>
                  <a:pt x="10928" y="8346"/>
                </a:lnTo>
                <a:lnTo>
                  <a:pt x="10945" y="8355"/>
                </a:lnTo>
                <a:lnTo>
                  <a:pt x="10961" y="8359"/>
                </a:lnTo>
                <a:lnTo>
                  <a:pt x="10975" y="8362"/>
                </a:lnTo>
                <a:lnTo>
                  <a:pt x="10987" y="8358"/>
                </a:lnTo>
                <a:lnTo>
                  <a:pt x="10994" y="8354"/>
                </a:lnTo>
                <a:lnTo>
                  <a:pt x="11001" y="8348"/>
                </a:lnTo>
                <a:lnTo>
                  <a:pt x="11010" y="8342"/>
                </a:lnTo>
                <a:lnTo>
                  <a:pt x="11020" y="8339"/>
                </a:lnTo>
                <a:lnTo>
                  <a:pt x="11034" y="8338"/>
                </a:lnTo>
                <a:lnTo>
                  <a:pt x="11037" y="8336"/>
                </a:lnTo>
                <a:lnTo>
                  <a:pt x="11040" y="8333"/>
                </a:lnTo>
                <a:lnTo>
                  <a:pt x="11040" y="8331"/>
                </a:lnTo>
                <a:lnTo>
                  <a:pt x="11041" y="8329"/>
                </a:lnTo>
                <a:lnTo>
                  <a:pt x="11030" y="8326"/>
                </a:lnTo>
                <a:lnTo>
                  <a:pt x="11010" y="8325"/>
                </a:lnTo>
                <a:lnTo>
                  <a:pt x="11007" y="8325"/>
                </a:lnTo>
                <a:lnTo>
                  <a:pt x="11004" y="8322"/>
                </a:lnTo>
                <a:lnTo>
                  <a:pt x="11001" y="8320"/>
                </a:lnTo>
                <a:lnTo>
                  <a:pt x="11001" y="8318"/>
                </a:lnTo>
                <a:lnTo>
                  <a:pt x="11005" y="8312"/>
                </a:lnTo>
                <a:lnTo>
                  <a:pt x="11013" y="8306"/>
                </a:lnTo>
                <a:lnTo>
                  <a:pt x="11029" y="8290"/>
                </a:lnTo>
                <a:lnTo>
                  <a:pt x="11047" y="8271"/>
                </a:lnTo>
                <a:lnTo>
                  <a:pt x="11052" y="8270"/>
                </a:lnTo>
                <a:lnTo>
                  <a:pt x="11053" y="8269"/>
                </a:lnTo>
                <a:lnTo>
                  <a:pt x="11056" y="8269"/>
                </a:lnTo>
                <a:lnTo>
                  <a:pt x="11060" y="8271"/>
                </a:lnTo>
                <a:lnTo>
                  <a:pt x="11066" y="8276"/>
                </a:lnTo>
                <a:lnTo>
                  <a:pt x="11069" y="8282"/>
                </a:lnTo>
                <a:lnTo>
                  <a:pt x="11070" y="8289"/>
                </a:lnTo>
                <a:lnTo>
                  <a:pt x="11069" y="8290"/>
                </a:lnTo>
                <a:lnTo>
                  <a:pt x="11072" y="8292"/>
                </a:lnTo>
                <a:lnTo>
                  <a:pt x="11073" y="8292"/>
                </a:lnTo>
                <a:lnTo>
                  <a:pt x="11073" y="8293"/>
                </a:lnTo>
                <a:lnTo>
                  <a:pt x="11073" y="8296"/>
                </a:lnTo>
                <a:lnTo>
                  <a:pt x="11073" y="8299"/>
                </a:lnTo>
                <a:lnTo>
                  <a:pt x="11072" y="8305"/>
                </a:lnTo>
                <a:lnTo>
                  <a:pt x="11075" y="8312"/>
                </a:lnTo>
                <a:lnTo>
                  <a:pt x="11079" y="8319"/>
                </a:lnTo>
                <a:lnTo>
                  <a:pt x="11083" y="8335"/>
                </a:lnTo>
                <a:lnTo>
                  <a:pt x="11086" y="8349"/>
                </a:lnTo>
                <a:lnTo>
                  <a:pt x="11085" y="8354"/>
                </a:lnTo>
                <a:lnTo>
                  <a:pt x="11086" y="8359"/>
                </a:lnTo>
                <a:lnTo>
                  <a:pt x="11089" y="8364"/>
                </a:lnTo>
                <a:lnTo>
                  <a:pt x="11092" y="8368"/>
                </a:lnTo>
                <a:lnTo>
                  <a:pt x="11099" y="8371"/>
                </a:lnTo>
                <a:lnTo>
                  <a:pt x="11106" y="8375"/>
                </a:lnTo>
                <a:lnTo>
                  <a:pt x="11118" y="8379"/>
                </a:lnTo>
                <a:lnTo>
                  <a:pt x="11132" y="8382"/>
                </a:lnTo>
                <a:lnTo>
                  <a:pt x="11149" y="8369"/>
                </a:lnTo>
                <a:lnTo>
                  <a:pt x="11161" y="8359"/>
                </a:lnTo>
                <a:lnTo>
                  <a:pt x="11168" y="8349"/>
                </a:lnTo>
                <a:lnTo>
                  <a:pt x="11174" y="8341"/>
                </a:lnTo>
                <a:lnTo>
                  <a:pt x="11177" y="8332"/>
                </a:lnTo>
                <a:lnTo>
                  <a:pt x="11180" y="8326"/>
                </a:lnTo>
                <a:lnTo>
                  <a:pt x="11183" y="8322"/>
                </a:lnTo>
                <a:lnTo>
                  <a:pt x="11187" y="8319"/>
                </a:lnTo>
                <a:lnTo>
                  <a:pt x="11191" y="8319"/>
                </a:lnTo>
                <a:lnTo>
                  <a:pt x="11197" y="8323"/>
                </a:lnTo>
                <a:lnTo>
                  <a:pt x="11203" y="8328"/>
                </a:lnTo>
                <a:lnTo>
                  <a:pt x="11210" y="8335"/>
                </a:lnTo>
                <a:lnTo>
                  <a:pt x="11217" y="8341"/>
                </a:lnTo>
                <a:lnTo>
                  <a:pt x="11223" y="8346"/>
                </a:lnTo>
                <a:lnTo>
                  <a:pt x="11229" y="8351"/>
                </a:lnTo>
                <a:lnTo>
                  <a:pt x="11233" y="8351"/>
                </a:lnTo>
                <a:lnTo>
                  <a:pt x="11249" y="8348"/>
                </a:lnTo>
                <a:lnTo>
                  <a:pt x="11262" y="8346"/>
                </a:lnTo>
                <a:lnTo>
                  <a:pt x="11273" y="8361"/>
                </a:lnTo>
                <a:lnTo>
                  <a:pt x="11282" y="8374"/>
                </a:lnTo>
                <a:lnTo>
                  <a:pt x="11289" y="8385"/>
                </a:lnTo>
                <a:lnTo>
                  <a:pt x="11296" y="8397"/>
                </a:lnTo>
                <a:lnTo>
                  <a:pt x="11302" y="8414"/>
                </a:lnTo>
                <a:lnTo>
                  <a:pt x="11312" y="8436"/>
                </a:lnTo>
                <a:lnTo>
                  <a:pt x="11315" y="8447"/>
                </a:lnTo>
                <a:lnTo>
                  <a:pt x="11315" y="8466"/>
                </a:lnTo>
                <a:lnTo>
                  <a:pt x="11314" y="8485"/>
                </a:lnTo>
                <a:lnTo>
                  <a:pt x="11314" y="8499"/>
                </a:lnTo>
                <a:lnTo>
                  <a:pt x="11327" y="8498"/>
                </a:lnTo>
                <a:lnTo>
                  <a:pt x="11347" y="8496"/>
                </a:lnTo>
                <a:lnTo>
                  <a:pt x="11365" y="8496"/>
                </a:lnTo>
                <a:lnTo>
                  <a:pt x="11378" y="8496"/>
                </a:lnTo>
                <a:lnTo>
                  <a:pt x="11376" y="8485"/>
                </a:lnTo>
                <a:lnTo>
                  <a:pt x="11370" y="8470"/>
                </a:lnTo>
                <a:lnTo>
                  <a:pt x="11367" y="8451"/>
                </a:lnTo>
                <a:lnTo>
                  <a:pt x="11365" y="8443"/>
                </a:lnTo>
                <a:lnTo>
                  <a:pt x="11363" y="8437"/>
                </a:lnTo>
                <a:lnTo>
                  <a:pt x="11360" y="8431"/>
                </a:lnTo>
                <a:lnTo>
                  <a:pt x="11338" y="8408"/>
                </a:lnTo>
                <a:lnTo>
                  <a:pt x="11321" y="8391"/>
                </a:lnTo>
                <a:lnTo>
                  <a:pt x="11318" y="8385"/>
                </a:lnTo>
                <a:lnTo>
                  <a:pt x="11318" y="8381"/>
                </a:lnTo>
                <a:lnTo>
                  <a:pt x="11319" y="8377"/>
                </a:lnTo>
                <a:lnTo>
                  <a:pt x="11319" y="8371"/>
                </a:lnTo>
                <a:lnTo>
                  <a:pt x="11335" y="8374"/>
                </a:lnTo>
                <a:lnTo>
                  <a:pt x="11353" y="8374"/>
                </a:lnTo>
                <a:lnTo>
                  <a:pt x="11357" y="8358"/>
                </a:lnTo>
                <a:lnTo>
                  <a:pt x="11358" y="8339"/>
                </a:lnTo>
                <a:lnTo>
                  <a:pt x="11363" y="8333"/>
                </a:lnTo>
                <a:lnTo>
                  <a:pt x="11367" y="8329"/>
                </a:lnTo>
                <a:lnTo>
                  <a:pt x="11371" y="8325"/>
                </a:lnTo>
                <a:lnTo>
                  <a:pt x="11376" y="8320"/>
                </a:lnTo>
                <a:lnTo>
                  <a:pt x="11394" y="8315"/>
                </a:lnTo>
                <a:lnTo>
                  <a:pt x="11409" y="8312"/>
                </a:lnTo>
                <a:lnTo>
                  <a:pt x="11413" y="8310"/>
                </a:lnTo>
                <a:lnTo>
                  <a:pt x="11416" y="8307"/>
                </a:lnTo>
                <a:lnTo>
                  <a:pt x="11419" y="8306"/>
                </a:lnTo>
                <a:lnTo>
                  <a:pt x="11419" y="8303"/>
                </a:lnTo>
                <a:lnTo>
                  <a:pt x="11413" y="8290"/>
                </a:lnTo>
                <a:lnTo>
                  <a:pt x="11412" y="8279"/>
                </a:lnTo>
                <a:lnTo>
                  <a:pt x="11412" y="8274"/>
                </a:lnTo>
                <a:lnTo>
                  <a:pt x="11412" y="8271"/>
                </a:lnTo>
                <a:lnTo>
                  <a:pt x="11413" y="8270"/>
                </a:lnTo>
                <a:lnTo>
                  <a:pt x="11416" y="8270"/>
                </a:lnTo>
                <a:lnTo>
                  <a:pt x="11429" y="8277"/>
                </a:lnTo>
                <a:lnTo>
                  <a:pt x="11445" y="8292"/>
                </a:lnTo>
                <a:lnTo>
                  <a:pt x="11455" y="8302"/>
                </a:lnTo>
                <a:lnTo>
                  <a:pt x="11462" y="8312"/>
                </a:lnTo>
                <a:lnTo>
                  <a:pt x="11463" y="8318"/>
                </a:lnTo>
                <a:lnTo>
                  <a:pt x="11465" y="8322"/>
                </a:lnTo>
                <a:lnTo>
                  <a:pt x="11466" y="8326"/>
                </a:lnTo>
                <a:lnTo>
                  <a:pt x="11465" y="8329"/>
                </a:lnTo>
                <a:lnTo>
                  <a:pt x="11461" y="8341"/>
                </a:lnTo>
                <a:lnTo>
                  <a:pt x="11455" y="8351"/>
                </a:lnTo>
                <a:lnTo>
                  <a:pt x="11449" y="8359"/>
                </a:lnTo>
                <a:lnTo>
                  <a:pt x="11442" y="8368"/>
                </a:lnTo>
                <a:lnTo>
                  <a:pt x="11430" y="8377"/>
                </a:lnTo>
                <a:lnTo>
                  <a:pt x="11420" y="8385"/>
                </a:lnTo>
                <a:lnTo>
                  <a:pt x="11419" y="8391"/>
                </a:lnTo>
                <a:lnTo>
                  <a:pt x="11419" y="8397"/>
                </a:lnTo>
                <a:lnTo>
                  <a:pt x="11419" y="8403"/>
                </a:lnTo>
                <a:lnTo>
                  <a:pt x="11422" y="8408"/>
                </a:lnTo>
                <a:lnTo>
                  <a:pt x="11426" y="8420"/>
                </a:lnTo>
                <a:lnTo>
                  <a:pt x="11427" y="8428"/>
                </a:lnTo>
                <a:lnTo>
                  <a:pt x="11435" y="8428"/>
                </a:lnTo>
                <a:lnTo>
                  <a:pt x="11449" y="8424"/>
                </a:lnTo>
                <a:lnTo>
                  <a:pt x="11465" y="8421"/>
                </a:lnTo>
                <a:lnTo>
                  <a:pt x="11472" y="8420"/>
                </a:lnTo>
                <a:lnTo>
                  <a:pt x="11473" y="8421"/>
                </a:lnTo>
                <a:lnTo>
                  <a:pt x="11475" y="8424"/>
                </a:lnTo>
                <a:lnTo>
                  <a:pt x="11479" y="8424"/>
                </a:lnTo>
                <a:lnTo>
                  <a:pt x="11484" y="8426"/>
                </a:lnTo>
                <a:lnTo>
                  <a:pt x="11486" y="8437"/>
                </a:lnTo>
                <a:lnTo>
                  <a:pt x="11488" y="8447"/>
                </a:lnTo>
                <a:lnTo>
                  <a:pt x="11491" y="8457"/>
                </a:lnTo>
                <a:lnTo>
                  <a:pt x="11495" y="8464"/>
                </a:lnTo>
                <a:lnTo>
                  <a:pt x="11504" y="8459"/>
                </a:lnTo>
                <a:lnTo>
                  <a:pt x="11512" y="8450"/>
                </a:lnTo>
                <a:lnTo>
                  <a:pt x="11520" y="8439"/>
                </a:lnTo>
                <a:lnTo>
                  <a:pt x="11527" y="8426"/>
                </a:lnTo>
                <a:lnTo>
                  <a:pt x="11535" y="8423"/>
                </a:lnTo>
                <a:lnTo>
                  <a:pt x="11543" y="8420"/>
                </a:lnTo>
                <a:lnTo>
                  <a:pt x="11548" y="8423"/>
                </a:lnTo>
                <a:lnTo>
                  <a:pt x="11556" y="8424"/>
                </a:lnTo>
                <a:lnTo>
                  <a:pt x="11570" y="8434"/>
                </a:lnTo>
                <a:lnTo>
                  <a:pt x="11586" y="8444"/>
                </a:lnTo>
                <a:lnTo>
                  <a:pt x="11597" y="8437"/>
                </a:lnTo>
                <a:lnTo>
                  <a:pt x="11610" y="8430"/>
                </a:lnTo>
                <a:lnTo>
                  <a:pt x="11628" y="8431"/>
                </a:lnTo>
                <a:lnTo>
                  <a:pt x="11645" y="8431"/>
                </a:lnTo>
                <a:lnTo>
                  <a:pt x="11655" y="8436"/>
                </a:lnTo>
                <a:lnTo>
                  <a:pt x="11664" y="8441"/>
                </a:lnTo>
                <a:lnTo>
                  <a:pt x="11675" y="8443"/>
                </a:lnTo>
                <a:lnTo>
                  <a:pt x="11685" y="8443"/>
                </a:lnTo>
                <a:lnTo>
                  <a:pt x="11695" y="8439"/>
                </a:lnTo>
                <a:lnTo>
                  <a:pt x="11704" y="8433"/>
                </a:lnTo>
                <a:lnTo>
                  <a:pt x="11711" y="8430"/>
                </a:lnTo>
                <a:lnTo>
                  <a:pt x="11718" y="8426"/>
                </a:lnTo>
                <a:lnTo>
                  <a:pt x="11723" y="8421"/>
                </a:lnTo>
                <a:lnTo>
                  <a:pt x="11725" y="8415"/>
                </a:lnTo>
                <a:lnTo>
                  <a:pt x="11727" y="8397"/>
                </a:lnTo>
                <a:lnTo>
                  <a:pt x="11730" y="8378"/>
                </a:lnTo>
                <a:lnTo>
                  <a:pt x="11733" y="8369"/>
                </a:lnTo>
                <a:lnTo>
                  <a:pt x="11737" y="8362"/>
                </a:lnTo>
                <a:lnTo>
                  <a:pt x="11744" y="8355"/>
                </a:lnTo>
                <a:lnTo>
                  <a:pt x="11753" y="8349"/>
                </a:lnTo>
                <a:lnTo>
                  <a:pt x="11759" y="8349"/>
                </a:lnTo>
                <a:lnTo>
                  <a:pt x="11764" y="8351"/>
                </a:lnTo>
                <a:lnTo>
                  <a:pt x="11770" y="8355"/>
                </a:lnTo>
                <a:lnTo>
                  <a:pt x="11777" y="8359"/>
                </a:lnTo>
                <a:lnTo>
                  <a:pt x="11785" y="8364"/>
                </a:lnTo>
                <a:lnTo>
                  <a:pt x="11790" y="8368"/>
                </a:lnTo>
                <a:lnTo>
                  <a:pt x="11796" y="8371"/>
                </a:lnTo>
                <a:lnTo>
                  <a:pt x="11802" y="8369"/>
                </a:lnTo>
                <a:lnTo>
                  <a:pt x="11812" y="8367"/>
                </a:lnTo>
                <a:lnTo>
                  <a:pt x="11825" y="8365"/>
                </a:lnTo>
                <a:lnTo>
                  <a:pt x="11838" y="8364"/>
                </a:lnTo>
                <a:lnTo>
                  <a:pt x="11846" y="8361"/>
                </a:lnTo>
                <a:lnTo>
                  <a:pt x="11844" y="8345"/>
                </a:lnTo>
                <a:lnTo>
                  <a:pt x="11841" y="8331"/>
                </a:lnTo>
                <a:lnTo>
                  <a:pt x="11842" y="8328"/>
                </a:lnTo>
                <a:lnTo>
                  <a:pt x="11844" y="8325"/>
                </a:lnTo>
                <a:lnTo>
                  <a:pt x="11862" y="8315"/>
                </a:lnTo>
                <a:lnTo>
                  <a:pt x="11881" y="8307"/>
                </a:lnTo>
                <a:lnTo>
                  <a:pt x="11888" y="8309"/>
                </a:lnTo>
                <a:lnTo>
                  <a:pt x="11894" y="8310"/>
                </a:lnTo>
                <a:lnTo>
                  <a:pt x="11897" y="8310"/>
                </a:lnTo>
                <a:lnTo>
                  <a:pt x="11898" y="8312"/>
                </a:lnTo>
                <a:lnTo>
                  <a:pt x="11900" y="8316"/>
                </a:lnTo>
                <a:lnTo>
                  <a:pt x="11900" y="8319"/>
                </a:lnTo>
                <a:lnTo>
                  <a:pt x="11898" y="8328"/>
                </a:lnTo>
                <a:lnTo>
                  <a:pt x="11898" y="8335"/>
                </a:lnTo>
                <a:lnTo>
                  <a:pt x="11903" y="8349"/>
                </a:lnTo>
                <a:lnTo>
                  <a:pt x="11907" y="8364"/>
                </a:lnTo>
                <a:lnTo>
                  <a:pt x="11908" y="8364"/>
                </a:lnTo>
                <a:lnTo>
                  <a:pt x="11911" y="8362"/>
                </a:lnTo>
                <a:lnTo>
                  <a:pt x="11914" y="8359"/>
                </a:lnTo>
                <a:lnTo>
                  <a:pt x="11918" y="8356"/>
                </a:lnTo>
                <a:lnTo>
                  <a:pt x="11924" y="8351"/>
                </a:lnTo>
                <a:lnTo>
                  <a:pt x="11927" y="8346"/>
                </a:lnTo>
                <a:lnTo>
                  <a:pt x="11933" y="8343"/>
                </a:lnTo>
                <a:lnTo>
                  <a:pt x="11940" y="8342"/>
                </a:lnTo>
                <a:lnTo>
                  <a:pt x="11944" y="8342"/>
                </a:lnTo>
                <a:lnTo>
                  <a:pt x="11950" y="8343"/>
                </a:lnTo>
                <a:lnTo>
                  <a:pt x="11953" y="8348"/>
                </a:lnTo>
                <a:lnTo>
                  <a:pt x="11954" y="8354"/>
                </a:lnTo>
                <a:lnTo>
                  <a:pt x="11956" y="8361"/>
                </a:lnTo>
                <a:lnTo>
                  <a:pt x="11956" y="8369"/>
                </a:lnTo>
                <a:lnTo>
                  <a:pt x="11956" y="8387"/>
                </a:lnTo>
                <a:lnTo>
                  <a:pt x="11954" y="8403"/>
                </a:lnTo>
                <a:lnTo>
                  <a:pt x="11959" y="8414"/>
                </a:lnTo>
                <a:lnTo>
                  <a:pt x="11966" y="8423"/>
                </a:lnTo>
                <a:lnTo>
                  <a:pt x="11970" y="8437"/>
                </a:lnTo>
                <a:lnTo>
                  <a:pt x="11976" y="8453"/>
                </a:lnTo>
                <a:lnTo>
                  <a:pt x="11983" y="8449"/>
                </a:lnTo>
                <a:lnTo>
                  <a:pt x="11990" y="8446"/>
                </a:lnTo>
                <a:lnTo>
                  <a:pt x="11993" y="8443"/>
                </a:lnTo>
                <a:lnTo>
                  <a:pt x="11996" y="8441"/>
                </a:lnTo>
                <a:lnTo>
                  <a:pt x="11998" y="8439"/>
                </a:lnTo>
                <a:lnTo>
                  <a:pt x="11999" y="8434"/>
                </a:lnTo>
                <a:lnTo>
                  <a:pt x="12013" y="8424"/>
                </a:lnTo>
                <a:lnTo>
                  <a:pt x="12025" y="8413"/>
                </a:lnTo>
                <a:lnTo>
                  <a:pt x="12025" y="8408"/>
                </a:lnTo>
                <a:lnTo>
                  <a:pt x="12024" y="8404"/>
                </a:lnTo>
                <a:lnTo>
                  <a:pt x="12022" y="8398"/>
                </a:lnTo>
                <a:lnTo>
                  <a:pt x="12019" y="8392"/>
                </a:lnTo>
                <a:lnTo>
                  <a:pt x="12003" y="8382"/>
                </a:lnTo>
                <a:lnTo>
                  <a:pt x="11996" y="8374"/>
                </a:lnTo>
                <a:lnTo>
                  <a:pt x="11996" y="8371"/>
                </a:lnTo>
                <a:lnTo>
                  <a:pt x="12001" y="8367"/>
                </a:lnTo>
                <a:lnTo>
                  <a:pt x="12006" y="8364"/>
                </a:lnTo>
                <a:lnTo>
                  <a:pt x="12012" y="8359"/>
                </a:lnTo>
                <a:lnTo>
                  <a:pt x="12024" y="8354"/>
                </a:lnTo>
                <a:lnTo>
                  <a:pt x="12029" y="8349"/>
                </a:lnTo>
                <a:lnTo>
                  <a:pt x="12032" y="8349"/>
                </a:lnTo>
                <a:lnTo>
                  <a:pt x="12037" y="8351"/>
                </a:lnTo>
                <a:lnTo>
                  <a:pt x="12039" y="8354"/>
                </a:lnTo>
                <a:lnTo>
                  <a:pt x="12042" y="8358"/>
                </a:lnTo>
                <a:lnTo>
                  <a:pt x="12051" y="8365"/>
                </a:lnTo>
                <a:lnTo>
                  <a:pt x="12060" y="8374"/>
                </a:lnTo>
                <a:lnTo>
                  <a:pt x="12071" y="8381"/>
                </a:lnTo>
                <a:lnTo>
                  <a:pt x="12083" y="8385"/>
                </a:lnTo>
                <a:lnTo>
                  <a:pt x="12094" y="8391"/>
                </a:lnTo>
                <a:lnTo>
                  <a:pt x="12104" y="8394"/>
                </a:lnTo>
                <a:lnTo>
                  <a:pt x="12113" y="8394"/>
                </a:lnTo>
                <a:lnTo>
                  <a:pt x="12121" y="8392"/>
                </a:lnTo>
                <a:lnTo>
                  <a:pt x="12129" y="8391"/>
                </a:lnTo>
                <a:lnTo>
                  <a:pt x="12134" y="8390"/>
                </a:lnTo>
                <a:lnTo>
                  <a:pt x="12139" y="8387"/>
                </a:lnTo>
                <a:lnTo>
                  <a:pt x="12142" y="8384"/>
                </a:lnTo>
                <a:lnTo>
                  <a:pt x="12143" y="8379"/>
                </a:lnTo>
                <a:lnTo>
                  <a:pt x="12145" y="8375"/>
                </a:lnTo>
                <a:lnTo>
                  <a:pt x="12145" y="8371"/>
                </a:lnTo>
                <a:lnTo>
                  <a:pt x="12142" y="8365"/>
                </a:lnTo>
                <a:lnTo>
                  <a:pt x="12137" y="8356"/>
                </a:lnTo>
                <a:lnTo>
                  <a:pt x="12132" y="8349"/>
                </a:lnTo>
                <a:lnTo>
                  <a:pt x="12126" y="8341"/>
                </a:lnTo>
                <a:lnTo>
                  <a:pt x="12121" y="8333"/>
                </a:lnTo>
                <a:lnTo>
                  <a:pt x="12120" y="8328"/>
                </a:lnTo>
                <a:lnTo>
                  <a:pt x="12120" y="8325"/>
                </a:lnTo>
                <a:lnTo>
                  <a:pt x="12121" y="8322"/>
                </a:lnTo>
                <a:lnTo>
                  <a:pt x="12123" y="8319"/>
                </a:lnTo>
                <a:lnTo>
                  <a:pt x="12126" y="8316"/>
                </a:lnTo>
                <a:lnTo>
                  <a:pt x="12129" y="8315"/>
                </a:lnTo>
                <a:lnTo>
                  <a:pt x="12133" y="8313"/>
                </a:lnTo>
                <a:lnTo>
                  <a:pt x="12137" y="8313"/>
                </a:lnTo>
                <a:lnTo>
                  <a:pt x="12140" y="8313"/>
                </a:lnTo>
                <a:lnTo>
                  <a:pt x="12145" y="8315"/>
                </a:lnTo>
                <a:lnTo>
                  <a:pt x="12152" y="8326"/>
                </a:lnTo>
                <a:lnTo>
                  <a:pt x="12152" y="8329"/>
                </a:lnTo>
                <a:lnTo>
                  <a:pt x="12157" y="8333"/>
                </a:lnTo>
                <a:lnTo>
                  <a:pt x="12163" y="8336"/>
                </a:lnTo>
                <a:lnTo>
                  <a:pt x="12168" y="8336"/>
                </a:lnTo>
                <a:lnTo>
                  <a:pt x="12172" y="8335"/>
                </a:lnTo>
                <a:lnTo>
                  <a:pt x="12176" y="8332"/>
                </a:lnTo>
                <a:lnTo>
                  <a:pt x="12181" y="8326"/>
                </a:lnTo>
                <a:lnTo>
                  <a:pt x="12186" y="8322"/>
                </a:lnTo>
                <a:lnTo>
                  <a:pt x="12193" y="8319"/>
                </a:lnTo>
                <a:lnTo>
                  <a:pt x="12201" y="8318"/>
                </a:lnTo>
                <a:lnTo>
                  <a:pt x="12209" y="8318"/>
                </a:lnTo>
                <a:lnTo>
                  <a:pt x="12228" y="8320"/>
                </a:lnTo>
                <a:lnTo>
                  <a:pt x="12244" y="8325"/>
                </a:lnTo>
                <a:lnTo>
                  <a:pt x="12248" y="8329"/>
                </a:lnTo>
                <a:lnTo>
                  <a:pt x="12250" y="8333"/>
                </a:lnTo>
                <a:lnTo>
                  <a:pt x="12248" y="8336"/>
                </a:lnTo>
                <a:lnTo>
                  <a:pt x="12245" y="8341"/>
                </a:lnTo>
                <a:lnTo>
                  <a:pt x="12238" y="8343"/>
                </a:lnTo>
                <a:lnTo>
                  <a:pt x="12229" y="8346"/>
                </a:lnTo>
                <a:lnTo>
                  <a:pt x="12212" y="8346"/>
                </a:lnTo>
                <a:lnTo>
                  <a:pt x="12199" y="8346"/>
                </a:lnTo>
                <a:lnTo>
                  <a:pt x="12189" y="8354"/>
                </a:lnTo>
                <a:lnTo>
                  <a:pt x="12181" y="8361"/>
                </a:lnTo>
                <a:lnTo>
                  <a:pt x="12183" y="8368"/>
                </a:lnTo>
                <a:lnTo>
                  <a:pt x="12189" y="8375"/>
                </a:lnTo>
                <a:lnTo>
                  <a:pt x="12205" y="8381"/>
                </a:lnTo>
                <a:lnTo>
                  <a:pt x="12221" y="8387"/>
                </a:lnTo>
                <a:lnTo>
                  <a:pt x="12222" y="8405"/>
                </a:lnTo>
                <a:lnTo>
                  <a:pt x="12224" y="8426"/>
                </a:lnTo>
                <a:lnTo>
                  <a:pt x="12214" y="8440"/>
                </a:lnTo>
                <a:lnTo>
                  <a:pt x="12205" y="8454"/>
                </a:lnTo>
                <a:lnTo>
                  <a:pt x="12206" y="8464"/>
                </a:lnTo>
                <a:lnTo>
                  <a:pt x="12211" y="8472"/>
                </a:lnTo>
                <a:lnTo>
                  <a:pt x="12212" y="8476"/>
                </a:lnTo>
                <a:lnTo>
                  <a:pt x="12217" y="8477"/>
                </a:lnTo>
                <a:lnTo>
                  <a:pt x="12221" y="8477"/>
                </a:lnTo>
                <a:lnTo>
                  <a:pt x="12227" y="8477"/>
                </a:lnTo>
                <a:lnTo>
                  <a:pt x="12238" y="8476"/>
                </a:lnTo>
                <a:lnTo>
                  <a:pt x="12251" y="8475"/>
                </a:lnTo>
                <a:lnTo>
                  <a:pt x="12254" y="8473"/>
                </a:lnTo>
                <a:lnTo>
                  <a:pt x="12258" y="8472"/>
                </a:lnTo>
                <a:lnTo>
                  <a:pt x="12263" y="8472"/>
                </a:lnTo>
                <a:lnTo>
                  <a:pt x="12264" y="8473"/>
                </a:lnTo>
                <a:lnTo>
                  <a:pt x="12274" y="8467"/>
                </a:lnTo>
                <a:lnTo>
                  <a:pt x="12284" y="8466"/>
                </a:lnTo>
                <a:lnTo>
                  <a:pt x="12289" y="8466"/>
                </a:lnTo>
                <a:lnTo>
                  <a:pt x="12291" y="8466"/>
                </a:lnTo>
                <a:lnTo>
                  <a:pt x="12293" y="8469"/>
                </a:lnTo>
                <a:lnTo>
                  <a:pt x="12294" y="8472"/>
                </a:lnTo>
                <a:lnTo>
                  <a:pt x="12286" y="8479"/>
                </a:lnTo>
                <a:lnTo>
                  <a:pt x="12278" y="8487"/>
                </a:lnTo>
                <a:lnTo>
                  <a:pt x="12278" y="8493"/>
                </a:lnTo>
                <a:lnTo>
                  <a:pt x="12281" y="8498"/>
                </a:lnTo>
                <a:lnTo>
                  <a:pt x="12284" y="8499"/>
                </a:lnTo>
                <a:lnTo>
                  <a:pt x="12289" y="8500"/>
                </a:lnTo>
                <a:lnTo>
                  <a:pt x="12297" y="8499"/>
                </a:lnTo>
                <a:lnTo>
                  <a:pt x="12306" y="8496"/>
                </a:lnTo>
                <a:lnTo>
                  <a:pt x="12313" y="8483"/>
                </a:lnTo>
                <a:lnTo>
                  <a:pt x="12320" y="8472"/>
                </a:lnTo>
                <a:lnTo>
                  <a:pt x="12330" y="8459"/>
                </a:lnTo>
                <a:lnTo>
                  <a:pt x="12340" y="8447"/>
                </a:lnTo>
                <a:lnTo>
                  <a:pt x="12350" y="8454"/>
                </a:lnTo>
                <a:lnTo>
                  <a:pt x="12361" y="8462"/>
                </a:lnTo>
                <a:lnTo>
                  <a:pt x="12372" y="8463"/>
                </a:lnTo>
                <a:lnTo>
                  <a:pt x="12382" y="8463"/>
                </a:lnTo>
                <a:lnTo>
                  <a:pt x="12376" y="8454"/>
                </a:lnTo>
                <a:lnTo>
                  <a:pt x="12366" y="8444"/>
                </a:lnTo>
                <a:lnTo>
                  <a:pt x="12366" y="8437"/>
                </a:lnTo>
                <a:lnTo>
                  <a:pt x="12365" y="8427"/>
                </a:lnTo>
                <a:lnTo>
                  <a:pt x="12363" y="8423"/>
                </a:lnTo>
                <a:lnTo>
                  <a:pt x="12363" y="8418"/>
                </a:lnTo>
                <a:lnTo>
                  <a:pt x="12363" y="8414"/>
                </a:lnTo>
                <a:lnTo>
                  <a:pt x="12365" y="8413"/>
                </a:lnTo>
                <a:lnTo>
                  <a:pt x="12373" y="8410"/>
                </a:lnTo>
                <a:lnTo>
                  <a:pt x="12382" y="8408"/>
                </a:lnTo>
                <a:lnTo>
                  <a:pt x="12385" y="8410"/>
                </a:lnTo>
                <a:lnTo>
                  <a:pt x="12388" y="8413"/>
                </a:lnTo>
                <a:lnTo>
                  <a:pt x="12391" y="8418"/>
                </a:lnTo>
                <a:lnTo>
                  <a:pt x="12394" y="8424"/>
                </a:lnTo>
                <a:lnTo>
                  <a:pt x="12399" y="8439"/>
                </a:lnTo>
                <a:lnTo>
                  <a:pt x="12404" y="8453"/>
                </a:lnTo>
                <a:lnTo>
                  <a:pt x="12407" y="8463"/>
                </a:lnTo>
                <a:lnTo>
                  <a:pt x="12408" y="8467"/>
                </a:lnTo>
                <a:lnTo>
                  <a:pt x="12415" y="8469"/>
                </a:lnTo>
                <a:lnTo>
                  <a:pt x="12424" y="8475"/>
                </a:lnTo>
                <a:lnTo>
                  <a:pt x="12428" y="8479"/>
                </a:lnTo>
                <a:lnTo>
                  <a:pt x="12433" y="8485"/>
                </a:lnTo>
                <a:lnTo>
                  <a:pt x="12435" y="8490"/>
                </a:lnTo>
                <a:lnTo>
                  <a:pt x="12440" y="8498"/>
                </a:lnTo>
                <a:lnTo>
                  <a:pt x="12441" y="8500"/>
                </a:lnTo>
                <a:lnTo>
                  <a:pt x="12444" y="8503"/>
                </a:lnTo>
                <a:lnTo>
                  <a:pt x="12445" y="8505"/>
                </a:lnTo>
                <a:lnTo>
                  <a:pt x="12448" y="8506"/>
                </a:lnTo>
                <a:lnTo>
                  <a:pt x="12454" y="8506"/>
                </a:lnTo>
                <a:lnTo>
                  <a:pt x="12460" y="8506"/>
                </a:lnTo>
                <a:lnTo>
                  <a:pt x="12467" y="8505"/>
                </a:lnTo>
                <a:lnTo>
                  <a:pt x="12474" y="8502"/>
                </a:lnTo>
                <a:lnTo>
                  <a:pt x="12469" y="8496"/>
                </a:lnTo>
                <a:lnTo>
                  <a:pt x="12461" y="8490"/>
                </a:lnTo>
                <a:lnTo>
                  <a:pt x="12460" y="8479"/>
                </a:lnTo>
                <a:lnTo>
                  <a:pt x="12460" y="8467"/>
                </a:lnTo>
                <a:lnTo>
                  <a:pt x="12467" y="8462"/>
                </a:lnTo>
                <a:lnTo>
                  <a:pt x="12473" y="8454"/>
                </a:lnTo>
                <a:lnTo>
                  <a:pt x="12477" y="8447"/>
                </a:lnTo>
                <a:lnTo>
                  <a:pt x="12481" y="8440"/>
                </a:lnTo>
                <a:lnTo>
                  <a:pt x="12474" y="8433"/>
                </a:lnTo>
                <a:lnTo>
                  <a:pt x="12470" y="8427"/>
                </a:lnTo>
                <a:lnTo>
                  <a:pt x="12474" y="8423"/>
                </a:lnTo>
                <a:lnTo>
                  <a:pt x="12477" y="8420"/>
                </a:lnTo>
                <a:lnTo>
                  <a:pt x="12484" y="8414"/>
                </a:lnTo>
                <a:lnTo>
                  <a:pt x="12494" y="8410"/>
                </a:lnTo>
                <a:lnTo>
                  <a:pt x="12499" y="8408"/>
                </a:lnTo>
                <a:lnTo>
                  <a:pt x="12500" y="8405"/>
                </a:lnTo>
                <a:lnTo>
                  <a:pt x="12502" y="8403"/>
                </a:lnTo>
                <a:lnTo>
                  <a:pt x="12500" y="8400"/>
                </a:lnTo>
                <a:lnTo>
                  <a:pt x="12500" y="8398"/>
                </a:lnTo>
                <a:lnTo>
                  <a:pt x="12499" y="8395"/>
                </a:lnTo>
                <a:lnTo>
                  <a:pt x="12499" y="8394"/>
                </a:lnTo>
                <a:lnTo>
                  <a:pt x="12502" y="8392"/>
                </a:lnTo>
                <a:lnTo>
                  <a:pt x="12510" y="8385"/>
                </a:lnTo>
                <a:lnTo>
                  <a:pt x="12517" y="8381"/>
                </a:lnTo>
                <a:lnTo>
                  <a:pt x="12522" y="8384"/>
                </a:lnTo>
                <a:lnTo>
                  <a:pt x="12525" y="8387"/>
                </a:lnTo>
                <a:lnTo>
                  <a:pt x="12523" y="8397"/>
                </a:lnTo>
                <a:lnTo>
                  <a:pt x="12519" y="8415"/>
                </a:lnTo>
                <a:lnTo>
                  <a:pt x="12516" y="8426"/>
                </a:lnTo>
                <a:lnTo>
                  <a:pt x="12516" y="8436"/>
                </a:lnTo>
                <a:lnTo>
                  <a:pt x="12515" y="8443"/>
                </a:lnTo>
                <a:lnTo>
                  <a:pt x="12516" y="8447"/>
                </a:lnTo>
                <a:lnTo>
                  <a:pt x="12520" y="8456"/>
                </a:lnTo>
                <a:lnTo>
                  <a:pt x="12522" y="8464"/>
                </a:lnTo>
                <a:lnTo>
                  <a:pt x="12515" y="8469"/>
                </a:lnTo>
                <a:lnTo>
                  <a:pt x="12507" y="8475"/>
                </a:lnTo>
                <a:lnTo>
                  <a:pt x="12506" y="8480"/>
                </a:lnTo>
                <a:lnTo>
                  <a:pt x="12505" y="8486"/>
                </a:lnTo>
                <a:lnTo>
                  <a:pt x="12503" y="8492"/>
                </a:lnTo>
                <a:lnTo>
                  <a:pt x="12506" y="8498"/>
                </a:lnTo>
                <a:lnTo>
                  <a:pt x="12513" y="8509"/>
                </a:lnTo>
                <a:lnTo>
                  <a:pt x="12520" y="8521"/>
                </a:lnTo>
                <a:lnTo>
                  <a:pt x="12528" y="8521"/>
                </a:lnTo>
                <a:lnTo>
                  <a:pt x="12536" y="8518"/>
                </a:lnTo>
                <a:lnTo>
                  <a:pt x="12545" y="8513"/>
                </a:lnTo>
                <a:lnTo>
                  <a:pt x="12553" y="8508"/>
                </a:lnTo>
                <a:lnTo>
                  <a:pt x="12565" y="8502"/>
                </a:lnTo>
                <a:lnTo>
                  <a:pt x="12577" y="8498"/>
                </a:lnTo>
                <a:lnTo>
                  <a:pt x="12578" y="8499"/>
                </a:lnTo>
                <a:lnTo>
                  <a:pt x="12584" y="8500"/>
                </a:lnTo>
                <a:lnTo>
                  <a:pt x="12589" y="8503"/>
                </a:lnTo>
                <a:lnTo>
                  <a:pt x="12594" y="8509"/>
                </a:lnTo>
                <a:lnTo>
                  <a:pt x="12597" y="8513"/>
                </a:lnTo>
                <a:lnTo>
                  <a:pt x="12600" y="8518"/>
                </a:lnTo>
                <a:lnTo>
                  <a:pt x="12589" y="8523"/>
                </a:lnTo>
                <a:lnTo>
                  <a:pt x="12579" y="8528"/>
                </a:lnTo>
                <a:lnTo>
                  <a:pt x="12577" y="8535"/>
                </a:lnTo>
                <a:lnTo>
                  <a:pt x="12575" y="8541"/>
                </a:lnTo>
                <a:lnTo>
                  <a:pt x="12584" y="8542"/>
                </a:lnTo>
                <a:lnTo>
                  <a:pt x="12592" y="8544"/>
                </a:lnTo>
                <a:lnTo>
                  <a:pt x="12597" y="8548"/>
                </a:lnTo>
                <a:lnTo>
                  <a:pt x="12601" y="8552"/>
                </a:lnTo>
                <a:lnTo>
                  <a:pt x="12608" y="8561"/>
                </a:lnTo>
                <a:lnTo>
                  <a:pt x="12615" y="8567"/>
                </a:lnTo>
                <a:lnTo>
                  <a:pt x="12623" y="8570"/>
                </a:lnTo>
                <a:lnTo>
                  <a:pt x="12631" y="8572"/>
                </a:lnTo>
                <a:lnTo>
                  <a:pt x="12634" y="8575"/>
                </a:lnTo>
                <a:lnTo>
                  <a:pt x="12634" y="8580"/>
                </a:lnTo>
                <a:lnTo>
                  <a:pt x="12624" y="8587"/>
                </a:lnTo>
                <a:lnTo>
                  <a:pt x="12614" y="8593"/>
                </a:lnTo>
                <a:lnTo>
                  <a:pt x="12604" y="8604"/>
                </a:lnTo>
                <a:lnTo>
                  <a:pt x="12592" y="8614"/>
                </a:lnTo>
                <a:lnTo>
                  <a:pt x="12582" y="8626"/>
                </a:lnTo>
                <a:lnTo>
                  <a:pt x="12574" y="8639"/>
                </a:lnTo>
                <a:lnTo>
                  <a:pt x="12569" y="8653"/>
                </a:lnTo>
                <a:lnTo>
                  <a:pt x="12566" y="8666"/>
                </a:lnTo>
                <a:lnTo>
                  <a:pt x="12566" y="8673"/>
                </a:lnTo>
                <a:lnTo>
                  <a:pt x="12569" y="8678"/>
                </a:lnTo>
                <a:lnTo>
                  <a:pt x="12572" y="8680"/>
                </a:lnTo>
                <a:lnTo>
                  <a:pt x="12574" y="8682"/>
                </a:lnTo>
                <a:lnTo>
                  <a:pt x="12587" y="8683"/>
                </a:lnTo>
                <a:lnTo>
                  <a:pt x="12604" y="8686"/>
                </a:lnTo>
                <a:lnTo>
                  <a:pt x="12611" y="8688"/>
                </a:lnTo>
                <a:lnTo>
                  <a:pt x="12620" y="8689"/>
                </a:lnTo>
                <a:lnTo>
                  <a:pt x="12624" y="8693"/>
                </a:lnTo>
                <a:lnTo>
                  <a:pt x="12625" y="8698"/>
                </a:lnTo>
                <a:lnTo>
                  <a:pt x="12630" y="8714"/>
                </a:lnTo>
                <a:lnTo>
                  <a:pt x="12634" y="8732"/>
                </a:lnTo>
                <a:lnTo>
                  <a:pt x="12637" y="8744"/>
                </a:lnTo>
                <a:lnTo>
                  <a:pt x="12640" y="8755"/>
                </a:lnTo>
                <a:lnTo>
                  <a:pt x="12649" y="8765"/>
                </a:lnTo>
                <a:lnTo>
                  <a:pt x="12657" y="8774"/>
                </a:lnTo>
                <a:lnTo>
                  <a:pt x="12663" y="8773"/>
                </a:lnTo>
                <a:lnTo>
                  <a:pt x="12669" y="8771"/>
                </a:lnTo>
                <a:lnTo>
                  <a:pt x="12672" y="8767"/>
                </a:lnTo>
                <a:lnTo>
                  <a:pt x="12676" y="8763"/>
                </a:lnTo>
                <a:lnTo>
                  <a:pt x="12677" y="8768"/>
                </a:lnTo>
                <a:lnTo>
                  <a:pt x="12679" y="8773"/>
                </a:lnTo>
                <a:lnTo>
                  <a:pt x="12682" y="8778"/>
                </a:lnTo>
                <a:lnTo>
                  <a:pt x="12686" y="8783"/>
                </a:lnTo>
                <a:lnTo>
                  <a:pt x="12687" y="8788"/>
                </a:lnTo>
                <a:lnTo>
                  <a:pt x="12687" y="8794"/>
                </a:lnTo>
                <a:lnTo>
                  <a:pt x="12685" y="8801"/>
                </a:lnTo>
                <a:lnTo>
                  <a:pt x="12680" y="8809"/>
                </a:lnTo>
                <a:lnTo>
                  <a:pt x="12680" y="8822"/>
                </a:lnTo>
                <a:lnTo>
                  <a:pt x="12677" y="8832"/>
                </a:lnTo>
                <a:lnTo>
                  <a:pt x="12683" y="8842"/>
                </a:lnTo>
                <a:lnTo>
                  <a:pt x="12685" y="8842"/>
                </a:lnTo>
                <a:lnTo>
                  <a:pt x="12683" y="8853"/>
                </a:lnTo>
                <a:lnTo>
                  <a:pt x="12682" y="8863"/>
                </a:lnTo>
                <a:lnTo>
                  <a:pt x="12686" y="8868"/>
                </a:lnTo>
                <a:lnTo>
                  <a:pt x="12690" y="8871"/>
                </a:lnTo>
                <a:lnTo>
                  <a:pt x="12699" y="8871"/>
                </a:lnTo>
                <a:lnTo>
                  <a:pt x="12708" y="8871"/>
                </a:lnTo>
                <a:lnTo>
                  <a:pt x="12712" y="8875"/>
                </a:lnTo>
                <a:lnTo>
                  <a:pt x="12718" y="8879"/>
                </a:lnTo>
                <a:lnTo>
                  <a:pt x="12721" y="8891"/>
                </a:lnTo>
                <a:lnTo>
                  <a:pt x="12723" y="8901"/>
                </a:lnTo>
                <a:lnTo>
                  <a:pt x="12731" y="8912"/>
                </a:lnTo>
                <a:lnTo>
                  <a:pt x="12741" y="8924"/>
                </a:lnTo>
                <a:lnTo>
                  <a:pt x="12738" y="8934"/>
                </a:lnTo>
                <a:lnTo>
                  <a:pt x="12735" y="8944"/>
                </a:lnTo>
                <a:lnTo>
                  <a:pt x="12739" y="8943"/>
                </a:lnTo>
                <a:lnTo>
                  <a:pt x="12744" y="8941"/>
                </a:lnTo>
                <a:lnTo>
                  <a:pt x="12744" y="8947"/>
                </a:lnTo>
                <a:lnTo>
                  <a:pt x="12738" y="8948"/>
                </a:lnTo>
                <a:lnTo>
                  <a:pt x="12733" y="8950"/>
                </a:lnTo>
                <a:lnTo>
                  <a:pt x="12726" y="8951"/>
                </a:lnTo>
                <a:lnTo>
                  <a:pt x="12718" y="8951"/>
                </a:lnTo>
                <a:lnTo>
                  <a:pt x="12703" y="8950"/>
                </a:lnTo>
                <a:lnTo>
                  <a:pt x="12687" y="8948"/>
                </a:lnTo>
                <a:lnTo>
                  <a:pt x="12679" y="8947"/>
                </a:lnTo>
                <a:lnTo>
                  <a:pt x="12669" y="8945"/>
                </a:lnTo>
                <a:lnTo>
                  <a:pt x="12659" y="8943"/>
                </a:lnTo>
                <a:lnTo>
                  <a:pt x="12647" y="8937"/>
                </a:lnTo>
                <a:lnTo>
                  <a:pt x="12627" y="8940"/>
                </a:lnTo>
                <a:lnTo>
                  <a:pt x="12602" y="8940"/>
                </a:lnTo>
                <a:lnTo>
                  <a:pt x="12588" y="8940"/>
                </a:lnTo>
                <a:lnTo>
                  <a:pt x="12575" y="8941"/>
                </a:lnTo>
                <a:lnTo>
                  <a:pt x="12562" y="8944"/>
                </a:lnTo>
                <a:lnTo>
                  <a:pt x="12551" y="8950"/>
                </a:lnTo>
                <a:lnTo>
                  <a:pt x="12549" y="8951"/>
                </a:lnTo>
                <a:lnTo>
                  <a:pt x="12548" y="8951"/>
                </a:lnTo>
                <a:lnTo>
                  <a:pt x="12546" y="8950"/>
                </a:lnTo>
                <a:lnTo>
                  <a:pt x="12546" y="8948"/>
                </a:lnTo>
                <a:lnTo>
                  <a:pt x="12545" y="8944"/>
                </a:lnTo>
                <a:lnTo>
                  <a:pt x="12545" y="8938"/>
                </a:lnTo>
                <a:lnTo>
                  <a:pt x="12545" y="8931"/>
                </a:lnTo>
                <a:lnTo>
                  <a:pt x="12545" y="8925"/>
                </a:lnTo>
                <a:lnTo>
                  <a:pt x="12543" y="8922"/>
                </a:lnTo>
                <a:lnTo>
                  <a:pt x="12541" y="8919"/>
                </a:lnTo>
                <a:lnTo>
                  <a:pt x="12532" y="8918"/>
                </a:lnTo>
                <a:lnTo>
                  <a:pt x="12523" y="8919"/>
                </a:lnTo>
                <a:lnTo>
                  <a:pt x="12516" y="8921"/>
                </a:lnTo>
                <a:lnTo>
                  <a:pt x="12510" y="8925"/>
                </a:lnTo>
                <a:lnTo>
                  <a:pt x="12503" y="8931"/>
                </a:lnTo>
                <a:lnTo>
                  <a:pt x="12497" y="8937"/>
                </a:lnTo>
                <a:lnTo>
                  <a:pt x="12490" y="8943"/>
                </a:lnTo>
                <a:lnTo>
                  <a:pt x="12483" y="8947"/>
                </a:lnTo>
                <a:lnTo>
                  <a:pt x="12477" y="8950"/>
                </a:lnTo>
                <a:lnTo>
                  <a:pt x="12471" y="8950"/>
                </a:lnTo>
                <a:lnTo>
                  <a:pt x="12467" y="8947"/>
                </a:lnTo>
                <a:lnTo>
                  <a:pt x="12466" y="8940"/>
                </a:lnTo>
                <a:lnTo>
                  <a:pt x="12464" y="8931"/>
                </a:lnTo>
                <a:lnTo>
                  <a:pt x="12463" y="8921"/>
                </a:lnTo>
                <a:lnTo>
                  <a:pt x="12461" y="8911"/>
                </a:lnTo>
                <a:lnTo>
                  <a:pt x="12460" y="8902"/>
                </a:lnTo>
                <a:lnTo>
                  <a:pt x="12458" y="8899"/>
                </a:lnTo>
                <a:lnTo>
                  <a:pt x="12457" y="8896"/>
                </a:lnTo>
                <a:lnTo>
                  <a:pt x="12456" y="8895"/>
                </a:lnTo>
                <a:lnTo>
                  <a:pt x="12453" y="8894"/>
                </a:lnTo>
                <a:lnTo>
                  <a:pt x="12448" y="8895"/>
                </a:lnTo>
                <a:lnTo>
                  <a:pt x="12444" y="8896"/>
                </a:lnTo>
                <a:lnTo>
                  <a:pt x="12440" y="8898"/>
                </a:lnTo>
                <a:lnTo>
                  <a:pt x="12435" y="8901"/>
                </a:lnTo>
                <a:lnTo>
                  <a:pt x="12427" y="8908"/>
                </a:lnTo>
                <a:lnTo>
                  <a:pt x="12418" y="8915"/>
                </a:lnTo>
                <a:lnTo>
                  <a:pt x="12418" y="8924"/>
                </a:lnTo>
                <a:lnTo>
                  <a:pt x="12415" y="8931"/>
                </a:lnTo>
                <a:lnTo>
                  <a:pt x="12407" y="8938"/>
                </a:lnTo>
                <a:lnTo>
                  <a:pt x="12394" y="8951"/>
                </a:lnTo>
                <a:lnTo>
                  <a:pt x="12379" y="8967"/>
                </a:lnTo>
                <a:lnTo>
                  <a:pt x="12365" y="8984"/>
                </a:lnTo>
                <a:lnTo>
                  <a:pt x="12358" y="8996"/>
                </a:lnTo>
                <a:lnTo>
                  <a:pt x="12352" y="9009"/>
                </a:lnTo>
                <a:lnTo>
                  <a:pt x="12349" y="9019"/>
                </a:lnTo>
                <a:lnTo>
                  <a:pt x="12348" y="9029"/>
                </a:lnTo>
                <a:lnTo>
                  <a:pt x="12348" y="9027"/>
                </a:lnTo>
                <a:lnTo>
                  <a:pt x="12355" y="9026"/>
                </a:lnTo>
                <a:lnTo>
                  <a:pt x="12363" y="9033"/>
                </a:lnTo>
                <a:lnTo>
                  <a:pt x="12366" y="9039"/>
                </a:lnTo>
                <a:lnTo>
                  <a:pt x="12366" y="9040"/>
                </a:lnTo>
                <a:lnTo>
                  <a:pt x="12365" y="9043"/>
                </a:lnTo>
                <a:lnTo>
                  <a:pt x="12363" y="9043"/>
                </a:lnTo>
                <a:lnTo>
                  <a:pt x="12361" y="9045"/>
                </a:lnTo>
                <a:lnTo>
                  <a:pt x="12349" y="9048"/>
                </a:lnTo>
                <a:lnTo>
                  <a:pt x="12340" y="9051"/>
                </a:lnTo>
                <a:lnTo>
                  <a:pt x="12336" y="9058"/>
                </a:lnTo>
                <a:lnTo>
                  <a:pt x="12333" y="9063"/>
                </a:lnTo>
                <a:lnTo>
                  <a:pt x="12329" y="9068"/>
                </a:lnTo>
                <a:lnTo>
                  <a:pt x="12325" y="9072"/>
                </a:lnTo>
                <a:lnTo>
                  <a:pt x="12320" y="9075"/>
                </a:lnTo>
                <a:lnTo>
                  <a:pt x="12313" y="9076"/>
                </a:lnTo>
                <a:lnTo>
                  <a:pt x="12306" y="9076"/>
                </a:lnTo>
                <a:lnTo>
                  <a:pt x="12297" y="9074"/>
                </a:lnTo>
                <a:lnTo>
                  <a:pt x="12293" y="9074"/>
                </a:lnTo>
                <a:lnTo>
                  <a:pt x="12290" y="9075"/>
                </a:lnTo>
                <a:lnTo>
                  <a:pt x="12289" y="9078"/>
                </a:lnTo>
                <a:lnTo>
                  <a:pt x="12287" y="9082"/>
                </a:lnTo>
                <a:lnTo>
                  <a:pt x="12286" y="9092"/>
                </a:lnTo>
                <a:lnTo>
                  <a:pt x="12284" y="9101"/>
                </a:lnTo>
                <a:lnTo>
                  <a:pt x="12290" y="9107"/>
                </a:lnTo>
                <a:lnTo>
                  <a:pt x="12297" y="9111"/>
                </a:lnTo>
                <a:lnTo>
                  <a:pt x="12293" y="9121"/>
                </a:lnTo>
                <a:lnTo>
                  <a:pt x="12290" y="9128"/>
                </a:lnTo>
                <a:lnTo>
                  <a:pt x="12289" y="9135"/>
                </a:lnTo>
                <a:lnTo>
                  <a:pt x="12287" y="9144"/>
                </a:lnTo>
                <a:lnTo>
                  <a:pt x="12287" y="9146"/>
                </a:lnTo>
                <a:lnTo>
                  <a:pt x="12290" y="9147"/>
                </a:lnTo>
                <a:lnTo>
                  <a:pt x="12293" y="9147"/>
                </a:lnTo>
                <a:lnTo>
                  <a:pt x="12297" y="9148"/>
                </a:lnTo>
                <a:lnTo>
                  <a:pt x="12307" y="9147"/>
                </a:lnTo>
                <a:lnTo>
                  <a:pt x="12320" y="9146"/>
                </a:lnTo>
                <a:lnTo>
                  <a:pt x="12333" y="9144"/>
                </a:lnTo>
                <a:lnTo>
                  <a:pt x="12343" y="9143"/>
                </a:lnTo>
                <a:lnTo>
                  <a:pt x="12348" y="9143"/>
                </a:lnTo>
                <a:lnTo>
                  <a:pt x="12350" y="9143"/>
                </a:lnTo>
                <a:lnTo>
                  <a:pt x="12352" y="9144"/>
                </a:lnTo>
                <a:lnTo>
                  <a:pt x="12352" y="9146"/>
                </a:lnTo>
                <a:lnTo>
                  <a:pt x="12348" y="9156"/>
                </a:lnTo>
                <a:lnTo>
                  <a:pt x="12343" y="9166"/>
                </a:lnTo>
                <a:lnTo>
                  <a:pt x="12342" y="9169"/>
                </a:lnTo>
                <a:lnTo>
                  <a:pt x="12340" y="9170"/>
                </a:lnTo>
                <a:lnTo>
                  <a:pt x="12337" y="9170"/>
                </a:lnTo>
                <a:lnTo>
                  <a:pt x="12335" y="9170"/>
                </a:lnTo>
                <a:lnTo>
                  <a:pt x="12329" y="9167"/>
                </a:lnTo>
                <a:lnTo>
                  <a:pt x="12322" y="9164"/>
                </a:lnTo>
                <a:lnTo>
                  <a:pt x="12316" y="9160"/>
                </a:lnTo>
                <a:lnTo>
                  <a:pt x="12309" y="9157"/>
                </a:lnTo>
                <a:lnTo>
                  <a:pt x="12307" y="9157"/>
                </a:lnTo>
                <a:lnTo>
                  <a:pt x="12304" y="9157"/>
                </a:lnTo>
                <a:lnTo>
                  <a:pt x="12303" y="9159"/>
                </a:lnTo>
                <a:lnTo>
                  <a:pt x="12300" y="9161"/>
                </a:lnTo>
                <a:lnTo>
                  <a:pt x="12299" y="9167"/>
                </a:lnTo>
                <a:lnTo>
                  <a:pt x="12296" y="9173"/>
                </a:lnTo>
                <a:lnTo>
                  <a:pt x="12287" y="9187"/>
                </a:lnTo>
                <a:lnTo>
                  <a:pt x="12278" y="9200"/>
                </a:lnTo>
                <a:lnTo>
                  <a:pt x="12287" y="9210"/>
                </a:lnTo>
                <a:lnTo>
                  <a:pt x="12296" y="9220"/>
                </a:lnTo>
                <a:lnTo>
                  <a:pt x="12289" y="9220"/>
                </a:lnTo>
                <a:lnTo>
                  <a:pt x="12281" y="9219"/>
                </a:lnTo>
                <a:lnTo>
                  <a:pt x="12271" y="9216"/>
                </a:lnTo>
                <a:lnTo>
                  <a:pt x="12263" y="9212"/>
                </a:lnTo>
                <a:lnTo>
                  <a:pt x="12242" y="9203"/>
                </a:lnTo>
                <a:lnTo>
                  <a:pt x="12224" y="9196"/>
                </a:lnTo>
                <a:lnTo>
                  <a:pt x="12215" y="9193"/>
                </a:lnTo>
                <a:lnTo>
                  <a:pt x="12208" y="9192"/>
                </a:lnTo>
                <a:lnTo>
                  <a:pt x="12201" y="9192"/>
                </a:lnTo>
                <a:lnTo>
                  <a:pt x="12196" y="9195"/>
                </a:lnTo>
                <a:lnTo>
                  <a:pt x="12192" y="9199"/>
                </a:lnTo>
                <a:lnTo>
                  <a:pt x="12191" y="9206"/>
                </a:lnTo>
                <a:lnTo>
                  <a:pt x="12192" y="9216"/>
                </a:lnTo>
                <a:lnTo>
                  <a:pt x="12195" y="9229"/>
                </a:lnTo>
                <a:lnTo>
                  <a:pt x="12195" y="9238"/>
                </a:lnTo>
                <a:lnTo>
                  <a:pt x="12193" y="9251"/>
                </a:lnTo>
                <a:lnTo>
                  <a:pt x="12192" y="9258"/>
                </a:lnTo>
                <a:lnTo>
                  <a:pt x="12189" y="9265"/>
                </a:lnTo>
                <a:lnTo>
                  <a:pt x="12186" y="9272"/>
                </a:lnTo>
                <a:lnTo>
                  <a:pt x="12183" y="9278"/>
                </a:lnTo>
                <a:lnTo>
                  <a:pt x="12173" y="9292"/>
                </a:lnTo>
                <a:lnTo>
                  <a:pt x="12165" y="9305"/>
                </a:lnTo>
                <a:lnTo>
                  <a:pt x="12163" y="9311"/>
                </a:lnTo>
                <a:lnTo>
                  <a:pt x="12163" y="9317"/>
                </a:lnTo>
                <a:lnTo>
                  <a:pt x="12165" y="9321"/>
                </a:lnTo>
                <a:lnTo>
                  <a:pt x="12169" y="9327"/>
                </a:lnTo>
                <a:lnTo>
                  <a:pt x="12170" y="9330"/>
                </a:lnTo>
                <a:lnTo>
                  <a:pt x="12170" y="9333"/>
                </a:lnTo>
                <a:lnTo>
                  <a:pt x="12169" y="9334"/>
                </a:lnTo>
                <a:lnTo>
                  <a:pt x="12165" y="9336"/>
                </a:lnTo>
                <a:lnTo>
                  <a:pt x="12160" y="9337"/>
                </a:lnTo>
                <a:lnTo>
                  <a:pt x="12156" y="9337"/>
                </a:lnTo>
                <a:lnTo>
                  <a:pt x="12153" y="9336"/>
                </a:lnTo>
                <a:lnTo>
                  <a:pt x="12150" y="9334"/>
                </a:lnTo>
                <a:lnTo>
                  <a:pt x="12143" y="9336"/>
                </a:lnTo>
                <a:lnTo>
                  <a:pt x="12139" y="9334"/>
                </a:lnTo>
                <a:lnTo>
                  <a:pt x="12137" y="9333"/>
                </a:lnTo>
                <a:lnTo>
                  <a:pt x="12137" y="9330"/>
                </a:lnTo>
                <a:lnTo>
                  <a:pt x="12139" y="9324"/>
                </a:lnTo>
                <a:lnTo>
                  <a:pt x="12142" y="9317"/>
                </a:lnTo>
                <a:lnTo>
                  <a:pt x="12142" y="9314"/>
                </a:lnTo>
                <a:lnTo>
                  <a:pt x="12140" y="9313"/>
                </a:lnTo>
                <a:lnTo>
                  <a:pt x="12139" y="9313"/>
                </a:lnTo>
                <a:lnTo>
                  <a:pt x="12136" y="9311"/>
                </a:lnTo>
                <a:lnTo>
                  <a:pt x="12130" y="9311"/>
                </a:lnTo>
                <a:lnTo>
                  <a:pt x="12126" y="9311"/>
                </a:lnTo>
                <a:lnTo>
                  <a:pt x="12126" y="9308"/>
                </a:lnTo>
                <a:lnTo>
                  <a:pt x="12129" y="9305"/>
                </a:lnTo>
                <a:lnTo>
                  <a:pt x="12133" y="9301"/>
                </a:lnTo>
                <a:lnTo>
                  <a:pt x="12137" y="9297"/>
                </a:lnTo>
                <a:lnTo>
                  <a:pt x="12143" y="9291"/>
                </a:lnTo>
                <a:lnTo>
                  <a:pt x="12146" y="9287"/>
                </a:lnTo>
                <a:lnTo>
                  <a:pt x="12147" y="9284"/>
                </a:lnTo>
                <a:lnTo>
                  <a:pt x="12149" y="9281"/>
                </a:lnTo>
                <a:lnTo>
                  <a:pt x="12147" y="9279"/>
                </a:lnTo>
                <a:lnTo>
                  <a:pt x="12147" y="9277"/>
                </a:lnTo>
                <a:lnTo>
                  <a:pt x="12149" y="9271"/>
                </a:lnTo>
                <a:lnTo>
                  <a:pt x="12152" y="9259"/>
                </a:lnTo>
                <a:lnTo>
                  <a:pt x="12155" y="9254"/>
                </a:lnTo>
                <a:lnTo>
                  <a:pt x="12155" y="9249"/>
                </a:lnTo>
                <a:lnTo>
                  <a:pt x="12155" y="9246"/>
                </a:lnTo>
                <a:lnTo>
                  <a:pt x="12153" y="9246"/>
                </a:lnTo>
                <a:lnTo>
                  <a:pt x="12153" y="9245"/>
                </a:lnTo>
                <a:lnTo>
                  <a:pt x="12150" y="9245"/>
                </a:lnTo>
                <a:lnTo>
                  <a:pt x="12143" y="9251"/>
                </a:lnTo>
                <a:lnTo>
                  <a:pt x="12133" y="9259"/>
                </a:lnTo>
                <a:lnTo>
                  <a:pt x="12129" y="9264"/>
                </a:lnTo>
                <a:lnTo>
                  <a:pt x="12124" y="9267"/>
                </a:lnTo>
                <a:lnTo>
                  <a:pt x="12120" y="9268"/>
                </a:lnTo>
                <a:lnTo>
                  <a:pt x="12117" y="9268"/>
                </a:lnTo>
                <a:lnTo>
                  <a:pt x="12110" y="9261"/>
                </a:lnTo>
                <a:lnTo>
                  <a:pt x="12103" y="9254"/>
                </a:lnTo>
                <a:lnTo>
                  <a:pt x="12088" y="9251"/>
                </a:lnTo>
                <a:lnTo>
                  <a:pt x="12075" y="9248"/>
                </a:lnTo>
                <a:lnTo>
                  <a:pt x="12077" y="9241"/>
                </a:lnTo>
                <a:lnTo>
                  <a:pt x="12078" y="9235"/>
                </a:lnTo>
                <a:lnTo>
                  <a:pt x="12073" y="9232"/>
                </a:lnTo>
                <a:lnTo>
                  <a:pt x="12067" y="9231"/>
                </a:lnTo>
                <a:lnTo>
                  <a:pt x="12061" y="9229"/>
                </a:lnTo>
                <a:lnTo>
                  <a:pt x="12055" y="9231"/>
                </a:lnTo>
                <a:lnTo>
                  <a:pt x="12042" y="9235"/>
                </a:lnTo>
                <a:lnTo>
                  <a:pt x="12022" y="9246"/>
                </a:lnTo>
                <a:lnTo>
                  <a:pt x="12012" y="9256"/>
                </a:lnTo>
                <a:lnTo>
                  <a:pt x="12001" y="9268"/>
                </a:lnTo>
                <a:lnTo>
                  <a:pt x="12001" y="9278"/>
                </a:lnTo>
                <a:lnTo>
                  <a:pt x="12002" y="9287"/>
                </a:lnTo>
                <a:lnTo>
                  <a:pt x="12006" y="9295"/>
                </a:lnTo>
                <a:lnTo>
                  <a:pt x="12011" y="9303"/>
                </a:lnTo>
                <a:lnTo>
                  <a:pt x="12021" y="9317"/>
                </a:lnTo>
                <a:lnTo>
                  <a:pt x="12029" y="9328"/>
                </a:lnTo>
                <a:lnTo>
                  <a:pt x="12026" y="9337"/>
                </a:lnTo>
                <a:lnTo>
                  <a:pt x="12021" y="9347"/>
                </a:lnTo>
                <a:lnTo>
                  <a:pt x="12016" y="9351"/>
                </a:lnTo>
                <a:lnTo>
                  <a:pt x="12011" y="9359"/>
                </a:lnTo>
                <a:lnTo>
                  <a:pt x="12008" y="9362"/>
                </a:lnTo>
                <a:lnTo>
                  <a:pt x="12003" y="9366"/>
                </a:lnTo>
                <a:lnTo>
                  <a:pt x="11999" y="9367"/>
                </a:lnTo>
                <a:lnTo>
                  <a:pt x="11993" y="9369"/>
                </a:lnTo>
                <a:lnTo>
                  <a:pt x="11973" y="9360"/>
                </a:lnTo>
                <a:lnTo>
                  <a:pt x="11954" y="9356"/>
                </a:lnTo>
                <a:lnTo>
                  <a:pt x="11949" y="9359"/>
                </a:lnTo>
                <a:lnTo>
                  <a:pt x="11946" y="9364"/>
                </a:lnTo>
                <a:lnTo>
                  <a:pt x="11943" y="9370"/>
                </a:lnTo>
                <a:lnTo>
                  <a:pt x="11940" y="9376"/>
                </a:lnTo>
                <a:lnTo>
                  <a:pt x="11943" y="9393"/>
                </a:lnTo>
                <a:lnTo>
                  <a:pt x="11941" y="9406"/>
                </a:lnTo>
                <a:lnTo>
                  <a:pt x="11933" y="9411"/>
                </a:lnTo>
                <a:lnTo>
                  <a:pt x="11927" y="9411"/>
                </a:lnTo>
                <a:lnTo>
                  <a:pt x="11923" y="9413"/>
                </a:lnTo>
                <a:lnTo>
                  <a:pt x="11917" y="9418"/>
                </a:lnTo>
                <a:lnTo>
                  <a:pt x="11916" y="9429"/>
                </a:lnTo>
                <a:lnTo>
                  <a:pt x="11914" y="9441"/>
                </a:lnTo>
                <a:lnTo>
                  <a:pt x="11916" y="9449"/>
                </a:lnTo>
                <a:lnTo>
                  <a:pt x="11918" y="9459"/>
                </a:lnTo>
                <a:lnTo>
                  <a:pt x="11918" y="9470"/>
                </a:lnTo>
                <a:lnTo>
                  <a:pt x="11921" y="9485"/>
                </a:lnTo>
                <a:lnTo>
                  <a:pt x="11924" y="9501"/>
                </a:lnTo>
                <a:lnTo>
                  <a:pt x="11926" y="9510"/>
                </a:lnTo>
                <a:lnTo>
                  <a:pt x="11920" y="9513"/>
                </a:lnTo>
                <a:lnTo>
                  <a:pt x="11916" y="9514"/>
                </a:lnTo>
                <a:lnTo>
                  <a:pt x="11907" y="9539"/>
                </a:lnTo>
                <a:lnTo>
                  <a:pt x="11903" y="9563"/>
                </a:lnTo>
                <a:lnTo>
                  <a:pt x="11900" y="9589"/>
                </a:lnTo>
                <a:lnTo>
                  <a:pt x="11900" y="9614"/>
                </a:lnTo>
                <a:lnTo>
                  <a:pt x="11910" y="9611"/>
                </a:lnTo>
                <a:lnTo>
                  <a:pt x="11921" y="9606"/>
                </a:lnTo>
                <a:lnTo>
                  <a:pt x="11920" y="9621"/>
                </a:lnTo>
                <a:lnTo>
                  <a:pt x="11918" y="9635"/>
                </a:lnTo>
                <a:lnTo>
                  <a:pt x="11917" y="9648"/>
                </a:lnTo>
                <a:lnTo>
                  <a:pt x="11914" y="9660"/>
                </a:lnTo>
                <a:lnTo>
                  <a:pt x="11911" y="9671"/>
                </a:lnTo>
                <a:lnTo>
                  <a:pt x="11910" y="9683"/>
                </a:lnTo>
                <a:lnTo>
                  <a:pt x="11917" y="9700"/>
                </a:lnTo>
                <a:lnTo>
                  <a:pt x="11924" y="9716"/>
                </a:lnTo>
                <a:lnTo>
                  <a:pt x="11924" y="9719"/>
                </a:lnTo>
                <a:lnTo>
                  <a:pt x="11923" y="9722"/>
                </a:lnTo>
                <a:lnTo>
                  <a:pt x="11921" y="9724"/>
                </a:lnTo>
                <a:lnTo>
                  <a:pt x="11918" y="9727"/>
                </a:lnTo>
                <a:lnTo>
                  <a:pt x="11911" y="9733"/>
                </a:lnTo>
                <a:lnTo>
                  <a:pt x="11904" y="9739"/>
                </a:lnTo>
                <a:lnTo>
                  <a:pt x="11895" y="9745"/>
                </a:lnTo>
                <a:lnTo>
                  <a:pt x="11890" y="9749"/>
                </a:lnTo>
                <a:lnTo>
                  <a:pt x="11887" y="9752"/>
                </a:lnTo>
                <a:lnTo>
                  <a:pt x="11885" y="9755"/>
                </a:lnTo>
                <a:lnTo>
                  <a:pt x="11884" y="9758"/>
                </a:lnTo>
                <a:lnTo>
                  <a:pt x="11885" y="9760"/>
                </a:lnTo>
                <a:lnTo>
                  <a:pt x="11885" y="9762"/>
                </a:lnTo>
                <a:lnTo>
                  <a:pt x="11888" y="9763"/>
                </a:lnTo>
                <a:lnTo>
                  <a:pt x="11891" y="9763"/>
                </a:lnTo>
                <a:lnTo>
                  <a:pt x="11894" y="9763"/>
                </a:lnTo>
                <a:lnTo>
                  <a:pt x="11901" y="9762"/>
                </a:lnTo>
                <a:lnTo>
                  <a:pt x="11910" y="9759"/>
                </a:lnTo>
                <a:lnTo>
                  <a:pt x="11918" y="9756"/>
                </a:lnTo>
                <a:lnTo>
                  <a:pt x="11927" y="9755"/>
                </a:lnTo>
                <a:lnTo>
                  <a:pt x="11930" y="9753"/>
                </a:lnTo>
                <a:lnTo>
                  <a:pt x="11933" y="9755"/>
                </a:lnTo>
                <a:lnTo>
                  <a:pt x="11934" y="9755"/>
                </a:lnTo>
                <a:lnTo>
                  <a:pt x="11936" y="9756"/>
                </a:lnTo>
                <a:lnTo>
                  <a:pt x="11931" y="9775"/>
                </a:lnTo>
                <a:lnTo>
                  <a:pt x="11930" y="9792"/>
                </a:lnTo>
                <a:lnTo>
                  <a:pt x="11950" y="9786"/>
                </a:lnTo>
                <a:lnTo>
                  <a:pt x="11970" y="9781"/>
                </a:lnTo>
                <a:lnTo>
                  <a:pt x="11960" y="9792"/>
                </a:lnTo>
                <a:lnTo>
                  <a:pt x="11941" y="9817"/>
                </a:lnTo>
                <a:lnTo>
                  <a:pt x="11941" y="9834"/>
                </a:lnTo>
                <a:lnTo>
                  <a:pt x="11939" y="9850"/>
                </a:lnTo>
                <a:lnTo>
                  <a:pt x="11930" y="9858"/>
                </a:lnTo>
                <a:lnTo>
                  <a:pt x="11921" y="9867"/>
                </a:lnTo>
                <a:lnTo>
                  <a:pt x="11914" y="9877"/>
                </a:lnTo>
                <a:lnTo>
                  <a:pt x="11908" y="9887"/>
                </a:lnTo>
                <a:lnTo>
                  <a:pt x="11897" y="9907"/>
                </a:lnTo>
                <a:lnTo>
                  <a:pt x="11890" y="9926"/>
                </a:lnTo>
                <a:lnTo>
                  <a:pt x="11888" y="9929"/>
                </a:lnTo>
                <a:lnTo>
                  <a:pt x="11888" y="9932"/>
                </a:lnTo>
                <a:lnTo>
                  <a:pt x="11890" y="9933"/>
                </a:lnTo>
                <a:lnTo>
                  <a:pt x="11891" y="9935"/>
                </a:lnTo>
                <a:lnTo>
                  <a:pt x="11895" y="9936"/>
                </a:lnTo>
                <a:lnTo>
                  <a:pt x="11900" y="9936"/>
                </a:lnTo>
                <a:lnTo>
                  <a:pt x="11905" y="9935"/>
                </a:lnTo>
                <a:lnTo>
                  <a:pt x="11910" y="9936"/>
                </a:lnTo>
                <a:lnTo>
                  <a:pt x="11911" y="9936"/>
                </a:lnTo>
                <a:lnTo>
                  <a:pt x="11913" y="9938"/>
                </a:lnTo>
                <a:lnTo>
                  <a:pt x="11913" y="9939"/>
                </a:lnTo>
                <a:lnTo>
                  <a:pt x="11913" y="9942"/>
                </a:lnTo>
                <a:lnTo>
                  <a:pt x="11924" y="9938"/>
                </a:lnTo>
                <a:lnTo>
                  <a:pt x="11936" y="9933"/>
                </a:lnTo>
                <a:lnTo>
                  <a:pt x="11937" y="9943"/>
                </a:lnTo>
                <a:lnTo>
                  <a:pt x="11940" y="9951"/>
                </a:lnTo>
                <a:lnTo>
                  <a:pt x="11937" y="9956"/>
                </a:lnTo>
                <a:lnTo>
                  <a:pt x="11934" y="9958"/>
                </a:lnTo>
                <a:lnTo>
                  <a:pt x="11933" y="9955"/>
                </a:lnTo>
                <a:lnTo>
                  <a:pt x="11930" y="9952"/>
                </a:lnTo>
                <a:lnTo>
                  <a:pt x="11929" y="9949"/>
                </a:lnTo>
                <a:lnTo>
                  <a:pt x="11926" y="9946"/>
                </a:lnTo>
                <a:lnTo>
                  <a:pt x="11924" y="9948"/>
                </a:lnTo>
                <a:lnTo>
                  <a:pt x="11923" y="9952"/>
                </a:lnTo>
                <a:lnTo>
                  <a:pt x="11920" y="9963"/>
                </a:lnTo>
                <a:lnTo>
                  <a:pt x="11917" y="9974"/>
                </a:lnTo>
                <a:lnTo>
                  <a:pt x="11917" y="9981"/>
                </a:lnTo>
                <a:lnTo>
                  <a:pt x="11917" y="9988"/>
                </a:lnTo>
                <a:lnTo>
                  <a:pt x="11918" y="10002"/>
                </a:lnTo>
                <a:lnTo>
                  <a:pt x="11921" y="10020"/>
                </a:lnTo>
                <a:lnTo>
                  <a:pt x="11921" y="10038"/>
                </a:lnTo>
                <a:lnTo>
                  <a:pt x="11923" y="10054"/>
                </a:lnTo>
                <a:lnTo>
                  <a:pt x="11926" y="10059"/>
                </a:lnTo>
                <a:lnTo>
                  <a:pt x="11931" y="10061"/>
                </a:lnTo>
                <a:lnTo>
                  <a:pt x="11937" y="10064"/>
                </a:lnTo>
                <a:lnTo>
                  <a:pt x="11944" y="10066"/>
                </a:lnTo>
                <a:lnTo>
                  <a:pt x="11962" y="10067"/>
                </a:lnTo>
                <a:lnTo>
                  <a:pt x="11983" y="10073"/>
                </a:lnTo>
                <a:lnTo>
                  <a:pt x="11988" y="10074"/>
                </a:lnTo>
                <a:lnTo>
                  <a:pt x="11989" y="10076"/>
                </a:lnTo>
                <a:lnTo>
                  <a:pt x="11990" y="10079"/>
                </a:lnTo>
                <a:lnTo>
                  <a:pt x="11990" y="10082"/>
                </a:lnTo>
                <a:lnTo>
                  <a:pt x="11990" y="10087"/>
                </a:lnTo>
                <a:lnTo>
                  <a:pt x="11992" y="10096"/>
                </a:lnTo>
                <a:lnTo>
                  <a:pt x="11998" y="10103"/>
                </a:lnTo>
                <a:lnTo>
                  <a:pt x="12005" y="10109"/>
                </a:lnTo>
                <a:lnTo>
                  <a:pt x="12015" y="10115"/>
                </a:lnTo>
                <a:lnTo>
                  <a:pt x="12022" y="10118"/>
                </a:lnTo>
                <a:lnTo>
                  <a:pt x="12024" y="10119"/>
                </a:lnTo>
                <a:lnTo>
                  <a:pt x="12025" y="10119"/>
                </a:lnTo>
                <a:lnTo>
                  <a:pt x="12024" y="10120"/>
                </a:lnTo>
                <a:lnTo>
                  <a:pt x="12022" y="10120"/>
                </a:lnTo>
                <a:lnTo>
                  <a:pt x="12018" y="10120"/>
                </a:lnTo>
                <a:lnTo>
                  <a:pt x="12011" y="10119"/>
                </a:lnTo>
                <a:lnTo>
                  <a:pt x="12003" y="10119"/>
                </a:lnTo>
                <a:lnTo>
                  <a:pt x="11996" y="10120"/>
                </a:lnTo>
                <a:lnTo>
                  <a:pt x="11993" y="10120"/>
                </a:lnTo>
                <a:lnTo>
                  <a:pt x="11992" y="10122"/>
                </a:lnTo>
                <a:lnTo>
                  <a:pt x="11992" y="10123"/>
                </a:lnTo>
                <a:lnTo>
                  <a:pt x="11992" y="10126"/>
                </a:lnTo>
                <a:lnTo>
                  <a:pt x="11980" y="10120"/>
                </a:lnTo>
                <a:lnTo>
                  <a:pt x="11970" y="10113"/>
                </a:lnTo>
                <a:lnTo>
                  <a:pt x="11972" y="10116"/>
                </a:lnTo>
                <a:lnTo>
                  <a:pt x="11972" y="10118"/>
                </a:lnTo>
                <a:lnTo>
                  <a:pt x="11970" y="10119"/>
                </a:lnTo>
                <a:lnTo>
                  <a:pt x="11969" y="10120"/>
                </a:lnTo>
                <a:lnTo>
                  <a:pt x="11965" y="10125"/>
                </a:lnTo>
                <a:lnTo>
                  <a:pt x="11960" y="10128"/>
                </a:lnTo>
                <a:lnTo>
                  <a:pt x="11956" y="10131"/>
                </a:lnTo>
                <a:lnTo>
                  <a:pt x="11953" y="10133"/>
                </a:lnTo>
                <a:lnTo>
                  <a:pt x="11952" y="10135"/>
                </a:lnTo>
                <a:lnTo>
                  <a:pt x="11952" y="10136"/>
                </a:lnTo>
                <a:lnTo>
                  <a:pt x="11953" y="10138"/>
                </a:lnTo>
                <a:lnTo>
                  <a:pt x="11954" y="10139"/>
                </a:lnTo>
                <a:lnTo>
                  <a:pt x="11956" y="10145"/>
                </a:lnTo>
                <a:lnTo>
                  <a:pt x="11957" y="10149"/>
                </a:lnTo>
                <a:lnTo>
                  <a:pt x="11960" y="10152"/>
                </a:lnTo>
                <a:lnTo>
                  <a:pt x="11962" y="10155"/>
                </a:lnTo>
                <a:lnTo>
                  <a:pt x="11963" y="10158"/>
                </a:lnTo>
                <a:lnTo>
                  <a:pt x="11963" y="10161"/>
                </a:lnTo>
                <a:lnTo>
                  <a:pt x="11960" y="10165"/>
                </a:lnTo>
                <a:lnTo>
                  <a:pt x="11954" y="10171"/>
                </a:lnTo>
                <a:lnTo>
                  <a:pt x="11943" y="10181"/>
                </a:lnTo>
                <a:lnTo>
                  <a:pt x="11933" y="10192"/>
                </a:lnTo>
                <a:lnTo>
                  <a:pt x="11924" y="10205"/>
                </a:lnTo>
                <a:lnTo>
                  <a:pt x="11916" y="10218"/>
                </a:lnTo>
                <a:lnTo>
                  <a:pt x="11904" y="10244"/>
                </a:lnTo>
                <a:lnTo>
                  <a:pt x="11894" y="10266"/>
                </a:lnTo>
                <a:lnTo>
                  <a:pt x="11897" y="10269"/>
                </a:lnTo>
                <a:lnTo>
                  <a:pt x="11904" y="10270"/>
                </a:lnTo>
                <a:lnTo>
                  <a:pt x="11914" y="10270"/>
                </a:lnTo>
                <a:lnTo>
                  <a:pt x="11927" y="10269"/>
                </a:lnTo>
                <a:lnTo>
                  <a:pt x="11940" y="10269"/>
                </a:lnTo>
                <a:lnTo>
                  <a:pt x="11952" y="10269"/>
                </a:lnTo>
                <a:lnTo>
                  <a:pt x="11959" y="10270"/>
                </a:lnTo>
                <a:lnTo>
                  <a:pt x="11962" y="10273"/>
                </a:lnTo>
                <a:lnTo>
                  <a:pt x="11963" y="10275"/>
                </a:lnTo>
                <a:lnTo>
                  <a:pt x="11963" y="10276"/>
                </a:lnTo>
                <a:lnTo>
                  <a:pt x="11963" y="10277"/>
                </a:lnTo>
                <a:lnTo>
                  <a:pt x="11962" y="10280"/>
                </a:lnTo>
                <a:lnTo>
                  <a:pt x="11957" y="10285"/>
                </a:lnTo>
                <a:lnTo>
                  <a:pt x="11950" y="10289"/>
                </a:lnTo>
                <a:lnTo>
                  <a:pt x="11934" y="10300"/>
                </a:lnTo>
                <a:lnTo>
                  <a:pt x="11920" y="10312"/>
                </a:lnTo>
                <a:lnTo>
                  <a:pt x="11921" y="10323"/>
                </a:lnTo>
                <a:lnTo>
                  <a:pt x="11920" y="10338"/>
                </a:lnTo>
                <a:lnTo>
                  <a:pt x="11910" y="10348"/>
                </a:lnTo>
                <a:lnTo>
                  <a:pt x="11898" y="10359"/>
                </a:lnTo>
                <a:lnTo>
                  <a:pt x="11885" y="10372"/>
                </a:lnTo>
                <a:lnTo>
                  <a:pt x="11874" y="10381"/>
                </a:lnTo>
                <a:lnTo>
                  <a:pt x="11852" y="10394"/>
                </a:lnTo>
                <a:lnTo>
                  <a:pt x="11831" y="10404"/>
                </a:lnTo>
                <a:lnTo>
                  <a:pt x="11810" y="10414"/>
                </a:lnTo>
                <a:lnTo>
                  <a:pt x="11795" y="10423"/>
                </a:lnTo>
                <a:lnTo>
                  <a:pt x="11793" y="10426"/>
                </a:lnTo>
                <a:lnTo>
                  <a:pt x="11792" y="10427"/>
                </a:lnTo>
                <a:lnTo>
                  <a:pt x="11792" y="10430"/>
                </a:lnTo>
                <a:lnTo>
                  <a:pt x="11792" y="10431"/>
                </a:lnTo>
                <a:lnTo>
                  <a:pt x="11796" y="10433"/>
                </a:lnTo>
                <a:lnTo>
                  <a:pt x="11800" y="10436"/>
                </a:lnTo>
                <a:lnTo>
                  <a:pt x="11806" y="10437"/>
                </a:lnTo>
                <a:lnTo>
                  <a:pt x="11810" y="10440"/>
                </a:lnTo>
                <a:lnTo>
                  <a:pt x="11813" y="10442"/>
                </a:lnTo>
                <a:lnTo>
                  <a:pt x="11813" y="10443"/>
                </a:lnTo>
                <a:lnTo>
                  <a:pt x="11821" y="10442"/>
                </a:lnTo>
                <a:lnTo>
                  <a:pt x="11844" y="10431"/>
                </a:lnTo>
                <a:lnTo>
                  <a:pt x="11862" y="10427"/>
                </a:lnTo>
                <a:lnTo>
                  <a:pt x="11884" y="10423"/>
                </a:lnTo>
                <a:lnTo>
                  <a:pt x="11904" y="10419"/>
                </a:lnTo>
                <a:lnTo>
                  <a:pt x="11920" y="10414"/>
                </a:lnTo>
                <a:lnTo>
                  <a:pt x="11929" y="10410"/>
                </a:lnTo>
                <a:lnTo>
                  <a:pt x="11933" y="10406"/>
                </a:lnTo>
                <a:lnTo>
                  <a:pt x="11936" y="10403"/>
                </a:lnTo>
                <a:lnTo>
                  <a:pt x="11936" y="10401"/>
                </a:lnTo>
                <a:lnTo>
                  <a:pt x="11947" y="10395"/>
                </a:lnTo>
                <a:lnTo>
                  <a:pt x="11959" y="10390"/>
                </a:lnTo>
                <a:lnTo>
                  <a:pt x="11960" y="10397"/>
                </a:lnTo>
                <a:lnTo>
                  <a:pt x="11962" y="10407"/>
                </a:lnTo>
                <a:lnTo>
                  <a:pt x="11957" y="10410"/>
                </a:lnTo>
                <a:lnTo>
                  <a:pt x="11950" y="10413"/>
                </a:lnTo>
                <a:lnTo>
                  <a:pt x="11941" y="10413"/>
                </a:lnTo>
                <a:lnTo>
                  <a:pt x="11931" y="10414"/>
                </a:lnTo>
                <a:lnTo>
                  <a:pt x="11920" y="10414"/>
                </a:lnTo>
                <a:lnTo>
                  <a:pt x="11911" y="10414"/>
                </a:lnTo>
                <a:lnTo>
                  <a:pt x="11903" y="10416"/>
                </a:lnTo>
                <a:lnTo>
                  <a:pt x="11895" y="10419"/>
                </a:lnTo>
                <a:lnTo>
                  <a:pt x="11904" y="10419"/>
                </a:lnTo>
                <a:lnTo>
                  <a:pt x="11910" y="10420"/>
                </a:lnTo>
                <a:lnTo>
                  <a:pt x="11913" y="10424"/>
                </a:lnTo>
                <a:lnTo>
                  <a:pt x="11914" y="10429"/>
                </a:lnTo>
                <a:lnTo>
                  <a:pt x="11914" y="10440"/>
                </a:lnTo>
                <a:lnTo>
                  <a:pt x="11917" y="10452"/>
                </a:lnTo>
                <a:lnTo>
                  <a:pt x="11918" y="10455"/>
                </a:lnTo>
                <a:lnTo>
                  <a:pt x="11920" y="10460"/>
                </a:lnTo>
                <a:lnTo>
                  <a:pt x="11921" y="10463"/>
                </a:lnTo>
                <a:lnTo>
                  <a:pt x="11921" y="10465"/>
                </a:lnTo>
                <a:lnTo>
                  <a:pt x="11924" y="10466"/>
                </a:lnTo>
                <a:lnTo>
                  <a:pt x="11926" y="10466"/>
                </a:lnTo>
                <a:lnTo>
                  <a:pt x="11924" y="10472"/>
                </a:lnTo>
                <a:lnTo>
                  <a:pt x="11921" y="10475"/>
                </a:lnTo>
                <a:lnTo>
                  <a:pt x="11918" y="10478"/>
                </a:lnTo>
                <a:lnTo>
                  <a:pt x="11916" y="10479"/>
                </a:lnTo>
                <a:lnTo>
                  <a:pt x="11910" y="10479"/>
                </a:lnTo>
                <a:lnTo>
                  <a:pt x="11904" y="10478"/>
                </a:lnTo>
                <a:lnTo>
                  <a:pt x="11898" y="10476"/>
                </a:lnTo>
                <a:lnTo>
                  <a:pt x="11894" y="10476"/>
                </a:lnTo>
                <a:lnTo>
                  <a:pt x="11891" y="10476"/>
                </a:lnTo>
                <a:lnTo>
                  <a:pt x="11890" y="10478"/>
                </a:lnTo>
                <a:lnTo>
                  <a:pt x="11888" y="10482"/>
                </a:lnTo>
                <a:lnTo>
                  <a:pt x="11887" y="10486"/>
                </a:lnTo>
                <a:lnTo>
                  <a:pt x="11885" y="10496"/>
                </a:lnTo>
                <a:lnTo>
                  <a:pt x="11881" y="10511"/>
                </a:lnTo>
                <a:lnTo>
                  <a:pt x="11878" y="10525"/>
                </a:lnTo>
                <a:lnTo>
                  <a:pt x="11875" y="10537"/>
                </a:lnTo>
                <a:lnTo>
                  <a:pt x="11875" y="10550"/>
                </a:lnTo>
                <a:lnTo>
                  <a:pt x="11877" y="10564"/>
                </a:lnTo>
                <a:lnTo>
                  <a:pt x="11878" y="10571"/>
                </a:lnTo>
                <a:lnTo>
                  <a:pt x="11878" y="10578"/>
                </a:lnTo>
                <a:lnTo>
                  <a:pt x="11878" y="10586"/>
                </a:lnTo>
                <a:lnTo>
                  <a:pt x="11877" y="10591"/>
                </a:lnTo>
                <a:lnTo>
                  <a:pt x="11868" y="10593"/>
                </a:lnTo>
                <a:lnTo>
                  <a:pt x="11854" y="10591"/>
                </a:lnTo>
                <a:lnTo>
                  <a:pt x="11838" y="10591"/>
                </a:lnTo>
                <a:lnTo>
                  <a:pt x="11829" y="10591"/>
                </a:lnTo>
                <a:lnTo>
                  <a:pt x="11819" y="10594"/>
                </a:lnTo>
                <a:lnTo>
                  <a:pt x="11810" y="10597"/>
                </a:lnTo>
                <a:lnTo>
                  <a:pt x="11812" y="10606"/>
                </a:lnTo>
                <a:lnTo>
                  <a:pt x="11818" y="10619"/>
                </a:lnTo>
                <a:lnTo>
                  <a:pt x="11823" y="10633"/>
                </a:lnTo>
                <a:lnTo>
                  <a:pt x="11825" y="10640"/>
                </a:lnTo>
                <a:lnTo>
                  <a:pt x="11809" y="10637"/>
                </a:lnTo>
                <a:lnTo>
                  <a:pt x="11787" y="10632"/>
                </a:lnTo>
                <a:lnTo>
                  <a:pt x="11774" y="10629"/>
                </a:lnTo>
                <a:lnTo>
                  <a:pt x="11763" y="10626"/>
                </a:lnTo>
                <a:lnTo>
                  <a:pt x="11751" y="10623"/>
                </a:lnTo>
                <a:lnTo>
                  <a:pt x="11743" y="10623"/>
                </a:lnTo>
                <a:lnTo>
                  <a:pt x="11741" y="10624"/>
                </a:lnTo>
                <a:lnTo>
                  <a:pt x="11741" y="10626"/>
                </a:lnTo>
                <a:lnTo>
                  <a:pt x="11741" y="10629"/>
                </a:lnTo>
                <a:lnTo>
                  <a:pt x="11743" y="10632"/>
                </a:lnTo>
                <a:lnTo>
                  <a:pt x="11749" y="10637"/>
                </a:lnTo>
                <a:lnTo>
                  <a:pt x="11756" y="10646"/>
                </a:lnTo>
                <a:lnTo>
                  <a:pt x="11763" y="10653"/>
                </a:lnTo>
                <a:lnTo>
                  <a:pt x="11769" y="10660"/>
                </a:lnTo>
                <a:lnTo>
                  <a:pt x="11772" y="10665"/>
                </a:lnTo>
                <a:lnTo>
                  <a:pt x="11772" y="10666"/>
                </a:lnTo>
                <a:lnTo>
                  <a:pt x="11767" y="10671"/>
                </a:lnTo>
                <a:lnTo>
                  <a:pt x="11764" y="10675"/>
                </a:lnTo>
                <a:lnTo>
                  <a:pt x="11763" y="10681"/>
                </a:lnTo>
                <a:lnTo>
                  <a:pt x="11760" y="10688"/>
                </a:lnTo>
                <a:lnTo>
                  <a:pt x="11756" y="10702"/>
                </a:lnTo>
                <a:lnTo>
                  <a:pt x="11753" y="10715"/>
                </a:lnTo>
                <a:lnTo>
                  <a:pt x="11741" y="10715"/>
                </a:lnTo>
                <a:lnTo>
                  <a:pt x="11727" y="10714"/>
                </a:lnTo>
                <a:lnTo>
                  <a:pt x="11727" y="10721"/>
                </a:lnTo>
                <a:lnTo>
                  <a:pt x="11728" y="10730"/>
                </a:lnTo>
                <a:lnTo>
                  <a:pt x="11713" y="10750"/>
                </a:lnTo>
                <a:lnTo>
                  <a:pt x="11700" y="10768"/>
                </a:lnTo>
                <a:lnTo>
                  <a:pt x="11711" y="10777"/>
                </a:lnTo>
                <a:lnTo>
                  <a:pt x="11724" y="10784"/>
                </a:lnTo>
                <a:lnTo>
                  <a:pt x="11717" y="10793"/>
                </a:lnTo>
                <a:lnTo>
                  <a:pt x="11708" y="10800"/>
                </a:lnTo>
                <a:lnTo>
                  <a:pt x="11695" y="10793"/>
                </a:lnTo>
                <a:lnTo>
                  <a:pt x="11681" y="10786"/>
                </a:lnTo>
                <a:lnTo>
                  <a:pt x="11669" y="10796"/>
                </a:lnTo>
                <a:lnTo>
                  <a:pt x="11653" y="10804"/>
                </a:lnTo>
                <a:lnTo>
                  <a:pt x="11641" y="10809"/>
                </a:lnTo>
                <a:lnTo>
                  <a:pt x="11626" y="10812"/>
                </a:lnTo>
                <a:lnTo>
                  <a:pt x="11609" y="10813"/>
                </a:lnTo>
                <a:lnTo>
                  <a:pt x="11592" y="10816"/>
                </a:lnTo>
                <a:lnTo>
                  <a:pt x="11594" y="10813"/>
                </a:lnTo>
                <a:lnTo>
                  <a:pt x="11600" y="10806"/>
                </a:lnTo>
                <a:lnTo>
                  <a:pt x="11603" y="10802"/>
                </a:lnTo>
                <a:lnTo>
                  <a:pt x="11605" y="10797"/>
                </a:lnTo>
                <a:lnTo>
                  <a:pt x="11603" y="10796"/>
                </a:lnTo>
                <a:lnTo>
                  <a:pt x="11603" y="10794"/>
                </a:lnTo>
                <a:lnTo>
                  <a:pt x="11602" y="10794"/>
                </a:lnTo>
                <a:lnTo>
                  <a:pt x="11599" y="10794"/>
                </a:lnTo>
                <a:lnTo>
                  <a:pt x="11593" y="10796"/>
                </a:lnTo>
                <a:lnTo>
                  <a:pt x="11587" y="10799"/>
                </a:lnTo>
                <a:lnTo>
                  <a:pt x="11580" y="10803"/>
                </a:lnTo>
                <a:lnTo>
                  <a:pt x="11573" y="10809"/>
                </a:lnTo>
                <a:lnTo>
                  <a:pt x="11560" y="10819"/>
                </a:lnTo>
                <a:lnTo>
                  <a:pt x="11553" y="10823"/>
                </a:lnTo>
                <a:lnTo>
                  <a:pt x="11550" y="10822"/>
                </a:lnTo>
                <a:lnTo>
                  <a:pt x="11550" y="10819"/>
                </a:lnTo>
                <a:lnTo>
                  <a:pt x="11553" y="10817"/>
                </a:lnTo>
                <a:lnTo>
                  <a:pt x="11554" y="10815"/>
                </a:lnTo>
                <a:lnTo>
                  <a:pt x="11557" y="10813"/>
                </a:lnTo>
                <a:lnTo>
                  <a:pt x="11558" y="10810"/>
                </a:lnTo>
                <a:lnTo>
                  <a:pt x="11557" y="10809"/>
                </a:lnTo>
                <a:lnTo>
                  <a:pt x="11554" y="10807"/>
                </a:lnTo>
                <a:lnTo>
                  <a:pt x="11537" y="10802"/>
                </a:lnTo>
                <a:lnTo>
                  <a:pt x="11522" y="10793"/>
                </a:lnTo>
                <a:lnTo>
                  <a:pt x="11517" y="10789"/>
                </a:lnTo>
                <a:lnTo>
                  <a:pt x="11511" y="10783"/>
                </a:lnTo>
                <a:lnTo>
                  <a:pt x="11507" y="10777"/>
                </a:lnTo>
                <a:lnTo>
                  <a:pt x="11501" y="10771"/>
                </a:lnTo>
                <a:lnTo>
                  <a:pt x="11509" y="10755"/>
                </a:lnTo>
                <a:lnTo>
                  <a:pt x="11517" y="10741"/>
                </a:lnTo>
                <a:lnTo>
                  <a:pt x="11511" y="10740"/>
                </a:lnTo>
                <a:lnTo>
                  <a:pt x="11507" y="10738"/>
                </a:lnTo>
                <a:lnTo>
                  <a:pt x="11504" y="10741"/>
                </a:lnTo>
                <a:lnTo>
                  <a:pt x="11501" y="10743"/>
                </a:lnTo>
                <a:lnTo>
                  <a:pt x="11498" y="10751"/>
                </a:lnTo>
                <a:lnTo>
                  <a:pt x="11494" y="10757"/>
                </a:lnTo>
                <a:lnTo>
                  <a:pt x="11492" y="10758"/>
                </a:lnTo>
                <a:lnTo>
                  <a:pt x="11491" y="10763"/>
                </a:lnTo>
                <a:lnTo>
                  <a:pt x="11491" y="10767"/>
                </a:lnTo>
                <a:lnTo>
                  <a:pt x="11492" y="10773"/>
                </a:lnTo>
                <a:lnTo>
                  <a:pt x="11495" y="10786"/>
                </a:lnTo>
                <a:lnTo>
                  <a:pt x="11499" y="10802"/>
                </a:lnTo>
                <a:lnTo>
                  <a:pt x="11509" y="10830"/>
                </a:lnTo>
                <a:lnTo>
                  <a:pt x="11517" y="10849"/>
                </a:lnTo>
                <a:lnTo>
                  <a:pt x="11518" y="10858"/>
                </a:lnTo>
                <a:lnTo>
                  <a:pt x="11520" y="10868"/>
                </a:lnTo>
                <a:lnTo>
                  <a:pt x="11518" y="10876"/>
                </a:lnTo>
                <a:lnTo>
                  <a:pt x="11515" y="10887"/>
                </a:lnTo>
                <a:lnTo>
                  <a:pt x="11511" y="10905"/>
                </a:lnTo>
                <a:lnTo>
                  <a:pt x="11507" y="10928"/>
                </a:lnTo>
                <a:lnTo>
                  <a:pt x="11515" y="10947"/>
                </a:lnTo>
                <a:lnTo>
                  <a:pt x="11524" y="10964"/>
                </a:lnTo>
                <a:lnTo>
                  <a:pt x="11522" y="10969"/>
                </a:lnTo>
                <a:lnTo>
                  <a:pt x="11518" y="10971"/>
                </a:lnTo>
                <a:lnTo>
                  <a:pt x="11512" y="10974"/>
                </a:lnTo>
                <a:lnTo>
                  <a:pt x="11507" y="10974"/>
                </a:lnTo>
                <a:lnTo>
                  <a:pt x="11501" y="10976"/>
                </a:lnTo>
                <a:lnTo>
                  <a:pt x="11495" y="10976"/>
                </a:lnTo>
                <a:lnTo>
                  <a:pt x="11492" y="10977"/>
                </a:lnTo>
                <a:lnTo>
                  <a:pt x="11491" y="10982"/>
                </a:lnTo>
                <a:lnTo>
                  <a:pt x="11492" y="10976"/>
                </a:lnTo>
                <a:lnTo>
                  <a:pt x="11497" y="10967"/>
                </a:lnTo>
                <a:lnTo>
                  <a:pt x="11498" y="10963"/>
                </a:lnTo>
                <a:lnTo>
                  <a:pt x="11497" y="10959"/>
                </a:lnTo>
                <a:lnTo>
                  <a:pt x="11494" y="10957"/>
                </a:lnTo>
                <a:lnTo>
                  <a:pt x="11488" y="10957"/>
                </a:lnTo>
                <a:lnTo>
                  <a:pt x="11475" y="10970"/>
                </a:lnTo>
                <a:lnTo>
                  <a:pt x="11462" y="10980"/>
                </a:lnTo>
                <a:lnTo>
                  <a:pt x="11459" y="10979"/>
                </a:lnTo>
                <a:lnTo>
                  <a:pt x="11456" y="10977"/>
                </a:lnTo>
                <a:lnTo>
                  <a:pt x="11455" y="10976"/>
                </a:lnTo>
                <a:lnTo>
                  <a:pt x="11453" y="10973"/>
                </a:lnTo>
                <a:lnTo>
                  <a:pt x="11452" y="10969"/>
                </a:lnTo>
                <a:lnTo>
                  <a:pt x="11452" y="10961"/>
                </a:lnTo>
                <a:lnTo>
                  <a:pt x="11452" y="10956"/>
                </a:lnTo>
                <a:lnTo>
                  <a:pt x="11452" y="10950"/>
                </a:lnTo>
                <a:lnTo>
                  <a:pt x="11452" y="10947"/>
                </a:lnTo>
                <a:lnTo>
                  <a:pt x="11450" y="10946"/>
                </a:lnTo>
                <a:lnTo>
                  <a:pt x="11455" y="10947"/>
                </a:lnTo>
                <a:lnTo>
                  <a:pt x="11468" y="10951"/>
                </a:lnTo>
                <a:lnTo>
                  <a:pt x="11482" y="10956"/>
                </a:lnTo>
                <a:lnTo>
                  <a:pt x="11486" y="10957"/>
                </a:lnTo>
                <a:lnTo>
                  <a:pt x="11485" y="10953"/>
                </a:lnTo>
                <a:lnTo>
                  <a:pt x="11486" y="10947"/>
                </a:lnTo>
                <a:lnTo>
                  <a:pt x="11488" y="10941"/>
                </a:lnTo>
                <a:lnTo>
                  <a:pt x="11489" y="10935"/>
                </a:lnTo>
                <a:lnTo>
                  <a:pt x="11495" y="10923"/>
                </a:lnTo>
                <a:lnTo>
                  <a:pt x="11498" y="10910"/>
                </a:lnTo>
                <a:lnTo>
                  <a:pt x="11476" y="10907"/>
                </a:lnTo>
                <a:lnTo>
                  <a:pt x="11456" y="10904"/>
                </a:lnTo>
                <a:lnTo>
                  <a:pt x="11440" y="10892"/>
                </a:lnTo>
                <a:lnTo>
                  <a:pt x="11426" y="10882"/>
                </a:lnTo>
                <a:lnTo>
                  <a:pt x="11414" y="10874"/>
                </a:lnTo>
                <a:lnTo>
                  <a:pt x="11404" y="10863"/>
                </a:lnTo>
                <a:lnTo>
                  <a:pt x="11390" y="10862"/>
                </a:lnTo>
                <a:lnTo>
                  <a:pt x="11370" y="10861"/>
                </a:lnTo>
                <a:lnTo>
                  <a:pt x="11360" y="10858"/>
                </a:lnTo>
                <a:lnTo>
                  <a:pt x="11351" y="10856"/>
                </a:lnTo>
                <a:lnTo>
                  <a:pt x="11347" y="10856"/>
                </a:lnTo>
                <a:lnTo>
                  <a:pt x="11344" y="10856"/>
                </a:lnTo>
                <a:lnTo>
                  <a:pt x="11341" y="10858"/>
                </a:lnTo>
                <a:lnTo>
                  <a:pt x="11340" y="10861"/>
                </a:lnTo>
                <a:lnTo>
                  <a:pt x="11340" y="10865"/>
                </a:lnTo>
                <a:lnTo>
                  <a:pt x="11342" y="10869"/>
                </a:lnTo>
                <a:lnTo>
                  <a:pt x="11347" y="10875"/>
                </a:lnTo>
                <a:lnTo>
                  <a:pt x="11354" y="10881"/>
                </a:lnTo>
                <a:lnTo>
                  <a:pt x="11360" y="10887"/>
                </a:lnTo>
                <a:lnTo>
                  <a:pt x="11367" y="10892"/>
                </a:lnTo>
                <a:lnTo>
                  <a:pt x="11371" y="10898"/>
                </a:lnTo>
                <a:lnTo>
                  <a:pt x="11374" y="10905"/>
                </a:lnTo>
                <a:lnTo>
                  <a:pt x="11374" y="10908"/>
                </a:lnTo>
                <a:lnTo>
                  <a:pt x="11373" y="10912"/>
                </a:lnTo>
                <a:lnTo>
                  <a:pt x="11370" y="10917"/>
                </a:lnTo>
                <a:lnTo>
                  <a:pt x="11365" y="10920"/>
                </a:lnTo>
                <a:lnTo>
                  <a:pt x="11357" y="10925"/>
                </a:lnTo>
                <a:lnTo>
                  <a:pt x="11350" y="10928"/>
                </a:lnTo>
                <a:lnTo>
                  <a:pt x="11342" y="10931"/>
                </a:lnTo>
                <a:lnTo>
                  <a:pt x="11340" y="10934"/>
                </a:lnTo>
                <a:lnTo>
                  <a:pt x="11337" y="10937"/>
                </a:lnTo>
                <a:lnTo>
                  <a:pt x="11337" y="10940"/>
                </a:lnTo>
                <a:lnTo>
                  <a:pt x="11337" y="10943"/>
                </a:lnTo>
                <a:lnTo>
                  <a:pt x="11337" y="10946"/>
                </a:lnTo>
                <a:lnTo>
                  <a:pt x="11337" y="10948"/>
                </a:lnTo>
                <a:lnTo>
                  <a:pt x="11334" y="10953"/>
                </a:lnTo>
                <a:lnTo>
                  <a:pt x="11334" y="10954"/>
                </a:lnTo>
                <a:lnTo>
                  <a:pt x="11332" y="10956"/>
                </a:lnTo>
                <a:lnTo>
                  <a:pt x="11334" y="10957"/>
                </a:lnTo>
                <a:lnTo>
                  <a:pt x="11335" y="10959"/>
                </a:lnTo>
                <a:lnTo>
                  <a:pt x="11340" y="10961"/>
                </a:lnTo>
                <a:lnTo>
                  <a:pt x="11345" y="10963"/>
                </a:lnTo>
                <a:lnTo>
                  <a:pt x="11350" y="10966"/>
                </a:lnTo>
                <a:lnTo>
                  <a:pt x="11355" y="10969"/>
                </a:lnTo>
                <a:lnTo>
                  <a:pt x="11358" y="10971"/>
                </a:lnTo>
                <a:lnTo>
                  <a:pt x="11358" y="10974"/>
                </a:lnTo>
                <a:lnTo>
                  <a:pt x="11357" y="10983"/>
                </a:lnTo>
                <a:lnTo>
                  <a:pt x="11355" y="10993"/>
                </a:lnTo>
                <a:lnTo>
                  <a:pt x="11335" y="11002"/>
                </a:lnTo>
                <a:lnTo>
                  <a:pt x="11318" y="11012"/>
                </a:lnTo>
                <a:lnTo>
                  <a:pt x="11304" y="11019"/>
                </a:lnTo>
                <a:lnTo>
                  <a:pt x="11291" y="11026"/>
                </a:lnTo>
                <a:lnTo>
                  <a:pt x="11296" y="11031"/>
                </a:lnTo>
                <a:lnTo>
                  <a:pt x="11308" y="11033"/>
                </a:lnTo>
                <a:lnTo>
                  <a:pt x="11314" y="11036"/>
                </a:lnTo>
                <a:lnTo>
                  <a:pt x="11319" y="11041"/>
                </a:lnTo>
                <a:lnTo>
                  <a:pt x="11325" y="11046"/>
                </a:lnTo>
                <a:lnTo>
                  <a:pt x="11328" y="11055"/>
                </a:lnTo>
                <a:lnTo>
                  <a:pt x="11329" y="11058"/>
                </a:lnTo>
                <a:lnTo>
                  <a:pt x="11332" y="11058"/>
                </a:lnTo>
                <a:lnTo>
                  <a:pt x="11337" y="11058"/>
                </a:lnTo>
                <a:lnTo>
                  <a:pt x="11341" y="11056"/>
                </a:lnTo>
                <a:lnTo>
                  <a:pt x="11348" y="11054"/>
                </a:lnTo>
                <a:lnTo>
                  <a:pt x="11351" y="11054"/>
                </a:lnTo>
                <a:lnTo>
                  <a:pt x="11353" y="11058"/>
                </a:lnTo>
                <a:lnTo>
                  <a:pt x="11353" y="11059"/>
                </a:lnTo>
                <a:lnTo>
                  <a:pt x="11350" y="11061"/>
                </a:lnTo>
                <a:lnTo>
                  <a:pt x="11347" y="11062"/>
                </a:lnTo>
                <a:lnTo>
                  <a:pt x="11344" y="11062"/>
                </a:lnTo>
                <a:lnTo>
                  <a:pt x="11341" y="11064"/>
                </a:lnTo>
                <a:lnTo>
                  <a:pt x="11340" y="11067"/>
                </a:lnTo>
                <a:lnTo>
                  <a:pt x="11338" y="11069"/>
                </a:lnTo>
                <a:lnTo>
                  <a:pt x="11338" y="11084"/>
                </a:lnTo>
                <a:lnTo>
                  <a:pt x="11337" y="11094"/>
                </a:lnTo>
                <a:lnTo>
                  <a:pt x="11338" y="11105"/>
                </a:lnTo>
                <a:lnTo>
                  <a:pt x="11342" y="11120"/>
                </a:lnTo>
                <a:lnTo>
                  <a:pt x="11334" y="11133"/>
                </a:lnTo>
                <a:lnTo>
                  <a:pt x="11327" y="11146"/>
                </a:lnTo>
                <a:lnTo>
                  <a:pt x="11334" y="11147"/>
                </a:lnTo>
                <a:lnTo>
                  <a:pt x="11342" y="11149"/>
                </a:lnTo>
                <a:lnTo>
                  <a:pt x="11347" y="11156"/>
                </a:lnTo>
                <a:lnTo>
                  <a:pt x="11351" y="11162"/>
                </a:lnTo>
                <a:lnTo>
                  <a:pt x="11354" y="11167"/>
                </a:lnTo>
                <a:lnTo>
                  <a:pt x="11360" y="11173"/>
                </a:lnTo>
                <a:lnTo>
                  <a:pt x="11373" y="11180"/>
                </a:lnTo>
                <a:lnTo>
                  <a:pt x="11386" y="11187"/>
                </a:lnTo>
                <a:lnTo>
                  <a:pt x="11387" y="11187"/>
                </a:lnTo>
                <a:lnTo>
                  <a:pt x="11389" y="11186"/>
                </a:lnTo>
                <a:lnTo>
                  <a:pt x="11390" y="11182"/>
                </a:lnTo>
                <a:lnTo>
                  <a:pt x="11390" y="11177"/>
                </a:lnTo>
                <a:lnTo>
                  <a:pt x="11393" y="11170"/>
                </a:lnTo>
                <a:lnTo>
                  <a:pt x="11394" y="11166"/>
                </a:lnTo>
                <a:lnTo>
                  <a:pt x="11393" y="11157"/>
                </a:lnTo>
                <a:lnTo>
                  <a:pt x="11393" y="11150"/>
                </a:lnTo>
                <a:lnTo>
                  <a:pt x="11394" y="11146"/>
                </a:lnTo>
                <a:lnTo>
                  <a:pt x="11396" y="11143"/>
                </a:lnTo>
                <a:lnTo>
                  <a:pt x="11399" y="11143"/>
                </a:lnTo>
                <a:lnTo>
                  <a:pt x="11403" y="11144"/>
                </a:lnTo>
                <a:lnTo>
                  <a:pt x="11407" y="11147"/>
                </a:lnTo>
                <a:lnTo>
                  <a:pt x="11413" y="11151"/>
                </a:lnTo>
                <a:lnTo>
                  <a:pt x="11414" y="11164"/>
                </a:lnTo>
                <a:lnTo>
                  <a:pt x="11419" y="11179"/>
                </a:lnTo>
                <a:lnTo>
                  <a:pt x="11417" y="11189"/>
                </a:lnTo>
                <a:lnTo>
                  <a:pt x="11419" y="11198"/>
                </a:lnTo>
                <a:lnTo>
                  <a:pt x="11433" y="11202"/>
                </a:lnTo>
                <a:lnTo>
                  <a:pt x="11449" y="11206"/>
                </a:lnTo>
                <a:lnTo>
                  <a:pt x="11446" y="11213"/>
                </a:lnTo>
                <a:lnTo>
                  <a:pt x="11443" y="11221"/>
                </a:lnTo>
                <a:lnTo>
                  <a:pt x="11455" y="11226"/>
                </a:lnTo>
                <a:lnTo>
                  <a:pt x="11466" y="11232"/>
                </a:lnTo>
                <a:lnTo>
                  <a:pt x="11488" y="11239"/>
                </a:lnTo>
                <a:lnTo>
                  <a:pt x="11507" y="11248"/>
                </a:lnTo>
                <a:lnTo>
                  <a:pt x="11511" y="11254"/>
                </a:lnTo>
                <a:lnTo>
                  <a:pt x="11514" y="11262"/>
                </a:lnTo>
                <a:lnTo>
                  <a:pt x="11515" y="11272"/>
                </a:lnTo>
                <a:lnTo>
                  <a:pt x="11517" y="11281"/>
                </a:lnTo>
                <a:lnTo>
                  <a:pt x="11518" y="11287"/>
                </a:lnTo>
                <a:lnTo>
                  <a:pt x="11521" y="11290"/>
                </a:lnTo>
                <a:lnTo>
                  <a:pt x="11522" y="11290"/>
                </a:lnTo>
                <a:lnTo>
                  <a:pt x="11525" y="11287"/>
                </a:lnTo>
                <a:lnTo>
                  <a:pt x="11530" y="11284"/>
                </a:lnTo>
                <a:lnTo>
                  <a:pt x="11533" y="11278"/>
                </a:lnTo>
                <a:lnTo>
                  <a:pt x="11545" y="11280"/>
                </a:lnTo>
                <a:lnTo>
                  <a:pt x="11558" y="11283"/>
                </a:lnTo>
                <a:lnTo>
                  <a:pt x="11558" y="11293"/>
                </a:lnTo>
                <a:lnTo>
                  <a:pt x="11558" y="11301"/>
                </a:lnTo>
                <a:lnTo>
                  <a:pt x="11583" y="11301"/>
                </a:lnTo>
                <a:lnTo>
                  <a:pt x="11600" y="11301"/>
                </a:lnTo>
                <a:lnTo>
                  <a:pt x="11590" y="11313"/>
                </a:lnTo>
                <a:lnTo>
                  <a:pt x="11579" y="11323"/>
                </a:lnTo>
                <a:lnTo>
                  <a:pt x="11586" y="11324"/>
                </a:lnTo>
                <a:lnTo>
                  <a:pt x="11590" y="11326"/>
                </a:lnTo>
                <a:lnTo>
                  <a:pt x="11594" y="11330"/>
                </a:lnTo>
                <a:lnTo>
                  <a:pt x="11599" y="11334"/>
                </a:lnTo>
                <a:lnTo>
                  <a:pt x="11606" y="11342"/>
                </a:lnTo>
                <a:lnTo>
                  <a:pt x="11613" y="11349"/>
                </a:lnTo>
                <a:lnTo>
                  <a:pt x="11617" y="11344"/>
                </a:lnTo>
                <a:lnTo>
                  <a:pt x="11622" y="11340"/>
                </a:lnTo>
                <a:lnTo>
                  <a:pt x="11632" y="11344"/>
                </a:lnTo>
                <a:lnTo>
                  <a:pt x="11642" y="11350"/>
                </a:lnTo>
                <a:lnTo>
                  <a:pt x="11636" y="11362"/>
                </a:lnTo>
                <a:lnTo>
                  <a:pt x="11630" y="11372"/>
                </a:lnTo>
                <a:lnTo>
                  <a:pt x="11636" y="11367"/>
                </a:lnTo>
                <a:lnTo>
                  <a:pt x="11648" y="11360"/>
                </a:lnTo>
                <a:lnTo>
                  <a:pt x="11656" y="11365"/>
                </a:lnTo>
                <a:lnTo>
                  <a:pt x="11665" y="11367"/>
                </a:lnTo>
                <a:lnTo>
                  <a:pt x="11655" y="11342"/>
                </a:lnTo>
                <a:lnTo>
                  <a:pt x="11645" y="11326"/>
                </a:lnTo>
                <a:lnTo>
                  <a:pt x="11635" y="11314"/>
                </a:lnTo>
                <a:lnTo>
                  <a:pt x="11626" y="11304"/>
                </a:lnTo>
                <a:lnTo>
                  <a:pt x="11625" y="11297"/>
                </a:lnTo>
                <a:lnTo>
                  <a:pt x="11625" y="11287"/>
                </a:lnTo>
                <a:lnTo>
                  <a:pt x="11623" y="11281"/>
                </a:lnTo>
                <a:lnTo>
                  <a:pt x="11622" y="11277"/>
                </a:lnTo>
                <a:lnTo>
                  <a:pt x="11620" y="11272"/>
                </a:lnTo>
                <a:lnTo>
                  <a:pt x="11616" y="11270"/>
                </a:lnTo>
                <a:lnTo>
                  <a:pt x="11600" y="11255"/>
                </a:lnTo>
                <a:lnTo>
                  <a:pt x="11584" y="11244"/>
                </a:lnTo>
                <a:lnTo>
                  <a:pt x="11567" y="11236"/>
                </a:lnTo>
                <a:lnTo>
                  <a:pt x="11551" y="11228"/>
                </a:lnTo>
                <a:lnTo>
                  <a:pt x="11534" y="11218"/>
                </a:lnTo>
                <a:lnTo>
                  <a:pt x="11518" y="11202"/>
                </a:lnTo>
                <a:lnTo>
                  <a:pt x="11502" y="11187"/>
                </a:lnTo>
                <a:lnTo>
                  <a:pt x="11488" y="11172"/>
                </a:lnTo>
                <a:lnTo>
                  <a:pt x="11475" y="11154"/>
                </a:lnTo>
                <a:lnTo>
                  <a:pt x="11463" y="11137"/>
                </a:lnTo>
                <a:lnTo>
                  <a:pt x="11452" y="11118"/>
                </a:lnTo>
                <a:lnTo>
                  <a:pt x="11443" y="11100"/>
                </a:lnTo>
                <a:lnTo>
                  <a:pt x="11437" y="11082"/>
                </a:lnTo>
                <a:lnTo>
                  <a:pt x="11435" y="11065"/>
                </a:lnTo>
                <a:lnTo>
                  <a:pt x="11442" y="11059"/>
                </a:lnTo>
                <a:lnTo>
                  <a:pt x="11456" y="11054"/>
                </a:lnTo>
                <a:lnTo>
                  <a:pt x="11472" y="11048"/>
                </a:lnTo>
                <a:lnTo>
                  <a:pt x="11488" y="11045"/>
                </a:lnTo>
                <a:lnTo>
                  <a:pt x="11499" y="11046"/>
                </a:lnTo>
                <a:lnTo>
                  <a:pt x="11508" y="11048"/>
                </a:lnTo>
                <a:lnTo>
                  <a:pt x="11511" y="11049"/>
                </a:lnTo>
                <a:lnTo>
                  <a:pt x="11514" y="11049"/>
                </a:lnTo>
                <a:lnTo>
                  <a:pt x="11517" y="11049"/>
                </a:lnTo>
                <a:lnTo>
                  <a:pt x="11517" y="11046"/>
                </a:lnTo>
                <a:lnTo>
                  <a:pt x="11520" y="11043"/>
                </a:lnTo>
                <a:lnTo>
                  <a:pt x="11521" y="11041"/>
                </a:lnTo>
                <a:lnTo>
                  <a:pt x="11524" y="11039"/>
                </a:lnTo>
                <a:lnTo>
                  <a:pt x="11527" y="11038"/>
                </a:lnTo>
                <a:lnTo>
                  <a:pt x="11534" y="11036"/>
                </a:lnTo>
                <a:lnTo>
                  <a:pt x="11540" y="11035"/>
                </a:lnTo>
                <a:lnTo>
                  <a:pt x="11547" y="11035"/>
                </a:lnTo>
                <a:lnTo>
                  <a:pt x="11554" y="11035"/>
                </a:lnTo>
                <a:lnTo>
                  <a:pt x="11561" y="11033"/>
                </a:lnTo>
                <a:lnTo>
                  <a:pt x="11566" y="11029"/>
                </a:lnTo>
                <a:lnTo>
                  <a:pt x="11579" y="11029"/>
                </a:lnTo>
                <a:lnTo>
                  <a:pt x="11590" y="11029"/>
                </a:lnTo>
                <a:lnTo>
                  <a:pt x="11590" y="11020"/>
                </a:lnTo>
                <a:lnTo>
                  <a:pt x="11590" y="11012"/>
                </a:lnTo>
                <a:lnTo>
                  <a:pt x="11606" y="11007"/>
                </a:lnTo>
                <a:lnTo>
                  <a:pt x="11626" y="11005"/>
                </a:lnTo>
                <a:lnTo>
                  <a:pt x="11638" y="11003"/>
                </a:lnTo>
                <a:lnTo>
                  <a:pt x="11648" y="11002"/>
                </a:lnTo>
                <a:lnTo>
                  <a:pt x="11656" y="10999"/>
                </a:lnTo>
                <a:lnTo>
                  <a:pt x="11664" y="10996"/>
                </a:lnTo>
                <a:lnTo>
                  <a:pt x="11674" y="10986"/>
                </a:lnTo>
                <a:lnTo>
                  <a:pt x="11685" y="10976"/>
                </a:lnTo>
                <a:lnTo>
                  <a:pt x="11759" y="10954"/>
                </a:lnTo>
                <a:lnTo>
                  <a:pt x="11797" y="10963"/>
                </a:lnTo>
                <a:lnTo>
                  <a:pt x="11835" y="10937"/>
                </a:lnTo>
                <a:lnTo>
                  <a:pt x="11868" y="10908"/>
                </a:lnTo>
                <a:lnTo>
                  <a:pt x="11871" y="10892"/>
                </a:lnTo>
                <a:lnTo>
                  <a:pt x="11893" y="10869"/>
                </a:lnTo>
                <a:lnTo>
                  <a:pt x="11923" y="10869"/>
                </a:lnTo>
                <a:lnTo>
                  <a:pt x="11936" y="10872"/>
                </a:lnTo>
                <a:lnTo>
                  <a:pt x="11949" y="10878"/>
                </a:lnTo>
                <a:lnTo>
                  <a:pt x="11953" y="10879"/>
                </a:lnTo>
                <a:lnTo>
                  <a:pt x="11957" y="10882"/>
                </a:lnTo>
                <a:lnTo>
                  <a:pt x="11962" y="10885"/>
                </a:lnTo>
                <a:lnTo>
                  <a:pt x="11966" y="10884"/>
                </a:lnTo>
                <a:lnTo>
                  <a:pt x="11976" y="10881"/>
                </a:lnTo>
                <a:lnTo>
                  <a:pt x="11985" y="10882"/>
                </a:lnTo>
                <a:lnTo>
                  <a:pt x="11988" y="10882"/>
                </a:lnTo>
                <a:lnTo>
                  <a:pt x="11990" y="10885"/>
                </a:lnTo>
                <a:lnTo>
                  <a:pt x="11992" y="10888"/>
                </a:lnTo>
                <a:lnTo>
                  <a:pt x="11993" y="10892"/>
                </a:lnTo>
                <a:lnTo>
                  <a:pt x="11995" y="10894"/>
                </a:lnTo>
                <a:lnTo>
                  <a:pt x="11998" y="10895"/>
                </a:lnTo>
                <a:lnTo>
                  <a:pt x="12002" y="10895"/>
                </a:lnTo>
                <a:lnTo>
                  <a:pt x="12008" y="10895"/>
                </a:lnTo>
                <a:lnTo>
                  <a:pt x="12018" y="10894"/>
                </a:lnTo>
                <a:lnTo>
                  <a:pt x="12024" y="10894"/>
                </a:lnTo>
                <a:lnTo>
                  <a:pt x="12039" y="10897"/>
                </a:lnTo>
                <a:lnTo>
                  <a:pt x="12052" y="10902"/>
                </a:lnTo>
                <a:lnTo>
                  <a:pt x="12064" y="10910"/>
                </a:lnTo>
                <a:lnTo>
                  <a:pt x="12077" y="10920"/>
                </a:lnTo>
                <a:lnTo>
                  <a:pt x="12085" y="10921"/>
                </a:lnTo>
                <a:lnTo>
                  <a:pt x="12096" y="10923"/>
                </a:lnTo>
                <a:lnTo>
                  <a:pt x="12104" y="10928"/>
                </a:lnTo>
                <a:lnTo>
                  <a:pt x="12113" y="10934"/>
                </a:lnTo>
                <a:lnTo>
                  <a:pt x="12129" y="10938"/>
                </a:lnTo>
                <a:lnTo>
                  <a:pt x="12145" y="10940"/>
                </a:lnTo>
                <a:lnTo>
                  <a:pt x="12150" y="10946"/>
                </a:lnTo>
                <a:lnTo>
                  <a:pt x="12156" y="10954"/>
                </a:lnTo>
                <a:lnTo>
                  <a:pt x="12166" y="10954"/>
                </a:lnTo>
                <a:lnTo>
                  <a:pt x="12178" y="10954"/>
                </a:lnTo>
                <a:lnTo>
                  <a:pt x="12182" y="10959"/>
                </a:lnTo>
                <a:lnTo>
                  <a:pt x="12188" y="10963"/>
                </a:lnTo>
                <a:lnTo>
                  <a:pt x="12196" y="10970"/>
                </a:lnTo>
                <a:lnTo>
                  <a:pt x="12204" y="10977"/>
                </a:lnTo>
                <a:lnTo>
                  <a:pt x="12209" y="10984"/>
                </a:lnTo>
                <a:lnTo>
                  <a:pt x="12215" y="10993"/>
                </a:lnTo>
                <a:lnTo>
                  <a:pt x="12215" y="11000"/>
                </a:lnTo>
                <a:lnTo>
                  <a:pt x="12214" y="11009"/>
                </a:lnTo>
                <a:lnTo>
                  <a:pt x="12214" y="11012"/>
                </a:lnTo>
                <a:lnTo>
                  <a:pt x="12214" y="11016"/>
                </a:lnTo>
                <a:lnTo>
                  <a:pt x="12215" y="11020"/>
                </a:lnTo>
                <a:lnTo>
                  <a:pt x="12217" y="11025"/>
                </a:lnTo>
                <a:lnTo>
                  <a:pt x="12221" y="11025"/>
                </a:lnTo>
                <a:lnTo>
                  <a:pt x="12224" y="11023"/>
                </a:lnTo>
                <a:lnTo>
                  <a:pt x="12225" y="11022"/>
                </a:lnTo>
                <a:lnTo>
                  <a:pt x="12227" y="11022"/>
                </a:lnTo>
                <a:lnTo>
                  <a:pt x="12228" y="11023"/>
                </a:lnTo>
                <a:lnTo>
                  <a:pt x="12231" y="11025"/>
                </a:lnTo>
                <a:lnTo>
                  <a:pt x="12235" y="11029"/>
                </a:lnTo>
                <a:lnTo>
                  <a:pt x="12238" y="11033"/>
                </a:lnTo>
                <a:lnTo>
                  <a:pt x="12235" y="11036"/>
                </a:lnTo>
                <a:lnTo>
                  <a:pt x="12228" y="11041"/>
                </a:lnTo>
                <a:lnTo>
                  <a:pt x="12221" y="11051"/>
                </a:lnTo>
                <a:lnTo>
                  <a:pt x="12218" y="11062"/>
                </a:lnTo>
                <a:lnTo>
                  <a:pt x="12217" y="11065"/>
                </a:lnTo>
                <a:lnTo>
                  <a:pt x="12217" y="11067"/>
                </a:lnTo>
                <a:lnTo>
                  <a:pt x="12218" y="11068"/>
                </a:lnTo>
                <a:lnTo>
                  <a:pt x="12219" y="11069"/>
                </a:lnTo>
                <a:lnTo>
                  <a:pt x="12224" y="11071"/>
                </a:lnTo>
                <a:lnTo>
                  <a:pt x="12229" y="11071"/>
                </a:lnTo>
                <a:lnTo>
                  <a:pt x="12242" y="11071"/>
                </a:lnTo>
                <a:lnTo>
                  <a:pt x="12251" y="11074"/>
                </a:lnTo>
                <a:lnTo>
                  <a:pt x="12251" y="11095"/>
                </a:lnTo>
                <a:lnTo>
                  <a:pt x="12248" y="11111"/>
                </a:lnTo>
                <a:lnTo>
                  <a:pt x="12248" y="11117"/>
                </a:lnTo>
                <a:lnTo>
                  <a:pt x="12247" y="11121"/>
                </a:lnTo>
                <a:lnTo>
                  <a:pt x="12247" y="11126"/>
                </a:lnTo>
                <a:lnTo>
                  <a:pt x="12250" y="11128"/>
                </a:lnTo>
                <a:lnTo>
                  <a:pt x="12254" y="11131"/>
                </a:lnTo>
                <a:lnTo>
                  <a:pt x="12263" y="11134"/>
                </a:lnTo>
                <a:lnTo>
                  <a:pt x="12265" y="11136"/>
                </a:lnTo>
                <a:lnTo>
                  <a:pt x="12268" y="11134"/>
                </a:lnTo>
                <a:lnTo>
                  <a:pt x="12271" y="11131"/>
                </a:lnTo>
                <a:lnTo>
                  <a:pt x="12273" y="11127"/>
                </a:lnTo>
                <a:lnTo>
                  <a:pt x="12280" y="11128"/>
                </a:lnTo>
                <a:lnTo>
                  <a:pt x="12294" y="11133"/>
                </a:lnTo>
                <a:lnTo>
                  <a:pt x="12300" y="11136"/>
                </a:lnTo>
                <a:lnTo>
                  <a:pt x="12306" y="11139"/>
                </a:lnTo>
                <a:lnTo>
                  <a:pt x="12310" y="11144"/>
                </a:lnTo>
                <a:lnTo>
                  <a:pt x="12316" y="11150"/>
                </a:lnTo>
                <a:lnTo>
                  <a:pt x="12319" y="11154"/>
                </a:lnTo>
                <a:lnTo>
                  <a:pt x="12323" y="11157"/>
                </a:lnTo>
                <a:lnTo>
                  <a:pt x="12329" y="11160"/>
                </a:lnTo>
                <a:lnTo>
                  <a:pt x="12335" y="11163"/>
                </a:lnTo>
                <a:lnTo>
                  <a:pt x="12337" y="11162"/>
                </a:lnTo>
                <a:lnTo>
                  <a:pt x="12343" y="11160"/>
                </a:lnTo>
                <a:lnTo>
                  <a:pt x="12355" y="11163"/>
                </a:lnTo>
                <a:lnTo>
                  <a:pt x="12366" y="11166"/>
                </a:lnTo>
                <a:lnTo>
                  <a:pt x="12384" y="11169"/>
                </a:lnTo>
                <a:lnTo>
                  <a:pt x="12398" y="11170"/>
                </a:lnTo>
                <a:lnTo>
                  <a:pt x="12402" y="11166"/>
                </a:lnTo>
                <a:lnTo>
                  <a:pt x="12408" y="11164"/>
                </a:lnTo>
                <a:lnTo>
                  <a:pt x="12418" y="11169"/>
                </a:lnTo>
                <a:lnTo>
                  <a:pt x="12431" y="11175"/>
                </a:lnTo>
                <a:lnTo>
                  <a:pt x="12438" y="11179"/>
                </a:lnTo>
                <a:lnTo>
                  <a:pt x="12444" y="11185"/>
                </a:lnTo>
                <a:lnTo>
                  <a:pt x="12448" y="11189"/>
                </a:lnTo>
                <a:lnTo>
                  <a:pt x="12451" y="11195"/>
                </a:lnTo>
                <a:lnTo>
                  <a:pt x="12456" y="11199"/>
                </a:lnTo>
                <a:lnTo>
                  <a:pt x="12461" y="11203"/>
                </a:lnTo>
                <a:lnTo>
                  <a:pt x="12469" y="11206"/>
                </a:lnTo>
                <a:lnTo>
                  <a:pt x="12476" y="11208"/>
                </a:lnTo>
                <a:lnTo>
                  <a:pt x="12492" y="11211"/>
                </a:lnTo>
                <a:lnTo>
                  <a:pt x="12506" y="11211"/>
                </a:lnTo>
                <a:lnTo>
                  <a:pt x="12522" y="11206"/>
                </a:lnTo>
                <a:lnTo>
                  <a:pt x="12536" y="11205"/>
                </a:lnTo>
                <a:lnTo>
                  <a:pt x="12553" y="11208"/>
                </a:lnTo>
                <a:lnTo>
                  <a:pt x="12568" y="11212"/>
                </a:lnTo>
                <a:lnTo>
                  <a:pt x="12568" y="11215"/>
                </a:lnTo>
                <a:lnTo>
                  <a:pt x="12568" y="11221"/>
                </a:lnTo>
                <a:lnTo>
                  <a:pt x="12566" y="11221"/>
                </a:lnTo>
                <a:lnTo>
                  <a:pt x="12564" y="11221"/>
                </a:lnTo>
                <a:lnTo>
                  <a:pt x="12564" y="11226"/>
                </a:lnTo>
                <a:lnTo>
                  <a:pt x="12564" y="11232"/>
                </a:lnTo>
                <a:lnTo>
                  <a:pt x="12561" y="11235"/>
                </a:lnTo>
                <a:lnTo>
                  <a:pt x="12559" y="11236"/>
                </a:lnTo>
                <a:lnTo>
                  <a:pt x="12559" y="11238"/>
                </a:lnTo>
                <a:lnTo>
                  <a:pt x="12558" y="11241"/>
                </a:lnTo>
                <a:lnTo>
                  <a:pt x="12556" y="11244"/>
                </a:lnTo>
                <a:lnTo>
                  <a:pt x="12556" y="11247"/>
                </a:lnTo>
                <a:lnTo>
                  <a:pt x="12556" y="11249"/>
                </a:lnTo>
                <a:lnTo>
                  <a:pt x="12558" y="11254"/>
                </a:lnTo>
                <a:lnTo>
                  <a:pt x="12562" y="11257"/>
                </a:lnTo>
                <a:lnTo>
                  <a:pt x="12566" y="11259"/>
                </a:lnTo>
                <a:lnTo>
                  <a:pt x="12571" y="11262"/>
                </a:lnTo>
                <a:lnTo>
                  <a:pt x="12575" y="11264"/>
                </a:lnTo>
                <a:lnTo>
                  <a:pt x="12577" y="11255"/>
                </a:lnTo>
                <a:lnTo>
                  <a:pt x="12578" y="11247"/>
                </a:lnTo>
                <a:lnTo>
                  <a:pt x="12582" y="11252"/>
                </a:lnTo>
                <a:lnTo>
                  <a:pt x="12591" y="11261"/>
                </a:lnTo>
                <a:lnTo>
                  <a:pt x="12591" y="11264"/>
                </a:lnTo>
                <a:lnTo>
                  <a:pt x="12592" y="11267"/>
                </a:lnTo>
                <a:lnTo>
                  <a:pt x="12597" y="11268"/>
                </a:lnTo>
                <a:lnTo>
                  <a:pt x="12598" y="11271"/>
                </a:lnTo>
                <a:lnTo>
                  <a:pt x="12595" y="11274"/>
                </a:lnTo>
                <a:lnTo>
                  <a:pt x="12594" y="11277"/>
                </a:lnTo>
                <a:lnTo>
                  <a:pt x="12579" y="11277"/>
                </a:lnTo>
                <a:lnTo>
                  <a:pt x="12566" y="11278"/>
                </a:lnTo>
                <a:lnTo>
                  <a:pt x="12561" y="11281"/>
                </a:lnTo>
                <a:lnTo>
                  <a:pt x="12555" y="11285"/>
                </a:lnTo>
                <a:lnTo>
                  <a:pt x="12551" y="11293"/>
                </a:lnTo>
                <a:lnTo>
                  <a:pt x="12549" y="11303"/>
                </a:lnTo>
                <a:lnTo>
                  <a:pt x="12556" y="11308"/>
                </a:lnTo>
                <a:lnTo>
                  <a:pt x="12562" y="11310"/>
                </a:lnTo>
                <a:lnTo>
                  <a:pt x="12568" y="11304"/>
                </a:lnTo>
                <a:lnTo>
                  <a:pt x="12578" y="11297"/>
                </a:lnTo>
                <a:lnTo>
                  <a:pt x="12591" y="11306"/>
                </a:lnTo>
                <a:lnTo>
                  <a:pt x="12602" y="11311"/>
                </a:lnTo>
                <a:lnTo>
                  <a:pt x="12617" y="11307"/>
                </a:lnTo>
                <a:lnTo>
                  <a:pt x="12630" y="11304"/>
                </a:lnTo>
                <a:lnTo>
                  <a:pt x="12640" y="11303"/>
                </a:lnTo>
                <a:lnTo>
                  <a:pt x="12649" y="11301"/>
                </a:lnTo>
                <a:lnTo>
                  <a:pt x="12651" y="11300"/>
                </a:lnTo>
                <a:lnTo>
                  <a:pt x="12653" y="11298"/>
                </a:lnTo>
                <a:lnTo>
                  <a:pt x="12656" y="11295"/>
                </a:lnTo>
                <a:lnTo>
                  <a:pt x="12656" y="11293"/>
                </a:lnTo>
                <a:lnTo>
                  <a:pt x="12659" y="11284"/>
                </a:lnTo>
                <a:lnTo>
                  <a:pt x="12661" y="11278"/>
                </a:lnTo>
                <a:lnTo>
                  <a:pt x="12669" y="11267"/>
                </a:lnTo>
                <a:lnTo>
                  <a:pt x="12677" y="11255"/>
                </a:lnTo>
                <a:lnTo>
                  <a:pt x="12685" y="11244"/>
                </a:lnTo>
                <a:lnTo>
                  <a:pt x="12693" y="11234"/>
                </a:lnTo>
                <a:lnTo>
                  <a:pt x="12710" y="11209"/>
                </a:lnTo>
                <a:lnTo>
                  <a:pt x="12735" y="11177"/>
                </a:lnTo>
                <a:lnTo>
                  <a:pt x="12762" y="11141"/>
                </a:lnTo>
                <a:lnTo>
                  <a:pt x="12788" y="11105"/>
                </a:lnTo>
                <a:lnTo>
                  <a:pt x="12808" y="11078"/>
                </a:lnTo>
                <a:lnTo>
                  <a:pt x="12831" y="11049"/>
                </a:lnTo>
                <a:lnTo>
                  <a:pt x="12843" y="11035"/>
                </a:lnTo>
                <a:lnTo>
                  <a:pt x="12854" y="11020"/>
                </a:lnTo>
                <a:lnTo>
                  <a:pt x="12865" y="11006"/>
                </a:lnTo>
                <a:lnTo>
                  <a:pt x="12873" y="10992"/>
                </a:lnTo>
                <a:lnTo>
                  <a:pt x="12893" y="10964"/>
                </a:lnTo>
                <a:lnTo>
                  <a:pt x="12916" y="10935"/>
                </a:lnTo>
                <a:lnTo>
                  <a:pt x="12939" y="10907"/>
                </a:lnTo>
                <a:lnTo>
                  <a:pt x="12961" y="10881"/>
                </a:lnTo>
                <a:lnTo>
                  <a:pt x="12985" y="10851"/>
                </a:lnTo>
                <a:lnTo>
                  <a:pt x="13013" y="10817"/>
                </a:lnTo>
                <a:lnTo>
                  <a:pt x="13042" y="10783"/>
                </a:lnTo>
                <a:lnTo>
                  <a:pt x="13069" y="10751"/>
                </a:lnTo>
                <a:lnTo>
                  <a:pt x="13109" y="10704"/>
                </a:lnTo>
                <a:lnTo>
                  <a:pt x="13151" y="10656"/>
                </a:lnTo>
                <a:lnTo>
                  <a:pt x="13190" y="10610"/>
                </a:lnTo>
                <a:lnTo>
                  <a:pt x="13226" y="10567"/>
                </a:lnTo>
                <a:lnTo>
                  <a:pt x="13263" y="10521"/>
                </a:lnTo>
                <a:lnTo>
                  <a:pt x="13299" y="10478"/>
                </a:lnTo>
                <a:lnTo>
                  <a:pt x="13333" y="10439"/>
                </a:lnTo>
                <a:lnTo>
                  <a:pt x="13364" y="10403"/>
                </a:lnTo>
                <a:lnTo>
                  <a:pt x="13410" y="10348"/>
                </a:lnTo>
                <a:lnTo>
                  <a:pt x="13453" y="10300"/>
                </a:lnTo>
                <a:lnTo>
                  <a:pt x="13492" y="10257"/>
                </a:lnTo>
                <a:lnTo>
                  <a:pt x="13530" y="10218"/>
                </a:lnTo>
                <a:lnTo>
                  <a:pt x="13569" y="10178"/>
                </a:lnTo>
                <a:lnTo>
                  <a:pt x="13608" y="10139"/>
                </a:lnTo>
                <a:lnTo>
                  <a:pt x="13646" y="10102"/>
                </a:lnTo>
                <a:lnTo>
                  <a:pt x="13685" y="10064"/>
                </a:lnTo>
                <a:lnTo>
                  <a:pt x="13711" y="10038"/>
                </a:lnTo>
                <a:lnTo>
                  <a:pt x="13739" y="10012"/>
                </a:lnTo>
                <a:lnTo>
                  <a:pt x="13753" y="9998"/>
                </a:lnTo>
                <a:lnTo>
                  <a:pt x="13767" y="9985"/>
                </a:lnTo>
                <a:lnTo>
                  <a:pt x="13785" y="9972"/>
                </a:lnTo>
                <a:lnTo>
                  <a:pt x="13801" y="9959"/>
                </a:lnTo>
                <a:lnTo>
                  <a:pt x="13813" y="9946"/>
                </a:lnTo>
                <a:lnTo>
                  <a:pt x="13828" y="9933"/>
                </a:lnTo>
                <a:lnTo>
                  <a:pt x="13842" y="9922"/>
                </a:lnTo>
                <a:lnTo>
                  <a:pt x="13858" y="9910"/>
                </a:lnTo>
                <a:lnTo>
                  <a:pt x="13873" y="9896"/>
                </a:lnTo>
                <a:lnTo>
                  <a:pt x="13887" y="9881"/>
                </a:lnTo>
                <a:lnTo>
                  <a:pt x="13917" y="9854"/>
                </a:lnTo>
                <a:lnTo>
                  <a:pt x="13946" y="9827"/>
                </a:lnTo>
                <a:lnTo>
                  <a:pt x="14050" y="9735"/>
                </a:lnTo>
                <a:lnTo>
                  <a:pt x="14065" y="9726"/>
                </a:lnTo>
                <a:lnTo>
                  <a:pt x="14077" y="9709"/>
                </a:lnTo>
                <a:lnTo>
                  <a:pt x="14186" y="9621"/>
                </a:lnTo>
                <a:lnTo>
                  <a:pt x="14241" y="9582"/>
                </a:lnTo>
                <a:lnTo>
                  <a:pt x="14273" y="9553"/>
                </a:lnTo>
                <a:lnTo>
                  <a:pt x="14273" y="9550"/>
                </a:lnTo>
                <a:lnTo>
                  <a:pt x="14269" y="9547"/>
                </a:lnTo>
                <a:lnTo>
                  <a:pt x="14263" y="9549"/>
                </a:lnTo>
                <a:lnTo>
                  <a:pt x="14258" y="9549"/>
                </a:lnTo>
                <a:lnTo>
                  <a:pt x="14254" y="9540"/>
                </a:lnTo>
                <a:lnTo>
                  <a:pt x="14248" y="9533"/>
                </a:lnTo>
                <a:lnTo>
                  <a:pt x="14243" y="9530"/>
                </a:lnTo>
                <a:lnTo>
                  <a:pt x="14235" y="9527"/>
                </a:lnTo>
                <a:lnTo>
                  <a:pt x="14230" y="9524"/>
                </a:lnTo>
                <a:lnTo>
                  <a:pt x="14224" y="9521"/>
                </a:lnTo>
                <a:lnTo>
                  <a:pt x="14221" y="9519"/>
                </a:lnTo>
                <a:lnTo>
                  <a:pt x="14224" y="9521"/>
                </a:lnTo>
                <a:lnTo>
                  <a:pt x="14230" y="9524"/>
                </a:lnTo>
                <a:lnTo>
                  <a:pt x="14235" y="9527"/>
                </a:lnTo>
                <a:lnTo>
                  <a:pt x="14243" y="9530"/>
                </a:lnTo>
                <a:lnTo>
                  <a:pt x="14248" y="9533"/>
                </a:lnTo>
                <a:lnTo>
                  <a:pt x="14254" y="9540"/>
                </a:lnTo>
                <a:lnTo>
                  <a:pt x="14258" y="9549"/>
                </a:lnTo>
                <a:lnTo>
                  <a:pt x="14263" y="9549"/>
                </a:lnTo>
                <a:lnTo>
                  <a:pt x="14269" y="9547"/>
                </a:lnTo>
                <a:lnTo>
                  <a:pt x="14273" y="9550"/>
                </a:lnTo>
                <a:lnTo>
                  <a:pt x="14273" y="9553"/>
                </a:lnTo>
                <a:lnTo>
                  <a:pt x="14269" y="9556"/>
                </a:lnTo>
                <a:lnTo>
                  <a:pt x="14270" y="9556"/>
                </a:lnTo>
                <a:close/>
                <a:moveTo>
                  <a:pt x="15962" y="7271"/>
                </a:moveTo>
                <a:lnTo>
                  <a:pt x="15953" y="7274"/>
                </a:lnTo>
                <a:lnTo>
                  <a:pt x="15945" y="7276"/>
                </a:lnTo>
                <a:lnTo>
                  <a:pt x="15946" y="7274"/>
                </a:lnTo>
                <a:lnTo>
                  <a:pt x="15953" y="7272"/>
                </a:lnTo>
                <a:lnTo>
                  <a:pt x="15961" y="7272"/>
                </a:lnTo>
                <a:lnTo>
                  <a:pt x="15962" y="7271"/>
                </a:lnTo>
                <a:close/>
                <a:moveTo>
                  <a:pt x="14866" y="184"/>
                </a:moveTo>
                <a:lnTo>
                  <a:pt x="14857" y="186"/>
                </a:lnTo>
                <a:lnTo>
                  <a:pt x="14857" y="186"/>
                </a:lnTo>
                <a:lnTo>
                  <a:pt x="14866" y="184"/>
                </a:lnTo>
                <a:close/>
                <a:moveTo>
                  <a:pt x="7371" y="5487"/>
                </a:moveTo>
                <a:lnTo>
                  <a:pt x="7375" y="5484"/>
                </a:lnTo>
                <a:lnTo>
                  <a:pt x="7378" y="5478"/>
                </a:lnTo>
                <a:lnTo>
                  <a:pt x="7380" y="5474"/>
                </a:lnTo>
                <a:lnTo>
                  <a:pt x="7381" y="5471"/>
                </a:lnTo>
                <a:lnTo>
                  <a:pt x="7380" y="5469"/>
                </a:lnTo>
                <a:lnTo>
                  <a:pt x="7380" y="5472"/>
                </a:lnTo>
                <a:lnTo>
                  <a:pt x="7378" y="5475"/>
                </a:lnTo>
                <a:lnTo>
                  <a:pt x="7375" y="5481"/>
                </a:lnTo>
                <a:lnTo>
                  <a:pt x="7371" y="5487"/>
                </a:lnTo>
                <a:close/>
                <a:moveTo>
                  <a:pt x="11281" y="337"/>
                </a:moveTo>
                <a:lnTo>
                  <a:pt x="11281" y="337"/>
                </a:lnTo>
                <a:lnTo>
                  <a:pt x="11279" y="336"/>
                </a:lnTo>
                <a:lnTo>
                  <a:pt x="11278" y="336"/>
                </a:lnTo>
                <a:lnTo>
                  <a:pt x="11279" y="336"/>
                </a:lnTo>
                <a:lnTo>
                  <a:pt x="11279" y="336"/>
                </a:lnTo>
                <a:lnTo>
                  <a:pt x="11281" y="337"/>
                </a:lnTo>
                <a:close/>
                <a:moveTo>
                  <a:pt x="15984" y="2144"/>
                </a:moveTo>
                <a:lnTo>
                  <a:pt x="15982" y="2159"/>
                </a:lnTo>
                <a:lnTo>
                  <a:pt x="15981" y="2170"/>
                </a:lnTo>
                <a:lnTo>
                  <a:pt x="15975" y="2182"/>
                </a:lnTo>
                <a:lnTo>
                  <a:pt x="15968" y="2192"/>
                </a:lnTo>
                <a:lnTo>
                  <a:pt x="15969" y="2183"/>
                </a:lnTo>
                <a:lnTo>
                  <a:pt x="15973" y="2173"/>
                </a:lnTo>
                <a:lnTo>
                  <a:pt x="15978" y="2164"/>
                </a:lnTo>
                <a:lnTo>
                  <a:pt x="15982" y="2154"/>
                </a:lnTo>
                <a:lnTo>
                  <a:pt x="15982" y="2150"/>
                </a:lnTo>
                <a:lnTo>
                  <a:pt x="15984" y="2144"/>
                </a:lnTo>
                <a:close/>
                <a:moveTo>
                  <a:pt x="14824" y="195"/>
                </a:moveTo>
                <a:lnTo>
                  <a:pt x="14827" y="195"/>
                </a:lnTo>
                <a:lnTo>
                  <a:pt x="14826" y="195"/>
                </a:lnTo>
                <a:lnTo>
                  <a:pt x="14824" y="195"/>
                </a:lnTo>
                <a:close/>
                <a:moveTo>
                  <a:pt x="16215" y="1681"/>
                </a:moveTo>
                <a:lnTo>
                  <a:pt x="16210" y="1681"/>
                </a:lnTo>
                <a:lnTo>
                  <a:pt x="16202" y="1681"/>
                </a:lnTo>
                <a:lnTo>
                  <a:pt x="16194" y="1678"/>
                </a:lnTo>
                <a:lnTo>
                  <a:pt x="16185" y="1673"/>
                </a:lnTo>
                <a:lnTo>
                  <a:pt x="16179" y="1665"/>
                </a:lnTo>
                <a:lnTo>
                  <a:pt x="16174" y="1658"/>
                </a:lnTo>
                <a:lnTo>
                  <a:pt x="16164" y="1649"/>
                </a:lnTo>
                <a:lnTo>
                  <a:pt x="16155" y="1640"/>
                </a:lnTo>
                <a:lnTo>
                  <a:pt x="16153" y="1637"/>
                </a:lnTo>
                <a:lnTo>
                  <a:pt x="16152" y="1635"/>
                </a:lnTo>
                <a:lnTo>
                  <a:pt x="16148" y="1630"/>
                </a:lnTo>
                <a:lnTo>
                  <a:pt x="16145" y="1626"/>
                </a:lnTo>
                <a:lnTo>
                  <a:pt x="16142" y="1622"/>
                </a:lnTo>
                <a:lnTo>
                  <a:pt x="16141" y="1617"/>
                </a:lnTo>
                <a:lnTo>
                  <a:pt x="16142" y="1604"/>
                </a:lnTo>
                <a:lnTo>
                  <a:pt x="16145" y="1593"/>
                </a:lnTo>
                <a:lnTo>
                  <a:pt x="16148" y="1586"/>
                </a:lnTo>
                <a:lnTo>
                  <a:pt x="16151" y="1580"/>
                </a:lnTo>
                <a:lnTo>
                  <a:pt x="16155" y="1568"/>
                </a:lnTo>
                <a:lnTo>
                  <a:pt x="16159" y="1558"/>
                </a:lnTo>
                <a:lnTo>
                  <a:pt x="16161" y="1548"/>
                </a:lnTo>
                <a:lnTo>
                  <a:pt x="16162" y="1542"/>
                </a:lnTo>
                <a:lnTo>
                  <a:pt x="16162" y="1539"/>
                </a:lnTo>
                <a:lnTo>
                  <a:pt x="16164" y="1537"/>
                </a:lnTo>
                <a:lnTo>
                  <a:pt x="16166" y="1534"/>
                </a:lnTo>
                <a:lnTo>
                  <a:pt x="16168" y="1529"/>
                </a:lnTo>
                <a:lnTo>
                  <a:pt x="16168" y="1528"/>
                </a:lnTo>
                <a:lnTo>
                  <a:pt x="16166" y="1525"/>
                </a:lnTo>
                <a:lnTo>
                  <a:pt x="16168" y="1518"/>
                </a:lnTo>
                <a:lnTo>
                  <a:pt x="16168" y="1509"/>
                </a:lnTo>
                <a:lnTo>
                  <a:pt x="16166" y="1502"/>
                </a:lnTo>
                <a:lnTo>
                  <a:pt x="16164" y="1493"/>
                </a:lnTo>
                <a:lnTo>
                  <a:pt x="16159" y="1480"/>
                </a:lnTo>
                <a:lnTo>
                  <a:pt x="16153" y="1469"/>
                </a:lnTo>
                <a:lnTo>
                  <a:pt x="16149" y="1460"/>
                </a:lnTo>
                <a:lnTo>
                  <a:pt x="16146" y="1456"/>
                </a:lnTo>
                <a:lnTo>
                  <a:pt x="16143" y="1453"/>
                </a:lnTo>
                <a:lnTo>
                  <a:pt x="16141" y="1447"/>
                </a:lnTo>
                <a:lnTo>
                  <a:pt x="16139" y="1442"/>
                </a:lnTo>
                <a:lnTo>
                  <a:pt x="16138" y="1436"/>
                </a:lnTo>
                <a:lnTo>
                  <a:pt x="16136" y="1433"/>
                </a:lnTo>
                <a:lnTo>
                  <a:pt x="16135" y="1430"/>
                </a:lnTo>
                <a:lnTo>
                  <a:pt x="16132" y="1426"/>
                </a:lnTo>
                <a:lnTo>
                  <a:pt x="16129" y="1421"/>
                </a:lnTo>
                <a:lnTo>
                  <a:pt x="16126" y="1414"/>
                </a:lnTo>
                <a:lnTo>
                  <a:pt x="16123" y="1407"/>
                </a:lnTo>
                <a:lnTo>
                  <a:pt x="16120" y="1401"/>
                </a:lnTo>
                <a:lnTo>
                  <a:pt x="16115" y="1397"/>
                </a:lnTo>
                <a:lnTo>
                  <a:pt x="16107" y="1390"/>
                </a:lnTo>
                <a:lnTo>
                  <a:pt x="16100" y="1383"/>
                </a:lnTo>
                <a:lnTo>
                  <a:pt x="16099" y="1380"/>
                </a:lnTo>
                <a:lnTo>
                  <a:pt x="16096" y="1378"/>
                </a:lnTo>
                <a:lnTo>
                  <a:pt x="16092" y="1372"/>
                </a:lnTo>
                <a:lnTo>
                  <a:pt x="16087" y="1365"/>
                </a:lnTo>
                <a:lnTo>
                  <a:pt x="16084" y="1364"/>
                </a:lnTo>
                <a:lnTo>
                  <a:pt x="16080" y="1362"/>
                </a:lnTo>
                <a:lnTo>
                  <a:pt x="16079" y="1365"/>
                </a:lnTo>
                <a:lnTo>
                  <a:pt x="16077" y="1365"/>
                </a:lnTo>
                <a:lnTo>
                  <a:pt x="16077" y="1367"/>
                </a:lnTo>
                <a:lnTo>
                  <a:pt x="16080" y="1370"/>
                </a:lnTo>
                <a:lnTo>
                  <a:pt x="16087" y="1375"/>
                </a:lnTo>
                <a:lnTo>
                  <a:pt x="16089" y="1380"/>
                </a:lnTo>
                <a:lnTo>
                  <a:pt x="16086" y="1381"/>
                </a:lnTo>
                <a:lnTo>
                  <a:pt x="16080" y="1381"/>
                </a:lnTo>
                <a:lnTo>
                  <a:pt x="16073" y="1381"/>
                </a:lnTo>
                <a:lnTo>
                  <a:pt x="16070" y="1381"/>
                </a:lnTo>
                <a:lnTo>
                  <a:pt x="16063" y="1380"/>
                </a:lnTo>
                <a:lnTo>
                  <a:pt x="16057" y="1380"/>
                </a:lnTo>
                <a:lnTo>
                  <a:pt x="16053" y="1378"/>
                </a:lnTo>
                <a:lnTo>
                  <a:pt x="16050" y="1375"/>
                </a:lnTo>
                <a:lnTo>
                  <a:pt x="16045" y="1371"/>
                </a:lnTo>
                <a:lnTo>
                  <a:pt x="16041" y="1365"/>
                </a:lnTo>
                <a:lnTo>
                  <a:pt x="16041" y="1364"/>
                </a:lnTo>
                <a:lnTo>
                  <a:pt x="16043" y="1362"/>
                </a:lnTo>
                <a:lnTo>
                  <a:pt x="16038" y="1362"/>
                </a:lnTo>
                <a:lnTo>
                  <a:pt x="16034" y="1361"/>
                </a:lnTo>
                <a:lnTo>
                  <a:pt x="16035" y="1358"/>
                </a:lnTo>
                <a:lnTo>
                  <a:pt x="16037" y="1357"/>
                </a:lnTo>
                <a:lnTo>
                  <a:pt x="16028" y="1355"/>
                </a:lnTo>
                <a:lnTo>
                  <a:pt x="16020" y="1355"/>
                </a:lnTo>
                <a:lnTo>
                  <a:pt x="16011" y="1352"/>
                </a:lnTo>
                <a:lnTo>
                  <a:pt x="16001" y="1348"/>
                </a:lnTo>
                <a:lnTo>
                  <a:pt x="15992" y="1344"/>
                </a:lnTo>
                <a:lnTo>
                  <a:pt x="15984" y="1338"/>
                </a:lnTo>
                <a:lnTo>
                  <a:pt x="15971" y="1325"/>
                </a:lnTo>
                <a:lnTo>
                  <a:pt x="15962" y="1315"/>
                </a:lnTo>
                <a:lnTo>
                  <a:pt x="15962" y="1308"/>
                </a:lnTo>
                <a:lnTo>
                  <a:pt x="15963" y="1303"/>
                </a:lnTo>
                <a:lnTo>
                  <a:pt x="15959" y="1299"/>
                </a:lnTo>
                <a:lnTo>
                  <a:pt x="15955" y="1295"/>
                </a:lnTo>
                <a:lnTo>
                  <a:pt x="15953" y="1289"/>
                </a:lnTo>
                <a:lnTo>
                  <a:pt x="15950" y="1283"/>
                </a:lnTo>
                <a:lnTo>
                  <a:pt x="15948" y="1279"/>
                </a:lnTo>
                <a:lnTo>
                  <a:pt x="15945" y="1273"/>
                </a:lnTo>
                <a:lnTo>
                  <a:pt x="15943" y="1267"/>
                </a:lnTo>
                <a:lnTo>
                  <a:pt x="15940" y="1263"/>
                </a:lnTo>
                <a:lnTo>
                  <a:pt x="15935" y="1259"/>
                </a:lnTo>
                <a:lnTo>
                  <a:pt x="15930" y="1254"/>
                </a:lnTo>
                <a:lnTo>
                  <a:pt x="15923" y="1253"/>
                </a:lnTo>
                <a:lnTo>
                  <a:pt x="15917" y="1250"/>
                </a:lnTo>
                <a:lnTo>
                  <a:pt x="15906" y="1247"/>
                </a:lnTo>
                <a:lnTo>
                  <a:pt x="15891" y="1243"/>
                </a:lnTo>
                <a:lnTo>
                  <a:pt x="15884" y="1244"/>
                </a:lnTo>
                <a:lnTo>
                  <a:pt x="15880" y="1246"/>
                </a:lnTo>
                <a:lnTo>
                  <a:pt x="15877" y="1243"/>
                </a:lnTo>
                <a:lnTo>
                  <a:pt x="15868" y="1241"/>
                </a:lnTo>
                <a:lnTo>
                  <a:pt x="15864" y="1239"/>
                </a:lnTo>
                <a:lnTo>
                  <a:pt x="15861" y="1234"/>
                </a:lnTo>
                <a:lnTo>
                  <a:pt x="15860" y="1230"/>
                </a:lnTo>
                <a:lnTo>
                  <a:pt x="15858" y="1228"/>
                </a:lnTo>
                <a:lnTo>
                  <a:pt x="15861" y="1226"/>
                </a:lnTo>
                <a:lnTo>
                  <a:pt x="15864" y="1223"/>
                </a:lnTo>
                <a:lnTo>
                  <a:pt x="15865" y="1220"/>
                </a:lnTo>
                <a:lnTo>
                  <a:pt x="15868" y="1217"/>
                </a:lnTo>
                <a:lnTo>
                  <a:pt x="15868" y="1211"/>
                </a:lnTo>
                <a:lnTo>
                  <a:pt x="15868" y="1204"/>
                </a:lnTo>
                <a:lnTo>
                  <a:pt x="15867" y="1198"/>
                </a:lnTo>
                <a:lnTo>
                  <a:pt x="15865" y="1192"/>
                </a:lnTo>
                <a:lnTo>
                  <a:pt x="15867" y="1187"/>
                </a:lnTo>
                <a:lnTo>
                  <a:pt x="15867" y="1181"/>
                </a:lnTo>
                <a:lnTo>
                  <a:pt x="15871" y="1172"/>
                </a:lnTo>
                <a:lnTo>
                  <a:pt x="15877" y="1165"/>
                </a:lnTo>
                <a:lnTo>
                  <a:pt x="15880" y="1162"/>
                </a:lnTo>
                <a:lnTo>
                  <a:pt x="15881" y="1161"/>
                </a:lnTo>
                <a:lnTo>
                  <a:pt x="15881" y="1161"/>
                </a:lnTo>
                <a:lnTo>
                  <a:pt x="15881" y="1161"/>
                </a:lnTo>
                <a:lnTo>
                  <a:pt x="15883" y="1155"/>
                </a:lnTo>
                <a:lnTo>
                  <a:pt x="15886" y="1151"/>
                </a:lnTo>
                <a:lnTo>
                  <a:pt x="15889" y="1148"/>
                </a:lnTo>
                <a:lnTo>
                  <a:pt x="15891" y="1148"/>
                </a:lnTo>
                <a:lnTo>
                  <a:pt x="15901" y="1146"/>
                </a:lnTo>
                <a:lnTo>
                  <a:pt x="15904" y="1148"/>
                </a:lnTo>
                <a:lnTo>
                  <a:pt x="15909" y="1142"/>
                </a:lnTo>
                <a:lnTo>
                  <a:pt x="15914" y="1138"/>
                </a:lnTo>
                <a:lnTo>
                  <a:pt x="15917" y="1139"/>
                </a:lnTo>
                <a:lnTo>
                  <a:pt x="15920" y="1141"/>
                </a:lnTo>
                <a:lnTo>
                  <a:pt x="15923" y="1141"/>
                </a:lnTo>
                <a:lnTo>
                  <a:pt x="15926" y="1141"/>
                </a:lnTo>
                <a:lnTo>
                  <a:pt x="15932" y="1139"/>
                </a:lnTo>
                <a:lnTo>
                  <a:pt x="15936" y="1138"/>
                </a:lnTo>
                <a:lnTo>
                  <a:pt x="15937" y="1135"/>
                </a:lnTo>
                <a:lnTo>
                  <a:pt x="15940" y="1133"/>
                </a:lnTo>
                <a:lnTo>
                  <a:pt x="15949" y="1133"/>
                </a:lnTo>
                <a:lnTo>
                  <a:pt x="15956" y="1132"/>
                </a:lnTo>
                <a:lnTo>
                  <a:pt x="15962" y="1128"/>
                </a:lnTo>
                <a:lnTo>
                  <a:pt x="15969" y="1122"/>
                </a:lnTo>
                <a:lnTo>
                  <a:pt x="15973" y="1112"/>
                </a:lnTo>
                <a:lnTo>
                  <a:pt x="15979" y="1103"/>
                </a:lnTo>
                <a:lnTo>
                  <a:pt x="15985" y="1099"/>
                </a:lnTo>
                <a:lnTo>
                  <a:pt x="15991" y="1095"/>
                </a:lnTo>
                <a:lnTo>
                  <a:pt x="15992" y="1089"/>
                </a:lnTo>
                <a:lnTo>
                  <a:pt x="15992" y="1084"/>
                </a:lnTo>
                <a:lnTo>
                  <a:pt x="15994" y="1082"/>
                </a:lnTo>
                <a:lnTo>
                  <a:pt x="15995" y="1080"/>
                </a:lnTo>
                <a:lnTo>
                  <a:pt x="15998" y="1079"/>
                </a:lnTo>
                <a:lnTo>
                  <a:pt x="15999" y="1077"/>
                </a:lnTo>
                <a:lnTo>
                  <a:pt x="16004" y="1077"/>
                </a:lnTo>
                <a:lnTo>
                  <a:pt x="16008" y="1079"/>
                </a:lnTo>
                <a:lnTo>
                  <a:pt x="16015" y="1077"/>
                </a:lnTo>
                <a:lnTo>
                  <a:pt x="16022" y="1074"/>
                </a:lnTo>
                <a:lnTo>
                  <a:pt x="16028" y="1069"/>
                </a:lnTo>
                <a:lnTo>
                  <a:pt x="16033" y="1063"/>
                </a:lnTo>
                <a:lnTo>
                  <a:pt x="16040" y="1061"/>
                </a:lnTo>
                <a:lnTo>
                  <a:pt x="16047" y="1059"/>
                </a:lnTo>
                <a:lnTo>
                  <a:pt x="16053" y="1050"/>
                </a:lnTo>
                <a:lnTo>
                  <a:pt x="16057" y="1040"/>
                </a:lnTo>
                <a:lnTo>
                  <a:pt x="16063" y="1038"/>
                </a:lnTo>
                <a:lnTo>
                  <a:pt x="16069" y="1037"/>
                </a:lnTo>
                <a:lnTo>
                  <a:pt x="16070" y="1035"/>
                </a:lnTo>
                <a:lnTo>
                  <a:pt x="16071" y="1034"/>
                </a:lnTo>
                <a:lnTo>
                  <a:pt x="16074" y="1031"/>
                </a:lnTo>
                <a:lnTo>
                  <a:pt x="16077" y="1027"/>
                </a:lnTo>
                <a:lnTo>
                  <a:pt x="16076" y="1023"/>
                </a:lnTo>
                <a:lnTo>
                  <a:pt x="16074" y="1017"/>
                </a:lnTo>
                <a:lnTo>
                  <a:pt x="16076" y="1015"/>
                </a:lnTo>
                <a:lnTo>
                  <a:pt x="16079" y="1014"/>
                </a:lnTo>
                <a:lnTo>
                  <a:pt x="16079" y="1011"/>
                </a:lnTo>
                <a:lnTo>
                  <a:pt x="16080" y="1008"/>
                </a:lnTo>
                <a:lnTo>
                  <a:pt x="16084" y="1001"/>
                </a:lnTo>
                <a:lnTo>
                  <a:pt x="16089" y="995"/>
                </a:lnTo>
                <a:lnTo>
                  <a:pt x="16090" y="988"/>
                </a:lnTo>
                <a:lnTo>
                  <a:pt x="16093" y="982"/>
                </a:lnTo>
                <a:lnTo>
                  <a:pt x="16096" y="976"/>
                </a:lnTo>
                <a:lnTo>
                  <a:pt x="16099" y="972"/>
                </a:lnTo>
                <a:lnTo>
                  <a:pt x="16099" y="966"/>
                </a:lnTo>
                <a:lnTo>
                  <a:pt x="16099" y="962"/>
                </a:lnTo>
                <a:lnTo>
                  <a:pt x="16100" y="961"/>
                </a:lnTo>
                <a:lnTo>
                  <a:pt x="16102" y="961"/>
                </a:lnTo>
                <a:lnTo>
                  <a:pt x="16105" y="961"/>
                </a:lnTo>
                <a:lnTo>
                  <a:pt x="16109" y="961"/>
                </a:lnTo>
                <a:lnTo>
                  <a:pt x="16112" y="956"/>
                </a:lnTo>
                <a:lnTo>
                  <a:pt x="16115" y="953"/>
                </a:lnTo>
                <a:lnTo>
                  <a:pt x="16110" y="946"/>
                </a:lnTo>
                <a:lnTo>
                  <a:pt x="16107" y="939"/>
                </a:lnTo>
                <a:lnTo>
                  <a:pt x="16112" y="935"/>
                </a:lnTo>
                <a:lnTo>
                  <a:pt x="16116" y="930"/>
                </a:lnTo>
                <a:lnTo>
                  <a:pt x="16120" y="930"/>
                </a:lnTo>
                <a:lnTo>
                  <a:pt x="16123" y="930"/>
                </a:lnTo>
                <a:lnTo>
                  <a:pt x="16128" y="930"/>
                </a:lnTo>
                <a:lnTo>
                  <a:pt x="16132" y="930"/>
                </a:lnTo>
                <a:lnTo>
                  <a:pt x="16135" y="929"/>
                </a:lnTo>
                <a:lnTo>
                  <a:pt x="16136" y="927"/>
                </a:lnTo>
                <a:lnTo>
                  <a:pt x="16145" y="929"/>
                </a:lnTo>
                <a:lnTo>
                  <a:pt x="16153" y="932"/>
                </a:lnTo>
                <a:lnTo>
                  <a:pt x="16156" y="929"/>
                </a:lnTo>
                <a:lnTo>
                  <a:pt x="16159" y="927"/>
                </a:lnTo>
                <a:lnTo>
                  <a:pt x="16162" y="927"/>
                </a:lnTo>
                <a:lnTo>
                  <a:pt x="16166" y="929"/>
                </a:lnTo>
                <a:lnTo>
                  <a:pt x="16166" y="926"/>
                </a:lnTo>
                <a:lnTo>
                  <a:pt x="16168" y="925"/>
                </a:lnTo>
                <a:lnTo>
                  <a:pt x="16169" y="925"/>
                </a:lnTo>
                <a:lnTo>
                  <a:pt x="16171" y="925"/>
                </a:lnTo>
                <a:lnTo>
                  <a:pt x="16172" y="925"/>
                </a:lnTo>
                <a:lnTo>
                  <a:pt x="16174" y="926"/>
                </a:lnTo>
                <a:lnTo>
                  <a:pt x="16177" y="926"/>
                </a:lnTo>
                <a:lnTo>
                  <a:pt x="16179" y="926"/>
                </a:lnTo>
                <a:lnTo>
                  <a:pt x="16182" y="925"/>
                </a:lnTo>
                <a:lnTo>
                  <a:pt x="16184" y="922"/>
                </a:lnTo>
                <a:lnTo>
                  <a:pt x="16187" y="919"/>
                </a:lnTo>
                <a:lnTo>
                  <a:pt x="16189" y="917"/>
                </a:lnTo>
                <a:lnTo>
                  <a:pt x="16191" y="916"/>
                </a:lnTo>
                <a:lnTo>
                  <a:pt x="16192" y="913"/>
                </a:lnTo>
                <a:lnTo>
                  <a:pt x="16195" y="910"/>
                </a:lnTo>
                <a:lnTo>
                  <a:pt x="16200" y="909"/>
                </a:lnTo>
                <a:lnTo>
                  <a:pt x="16201" y="906"/>
                </a:lnTo>
                <a:lnTo>
                  <a:pt x="16202" y="904"/>
                </a:lnTo>
                <a:lnTo>
                  <a:pt x="16202" y="903"/>
                </a:lnTo>
                <a:lnTo>
                  <a:pt x="16202" y="900"/>
                </a:lnTo>
                <a:lnTo>
                  <a:pt x="16204" y="899"/>
                </a:lnTo>
                <a:lnTo>
                  <a:pt x="16204" y="897"/>
                </a:lnTo>
                <a:lnTo>
                  <a:pt x="16207" y="896"/>
                </a:lnTo>
                <a:lnTo>
                  <a:pt x="16211" y="894"/>
                </a:lnTo>
                <a:lnTo>
                  <a:pt x="16217" y="890"/>
                </a:lnTo>
                <a:lnTo>
                  <a:pt x="16224" y="887"/>
                </a:lnTo>
                <a:lnTo>
                  <a:pt x="16233" y="883"/>
                </a:lnTo>
                <a:lnTo>
                  <a:pt x="16240" y="880"/>
                </a:lnTo>
                <a:lnTo>
                  <a:pt x="16246" y="879"/>
                </a:lnTo>
                <a:lnTo>
                  <a:pt x="16250" y="879"/>
                </a:lnTo>
                <a:lnTo>
                  <a:pt x="16259" y="873"/>
                </a:lnTo>
                <a:lnTo>
                  <a:pt x="16269" y="868"/>
                </a:lnTo>
                <a:lnTo>
                  <a:pt x="16273" y="870"/>
                </a:lnTo>
                <a:lnTo>
                  <a:pt x="16279" y="874"/>
                </a:lnTo>
                <a:lnTo>
                  <a:pt x="16287" y="877"/>
                </a:lnTo>
                <a:lnTo>
                  <a:pt x="16296" y="879"/>
                </a:lnTo>
                <a:lnTo>
                  <a:pt x="16302" y="877"/>
                </a:lnTo>
                <a:lnTo>
                  <a:pt x="16306" y="877"/>
                </a:lnTo>
                <a:lnTo>
                  <a:pt x="16312" y="877"/>
                </a:lnTo>
                <a:lnTo>
                  <a:pt x="16316" y="877"/>
                </a:lnTo>
                <a:lnTo>
                  <a:pt x="16323" y="877"/>
                </a:lnTo>
                <a:lnTo>
                  <a:pt x="16331" y="876"/>
                </a:lnTo>
                <a:lnTo>
                  <a:pt x="16335" y="873"/>
                </a:lnTo>
                <a:lnTo>
                  <a:pt x="16339" y="871"/>
                </a:lnTo>
                <a:lnTo>
                  <a:pt x="16342" y="868"/>
                </a:lnTo>
                <a:lnTo>
                  <a:pt x="16344" y="863"/>
                </a:lnTo>
                <a:lnTo>
                  <a:pt x="16349" y="858"/>
                </a:lnTo>
                <a:lnTo>
                  <a:pt x="16352" y="853"/>
                </a:lnTo>
                <a:lnTo>
                  <a:pt x="16355" y="850"/>
                </a:lnTo>
                <a:lnTo>
                  <a:pt x="16359" y="847"/>
                </a:lnTo>
                <a:lnTo>
                  <a:pt x="16361" y="843"/>
                </a:lnTo>
                <a:lnTo>
                  <a:pt x="16364" y="838"/>
                </a:lnTo>
                <a:lnTo>
                  <a:pt x="16361" y="831"/>
                </a:lnTo>
                <a:lnTo>
                  <a:pt x="16357" y="822"/>
                </a:lnTo>
                <a:lnTo>
                  <a:pt x="16358" y="819"/>
                </a:lnTo>
                <a:lnTo>
                  <a:pt x="16358" y="815"/>
                </a:lnTo>
                <a:lnTo>
                  <a:pt x="16354" y="809"/>
                </a:lnTo>
                <a:lnTo>
                  <a:pt x="16351" y="805"/>
                </a:lnTo>
                <a:lnTo>
                  <a:pt x="16348" y="804"/>
                </a:lnTo>
                <a:lnTo>
                  <a:pt x="16345" y="802"/>
                </a:lnTo>
                <a:lnTo>
                  <a:pt x="16342" y="799"/>
                </a:lnTo>
                <a:lnTo>
                  <a:pt x="16341" y="795"/>
                </a:lnTo>
                <a:lnTo>
                  <a:pt x="16338" y="794"/>
                </a:lnTo>
                <a:lnTo>
                  <a:pt x="16335" y="791"/>
                </a:lnTo>
                <a:lnTo>
                  <a:pt x="16332" y="791"/>
                </a:lnTo>
                <a:lnTo>
                  <a:pt x="16328" y="791"/>
                </a:lnTo>
                <a:lnTo>
                  <a:pt x="16315" y="796"/>
                </a:lnTo>
                <a:lnTo>
                  <a:pt x="16302" y="804"/>
                </a:lnTo>
                <a:lnTo>
                  <a:pt x="16297" y="804"/>
                </a:lnTo>
                <a:lnTo>
                  <a:pt x="16290" y="805"/>
                </a:lnTo>
                <a:lnTo>
                  <a:pt x="16287" y="805"/>
                </a:lnTo>
                <a:lnTo>
                  <a:pt x="16286" y="804"/>
                </a:lnTo>
                <a:lnTo>
                  <a:pt x="16289" y="799"/>
                </a:lnTo>
                <a:lnTo>
                  <a:pt x="16290" y="798"/>
                </a:lnTo>
                <a:lnTo>
                  <a:pt x="16302" y="789"/>
                </a:lnTo>
                <a:lnTo>
                  <a:pt x="16313" y="783"/>
                </a:lnTo>
                <a:lnTo>
                  <a:pt x="16315" y="781"/>
                </a:lnTo>
                <a:lnTo>
                  <a:pt x="16318" y="778"/>
                </a:lnTo>
                <a:lnTo>
                  <a:pt x="16331" y="765"/>
                </a:lnTo>
                <a:lnTo>
                  <a:pt x="16345" y="753"/>
                </a:lnTo>
                <a:lnTo>
                  <a:pt x="16344" y="753"/>
                </a:lnTo>
                <a:lnTo>
                  <a:pt x="16338" y="755"/>
                </a:lnTo>
                <a:lnTo>
                  <a:pt x="16348" y="745"/>
                </a:lnTo>
                <a:lnTo>
                  <a:pt x="16358" y="733"/>
                </a:lnTo>
                <a:lnTo>
                  <a:pt x="16362" y="729"/>
                </a:lnTo>
                <a:lnTo>
                  <a:pt x="16367" y="726"/>
                </a:lnTo>
                <a:lnTo>
                  <a:pt x="16377" y="727"/>
                </a:lnTo>
                <a:lnTo>
                  <a:pt x="16388" y="729"/>
                </a:lnTo>
                <a:lnTo>
                  <a:pt x="16398" y="727"/>
                </a:lnTo>
                <a:lnTo>
                  <a:pt x="16410" y="727"/>
                </a:lnTo>
                <a:lnTo>
                  <a:pt x="16416" y="726"/>
                </a:lnTo>
                <a:lnTo>
                  <a:pt x="16420" y="724"/>
                </a:lnTo>
                <a:lnTo>
                  <a:pt x="16421" y="723"/>
                </a:lnTo>
                <a:lnTo>
                  <a:pt x="16424" y="720"/>
                </a:lnTo>
                <a:lnTo>
                  <a:pt x="16430" y="719"/>
                </a:lnTo>
                <a:lnTo>
                  <a:pt x="16436" y="717"/>
                </a:lnTo>
                <a:lnTo>
                  <a:pt x="16437" y="711"/>
                </a:lnTo>
                <a:lnTo>
                  <a:pt x="16439" y="706"/>
                </a:lnTo>
                <a:lnTo>
                  <a:pt x="16446" y="707"/>
                </a:lnTo>
                <a:lnTo>
                  <a:pt x="16453" y="710"/>
                </a:lnTo>
                <a:lnTo>
                  <a:pt x="16454" y="714"/>
                </a:lnTo>
                <a:lnTo>
                  <a:pt x="16454" y="717"/>
                </a:lnTo>
                <a:lnTo>
                  <a:pt x="16459" y="720"/>
                </a:lnTo>
                <a:lnTo>
                  <a:pt x="16462" y="723"/>
                </a:lnTo>
                <a:lnTo>
                  <a:pt x="16463" y="724"/>
                </a:lnTo>
                <a:lnTo>
                  <a:pt x="16463" y="727"/>
                </a:lnTo>
                <a:lnTo>
                  <a:pt x="16462" y="743"/>
                </a:lnTo>
                <a:lnTo>
                  <a:pt x="16460" y="760"/>
                </a:lnTo>
                <a:lnTo>
                  <a:pt x="16457" y="773"/>
                </a:lnTo>
                <a:lnTo>
                  <a:pt x="16454" y="786"/>
                </a:lnTo>
                <a:lnTo>
                  <a:pt x="16453" y="798"/>
                </a:lnTo>
                <a:lnTo>
                  <a:pt x="16453" y="808"/>
                </a:lnTo>
                <a:lnTo>
                  <a:pt x="16453" y="818"/>
                </a:lnTo>
                <a:lnTo>
                  <a:pt x="16454" y="830"/>
                </a:lnTo>
                <a:lnTo>
                  <a:pt x="16457" y="843"/>
                </a:lnTo>
                <a:lnTo>
                  <a:pt x="16460" y="854"/>
                </a:lnTo>
                <a:lnTo>
                  <a:pt x="16463" y="866"/>
                </a:lnTo>
                <a:lnTo>
                  <a:pt x="16467" y="877"/>
                </a:lnTo>
                <a:lnTo>
                  <a:pt x="16470" y="886"/>
                </a:lnTo>
                <a:lnTo>
                  <a:pt x="16475" y="893"/>
                </a:lnTo>
                <a:lnTo>
                  <a:pt x="16479" y="900"/>
                </a:lnTo>
                <a:lnTo>
                  <a:pt x="16485" y="907"/>
                </a:lnTo>
                <a:lnTo>
                  <a:pt x="16492" y="912"/>
                </a:lnTo>
                <a:lnTo>
                  <a:pt x="16502" y="919"/>
                </a:lnTo>
                <a:lnTo>
                  <a:pt x="16508" y="920"/>
                </a:lnTo>
                <a:lnTo>
                  <a:pt x="16515" y="920"/>
                </a:lnTo>
                <a:lnTo>
                  <a:pt x="16521" y="920"/>
                </a:lnTo>
                <a:lnTo>
                  <a:pt x="16525" y="919"/>
                </a:lnTo>
                <a:lnTo>
                  <a:pt x="16528" y="917"/>
                </a:lnTo>
                <a:lnTo>
                  <a:pt x="16531" y="915"/>
                </a:lnTo>
                <a:lnTo>
                  <a:pt x="16532" y="912"/>
                </a:lnTo>
                <a:lnTo>
                  <a:pt x="16532" y="907"/>
                </a:lnTo>
                <a:lnTo>
                  <a:pt x="16531" y="902"/>
                </a:lnTo>
                <a:lnTo>
                  <a:pt x="16529" y="899"/>
                </a:lnTo>
                <a:lnTo>
                  <a:pt x="16534" y="899"/>
                </a:lnTo>
                <a:lnTo>
                  <a:pt x="16537" y="900"/>
                </a:lnTo>
                <a:lnTo>
                  <a:pt x="16541" y="893"/>
                </a:lnTo>
                <a:lnTo>
                  <a:pt x="16544" y="890"/>
                </a:lnTo>
                <a:lnTo>
                  <a:pt x="16549" y="891"/>
                </a:lnTo>
                <a:lnTo>
                  <a:pt x="16549" y="891"/>
                </a:lnTo>
                <a:lnTo>
                  <a:pt x="16552" y="891"/>
                </a:lnTo>
                <a:lnTo>
                  <a:pt x="16554" y="893"/>
                </a:lnTo>
                <a:lnTo>
                  <a:pt x="16554" y="894"/>
                </a:lnTo>
                <a:lnTo>
                  <a:pt x="16555" y="894"/>
                </a:lnTo>
                <a:lnTo>
                  <a:pt x="16549" y="903"/>
                </a:lnTo>
                <a:lnTo>
                  <a:pt x="16548" y="907"/>
                </a:lnTo>
                <a:lnTo>
                  <a:pt x="16548" y="909"/>
                </a:lnTo>
                <a:lnTo>
                  <a:pt x="16547" y="917"/>
                </a:lnTo>
                <a:lnTo>
                  <a:pt x="16541" y="927"/>
                </a:lnTo>
                <a:lnTo>
                  <a:pt x="16535" y="938"/>
                </a:lnTo>
                <a:lnTo>
                  <a:pt x="16537" y="940"/>
                </a:lnTo>
                <a:lnTo>
                  <a:pt x="16539" y="943"/>
                </a:lnTo>
                <a:lnTo>
                  <a:pt x="16535" y="948"/>
                </a:lnTo>
                <a:lnTo>
                  <a:pt x="16531" y="953"/>
                </a:lnTo>
                <a:lnTo>
                  <a:pt x="16526" y="952"/>
                </a:lnTo>
                <a:lnTo>
                  <a:pt x="16524" y="952"/>
                </a:lnTo>
                <a:lnTo>
                  <a:pt x="16516" y="959"/>
                </a:lnTo>
                <a:lnTo>
                  <a:pt x="16511" y="968"/>
                </a:lnTo>
                <a:lnTo>
                  <a:pt x="16506" y="976"/>
                </a:lnTo>
                <a:lnTo>
                  <a:pt x="16502" y="987"/>
                </a:lnTo>
                <a:lnTo>
                  <a:pt x="16489" y="1005"/>
                </a:lnTo>
                <a:lnTo>
                  <a:pt x="16477" y="1027"/>
                </a:lnTo>
                <a:lnTo>
                  <a:pt x="16467" y="1046"/>
                </a:lnTo>
                <a:lnTo>
                  <a:pt x="16457" y="1064"/>
                </a:lnTo>
                <a:lnTo>
                  <a:pt x="16453" y="1071"/>
                </a:lnTo>
                <a:lnTo>
                  <a:pt x="16449" y="1080"/>
                </a:lnTo>
                <a:lnTo>
                  <a:pt x="16444" y="1087"/>
                </a:lnTo>
                <a:lnTo>
                  <a:pt x="16439" y="1096"/>
                </a:lnTo>
                <a:lnTo>
                  <a:pt x="16434" y="1105"/>
                </a:lnTo>
                <a:lnTo>
                  <a:pt x="16430" y="1113"/>
                </a:lnTo>
                <a:lnTo>
                  <a:pt x="16423" y="1125"/>
                </a:lnTo>
                <a:lnTo>
                  <a:pt x="16417" y="1136"/>
                </a:lnTo>
                <a:lnTo>
                  <a:pt x="16413" y="1148"/>
                </a:lnTo>
                <a:lnTo>
                  <a:pt x="16407" y="1161"/>
                </a:lnTo>
                <a:lnTo>
                  <a:pt x="16403" y="1171"/>
                </a:lnTo>
                <a:lnTo>
                  <a:pt x="16397" y="1179"/>
                </a:lnTo>
                <a:lnTo>
                  <a:pt x="16391" y="1191"/>
                </a:lnTo>
                <a:lnTo>
                  <a:pt x="16385" y="1204"/>
                </a:lnTo>
                <a:lnTo>
                  <a:pt x="16381" y="1217"/>
                </a:lnTo>
                <a:lnTo>
                  <a:pt x="16375" y="1228"/>
                </a:lnTo>
                <a:lnTo>
                  <a:pt x="16368" y="1244"/>
                </a:lnTo>
                <a:lnTo>
                  <a:pt x="16361" y="1262"/>
                </a:lnTo>
                <a:lnTo>
                  <a:pt x="16357" y="1269"/>
                </a:lnTo>
                <a:lnTo>
                  <a:pt x="16354" y="1279"/>
                </a:lnTo>
                <a:lnTo>
                  <a:pt x="16352" y="1289"/>
                </a:lnTo>
                <a:lnTo>
                  <a:pt x="16349" y="1298"/>
                </a:lnTo>
                <a:lnTo>
                  <a:pt x="16349" y="1303"/>
                </a:lnTo>
                <a:lnTo>
                  <a:pt x="16349" y="1309"/>
                </a:lnTo>
                <a:lnTo>
                  <a:pt x="16344" y="1322"/>
                </a:lnTo>
                <a:lnTo>
                  <a:pt x="16339" y="1336"/>
                </a:lnTo>
                <a:lnTo>
                  <a:pt x="16333" y="1351"/>
                </a:lnTo>
                <a:lnTo>
                  <a:pt x="16328" y="1367"/>
                </a:lnTo>
                <a:lnTo>
                  <a:pt x="16302" y="1407"/>
                </a:lnTo>
                <a:lnTo>
                  <a:pt x="16277" y="1447"/>
                </a:lnTo>
                <a:lnTo>
                  <a:pt x="16256" y="1486"/>
                </a:lnTo>
                <a:lnTo>
                  <a:pt x="16237" y="1527"/>
                </a:lnTo>
                <a:lnTo>
                  <a:pt x="16228" y="1548"/>
                </a:lnTo>
                <a:lnTo>
                  <a:pt x="16223" y="1570"/>
                </a:lnTo>
                <a:lnTo>
                  <a:pt x="16218" y="1590"/>
                </a:lnTo>
                <a:lnTo>
                  <a:pt x="16214" y="1611"/>
                </a:lnTo>
                <a:lnTo>
                  <a:pt x="16215" y="1624"/>
                </a:lnTo>
                <a:lnTo>
                  <a:pt x="16217" y="1639"/>
                </a:lnTo>
                <a:lnTo>
                  <a:pt x="16218" y="1655"/>
                </a:lnTo>
                <a:lnTo>
                  <a:pt x="16220" y="1671"/>
                </a:lnTo>
                <a:lnTo>
                  <a:pt x="16220" y="1673"/>
                </a:lnTo>
                <a:lnTo>
                  <a:pt x="16220" y="1676"/>
                </a:lnTo>
                <a:lnTo>
                  <a:pt x="16218" y="1679"/>
                </a:lnTo>
                <a:lnTo>
                  <a:pt x="16215" y="1681"/>
                </a:lnTo>
                <a:close/>
                <a:moveTo>
                  <a:pt x="16286" y="5577"/>
                </a:moveTo>
                <a:lnTo>
                  <a:pt x="16286" y="5574"/>
                </a:lnTo>
                <a:lnTo>
                  <a:pt x="16290" y="5570"/>
                </a:lnTo>
                <a:lnTo>
                  <a:pt x="16289" y="5561"/>
                </a:lnTo>
                <a:lnTo>
                  <a:pt x="16282" y="5556"/>
                </a:lnTo>
                <a:lnTo>
                  <a:pt x="16269" y="5547"/>
                </a:lnTo>
                <a:lnTo>
                  <a:pt x="16260" y="5546"/>
                </a:lnTo>
                <a:lnTo>
                  <a:pt x="16253" y="5541"/>
                </a:lnTo>
                <a:lnTo>
                  <a:pt x="16251" y="5538"/>
                </a:lnTo>
                <a:lnTo>
                  <a:pt x="16251" y="5530"/>
                </a:lnTo>
                <a:lnTo>
                  <a:pt x="16251" y="5530"/>
                </a:lnTo>
                <a:lnTo>
                  <a:pt x="16247" y="5525"/>
                </a:lnTo>
                <a:lnTo>
                  <a:pt x="16243" y="5523"/>
                </a:lnTo>
                <a:lnTo>
                  <a:pt x="16249" y="5510"/>
                </a:lnTo>
                <a:lnTo>
                  <a:pt x="16253" y="5508"/>
                </a:lnTo>
                <a:lnTo>
                  <a:pt x="16287" y="5498"/>
                </a:lnTo>
                <a:lnTo>
                  <a:pt x="16297" y="5494"/>
                </a:lnTo>
                <a:lnTo>
                  <a:pt x="16300" y="5489"/>
                </a:lnTo>
                <a:lnTo>
                  <a:pt x="16303" y="5485"/>
                </a:lnTo>
                <a:lnTo>
                  <a:pt x="16306" y="5469"/>
                </a:lnTo>
                <a:lnTo>
                  <a:pt x="16312" y="5462"/>
                </a:lnTo>
                <a:lnTo>
                  <a:pt x="16312" y="5462"/>
                </a:lnTo>
                <a:lnTo>
                  <a:pt x="16318" y="5455"/>
                </a:lnTo>
                <a:lnTo>
                  <a:pt x="16326" y="5452"/>
                </a:lnTo>
                <a:lnTo>
                  <a:pt x="16331" y="5448"/>
                </a:lnTo>
                <a:lnTo>
                  <a:pt x="16333" y="5451"/>
                </a:lnTo>
                <a:lnTo>
                  <a:pt x="16352" y="5455"/>
                </a:lnTo>
                <a:lnTo>
                  <a:pt x="16359" y="5455"/>
                </a:lnTo>
                <a:lnTo>
                  <a:pt x="16361" y="5459"/>
                </a:lnTo>
                <a:lnTo>
                  <a:pt x="16364" y="5461"/>
                </a:lnTo>
                <a:lnTo>
                  <a:pt x="16378" y="5459"/>
                </a:lnTo>
                <a:lnTo>
                  <a:pt x="16384" y="5461"/>
                </a:lnTo>
                <a:lnTo>
                  <a:pt x="16388" y="5459"/>
                </a:lnTo>
                <a:lnTo>
                  <a:pt x="16388" y="5459"/>
                </a:lnTo>
                <a:lnTo>
                  <a:pt x="16391" y="5455"/>
                </a:lnTo>
                <a:lnTo>
                  <a:pt x="16393" y="5448"/>
                </a:lnTo>
                <a:lnTo>
                  <a:pt x="16391" y="5440"/>
                </a:lnTo>
                <a:lnTo>
                  <a:pt x="16384" y="5433"/>
                </a:lnTo>
                <a:lnTo>
                  <a:pt x="16375" y="5427"/>
                </a:lnTo>
                <a:lnTo>
                  <a:pt x="16371" y="5423"/>
                </a:lnTo>
                <a:lnTo>
                  <a:pt x="16371" y="5419"/>
                </a:lnTo>
                <a:lnTo>
                  <a:pt x="16371" y="5416"/>
                </a:lnTo>
                <a:lnTo>
                  <a:pt x="16381" y="5417"/>
                </a:lnTo>
                <a:lnTo>
                  <a:pt x="16384" y="5416"/>
                </a:lnTo>
                <a:lnTo>
                  <a:pt x="16387" y="5413"/>
                </a:lnTo>
                <a:lnTo>
                  <a:pt x="16391" y="5406"/>
                </a:lnTo>
                <a:lnTo>
                  <a:pt x="16391" y="5406"/>
                </a:lnTo>
                <a:lnTo>
                  <a:pt x="16397" y="5403"/>
                </a:lnTo>
                <a:lnTo>
                  <a:pt x="16403" y="5394"/>
                </a:lnTo>
                <a:lnTo>
                  <a:pt x="16408" y="5390"/>
                </a:lnTo>
                <a:lnTo>
                  <a:pt x="16418" y="5376"/>
                </a:lnTo>
                <a:lnTo>
                  <a:pt x="16418" y="5373"/>
                </a:lnTo>
                <a:lnTo>
                  <a:pt x="16416" y="5370"/>
                </a:lnTo>
                <a:lnTo>
                  <a:pt x="16397" y="5361"/>
                </a:lnTo>
                <a:lnTo>
                  <a:pt x="16384" y="5363"/>
                </a:lnTo>
                <a:lnTo>
                  <a:pt x="16384" y="5363"/>
                </a:lnTo>
                <a:lnTo>
                  <a:pt x="16378" y="5363"/>
                </a:lnTo>
                <a:lnTo>
                  <a:pt x="16372" y="5355"/>
                </a:lnTo>
                <a:lnTo>
                  <a:pt x="16354" y="5344"/>
                </a:lnTo>
                <a:lnTo>
                  <a:pt x="16351" y="5341"/>
                </a:lnTo>
                <a:lnTo>
                  <a:pt x="16351" y="5337"/>
                </a:lnTo>
                <a:lnTo>
                  <a:pt x="16361" y="5330"/>
                </a:lnTo>
                <a:lnTo>
                  <a:pt x="16369" y="5317"/>
                </a:lnTo>
                <a:lnTo>
                  <a:pt x="16369" y="5309"/>
                </a:lnTo>
                <a:lnTo>
                  <a:pt x="16367" y="5305"/>
                </a:lnTo>
                <a:lnTo>
                  <a:pt x="16367" y="5305"/>
                </a:lnTo>
                <a:lnTo>
                  <a:pt x="16362" y="5298"/>
                </a:lnTo>
                <a:lnTo>
                  <a:pt x="16362" y="5294"/>
                </a:lnTo>
                <a:lnTo>
                  <a:pt x="16380" y="5278"/>
                </a:lnTo>
                <a:lnTo>
                  <a:pt x="16390" y="5276"/>
                </a:lnTo>
                <a:lnTo>
                  <a:pt x="16398" y="5268"/>
                </a:lnTo>
                <a:lnTo>
                  <a:pt x="16400" y="5262"/>
                </a:lnTo>
                <a:lnTo>
                  <a:pt x="16398" y="5256"/>
                </a:lnTo>
                <a:lnTo>
                  <a:pt x="16395" y="5250"/>
                </a:lnTo>
                <a:lnTo>
                  <a:pt x="16391" y="5246"/>
                </a:lnTo>
                <a:lnTo>
                  <a:pt x="16391" y="5246"/>
                </a:lnTo>
                <a:lnTo>
                  <a:pt x="16387" y="5239"/>
                </a:lnTo>
                <a:lnTo>
                  <a:pt x="16380" y="5233"/>
                </a:lnTo>
                <a:lnTo>
                  <a:pt x="16375" y="5226"/>
                </a:lnTo>
                <a:lnTo>
                  <a:pt x="16371" y="5210"/>
                </a:lnTo>
                <a:lnTo>
                  <a:pt x="16369" y="5196"/>
                </a:lnTo>
                <a:lnTo>
                  <a:pt x="16362" y="5191"/>
                </a:lnTo>
                <a:lnTo>
                  <a:pt x="16357" y="5184"/>
                </a:lnTo>
                <a:lnTo>
                  <a:pt x="16351" y="5181"/>
                </a:lnTo>
                <a:lnTo>
                  <a:pt x="16351" y="5181"/>
                </a:lnTo>
                <a:lnTo>
                  <a:pt x="16346" y="5178"/>
                </a:lnTo>
                <a:lnTo>
                  <a:pt x="16339" y="5180"/>
                </a:lnTo>
                <a:lnTo>
                  <a:pt x="16332" y="5178"/>
                </a:lnTo>
                <a:lnTo>
                  <a:pt x="16325" y="5181"/>
                </a:lnTo>
                <a:lnTo>
                  <a:pt x="16328" y="5173"/>
                </a:lnTo>
                <a:lnTo>
                  <a:pt x="16323" y="5165"/>
                </a:lnTo>
                <a:lnTo>
                  <a:pt x="16328" y="5160"/>
                </a:lnTo>
                <a:lnTo>
                  <a:pt x="16328" y="5142"/>
                </a:lnTo>
                <a:lnTo>
                  <a:pt x="16331" y="5137"/>
                </a:lnTo>
                <a:lnTo>
                  <a:pt x="16331" y="5137"/>
                </a:lnTo>
                <a:lnTo>
                  <a:pt x="16333" y="5134"/>
                </a:lnTo>
                <a:lnTo>
                  <a:pt x="16341" y="5132"/>
                </a:lnTo>
                <a:lnTo>
                  <a:pt x="16342" y="5131"/>
                </a:lnTo>
                <a:lnTo>
                  <a:pt x="16346" y="5119"/>
                </a:lnTo>
                <a:lnTo>
                  <a:pt x="16345" y="5116"/>
                </a:lnTo>
                <a:lnTo>
                  <a:pt x="16346" y="5115"/>
                </a:lnTo>
                <a:lnTo>
                  <a:pt x="16349" y="5115"/>
                </a:lnTo>
                <a:lnTo>
                  <a:pt x="16355" y="5118"/>
                </a:lnTo>
                <a:lnTo>
                  <a:pt x="16362" y="5111"/>
                </a:lnTo>
                <a:lnTo>
                  <a:pt x="16364" y="5108"/>
                </a:lnTo>
                <a:lnTo>
                  <a:pt x="16367" y="5092"/>
                </a:lnTo>
                <a:lnTo>
                  <a:pt x="16367" y="5092"/>
                </a:lnTo>
                <a:lnTo>
                  <a:pt x="16369" y="5089"/>
                </a:lnTo>
                <a:lnTo>
                  <a:pt x="16374" y="5096"/>
                </a:lnTo>
                <a:lnTo>
                  <a:pt x="16385" y="5096"/>
                </a:lnTo>
                <a:lnTo>
                  <a:pt x="16387" y="5095"/>
                </a:lnTo>
                <a:lnTo>
                  <a:pt x="16390" y="5079"/>
                </a:lnTo>
                <a:lnTo>
                  <a:pt x="16388" y="5066"/>
                </a:lnTo>
                <a:lnTo>
                  <a:pt x="16382" y="5062"/>
                </a:lnTo>
                <a:lnTo>
                  <a:pt x="16378" y="5050"/>
                </a:lnTo>
                <a:lnTo>
                  <a:pt x="16374" y="5047"/>
                </a:lnTo>
                <a:lnTo>
                  <a:pt x="16374" y="5047"/>
                </a:lnTo>
                <a:lnTo>
                  <a:pt x="16369" y="5046"/>
                </a:lnTo>
                <a:lnTo>
                  <a:pt x="16357" y="5052"/>
                </a:lnTo>
                <a:lnTo>
                  <a:pt x="16342" y="5055"/>
                </a:lnTo>
                <a:lnTo>
                  <a:pt x="16339" y="5050"/>
                </a:lnTo>
                <a:lnTo>
                  <a:pt x="16328" y="5050"/>
                </a:lnTo>
                <a:lnTo>
                  <a:pt x="16323" y="5053"/>
                </a:lnTo>
                <a:lnTo>
                  <a:pt x="16323" y="5060"/>
                </a:lnTo>
                <a:lnTo>
                  <a:pt x="16316" y="5065"/>
                </a:lnTo>
                <a:lnTo>
                  <a:pt x="16313" y="5070"/>
                </a:lnTo>
                <a:lnTo>
                  <a:pt x="16313" y="5070"/>
                </a:lnTo>
                <a:lnTo>
                  <a:pt x="16309" y="5073"/>
                </a:lnTo>
                <a:lnTo>
                  <a:pt x="16306" y="5073"/>
                </a:lnTo>
                <a:lnTo>
                  <a:pt x="16303" y="5072"/>
                </a:lnTo>
                <a:lnTo>
                  <a:pt x="16305" y="5067"/>
                </a:lnTo>
                <a:lnTo>
                  <a:pt x="16312" y="5057"/>
                </a:lnTo>
                <a:lnTo>
                  <a:pt x="16318" y="5053"/>
                </a:lnTo>
                <a:lnTo>
                  <a:pt x="16322" y="5044"/>
                </a:lnTo>
                <a:lnTo>
                  <a:pt x="16329" y="5039"/>
                </a:lnTo>
                <a:lnTo>
                  <a:pt x="16333" y="5034"/>
                </a:lnTo>
                <a:lnTo>
                  <a:pt x="16348" y="5031"/>
                </a:lnTo>
                <a:lnTo>
                  <a:pt x="16358" y="5029"/>
                </a:lnTo>
                <a:lnTo>
                  <a:pt x="16358" y="5029"/>
                </a:lnTo>
                <a:lnTo>
                  <a:pt x="16369" y="5027"/>
                </a:lnTo>
                <a:lnTo>
                  <a:pt x="16372" y="5024"/>
                </a:lnTo>
                <a:lnTo>
                  <a:pt x="16381" y="5007"/>
                </a:lnTo>
                <a:lnTo>
                  <a:pt x="16381" y="4998"/>
                </a:lnTo>
                <a:lnTo>
                  <a:pt x="16385" y="4994"/>
                </a:lnTo>
                <a:lnTo>
                  <a:pt x="16390" y="4977"/>
                </a:lnTo>
                <a:lnTo>
                  <a:pt x="16393" y="4977"/>
                </a:lnTo>
                <a:lnTo>
                  <a:pt x="16397" y="4977"/>
                </a:lnTo>
                <a:lnTo>
                  <a:pt x="16405" y="4981"/>
                </a:lnTo>
                <a:lnTo>
                  <a:pt x="16405" y="4981"/>
                </a:lnTo>
                <a:lnTo>
                  <a:pt x="16423" y="4990"/>
                </a:lnTo>
                <a:lnTo>
                  <a:pt x="16444" y="4998"/>
                </a:lnTo>
                <a:lnTo>
                  <a:pt x="16489" y="5004"/>
                </a:lnTo>
                <a:lnTo>
                  <a:pt x="16498" y="5004"/>
                </a:lnTo>
                <a:lnTo>
                  <a:pt x="16498" y="5004"/>
                </a:lnTo>
                <a:lnTo>
                  <a:pt x="16508" y="5003"/>
                </a:lnTo>
                <a:lnTo>
                  <a:pt x="16515" y="4995"/>
                </a:lnTo>
                <a:lnTo>
                  <a:pt x="16518" y="4991"/>
                </a:lnTo>
                <a:lnTo>
                  <a:pt x="16521" y="4978"/>
                </a:lnTo>
                <a:lnTo>
                  <a:pt x="16534" y="4970"/>
                </a:lnTo>
                <a:lnTo>
                  <a:pt x="16539" y="4968"/>
                </a:lnTo>
                <a:lnTo>
                  <a:pt x="16562" y="4972"/>
                </a:lnTo>
                <a:lnTo>
                  <a:pt x="16604" y="4970"/>
                </a:lnTo>
                <a:lnTo>
                  <a:pt x="16604" y="4970"/>
                </a:lnTo>
                <a:lnTo>
                  <a:pt x="16616" y="4968"/>
                </a:lnTo>
                <a:lnTo>
                  <a:pt x="16637" y="4961"/>
                </a:lnTo>
                <a:lnTo>
                  <a:pt x="16657" y="4949"/>
                </a:lnTo>
                <a:lnTo>
                  <a:pt x="16668" y="4942"/>
                </a:lnTo>
                <a:lnTo>
                  <a:pt x="16673" y="4932"/>
                </a:lnTo>
                <a:lnTo>
                  <a:pt x="16675" y="4926"/>
                </a:lnTo>
                <a:lnTo>
                  <a:pt x="16665" y="4893"/>
                </a:lnTo>
                <a:lnTo>
                  <a:pt x="16665" y="4893"/>
                </a:lnTo>
                <a:lnTo>
                  <a:pt x="16666" y="4876"/>
                </a:lnTo>
                <a:lnTo>
                  <a:pt x="16660" y="4870"/>
                </a:lnTo>
                <a:lnTo>
                  <a:pt x="16655" y="4862"/>
                </a:lnTo>
                <a:lnTo>
                  <a:pt x="16655" y="4857"/>
                </a:lnTo>
                <a:lnTo>
                  <a:pt x="16656" y="4851"/>
                </a:lnTo>
                <a:lnTo>
                  <a:pt x="16662" y="4846"/>
                </a:lnTo>
                <a:lnTo>
                  <a:pt x="16665" y="4839"/>
                </a:lnTo>
                <a:lnTo>
                  <a:pt x="16672" y="4840"/>
                </a:lnTo>
                <a:lnTo>
                  <a:pt x="16676" y="4843"/>
                </a:lnTo>
                <a:lnTo>
                  <a:pt x="16682" y="4844"/>
                </a:lnTo>
                <a:lnTo>
                  <a:pt x="16682" y="4844"/>
                </a:lnTo>
                <a:lnTo>
                  <a:pt x="16691" y="4846"/>
                </a:lnTo>
                <a:lnTo>
                  <a:pt x="16701" y="4844"/>
                </a:lnTo>
                <a:lnTo>
                  <a:pt x="16704" y="4837"/>
                </a:lnTo>
                <a:lnTo>
                  <a:pt x="16704" y="4828"/>
                </a:lnTo>
                <a:lnTo>
                  <a:pt x="16705" y="4823"/>
                </a:lnTo>
                <a:lnTo>
                  <a:pt x="16712" y="4818"/>
                </a:lnTo>
                <a:lnTo>
                  <a:pt x="16718" y="4818"/>
                </a:lnTo>
                <a:lnTo>
                  <a:pt x="16722" y="4826"/>
                </a:lnTo>
                <a:lnTo>
                  <a:pt x="16725" y="4826"/>
                </a:lnTo>
                <a:lnTo>
                  <a:pt x="16725" y="4826"/>
                </a:lnTo>
                <a:lnTo>
                  <a:pt x="16731" y="4828"/>
                </a:lnTo>
                <a:lnTo>
                  <a:pt x="16731" y="4831"/>
                </a:lnTo>
                <a:lnTo>
                  <a:pt x="16724" y="4870"/>
                </a:lnTo>
                <a:lnTo>
                  <a:pt x="16728" y="4893"/>
                </a:lnTo>
                <a:lnTo>
                  <a:pt x="16731" y="4898"/>
                </a:lnTo>
                <a:lnTo>
                  <a:pt x="16735" y="4902"/>
                </a:lnTo>
                <a:lnTo>
                  <a:pt x="16740" y="4903"/>
                </a:lnTo>
                <a:lnTo>
                  <a:pt x="16747" y="4903"/>
                </a:lnTo>
                <a:lnTo>
                  <a:pt x="16747" y="4903"/>
                </a:lnTo>
                <a:lnTo>
                  <a:pt x="16754" y="4916"/>
                </a:lnTo>
                <a:lnTo>
                  <a:pt x="16755" y="4938"/>
                </a:lnTo>
                <a:lnTo>
                  <a:pt x="16764" y="4965"/>
                </a:lnTo>
                <a:lnTo>
                  <a:pt x="16767" y="4970"/>
                </a:lnTo>
                <a:lnTo>
                  <a:pt x="16767" y="4970"/>
                </a:lnTo>
                <a:lnTo>
                  <a:pt x="16771" y="4981"/>
                </a:lnTo>
                <a:lnTo>
                  <a:pt x="16780" y="4994"/>
                </a:lnTo>
                <a:lnTo>
                  <a:pt x="16797" y="5013"/>
                </a:lnTo>
                <a:lnTo>
                  <a:pt x="16820" y="5027"/>
                </a:lnTo>
                <a:lnTo>
                  <a:pt x="16835" y="5031"/>
                </a:lnTo>
                <a:lnTo>
                  <a:pt x="16843" y="5033"/>
                </a:lnTo>
                <a:lnTo>
                  <a:pt x="16843" y="5033"/>
                </a:lnTo>
                <a:lnTo>
                  <a:pt x="16849" y="5033"/>
                </a:lnTo>
                <a:lnTo>
                  <a:pt x="16852" y="5031"/>
                </a:lnTo>
                <a:lnTo>
                  <a:pt x="16853" y="5020"/>
                </a:lnTo>
                <a:lnTo>
                  <a:pt x="16859" y="5011"/>
                </a:lnTo>
                <a:lnTo>
                  <a:pt x="16863" y="5000"/>
                </a:lnTo>
                <a:lnTo>
                  <a:pt x="16866" y="4997"/>
                </a:lnTo>
                <a:lnTo>
                  <a:pt x="16871" y="4998"/>
                </a:lnTo>
                <a:lnTo>
                  <a:pt x="16873" y="5008"/>
                </a:lnTo>
                <a:lnTo>
                  <a:pt x="16879" y="5016"/>
                </a:lnTo>
                <a:lnTo>
                  <a:pt x="16879" y="5016"/>
                </a:lnTo>
                <a:lnTo>
                  <a:pt x="16881" y="5019"/>
                </a:lnTo>
                <a:lnTo>
                  <a:pt x="16886" y="5023"/>
                </a:lnTo>
                <a:lnTo>
                  <a:pt x="16881" y="5037"/>
                </a:lnTo>
                <a:lnTo>
                  <a:pt x="16882" y="5047"/>
                </a:lnTo>
                <a:lnTo>
                  <a:pt x="16876" y="5050"/>
                </a:lnTo>
                <a:lnTo>
                  <a:pt x="16866" y="5050"/>
                </a:lnTo>
                <a:lnTo>
                  <a:pt x="16856" y="5053"/>
                </a:lnTo>
                <a:lnTo>
                  <a:pt x="16856" y="5053"/>
                </a:lnTo>
                <a:lnTo>
                  <a:pt x="16850" y="5056"/>
                </a:lnTo>
                <a:lnTo>
                  <a:pt x="16843" y="5070"/>
                </a:lnTo>
                <a:lnTo>
                  <a:pt x="16833" y="5103"/>
                </a:lnTo>
                <a:lnTo>
                  <a:pt x="16833" y="5111"/>
                </a:lnTo>
                <a:lnTo>
                  <a:pt x="16835" y="5119"/>
                </a:lnTo>
                <a:lnTo>
                  <a:pt x="16839" y="5127"/>
                </a:lnTo>
                <a:lnTo>
                  <a:pt x="16837" y="5131"/>
                </a:lnTo>
                <a:lnTo>
                  <a:pt x="16837" y="5131"/>
                </a:lnTo>
                <a:lnTo>
                  <a:pt x="16830" y="5158"/>
                </a:lnTo>
                <a:lnTo>
                  <a:pt x="16823" y="5163"/>
                </a:lnTo>
                <a:lnTo>
                  <a:pt x="16816" y="5161"/>
                </a:lnTo>
                <a:lnTo>
                  <a:pt x="16807" y="5168"/>
                </a:lnTo>
                <a:lnTo>
                  <a:pt x="16806" y="5168"/>
                </a:lnTo>
                <a:lnTo>
                  <a:pt x="16797" y="5175"/>
                </a:lnTo>
                <a:lnTo>
                  <a:pt x="16800" y="5173"/>
                </a:lnTo>
                <a:lnTo>
                  <a:pt x="16800" y="5173"/>
                </a:lnTo>
                <a:lnTo>
                  <a:pt x="16796" y="5175"/>
                </a:lnTo>
                <a:lnTo>
                  <a:pt x="16794" y="5175"/>
                </a:lnTo>
                <a:lnTo>
                  <a:pt x="16791" y="5183"/>
                </a:lnTo>
                <a:lnTo>
                  <a:pt x="16790" y="5181"/>
                </a:lnTo>
                <a:lnTo>
                  <a:pt x="16777" y="5193"/>
                </a:lnTo>
                <a:lnTo>
                  <a:pt x="16776" y="5197"/>
                </a:lnTo>
                <a:lnTo>
                  <a:pt x="16783" y="5190"/>
                </a:lnTo>
                <a:lnTo>
                  <a:pt x="16781" y="5193"/>
                </a:lnTo>
                <a:lnTo>
                  <a:pt x="16777" y="5197"/>
                </a:lnTo>
                <a:lnTo>
                  <a:pt x="16777" y="5197"/>
                </a:lnTo>
                <a:lnTo>
                  <a:pt x="16773" y="5200"/>
                </a:lnTo>
                <a:lnTo>
                  <a:pt x="16764" y="5213"/>
                </a:lnTo>
                <a:lnTo>
                  <a:pt x="16764" y="5211"/>
                </a:lnTo>
                <a:lnTo>
                  <a:pt x="16771" y="5200"/>
                </a:lnTo>
                <a:lnTo>
                  <a:pt x="16765" y="5204"/>
                </a:lnTo>
                <a:lnTo>
                  <a:pt x="16738" y="5239"/>
                </a:lnTo>
                <a:lnTo>
                  <a:pt x="16706" y="5289"/>
                </a:lnTo>
                <a:lnTo>
                  <a:pt x="16706" y="5289"/>
                </a:lnTo>
                <a:lnTo>
                  <a:pt x="16692" y="5317"/>
                </a:lnTo>
                <a:lnTo>
                  <a:pt x="16670" y="5361"/>
                </a:lnTo>
                <a:lnTo>
                  <a:pt x="16660" y="5399"/>
                </a:lnTo>
                <a:lnTo>
                  <a:pt x="16659" y="5432"/>
                </a:lnTo>
                <a:lnTo>
                  <a:pt x="16659" y="5432"/>
                </a:lnTo>
                <a:lnTo>
                  <a:pt x="16663" y="5448"/>
                </a:lnTo>
                <a:lnTo>
                  <a:pt x="16666" y="5456"/>
                </a:lnTo>
                <a:lnTo>
                  <a:pt x="16673" y="5465"/>
                </a:lnTo>
                <a:lnTo>
                  <a:pt x="16678" y="5466"/>
                </a:lnTo>
                <a:lnTo>
                  <a:pt x="16681" y="5461"/>
                </a:lnTo>
                <a:lnTo>
                  <a:pt x="16685" y="5465"/>
                </a:lnTo>
                <a:lnTo>
                  <a:pt x="16695" y="5461"/>
                </a:lnTo>
                <a:lnTo>
                  <a:pt x="16695" y="5461"/>
                </a:lnTo>
                <a:lnTo>
                  <a:pt x="16701" y="5458"/>
                </a:lnTo>
                <a:lnTo>
                  <a:pt x="16706" y="5459"/>
                </a:lnTo>
                <a:lnTo>
                  <a:pt x="16711" y="5463"/>
                </a:lnTo>
                <a:lnTo>
                  <a:pt x="16711" y="5471"/>
                </a:lnTo>
                <a:lnTo>
                  <a:pt x="16705" y="5479"/>
                </a:lnTo>
                <a:lnTo>
                  <a:pt x="16699" y="5482"/>
                </a:lnTo>
                <a:lnTo>
                  <a:pt x="16695" y="5491"/>
                </a:lnTo>
                <a:lnTo>
                  <a:pt x="16688" y="5497"/>
                </a:lnTo>
                <a:lnTo>
                  <a:pt x="16689" y="5507"/>
                </a:lnTo>
                <a:lnTo>
                  <a:pt x="16689" y="5507"/>
                </a:lnTo>
                <a:lnTo>
                  <a:pt x="16689" y="5511"/>
                </a:lnTo>
                <a:lnTo>
                  <a:pt x="16692" y="5515"/>
                </a:lnTo>
                <a:lnTo>
                  <a:pt x="16686" y="5530"/>
                </a:lnTo>
                <a:lnTo>
                  <a:pt x="16683" y="5531"/>
                </a:lnTo>
                <a:lnTo>
                  <a:pt x="16681" y="5527"/>
                </a:lnTo>
                <a:lnTo>
                  <a:pt x="16673" y="5528"/>
                </a:lnTo>
                <a:lnTo>
                  <a:pt x="16665" y="5534"/>
                </a:lnTo>
                <a:lnTo>
                  <a:pt x="16662" y="5537"/>
                </a:lnTo>
                <a:lnTo>
                  <a:pt x="16659" y="5544"/>
                </a:lnTo>
                <a:lnTo>
                  <a:pt x="16659" y="5551"/>
                </a:lnTo>
                <a:lnTo>
                  <a:pt x="16657" y="5553"/>
                </a:lnTo>
                <a:lnTo>
                  <a:pt x="16657" y="5553"/>
                </a:lnTo>
                <a:lnTo>
                  <a:pt x="16653" y="5553"/>
                </a:lnTo>
                <a:lnTo>
                  <a:pt x="16649" y="5557"/>
                </a:lnTo>
                <a:lnTo>
                  <a:pt x="16636" y="5582"/>
                </a:lnTo>
                <a:lnTo>
                  <a:pt x="16636" y="5589"/>
                </a:lnTo>
                <a:lnTo>
                  <a:pt x="16640" y="5597"/>
                </a:lnTo>
                <a:lnTo>
                  <a:pt x="16642" y="5599"/>
                </a:lnTo>
                <a:lnTo>
                  <a:pt x="16646" y="5597"/>
                </a:lnTo>
                <a:lnTo>
                  <a:pt x="16647" y="5609"/>
                </a:lnTo>
                <a:lnTo>
                  <a:pt x="16647" y="5609"/>
                </a:lnTo>
                <a:lnTo>
                  <a:pt x="16640" y="5609"/>
                </a:lnTo>
                <a:lnTo>
                  <a:pt x="16624" y="5613"/>
                </a:lnTo>
                <a:lnTo>
                  <a:pt x="16623" y="5622"/>
                </a:lnTo>
                <a:lnTo>
                  <a:pt x="16616" y="5626"/>
                </a:lnTo>
                <a:lnTo>
                  <a:pt x="16614" y="5631"/>
                </a:lnTo>
                <a:lnTo>
                  <a:pt x="16609" y="5633"/>
                </a:lnTo>
                <a:lnTo>
                  <a:pt x="16606" y="5636"/>
                </a:lnTo>
                <a:lnTo>
                  <a:pt x="16604" y="5651"/>
                </a:lnTo>
                <a:lnTo>
                  <a:pt x="16600" y="5654"/>
                </a:lnTo>
                <a:lnTo>
                  <a:pt x="16600" y="5654"/>
                </a:lnTo>
                <a:lnTo>
                  <a:pt x="16596" y="5651"/>
                </a:lnTo>
                <a:lnTo>
                  <a:pt x="16588" y="5656"/>
                </a:lnTo>
                <a:lnTo>
                  <a:pt x="16578" y="5668"/>
                </a:lnTo>
                <a:lnTo>
                  <a:pt x="16570" y="5675"/>
                </a:lnTo>
                <a:lnTo>
                  <a:pt x="16564" y="5684"/>
                </a:lnTo>
                <a:lnTo>
                  <a:pt x="16555" y="5694"/>
                </a:lnTo>
                <a:lnTo>
                  <a:pt x="16549" y="5703"/>
                </a:lnTo>
                <a:lnTo>
                  <a:pt x="16549" y="5703"/>
                </a:lnTo>
                <a:lnTo>
                  <a:pt x="16537" y="5717"/>
                </a:lnTo>
                <a:lnTo>
                  <a:pt x="16506" y="5776"/>
                </a:lnTo>
                <a:lnTo>
                  <a:pt x="16499" y="5809"/>
                </a:lnTo>
                <a:lnTo>
                  <a:pt x="16496" y="5834"/>
                </a:lnTo>
                <a:lnTo>
                  <a:pt x="16490" y="5855"/>
                </a:lnTo>
                <a:lnTo>
                  <a:pt x="16490" y="5855"/>
                </a:lnTo>
                <a:lnTo>
                  <a:pt x="16486" y="5862"/>
                </a:lnTo>
                <a:lnTo>
                  <a:pt x="16470" y="5874"/>
                </a:lnTo>
                <a:lnTo>
                  <a:pt x="16449" y="5894"/>
                </a:lnTo>
                <a:lnTo>
                  <a:pt x="16437" y="5911"/>
                </a:lnTo>
                <a:lnTo>
                  <a:pt x="16430" y="5934"/>
                </a:lnTo>
                <a:lnTo>
                  <a:pt x="16430" y="5934"/>
                </a:lnTo>
                <a:lnTo>
                  <a:pt x="16426" y="5944"/>
                </a:lnTo>
                <a:lnTo>
                  <a:pt x="16424" y="5953"/>
                </a:lnTo>
                <a:lnTo>
                  <a:pt x="16418" y="5965"/>
                </a:lnTo>
                <a:lnTo>
                  <a:pt x="16416" y="5969"/>
                </a:lnTo>
                <a:lnTo>
                  <a:pt x="16414" y="5972"/>
                </a:lnTo>
                <a:lnTo>
                  <a:pt x="16414" y="5982"/>
                </a:lnTo>
                <a:lnTo>
                  <a:pt x="16410" y="6002"/>
                </a:lnTo>
                <a:lnTo>
                  <a:pt x="16411" y="6012"/>
                </a:lnTo>
                <a:lnTo>
                  <a:pt x="16411" y="6012"/>
                </a:lnTo>
                <a:lnTo>
                  <a:pt x="16410" y="6025"/>
                </a:lnTo>
                <a:lnTo>
                  <a:pt x="16410" y="6038"/>
                </a:lnTo>
                <a:lnTo>
                  <a:pt x="16414" y="6044"/>
                </a:lnTo>
                <a:lnTo>
                  <a:pt x="16423" y="6052"/>
                </a:lnTo>
                <a:lnTo>
                  <a:pt x="16424" y="6061"/>
                </a:lnTo>
                <a:lnTo>
                  <a:pt x="16429" y="6067"/>
                </a:lnTo>
                <a:lnTo>
                  <a:pt x="16436" y="6075"/>
                </a:lnTo>
                <a:lnTo>
                  <a:pt x="16439" y="6077"/>
                </a:lnTo>
                <a:lnTo>
                  <a:pt x="16439" y="6077"/>
                </a:lnTo>
                <a:lnTo>
                  <a:pt x="16450" y="6071"/>
                </a:lnTo>
                <a:lnTo>
                  <a:pt x="16459" y="6071"/>
                </a:lnTo>
                <a:lnTo>
                  <a:pt x="16462" y="6074"/>
                </a:lnTo>
                <a:lnTo>
                  <a:pt x="16467" y="6087"/>
                </a:lnTo>
                <a:lnTo>
                  <a:pt x="16480" y="6093"/>
                </a:lnTo>
                <a:lnTo>
                  <a:pt x="16489" y="6093"/>
                </a:lnTo>
                <a:lnTo>
                  <a:pt x="16493" y="6097"/>
                </a:lnTo>
                <a:lnTo>
                  <a:pt x="16493" y="6097"/>
                </a:lnTo>
                <a:lnTo>
                  <a:pt x="16490" y="6103"/>
                </a:lnTo>
                <a:lnTo>
                  <a:pt x="16490" y="6107"/>
                </a:lnTo>
                <a:lnTo>
                  <a:pt x="16498" y="6119"/>
                </a:lnTo>
                <a:lnTo>
                  <a:pt x="16498" y="6120"/>
                </a:lnTo>
                <a:lnTo>
                  <a:pt x="16492" y="6124"/>
                </a:lnTo>
                <a:lnTo>
                  <a:pt x="16485" y="6119"/>
                </a:lnTo>
                <a:lnTo>
                  <a:pt x="16479" y="6120"/>
                </a:lnTo>
                <a:lnTo>
                  <a:pt x="16473" y="6123"/>
                </a:lnTo>
                <a:lnTo>
                  <a:pt x="16462" y="6140"/>
                </a:lnTo>
                <a:lnTo>
                  <a:pt x="16460" y="6146"/>
                </a:lnTo>
                <a:lnTo>
                  <a:pt x="16462" y="6150"/>
                </a:lnTo>
                <a:lnTo>
                  <a:pt x="16462" y="6150"/>
                </a:lnTo>
                <a:lnTo>
                  <a:pt x="16472" y="6163"/>
                </a:lnTo>
                <a:lnTo>
                  <a:pt x="16473" y="6166"/>
                </a:lnTo>
                <a:lnTo>
                  <a:pt x="16470" y="6172"/>
                </a:lnTo>
                <a:lnTo>
                  <a:pt x="16465" y="6175"/>
                </a:lnTo>
                <a:lnTo>
                  <a:pt x="16462" y="6185"/>
                </a:lnTo>
                <a:lnTo>
                  <a:pt x="16457" y="6188"/>
                </a:lnTo>
                <a:lnTo>
                  <a:pt x="16453" y="6188"/>
                </a:lnTo>
                <a:lnTo>
                  <a:pt x="16450" y="6191"/>
                </a:lnTo>
                <a:lnTo>
                  <a:pt x="16443" y="6199"/>
                </a:lnTo>
                <a:lnTo>
                  <a:pt x="16426" y="6202"/>
                </a:lnTo>
                <a:lnTo>
                  <a:pt x="16426" y="6202"/>
                </a:lnTo>
                <a:lnTo>
                  <a:pt x="16420" y="6198"/>
                </a:lnTo>
                <a:lnTo>
                  <a:pt x="16410" y="6198"/>
                </a:lnTo>
                <a:lnTo>
                  <a:pt x="16401" y="6192"/>
                </a:lnTo>
                <a:lnTo>
                  <a:pt x="16397" y="6183"/>
                </a:lnTo>
                <a:lnTo>
                  <a:pt x="16398" y="6178"/>
                </a:lnTo>
                <a:lnTo>
                  <a:pt x="16398" y="6162"/>
                </a:lnTo>
                <a:lnTo>
                  <a:pt x="16391" y="6158"/>
                </a:lnTo>
                <a:lnTo>
                  <a:pt x="16384" y="6155"/>
                </a:lnTo>
                <a:lnTo>
                  <a:pt x="16384" y="6155"/>
                </a:lnTo>
                <a:lnTo>
                  <a:pt x="16374" y="6155"/>
                </a:lnTo>
                <a:lnTo>
                  <a:pt x="16357" y="6160"/>
                </a:lnTo>
                <a:lnTo>
                  <a:pt x="16349" y="6168"/>
                </a:lnTo>
                <a:lnTo>
                  <a:pt x="16339" y="6175"/>
                </a:lnTo>
                <a:lnTo>
                  <a:pt x="16331" y="6185"/>
                </a:lnTo>
                <a:lnTo>
                  <a:pt x="16328" y="6191"/>
                </a:lnTo>
                <a:lnTo>
                  <a:pt x="16325" y="6192"/>
                </a:lnTo>
                <a:lnTo>
                  <a:pt x="16325" y="6192"/>
                </a:lnTo>
                <a:lnTo>
                  <a:pt x="16319" y="6201"/>
                </a:lnTo>
                <a:lnTo>
                  <a:pt x="16318" y="6208"/>
                </a:lnTo>
                <a:lnTo>
                  <a:pt x="16315" y="6211"/>
                </a:lnTo>
                <a:lnTo>
                  <a:pt x="16316" y="6219"/>
                </a:lnTo>
                <a:lnTo>
                  <a:pt x="16312" y="6227"/>
                </a:lnTo>
                <a:lnTo>
                  <a:pt x="16312" y="6232"/>
                </a:lnTo>
                <a:lnTo>
                  <a:pt x="16313" y="6243"/>
                </a:lnTo>
                <a:lnTo>
                  <a:pt x="16309" y="6250"/>
                </a:lnTo>
                <a:lnTo>
                  <a:pt x="16309" y="6250"/>
                </a:lnTo>
                <a:lnTo>
                  <a:pt x="16305" y="6261"/>
                </a:lnTo>
                <a:lnTo>
                  <a:pt x="16297" y="6267"/>
                </a:lnTo>
                <a:lnTo>
                  <a:pt x="16297" y="6279"/>
                </a:lnTo>
                <a:lnTo>
                  <a:pt x="16296" y="6289"/>
                </a:lnTo>
                <a:lnTo>
                  <a:pt x="16290" y="6299"/>
                </a:lnTo>
                <a:lnTo>
                  <a:pt x="16289" y="6310"/>
                </a:lnTo>
                <a:lnTo>
                  <a:pt x="16286" y="6315"/>
                </a:lnTo>
                <a:lnTo>
                  <a:pt x="16286" y="6315"/>
                </a:lnTo>
                <a:lnTo>
                  <a:pt x="16283" y="6319"/>
                </a:lnTo>
                <a:lnTo>
                  <a:pt x="16277" y="6320"/>
                </a:lnTo>
                <a:lnTo>
                  <a:pt x="16272" y="6326"/>
                </a:lnTo>
                <a:lnTo>
                  <a:pt x="16247" y="6340"/>
                </a:lnTo>
                <a:lnTo>
                  <a:pt x="16238" y="6348"/>
                </a:lnTo>
                <a:lnTo>
                  <a:pt x="16237" y="6348"/>
                </a:lnTo>
                <a:lnTo>
                  <a:pt x="16236" y="6346"/>
                </a:lnTo>
                <a:lnTo>
                  <a:pt x="16234" y="6336"/>
                </a:lnTo>
                <a:lnTo>
                  <a:pt x="16228" y="6333"/>
                </a:lnTo>
                <a:lnTo>
                  <a:pt x="16228" y="6333"/>
                </a:lnTo>
                <a:lnTo>
                  <a:pt x="16217" y="6332"/>
                </a:lnTo>
                <a:lnTo>
                  <a:pt x="16205" y="6339"/>
                </a:lnTo>
                <a:lnTo>
                  <a:pt x="16202" y="6336"/>
                </a:lnTo>
                <a:lnTo>
                  <a:pt x="16205" y="6317"/>
                </a:lnTo>
                <a:lnTo>
                  <a:pt x="16210" y="6312"/>
                </a:lnTo>
                <a:lnTo>
                  <a:pt x="16211" y="6303"/>
                </a:lnTo>
                <a:lnTo>
                  <a:pt x="16218" y="6296"/>
                </a:lnTo>
                <a:lnTo>
                  <a:pt x="16218" y="6289"/>
                </a:lnTo>
                <a:lnTo>
                  <a:pt x="16218" y="6289"/>
                </a:lnTo>
                <a:lnTo>
                  <a:pt x="16220" y="6280"/>
                </a:lnTo>
                <a:lnTo>
                  <a:pt x="16221" y="6276"/>
                </a:lnTo>
                <a:lnTo>
                  <a:pt x="16224" y="6273"/>
                </a:lnTo>
                <a:lnTo>
                  <a:pt x="16234" y="6267"/>
                </a:lnTo>
                <a:lnTo>
                  <a:pt x="16237" y="6261"/>
                </a:lnTo>
                <a:lnTo>
                  <a:pt x="16238" y="6257"/>
                </a:lnTo>
                <a:lnTo>
                  <a:pt x="16237" y="6254"/>
                </a:lnTo>
                <a:lnTo>
                  <a:pt x="16234" y="6248"/>
                </a:lnTo>
                <a:lnTo>
                  <a:pt x="16233" y="6243"/>
                </a:lnTo>
                <a:lnTo>
                  <a:pt x="16227" y="6234"/>
                </a:lnTo>
                <a:lnTo>
                  <a:pt x="16220" y="6230"/>
                </a:lnTo>
                <a:lnTo>
                  <a:pt x="16217" y="6221"/>
                </a:lnTo>
                <a:lnTo>
                  <a:pt x="16217" y="6221"/>
                </a:lnTo>
                <a:lnTo>
                  <a:pt x="16215" y="6218"/>
                </a:lnTo>
                <a:lnTo>
                  <a:pt x="16217" y="6215"/>
                </a:lnTo>
                <a:lnTo>
                  <a:pt x="16223" y="6208"/>
                </a:lnTo>
                <a:lnTo>
                  <a:pt x="16227" y="6205"/>
                </a:lnTo>
                <a:lnTo>
                  <a:pt x="16234" y="6198"/>
                </a:lnTo>
                <a:lnTo>
                  <a:pt x="16237" y="6189"/>
                </a:lnTo>
                <a:lnTo>
                  <a:pt x="16236" y="6183"/>
                </a:lnTo>
                <a:lnTo>
                  <a:pt x="16234" y="6181"/>
                </a:lnTo>
                <a:lnTo>
                  <a:pt x="16218" y="6172"/>
                </a:lnTo>
                <a:lnTo>
                  <a:pt x="16218" y="6172"/>
                </a:lnTo>
                <a:lnTo>
                  <a:pt x="16207" y="6171"/>
                </a:lnTo>
                <a:lnTo>
                  <a:pt x="16204" y="6155"/>
                </a:lnTo>
                <a:lnTo>
                  <a:pt x="16194" y="6142"/>
                </a:lnTo>
                <a:lnTo>
                  <a:pt x="16194" y="6127"/>
                </a:lnTo>
                <a:lnTo>
                  <a:pt x="16197" y="6120"/>
                </a:lnTo>
                <a:lnTo>
                  <a:pt x="16197" y="6109"/>
                </a:lnTo>
                <a:lnTo>
                  <a:pt x="16197" y="6109"/>
                </a:lnTo>
                <a:lnTo>
                  <a:pt x="16197" y="6104"/>
                </a:lnTo>
                <a:lnTo>
                  <a:pt x="16189" y="6097"/>
                </a:lnTo>
                <a:lnTo>
                  <a:pt x="16175" y="6094"/>
                </a:lnTo>
                <a:lnTo>
                  <a:pt x="16175" y="6087"/>
                </a:lnTo>
                <a:lnTo>
                  <a:pt x="16177" y="6086"/>
                </a:lnTo>
                <a:lnTo>
                  <a:pt x="16182" y="6086"/>
                </a:lnTo>
                <a:lnTo>
                  <a:pt x="16195" y="6081"/>
                </a:lnTo>
                <a:lnTo>
                  <a:pt x="16205" y="6080"/>
                </a:lnTo>
                <a:lnTo>
                  <a:pt x="16208" y="6077"/>
                </a:lnTo>
                <a:lnTo>
                  <a:pt x="16208" y="6077"/>
                </a:lnTo>
                <a:lnTo>
                  <a:pt x="16215" y="6070"/>
                </a:lnTo>
                <a:lnTo>
                  <a:pt x="16237" y="6057"/>
                </a:lnTo>
                <a:lnTo>
                  <a:pt x="16246" y="6045"/>
                </a:lnTo>
                <a:lnTo>
                  <a:pt x="16249" y="6037"/>
                </a:lnTo>
                <a:lnTo>
                  <a:pt x="16251" y="6024"/>
                </a:lnTo>
                <a:lnTo>
                  <a:pt x="16249" y="6015"/>
                </a:lnTo>
                <a:lnTo>
                  <a:pt x="16243" y="6008"/>
                </a:lnTo>
                <a:lnTo>
                  <a:pt x="16243" y="6008"/>
                </a:lnTo>
                <a:lnTo>
                  <a:pt x="16243" y="6001"/>
                </a:lnTo>
                <a:lnTo>
                  <a:pt x="16240" y="5980"/>
                </a:lnTo>
                <a:lnTo>
                  <a:pt x="16236" y="5967"/>
                </a:lnTo>
                <a:lnTo>
                  <a:pt x="16237" y="5960"/>
                </a:lnTo>
                <a:lnTo>
                  <a:pt x="16234" y="5952"/>
                </a:lnTo>
                <a:lnTo>
                  <a:pt x="16236" y="5940"/>
                </a:lnTo>
                <a:lnTo>
                  <a:pt x="16240" y="5936"/>
                </a:lnTo>
                <a:lnTo>
                  <a:pt x="16243" y="5930"/>
                </a:lnTo>
                <a:lnTo>
                  <a:pt x="16243" y="5930"/>
                </a:lnTo>
                <a:lnTo>
                  <a:pt x="16249" y="5911"/>
                </a:lnTo>
                <a:lnTo>
                  <a:pt x="16259" y="5900"/>
                </a:lnTo>
                <a:lnTo>
                  <a:pt x="16261" y="5894"/>
                </a:lnTo>
                <a:lnTo>
                  <a:pt x="16272" y="5887"/>
                </a:lnTo>
                <a:lnTo>
                  <a:pt x="16273" y="5875"/>
                </a:lnTo>
                <a:lnTo>
                  <a:pt x="16263" y="5868"/>
                </a:lnTo>
                <a:lnTo>
                  <a:pt x="16263" y="5868"/>
                </a:lnTo>
                <a:lnTo>
                  <a:pt x="16253" y="5864"/>
                </a:lnTo>
                <a:lnTo>
                  <a:pt x="16240" y="5867"/>
                </a:lnTo>
                <a:lnTo>
                  <a:pt x="16233" y="5862"/>
                </a:lnTo>
                <a:lnTo>
                  <a:pt x="16230" y="5858"/>
                </a:lnTo>
                <a:lnTo>
                  <a:pt x="16227" y="5855"/>
                </a:lnTo>
                <a:lnTo>
                  <a:pt x="16227" y="5852"/>
                </a:lnTo>
                <a:lnTo>
                  <a:pt x="16228" y="5848"/>
                </a:lnTo>
                <a:lnTo>
                  <a:pt x="16228" y="5847"/>
                </a:lnTo>
                <a:lnTo>
                  <a:pt x="16225" y="5842"/>
                </a:lnTo>
                <a:lnTo>
                  <a:pt x="16218" y="5839"/>
                </a:lnTo>
                <a:lnTo>
                  <a:pt x="16218" y="5839"/>
                </a:lnTo>
                <a:lnTo>
                  <a:pt x="16215" y="5838"/>
                </a:lnTo>
                <a:lnTo>
                  <a:pt x="16214" y="5834"/>
                </a:lnTo>
                <a:lnTo>
                  <a:pt x="16221" y="5818"/>
                </a:lnTo>
                <a:lnTo>
                  <a:pt x="16227" y="5813"/>
                </a:lnTo>
                <a:lnTo>
                  <a:pt x="16228" y="5809"/>
                </a:lnTo>
                <a:lnTo>
                  <a:pt x="16225" y="5802"/>
                </a:lnTo>
                <a:lnTo>
                  <a:pt x="16215" y="5795"/>
                </a:lnTo>
                <a:lnTo>
                  <a:pt x="16214" y="5792"/>
                </a:lnTo>
                <a:lnTo>
                  <a:pt x="16214" y="5790"/>
                </a:lnTo>
                <a:lnTo>
                  <a:pt x="16220" y="5789"/>
                </a:lnTo>
                <a:lnTo>
                  <a:pt x="16225" y="5787"/>
                </a:lnTo>
                <a:lnTo>
                  <a:pt x="16225" y="5787"/>
                </a:lnTo>
                <a:lnTo>
                  <a:pt x="16234" y="5777"/>
                </a:lnTo>
                <a:lnTo>
                  <a:pt x="16238" y="5770"/>
                </a:lnTo>
                <a:lnTo>
                  <a:pt x="16240" y="5763"/>
                </a:lnTo>
                <a:lnTo>
                  <a:pt x="16250" y="5747"/>
                </a:lnTo>
                <a:lnTo>
                  <a:pt x="16253" y="5740"/>
                </a:lnTo>
                <a:lnTo>
                  <a:pt x="16256" y="5737"/>
                </a:lnTo>
                <a:lnTo>
                  <a:pt x="16256" y="5736"/>
                </a:lnTo>
                <a:lnTo>
                  <a:pt x="16257" y="5728"/>
                </a:lnTo>
                <a:lnTo>
                  <a:pt x="16257" y="5728"/>
                </a:lnTo>
                <a:lnTo>
                  <a:pt x="16260" y="5724"/>
                </a:lnTo>
                <a:lnTo>
                  <a:pt x="16266" y="5718"/>
                </a:lnTo>
                <a:lnTo>
                  <a:pt x="16270" y="5711"/>
                </a:lnTo>
                <a:lnTo>
                  <a:pt x="16277" y="5711"/>
                </a:lnTo>
                <a:lnTo>
                  <a:pt x="16286" y="5705"/>
                </a:lnTo>
                <a:lnTo>
                  <a:pt x="16290" y="5705"/>
                </a:lnTo>
                <a:lnTo>
                  <a:pt x="16296" y="5701"/>
                </a:lnTo>
                <a:lnTo>
                  <a:pt x="16306" y="5697"/>
                </a:lnTo>
                <a:lnTo>
                  <a:pt x="16315" y="5703"/>
                </a:lnTo>
                <a:lnTo>
                  <a:pt x="16315" y="5703"/>
                </a:lnTo>
                <a:lnTo>
                  <a:pt x="16318" y="5703"/>
                </a:lnTo>
                <a:lnTo>
                  <a:pt x="16322" y="5705"/>
                </a:lnTo>
                <a:lnTo>
                  <a:pt x="16323" y="5710"/>
                </a:lnTo>
                <a:lnTo>
                  <a:pt x="16329" y="5708"/>
                </a:lnTo>
                <a:lnTo>
                  <a:pt x="16335" y="5710"/>
                </a:lnTo>
                <a:lnTo>
                  <a:pt x="16349" y="5714"/>
                </a:lnTo>
                <a:lnTo>
                  <a:pt x="16352" y="5717"/>
                </a:lnTo>
                <a:lnTo>
                  <a:pt x="16362" y="5717"/>
                </a:lnTo>
                <a:lnTo>
                  <a:pt x="16364" y="5717"/>
                </a:lnTo>
                <a:lnTo>
                  <a:pt x="16364" y="5711"/>
                </a:lnTo>
                <a:lnTo>
                  <a:pt x="16368" y="5697"/>
                </a:lnTo>
                <a:lnTo>
                  <a:pt x="16368" y="5697"/>
                </a:lnTo>
                <a:lnTo>
                  <a:pt x="16367" y="5681"/>
                </a:lnTo>
                <a:lnTo>
                  <a:pt x="16359" y="5659"/>
                </a:lnTo>
                <a:lnTo>
                  <a:pt x="16362" y="5652"/>
                </a:lnTo>
                <a:lnTo>
                  <a:pt x="16361" y="5646"/>
                </a:lnTo>
                <a:lnTo>
                  <a:pt x="16354" y="5625"/>
                </a:lnTo>
                <a:lnTo>
                  <a:pt x="16352" y="5602"/>
                </a:lnTo>
                <a:lnTo>
                  <a:pt x="16352" y="5602"/>
                </a:lnTo>
                <a:lnTo>
                  <a:pt x="16352" y="5595"/>
                </a:lnTo>
                <a:lnTo>
                  <a:pt x="16349" y="5590"/>
                </a:lnTo>
                <a:lnTo>
                  <a:pt x="16338" y="5582"/>
                </a:lnTo>
                <a:lnTo>
                  <a:pt x="16326" y="5579"/>
                </a:lnTo>
                <a:lnTo>
                  <a:pt x="16322" y="5579"/>
                </a:lnTo>
                <a:lnTo>
                  <a:pt x="16316" y="5582"/>
                </a:lnTo>
                <a:lnTo>
                  <a:pt x="16300" y="5600"/>
                </a:lnTo>
                <a:lnTo>
                  <a:pt x="16296" y="5593"/>
                </a:lnTo>
                <a:lnTo>
                  <a:pt x="16295" y="5590"/>
                </a:lnTo>
                <a:lnTo>
                  <a:pt x="16293" y="5589"/>
                </a:lnTo>
                <a:lnTo>
                  <a:pt x="16293" y="5589"/>
                </a:lnTo>
                <a:lnTo>
                  <a:pt x="16287" y="5587"/>
                </a:lnTo>
                <a:lnTo>
                  <a:pt x="16285" y="5586"/>
                </a:lnTo>
                <a:lnTo>
                  <a:pt x="16286" y="5582"/>
                </a:lnTo>
                <a:lnTo>
                  <a:pt x="16289" y="5579"/>
                </a:lnTo>
                <a:lnTo>
                  <a:pt x="16289" y="5577"/>
                </a:lnTo>
                <a:lnTo>
                  <a:pt x="16286" y="557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pt-BR" sz="1013"/>
          </a:p>
        </p:txBody>
      </p:sp>
      <p:pic>
        <p:nvPicPr>
          <p:cNvPr id="112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819" y="1494299"/>
            <a:ext cx="408250" cy="1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865" y="1686946"/>
            <a:ext cx="408250" cy="1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291" y="2593050"/>
            <a:ext cx="408250" cy="1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334" y="2753236"/>
            <a:ext cx="408250" cy="1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570" y="4540152"/>
            <a:ext cx="408250" cy="1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" name="Retângulo 296"/>
          <p:cNvSpPr/>
          <p:nvPr/>
        </p:nvSpPr>
        <p:spPr>
          <a:xfrm>
            <a:off x="432961" y="363204"/>
            <a:ext cx="47760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i="1" dirty="0">
                <a:solidFill>
                  <a:srgbClr val="0070C0"/>
                </a:solidFill>
                <a:cs typeface="Calibri" panose="020F0502020204030204" pitchFamily="34" charset="0"/>
              </a:rPr>
              <a:t>Corredor Logístico Rodoviário Intermodal Norte-Sul de SC</a:t>
            </a:r>
          </a:p>
          <a:p>
            <a:r>
              <a:rPr lang="pt-BR" b="1" i="1" dirty="0">
                <a:solidFill>
                  <a:srgbClr val="0070C0"/>
                </a:solidFill>
                <a:cs typeface="Calibri" panose="020F0502020204030204" pitchFamily="34" charset="0"/>
              </a:rPr>
              <a:t>BR 116</a:t>
            </a:r>
          </a:p>
        </p:txBody>
      </p:sp>
      <p:pic>
        <p:nvPicPr>
          <p:cNvPr id="295" name="Imagem 29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382" y="2742565"/>
            <a:ext cx="624510" cy="62451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139598" y="1441608"/>
            <a:ext cx="14213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Porto Itapoá</a:t>
            </a:r>
          </a:p>
        </p:txBody>
      </p:sp>
      <p:sp>
        <p:nvSpPr>
          <p:cNvPr id="333" name="CaixaDeTexto 332"/>
          <p:cNvSpPr txBox="1"/>
          <p:nvPr/>
        </p:nvSpPr>
        <p:spPr>
          <a:xfrm>
            <a:off x="10106011" y="1680234"/>
            <a:ext cx="1158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Porto São Francisco do Sul</a:t>
            </a:r>
          </a:p>
        </p:txBody>
      </p:sp>
      <p:sp>
        <p:nvSpPr>
          <p:cNvPr id="334" name="CaixaDeTexto 333"/>
          <p:cNvSpPr txBox="1"/>
          <p:nvPr/>
        </p:nvSpPr>
        <p:spPr>
          <a:xfrm>
            <a:off x="10058136" y="2512206"/>
            <a:ext cx="14213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Porto Navegantes</a:t>
            </a:r>
          </a:p>
        </p:txBody>
      </p:sp>
      <p:sp>
        <p:nvSpPr>
          <p:cNvPr id="335" name="CaixaDeTexto 334"/>
          <p:cNvSpPr txBox="1"/>
          <p:nvPr/>
        </p:nvSpPr>
        <p:spPr>
          <a:xfrm>
            <a:off x="10132491" y="2760049"/>
            <a:ext cx="14213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Porto Itajaí</a:t>
            </a:r>
          </a:p>
        </p:txBody>
      </p:sp>
      <p:sp>
        <p:nvSpPr>
          <p:cNvPr id="336" name="CaixaDeTexto 335"/>
          <p:cNvSpPr txBox="1"/>
          <p:nvPr/>
        </p:nvSpPr>
        <p:spPr>
          <a:xfrm>
            <a:off x="10009823" y="4518758"/>
            <a:ext cx="14213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Porto Imbituba</a:t>
            </a:r>
          </a:p>
        </p:txBody>
      </p:sp>
      <p:sp>
        <p:nvSpPr>
          <p:cNvPr id="74" name="Retângulo 73">
            <a:extLst>
              <a:ext uri="{FF2B5EF4-FFF2-40B4-BE49-F238E27FC236}">
                <a16:creationId xmlns:a16="http://schemas.microsoft.com/office/drawing/2014/main" id="{6165ABE0-8F0C-4635-8091-AAB8766BAA4A}"/>
              </a:ext>
            </a:extLst>
          </p:cNvPr>
          <p:cNvSpPr/>
          <p:nvPr/>
        </p:nvSpPr>
        <p:spPr>
          <a:xfrm>
            <a:off x="430032" y="4272677"/>
            <a:ext cx="6161268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b="1" dirty="0">
                <a:solidFill>
                  <a:srgbClr val="0070C0"/>
                </a:solidFill>
              </a:rPr>
              <a:t>Dados Socioeconômicos:</a:t>
            </a:r>
            <a:endParaRPr lang="pt-BR" sz="600" b="1" dirty="0">
              <a:solidFill>
                <a:srgbClr val="0070C0"/>
              </a:solidFill>
            </a:endParaRP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Pop. em 2020: </a:t>
            </a:r>
            <a:r>
              <a:rPr lang="pt-BR" sz="1100" b="1" dirty="0">
                <a:solidFill>
                  <a:srgbClr val="0070C0"/>
                </a:solidFill>
              </a:rPr>
              <a:t>500,2 mil</a:t>
            </a: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PIB em 2018: </a:t>
            </a:r>
            <a:r>
              <a:rPr lang="pt-BR" sz="1100" b="1" dirty="0">
                <a:solidFill>
                  <a:srgbClr val="0070C0"/>
                </a:solidFill>
              </a:rPr>
              <a:t>R$ 16,1 bilhões</a:t>
            </a:r>
            <a:endParaRPr lang="pt-BR" sz="1100" dirty="0">
              <a:solidFill>
                <a:srgbClr val="0070C0"/>
              </a:solidFill>
            </a:endParaRP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Exp. + Imp. em 2020: </a:t>
            </a:r>
            <a:r>
              <a:rPr lang="pt-BR" sz="1100" b="1" dirty="0">
                <a:solidFill>
                  <a:srgbClr val="0070C0"/>
                </a:solidFill>
              </a:rPr>
              <a:t>US$ FOB 830,7 milhões</a:t>
            </a: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Estabelecimentos em 2019:</a:t>
            </a:r>
            <a:r>
              <a:rPr lang="pt-BR" sz="1100" b="1" dirty="0">
                <a:solidFill>
                  <a:srgbClr val="0070C0"/>
                </a:solidFill>
              </a:rPr>
              <a:t> 14,0 mil</a:t>
            </a: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Trabalhadores em 2019: </a:t>
            </a:r>
            <a:r>
              <a:rPr lang="pt-BR" sz="1100" b="1" dirty="0">
                <a:solidFill>
                  <a:srgbClr val="0070C0"/>
                </a:solidFill>
              </a:rPr>
              <a:t>122,4 mil</a:t>
            </a: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Arrecadação de Tributos Federais em 2020: </a:t>
            </a:r>
            <a:r>
              <a:rPr lang="pt-BR" sz="1100" b="1" dirty="0">
                <a:solidFill>
                  <a:srgbClr val="0070C0"/>
                </a:solidFill>
              </a:rPr>
              <a:t>R$ 1,5 bilhão</a:t>
            </a: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Arrecadação de ICMS em 2020: </a:t>
            </a:r>
            <a:r>
              <a:rPr lang="pt-BR" sz="1100" b="1" dirty="0">
                <a:solidFill>
                  <a:srgbClr val="0070C0"/>
                </a:solidFill>
              </a:rPr>
              <a:t>R$ 764,0 milhões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1485940" y="2136796"/>
            <a:ext cx="1368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ea typeface="+mn-ea"/>
                <a:cs typeface="+mn-cs"/>
              </a:rPr>
              <a:t>Argentina</a:t>
            </a:r>
          </a:p>
        </p:txBody>
      </p:sp>
      <p:pic>
        <p:nvPicPr>
          <p:cNvPr id="45" name="Imagem 44"/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810" y="1554610"/>
            <a:ext cx="323316" cy="302998"/>
          </a:xfrm>
          <a:prstGeom prst="rect">
            <a:avLst/>
          </a:prstGeom>
        </p:spPr>
      </p:pic>
      <p:sp>
        <p:nvSpPr>
          <p:cNvPr id="46" name="Retângulo 45"/>
          <p:cNvSpPr/>
          <p:nvPr/>
        </p:nvSpPr>
        <p:spPr>
          <a:xfrm>
            <a:off x="1716174" y="1450608"/>
            <a:ext cx="11621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800" dirty="0">
                <a:solidFill>
                  <a:srgbClr val="0070C0"/>
                </a:solidFill>
              </a:rPr>
              <a:t>Ponto de fronteira</a:t>
            </a:r>
          </a:p>
          <a:p>
            <a:pPr algn="r"/>
            <a:r>
              <a:rPr lang="pt-BR" sz="800" b="1" dirty="0">
                <a:solidFill>
                  <a:srgbClr val="0070C0"/>
                </a:solidFill>
              </a:rPr>
              <a:t>Alfandegado – Dionísio Cerqueira</a:t>
            </a:r>
          </a:p>
        </p:txBody>
      </p:sp>
      <p:sp>
        <p:nvSpPr>
          <p:cNvPr id="94" name="CaixaDeTexto 93"/>
          <p:cNvSpPr txBox="1"/>
          <p:nvPr/>
        </p:nvSpPr>
        <p:spPr>
          <a:xfrm>
            <a:off x="9863773" y="3591658"/>
            <a:ext cx="14213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Florianópolis</a:t>
            </a:r>
          </a:p>
        </p:txBody>
      </p:sp>
      <p:grpSp>
        <p:nvGrpSpPr>
          <p:cNvPr id="146" name="Agrupar 145"/>
          <p:cNvGrpSpPr/>
          <p:nvPr/>
        </p:nvGrpSpPr>
        <p:grpSpPr>
          <a:xfrm>
            <a:off x="5346193" y="479384"/>
            <a:ext cx="380727" cy="368498"/>
            <a:chOff x="3022601" y="3044825"/>
            <a:chExt cx="741363" cy="717550"/>
          </a:xfrm>
        </p:grpSpPr>
        <p:sp>
          <p:nvSpPr>
            <p:cNvPr id="147" name="Freeform 164"/>
            <p:cNvSpPr>
              <a:spLocks/>
            </p:cNvSpPr>
            <p:nvPr/>
          </p:nvSpPr>
          <p:spPr bwMode="auto">
            <a:xfrm>
              <a:off x="3214689" y="3163888"/>
              <a:ext cx="454025" cy="550863"/>
            </a:xfrm>
            <a:custGeom>
              <a:avLst/>
              <a:gdLst>
                <a:gd name="T0" fmla="*/ 572 w 572"/>
                <a:gd name="T1" fmla="*/ 647 h 692"/>
                <a:gd name="T2" fmla="*/ 572 w 572"/>
                <a:gd name="T3" fmla="*/ 656 h 692"/>
                <a:gd name="T4" fmla="*/ 565 w 572"/>
                <a:gd name="T5" fmla="*/ 673 h 692"/>
                <a:gd name="T6" fmla="*/ 553 w 572"/>
                <a:gd name="T7" fmla="*/ 685 h 692"/>
                <a:gd name="T8" fmla="*/ 538 w 572"/>
                <a:gd name="T9" fmla="*/ 692 h 692"/>
                <a:gd name="T10" fmla="*/ 47 w 572"/>
                <a:gd name="T11" fmla="*/ 692 h 692"/>
                <a:gd name="T12" fmla="*/ 36 w 572"/>
                <a:gd name="T13" fmla="*/ 692 h 692"/>
                <a:gd name="T14" fmla="*/ 21 w 572"/>
                <a:gd name="T15" fmla="*/ 685 h 692"/>
                <a:gd name="T16" fmla="*/ 9 w 572"/>
                <a:gd name="T17" fmla="*/ 673 h 692"/>
                <a:gd name="T18" fmla="*/ 2 w 572"/>
                <a:gd name="T19" fmla="*/ 656 h 692"/>
                <a:gd name="T20" fmla="*/ 0 w 572"/>
                <a:gd name="T21" fmla="*/ 618 h 692"/>
                <a:gd name="T22" fmla="*/ 109 w 572"/>
                <a:gd name="T23" fmla="*/ 618 h 692"/>
                <a:gd name="T24" fmla="*/ 122 w 572"/>
                <a:gd name="T25" fmla="*/ 610 h 692"/>
                <a:gd name="T26" fmla="*/ 129 w 572"/>
                <a:gd name="T27" fmla="*/ 599 h 692"/>
                <a:gd name="T28" fmla="*/ 119 w 572"/>
                <a:gd name="T29" fmla="*/ 563 h 692"/>
                <a:gd name="T30" fmla="*/ 116 w 572"/>
                <a:gd name="T31" fmla="*/ 556 h 692"/>
                <a:gd name="T32" fmla="*/ 109 w 572"/>
                <a:gd name="T33" fmla="*/ 547 h 692"/>
                <a:gd name="T34" fmla="*/ 95 w 572"/>
                <a:gd name="T35" fmla="*/ 542 h 692"/>
                <a:gd name="T36" fmla="*/ 0 w 572"/>
                <a:gd name="T37" fmla="*/ 542 h 692"/>
                <a:gd name="T38" fmla="*/ 0 w 572"/>
                <a:gd name="T39" fmla="*/ 60 h 692"/>
                <a:gd name="T40" fmla="*/ 5 w 572"/>
                <a:gd name="T41" fmla="*/ 43 h 692"/>
                <a:gd name="T42" fmla="*/ 16 w 572"/>
                <a:gd name="T43" fmla="*/ 29 h 692"/>
                <a:gd name="T44" fmla="*/ 29 w 572"/>
                <a:gd name="T45" fmla="*/ 20 h 692"/>
                <a:gd name="T46" fmla="*/ 48 w 572"/>
                <a:gd name="T47" fmla="*/ 15 h 692"/>
                <a:gd name="T48" fmla="*/ 66 w 572"/>
                <a:gd name="T49" fmla="*/ 13 h 692"/>
                <a:gd name="T50" fmla="*/ 190 w 572"/>
                <a:gd name="T51" fmla="*/ 3 h 692"/>
                <a:gd name="T52" fmla="*/ 286 w 572"/>
                <a:gd name="T53" fmla="*/ 0 h 692"/>
                <a:gd name="T54" fmla="*/ 338 w 572"/>
                <a:gd name="T55" fmla="*/ 1 h 692"/>
                <a:gd name="T56" fmla="*/ 460 w 572"/>
                <a:gd name="T57" fmla="*/ 8 h 692"/>
                <a:gd name="T58" fmla="*/ 526 w 572"/>
                <a:gd name="T59" fmla="*/ 15 h 692"/>
                <a:gd name="T60" fmla="*/ 534 w 572"/>
                <a:gd name="T61" fmla="*/ 17 h 692"/>
                <a:gd name="T62" fmla="*/ 551 w 572"/>
                <a:gd name="T63" fmla="*/ 25 h 692"/>
                <a:gd name="T64" fmla="*/ 565 w 572"/>
                <a:gd name="T65" fmla="*/ 36 h 692"/>
                <a:gd name="T66" fmla="*/ 572 w 572"/>
                <a:gd name="T67" fmla="*/ 51 h 692"/>
                <a:gd name="T68" fmla="*/ 572 w 572"/>
                <a:gd name="T69" fmla="*/ 542 h 692"/>
                <a:gd name="T70" fmla="*/ 488 w 572"/>
                <a:gd name="T71" fmla="*/ 542 h 692"/>
                <a:gd name="T72" fmla="*/ 469 w 572"/>
                <a:gd name="T73" fmla="*/ 544 h 692"/>
                <a:gd name="T74" fmla="*/ 462 w 572"/>
                <a:gd name="T75" fmla="*/ 551 h 692"/>
                <a:gd name="T76" fmla="*/ 455 w 572"/>
                <a:gd name="T77" fmla="*/ 563 h 692"/>
                <a:gd name="T78" fmla="*/ 445 w 572"/>
                <a:gd name="T79" fmla="*/ 596 h 692"/>
                <a:gd name="T80" fmla="*/ 446 w 572"/>
                <a:gd name="T81" fmla="*/ 603 h 692"/>
                <a:gd name="T82" fmla="*/ 458 w 572"/>
                <a:gd name="T83" fmla="*/ 615 h 692"/>
                <a:gd name="T84" fmla="*/ 572 w 572"/>
                <a:gd name="T85" fmla="*/ 618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2" h="692">
                  <a:moveTo>
                    <a:pt x="572" y="618"/>
                  </a:moveTo>
                  <a:lnTo>
                    <a:pt x="572" y="647"/>
                  </a:lnTo>
                  <a:lnTo>
                    <a:pt x="572" y="647"/>
                  </a:lnTo>
                  <a:lnTo>
                    <a:pt x="572" y="656"/>
                  </a:lnTo>
                  <a:lnTo>
                    <a:pt x="569" y="665"/>
                  </a:lnTo>
                  <a:lnTo>
                    <a:pt x="565" y="673"/>
                  </a:lnTo>
                  <a:lnTo>
                    <a:pt x="560" y="680"/>
                  </a:lnTo>
                  <a:lnTo>
                    <a:pt x="553" y="685"/>
                  </a:lnTo>
                  <a:lnTo>
                    <a:pt x="545" y="689"/>
                  </a:lnTo>
                  <a:lnTo>
                    <a:pt x="538" y="692"/>
                  </a:lnTo>
                  <a:lnTo>
                    <a:pt x="527" y="692"/>
                  </a:lnTo>
                  <a:lnTo>
                    <a:pt x="47" y="692"/>
                  </a:lnTo>
                  <a:lnTo>
                    <a:pt x="47" y="692"/>
                  </a:lnTo>
                  <a:lnTo>
                    <a:pt x="36" y="692"/>
                  </a:lnTo>
                  <a:lnTo>
                    <a:pt x="28" y="689"/>
                  </a:lnTo>
                  <a:lnTo>
                    <a:pt x="21" y="685"/>
                  </a:lnTo>
                  <a:lnTo>
                    <a:pt x="14" y="680"/>
                  </a:lnTo>
                  <a:lnTo>
                    <a:pt x="9" y="673"/>
                  </a:lnTo>
                  <a:lnTo>
                    <a:pt x="3" y="665"/>
                  </a:lnTo>
                  <a:lnTo>
                    <a:pt x="2" y="656"/>
                  </a:lnTo>
                  <a:lnTo>
                    <a:pt x="0" y="647"/>
                  </a:lnTo>
                  <a:lnTo>
                    <a:pt x="0" y="618"/>
                  </a:lnTo>
                  <a:lnTo>
                    <a:pt x="109" y="618"/>
                  </a:lnTo>
                  <a:lnTo>
                    <a:pt x="109" y="618"/>
                  </a:lnTo>
                  <a:lnTo>
                    <a:pt x="114" y="615"/>
                  </a:lnTo>
                  <a:lnTo>
                    <a:pt x="122" y="610"/>
                  </a:lnTo>
                  <a:lnTo>
                    <a:pt x="128" y="603"/>
                  </a:lnTo>
                  <a:lnTo>
                    <a:pt x="129" y="599"/>
                  </a:lnTo>
                  <a:lnTo>
                    <a:pt x="129" y="596"/>
                  </a:lnTo>
                  <a:lnTo>
                    <a:pt x="119" y="563"/>
                  </a:lnTo>
                  <a:lnTo>
                    <a:pt x="119" y="563"/>
                  </a:lnTo>
                  <a:lnTo>
                    <a:pt x="116" y="556"/>
                  </a:lnTo>
                  <a:lnTo>
                    <a:pt x="112" y="551"/>
                  </a:lnTo>
                  <a:lnTo>
                    <a:pt x="109" y="547"/>
                  </a:lnTo>
                  <a:lnTo>
                    <a:pt x="105" y="544"/>
                  </a:lnTo>
                  <a:lnTo>
                    <a:pt x="95" y="542"/>
                  </a:lnTo>
                  <a:lnTo>
                    <a:pt x="86" y="542"/>
                  </a:lnTo>
                  <a:lnTo>
                    <a:pt x="0" y="542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" y="51"/>
                  </a:lnTo>
                  <a:lnTo>
                    <a:pt x="5" y="43"/>
                  </a:lnTo>
                  <a:lnTo>
                    <a:pt x="9" y="36"/>
                  </a:lnTo>
                  <a:lnTo>
                    <a:pt x="16" y="29"/>
                  </a:lnTo>
                  <a:lnTo>
                    <a:pt x="22" y="24"/>
                  </a:lnTo>
                  <a:lnTo>
                    <a:pt x="29" y="20"/>
                  </a:lnTo>
                  <a:lnTo>
                    <a:pt x="38" y="17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66" y="13"/>
                  </a:lnTo>
                  <a:lnTo>
                    <a:pt x="114" y="8"/>
                  </a:lnTo>
                  <a:lnTo>
                    <a:pt x="190" y="3"/>
                  </a:lnTo>
                  <a:lnTo>
                    <a:pt x="236" y="1"/>
                  </a:lnTo>
                  <a:lnTo>
                    <a:pt x="286" y="0"/>
                  </a:lnTo>
                  <a:lnTo>
                    <a:pt x="286" y="0"/>
                  </a:lnTo>
                  <a:lnTo>
                    <a:pt x="338" y="1"/>
                  </a:lnTo>
                  <a:lnTo>
                    <a:pt x="384" y="3"/>
                  </a:lnTo>
                  <a:lnTo>
                    <a:pt x="460" y="8"/>
                  </a:lnTo>
                  <a:lnTo>
                    <a:pt x="508" y="13"/>
                  </a:lnTo>
                  <a:lnTo>
                    <a:pt x="526" y="15"/>
                  </a:lnTo>
                  <a:lnTo>
                    <a:pt x="526" y="15"/>
                  </a:lnTo>
                  <a:lnTo>
                    <a:pt x="534" y="17"/>
                  </a:lnTo>
                  <a:lnTo>
                    <a:pt x="545" y="20"/>
                  </a:lnTo>
                  <a:lnTo>
                    <a:pt x="551" y="25"/>
                  </a:lnTo>
                  <a:lnTo>
                    <a:pt x="558" y="31"/>
                  </a:lnTo>
                  <a:lnTo>
                    <a:pt x="565" y="36"/>
                  </a:lnTo>
                  <a:lnTo>
                    <a:pt x="569" y="43"/>
                  </a:lnTo>
                  <a:lnTo>
                    <a:pt x="572" y="51"/>
                  </a:lnTo>
                  <a:lnTo>
                    <a:pt x="572" y="60"/>
                  </a:lnTo>
                  <a:lnTo>
                    <a:pt x="572" y="542"/>
                  </a:lnTo>
                  <a:lnTo>
                    <a:pt x="488" y="542"/>
                  </a:lnTo>
                  <a:lnTo>
                    <a:pt x="488" y="542"/>
                  </a:lnTo>
                  <a:lnTo>
                    <a:pt x="477" y="542"/>
                  </a:lnTo>
                  <a:lnTo>
                    <a:pt x="469" y="544"/>
                  </a:lnTo>
                  <a:lnTo>
                    <a:pt x="465" y="547"/>
                  </a:lnTo>
                  <a:lnTo>
                    <a:pt x="462" y="551"/>
                  </a:lnTo>
                  <a:lnTo>
                    <a:pt x="458" y="556"/>
                  </a:lnTo>
                  <a:lnTo>
                    <a:pt x="455" y="563"/>
                  </a:lnTo>
                  <a:lnTo>
                    <a:pt x="445" y="596"/>
                  </a:lnTo>
                  <a:lnTo>
                    <a:pt x="445" y="596"/>
                  </a:lnTo>
                  <a:lnTo>
                    <a:pt x="445" y="599"/>
                  </a:lnTo>
                  <a:lnTo>
                    <a:pt x="446" y="603"/>
                  </a:lnTo>
                  <a:lnTo>
                    <a:pt x="452" y="610"/>
                  </a:lnTo>
                  <a:lnTo>
                    <a:pt x="458" y="615"/>
                  </a:lnTo>
                  <a:lnTo>
                    <a:pt x="465" y="618"/>
                  </a:lnTo>
                  <a:lnTo>
                    <a:pt x="572" y="618"/>
                  </a:lnTo>
                  <a:close/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8" name="Freeform 165"/>
            <p:cNvSpPr>
              <a:spLocks/>
            </p:cNvSpPr>
            <p:nvPr/>
          </p:nvSpPr>
          <p:spPr bwMode="auto">
            <a:xfrm>
              <a:off x="3273426" y="3522663"/>
              <a:ext cx="336550" cy="60325"/>
            </a:xfrm>
            <a:custGeom>
              <a:avLst/>
              <a:gdLst>
                <a:gd name="T0" fmla="*/ 0 w 422"/>
                <a:gd name="T1" fmla="*/ 0 h 76"/>
                <a:gd name="T2" fmla="*/ 60 w 422"/>
                <a:gd name="T3" fmla="*/ 0 h 76"/>
                <a:gd name="T4" fmla="*/ 105 w 422"/>
                <a:gd name="T5" fmla="*/ 76 h 76"/>
                <a:gd name="T6" fmla="*/ 317 w 422"/>
                <a:gd name="T7" fmla="*/ 76 h 76"/>
                <a:gd name="T8" fmla="*/ 317 w 422"/>
                <a:gd name="T9" fmla="*/ 76 h 76"/>
                <a:gd name="T10" fmla="*/ 338 w 422"/>
                <a:gd name="T11" fmla="*/ 38 h 76"/>
                <a:gd name="T12" fmla="*/ 362 w 422"/>
                <a:gd name="T13" fmla="*/ 0 h 76"/>
                <a:gd name="T14" fmla="*/ 422 w 422"/>
                <a:gd name="T1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2" h="76">
                  <a:moveTo>
                    <a:pt x="0" y="0"/>
                  </a:moveTo>
                  <a:lnTo>
                    <a:pt x="60" y="0"/>
                  </a:lnTo>
                  <a:lnTo>
                    <a:pt x="105" y="76"/>
                  </a:lnTo>
                  <a:lnTo>
                    <a:pt x="317" y="76"/>
                  </a:lnTo>
                  <a:lnTo>
                    <a:pt x="317" y="76"/>
                  </a:lnTo>
                  <a:lnTo>
                    <a:pt x="338" y="38"/>
                  </a:lnTo>
                  <a:lnTo>
                    <a:pt x="362" y="0"/>
                  </a:lnTo>
                  <a:lnTo>
                    <a:pt x="422" y="0"/>
                  </a:lnTo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9" name="Line 166"/>
            <p:cNvSpPr>
              <a:spLocks noChangeShapeType="1"/>
            </p:cNvSpPr>
            <p:nvPr/>
          </p:nvSpPr>
          <p:spPr bwMode="auto">
            <a:xfrm>
              <a:off x="3382964" y="3522663"/>
              <a:ext cx="117475" cy="0"/>
            </a:xfrm>
            <a:prstGeom prst="line">
              <a:avLst/>
            </a:pr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0" name="Line 167"/>
            <p:cNvSpPr>
              <a:spLocks noChangeShapeType="1"/>
            </p:cNvSpPr>
            <p:nvPr/>
          </p:nvSpPr>
          <p:spPr bwMode="auto">
            <a:xfrm>
              <a:off x="3357564" y="3463925"/>
              <a:ext cx="168275" cy="0"/>
            </a:xfrm>
            <a:prstGeom prst="line">
              <a:avLst/>
            </a:pr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1" name="Line 168"/>
            <p:cNvSpPr>
              <a:spLocks noChangeShapeType="1"/>
            </p:cNvSpPr>
            <p:nvPr/>
          </p:nvSpPr>
          <p:spPr bwMode="auto">
            <a:xfrm>
              <a:off x="3405189" y="3643313"/>
              <a:ext cx="73025" cy="0"/>
            </a:xfrm>
            <a:prstGeom prst="line">
              <a:avLst/>
            </a:pr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2" name="Freeform 169"/>
            <p:cNvSpPr>
              <a:spLocks/>
            </p:cNvSpPr>
            <p:nvPr/>
          </p:nvSpPr>
          <p:spPr bwMode="auto">
            <a:xfrm>
              <a:off x="3273426" y="3248025"/>
              <a:ext cx="336550" cy="155575"/>
            </a:xfrm>
            <a:custGeom>
              <a:avLst/>
              <a:gdLst>
                <a:gd name="T0" fmla="*/ 0 w 422"/>
                <a:gd name="T1" fmla="*/ 0 h 196"/>
                <a:gd name="T2" fmla="*/ 0 w 422"/>
                <a:gd name="T3" fmla="*/ 136 h 196"/>
                <a:gd name="T4" fmla="*/ 0 w 422"/>
                <a:gd name="T5" fmla="*/ 136 h 196"/>
                <a:gd name="T6" fmla="*/ 0 w 422"/>
                <a:gd name="T7" fmla="*/ 144 h 196"/>
                <a:gd name="T8" fmla="*/ 3 w 422"/>
                <a:gd name="T9" fmla="*/ 153 h 196"/>
                <a:gd name="T10" fmla="*/ 7 w 422"/>
                <a:gd name="T11" fmla="*/ 160 h 196"/>
                <a:gd name="T12" fmla="*/ 12 w 422"/>
                <a:gd name="T13" fmla="*/ 165 h 196"/>
                <a:gd name="T14" fmla="*/ 19 w 422"/>
                <a:gd name="T15" fmla="*/ 170 h 196"/>
                <a:gd name="T16" fmla="*/ 26 w 422"/>
                <a:gd name="T17" fmla="*/ 175 h 196"/>
                <a:gd name="T18" fmla="*/ 34 w 422"/>
                <a:gd name="T19" fmla="*/ 179 h 196"/>
                <a:gd name="T20" fmla="*/ 45 w 422"/>
                <a:gd name="T21" fmla="*/ 181 h 196"/>
                <a:gd name="T22" fmla="*/ 45 w 422"/>
                <a:gd name="T23" fmla="*/ 181 h 196"/>
                <a:gd name="T24" fmla="*/ 60 w 422"/>
                <a:gd name="T25" fmla="*/ 184 h 196"/>
                <a:gd name="T26" fmla="*/ 98 w 422"/>
                <a:gd name="T27" fmla="*/ 189 h 196"/>
                <a:gd name="T28" fmla="*/ 152 w 422"/>
                <a:gd name="T29" fmla="*/ 194 h 196"/>
                <a:gd name="T30" fmla="*/ 181 w 422"/>
                <a:gd name="T31" fmla="*/ 196 h 196"/>
                <a:gd name="T32" fmla="*/ 210 w 422"/>
                <a:gd name="T33" fmla="*/ 196 h 196"/>
                <a:gd name="T34" fmla="*/ 210 w 422"/>
                <a:gd name="T35" fmla="*/ 196 h 196"/>
                <a:gd name="T36" fmla="*/ 241 w 422"/>
                <a:gd name="T37" fmla="*/ 196 h 196"/>
                <a:gd name="T38" fmla="*/ 270 w 422"/>
                <a:gd name="T39" fmla="*/ 194 h 196"/>
                <a:gd name="T40" fmla="*/ 324 w 422"/>
                <a:gd name="T41" fmla="*/ 189 h 196"/>
                <a:gd name="T42" fmla="*/ 362 w 422"/>
                <a:gd name="T43" fmla="*/ 184 h 196"/>
                <a:gd name="T44" fmla="*/ 377 w 422"/>
                <a:gd name="T45" fmla="*/ 181 h 196"/>
                <a:gd name="T46" fmla="*/ 377 w 422"/>
                <a:gd name="T47" fmla="*/ 181 h 196"/>
                <a:gd name="T48" fmla="*/ 386 w 422"/>
                <a:gd name="T49" fmla="*/ 179 h 196"/>
                <a:gd name="T50" fmla="*/ 395 w 422"/>
                <a:gd name="T51" fmla="*/ 175 h 196"/>
                <a:gd name="T52" fmla="*/ 401 w 422"/>
                <a:gd name="T53" fmla="*/ 170 h 196"/>
                <a:gd name="T54" fmla="*/ 408 w 422"/>
                <a:gd name="T55" fmla="*/ 165 h 196"/>
                <a:gd name="T56" fmla="*/ 413 w 422"/>
                <a:gd name="T57" fmla="*/ 160 h 196"/>
                <a:gd name="T58" fmla="*/ 419 w 422"/>
                <a:gd name="T59" fmla="*/ 153 h 196"/>
                <a:gd name="T60" fmla="*/ 420 w 422"/>
                <a:gd name="T61" fmla="*/ 144 h 196"/>
                <a:gd name="T62" fmla="*/ 422 w 422"/>
                <a:gd name="T63" fmla="*/ 136 h 196"/>
                <a:gd name="T64" fmla="*/ 422 w 422"/>
                <a:gd name="T65" fmla="*/ 0 h 196"/>
                <a:gd name="T66" fmla="*/ 0 w 422"/>
                <a:gd name="T67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22" h="196">
                  <a:moveTo>
                    <a:pt x="0" y="0"/>
                  </a:moveTo>
                  <a:lnTo>
                    <a:pt x="0" y="136"/>
                  </a:lnTo>
                  <a:lnTo>
                    <a:pt x="0" y="136"/>
                  </a:lnTo>
                  <a:lnTo>
                    <a:pt x="0" y="144"/>
                  </a:lnTo>
                  <a:lnTo>
                    <a:pt x="3" y="153"/>
                  </a:lnTo>
                  <a:lnTo>
                    <a:pt x="7" y="160"/>
                  </a:lnTo>
                  <a:lnTo>
                    <a:pt x="12" y="165"/>
                  </a:lnTo>
                  <a:lnTo>
                    <a:pt x="19" y="170"/>
                  </a:lnTo>
                  <a:lnTo>
                    <a:pt x="26" y="175"/>
                  </a:lnTo>
                  <a:lnTo>
                    <a:pt x="34" y="179"/>
                  </a:lnTo>
                  <a:lnTo>
                    <a:pt x="45" y="181"/>
                  </a:lnTo>
                  <a:lnTo>
                    <a:pt x="45" y="181"/>
                  </a:lnTo>
                  <a:lnTo>
                    <a:pt x="60" y="184"/>
                  </a:lnTo>
                  <a:lnTo>
                    <a:pt x="98" y="189"/>
                  </a:lnTo>
                  <a:lnTo>
                    <a:pt x="152" y="194"/>
                  </a:lnTo>
                  <a:lnTo>
                    <a:pt x="181" y="196"/>
                  </a:lnTo>
                  <a:lnTo>
                    <a:pt x="210" y="196"/>
                  </a:lnTo>
                  <a:lnTo>
                    <a:pt x="210" y="196"/>
                  </a:lnTo>
                  <a:lnTo>
                    <a:pt x="241" y="196"/>
                  </a:lnTo>
                  <a:lnTo>
                    <a:pt x="270" y="194"/>
                  </a:lnTo>
                  <a:lnTo>
                    <a:pt x="324" y="189"/>
                  </a:lnTo>
                  <a:lnTo>
                    <a:pt x="362" y="184"/>
                  </a:lnTo>
                  <a:lnTo>
                    <a:pt x="377" y="181"/>
                  </a:lnTo>
                  <a:lnTo>
                    <a:pt x="377" y="181"/>
                  </a:lnTo>
                  <a:lnTo>
                    <a:pt x="386" y="179"/>
                  </a:lnTo>
                  <a:lnTo>
                    <a:pt x="395" y="175"/>
                  </a:lnTo>
                  <a:lnTo>
                    <a:pt x="401" y="170"/>
                  </a:lnTo>
                  <a:lnTo>
                    <a:pt x="408" y="165"/>
                  </a:lnTo>
                  <a:lnTo>
                    <a:pt x="413" y="160"/>
                  </a:lnTo>
                  <a:lnTo>
                    <a:pt x="419" y="153"/>
                  </a:lnTo>
                  <a:lnTo>
                    <a:pt x="420" y="144"/>
                  </a:lnTo>
                  <a:lnTo>
                    <a:pt x="422" y="136"/>
                  </a:lnTo>
                  <a:lnTo>
                    <a:pt x="422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3" name="Freeform 170"/>
            <p:cNvSpPr>
              <a:spLocks/>
            </p:cNvSpPr>
            <p:nvPr/>
          </p:nvSpPr>
          <p:spPr bwMode="auto">
            <a:xfrm>
              <a:off x="3117851" y="3248025"/>
              <a:ext cx="96838" cy="155575"/>
            </a:xfrm>
            <a:custGeom>
              <a:avLst/>
              <a:gdLst>
                <a:gd name="T0" fmla="*/ 121 w 121"/>
                <a:gd name="T1" fmla="*/ 196 h 196"/>
                <a:gd name="T2" fmla="*/ 9 w 121"/>
                <a:gd name="T3" fmla="*/ 139 h 196"/>
                <a:gd name="T4" fmla="*/ 9 w 121"/>
                <a:gd name="T5" fmla="*/ 139 h 196"/>
                <a:gd name="T6" fmla="*/ 6 w 121"/>
                <a:gd name="T7" fmla="*/ 138 h 196"/>
                <a:gd name="T8" fmla="*/ 4 w 121"/>
                <a:gd name="T9" fmla="*/ 134 h 196"/>
                <a:gd name="T10" fmla="*/ 2 w 121"/>
                <a:gd name="T11" fmla="*/ 131 h 196"/>
                <a:gd name="T12" fmla="*/ 0 w 121"/>
                <a:gd name="T13" fmla="*/ 127 h 196"/>
                <a:gd name="T14" fmla="*/ 0 w 121"/>
                <a:gd name="T15" fmla="*/ 15 h 196"/>
                <a:gd name="T16" fmla="*/ 0 w 121"/>
                <a:gd name="T17" fmla="*/ 15 h 196"/>
                <a:gd name="T18" fmla="*/ 2 w 121"/>
                <a:gd name="T19" fmla="*/ 10 h 196"/>
                <a:gd name="T20" fmla="*/ 6 w 121"/>
                <a:gd name="T21" fmla="*/ 5 h 196"/>
                <a:gd name="T22" fmla="*/ 11 w 121"/>
                <a:gd name="T23" fmla="*/ 1 h 196"/>
                <a:gd name="T24" fmla="*/ 16 w 121"/>
                <a:gd name="T25" fmla="*/ 0 h 196"/>
                <a:gd name="T26" fmla="*/ 61 w 121"/>
                <a:gd name="T27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" h="196">
                  <a:moveTo>
                    <a:pt x="121" y="196"/>
                  </a:moveTo>
                  <a:lnTo>
                    <a:pt x="9" y="139"/>
                  </a:lnTo>
                  <a:lnTo>
                    <a:pt x="9" y="139"/>
                  </a:lnTo>
                  <a:lnTo>
                    <a:pt x="6" y="138"/>
                  </a:lnTo>
                  <a:lnTo>
                    <a:pt x="4" y="134"/>
                  </a:lnTo>
                  <a:lnTo>
                    <a:pt x="2" y="131"/>
                  </a:lnTo>
                  <a:lnTo>
                    <a:pt x="0" y="127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10"/>
                  </a:lnTo>
                  <a:lnTo>
                    <a:pt x="6" y="5"/>
                  </a:lnTo>
                  <a:lnTo>
                    <a:pt x="11" y="1"/>
                  </a:lnTo>
                  <a:lnTo>
                    <a:pt x="16" y="0"/>
                  </a:lnTo>
                  <a:lnTo>
                    <a:pt x="61" y="0"/>
                  </a:lnTo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4" name="Freeform 171"/>
            <p:cNvSpPr>
              <a:spLocks/>
            </p:cNvSpPr>
            <p:nvPr/>
          </p:nvSpPr>
          <p:spPr bwMode="auto">
            <a:xfrm>
              <a:off x="3668714" y="3248025"/>
              <a:ext cx="95250" cy="155575"/>
            </a:xfrm>
            <a:custGeom>
              <a:avLst/>
              <a:gdLst>
                <a:gd name="T0" fmla="*/ 0 w 121"/>
                <a:gd name="T1" fmla="*/ 196 h 196"/>
                <a:gd name="T2" fmla="*/ 114 w 121"/>
                <a:gd name="T3" fmla="*/ 139 h 196"/>
                <a:gd name="T4" fmla="*/ 114 w 121"/>
                <a:gd name="T5" fmla="*/ 139 h 196"/>
                <a:gd name="T6" fmla="*/ 117 w 121"/>
                <a:gd name="T7" fmla="*/ 138 h 196"/>
                <a:gd name="T8" fmla="*/ 119 w 121"/>
                <a:gd name="T9" fmla="*/ 134 h 196"/>
                <a:gd name="T10" fmla="*/ 121 w 121"/>
                <a:gd name="T11" fmla="*/ 131 h 196"/>
                <a:gd name="T12" fmla="*/ 121 w 121"/>
                <a:gd name="T13" fmla="*/ 127 h 196"/>
                <a:gd name="T14" fmla="*/ 121 w 121"/>
                <a:gd name="T15" fmla="*/ 15 h 196"/>
                <a:gd name="T16" fmla="*/ 121 w 121"/>
                <a:gd name="T17" fmla="*/ 15 h 196"/>
                <a:gd name="T18" fmla="*/ 121 w 121"/>
                <a:gd name="T19" fmla="*/ 10 h 196"/>
                <a:gd name="T20" fmla="*/ 117 w 121"/>
                <a:gd name="T21" fmla="*/ 5 h 196"/>
                <a:gd name="T22" fmla="*/ 112 w 121"/>
                <a:gd name="T23" fmla="*/ 1 h 196"/>
                <a:gd name="T24" fmla="*/ 107 w 121"/>
                <a:gd name="T25" fmla="*/ 0 h 196"/>
                <a:gd name="T26" fmla="*/ 60 w 121"/>
                <a:gd name="T27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" h="196">
                  <a:moveTo>
                    <a:pt x="0" y="196"/>
                  </a:moveTo>
                  <a:lnTo>
                    <a:pt x="114" y="139"/>
                  </a:lnTo>
                  <a:lnTo>
                    <a:pt x="114" y="139"/>
                  </a:lnTo>
                  <a:lnTo>
                    <a:pt x="117" y="138"/>
                  </a:lnTo>
                  <a:lnTo>
                    <a:pt x="119" y="134"/>
                  </a:lnTo>
                  <a:lnTo>
                    <a:pt x="121" y="131"/>
                  </a:lnTo>
                  <a:lnTo>
                    <a:pt x="121" y="127"/>
                  </a:lnTo>
                  <a:lnTo>
                    <a:pt x="121" y="15"/>
                  </a:lnTo>
                  <a:lnTo>
                    <a:pt x="121" y="15"/>
                  </a:lnTo>
                  <a:lnTo>
                    <a:pt x="121" y="10"/>
                  </a:lnTo>
                  <a:lnTo>
                    <a:pt x="117" y="5"/>
                  </a:lnTo>
                  <a:lnTo>
                    <a:pt x="112" y="1"/>
                  </a:lnTo>
                  <a:lnTo>
                    <a:pt x="107" y="0"/>
                  </a:lnTo>
                  <a:lnTo>
                    <a:pt x="60" y="0"/>
                  </a:lnTo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5" name="Freeform 172"/>
            <p:cNvSpPr>
              <a:spLocks/>
            </p:cNvSpPr>
            <p:nvPr/>
          </p:nvSpPr>
          <p:spPr bwMode="auto">
            <a:xfrm>
              <a:off x="3238501" y="3714750"/>
              <a:ext cx="106363" cy="47625"/>
            </a:xfrm>
            <a:custGeom>
              <a:avLst/>
              <a:gdLst>
                <a:gd name="T0" fmla="*/ 0 w 134"/>
                <a:gd name="T1" fmla="*/ 0 h 61"/>
                <a:gd name="T2" fmla="*/ 0 w 134"/>
                <a:gd name="T3" fmla="*/ 38 h 61"/>
                <a:gd name="T4" fmla="*/ 0 w 134"/>
                <a:gd name="T5" fmla="*/ 38 h 61"/>
                <a:gd name="T6" fmla="*/ 2 w 134"/>
                <a:gd name="T7" fmla="*/ 47 h 61"/>
                <a:gd name="T8" fmla="*/ 7 w 134"/>
                <a:gd name="T9" fmla="*/ 54 h 61"/>
                <a:gd name="T10" fmla="*/ 14 w 134"/>
                <a:gd name="T11" fmla="*/ 59 h 61"/>
                <a:gd name="T12" fmla="*/ 22 w 134"/>
                <a:gd name="T13" fmla="*/ 61 h 61"/>
                <a:gd name="T14" fmla="*/ 112 w 134"/>
                <a:gd name="T15" fmla="*/ 61 h 61"/>
                <a:gd name="T16" fmla="*/ 112 w 134"/>
                <a:gd name="T17" fmla="*/ 61 h 61"/>
                <a:gd name="T18" fmla="*/ 121 w 134"/>
                <a:gd name="T19" fmla="*/ 59 h 61"/>
                <a:gd name="T20" fmla="*/ 129 w 134"/>
                <a:gd name="T21" fmla="*/ 54 h 61"/>
                <a:gd name="T22" fmla="*/ 133 w 134"/>
                <a:gd name="T23" fmla="*/ 47 h 61"/>
                <a:gd name="T24" fmla="*/ 134 w 134"/>
                <a:gd name="T25" fmla="*/ 38 h 61"/>
                <a:gd name="T26" fmla="*/ 134 w 134"/>
                <a:gd name="T2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4" h="61">
                  <a:moveTo>
                    <a:pt x="0" y="0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2" y="47"/>
                  </a:lnTo>
                  <a:lnTo>
                    <a:pt x="7" y="54"/>
                  </a:lnTo>
                  <a:lnTo>
                    <a:pt x="14" y="59"/>
                  </a:lnTo>
                  <a:lnTo>
                    <a:pt x="22" y="61"/>
                  </a:lnTo>
                  <a:lnTo>
                    <a:pt x="112" y="61"/>
                  </a:lnTo>
                  <a:lnTo>
                    <a:pt x="112" y="61"/>
                  </a:lnTo>
                  <a:lnTo>
                    <a:pt x="121" y="59"/>
                  </a:lnTo>
                  <a:lnTo>
                    <a:pt x="129" y="54"/>
                  </a:lnTo>
                  <a:lnTo>
                    <a:pt x="133" y="47"/>
                  </a:lnTo>
                  <a:lnTo>
                    <a:pt x="134" y="38"/>
                  </a:lnTo>
                  <a:lnTo>
                    <a:pt x="134" y="0"/>
                  </a:lnTo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6" name="Freeform 173"/>
            <p:cNvSpPr>
              <a:spLocks/>
            </p:cNvSpPr>
            <p:nvPr/>
          </p:nvSpPr>
          <p:spPr bwMode="auto">
            <a:xfrm>
              <a:off x="3536951" y="3714750"/>
              <a:ext cx="107950" cy="47625"/>
            </a:xfrm>
            <a:custGeom>
              <a:avLst/>
              <a:gdLst>
                <a:gd name="T0" fmla="*/ 0 w 136"/>
                <a:gd name="T1" fmla="*/ 0 h 61"/>
                <a:gd name="T2" fmla="*/ 0 w 136"/>
                <a:gd name="T3" fmla="*/ 38 h 61"/>
                <a:gd name="T4" fmla="*/ 0 w 136"/>
                <a:gd name="T5" fmla="*/ 38 h 61"/>
                <a:gd name="T6" fmla="*/ 1 w 136"/>
                <a:gd name="T7" fmla="*/ 47 h 61"/>
                <a:gd name="T8" fmla="*/ 7 w 136"/>
                <a:gd name="T9" fmla="*/ 54 h 61"/>
                <a:gd name="T10" fmla="*/ 14 w 136"/>
                <a:gd name="T11" fmla="*/ 59 h 61"/>
                <a:gd name="T12" fmla="*/ 22 w 136"/>
                <a:gd name="T13" fmla="*/ 61 h 61"/>
                <a:gd name="T14" fmla="*/ 113 w 136"/>
                <a:gd name="T15" fmla="*/ 61 h 61"/>
                <a:gd name="T16" fmla="*/ 113 w 136"/>
                <a:gd name="T17" fmla="*/ 61 h 61"/>
                <a:gd name="T18" fmla="*/ 122 w 136"/>
                <a:gd name="T19" fmla="*/ 59 h 61"/>
                <a:gd name="T20" fmla="*/ 129 w 136"/>
                <a:gd name="T21" fmla="*/ 54 h 61"/>
                <a:gd name="T22" fmla="*/ 134 w 136"/>
                <a:gd name="T23" fmla="*/ 47 h 61"/>
                <a:gd name="T24" fmla="*/ 136 w 136"/>
                <a:gd name="T25" fmla="*/ 38 h 61"/>
                <a:gd name="T26" fmla="*/ 136 w 136"/>
                <a:gd name="T2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6" h="61">
                  <a:moveTo>
                    <a:pt x="0" y="0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1" y="47"/>
                  </a:lnTo>
                  <a:lnTo>
                    <a:pt x="7" y="54"/>
                  </a:lnTo>
                  <a:lnTo>
                    <a:pt x="14" y="59"/>
                  </a:lnTo>
                  <a:lnTo>
                    <a:pt x="22" y="61"/>
                  </a:lnTo>
                  <a:lnTo>
                    <a:pt x="113" y="61"/>
                  </a:lnTo>
                  <a:lnTo>
                    <a:pt x="113" y="61"/>
                  </a:lnTo>
                  <a:lnTo>
                    <a:pt x="122" y="59"/>
                  </a:lnTo>
                  <a:lnTo>
                    <a:pt x="129" y="54"/>
                  </a:lnTo>
                  <a:lnTo>
                    <a:pt x="134" y="47"/>
                  </a:lnTo>
                  <a:lnTo>
                    <a:pt x="136" y="38"/>
                  </a:lnTo>
                  <a:lnTo>
                    <a:pt x="136" y="0"/>
                  </a:lnTo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7" name="Freeform 174"/>
            <p:cNvSpPr>
              <a:spLocks/>
            </p:cNvSpPr>
            <p:nvPr/>
          </p:nvSpPr>
          <p:spPr bwMode="auto">
            <a:xfrm>
              <a:off x="3022601" y="3044825"/>
              <a:ext cx="646113" cy="611188"/>
            </a:xfrm>
            <a:custGeom>
              <a:avLst/>
              <a:gdLst>
                <a:gd name="T0" fmla="*/ 813 w 813"/>
                <a:gd name="T1" fmla="*/ 89 h 768"/>
                <a:gd name="T2" fmla="*/ 813 w 813"/>
                <a:gd name="T3" fmla="*/ 0 h 768"/>
                <a:gd name="T4" fmla="*/ 241 w 813"/>
                <a:gd name="T5" fmla="*/ 0 h 768"/>
                <a:gd name="T6" fmla="*/ 0 w 813"/>
                <a:gd name="T7" fmla="*/ 255 h 768"/>
                <a:gd name="T8" fmla="*/ 0 w 813"/>
                <a:gd name="T9" fmla="*/ 768 h 768"/>
                <a:gd name="T10" fmla="*/ 120 w 813"/>
                <a:gd name="T11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3" h="768">
                  <a:moveTo>
                    <a:pt x="813" y="89"/>
                  </a:moveTo>
                  <a:lnTo>
                    <a:pt x="813" y="0"/>
                  </a:lnTo>
                  <a:lnTo>
                    <a:pt x="241" y="0"/>
                  </a:lnTo>
                  <a:lnTo>
                    <a:pt x="0" y="255"/>
                  </a:lnTo>
                  <a:lnTo>
                    <a:pt x="0" y="768"/>
                  </a:lnTo>
                  <a:lnTo>
                    <a:pt x="120" y="768"/>
                  </a:lnTo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8" name="Freeform 175"/>
            <p:cNvSpPr>
              <a:spLocks/>
            </p:cNvSpPr>
            <p:nvPr/>
          </p:nvSpPr>
          <p:spPr bwMode="auto">
            <a:xfrm>
              <a:off x="3070226" y="3714750"/>
              <a:ext cx="84138" cy="47625"/>
            </a:xfrm>
            <a:custGeom>
              <a:avLst/>
              <a:gdLst>
                <a:gd name="T0" fmla="*/ 0 w 107"/>
                <a:gd name="T1" fmla="*/ 0 h 61"/>
                <a:gd name="T2" fmla="*/ 0 w 107"/>
                <a:gd name="T3" fmla="*/ 38 h 61"/>
                <a:gd name="T4" fmla="*/ 0 w 107"/>
                <a:gd name="T5" fmla="*/ 38 h 61"/>
                <a:gd name="T6" fmla="*/ 2 w 107"/>
                <a:gd name="T7" fmla="*/ 47 h 61"/>
                <a:gd name="T8" fmla="*/ 7 w 107"/>
                <a:gd name="T9" fmla="*/ 54 h 61"/>
                <a:gd name="T10" fmla="*/ 14 w 107"/>
                <a:gd name="T11" fmla="*/ 59 h 61"/>
                <a:gd name="T12" fmla="*/ 24 w 107"/>
                <a:gd name="T13" fmla="*/ 61 h 61"/>
                <a:gd name="T14" fmla="*/ 85 w 107"/>
                <a:gd name="T15" fmla="*/ 61 h 61"/>
                <a:gd name="T16" fmla="*/ 85 w 107"/>
                <a:gd name="T17" fmla="*/ 61 h 61"/>
                <a:gd name="T18" fmla="*/ 93 w 107"/>
                <a:gd name="T19" fmla="*/ 59 h 61"/>
                <a:gd name="T20" fmla="*/ 100 w 107"/>
                <a:gd name="T21" fmla="*/ 54 h 61"/>
                <a:gd name="T22" fmla="*/ 105 w 107"/>
                <a:gd name="T23" fmla="*/ 47 h 61"/>
                <a:gd name="T24" fmla="*/ 107 w 107"/>
                <a:gd name="T25" fmla="*/ 38 h 61"/>
                <a:gd name="T26" fmla="*/ 107 w 107"/>
                <a:gd name="T2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" h="61">
                  <a:moveTo>
                    <a:pt x="0" y="0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2" y="47"/>
                  </a:lnTo>
                  <a:lnTo>
                    <a:pt x="7" y="54"/>
                  </a:lnTo>
                  <a:lnTo>
                    <a:pt x="14" y="59"/>
                  </a:lnTo>
                  <a:lnTo>
                    <a:pt x="24" y="61"/>
                  </a:lnTo>
                  <a:lnTo>
                    <a:pt x="85" y="61"/>
                  </a:lnTo>
                  <a:lnTo>
                    <a:pt x="85" y="61"/>
                  </a:lnTo>
                  <a:lnTo>
                    <a:pt x="93" y="59"/>
                  </a:lnTo>
                  <a:lnTo>
                    <a:pt x="100" y="54"/>
                  </a:lnTo>
                  <a:lnTo>
                    <a:pt x="105" y="47"/>
                  </a:lnTo>
                  <a:lnTo>
                    <a:pt x="107" y="38"/>
                  </a:lnTo>
                  <a:lnTo>
                    <a:pt x="107" y="0"/>
                  </a:lnTo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9" name="Freeform 176"/>
            <p:cNvSpPr>
              <a:spLocks/>
            </p:cNvSpPr>
            <p:nvPr/>
          </p:nvSpPr>
          <p:spPr bwMode="auto">
            <a:xfrm>
              <a:off x="3046414" y="3656013"/>
              <a:ext cx="107950" cy="58738"/>
            </a:xfrm>
            <a:custGeom>
              <a:avLst/>
              <a:gdLst>
                <a:gd name="T0" fmla="*/ 136 w 136"/>
                <a:gd name="T1" fmla="*/ 74 h 74"/>
                <a:gd name="T2" fmla="*/ 0 w 136"/>
                <a:gd name="T3" fmla="*/ 74 h 74"/>
                <a:gd name="T4" fmla="*/ 0 w 136"/>
                <a:gd name="T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74">
                  <a:moveTo>
                    <a:pt x="136" y="74"/>
                  </a:moveTo>
                  <a:lnTo>
                    <a:pt x="0" y="74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0" name="Line 177"/>
            <p:cNvSpPr>
              <a:spLocks noChangeShapeType="1"/>
            </p:cNvSpPr>
            <p:nvPr/>
          </p:nvSpPr>
          <p:spPr bwMode="auto">
            <a:xfrm>
              <a:off x="3214689" y="3057525"/>
              <a:ext cx="0" cy="58738"/>
            </a:xfrm>
            <a:prstGeom prst="line">
              <a:avLst/>
            </a:prstGeom>
            <a:noFill/>
            <a:ln w="19050">
              <a:solidFill>
                <a:srgbClr val="46464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cxnSp>
        <p:nvCxnSpPr>
          <p:cNvPr id="15" name="Conector reto 14"/>
          <p:cNvCxnSpPr/>
          <p:nvPr/>
        </p:nvCxnSpPr>
        <p:spPr>
          <a:xfrm>
            <a:off x="5518213" y="984837"/>
            <a:ext cx="1637373" cy="0"/>
          </a:xfrm>
          <a:prstGeom prst="line">
            <a:avLst/>
          </a:prstGeom>
          <a:ln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onector reto 165"/>
          <p:cNvCxnSpPr/>
          <p:nvPr/>
        </p:nvCxnSpPr>
        <p:spPr>
          <a:xfrm>
            <a:off x="5531257" y="984837"/>
            <a:ext cx="5041297" cy="0"/>
          </a:xfrm>
          <a:prstGeom prst="line">
            <a:avLst/>
          </a:prstGeom>
          <a:ln>
            <a:solidFill>
              <a:srgbClr val="0070C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Agrupar 166"/>
          <p:cNvGrpSpPr/>
          <p:nvPr/>
        </p:nvGrpSpPr>
        <p:grpSpPr>
          <a:xfrm>
            <a:off x="10364227" y="463153"/>
            <a:ext cx="356268" cy="360271"/>
            <a:chOff x="5807076" y="5237163"/>
            <a:chExt cx="565150" cy="571500"/>
          </a:xfrm>
        </p:grpSpPr>
        <p:sp>
          <p:nvSpPr>
            <p:cNvPr id="168" name="Freeform 57"/>
            <p:cNvSpPr>
              <a:spLocks/>
            </p:cNvSpPr>
            <p:nvPr/>
          </p:nvSpPr>
          <p:spPr bwMode="auto">
            <a:xfrm>
              <a:off x="5807076" y="5237163"/>
              <a:ext cx="533400" cy="273050"/>
            </a:xfrm>
            <a:custGeom>
              <a:avLst/>
              <a:gdLst>
                <a:gd name="T0" fmla="*/ 336 w 336"/>
                <a:gd name="T1" fmla="*/ 128 h 172"/>
                <a:gd name="T2" fmla="*/ 336 w 336"/>
                <a:gd name="T3" fmla="*/ 128 h 172"/>
                <a:gd name="T4" fmla="*/ 330 w 336"/>
                <a:gd name="T5" fmla="*/ 108 h 172"/>
                <a:gd name="T6" fmla="*/ 322 w 336"/>
                <a:gd name="T7" fmla="*/ 88 h 172"/>
                <a:gd name="T8" fmla="*/ 312 w 336"/>
                <a:gd name="T9" fmla="*/ 70 h 172"/>
                <a:gd name="T10" fmla="*/ 300 w 336"/>
                <a:gd name="T11" fmla="*/ 54 h 172"/>
                <a:gd name="T12" fmla="*/ 284 w 336"/>
                <a:gd name="T13" fmla="*/ 40 h 172"/>
                <a:gd name="T14" fmla="*/ 266 w 336"/>
                <a:gd name="T15" fmla="*/ 28 h 172"/>
                <a:gd name="T16" fmla="*/ 248 w 336"/>
                <a:gd name="T17" fmla="*/ 16 h 172"/>
                <a:gd name="T18" fmla="*/ 228 w 336"/>
                <a:gd name="T19" fmla="*/ 8 h 172"/>
                <a:gd name="T20" fmla="*/ 228 w 336"/>
                <a:gd name="T21" fmla="*/ 8 h 172"/>
                <a:gd name="T22" fmla="*/ 212 w 336"/>
                <a:gd name="T23" fmla="*/ 4 h 172"/>
                <a:gd name="T24" fmla="*/ 198 w 336"/>
                <a:gd name="T25" fmla="*/ 2 h 172"/>
                <a:gd name="T26" fmla="*/ 182 w 336"/>
                <a:gd name="T27" fmla="*/ 0 h 172"/>
                <a:gd name="T28" fmla="*/ 168 w 336"/>
                <a:gd name="T29" fmla="*/ 0 h 172"/>
                <a:gd name="T30" fmla="*/ 154 w 336"/>
                <a:gd name="T31" fmla="*/ 2 h 172"/>
                <a:gd name="T32" fmla="*/ 140 w 336"/>
                <a:gd name="T33" fmla="*/ 4 h 172"/>
                <a:gd name="T34" fmla="*/ 126 w 336"/>
                <a:gd name="T35" fmla="*/ 8 h 172"/>
                <a:gd name="T36" fmla="*/ 112 w 336"/>
                <a:gd name="T37" fmla="*/ 14 h 172"/>
                <a:gd name="T38" fmla="*/ 98 w 336"/>
                <a:gd name="T39" fmla="*/ 20 h 172"/>
                <a:gd name="T40" fmla="*/ 86 w 336"/>
                <a:gd name="T41" fmla="*/ 28 h 172"/>
                <a:gd name="T42" fmla="*/ 74 w 336"/>
                <a:gd name="T43" fmla="*/ 36 h 172"/>
                <a:gd name="T44" fmla="*/ 64 w 336"/>
                <a:gd name="T45" fmla="*/ 46 h 172"/>
                <a:gd name="T46" fmla="*/ 54 w 336"/>
                <a:gd name="T47" fmla="*/ 58 h 172"/>
                <a:gd name="T48" fmla="*/ 44 w 336"/>
                <a:gd name="T49" fmla="*/ 70 h 172"/>
                <a:gd name="T50" fmla="*/ 36 w 336"/>
                <a:gd name="T51" fmla="*/ 82 h 172"/>
                <a:gd name="T52" fmla="*/ 28 w 336"/>
                <a:gd name="T53" fmla="*/ 96 h 172"/>
                <a:gd name="T54" fmla="*/ 0 w 336"/>
                <a:gd name="T55" fmla="*/ 88 h 172"/>
                <a:gd name="T56" fmla="*/ 24 w 336"/>
                <a:gd name="T57" fmla="*/ 172 h 172"/>
                <a:gd name="T58" fmla="*/ 94 w 336"/>
                <a:gd name="T59" fmla="*/ 118 h 172"/>
                <a:gd name="T60" fmla="*/ 66 w 336"/>
                <a:gd name="T61" fmla="*/ 108 h 172"/>
                <a:gd name="T62" fmla="*/ 66 w 336"/>
                <a:gd name="T63" fmla="*/ 108 h 172"/>
                <a:gd name="T64" fmla="*/ 78 w 336"/>
                <a:gd name="T65" fmla="*/ 90 h 172"/>
                <a:gd name="T66" fmla="*/ 92 w 336"/>
                <a:gd name="T67" fmla="*/ 74 h 172"/>
                <a:gd name="T68" fmla="*/ 110 w 336"/>
                <a:gd name="T69" fmla="*/ 60 h 172"/>
                <a:gd name="T70" fmla="*/ 128 w 336"/>
                <a:gd name="T71" fmla="*/ 50 h 172"/>
                <a:gd name="T72" fmla="*/ 150 w 336"/>
                <a:gd name="T73" fmla="*/ 44 h 172"/>
                <a:gd name="T74" fmla="*/ 170 w 336"/>
                <a:gd name="T75" fmla="*/ 40 h 172"/>
                <a:gd name="T76" fmla="*/ 194 w 336"/>
                <a:gd name="T77" fmla="*/ 40 h 172"/>
                <a:gd name="T78" fmla="*/ 216 w 336"/>
                <a:gd name="T79" fmla="*/ 4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36" h="172">
                  <a:moveTo>
                    <a:pt x="336" y="128"/>
                  </a:moveTo>
                  <a:lnTo>
                    <a:pt x="336" y="128"/>
                  </a:lnTo>
                  <a:lnTo>
                    <a:pt x="330" y="108"/>
                  </a:lnTo>
                  <a:lnTo>
                    <a:pt x="322" y="88"/>
                  </a:lnTo>
                  <a:lnTo>
                    <a:pt x="312" y="70"/>
                  </a:lnTo>
                  <a:lnTo>
                    <a:pt x="300" y="54"/>
                  </a:lnTo>
                  <a:lnTo>
                    <a:pt x="284" y="40"/>
                  </a:lnTo>
                  <a:lnTo>
                    <a:pt x="266" y="28"/>
                  </a:lnTo>
                  <a:lnTo>
                    <a:pt x="248" y="16"/>
                  </a:lnTo>
                  <a:lnTo>
                    <a:pt x="228" y="8"/>
                  </a:lnTo>
                  <a:lnTo>
                    <a:pt x="228" y="8"/>
                  </a:lnTo>
                  <a:lnTo>
                    <a:pt x="212" y="4"/>
                  </a:lnTo>
                  <a:lnTo>
                    <a:pt x="198" y="2"/>
                  </a:lnTo>
                  <a:lnTo>
                    <a:pt x="182" y="0"/>
                  </a:lnTo>
                  <a:lnTo>
                    <a:pt x="168" y="0"/>
                  </a:lnTo>
                  <a:lnTo>
                    <a:pt x="154" y="2"/>
                  </a:lnTo>
                  <a:lnTo>
                    <a:pt x="140" y="4"/>
                  </a:lnTo>
                  <a:lnTo>
                    <a:pt x="126" y="8"/>
                  </a:lnTo>
                  <a:lnTo>
                    <a:pt x="112" y="14"/>
                  </a:lnTo>
                  <a:lnTo>
                    <a:pt x="98" y="20"/>
                  </a:lnTo>
                  <a:lnTo>
                    <a:pt x="86" y="28"/>
                  </a:lnTo>
                  <a:lnTo>
                    <a:pt x="74" y="36"/>
                  </a:lnTo>
                  <a:lnTo>
                    <a:pt x="64" y="46"/>
                  </a:lnTo>
                  <a:lnTo>
                    <a:pt x="54" y="58"/>
                  </a:lnTo>
                  <a:lnTo>
                    <a:pt x="44" y="70"/>
                  </a:lnTo>
                  <a:lnTo>
                    <a:pt x="36" y="82"/>
                  </a:lnTo>
                  <a:lnTo>
                    <a:pt x="28" y="96"/>
                  </a:lnTo>
                  <a:lnTo>
                    <a:pt x="0" y="88"/>
                  </a:lnTo>
                  <a:lnTo>
                    <a:pt x="24" y="172"/>
                  </a:lnTo>
                  <a:lnTo>
                    <a:pt x="94" y="118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78" y="90"/>
                  </a:lnTo>
                  <a:lnTo>
                    <a:pt x="92" y="74"/>
                  </a:lnTo>
                  <a:lnTo>
                    <a:pt x="110" y="60"/>
                  </a:lnTo>
                  <a:lnTo>
                    <a:pt x="128" y="50"/>
                  </a:lnTo>
                  <a:lnTo>
                    <a:pt x="150" y="44"/>
                  </a:lnTo>
                  <a:lnTo>
                    <a:pt x="170" y="40"/>
                  </a:lnTo>
                  <a:lnTo>
                    <a:pt x="194" y="40"/>
                  </a:lnTo>
                  <a:lnTo>
                    <a:pt x="216" y="46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9" name="Freeform 58"/>
            <p:cNvSpPr>
              <a:spLocks/>
            </p:cNvSpPr>
            <p:nvPr/>
          </p:nvSpPr>
          <p:spPr bwMode="auto">
            <a:xfrm>
              <a:off x="5838826" y="5541963"/>
              <a:ext cx="533400" cy="266700"/>
            </a:xfrm>
            <a:custGeom>
              <a:avLst/>
              <a:gdLst>
                <a:gd name="T0" fmla="*/ 0 w 336"/>
                <a:gd name="T1" fmla="*/ 50 h 168"/>
                <a:gd name="T2" fmla="*/ 0 w 336"/>
                <a:gd name="T3" fmla="*/ 50 h 168"/>
                <a:gd name="T4" fmla="*/ 8 w 336"/>
                <a:gd name="T5" fmla="*/ 68 h 168"/>
                <a:gd name="T6" fmla="*/ 16 w 336"/>
                <a:gd name="T7" fmla="*/ 86 h 168"/>
                <a:gd name="T8" fmla="*/ 26 w 336"/>
                <a:gd name="T9" fmla="*/ 102 h 168"/>
                <a:gd name="T10" fmla="*/ 40 w 336"/>
                <a:gd name="T11" fmla="*/ 118 h 168"/>
                <a:gd name="T12" fmla="*/ 54 w 336"/>
                <a:gd name="T13" fmla="*/ 130 h 168"/>
                <a:gd name="T14" fmla="*/ 70 w 336"/>
                <a:gd name="T15" fmla="*/ 142 h 168"/>
                <a:gd name="T16" fmla="*/ 88 w 336"/>
                <a:gd name="T17" fmla="*/ 152 h 168"/>
                <a:gd name="T18" fmla="*/ 108 w 336"/>
                <a:gd name="T19" fmla="*/ 160 h 168"/>
                <a:gd name="T20" fmla="*/ 108 w 336"/>
                <a:gd name="T21" fmla="*/ 160 h 168"/>
                <a:gd name="T22" fmla="*/ 124 w 336"/>
                <a:gd name="T23" fmla="*/ 164 h 168"/>
                <a:gd name="T24" fmla="*/ 138 w 336"/>
                <a:gd name="T25" fmla="*/ 166 h 168"/>
                <a:gd name="T26" fmla="*/ 152 w 336"/>
                <a:gd name="T27" fmla="*/ 168 h 168"/>
                <a:gd name="T28" fmla="*/ 168 w 336"/>
                <a:gd name="T29" fmla="*/ 168 h 168"/>
                <a:gd name="T30" fmla="*/ 182 w 336"/>
                <a:gd name="T31" fmla="*/ 166 h 168"/>
                <a:gd name="T32" fmla="*/ 196 w 336"/>
                <a:gd name="T33" fmla="*/ 162 h 168"/>
                <a:gd name="T34" fmla="*/ 210 w 336"/>
                <a:gd name="T35" fmla="*/ 158 h 168"/>
                <a:gd name="T36" fmla="*/ 224 w 336"/>
                <a:gd name="T37" fmla="*/ 152 h 168"/>
                <a:gd name="T38" fmla="*/ 236 w 336"/>
                <a:gd name="T39" fmla="*/ 146 h 168"/>
                <a:gd name="T40" fmla="*/ 250 w 336"/>
                <a:gd name="T41" fmla="*/ 138 h 168"/>
                <a:gd name="T42" fmla="*/ 272 w 336"/>
                <a:gd name="T43" fmla="*/ 120 h 168"/>
                <a:gd name="T44" fmla="*/ 282 w 336"/>
                <a:gd name="T45" fmla="*/ 110 h 168"/>
                <a:gd name="T46" fmla="*/ 292 w 336"/>
                <a:gd name="T47" fmla="*/ 100 h 168"/>
                <a:gd name="T48" fmla="*/ 300 w 336"/>
                <a:gd name="T49" fmla="*/ 88 h 168"/>
                <a:gd name="T50" fmla="*/ 306 w 336"/>
                <a:gd name="T51" fmla="*/ 74 h 168"/>
                <a:gd name="T52" fmla="*/ 336 w 336"/>
                <a:gd name="T53" fmla="*/ 84 h 168"/>
                <a:gd name="T54" fmla="*/ 312 w 336"/>
                <a:gd name="T55" fmla="*/ 0 h 168"/>
                <a:gd name="T56" fmla="*/ 244 w 336"/>
                <a:gd name="T57" fmla="*/ 54 h 168"/>
                <a:gd name="T58" fmla="*/ 270 w 336"/>
                <a:gd name="T59" fmla="*/ 62 h 168"/>
                <a:gd name="T60" fmla="*/ 270 w 336"/>
                <a:gd name="T61" fmla="*/ 62 h 168"/>
                <a:gd name="T62" fmla="*/ 256 w 336"/>
                <a:gd name="T63" fmla="*/ 80 h 168"/>
                <a:gd name="T64" fmla="*/ 242 w 336"/>
                <a:gd name="T65" fmla="*/ 96 h 168"/>
                <a:gd name="T66" fmla="*/ 224 w 336"/>
                <a:gd name="T67" fmla="*/ 110 h 168"/>
                <a:gd name="T68" fmla="*/ 206 w 336"/>
                <a:gd name="T69" fmla="*/ 120 h 168"/>
                <a:gd name="T70" fmla="*/ 186 w 336"/>
                <a:gd name="T71" fmla="*/ 126 h 168"/>
                <a:gd name="T72" fmla="*/ 164 w 336"/>
                <a:gd name="T73" fmla="*/ 128 h 168"/>
                <a:gd name="T74" fmla="*/ 142 w 336"/>
                <a:gd name="T75" fmla="*/ 128 h 168"/>
                <a:gd name="T76" fmla="*/ 120 w 336"/>
                <a:gd name="T77" fmla="*/ 12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36" h="168">
                  <a:moveTo>
                    <a:pt x="0" y="50"/>
                  </a:moveTo>
                  <a:lnTo>
                    <a:pt x="0" y="50"/>
                  </a:lnTo>
                  <a:lnTo>
                    <a:pt x="8" y="68"/>
                  </a:lnTo>
                  <a:lnTo>
                    <a:pt x="16" y="86"/>
                  </a:lnTo>
                  <a:lnTo>
                    <a:pt x="26" y="102"/>
                  </a:lnTo>
                  <a:lnTo>
                    <a:pt x="40" y="118"/>
                  </a:lnTo>
                  <a:lnTo>
                    <a:pt x="54" y="130"/>
                  </a:lnTo>
                  <a:lnTo>
                    <a:pt x="70" y="142"/>
                  </a:lnTo>
                  <a:lnTo>
                    <a:pt x="88" y="152"/>
                  </a:lnTo>
                  <a:lnTo>
                    <a:pt x="108" y="160"/>
                  </a:lnTo>
                  <a:lnTo>
                    <a:pt x="108" y="160"/>
                  </a:lnTo>
                  <a:lnTo>
                    <a:pt x="124" y="164"/>
                  </a:lnTo>
                  <a:lnTo>
                    <a:pt x="138" y="166"/>
                  </a:lnTo>
                  <a:lnTo>
                    <a:pt x="152" y="168"/>
                  </a:lnTo>
                  <a:lnTo>
                    <a:pt x="168" y="168"/>
                  </a:lnTo>
                  <a:lnTo>
                    <a:pt x="182" y="166"/>
                  </a:lnTo>
                  <a:lnTo>
                    <a:pt x="196" y="162"/>
                  </a:lnTo>
                  <a:lnTo>
                    <a:pt x="210" y="158"/>
                  </a:lnTo>
                  <a:lnTo>
                    <a:pt x="224" y="152"/>
                  </a:lnTo>
                  <a:lnTo>
                    <a:pt x="236" y="146"/>
                  </a:lnTo>
                  <a:lnTo>
                    <a:pt x="250" y="138"/>
                  </a:lnTo>
                  <a:lnTo>
                    <a:pt x="272" y="120"/>
                  </a:lnTo>
                  <a:lnTo>
                    <a:pt x="282" y="110"/>
                  </a:lnTo>
                  <a:lnTo>
                    <a:pt x="292" y="100"/>
                  </a:lnTo>
                  <a:lnTo>
                    <a:pt x="300" y="88"/>
                  </a:lnTo>
                  <a:lnTo>
                    <a:pt x="306" y="74"/>
                  </a:lnTo>
                  <a:lnTo>
                    <a:pt x="336" y="84"/>
                  </a:lnTo>
                  <a:lnTo>
                    <a:pt x="312" y="0"/>
                  </a:lnTo>
                  <a:lnTo>
                    <a:pt x="244" y="54"/>
                  </a:lnTo>
                  <a:lnTo>
                    <a:pt x="270" y="62"/>
                  </a:lnTo>
                  <a:lnTo>
                    <a:pt x="270" y="62"/>
                  </a:lnTo>
                  <a:lnTo>
                    <a:pt x="256" y="80"/>
                  </a:lnTo>
                  <a:lnTo>
                    <a:pt x="242" y="96"/>
                  </a:lnTo>
                  <a:lnTo>
                    <a:pt x="224" y="110"/>
                  </a:lnTo>
                  <a:lnTo>
                    <a:pt x="206" y="120"/>
                  </a:lnTo>
                  <a:lnTo>
                    <a:pt x="186" y="126"/>
                  </a:lnTo>
                  <a:lnTo>
                    <a:pt x="164" y="128"/>
                  </a:lnTo>
                  <a:lnTo>
                    <a:pt x="142" y="128"/>
                  </a:lnTo>
                  <a:lnTo>
                    <a:pt x="120" y="124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0" name="Freeform 59"/>
            <p:cNvSpPr>
              <a:spLocks/>
            </p:cNvSpPr>
            <p:nvPr/>
          </p:nvSpPr>
          <p:spPr bwMode="auto">
            <a:xfrm>
              <a:off x="6007101" y="5395913"/>
              <a:ext cx="177800" cy="247650"/>
            </a:xfrm>
            <a:custGeom>
              <a:avLst/>
              <a:gdLst>
                <a:gd name="T0" fmla="*/ 56 w 112"/>
                <a:gd name="T1" fmla="*/ 0 h 156"/>
                <a:gd name="T2" fmla="*/ 56 w 112"/>
                <a:gd name="T3" fmla="*/ 0 h 156"/>
                <a:gd name="T4" fmla="*/ 68 w 112"/>
                <a:gd name="T5" fmla="*/ 2 h 156"/>
                <a:gd name="T6" fmla="*/ 78 w 112"/>
                <a:gd name="T7" fmla="*/ 6 h 156"/>
                <a:gd name="T8" fmla="*/ 88 w 112"/>
                <a:gd name="T9" fmla="*/ 10 h 156"/>
                <a:gd name="T10" fmla="*/ 96 w 112"/>
                <a:gd name="T11" fmla="*/ 16 h 156"/>
                <a:gd name="T12" fmla="*/ 102 w 112"/>
                <a:gd name="T13" fmla="*/ 24 h 156"/>
                <a:gd name="T14" fmla="*/ 108 w 112"/>
                <a:gd name="T15" fmla="*/ 34 h 156"/>
                <a:gd name="T16" fmla="*/ 110 w 112"/>
                <a:gd name="T17" fmla="*/ 44 h 156"/>
                <a:gd name="T18" fmla="*/ 112 w 112"/>
                <a:gd name="T19" fmla="*/ 56 h 156"/>
                <a:gd name="T20" fmla="*/ 112 w 112"/>
                <a:gd name="T21" fmla="*/ 56 h 156"/>
                <a:gd name="T22" fmla="*/ 112 w 112"/>
                <a:gd name="T23" fmla="*/ 64 h 156"/>
                <a:gd name="T24" fmla="*/ 110 w 112"/>
                <a:gd name="T25" fmla="*/ 72 h 156"/>
                <a:gd name="T26" fmla="*/ 108 w 112"/>
                <a:gd name="T27" fmla="*/ 80 h 156"/>
                <a:gd name="T28" fmla="*/ 102 w 112"/>
                <a:gd name="T29" fmla="*/ 88 h 156"/>
                <a:gd name="T30" fmla="*/ 102 w 112"/>
                <a:gd name="T31" fmla="*/ 88 h 156"/>
                <a:gd name="T32" fmla="*/ 56 w 112"/>
                <a:gd name="T33" fmla="*/ 156 h 156"/>
                <a:gd name="T34" fmla="*/ 56 w 112"/>
                <a:gd name="T35" fmla="*/ 156 h 156"/>
                <a:gd name="T36" fmla="*/ 10 w 112"/>
                <a:gd name="T37" fmla="*/ 88 h 156"/>
                <a:gd name="T38" fmla="*/ 10 w 112"/>
                <a:gd name="T39" fmla="*/ 88 h 156"/>
                <a:gd name="T40" fmla="*/ 4 w 112"/>
                <a:gd name="T41" fmla="*/ 80 h 156"/>
                <a:gd name="T42" fmla="*/ 2 w 112"/>
                <a:gd name="T43" fmla="*/ 72 h 156"/>
                <a:gd name="T44" fmla="*/ 0 w 112"/>
                <a:gd name="T45" fmla="*/ 64 h 156"/>
                <a:gd name="T46" fmla="*/ 0 w 112"/>
                <a:gd name="T47" fmla="*/ 56 h 156"/>
                <a:gd name="T48" fmla="*/ 0 w 112"/>
                <a:gd name="T49" fmla="*/ 56 h 156"/>
                <a:gd name="T50" fmla="*/ 2 w 112"/>
                <a:gd name="T51" fmla="*/ 44 h 156"/>
                <a:gd name="T52" fmla="*/ 4 w 112"/>
                <a:gd name="T53" fmla="*/ 34 h 156"/>
                <a:gd name="T54" fmla="*/ 10 w 112"/>
                <a:gd name="T55" fmla="*/ 24 h 156"/>
                <a:gd name="T56" fmla="*/ 16 w 112"/>
                <a:gd name="T57" fmla="*/ 16 h 156"/>
                <a:gd name="T58" fmla="*/ 24 w 112"/>
                <a:gd name="T59" fmla="*/ 10 h 156"/>
                <a:gd name="T60" fmla="*/ 34 w 112"/>
                <a:gd name="T61" fmla="*/ 6 h 156"/>
                <a:gd name="T62" fmla="*/ 44 w 112"/>
                <a:gd name="T63" fmla="*/ 2 h 156"/>
                <a:gd name="T64" fmla="*/ 56 w 112"/>
                <a:gd name="T65" fmla="*/ 0 h 156"/>
                <a:gd name="T66" fmla="*/ 56 w 112"/>
                <a:gd name="T6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156">
                  <a:moveTo>
                    <a:pt x="56" y="0"/>
                  </a:moveTo>
                  <a:lnTo>
                    <a:pt x="56" y="0"/>
                  </a:lnTo>
                  <a:lnTo>
                    <a:pt x="68" y="2"/>
                  </a:lnTo>
                  <a:lnTo>
                    <a:pt x="78" y="6"/>
                  </a:lnTo>
                  <a:lnTo>
                    <a:pt x="88" y="10"/>
                  </a:lnTo>
                  <a:lnTo>
                    <a:pt x="96" y="16"/>
                  </a:lnTo>
                  <a:lnTo>
                    <a:pt x="102" y="24"/>
                  </a:lnTo>
                  <a:lnTo>
                    <a:pt x="108" y="34"/>
                  </a:lnTo>
                  <a:lnTo>
                    <a:pt x="110" y="44"/>
                  </a:lnTo>
                  <a:lnTo>
                    <a:pt x="112" y="56"/>
                  </a:lnTo>
                  <a:lnTo>
                    <a:pt x="112" y="56"/>
                  </a:lnTo>
                  <a:lnTo>
                    <a:pt x="112" y="64"/>
                  </a:lnTo>
                  <a:lnTo>
                    <a:pt x="110" y="72"/>
                  </a:lnTo>
                  <a:lnTo>
                    <a:pt x="108" y="80"/>
                  </a:lnTo>
                  <a:lnTo>
                    <a:pt x="102" y="88"/>
                  </a:lnTo>
                  <a:lnTo>
                    <a:pt x="102" y="88"/>
                  </a:lnTo>
                  <a:lnTo>
                    <a:pt x="56" y="156"/>
                  </a:lnTo>
                  <a:lnTo>
                    <a:pt x="56" y="156"/>
                  </a:lnTo>
                  <a:lnTo>
                    <a:pt x="10" y="88"/>
                  </a:lnTo>
                  <a:lnTo>
                    <a:pt x="10" y="88"/>
                  </a:lnTo>
                  <a:lnTo>
                    <a:pt x="4" y="80"/>
                  </a:lnTo>
                  <a:lnTo>
                    <a:pt x="2" y="72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2" y="44"/>
                  </a:lnTo>
                  <a:lnTo>
                    <a:pt x="4" y="34"/>
                  </a:lnTo>
                  <a:lnTo>
                    <a:pt x="10" y="24"/>
                  </a:lnTo>
                  <a:lnTo>
                    <a:pt x="16" y="16"/>
                  </a:lnTo>
                  <a:lnTo>
                    <a:pt x="24" y="10"/>
                  </a:lnTo>
                  <a:lnTo>
                    <a:pt x="34" y="6"/>
                  </a:lnTo>
                  <a:lnTo>
                    <a:pt x="44" y="2"/>
                  </a:lnTo>
                  <a:lnTo>
                    <a:pt x="56" y="0"/>
                  </a:lnTo>
                  <a:lnTo>
                    <a:pt x="56" y="0"/>
                  </a:lnTo>
                  <a:close/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11" name="CaixaDeTexto 210"/>
          <p:cNvSpPr txBox="1"/>
          <p:nvPr/>
        </p:nvSpPr>
        <p:spPr>
          <a:xfrm>
            <a:off x="6008524" y="4622625"/>
            <a:ext cx="802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</a:rPr>
              <a:t>RS</a:t>
            </a:r>
          </a:p>
        </p:txBody>
      </p:sp>
      <p:sp>
        <p:nvSpPr>
          <p:cNvPr id="212" name="CaixaDeTexto 211"/>
          <p:cNvSpPr txBox="1"/>
          <p:nvPr/>
        </p:nvSpPr>
        <p:spPr>
          <a:xfrm>
            <a:off x="8028040" y="3494394"/>
            <a:ext cx="802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</a:rPr>
              <a:t>SC</a:t>
            </a:r>
          </a:p>
        </p:txBody>
      </p:sp>
      <p:grpSp>
        <p:nvGrpSpPr>
          <p:cNvPr id="95" name="Agrupar 94"/>
          <p:cNvGrpSpPr/>
          <p:nvPr/>
        </p:nvGrpSpPr>
        <p:grpSpPr>
          <a:xfrm>
            <a:off x="6400284" y="1543787"/>
            <a:ext cx="2268967" cy="3078838"/>
            <a:chOff x="6287239" y="1553142"/>
            <a:chExt cx="2268967" cy="3078838"/>
          </a:xfrm>
        </p:grpSpPr>
        <p:sp>
          <p:nvSpPr>
            <p:cNvPr id="97" name="Forma Livre 96"/>
            <p:cNvSpPr/>
            <p:nvPr/>
          </p:nvSpPr>
          <p:spPr>
            <a:xfrm>
              <a:off x="6748397" y="1553142"/>
              <a:ext cx="1360321" cy="3039325"/>
            </a:xfrm>
            <a:custGeom>
              <a:avLst/>
              <a:gdLst>
                <a:gd name="connsiteX0" fmla="*/ 1518249 w 1518249"/>
                <a:gd name="connsiteY0" fmla="*/ 0 h 3424687"/>
                <a:gd name="connsiteX1" fmla="*/ 1423358 w 1518249"/>
                <a:gd name="connsiteY1" fmla="*/ 60385 h 3424687"/>
                <a:gd name="connsiteX2" fmla="*/ 1397479 w 1518249"/>
                <a:gd name="connsiteY2" fmla="*/ 77638 h 3424687"/>
                <a:gd name="connsiteX3" fmla="*/ 1380226 w 1518249"/>
                <a:gd name="connsiteY3" fmla="*/ 103517 h 3424687"/>
                <a:gd name="connsiteX4" fmla="*/ 1362973 w 1518249"/>
                <a:gd name="connsiteY4" fmla="*/ 155276 h 3424687"/>
                <a:gd name="connsiteX5" fmla="*/ 1319841 w 1518249"/>
                <a:gd name="connsiteY5" fmla="*/ 232913 h 3424687"/>
                <a:gd name="connsiteX6" fmla="*/ 1268083 w 1518249"/>
                <a:gd name="connsiteY6" fmla="*/ 267419 h 3424687"/>
                <a:gd name="connsiteX7" fmla="*/ 1250830 w 1518249"/>
                <a:gd name="connsiteY7" fmla="*/ 319178 h 3424687"/>
                <a:gd name="connsiteX8" fmla="*/ 1224950 w 1518249"/>
                <a:gd name="connsiteY8" fmla="*/ 336430 h 3424687"/>
                <a:gd name="connsiteX9" fmla="*/ 1061049 w 1518249"/>
                <a:gd name="connsiteY9" fmla="*/ 353683 h 3424687"/>
                <a:gd name="connsiteX10" fmla="*/ 1017917 w 1518249"/>
                <a:gd name="connsiteY10" fmla="*/ 388189 h 3424687"/>
                <a:gd name="connsiteX11" fmla="*/ 992037 w 1518249"/>
                <a:gd name="connsiteY11" fmla="*/ 396815 h 3424687"/>
                <a:gd name="connsiteX12" fmla="*/ 966158 w 1518249"/>
                <a:gd name="connsiteY12" fmla="*/ 414068 h 3424687"/>
                <a:gd name="connsiteX13" fmla="*/ 862641 w 1518249"/>
                <a:gd name="connsiteY13" fmla="*/ 422695 h 3424687"/>
                <a:gd name="connsiteX14" fmla="*/ 836762 w 1518249"/>
                <a:gd name="connsiteY14" fmla="*/ 431321 h 3424687"/>
                <a:gd name="connsiteX15" fmla="*/ 828135 w 1518249"/>
                <a:gd name="connsiteY15" fmla="*/ 483080 h 3424687"/>
                <a:gd name="connsiteX16" fmla="*/ 810883 w 1518249"/>
                <a:gd name="connsiteY16" fmla="*/ 534838 h 3424687"/>
                <a:gd name="connsiteX17" fmla="*/ 819509 w 1518249"/>
                <a:gd name="connsiteY17" fmla="*/ 586596 h 3424687"/>
                <a:gd name="connsiteX18" fmla="*/ 828135 w 1518249"/>
                <a:gd name="connsiteY18" fmla="*/ 612476 h 3424687"/>
                <a:gd name="connsiteX19" fmla="*/ 836762 w 1518249"/>
                <a:gd name="connsiteY19" fmla="*/ 646981 h 3424687"/>
                <a:gd name="connsiteX20" fmla="*/ 854015 w 1518249"/>
                <a:gd name="connsiteY20" fmla="*/ 698740 h 3424687"/>
                <a:gd name="connsiteX21" fmla="*/ 862641 w 1518249"/>
                <a:gd name="connsiteY21" fmla="*/ 724619 h 3424687"/>
                <a:gd name="connsiteX22" fmla="*/ 828135 w 1518249"/>
                <a:gd name="connsiteY22" fmla="*/ 802257 h 3424687"/>
                <a:gd name="connsiteX23" fmla="*/ 802256 w 1518249"/>
                <a:gd name="connsiteY23" fmla="*/ 810883 h 3424687"/>
                <a:gd name="connsiteX24" fmla="*/ 793630 w 1518249"/>
                <a:gd name="connsiteY24" fmla="*/ 836763 h 3424687"/>
                <a:gd name="connsiteX25" fmla="*/ 776377 w 1518249"/>
                <a:gd name="connsiteY25" fmla="*/ 862642 h 3424687"/>
                <a:gd name="connsiteX26" fmla="*/ 733245 w 1518249"/>
                <a:gd name="connsiteY26" fmla="*/ 931653 h 3424687"/>
                <a:gd name="connsiteX27" fmla="*/ 690113 w 1518249"/>
                <a:gd name="connsiteY27" fmla="*/ 1009291 h 3424687"/>
                <a:gd name="connsiteX28" fmla="*/ 672860 w 1518249"/>
                <a:gd name="connsiteY28" fmla="*/ 1035170 h 3424687"/>
                <a:gd name="connsiteX29" fmla="*/ 655607 w 1518249"/>
                <a:gd name="connsiteY29" fmla="*/ 1061049 h 3424687"/>
                <a:gd name="connsiteX30" fmla="*/ 629728 w 1518249"/>
                <a:gd name="connsiteY30" fmla="*/ 1121434 h 3424687"/>
                <a:gd name="connsiteX31" fmla="*/ 621101 w 1518249"/>
                <a:gd name="connsiteY31" fmla="*/ 1147313 h 3424687"/>
                <a:gd name="connsiteX32" fmla="*/ 569343 w 1518249"/>
                <a:gd name="connsiteY32" fmla="*/ 1164566 h 3424687"/>
                <a:gd name="connsiteX33" fmla="*/ 534837 w 1518249"/>
                <a:gd name="connsiteY33" fmla="*/ 1207698 h 3424687"/>
                <a:gd name="connsiteX34" fmla="*/ 500332 w 1518249"/>
                <a:gd name="connsiteY34" fmla="*/ 1250830 h 3424687"/>
                <a:gd name="connsiteX35" fmla="*/ 491705 w 1518249"/>
                <a:gd name="connsiteY35" fmla="*/ 1276710 h 3424687"/>
                <a:gd name="connsiteX36" fmla="*/ 508958 w 1518249"/>
                <a:gd name="connsiteY36" fmla="*/ 1328468 h 3424687"/>
                <a:gd name="connsiteX37" fmla="*/ 517584 w 1518249"/>
                <a:gd name="connsiteY37" fmla="*/ 1354347 h 3424687"/>
                <a:gd name="connsiteX38" fmla="*/ 526211 w 1518249"/>
                <a:gd name="connsiteY38" fmla="*/ 1380227 h 3424687"/>
                <a:gd name="connsiteX39" fmla="*/ 552090 w 1518249"/>
                <a:gd name="connsiteY39" fmla="*/ 1388853 h 3424687"/>
                <a:gd name="connsiteX40" fmla="*/ 560717 w 1518249"/>
                <a:gd name="connsiteY40" fmla="*/ 1466491 h 3424687"/>
                <a:gd name="connsiteX41" fmla="*/ 526211 w 1518249"/>
                <a:gd name="connsiteY41" fmla="*/ 1518249 h 3424687"/>
                <a:gd name="connsiteX42" fmla="*/ 491705 w 1518249"/>
                <a:gd name="connsiteY42" fmla="*/ 1595887 h 3424687"/>
                <a:gd name="connsiteX43" fmla="*/ 474452 w 1518249"/>
                <a:gd name="connsiteY43" fmla="*/ 1647646 h 3424687"/>
                <a:gd name="connsiteX44" fmla="*/ 465826 w 1518249"/>
                <a:gd name="connsiteY44" fmla="*/ 1673525 h 3424687"/>
                <a:gd name="connsiteX45" fmla="*/ 448573 w 1518249"/>
                <a:gd name="connsiteY45" fmla="*/ 1699404 h 3424687"/>
                <a:gd name="connsiteX46" fmla="*/ 474452 w 1518249"/>
                <a:gd name="connsiteY46" fmla="*/ 1837427 h 3424687"/>
                <a:gd name="connsiteX47" fmla="*/ 491705 w 1518249"/>
                <a:gd name="connsiteY47" fmla="*/ 1863306 h 3424687"/>
                <a:gd name="connsiteX48" fmla="*/ 508958 w 1518249"/>
                <a:gd name="connsiteY48" fmla="*/ 1915064 h 3424687"/>
                <a:gd name="connsiteX49" fmla="*/ 517584 w 1518249"/>
                <a:gd name="connsiteY49" fmla="*/ 1940944 h 3424687"/>
                <a:gd name="connsiteX50" fmla="*/ 526211 w 1518249"/>
                <a:gd name="connsiteY50" fmla="*/ 2035834 h 3424687"/>
                <a:gd name="connsiteX51" fmla="*/ 534837 w 1518249"/>
                <a:gd name="connsiteY51" fmla="*/ 2061713 h 3424687"/>
                <a:gd name="connsiteX52" fmla="*/ 543464 w 1518249"/>
                <a:gd name="connsiteY52" fmla="*/ 2147978 h 3424687"/>
                <a:gd name="connsiteX53" fmla="*/ 552090 w 1518249"/>
                <a:gd name="connsiteY53" fmla="*/ 2182483 h 3424687"/>
                <a:gd name="connsiteX54" fmla="*/ 577969 w 1518249"/>
                <a:gd name="connsiteY54" fmla="*/ 2199736 h 3424687"/>
                <a:gd name="connsiteX55" fmla="*/ 603849 w 1518249"/>
                <a:gd name="connsiteY55" fmla="*/ 2286000 h 3424687"/>
                <a:gd name="connsiteX56" fmla="*/ 612475 w 1518249"/>
                <a:gd name="connsiteY56" fmla="*/ 2311880 h 3424687"/>
                <a:gd name="connsiteX57" fmla="*/ 629728 w 1518249"/>
                <a:gd name="connsiteY57" fmla="*/ 2337759 h 3424687"/>
                <a:gd name="connsiteX58" fmla="*/ 646981 w 1518249"/>
                <a:gd name="connsiteY58" fmla="*/ 2518913 h 3424687"/>
                <a:gd name="connsiteX59" fmla="*/ 629728 w 1518249"/>
                <a:gd name="connsiteY59" fmla="*/ 2656936 h 3424687"/>
                <a:gd name="connsiteX60" fmla="*/ 621101 w 1518249"/>
                <a:gd name="connsiteY60" fmla="*/ 2717321 h 3424687"/>
                <a:gd name="connsiteX61" fmla="*/ 595222 w 1518249"/>
                <a:gd name="connsiteY61" fmla="*/ 2794959 h 3424687"/>
                <a:gd name="connsiteX62" fmla="*/ 569343 w 1518249"/>
                <a:gd name="connsiteY62" fmla="*/ 2846717 h 3424687"/>
                <a:gd name="connsiteX63" fmla="*/ 543464 w 1518249"/>
                <a:gd name="connsiteY63" fmla="*/ 2863970 h 3424687"/>
                <a:gd name="connsiteX64" fmla="*/ 526211 w 1518249"/>
                <a:gd name="connsiteY64" fmla="*/ 2889849 h 3424687"/>
                <a:gd name="connsiteX65" fmla="*/ 500332 w 1518249"/>
                <a:gd name="connsiteY65" fmla="*/ 2898476 h 3424687"/>
                <a:gd name="connsiteX66" fmla="*/ 491705 w 1518249"/>
                <a:gd name="connsiteY66" fmla="*/ 2924355 h 3424687"/>
                <a:gd name="connsiteX67" fmla="*/ 431320 w 1518249"/>
                <a:gd name="connsiteY67" fmla="*/ 3001993 h 3424687"/>
                <a:gd name="connsiteX68" fmla="*/ 388188 w 1518249"/>
                <a:gd name="connsiteY68" fmla="*/ 3045125 h 3424687"/>
                <a:gd name="connsiteX69" fmla="*/ 353683 w 1518249"/>
                <a:gd name="connsiteY69" fmla="*/ 3088257 h 3424687"/>
                <a:gd name="connsiteX70" fmla="*/ 345056 w 1518249"/>
                <a:gd name="connsiteY70" fmla="*/ 3114136 h 3424687"/>
                <a:gd name="connsiteX71" fmla="*/ 319177 w 1518249"/>
                <a:gd name="connsiteY71" fmla="*/ 3140015 h 3424687"/>
                <a:gd name="connsiteX72" fmla="*/ 284671 w 1518249"/>
                <a:gd name="connsiteY72" fmla="*/ 3191774 h 3424687"/>
                <a:gd name="connsiteX73" fmla="*/ 250166 w 1518249"/>
                <a:gd name="connsiteY73" fmla="*/ 3243532 h 3424687"/>
                <a:gd name="connsiteX74" fmla="*/ 232913 w 1518249"/>
                <a:gd name="connsiteY74" fmla="*/ 3269412 h 3424687"/>
                <a:gd name="connsiteX75" fmla="*/ 181154 w 1518249"/>
                <a:gd name="connsiteY75" fmla="*/ 3303917 h 3424687"/>
                <a:gd name="connsiteX76" fmla="*/ 155275 w 1518249"/>
                <a:gd name="connsiteY76" fmla="*/ 3321170 h 3424687"/>
                <a:gd name="connsiteX77" fmla="*/ 129396 w 1518249"/>
                <a:gd name="connsiteY77" fmla="*/ 3329796 h 3424687"/>
                <a:gd name="connsiteX78" fmla="*/ 86264 w 1518249"/>
                <a:gd name="connsiteY78" fmla="*/ 3364302 h 3424687"/>
                <a:gd name="connsiteX79" fmla="*/ 34505 w 1518249"/>
                <a:gd name="connsiteY79" fmla="*/ 3398808 h 3424687"/>
                <a:gd name="connsiteX80" fmla="*/ 0 w 1518249"/>
                <a:gd name="connsiteY80" fmla="*/ 3424687 h 342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1518249" h="3424687">
                  <a:moveTo>
                    <a:pt x="1518249" y="0"/>
                  </a:moveTo>
                  <a:cubicBezTo>
                    <a:pt x="1457345" y="36543"/>
                    <a:pt x="1489057" y="16586"/>
                    <a:pt x="1423358" y="60385"/>
                  </a:cubicBezTo>
                  <a:lnTo>
                    <a:pt x="1397479" y="77638"/>
                  </a:lnTo>
                  <a:cubicBezTo>
                    <a:pt x="1391728" y="86264"/>
                    <a:pt x="1384437" y="94043"/>
                    <a:pt x="1380226" y="103517"/>
                  </a:cubicBezTo>
                  <a:cubicBezTo>
                    <a:pt x="1372840" y="120136"/>
                    <a:pt x="1368724" y="138023"/>
                    <a:pt x="1362973" y="155276"/>
                  </a:cubicBezTo>
                  <a:cubicBezTo>
                    <a:pt x="1353983" y="182245"/>
                    <a:pt x="1345268" y="215961"/>
                    <a:pt x="1319841" y="232913"/>
                  </a:cubicBezTo>
                  <a:lnTo>
                    <a:pt x="1268083" y="267419"/>
                  </a:lnTo>
                  <a:cubicBezTo>
                    <a:pt x="1262332" y="284672"/>
                    <a:pt x="1265962" y="309091"/>
                    <a:pt x="1250830" y="319178"/>
                  </a:cubicBezTo>
                  <a:cubicBezTo>
                    <a:pt x="1242203" y="324929"/>
                    <a:pt x="1234223" y="331793"/>
                    <a:pt x="1224950" y="336430"/>
                  </a:cubicBezTo>
                  <a:cubicBezTo>
                    <a:pt x="1181853" y="357978"/>
                    <a:pt x="1073739" y="352890"/>
                    <a:pt x="1061049" y="353683"/>
                  </a:cubicBezTo>
                  <a:cubicBezTo>
                    <a:pt x="995995" y="375368"/>
                    <a:pt x="1073662" y="343594"/>
                    <a:pt x="1017917" y="388189"/>
                  </a:cubicBezTo>
                  <a:cubicBezTo>
                    <a:pt x="1010816" y="393869"/>
                    <a:pt x="1000664" y="393940"/>
                    <a:pt x="992037" y="396815"/>
                  </a:cubicBezTo>
                  <a:cubicBezTo>
                    <a:pt x="983411" y="402566"/>
                    <a:pt x="976324" y="412035"/>
                    <a:pt x="966158" y="414068"/>
                  </a:cubicBezTo>
                  <a:cubicBezTo>
                    <a:pt x="932205" y="420859"/>
                    <a:pt x="896963" y="418119"/>
                    <a:pt x="862641" y="422695"/>
                  </a:cubicBezTo>
                  <a:cubicBezTo>
                    <a:pt x="853628" y="423897"/>
                    <a:pt x="845388" y="428446"/>
                    <a:pt x="836762" y="431321"/>
                  </a:cubicBezTo>
                  <a:cubicBezTo>
                    <a:pt x="833886" y="448574"/>
                    <a:pt x="832377" y="466111"/>
                    <a:pt x="828135" y="483080"/>
                  </a:cubicBezTo>
                  <a:cubicBezTo>
                    <a:pt x="823724" y="500723"/>
                    <a:pt x="810883" y="534838"/>
                    <a:pt x="810883" y="534838"/>
                  </a:cubicBezTo>
                  <a:cubicBezTo>
                    <a:pt x="813758" y="552091"/>
                    <a:pt x="815715" y="569522"/>
                    <a:pt x="819509" y="586596"/>
                  </a:cubicBezTo>
                  <a:cubicBezTo>
                    <a:pt x="821482" y="595473"/>
                    <a:pt x="825637" y="603733"/>
                    <a:pt x="828135" y="612476"/>
                  </a:cubicBezTo>
                  <a:cubicBezTo>
                    <a:pt x="831392" y="623876"/>
                    <a:pt x="833355" y="635625"/>
                    <a:pt x="836762" y="646981"/>
                  </a:cubicBezTo>
                  <a:cubicBezTo>
                    <a:pt x="841988" y="664400"/>
                    <a:pt x="848264" y="681487"/>
                    <a:pt x="854015" y="698740"/>
                  </a:cubicBezTo>
                  <a:lnTo>
                    <a:pt x="862641" y="724619"/>
                  </a:lnTo>
                  <a:cubicBezTo>
                    <a:pt x="857369" y="740435"/>
                    <a:pt x="846777" y="787344"/>
                    <a:pt x="828135" y="802257"/>
                  </a:cubicBezTo>
                  <a:cubicBezTo>
                    <a:pt x="821035" y="807937"/>
                    <a:pt x="810882" y="808008"/>
                    <a:pt x="802256" y="810883"/>
                  </a:cubicBezTo>
                  <a:cubicBezTo>
                    <a:pt x="799381" y="819510"/>
                    <a:pt x="797697" y="828630"/>
                    <a:pt x="793630" y="836763"/>
                  </a:cubicBezTo>
                  <a:cubicBezTo>
                    <a:pt x="788994" y="846036"/>
                    <a:pt x="780588" y="853168"/>
                    <a:pt x="776377" y="862642"/>
                  </a:cubicBezTo>
                  <a:cubicBezTo>
                    <a:pt x="746120" y="930719"/>
                    <a:pt x="779800" y="900616"/>
                    <a:pt x="733245" y="931653"/>
                  </a:cubicBezTo>
                  <a:cubicBezTo>
                    <a:pt x="718061" y="977202"/>
                    <a:pt x="729661" y="949968"/>
                    <a:pt x="690113" y="1009291"/>
                  </a:cubicBezTo>
                  <a:lnTo>
                    <a:pt x="672860" y="1035170"/>
                  </a:lnTo>
                  <a:lnTo>
                    <a:pt x="655607" y="1061049"/>
                  </a:lnTo>
                  <a:cubicBezTo>
                    <a:pt x="637656" y="1132858"/>
                    <a:pt x="659513" y="1061865"/>
                    <a:pt x="629728" y="1121434"/>
                  </a:cubicBezTo>
                  <a:cubicBezTo>
                    <a:pt x="625661" y="1129567"/>
                    <a:pt x="628500" y="1142028"/>
                    <a:pt x="621101" y="1147313"/>
                  </a:cubicBezTo>
                  <a:cubicBezTo>
                    <a:pt x="606302" y="1157883"/>
                    <a:pt x="569343" y="1164566"/>
                    <a:pt x="569343" y="1164566"/>
                  </a:cubicBezTo>
                  <a:cubicBezTo>
                    <a:pt x="547661" y="1229616"/>
                    <a:pt x="579431" y="1151956"/>
                    <a:pt x="534837" y="1207698"/>
                  </a:cubicBezTo>
                  <a:cubicBezTo>
                    <a:pt x="487216" y="1267224"/>
                    <a:pt x="574499" y="1201387"/>
                    <a:pt x="500332" y="1250830"/>
                  </a:cubicBezTo>
                  <a:cubicBezTo>
                    <a:pt x="497456" y="1259457"/>
                    <a:pt x="490701" y="1267672"/>
                    <a:pt x="491705" y="1276710"/>
                  </a:cubicBezTo>
                  <a:cubicBezTo>
                    <a:pt x="493713" y="1294785"/>
                    <a:pt x="503207" y="1311215"/>
                    <a:pt x="508958" y="1328468"/>
                  </a:cubicBezTo>
                  <a:lnTo>
                    <a:pt x="517584" y="1354347"/>
                  </a:lnTo>
                  <a:cubicBezTo>
                    <a:pt x="520460" y="1362974"/>
                    <a:pt x="517584" y="1377352"/>
                    <a:pt x="526211" y="1380227"/>
                  </a:cubicBezTo>
                  <a:lnTo>
                    <a:pt x="552090" y="1388853"/>
                  </a:lnTo>
                  <a:cubicBezTo>
                    <a:pt x="565029" y="1427670"/>
                    <a:pt x="578688" y="1434143"/>
                    <a:pt x="560717" y="1466491"/>
                  </a:cubicBezTo>
                  <a:cubicBezTo>
                    <a:pt x="550647" y="1484617"/>
                    <a:pt x="532768" y="1498578"/>
                    <a:pt x="526211" y="1518249"/>
                  </a:cubicBezTo>
                  <a:cubicBezTo>
                    <a:pt x="505679" y="1579844"/>
                    <a:pt x="519046" y="1554876"/>
                    <a:pt x="491705" y="1595887"/>
                  </a:cubicBezTo>
                  <a:lnTo>
                    <a:pt x="474452" y="1647646"/>
                  </a:lnTo>
                  <a:cubicBezTo>
                    <a:pt x="471577" y="1656272"/>
                    <a:pt x="470870" y="1665959"/>
                    <a:pt x="465826" y="1673525"/>
                  </a:cubicBezTo>
                  <a:lnTo>
                    <a:pt x="448573" y="1699404"/>
                  </a:lnTo>
                  <a:cubicBezTo>
                    <a:pt x="451608" y="1729752"/>
                    <a:pt x="452720" y="1804830"/>
                    <a:pt x="474452" y="1837427"/>
                  </a:cubicBezTo>
                  <a:cubicBezTo>
                    <a:pt x="480203" y="1846053"/>
                    <a:pt x="487494" y="1853832"/>
                    <a:pt x="491705" y="1863306"/>
                  </a:cubicBezTo>
                  <a:cubicBezTo>
                    <a:pt x="499091" y="1879924"/>
                    <a:pt x="503207" y="1897811"/>
                    <a:pt x="508958" y="1915064"/>
                  </a:cubicBezTo>
                  <a:lnTo>
                    <a:pt x="517584" y="1940944"/>
                  </a:lnTo>
                  <a:cubicBezTo>
                    <a:pt x="520460" y="1972574"/>
                    <a:pt x="521719" y="2004393"/>
                    <a:pt x="526211" y="2035834"/>
                  </a:cubicBezTo>
                  <a:cubicBezTo>
                    <a:pt x="527497" y="2044836"/>
                    <a:pt x="533454" y="2052726"/>
                    <a:pt x="534837" y="2061713"/>
                  </a:cubicBezTo>
                  <a:cubicBezTo>
                    <a:pt x="539231" y="2090275"/>
                    <a:pt x="539377" y="2119370"/>
                    <a:pt x="543464" y="2147978"/>
                  </a:cubicBezTo>
                  <a:cubicBezTo>
                    <a:pt x="545141" y="2159714"/>
                    <a:pt x="545514" y="2172618"/>
                    <a:pt x="552090" y="2182483"/>
                  </a:cubicBezTo>
                  <a:cubicBezTo>
                    <a:pt x="557841" y="2191109"/>
                    <a:pt x="569343" y="2193985"/>
                    <a:pt x="577969" y="2199736"/>
                  </a:cubicBezTo>
                  <a:cubicBezTo>
                    <a:pt x="591008" y="2251890"/>
                    <a:pt x="582845" y="2222986"/>
                    <a:pt x="603849" y="2286000"/>
                  </a:cubicBezTo>
                  <a:cubicBezTo>
                    <a:pt x="606725" y="2294627"/>
                    <a:pt x="607431" y="2304314"/>
                    <a:pt x="612475" y="2311880"/>
                  </a:cubicBezTo>
                  <a:lnTo>
                    <a:pt x="629728" y="2337759"/>
                  </a:lnTo>
                  <a:cubicBezTo>
                    <a:pt x="653144" y="2408011"/>
                    <a:pt x="646981" y="2381954"/>
                    <a:pt x="646981" y="2518913"/>
                  </a:cubicBezTo>
                  <a:cubicBezTo>
                    <a:pt x="646981" y="2655943"/>
                    <a:pt x="643460" y="2581409"/>
                    <a:pt x="629728" y="2656936"/>
                  </a:cubicBezTo>
                  <a:cubicBezTo>
                    <a:pt x="626091" y="2676941"/>
                    <a:pt x="625673" y="2697509"/>
                    <a:pt x="621101" y="2717321"/>
                  </a:cubicBezTo>
                  <a:cubicBezTo>
                    <a:pt x="621094" y="2717352"/>
                    <a:pt x="599540" y="2782004"/>
                    <a:pt x="595222" y="2794959"/>
                  </a:cubicBezTo>
                  <a:cubicBezTo>
                    <a:pt x="588205" y="2816009"/>
                    <a:pt x="586067" y="2829993"/>
                    <a:pt x="569343" y="2846717"/>
                  </a:cubicBezTo>
                  <a:cubicBezTo>
                    <a:pt x="562012" y="2854048"/>
                    <a:pt x="552090" y="2858219"/>
                    <a:pt x="543464" y="2863970"/>
                  </a:cubicBezTo>
                  <a:cubicBezTo>
                    <a:pt x="537713" y="2872596"/>
                    <a:pt x="534307" y="2883372"/>
                    <a:pt x="526211" y="2889849"/>
                  </a:cubicBezTo>
                  <a:cubicBezTo>
                    <a:pt x="519111" y="2895529"/>
                    <a:pt x="506762" y="2892046"/>
                    <a:pt x="500332" y="2898476"/>
                  </a:cubicBezTo>
                  <a:cubicBezTo>
                    <a:pt x="493902" y="2904906"/>
                    <a:pt x="496121" y="2916406"/>
                    <a:pt x="491705" y="2924355"/>
                  </a:cubicBezTo>
                  <a:cubicBezTo>
                    <a:pt x="448100" y="3002843"/>
                    <a:pt x="473234" y="2951696"/>
                    <a:pt x="431320" y="3001993"/>
                  </a:cubicBezTo>
                  <a:cubicBezTo>
                    <a:pt x="395376" y="3045125"/>
                    <a:pt x="435633" y="3013494"/>
                    <a:pt x="388188" y="3045125"/>
                  </a:cubicBezTo>
                  <a:cubicBezTo>
                    <a:pt x="366507" y="3110170"/>
                    <a:pt x="398275" y="3032518"/>
                    <a:pt x="353683" y="3088257"/>
                  </a:cubicBezTo>
                  <a:cubicBezTo>
                    <a:pt x="348003" y="3095357"/>
                    <a:pt x="350100" y="3106570"/>
                    <a:pt x="345056" y="3114136"/>
                  </a:cubicBezTo>
                  <a:cubicBezTo>
                    <a:pt x="338289" y="3124287"/>
                    <a:pt x="326667" y="3130385"/>
                    <a:pt x="319177" y="3140015"/>
                  </a:cubicBezTo>
                  <a:cubicBezTo>
                    <a:pt x="306447" y="3156383"/>
                    <a:pt x="296173" y="3174521"/>
                    <a:pt x="284671" y="3191774"/>
                  </a:cubicBezTo>
                  <a:lnTo>
                    <a:pt x="250166" y="3243532"/>
                  </a:lnTo>
                  <a:cubicBezTo>
                    <a:pt x="244415" y="3252159"/>
                    <a:pt x="241540" y="3263661"/>
                    <a:pt x="232913" y="3269412"/>
                  </a:cubicBezTo>
                  <a:lnTo>
                    <a:pt x="181154" y="3303917"/>
                  </a:lnTo>
                  <a:cubicBezTo>
                    <a:pt x="172528" y="3309668"/>
                    <a:pt x="165111" y="3317892"/>
                    <a:pt x="155275" y="3321170"/>
                  </a:cubicBezTo>
                  <a:lnTo>
                    <a:pt x="129396" y="3329796"/>
                  </a:lnTo>
                  <a:cubicBezTo>
                    <a:pt x="97517" y="3377615"/>
                    <a:pt x="130382" y="3339792"/>
                    <a:pt x="86264" y="3364302"/>
                  </a:cubicBezTo>
                  <a:cubicBezTo>
                    <a:pt x="68138" y="3374372"/>
                    <a:pt x="54177" y="3392251"/>
                    <a:pt x="34505" y="3398808"/>
                  </a:cubicBezTo>
                  <a:cubicBezTo>
                    <a:pt x="2526" y="3409467"/>
                    <a:pt x="12692" y="3399301"/>
                    <a:pt x="0" y="3424687"/>
                  </a:cubicBezTo>
                </a:path>
              </a:pathLst>
            </a:custGeom>
            <a:noFill/>
            <a:ln w="412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8" name="Imagem 9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7239" y="2639193"/>
              <a:ext cx="816044" cy="597197"/>
            </a:xfrm>
            <a:prstGeom prst="rect">
              <a:avLst/>
            </a:prstGeom>
          </p:spPr>
        </p:pic>
        <p:cxnSp>
          <p:nvCxnSpPr>
            <p:cNvPr id="99" name="Conector de Seta Reta 98"/>
            <p:cNvCxnSpPr/>
            <p:nvPr/>
          </p:nvCxnSpPr>
          <p:spPr>
            <a:xfrm flipH="1" flipV="1">
              <a:off x="6741082" y="3793655"/>
              <a:ext cx="560620" cy="142590"/>
            </a:xfrm>
            <a:prstGeom prst="straightConnector1">
              <a:avLst/>
            </a:prstGeom>
            <a:ln w="444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ector de Seta Reta 100"/>
            <p:cNvCxnSpPr/>
            <p:nvPr/>
          </p:nvCxnSpPr>
          <p:spPr>
            <a:xfrm flipV="1">
              <a:off x="7301702" y="3935884"/>
              <a:ext cx="623432" cy="2014"/>
            </a:xfrm>
            <a:prstGeom prst="straightConnector1">
              <a:avLst/>
            </a:prstGeom>
            <a:ln w="444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de Seta Reta 104"/>
            <p:cNvCxnSpPr/>
            <p:nvPr/>
          </p:nvCxnSpPr>
          <p:spPr>
            <a:xfrm flipH="1">
              <a:off x="6741082" y="3242909"/>
              <a:ext cx="482532" cy="144275"/>
            </a:xfrm>
            <a:prstGeom prst="straightConnector1">
              <a:avLst/>
            </a:prstGeom>
            <a:ln w="444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de Seta Reta 120"/>
            <p:cNvCxnSpPr/>
            <p:nvPr/>
          </p:nvCxnSpPr>
          <p:spPr>
            <a:xfrm flipV="1">
              <a:off x="7220684" y="3186573"/>
              <a:ext cx="421582" cy="53576"/>
            </a:xfrm>
            <a:prstGeom prst="straightConnector1">
              <a:avLst/>
            </a:prstGeom>
            <a:ln w="444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de Seta Reta 121"/>
            <p:cNvCxnSpPr/>
            <p:nvPr/>
          </p:nvCxnSpPr>
          <p:spPr>
            <a:xfrm flipH="1" flipV="1">
              <a:off x="7428557" y="1680416"/>
              <a:ext cx="551291" cy="1573"/>
            </a:xfrm>
            <a:prstGeom prst="straightConnector1">
              <a:avLst/>
            </a:prstGeom>
            <a:ln w="444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3" name="Imagem 1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53571" y="3793965"/>
              <a:ext cx="345311" cy="252705"/>
            </a:xfrm>
            <a:prstGeom prst="rect">
              <a:avLst/>
            </a:prstGeom>
          </p:spPr>
        </p:pic>
        <p:cxnSp>
          <p:nvCxnSpPr>
            <p:cNvPr id="124" name="Conector de Seta Reta 123"/>
            <p:cNvCxnSpPr/>
            <p:nvPr/>
          </p:nvCxnSpPr>
          <p:spPr>
            <a:xfrm>
              <a:off x="7975764" y="1679273"/>
              <a:ext cx="580442" cy="152097"/>
            </a:xfrm>
            <a:prstGeom prst="straightConnector1">
              <a:avLst/>
            </a:prstGeom>
            <a:ln w="444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de Seta Reta 125"/>
            <p:cNvCxnSpPr/>
            <p:nvPr/>
          </p:nvCxnSpPr>
          <p:spPr>
            <a:xfrm>
              <a:off x="7211612" y="2626250"/>
              <a:ext cx="609631" cy="21946"/>
            </a:xfrm>
            <a:prstGeom prst="straightConnector1">
              <a:avLst/>
            </a:prstGeom>
            <a:ln w="444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de Seta Reta 126"/>
            <p:cNvCxnSpPr/>
            <p:nvPr/>
          </p:nvCxnSpPr>
          <p:spPr>
            <a:xfrm flipH="1" flipV="1">
              <a:off x="6778339" y="2490838"/>
              <a:ext cx="444181" cy="129017"/>
            </a:xfrm>
            <a:prstGeom prst="straightConnector1">
              <a:avLst/>
            </a:prstGeom>
            <a:ln w="444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1" name="Imagem 17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29014" y="3141759"/>
              <a:ext cx="340278" cy="245657"/>
            </a:xfrm>
            <a:prstGeom prst="rect">
              <a:avLst/>
            </a:prstGeom>
          </p:spPr>
        </p:pic>
        <p:cxnSp>
          <p:nvCxnSpPr>
            <p:cNvPr id="172" name="Conector de Seta Reta 171"/>
            <p:cNvCxnSpPr/>
            <p:nvPr/>
          </p:nvCxnSpPr>
          <p:spPr>
            <a:xfrm flipH="1" flipV="1">
              <a:off x="6604006" y="4073286"/>
              <a:ext cx="425009" cy="240336"/>
            </a:xfrm>
            <a:prstGeom prst="straightConnector1">
              <a:avLst/>
            </a:prstGeom>
            <a:ln w="444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ector de Seta Reta 172"/>
            <p:cNvCxnSpPr/>
            <p:nvPr/>
          </p:nvCxnSpPr>
          <p:spPr>
            <a:xfrm>
              <a:off x="7023201" y="4311638"/>
              <a:ext cx="256068" cy="320342"/>
            </a:xfrm>
            <a:prstGeom prst="straightConnector1">
              <a:avLst/>
            </a:prstGeom>
            <a:ln w="444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4" name="Imagem 17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8961" y="1561254"/>
              <a:ext cx="253080" cy="243930"/>
            </a:xfrm>
            <a:prstGeom prst="rect">
              <a:avLst/>
            </a:prstGeom>
          </p:spPr>
        </p:pic>
        <p:pic>
          <p:nvPicPr>
            <p:cNvPr id="175" name="Imagem 17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62180" y="2499498"/>
              <a:ext cx="383751" cy="266519"/>
            </a:xfrm>
            <a:prstGeom prst="rect">
              <a:avLst/>
            </a:prstGeom>
          </p:spPr>
        </p:pic>
        <p:pic>
          <p:nvPicPr>
            <p:cNvPr id="176" name="Imagem 17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1325" y="4180232"/>
              <a:ext cx="376437" cy="261439"/>
            </a:xfrm>
            <a:prstGeom prst="rect">
              <a:avLst/>
            </a:prstGeom>
          </p:spPr>
        </p:pic>
        <p:cxnSp>
          <p:nvCxnSpPr>
            <p:cNvPr id="177" name="Conector de Seta Reta 176"/>
            <p:cNvCxnSpPr/>
            <p:nvPr/>
          </p:nvCxnSpPr>
          <p:spPr>
            <a:xfrm flipH="1" flipV="1">
              <a:off x="7103283" y="1695703"/>
              <a:ext cx="413145" cy="247239"/>
            </a:xfrm>
            <a:prstGeom prst="straightConnector1">
              <a:avLst/>
            </a:prstGeom>
            <a:ln w="444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ector de Seta Reta 177"/>
            <p:cNvCxnSpPr/>
            <p:nvPr/>
          </p:nvCxnSpPr>
          <p:spPr>
            <a:xfrm>
              <a:off x="7515080" y="1951092"/>
              <a:ext cx="593638" cy="73417"/>
            </a:xfrm>
            <a:prstGeom prst="straightConnector1">
              <a:avLst/>
            </a:prstGeom>
            <a:ln w="444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9" name="Imagem 17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56421" y="1766904"/>
              <a:ext cx="383751" cy="266519"/>
            </a:xfrm>
            <a:prstGeom prst="rect">
              <a:avLst/>
            </a:prstGeom>
          </p:spPr>
        </p:pic>
      </p:grpSp>
      <p:pic>
        <p:nvPicPr>
          <p:cNvPr id="180" name="Imagem 1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0309" y="466459"/>
            <a:ext cx="530553" cy="388269"/>
          </a:xfrm>
          <a:prstGeom prst="rect">
            <a:avLst/>
          </a:prstGeom>
        </p:spPr>
      </p:pic>
      <p:sp>
        <p:nvSpPr>
          <p:cNvPr id="181" name="CaixaDeTexto 180"/>
          <p:cNvSpPr txBox="1"/>
          <p:nvPr/>
        </p:nvSpPr>
        <p:spPr>
          <a:xfrm>
            <a:off x="7980199" y="965025"/>
            <a:ext cx="802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</a:rPr>
              <a:t>PR</a:t>
            </a:r>
          </a:p>
        </p:txBody>
      </p:sp>
      <p:sp>
        <p:nvSpPr>
          <p:cNvPr id="182" name="CaixaDeTexto 181"/>
          <p:cNvSpPr txBox="1"/>
          <p:nvPr/>
        </p:nvSpPr>
        <p:spPr>
          <a:xfrm>
            <a:off x="9491980" y="6029700"/>
            <a:ext cx="2220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rgbClr val="7F7F7F"/>
                </a:solidFill>
              </a:rPr>
              <a:t>Fonte: </a:t>
            </a:r>
            <a:r>
              <a:rPr lang="pt-BR" sz="1000" dirty="0" err="1">
                <a:solidFill>
                  <a:srgbClr val="7F7F7F"/>
                </a:solidFill>
              </a:rPr>
              <a:t>FIESC</a:t>
            </a:r>
            <a:r>
              <a:rPr lang="pt-BR" sz="1000" dirty="0">
                <a:solidFill>
                  <a:srgbClr val="7F7F7F"/>
                </a:solidFill>
              </a:rPr>
              <a:t> – Elaboração e compilação </a:t>
            </a:r>
            <a:r>
              <a:rPr lang="pt-BR" sz="1000" dirty="0" err="1">
                <a:solidFill>
                  <a:srgbClr val="7F7F7F"/>
                </a:solidFill>
              </a:rPr>
              <a:t>FIESC</a:t>
            </a:r>
            <a:r>
              <a:rPr lang="pt-BR" sz="1000" dirty="0">
                <a:solidFill>
                  <a:srgbClr val="7F7F7F"/>
                </a:solidFill>
              </a:rPr>
              <a:t>/</a:t>
            </a:r>
            <a:r>
              <a:rPr lang="pt-BR" sz="1000" dirty="0" err="1">
                <a:solidFill>
                  <a:srgbClr val="7F7F7F"/>
                </a:solidFill>
              </a:rPr>
              <a:t>GETMS</a:t>
            </a:r>
            <a:endParaRPr lang="pt-BR" sz="1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3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D82D617-3620-4C4F-8DA7-42D0C60376C2}"/>
              </a:ext>
            </a:extLst>
          </p:cNvPr>
          <p:cNvSpPr txBox="1"/>
          <p:nvPr/>
        </p:nvSpPr>
        <p:spPr>
          <a:xfrm>
            <a:off x="2569855" y="1371871"/>
            <a:ext cx="9078554" cy="4440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Corredor Logístico Rodoviário </a:t>
            </a:r>
          </a:p>
          <a:p>
            <a:r>
              <a:rPr lang="pt-BR" sz="2800" b="1" dirty="0">
                <a:solidFill>
                  <a:srgbClr val="0070C0"/>
                </a:solidFill>
              </a:rPr>
              <a:t>BR 282 – Trecho Lages à Florianópolis</a:t>
            </a:r>
          </a:p>
          <a:p>
            <a:endParaRPr lang="pt-BR" sz="2800" b="1" dirty="0">
              <a:solidFill>
                <a:srgbClr val="0070C0"/>
              </a:solidFill>
            </a:endParaRPr>
          </a:p>
          <a:p>
            <a:endParaRPr lang="pt-BR" sz="2800" b="1" dirty="0">
              <a:solidFill>
                <a:srgbClr val="0070C0"/>
              </a:solidFill>
            </a:endParaRPr>
          </a:p>
          <a:p>
            <a:r>
              <a:rPr lang="pt-BR" b="1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PROPOSTA BR 282 + SEGURA E EFICIENTE</a:t>
            </a:r>
          </a:p>
          <a:p>
            <a:endParaRPr lang="pt-BR" dirty="0">
              <a:solidFill>
                <a:srgbClr val="3CAE8C"/>
              </a:solidFill>
              <a:latin typeface="+mj-lt"/>
            </a:endParaRPr>
          </a:p>
          <a:p>
            <a:endParaRPr lang="pt-BR" sz="18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1800" b="1" dirty="0">
                <a:solidFill>
                  <a:srgbClr val="0070C0"/>
                </a:solidFill>
              </a:rPr>
              <a:t>A FIESC desenvolveu o projeto BR 282 + Segura e Eficiente, em parceria com o DNIT/SC e a Polícia Rodoviária Federal de SC</a:t>
            </a:r>
            <a:r>
              <a:rPr lang="pt-BR" sz="1800" dirty="0">
                <a:solidFill>
                  <a:srgbClr val="0070C0"/>
                </a:solidFill>
              </a:rPr>
              <a:t>, </a:t>
            </a:r>
            <a:r>
              <a:rPr lang="pt-BR" sz="1800" dirty="0">
                <a:solidFill>
                  <a:srgbClr val="3CAE8C"/>
                </a:solidFill>
              </a:rPr>
              <a:t>com o objetivo de identificar segmentos da rodovia que demandam implantação de terceiras faixas para a melhoria da segurança e a fluidez. </a:t>
            </a:r>
          </a:p>
        </p:txBody>
      </p:sp>
      <p:grpSp>
        <p:nvGrpSpPr>
          <p:cNvPr id="3" name="Agrupar 2"/>
          <p:cNvGrpSpPr/>
          <p:nvPr/>
        </p:nvGrpSpPr>
        <p:grpSpPr>
          <a:xfrm>
            <a:off x="9025630" y="393698"/>
            <a:ext cx="2770188" cy="358776"/>
            <a:chOff x="5969000" y="1816100"/>
            <a:chExt cx="2770188" cy="358776"/>
          </a:xfrm>
        </p:grpSpPr>
        <p:sp>
          <p:nvSpPr>
            <p:cNvPr id="4" name="Freeform 14"/>
            <p:cNvSpPr>
              <a:spLocks/>
            </p:cNvSpPr>
            <p:nvPr/>
          </p:nvSpPr>
          <p:spPr bwMode="auto">
            <a:xfrm>
              <a:off x="6834188" y="2090738"/>
              <a:ext cx="160338" cy="53975"/>
            </a:xfrm>
            <a:custGeom>
              <a:avLst/>
              <a:gdLst>
                <a:gd name="T0" fmla="*/ 94 w 101"/>
                <a:gd name="T1" fmla="*/ 34 h 34"/>
                <a:gd name="T2" fmla="*/ 101 w 101"/>
                <a:gd name="T3" fmla="*/ 11 h 34"/>
                <a:gd name="T4" fmla="*/ 101 w 101"/>
                <a:gd name="T5" fmla="*/ 11 h 34"/>
                <a:gd name="T6" fmla="*/ 101 w 101"/>
                <a:gd name="T7" fmla="*/ 7 h 34"/>
                <a:gd name="T8" fmla="*/ 98 w 101"/>
                <a:gd name="T9" fmla="*/ 6 h 34"/>
                <a:gd name="T10" fmla="*/ 56 w 101"/>
                <a:gd name="T11" fmla="*/ 0 h 34"/>
                <a:gd name="T12" fmla="*/ 56 w 101"/>
                <a:gd name="T13" fmla="*/ 0 h 34"/>
                <a:gd name="T14" fmla="*/ 45 w 101"/>
                <a:gd name="T15" fmla="*/ 0 h 34"/>
                <a:gd name="T16" fmla="*/ 2 w 101"/>
                <a:gd name="T17" fmla="*/ 6 h 34"/>
                <a:gd name="T18" fmla="*/ 2 w 101"/>
                <a:gd name="T19" fmla="*/ 6 h 34"/>
                <a:gd name="T20" fmla="*/ 0 w 101"/>
                <a:gd name="T21" fmla="*/ 7 h 34"/>
                <a:gd name="T22" fmla="*/ 0 w 101"/>
                <a:gd name="T23" fmla="*/ 11 h 34"/>
                <a:gd name="T24" fmla="*/ 7 w 101"/>
                <a:gd name="T2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" h="34">
                  <a:moveTo>
                    <a:pt x="94" y="34"/>
                  </a:moveTo>
                  <a:lnTo>
                    <a:pt x="101" y="11"/>
                  </a:lnTo>
                  <a:lnTo>
                    <a:pt x="101" y="11"/>
                  </a:lnTo>
                  <a:lnTo>
                    <a:pt x="101" y="7"/>
                  </a:lnTo>
                  <a:lnTo>
                    <a:pt x="98" y="6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5" y="0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7"/>
                  </a:lnTo>
                  <a:lnTo>
                    <a:pt x="0" y="11"/>
                  </a:lnTo>
                  <a:lnTo>
                    <a:pt x="7" y="3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" name="Freeform 15"/>
            <p:cNvSpPr>
              <a:spLocks/>
            </p:cNvSpPr>
            <p:nvPr/>
          </p:nvSpPr>
          <p:spPr bwMode="auto">
            <a:xfrm>
              <a:off x="6858000" y="2011363"/>
              <a:ext cx="114300" cy="22225"/>
            </a:xfrm>
            <a:custGeom>
              <a:avLst/>
              <a:gdLst>
                <a:gd name="T0" fmla="*/ 57 w 72"/>
                <a:gd name="T1" fmla="*/ 14 h 14"/>
                <a:gd name="T2" fmla="*/ 57 w 72"/>
                <a:gd name="T3" fmla="*/ 10 h 14"/>
                <a:gd name="T4" fmla="*/ 72 w 72"/>
                <a:gd name="T5" fmla="*/ 7 h 14"/>
                <a:gd name="T6" fmla="*/ 72 w 72"/>
                <a:gd name="T7" fmla="*/ 0 h 14"/>
                <a:gd name="T8" fmla="*/ 0 w 72"/>
                <a:gd name="T9" fmla="*/ 0 h 14"/>
                <a:gd name="T10" fmla="*/ 0 w 72"/>
                <a:gd name="T11" fmla="*/ 7 h 14"/>
                <a:gd name="T12" fmla="*/ 14 w 72"/>
                <a:gd name="T13" fmla="*/ 10 h 14"/>
                <a:gd name="T14" fmla="*/ 14 w 72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4">
                  <a:moveTo>
                    <a:pt x="57" y="14"/>
                  </a:moveTo>
                  <a:lnTo>
                    <a:pt x="57" y="10"/>
                  </a:lnTo>
                  <a:lnTo>
                    <a:pt x="72" y="7"/>
                  </a:lnTo>
                  <a:lnTo>
                    <a:pt x="72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4" y="10"/>
                  </a:lnTo>
                  <a:lnTo>
                    <a:pt x="14" y="1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" name="Freeform 16"/>
            <p:cNvSpPr>
              <a:spLocks/>
            </p:cNvSpPr>
            <p:nvPr/>
          </p:nvSpPr>
          <p:spPr bwMode="auto">
            <a:xfrm>
              <a:off x="6904038" y="2001838"/>
              <a:ext cx="19050" cy="9525"/>
            </a:xfrm>
            <a:custGeom>
              <a:avLst/>
              <a:gdLst>
                <a:gd name="T0" fmla="*/ 0 w 12"/>
                <a:gd name="T1" fmla="*/ 0 h 6"/>
                <a:gd name="T2" fmla="*/ 0 w 12"/>
                <a:gd name="T3" fmla="*/ 6 h 6"/>
                <a:gd name="T4" fmla="*/ 12 w 12"/>
                <a:gd name="T5" fmla="*/ 6 h 6"/>
                <a:gd name="T6" fmla="*/ 12 w 12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0" y="6"/>
                  </a:lnTo>
                  <a:lnTo>
                    <a:pt x="12" y="6"/>
                  </a:lnTo>
                  <a:lnTo>
                    <a:pt x="12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Line 17"/>
            <p:cNvSpPr>
              <a:spLocks noChangeShapeType="1"/>
            </p:cNvSpPr>
            <p:nvPr/>
          </p:nvSpPr>
          <p:spPr bwMode="auto">
            <a:xfrm>
              <a:off x="6915150" y="2093913"/>
              <a:ext cx="0" cy="2540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auto">
            <a:xfrm>
              <a:off x="6932613" y="2108200"/>
              <a:ext cx="11113" cy="14288"/>
            </a:xfrm>
            <a:custGeom>
              <a:avLst/>
              <a:gdLst>
                <a:gd name="T0" fmla="*/ 7 w 7"/>
                <a:gd name="T1" fmla="*/ 4 h 9"/>
                <a:gd name="T2" fmla="*/ 7 w 7"/>
                <a:gd name="T3" fmla="*/ 4 h 9"/>
                <a:gd name="T4" fmla="*/ 5 w 7"/>
                <a:gd name="T5" fmla="*/ 7 h 9"/>
                <a:gd name="T6" fmla="*/ 3 w 7"/>
                <a:gd name="T7" fmla="*/ 9 h 9"/>
                <a:gd name="T8" fmla="*/ 3 w 7"/>
                <a:gd name="T9" fmla="*/ 9 h 9"/>
                <a:gd name="T10" fmla="*/ 1 w 7"/>
                <a:gd name="T11" fmla="*/ 7 h 9"/>
                <a:gd name="T12" fmla="*/ 0 w 7"/>
                <a:gd name="T13" fmla="*/ 4 h 9"/>
                <a:gd name="T14" fmla="*/ 0 w 7"/>
                <a:gd name="T15" fmla="*/ 4 h 9"/>
                <a:gd name="T16" fmla="*/ 1 w 7"/>
                <a:gd name="T17" fmla="*/ 0 h 9"/>
                <a:gd name="T18" fmla="*/ 3 w 7"/>
                <a:gd name="T19" fmla="*/ 0 h 9"/>
                <a:gd name="T20" fmla="*/ 3 w 7"/>
                <a:gd name="T21" fmla="*/ 0 h 9"/>
                <a:gd name="T22" fmla="*/ 5 w 7"/>
                <a:gd name="T23" fmla="*/ 0 h 9"/>
                <a:gd name="T24" fmla="*/ 7 w 7"/>
                <a:gd name="T25" fmla="*/ 4 h 9"/>
                <a:gd name="T26" fmla="*/ 7 w 7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9">
                  <a:moveTo>
                    <a:pt x="7" y="4"/>
                  </a:moveTo>
                  <a:lnTo>
                    <a:pt x="7" y="4"/>
                  </a:lnTo>
                  <a:lnTo>
                    <a:pt x="5" y="7"/>
                  </a:lnTo>
                  <a:lnTo>
                    <a:pt x="3" y="9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Freeform 19"/>
            <p:cNvSpPr>
              <a:spLocks/>
            </p:cNvSpPr>
            <p:nvPr/>
          </p:nvSpPr>
          <p:spPr bwMode="auto">
            <a:xfrm>
              <a:off x="6886575" y="2108200"/>
              <a:ext cx="7938" cy="14288"/>
            </a:xfrm>
            <a:custGeom>
              <a:avLst/>
              <a:gdLst>
                <a:gd name="T0" fmla="*/ 5 w 5"/>
                <a:gd name="T1" fmla="*/ 4 h 9"/>
                <a:gd name="T2" fmla="*/ 5 w 5"/>
                <a:gd name="T3" fmla="*/ 4 h 9"/>
                <a:gd name="T4" fmla="*/ 5 w 5"/>
                <a:gd name="T5" fmla="*/ 7 h 9"/>
                <a:gd name="T6" fmla="*/ 1 w 5"/>
                <a:gd name="T7" fmla="*/ 9 h 9"/>
                <a:gd name="T8" fmla="*/ 1 w 5"/>
                <a:gd name="T9" fmla="*/ 9 h 9"/>
                <a:gd name="T10" fmla="*/ 0 w 5"/>
                <a:gd name="T11" fmla="*/ 7 h 9"/>
                <a:gd name="T12" fmla="*/ 0 w 5"/>
                <a:gd name="T13" fmla="*/ 4 h 9"/>
                <a:gd name="T14" fmla="*/ 0 w 5"/>
                <a:gd name="T15" fmla="*/ 4 h 9"/>
                <a:gd name="T16" fmla="*/ 0 w 5"/>
                <a:gd name="T17" fmla="*/ 0 h 9"/>
                <a:gd name="T18" fmla="*/ 1 w 5"/>
                <a:gd name="T19" fmla="*/ 0 h 9"/>
                <a:gd name="T20" fmla="*/ 1 w 5"/>
                <a:gd name="T21" fmla="*/ 0 h 9"/>
                <a:gd name="T22" fmla="*/ 5 w 5"/>
                <a:gd name="T23" fmla="*/ 0 h 9"/>
                <a:gd name="T24" fmla="*/ 5 w 5"/>
                <a:gd name="T25" fmla="*/ 4 h 9"/>
                <a:gd name="T26" fmla="*/ 5 w 5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9">
                  <a:moveTo>
                    <a:pt x="5" y="4"/>
                  </a:moveTo>
                  <a:lnTo>
                    <a:pt x="5" y="4"/>
                  </a:lnTo>
                  <a:lnTo>
                    <a:pt x="5" y="7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" name="Freeform 20"/>
            <p:cNvSpPr>
              <a:spLocks/>
            </p:cNvSpPr>
            <p:nvPr/>
          </p:nvSpPr>
          <p:spPr bwMode="auto">
            <a:xfrm>
              <a:off x="6831013" y="2154238"/>
              <a:ext cx="163513" cy="11113"/>
            </a:xfrm>
            <a:custGeom>
              <a:avLst/>
              <a:gdLst>
                <a:gd name="T0" fmla="*/ 0 w 103"/>
                <a:gd name="T1" fmla="*/ 7 h 7"/>
                <a:gd name="T2" fmla="*/ 9 w 103"/>
                <a:gd name="T3" fmla="*/ 4 h 7"/>
                <a:gd name="T4" fmla="*/ 9 w 103"/>
                <a:gd name="T5" fmla="*/ 4 h 7"/>
                <a:gd name="T6" fmla="*/ 18 w 103"/>
                <a:gd name="T7" fmla="*/ 0 h 7"/>
                <a:gd name="T8" fmla="*/ 29 w 103"/>
                <a:gd name="T9" fmla="*/ 0 h 7"/>
                <a:gd name="T10" fmla="*/ 40 w 103"/>
                <a:gd name="T11" fmla="*/ 0 h 7"/>
                <a:gd name="T12" fmla="*/ 51 w 103"/>
                <a:gd name="T13" fmla="*/ 2 h 7"/>
                <a:gd name="T14" fmla="*/ 56 w 103"/>
                <a:gd name="T15" fmla="*/ 4 h 7"/>
                <a:gd name="T16" fmla="*/ 56 w 103"/>
                <a:gd name="T17" fmla="*/ 4 h 7"/>
                <a:gd name="T18" fmla="*/ 67 w 103"/>
                <a:gd name="T19" fmla="*/ 5 h 7"/>
                <a:gd name="T20" fmla="*/ 78 w 103"/>
                <a:gd name="T21" fmla="*/ 7 h 7"/>
                <a:gd name="T22" fmla="*/ 87 w 103"/>
                <a:gd name="T23" fmla="*/ 5 h 7"/>
                <a:gd name="T24" fmla="*/ 98 w 103"/>
                <a:gd name="T25" fmla="*/ 4 h 7"/>
                <a:gd name="T26" fmla="*/ 103 w 103"/>
                <a:gd name="T2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7">
                  <a:moveTo>
                    <a:pt x="0" y="7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0"/>
                  </a:lnTo>
                  <a:lnTo>
                    <a:pt x="51" y="2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7" y="5"/>
                  </a:lnTo>
                  <a:lnTo>
                    <a:pt x="78" y="7"/>
                  </a:lnTo>
                  <a:lnTo>
                    <a:pt x="87" y="5"/>
                  </a:lnTo>
                  <a:lnTo>
                    <a:pt x="98" y="4"/>
                  </a:lnTo>
                  <a:lnTo>
                    <a:pt x="103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Line 21"/>
            <p:cNvSpPr>
              <a:spLocks noChangeShapeType="1"/>
            </p:cNvSpPr>
            <p:nvPr/>
          </p:nvSpPr>
          <p:spPr bwMode="auto">
            <a:xfrm>
              <a:off x="6929438" y="2073275"/>
              <a:ext cx="31750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6961188" y="2073275"/>
              <a:ext cx="30163" cy="14288"/>
            </a:xfrm>
            <a:custGeom>
              <a:avLst/>
              <a:gdLst>
                <a:gd name="T0" fmla="*/ 0 w 19"/>
                <a:gd name="T1" fmla="*/ 6 h 9"/>
                <a:gd name="T2" fmla="*/ 0 w 19"/>
                <a:gd name="T3" fmla="*/ 0 h 9"/>
                <a:gd name="T4" fmla="*/ 19 w 19"/>
                <a:gd name="T5" fmla="*/ 0 h 9"/>
                <a:gd name="T6" fmla="*/ 19 w 19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9">
                  <a:moveTo>
                    <a:pt x="0" y="6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6897688" y="2073275"/>
              <a:ext cx="31750" cy="6350"/>
            </a:xfrm>
            <a:custGeom>
              <a:avLst/>
              <a:gdLst>
                <a:gd name="T0" fmla="*/ 0 w 20"/>
                <a:gd name="T1" fmla="*/ 0 h 4"/>
                <a:gd name="T2" fmla="*/ 20 w 20"/>
                <a:gd name="T3" fmla="*/ 0 h 4"/>
                <a:gd name="T4" fmla="*/ 20 w 2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">
                  <a:moveTo>
                    <a:pt x="0" y="0"/>
                  </a:moveTo>
                  <a:lnTo>
                    <a:pt x="20" y="0"/>
                  </a:lnTo>
                  <a:lnTo>
                    <a:pt x="20" y="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6865938" y="2073275"/>
              <a:ext cx="31750" cy="6350"/>
            </a:xfrm>
            <a:custGeom>
              <a:avLst/>
              <a:gdLst>
                <a:gd name="T0" fmla="*/ 0 w 20"/>
                <a:gd name="T1" fmla="*/ 0 h 4"/>
                <a:gd name="T2" fmla="*/ 20 w 20"/>
                <a:gd name="T3" fmla="*/ 0 h 4"/>
                <a:gd name="T4" fmla="*/ 20 w 2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">
                  <a:moveTo>
                    <a:pt x="0" y="0"/>
                  </a:moveTo>
                  <a:lnTo>
                    <a:pt x="20" y="0"/>
                  </a:lnTo>
                  <a:lnTo>
                    <a:pt x="20" y="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6834188" y="2073275"/>
              <a:ext cx="31750" cy="14288"/>
            </a:xfrm>
            <a:custGeom>
              <a:avLst/>
              <a:gdLst>
                <a:gd name="T0" fmla="*/ 0 w 20"/>
                <a:gd name="T1" fmla="*/ 9 h 9"/>
                <a:gd name="T2" fmla="*/ 0 w 20"/>
                <a:gd name="T3" fmla="*/ 0 h 9"/>
                <a:gd name="T4" fmla="*/ 20 w 20"/>
                <a:gd name="T5" fmla="*/ 0 h 9"/>
                <a:gd name="T6" fmla="*/ 20 w 20"/>
                <a:gd name="T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9">
                  <a:moveTo>
                    <a:pt x="0" y="9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6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Line 26"/>
            <p:cNvSpPr>
              <a:spLocks noChangeShapeType="1"/>
            </p:cNvSpPr>
            <p:nvPr/>
          </p:nvSpPr>
          <p:spPr bwMode="auto">
            <a:xfrm>
              <a:off x="6929438" y="2041525"/>
              <a:ext cx="31750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Freeform 27"/>
            <p:cNvSpPr>
              <a:spLocks/>
            </p:cNvSpPr>
            <p:nvPr/>
          </p:nvSpPr>
          <p:spPr bwMode="auto">
            <a:xfrm>
              <a:off x="6961188" y="2041525"/>
              <a:ext cx="30163" cy="31750"/>
            </a:xfrm>
            <a:custGeom>
              <a:avLst/>
              <a:gdLst>
                <a:gd name="T0" fmla="*/ 0 w 19"/>
                <a:gd name="T1" fmla="*/ 20 h 20"/>
                <a:gd name="T2" fmla="*/ 0 w 19"/>
                <a:gd name="T3" fmla="*/ 0 h 20"/>
                <a:gd name="T4" fmla="*/ 19 w 19"/>
                <a:gd name="T5" fmla="*/ 0 h 20"/>
                <a:gd name="T6" fmla="*/ 19 w 19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">
                  <a:moveTo>
                    <a:pt x="0" y="2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6897688" y="2041525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0 h 20"/>
                <a:gd name="T4" fmla="*/ 2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Freeform 29"/>
            <p:cNvSpPr>
              <a:spLocks/>
            </p:cNvSpPr>
            <p:nvPr/>
          </p:nvSpPr>
          <p:spPr bwMode="auto">
            <a:xfrm>
              <a:off x="6865938" y="2041525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0 h 20"/>
                <a:gd name="T4" fmla="*/ 2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Freeform 30"/>
            <p:cNvSpPr>
              <a:spLocks/>
            </p:cNvSpPr>
            <p:nvPr/>
          </p:nvSpPr>
          <p:spPr bwMode="auto">
            <a:xfrm>
              <a:off x="6834188" y="2041525"/>
              <a:ext cx="31750" cy="31750"/>
            </a:xfrm>
            <a:custGeom>
              <a:avLst/>
              <a:gdLst>
                <a:gd name="T0" fmla="*/ 0 w 20"/>
                <a:gd name="T1" fmla="*/ 20 h 20"/>
                <a:gd name="T2" fmla="*/ 0 w 20"/>
                <a:gd name="T3" fmla="*/ 0 h 20"/>
                <a:gd name="T4" fmla="*/ 20 w 20"/>
                <a:gd name="T5" fmla="*/ 0 h 20"/>
                <a:gd name="T6" fmla="*/ 20 w 20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2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Freeform 31"/>
            <p:cNvSpPr>
              <a:spLocks/>
            </p:cNvSpPr>
            <p:nvPr/>
          </p:nvSpPr>
          <p:spPr bwMode="auto">
            <a:xfrm>
              <a:off x="7118350" y="2087563"/>
              <a:ext cx="39688" cy="26988"/>
            </a:xfrm>
            <a:custGeom>
              <a:avLst/>
              <a:gdLst>
                <a:gd name="T0" fmla="*/ 25 w 25"/>
                <a:gd name="T1" fmla="*/ 9 h 17"/>
                <a:gd name="T2" fmla="*/ 0 w 25"/>
                <a:gd name="T3" fmla="*/ 0 h 17"/>
                <a:gd name="T4" fmla="*/ 0 w 25"/>
                <a:gd name="T5" fmla="*/ 9 h 17"/>
                <a:gd name="T6" fmla="*/ 13 w 25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7">
                  <a:moveTo>
                    <a:pt x="25" y="9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13" y="17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Freeform 32"/>
            <p:cNvSpPr>
              <a:spLocks/>
            </p:cNvSpPr>
            <p:nvPr/>
          </p:nvSpPr>
          <p:spPr bwMode="auto">
            <a:xfrm>
              <a:off x="7118350" y="2005013"/>
              <a:ext cx="103188" cy="71438"/>
            </a:xfrm>
            <a:custGeom>
              <a:avLst/>
              <a:gdLst>
                <a:gd name="T0" fmla="*/ 65 w 65"/>
                <a:gd name="T1" fmla="*/ 23 h 45"/>
                <a:gd name="T2" fmla="*/ 0 w 65"/>
                <a:gd name="T3" fmla="*/ 0 h 45"/>
                <a:gd name="T4" fmla="*/ 0 w 65"/>
                <a:gd name="T5" fmla="*/ 11 h 45"/>
                <a:gd name="T6" fmla="*/ 27 w 65"/>
                <a:gd name="T7" fmla="*/ 31 h 45"/>
                <a:gd name="T8" fmla="*/ 43 w 65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5">
                  <a:moveTo>
                    <a:pt x="65" y="23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27" y="31"/>
                  </a:lnTo>
                  <a:lnTo>
                    <a:pt x="43" y="4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Freeform 33"/>
            <p:cNvSpPr>
              <a:spLocks/>
            </p:cNvSpPr>
            <p:nvPr/>
          </p:nvSpPr>
          <p:spPr bwMode="auto">
            <a:xfrm>
              <a:off x="7169150" y="2125663"/>
              <a:ext cx="26988" cy="39688"/>
            </a:xfrm>
            <a:custGeom>
              <a:avLst/>
              <a:gdLst>
                <a:gd name="T0" fmla="*/ 0 w 17"/>
                <a:gd name="T1" fmla="*/ 12 h 25"/>
                <a:gd name="T2" fmla="*/ 8 w 17"/>
                <a:gd name="T3" fmla="*/ 25 h 25"/>
                <a:gd name="T4" fmla="*/ 17 w 17"/>
                <a:gd name="T5" fmla="*/ 25 h 25"/>
                <a:gd name="T6" fmla="*/ 8 w 17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5">
                  <a:moveTo>
                    <a:pt x="0" y="12"/>
                  </a:moveTo>
                  <a:lnTo>
                    <a:pt x="8" y="25"/>
                  </a:lnTo>
                  <a:lnTo>
                    <a:pt x="17" y="25"/>
                  </a:lnTo>
                  <a:lnTo>
                    <a:pt x="8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Freeform 34"/>
            <p:cNvSpPr>
              <a:spLocks/>
            </p:cNvSpPr>
            <p:nvPr/>
          </p:nvSpPr>
          <p:spPr bwMode="auto">
            <a:xfrm>
              <a:off x="7221538" y="2001838"/>
              <a:ext cx="60325" cy="60325"/>
            </a:xfrm>
            <a:custGeom>
              <a:avLst/>
              <a:gdLst>
                <a:gd name="T0" fmla="*/ 0 w 38"/>
                <a:gd name="T1" fmla="*/ 25 h 38"/>
                <a:gd name="T2" fmla="*/ 20 w 38"/>
                <a:gd name="T3" fmla="*/ 4 h 38"/>
                <a:gd name="T4" fmla="*/ 20 w 38"/>
                <a:gd name="T5" fmla="*/ 4 h 38"/>
                <a:gd name="T6" fmla="*/ 23 w 38"/>
                <a:gd name="T7" fmla="*/ 2 h 38"/>
                <a:gd name="T8" fmla="*/ 29 w 38"/>
                <a:gd name="T9" fmla="*/ 0 h 38"/>
                <a:gd name="T10" fmla="*/ 33 w 38"/>
                <a:gd name="T11" fmla="*/ 0 h 38"/>
                <a:gd name="T12" fmla="*/ 36 w 38"/>
                <a:gd name="T13" fmla="*/ 2 h 38"/>
                <a:gd name="T14" fmla="*/ 36 w 38"/>
                <a:gd name="T15" fmla="*/ 2 h 38"/>
                <a:gd name="T16" fmla="*/ 36 w 38"/>
                <a:gd name="T17" fmla="*/ 2 h 38"/>
                <a:gd name="T18" fmla="*/ 38 w 38"/>
                <a:gd name="T19" fmla="*/ 6 h 38"/>
                <a:gd name="T20" fmla="*/ 38 w 38"/>
                <a:gd name="T21" fmla="*/ 9 h 38"/>
                <a:gd name="T22" fmla="*/ 36 w 38"/>
                <a:gd name="T23" fmla="*/ 15 h 38"/>
                <a:gd name="T24" fmla="*/ 34 w 38"/>
                <a:gd name="T25" fmla="*/ 18 h 38"/>
                <a:gd name="T26" fmla="*/ 13 w 38"/>
                <a:gd name="T2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38">
                  <a:moveTo>
                    <a:pt x="0" y="25"/>
                  </a:moveTo>
                  <a:lnTo>
                    <a:pt x="20" y="4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8" y="6"/>
                  </a:lnTo>
                  <a:lnTo>
                    <a:pt x="38" y="9"/>
                  </a:lnTo>
                  <a:lnTo>
                    <a:pt x="36" y="15"/>
                  </a:lnTo>
                  <a:lnTo>
                    <a:pt x="34" y="18"/>
                  </a:lnTo>
                  <a:lnTo>
                    <a:pt x="13" y="38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7138988" y="2068513"/>
              <a:ext cx="53975" cy="76200"/>
            </a:xfrm>
            <a:custGeom>
              <a:avLst/>
              <a:gdLst>
                <a:gd name="T0" fmla="*/ 32 w 34"/>
                <a:gd name="T1" fmla="*/ 29 h 48"/>
                <a:gd name="T2" fmla="*/ 29 w 34"/>
                <a:gd name="T3" fmla="*/ 32 h 48"/>
                <a:gd name="T4" fmla="*/ 29 w 34"/>
                <a:gd name="T5" fmla="*/ 32 h 48"/>
                <a:gd name="T6" fmla="*/ 14 w 34"/>
                <a:gd name="T7" fmla="*/ 43 h 48"/>
                <a:gd name="T8" fmla="*/ 5 w 34"/>
                <a:gd name="T9" fmla="*/ 48 h 48"/>
                <a:gd name="T10" fmla="*/ 3 w 34"/>
                <a:gd name="T11" fmla="*/ 48 h 48"/>
                <a:gd name="T12" fmla="*/ 0 w 34"/>
                <a:gd name="T13" fmla="*/ 48 h 48"/>
                <a:gd name="T14" fmla="*/ 0 w 34"/>
                <a:gd name="T15" fmla="*/ 48 h 48"/>
                <a:gd name="T16" fmla="*/ 0 w 34"/>
                <a:gd name="T17" fmla="*/ 48 h 48"/>
                <a:gd name="T18" fmla="*/ 0 w 34"/>
                <a:gd name="T19" fmla="*/ 45 h 48"/>
                <a:gd name="T20" fmla="*/ 0 w 34"/>
                <a:gd name="T21" fmla="*/ 41 h 48"/>
                <a:gd name="T22" fmla="*/ 5 w 34"/>
                <a:gd name="T23" fmla="*/ 34 h 48"/>
                <a:gd name="T24" fmla="*/ 16 w 34"/>
                <a:gd name="T25" fmla="*/ 20 h 48"/>
                <a:gd name="T26" fmla="*/ 34 w 34"/>
                <a:gd name="T2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48">
                  <a:moveTo>
                    <a:pt x="32" y="29"/>
                  </a:moveTo>
                  <a:lnTo>
                    <a:pt x="29" y="32"/>
                  </a:lnTo>
                  <a:lnTo>
                    <a:pt x="29" y="32"/>
                  </a:lnTo>
                  <a:lnTo>
                    <a:pt x="14" y="43"/>
                  </a:lnTo>
                  <a:lnTo>
                    <a:pt x="5" y="48"/>
                  </a:lnTo>
                  <a:lnTo>
                    <a:pt x="3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1"/>
                  </a:lnTo>
                  <a:lnTo>
                    <a:pt x="5" y="34"/>
                  </a:lnTo>
                  <a:lnTo>
                    <a:pt x="16" y="20"/>
                  </a:lnTo>
                  <a:lnTo>
                    <a:pt x="3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Freeform 36"/>
            <p:cNvSpPr>
              <a:spLocks/>
            </p:cNvSpPr>
            <p:nvPr/>
          </p:nvSpPr>
          <p:spPr bwMode="auto">
            <a:xfrm>
              <a:off x="7204075" y="2073275"/>
              <a:ext cx="77788" cy="12700"/>
            </a:xfrm>
            <a:custGeom>
              <a:avLst/>
              <a:gdLst>
                <a:gd name="T0" fmla="*/ 49 w 49"/>
                <a:gd name="T1" fmla="*/ 6 h 8"/>
                <a:gd name="T2" fmla="*/ 27 w 49"/>
                <a:gd name="T3" fmla="*/ 0 h 8"/>
                <a:gd name="T4" fmla="*/ 0 w 49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" h="8">
                  <a:moveTo>
                    <a:pt x="49" y="6"/>
                  </a:moveTo>
                  <a:lnTo>
                    <a:pt x="27" y="0"/>
                  </a:lnTo>
                  <a:lnTo>
                    <a:pt x="0" y="8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Freeform 37"/>
            <p:cNvSpPr>
              <a:spLocks/>
            </p:cNvSpPr>
            <p:nvPr/>
          </p:nvSpPr>
          <p:spPr bwMode="auto">
            <a:xfrm>
              <a:off x="7229475" y="2085975"/>
              <a:ext cx="52388" cy="11113"/>
            </a:xfrm>
            <a:custGeom>
              <a:avLst/>
              <a:gdLst>
                <a:gd name="T0" fmla="*/ 0 w 33"/>
                <a:gd name="T1" fmla="*/ 5 h 7"/>
                <a:gd name="T2" fmla="*/ 6 w 33"/>
                <a:gd name="T3" fmla="*/ 7 h 7"/>
                <a:gd name="T4" fmla="*/ 33 w 3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7">
                  <a:moveTo>
                    <a:pt x="0" y="5"/>
                  </a:moveTo>
                  <a:lnTo>
                    <a:pt x="6" y="7"/>
                  </a:lnTo>
                  <a:lnTo>
                    <a:pt x="33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Freeform 38"/>
            <p:cNvSpPr>
              <a:spLocks/>
            </p:cNvSpPr>
            <p:nvPr/>
          </p:nvSpPr>
          <p:spPr bwMode="auto">
            <a:xfrm>
              <a:off x="7204075" y="2082800"/>
              <a:ext cx="77788" cy="61913"/>
            </a:xfrm>
            <a:custGeom>
              <a:avLst/>
              <a:gdLst>
                <a:gd name="T0" fmla="*/ 0 w 49"/>
                <a:gd name="T1" fmla="*/ 2 h 39"/>
                <a:gd name="T2" fmla="*/ 0 w 49"/>
                <a:gd name="T3" fmla="*/ 32 h 39"/>
                <a:gd name="T4" fmla="*/ 22 w 49"/>
                <a:gd name="T5" fmla="*/ 39 h 39"/>
                <a:gd name="T6" fmla="*/ 49 w 49"/>
                <a:gd name="T7" fmla="*/ 32 h 39"/>
                <a:gd name="T8" fmla="*/ 49 w 49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9">
                  <a:moveTo>
                    <a:pt x="0" y="2"/>
                  </a:moveTo>
                  <a:lnTo>
                    <a:pt x="0" y="32"/>
                  </a:lnTo>
                  <a:lnTo>
                    <a:pt x="22" y="39"/>
                  </a:lnTo>
                  <a:lnTo>
                    <a:pt x="49" y="32"/>
                  </a:lnTo>
                  <a:lnTo>
                    <a:pt x="49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Line 39"/>
            <p:cNvSpPr>
              <a:spLocks noChangeShapeType="1"/>
            </p:cNvSpPr>
            <p:nvPr/>
          </p:nvSpPr>
          <p:spPr bwMode="auto">
            <a:xfrm>
              <a:off x="7239000" y="2097088"/>
              <a:ext cx="0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Line 40"/>
            <p:cNvSpPr>
              <a:spLocks noChangeShapeType="1"/>
            </p:cNvSpPr>
            <p:nvPr/>
          </p:nvSpPr>
          <p:spPr bwMode="auto">
            <a:xfrm flipV="1">
              <a:off x="7261225" y="2122488"/>
              <a:ext cx="9525" cy="317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Line 41"/>
            <p:cNvSpPr>
              <a:spLocks noChangeShapeType="1"/>
            </p:cNvSpPr>
            <p:nvPr/>
          </p:nvSpPr>
          <p:spPr bwMode="auto">
            <a:xfrm>
              <a:off x="6340475" y="2160588"/>
              <a:ext cx="49213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2" name="Line 42"/>
            <p:cNvSpPr>
              <a:spLocks noChangeShapeType="1"/>
            </p:cNvSpPr>
            <p:nvPr/>
          </p:nvSpPr>
          <p:spPr bwMode="auto">
            <a:xfrm>
              <a:off x="6396038" y="2143125"/>
              <a:ext cx="11113" cy="2222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3" name="Line 43"/>
            <p:cNvSpPr>
              <a:spLocks noChangeShapeType="1"/>
            </p:cNvSpPr>
            <p:nvPr/>
          </p:nvSpPr>
          <p:spPr bwMode="auto">
            <a:xfrm flipH="1">
              <a:off x="6324600" y="2143125"/>
              <a:ext cx="7938" cy="2222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4" name="Freeform 44"/>
            <p:cNvSpPr>
              <a:spLocks/>
            </p:cNvSpPr>
            <p:nvPr/>
          </p:nvSpPr>
          <p:spPr bwMode="auto">
            <a:xfrm>
              <a:off x="6353175" y="2001838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6 h 13"/>
                <a:gd name="T4" fmla="*/ 11 w 12"/>
                <a:gd name="T5" fmla="*/ 11 h 13"/>
                <a:gd name="T6" fmla="*/ 5 w 12"/>
                <a:gd name="T7" fmla="*/ 13 h 13"/>
                <a:gd name="T8" fmla="*/ 5 w 12"/>
                <a:gd name="T9" fmla="*/ 13 h 13"/>
                <a:gd name="T10" fmla="*/ 1 w 12"/>
                <a:gd name="T11" fmla="*/ 11 h 13"/>
                <a:gd name="T12" fmla="*/ 0 w 12"/>
                <a:gd name="T13" fmla="*/ 6 h 13"/>
                <a:gd name="T14" fmla="*/ 0 w 12"/>
                <a:gd name="T15" fmla="*/ 6 h 13"/>
                <a:gd name="T16" fmla="*/ 1 w 12"/>
                <a:gd name="T17" fmla="*/ 2 h 13"/>
                <a:gd name="T18" fmla="*/ 5 w 12"/>
                <a:gd name="T19" fmla="*/ 0 h 13"/>
                <a:gd name="T20" fmla="*/ 5 w 12"/>
                <a:gd name="T21" fmla="*/ 0 h 13"/>
                <a:gd name="T22" fmla="*/ 11 w 12"/>
                <a:gd name="T23" fmla="*/ 2 h 13"/>
                <a:gd name="T24" fmla="*/ 12 w 12"/>
                <a:gd name="T25" fmla="*/ 6 h 13"/>
                <a:gd name="T26" fmla="*/ 12 w 12"/>
                <a:gd name="T2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6"/>
                  </a:lnTo>
                  <a:lnTo>
                    <a:pt x="11" y="11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1" y="11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11" y="2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5" name="Freeform 45"/>
            <p:cNvSpPr>
              <a:spLocks/>
            </p:cNvSpPr>
            <p:nvPr/>
          </p:nvSpPr>
          <p:spPr bwMode="auto">
            <a:xfrm>
              <a:off x="6300788" y="2011363"/>
              <a:ext cx="123825" cy="131763"/>
            </a:xfrm>
            <a:custGeom>
              <a:avLst/>
              <a:gdLst>
                <a:gd name="T0" fmla="*/ 24 w 78"/>
                <a:gd name="T1" fmla="*/ 0 h 83"/>
                <a:gd name="T2" fmla="*/ 22 w 78"/>
                <a:gd name="T3" fmla="*/ 0 h 83"/>
                <a:gd name="T4" fmla="*/ 9 w 78"/>
                <a:gd name="T5" fmla="*/ 7 h 83"/>
                <a:gd name="T6" fmla="*/ 9 w 78"/>
                <a:gd name="T7" fmla="*/ 7 h 83"/>
                <a:gd name="T8" fmla="*/ 6 w 78"/>
                <a:gd name="T9" fmla="*/ 10 h 83"/>
                <a:gd name="T10" fmla="*/ 4 w 78"/>
                <a:gd name="T11" fmla="*/ 16 h 83"/>
                <a:gd name="T12" fmla="*/ 4 w 78"/>
                <a:gd name="T13" fmla="*/ 30 h 83"/>
                <a:gd name="T14" fmla="*/ 0 w 78"/>
                <a:gd name="T15" fmla="*/ 39 h 83"/>
                <a:gd name="T16" fmla="*/ 0 w 78"/>
                <a:gd name="T17" fmla="*/ 66 h 83"/>
                <a:gd name="T18" fmla="*/ 0 w 78"/>
                <a:gd name="T19" fmla="*/ 66 h 83"/>
                <a:gd name="T20" fmla="*/ 6 w 78"/>
                <a:gd name="T21" fmla="*/ 72 h 83"/>
                <a:gd name="T22" fmla="*/ 9 w 78"/>
                <a:gd name="T23" fmla="*/ 77 h 83"/>
                <a:gd name="T24" fmla="*/ 13 w 78"/>
                <a:gd name="T25" fmla="*/ 83 h 83"/>
                <a:gd name="T26" fmla="*/ 65 w 78"/>
                <a:gd name="T27" fmla="*/ 83 h 83"/>
                <a:gd name="T28" fmla="*/ 65 w 78"/>
                <a:gd name="T29" fmla="*/ 83 h 83"/>
                <a:gd name="T30" fmla="*/ 69 w 78"/>
                <a:gd name="T31" fmla="*/ 75 h 83"/>
                <a:gd name="T32" fmla="*/ 72 w 78"/>
                <a:gd name="T33" fmla="*/ 70 h 83"/>
                <a:gd name="T34" fmla="*/ 78 w 78"/>
                <a:gd name="T35" fmla="*/ 66 h 83"/>
                <a:gd name="T36" fmla="*/ 78 w 78"/>
                <a:gd name="T37" fmla="*/ 39 h 83"/>
                <a:gd name="T38" fmla="*/ 74 w 78"/>
                <a:gd name="T39" fmla="*/ 30 h 83"/>
                <a:gd name="T40" fmla="*/ 74 w 78"/>
                <a:gd name="T41" fmla="*/ 14 h 83"/>
                <a:gd name="T42" fmla="*/ 74 w 78"/>
                <a:gd name="T43" fmla="*/ 14 h 83"/>
                <a:gd name="T44" fmla="*/ 72 w 78"/>
                <a:gd name="T45" fmla="*/ 9 h 83"/>
                <a:gd name="T46" fmla="*/ 69 w 78"/>
                <a:gd name="T47" fmla="*/ 5 h 83"/>
                <a:gd name="T48" fmla="*/ 58 w 78"/>
                <a:gd name="T49" fmla="*/ 0 h 83"/>
                <a:gd name="T50" fmla="*/ 54 w 78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8" h="83">
                  <a:moveTo>
                    <a:pt x="24" y="0"/>
                  </a:moveTo>
                  <a:lnTo>
                    <a:pt x="22" y="0"/>
                  </a:lnTo>
                  <a:lnTo>
                    <a:pt x="9" y="7"/>
                  </a:lnTo>
                  <a:lnTo>
                    <a:pt x="9" y="7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30"/>
                  </a:lnTo>
                  <a:lnTo>
                    <a:pt x="0" y="3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9" y="77"/>
                  </a:lnTo>
                  <a:lnTo>
                    <a:pt x="13" y="83"/>
                  </a:lnTo>
                  <a:lnTo>
                    <a:pt x="65" y="83"/>
                  </a:lnTo>
                  <a:lnTo>
                    <a:pt x="65" y="83"/>
                  </a:lnTo>
                  <a:lnTo>
                    <a:pt x="69" y="75"/>
                  </a:lnTo>
                  <a:lnTo>
                    <a:pt x="72" y="70"/>
                  </a:lnTo>
                  <a:lnTo>
                    <a:pt x="78" y="66"/>
                  </a:lnTo>
                  <a:lnTo>
                    <a:pt x="78" y="39"/>
                  </a:lnTo>
                  <a:lnTo>
                    <a:pt x="74" y="30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2" y="9"/>
                  </a:lnTo>
                  <a:lnTo>
                    <a:pt x="69" y="5"/>
                  </a:lnTo>
                  <a:lnTo>
                    <a:pt x="58" y="0"/>
                  </a:lnTo>
                  <a:lnTo>
                    <a:pt x="5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6" name="Rectangle 46"/>
            <p:cNvSpPr>
              <a:spLocks noChangeArrowheads="1"/>
            </p:cNvSpPr>
            <p:nvPr/>
          </p:nvSpPr>
          <p:spPr bwMode="auto">
            <a:xfrm>
              <a:off x="6326188" y="2036763"/>
              <a:ext cx="28575" cy="14288"/>
            </a:xfrm>
            <a:prstGeom prst="rect">
              <a:avLst/>
            </a:prstGeom>
            <a:noFill/>
            <a:ln w="7938">
              <a:solidFill>
                <a:srgbClr val="2945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7" name="Rectangle 47"/>
            <p:cNvSpPr>
              <a:spLocks noChangeArrowheads="1"/>
            </p:cNvSpPr>
            <p:nvPr/>
          </p:nvSpPr>
          <p:spPr bwMode="auto">
            <a:xfrm>
              <a:off x="6370638" y="2036763"/>
              <a:ext cx="28575" cy="14288"/>
            </a:xfrm>
            <a:prstGeom prst="rect">
              <a:avLst/>
            </a:prstGeom>
            <a:noFill/>
            <a:ln w="7938">
              <a:solidFill>
                <a:srgbClr val="2945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8" name="Freeform 48"/>
            <p:cNvSpPr>
              <a:spLocks/>
            </p:cNvSpPr>
            <p:nvPr/>
          </p:nvSpPr>
          <p:spPr bwMode="auto">
            <a:xfrm>
              <a:off x="6321425" y="2065338"/>
              <a:ext cx="82550" cy="7938"/>
            </a:xfrm>
            <a:custGeom>
              <a:avLst/>
              <a:gdLst>
                <a:gd name="T0" fmla="*/ 52 w 52"/>
                <a:gd name="T1" fmla="*/ 5 h 5"/>
                <a:gd name="T2" fmla="*/ 25 w 52"/>
                <a:gd name="T3" fmla="*/ 0 h 5"/>
                <a:gd name="T4" fmla="*/ 0 w 5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5">
                  <a:moveTo>
                    <a:pt x="52" y="5"/>
                  </a:moveTo>
                  <a:lnTo>
                    <a:pt x="25" y="0"/>
                  </a:lnTo>
                  <a:lnTo>
                    <a:pt x="0" y="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9" name="Freeform 49"/>
            <p:cNvSpPr>
              <a:spLocks/>
            </p:cNvSpPr>
            <p:nvPr/>
          </p:nvSpPr>
          <p:spPr bwMode="auto">
            <a:xfrm>
              <a:off x="6354763" y="2097088"/>
              <a:ext cx="15875" cy="28575"/>
            </a:xfrm>
            <a:custGeom>
              <a:avLst/>
              <a:gdLst>
                <a:gd name="T0" fmla="*/ 4 w 10"/>
                <a:gd name="T1" fmla="*/ 18 h 18"/>
                <a:gd name="T2" fmla="*/ 4 w 10"/>
                <a:gd name="T3" fmla="*/ 18 h 18"/>
                <a:gd name="T4" fmla="*/ 4 w 10"/>
                <a:gd name="T5" fmla="*/ 18 h 18"/>
                <a:gd name="T6" fmla="*/ 0 w 10"/>
                <a:gd name="T7" fmla="*/ 16 h 18"/>
                <a:gd name="T8" fmla="*/ 0 w 10"/>
                <a:gd name="T9" fmla="*/ 12 h 18"/>
                <a:gd name="T10" fmla="*/ 0 w 10"/>
                <a:gd name="T11" fmla="*/ 5 h 18"/>
                <a:gd name="T12" fmla="*/ 0 w 10"/>
                <a:gd name="T13" fmla="*/ 5 h 18"/>
                <a:gd name="T14" fmla="*/ 0 w 10"/>
                <a:gd name="T15" fmla="*/ 2 h 18"/>
                <a:gd name="T16" fmla="*/ 4 w 10"/>
                <a:gd name="T17" fmla="*/ 0 h 18"/>
                <a:gd name="T18" fmla="*/ 4 w 10"/>
                <a:gd name="T19" fmla="*/ 0 h 18"/>
                <a:gd name="T20" fmla="*/ 4 w 10"/>
                <a:gd name="T21" fmla="*/ 0 h 18"/>
                <a:gd name="T22" fmla="*/ 8 w 10"/>
                <a:gd name="T23" fmla="*/ 2 h 18"/>
                <a:gd name="T24" fmla="*/ 10 w 10"/>
                <a:gd name="T25" fmla="*/ 5 h 18"/>
                <a:gd name="T26" fmla="*/ 10 w 10"/>
                <a:gd name="T27" fmla="*/ 12 h 18"/>
                <a:gd name="T28" fmla="*/ 10 w 10"/>
                <a:gd name="T29" fmla="*/ 12 h 18"/>
                <a:gd name="T30" fmla="*/ 8 w 10"/>
                <a:gd name="T31" fmla="*/ 16 h 18"/>
                <a:gd name="T32" fmla="*/ 4 w 10"/>
                <a:gd name="T33" fmla="*/ 18 h 18"/>
                <a:gd name="T34" fmla="*/ 4 w 10"/>
                <a:gd name="T3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8">
                  <a:moveTo>
                    <a:pt x="4" y="18"/>
                  </a:moveTo>
                  <a:lnTo>
                    <a:pt x="4" y="18"/>
                  </a:lnTo>
                  <a:lnTo>
                    <a:pt x="4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2"/>
                  </a:lnTo>
                  <a:lnTo>
                    <a:pt x="10" y="5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8" y="16"/>
                  </a:lnTo>
                  <a:lnTo>
                    <a:pt x="4" y="18"/>
                  </a:lnTo>
                  <a:lnTo>
                    <a:pt x="4" y="18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0" name="Freeform 50"/>
            <p:cNvSpPr>
              <a:spLocks/>
            </p:cNvSpPr>
            <p:nvPr/>
          </p:nvSpPr>
          <p:spPr bwMode="auto">
            <a:xfrm>
              <a:off x="6326188" y="2097088"/>
              <a:ext cx="12700" cy="31750"/>
            </a:xfrm>
            <a:custGeom>
              <a:avLst/>
              <a:gdLst>
                <a:gd name="T0" fmla="*/ 0 w 8"/>
                <a:gd name="T1" fmla="*/ 0 h 20"/>
                <a:gd name="T2" fmla="*/ 0 w 8"/>
                <a:gd name="T3" fmla="*/ 7 h 20"/>
                <a:gd name="T4" fmla="*/ 0 w 8"/>
                <a:gd name="T5" fmla="*/ 7 h 20"/>
                <a:gd name="T6" fmla="*/ 2 w 8"/>
                <a:gd name="T7" fmla="*/ 11 h 20"/>
                <a:gd name="T8" fmla="*/ 6 w 8"/>
                <a:gd name="T9" fmla="*/ 14 h 20"/>
                <a:gd name="T10" fmla="*/ 8 w 8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0">
                  <a:moveTo>
                    <a:pt x="0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6" y="14"/>
                  </a:lnTo>
                  <a:lnTo>
                    <a:pt x="8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1" name="Freeform 51"/>
            <p:cNvSpPr>
              <a:spLocks/>
            </p:cNvSpPr>
            <p:nvPr/>
          </p:nvSpPr>
          <p:spPr bwMode="auto">
            <a:xfrm>
              <a:off x="6386513" y="2097088"/>
              <a:ext cx="12700" cy="31750"/>
            </a:xfrm>
            <a:custGeom>
              <a:avLst/>
              <a:gdLst>
                <a:gd name="T0" fmla="*/ 8 w 8"/>
                <a:gd name="T1" fmla="*/ 0 h 20"/>
                <a:gd name="T2" fmla="*/ 8 w 8"/>
                <a:gd name="T3" fmla="*/ 7 h 20"/>
                <a:gd name="T4" fmla="*/ 8 w 8"/>
                <a:gd name="T5" fmla="*/ 7 h 20"/>
                <a:gd name="T6" fmla="*/ 4 w 8"/>
                <a:gd name="T7" fmla="*/ 11 h 20"/>
                <a:gd name="T8" fmla="*/ 2 w 8"/>
                <a:gd name="T9" fmla="*/ 14 h 20"/>
                <a:gd name="T10" fmla="*/ 0 w 8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0">
                  <a:moveTo>
                    <a:pt x="8" y="0"/>
                  </a:moveTo>
                  <a:lnTo>
                    <a:pt x="8" y="7"/>
                  </a:lnTo>
                  <a:lnTo>
                    <a:pt x="8" y="7"/>
                  </a:lnTo>
                  <a:lnTo>
                    <a:pt x="4" y="11"/>
                  </a:lnTo>
                  <a:lnTo>
                    <a:pt x="2" y="14"/>
                  </a:lnTo>
                  <a:lnTo>
                    <a:pt x="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2" name="Freeform 52"/>
            <p:cNvSpPr>
              <a:spLocks/>
            </p:cNvSpPr>
            <p:nvPr/>
          </p:nvSpPr>
          <p:spPr bwMode="auto">
            <a:xfrm>
              <a:off x="6278563" y="2039938"/>
              <a:ext cx="14288" cy="93663"/>
            </a:xfrm>
            <a:custGeom>
              <a:avLst/>
              <a:gdLst>
                <a:gd name="T0" fmla="*/ 9 w 9"/>
                <a:gd name="T1" fmla="*/ 0 h 59"/>
                <a:gd name="T2" fmla="*/ 0 w 9"/>
                <a:gd name="T3" fmla="*/ 7 h 59"/>
                <a:gd name="T4" fmla="*/ 0 w 9"/>
                <a:gd name="T5" fmla="*/ 57 h 59"/>
                <a:gd name="T6" fmla="*/ 9 w 9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9">
                  <a:moveTo>
                    <a:pt x="9" y="0"/>
                  </a:moveTo>
                  <a:lnTo>
                    <a:pt x="0" y="7"/>
                  </a:lnTo>
                  <a:lnTo>
                    <a:pt x="0" y="57"/>
                  </a:lnTo>
                  <a:lnTo>
                    <a:pt x="9" y="5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3" name="Freeform 53"/>
            <p:cNvSpPr>
              <a:spLocks/>
            </p:cNvSpPr>
            <p:nvPr/>
          </p:nvSpPr>
          <p:spPr bwMode="auto">
            <a:xfrm>
              <a:off x="6257925" y="2143125"/>
              <a:ext cx="49213" cy="4763"/>
            </a:xfrm>
            <a:custGeom>
              <a:avLst/>
              <a:gdLst>
                <a:gd name="T0" fmla="*/ 0 w 31"/>
                <a:gd name="T1" fmla="*/ 0 h 3"/>
                <a:gd name="T2" fmla="*/ 11 w 31"/>
                <a:gd name="T3" fmla="*/ 0 h 3"/>
                <a:gd name="T4" fmla="*/ 31 w 3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3">
                  <a:moveTo>
                    <a:pt x="0" y="0"/>
                  </a:moveTo>
                  <a:lnTo>
                    <a:pt x="11" y="0"/>
                  </a:lnTo>
                  <a:lnTo>
                    <a:pt x="31" y="3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4" name="Freeform 54"/>
            <p:cNvSpPr>
              <a:spLocks/>
            </p:cNvSpPr>
            <p:nvPr/>
          </p:nvSpPr>
          <p:spPr bwMode="auto">
            <a:xfrm>
              <a:off x="6257925" y="2055813"/>
              <a:ext cx="6350" cy="74613"/>
            </a:xfrm>
            <a:custGeom>
              <a:avLst/>
              <a:gdLst>
                <a:gd name="T0" fmla="*/ 0 w 4"/>
                <a:gd name="T1" fmla="*/ 2 h 47"/>
                <a:gd name="T2" fmla="*/ 4 w 4"/>
                <a:gd name="T3" fmla="*/ 0 h 47"/>
                <a:gd name="T4" fmla="*/ 4 w 4"/>
                <a:gd name="T5" fmla="*/ 47 h 47"/>
                <a:gd name="T6" fmla="*/ 0 w 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7">
                  <a:moveTo>
                    <a:pt x="0" y="2"/>
                  </a:moveTo>
                  <a:lnTo>
                    <a:pt x="4" y="0"/>
                  </a:lnTo>
                  <a:lnTo>
                    <a:pt x="4" y="47"/>
                  </a:lnTo>
                  <a:lnTo>
                    <a:pt x="0" y="47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5" name="Freeform 55"/>
            <p:cNvSpPr>
              <a:spLocks/>
            </p:cNvSpPr>
            <p:nvPr/>
          </p:nvSpPr>
          <p:spPr bwMode="auto">
            <a:xfrm>
              <a:off x="6588125" y="2030413"/>
              <a:ext cx="100013" cy="120650"/>
            </a:xfrm>
            <a:custGeom>
              <a:avLst/>
              <a:gdLst>
                <a:gd name="T0" fmla="*/ 63 w 63"/>
                <a:gd name="T1" fmla="*/ 69 h 76"/>
                <a:gd name="T2" fmla="*/ 63 w 63"/>
                <a:gd name="T3" fmla="*/ 71 h 76"/>
                <a:gd name="T4" fmla="*/ 63 w 63"/>
                <a:gd name="T5" fmla="*/ 71 h 76"/>
                <a:gd name="T6" fmla="*/ 61 w 63"/>
                <a:gd name="T7" fmla="*/ 74 h 76"/>
                <a:gd name="T8" fmla="*/ 58 w 63"/>
                <a:gd name="T9" fmla="*/ 76 h 76"/>
                <a:gd name="T10" fmla="*/ 5 w 63"/>
                <a:gd name="T11" fmla="*/ 76 h 76"/>
                <a:gd name="T12" fmla="*/ 5 w 63"/>
                <a:gd name="T13" fmla="*/ 76 h 76"/>
                <a:gd name="T14" fmla="*/ 2 w 63"/>
                <a:gd name="T15" fmla="*/ 74 h 76"/>
                <a:gd name="T16" fmla="*/ 0 w 63"/>
                <a:gd name="T17" fmla="*/ 71 h 76"/>
                <a:gd name="T18" fmla="*/ 0 w 63"/>
                <a:gd name="T19" fmla="*/ 69 h 76"/>
                <a:gd name="T20" fmla="*/ 12 w 63"/>
                <a:gd name="T21" fmla="*/ 69 h 76"/>
                <a:gd name="T22" fmla="*/ 12 w 63"/>
                <a:gd name="T23" fmla="*/ 69 h 76"/>
                <a:gd name="T24" fmla="*/ 14 w 63"/>
                <a:gd name="T25" fmla="*/ 67 h 76"/>
                <a:gd name="T26" fmla="*/ 14 w 63"/>
                <a:gd name="T27" fmla="*/ 65 h 76"/>
                <a:gd name="T28" fmla="*/ 12 w 63"/>
                <a:gd name="T29" fmla="*/ 62 h 76"/>
                <a:gd name="T30" fmla="*/ 12 w 63"/>
                <a:gd name="T31" fmla="*/ 62 h 76"/>
                <a:gd name="T32" fmla="*/ 11 w 63"/>
                <a:gd name="T33" fmla="*/ 60 h 76"/>
                <a:gd name="T34" fmla="*/ 9 w 63"/>
                <a:gd name="T35" fmla="*/ 60 h 76"/>
                <a:gd name="T36" fmla="*/ 0 w 63"/>
                <a:gd name="T37" fmla="*/ 60 h 76"/>
                <a:gd name="T38" fmla="*/ 0 w 63"/>
                <a:gd name="T39" fmla="*/ 7 h 76"/>
                <a:gd name="T40" fmla="*/ 0 w 63"/>
                <a:gd name="T41" fmla="*/ 7 h 76"/>
                <a:gd name="T42" fmla="*/ 2 w 63"/>
                <a:gd name="T43" fmla="*/ 4 h 76"/>
                <a:gd name="T44" fmla="*/ 5 w 63"/>
                <a:gd name="T45" fmla="*/ 2 h 76"/>
                <a:gd name="T46" fmla="*/ 5 w 63"/>
                <a:gd name="T47" fmla="*/ 2 h 76"/>
                <a:gd name="T48" fmla="*/ 12 w 63"/>
                <a:gd name="T49" fmla="*/ 0 h 76"/>
                <a:gd name="T50" fmla="*/ 32 w 63"/>
                <a:gd name="T51" fmla="*/ 0 h 76"/>
                <a:gd name="T52" fmla="*/ 32 w 63"/>
                <a:gd name="T53" fmla="*/ 0 h 76"/>
                <a:gd name="T54" fmla="*/ 50 w 63"/>
                <a:gd name="T55" fmla="*/ 0 h 76"/>
                <a:gd name="T56" fmla="*/ 58 w 63"/>
                <a:gd name="T57" fmla="*/ 2 h 76"/>
                <a:gd name="T58" fmla="*/ 58 w 63"/>
                <a:gd name="T59" fmla="*/ 2 h 76"/>
                <a:gd name="T60" fmla="*/ 61 w 63"/>
                <a:gd name="T61" fmla="*/ 4 h 76"/>
                <a:gd name="T62" fmla="*/ 63 w 63"/>
                <a:gd name="T63" fmla="*/ 7 h 76"/>
                <a:gd name="T64" fmla="*/ 63 w 63"/>
                <a:gd name="T65" fmla="*/ 60 h 76"/>
                <a:gd name="T66" fmla="*/ 54 w 63"/>
                <a:gd name="T67" fmla="*/ 60 h 76"/>
                <a:gd name="T68" fmla="*/ 54 w 63"/>
                <a:gd name="T69" fmla="*/ 60 h 76"/>
                <a:gd name="T70" fmla="*/ 52 w 63"/>
                <a:gd name="T71" fmla="*/ 60 h 76"/>
                <a:gd name="T72" fmla="*/ 50 w 63"/>
                <a:gd name="T73" fmla="*/ 62 h 76"/>
                <a:gd name="T74" fmla="*/ 49 w 63"/>
                <a:gd name="T75" fmla="*/ 65 h 76"/>
                <a:gd name="T76" fmla="*/ 49 w 63"/>
                <a:gd name="T77" fmla="*/ 65 h 76"/>
                <a:gd name="T78" fmla="*/ 50 w 63"/>
                <a:gd name="T79" fmla="*/ 67 h 76"/>
                <a:gd name="T80" fmla="*/ 52 w 63"/>
                <a:gd name="T81" fmla="*/ 69 h 76"/>
                <a:gd name="T82" fmla="*/ 63 w 63"/>
                <a:gd name="T83" fmla="*/ 6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3" h="76">
                  <a:moveTo>
                    <a:pt x="63" y="69"/>
                  </a:moveTo>
                  <a:lnTo>
                    <a:pt x="63" y="71"/>
                  </a:lnTo>
                  <a:lnTo>
                    <a:pt x="63" y="71"/>
                  </a:lnTo>
                  <a:lnTo>
                    <a:pt x="61" y="74"/>
                  </a:lnTo>
                  <a:lnTo>
                    <a:pt x="58" y="76"/>
                  </a:lnTo>
                  <a:lnTo>
                    <a:pt x="5" y="76"/>
                  </a:lnTo>
                  <a:lnTo>
                    <a:pt x="5" y="76"/>
                  </a:lnTo>
                  <a:lnTo>
                    <a:pt x="2" y="74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12" y="69"/>
                  </a:lnTo>
                  <a:lnTo>
                    <a:pt x="12" y="69"/>
                  </a:lnTo>
                  <a:lnTo>
                    <a:pt x="14" y="67"/>
                  </a:lnTo>
                  <a:lnTo>
                    <a:pt x="14" y="65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1" y="60"/>
                  </a:lnTo>
                  <a:lnTo>
                    <a:pt x="9" y="60"/>
                  </a:lnTo>
                  <a:lnTo>
                    <a:pt x="0" y="60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1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50" y="0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61" y="4"/>
                  </a:lnTo>
                  <a:lnTo>
                    <a:pt x="63" y="7"/>
                  </a:lnTo>
                  <a:lnTo>
                    <a:pt x="63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2" y="60"/>
                  </a:lnTo>
                  <a:lnTo>
                    <a:pt x="50" y="62"/>
                  </a:lnTo>
                  <a:lnTo>
                    <a:pt x="49" y="65"/>
                  </a:lnTo>
                  <a:lnTo>
                    <a:pt x="49" y="65"/>
                  </a:lnTo>
                  <a:lnTo>
                    <a:pt x="50" y="67"/>
                  </a:lnTo>
                  <a:lnTo>
                    <a:pt x="52" y="69"/>
                  </a:lnTo>
                  <a:lnTo>
                    <a:pt x="63" y="69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6" name="Freeform 56"/>
            <p:cNvSpPr>
              <a:spLocks/>
            </p:cNvSpPr>
            <p:nvPr/>
          </p:nvSpPr>
          <p:spPr bwMode="auto">
            <a:xfrm>
              <a:off x="6602413" y="2108200"/>
              <a:ext cx="74613" cy="14288"/>
            </a:xfrm>
            <a:custGeom>
              <a:avLst/>
              <a:gdLst>
                <a:gd name="T0" fmla="*/ 0 w 47"/>
                <a:gd name="T1" fmla="*/ 0 h 9"/>
                <a:gd name="T2" fmla="*/ 5 w 47"/>
                <a:gd name="T3" fmla="*/ 0 h 9"/>
                <a:gd name="T4" fmla="*/ 11 w 47"/>
                <a:gd name="T5" fmla="*/ 9 h 9"/>
                <a:gd name="T6" fmla="*/ 34 w 47"/>
                <a:gd name="T7" fmla="*/ 9 h 9"/>
                <a:gd name="T8" fmla="*/ 34 w 47"/>
                <a:gd name="T9" fmla="*/ 9 h 9"/>
                <a:gd name="T10" fmla="*/ 40 w 47"/>
                <a:gd name="T11" fmla="*/ 0 h 9"/>
                <a:gd name="T12" fmla="*/ 47 w 47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9">
                  <a:moveTo>
                    <a:pt x="0" y="0"/>
                  </a:moveTo>
                  <a:lnTo>
                    <a:pt x="5" y="0"/>
                  </a:lnTo>
                  <a:lnTo>
                    <a:pt x="11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40" y="0"/>
                  </a:lnTo>
                  <a:lnTo>
                    <a:pt x="47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7" name="Line 57"/>
            <p:cNvSpPr>
              <a:spLocks noChangeShapeType="1"/>
            </p:cNvSpPr>
            <p:nvPr/>
          </p:nvSpPr>
          <p:spPr bwMode="auto">
            <a:xfrm>
              <a:off x="6624638" y="2108200"/>
              <a:ext cx="26988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8" name="Line 58"/>
            <p:cNvSpPr>
              <a:spLocks noChangeShapeType="1"/>
            </p:cNvSpPr>
            <p:nvPr/>
          </p:nvSpPr>
          <p:spPr bwMode="auto">
            <a:xfrm>
              <a:off x="6619875" y="2097088"/>
              <a:ext cx="36513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9" name="Line 59"/>
            <p:cNvSpPr>
              <a:spLocks noChangeShapeType="1"/>
            </p:cNvSpPr>
            <p:nvPr/>
          </p:nvSpPr>
          <p:spPr bwMode="auto">
            <a:xfrm>
              <a:off x="6630988" y="2136775"/>
              <a:ext cx="14288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0" name="Freeform 60"/>
            <p:cNvSpPr>
              <a:spLocks/>
            </p:cNvSpPr>
            <p:nvPr/>
          </p:nvSpPr>
          <p:spPr bwMode="auto">
            <a:xfrm>
              <a:off x="6602413" y="2047875"/>
              <a:ext cx="74613" cy="34925"/>
            </a:xfrm>
            <a:custGeom>
              <a:avLst/>
              <a:gdLst>
                <a:gd name="T0" fmla="*/ 0 w 47"/>
                <a:gd name="T1" fmla="*/ 0 h 22"/>
                <a:gd name="T2" fmla="*/ 0 w 47"/>
                <a:gd name="T3" fmla="*/ 16 h 22"/>
                <a:gd name="T4" fmla="*/ 0 w 47"/>
                <a:gd name="T5" fmla="*/ 16 h 22"/>
                <a:gd name="T6" fmla="*/ 0 w 47"/>
                <a:gd name="T7" fmla="*/ 18 h 22"/>
                <a:gd name="T8" fmla="*/ 3 w 47"/>
                <a:gd name="T9" fmla="*/ 20 h 22"/>
                <a:gd name="T10" fmla="*/ 3 w 47"/>
                <a:gd name="T11" fmla="*/ 20 h 22"/>
                <a:gd name="T12" fmla="*/ 11 w 47"/>
                <a:gd name="T13" fmla="*/ 22 h 22"/>
                <a:gd name="T14" fmla="*/ 23 w 47"/>
                <a:gd name="T15" fmla="*/ 22 h 22"/>
                <a:gd name="T16" fmla="*/ 23 w 47"/>
                <a:gd name="T17" fmla="*/ 22 h 22"/>
                <a:gd name="T18" fmla="*/ 36 w 47"/>
                <a:gd name="T19" fmla="*/ 22 h 22"/>
                <a:gd name="T20" fmla="*/ 41 w 47"/>
                <a:gd name="T21" fmla="*/ 20 h 22"/>
                <a:gd name="T22" fmla="*/ 41 w 47"/>
                <a:gd name="T23" fmla="*/ 20 h 22"/>
                <a:gd name="T24" fmla="*/ 45 w 47"/>
                <a:gd name="T25" fmla="*/ 18 h 22"/>
                <a:gd name="T26" fmla="*/ 47 w 47"/>
                <a:gd name="T27" fmla="*/ 16 h 22"/>
                <a:gd name="T28" fmla="*/ 47 w 47"/>
                <a:gd name="T29" fmla="*/ 0 h 22"/>
                <a:gd name="T30" fmla="*/ 0 w 47"/>
                <a:gd name="T3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22">
                  <a:moveTo>
                    <a:pt x="0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11" y="22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36" y="22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5" y="18"/>
                  </a:lnTo>
                  <a:lnTo>
                    <a:pt x="47" y="16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1" name="Freeform 61"/>
            <p:cNvSpPr>
              <a:spLocks/>
            </p:cNvSpPr>
            <p:nvPr/>
          </p:nvSpPr>
          <p:spPr bwMode="auto">
            <a:xfrm>
              <a:off x="6567488" y="2047875"/>
              <a:ext cx="20638" cy="34925"/>
            </a:xfrm>
            <a:custGeom>
              <a:avLst/>
              <a:gdLst>
                <a:gd name="T0" fmla="*/ 13 w 13"/>
                <a:gd name="T1" fmla="*/ 22 h 22"/>
                <a:gd name="T2" fmla="*/ 0 w 13"/>
                <a:gd name="T3" fmla="*/ 16 h 22"/>
                <a:gd name="T4" fmla="*/ 0 w 13"/>
                <a:gd name="T5" fmla="*/ 16 h 22"/>
                <a:gd name="T6" fmla="*/ 0 w 13"/>
                <a:gd name="T7" fmla="*/ 14 h 22"/>
                <a:gd name="T8" fmla="*/ 0 w 13"/>
                <a:gd name="T9" fmla="*/ 2 h 22"/>
                <a:gd name="T10" fmla="*/ 0 w 13"/>
                <a:gd name="T11" fmla="*/ 2 h 22"/>
                <a:gd name="T12" fmla="*/ 2 w 13"/>
                <a:gd name="T13" fmla="*/ 0 h 22"/>
                <a:gd name="T14" fmla="*/ 6 w 1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2">
                  <a:moveTo>
                    <a:pt x="13" y="22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2" name="Freeform 62"/>
            <p:cNvSpPr>
              <a:spLocks/>
            </p:cNvSpPr>
            <p:nvPr/>
          </p:nvSpPr>
          <p:spPr bwMode="auto">
            <a:xfrm>
              <a:off x="6688138" y="2047875"/>
              <a:ext cx="20638" cy="34925"/>
            </a:xfrm>
            <a:custGeom>
              <a:avLst/>
              <a:gdLst>
                <a:gd name="T0" fmla="*/ 0 w 13"/>
                <a:gd name="T1" fmla="*/ 22 h 22"/>
                <a:gd name="T2" fmla="*/ 13 w 13"/>
                <a:gd name="T3" fmla="*/ 16 h 22"/>
                <a:gd name="T4" fmla="*/ 13 w 13"/>
                <a:gd name="T5" fmla="*/ 16 h 22"/>
                <a:gd name="T6" fmla="*/ 13 w 13"/>
                <a:gd name="T7" fmla="*/ 14 h 22"/>
                <a:gd name="T8" fmla="*/ 13 w 13"/>
                <a:gd name="T9" fmla="*/ 2 h 22"/>
                <a:gd name="T10" fmla="*/ 13 w 13"/>
                <a:gd name="T11" fmla="*/ 2 h 22"/>
                <a:gd name="T12" fmla="*/ 13 w 13"/>
                <a:gd name="T13" fmla="*/ 0 h 22"/>
                <a:gd name="T14" fmla="*/ 7 w 1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2">
                  <a:moveTo>
                    <a:pt x="0" y="22"/>
                  </a:moveTo>
                  <a:lnTo>
                    <a:pt x="13" y="16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7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3" name="Freeform 63"/>
            <p:cNvSpPr>
              <a:spLocks/>
            </p:cNvSpPr>
            <p:nvPr/>
          </p:nvSpPr>
          <p:spPr bwMode="auto">
            <a:xfrm>
              <a:off x="6592888" y="2151063"/>
              <a:ext cx="23813" cy="11113"/>
            </a:xfrm>
            <a:custGeom>
              <a:avLst/>
              <a:gdLst>
                <a:gd name="T0" fmla="*/ 0 w 15"/>
                <a:gd name="T1" fmla="*/ 0 h 7"/>
                <a:gd name="T2" fmla="*/ 0 w 15"/>
                <a:gd name="T3" fmla="*/ 6 h 7"/>
                <a:gd name="T4" fmla="*/ 0 w 15"/>
                <a:gd name="T5" fmla="*/ 6 h 7"/>
                <a:gd name="T6" fmla="*/ 0 w 15"/>
                <a:gd name="T7" fmla="*/ 7 h 7"/>
                <a:gd name="T8" fmla="*/ 2 w 15"/>
                <a:gd name="T9" fmla="*/ 7 h 7"/>
                <a:gd name="T10" fmla="*/ 13 w 15"/>
                <a:gd name="T11" fmla="*/ 7 h 7"/>
                <a:gd name="T12" fmla="*/ 13 w 15"/>
                <a:gd name="T13" fmla="*/ 7 h 7"/>
                <a:gd name="T14" fmla="*/ 15 w 15"/>
                <a:gd name="T15" fmla="*/ 7 h 7"/>
                <a:gd name="T16" fmla="*/ 15 w 15"/>
                <a:gd name="T17" fmla="*/ 6 h 7"/>
                <a:gd name="T18" fmla="*/ 15 w 15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4" name="Freeform 64"/>
            <p:cNvSpPr>
              <a:spLocks/>
            </p:cNvSpPr>
            <p:nvPr/>
          </p:nvSpPr>
          <p:spPr bwMode="auto">
            <a:xfrm>
              <a:off x="6659563" y="2151063"/>
              <a:ext cx="22225" cy="11113"/>
            </a:xfrm>
            <a:custGeom>
              <a:avLst/>
              <a:gdLst>
                <a:gd name="T0" fmla="*/ 0 w 14"/>
                <a:gd name="T1" fmla="*/ 0 h 7"/>
                <a:gd name="T2" fmla="*/ 0 w 14"/>
                <a:gd name="T3" fmla="*/ 6 h 7"/>
                <a:gd name="T4" fmla="*/ 0 w 14"/>
                <a:gd name="T5" fmla="*/ 6 h 7"/>
                <a:gd name="T6" fmla="*/ 0 w 14"/>
                <a:gd name="T7" fmla="*/ 7 h 7"/>
                <a:gd name="T8" fmla="*/ 2 w 14"/>
                <a:gd name="T9" fmla="*/ 7 h 7"/>
                <a:gd name="T10" fmla="*/ 13 w 14"/>
                <a:gd name="T11" fmla="*/ 7 h 7"/>
                <a:gd name="T12" fmla="*/ 13 w 14"/>
                <a:gd name="T13" fmla="*/ 7 h 7"/>
                <a:gd name="T14" fmla="*/ 14 w 14"/>
                <a:gd name="T15" fmla="*/ 7 h 7"/>
                <a:gd name="T16" fmla="*/ 14 w 14"/>
                <a:gd name="T17" fmla="*/ 6 h 7"/>
                <a:gd name="T18" fmla="*/ 14 w 14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5" name="Freeform 65"/>
            <p:cNvSpPr>
              <a:spLocks/>
            </p:cNvSpPr>
            <p:nvPr/>
          </p:nvSpPr>
          <p:spPr bwMode="auto">
            <a:xfrm>
              <a:off x="6545263" y="2005013"/>
              <a:ext cx="142875" cy="134938"/>
            </a:xfrm>
            <a:custGeom>
              <a:avLst/>
              <a:gdLst>
                <a:gd name="T0" fmla="*/ 90 w 90"/>
                <a:gd name="T1" fmla="*/ 9 h 85"/>
                <a:gd name="T2" fmla="*/ 90 w 90"/>
                <a:gd name="T3" fmla="*/ 0 h 85"/>
                <a:gd name="T4" fmla="*/ 27 w 90"/>
                <a:gd name="T5" fmla="*/ 0 h 85"/>
                <a:gd name="T6" fmla="*/ 0 w 90"/>
                <a:gd name="T7" fmla="*/ 27 h 85"/>
                <a:gd name="T8" fmla="*/ 0 w 90"/>
                <a:gd name="T9" fmla="*/ 85 h 85"/>
                <a:gd name="T10" fmla="*/ 14 w 90"/>
                <a:gd name="T11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85">
                  <a:moveTo>
                    <a:pt x="90" y="9"/>
                  </a:moveTo>
                  <a:lnTo>
                    <a:pt x="90" y="0"/>
                  </a:lnTo>
                  <a:lnTo>
                    <a:pt x="27" y="0"/>
                  </a:lnTo>
                  <a:lnTo>
                    <a:pt x="0" y="27"/>
                  </a:lnTo>
                  <a:lnTo>
                    <a:pt x="0" y="85"/>
                  </a:lnTo>
                  <a:lnTo>
                    <a:pt x="14" y="8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6" name="Freeform 66"/>
            <p:cNvSpPr>
              <a:spLocks/>
            </p:cNvSpPr>
            <p:nvPr/>
          </p:nvSpPr>
          <p:spPr bwMode="auto">
            <a:xfrm>
              <a:off x="6556375" y="2151063"/>
              <a:ext cx="17463" cy="11113"/>
            </a:xfrm>
            <a:custGeom>
              <a:avLst/>
              <a:gdLst>
                <a:gd name="T0" fmla="*/ 0 w 11"/>
                <a:gd name="T1" fmla="*/ 0 h 7"/>
                <a:gd name="T2" fmla="*/ 0 w 11"/>
                <a:gd name="T3" fmla="*/ 6 h 7"/>
                <a:gd name="T4" fmla="*/ 0 w 11"/>
                <a:gd name="T5" fmla="*/ 6 h 7"/>
                <a:gd name="T6" fmla="*/ 0 w 11"/>
                <a:gd name="T7" fmla="*/ 7 h 7"/>
                <a:gd name="T8" fmla="*/ 2 w 11"/>
                <a:gd name="T9" fmla="*/ 7 h 7"/>
                <a:gd name="T10" fmla="*/ 9 w 11"/>
                <a:gd name="T11" fmla="*/ 7 h 7"/>
                <a:gd name="T12" fmla="*/ 9 w 11"/>
                <a:gd name="T13" fmla="*/ 7 h 7"/>
                <a:gd name="T14" fmla="*/ 11 w 11"/>
                <a:gd name="T15" fmla="*/ 7 h 7"/>
                <a:gd name="T16" fmla="*/ 11 w 11"/>
                <a:gd name="T17" fmla="*/ 6 h 7"/>
                <a:gd name="T18" fmla="*/ 11 w 11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1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7" name="Freeform 67"/>
            <p:cNvSpPr>
              <a:spLocks/>
            </p:cNvSpPr>
            <p:nvPr/>
          </p:nvSpPr>
          <p:spPr bwMode="auto">
            <a:xfrm>
              <a:off x="6550025" y="2139950"/>
              <a:ext cx="23813" cy="11113"/>
            </a:xfrm>
            <a:custGeom>
              <a:avLst/>
              <a:gdLst>
                <a:gd name="T0" fmla="*/ 15 w 15"/>
                <a:gd name="T1" fmla="*/ 7 h 7"/>
                <a:gd name="T2" fmla="*/ 0 w 15"/>
                <a:gd name="T3" fmla="*/ 7 h 7"/>
                <a:gd name="T4" fmla="*/ 0 w 15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7">
                  <a:moveTo>
                    <a:pt x="15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8" name="Line 68"/>
            <p:cNvSpPr>
              <a:spLocks noChangeShapeType="1"/>
            </p:cNvSpPr>
            <p:nvPr/>
          </p:nvSpPr>
          <p:spPr bwMode="auto">
            <a:xfrm>
              <a:off x="6588125" y="2008188"/>
              <a:ext cx="0" cy="11113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9" name="Freeform 69"/>
            <p:cNvSpPr>
              <a:spLocks/>
            </p:cNvSpPr>
            <p:nvPr/>
          </p:nvSpPr>
          <p:spPr bwMode="auto">
            <a:xfrm>
              <a:off x="5969000" y="2082800"/>
              <a:ext cx="71438" cy="14288"/>
            </a:xfrm>
            <a:custGeom>
              <a:avLst/>
              <a:gdLst>
                <a:gd name="T0" fmla="*/ 0 w 45"/>
                <a:gd name="T1" fmla="*/ 9 h 9"/>
                <a:gd name="T2" fmla="*/ 0 w 45"/>
                <a:gd name="T3" fmla="*/ 9 h 9"/>
                <a:gd name="T4" fmla="*/ 29 w 45"/>
                <a:gd name="T5" fmla="*/ 9 h 9"/>
                <a:gd name="T6" fmla="*/ 29 w 45"/>
                <a:gd name="T7" fmla="*/ 9 h 9"/>
                <a:gd name="T8" fmla="*/ 36 w 45"/>
                <a:gd name="T9" fmla="*/ 7 h 9"/>
                <a:gd name="T10" fmla="*/ 41 w 45"/>
                <a:gd name="T11" fmla="*/ 5 h 9"/>
                <a:gd name="T12" fmla="*/ 43 w 45"/>
                <a:gd name="T13" fmla="*/ 3 h 9"/>
                <a:gd name="T14" fmla="*/ 45 w 4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9">
                  <a:moveTo>
                    <a:pt x="0" y="9"/>
                  </a:moveTo>
                  <a:lnTo>
                    <a:pt x="0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36" y="7"/>
                  </a:lnTo>
                  <a:lnTo>
                    <a:pt x="41" y="5"/>
                  </a:lnTo>
                  <a:lnTo>
                    <a:pt x="43" y="3"/>
                  </a:lnTo>
                  <a:lnTo>
                    <a:pt x="45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0" name="Freeform 70"/>
            <p:cNvSpPr>
              <a:spLocks/>
            </p:cNvSpPr>
            <p:nvPr/>
          </p:nvSpPr>
          <p:spPr bwMode="auto">
            <a:xfrm>
              <a:off x="5969000" y="2136775"/>
              <a:ext cx="168275" cy="17463"/>
            </a:xfrm>
            <a:custGeom>
              <a:avLst/>
              <a:gdLst>
                <a:gd name="T0" fmla="*/ 0 w 106"/>
                <a:gd name="T1" fmla="*/ 0 h 11"/>
                <a:gd name="T2" fmla="*/ 34 w 106"/>
                <a:gd name="T3" fmla="*/ 0 h 11"/>
                <a:gd name="T4" fmla="*/ 34 w 106"/>
                <a:gd name="T5" fmla="*/ 0 h 11"/>
                <a:gd name="T6" fmla="*/ 38 w 106"/>
                <a:gd name="T7" fmla="*/ 5 h 11"/>
                <a:gd name="T8" fmla="*/ 45 w 106"/>
                <a:gd name="T9" fmla="*/ 7 h 11"/>
                <a:gd name="T10" fmla="*/ 50 w 106"/>
                <a:gd name="T11" fmla="*/ 9 h 11"/>
                <a:gd name="T12" fmla="*/ 56 w 106"/>
                <a:gd name="T13" fmla="*/ 11 h 11"/>
                <a:gd name="T14" fmla="*/ 56 w 106"/>
                <a:gd name="T15" fmla="*/ 11 h 11"/>
                <a:gd name="T16" fmla="*/ 61 w 106"/>
                <a:gd name="T17" fmla="*/ 9 h 11"/>
                <a:gd name="T18" fmla="*/ 66 w 106"/>
                <a:gd name="T19" fmla="*/ 7 h 11"/>
                <a:gd name="T20" fmla="*/ 75 w 106"/>
                <a:gd name="T21" fmla="*/ 0 h 11"/>
                <a:gd name="T22" fmla="*/ 75 w 106"/>
                <a:gd name="T23" fmla="*/ 0 h 11"/>
                <a:gd name="T24" fmla="*/ 106 w 106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11">
                  <a:moveTo>
                    <a:pt x="0" y="0"/>
                  </a:moveTo>
                  <a:lnTo>
                    <a:pt x="34" y="0"/>
                  </a:lnTo>
                  <a:lnTo>
                    <a:pt x="34" y="0"/>
                  </a:lnTo>
                  <a:lnTo>
                    <a:pt x="38" y="5"/>
                  </a:lnTo>
                  <a:lnTo>
                    <a:pt x="45" y="7"/>
                  </a:lnTo>
                  <a:lnTo>
                    <a:pt x="50" y="9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61" y="9"/>
                  </a:lnTo>
                  <a:lnTo>
                    <a:pt x="66" y="7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106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1" name="Line 71"/>
            <p:cNvSpPr>
              <a:spLocks noChangeShapeType="1"/>
            </p:cNvSpPr>
            <p:nvPr/>
          </p:nvSpPr>
          <p:spPr bwMode="auto">
            <a:xfrm>
              <a:off x="6016625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2" name="Line 72"/>
            <p:cNvSpPr>
              <a:spLocks noChangeShapeType="1"/>
            </p:cNvSpPr>
            <p:nvPr/>
          </p:nvSpPr>
          <p:spPr bwMode="auto">
            <a:xfrm>
              <a:off x="6005513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3" name="Freeform 73"/>
            <p:cNvSpPr>
              <a:spLocks/>
            </p:cNvSpPr>
            <p:nvPr/>
          </p:nvSpPr>
          <p:spPr bwMode="auto">
            <a:xfrm>
              <a:off x="6030913" y="2058988"/>
              <a:ext cx="46038" cy="23813"/>
            </a:xfrm>
            <a:custGeom>
              <a:avLst/>
              <a:gdLst>
                <a:gd name="T0" fmla="*/ 22 w 29"/>
                <a:gd name="T1" fmla="*/ 15 h 15"/>
                <a:gd name="T2" fmla="*/ 8 w 29"/>
                <a:gd name="T3" fmla="*/ 15 h 15"/>
                <a:gd name="T4" fmla="*/ 8 w 29"/>
                <a:gd name="T5" fmla="*/ 15 h 15"/>
                <a:gd name="T6" fmla="*/ 6 w 29"/>
                <a:gd name="T7" fmla="*/ 15 h 15"/>
                <a:gd name="T8" fmla="*/ 2 w 29"/>
                <a:gd name="T9" fmla="*/ 13 h 15"/>
                <a:gd name="T10" fmla="*/ 0 w 29"/>
                <a:gd name="T11" fmla="*/ 9 h 15"/>
                <a:gd name="T12" fmla="*/ 0 w 29"/>
                <a:gd name="T13" fmla="*/ 7 h 15"/>
                <a:gd name="T14" fmla="*/ 0 w 29"/>
                <a:gd name="T15" fmla="*/ 7 h 15"/>
                <a:gd name="T16" fmla="*/ 0 w 29"/>
                <a:gd name="T17" fmla="*/ 4 h 15"/>
                <a:gd name="T18" fmla="*/ 2 w 29"/>
                <a:gd name="T19" fmla="*/ 2 h 15"/>
                <a:gd name="T20" fmla="*/ 6 w 29"/>
                <a:gd name="T21" fmla="*/ 0 h 15"/>
                <a:gd name="T22" fmla="*/ 8 w 29"/>
                <a:gd name="T23" fmla="*/ 0 h 15"/>
                <a:gd name="T24" fmla="*/ 22 w 29"/>
                <a:gd name="T25" fmla="*/ 0 h 15"/>
                <a:gd name="T26" fmla="*/ 22 w 29"/>
                <a:gd name="T27" fmla="*/ 0 h 15"/>
                <a:gd name="T28" fmla="*/ 26 w 29"/>
                <a:gd name="T29" fmla="*/ 0 h 15"/>
                <a:gd name="T30" fmla="*/ 27 w 29"/>
                <a:gd name="T31" fmla="*/ 2 h 15"/>
                <a:gd name="T32" fmla="*/ 29 w 29"/>
                <a:gd name="T33" fmla="*/ 4 h 15"/>
                <a:gd name="T34" fmla="*/ 29 w 29"/>
                <a:gd name="T35" fmla="*/ 7 h 15"/>
                <a:gd name="T36" fmla="*/ 29 w 29"/>
                <a:gd name="T37" fmla="*/ 7 h 15"/>
                <a:gd name="T38" fmla="*/ 29 w 29"/>
                <a:gd name="T39" fmla="*/ 9 h 15"/>
                <a:gd name="T40" fmla="*/ 27 w 29"/>
                <a:gd name="T41" fmla="*/ 13 h 15"/>
                <a:gd name="T42" fmla="*/ 26 w 29"/>
                <a:gd name="T43" fmla="*/ 15 h 15"/>
                <a:gd name="T44" fmla="*/ 22 w 29"/>
                <a:gd name="T45" fmla="*/ 15 h 15"/>
                <a:gd name="T46" fmla="*/ 22 w 29"/>
                <a:gd name="T4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15">
                  <a:moveTo>
                    <a:pt x="22" y="15"/>
                  </a:moveTo>
                  <a:lnTo>
                    <a:pt x="8" y="15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2" y="13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27" y="2"/>
                  </a:lnTo>
                  <a:lnTo>
                    <a:pt x="29" y="4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9"/>
                  </a:lnTo>
                  <a:lnTo>
                    <a:pt x="27" y="13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22" y="15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4" name="Freeform 74"/>
            <p:cNvSpPr>
              <a:spLocks/>
            </p:cNvSpPr>
            <p:nvPr/>
          </p:nvSpPr>
          <p:spPr bwMode="auto">
            <a:xfrm>
              <a:off x="6048375" y="2070100"/>
              <a:ext cx="14288" cy="0"/>
            </a:xfrm>
            <a:custGeom>
              <a:avLst/>
              <a:gdLst>
                <a:gd name="T0" fmla="*/ 0 w 9"/>
                <a:gd name="T1" fmla="*/ 0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0" y="0"/>
                  </a:lnTo>
                  <a:lnTo>
                    <a:pt x="9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5" name="Line 75"/>
            <p:cNvSpPr>
              <a:spLocks noChangeShapeType="1"/>
            </p:cNvSpPr>
            <p:nvPr/>
          </p:nvSpPr>
          <p:spPr bwMode="auto">
            <a:xfrm>
              <a:off x="6015038" y="2025650"/>
              <a:ext cx="79375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6" name="Freeform 76"/>
            <p:cNvSpPr>
              <a:spLocks/>
            </p:cNvSpPr>
            <p:nvPr/>
          </p:nvSpPr>
          <p:spPr bwMode="auto">
            <a:xfrm>
              <a:off x="6048375" y="2012950"/>
              <a:ext cx="11113" cy="46038"/>
            </a:xfrm>
            <a:custGeom>
              <a:avLst/>
              <a:gdLst>
                <a:gd name="T0" fmla="*/ 0 w 7"/>
                <a:gd name="T1" fmla="*/ 29 h 29"/>
                <a:gd name="T2" fmla="*/ 0 w 7"/>
                <a:gd name="T3" fmla="*/ 2 h 29"/>
                <a:gd name="T4" fmla="*/ 0 w 7"/>
                <a:gd name="T5" fmla="*/ 2 h 29"/>
                <a:gd name="T6" fmla="*/ 2 w 7"/>
                <a:gd name="T7" fmla="*/ 0 h 29"/>
                <a:gd name="T8" fmla="*/ 4 w 7"/>
                <a:gd name="T9" fmla="*/ 0 h 29"/>
                <a:gd name="T10" fmla="*/ 4 w 7"/>
                <a:gd name="T11" fmla="*/ 0 h 29"/>
                <a:gd name="T12" fmla="*/ 4 w 7"/>
                <a:gd name="T13" fmla="*/ 0 h 29"/>
                <a:gd name="T14" fmla="*/ 6 w 7"/>
                <a:gd name="T15" fmla="*/ 0 h 29"/>
                <a:gd name="T16" fmla="*/ 7 w 7"/>
                <a:gd name="T17" fmla="*/ 2 h 29"/>
                <a:gd name="T18" fmla="*/ 7 w 7"/>
                <a:gd name="T1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29">
                  <a:moveTo>
                    <a:pt x="0" y="29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2"/>
                  </a:lnTo>
                  <a:lnTo>
                    <a:pt x="7" y="2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7" name="Line 77"/>
            <p:cNvSpPr>
              <a:spLocks noChangeShapeType="1"/>
            </p:cNvSpPr>
            <p:nvPr/>
          </p:nvSpPr>
          <p:spPr bwMode="auto">
            <a:xfrm>
              <a:off x="6030913" y="2025650"/>
              <a:ext cx="12700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8" name="Line 78"/>
            <p:cNvSpPr>
              <a:spLocks noChangeShapeType="1"/>
            </p:cNvSpPr>
            <p:nvPr/>
          </p:nvSpPr>
          <p:spPr bwMode="auto">
            <a:xfrm flipH="1" flipV="1">
              <a:off x="6022975" y="2025650"/>
              <a:ext cx="14288" cy="36513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9" name="Line 79"/>
            <p:cNvSpPr>
              <a:spLocks noChangeShapeType="1"/>
            </p:cNvSpPr>
            <p:nvPr/>
          </p:nvSpPr>
          <p:spPr bwMode="auto">
            <a:xfrm flipH="1">
              <a:off x="6065838" y="2025650"/>
              <a:ext cx="11113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0" name="Line 80"/>
            <p:cNvSpPr>
              <a:spLocks noChangeShapeType="1"/>
            </p:cNvSpPr>
            <p:nvPr/>
          </p:nvSpPr>
          <p:spPr bwMode="auto">
            <a:xfrm flipV="1">
              <a:off x="6072188" y="2025650"/>
              <a:ext cx="14288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1" name="Freeform 81"/>
            <p:cNvSpPr>
              <a:spLocks/>
            </p:cNvSpPr>
            <p:nvPr/>
          </p:nvSpPr>
          <p:spPr bwMode="auto">
            <a:xfrm>
              <a:off x="6072188" y="2082800"/>
              <a:ext cx="68263" cy="14288"/>
            </a:xfrm>
            <a:custGeom>
              <a:avLst/>
              <a:gdLst>
                <a:gd name="T0" fmla="*/ 43 w 43"/>
                <a:gd name="T1" fmla="*/ 9 h 9"/>
                <a:gd name="T2" fmla="*/ 43 w 43"/>
                <a:gd name="T3" fmla="*/ 9 h 9"/>
                <a:gd name="T4" fmla="*/ 14 w 43"/>
                <a:gd name="T5" fmla="*/ 9 h 9"/>
                <a:gd name="T6" fmla="*/ 14 w 43"/>
                <a:gd name="T7" fmla="*/ 9 h 9"/>
                <a:gd name="T8" fmla="*/ 7 w 43"/>
                <a:gd name="T9" fmla="*/ 7 h 9"/>
                <a:gd name="T10" fmla="*/ 1 w 43"/>
                <a:gd name="T11" fmla="*/ 5 h 9"/>
                <a:gd name="T12" fmla="*/ 0 w 43"/>
                <a:gd name="T13" fmla="*/ 3 h 9"/>
                <a:gd name="T14" fmla="*/ 0 w 4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9">
                  <a:moveTo>
                    <a:pt x="43" y="9"/>
                  </a:moveTo>
                  <a:lnTo>
                    <a:pt x="43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7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2" name="Line 82"/>
            <p:cNvSpPr>
              <a:spLocks noChangeShapeType="1"/>
            </p:cNvSpPr>
            <p:nvPr/>
          </p:nvSpPr>
          <p:spPr bwMode="auto">
            <a:xfrm>
              <a:off x="6094413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3" name="Line 83"/>
            <p:cNvSpPr>
              <a:spLocks noChangeShapeType="1"/>
            </p:cNvSpPr>
            <p:nvPr/>
          </p:nvSpPr>
          <p:spPr bwMode="auto">
            <a:xfrm>
              <a:off x="6103938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4" name="Freeform 84"/>
            <p:cNvSpPr>
              <a:spLocks/>
            </p:cNvSpPr>
            <p:nvPr/>
          </p:nvSpPr>
          <p:spPr bwMode="auto">
            <a:xfrm>
              <a:off x="7399338" y="1820863"/>
              <a:ext cx="80963" cy="92075"/>
            </a:xfrm>
            <a:custGeom>
              <a:avLst/>
              <a:gdLst>
                <a:gd name="T0" fmla="*/ 0 w 51"/>
                <a:gd name="T1" fmla="*/ 29 h 58"/>
                <a:gd name="T2" fmla="*/ 0 w 51"/>
                <a:gd name="T3" fmla="*/ 29 h 58"/>
                <a:gd name="T4" fmla="*/ 0 w 51"/>
                <a:gd name="T5" fmla="*/ 29 h 58"/>
                <a:gd name="T6" fmla="*/ 0 w 51"/>
                <a:gd name="T7" fmla="*/ 22 h 58"/>
                <a:gd name="T8" fmla="*/ 2 w 51"/>
                <a:gd name="T9" fmla="*/ 17 h 58"/>
                <a:gd name="T10" fmla="*/ 4 w 51"/>
                <a:gd name="T11" fmla="*/ 13 h 58"/>
                <a:gd name="T12" fmla="*/ 7 w 51"/>
                <a:gd name="T13" fmla="*/ 8 h 58"/>
                <a:gd name="T14" fmla="*/ 11 w 51"/>
                <a:gd name="T15" fmla="*/ 4 h 58"/>
                <a:gd name="T16" fmla="*/ 16 w 51"/>
                <a:gd name="T17" fmla="*/ 2 h 58"/>
                <a:gd name="T18" fmla="*/ 22 w 51"/>
                <a:gd name="T19" fmla="*/ 0 h 58"/>
                <a:gd name="T20" fmla="*/ 29 w 51"/>
                <a:gd name="T21" fmla="*/ 0 h 58"/>
                <a:gd name="T22" fmla="*/ 29 w 51"/>
                <a:gd name="T23" fmla="*/ 0 h 58"/>
                <a:gd name="T24" fmla="*/ 36 w 51"/>
                <a:gd name="T25" fmla="*/ 0 h 58"/>
                <a:gd name="T26" fmla="*/ 42 w 51"/>
                <a:gd name="T27" fmla="*/ 2 h 58"/>
                <a:gd name="T28" fmla="*/ 47 w 51"/>
                <a:gd name="T29" fmla="*/ 4 h 58"/>
                <a:gd name="T30" fmla="*/ 51 w 51"/>
                <a:gd name="T31" fmla="*/ 8 h 58"/>
                <a:gd name="T32" fmla="*/ 43 w 51"/>
                <a:gd name="T33" fmla="*/ 17 h 58"/>
                <a:gd name="T34" fmla="*/ 43 w 51"/>
                <a:gd name="T35" fmla="*/ 17 h 58"/>
                <a:gd name="T36" fmla="*/ 36 w 51"/>
                <a:gd name="T37" fmla="*/ 13 h 58"/>
                <a:gd name="T38" fmla="*/ 29 w 51"/>
                <a:gd name="T39" fmla="*/ 11 h 58"/>
                <a:gd name="T40" fmla="*/ 29 w 51"/>
                <a:gd name="T41" fmla="*/ 11 h 58"/>
                <a:gd name="T42" fmla="*/ 22 w 51"/>
                <a:gd name="T43" fmla="*/ 13 h 58"/>
                <a:gd name="T44" fmla="*/ 16 w 51"/>
                <a:gd name="T45" fmla="*/ 17 h 58"/>
                <a:gd name="T46" fmla="*/ 13 w 51"/>
                <a:gd name="T47" fmla="*/ 22 h 58"/>
                <a:gd name="T48" fmla="*/ 13 w 51"/>
                <a:gd name="T49" fmla="*/ 29 h 58"/>
                <a:gd name="T50" fmla="*/ 13 w 51"/>
                <a:gd name="T51" fmla="*/ 29 h 58"/>
                <a:gd name="T52" fmla="*/ 13 w 51"/>
                <a:gd name="T53" fmla="*/ 29 h 58"/>
                <a:gd name="T54" fmla="*/ 13 w 51"/>
                <a:gd name="T55" fmla="*/ 35 h 58"/>
                <a:gd name="T56" fmla="*/ 16 w 51"/>
                <a:gd name="T57" fmla="*/ 42 h 58"/>
                <a:gd name="T58" fmla="*/ 22 w 51"/>
                <a:gd name="T59" fmla="*/ 45 h 58"/>
                <a:gd name="T60" fmla="*/ 29 w 51"/>
                <a:gd name="T61" fmla="*/ 45 h 58"/>
                <a:gd name="T62" fmla="*/ 29 w 51"/>
                <a:gd name="T63" fmla="*/ 45 h 58"/>
                <a:gd name="T64" fmla="*/ 36 w 51"/>
                <a:gd name="T65" fmla="*/ 44 h 58"/>
                <a:gd name="T66" fmla="*/ 43 w 51"/>
                <a:gd name="T67" fmla="*/ 40 h 58"/>
                <a:gd name="T68" fmla="*/ 51 w 51"/>
                <a:gd name="T69" fmla="*/ 47 h 58"/>
                <a:gd name="T70" fmla="*/ 51 w 51"/>
                <a:gd name="T71" fmla="*/ 47 h 58"/>
                <a:gd name="T72" fmla="*/ 47 w 51"/>
                <a:gd name="T73" fmla="*/ 53 h 58"/>
                <a:gd name="T74" fmla="*/ 42 w 51"/>
                <a:gd name="T75" fmla="*/ 55 h 58"/>
                <a:gd name="T76" fmla="*/ 36 w 51"/>
                <a:gd name="T77" fmla="*/ 56 h 58"/>
                <a:gd name="T78" fmla="*/ 27 w 51"/>
                <a:gd name="T79" fmla="*/ 58 h 58"/>
                <a:gd name="T80" fmla="*/ 27 w 51"/>
                <a:gd name="T81" fmla="*/ 58 h 58"/>
                <a:gd name="T82" fmla="*/ 22 w 51"/>
                <a:gd name="T83" fmla="*/ 56 h 58"/>
                <a:gd name="T84" fmla="*/ 16 w 51"/>
                <a:gd name="T85" fmla="*/ 56 h 58"/>
                <a:gd name="T86" fmla="*/ 11 w 51"/>
                <a:gd name="T87" fmla="*/ 53 h 58"/>
                <a:gd name="T88" fmla="*/ 7 w 51"/>
                <a:gd name="T89" fmla="*/ 49 h 58"/>
                <a:gd name="T90" fmla="*/ 4 w 51"/>
                <a:gd name="T91" fmla="*/ 45 h 58"/>
                <a:gd name="T92" fmla="*/ 2 w 51"/>
                <a:gd name="T93" fmla="*/ 40 h 58"/>
                <a:gd name="T94" fmla="*/ 0 w 51"/>
                <a:gd name="T95" fmla="*/ 35 h 58"/>
                <a:gd name="T96" fmla="*/ 0 w 51"/>
                <a:gd name="T97" fmla="*/ 29 h 58"/>
                <a:gd name="T98" fmla="*/ 0 w 51"/>
                <a:gd name="T9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" h="58">
                  <a:moveTo>
                    <a:pt x="0" y="29"/>
                  </a:moveTo>
                  <a:lnTo>
                    <a:pt x="0" y="29"/>
                  </a:lnTo>
                  <a:lnTo>
                    <a:pt x="0" y="29"/>
                  </a:lnTo>
                  <a:lnTo>
                    <a:pt x="0" y="22"/>
                  </a:lnTo>
                  <a:lnTo>
                    <a:pt x="2" y="17"/>
                  </a:lnTo>
                  <a:lnTo>
                    <a:pt x="4" y="13"/>
                  </a:lnTo>
                  <a:lnTo>
                    <a:pt x="7" y="8"/>
                  </a:lnTo>
                  <a:lnTo>
                    <a:pt x="11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47" y="4"/>
                  </a:lnTo>
                  <a:lnTo>
                    <a:pt x="51" y="8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36" y="13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2" y="13"/>
                  </a:lnTo>
                  <a:lnTo>
                    <a:pt x="16" y="17"/>
                  </a:lnTo>
                  <a:lnTo>
                    <a:pt x="13" y="22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6" y="42"/>
                  </a:lnTo>
                  <a:lnTo>
                    <a:pt x="22" y="45"/>
                  </a:lnTo>
                  <a:lnTo>
                    <a:pt x="29" y="45"/>
                  </a:lnTo>
                  <a:lnTo>
                    <a:pt x="29" y="45"/>
                  </a:lnTo>
                  <a:lnTo>
                    <a:pt x="36" y="44"/>
                  </a:lnTo>
                  <a:lnTo>
                    <a:pt x="43" y="40"/>
                  </a:lnTo>
                  <a:lnTo>
                    <a:pt x="51" y="47"/>
                  </a:lnTo>
                  <a:lnTo>
                    <a:pt x="51" y="47"/>
                  </a:lnTo>
                  <a:lnTo>
                    <a:pt x="47" y="53"/>
                  </a:lnTo>
                  <a:lnTo>
                    <a:pt x="42" y="55"/>
                  </a:lnTo>
                  <a:lnTo>
                    <a:pt x="36" y="56"/>
                  </a:lnTo>
                  <a:lnTo>
                    <a:pt x="27" y="58"/>
                  </a:lnTo>
                  <a:lnTo>
                    <a:pt x="27" y="58"/>
                  </a:lnTo>
                  <a:lnTo>
                    <a:pt x="22" y="56"/>
                  </a:lnTo>
                  <a:lnTo>
                    <a:pt x="16" y="56"/>
                  </a:lnTo>
                  <a:lnTo>
                    <a:pt x="11" y="53"/>
                  </a:lnTo>
                  <a:lnTo>
                    <a:pt x="7" y="49"/>
                  </a:lnTo>
                  <a:lnTo>
                    <a:pt x="4" y="45"/>
                  </a:lnTo>
                  <a:lnTo>
                    <a:pt x="2" y="40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5" name="Freeform 85"/>
            <p:cNvSpPr>
              <a:spLocks noEditPoints="1"/>
            </p:cNvSpPr>
            <p:nvPr/>
          </p:nvSpPr>
          <p:spPr bwMode="auto">
            <a:xfrm>
              <a:off x="7488238" y="1841500"/>
              <a:ext cx="74613" cy="71438"/>
            </a:xfrm>
            <a:custGeom>
              <a:avLst/>
              <a:gdLst>
                <a:gd name="T0" fmla="*/ 0 w 47"/>
                <a:gd name="T1" fmla="*/ 22 h 45"/>
                <a:gd name="T2" fmla="*/ 0 w 47"/>
                <a:gd name="T3" fmla="*/ 22 h 45"/>
                <a:gd name="T4" fmla="*/ 0 w 47"/>
                <a:gd name="T5" fmla="*/ 22 h 45"/>
                <a:gd name="T6" fmla="*/ 2 w 47"/>
                <a:gd name="T7" fmla="*/ 14 h 45"/>
                <a:gd name="T8" fmla="*/ 7 w 47"/>
                <a:gd name="T9" fmla="*/ 7 h 45"/>
                <a:gd name="T10" fmla="*/ 14 w 47"/>
                <a:gd name="T11" fmla="*/ 2 h 45"/>
                <a:gd name="T12" fmla="*/ 23 w 47"/>
                <a:gd name="T13" fmla="*/ 0 h 45"/>
                <a:gd name="T14" fmla="*/ 23 w 47"/>
                <a:gd name="T15" fmla="*/ 0 h 45"/>
                <a:gd name="T16" fmla="*/ 33 w 47"/>
                <a:gd name="T17" fmla="*/ 2 h 45"/>
                <a:gd name="T18" fmla="*/ 42 w 47"/>
                <a:gd name="T19" fmla="*/ 7 h 45"/>
                <a:gd name="T20" fmla="*/ 45 w 47"/>
                <a:gd name="T21" fmla="*/ 13 h 45"/>
                <a:gd name="T22" fmla="*/ 47 w 47"/>
                <a:gd name="T23" fmla="*/ 22 h 45"/>
                <a:gd name="T24" fmla="*/ 47 w 47"/>
                <a:gd name="T25" fmla="*/ 22 h 45"/>
                <a:gd name="T26" fmla="*/ 47 w 47"/>
                <a:gd name="T27" fmla="*/ 22 h 45"/>
                <a:gd name="T28" fmla="*/ 45 w 47"/>
                <a:gd name="T29" fmla="*/ 31 h 45"/>
                <a:gd name="T30" fmla="*/ 40 w 47"/>
                <a:gd name="T31" fmla="*/ 38 h 45"/>
                <a:gd name="T32" fmla="*/ 33 w 47"/>
                <a:gd name="T33" fmla="*/ 43 h 45"/>
                <a:gd name="T34" fmla="*/ 23 w 47"/>
                <a:gd name="T35" fmla="*/ 45 h 45"/>
                <a:gd name="T36" fmla="*/ 23 w 47"/>
                <a:gd name="T37" fmla="*/ 45 h 45"/>
                <a:gd name="T38" fmla="*/ 14 w 47"/>
                <a:gd name="T39" fmla="*/ 43 h 45"/>
                <a:gd name="T40" fmla="*/ 7 w 47"/>
                <a:gd name="T41" fmla="*/ 38 h 45"/>
                <a:gd name="T42" fmla="*/ 2 w 47"/>
                <a:gd name="T43" fmla="*/ 31 h 45"/>
                <a:gd name="T44" fmla="*/ 0 w 47"/>
                <a:gd name="T45" fmla="*/ 22 h 45"/>
                <a:gd name="T46" fmla="*/ 0 w 47"/>
                <a:gd name="T47" fmla="*/ 22 h 45"/>
                <a:gd name="T48" fmla="*/ 36 w 47"/>
                <a:gd name="T49" fmla="*/ 22 h 45"/>
                <a:gd name="T50" fmla="*/ 36 w 47"/>
                <a:gd name="T51" fmla="*/ 22 h 45"/>
                <a:gd name="T52" fmla="*/ 36 w 47"/>
                <a:gd name="T53" fmla="*/ 22 h 45"/>
                <a:gd name="T54" fmla="*/ 34 w 47"/>
                <a:gd name="T55" fmla="*/ 18 h 45"/>
                <a:gd name="T56" fmla="*/ 33 w 47"/>
                <a:gd name="T57" fmla="*/ 14 h 45"/>
                <a:gd name="T58" fmla="*/ 29 w 47"/>
                <a:gd name="T59" fmla="*/ 11 h 45"/>
                <a:gd name="T60" fmla="*/ 23 w 47"/>
                <a:gd name="T61" fmla="*/ 11 h 45"/>
                <a:gd name="T62" fmla="*/ 23 w 47"/>
                <a:gd name="T63" fmla="*/ 11 h 45"/>
                <a:gd name="T64" fmla="*/ 20 w 47"/>
                <a:gd name="T65" fmla="*/ 11 h 45"/>
                <a:gd name="T66" fmla="*/ 16 w 47"/>
                <a:gd name="T67" fmla="*/ 14 h 45"/>
                <a:gd name="T68" fmla="*/ 13 w 47"/>
                <a:gd name="T69" fmla="*/ 18 h 45"/>
                <a:gd name="T70" fmla="*/ 13 w 47"/>
                <a:gd name="T71" fmla="*/ 22 h 45"/>
                <a:gd name="T72" fmla="*/ 13 w 47"/>
                <a:gd name="T73" fmla="*/ 22 h 45"/>
                <a:gd name="T74" fmla="*/ 13 w 47"/>
                <a:gd name="T75" fmla="*/ 22 h 45"/>
                <a:gd name="T76" fmla="*/ 14 w 47"/>
                <a:gd name="T77" fmla="*/ 27 h 45"/>
                <a:gd name="T78" fmla="*/ 16 w 47"/>
                <a:gd name="T79" fmla="*/ 31 h 45"/>
                <a:gd name="T80" fmla="*/ 20 w 47"/>
                <a:gd name="T81" fmla="*/ 32 h 45"/>
                <a:gd name="T82" fmla="*/ 23 w 47"/>
                <a:gd name="T83" fmla="*/ 34 h 45"/>
                <a:gd name="T84" fmla="*/ 23 w 47"/>
                <a:gd name="T85" fmla="*/ 34 h 45"/>
                <a:gd name="T86" fmla="*/ 29 w 47"/>
                <a:gd name="T87" fmla="*/ 32 h 45"/>
                <a:gd name="T88" fmla="*/ 33 w 47"/>
                <a:gd name="T89" fmla="*/ 31 h 45"/>
                <a:gd name="T90" fmla="*/ 34 w 47"/>
                <a:gd name="T91" fmla="*/ 27 h 45"/>
                <a:gd name="T92" fmla="*/ 36 w 47"/>
                <a:gd name="T93" fmla="*/ 22 h 45"/>
                <a:gd name="T94" fmla="*/ 36 w 47"/>
                <a:gd name="T9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7" y="7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2" y="7"/>
                  </a:lnTo>
                  <a:lnTo>
                    <a:pt x="45" y="13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5" y="31"/>
                  </a:lnTo>
                  <a:lnTo>
                    <a:pt x="40" y="38"/>
                  </a:lnTo>
                  <a:lnTo>
                    <a:pt x="33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7" y="38"/>
                  </a:lnTo>
                  <a:lnTo>
                    <a:pt x="2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6" y="22"/>
                  </a:moveTo>
                  <a:lnTo>
                    <a:pt x="36" y="22"/>
                  </a:lnTo>
                  <a:lnTo>
                    <a:pt x="36" y="22"/>
                  </a:lnTo>
                  <a:lnTo>
                    <a:pt x="34" y="18"/>
                  </a:lnTo>
                  <a:lnTo>
                    <a:pt x="33" y="14"/>
                  </a:lnTo>
                  <a:lnTo>
                    <a:pt x="29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16" y="14"/>
                  </a:lnTo>
                  <a:lnTo>
                    <a:pt x="13" y="18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4" y="27"/>
                  </a:lnTo>
                  <a:lnTo>
                    <a:pt x="16" y="31"/>
                  </a:lnTo>
                  <a:lnTo>
                    <a:pt x="20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9" y="32"/>
                  </a:lnTo>
                  <a:lnTo>
                    <a:pt x="33" y="31"/>
                  </a:lnTo>
                  <a:lnTo>
                    <a:pt x="34" y="27"/>
                  </a:lnTo>
                  <a:lnTo>
                    <a:pt x="36" y="22"/>
                  </a:lnTo>
                  <a:lnTo>
                    <a:pt x="36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6" name="Freeform 86"/>
            <p:cNvSpPr>
              <a:spLocks/>
            </p:cNvSpPr>
            <p:nvPr/>
          </p:nvSpPr>
          <p:spPr bwMode="auto">
            <a:xfrm>
              <a:off x="7577138" y="1841500"/>
              <a:ext cx="63500" cy="68263"/>
            </a:xfrm>
            <a:custGeom>
              <a:avLst/>
              <a:gdLst>
                <a:gd name="T0" fmla="*/ 0 w 40"/>
                <a:gd name="T1" fmla="*/ 0 h 43"/>
                <a:gd name="T2" fmla="*/ 13 w 40"/>
                <a:gd name="T3" fmla="*/ 0 h 43"/>
                <a:gd name="T4" fmla="*/ 13 w 40"/>
                <a:gd name="T5" fmla="*/ 7 h 43"/>
                <a:gd name="T6" fmla="*/ 13 w 40"/>
                <a:gd name="T7" fmla="*/ 7 h 43"/>
                <a:gd name="T8" fmla="*/ 18 w 40"/>
                <a:gd name="T9" fmla="*/ 2 h 43"/>
                <a:gd name="T10" fmla="*/ 20 w 40"/>
                <a:gd name="T11" fmla="*/ 0 h 43"/>
                <a:gd name="T12" fmla="*/ 25 w 40"/>
                <a:gd name="T13" fmla="*/ 0 h 43"/>
                <a:gd name="T14" fmla="*/ 25 w 40"/>
                <a:gd name="T15" fmla="*/ 0 h 43"/>
                <a:gd name="T16" fmla="*/ 31 w 40"/>
                <a:gd name="T17" fmla="*/ 2 h 43"/>
                <a:gd name="T18" fmla="*/ 36 w 40"/>
                <a:gd name="T19" fmla="*/ 4 h 43"/>
                <a:gd name="T20" fmla="*/ 38 w 40"/>
                <a:gd name="T21" fmla="*/ 9 h 43"/>
                <a:gd name="T22" fmla="*/ 40 w 40"/>
                <a:gd name="T23" fmla="*/ 16 h 43"/>
                <a:gd name="T24" fmla="*/ 40 w 40"/>
                <a:gd name="T25" fmla="*/ 43 h 43"/>
                <a:gd name="T26" fmla="*/ 27 w 40"/>
                <a:gd name="T27" fmla="*/ 43 h 43"/>
                <a:gd name="T28" fmla="*/ 27 w 40"/>
                <a:gd name="T29" fmla="*/ 20 h 43"/>
                <a:gd name="T30" fmla="*/ 27 w 40"/>
                <a:gd name="T31" fmla="*/ 20 h 43"/>
                <a:gd name="T32" fmla="*/ 27 w 40"/>
                <a:gd name="T33" fmla="*/ 16 h 43"/>
                <a:gd name="T34" fmla="*/ 25 w 40"/>
                <a:gd name="T35" fmla="*/ 13 h 43"/>
                <a:gd name="T36" fmla="*/ 23 w 40"/>
                <a:gd name="T37" fmla="*/ 11 h 43"/>
                <a:gd name="T38" fmla="*/ 20 w 40"/>
                <a:gd name="T39" fmla="*/ 11 h 43"/>
                <a:gd name="T40" fmla="*/ 20 w 40"/>
                <a:gd name="T41" fmla="*/ 11 h 43"/>
                <a:gd name="T42" fmla="*/ 16 w 40"/>
                <a:gd name="T43" fmla="*/ 11 h 43"/>
                <a:gd name="T44" fmla="*/ 14 w 40"/>
                <a:gd name="T45" fmla="*/ 13 h 43"/>
                <a:gd name="T46" fmla="*/ 13 w 40"/>
                <a:gd name="T47" fmla="*/ 16 h 43"/>
                <a:gd name="T48" fmla="*/ 13 w 40"/>
                <a:gd name="T49" fmla="*/ 20 h 43"/>
                <a:gd name="T50" fmla="*/ 13 w 40"/>
                <a:gd name="T51" fmla="*/ 43 h 43"/>
                <a:gd name="T52" fmla="*/ 0 w 40"/>
                <a:gd name="T53" fmla="*/ 43 h 43"/>
                <a:gd name="T54" fmla="*/ 0 w 40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43">
                  <a:moveTo>
                    <a:pt x="0" y="0"/>
                  </a:moveTo>
                  <a:lnTo>
                    <a:pt x="13" y="0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1" y="2"/>
                  </a:lnTo>
                  <a:lnTo>
                    <a:pt x="36" y="4"/>
                  </a:lnTo>
                  <a:lnTo>
                    <a:pt x="38" y="9"/>
                  </a:lnTo>
                  <a:lnTo>
                    <a:pt x="40" y="16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16"/>
                  </a:lnTo>
                  <a:lnTo>
                    <a:pt x="25" y="13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6" y="11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3" y="20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7" name="Freeform 87"/>
            <p:cNvSpPr>
              <a:spLocks/>
            </p:cNvSpPr>
            <p:nvPr/>
          </p:nvSpPr>
          <p:spPr bwMode="auto">
            <a:xfrm>
              <a:off x="7651750" y="1824038"/>
              <a:ext cx="42863" cy="88900"/>
            </a:xfrm>
            <a:custGeom>
              <a:avLst/>
              <a:gdLst>
                <a:gd name="T0" fmla="*/ 5 w 27"/>
                <a:gd name="T1" fmla="*/ 42 h 56"/>
                <a:gd name="T2" fmla="*/ 5 w 27"/>
                <a:gd name="T3" fmla="*/ 22 h 56"/>
                <a:gd name="T4" fmla="*/ 0 w 27"/>
                <a:gd name="T5" fmla="*/ 22 h 56"/>
                <a:gd name="T6" fmla="*/ 0 w 27"/>
                <a:gd name="T7" fmla="*/ 11 h 56"/>
                <a:gd name="T8" fmla="*/ 5 w 27"/>
                <a:gd name="T9" fmla="*/ 11 h 56"/>
                <a:gd name="T10" fmla="*/ 5 w 27"/>
                <a:gd name="T11" fmla="*/ 0 h 56"/>
                <a:gd name="T12" fmla="*/ 18 w 27"/>
                <a:gd name="T13" fmla="*/ 0 h 56"/>
                <a:gd name="T14" fmla="*/ 18 w 27"/>
                <a:gd name="T15" fmla="*/ 11 h 56"/>
                <a:gd name="T16" fmla="*/ 27 w 27"/>
                <a:gd name="T17" fmla="*/ 11 h 56"/>
                <a:gd name="T18" fmla="*/ 27 w 27"/>
                <a:gd name="T19" fmla="*/ 22 h 56"/>
                <a:gd name="T20" fmla="*/ 18 w 27"/>
                <a:gd name="T21" fmla="*/ 22 h 56"/>
                <a:gd name="T22" fmla="*/ 18 w 27"/>
                <a:gd name="T23" fmla="*/ 40 h 56"/>
                <a:gd name="T24" fmla="*/ 18 w 27"/>
                <a:gd name="T25" fmla="*/ 40 h 56"/>
                <a:gd name="T26" fmla="*/ 18 w 27"/>
                <a:gd name="T27" fmla="*/ 43 h 56"/>
                <a:gd name="T28" fmla="*/ 22 w 27"/>
                <a:gd name="T29" fmla="*/ 45 h 56"/>
                <a:gd name="T30" fmla="*/ 22 w 27"/>
                <a:gd name="T31" fmla="*/ 45 h 56"/>
                <a:gd name="T32" fmla="*/ 27 w 27"/>
                <a:gd name="T33" fmla="*/ 43 h 56"/>
                <a:gd name="T34" fmla="*/ 27 w 27"/>
                <a:gd name="T35" fmla="*/ 53 h 56"/>
                <a:gd name="T36" fmla="*/ 27 w 27"/>
                <a:gd name="T37" fmla="*/ 53 h 56"/>
                <a:gd name="T38" fmla="*/ 23 w 27"/>
                <a:gd name="T39" fmla="*/ 54 h 56"/>
                <a:gd name="T40" fmla="*/ 18 w 27"/>
                <a:gd name="T41" fmla="*/ 56 h 56"/>
                <a:gd name="T42" fmla="*/ 18 w 27"/>
                <a:gd name="T43" fmla="*/ 56 h 56"/>
                <a:gd name="T44" fmla="*/ 13 w 27"/>
                <a:gd name="T45" fmla="*/ 54 h 56"/>
                <a:gd name="T46" fmla="*/ 9 w 27"/>
                <a:gd name="T47" fmla="*/ 53 h 56"/>
                <a:gd name="T48" fmla="*/ 5 w 27"/>
                <a:gd name="T49" fmla="*/ 49 h 56"/>
                <a:gd name="T50" fmla="*/ 5 w 27"/>
                <a:gd name="T51" fmla="*/ 42 h 56"/>
                <a:gd name="T52" fmla="*/ 5 w 27"/>
                <a:gd name="T53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56">
                  <a:moveTo>
                    <a:pt x="5" y="42"/>
                  </a:moveTo>
                  <a:lnTo>
                    <a:pt x="5" y="22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lnTo>
                    <a:pt x="18" y="0"/>
                  </a:lnTo>
                  <a:lnTo>
                    <a:pt x="18" y="11"/>
                  </a:lnTo>
                  <a:lnTo>
                    <a:pt x="27" y="11"/>
                  </a:lnTo>
                  <a:lnTo>
                    <a:pt x="27" y="22"/>
                  </a:lnTo>
                  <a:lnTo>
                    <a:pt x="18" y="22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18" y="43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7" y="43"/>
                  </a:lnTo>
                  <a:lnTo>
                    <a:pt x="27" y="53"/>
                  </a:lnTo>
                  <a:lnTo>
                    <a:pt x="27" y="53"/>
                  </a:lnTo>
                  <a:lnTo>
                    <a:pt x="23" y="54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13" y="54"/>
                  </a:lnTo>
                  <a:lnTo>
                    <a:pt x="9" y="53"/>
                  </a:lnTo>
                  <a:lnTo>
                    <a:pt x="5" y="49"/>
                  </a:lnTo>
                  <a:lnTo>
                    <a:pt x="5" y="42"/>
                  </a:lnTo>
                  <a:lnTo>
                    <a:pt x="5" y="4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8" name="Freeform 88"/>
            <p:cNvSpPr>
              <a:spLocks/>
            </p:cNvSpPr>
            <p:nvPr/>
          </p:nvSpPr>
          <p:spPr bwMode="auto">
            <a:xfrm>
              <a:off x="7708900" y="1841500"/>
              <a:ext cx="42863" cy="68263"/>
            </a:xfrm>
            <a:custGeom>
              <a:avLst/>
              <a:gdLst>
                <a:gd name="T0" fmla="*/ 0 w 27"/>
                <a:gd name="T1" fmla="*/ 0 h 43"/>
                <a:gd name="T2" fmla="*/ 13 w 27"/>
                <a:gd name="T3" fmla="*/ 0 h 43"/>
                <a:gd name="T4" fmla="*/ 13 w 27"/>
                <a:gd name="T5" fmla="*/ 9 h 43"/>
                <a:gd name="T6" fmla="*/ 13 w 27"/>
                <a:gd name="T7" fmla="*/ 9 h 43"/>
                <a:gd name="T8" fmla="*/ 15 w 27"/>
                <a:gd name="T9" fmla="*/ 5 h 43"/>
                <a:gd name="T10" fmla="*/ 18 w 27"/>
                <a:gd name="T11" fmla="*/ 2 h 43"/>
                <a:gd name="T12" fmla="*/ 22 w 27"/>
                <a:gd name="T13" fmla="*/ 0 h 43"/>
                <a:gd name="T14" fmla="*/ 27 w 27"/>
                <a:gd name="T15" fmla="*/ 0 h 43"/>
                <a:gd name="T16" fmla="*/ 27 w 27"/>
                <a:gd name="T17" fmla="*/ 13 h 43"/>
                <a:gd name="T18" fmla="*/ 25 w 27"/>
                <a:gd name="T19" fmla="*/ 13 h 43"/>
                <a:gd name="T20" fmla="*/ 25 w 27"/>
                <a:gd name="T21" fmla="*/ 13 h 43"/>
                <a:gd name="T22" fmla="*/ 20 w 27"/>
                <a:gd name="T23" fmla="*/ 14 h 43"/>
                <a:gd name="T24" fmla="*/ 16 w 27"/>
                <a:gd name="T25" fmla="*/ 16 h 43"/>
                <a:gd name="T26" fmla="*/ 13 w 27"/>
                <a:gd name="T27" fmla="*/ 22 h 43"/>
                <a:gd name="T28" fmla="*/ 13 w 27"/>
                <a:gd name="T29" fmla="*/ 27 h 43"/>
                <a:gd name="T30" fmla="*/ 13 w 27"/>
                <a:gd name="T31" fmla="*/ 43 h 43"/>
                <a:gd name="T32" fmla="*/ 0 w 27"/>
                <a:gd name="T33" fmla="*/ 43 h 43"/>
                <a:gd name="T34" fmla="*/ 0 w 27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43">
                  <a:moveTo>
                    <a:pt x="0" y="0"/>
                  </a:moveTo>
                  <a:lnTo>
                    <a:pt x="13" y="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8" y="2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0" y="14"/>
                  </a:lnTo>
                  <a:lnTo>
                    <a:pt x="16" y="16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9" name="Freeform 89"/>
            <p:cNvSpPr>
              <a:spLocks noEditPoints="1"/>
            </p:cNvSpPr>
            <p:nvPr/>
          </p:nvSpPr>
          <p:spPr bwMode="auto">
            <a:xfrm>
              <a:off x="7762875" y="1817688"/>
              <a:ext cx="20638" cy="92075"/>
            </a:xfrm>
            <a:custGeom>
              <a:avLst/>
              <a:gdLst>
                <a:gd name="T0" fmla="*/ 0 w 13"/>
                <a:gd name="T1" fmla="*/ 0 h 58"/>
                <a:gd name="T2" fmla="*/ 13 w 13"/>
                <a:gd name="T3" fmla="*/ 0 h 58"/>
                <a:gd name="T4" fmla="*/ 13 w 13"/>
                <a:gd name="T5" fmla="*/ 11 h 58"/>
                <a:gd name="T6" fmla="*/ 0 w 13"/>
                <a:gd name="T7" fmla="*/ 11 h 58"/>
                <a:gd name="T8" fmla="*/ 0 w 13"/>
                <a:gd name="T9" fmla="*/ 0 h 58"/>
                <a:gd name="T10" fmla="*/ 0 w 13"/>
                <a:gd name="T11" fmla="*/ 15 h 58"/>
                <a:gd name="T12" fmla="*/ 13 w 13"/>
                <a:gd name="T13" fmla="*/ 15 h 58"/>
                <a:gd name="T14" fmla="*/ 13 w 13"/>
                <a:gd name="T15" fmla="*/ 58 h 58"/>
                <a:gd name="T16" fmla="*/ 0 w 13"/>
                <a:gd name="T17" fmla="*/ 58 h 58"/>
                <a:gd name="T18" fmla="*/ 0 w 13"/>
                <a:gd name="T19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58">
                  <a:moveTo>
                    <a:pt x="0" y="0"/>
                  </a:moveTo>
                  <a:lnTo>
                    <a:pt x="13" y="0"/>
                  </a:lnTo>
                  <a:lnTo>
                    <a:pt x="13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15"/>
                  </a:moveTo>
                  <a:lnTo>
                    <a:pt x="13" y="15"/>
                  </a:lnTo>
                  <a:lnTo>
                    <a:pt x="13" y="58"/>
                  </a:lnTo>
                  <a:lnTo>
                    <a:pt x="0" y="5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0" name="Freeform 90"/>
            <p:cNvSpPr>
              <a:spLocks noEditPoints="1"/>
            </p:cNvSpPr>
            <p:nvPr/>
          </p:nvSpPr>
          <p:spPr bwMode="auto">
            <a:xfrm>
              <a:off x="7800975" y="1817688"/>
              <a:ext cx="71438" cy="95250"/>
            </a:xfrm>
            <a:custGeom>
              <a:avLst/>
              <a:gdLst>
                <a:gd name="T0" fmla="*/ 13 w 45"/>
                <a:gd name="T1" fmla="*/ 53 h 60"/>
                <a:gd name="T2" fmla="*/ 13 w 45"/>
                <a:gd name="T3" fmla="*/ 58 h 60"/>
                <a:gd name="T4" fmla="*/ 0 w 45"/>
                <a:gd name="T5" fmla="*/ 58 h 60"/>
                <a:gd name="T6" fmla="*/ 0 w 45"/>
                <a:gd name="T7" fmla="*/ 0 h 60"/>
                <a:gd name="T8" fmla="*/ 13 w 45"/>
                <a:gd name="T9" fmla="*/ 0 h 60"/>
                <a:gd name="T10" fmla="*/ 13 w 45"/>
                <a:gd name="T11" fmla="*/ 22 h 60"/>
                <a:gd name="T12" fmla="*/ 13 w 45"/>
                <a:gd name="T13" fmla="*/ 22 h 60"/>
                <a:gd name="T14" fmla="*/ 18 w 45"/>
                <a:gd name="T15" fmla="*/ 17 h 60"/>
                <a:gd name="T16" fmla="*/ 22 w 45"/>
                <a:gd name="T17" fmla="*/ 15 h 60"/>
                <a:gd name="T18" fmla="*/ 25 w 45"/>
                <a:gd name="T19" fmla="*/ 15 h 60"/>
                <a:gd name="T20" fmla="*/ 25 w 45"/>
                <a:gd name="T21" fmla="*/ 15 h 60"/>
                <a:gd name="T22" fmla="*/ 32 w 45"/>
                <a:gd name="T23" fmla="*/ 17 h 60"/>
                <a:gd name="T24" fmla="*/ 40 w 45"/>
                <a:gd name="T25" fmla="*/ 20 h 60"/>
                <a:gd name="T26" fmla="*/ 43 w 45"/>
                <a:gd name="T27" fmla="*/ 28 h 60"/>
                <a:gd name="T28" fmla="*/ 45 w 45"/>
                <a:gd name="T29" fmla="*/ 37 h 60"/>
                <a:gd name="T30" fmla="*/ 45 w 45"/>
                <a:gd name="T31" fmla="*/ 37 h 60"/>
                <a:gd name="T32" fmla="*/ 45 w 45"/>
                <a:gd name="T33" fmla="*/ 37 h 60"/>
                <a:gd name="T34" fmla="*/ 43 w 45"/>
                <a:gd name="T35" fmla="*/ 47 h 60"/>
                <a:gd name="T36" fmla="*/ 40 w 45"/>
                <a:gd name="T37" fmla="*/ 55 h 60"/>
                <a:gd name="T38" fmla="*/ 32 w 45"/>
                <a:gd name="T39" fmla="*/ 58 h 60"/>
                <a:gd name="T40" fmla="*/ 25 w 45"/>
                <a:gd name="T41" fmla="*/ 60 h 60"/>
                <a:gd name="T42" fmla="*/ 25 w 45"/>
                <a:gd name="T43" fmla="*/ 60 h 60"/>
                <a:gd name="T44" fmla="*/ 22 w 45"/>
                <a:gd name="T45" fmla="*/ 58 h 60"/>
                <a:gd name="T46" fmla="*/ 18 w 45"/>
                <a:gd name="T47" fmla="*/ 58 h 60"/>
                <a:gd name="T48" fmla="*/ 13 w 45"/>
                <a:gd name="T49" fmla="*/ 53 h 60"/>
                <a:gd name="T50" fmla="*/ 13 w 45"/>
                <a:gd name="T51" fmla="*/ 53 h 60"/>
                <a:gd name="T52" fmla="*/ 32 w 45"/>
                <a:gd name="T53" fmla="*/ 37 h 60"/>
                <a:gd name="T54" fmla="*/ 32 w 45"/>
                <a:gd name="T55" fmla="*/ 37 h 60"/>
                <a:gd name="T56" fmla="*/ 32 w 45"/>
                <a:gd name="T57" fmla="*/ 37 h 60"/>
                <a:gd name="T58" fmla="*/ 32 w 45"/>
                <a:gd name="T59" fmla="*/ 33 h 60"/>
                <a:gd name="T60" fmla="*/ 31 w 45"/>
                <a:gd name="T61" fmla="*/ 29 h 60"/>
                <a:gd name="T62" fmla="*/ 27 w 45"/>
                <a:gd name="T63" fmla="*/ 26 h 60"/>
                <a:gd name="T64" fmla="*/ 23 w 45"/>
                <a:gd name="T65" fmla="*/ 26 h 60"/>
                <a:gd name="T66" fmla="*/ 23 w 45"/>
                <a:gd name="T67" fmla="*/ 26 h 60"/>
                <a:gd name="T68" fmla="*/ 18 w 45"/>
                <a:gd name="T69" fmla="*/ 26 h 60"/>
                <a:gd name="T70" fmla="*/ 16 w 45"/>
                <a:gd name="T71" fmla="*/ 29 h 60"/>
                <a:gd name="T72" fmla="*/ 13 w 45"/>
                <a:gd name="T73" fmla="*/ 33 h 60"/>
                <a:gd name="T74" fmla="*/ 13 w 45"/>
                <a:gd name="T75" fmla="*/ 37 h 60"/>
                <a:gd name="T76" fmla="*/ 13 w 45"/>
                <a:gd name="T77" fmla="*/ 37 h 60"/>
                <a:gd name="T78" fmla="*/ 13 w 45"/>
                <a:gd name="T79" fmla="*/ 37 h 60"/>
                <a:gd name="T80" fmla="*/ 13 w 45"/>
                <a:gd name="T81" fmla="*/ 42 h 60"/>
                <a:gd name="T82" fmla="*/ 16 w 45"/>
                <a:gd name="T83" fmla="*/ 46 h 60"/>
                <a:gd name="T84" fmla="*/ 18 w 45"/>
                <a:gd name="T85" fmla="*/ 47 h 60"/>
                <a:gd name="T86" fmla="*/ 23 w 45"/>
                <a:gd name="T87" fmla="*/ 49 h 60"/>
                <a:gd name="T88" fmla="*/ 23 w 45"/>
                <a:gd name="T89" fmla="*/ 49 h 60"/>
                <a:gd name="T90" fmla="*/ 27 w 45"/>
                <a:gd name="T91" fmla="*/ 47 h 60"/>
                <a:gd name="T92" fmla="*/ 31 w 45"/>
                <a:gd name="T93" fmla="*/ 46 h 60"/>
                <a:gd name="T94" fmla="*/ 32 w 45"/>
                <a:gd name="T95" fmla="*/ 42 h 60"/>
                <a:gd name="T96" fmla="*/ 32 w 45"/>
                <a:gd name="T97" fmla="*/ 37 h 60"/>
                <a:gd name="T98" fmla="*/ 32 w 45"/>
                <a:gd name="T99" fmla="*/ 3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5" h="60">
                  <a:moveTo>
                    <a:pt x="13" y="53"/>
                  </a:moveTo>
                  <a:lnTo>
                    <a:pt x="13" y="58"/>
                  </a:lnTo>
                  <a:lnTo>
                    <a:pt x="0" y="58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8" y="17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32" y="17"/>
                  </a:lnTo>
                  <a:lnTo>
                    <a:pt x="40" y="20"/>
                  </a:lnTo>
                  <a:lnTo>
                    <a:pt x="43" y="28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3" y="47"/>
                  </a:lnTo>
                  <a:lnTo>
                    <a:pt x="40" y="55"/>
                  </a:lnTo>
                  <a:lnTo>
                    <a:pt x="32" y="58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2" y="58"/>
                  </a:lnTo>
                  <a:lnTo>
                    <a:pt x="18" y="58"/>
                  </a:lnTo>
                  <a:lnTo>
                    <a:pt x="13" y="53"/>
                  </a:lnTo>
                  <a:lnTo>
                    <a:pt x="13" y="53"/>
                  </a:lnTo>
                  <a:close/>
                  <a:moveTo>
                    <a:pt x="32" y="37"/>
                  </a:moveTo>
                  <a:lnTo>
                    <a:pt x="32" y="37"/>
                  </a:lnTo>
                  <a:lnTo>
                    <a:pt x="32" y="37"/>
                  </a:lnTo>
                  <a:lnTo>
                    <a:pt x="32" y="33"/>
                  </a:lnTo>
                  <a:lnTo>
                    <a:pt x="31" y="29"/>
                  </a:lnTo>
                  <a:lnTo>
                    <a:pt x="27" y="26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18" y="26"/>
                  </a:lnTo>
                  <a:lnTo>
                    <a:pt x="16" y="29"/>
                  </a:lnTo>
                  <a:lnTo>
                    <a:pt x="13" y="33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42"/>
                  </a:lnTo>
                  <a:lnTo>
                    <a:pt x="16" y="46"/>
                  </a:lnTo>
                  <a:lnTo>
                    <a:pt x="18" y="47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7" y="47"/>
                  </a:lnTo>
                  <a:lnTo>
                    <a:pt x="31" y="46"/>
                  </a:lnTo>
                  <a:lnTo>
                    <a:pt x="32" y="42"/>
                  </a:lnTo>
                  <a:lnTo>
                    <a:pt x="32" y="37"/>
                  </a:lnTo>
                  <a:lnTo>
                    <a:pt x="32" y="37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1" name="Freeform 91"/>
            <p:cNvSpPr>
              <a:spLocks/>
            </p:cNvSpPr>
            <p:nvPr/>
          </p:nvSpPr>
          <p:spPr bwMode="auto">
            <a:xfrm>
              <a:off x="7886700" y="1841500"/>
              <a:ext cx="63500" cy="71438"/>
            </a:xfrm>
            <a:custGeom>
              <a:avLst/>
              <a:gdLst>
                <a:gd name="T0" fmla="*/ 0 w 40"/>
                <a:gd name="T1" fmla="*/ 29 h 45"/>
                <a:gd name="T2" fmla="*/ 0 w 40"/>
                <a:gd name="T3" fmla="*/ 0 h 45"/>
                <a:gd name="T4" fmla="*/ 13 w 40"/>
                <a:gd name="T5" fmla="*/ 0 h 45"/>
                <a:gd name="T6" fmla="*/ 13 w 40"/>
                <a:gd name="T7" fmla="*/ 25 h 45"/>
                <a:gd name="T8" fmla="*/ 13 w 40"/>
                <a:gd name="T9" fmla="*/ 25 h 45"/>
                <a:gd name="T10" fmla="*/ 13 w 40"/>
                <a:gd name="T11" fmla="*/ 29 h 45"/>
                <a:gd name="T12" fmla="*/ 15 w 40"/>
                <a:gd name="T13" fmla="*/ 31 h 45"/>
                <a:gd name="T14" fmla="*/ 16 w 40"/>
                <a:gd name="T15" fmla="*/ 32 h 45"/>
                <a:gd name="T16" fmla="*/ 20 w 40"/>
                <a:gd name="T17" fmla="*/ 34 h 45"/>
                <a:gd name="T18" fmla="*/ 20 w 40"/>
                <a:gd name="T19" fmla="*/ 34 h 45"/>
                <a:gd name="T20" fmla="*/ 24 w 40"/>
                <a:gd name="T21" fmla="*/ 32 h 45"/>
                <a:gd name="T22" fmla="*/ 25 w 40"/>
                <a:gd name="T23" fmla="*/ 31 h 45"/>
                <a:gd name="T24" fmla="*/ 27 w 40"/>
                <a:gd name="T25" fmla="*/ 29 h 45"/>
                <a:gd name="T26" fmla="*/ 27 w 40"/>
                <a:gd name="T27" fmla="*/ 25 h 45"/>
                <a:gd name="T28" fmla="*/ 27 w 40"/>
                <a:gd name="T29" fmla="*/ 0 h 45"/>
                <a:gd name="T30" fmla="*/ 40 w 40"/>
                <a:gd name="T31" fmla="*/ 0 h 45"/>
                <a:gd name="T32" fmla="*/ 40 w 40"/>
                <a:gd name="T33" fmla="*/ 43 h 45"/>
                <a:gd name="T34" fmla="*/ 27 w 40"/>
                <a:gd name="T35" fmla="*/ 43 h 45"/>
                <a:gd name="T36" fmla="*/ 27 w 40"/>
                <a:gd name="T37" fmla="*/ 38 h 45"/>
                <a:gd name="T38" fmla="*/ 27 w 40"/>
                <a:gd name="T39" fmla="*/ 38 h 45"/>
                <a:gd name="T40" fmla="*/ 22 w 40"/>
                <a:gd name="T41" fmla="*/ 43 h 45"/>
                <a:gd name="T42" fmla="*/ 18 w 40"/>
                <a:gd name="T43" fmla="*/ 43 h 45"/>
                <a:gd name="T44" fmla="*/ 15 w 40"/>
                <a:gd name="T45" fmla="*/ 45 h 45"/>
                <a:gd name="T46" fmla="*/ 15 w 40"/>
                <a:gd name="T47" fmla="*/ 45 h 45"/>
                <a:gd name="T48" fmla="*/ 9 w 40"/>
                <a:gd name="T49" fmla="*/ 43 h 45"/>
                <a:gd name="T50" fmla="*/ 4 w 40"/>
                <a:gd name="T51" fmla="*/ 40 h 45"/>
                <a:gd name="T52" fmla="*/ 2 w 40"/>
                <a:gd name="T53" fmla="*/ 36 h 45"/>
                <a:gd name="T54" fmla="*/ 0 w 40"/>
                <a:gd name="T55" fmla="*/ 29 h 45"/>
                <a:gd name="T56" fmla="*/ 0 w 40"/>
                <a:gd name="T57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0" h="45">
                  <a:moveTo>
                    <a:pt x="0" y="29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9"/>
                  </a:lnTo>
                  <a:lnTo>
                    <a:pt x="15" y="31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4" y="32"/>
                  </a:lnTo>
                  <a:lnTo>
                    <a:pt x="25" y="31"/>
                  </a:lnTo>
                  <a:lnTo>
                    <a:pt x="27" y="29"/>
                  </a:lnTo>
                  <a:lnTo>
                    <a:pt x="27" y="25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2" y="43"/>
                  </a:lnTo>
                  <a:lnTo>
                    <a:pt x="18" y="43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9" y="43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2" name="Freeform 92"/>
            <p:cNvSpPr>
              <a:spLocks noEditPoints="1"/>
            </p:cNvSpPr>
            <p:nvPr/>
          </p:nvSpPr>
          <p:spPr bwMode="auto">
            <a:xfrm>
              <a:off x="7967663" y="1817688"/>
              <a:ext cx="19050" cy="92075"/>
            </a:xfrm>
            <a:custGeom>
              <a:avLst/>
              <a:gdLst>
                <a:gd name="T0" fmla="*/ 0 w 12"/>
                <a:gd name="T1" fmla="*/ 0 h 58"/>
                <a:gd name="T2" fmla="*/ 12 w 12"/>
                <a:gd name="T3" fmla="*/ 0 h 58"/>
                <a:gd name="T4" fmla="*/ 12 w 12"/>
                <a:gd name="T5" fmla="*/ 11 h 58"/>
                <a:gd name="T6" fmla="*/ 0 w 12"/>
                <a:gd name="T7" fmla="*/ 11 h 58"/>
                <a:gd name="T8" fmla="*/ 0 w 12"/>
                <a:gd name="T9" fmla="*/ 0 h 58"/>
                <a:gd name="T10" fmla="*/ 0 w 12"/>
                <a:gd name="T11" fmla="*/ 15 h 58"/>
                <a:gd name="T12" fmla="*/ 12 w 12"/>
                <a:gd name="T13" fmla="*/ 15 h 58"/>
                <a:gd name="T14" fmla="*/ 12 w 12"/>
                <a:gd name="T15" fmla="*/ 58 h 58"/>
                <a:gd name="T16" fmla="*/ 0 w 12"/>
                <a:gd name="T17" fmla="*/ 58 h 58"/>
                <a:gd name="T18" fmla="*/ 0 w 12"/>
                <a:gd name="T19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58">
                  <a:moveTo>
                    <a:pt x="0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15"/>
                  </a:moveTo>
                  <a:lnTo>
                    <a:pt x="12" y="15"/>
                  </a:lnTo>
                  <a:lnTo>
                    <a:pt x="12" y="58"/>
                  </a:lnTo>
                  <a:lnTo>
                    <a:pt x="0" y="5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3" name="Freeform 93"/>
            <p:cNvSpPr>
              <a:spLocks/>
            </p:cNvSpPr>
            <p:nvPr/>
          </p:nvSpPr>
          <p:spPr bwMode="auto">
            <a:xfrm>
              <a:off x="8001000" y="1841500"/>
              <a:ext cx="63500" cy="92075"/>
            </a:xfrm>
            <a:custGeom>
              <a:avLst/>
              <a:gdLst>
                <a:gd name="T0" fmla="*/ 9 w 40"/>
                <a:gd name="T1" fmla="*/ 54 h 58"/>
                <a:gd name="T2" fmla="*/ 17 w 40"/>
                <a:gd name="T3" fmla="*/ 43 h 58"/>
                <a:gd name="T4" fmla="*/ 17 w 40"/>
                <a:gd name="T5" fmla="*/ 43 h 58"/>
                <a:gd name="T6" fmla="*/ 9 w 40"/>
                <a:gd name="T7" fmla="*/ 42 h 58"/>
                <a:gd name="T8" fmla="*/ 6 w 40"/>
                <a:gd name="T9" fmla="*/ 36 h 58"/>
                <a:gd name="T10" fmla="*/ 2 w 40"/>
                <a:gd name="T11" fmla="*/ 29 h 58"/>
                <a:gd name="T12" fmla="*/ 0 w 40"/>
                <a:gd name="T13" fmla="*/ 22 h 58"/>
                <a:gd name="T14" fmla="*/ 0 w 40"/>
                <a:gd name="T15" fmla="*/ 22 h 58"/>
                <a:gd name="T16" fmla="*/ 0 w 40"/>
                <a:gd name="T17" fmla="*/ 22 h 58"/>
                <a:gd name="T18" fmla="*/ 2 w 40"/>
                <a:gd name="T19" fmla="*/ 14 h 58"/>
                <a:gd name="T20" fmla="*/ 8 w 40"/>
                <a:gd name="T21" fmla="*/ 7 h 58"/>
                <a:gd name="T22" fmla="*/ 15 w 40"/>
                <a:gd name="T23" fmla="*/ 2 h 58"/>
                <a:gd name="T24" fmla="*/ 24 w 40"/>
                <a:gd name="T25" fmla="*/ 0 h 58"/>
                <a:gd name="T26" fmla="*/ 24 w 40"/>
                <a:gd name="T27" fmla="*/ 0 h 58"/>
                <a:gd name="T28" fmla="*/ 29 w 40"/>
                <a:gd name="T29" fmla="*/ 0 h 58"/>
                <a:gd name="T30" fmla="*/ 33 w 40"/>
                <a:gd name="T31" fmla="*/ 2 h 58"/>
                <a:gd name="T32" fmla="*/ 40 w 40"/>
                <a:gd name="T33" fmla="*/ 7 h 58"/>
                <a:gd name="T34" fmla="*/ 33 w 40"/>
                <a:gd name="T35" fmla="*/ 14 h 58"/>
                <a:gd name="T36" fmla="*/ 33 w 40"/>
                <a:gd name="T37" fmla="*/ 14 h 58"/>
                <a:gd name="T38" fmla="*/ 29 w 40"/>
                <a:gd name="T39" fmla="*/ 11 h 58"/>
                <a:gd name="T40" fmla="*/ 24 w 40"/>
                <a:gd name="T41" fmla="*/ 11 h 58"/>
                <a:gd name="T42" fmla="*/ 24 w 40"/>
                <a:gd name="T43" fmla="*/ 11 h 58"/>
                <a:gd name="T44" fmla="*/ 18 w 40"/>
                <a:gd name="T45" fmla="*/ 11 h 58"/>
                <a:gd name="T46" fmla="*/ 15 w 40"/>
                <a:gd name="T47" fmla="*/ 14 h 58"/>
                <a:gd name="T48" fmla="*/ 13 w 40"/>
                <a:gd name="T49" fmla="*/ 18 h 58"/>
                <a:gd name="T50" fmla="*/ 13 w 40"/>
                <a:gd name="T51" fmla="*/ 22 h 58"/>
                <a:gd name="T52" fmla="*/ 13 w 40"/>
                <a:gd name="T53" fmla="*/ 22 h 58"/>
                <a:gd name="T54" fmla="*/ 13 w 40"/>
                <a:gd name="T55" fmla="*/ 22 h 58"/>
                <a:gd name="T56" fmla="*/ 13 w 40"/>
                <a:gd name="T57" fmla="*/ 27 h 58"/>
                <a:gd name="T58" fmla="*/ 17 w 40"/>
                <a:gd name="T59" fmla="*/ 31 h 58"/>
                <a:gd name="T60" fmla="*/ 18 w 40"/>
                <a:gd name="T61" fmla="*/ 32 h 58"/>
                <a:gd name="T62" fmla="*/ 24 w 40"/>
                <a:gd name="T63" fmla="*/ 34 h 58"/>
                <a:gd name="T64" fmla="*/ 24 w 40"/>
                <a:gd name="T65" fmla="*/ 34 h 58"/>
                <a:gd name="T66" fmla="*/ 29 w 40"/>
                <a:gd name="T67" fmla="*/ 32 h 58"/>
                <a:gd name="T68" fmla="*/ 33 w 40"/>
                <a:gd name="T69" fmla="*/ 29 h 58"/>
                <a:gd name="T70" fmla="*/ 40 w 40"/>
                <a:gd name="T71" fmla="*/ 36 h 58"/>
                <a:gd name="T72" fmla="*/ 40 w 40"/>
                <a:gd name="T73" fmla="*/ 36 h 58"/>
                <a:gd name="T74" fmla="*/ 35 w 40"/>
                <a:gd name="T75" fmla="*/ 42 h 58"/>
                <a:gd name="T76" fmla="*/ 29 w 40"/>
                <a:gd name="T77" fmla="*/ 43 h 58"/>
                <a:gd name="T78" fmla="*/ 26 w 40"/>
                <a:gd name="T79" fmla="*/ 45 h 58"/>
                <a:gd name="T80" fmla="*/ 20 w 40"/>
                <a:gd name="T81" fmla="*/ 58 h 58"/>
                <a:gd name="T82" fmla="*/ 9 w 40"/>
                <a:gd name="T83" fmla="*/ 5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" h="58">
                  <a:moveTo>
                    <a:pt x="9" y="54"/>
                  </a:moveTo>
                  <a:lnTo>
                    <a:pt x="17" y="43"/>
                  </a:lnTo>
                  <a:lnTo>
                    <a:pt x="17" y="43"/>
                  </a:lnTo>
                  <a:lnTo>
                    <a:pt x="9" y="42"/>
                  </a:lnTo>
                  <a:lnTo>
                    <a:pt x="6" y="36"/>
                  </a:lnTo>
                  <a:lnTo>
                    <a:pt x="2" y="29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8" y="7"/>
                  </a:lnTo>
                  <a:lnTo>
                    <a:pt x="15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3" y="2"/>
                  </a:lnTo>
                  <a:lnTo>
                    <a:pt x="40" y="7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29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5" y="14"/>
                  </a:lnTo>
                  <a:lnTo>
                    <a:pt x="13" y="18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7" y="31"/>
                  </a:lnTo>
                  <a:lnTo>
                    <a:pt x="18" y="32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9" y="32"/>
                  </a:lnTo>
                  <a:lnTo>
                    <a:pt x="33" y="29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35" y="42"/>
                  </a:lnTo>
                  <a:lnTo>
                    <a:pt x="29" y="43"/>
                  </a:lnTo>
                  <a:lnTo>
                    <a:pt x="26" y="45"/>
                  </a:lnTo>
                  <a:lnTo>
                    <a:pt x="20" y="58"/>
                  </a:lnTo>
                  <a:lnTo>
                    <a:pt x="9" y="54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4" name="Freeform 94"/>
            <p:cNvSpPr>
              <a:spLocks noEditPoints="1"/>
            </p:cNvSpPr>
            <p:nvPr/>
          </p:nvSpPr>
          <p:spPr bwMode="auto">
            <a:xfrm>
              <a:off x="8074025" y="1816100"/>
              <a:ext cx="73025" cy="96838"/>
            </a:xfrm>
            <a:custGeom>
              <a:avLst/>
              <a:gdLst>
                <a:gd name="T0" fmla="*/ 0 w 46"/>
                <a:gd name="T1" fmla="*/ 38 h 61"/>
                <a:gd name="T2" fmla="*/ 1 w 46"/>
                <a:gd name="T3" fmla="*/ 30 h 61"/>
                <a:gd name="T4" fmla="*/ 14 w 46"/>
                <a:gd name="T5" fmla="*/ 18 h 61"/>
                <a:gd name="T6" fmla="*/ 23 w 46"/>
                <a:gd name="T7" fmla="*/ 16 h 61"/>
                <a:gd name="T8" fmla="*/ 39 w 46"/>
                <a:gd name="T9" fmla="*/ 23 h 61"/>
                <a:gd name="T10" fmla="*/ 46 w 46"/>
                <a:gd name="T11" fmla="*/ 38 h 61"/>
                <a:gd name="T12" fmla="*/ 46 w 46"/>
                <a:gd name="T13" fmla="*/ 38 h 61"/>
                <a:gd name="T14" fmla="*/ 39 w 46"/>
                <a:gd name="T15" fmla="*/ 54 h 61"/>
                <a:gd name="T16" fmla="*/ 23 w 46"/>
                <a:gd name="T17" fmla="*/ 61 h 61"/>
                <a:gd name="T18" fmla="*/ 14 w 46"/>
                <a:gd name="T19" fmla="*/ 59 h 61"/>
                <a:gd name="T20" fmla="*/ 1 w 46"/>
                <a:gd name="T21" fmla="*/ 47 h 61"/>
                <a:gd name="T22" fmla="*/ 0 w 46"/>
                <a:gd name="T23" fmla="*/ 38 h 61"/>
                <a:gd name="T24" fmla="*/ 7 w 46"/>
                <a:gd name="T25" fmla="*/ 11 h 61"/>
                <a:gd name="T26" fmla="*/ 12 w 46"/>
                <a:gd name="T27" fmla="*/ 0 h 61"/>
                <a:gd name="T28" fmla="*/ 16 w 46"/>
                <a:gd name="T29" fmla="*/ 0 h 61"/>
                <a:gd name="T30" fmla="*/ 28 w 46"/>
                <a:gd name="T31" fmla="*/ 3 h 61"/>
                <a:gd name="T32" fmla="*/ 32 w 46"/>
                <a:gd name="T33" fmla="*/ 1 h 61"/>
                <a:gd name="T34" fmla="*/ 39 w 46"/>
                <a:gd name="T35" fmla="*/ 1 h 61"/>
                <a:gd name="T36" fmla="*/ 36 w 46"/>
                <a:gd name="T37" fmla="*/ 9 h 61"/>
                <a:gd name="T38" fmla="*/ 30 w 46"/>
                <a:gd name="T39" fmla="*/ 12 h 61"/>
                <a:gd name="T40" fmla="*/ 23 w 46"/>
                <a:gd name="T41" fmla="*/ 11 h 61"/>
                <a:gd name="T42" fmla="*/ 18 w 46"/>
                <a:gd name="T43" fmla="*/ 9 h 61"/>
                <a:gd name="T44" fmla="*/ 12 w 46"/>
                <a:gd name="T45" fmla="*/ 12 h 61"/>
                <a:gd name="T46" fmla="*/ 34 w 46"/>
                <a:gd name="T47" fmla="*/ 38 h 61"/>
                <a:gd name="T48" fmla="*/ 34 w 46"/>
                <a:gd name="T49" fmla="*/ 38 h 61"/>
                <a:gd name="T50" fmla="*/ 30 w 46"/>
                <a:gd name="T51" fmla="*/ 30 h 61"/>
                <a:gd name="T52" fmla="*/ 23 w 46"/>
                <a:gd name="T53" fmla="*/ 27 h 61"/>
                <a:gd name="T54" fmla="*/ 18 w 46"/>
                <a:gd name="T55" fmla="*/ 27 h 61"/>
                <a:gd name="T56" fmla="*/ 12 w 46"/>
                <a:gd name="T57" fmla="*/ 34 h 61"/>
                <a:gd name="T58" fmla="*/ 12 w 46"/>
                <a:gd name="T59" fmla="*/ 38 h 61"/>
                <a:gd name="T60" fmla="*/ 12 w 46"/>
                <a:gd name="T61" fmla="*/ 43 h 61"/>
                <a:gd name="T62" fmla="*/ 18 w 46"/>
                <a:gd name="T63" fmla="*/ 48 h 61"/>
                <a:gd name="T64" fmla="*/ 23 w 46"/>
                <a:gd name="T65" fmla="*/ 50 h 61"/>
                <a:gd name="T66" fmla="*/ 30 w 46"/>
                <a:gd name="T67" fmla="*/ 47 h 61"/>
                <a:gd name="T68" fmla="*/ 34 w 46"/>
                <a:gd name="T69" fmla="*/ 3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" h="61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1" y="30"/>
                  </a:lnTo>
                  <a:lnTo>
                    <a:pt x="7" y="23"/>
                  </a:lnTo>
                  <a:lnTo>
                    <a:pt x="14" y="18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32" y="18"/>
                  </a:lnTo>
                  <a:lnTo>
                    <a:pt x="39" y="23"/>
                  </a:lnTo>
                  <a:lnTo>
                    <a:pt x="45" y="29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5" y="47"/>
                  </a:lnTo>
                  <a:lnTo>
                    <a:pt x="39" y="54"/>
                  </a:lnTo>
                  <a:lnTo>
                    <a:pt x="32" y="59"/>
                  </a:lnTo>
                  <a:lnTo>
                    <a:pt x="23" y="61"/>
                  </a:lnTo>
                  <a:lnTo>
                    <a:pt x="23" y="61"/>
                  </a:lnTo>
                  <a:lnTo>
                    <a:pt x="14" y="59"/>
                  </a:lnTo>
                  <a:lnTo>
                    <a:pt x="7" y="54"/>
                  </a:lnTo>
                  <a:lnTo>
                    <a:pt x="1" y="47"/>
                  </a:lnTo>
                  <a:lnTo>
                    <a:pt x="0" y="38"/>
                  </a:lnTo>
                  <a:lnTo>
                    <a:pt x="0" y="38"/>
                  </a:lnTo>
                  <a:close/>
                  <a:moveTo>
                    <a:pt x="7" y="11"/>
                  </a:moveTo>
                  <a:lnTo>
                    <a:pt x="7" y="11"/>
                  </a:lnTo>
                  <a:lnTo>
                    <a:pt x="10" y="3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32" y="1"/>
                  </a:lnTo>
                  <a:lnTo>
                    <a:pt x="34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23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2"/>
                  </a:lnTo>
                  <a:lnTo>
                    <a:pt x="7" y="11"/>
                  </a:lnTo>
                  <a:close/>
                  <a:moveTo>
                    <a:pt x="34" y="38"/>
                  </a:moveTo>
                  <a:lnTo>
                    <a:pt x="34" y="38"/>
                  </a:lnTo>
                  <a:lnTo>
                    <a:pt x="34" y="38"/>
                  </a:lnTo>
                  <a:lnTo>
                    <a:pt x="34" y="34"/>
                  </a:lnTo>
                  <a:lnTo>
                    <a:pt x="30" y="30"/>
                  </a:lnTo>
                  <a:lnTo>
                    <a:pt x="27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18" y="27"/>
                  </a:lnTo>
                  <a:lnTo>
                    <a:pt x="14" y="30"/>
                  </a:lnTo>
                  <a:lnTo>
                    <a:pt x="12" y="34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43"/>
                  </a:lnTo>
                  <a:lnTo>
                    <a:pt x="14" y="47"/>
                  </a:lnTo>
                  <a:lnTo>
                    <a:pt x="18" y="48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7" y="48"/>
                  </a:lnTo>
                  <a:lnTo>
                    <a:pt x="30" y="47"/>
                  </a:lnTo>
                  <a:lnTo>
                    <a:pt x="34" y="43"/>
                  </a:lnTo>
                  <a:lnTo>
                    <a:pt x="34" y="38"/>
                  </a:lnTo>
                  <a:lnTo>
                    <a:pt x="34" y="3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5" name="Freeform 95"/>
            <p:cNvSpPr>
              <a:spLocks noEditPoints="1"/>
            </p:cNvSpPr>
            <p:nvPr/>
          </p:nvSpPr>
          <p:spPr bwMode="auto">
            <a:xfrm>
              <a:off x="8156575" y="1841500"/>
              <a:ext cx="68263" cy="71438"/>
            </a:xfrm>
            <a:custGeom>
              <a:avLst/>
              <a:gdLst>
                <a:gd name="T0" fmla="*/ 0 w 43"/>
                <a:gd name="T1" fmla="*/ 22 h 45"/>
                <a:gd name="T2" fmla="*/ 0 w 43"/>
                <a:gd name="T3" fmla="*/ 22 h 45"/>
                <a:gd name="T4" fmla="*/ 0 w 43"/>
                <a:gd name="T5" fmla="*/ 22 h 45"/>
                <a:gd name="T6" fmla="*/ 2 w 43"/>
                <a:gd name="T7" fmla="*/ 14 h 45"/>
                <a:gd name="T8" fmla="*/ 7 w 43"/>
                <a:gd name="T9" fmla="*/ 7 h 45"/>
                <a:gd name="T10" fmla="*/ 13 w 43"/>
                <a:gd name="T11" fmla="*/ 2 h 45"/>
                <a:gd name="T12" fmla="*/ 22 w 43"/>
                <a:gd name="T13" fmla="*/ 0 h 45"/>
                <a:gd name="T14" fmla="*/ 22 w 43"/>
                <a:gd name="T15" fmla="*/ 0 h 45"/>
                <a:gd name="T16" fmla="*/ 27 w 43"/>
                <a:gd name="T17" fmla="*/ 0 h 45"/>
                <a:gd name="T18" fmla="*/ 31 w 43"/>
                <a:gd name="T19" fmla="*/ 2 h 45"/>
                <a:gd name="T20" fmla="*/ 38 w 43"/>
                <a:gd name="T21" fmla="*/ 7 h 45"/>
                <a:gd name="T22" fmla="*/ 41 w 43"/>
                <a:gd name="T23" fmla="*/ 14 h 45"/>
                <a:gd name="T24" fmla="*/ 43 w 43"/>
                <a:gd name="T25" fmla="*/ 23 h 45"/>
                <a:gd name="T26" fmla="*/ 43 w 43"/>
                <a:gd name="T27" fmla="*/ 23 h 45"/>
                <a:gd name="T28" fmla="*/ 43 w 43"/>
                <a:gd name="T29" fmla="*/ 27 h 45"/>
                <a:gd name="T30" fmla="*/ 13 w 43"/>
                <a:gd name="T31" fmla="*/ 27 h 45"/>
                <a:gd name="T32" fmla="*/ 13 w 43"/>
                <a:gd name="T33" fmla="*/ 27 h 45"/>
                <a:gd name="T34" fmla="*/ 14 w 43"/>
                <a:gd name="T35" fmla="*/ 31 h 45"/>
                <a:gd name="T36" fmla="*/ 16 w 43"/>
                <a:gd name="T37" fmla="*/ 32 h 45"/>
                <a:gd name="T38" fmla="*/ 20 w 43"/>
                <a:gd name="T39" fmla="*/ 34 h 45"/>
                <a:gd name="T40" fmla="*/ 23 w 43"/>
                <a:gd name="T41" fmla="*/ 34 h 45"/>
                <a:gd name="T42" fmla="*/ 23 w 43"/>
                <a:gd name="T43" fmla="*/ 34 h 45"/>
                <a:gd name="T44" fmla="*/ 29 w 43"/>
                <a:gd name="T45" fmla="*/ 34 h 45"/>
                <a:gd name="T46" fmla="*/ 34 w 43"/>
                <a:gd name="T47" fmla="*/ 31 h 45"/>
                <a:gd name="T48" fmla="*/ 41 w 43"/>
                <a:gd name="T49" fmla="*/ 36 h 45"/>
                <a:gd name="T50" fmla="*/ 41 w 43"/>
                <a:gd name="T51" fmla="*/ 36 h 45"/>
                <a:gd name="T52" fmla="*/ 38 w 43"/>
                <a:gd name="T53" fmla="*/ 40 h 45"/>
                <a:gd name="T54" fmla="*/ 34 w 43"/>
                <a:gd name="T55" fmla="*/ 43 h 45"/>
                <a:gd name="T56" fmla="*/ 29 w 43"/>
                <a:gd name="T57" fmla="*/ 43 h 45"/>
                <a:gd name="T58" fmla="*/ 23 w 43"/>
                <a:gd name="T59" fmla="*/ 45 h 45"/>
                <a:gd name="T60" fmla="*/ 23 w 43"/>
                <a:gd name="T61" fmla="*/ 45 h 45"/>
                <a:gd name="T62" fmla="*/ 14 w 43"/>
                <a:gd name="T63" fmla="*/ 43 h 45"/>
                <a:gd name="T64" fmla="*/ 7 w 43"/>
                <a:gd name="T65" fmla="*/ 38 h 45"/>
                <a:gd name="T66" fmla="*/ 2 w 43"/>
                <a:gd name="T67" fmla="*/ 31 h 45"/>
                <a:gd name="T68" fmla="*/ 0 w 43"/>
                <a:gd name="T69" fmla="*/ 22 h 45"/>
                <a:gd name="T70" fmla="*/ 0 w 43"/>
                <a:gd name="T71" fmla="*/ 22 h 45"/>
                <a:gd name="T72" fmla="*/ 31 w 43"/>
                <a:gd name="T73" fmla="*/ 18 h 45"/>
                <a:gd name="T74" fmla="*/ 31 w 43"/>
                <a:gd name="T75" fmla="*/ 18 h 45"/>
                <a:gd name="T76" fmla="*/ 31 w 43"/>
                <a:gd name="T77" fmla="*/ 14 h 45"/>
                <a:gd name="T78" fmla="*/ 29 w 43"/>
                <a:gd name="T79" fmla="*/ 13 h 45"/>
                <a:gd name="T80" fmla="*/ 25 w 43"/>
                <a:gd name="T81" fmla="*/ 11 h 45"/>
                <a:gd name="T82" fmla="*/ 22 w 43"/>
                <a:gd name="T83" fmla="*/ 9 h 45"/>
                <a:gd name="T84" fmla="*/ 22 w 43"/>
                <a:gd name="T85" fmla="*/ 9 h 45"/>
                <a:gd name="T86" fmla="*/ 18 w 43"/>
                <a:gd name="T87" fmla="*/ 11 h 45"/>
                <a:gd name="T88" fmla="*/ 16 w 43"/>
                <a:gd name="T89" fmla="*/ 13 h 45"/>
                <a:gd name="T90" fmla="*/ 14 w 43"/>
                <a:gd name="T91" fmla="*/ 14 h 45"/>
                <a:gd name="T92" fmla="*/ 13 w 43"/>
                <a:gd name="T93" fmla="*/ 18 h 45"/>
                <a:gd name="T94" fmla="*/ 31 w 43"/>
                <a:gd name="T95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7" y="7"/>
                  </a:lnTo>
                  <a:lnTo>
                    <a:pt x="13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1" y="2"/>
                  </a:lnTo>
                  <a:lnTo>
                    <a:pt x="38" y="7"/>
                  </a:lnTo>
                  <a:lnTo>
                    <a:pt x="41" y="14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4" y="31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9" y="34"/>
                  </a:lnTo>
                  <a:lnTo>
                    <a:pt x="34" y="31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38" y="40"/>
                  </a:lnTo>
                  <a:lnTo>
                    <a:pt x="34" y="43"/>
                  </a:lnTo>
                  <a:lnTo>
                    <a:pt x="29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7" y="38"/>
                  </a:lnTo>
                  <a:lnTo>
                    <a:pt x="2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1" y="18"/>
                  </a:moveTo>
                  <a:lnTo>
                    <a:pt x="31" y="18"/>
                  </a:lnTo>
                  <a:lnTo>
                    <a:pt x="31" y="14"/>
                  </a:lnTo>
                  <a:lnTo>
                    <a:pt x="29" y="13"/>
                  </a:lnTo>
                  <a:lnTo>
                    <a:pt x="25" y="11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18" y="11"/>
                  </a:lnTo>
                  <a:lnTo>
                    <a:pt x="16" y="13"/>
                  </a:lnTo>
                  <a:lnTo>
                    <a:pt x="14" y="14"/>
                  </a:lnTo>
                  <a:lnTo>
                    <a:pt x="13" y="18"/>
                  </a:lnTo>
                  <a:lnTo>
                    <a:pt x="31" y="1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6" name="Freeform 96"/>
            <p:cNvSpPr>
              <a:spLocks/>
            </p:cNvSpPr>
            <p:nvPr/>
          </p:nvSpPr>
          <p:spPr bwMode="auto">
            <a:xfrm>
              <a:off x="8234363" y="1841500"/>
              <a:ext cx="53975" cy="71438"/>
            </a:xfrm>
            <a:custGeom>
              <a:avLst/>
              <a:gdLst>
                <a:gd name="T0" fmla="*/ 0 w 34"/>
                <a:gd name="T1" fmla="*/ 38 h 45"/>
                <a:gd name="T2" fmla="*/ 5 w 34"/>
                <a:gd name="T3" fmla="*/ 31 h 45"/>
                <a:gd name="T4" fmla="*/ 5 w 34"/>
                <a:gd name="T5" fmla="*/ 31 h 45"/>
                <a:gd name="T6" fmla="*/ 12 w 34"/>
                <a:gd name="T7" fmla="*/ 34 h 45"/>
                <a:gd name="T8" fmla="*/ 18 w 34"/>
                <a:gd name="T9" fmla="*/ 34 h 45"/>
                <a:gd name="T10" fmla="*/ 18 w 34"/>
                <a:gd name="T11" fmla="*/ 34 h 45"/>
                <a:gd name="T12" fmla="*/ 23 w 34"/>
                <a:gd name="T13" fmla="*/ 34 h 45"/>
                <a:gd name="T14" fmla="*/ 23 w 34"/>
                <a:gd name="T15" fmla="*/ 32 h 45"/>
                <a:gd name="T16" fmla="*/ 23 w 34"/>
                <a:gd name="T17" fmla="*/ 32 h 45"/>
                <a:gd name="T18" fmla="*/ 23 w 34"/>
                <a:gd name="T19" fmla="*/ 32 h 45"/>
                <a:gd name="T20" fmla="*/ 23 w 34"/>
                <a:gd name="T21" fmla="*/ 31 h 45"/>
                <a:gd name="T22" fmla="*/ 21 w 34"/>
                <a:gd name="T23" fmla="*/ 29 h 45"/>
                <a:gd name="T24" fmla="*/ 14 w 34"/>
                <a:gd name="T25" fmla="*/ 27 h 45"/>
                <a:gd name="T26" fmla="*/ 14 w 34"/>
                <a:gd name="T27" fmla="*/ 27 h 45"/>
                <a:gd name="T28" fmla="*/ 11 w 34"/>
                <a:gd name="T29" fmla="*/ 25 h 45"/>
                <a:gd name="T30" fmla="*/ 5 w 34"/>
                <a:gd name="T31" fmla="*/ 23 h 45"/>
                <a:gd name="T32" fmla="*/ 3 w 34"/>
                <a:gd name="T33" fmla="*/ 20 h 45"/>
                <a:gd name="T34" fmla="*/ 1 w 34"/>
                <a:gd name="T35" fmla="*/ 14 h 45"/>
                <a:gd name="T36" fmla="*/ 1 w 34"/>
                <a:gd name="T37" fmla="*/ 14 h 45"/>
                <a:gd name="T38" fmla="*/ 1 w 34"/>
                <a:gd name="T39" fmla="*/ 14 h 45"/>
                <a:gd name="T40" fmla="*/ 3 w 34"/>
                <a:gd name="T41" fmla="*/ 7 h 45"/>
                <a:gd name="T42" fmla="*/ 7 w 34"/>
                <a:gd name="T43" fmla="*/ 4 h 45"/>
                <a:gd name="T44" fmla="*/ 11 w 34"/>
                <a:gd name="T45" fmla="*/ 2 h 45"/>
                <a:gd name="T46" fmla="*/ 18 w 34"/>
                <a:gd name="T47" fmla="*/ 0 h 45"/>
                <a:gd name="T48" fmla="*/ 18 w 34"/>
                <a:gd name="T49" fmla="*/ 0 h 45"/>
                <a:gd name="T50" fmla="*/ 25 w 34"/>
                <a:gd name="T51" fmla="*/ 2 h 45"/>
                <a:gd name="T52" fmla="*/ 34 w 34"/>
                <a:gd name="T53" fmla="*/ 5 h 45"/>
                <a:gd name="T54" fmla="*/ 29 w 34"/>
                <a:gd name="T55" fmla="*/ 13 h 45"/>
                <a:gd name="T56" fmla="*/ 29 w 34"/>
                <a:gd name="T57" fmla="*/ 13 h 45"/>
                <a:gd name="T58" fmla="*/ 23 w 34"/>
                <a:gd name="T59" fmla="*/ 11 h 45"/>
                <a:gd name="T60" fmla="*/ 18 w 34"/>
                <a:gd name="T61" fmla="*/ 9 h 45"/>
                <a:gd name="T62" fmla="*/ 18 w 34"/>
                <a:gd name="T63" fmla="*/ 9 h 45"/>
                <a:gd name="T64" fmla="*/ 14 w 34"/>
                <a:gd name="T65" fmla="*/ 11 h 45"/>
                <a:gd name="T66" fmla="*/ 12 w 34"/>
                <a:gd name="T67" fmla="*/ 13 h 45"/>
                <a:gd name="T68" fmla="*/ 12 w 34"/>
                <a:gd name="T69" fmla="*/ 13 h 45"/>
                <a:gd name="T70" fmla="*/ 12 w 34"/>
                <a:gd name="T71" fmla="*/ 13 h 45"/>
                <a:gd name="T72" fmla="*/ 14 w 34"/>
                <a:gd name="T73" fmla="*/ 14 h 45"/>
                <a:gd name="T74" fmla="*/ 16 w 34"/>
                <a:gd name="T75" fmla="*/ 16 h 45"/>
                <a:gd name="T76" fmla="*/ 21 w 34"/>
                <a:gd name="T77" fmla="*/ 18 h 45"/>
                <a:gd name="T78" fmla="*/ 21 w 34"/>
                <a:gd name="T79" fmla="*/ 18 h 45"/>
                <a:gd name="T80" fmla="*/ 30 w 34"/>
                <a:gd name="T81" fmla="*/ 22 h 45"/>
                <a:gd name="T82" fmla="*/ 34 w 34"/>
                <a:gd name="T83" fmla="*/ 25 h 45"/>
                <a:gd name="T84" fmla="*/ 34 w 34"/>
                <a:gd name="T85" fmla="*/ 31 h 45"/>
                <a:gd name="T86" fmla="*/ 34 w 34"/>
                <a:gd name="T87" fmla="*/ 31 h 45"/>
                <a:gd name="T88" fmla="*/ 34 w 34"/>
                <a:gd name="T89" fmla="*/ 31 h 45"/>
                <a:gd name="T90" fmla="*/ 34 w 34"/>
                <a:gd name="T91" fmla="*/ 36 h 45"/>
                <a:gd name="T92" fmla="*/ 30 w 34"/>
                <a:gd name="T93" fmla="*/ 42 h 45"/>
                <a:gd name="T94" fmla="*/ 25 w 34"/>
                <a:gd name="T95" fmla="*/ 43 h 45"/>
                <a:gd name="T96" fmla="*/ 18 w 34"/>
                <a:gd name="T97" fmla="*/ 45 h 45"/>
                <a:gd name="T98" fmla="*/ 18 w 34"/>
                <a:gd name="T99" fmla="*/ 45 h 45"/>
                <a:gd name="T100" fmla="*/ 9 w 34"/>
                <a:gd name="T101" fmla="*/ 43 h 45"/>
                <a:gd name="T102" fmla="*/ 0 w 34"/>
                <a:gd name="T103" fmla="*/ 38 h 45"/>
                <a:gd name="T104" fmla="*/ 0 w 34"/>
                <a:gd name="T105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" h="45">
                  <a:moveTo>
                    <a:pt x="0" y="38"/>
                  </a:moveTo>
                  <a:lnTo>
                    <a:pt x="5" y="31"/>
                  </a:lnTo>
                  <a:lnTo>
                    <a:pt x="5" y="31"/>
                  </a:lnTo>
                  <a:lnTo>
                    <a:pt x="12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3" y="34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1"/>
                  </a:lnTo>
                  <a:lnTo>
                    <a:pt x="21" y="29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1" y="25"/>
                  </a:lnTo>
                  <a:lnTo>
                    <a:pt x="5" y="23"/>
                  </a:lnTo>
                  <a:lnTo>
                    <a:pt x="3" y="20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3" y="7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5" y="2"/>
                  </a:lnTo>
                  <a:lnTo>
                    <a:pt x="34" y="5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3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4" y="14"/>
                  </a:lnTo>
                  <a:lnTo>
                    <a:pt x="16" y="16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30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6"/>
                  </a:lnTo>
                  <a:lnTo>
                    <a:pt x="30" y="42"/>
                  </a:lnTo>
                  <a:lnTo>
                    <a:pt x="25" y="43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9" y="43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7" name="Freeform 97"/>
            <p:cNvSpPr>
              <a:spLocks noEditPoints="1"/>
            </p:cNvSpPr>
            <p:nvPr/>
          </p:nvSpPr>
          <p:spPr bwMode="auto">
            <a:xfrm>
              <a:off x="8340725" y="1841500"/>
              <a:ext cx="73025" cy="88900"/>
            </a:xfrm>
            <a:custGeom>
              <a:avLst/>
              <a:gdLst>
                <a:gd name="T0" fmla="*/ 0 w 46"/>
                <a:gd name="T1" fmla="*/ 0 h 56"/>
                <a:gd name="T2" fmla="*/ 12 w 46"/>
                <a:gd name="T3" fmla="*/ 0 h 56"/>
                <a:gd name="T4" fmla="*/ 12 w 46"/>
                <a:gd name="T5" fmla="*/ 7 h 56"/>
                <a:gd name="T6" fmla="*/ 12 w 46"/>
                <a:gd name="T7" fmla="*/ 7 h 56"/>
                <a:gd name="T8" fmla="*/ 18 w 46"/>
                <a:gd name="T9" fmla="*/ 2 h 56"/>
                <a:gd name="T10" fmla="*/ 21 w 46"/>
                <a:gd name="T11" fmla="*/ 0 h 56"/>
                <a:gd name="T12" fmla="*/ 27 w 46"/>
                <a:gd name="T13" fmla="*/ 0 h 56"/>
                <a:gd name="T14" fmla="*/ 27 w 46"/>
                <a:gd name="T15" fmla="*/ 0 h 56"/>
                <a:gd name="T16" fmla="*/ 34 w 46"/>
                <a:gd name="T17" fmla="*/ 2 h 56"/>
                <a:gd name="T18" fmla="*/ 39 w 46"/>
                <a:gd name="T19" fmla="*/ 5 h 56"/>
                <a:gd name="T20" fmla="*/ 45 w 46"/>
                <a:gd name="T21" fmla="*/ 13 h 56"/>
                <a:gd name="T22" fmla="*/ 46 w 46"/>
                <a:gd name="T23" fmla="*/ 22 h 56"/>
                <a:gd name="T24" fmla="*/ 46 w 46"/>
                <a:gd name="T25" fmla="*/ 22 h 56"/>
                <a:gd name="T26" fmla="*/ 46 w 46"/>
                <a:gd name="T27" fmla="*/ 22 h 56"/>
                <a:gd name="T28" fmla="*/ 45 w 46"/>
                <a:gd name="T29" fmla="*/ 32 h 56"/>
                <a:gd name="T30" fmla="*/ 39 w 46"/>
                <a:gd name="T31" fmla="*/ 40 h 56"/>
                <a:gd name="T32" fmla="*/ 34 w 46"/>
                <a:gd name="T33" fmla="*/ 43 h 56"/>
                <a:gd name="T34" fmla="*/ 27 w 46"/>
                <a:gd name="T35" fmla="*/ 45 h 56"/>
                <a:gd name="T36" fmla="*/ 27 w 46"/>
                <a:gd name="T37" fmla="*/ 45 h 56"/>
                <a:gd name="T38" fmla="*/ 21 w 46"/>
                <a:gd name="T39" fmla="*/ 43 h 56"/>
                <a:gd name="T40" fmla="*/ 18 w 46"/>
                <a:gd name="T41" fmla="*/ 43 h 56"/>
                <a:gd name="T42" fmla="*/ 12 w 46"/>
                <a:gd name="T43" fmla="*/ 38 h 56"/>
                <a:gd name="T44" fmla="*/ 12 w 46"/>
                <a:gd name="T45" fmla="*/ 56 h 56"/>
                <a:gd name="T46" fmla="*/ 0 w 46"/>
                <a:gd name="T47" fmla="*/ 56 h 56"/>
                <a:gd name="T48" fmla="*/ 0 w 46"/>
                <a:gd name="T49" fmla="*/ 0 h 56"/>
                <a:gd name="T50" fmla="*/ 34 w 46"/>
                <a:gd name="T51" fmla="*/ 22 h 56"/>
                <a:gd name="T52" fmla="*/ 34 w 46"/>
                <a:gd name="T53" fmla="*/ 22 h 56"/>
                <a:gd name="T54" fmla="*/ 34 w 46"/>
                <a:gd name="T55" fmla="*/ 22 h 56"/>
                <a:gd name="T56" fmla="*/ 32 w 46"/>
                <a:gd name="T57" fmla="*/ 18 h 56"/>
                <a:gd name="T58" fmla="*/ 30 w 46"/>
                <a:gd name="T59" fmla="*/ 14 h 56"/>
                <a:gd name="T60" fmla="*/ 27 w 46"/>
                <a:gd name="T61" fmla="*/ 11 h 56"/>
                <a:gd name="T62" fmla="*/ 23 w 46"/>
                <a:gd name="T63" fmla="*/ 11 h 56"/>
                <a:gd name="T64" fmla="*/ 23 w 46"/>
                <a:gd name="T65" fmla="*/ 11 h 56"/>
                <a:gd name="T66" fmla="*/ 19 w 46"/>
                <a:gd name="T67" fmla="*/ 11 h 56"/>
                <a:gd name="T68" fmla="*/ 16 w 46"/>
                <a:gd name="T69" fmla="*/ 14 h 56"/>
                <a:gd name="T70" fmla="*/ 14 w 46"/>
                <a:gd name="T71" fmla="*/ 18 h 56"/>
                <a:gd name="T72" fmla="*/ 12 w 46"/>
                <a:gd name="T73" fmla="*/ 22 h 56"/>
                <a:gd name="T74" fmla="*/ 12 w 46"/>
                <a:gd name="T75" fmla="*/ 22 h 56"/>
                <a:gd name="T76" fmla="*/ 12 w 46"/>
                <a:gd name="T77" fmla="*/ 22 h 56"/>
                <a:gd name="T78" fmla="*/ 14 w 46"/>
                <a:gd name="T79" fmla="*/ 27 h 56"/>
                <a:gd name="T80" fmla="*/ 16 w 46"/>
                <a:gd name="T81" fmla="*/ 31 h 56"/>
                <a:gd name="T82" fmla="*/ 19 w 46"/>
                <a:gd name="T83" fmla="*/ 32 h 56"/>
                <a:gd name="T84" fmla="*/ 23 w 46"/>
                <a:gd name="T85" fmla="*/ 34 h 56"/>
                <a:gd name="T86" fmla="*/ 23 w 46"/>
                <a:gd name="T87" fmla="*/ 34 h 56"/>
                <a:gd name="T88" fmla="*/ 27 w 46"/>
                <a:gd name="T89" fmla="*/ 32 h 56"/>
                <a:gd name="T90" fmla="*/ 30 w 46"/>
                <a:gd name="T91" fmla="*/ 31 h 56"/>
                <a:gd name="T92" fmla="*/ 32 w 46"/>
                <a:gd name="T93" fmla="*/ 27 h 56"/>
                <a:gd name="T94" fmla="*/ 34 w 46"/>
                <a:gd name="T95" fmla="*/ 22 h 56"/>
                <a:gd name="T96" fmla="*/ 34 w 46"/>
                <a:gd name="T97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" h="56">
                  <a:moveTo>
                    <a:pt x="0" y="0"/>
                  </a:moveTo>
                  <a:lnTo>
                    <a:pt x="12" y="0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8" y="2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4" y="2"/>
                  </a:lnTo>
                  <a:lnTo>
                    <a:pt x="39" y="5"/>
                  </a:lnTo>
                  <a:lnTo>
                    <a:pt x="45" y="1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32"/>
                  </a:lnTo>
                  <a:lnTo>
                    <a:pt x="39" y="40"/>
                  </a:lnTo>
                  <a:lnTo>
                    <a:pt x="34" y="43"/>
                  </a:lnTo>
                  <a:lnTo>
                    <a:pt x="27" y="45"/>
                  </a:lnTo>
                  <a:lnTo>
                    <a:pt x="27" y="45"/>
                  </a:lnTo>
                  <a:lnTo>
                    <a:pt x="21" y="43"/>
                  </a:lnTo>
                  <a:lnTo>
                    <a:pt x="18" y="43"/>
                  </a:lnTo>
                  <a:lnTo>
                    <a:pt x="12" y="38"/>
                  </a:lnTo>
                  <a:lnTo>
                    <a:pt x="12" y="56"/>
                  </a:lnTo>
                  <a:lnTo>
                    <a:pt x="0" y="56"/>
                  </a:lnTo>
                  <a:lnTo>
                    <a:pt x="0" y="0"/>
                  </a:lnTo>
                  <a:close/>
                  <a:moveTo>
                    <a:pt x="34" y="22"/>
                  </a:moveTo>
                  <a:lnTo>
                    <a:pt x="34" y="22"/>
                  </a:lnTo>
                  <a:lnTo>
                    <a:pt x="34" y="22"/>
                  </a:lnTo>
                  <a:lnTo>
                    <a:pt x="32" y="18"/>
                  </a:lnTo>
                  <a:lnTo>
                    <a:pt x="30" y="14"/>
                  </a:lnTo>
                  <a:lnTo>
                    <a:pt x="27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19" y="11"/>
                  </a:lnTo>
                  <a:lnTo>
                    <a:pt x="16" y="14"/>
                  </a:lnTo>
                  <a:lnTo>
                    <a:pt x="14" y="18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4" y="27"/>
                  </a:lnTo>
                  <a:lnTo>
                    <a:pt x="16" y="31"/>
                  </a:lnTo>
                  <a:lnTo>
                    <a:pt x="19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30" y="31"/>
                  </a:lnTo>
                  <a:lnTo>
                    <a:pt x="32" y="27"/>
                  </a:lnTo>
                  <a:lnTo>
                    <a:pt x="34" y="22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8" name="Freeform 98"/>
            <p:cNvSpPr>
              <a:spLocks noEditPoints="1"/>
            </p:cNvSpPr>
            <p:nvPr/>
          </p:nvSpPr>
          <p:spPr bwMode="auto">
            <a:xfrm>
              <a:off x="8423275" y="1841500"/>
              <a:ext cx="63500" cy="71438"/>
            </a:xfrm>
            <a:custGeom>
              <a:avLst/>
              <a:gdLst>
                <a:gd name="T0" fmla="*/ 0 w 40"/>
                <a:gd name="T1" fmla="*/ 31 h 45"/>
                <a:gd name="T2" fmla="*/ 0 w 40"/>
                <a:gd name="T3" fmla="*/ 31 h 45"/>
                <a:gd name="T4" fmla="*/ 0 w 40"/>
                <a:gd name="T5" fmla="*/ 31 h 45"/>
                <a:gd name="T6" fmla="*/ 2 w 40"/>
                <a:gd name="T7" fmla="*/ 25 h 45"/>
                <a:gd name="T8" fmla="*/ 5 w 40"/>
                <a:gd name="T9" fmla="*/ 22 h 45"/>
                <a:gd name="T10" fmla="*/ 11 w 40"/>
                <a:gd name="T11" fmla="*/ 18 h 45"/>
                <a:gd name="T12" fmla="*/ 18 w 40"/>
                <a:gd name="T13" fmla="*/ 18 h 45"/>
                <a:gd name="T14" fmla="*/ 18 w 40"/>
                <a:gd name="T15" fmla="*/ 18 h 45"/>
                <a:gd name="T16" fmla="*/ 29 w 40"/>
                <a:gd name="T17" fmla="*/ 20 h 45"/>
                <a:gd name="T18" fmla="*/ 29 w 40"/>
                <a:gd name="T19" fmla="*/ 18 h 45"/>
                <a:gd name="T20" fmla="*/ 29 w 40"/>
                <a:gd name="T21" fmla="*/ 18 h 45"/>
                <a:gd name="T22" fmla="*/ 27 w 40"/>
                <a:gd name="T23" fmla="*/ 14 h 45"/>
                <a:gd name="T24" fmla="*/ 25 w 40"/>
                <a:gd name="T25" fmla="*/ 13 h 45"/>
                <a:gd name="T26" fmla="*/ 23 w 40"/>
                <a:gd name="T27" fmla="*/ 11 h 45"/>
                <a:gd name="T28" fmla="*/ 18 w 40"/>
                <a:gd name="T29" fmla="*/ 11 h 45"/>
                <a:gd name="T30" fmla="*/ 18 w 40"/>
                <a:gd name="T31" fmla="*/ 11 h 45"/>
                <a:gd name="T32" fmla="*/ 13 w 40"/>
                <a:gd name="T33" fmla="*/ 11 h 45"/>
                <a:gd name="T34" fmla="*/ 7 w 40"/>
                <a:gd name="T35" fmla="*/ 13 h 45"/>
                <a:gd name="T36" fmla="*/ 4 w 40"/>
                <a:gd name="T37" fmla="*/ 4 h 45"/>
                <a:gd name="T38" fmla="*/ 4 w 40"/>
                <a:gd name="T39" fmla="*/ 4 h 45"/>
                <a:gd name="T40" fmla="*/ 11 w 40"/>
                <a:gd name="T41" fmla="*/ 2 h 45"/>
                <a:gd name="T42" fmla="*/ 20 w 40"/>
                <a:gd name="T43" fmla="*/ 0 h 45"/>
                <a:gd name="T44" fmla="*/ 20 w 40"/>
                <a:gd name="T45" fmla="*/ 0 h 45"/>
                <a:gd name="T46" fmla="*/ 29 w 40"/>
                <a:gd name="T47" fmla="*/ 2 h 45"/>
                <a:gd name="T48" fmla="*/ 34 w 40"/>
                <a:gd name="T49" fmla="*/ 5 h 45"/>
                <a:gd name="T50" fmla="*/ 34 w 40"/>
                <a:gd name="T51" fmla="*/ 5 h 45"/>
                <a:gd name="T52" fmla="*/ 38 w 40"/>
                <a:gd name="T53" fmla="*/ 11 h 45"/>
                <a:gd name="T54" fmla="*/ 40 w 40"/>
                <a:gd name="T55" fmla="*/ 18 h 45"/>
                <a:gd name="T56" fmla="*/ 40 w 40"/>
                <a:gd name="T57" fmla="*/ 43 h 45"/>
                <a:gd name="T58" fmla="*/ 27 w 40"/>
                <a:gd name="T59" fmla="*/ 43 h 45"/>
                <a:gd name="T60" fmla="*/ 27 w 40"/>
                <a:gd name="T61" fmla="*/ 40 h 45"/>
                <a:gd name="T62" fmla="*/ 27 w 40"/>
                <a:gd name="T63" fmla="*/ 40 h 45"/>
                <a:gd name="T64" fmla="*/ 22 w 40"/>
                <a:gd name="T65" fmla="*/ 43 h 45"/>
                <a:gd name="T66" fmla="*/ 14 w 40"/>
                <a:gd name="T67" fmla="*/ 45 h 45"/>
                <a:gd name="T68" fmla="*/ 14 w 40"/>
                <a:gd name="T69" fmla="*/ 45 h 45"/>
                <a:gd name="T70" fmla="*/ 9 w 40"/>
                <a:gd name="T71" fmla="*/ 43 h 45"/>
                <a:gd name="T72" fmla="*/ 4 w 40"/>
                <a:gd name="T73" fmla="*/ 42 h 45"/>
                <a:gd name="T74" fmla="*/ 2 w 40"/>
                <a:gd name="T75" fmla="*/ 38 h 45"/>
                <a:gd name="T76" fmla="*/ 0 w 40"/>
                <a:gd name="T77" fmla="*/ 31 h 45"/>
                <a:gd name="T78" fmla="*/ 0 w 40"/>
                <a:gd name="T79" fmla="*/ 31 h 45"/>
                <a:gd name="T80" fmla="*/ 29 w 40"/>
                <a:gd name="T81" fmla="*/ 29 h 45"/>
                <a:gd name="T82" fmla="*/ 29 w 40"/>
                <a:gd name="T83" fmla="*/ 27 h 45"/>
                <a:gd name="T84" fmla="*/ 29 w 40"/>
                <a:gd name="T85" fmla="*/ 27 h 45"/>
                <a:gd name="T86" fmla="*/ 20 w 40"/>
                <a:gd name="T87" fmla="*/ 25 h 45"/>
                <a:gd name="T88" fmla="*/ 20 w 40"/>
                <a:gd name="T89" fmla="*/ 25 h 45"/>
                <a:gd name="T90" fmla="*/ 14 w 40"/>
                <a:gd name="T91" fmla="*/ 27 h 45"/>
                <a:gd name="T92" fmla="*/ 13 w 40"/>
                <a:gd name="T93" fmla="*/ 29 h 45"/>
                <a:gd name="T94" fmla="*/ 13 w 40"/>
                <a:gd name="T95" fmla="*/ 31 h 45"/>
                <a:gd name="T96" fmla="*/ 13 w 40"/>
                <a:gd name="T97" fmla="*/ 31 h 45"/>
                <a:gd name="T98" fmla="*/ 13 w 40"/>
                <a:gd name="T99" fmla="*/ 31 h 45"/>
                <a:gd name="T100" fmla="*/ 14 w 40"/>
                <a:gd name="T101" fmla="*/ 34 h 45"/>
                <a:gd name="T102" fmla="*/ 18 w 40"/>
                <a:gd name="T103" fmla="*/ 36 h 45"/>
                <a:gd name="T104" fmla="*/ 18 w 40"/>
                <a:gd name="T105" fmla="*/ 36 h 45"/>
                <a:gd name="T106" fmla="*/ 22 w 40"/>
                <a:gd name="T107" fmla="*/ 36 h 45"/>
                <a:gd name="T108" fmla="*/ 25 w 40"/>
                <a:gd name="T109" fmla="*/ 34 h 45"/>
                <a:gd name="T110" fmla="*/ 27 w 40"/>
                <a:gd name="T111" fmla="*/ 32 h 45"/>
                <a:gd name="T112" fmla="*/ 29 w 40"/>
                <a:gd name="T113" fmla="*/ 29 h 45"/>
                <a:gd name="T114" fmla="*/ 29 w 40"/>
                <a:gd name="T115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" h="45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5" y="22"/>
                  </a:lnTo>
                  <a:lnTo>
                    <a:pt x="11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9" y="20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7" y="14"/>
                  </a:lnTo>
                  <a:lnTo>
                    <a:pt x="25" y="13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3" y="11"/>
                  </a:lnTo>
                  <a:lnTo>
                    <a:pt x="7" y="13"/>
                  </a:lnTo>
                  <a:lnTo>
                    <a:pt x="4" y="4"/>
                  </a:lnTo>
                  <a:lnTo>
                    <a:pt x="4" y="4"/>
                  </a:lnTo>
                  <a:lnTo>
                    <a:pt x="11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2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8" y="11"/>
                  </a:lnTo>
                  <a:lnTo>
                    <a:pt x="40" y="18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2" y="43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9" y="43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29" y="29"/>
                  </a:moveTo>
                  <a:lnTo>
                    <a:pt x="29" y="27"/>
                  </a:lnTo>
                  <a:lnTo>
                    <a:pt x="29" y="27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4" y="27"/>
                  </a:lnTo>
                  <a:lnTo>
                    <a:pt x="13" y="29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4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7" y="32"/>
                  </a:lnTo>
                  <a:lnTo>
                    <a:pt x="29" y="29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9" name="Freeform 99"/>
            <p:cNvSpPr>
              <a:spLocks/>
            </p:cNvSpPr>
            <p:nvPr/>
          </p:nvSpPr>
          <p:spPr bwMode="auto">
            <a:xfrm>
              <a:off x="8502650" y="1841500"/>
              <a:ext cx="41275" cy="68263"/>
            </a:xfrm>
            <a:custGeom>
              <a:avLst/>
              <a:gdLst>
                <a:gd name="T0" fmla="*/ 0 w 26"/>
                <a:gd name="T1" fmla="*/ 0 h 43"/>
                <a:gd name="T2" fmla="*/ 13 w 26"/>
                <a:gd name="T3" fmla="*/ 0 h 43"/>
                <a:gd name="T4" fmla="*/ 13 w 26"/>
                <a:gd name="T5" fmla="*/ 9 h 43"/>
                <a:gd name="T6" fmla="*/ 13 w 26"/>
                <a:gd name="T7" fmla="*/ 9 h 43"/>
                <a:gd name="T8" fmla="*/ 15 w 26"/>
                <a:gd name="T9" fmla="*/ 5 h 43"/>
                <a:gd name="T10" fmla="*/ 17 w 26"/>
                <a:gd name="T11" fmla="*/ 2 h 43"/>
                <a:gd name="T12" fmla="*/ 20 w 26"/>
                <a:gd name="T13" fmla="*/ 0 h 43"/>
                <a:gd name="T14" fmla="*/ 26 w 26"/>
                <a:gd name="T15" fmla="*/ 0 h 43"/>
                <a:gd name="T16" fmla="*/ 26 w 26"/>
                <a:gd name="T17" fmla="*/ 13 h 43"/>
                <a:gd name="T18" fmla="*/ 26 w 26"/>
                <a:gd name="T19" fmla="*/ 13 h 43"/>
                <a:gd name="T20" fmla="*/ 26 w 26"/>
                <a:gd name="T21" fmla="*/ 13 h 43"/>
                <a:gd name="T22" fmla="*/ 20 w 26"/>
                <a:gd name="T23" fmla="*/ 14 h 43"/>
                <a:gd name="T24" fmla="*/ 17 w 26"/>
                <a:gd name="T25" fmla="*/ 16 h 43"/>
                <a:gd name="T26" fmla="*/ 13 w 26"/>
                <a:gd name="T27" fmla="*/ 22 h 43"/>
                <a:gd name="T28" fmla="*/ 13 w 26"/>
                <a:gd name="T29" fmla="*/ 27 h 43"/>
                <a:gd name="T30" fmla="*/ 13 w 26"/>
                <a:gd name="T31" fmla="*/ 43 h 43"/>
                <a:gd name="T32" fmla="*/ 0 w 26"/>
                <a:gd name="T33" fmla="*/ 43 h 43"/>
                <a:gd name="T34" fmla="*/ 0 w 26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43">
                  <a:moveTo>
                    <a:pt x="0" y="0"/>
                  </a:moveTo>
                  <a:lnTo>
                    <a:pt x="13" y="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7" y="2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0" y="14"/>
                  </a:lnTo>
                  <a:lnTo>
                    <a:pt x="17" y="16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0" name="Freeform 100"/>
            <p:cNvSpPr>
              <a:spLocks noEditPoints="1"/>
            </p:cNvSpPr>
            <p:nvPr/>
          </p:nvSpPr>
          <p:spPr bwMode="auto">
            <a:xfrm>
              <a:off x="8548688" y="1841500"/>
              <a:ext cx="63500" cy="71438"/>
            </a:xfrm>
            <a:custGeom>
              <a:avLst/>
              <a:gdLst>
                <a:gd name="T0" fmla="*/ 0 w 40"/>
                <a:gd name="T1" fmla="*/ 31 h 45"/>
                <a:gd name="T2" fmla="*/ 0 w 40"/>
                <a:gd name="T3" fmla="*/ 31 h 45"/>
                <a:gd name="T4" fmla="*/ 0 w 40"/>
                <a:gd name="T5" fmla="*/ 31 h 45"/>
                <a:gd name="T6" fmla="*/ 2 w 40"/>
                <a:gd name="T7" fmla="*/ 25 h 45"/>
                <a:gd name="T8" fmla="*/ 6 w 40"/>
                <a:gd name="T9" fmla="*/ 22 h 45"/>
                <a:gd name="T10" fmla="*/ 11 w 40"/>
                <a:gd name="T11" fmla="*/ 18 h 45"/>
                <a:gd name="T12" fmla="*/ 17 w 40"/>
                <a:gd name="T13" fmla="*/ 18 h 45"/>
                <a:gd name="T14" fmla="*/ 17 w 40"/>
                <a:gd name="T15" fmla="*/ 18 h 45"/>
                <a:gd name="T16" fmla="*/ 27 w 40"/>
                <a:gd name="T17" fmla="*/ 20 h 45"/>
                <a:gd name="T18" fmla="*/ 27 w 40"/>
                <a:gd name="T19" fmla="*/ 18 h 45"/>
                <a:gd name="T20" fmla="*/ 27 w 40"/>
                <a:gd name="T21" fmla="*/ 18 h 45"/>
                <a:gd name="T22" fmla="*/ 27 w 40"/>
                <a:gd name="T23" fmla="*/ 14 h 45"/>
                <a:gd name="T24" fmla="*/ 26 w 40"/>
                <a:gd name="T25" fmla="*/ 13 h 45"/>
                <a:gd name="T26" fmla="*/ 22 w 40"/>
                <a:gd name="T27" fmla="*/ 11 h 45"/>
                <a:gd name="T28" fmla="*/ 18 w 40"/>
                <a:gd name="T29" fmla="*/ 11 h 45"/>
                <a:gd name="T30" fmla="*/ 18 w 40"/>
                <a:gd name="T31" fmla="*/ 11 h 45"/>
                <a:gd name="T32" fmla="*/ 13 w 40"/>
                <a:gd name="T33" fmla="*/ 11 h 45"/>
                <a:gd name="T34" fmla="*/ 8 w 40"/>
                <a:gd name="T35" fmla="*/ 13 h 45"/>
                <a:gd name="T36" fmla="*/ 4 w 40"/>
                <a:gd name="T37" fmla="*/ 4 h 45"/>
                <a:gd name="T38" fmla="*/ 4 w 40"/>
                <a:gd name="T39" fmla="*/ 4 h 45"/>
                <a:gd name="T40" fmla="*/ 11 w 40"/>
                <a:gd name="T41" fmla="*/ 2 h 45"/>
                <a:gd name="T42" fmla="*/ 20 w 40"/>
                <a:gd name="T43" fmla="*/ 0 h 45"/>
                <a:gd name="T44" fmla="*/ 20 w 40"/>
                <a:gd name="T45" fmla="*/ 0 h 45"/>
                <a:gd name="T46" fmla="*/ 29 w 40"/>
                <a:gd name="T47" fmla="*/ 2 h 45"/>
                <a:gd name="T48" fmla="*/ 35 w 40"/>
                <a:gd name="T49" fmla="*/ 5 h 45"/>
                <a:gd name="T50" fmla="*/ 35 w 40"/>
                <a:gd name="T51" fmla="*/ 5 h 45"/>
                <a:gd name="T52" fmla="*/ 38 w 40"/>
                <a:gd name="T53" fmla="*/ 11 h 45"/>
                <a:gd name="T54" fmla="*/ 40 w 40"/>
                <a:gd name="T55" fmla="*/ 18 h 45"/>
                <a:gd name="T56" fmla="*/ 40 w 40"/>
                <a:gd name="T57" fmla="*/ 43 h 45"/>
                <a:gd name="T58" fmla="*/ 27 w 40"/>
                <a:gd name="T59" fmla="*/ 43 h 45"/>
                <a:gd name="T60" fmla="*/ 27 w 40"/>
                <a:gd name="T61" fmla="*/ 40 h 45"/>
                <a:gd name="T62" fmla="*/ 27 w 40"/>
                <a:gd name="T63" fmla="*/ 40 h 45"/>
                <a:gd name="T64" fmla="*/ 22 w 40"/>
                <a:gd name="T65" fmla="*/ 43 h 45"/>
                <a:gd name="T66" fmla="*/ 15 w 40"/>
                <a:gd name="T67" fmla="*/ 45 h 45"/>
                <a:gd name="T68" fmla="*/ 15 w 40"/>
                <a:gd name="T69" fmla="*/ 45 h 45"/>
                <a:gd name="T70" fmla="*/ 9 w 40"/>
                <a:gd name="T71" fmla="*/ 43 h 45"/>
                <a:gd name="T72" fmla="*/ 4 w 40"/>
                <a:gd name="T73" fmla="*/ 42 h 45"/>
                <a:gd name="T74" fmla="*/ 2 w 40"/>
                <a:gd name="T75" fmla="*/ 38 h 45"/>
                <a:gd name="T76" fmla="*/ 0 w 40"/>
                <a:gd name="T77" fmla="*/ 31 h 45"/>
                <a:gd name="T78" fmla="*/ 0 w 40"/>
                <a:gd name="T79" fmla="*/ 31 h 45"/>
                <a:gd name="T80" fmla="*/ 27 w 40"/>
                <a:gd name="T81" fmla="*/ 29 h 45"/>
                <a:gd name="T82" fmla="*/ 27 w 40"/>
                <a:gd name="T83" fmla="*/ 27 h 45"/>
                <a:gd name="T84" fmla="*/ 27 w 40"/>
                <a:gd name="T85" fmla="*/ 27 h 45"/>
                <a:gd name="T86" fmla="*/ 20 w 40"/>
                <a:gd name="T87" fmla="*/ 25 h 45"/>
                <a:gd name="T88" fmla="*/ 20 w 40"/>
                <a:gd name="T89" fmla="*/ 25 h 45"/>
                <a:gd name="T90" fmla="*/ 15 w 40"/>
                <a:gd name="T91" fmla="*/ 27 h 45"/>
                <a:gd name="T92" fmla="*/ 13 w 40"/>
                <a:gd name="T93" fmla="*/ 29 h 45"/>
                <a:gd name="T94" fmla="*/ 11 w 40"/>
                <a:gd name="T95" fmla="*/ 31 h 45"/>
                <a:gd name="T96" fmla="*/ 11 w 40"/>
                <a:gd name="T97" fmla="*/ 31 h 45"/>
                <a:gd name="T98" fmla="*/ 11 w 40"/>
                <a:gd name="T99" fmla="*/ 31 h 45"/>
                <a:gd name="T100" fmla="*/ 13 w 40"/>
                <a:gd name="T101" fmla="*/ 34 h 45"/>
                <a:gd name="T102" fmla="*/ 18 w 40"/>
                <a:gd name="T103" fmla="*/ 36 h 45"/>
                <a:gd name="T104" fmla="*/ 18 w 40"/>
                <a:gd name="T105" fmla="*/ 36 h 45"/>
                <a:gd name="T106" fmla="*/ 22 w 40"/>
                <a:gd name="T107" fmla="*/ 36 h 45"/>
                <a:gd name="T108" fmla="*/ 26 w 40"/>
                <a:gd name="T109" fmla="*/ 34 h 45"/>
                <a:gd name="T110" fmla="*/ 27 w 40"/>
                <a:gd name="T111" fmla="*/ 32 h 45"/>
                <a:gd name="T112" fmla="*/ 27 w 40"/>
                <a:gd name="T113" fmla="*/ 29 h 45"/>
                <a:gd name="T114" fmla="*/ 27 w 40"/>
                <a:gd name="T115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" h="45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6" y="22"/>
                  </a:lnTo>
                  <a:lnTo>
                    <a:pt x="11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27" y="20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6" y="13"/>
                  </a:lnTo>
                  <a:lnTo>
                    <a:pt x="22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3" y="11"/>
                  </a:lnTo>
                  <a:lnTo>
                    <a:pt x="8" y="13"/>
                  </a:lnTo>
                  <a:lnTo>
                    <a:pt x="4" y="4"/>
                  </a:lnTo>
                  <a:lnTo>
                    <a:pt x="4" y="4"/>
                  </a:lnTo>
                  <a:lnTo>
                    <a:pt x="11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2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8" y="11"/>
                  </a:lnTo>
                  <a:lnTo>
                    <a:pt x="40" y="18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2" y="43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9" y="43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27" y="29"/>
                  </a:moveTo>
                  <a:lnTo>
                    <a:pt x="27" y="27"/>
                  </a:lnTo>
                  <a:lnTo>
                    <a:pt x="27" y="27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5" y="27"/>
                  </a:lnTo>
                  <a:lnTo>
                    <a:pt x="13" y="29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3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6" y="34"/>
                  </a:lnTo>
                  <a:lnTo>
                    <a:pt x="27" y="32"/>
                  </a:lnTo>
                  <a:lnTo>
                    <a:pt x="27" y="29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1" name="Freeform 101"/>
            <p:cNvSpPr>
              <a:spLocks noEditPoints="1"/>
            </p:cNvSpPr>
            <p:nvPr/>
          </p:nvSpPr>
          <p:spPr bwMode="auto">
            <a:xfrm>
              <a:off x="8664575" y="1841500"/>
              <a:ext cx="74613" cy="71438"/>
            </a:xfrm>
            <a:custGeom>
              <a:avLst/>
              <a:gdLst>
                <a:gd name="T0" fmla="*/ 0 w 47"/>
                <a:gd name="T1" fmla="*/ 22 h 45"/>
                <a:gd name="T2" fmla="*/ 0 w 47"/>
                <a:gd name="T3" fmla="*/ 22 h 45"/>
                <a:gd name="T4" fmla="*/ 0 w 47"/>
                <a:gd name="T5" fmla="*/ 22 h 45"/>
                <a:gd name="T6" fmla="*/ 1 w 47"/>
                <a:gd name="T7" fmla="*/ 14 h 45"/>
                <a:gd name="T8" fmla="*/ 5 w 47"/>
                <a:gd name="T9" fmla="*/ 7 h 45"/>
                <a:gd name="T10" fmla="*/ 14 w 47"/>
                <a:gd name="T11" fmla="*/ 2 h 45"/>
                <a:gd name="T12" fmla="*/ 23 w 47"/>
                <a:gd name="T13" fmla="*/ 0 h 45"/>
                <a:gd name="T14" fmla="*/ 23 w 47"/>
                <a:gd name="T15" fmla="*/ 0 h 45"/>
                <a:gd name="T16" fmla="*/ 32 w 47"/>
                <a:gd name="T17" fmla="*/ 2 h 45"/>
                <a:gd name="T18" fmla="*/ 39 w 47"/>
                <a:gd name="T19" fmla="*/ 7 h 45"/>
                <a:gd name="T20" fmla="*/ 45 w 47"/>
                <a:gd name="T21" fmla="*/ 13 h 45"/>
                <a:gd name="T22" fmla="*/ 47 w 47"/>
                <a:gd name="T23" fmla="*/ 22 h 45"/>
                <a:gd name="T24" fmla="*/ 47 w 47"/>
                <a:gd name="T25" fmla="*/ 22 h 45"/>
                <a:gd name="T26" fmla="*/ 47 w 47"/>
                <a:gd name="T27" fmla="*/ 22 h 45"/>
                <a:gd name="T28" fmla="*/ 45 w 47"/>
                <a:gd name="T29" fmla="*/ 31 h 45"/>
                <a:gd name="T30" fmla="*/ 39 w 47"/>
                <a:gd name="T31" fmla="*/ 38 h 45"/>
                <a:gd name="T32" fmla="*/ 32 w 47"/>
                <a:gd name="T33" fmla="*/ 43 h 45"/>
                <a:gd name="T34" fmla="*/ 23 w 47"/>
                <a:gd name="T35" fmla="*/ 45 h 45"/>
                <a:gd name="T36" fmla="*/ 23 w 47"/>
                <a:gd name="T37" fmla="*/ 45 h 45"/>
                <a:gd name="T38" fmla="*/ 14 w 47"/>
                <a:gd name="T39" fmla="*/ 43 h 45"/>
                <a:gd name="T40" fmla="*/ 5 w 47"/>
                <a:gd name="T41" fmla="*/ 38 h 45"/>
                <a:gd name="T42" fmla="*/ 1 w 47"/>
                <a:gd name="T43" fmla="*/ 31 h 45"/>
                <a:gd name="T44" fmla="*/ 0 w 47"/>
                <a:gd name="T45" fmla="*/ 22 h 45"/>
                <a:gd name="T46" fmla="*/ 0 w 47"/>
                <a:gd name="T47" fmla="*/ 22 h 45"/>
                <a:gd name="T48" fmla="*/ 34 w 47"/>
                <a:gd name="T49" fmla="*/ 22 h 45"/>
                <a:gd name="T50" fmla="*/ 34 w 47"/>
                <a:gd name="T51" fmla="*/ 22 h 45"/>
                <a:gd name="T52" fmla="*/ 34 w 47"/>
                <a:gd name="T53" fmla="*/ 22 h 45"/>
                <a:gd name="T54" fmla="*/ 32 w 47"/>
                <a:gd name="T55" fmla="*/ 18 h 45"/>
                <a:gd name="T56" fmla="*/ 30 w 47"/>
                <a:gd name="T57" fmla="*/ 14 h 45"/>
                <a:gd name="T58" fmla="*/ 27 w 47"/>
                <a:gd name="T59" fmla="*/ 11 h 45"/>
                <a:gd name="T60" fmla="*/ 23 w 47"/>
                <a:gd name="T61" fmla="*/ 11 h 45"/>
                <a:gd name="T62" fmla="*/ 23 w 47"/>
                <a:gd name="T63" fmla="*/ 11 h 45"/>
                <a:gd name="T64" fmla="*/ 18 w 47"/>
                <a:gd name="T65" fmla="*/ 11 h 45"/>
                <a:gd name="T66" fmla="*/ 14 w 47"/>
                <a:gd name="T67" fmla="*/ 14 h 45"/>
                <a:gd name="T68" fmla="*/ 12 w 47"/>
                <a:gd name="T69" fmla="*/ 18 h 45"/>
                <a:gd name="T70" fmla="*/ 10 w 47"/>
                <a:gd name="T71" fmla="*/ 22 h 45"/>
                <a:gd name="T72" fmla="*/ 10 w 47"/>
                <a:gd name="T73" fmla="*/ 22 h 45"/>
                <a:gd name="T74" fmla="*/ 10 w 47"/>
                <a:gd name="T75" fmla="*/ 22 h 45"/>
                <a:gd name="T76" fmla="*/ 12 w 47"/>
                <a:gd name="T77" fmla="*/ 27 h 45"/>
                <a:gd name="T78" fmla="*/ 14 w 47"/>
                <a:gd name="T79" fmla="*/ 31 h 45"/>
                <a:gd name="T80" fmla="*/ 18 w 47"/>
                <a:gd name="T81" fmla="*/ 32 h 45"/>
                <a:gd name="T82" fmla="*/ 23 w 47"/>
                <a:gd name="T83" fmla="*/ 34 h 45"/>
                <a:gd name="T84" fmla="*/ 23 w 47"/>
                <a:gd name="T85" fmla="*/ 34 h 45"/>
                <a:gd name="T86" fmla="*/ 27 w 47"/>
                <a:gd name="T87" fmla="*/ 32 h 45"/>
                <a:gd name="T88" fmla="*/ 30 w 47"/>
                <a:gd name="T89" fmla="*/ 31 h 45"/>
                <a:gd name="T90" fmla="*/ 32 w 47"/>
                <a:gd name="T91" fmla="*/ 27 h 45"/>
                <a:gd name="T92" fmla="*/ 34 w 47"/>
                <a:gd name="T93" fmla="*/ 22 h 45"/>
                <a:gd name="T94" fmla="*/ 34 w 47"/>
                <a:gd name="T9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1" y="14"/>
                  </a:lnTo>
                  <a:lnTo>
                    <a:pt x="5" y="7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32" y="2"/>
                  </a:lnTo>
                  <a:lnTo>
                    <a:pt x="39" y="7"/>
                  </a:lnTo>
                  <a:lnTo>
                    <a:pt x="45" y="13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5" y="31"/>
                  </a:lnTo>
                  <a:lnTo>
                    <a:pt x="39" y="38"/>
                  </a:lnTo>
                  <a:lnTo>
                    <a:pt x="32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5" y="38"/>
                  </a:lnTo>
                  <a:lnTo>
                    <a:pt x="1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4" y="22"/>
                  </a:moveTo>
                  <a:lnTo>
                    <a:pt x="34" y="22"/>
                  </a:lnTo>
                  <a:lnTo>
                    <a:pt x="34" y="22"/>
                  </a:lnTo>
                  <a:lnTo>
                    <a:pt x="32" y="18"/>
                  </a:lnTo>
                  <a:lnTo>
                    <a:pt x="30" y="14"/>
                  </a:lnTo>
                  <a:lnTo>
                    <a:pt x="27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4" y="14"/>
                  </a:lnTo>
                  <a:lnTo>
                    <a:pt x="12" y="18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2" y="27"/>
                  </a:lnTo>
                  <a:lnTo>
                    <a:pt x="14" y="31"/>
                  </a:lnTo>
                  <a:lnTo>
                    <a:pt x="18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30" y="31"/>
                  </a:lnTo>
                  <a:lnTo>
                    <a:pt x="32" y="27"/>
                  </a:lnTo>
                  <a:lnTo>
                    <a:pt x="34" y="22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2" name="Freeform 102"/>
            <p:cNvSpPr>
              <a:spLocks noEditPoints="1"/>
            </p:cNvSpPr>
            <p:nvPr/>
          </p:nvSpPr>
          <p:spPr bwMode="auto">
            <a:xfrm>
              <a:off x="7405688" y="1979613"/>
              <a:ext cx="171450" cy="192088"/>
            </a:xfrm>
            <a:custGeom>
              <a:avLst/>
              <a:gdLst>
                <a:gd name="T0" fmla="*/ 0 w 108"/>
                <a:gd name="T1" fmla="*/ 0 h 121"/>
                <a:gd name="T2" fmla="*/ 54 w 108"/>
                <a:gd name="T3" fmla="*/ 0 h 121"/>
                <a:gd name="T4" fmla="*/ 54 w 108"/>
                <a:gd name="T5" fmla="*/ 0 h 121"/>
                <a:gd name="T6" fmla="*/ 65 w 108"/>
                <a:gd name="T7" fmla="*/ 0 h 121"/>
                <a:gd name="T8" fmla="*/ 75 w 108"/>
                <a:gd name="T9" fmla="*/ 1 h 121"/>
                <a:gd name="T10" fmla="*/ 85 w 108"/>
                <a:gd name="T11" fmla="*/ 5 h 121"/>
                <a:gd name="T12" fmla="*/ 94 w 108"/>
                <a:gd name="T13" fmla="*/ 9 h 121"/>
                <a:gd name="T14" fmla="*/ 99 w 108"/>
                <a:gd name="T15" fmla="*/ 16 h 121"/>
                <a:gd name="T16" fmla="*/ 104 w 108"/>
                <a:gd name="T17" fmla="*/ 23 h 121"/>
                <a:gd name="T18" fmla="*/ 106 w 108"/>
                <a:gd name="T19" fmla="*/ 32 h 121"/>
                <a:gd name="T20" fmla="*/ 108 w 108"/>
                <a:gd name="T21" fmla="*/ 41 h 121"/>
                <a:gd name="T22" fmla="*/ 108 w 108"/>
                <a:gd name="T23" fmla="*/ 43 h 121"/>
                <a:gd name="T24" fmla="*/ 108 w 108"/>
                <a:gd name="T25" fmla="*/ 43 h 121"/>
                <a:gd name="T26" fmla="*/ 106 w 108"/>
                <a:gd name="T27" fmla="*/ 52 h 121"/>
                <a:gd name="T28" fmla="*/ 104 w 108"/>
                <a:gd name="T29" fmla="*/ 61 h 121"/>
                <a:gd name="T30" fmla="*/ 99 w 108"/>
                <a:gd name="T31" fmla="*/ 68 h 121"/>
                <a:gd name="T32" fmla="*/ 92 w 108"/>
                <a:gd name="T33" fmla="*/ 76 h 121"/>
                <a:gd name="T34" fmla="*/ 85 w 108"/>
                <a:gd name="T35" fmla="*/ 81 h 121"/>
                <a:gd name="T36" fmla="*/ 75 w 108"/>
                <a:gd name="T37" fmla="*/ 85 h 121"/>
                <a:gd name="T38" fmla="*/ 65 w 108"/>
                <a:gd name="T39" fmla="*/ 86 h 121"/>
                <a:gd name="T40" fmla="*/ 52 w 108"/>
                <a:gd name="T41" fmla="*/ 86 h 121"/>
                <a:gd name="T42" fmla="*/ 39 w 108"/>
                <a:gd name="T43" fmla="*/ 86 h 121"/>
                <a:gd name="T44" fmla="*/ 39 w 108"/>
                <a:gd name="T45" fmla="*/ 121 h 121"/>
                <a:gd name="T46" fmla="*/ 0 w 108"/>
                <a:gd name="T47" fmla="*/ 121 h 121"/>
                <a:gd name="T48" fmla="*/ 0 w 108"/>
                <a:gd name="T49" fmla="*/ 0 h 121"/>
                <a:gd name="T50" fmla="*/ 50 w 108"/>
                <a:gd name="T51" fmla="*/ 57 h 121"/>
                <a:gd name="T52" fmla="*/ 50 w 108"/>
                <a:gd name="T53" fmla="*/ 57 h 121"/>
                <a:gd name="T54" fmla="*/ 57 w 108"/>
                <a:gd name="T55" fmla="*/ 57 h 121"/>
                <a:gd name="T56" fmla="*/ 63 w 108"/>
                <a:gd name="T57" fmla="*/ 54 h 121"/>
                <a:gd name="T58" fmla="*/ 66 w 108"/>
                <a:gd name="T59" fmla="*/ 50 h 121"/>
                <a:gd name="T60" fmla="*/ 68 w 108"/>
                <a:gd name="T61" fmla="*/ 45 h 121"/>
                <a:gd name="T62" fmla="*/ 68 w 108"/>
                <a:gd name="T63" fmla="*/ 45 h 121"/>
                <a:gd name="T64" fmla="*/ 68 w 108"/>
                <a:gd name="T65" fmla="*/ 45 h 121"/>
                <a:gd name="T66" fmla="*/ 66 w 108"/>
                <a:gd name="T67" fmla="*/ 39 h 121"/>
                <a:gd name="T68" fmla="*/ 63 w 108"/>
                <a:gd name="T69" fmla="*/ 34 h 121"/>
                <a:gd name="T70" fmla="*/ 57 w 108"/>
                <a:gd name="T71" fmla="*/ 32 h 121"/>
                <a:gd name="T72" fmla="*/ 50 w 108"/>
                <a:gd name="T73" fmla="*/ 30 h 121"/>
                <a:gd name="T74" fmla="*/ 39 w 108"/>
                <a:gd name="T75" fmla="*/ 30 h 121"/>
                <a:gd name="T76" fmla="*/ 39 w 108"/>
                <a:gd name="T77" fmla="*/ 57 h 121"/>
                <a:gd name="T78" fmla="*/ 50 w 108"/>
                <a:gd name="T79" fmla="*/ 5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121">
                  <a:moveTo>
                    <a:pt x="0" y="0"/>
                  </a:moveTo>
                  <a:lnTo>
                    <a:pt x="54" y="0"/>
                  </a:lnTo>
                  <a:lnTo>
                    <a:pt x="54" y="0"/>
                  </a:lnTo>
                  <a:lnTo>
                    <a:pt x="65" y="0"/>
                  </a:lnTo>
                  <a:lnTo>
                    <a:pt x="75" y="1"/>
                  </a:lnTo>
                  <a:lnTo>
                    <a:pt x="85" y="5"/>
                  </a:lnTo>
                  <a:lnTo>
                    <a:pt x="94" y="9"/>
                  </a:lnTo>
                  <a:lnTo>
                    <a:pt x="99" y="16"/>
                  </a:lnTo>
                  <a:lnTo>
                    <a:pt x="104" y="23"/>
                  </a:lnTo>
                  <a:lnTo>
                    <a:pt x="106" y="32"/>
                  </a:lnTo>
                  <a:lnTo>
                    <a:pt x="108" y="41"/>
                  </a:lnTo>
                  <a:lnTo>
                    <a:pt x="108" y="43"/>
                  </a:lnTo>
                  <a:lnTo>
                    <a:pt x="108" y="43"/>
                  </a:lnTo>
                  <a:lnTo>
                    <a:pt x="106" y="52"/>
                  </a:lnTo>
                  <a:lnTo>
                    <a:pt x="104" y="61"/>
                  </a:lnTo>
                  <a:lnTo>
                    <a:pt x="99" y="68"/>
                  </a:lnTo>
                  <a:lnTo>
                    <a:pt x="92" y="76"/>
                  </a:lnTo>
                  <a:lnTo>
                    <a:pt x="85" y="81"/>
                  </a:lnTo>
                  <a:lnTo>
                    <a:pt x="75" y="85"/>
                  </a:lnTo>
                  <a:lnTo>
                    <a:pt x="65" y="86"/>
                  </a:lnTo>
                  <a:lnTo>
                    <a:pt x="52" y="86"/>
                  </a:lnTo>
                  <a:lnTo>
                    <a:pt x="39" y="86"/>
                  </a:lnTo>
                  <a:lnTo>
                    <a:pt x="39" y="121"/>
                  </a:lnTo>
                  <a:lnTo>
                    <a:pt x="0" y="121"/>
                  </a:lnTo>
                  <a:lnTo>
                    <a:pt x="0" y="0"/>
                  </a:lnTo>
                  <a:close/>
                  <a:moveTo>
                    <a:pt x="50" y="57"/>
                  </a:moveTo>
                  <a:lnTo>
                    <a:pt x="50" y="57"/>
                  </a:lnTo>
                  <a:lnTo>
                    <a:pt x="57" y="57"/>
                  </a:lnTo>
                  <a:lnTo>
                    <a:pt x="63" y="54"/>
                  </a:lnTo>
                  <a:lnTo>
                    <a:pt x="66" y="50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6" y="39"/>
                  </a:lnTo>
                  <a:lnTo>
                    <a:pt x="63" y="34"/>
                  </a:lnTo>
                  <a:lnTo>
                    <a:pt x="57" y="32"/>
                  </a:lnTo>
                  <a:lnTo>
                    <a:pt x="50" y="30"/>
                  </a:lnTo>
                  <a:lnTo>
                    <a:pt x="39" y="30"/>
                  </a:lnTo>
                  <a:lnTo>
                    <a:pt x="39" y="57"/>
                  </a:lnTo>
                  <a:lnTo>
                    <a:pt x="50" y="57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3" name="Freeform 103"/>
            <p:cNvSpPr>
              <a:spLocks/>
            </p:cNvSpPr>
            <p:nvPr/>
          </p:nvSpPr>
          <p:spPr bwMode="auto">
            <a:xfrm>
              <a:off x="7591425" y="1979613"/>
              <a:ext cx="192088" cy="192088"/>
            </a:xfrm>
            <a:custGeom>
              <a:avLst/>
              <a:gdLst>
                <a:gd name="T0" fmla="*/ 0 w 121"/>
                <a:gd name="T1" fmla="*/ 0 h 121"/>
                <a:gd name="T2" fmla="*/ 38 w 121"/>
                <a:gd name="T3" fmla="*/ 0 h 121"/>
                <a:gd name="T4" fmla="*/ 81 w 121"/>
                <a:gd name="T5" fmla="*/ 52 h 121"/>
                <a:gd name="T6" fmla="*/ 81 w 121"/>
                <a:gd name="T7" fmla="*/ 0 h 121"/>
                <a:gd name="T8" fmla="*/ 121 w 121"/>
                <a:gd name="T9" fmla="*/ 0 h 121"/>
                <a:gd name="T10" fmla="*/ 121 w 121"/>
                <a:gd name="T11" fmla="*/ 121 h 121"/>
                <a:gd name="T12" fmla="*/ 85 w 121"/>
                <a:gd name="T13" fmla="*/ 121 h 121"/>
                <a:gd name="T14" fmla="*/ 40 w 121"/>
                <a:gd name="T15" fmla="*/ 65 h 121"/>
                <a:gd name="T16" fmla="*/ 40 w 121"/>
                <a:gd name="T17" fmla="*/ 121 h 121"/>
                <a:gd name="T18" fmla="*/ 0 w 121"/>
                <a:gd name="T19" fmla="*/ 121 h 121"/>
                <a:gd name="T20" fmla="*/ 0 w 121"/>
                <a:gd name="T2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1" h="121">
                  <a:moveTo>
                    <a:pt x="0" y="0"/>
                  </a:moveTo>
                  <a:lnTo>
                    <a:pt x="38" y="0"/>
                  </a:lnTo>
                  <a:lnTo>
                    <a:pt x="81" y="52"/>
                  </a:lnTo>
                  <a:lnTo>
                    <a:pt x="81" y="0"/>
                  </a:lnTo>
                  <a:lnTo>
                    <a:pt x="121" y="0"/>
                  </a:lnTo>
                  <a:lnTo>
                    <a:pt x="121" y="121"/>
                  </a:lnTo>
                  <a:lnTo>
                    <a:pt x="85" y="121"/>
                  </a:lnTo>
                  <a:lnTo>
                    <a:pt x="40" y="65"/>
                  </a:lnTo>
                  <a:lnTo>
                    <a:pt x="40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4" name="Freeform 104"/>
            <p:cNvSpPr>
              <a:spLocks/>
            </p:cNvSpPr>
            <p:nvPr/>
          </p:nvSpPr>
          <p:spPr bwMode="auto">
            <a:xfrm>
              <a:off x="7804150" y="1979613"/>
              <a:ext cx="153988" cy="192088"/>
            </a:xfrm>
            <a:custGeom>
              <a:avLst/>
              <a:gdLst>
                <a:gd name="T0" fmla="*/ 0 w 97"/>
                <a:gd name="T1" fmla="*/ 0 h 121"/>
                <a:gd name="T2" fmla="*/ 41 w 97"/>
                <a:gd name="T3" fmla="*/ 0 h 121"/>
                <a:gd name="T4" fmla="*/ 41 w 97"/>
                <a:gd name="T5" fmla="*/ 85 h 121"/>
                <a:gd name="T6" fmla="*/ 97 w 97"/>
                <a:gd name="T7" fmla="*/ 85 h 121"/>
                <a:gd name="T8" fmla="*/ 97 w 97"/>
                <a:gd name="T9" fmla="*/ 121 h 121"/>
                <a:gd name="T10" fmla="*/ 0 w 97"/>
                <a:gd name="T11" fmla="*/ 121 h 121"/>
                <a:gd name="T12" fmla="*/ 0 w 97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121">
                  <a:moveTo>
                    <a:pt x="0" y="0"/>
                  </a:moveTo>
                  <a:lnTo>
                    <a:pt x="41" y="0"/>
                  </a:lnTo>
                  <a:lnTo>
                    <a:pt x="41" y="85"/>
                  </a:lnTo>
                  <a:lnTo>
                    <a:pt x="97" y="85"/>
                  </a:lnTo>
                  <a:lnTo>
                    <a:pt x="97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5" name="Freeform 105"/>
            <p:cNvSpPr>
              <a:spLocks/>
            </p:cNvSpPr>
            <p:nvPr/>
          </p:nvSpPr>
          <p:spPr bwMode="auto">
            <a:xfrm>
              <a:off x="8035925" y="1973263"/>
              <a:ext cx="163513" cy="198438"/>
            </a:xfrm>
            <a:custGeom>
              <a:avLst/>
              <a:gdLst>
                <a:gd name="T0" fmla="*/ 0 w 103"/>
                <a:gd name="T1" fmla="*/ 94 h 125"/>
                <a:gd name="T2" fmla="*/ 51 w 103"/>
                <a:gd name="T3" fmla="*/ 58 h 125"/>
                <a:gd name="T4" fmla="*/ 51 w 103"/>
                <a:gd name="T5" fmla="*/ 58 h 125"/>
                <a:gd name="T6" fmla="*/ 60 w 103"/>
                <a:gd name="T7" fmla="*/ 51 h 125"/>
                <a:gd name="T8" fmla="*/ 61 w 103"/>
                <a:gd name="T9" fmla="*/ 47 h 125"/>
                <a:gd name="T10" fmla="*/ 61 w 103"/>
                <a:gd name="T11" fmla="*/ 43 h 125"/>
                <a:gd name="T12" fmla="*/ 61 w 103"/>
                <a:gd name="T13" fmla="*/ 43 h 125"/>
                <a:gd name="T14" fmla="*/ 60 w 103"/>
                <a:gd name="T15" fmla="*/ 40 h 125"/>
                <a:gd name="T16" fmla="*/ 58 w 103"/>
                <a:gd name="T17" fmla="*/ 38 h 125"/>
                <a:gd name="T18" fmla="*/ 54 w 103"/>
                <a:gd name="T19" fmla="*/ 36 h 125"/>
                <a:gd name="T20" fmla="*/ 51 w 103"/>
                <a:gd name="T21" fmla="*/ 34 h 125"/>
                <a:gd name="T22" fmla="*/ 51 w 103"/>
                <a:gd name="T23" fmla="*/ 34 h 125"/>
                <a:gd name="T24" fmla="*/ 45 w 103"/>
                <a:gd name="T25" fmla="*/ 36 h 125"/>
                <a:gd name="T26" fmla="*/ 40 w 103"/>
                <a:gd name="T27" fmla="*/ 38 h 125"/>
                <a:gd name="T28" fmla="*/ 27 w 103"/>
                <a:gd name="T29" fmla="*/ 51 h 125"/>
                <a:gd name="T30" fmla="*/ 0 w 103"/>
                <a:gd name="T31" fmla="*/ 27 h 125"/>
                <a:gd name="T32" fmla="*/ 0 w 103"/>
                <a:gd name="T33" fmla="*/ 27 h 125"/>
                <a:gd name="T34" fmla="*/ 11 w 103"/>
                <a:gd name="T35" fmla="*/ 16 h 125"/>
                <a:gd name="T36" fmla="*/ 24 w 103"/>
                <a:gd name="T37" fmla="*/ 7 h 125"/>
                <a:gd name="T38" fmla="*/ 36 w 103"/>
                <a:gd name="T39" fmla="*/ 2 h 125"/>
                <a:gd name="T40" fmla="*/ 54 w 103"/>
                <a:gd name="T41" fmla="*/ 0 h 125"/>
                <a:gd name="T42" fmla="*/ 54 w 103"/>
                <a:gd name="T43" fmla="*/ 0 h 125"/>
                <a:gd name="T44" fmla="*/ 63 w 103"/>
                <a:gd name="T45" fmla="*/ 2 h 125"/>
                <a:gd name="T46" fmla="*/ 72 w 103"/>
                <a:gd name="T47" fmla="*/ 4 h 125"/>
                <a:gd name="T48" fmla="*/ 81 w 103"/>
                <a:gd name="T49" fmla="*/ 7 h 125"/>
                <a:gd name="T50" fmla="*/ 89 w 103"/>
                <a:gd name="T51" fmla="*/ 11 h 125"/>
                <a:gd name="T52" fmla="*/ 94 w 103"/>
                <a:gd name="T53" fmla="*/ 18 h 125"/>
                <a:gd name="T54" fmla="*/ 98 w 103"/>
                <a:gd name="T55" fmla="*/ 24 h 125"/>
                <a:gd name="T56" fmla="*/ 101 w 103"/>
                <a:gd name="T57" fmla="*/ 33 h 125"/>
                <a:gd name="T58" fmla="*/ 101 w 103"/>
                <a:gd name="T59" fmla="*/ 40 h 125"/>
                <a:gd name="T60" fmla="*/ 101 w 103"/>
                <a:gd name="T61" fmla="*/ 40 h 125"/>
                <a:gd name="T62" fmla="*/ 101 w 103"/>
                <a:gd name="T63" fmla="*/ 40 h 125"/>
                <a:gd name="T64" fmla="*/ 99 w 103"/>
                <a:gd name="T65" fmla="*/ 52 h 125"/>
                <a:gd name="T66" fmla="*/ 94 w 103"/>
                <a:gd name="T67" fmla="*/ 63 h 125"/>
                <a:gd name="T68" fmla="*/ 87 w 103"/>
                <a:gd name="T69" fmla="*/ 71 h 125"/>
                <a:gd name="T70" fmla="*/ 78 w 103"/>
                <a:gd name="T71" fmla="*/ 78 h 125"/>
                <a:gd name="T72" fmla="*/ 56 w 103"/>
                <a:gd name="T73" fmla="*/ 92 h 125"/>
                <a:gd name="T74" fmla="*/ 103 w 103"/>
                <a:gd name="T75" fmla="*/ 92 h 125"/>
                <a:gd name="T76" fmla="*/ 103 w 103"/>
                <a:gd name="T77" fmla="*/ 125 h 125"/>
                <a:gd name="T78" fmla="*/ 0 w 103"/>
                <a:gd name="T79" fmla="*/ 125 h 125"/>
                <a:gd name="T80" fmla="*/ 0 w 103"/>
                <a:gd name="T81" fmla="*/ 9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25">
                  <a:moveTo>
                    <a:pt x="0" y="94"/>
                  </a:moveTo>
                  <a:lnTo>
                    <a:pt x="51" y="58"/>
                  </a:lnTo>
                  <a:lnTo>
                    <a:pt x="51" y="58"/>
                  </a:lnTo>
                  <a:lnTo>
                    <a:pt x="60" y="51"/>
                  </a:lnTo>
                  <a:lnTo>
                    <a:pt x="61" y="47"/>
                  </a:lnTo>
                  <a:lnTo>
                    <a:pt x="61" y="43"/>
                  </a:lnTo>
                  <a:lnTo>
                    <a:pt x="61" y="43"/>
                  </a:lnTo>
                  <a:lnTo>
                    <a:pt x="60" y="40"/>
                  </a:lnTo>
                  <a:lnTo>
                    <a:pt x="58" y="38"/>
                  </a:lnTo>
                  <a:lnTo>
                    <a:pt x="54" y="36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45" y="36"/>
                  </a:lnTo>
                  <a:lnTo>
                    <a:pt x="40" y="38"/>
                  </a:lnTo>
                  <a:lnTo>
                    <a:pt x="27" y="51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1" y="16"/>
                  </a:lnTo>
                  <a:lnTo>
                    <a:pt x="24" y="7"/>
                  </a:lnTo>
                  <a:lnTo>
                    <a:pt x="36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2"/>
                  </a:lnTo>
                  <a:lnTo>
                    <a:pt x="72" y="4"/>
                  </a:lnTo>
                  <a:lnTo>
                    <a:pt x="81" y="7"/>
                  </a:lnTo>
                  <a:lnTo>
                    <a:pt x="89" y="11"/>
                  </a:lnTo>
                  <a:lnTo>
                    <a:pt x="94" y="18"/>
                  </a:lnTo>
                  <a:lnTo>
                    <a:pt x="98" y="24"/>
                  </a:lnTo>
                  <a:lnTo>
                    <a:pt x="101" y="33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99" y="52"/>
                  </a:lnTo>
                  <a:lnTo>
                    <a:pt x="94" y="63"/>
                  </a:lnTo>
                  <a:lnTo>
                    <a:pt x="87" y="71"/>
                  </a:lnTo>
                  <a:lnTo>
                    <a:pt x="78" y="78"/>
                  </a:lnTo>
                  <a:lnTo>
                    <a:pt x="56" y="92"/>
                  </a:lnTo>
                  <a:lnTo>
                    <a:pt x="103" y="92"/>
                  </a:lnTo>
                  <a:lnTo>
                    <a:pt x="103" y="125"/>
                  </a:lnTo>
                  <a:lnTo>
                    <a:pt x="0" y="125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6" name="Freeform 106"/>
            <p:cNvSpPr>
              <a:spLocks noEditPoints="1"/>
            </p:cNvSpPr>
            <p:nvPr/>
          </p:nvSpPr>
          <p:spPr bwMode="auto">
            <a:xfrm>
              <a:off x="8210550" y="1973263"/>
              <a:ext cx="187325" cy="201613"/>
            </a:xfrm>
            <a:custGeom>
              <a:avLst/>
              <a:gdLst>
                <a:gd name="T0" fmla="*/ 0 w 118"/>
                <a:gd name="T1" fmla="*/ 63 h 127"/>
                <a:gd name="T2" fmla="*/ 2 w 118"/>
                <a:gd name="T3" fmla="*/ 51 h 127"/>
                <a:gd name="T4" fmla="*/ 9 w 118"/>
                <a:gd name="T5" fmla="*/ 29 h 127"/>
                <a:gd name="T6" fmla="*/ 24 w 118"/>
                <a:gd name="T7" fmla="*/ 11 h 127"/>
                <a:gd name="T8" fmla="*/ 45 w 118"/>
                <a:gd name="T9" fmla="*/ 2 h 127"/>
                <a:gd name="T10" fmla="*/ 60 w 118"/>
                <a:gd name="T11" fmla="*/ 0 h 127"/>
                <a:gd name="T12" fmla="*/ 83 w 118"/>
                <a:gd name="T13" fmla="*/ 5 h 127"/>
                <a:gd name="T14" fmla="*/ 101 w 118"/>
                <a:gd name="T15" fmla="*/ 20 h 127"/>
                <a:gd name="T16" fmla="*/ 112 w 118"/>
                <a:gd name="T17" fmla="*/ 40 h 127"/>
                <a:gd name="T18" fmla="*/ 118 w 118"/>
                <a:gd name="T19" fmla="*/ 63 h 127"/>
                <a:gd name="T20" fmla="*/ 118 w 118"/>
                <a:gd name="T21" fmla="*/ 63 h 127"/>
                <a:gd name="T22" fmla="*/ 112 w 118"/>
                <a:gd name="T23" fmla="*/ 87 h 127"/>
                <a:gd name="T24" fmla="*/ 101 w 118"/>
                <a:gd name="T25" fmla="*/ 107 h 127"/>
                <a:gd name="T26" fmla="*/ 83 w 118"/>
                <a:gd name="T27" fmla="*/ 121 h 127"/>
                <a:gd name="T28" fmla="*/ 58 w 118"/>
                <a:gd name="T29" fmla="*/ 127 h 127"/>
                <a:gd name="T30" fmla="*/ 45 w 118"/>
                <a:gd name="T31" fmla="*/ 125 h 127"/>
                <a:gd name="T32" fmla="*/ 24 w 118"/>
                <a:gd name="T33" fmla="*/ 116 h 127"/>
                <a:gd name="T34" fmla="*/ 9 w 118"/>
                <a:gd name="T35" fmla="*/ 98 h 127"/>
                <a:gd name="T36" fmla="*/ 2 w 118"/>
                <a:gd name="T37" fmla="*/ 76 h 127"/>
                <a:gd name="T38" fmla="*/ 0 w 118"/>
                <a:gd name="T39" fmla="*/ 63 h 127"/>
                <a:gd name="T40" fmla="*/ 76 w 118"/>
                <a:gd name="T41" fmla="*/ 63 h 127"/>
                <a:gd name="T42" fmla="*/ 76 w 118"/>
                <a:gd name="T43" fmla="*/ 52 h 127"/>
                <a:gd name="T44" fmla="*/ 65 w 118"/>
                <a:gd name="T45" fmla="*/ 38 h 127"/>
                <a:gd name="T46" fmla="*/ 58 w 118"/>
                <a:gd name="T47" fmla="*/ 36 h 127"/>
                <a:gd name="T48" fmla="*/ 45 w 118"/>
                <a:gd name="T49" fmla="*/ 43 h 127"/>
                <a:gd name="T50" fmla="*/ 40 w 118"/>
                <a:gd name="T51" fmla="*/ 63 h 127"/>
                <a:gd name="T52" fmla="*/ 40 w 118"/>
                <a:gd name="T53" fmla="*/ 63 h 127"/>
                <a:gd name="T54" fmla="*/ 45 w 118"/>
                <a:gd name="T55" fmla="*/ 83 h 127"/>
                <a:gd name="T56" fmla="*/ 60 w 118"/>
                <a:gd name="T57" fmla="*/ 92 h 127"/>
                <a:gd name="T58" fmla="*/ 67 w 118"/>
                <a:gd name="T59" fmla="*/ 89 h 127"/>
                <a:gd name="T60" fmla="*/ 76 w 118"/>
                <a:gd name="T61" fmla="*/ 74 h 127"/>
                <a:gd name="T62" fmla="*/ 76 w 118"/>
                <a:gd name="T63" fmla="*/ 6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8" h="127">
                  <a:moveTo>
                    <a:pt x="0" y="63"/>
                  </a:moveTo>
                  <a:lnTo>
                    <a:pt x="0" y="63"/>
                  </a:lnTo>
                  <a:lnTo>
                    <a:pt x="0" y="63"/>
                  </a:lnTo>
                  <a:lnTo>
                    <a:pt x="2" y="51"/>
                  </a:lnTo>
                  <a:lnTo>
                    <a:pt x="4" y="40"/>
                  </a:lnTo>
                  <a:lnTo>
                    <a:pt x="9" y="29"/>
                  </a:lnTo>
                  <a:lnTo>
                    <a:pt x="16" y="20"/>
                  </a:lnTo>
                  <a:lnTo>
                    <a:pt x="24" y="11"/>
                  </a:lnTo>
                  <a:lnTo>
                    <a:pt x="35" y="5"/>
                  </a:lnTo>
                  <a:lnTo>
                    <a:pt x="45" y="2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72" y="2"/>
                  </a:lnTo>
                  <a:lnTo>
                    <a:pt x="83" y="5"/>
                  </a:lnTo>
                  <a:lnTo>
                    <a:pt x="94" y="11"/>
                  </a:lnTo>
                  <a:lnTo>
                    <a:pt x="101" y="20"/>
                  </a:lnTo>
                  <a:lnTo>
                    <a:pt x="109" y="29"/>
                  </a:lnTo>
                  <a:lnTo>
                    <a:pt x="112" y="40"/>
                  </a:lnTo>
                  <a:lnTo>
                    <a:pt x="116" y="51"/>
                  </a:lnTo>
                  <a:lnTo>
                    <a:pt x="118" y="63"/>
                  </a:lnTo>
                  <a:lnTo>
                    <a:pt x="118" y="63"/>
                  </a:lnTo>
                  <a:lnTo>
                    <a:pt x="118" y="63"/>
                  </a:lnTo>
                  <a:lnTo>
                    <a:pt x="116" y="76"/>
                  </a:lnTo>
                  <a:lnTo>
                    <a:pt x="112" y="87"/>
                  </a:lnTo>
                  <a:lnTo>
                    <a:pt x="109" y="98"/>
                  </a:lnTo>
                  <a:lnTo>
                    <a:pt x="101" y="107"/>
                  </a:lnTo>
                  <a:lnTo>
                    <a:pt x="92" y="116"/>
                  </a:lnTo>
                  <a:lnTo>
                    <a:pt x="83" y="121"/>
                  </a:lnTo>
                  <a:lnTo>
                    <a:pt x="72" y="125"/>
                  </a:lnTo>
                  <a:lnTo>
                    <a:pt x="58" y="127"/>
                  </a:lnTo>
                  <a:lnTo>
                    <a:pt x="58" y="127"/>
                  </a:lnTo>
                  <a:lnTo>
                    <a:pt x="45" y="125"/>
                  </a:lnTo>
                  <a:lnTo>
                    <a:pt x="35" y="121"/>
                  </a:lnTo>
                  <a:lnTo>
                    <a:pt x="24" y="116"/>
                  </a:lnTo>
                  <a:lnTo>
                    <a:pt x="16" y="108"/>
                  </a:lnTo>
                  <a:lnTo>
                    <a:pt x="9" y="98"/>
                  </a:lnTo>
                  <a:lnTo>
                    <a:pt x="4" y="87"/>
                  </a:lnTo>
                  <a:lnTo>
                    <a:pt x="2" y="76"/>
                  </a:lnTo>
                  <a:lnTo>
                    <a:pt x="0" y="63"/>
                  </a:lnTo>
                  <a:lnTo>
                    <a:pt x="0" y="63"/>
                  </a:lnTo>
                  <a:close/>
                  <a:moveTo>
                    <a:pt x="76" y="63"/>
                  </a:moveTo>
                  <a:lnTo>
                    <a:pt x="76" y="63"/>
                  </a:lnTo>
                  <a:lnTo>
                    <a:pt x="76" y="63"/>
                  </a:lnTo>
                  <a:lnTo>
                    <a:pt x="76" y="52"/>
                  </a:lnTo>
                  <a:lnTo>
                    <a:pt x="72" y="43"/>
                  </a:lnTo>
                  <a:lnTo>
                    <a:pt x="65" y="38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1" y="38"/>
                  </a:lnTo>
                  <a:lnTo>
                    <a:pt x="45" y="43"/>
                  </a:lnTo>
                  <a:lnTo>
                    <a:pt x="42" y="52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2" y="74"/>
                  </a:lnTo>
                  <a:lnTo>
                    <a:pt x="45" y="83"/>
                  </a:lnTo>
                  <a:lnTo>
                    <a:pt x="51" y="89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7" y="89"/>
                  </a:lnTo>
                  <a:lnTo>
                    <a:pt x="72" y="83"/>
                  </a:lnTo>
                  <a:lnTo>
                    <a:pt x="76" y="74"/>
                  </a:lnTo>
                  <a:lnTo>
                    <a:pt x="76" y="63"/>
                  </a:lnTo>
                  <a:lnTo>
                    <a:pt x="76" y="63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7" name="Freeform 107"/>
            <p:cNvSpPr>
              <a:spLocks/>
            </p:cNvSpPr>
            <p:nvPr/>
          </p:nvSpPr>
          <p:spPr bwMode="auto">
            <a:xfrm>
              <a:off x="8394700" y="1979613"/>
              <a:ext cx="168275" cy="195263"/>
            </a:xfrm>
            <a:custGeom>
              <a:avLst/>
              <a:gdLst>
                <a:gd name="T0" fmla="*/ 0 w 106"/>
                <a:gd name="T1" fmla="*/ 101 h 123"/>
                <a:gd name="T2" fmla="*/ 25 w 106"/>
                <a:gd name="T3" fmla="*/ 76 h 123"/>
                <a:gd name="T4" fmla="*/ 25 w 106"/>
                <a:gd name="T5" fmla="*/ 76 h 123"/>
                <a:gd name="T6" fmla="*/ 31 w 106"/>
                <a:gd name="T7" fmla="*/ 81 h 123"/>
                <a:gd name="T8" fmla="*/ 38 w 106"/>
                <a:gd name="T9" fmla="*/ 86 h 123"/>
                <a:gd name="T10" fmla="*/ 45 w 106"/>
                <a:gd name="T11" fmla="*/ 88 h 123"/>
                <a:gd name="T12" fmla="*/ 52 w 106"/>
                <a:gd name="T13" fmla="*/ 88 h 123"/>
                <a:gd name="T14" fmla="*/ 52 w 106"/>
                <a:gd name="T15" fmla="*/ 88 h 123"/>
                <a:gd name="T16" fmla="*/ 59 w 106"/>
                <a:gd name="T17" fmla="*/ 88 h 123"/>
                <a:gd name="T18" fmla="*/ 63 w 106"/>
                <a:gd name="T19" fmla="*/ 86 h 123"/>
                <a:gd name="T20" fmla="*/ 67 w 106"/>
                <a:gd name="T21" fmla="*/ 83 h 123"/>
                <a:gd name="T22" fmla="*/ 67 w 106"/>
                <a:gd name="T23" fmla="*/ 79 h 123"/>
                <a:gd name="T24" fmla="*/ 67 w 106"/>
                <a:gd name="T25" fmla="*/ 79 h 123"/>
                <a:gd name="T26" fmla="*/ 67 w 106"/>
                <a:gd name="T27" fmla="*/ 79 h 123"/>
                <a:gd name="T28" fmla="*/ 67 w 106"/>
                <a:gd name="T29" fmla="*/ 76 h 123"/>
                <a:gd name="T30" fmla="*/ 63 w 106"/>
                <a:gd name="T31" fmla="*/ 72 h 123"/>
                <a:gd name="T32" fmla="*/ 58 w 106"/>
                <a:gd name="T33" fmla="*/ 70 h 123"/>
                <a:gd name="T34" fmla="*/ 50 w 106"/>
                <a:gd name="T35" fmla="*/ 70 h 123"/>
                <a:gd name="T36" fmla="*/ 34 w 106"/>
                <a:gd name="T37" fmla="*/ 70 h 123"/>
                <a:gd name="T38" fmla="*/ 29 w 106"/>
                <a:gd name="T39" fmla="*/ 52 h 123"/>
                <a:gd name="T40" fmla="*/ 56 w 106"/>
                <a:gd name="T41" fmla="*/ 30 h 123"/>
                <a:gd name="T42" fmla="*/ 11 w 106"/>
                <a:gd name="T43" fmla="*/ 30 h 123"/>
                <a:gd name="T44" fmla="*/ 11 w 106"/>
                <a:gd name="T45" fmla="*/ 0 h 123"/>
                <a:gd name="T46" fmla="*/ 103 w 106"/>
                <a:gd name="T47" fmla="*/ 0 h 123"/>
                <a:gd name="T48" fmla="*/ 103 w 106"/>
                <a:gd name="T49" fmla="*/ 27 h 123"/>
                <a:gd name="T50" fmla="*/ 76 w 106"/>
                <a:gd name="T51" fmla="*/ 47 h 123"/>
                <a:gd name="T52" fmla="*/ 76 w 106"/>
                <a:gd name="T53" fmla="*/ 47 h 123"/>
                <a:gd name="T54" fmla="*/ 88 w 106"/>
                <a:gd name="T55" fmla="*/ 52 h 123"/>
                <a:gd name="T56" fmla="*/ 97 w 106"/>
                <a:gd name="T57" fmla="*/ 59 h 123"/>
                <a:gd name="T58" fmla="*/ 101 w 106"/>
                <a:gd name="T59" fmla="*/ 63 h 123"/>
                <a:gd name="T60" fmla="*/ 105 w 106"/>
                <a:gd name="T61" fmla="*/ 68 h 123"/>
                <a:gd name="T62" fmla="*/ 105 w 106"/>
                <a:gd name="T63" fmla="*/ 76 h 123"/>
                <a:gd name="T64" fmla="*/ 106 w 106"/>
                <a:gd name="T65" fmla="*/ 81 h 123"/>
                <a:gd name="T66" fmla="*/ 106 w 106"/>
                <a:gd name="T67" fmla="*/ 81 h 123"/>
                <a:gd name="T68" fmla="*/ 106 w 106"/>
                <a:gd name="T69" fmla="*/ 81 h 123"/>
                <a:gd name="T70" fmla="*/ 105 w 106"/>
                <a:gd name="T71" fmla="*/ 92 h 123"/>
                <a:gd name="T72" fmla="*/ 101 w 106"/>
                <a:gd name="T73" fmla="*/ 99 h 123"/>
                <a:gd name="T74" fmla="*/ 97 w 106"/>
                <a:gd name="T75" fmla="*/ 106 h 123"/>
                <a:gd name="T76" fmla="*/ 92 w 106"/>
                <a:gd name="T77" fmla="*/ 112 h 123"/>
                <a:gd name="T78" fmla="*/ 83 w 106"/>
                <a:gd name="T79" fmla="*/ 117 h 123"/>
                <a:gd name="T80" fmla="*/ 76 w 106"/>
                <a:gd name="T81" fmla="*/ 119 h 123"/>
                <a:gd name="T82" fmla="*/ 67 w 106"/>
                <a:gd name="T83" fmla="*/ 123 h 123"/>
                <a:gd name="T84" fmla="*/ 56 w 106"/>
                <a:gd name="T85" fmla="*/ 123 h 123"/>
                <a:gd name="T86" fmla="*/ 56 w 106"/>
                <a:gd name="T87" fmla="*/ 123 h 123"/>
                <a:gd name="T88" fmla="*/ 40 w 106"/>
                <a:gd name="T89" fmla="*/ 121 h 123"/>
                <a:gd name="T90" fmla="*/ 23 w 106"/>
                <a:gd name="T91" fmla="*/ 117 h 123"/>
                <a:gd name="T92" fmla="*/ 11 w 106"/>
                <a:gd name="T93" fmla="*/ 110 h 123"/>
                <a:gd name="T94" fmla="*/ 0 w 106"/>
                <a:gd name="T95" fmla="*/ 101 h 123"/>
                <a:gd name="T96" fmla="*/ 0 w 106"/>
                <a:gd name="T97" fmla="*/ 10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6" h="123">
                  <a:moveTo>
                    <a:pt x="0" y="101"/>
                  </a:moveTo>
                  <a:lnTo>
                    <a:pt x="25" y="76"/>
                  </a:lnTo>
                  <a:lnTo>
                    <a:pt x="25" y="76"/>
                  </a:lnTo>
                  <a:lnTo>
                    <a:pt x="31" y="81"/>
                  </a:lnTo>
                  <a:lnTo>
                    <a:pt x="38" y="86"/>
                  </a:lnTo>
                  <a:lnTo>
                    <a:pt x="45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9" y="88"/>
                  </a:lnTo>
                  <a:lnTo>
                    <a:pt x="63" y="86"/>
                  </a:lnTo>
                  <a:lnTo>
                    <a:pt x="67" y="83"/>
                  </a:lnTo>
                  <a:lnTo>
                    <a:pt x="67" y="79"/>
                  </a:lnTo>
                  <a:lnTo>
                    <a:pt x="67" y="79"/>
                  </a:lnTo>
                  <a:lnTo>
                    <a:pt x="67" y="79"/>
                  </a:lnTo>
                  <a:lnTo>
                    <a:pt x="67" y="76"/>
                  </a:lnTo>
                  <a:lnTo>
                    <a:pt x="63" y="72"/>
                  </a:lnTo>
                  <a:lnTo>
                    <a:pt x="58" y="70"/>
                  </a:lnTo>
                  <a:lnTo>
                    <a:pt x="50" y="70"/>
                  </a:lnTo>
                  <a:lnTo>
                    <a:pt x="34" y="70"/>
                  </a:lnTo>
                  <a:lnTo>
                    <a:pt x="29" y="52"/>
                  </a:lnTo>
                  <a:lnTo>
                    <a:pt x="56" y="30"/>
                  </a:lnTo>
                  <a:lnTo>
                    <a:pt x="11" y="30"/>
                  </a:lnTo>
                  <a:lnTo>
                    <a:pt x="11" y="0"/>
                  </a:lnTo>
                  <a:lnTo>
                    <a:pt x="103" y="0"/>
                  </a:lnTo>
                  <a:lnTo>
                    <a:pt x="103" y="2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88" y="52"/>
                  </a:lnTo>
                  <a:lnTo>
                    <a:pt x="97" y="59"/>
                  </a:lnTo>
                  <a:lnTo>
                    <a:pt x="101" y="63"/>
                  </a:lnTo>
                  <a:lnTo>
                    <a:pt x="105" y="68"/>
                  </a:lnTo>
                  <a:lnTo>
                    <a:pt x="105" y="76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05" y="92"/>
                  </a:lnTo>
                  <a:lnTo>
                    <a:pt x="101" y="99"/>
                  </a:lnTo>
                  <a:lnTo>
                    <a:pt x="97" y="106"/>
                  </a:lnTo>
                  <a:lnTo>
                    <a:pt x="92" y="112"/>
                  </a:lnTo>
                  <a:lnTo>
                    <a:pt x="83" y="117"/>
                  </a:lnTo>
                  <a:lnTo>
                    <a:pt x="76" y="119"/>
                  </a:lnTo>
                  <a:lnTo>
                    <a:pt x="67" y="123"/>
                  </a:lnTo>
                  <a:lnTo>
                    <a:pt x="56" y="123"/>
                  </a:lnTo>
                  <a:lnTo>
                    <a:pt x="56" y="123"/>
                  </a:lnTo>
                  <a:lnTo>
                    <a:pt x="40" y="121"/>
                  </a:lnTo>
                  <a:lnTo>
                    <a:pt x="23" y="117"/>
                  </a:lnTo>
                  <a:lnTo>
                    <a:pt x="11" y="110"/>
                  </a:lnTo>
                  <a:lnTo>
                    <a:pt x="0" y="101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8" name="Freeform 108"/>
            <p:cNvSpPr>
              <a:spLocks/>
            </p:cNvSpPr>
            <p:nvPr/>
          </p:nvSpPr>
          <p:spPr bwMode="auto">
            <a:xfrm>
              <a:off x="8562975" y="1979613"/>
              <a:ext cx="169863" cy="195263"/>
            </a:xfrm>
            <a:custGeom>
              <a:avLst/>
              <a:gdLst>
                <a:gd name="T0" fmla="*/ 0 w 107"/>
                <a:gd name="T1" fmla="*/ 103 h 123"/>
                <a:gd name="T2" fmla="*/ 22 w 107"/>
                <a:gd name="T3" fmla="*/ 77 h 123"/>
                <a:gd name="T4" fmla="*/ 22 w 107"/>
                <a:gd name="T5" fmla="*/ 77 h 123"/>
                <a:gd name="T6" fmla="*/ 31 w 107"/>
                <a:gd name="T7" fmla="*/ 83 h 123"/>
                <a:gd name="T8" fmla="*/ 38 w 107"/>
                <a:gd name="T9" fmla="*/ 86 h 123"/>
                <a:gd name="T10" fmla="*/ 46 w 107"/>
                <a:gd name="T11" fmla="*/ 88 h 123"/>
                <a:gd name="T12" fmla="*/ 53 w 107"/>
                <a:gd name="T13" fmla="*/ 90 h 123"/>
                <a:gd name="T14" fmla="*/ 53 w 107"/>
                <a:gd name="T15" fmla="*/ 90 h 123"/>
                <a:gd name="T16" fmla="*/ 60 w 107"/>
                <a:gd name="T17" fmla="*/ 88 h 123"/>
                <a:gd name="T18" fmla="*/ 64 w 107"/>
                <a:gd name="T19" fmla="*/ 86 h 123"/>
                <a:gd name="T20" fmla="*/ 67 w 107"/>
                <a:gd name="T21" fmla="*/ 83 h 123"/>
                <a:gd name="T22" fmla="*/ 67 w 107"/>
                <a:gd name="T23" fmla="*/ 77 h 123"/>
                <a:gd name="T24" fmla="*/ 67 w 107"/>
                <a:gd name="T25" fmla="*/ 77 h 123"/>
                <a:gd name="T26" fmla="*/ 67 w 107"/>
                <a:gd name="T27" fmla="*/ 77 h 123"/>
                <a:gd name="T28" fmla="*/ 67 w 107"/>
                <a:gd name="T29" fmla="*/ 74 h 123"/>
                <a:gd name="T30" fmla="*/ 64 w 107"/>
                <a:gd name="T31" fmla="*/ 70 h 123"/>
                <a:gd name="T32" fmla="*/ 60 w 107"/>
                <a:gd name="T33" fmla="*/ 67 h 123"/>
                <a:gd name="T34" fmla="*/ 55 w 107"/>
                <a:gd name="T35" fmla="*/ 67 h 123"/>
                <a:gd name="T36" fmla="*/ 55 w 107"/>
                <a:gd name="T37" fmla="*/ 67 h 123"/>
                <a:gd name="T38" fmla="*/ 49 w 107"/>
                <a:gd name="T39" fmla="*/ 67 h 123"/>
                <a:gd name="T40" fmla="*/ 44 w 107"/>
                <a:gd name="T41" fmla="*/ 68 h 123"/>
                <a:gd name="T42" fmla="*/ 35 w 107"/>
                <a:gd name="T43" fmla="*/ 74 h 123"/>
                <a:gd name="T44" fmla="*/ 11 w 107"/>
                <a:gd name="T45" fmla="*/ 61 h 123"/>
                <a:gd name="T46" fmla="*/ 15 w 107"/>
                <a:gd name="T47" fmla="*/ 0 h 123"/>
                <a:gd name="T48" fmla="*/ 102 w 107"/>
                <a:gd name="T49" fmla="*/ 0 h 123"/>
                <a:gd name="T50" fmla="*/ 102 w 107"/>
                <a:gd name="T51" fmla="*/ 30 h 123"/>
                <a:gd name="T52" fmla="*/ 44 w 107"/>
                <a:gd name="T53" fmla="*/ 30 h 123"/>
                <a:gd name="T54" fmla="*/ 44 w 107"/>
                <a:gd name="T55" fmla="*/ 47 h 123"/>
                <a:gd name="T56" fmla="*/ 44 w 107"/>
                <a:gd name="T57" fmla="*/ 47 h 123"/>
                <a:gd name="T58" fmla="*/ 55 w 107"/>
                <a:gd name="T59" fmla="*/ 41 h 123"/>
                <a:gd name="T60" fmla="*/ 67 w 107"/>
                <a:gd name="T61" fmla="*/ 39 h 123"/>
                <a:gd name="T62" fmla="*/ 67 w 107"/>
                <a:gd name="T63" fmla="*/ 39 h 123"/>
                <a:gd name="T64" fmla="*/ 74 w 107"/>
                <a:gd name="T65" fmla="*/ 41 h 123"/>
                <a:gd name="T66" fmla="*/ 82 w 107"/>
                <a:gd name="T67" fmla="*/ 43 h 123"/>
                <a:gd name="T68" fmla="*/ 89 w 107"/>
                <a:gd name="T69" fmla="*/ 45 h 123"/>
                <a:gd name="T70" fmla="*/ 94 w 107"/>
                <a:gd name="T71" fmla="*/ 50 h 123"/>
                <a:gd name="T72" fmla="*/ 100 w 107"/>
                <a:gd name="T73" fmla="*/ 56 h 123"/>
                <a:gd name="T74" fmla="*/ 103 w 107"/>
                <a:gd name="T75" fmla="*/ 61 h 123"/>
                <a:gd name="T76" fmla="*/ 107 w 107"/>
                <a:gd name="T77" fmla="*/ 70 h 123"/>
                <a:gd name="T78" fmla="*/ 107 w 107"/>
                <a:gd name="T79" fmla="*/ 77 h 123"/>
                <a:gd name="T80" fmla="*/ 107 w 107"/>
                <a:gd name="T81" fmla="*/ 79 h 123"/>
                <a:gd name="T82" fmla="*/ 107 w 107"/>
                <a:gd name="T83" fmla="*/ 79 h 123"/>
                <a:gd name="T84" fmla="*/ 105 w 107"/>
                <a:gd name="T85" fmla="*/ 88 h 123"/>
                <a:gd name="T86" fmla="*/ 103 w 107"/>
                <a:gd name="T87" fmla="*/ 97 h 123"/>
                <a:gd name="T88" fmla="*/ 98 w 107"/>
                <a:gd name="T89" fmla="*/ 104 h 123"/>
                <a:gd name="T90" fmla="*/ 93 w 107"/>
                <a:gd name="T91" fmla="*/ 112 h 123"/>
                <a:gd name="T92" fmla="*/ 83 w 107"/>
                <a:gd name="T93" fmla="*/ 115 h 123"/>
                <a:gd name="T94" fmla="*/ 74 w 107"/>
                <a:gd name="T95" fmla="*/ 119 h 123"/>
                <a:gd name="T96" fmla="*/ 64 w 107"/>
                <a:gd name="T97" fmla="*/ 123 h 123"/>
                <a:gd name="T98" fmla="*/ 53 w 107"/>
                <a:gd name="T99" fmla="*/ 123 h 123"/>
                <a:gd name="T100" fmla="*/ 53 w 107"/>
                <a:gd name="T101" fmla="*/ 123 h 123"/>
                <a:gd name="T102" fmla="*/ 37 w 107"/>
                <a:gd name="T103" fmla="*/ 121 h 123"/>
                <a:gd name="T104" fmla="*/ 24 w 107"/>
                <a:gd name="T105" fmla="*/ 117 h 123"/>
                <a:gd name="T106" fmla="*/ 11 w 107"/>
                <a:gd name="T107" fmla="*/ 110 h 123"/>
                <a:gd name="T108" fmla="*/ 0 w 107"/>
                <a:gd name="T109" fmla="*/ 103 h 123"/>
                <a:gd name="T110" fmla="*/ 0 w 107"/>
                <a:gd name="T111" fmla="*/ 10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7" h="123">
                  <a:moveTo>
                    <a:pt x="0" y="103"/>
                  </a:moveTo>
                  <a:lnTo>
                    <a:pt x="22" y="77"/>
                  </a:lnTo>
                  <a:lnTo>
                    <a:pt x="22" y="77"/>
                  </a:lnTo>
                  <a:lnTo>
                    <a:pt x="31" y="83"/>
                  </a:lnTo>
                  <a:lnTo>
                    <a:pt x="38" y="86"/>
                  </a:lnTo>
                  <a:lnTo>
                    <a:pt x="46" y="88"/>
                  </a:lnTo>
                  <a:lnTo>
                    <a:pt x="53" y="90"/>
                  </a:lnTo>
                  <a:lnTo>
                    <a:pt x="53" y="90"/>
                  </a:lnTo>
                  <a:lnTo>
                    <a:pt x="60" y="88"/>
                  </a:lnTo>
                  <a:lnTo>
                    <a:pt x="64" y="86"/>
                  </a:lnTo>
                  <a:lnTo>
                    <a:pt x="67" y="83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7" y="74"/>
                  </a:lnTo>
                  <a:lnTo>
                    <a:pt x="64" y="70"/>
                  </a:lnTo>
                  <a:lnTo>
                    <a:pt x="60" y="67"/>
                  </a:lnTo>
                  <a:lnTo>
                    <a:pt x="55" y="67"/>
                  </a:lnTo>
                  <a:lnTo>
                    <a:pt x="55" y="67"/>
                  </a:lnTo>
                  <a:lnTo>
                    <a:pt x="49" y="67"/>
                  </a:lnTo>
                  <a:lnTo>
                    <a:pt x="44" y="68"/>
                  </a:lnTo>
                  <a:lnTo>
                    <a:pt x="35" y="74"/>
                  </a:lnTo>
                  <a:lnTo>
                    <a:pt x="11" y="61"/>
                  </a:lnTo>
                  <a:lnTo>
                    <a:pt x="15" y="0"/>
                  </a:lnTo>
                  <a:lnTo>
                    <a:pt x="102" y="0"/>
                  </a:lnTo>
                  <a:lnTo>
                    <a:pt x="102" y="30"/>
                  </a:lnTo>
                  <a:lnTo>
                    <a:pt x="44" y="30"/>
                  </a:lnTo>
                  <a:lnTo>
                    <a:pt x="44" y="47"/>
                  </a:lnTo>
                  <a:lnTo>
                    <a:pt x="44" y="47"/>
                  </a:lnTo>
                  <a:lnTo>
                    <a:pt x="55" y="41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74" y="41"/>
                  </a:lnTo>
                  <a:lnTo>
                    <a:pt x="82" y="43"/>
                  </a:lnTo>
                  <a:lnTo>
                    <a:pt x="89" y="45"/>
                  </a:lnTo>
                  <a:lnTo>
                    <a:pt x="94" y="50"/>
                  </a:lnTo>
                  <a:lnTo>
                    <a:pt x="100" y="56"/>
                  </a:lnTo>
                  <a:lnTo>
                    <a:pt x="103" y="61"/>
                  </a:lnTo>
                  <a:lnTo>
                    <a:pt x="107" y="70"/>
                  </a:lnTo>
                  <a:lnTo>
                    <a:pt x="107" y="77"/>
                  </a:lnTo>
                  <a:lnTo>
                    <a:pt x="107" y="79"/>
                  </a:lnTo>
                  <a:lnTo>
                    <a:pt x="107" y="79"/>
                  </a:lnTo>
                  <a:lnTo>
                    <a:pt x="105" y="88"/>
                  </a:lnTo>
                  <a:lnTo>
                    <a:pt x="103" y="97"/>
                  </a:lnTo>
                  <a:lnTo>
                    <a:pt x="98" y="104"/>
                  </a:lnTo>
                  <a:lnTo>
                    <a:pt x="93" y="112"/>
                  </a:lnTo>
                  <a:lnTo>
                    <a:pt x="83" y="115"/>
                  </a:lnTo>
                  <a:lnTo>
                    <a:pt x="74" y="119"/>
                  </a:lnTo>
                  <a:lnTo>
                    <a:pt x="64" y="123"/>
                  </a:lnTo>
                  <a:lnTo>
                    <a:pt x="53" y="123"/>
                  </a:lnTo>
                  <a:lnTo>
                    <a:pt x="53" y="123"/>
                  </a:lnTo>
                  <a:lnTo>
                    <a:pt x="37" y="121"/>
                  </a:lnTo>
                  <a:lnTo>
                    <a:pt x="24" y="117"/>
                  </a:lnTo>
                  <a:lnTo>
                    <a:pt x="11" y="110"/>
                  </a:lnTo>
                  <a:lnTo>
                    <a:pt x="0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99" name="Agrupar 98"/>
          <p:cNvGrpSpPr/>
          <p:nvPr/>
        </p:nvGrpSpPr>
        <p:grpSpPr>
          <a:xfrm>
            <a:off x="-77070" y="0"/>
            <a:ext cx="2173256" cy="1573161"/>
            <a:chOff x="7926388" y="0"/>
            <a:chExt cx="1443038" cy="1044576"/>
          </a:xfrm>
        </p:grpSpPr>
        <p:sp>
          <p:nvSpPr>
            <p:cNvPr id="100" name="Freeform 11"/>
            <p:cNvSpPr>
              <a:spLocks/>
            </p:cNvSpPr>
            <p:nvPr/>
          </p:nvSpPr>
          <p:spPr bwMode="auto">
            <a:xfrm>
              <a:off x="7926388" y="198438"/>
              <a:ext cx="550863" cy="636588"/>
            </a:xfrm>
            <a:custGeom>
              <a:avLst/>
              <a:gdLst>
                <a:gd name="T0" fmla="*/ 0 w 347"/>
                <a:gd name="T1" fmla="*/ 0 h 401"/>
                <a:gd name="T2" fmla="*/ 0 w 347"/>
                <a:gd name="T3" fmla="*/ 401 h 401"/>
                <a:gd name="T4" fmla="*/ 347 w 347"/>
                <a:gd name="T5" fmla="*/ 200 h 401"/>
                <a:gd name="T6" fmla="*/ 0 w 347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401">
                  <a:moveTo>
                    <a:pt x="0" y="0"/>
                  </a:moveTo>
                  <a:lnTo>
                    <a:pt x="0" y="401"/>
                  </a:lnTo>
                  <a:lnTo>
                    <a:pt x="347" y="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C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1" name="Freeform 12"/>
            <p:cNvSpPr>
              <a:spLocks/>
            </p:cNvSpPr>
            <p:nvPr/>
          </p:nvSpPr>
          <p:spPr bwMode="auto">
            <a:xfrm>
              <a:off x="8015288" y="0"/>
              <a:ext cx="1354138" cy="782638"/>
            </a:xfrm>
            <a:custGeom>
              <a:avLst/>
              <a:gdLst>
                <a:gd name="T0" fmla="*/ 0 w 853"/>
                <a:gd name="T1" fmla="*/ 493 h 493"/>
                <a:gd name="T2" fmla="*/ 0 w 853"/>
                <a:gd name="T3" fmla="*/ 493 h 493"/>
                <a:gd name="T4" fmla="*/ 853 w 853"/>
                <a:gd name="T5" fmla="*/ 0 h 493"/>
                <a:gd name="T6" fmla="*/ 853 w 853"/>
                <a:gd name="T7" fmla="*/ 2 h 493"/>
                <a:gd name="T8" fmla="*/ 0 w 853"/>
                <a:gd name="T9" fmla="*/ 49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3" h="493">
                  <a:moveTo>
                    <a:pt x="0" y="493"/>
                  </a:moveTo>
                  <a:lnTo>
                    <a:pt x="0" y="493"/>
                  </a:lnTo>
                  <a:lnTo>
                    <a:pt x="853" y="0"/>
                  </a:lnTo>
                  <a:lnTo>
                    <a:pt x="853" y="2"/>
                  </a:lnTo>
                  <a:lnTo>
                    <a:pt x="0" y="493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" name="Freeform 13"/>
            <p:cNvSpPr>
              <a:spLocks/>
            </p:cNvSpPr>
            <p:nvPr/>
          </p:nvSpPr>
          <p:spPr bwMode="auto">
            <a:xfrm>
              <a:off x="8015288" y="779463"/>
              <a:ext cx="454025" cy="265113"/>
            </a:xfrm>
            <a:custGeom>
              <a:avLst/>
              <a:gdLst>
                <a:gd name="T0" fmla="*/ 0 w 286"/>
                <a:gd name="T1" fmla="*/ 167 h 167"/>
                <a:gd name="T2" fmla="*/ 0 w 286"/>
                <a:gd name="T3" fmla="*/ 165 h 167"/>
                <a:gd name="T4" fmla="*/ 286 w 286"/>
                <a:gd name="T5" fmla="*/ 0 h 167"/>
                <a:gd name="T6" fmla="*/ 286 w 286"/>
                <a:gd name="T7" fmla="*/ 2 h 167"/>
                <a:gd name="T8" fmla="*/ 0 w 286"/>
                <a:gd name="T9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167">
                  <a:moveTo>
                    <a:pt x="0" y="167"/>
                  </a:moveTo>
                  <a:lnTo>
                    <a:pt x="0" y="165"/>
                  </a:lnTo>
                  <a:lnTo>
                    <a:pt x="286" y="0"/>
                  </a:lnTo>
                  <a:lnTo>
                    <a:pt x="286" y="2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03" name="Caixa de Texto 6">
            <a:extLst>
              <a:ext uri="{FF2B5EF4-FFF2-40B4-BE49-F238E27FC236}">
                <a16:creationId xmlns:a16="http://schemas.microsoft.com/office/drawing/2014/main" id="{CB14C32F-9AE0-42A1-ABA2-C20CA5439D17}"/>
              </a:ext>
            </a:extLst>
          </p:cNvPr>
          <p:cNvSpPr txBox="1"/>
          <p:nvPr/>
        </p:nvSpPr>
        <p:spPr>
          <a:xfrm>
            <a:off x="1346660" y="1328157"/>
            <a:ext cx="1428833" cy="106047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6000" b="1" dirty="0">
                <a:solidFill>
                  <a:srgbClr val="43ACB1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VII.	</a:t>
            </a:r>
            <a:endParaRPr lang="pt-BR" sz="3600" dirty="0">
              <a:effectLst/>
              <a:latin typeface="Century Gothic" panose="020B0502020202020204" pitchFamily="34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2499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Freeform 11"/>
          <p:cNvSpPr>
            <a:spLocks noEditPoints="1"/>
          </p:cNvSpPr>
          <p:nvPr/>
        </p:nvSpPr>
        <p:spPr bwMode="auto">
          <a:xfrm>
            <a:off x="2748559" y="1363305"/>
            <a:ext cx="7357452" cy="4785606"/>
          </a:xfrm>
          <a:custGeom>
            <a:avLst/>
            <a:gdLst>
              <a:gd name="T0" fmla="*/ 15756 w 16886"/>
              <a:gd name="T1" fmla="*/ 8014 h 11372"/>
              <a:gd name="T2" fmla="*/ 16080 w 16886"/>
              <a:gd name="T3" fmla="*/ 7011 h 11372"/>
              <a:gd name="T4" fmla="*/ 16071 w 16886"/>
              <a:gd name="T5" fmla="*/ 6042 h 11372"/>
              <a:gd name="T6" fmla="*/ 16041 w 16886"/>
              <a:gd name="T7" fmla="*/ 5289 h 11372"/>
              <a:gd name="T8" fmla="*/ 16338 w 16886"/>
              <a:gd name="T9" fmla="*/ 4551 h 11372"/>
              <a:gd name="T10" fmla="*/ 16479 w 16886"/>
              <a:gd name="T11" fmla="*/ 4170 h 11372"/>
              <a:gd name="T12" fmla="*/ 16188 w 16886"/>
              <a:gd name="T13" fmla="*/ 3757 h 11372"/>
              <a:gd name="T14" fmla="*/ 16178 w 16886"/>
              <a:gd name="T15" fmla="*/ 2792 h 11372"/>
              <a:gd name="T16" fmla="*/ 16158 w 16886"/>
              <a:gd name="T17" fmla="*/ 1679 h 11372"/>
              <a:gd name="T18" fmla="*/ 15626 w 16886"/>
              <a:gd name="T19" fmla="*/ 1174 h 11372"/>
              <a:gd name="T20" fmla="*/ 15690 w 16886"/>
              <a:gd name="T21" fmla="*/ 821 h 11372"/>
              <a:gd name="T22" fmla="*/ 15583 w 16886"/>
              <a:gd name="T23" fmla="*/ 354 h 11372"/>
              <a:gd name="T24" fmla="*/ 15999 w 16886"/>
              <a:gd name="T25" fmla="*/ 900 h 11372"/>
              <a:gd name="T26" fmla="*/ 16028 w 16886"/>
              <a:gd name="T27" fmla="*/ 72 h 11372"/>
              <a:gd name="T28" fmla="*/ 14777 w 16886"/>
              <a:gd name="T29" fmla="*/ 156 h 11372"/>
              <a:gd name="T30" fmla="*/ 14436 w 16886"/>
              <a:gd name="T31" fmla="*/ 144 h 11372"/>
              <a:gd name="T32" fmla="*/ 14153 w 16886"/>
              <a:gd name="T33" fmla="*/ 393 h 11372"/>
              <a:gd name="T34" fmla="*/ 13893 w 16886"/>
              <a:gd name="T35" fmla="*/ 557 h 11372"/>
              <a:gd name="T36" fmla="*/ 13333 w 16886"/>
              <a:gd name="T37" fmla="*/ 845 h 11372"/>
              <a:gd name="T38" fmla="*/ 12942 w 16886"/>
              <a:gd name="T39" fmla="*/ 737 h 11372"/>
              <a:gd name="T40" fmla="*/ 12362 w 16886"/>
              <a:gd name="T41" fmla="*/ 359 h 11372"/>
              <a:gd name="T42" fmla="*/ 11757 w 16886"/>
              <a:gd name="T43" fmla="*/ 189 h 11372"/>
              <a:gd name="T44" fmla="*/ 11086 w 16886"/>
              <a:gd name="T45" fmla="*/ 267 h 11372"/>
              <a:gd name="T46" fmla="*/ 10412 w 16886"/>
              <a:gd name="T47" fmla="*/ 171 h 11372"/>
              <a:gd name="T48" fmla="*/ 9721 w 16886"/>
              <a:gd name="T49" fmla="*/ 655 h 11372"/>
              <a:gd name="T50" fmla="*/ 8691 w 16886"/>
              <a:gd name="T51" fmla="*/ 881 h 11372"/>
              <a:gd name="T52" fmla="*/ 7912 w 16886"/>
              <a:gd name="T53" fmla="*/ 1385 h 11372"/>
              <a:gd name="T54" fmla="*/ 8028 w 16886"/>
              <a:gd name="T55" fmla="*/ 2153 h 11372"/>
              <a:gd name="T56" fmla="*/ 7228 w 16886"/>
              <a:gd name="T57" fmla="*/ 2088 h 11372"/>
              <a:gd name="T58" fmla="*/ 5738 w 16886"/>
              <a:gd name="T59" fmla="*/ 2006 h 11372"/>
              <a:gd name="T60" fmla="*/ 4354 w 16886"/>
              <a:gd name="T61" fmla="*/ 1571 h 11372"/>
              <a:gd name="T62" fmla="*/ 2203 w 16886"/>
              <a:gd name="T63" fmla="*/ 1410 h 11372"/>
              <a:gd name="T64" fmla="*/ 869 w 16886"/>
              <a:gd name="T65" fmla="*/ 1141 h 11372"/>
              <a:gd name="T66" fmla="*/ 286 w 16886"/>
              <a:gd name="T67" fmla="*/ 1855 h 11372"/>
              <a:gd name="T68" fmla="*/ 270 w 16886"/>
              <a:gd name="T69" fmla="*/ 2594 h 11372"/>
              <a:gd name="T70" fmla="*/ 427 w 16886"/>
              <a:gd name="T71" fmla="*/ 3273 h 11372"/>
              <a:gd name="T72" fmla="*/ 180 w 16886"/>
              <a:gd name="T73" fmla="*/ 3783 h 11372"/>
              <a:gd name="T74" fmla="*/ 645 w 16886"/>
              <a:gd name="T75" fmla="*/ 4247 h 11372"/>
              <a:gd name="T76" fmla="*/ 1647 w 16886"/>
              <a:gd name="T77" fmla="*/ 3926 h 11372"/>
              <a:gd name="T78" fmla="*/ 2619 w 16886"/>
              <a:gd name="T79" fmla="*/ 4074 h 11372"/>
              <a:gd name="T80" fmla="*/ 3709 w 16886"/>
              <a:gd name="T81" fmla="*/ 4371 h 11372"/>
              <a:gd name="T82" fmla="*/ 4688 w 16886"/>
              <a:gd name="T83" fmla="*/ 4499 h 11372"/>
              <a:gd name="T84" fmla="*/ 5557 w 16886"/>
              <a:gd name="T85" fmla="*/ 4624 h 11372"/>
              <a:gd name="T86" fmla="*/ 6160 w 16886"/>
              <a:gd name="T87" fmla="*/ 5119 h 11372"/>
              <a:gd name="T88" fmla="*/ 6956 w 16886"/>
              <a:gd name="T89" fmla="*/ 5216 h 11372"/>
              <a:gd name="T90" fmla="*/ 7872 w 16886"/>
              <a:gd name="T91" fmla="*/ 5893 h 11372"/>
              <a:gd name="T92" fmla="*/ 8791 w 16886"/>
              <a:gd name="T93" fmla="*/ 6621 h 11372"/>
              <a:gd name="T94" fmla="*/ 9486 w 16886"/>
              <a:gd name="T95" fmla="*/ 7494 h 11372"/>
              <a:gd name="T96" fmla="*/ 10742 w 16886"/>
              <a:gd name="T97" fmla="*/ 8263 h 11372"/>
              <a:gd name="T98" fmla="*/ 11465 w 16886"/>
              <a:gd name="T99" fmla="*/ 8421 h 11372"/>
              <a:gd name="T100" fmla="*/ 12227 w 16886"/>
              <a:gd name="T101" fmla="*/ 8477 h 11372"/>
              <a:gd name="T102" fmla="*/ 12731 w 16886"/>
              <a:gd name="T103" fmla="*/ 8912 h 11372"/>
              <a:gd name="T104" fmla="*/ 12133 w 16886"/>
              <a:gd name="T105" fmla="*/ 9301 h 11372"/>
              <a:gd name="T106" fmla="*/ 11996 w 16886"/>
              <a:gd name="T107" fmla="*/ 10120 h 11372"/>
              <a:gd name="T108" fmla="*/ 11603 w 16886"/>
              <a:gd name="T109" fmla="*/ 10796 h 11372"/>
              <a:gd name="T110" fmla="*/ 11396 w 16886"/>
              <a:gd name="T111" fmla="*/ 11143 h 11372"/>
              <a:gd name="T112" fmla="*/ 12248 w 16886"/>
              <a:gd name="T113" fmla="*/ 11111 h 11372"/>
              <a:gd name="T114" fmla="*/ 15945 w 16886"/>
              <a:gd name="T115" fmla="*/ 7276 h 11372"/>
              <a:gd name="T116" fmla="*/ 15926 w 16886"/>
              <a:gd name="T117" fmla="*/ 1141 h 11372"/>
              <a:gd name="T118" fmla="*/ 16457 w 16886"/>
              <a:gd name="T119" fmla="*/ 773 h 11372"/>
              <a:gd name="T120" fmla="*/ 16371 w 16886"/>
              <a:gd name="T121" fmla="*/ 5210 h 11372"/>
              <a:gd name="T122" fmla="*/ 16764 w 16886"/>
              <a:gd name="T123" fmla="*/ 5213 h 11372"/>
              <a:gd name="T124" fmla="*/ 16211 w 16886"/>
              <a:gd name="T125" fmla="*/ 6303 h 11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886" h="11372">
                <a:moveTo>
                  <a:pt x="14270" y="9556"/>
                </a:moveTo>
                <a:lnTo>
                  <a:pt x="14300" y="9533"/>
                </a:lnTo>
                <a:lnTo>
                  <a:pt x="14330" y="9511"/>
                </a:lnTo>
                <a:lnTo>
                  <a:pt x="14361" y="9488"/>
                </a:lnTo>
                <a:lnTo>
                  <a:pt x="14392" y="9467"/>
                </a:lnTo>
                <a:lnTo>
                  <a:pt x="14424" y="9444"/>
                </a:lnTo>
                <a:lnTo>
                  <a:pt x="14457" y="9421"/>
                </a:lnTo>
                <a:lnTo>
                  <a:pt x="14490" y="9399"/>
                </a:lnTo>
                <a:lnTo>
                  <a:pt x="14525" y="9377"/>
                </a:lnTo>
                <a:lnTo>
                  <a:pt x="14564" y="9351"/>
                </a:lnTo>
                <a:lnTo>
                  <a:pt x="14605" y="9326"/>
                </a:lnTo>
                <a:lnTo>
                  <a:pt x="14650" y="9297"/>
                </a:lnTo>
                <a:lnTo>
                  <a:pt x="14696" y="9268"/>
                </a:lnTo>
                <a:lnTo>
                  <a:pt x="14745" y="9238"/>
                </a:lnTo>
                <a:lnTo>
                  <a:pt x="14794" y="9207"/>
                </a:lnTo>
                <a:lnTo>
                  <a:pt x="14845" y="9176"/>
                </a:lnTo>
                <a:lnTo>
                  <a:pt x="14895" y="9146"/>
                </a:lnTo>
                <a:lnTo>
                  <a:pt x="14948" y="9114"/>
                </a:lnTo>
                <a:lnTo>
                  <a:pt x="15001" y="9084"/>
                </a:lnTo>
                <a:lnTo>
                  <a:pt x="15053" y="9055"/>
                </a:lnTo>
                <a:lnTo>
                  <a:pt x="15104" y="9027"/>
                </a:lnTo>
                <a:lnTo>
                  <a:pt x="15121" y="9019"/>
                </a:lnTo>
                <a:lnTo>
                  <a:pt x="15138" y="9012"/>
                </a:lnTo>
                <a:lnTo>
                  <a:pt x="15156" y="9004"/>
                </a:lnTo>
                <a:lnTo>
                  <a:pt x="15171" y="8996"/>
                </a:lnTo>
                <a:lnTo>
                  <a:pt x="15203" y="8979"/>
                </a:lnTo>
                <a:lnTo>
                  <a:pt x="15238" y="8963"/>
                </a:lnTo>
                <a:lnTo>
                  <a:pt x="15271" y="8950"/>
                </a:lnTo>
                <a:lnTo>
                  <a:pt x="15301" y="8938"/>
                </a:lnTo>
                <a:lnTo>
                  <a:pt x="15313" y="8934"/>
                </a:lnTo>
                <a:lnTo>
                  <a:pt x="15323" y="8932"/>
                </a:lnTo>
                <a:lnTo>
                  <a:pt x="15331" y="8934"/>
                </a:lnTo>
                <a:lnTo>
                  <a:pt x="15338" y="8934"/>
                </a:lnTo>
                <a:lnTo>
                  <a:pt x="15343" y="8930"/>
                </a:lnTo>
                <a:lnTo>
                  <a:pt x="15346" y="8925"/>
                </a:lnTo>
                <a:lnTo>
                  <a:pt x="15354" y="8924"/>
                </a:lnTo>
                <a:lnTo>
                  <a:pt x="15363" y="8924"/>
                </a:lnTo>
                <a:lnTo>
                  <a:pt x="15369" y="8921"/>
                </a:lnTo>
                <a:lnTo>
                  <a:pt x="15376" y="8919"/>
                </a:lnTo>
                <a:lnTo>
                  <a:pt x="15377" y="8919"/>
                </a:lnTo>
                <a:lnTo>
                  <a:pt x="15380" y="8919"/>
                </a:lnTo>
                <a:lnTo>
                  <a:pt x="15382" y="8919"/>
                </a:lnTo>
                <a:lnTo>
                  <a:pt x="15383" y="8921"/>
                </a:lnTo>
                <a:lnTo>
                  <a:pt x="15383" y="8922"/>
                </a:lnTo>
                <a:lnTo>
                  <a:pt x="15385" y="8924"/>
                </a:lnTo>
                <a:lnTo>
                  <a:pt x="15387" y="8925"/>
                </a:lnTo>
                <a:lnTo>
                  <a:pt x="15390" y="8925"/>
                </a:lnTo>
                <a:lnTo>
                  <a:pt x="15393" y="8925"/>
                </a:lnTo>
                <a:lnTo>
                  <a:pt x="15396" y="8925"/>
                </a:lnTo>
                <a:lnTo>
                  <a:pt x="15402" y="8921"/>
                </a:lnTo>
                <a:lnTo>
                  <a:pt x="15406" y="8917"/>
                </a:lnTo>
                <a:lnTo>
                  <a:pt x="15410" y="8915"/>
                </a:lnTo>
                <a:lnTo>
                  <a:pt x="15413" y="8914"/>
                </a:lnTo>
                <a:lnTo>
                  <a:pt x="15416" y="8912"/>
                </a:lnTo>
                <a:lnTo>
                  <a:pt x="15416" y="8911"/>
                </a:lnTo>
                <a:lnTo>
                  <a:pt x="15418" y="8907"/>
                </a:lnTo>
                <a:lnTo>
                  <a:pt x="15418" y="8904"/>
                </a:lnTo>
                <a:lnTo>
                  <a:pt x="15416" y="8904"/>
                </a:lnTo>
                <a:lnTo>
                  <a:pt x="15413" y="8902"/>
                </a:lnTo>
                <a:lnTo>
                  <a:pt x="15409" y="8902"/>
                </a:lnTo>
                <a:lnTo>
                  <a:pt x="15406" y="8901"/>
                </a:lnTo>
                <a:lnTo>
                  <a:pt x="15403" y="8896"/>
                </a:lnTo>
                <a:lnTo>
                  <a:pt x="15402" y="8894"/>
                </a:lnTo>
                <a:lnTo>
                  <a:pt x="15402" y="8886"/>
                </a:lnTo>
                <a:lnTo>
                  <a:pt x="15403" y="8878"/>
                </a:lnTo>
                <a:lnTo>
                  <a:pt x="15403" y="8871"/>
                </a:lnTo>
                <a:lnTo>
                  <a:pt x="15405" y="8862"/>
                </a:lnTo>
                <a:lnTo>
                  <a:pt x="15408" y="8855"/>
                </a:lnTo>
                <a:lnTo>
                  <a:pt x="15415" y="8845"/>
                </a:lnTo>
                <a:lnTo>
                  <a:pt x="15432" y="8826"/>
                </a:lnTo>
                <a:lnTo>
                  <a:pt x="15451" y="8810"/>
                </a:lnTo>
                <a:lnTo>
                  <a:pt x="15467" y="8797"/>
                </a:lnTo>
                <a:lnTo>
                  <a:pt x="15482" y="8786"/>
                </a:lnTo>
                <a:lnTo>
                  <a:pt x="15490" y="8790"/>
                </a:lnTo>
                <a:lnTo>
                  <a:pt x="15495" y="8791"/>
                </a:lnTo>
                <a:lnTo>
                  <a:pt x="15498" y="8784"/>
                </a:lnTo>
                <a:lnTo>
                  <a:pt x="15501" y="8777"/>
                </a:lnTo>
                <a:lnTo>
                  <a:pt x="15495" y="8774"/>
                </a:lnTo>
                <a:lnTo>
                  <a:pt x="15491" y="8771"/>
                </a:lnTo>
                <a:lnTo>
                  <a:pt x="15493" y="8765"/>
                </a:lnTo>
                <a:lnTo>
                  <a:pt x="15491" y="8758"/>
                </a:lnTo>
                <a:lnTo>
                  <a:pt x="15491" y="8754"/>
                </a:lnTo>
                <a:lnTo>
                  <a:pt x="15491" y="8752"/>
                </a:lnTo>
                <a:lnTo>
                  <a:pt x="15493" y="8750"/>
                </a:lnTo>
                <a:lnTo>
                  <a:pt x="15495" y="8750"/>
                </a:lnTo>
                <a:lnTo>
                  <a:pt x="15498" y="8741"/>
                </a:lnTo>
                <a:lnTo>
                  <a:pt x="15501" y="8732"/>
                </a:lnTo>
                <a:lnTo>
                  <a:pt x="15507" y="8727"/>
                </a:lnTo>
                <a:lnTo>
                  <a:pt x="15513" y="8719"/>
                </a:lnTo>
                <a:lnTo>
                  <a:pt x="15526" y="8709"/>
                </a:lnTo>
                <a:lnTo>
                  <a:pt x="15536" y="8699"/>
                </a:lnTo>
                <a:lnTo>
                  <a:pt x="15550" y="8691"/>
                </a:lnTo>
                <a:lnTo>
                  <a:pt x="15563" y="8685"/>
                </a:lnTo>
                <a:lnTo>
                  <a:pt x="15569" y="8685"/>
                </a:lnTo>
                <a:lnTo>
                  <a:pt x="15575" y="8688"/>
                </a:lnTo>
                <a:lnTo>
                  <a:pt x="15575" y="8679"/>
                </a:lnTo>
                <a:lnTo>
                  <a:pt x="15572" y="8669"/>
                </a:lnTo>
                <a:lnTo>
                  <a:pt x="15575" y="8665"/>
                </a:lnTo>
                <a:lnTo>
                  <a:pt x="15577" y="8660"/>
                </a:lnTo>
                <a:lnTo>
                  <a:pt x="15580" y="8656"/>
                </a:lnTo>
                <a:lnTo>
                  <a:pt x="15582" y="8652"/>
                </a:lnTo>
                <a:lnTo>
                  <a:pt x="15579" y="8647"/>
                </a:lnTo>
                <a:lnTo>
                  <a:pt x="15575" y="8646"/>
                </a:lnTo>
                <a:lnTo>
                  <a:pt x="15575" y="8640"/>
                </a:lnTo>
                <a:lnTo>
                  <a:pt x="15573" y="8637"/>
                </a:lnTo>
                <a:lnTo>
                  <a:pt x="15575" y="8636"/>
                </a:lnTo>
                <a:lnTo>
                  <a:pt x="15579" y="8634"/>
                </a:lnTo>
                <a:lnTo>
                  <a:pt x="15577" y="8631"/>
                </a:lnTo>
                <a:lnTo>
                  <a:pt x="15576" y="8629"/>
                </a:lnTo>
                <a:lnTo>
                  <a:pt x="15583" y="8614"/>
                </a:lnTo>
                <a:lnTo>
                  <a:pt x="15590" y="8601"/>
                </a:lnTo>
                <a:lnTo>
                  <a:pt x="15596" y="8598"/>
                </a:lnTo>
                <a:lnTo>
                  <a:pt x="15602" y="8597"/>
                </a:lnTo>
                <a:lnTo>
                  <a:pt x="15602" y="8594"/>
                </a:lnTo>
                <a:lnTo>
                  <a:pt x="15603" y="8593"/>
                </a:lnTo>
                <a:lnTo>
                  <a:pt x="15608" y="8584"/>
                </a:lnTo>
                <a:lnTo>
                  <a:pt x="15613" y="8580"/>
                </a:lnTo>
                <a:lnTo>
                  <a:pt x="15613" y="8580"/>
                </a:lnTo>
                <a:lnTo>
                  <a:pt x="15615" y="8584"/>
                </a:lnTo>
                <a:lnTo>
                  <a:pt x="15616" y="8585"/>
                </a:lnTo>
                <a:lnTo>
                  <a:pt x="15618" y="8587"/>
                </a:lnTo>
                <a:lnTo>
                  <a:pt x="15619" y="8587"/>
                </a:lnTo>
                <a:lnTo>
                  <a:pt x="15619" y="8585"/>
                </a:lnTo>
                <a:lnTo>
                  <a:pt x="15621" y="8574"/>
                </a:lnTo>
                <a:lnTo>
                  <a:pt x="15619" y="8562"/>
                </a:lnTo>
                <a:lnTo>
                  <a:pt x="15619" y="8557"/>
                </a:lnTo>
                <a:lnTo>
                  <a:pt x="15619" y="8554"/>
                </a:lnTo>
                <a:lnTo>
                  <a:pt x="15621" y="8549"/>
                </a:lnTo>
                <a:lnTo>
                  <a:pt x="15622" y="8547"/>
                </a:lnTo>
                <a:lnTo>
                  <a:pt x="15618" y="8545"/>
                </a:lnTo>
                <a:lnTo>
                  <a:pt x="15612" y="8542"/>
                </a:lnTo>
                <a:lnTo>
                  <a:pt x="15596" y="8544"/>
                </a:lnTo>
                <a:lnTo>
                  <a:pt x="15582" y="8545"/>
                </a:lnTo>
                <a:lnTo>
                  <a:pt x="15576" y="8536"/>
                </a:lnTo>
                <a:lnTo>
                  <a:pt x="15570" y="8528"/>
                </a:lnTo>
                <a:lnTo>
                  <a:pt x="15567" y="8518"/>
                </a:lnTo>
                <a:lnTo>
                  <a:pt x="15565" y="8508"/>
                </a:lnTo>
                <a:lnTo>
                  <a:pt x="15563" y="8498"/>
                </a:lnTo>
                <a:lnTo>
                  <a:pt x="15562" y="8486"/>
                </a:lnTo>
                <a:lnTo>
                  <a:pt x="15562" y="8476"/>
                </a:lnTo>
                <a:lnTo>
                  <a:pt x="15563" y="8464"/>
                </a:lnTo>
                <a:lnTo>
                  <a:pt x="15566" y="8441"/>
                </a:lnTo>
                <a:lnTo>
                  <a:pt x="15573" y="8420"/>
                </a:lnTo>
                <a:lnTo>
                  <a:pt x="15580" y="8398"/>
                </a:lnTo>
                <a:lnTo>
                  <a:pt x="15588" y="8377"/>
                </a:lnTo>
                <a:lnTo>
                  <a:pt x="15596" y="8361"/>
                </a:lnTo>
                <a:lnTo>
                  <a:pt x="15606" y="8345"/>
                </a:lnTo>
                <a:lnTo>
                  <a:pt x="15613" y="8338"/>
                </a:lnTo>
                <a:lnTo>
                  <a:pt x="15621" y="8329"/>
                </a:lnTo>
                <a:lnTo>
                  <a:pt x="15629" y="8322"/>
                </a:lnTo>
                <a:lnTo>
                  <a:pt x="15639" y="8313"/>
                </a:lnTo>
                <a:lnTo>
                  <a:pt x="15644" y="8313"/>
                </a:lnTo>
                <a:lnTo>
                  <a:pt x="15647" y="8312"/>
                </a:lnTo>
                <a:lnTo>
                  <a:pt x="15649" y="8307"/>
                </a:lnTo>
                <a:lnTo>
                  <a:pt x="15652" y="8303"/>
                </a:lnTo>
                <a:lnTo>
                  <a:pt x="15649" y="8300"/>
                </a:lnTo>
                <a:lnTo>
                  <a:pt x="15647" y="8299"/>
                </a:lnTo>
                <a:lnTo>
                  <a:pt x="15638" y="8296"/>
                </a:lnTo>
                <a:lnTo>
                  <a:pt x="15629" y="8295"/>
                </a:lnTo>
                <a:lnTo>
                  <a:pt x="15629" y="8274"/>
                </a:lnTo>
                <a:lnTo>
                  <a:pt x="15628" y="8254"/>
                </a:lnTo>
                <a:lnTo>
                  <a:pt x="15629" y="8241"/>
                </a:lnTo>
                <a:lnTo>
                  <a:pt x="15632" y="8227"/>
                </a:lnTo>
                <a:lnTo>
                  <a:pt x="15635" y="8214"/>
                </a:lnTo>
                <a:lnTo>
                  <a:pt x="15641" y="8201"/>
                </a:lnTo>
                <a:lnTo>
                  <a:pt x="15658" y="8162"/>
                </a:lnTo>
                <a:lnTo>
                  <a:pt x="15678" y="8126"/>
                </a:lnTo>
                <a:lnTo>
                  <a:pt x="15688" y="8109"/>
                </a:lnTo>
                <a:lnTo>
                  <a:pt x="15700" y="8091"/>
                </a:lnTo>
                <a:lnTo>
                  <a:pt x="15713" y="8077"/>
                </a:lnTo>
                <a:lnTo>
                  <a:pt x="15726" y="8063"/>
                </a:lnTo>
                <a:lnTo>
                  <a:pt x="15740" y="8047"/>
                </a:lnTo>
                <a:lnTo>
                  <a:pt x="15753" y="8031"/>
                </a:lnTo>
                <a:lnTo>
                  <a:pt x="15757" y="8034"/>
                </a:lnTo>
                <a:lnTo>
                  <a:pt x="15760" y="8037"/>
                </a:lnTo>
                <a:lnTo>
                  <a:pt x="15770" y="8025"/>
                </a:lnTo>
                <a:lnTo>
                  <a:pt x="15781" y="8015"/>
                </a:lnTo>
                <a:lnTo>
                  <a:pt x="15770" y="8015"/>
                </a:lnTo>
                <a:lnTo>
                  <a:pt x="15756" y="8014"/>
                </a:lnTo>
                <a:lnTo>
                  <a:pt x="15753" y="8008"/>
                </a:lnTo>
                <a:lnTo>
                  <a:pt x="15750" y="8001"/>
                </a:lnTo>
                <a:lnTo>
                  <a:pt x="15749" y="7994"/>
                </a:lnTo>
                <a:lnTo>
                  <a:pt x="15749" y="7985"/>
                </a:lnTo>
                <a:lnTo>
                  <a:pt x="15749" y="7968"/>
                </a:lnTo>
                <a:lnTo>
                  <a:pt x="15750" y="7956"/>
                </a:lnTo>
                <a:lnTo>
                  <a:pt x="15759" y="7929"/>
                </a:lnTo>
                <a:lnTo>
                  <a:pt x="15772" y="7897"/>
                </a:lnTo>
                <a:lnTo>
                  <a:pt x="15785" y="7865"/>
                </a:lnTo>
                <a:lnTo>
                  <a:pt x="15799" y="7835"/>
                </a:lnTo>
                <a:lnTo>
                  <a:pt x="15808" y="7816"/>
                </a:lnTo>
                <a:lnTo>
                  <a:pt x="15819" y="7796"/>
                </a:lnTo>
                <a:lnTo>
                  <a:pt x="15831" y="7778"/>
                </a:lnTo>
                <a:lnTo>
                  <a:pt x="15844" y="7760"/>
                </a:lnTo>
                <a:lnTo>
                  <a:pt x="15858" y="7743"/>
                </a:lnTo>
                <a:lnTo>
                  <a:pt x="15873" y="7727"/>
                </a:lnTo>
                <a:lnTo>
                  <a:pt x="15889" y="7714"/>
                </a:lnTo>
                <a:lnTo>
                  <a:pt x="15904" y="7703"/>
                </a:lnTo>
                <a:lnTo>
                  <a:pt x="15913" y="7698"/>
                </a:lnTo>
                <a:lnTo>
                  <a:pt x="15920" y="7693"/>
                </a:lnTo>
                <a:lnTo>
                  <a:pt x="15925" y="7694"/>
                </a:lnTo>
                <a:lnTo>
                  <a:pt x="15927" y="7694"/>
                </a:lnTo>
                <a:lnTo>
                  <a:pt x="15932" y="7687"/>
                </a:lnTo>
                <a:lnTo>
                  <a:pt x="15935" y="7683"/>
                </a:lnTo>
                <a:lnTo>
                  <a:pt x="15939" y="7680"/>
                </a:lnTo>
                <a:lnTo>
                  <a:pt x="15942" y="7678"/>
                </a:lnTo>
                <a:lnTo>
                  <a:pt x="15943" y="7678"/>
                </a:lnTo>
                <a:lnTo>
                  <a:pt x="15946" y="7677"/>
                </a:lnTo>
                <a:lnTo>
                  <a:pt x="15948" y="7675"/>
                </a:lnTo>
                <a:lnTo>
                  <a:pt x="15948" y="7672"/>
                </a:lnTo>
                <a:lnTo>
                  <a:pt x="15948" y="7667"/>
                </a:lnTo>
                <a:lnTo>
                  <a:pt x="15945" y="7662"/>
                </a:lnTo>
                <a:lnTo>
                  <a:pt x="15940" y="7657"/>
                </a:lnTo>
                <a:lnTo>
                  <a:pt x="15935" y="7654"/>
                </a:lnTo>
                <a:lnTo>
                  <a:pt x="15933" y="7655"/>
                </a:lnTo>
                <a:lnTo>
                  <a:pt x="15932" y="7662"/>
                </a:lnTo>
                <a:lnTo>
                  <a:pt x="15926" y="7670"/>
                </a:lnTo>
                <a:lnTo>
                  <a:pt x="15926" y="7672"/>
                </a:lnTo>
                <a:lnTo>
                  <a:pt x="15926" y="7671"/>
                </a:lnTo>
                <a:lnTo>
                  <a:pt x="15919" y="7670"/>
                </a:lnTo>
                <a:lnTo>
                  <a:pt x="15912" y="7670"/>
                </a:lnTo>
                <a:lnTo>
                  <a:pt x="15913" y="7670"/>
                </a:lnTo>
                <a:lnTo>
                  <a:pt x="15910" y="7667"/>
                </a:lnTo>
                <a:lnTo>
                  <a:pt x="15904" y="7661"/>
                </a:lnTo>
                <a:lnTo>
                  <a:pt x="15899" y="7654"/>
                </a:lnTo>
                <a:lnTo>
                  <a:pt x="15893" y="7642"/>
                </a:lnTo>
                <a:lnTo>
                  <a:pt x="15889" y="7631"/>
                </a:lnTo>
                <a:lnTo>
                  <a:pt x="15886" y="7619"/>
                </a:lnTo>
                <a:lnTo>
                  <a:pt x="15887" y="7613"/>
                </a:lnTo>
                <a:lnTo>
                  <a:pt x="15889" y="7608"/>
                </a:lnTo>
                <a:lnTo>
                  <a:pt x="15891" y="7602"/>
                </a:lnTo>
                <a:lnTo>
                  <a:pt x="15896" y="7596"/>
                </a:lnTo>
                <a:lnTo>
                  <a:pt x="15897" y="7593"/>
                </a:lnTo>
                <a:lnTo>
                  <a:pt x="15900" y="7589"/>
                </a:lnTo>
                <a:lnTo>
                  <a:pt x="15900" y="7587"/>
                </a:lnTo>
                <a:lnTo>
                  <a:pt x="15900" y="7586"/>
                </a:lnTo>
                <a:lnTo>
                  <a:pt x="15899" y="7585"/>
                </a:lnTo>
                <a:lnTo>
                  <a:pt x="15896" y="7583"/>
                </a:lnTo>
                <a:lnTo>
                  <a:pt x="15893" y="7580"/>
                </a:lnTo>
                <a:lnTo>
                  <a:pt x="15891" y="7580"/>
                </a:lnTo>
                <a:lnTo>
                  <a:pt x="15893" y="7579"/>
                </a:lnTo>
                <a:lnTo>
                  <a:pt x="15893" y="7573"/>
                </a:lnTo>
                <a:lnTo>
                  <a:pt x="15893" y="7570"/>
                </a:lnTo>
                <a:lnTo>
                  <a:pt x="15894" y="7567"/>
                </a:lnTo>
                <a:lnTo>
                  <a:pt x="15896" y="7567"/>
                </a:lnTo>
                <a:lnTo>
                  <a:pt x="15899" y="7567"/>
                </a:lnTo>
                <a:lnTo>
                  <a:pt x="15900" y="7569"/>
                </a:lnTo>
                <a:lnTo>
                  <a:pt x="15901" y="7569"/>
                </a:lnTo>
                <a:lnTo>
                  <a:pt x="15903" y="7569"/>
                </a:lnTo>
                <a:lnTo>
                  <a:pt x="15901" y="7567"/>
                </a:lnTo>
                <a:lnTo>
                  <a:pt x="15907" y="7554"/>
                </a:lnTo>
                <a:lnTo>
                  <a:pt x="15910" y="7550"/>
                </a:lnTo>
                <a:lnTo>
                  <a:pt x="15913" y="7547"/>
                </a:lnTo>
                <a:lnTo>
                  <a:pt x="15916" y="7544"/>
                </a:lnTo>
                <a:lnTo>
                  <a:pt x="15916" y="7531"/>
                </a:lnTo>
                <a:lnTo>
                  <a:pt x="15914" y="7530"/>
                </a:lnTo>
                <a:lnTo>
                  <a:pt x="15912" y="7531"/>
                </a:lnTo>
                <a:lnTo>
                  <a:pt x="15909" y="7533"/>
                </a:lnTo>
                <a:lnTo>
                  <a:pt x="15907" y="7533"/>
                </a:lnTo>
                <a:lnTo>
                  <a:pt x="15904" y="7531"/>
                </a:lnTo>
                <a:lnTo>
                  <a:pt x="15903" y="7528"/>
                </a:lnTo>
                <a:lnTo>
                  <a:pt x="15901" y="7526"/>
                </a:lnTo>
                <a:lnTo>
                  <a:pt x="15901" y="7520"/>
                </a:lnTo>
                <a:lnTo>
                  <a:pt x="15900" y="7514"/>
                </a:lnTo>
                <a:lnTo>
                  <a:pt x="15899" y="7508"/>
                </a:lnTo>
                <a:lnTo>
                  <a:pt x="15900" y="7507"/>
                </a:lnTo>
                <a:lnTo>
                  <a:pt x="15900" y="7504"/>
                </a:lnTo>
                <a:lnTo>
                  <a:pt x="15903" y="7491"/>
                </a:lnTo>
                <a:lnTo>
                  <a:pt x="15906" y="7478"/>
                </a:lnTo>
                <a:lnTo>
                  <a:pt x="15909" y="7465"/>
                </a:lnTo>
                <a:lnTo>
                  <a:pt x="15914" y="7452"/>
                </a:lnTo>
                <a:lnTo>
                  <a:pt x="15925" y="7432"/>
                </a:lnTo>
                <a:lnTo>
                  <a:pt x="15933" y="7409"/>
                </a:lnTo>
                <a:lnTo>
                  <a:pt x="15940" y="7402"/>
                </a:lnTo>
                <a:lnTo>
                  <a:pt x="15949" y="7395"/>
                </a:lnTo>
                <a:lnTo>
                  <a:pt x="15952" y="7383"/>
                </a:lnTo>
                <a:lnTo>
                  <a:pt x="15955" y="7373"/>
                </a:lnTo>
                <a:lnTo>
                  <a:pt x="15959" y="7370"/>
                </a:lnTo>
                <a:lnTo>
                  <a:pt x="15963" y="7367"/>
                </a:lnTo>
                <a:lnTo>
                  <a:pt x="15966" y="7369"/>
                </a:lnTo>
                <a:lnTo>
                  <a:pt x="15969" y="7370"/>
                </a:lnTo>
                <a:lnTo>
                  <a:pt x="15976" y="7366"/>
                </a:lnTo>
                <a:lnTo>
                  <a:pt x="15984" y="7360"/>
                </a:lnTo>
                <a:lnTo>
                  <a:pt x="15985" y="7356"/>
                </a:lnTo>
                <a:lnTo>
                  <a:pt x="15986" y="7350"/>
                </a:lnTo>
                <a:lnTo>
                  <a:pt x="15982" y="7351"/>
                </a:lnTo>
                <a:lnTo>
                  <a:pt x="15976" y="7353"/>
                </a:lnTo>
                <a:lnTo>
                  <a:pt x="15971" y="7348"/>
                </a:lnTo>
                <a:lnTo>
                  <a:pt x="15966" y="7344"/>
                </a:lnTo>
                <a:lnTo>
                  <a:pt x="15968" y="7331"/>
                </a:lnTo>
                <a:lnTo>
                  <a:pt x="15969" y="7320"/>
                </a:lnTo>
                <a:lnTo>
                  <a:pt x="15975" y="7310"/>
                </a:lnTo>
                <a:lnTo>
                  <a:pt x="15979" y="7298"/>
                </a:lnTo>
                <a:lnTo>
                  <a:pt x="15989" y="7299"/>
                </a:lnTo>
                <a:lnTo>
                  <a:pt x="15998" y="7299"/>
                </a:lnTo>
                <a:lnTo>
                  <a:pt x="16001" y="7294"/>
                </a:lnTo>
                <a:lnTo>
                  <a:pt x="16002" y="7288"/>
                </a:lnTo>
                <a:lnTo>
                  <a:pt x="15995" y="7284"/>
                </a:lnTo>
                <a:lnTo>
                  <a:pt x="15988" y="7281"/>
                </a:lnTo>
                <a:lnTo>
                  <a:pt x="15989" y="7275"/>
                </a:lnTo>
                <a:lnTo>
                  <a:pt x="15991" y="7269"/>
                </a:lnTo>
                <a:lnTo>
                  <a:pt x="15997" y="7261"/>
                </a:lnTo>
                <a:lnTo>
                  <a:pt x="16004" y="7253"/>
                </a:lnTo>
                <a:lnTo>
                  <a:pt x="16001" y="7255"/>
                </a:lnTo>
                <a:lnTo>
                  <a:pt x="15995" y="7258"/>
                </a:lnTo>
                <a:lnTo>
                  <a:pt x="15995" y="7256"/>
                </a:lnTo>
                <a:lnTo>
                  <a:pt x="15995" y="7253"/>
                </a:lnTo>
                <a:lnTo>
                  <a:pt x="15995" y="7249"/>
                </a:lnTo>
                <a:lnTo>
                  <a:pt x="15991" y="7248"/>
                </a:lnTo>
                <a:lnTo>
                  <a:pt x="15986" y="7245"/>
                </a:lnTo>
                <a:lnTo>
                  <a:pt x="15986" y="7240"/>
                </a:lnTo>
                <a:lnTo>
                  <a:pt x="15988" y="7235"/>
                </a:lnTo>
                <a:lnTo>
                  <a:pt x="15989" y="7233"/>
                </a:lnTo>
                <a:lnTo>
                  <a:pt x="15992" y="7230"/>
                </a:lnTo>
                <a:lnTo>
                  <a:pt x="15994" y="7227"/>
                </a:lnTo>
                <a:lnTo>
                  <a:pt x="15995" y="7223"/>
                </a:lnTo>
                <a:lnTo>
                  <a:pt x="15995" y="7219"/>
                </a:lnTo>
                <a:lnTo>
                  <a:pt x="15997" y="7213"/>
                </a:lnTo>
                <a:lnTo>
                  <a:pt x="15999" y="7209"/>
                </a:lnTo>
                <a:lnTo>
                  <a:pt x="16002" y="7203"/>
                </a:lnTo>
                <a:lnTo>
                  <a:pt x="16001" y="7199"/>
                </a:lnTo>
                <a:lnTo>
                  <a:pt x="15999" y="7194"/>
                </a:lnTo>
                <a:lnTo>
                  <a:pt x="16002" y="7191"/>
                </a:lnTo>
                <a:lnTo>
                  <a:pt x="16005" y="7190"/>
                </a:lnTo>
                <a:lnTo>
                  <a:pt x="16005" y="7181"/>
                </a:lnTo>
                <a:lnTo>
                  <a:pt x="16004" y="7173"/>
                </a:lnTo>
                <a:lnTo>
                  <a:pt x="16005" y="7170"/>
                </a:lnTo>
                <a:lnTo>
                  <a:pt x="16008" y="7167"/>
                </a:lnTo>
                <a:lnTo>
                  <a:pt x="16009" y="7166"/>
                </a:lnTo>
                <a:lnTo>
                  <a:pt x="16012" y="7166"/>
                </a:lnTo>
                <a:lnTo>
                  <a:pt x="16012" y="7161"/>
                </a:lnTo>
                <a:lnTo>
                  <a:pt x="16012" y="7155"/>
                </a:lnTo>
                <a:lnTo>
                  <a:pt x="16015" y="7150"/>
                </a:lnTo>
                <a:lnTo>
                  <a:pt x="16017" y="7144"/>
                </a:lnTo>
                <a:lnTo>
                  <a:pt x="16020" y="7141"/>
                </a:lnTo>
                <a:lnTo>
                  <a:pt x="16021" y="7138"/>
                </a:lnTo>
                <a:lnTo>
                  <a:pt x="16028" y="7138"/>
                </a:lnTo>
                <a:lnTo>
                  <a:pt x="16034" y="7138"/>
                </a:lnTo>
                <a:lnTo>
                  <a:pt x="16037" y="7135"/>
                </a:lnTo>
                <a:lnTo>
                  <a:pt x="16041" y="7134"/>
                </a:lnTo>
                <a:lnTo>
                  <a:pt x="16045" y="7128"/>
                </a:lnTo>
                <a:lnTo>
                  <a:pt x="16050" y="7122"/>
                </a:lnTo>
                <a:lnTo>
                  <a:pt x="16050" y="7117"/>
                </a:lnTo>
                <a:lnTo>
                  <a:pt x="16051" y="7109"/>
                </a:lnTo>
                <a:lnTo>
                  <a:pt x="16056" y="7105"/>
                </a:lnTo>
                <a:lnTo>
                  <a:pt x="16058" y="7101"/>
                </a:lnTo>
                <a:lnTo>
                  <a:pt x="16066" y="7099"/>
                </a:lnTo>
                <a:lnTo>
                  <a:pt x="16073" y="7096"/>
                </a:lnTo>
                <a:lnTo>
                  <a:pt x="16074" y="7088"/>
                </a:lnTo>
                <a:lnTo>
                  <a:pt x="16077" y="7076"/>
                </a:lnTo>
                <a:lnTo>
                  <a:pt x="16080" y="7069"/>
                </a:lnTo>
                <a:lnTo>
                  <a:pt x="16080" y="7063"/>
                </a:lnTo>
                <a:lnTo>
                  <a:pt x="16080" y="7053"/>
                </a:lnTo>
                <a:lnTo>
                  <a:pt x="16079" y="7045"/>
                </a:lnTo>
                <a:lnTo>
                  <a:pt x="16074" y="7039"/>
                </a:lnTo>
                <a:lnTo>
                  <a:pt x="16071" y="7033"/>
                </a:lnTo>
                <a:lnTo>
                  <a:pt x="16073" y="7029"/>
                </a:lnTo>
                <a:lnTo>
                  <a:pt x="16076" y="7020"/>
                </a:lnTo>
                <a:lnTo>
                  <a:pt x="16080" y="7011"/>
                </a:lnTo>
                <a:lnTo>
                  <a:pt x="16087" y="7004"/>
                </a:lnTo>
                <a:lnTo>
                  <a:pt x="16097" y="7003"/>
                </a:lnTo>
                <a:lnTo>
                  <a:pt x="16105" y="7003"/>
                </a:lnTo>
                <a:lnTo>
                  <a:pt x="16106" y="6994"/>
                </a:lnTo>
                <a:lnTo>
                  <a:pt x="16107" y="6990"/>
                </a:lnTo>
                <a:lnTo>
                  <a:pt x="16105" y="6987"/>
                </a:lnTo>
                <a:lnTo>
                  <a:pt x="16102" y="6984"/>
                </a:lnTo>
                <a:lnTo>
                  <a:pt x="16099" y="6978"/>
                </a:lnTo>
                <a:lnTo>
                  <a:pt x="16097" y="6974"/>
                </a:lnTo>
                <a:lnTo>
                  <a:pt x="16093" y="6964"/>
                </a:lnTo>
                <a:lnTo>
                  <a:pt x="16087" y="6952"/>
                </a:lnTo>
                <a:lnTo>
                  <a:pt x="16081" y="6948"/>
                </a:lnTo>
                <a:lnTo>
                  <a:pt x="16074" y="6942"/>
                </a:lnTo>
                <a:lnTo>
                  <a:pt x="16071" y="6948"/>
                </a:lnTo>
                <a:lnTo>
                  <a:pt x="16069" y="6952"/>
                </a:lnTo>
                <a:lnTo>
                  <a:pt x="16063" y="6958"/>
                </a:lnTo>
                <a:lnTo>
                  <a:pt x="16057" y="6963"/>
                </a:lnTo>
                <a:lnTo>
                  <a:pt x="16054" y="6961"/>
                </a:lnTo>
                <a:lnTo>
                  <a:pt x="16048" y="6961"/>
                </a:lnTo>
                <a:lnTo>
                  <a:pt x="16043" y="6960"/>
                </a:lnTo>
                <a:lnTo>
                  <a:pt x="16037" y="6957"/>
                </a:lnTo>
                <a:lnTo>
                  <a:pt x="16034" y="6954"/>
                </a:lnTo>
                <a:lnTo>
                  <a:pt x="16031" y="6951"/>
                </a:lnTo>
                <a:lnTo>
                  <a:pt x="16024" y="6941"/>
                </a:lnTo>
                <a:lnTo>
                  <a:pt x="16018" y="6931"/>
                </a:lnTo>
                <a:lnTo>
                  <a:pt x="16012" y="6918"/>
                </a:lnTo>
                <a:lnTo>
                  <a:pt x="16011" y="6906"/>
                </a:lnTo>
                <a:lnTo>
                  <a:pt x="16009" y="6891"/>
                </a:lnTo>
                <a:lnTo>
                  <a:pt x="16011" y="6876"/>
                </a:lnTo>
                <a:lnTo>
                  <a:pt x="16014" y="6860"/>
                </a:lnTo>
                <a:lnTo>
                  <a:pt x="16017" y="6844"/>
                </a:lnTo>
                <a:lnTo>
                  <a:pt x="16018" y="6833"/>
                </a:lnTo>
                <a:lnTo>
                  <a:pt x="16021" y="6821"/>
                </a:lnTo>
                <a:lnTo>
                  <a:pt x="16024" y="6810"/>
                </a:lnTo>
                <a:lnTo>
                  <a:pt x="16025" y="6798"/>
                </a:lnTo>
                <a:lnTo>
                  <a:pt x="16033" y="6791"/>
                </a:lnTo>
                <a:lnTo>
                  <a:pt x="16038" y="6783"/>
                </a:lnTo>
                <a:lnTo>
                  <a:pt x="16043" y="6772"/>
                </a:lnTo>
                <a:lnTo>
                  <a:pt x="16047" y="6761"/>
                </a:lnTo>
                <a:lnTo>
                  <a:pt x="16041" y="6752"/>
                </a:lnTo>
                <a:lnTo>
                  <a:pt x="16034" y="6744"/>
                </a:lnTo>
                <a:lnTo>
                  <a:pt x="16037" y="6726"/>
                </a:lnTo>
                <a:lnTo>
                  <a:pt x="16041" y="6709"/>
                </a:lnTo>
                <a:lnTo>
                  <a:pt x="16051" y="6690"/>
                </a:lnTo>
                <a:lnTo>
                  <a:pt x="16063" y="6672"/>
                </a:lnTo>
                <a:lnTo>
                  <a:pt x="16071" y="6659"/>
                </a:lnTo>
                <a:lnTo>
                  <a:pt x="16086" y="6640"/>
                </a:lnTo>
                <a:lnTo>
                  <a:pt x="16093" y="6631"/>
                </a:lnTo>
                <a:lnTo>
                  <a:pt x="16100" y="6623"/>
                </a:lnTo>
                <a:lnTo>
                  <a:pt x="16105" y="6615"/>
                </a:lnTo>
                <a:lnTo>
                  <a:pt x="16106" y="6610"/>
                </a:lnTo>
                <a:lnTo>
                  <a:pt x="16122" y="6595"/>
                </a:lnTo>
                <a:lnTo>
                  <a:pt x="16139" y="6579"/>
                </a:lnTo>
                <a:lnTo>
                  <a:pt x="16149" y="6572"/>
                </a:lnTo>
                <a:lnTo>
                  <a:pt x="16156" y="6565"/>
                </a:lnTo>
                <a:lnTo>
                  <a:pt x="16161" y="6569"/>
                </a:lnTo>
                <a:lnTo>
                  <a:pt x="16164" y="6574"/>
                </a:lnTo>
                <a:lnTo>
                  <a:pt x="16169" y="6559"/>
                </a:lnTo>
                <a:lnTo>
                  <a:pt x="16172" y="6543"/>
                </a:lnTo>
                <a:lnTo>
                  <a:pt x="16182" y="6531"/>
                </a:lnTo>
                <a:lnTo>
                  <a:pt x="16191" y="6518"/>
                </a:lnTo>
                <a:lnTo>
                  <a:pt x="16191" y="6513"/>
                </a:lnTo>
                <a:lnTo>
                  <a:pt x="16192" y="6509"/>
                </a:lnTo>
                <a:lnTo>
                  <a:pt x="16192" y="6503"/>
                </a:lnTo>
                <a:lnTo>
                  <a:pt x="16191" y="6499"/>
                </a:lnTo>
                <a:lnTo>
                  <a:pt x="16188" y="6490"/>
                </a:lnTo>
                <a:lnTo>
                  <a:pt x="16185" y="6482"/>
                </a:lnTo>
                <a:lnTo>
                  <a:pt x="16179" y="6487"/>
                </a:lnTo>
                <a:lnTo>
                  <a:pt x="16178" y="6492"/>
                </a:lnTo>
                <a:lnTo>
                  <a:pt x="16169" y="6492"/>
                </a:lnTo>
                <a:lnTo>
                  <a:pt x="16162" y="6492"/>
                </a:lnTo>
                <a:lnTo>
                  <a:pt x="16155" y="6490"/>
                </a:lnTo>
                <a:lnTo>
                  <a:pt x="16148" y="6487"/>
                </a:lnTo>
                <a:lnTo>
                  <a:pt x="16146" y="6495"/>
                </a:lnTo>
                <a:lnTo>
                  <a:pt x="16145" y="6500"/>
                </a:lnTo>
                <a:lnTo>
                  <a:pt x="16139" y="6499"/>
                </a:lnTo>
                <a:lnTo>
                  <a:pt x="16132" y="6497"/>
                </a:lnTo>
                <a:lnTo>
                  <a:pt x="16126" y="6495"/>
                </a:lnTo>
                <a:lnTo>
                  <a:pt x="16120" y="6490"/>
                </a:lnTo>
                <a:lnTo>
                  <a:pt x="16116" y="6484"/>
                </a:lnTo>
                <a:lnTo>
                  <a:pt x="16113" y="6476"/>
                </a:lnTo>
                <a:lnTo>
                  <a:pt x="16110" y="6469"/>
                </a:lnTo>
                <a:lnTo>
                  <a:pt x="16109" y="6459"/>
                </a:lnTo>
                <a:lnTo>
                  <a:pt x="16107" y="6447"/>
                </a:lnTo>
                <a:lnTo>
                  <a:pt x="16105" y="6437"/>
                </a:lnTo>
                <a:lnTo>
                  <a:pt x="16109" y="6423"/>
                </a:lnTo>
                <a:lnTo>
                  <a:pt x="16112" y="6408"/>
                </a:lnTo>
                <a:lnTo>
                  <a:pt x="16119" y="6397"/>
                </a:lnTo>
                <a:lnTo>
                  <a:pt x="16126" y="6385"/>
                </a:lnTo>
                <a:lnTo>
                  <a:pt x="16136" y="6382"/>
                </a:lnTo>
                <a:lnTo>
                  <a:pt x="16145" y="6378"/>
                </a:lnTo>
                <a:lnTo>
                  <a:pt x="16158" y="6376"/>
                </a:lnTo>
                <a:lnTo>
                  <a:pt x="16168" y="6376"/>
                </a:lnTo>
                <a:lnTo>
                  <a:pt x="16172" y="6385"/>
                </a:lnTo>
                <a:lnTo>
                  <a:pt x="16177" y="6392"/>
                </a:lnTo>
                <a:lnTo>
                  <a:pt x="16181" y="6387"/>
                </a:lnTo>
                <a:lnTo>
                  <a:pt x="16184" y="6384"/>
                </a:lnTo>
                <a:lnTo>
                  <a:pt x="16185" y="6378"/>
                </a:lnTo>
                <a:lnTo>
                  <a:pt x="16187" y="6362"/>
                </a:lnTo>
                <a:lnTo>
                  <a:pt x="16177" y="6366"/>
                </a:lnTo>
                <a:lnTo>
                  <a:pt x="16166" y="6369"/>
                </a:lnTo>
                <a:lnTo>
                  <a:pt x="16161" y="6366"/>
                </a:lnTo>
                <a:lnTo>
                  <a:pt x="16158" y="6362"/>
                </a:lnTo>
                <a:lnTo>
                  <a:pt x="16155" y="6356"/>
                </a:lnTo>
                <a:lnTo>
                  <a:pt x="16152" y="6349"/>
                </a:lnTo>
                <a:lnTo>
                  <a:pt x="16153" y="6333"/>
                </a:lnTo>
                <a:lnTo>
                  <a:pt x="16155" y="6319"/>
                </a:lnTo>
                <a:lnTo>
                  <a:pt x="16153" y="6309"/>
                </a:lnTo>
                <a:lnTo>
                  <a:pt x="16149" y="6300"/>
                </a:lnTo>
                <a:lnTo>
                  <a:pt x="16146" y="6297"/>
                </a:lnTo>
                <a:lnTo>
                  <a:pt x="16143" y="6294"/>
                </a:lnTo>
                <a:lnTo>
                  <a:pt x="16129" y="6293"/>
                </a:lnTo>
                <a:lnTo>
                  <a:pt x="16107" y="6291"/>
                </a:lnTo>
                <a:lnTo>
                  <a:pt x="16084" y="6291"/>
                </a:lnTo>
                <a:lnTo>
                  <a:pt x="16070" y="6289"/>
                </a:lnTo>
                <a:lnTo>
                  <a:pt x="16066" y="6291"/>
                </a:lnTo>
                <a:lnTo>
                  <a:pt x="16060" y="6293"/>
                </a:lnTo>
                <a:lnTo>
                  <a:pt x="16053" y="6283"/>
                </a:lnTo>
                <a:lnTo>
                  <a:pt x="16045" y="6273"/>
                </a:lnTo>
                <a:lnTo>
                  <a:pt x="16044" y="6270"/>
                </a:lnTo>
                <a:lnTo>
                  <a:pt x="16043" y="6268"/>
                </a:lnTo>
                <a:lnTo>
                  <a:pt x="16043" y="6267"/>
                </a:lnTo>
                <a:lnTo>
                  <a:pt x="16044" y="6266"/>
                </a:lnTo>
                <a:lnTo>
                  <a:pt x="16045" y="6263"/>
                </a:lnTo>
                <a:lnTo>
                  <a:pt x="16045" y="6260"/>
                </a:lnTo>
                <a:lnTo>
                  <a:pt x="16044" y="6255"/>
                </a:lnTo>
                <a:lnTo>
                  <a:pt x="16043" y="6250"/>
                </a:lnTo>
                <a:lnTo>
                  <a:pt x="16045" y="6237"/>
                </a:lnTo>
                <a:lnTo>
                  <a:pt x="16050" y="6219"/>
                </a:lnTo>
                <a:lnTo>
                  <a:pt x="16057" y="6207"/>
                </a:lnTo>
                <a:lnTo>
                  <a:pt x="16061" y="6199"/>
                </a:lnTo>
                <a:lnTo>
                  <a:pt x="16064" y="6194"/>
                </a:lnTo>
                <a:lnTo>
                  <a:pt x="16066" y="6188"/>
                </a:lnTo>
                <a:lnTo>
                  <a:pt x="16066" y="6183"/>
                </a:lnTo>
                <a:lnTo>
                  <a:pt x="16066" y="6179"/>
                </a:lnTo>
                <a:lnTo>
                  <a:pt x="16064" y="6173"/>
                </a:lnTo>
                <a:lnTo>
                  <a:pt x="16060" y="6169"/>
                </a:lnTo>
                <a:lnTo>
                  <a:pt x="16058" y="6168"/>
                </a:lnTo>
                <a:lnTo>
                  <a:pt x="16056" y="6169"/>
                </a:lnTo>
                <a:lnTo>
                  <a:pt x="16054" y="6171"/>
                </a:lnTo>
                <a:lnTo>
                  <a:pt x="16053" y="6172"/>
                </a:lnTo>
                <a:lnTo>
                  <a:pt x="16048" y="6178"/>
                </a:lnTo>
                <a:lnTo>
                  <a:pt x="16043" y="6185"/>
                </a:lnTo>
                <a:lnTo>
                  <a:pt x="16037" y="6189"/>
                </a:lnTo>
                <a:lnTo>
                  <a:pt x="16031" y="6192"/>
                </a:lnTo>
                <a:lnTo>
                  <a:pt x="16028" y="6194"/>
                </a:lnTo>
                <a:lnTo>
                  <a:pt x="16028" y="6195"/>
                </a:lnTo>
                <a:lnTo>
                  <a:pt x="16028" y="6195"/>
                </a:lnTo>
                <a:lnTo>
                  <a:pt x="16031" y="6195"/>
                </a:lnTo>
                <a:lnTo>
                  <a:pt x="16024" y="6192"/>
                </a:lnTo>
                <a:lnTo>
                  <a:pt x="16017" y="6189"/>
                </a:lnTo>
                <a:lnTo>
                  <a:pt x="16014" y="6186"/>
                </a:lnTo>
                <a:lnTo>
                  <a:pt x="16011" y="6183"/>
                </a:lnTo>
                <a:lnTo>
                  <a:pt x="16011" y="6179"/>
                </a:lnTo>
                <a:lnTo>
                  <a:pt x="16011" y="6176"/>
                </a:lnTo>
                <a:lnTo>
                  <a:pt x="16014" y="6168"/>
                </a:lnTo>
                <a:lnTo>
                  <a:pt x="16020" y="6159"/>
                </a:lnTo>
                <a:lnTo>
                  <a:pt x="16022" y="6155"/>
                </a:lnTo>
                <a:lnTo>
                  <a:pt x="16024" y="6150"/>
                </a:lnTo>
                <a:lnTo>
                  <a:pt x="16024" y="6147"/>
                </a:lnTo>
                <a:lnTo>
                  <a:pt x="16022" y="6145"/>
                </a:lnTo>
                <a:lnTo>
                  <a:pt x="16024" y="6133"/>
                </a:lnTo>
                <a:lnTo>
                  <a:pt x="16024" y="6122"/>
                </a:lnTo>
                <a:lnTo>
                  <a:pt x="16030" y="6117"/>
                </a:lnTo>
                <a:lnTo>
                  <a:pt x="16037" y="6110"/>
                </a:lnTo>
                <a:lnTo>
                  <a:pt x="16050" y="6111"/>
                </a:lnTo>
                <a:lnTo>
                  <a:pt x="16064" y="6113"/>
                </a:lnTo>
                <a:lnTo>
                  <a:pt x="16067" y="6107"/>
                </a:lnTo>
                <a:lnTo>
                  <a:pt x="16069" y="6099"/>
                </a:lnTo>
                <a:lnTo>
                  <a:pt x="16069" y="6091"/>
                </a:lnTo>
                <a:lnTo>
                  <a:pt x="16067" y="6084"/>
                </a:lnTo>
                <a:lnTo>
                  <a:pt x="16067" y="6078"/>
                </a:lnTo>
                <a:lnTo>
                  <a:pt x="16067" y="6075"/>
                </a:lnTo>
                <a:lnTo>
                  <a:pt x="16064" y="6068"/>
                </a:lnTo>
                <a:lnTo>
                  <a:pt x="16061" y="6061"/>
                </a:lnTo>
                <a:lnTo>
                  <a:pt x="16067" y="6054"/>
                </a:lnTo>
                <a:lnTo>
                  <a:pt x="16071" y="6047"/>
                </a:lnTo>
                <a:lnTo>
                  <a:pt x="16071" y="6045"/>
                </a:lnTo>
                <a:lnTo>
                  <a:pt x="16071" y="6042"/>
                </a:lnTo>
                <a:lnTo>
                  <a:pt x="16064" y="6038"/>
                </a:lnTo>
                <a:lnTo>
                  <a:pt x="16057" y="6034"/>
                </a:lnTo>
                <a:lnTo>
                  <a:pt x="16053" y="6032"/>
                </a:lnTo>
                <a:lnTo>
                  <a:pt x="16048" y="6032"/>
                </a:lnTo>
                <a:lnTo>
                  <a:pt x="16043" y="6031"/>
                </a:lnTo>
                <a:lnTo>
                  <a:pt x="16037" y="6028"/>
                </a:lnTo>
                <a:lnTo>
                  <a:pt x="16033" y="6025"/>
                </a:lnTo>
                <a:lnTo>
                  <a:pt x="16028" y="6022"/>
                </a:lnTo>
                <a:lnTo>
                  <a:pt x="16024" y="6016"/>
                </a:lnTo>
                <a:lnTo>
                  <a:pt x="16020" y="6011"/>
                </a:lnTo>
                <a:lnTo>
                  <a:pt x="16022" y="6008"/>
                </a:lnTo>
                <a:lnTo>
                  <a:pt x="16025" y="6006"/>
                </a:lnTo>
                <a:lnTo>
                  <a:pt x="16020" y="5999"/>
                </a:lnTo>
                <a:lnTo>
                  <a:pt x="16012" y="5993"/>
                </a:lnTo>
                <a:lnTo>
                  <a:pt x="16009" y="5985"/>
                </a:lnTo>
                <a:lnTo>
                  <a:pt x="16007" y="5975"/>
                </a:lnTo>
                <a:lnTo>
                  <a:pt x="16008" y="5960"/>
                </a:lnTo>
                <a:lnTo>
                  <a:pt x="16009" y="5944"/>
                </a:lnTo>
                <a:lnTo>
                  <a:pt x="16012" y="5930"/>
                </a:lnTo>
                <a:lnTo>
                  <a:pt x="16015" y="5917"/>
                </a:lnTo>
                <a:lnTo>
                  <a:pt x="16007" y="5900"/>
                </a:lnTo>
                <a:lnTo>
                  <a:pt x="15999" y="5883"/>
                </a:lnTo>
                <a:lnTo>
                  <a:pt x="16011" y="5872"/>
                </a:lnTo>
                <a:lnTo>
                  <a:pt x="16021" y="5862"/>
                </a:lnTo>
                <a:lnTo>
                  <a:pt x="16031" y="5851"/>
                </a:lnTo>
                <a:lnTo>
                  <a:pt x="16040" y="5839"/>
                </a:lnTo>
                <a:lnTo>
                  <a:pt x="16038" y="5835"/>
                </a:lnTo>
                <a:lnTo>
                  <a:pt x="16035" y="5832"/>
                </a:lnTo>
                <a:lnTo>
                  <a:pt x="16028" y="5829"/>
                </a:lnTo>
                <a:lnTo>
                  <a:pt x="16020" y="5828"/>
                </a:lnTo>
                <a:lnTo>
                  <a:pt x="16015" y="5828"/>
                </a:lnTo>
                <a:lnTo>
                  <a:pt x="16008" y="5829"/>
                </a:lnTo>
                <a:lnTo>
                  <a:pt x="16005" y="5828"/>
                </a:lnTo>
                <a:lnTo>
                  <a:pt x="16002" y="5826"/>
                </a:lnTo>
                <a:lnTo>
                  <a:pt x="16004" y="5815"/>
                </a:lnTo>
                <a:lnTo>
                  <a:pt x="16007" y="5802"/>
                </a:lnTo>
                <a:lnTo>
                  <a:pt x="16009" y="5798"/>
                </a:lnTo>
                <a:lnTo>
                  <a:pt x="16011" y="5793"/>
                </a:lnTo>
                <a:lnTo>
                  <a:pt x="16015" y="5795"/>
                </a:lnTo>
                <a:lnTo>
                  <a:pt x="16020" y="5793"/>
                </a:lnTo>
                <a:lnTo>
                  <a:pt x="16017" y="5785"/>
                </a:lnTo>
                <a:lnTo>
                  <a:pt x="16015" y="5776"/>
                </a:lnTo>
                <a:lnTo>
                  <a:pt x="16014" y="5770"/>
                </a:lnTo>
                <a:lnTo>
                  <a:pt x="16012" y="5764"/>
                </a:lnTo>
                <a:lnTo>
                  <a:pt x="15998" y="5754"/>
                </a:lnTo>
                <a:lnTo>
                  <a:pt x="15984" y="5744"/>
                </a:lnTo>
                <a:lnTo>
                  <a:pt x="15979" y="5737"/>
                </a:lnTo>
                <a:lnTo>
                  <a:pt x="15975" y="5727"/>
                </a:lnTo>
                <a:lnTo>
                  <a:pt x="15968" y="5718"/>
                </a:lnTo>
                <a:lnTo>
                  <a:pt x="15962" y="5708"/>
                </a:lnTo>
                <a:lnTo>
                  <a:pt x="15955" y="5704"/>
                </a:lnTo>
                <a:lnTo>
                  <a:pt x="15948" y="5700"/>
                </a:lnTo>
                <a:lnTo>
                  <a:pt x="15958" y="5687"/>
                </a:lnTo>
                <a:lnTo>
                  <a:pt x="15965" y="5675"/>
                </a:lnTo>
                <a:lnTo>
                  <a:pt x="15976" y="5667"/>
                </a:lnTo>
                <a:lnTo>
                  <a:pt x="15988" y="5661"/>
                </a:lnTo>
                <a:lnTo>
                  <a:pt x="15997" y="5658"/>
                </a:lnTo>
                <a:lnTo>
                  <a:pt x="16002" y="5655"/>
                </a:lnTo>
                <a:lnTo>
                  <a:pt x="16005" y="5655"/>
                </a:lnTo>
                <a:lnTo>
                  <a:pt x="16008" y="5656"/>
                </a:lnTo>
                <a:lnTo>
                  <a:pt x="16012" y="5661"/>
                </a:lnTo>
                <a:lnTo>
                  <a:pt x="16017" y="5665"/>
                </a:lnTo>
                <a:lnTo>
                  <a:pt x="16022" y="5672"/>
                </a:lnTo>
                <a:lnTo>
                  <a:pt x="16025" y="5675"/>
                </a:lnTo>
                <a:lnTo>
                  <a:pt x="16028" y="5671"/>
                </a:lnTo>
                <a:lnTo>
                  <a:pt x="16031" y="5668"/>
                </a:lnTo>
                <a:lnTo>
                  <a:pt x="16040" y="5664"/>
                </a:lnTo>
                <a:lnTo>
                  <a:pt x="16047" y="5658"/>
                </a:lnTo>
                <a:lnTo>
                  <a:pt x="16044" y="5649"/>
                </a:lnTo>
                <a:lnTo>
                  <a:pt x="16041" y="5641"/>
                </a:lnTo>
                <a:lnTo>
                  <a:pt x="16041" y="5629"/>
                </a:lnTo>
                <a:lnTo>
                  <a:pt x="16040" y="5619"/>
                </a:lnTo>
                <a:lnTo>
                  <a:pt x="16043" y="5612"/>
                </a:lnTo>
                <a:lnTo>
                  <a:pt x="16045" y="5605"/>
                </a:lnTo>
                <a:lnTo>
                  <a:pt x="16050" y="5597"/>
                </a:lnTo>
                <a:lnTo>
                  <a:pt x="16053" y="5590"/>
                </a:lnTo>
                <a:lnTo>
                  <a:pt x="16051" y="5580"/>
                </a:lnTo>
                <a:lnTo>
                  <a:pt x="16050" y="5570"/>
                </a:lnTo>
                <a:lnTo>
                  <a:pt x="16051" y="5566"/>
                </a:lnTo>
                <a:lnTo>
                  <a:pt x="16053" y="5564"/>
                </a:lnTo>
                <a:lnTo>
                  <a:pt x="16056" y="5563"/>
                </a:lnTo>
                <a:lnTo>
                  <a:pt x="16060" y="5560"/>
                </a:lnTo>
                <a:lnTo>
                  <a:pt x="16066" y="5554"/>
                </a:lnTo>
                <a:lnTo>
                  <a:pt x="16071" y="5550"/>
                </a:lnTo>
                <a:lnTo>
                  <a:pt x="16084" y="5550"/>
                </a:lnTo>
                <a:lnTo>
                  <a:pt x="16097" y="5547"/>
                </a:lnTo>
                <a:lnTo>
                  <a:pt x="16107" y="5546"/>
                </a:lnTo>
                <a:lnTo>
                  <a:pt x="16115" y="5546"/>
                </a:lnTo>
                <a:lnTo>
                  <a:pt x="16122" y="5548"/>
                </a:lnTo>
                <a:lnTo>
                  <a:pt x="16129" y="5551"/>
                </a:lnTo>
                <a:lnTo>
                  <a:pt x="16129" y="5550"/>
                </a:lnTo>
                <a:lnTo>
                  <a:pt x="16130" y="5548"/>
                </a:lnTo>
                <a:lnTo>
                  <a:pt x="16133" y="5548"/>
                </a:lnTo>
                <a:lnTo>
                  <a:pt x="16139" y="5551"/>
                </a:lnTo>
                <a:lnTo>
                  <a:pt x="16139" y="5553"/>
                </a:lnTo>
                <a:lnTo>
                  <a:pt x="16141" y="5556"/>
                </a:lnTo>
                <a:lnTo>
                  <a:pt x="16142" y="5560"/>
                </a:lnTo>
                <a:lnTo>
                  <a:pt x="16139" y="5563"/>
                </a:lnTo>
                <a:lnTo>
                  <a:pt x="16142" y="5567"/>
                </a:lnTo>
                <a:lnTo>
                  <a:pt x="16142" y="5571"/>
                </a:lnTo>
                <a:lnTo>
                  <a:pt x="16143" y="5571"/>
                </a:lnTo>
                <a:lnTo>
                  <a:pt x="16141" y="5574"/>
                </a:lnTo>
                <a:lnTo>
                  <a:pt x="16139" y="5582"/>
                </a:lnTo>
                <a:lnTo>
                  <a:pt x="16136" y="5587"/>
                </a:lnTo>
                <a:lnTo>
                  <a:pt x="16135" y="5590"/>
                </a:lnTo>
                <a:lnTo>
                  <a:pt x="16135" y="5592"/>
                </a:lnTo>
                <a:lnTo>
                  <a:pt x="16136" y="5593"/>
                </a:lnTo>
                <a:lnTo>
                  <a:pt x="16139" y="5593"/>
                </a:lnTo>
                <a:lnTo>
                  <a:pt x="16151" y="5599"/>
                </a:lnTo>
                <a:lnTo>
                  <a:pt x="16165" y="5605"/>
                </a:lnTo>
                <a:lnTo>
                  <a:pt x="16169" y="5605"/>
                </a:lnTo>
                <a:lnTo>
                  <a:pt x="16172" y="5603"/>
                </a:lnTo>
                <a:lnTo>
                  <a:pt x="16175" y="5602"/>
                </a:lnTo>
                <a:lnTo>
                  <a:pt x="16178" y="5599"/>
                </a:lnTo>
                <a:lnTo>
                  <a:pt x="16178" y="5595"/>
                </a:lnTo>
                <a:lnTo>
                  <a:pt x="16178" y="5590"/>
                </a:lnTo>
                <a:lnTo>
                  <a:pt x="16185" y="5587"/>
                </a:lnTo>
                <a:lnTo>
                  <a:pt x="16192" y="5582"/>
                </a:lnTo>
                <a:lnTo>
                  <a:pt x="16200" y="5580"/>
                </a:lnTo>
                <a:lnTo>
                  <a:pt x="16207" y="5579"/>
                </a:lnTo>
                <a:lnTo>
                  <a:pt x="16208" y="5574"/>
                </a:lnTo>
                <a:lnTo>
                  <a:pt x="16211" y="5569"/>
                </a:lnTo>
                <a:lnTo>
                  <a:pt x="16213" y="5566"/>
                </a:lnTo>
                <a:lnTo>
                  <a:pt x="16215" y="5563"/>
                </a:lnTo>
                <a:lnTo>
                  <a:pt x="16213" y="5559"/>
                </a:lnTo>
                <a:lnTo>
                  <a:pt x="16210" y="5556"/>
                </a:lnTo>
                <a:lnTo>
                  <a:pt x="16210" y="5551"/>
                </a:lnTo>
                <a:lnTo>
                  <a:pt x="16210" y="5547"/>
                </a:lnTo>
                <a:lnTo>
                  <a:pt x="16218" y="5541"/>
                </a:lnTo>
                <a:lnTo>
                  <a:pt x="16228" y="5533"/>
                </a:lnTo>
                <a:lnTo>
                  <a:pt x="16230" y="5533"/>
                </a:lnTo>
                <a:lnTo>
                  <a:pt x="16231" y="5531"/>
                </a:lnTo>
                <a:lnTo>
                  <a:pt x="16233" y="5530"/>
                </a:lnTo>
                <a:lnTo>
                  <a:pt x="16233" y="5528"/>
                </a:lnTo>
                <a:lnTo>
                  <a:pt x="16228" y="5521"/>
                </a:lnTo>
                <a:lnTo>
                  <a:pt x="16221" y="5515"/>
                </a:lnTo>
                <a:lnTo>
                  <a:pt x="16210" y="5504"/>
                </a:lnTo>
                <a:lnTo>
                  <a:pt x="16202" y="5497"/>
                </a:lnTo>
                <a:lnTo>
                  <a:pt x="16201" y="5491"/>
                </a:lnTo>
                <a:lnTo>
                  <a:pt x="16201" y="5487"/>
                </a:lnTo>
                <a:lnTo>
                  <a:pt x="16202" y="5482"/>
                </a:lnTo>
                <a:lnTo>
                  <a:pt x="16205" y="5481"/>
                </a:lnTo>
                <a:lnTo>
                  <a:pt x="16207" y="5479"/>
                </a:lnTo>
                <a:lnTo>
                  <a:pt x="16208" y="5478"/>
                </a:lnTo>
                <a:lnTo>
                  <a:pt x="16207" y="5475"/>
                </a:lnTo>
                <a:lnTo>
                  <a:pt x="16205" y="5471"/>
                </a:lnTo>
                <a:lnTo>
                  <a:pt x="16187" y="5465"/>
                </a:lnTo>
                <a:lnTo>
                  <a:pt x="16171" y="5461"/>
                </a:lnTo>
                <a:lnTo>
                  <a:pt x="16151" y="5455"/>
                </a:lnTo>
                <a:lnTo>
                  <a:pt x="16132" y="5448"/>
                </a:lnTo>
                <a:lnTo>
                  <a:pt x="16122" y="5442"/>
                </a:lnTo>
                <a:lnTo>
                  <a:pt x="16112" y="5436"/>
                </a:lnTo>
                <a:lnTo>
                  <a:pt x="16110" y="5432"/>
                </a:lnTo>
                <a:lnTo>
                  <a:pt x="16109" y="5426"/>
                </a:lnTo>
                <a:lnTo>
                  <a:pt x="16099" y="5419"/>
                </a:lnTo>
                <a:lnTo>
                  <a:pt x="16089" y="5410"/>
                </a:lnTo>
                <a:lnTo>
                  <a:pt x="16087" y="5406"/>
                </a:lnTo>
                <a:lnTo>
                  <a:pt x="16084" y="5402"/>
                </a:lnTo>
                <a:lnTo>
                  <a:pt x="16084" y="5397"/>
                </a:lnTo>
                <a:lnTo>
                  <a:pt x="16081" y="5394"/>
                </a:lnTo>
                <a:lnTo>
                  <a:pt x="16081" y="5391"/>
                </a:lnTo>
                <a:lnTo>
                  <a:pt x="16083" y="5387"/>
                </a:lnTo>
                <a:lnTo>
                  <a:pt x="16086" y="5381"/>
                </a:lnTo>
                <a:lnTo>
                  <a:pt x="16090" y="5377"/>
                </a:lnTo>
                <a:lnTo>
                  <a:pt x="16094" y="5373"/>
                </a:lnTo>
                <a:lnTo>
                  <a:pt x="16097" y="5370"/>
                </a:lnTo>
                <a:lnTo>
                  <a:pt x="16100" y="5366"/>
                </a:lnTo>
                <a:lnTo>
                  <a:pt x="16099" y="5363"/>
                </a:lnTo>
                <a:lnTo>
                  <a:pt x="16090" y="5355"/>
                </a:lnTo>
                <a:lnTo>
                  <a:pt x="16083" y="5347"/>
                </a:lnTo>
                <a:lnTo>
                  <a:pt x="16079" y="5341"/>
                </a:lnTo>
                <a:lnTo>
                  <a:pt x="16076" y="5335"/>
                </a:lnTo>
                <a:lnTo>
                  <a:pt x="16063" y="5325"/>
                </a:lnTo>
                <a:lnTo>
                  <a:pt x="16050" y="5315"/>
                </a:lnTo>
                <a:lnTo>
                  <a:pt x="16045" y="5309"/>
                </a:lnTo>
                <a:lnTo>
                  <a:pt x="16044" y="5304"/>
                </a:lnTo>
                <a:lnTo>
                  <a:pt x="16044" y="5299"/>
                </a:lnTo>
                <a:lnTo>
                  <a:pt x="16043" y="5295"/>
                </a:lnTo>
                <a:lnTo>
                  <a:pt x="16041" y="5289"/>
                </a:lnTo>
                <a:lnTo>
                  <a:pt x="16041" y="5285"/>
                </a:lnTo>
                <a:lnTo>
                  <a:pt x="16041" y="5273"/>
                </a:lnTo>
                <a:lnTo>
                  <a:pt x="16041" y="5262"/>
                </a:lnTo>
                <a:lnTo>
                  <a:pt x="16035" y="5255"/>
                </a:lnTo>
                <a:lnTo>
                  <a:pt x="16031" y="5246"/>
                </a:lnTo>
                <a:lnTo>
                  <a:pt x="16031" y="5239"/>
                </a:lnTo>
                <a:lnTo>
                  <a:pt x="16030" y="5230"/>
                </a:lnTo>
                <a:lnTo>
                  <a:pt x="16024" y="5214"/>
                </a:lnTo>
                <a:lnTo>
                  <a:pt x="16020" y="5197"/>
                </a:lnTo>
                <a:lnTo>
                  <a:pt x="16017" y="5187"/>
                </a:lnTo>
                <a:lnTo>
                  <a:pt x="16015" y="5178"/>
                </a:lnTo>
                <a:lnTo>
                  <a:pt x="16008" y="5170"/>
                </a:lnTo>
                <a:lnTo>
                  <a:pt x="16001" y="5163"/>
                </a:lnTo>
                <a:lnTo>
                  <a:pt x="15999" y="5157"/>
                </a:lnTo>
                <a:lnTo>
                  <a:pt x="15998" y="5152"/>
                </a:lnTo>
                <a:lnTo>
                  <a:pt x="15997" y="5147"/>
                </a:lnTo>
                <a:lnTo>
                  <a:pt x="15997" y="5142"/>
                </a:lnTo>
                <a:lnTo>
                  <a:pt x="16001" y="5137"/>
                </a:lnTo>
                <a:lnTo>
                  <a:pt x="16004" y="5131"/>
                </a:lnTo>
                <a:lnTo>
                  <a:pt x="16009" y="5128"/>
                </a:lnTo>
                <a:lnTo>
                  <a:pt x="16015" y="5127"/>
                </a:lnTo>
                <a:lnTo>
                  <a:pt x="16015" y="5121"/>
                </a:lnTo>
                <a:lnTo>
                  <a:pt x="16015" y="5115"/>
                </a:lnTo>
                <a:lnTo>
                  <a:pt x="16020" y="5106"/>
                </a:lnTo>
                <a:lnTo>
                  <a:pt x="16024" y="5098"/>
                </a:lnTo>
                <a:lnTo>
                  <a:pt x="16022" y="5088"/>
                </a:lnTo>
                <a:lnTo>
                  <a:pt x="16022" y="5079"/>
                </a:lnTo>
                <a:lnTo>
                  <a:pt x="16027" y="5063"/>
                </a:lnTo>
                <a:lnTo>
                  <a:pt x="16035" y="5046"/>
                </a:lnTo>
                <a:lnTo>
                  <a:pt x="16040" y="5039"/>
                </a:lnTo>
                <a:lnTo>
                  <a:pt x="16044" y="5031"/>
                </a:lnTo>
                <a:lnTo>
                  <a:pt x="16048" y="5026"/>
                </a:lnTo>
                <a:lnTo>
                  <a:pt x="16054" y="5021"/>
                </a:lnTo>
                <a:lnTo>
                  <a:pt x="16057" y="5014"/>
                </a:lnTo>
                <a:lnTo>
                  <a:pt x="16058" y="5006"/>
                </a:lnTo>
                <a:lnTo>
                  <a:pt x="16060" y="5003"/>
                </a:lnTo>
                <a:lnTo>
                  <a:pt x="16063" y="4998"/>
                </a:lnTo>
                <a:lnTo>
                  <a:pt x="16063" y="4995"/>
                </a:lnTo>
                <a:lnTo>
                  <a:pt x="16063" y="4993"/>
                </a:lnTo>
                <a:lnTo>
                  <a:pt x="16066" y="4983"/>
                </a:lnTo>
                <a:lnTo>
                  <a:pt x="16069" y="4972"/>
                </a:lnTo>
                <a:lnTo>
                  <a:pt x="16081" y="4965"/>
                </a:lnTo>
                <a:lnTo>
                  <a:pt x="16094" y="4958"/>
                </a:lnTo>
                <a:lnTo>
                  <a:pt x="16107" y="4954"/>
                </a:lnTo>
                <a:lnTo>
                  <a:pt x="16120" y="4949"/>
                </a:lnTo>
                <a:lnTo>
                  <a:pt x="16139" y="4951"/>
                </a:lnTo>
                <a:lnTo>
                  <a:pt x="16158" y="4952"/>
                </a:lnTo>
                <a:lnTo>
                  <a:pt x="16159" y="4959"/>
                </a:lnTo>
                <a:lnTo>
                  <a:pt x="16161" y="4965"/>
                </a:lnTo>
                <a:lnTo>
                  <a:pt x="16169" y="4970"/>
                </a:lnTo>
                <a:lnTo>
                  <a:pt x="16179" y="4977"/>
                </a:lnTo>
                <a:lnTo>
                  <a:pt x="16185" y="4978"/>
                </a:lnTo>
                <a:lnTo>
                  <a:pt x="16194" y="4980"/>
                </a:lnTo>
                <a:lnTo>
                  <a:pt x="16198" y="4981"/>
                </a:lnTo>
                <a:lnTo>
                  <a:pt x="16201" y="4983"/>
                </a:lnTo>
                <a:lnTo>
                  <a:pt x="16204" y="4983"/>
                </a:lnTo>
                <a:lnTo>
                  <a:pt x="16207" y="4981"/>
                </a:lnTo>
                <a:lnTo>
                  <a:pt x="16210" y="4977"/>
                </a:lnTo>
                <a:lnTo>
                  <a:pt x="16215" y="4972"/>
                </a:lnTo>
                <a:lnTo>
                  <a:pt x="16221" y="4967"/>
                </a:lnTo>
                <a:lnTo>
                  <a:pt x="16223" y="4961"/>
                </a:lnTo>
                <a:lnTo>
                  <a:pt x="16228" y="4961"/>
                </a:lnTo>
                <a:lnTo>
                  <a:pt x="16234" y="4962"/>
                </a:lnTo>
                <a:lnTo>
                  <a:pt x="16241" y="4954"/>
                </a:lnTo>
                <a:lnTo>
                  <a:pt x="16247" y="4949"/>
                </a:lnTo>
                <a:lnTo>
                  <a:pt x="16256" y="4938"/>
                </a:lnTo>
                <a:lnTo>
                  <a:pt x="16263" y="4926"/>
                </a:lnTo>
                <a:lnTo>
                  <a:pt x="16261" y="4922"/>
                </a:lnTo>
                <a:lnTo>
                  <a:pt x="16259" y="4918"/>
                </a:lnTo>
                <a:lnTo>
                  <a:pt x="16256" y="4919"/>
                </a:lnTo>
                <a:lnTo>
                  <a:pt x="16253" y="4921"/>
                </a:lnTo>
                <a:lnTo>
                  <a:pt x="16250" y="4918"/>
                </a:lnTo>
                <a:lnTo>
                  <a:pt x="16247" y="4913"/>
                </a:lnTo>
                <a:lnTo>
                  <a:pt x="16246" y="4906"/>
                </a:lnTo>
                <a:lnTo>
                  <a:pt x="16247" y="4900"/>
                </a:lnTo>
                <a:lnTo>
                  <a:pt x="16254" y="4895"/>
                </a:lnTo>
                <a:lnTo>
                  <a:pt x="16260" y="4889"/>
                </a:lnTo>
                <a:lnTo>
                  <a:pt x="16264" y="4890"/>
                </a:lnTo>
                <a:lnTo>
                  <a:pt x="16267" y="4893"/>
                </a:lnTo>
                <a:lnTo>
                  <a:pt x="16272" y="4887"/>
                </a:lnTo>
                <a:lnTo>
                  <a:pt x="16274" y="4880"/>
                </a:lnTo>
                <a:lnTo>
                  <a:pt x="16270" y="4882"/>
                </a:lnTo>
                <a:lnTo>
                  <a:pt x="16267" y="4882"/>
                </a:lnTo>
                <a:lnTo>
                  <a:pt x="16263" y="4877"/>
                </a:lnTo>
                <a:lnTo>
                  <a:pt x="16260" y="4875"/>
                </a:lnTo>
                <a:lnTo>
                  <a:pt x="16259" y="4863"/>
                </a:lnTo>
                <a:lnTo>
                  <a:pt x="16257" y="4853"/>
                </a:lnTo>
                <a:lnTo>
                  <a:pt x="16260" y="4841"/>
                </a:lnTo>
                <a:lnTo>
                  <a:pt x="16263" y="4831"/>
                </a:lnTo>
                <a:lnTo>
                  <a:pt x="16263" y="4824"/>
                </a:lnTo>
                <a:lnTo>
                  <a:pt x="16263" y="4817"/>
                </a:lnTo>
                <a:lnTo>
                  <a:pt x="16267" y="4807"/>
                </a:lnTo>
                <a:lnTo>
                  <a:pt x="16272" y="4797"/>
                </a:lnTo>
                <a:lnTo>
                  <a:pt x="16274" y="4794"/>
                </a:lnTo>
                <a:lnTo>
                  <a:pt x="16279" y="4792"/>
                </a:lnTo>
                <a:lnTo>
                  <a:pt x="16282" y="4785"/>
                </a:lnTo>
                <a:lnTo>
                  <a:pt x="16283" y="4779"/>
                </a:lnTo>
                <a:lnTo>
                  <a:pt x="16280" y="4775"/>
                </a:lnTo>
                <a:lnTo>
                  <a:pt x="16279" y="4772"/>
                </a:lnTo>
                <a:lnTo>
                  <a:pt x="16280" y="4767"/>
                </a:lnTo>
                <a:lnTo>
                  <a:pt x="16282" y="4762"/>
                </a:lnTo>
                <a:lnTo>
                  <a:pt x="16290" y="4759"/>
                </a:lnTo>
                <a:lnTo>
                  <a:pt x="16297" y="4756"/>
                </a:lnTo>
                <a:lnTo>
                  <a:pt x="16308" y="4756"/>
                </a:lnTo>
                <a:lnTo>
                  <a:pt x="16315" y="4758"/>
                </a:lnTo>
                <a:lnTo>
                  <a:pt x="16322" y="4764"/>
                </a:lnTo>
                <a:lnTo>
                  <a:pt x="16326" y="4768"/>
                </a:lnTo>
                <a:lnTo>
                  <a:pt x="16323" y="4774"/>
                </a:lnTo>
                <a:lnTo>
                  <a:pt x="16321" y="4778"/>
                </a:lnTo>
                <a:lnTo>
                  <a:pt x="16323" y="4779"/>
                </a:lnTo>
                <a:lnTo>
                  <a:pt x="16326" y="4785"/>
                </a:lnTo>
                <a:lnTo>
                  <a:pt x="16329" y="4787"/>
                </a:lnTo>
                <a:lnTo>
                  <a:pt x="16332" y="4788"/>
                </a:lnTo>
                <a:lnTo>
                  <a:pt x="16335" y="4788"/>
                </a:lnTo>
                <a:lnTo>
                  <a:pt x="16338" y="4788"/>
                </a:lnTo>
                <a:lnTo>
                  <a:pt x="16341" y="4795"/>
                </a:lnTo>
                <a:lnTo>
                  <a:pt x="16344" y="4801"/>
                </a:lnTo>
                <a:lnTo>
                  <a:pt x="16346" y="4805"/>
                </a:lnTo>
                <a:lnTo>
                  <a:pt x="16351" y="4807"/>
                </a:lnTo>
                <a:lnTo>
                  <a:pt x="16349" y="4807"/>
                </a:lnTo>
                <a:lnTo>
                  <a:pt x="16348" y="4810"/>
                </a:lnTo>
                <a:lnTo>
                  <a:pt x="16345" y="4813"/>
                </a:lnTo>
                <a:lnTo>
                  <a:pt x="16346" y="4814"/>
                </a:lnTo>
                <a:lnTo>
                  <a:pt x="16349" y="4815"/>
                </a:lnTo>
                <a:lnTo>
                  <a:pt x="16354" y="4814"/>
                </a:lnTo>
                <a:lnTo>
                  <a:pt x="16357" y="4811"/>
                </a:lnTo>
                <a:lnTo>
                  <a:pt x="16359" y="4805"/>
                </a:lnTo>
                <a:lnTo>
                  <a:pt x="16365" y="4804"/>
                </a:lnTo>
                <a:lnTo>
                  <a:pt x="16372" y="4804"/>
                </a:lnTo>
                <a:lnTo>
                  <a:pt x="16375" y="4800"/>
                </a:lnTo>
                <a:lnTo>
                  <a:pt x="16377" y="4795"/>
                </a:lnTo>
                <a:lnTo>
                  <a:pt x="16371" y="4792"/>
                </a:lnTo>
                <a:lnTo>
                  <a:pt x="16364" y="4790"/>
                </a:lnTo>
                <a:lnTo>
                  <a:pt x="16361" y="4784"/>
                </a:lnTo>
                <a:lnTo>
                  <a:pt x="16358" y="4778"/>
                </a:lnTo>
                <a:lnTo>
                  <a:pt x="16357" y="4769"/>
                </a:lnTo>
                <a:lnTo>
                  <a:pt x="16358" y="4765"/>
                </a:lnTo>
                <a:lnTo>
                  <a:pt x="16355" y="4764"/>
                </a:lnTo>
                <a:lnTo>
                  <a:pt x="16352" y="4761"/>
                </a:lnTo>
                <a:lnTo>
                  <a:pt x="16349" y="4758"/>
                </a:lnTo>
                <a:lnTo>
                  <a:pt x="16349" y="4754"/>
                </a:lnTo>
                <a:lnTo>
                  <a:pt x="16346" y="4745"/>
                </a:lnTo>
                <a:lnTo>
                  <a:pt x="16345" y="4736"/>
                </a:lnTo>
                <a:lnTo>
                  <a:pt x="16345" y="4732"/>
                </a:lnTo>
                <a:lnTo>
                  <a:pt x="16345" y="4728"/>
                </a:lnTo>
                <a:lnTo>
                  <a:pt x="16351" y="4725"/>
                </a:lnTo>
                <a:lnTo>
                  <a:pt x="16355" y="4723"/>
                </a:lnTo>
                <a:lnTo>
                  <a:pt x="16354" y="4718"/>
                </a:lnTo>
                <a:lnTo>
                  <a:pt x="16352" y="4713"/>
                </a:lnTo>
                <a:lnTo>
                  <a:pt x="16355" y="4706"/>
                </a:lnTo>
                <a:lnTo>
                  <a:pt x="16358" y="4699"/>
                </a:lnTo>
                <a:lnTo>
                  <a:pt x="16362" y="4696"/>
                </a:lnTo>
                <a:lnTo>
                  <a:pt x="16367" y="4693"/>
                </a:lnTo>
                <a:lnTo>
                  <a:pt x="16371" y="4692"/>
                </a:lnTo>
                <a:lnTo>
                  <a:pt x="16374" y="4690"/>
                </a:lnTo>
                <a:lnTo>
                  <a:pt x="16374" y="4684"/>
                </a:lnTo>
                <a:lnTo>
                  <a:pt x="16374" y="4679"/>
                </a:lnTo>
                <a:lnTo>
                  <a:pt x="16377" y="4670"/>
                </a:lnTo>
                <a:lnTo>
                  <a:pt x="16378" y="4663"/>
                </a:lnTo>
                <a:lnTo>
                  <a:pt x="16381" y="4659"/>
                </a:lnTo>
                <a:lnTo>
                  <a:pt x="16385" y="4653"/>
                </a:lnTo>
                <a:lnTo>
                  <a:pt x="16382" y="4650"/>
                </a:lnTo>
                <a:lnTo>
                  <a:pt x="16380" y="4648"/>
                </a:lnTo>
                <a:lnTo>
                  <a:pt x="16377" y="4648"/>
                </a:lnTo>
                <a:lnTo>
                  <a:pt x="16371" y="4651"/>
                </a:lnTo>
                <a:lnTo>
                  <a:pt x="16367" y="4651"/>
                </a:lnTo>
                <a:lnTo>
                  <a:pt x="16362" y="4651"/>
                </a:lnTo>
                <a:lnTo>
                  <a:pt x="16359" y="4648"/>
                </a:lnTo>
                <a:lnTo>
                  <a:pt x="16358" y="4644"/>
                </a:lnTo>
                <a:lnTo>
                  <a:pt x="16349" y="4633"/>
                </a:lnTo>
                <a:lnTo>
                  <a:pt x="16344" y="4620"/>
                </a:lnTo>
                <a:lnTo>
                  <a:pt x="16339" y="4607"/>
                </a:lnTo>
                <a:lnTo>
                  <a:pt x="16336" y="4594"/>
                </a:lnTo>
                <a:lnTo>
                  <a:pt x="16339" y="4578"/>
                </a:lnTo>
                <a:lnTo>
                  <a:pt x="16342" y="4563"/>
                </a:lnTo>
                <a:lnTo>
                  <a:pt x="16341" y="4558"/>
                </a:lnTo>
                <a:lnTo>
                  <a:pt x="16339" y="4555"/>
                </a:lnTo>
                <a:lnTo>
                  <a:pt x="16339" y="4552"/>
                </a:lnTo>
                <a:lnTo>
                  <a:pt x="16338" y="4551"/>
                </a:lnTo>
                <a:lnTo>
                  <a:pt x="16338" y="4549"/>
                </a:lnTo>
                <a:lnTo>
                  <a:pt x="16341" y="4549"/>
                </a:lnTo>
                <a:lnTo>
                  <a:pt x="16338" y="4539"/>
                </a:lnTo>
                <a:lnTo>
                  <a:pt x="16335" y="4532"/>
                </a:lnTo>
                <a:lnTo>
                  <a:pt x="16331" y="4532"/>
                </a:lnTo>
                <a:lnTo>
                  <a:pt x="16326" y="4532"/>
                </a:lnTo>
                <a:lnTo>
                  <a:pt x="16323" y="4538"/>
                </a:lnTo>
                <a:lnTo>
                  <a:pt x="16322" y="4542"/>
                </a:lnTo>
                <a:lnTo>
                  <a:pt x="16318" y="4549"/>
                </a:lnTo>
                <a:lnTo>
                  <a:pt x="16313" y="4555"/>
                </a:lnTo>
                <a:lnTo>
                  <a:pt x="16310" y="4556"/>
                </a:lnTo>
                <a:lnTo>
                  <a:pt x="16308" y="4556"/>
                </a:lnTo>
                <a:lnTo>
                  <a:pt x="16306" y="4553"/>
                </a:lnTo>
                <a:lnTo>
                  <a:pt x="16305" y="4549"/>
                </a:lnTo>
                <a:lnTo>
                  <a:pt x="16302" y="4549"/>
                </a:lnTo>
                <a:lnTo>
                  <a:pt x="16300" y="4551"/>
                </a:lnTo>
                <a:lnTo>
                  <a:pt x="16296" y="4559"/>
                </a:lnTo>
                <a:lnTo>
                  <a:pt x="16295" y="4569"/>
                </a:lnTo>
                <a:lnTo>
                  <a:pt x="16296" y="4574"/>
                </a:lnTo>
                <a:lnTo>
                  <a:pt x="16297" y="4579"/>
                </a:lnTo>
                <a:lnTo>
                  <a:pt x="16293" y="4582"/>
                </a:lnTo>
                <a:lnTo>
                  <a:pt x="16289" y="4585"/>
                </a:lnTo>
                <a:lnTo>
                  <a:pt x="16285" y="4582"/>
                </a:lnTo>
                <a:lnTo>
                  <a:pt x="16280" y="4579"/>
                </a:lnTo>
                <a:lnTo>
                  <a:pt x="16277" y="4581"/>
                </a:lnTo>
                <a:lnTo>
                  <a:pt x="16274" y="4584"/>
                </a:lnTo>
                <a:lnTo>
                  <a:pt x="16273" y="4587"/>
                </a:lnTo>
                <a:lnTo>
                  <a:pt x="16273" y="4588"/>
                </a:lnTo>
                <a:lnTo>
                  <a:pt x="16272" y="4588"/>
                </a:lnTo>
                <a:lnTo>
                  <a:pt x="16267" y="4588"/>
                </a:lnTo>
                <a:lnTo>
                  <a:pt x="16264" y="4587"/>
                </a:lnTo>
                <a:lnTo>
                  <a:pt x="16263" y="4585"/>
                </a:lnTo>
                <a:lnTo>
                  <a:pt x="16261" y="4581"/>
                </a:lnTo>
                <a:lnTo>
                  <a:pt x="16260" y="4576"/>
                </a:lnTo>
                <a:lnTo>
                  <a:pt x="16261" y="4574"/>
                </a:lnTo>
                <a:lnTo>
                  <a:pt x="16261" y="4569"/>
                </a:lnTo>
                <a:lnTo>
                  <a:pt x="16261" y="4568"/>
                </a:lnTo>
                <a:lnTo>
                  <a:pt x="16261" y="4566"/>
                </a:lnTo>
                <a:lnTo>
                  <a:pt x="16261" y="4565"/>
                </a:lnTo>
                <a:lnTo>
                  <a:pt x="16260" y="4565"/>
                </a:lnTo>
                <a:lnTo>
                  <a:pt x="16257" y="4566"/>
                </a:lnTo>
                <a:lnTo>
                  <a:pt x="16254" y="4568"/>
                </a:lnTo>
                <a:lnTo>
                  <a:pt x="16251" y="4568"/>
                </a:lnTo>
                <a:lnTo>
                  <a:pt x="16247" y="4568"/>
                </a:lnTo>
                <a:lnTo>
                  <a:pt x="16244" y="4571"/>
                </a:lnTo>
                <a:lnTo>
                  <a:pt x="16241" y="4575"/>
                </a:lnTo>
                <a:lnTo>
                  <a:pt x="16238" y="4579"/>
                </a:lnTo>
                <a:lnTo>
                  <a:pt x="16237" y="4582"/>
                </a:lnTo>
                <a:lnTo>
                  <a:pt x="16227" y="4582"/>
                </a:lnTo>
                <a:lnTo>
                  <a:pt x="16218" y="4581"/>
                </a:lnTo>
                <a:lnTo>
                  <a:pt x="16215" y="4578"/>
                </a:lnTo>
                <a:lnTo>
                  <a:pt x="16211" y="4578"/>
                </a:lnTo>
                <a:lnTo>
                  <a:pt x="16205" y="4585"/>
                </a:lnTo>
                <a:lnTo>
                  <a:pt x="16198" y="4591"/>
                </a:lnTo>
                <a:lnTo>
                  <a:pt x="16197" y="4597"/>
                </a:lnTo>
                <a:lnTo>
                  <a:pt x="16197" y="4604"/>
                </a:lnTo>
                <a:lnTo>
                  <a:pt x="16182" y="4598"/>
                </a:lnTo>
                <a:lnTo>
                  <a:pt x="16169" y="4589"/>
                </a:lnTo>
                <a:lnTo>
                  <a:pt x="16166" y="4587"/>
                </a:lnTo>
                <a:lnTo>
                  <a:pt x="16166" y="4587"/>
                </a:lnTo>
                <a:lnTo>
                  <a:pt x="16158" y="4576"/>
                </a:lnTo>
                <a:lnTo>
                  <a:pt x="16149" y="4563"/>
                </a:lnTo>
                <a:lnTo>
                  <a:pt x="16142" y="4549"/>
                </a:lnTo>
                <a:lnTo>
                  <a:pt x="16136" y="4535"/>
                </a:lnTo>
                <a:lnTo>
                  <a:pt x="16129" y="4516"/>
                </a:lnTo>
                <a:lnTo>
                  <a:pt x="16120" y="4496"/>
                </a:lnTo>
                <a:lnTo>
                  <a:pt x="16115" y="4474"/>
                </a:lnTo>
                <a:lnTo>
                  <a:pt x="16110" y="4453"/>
                </a:lnTo>
                <a:lnTo>
                  <a:pt x="16107" y="4438"/>
                </a:lnTo>
                <a:lnTo>
                  <a:pt x="16106" y="4424"/>
                </a:lnTo>
                <a:lnTo>
                  <a:pt x="16106" y="4409"/>
                </a:lnTo>
                <a:lnTo>
                  <a:pt x="16106" y="4396"/>
                </a:lnTo>
                <a:lnTo>
                  <a:pt x="16106" y="4385"/>
                </a:lnTo>
                <a:lnTo>
                  <a:pt x="16107" y="4371"/>
                </a:lnTo>
                <a:lnTo>
                  <a:pt x="16112" y="4363"/>
                </a:lnTo>
                <a:lnTo>
                  <a:pt x="16115" y="4356"/>
                </a:lnTo>
                <a:lnTo>
                  <a:pt x="16116" y="4339"/>
                </a:lnTo>
                <a:lnTo>
                  <a:pt x="16117" y="4322"/>
                </a:lnTo>
                <a:lnTo>
                  <a:pt x="16122" y="4304"/>
                </a:lnTo>
                <a:lnTo>
                  <a:pt x="16126" y="4287"/>
                </a:lnTo>
                <a:lnTo>
                  <a:pt x="16133" y="4273"/>
                </a:lnTo>
                <a:lnTo>
                  <a:pt x="16139" y="4258"/>
                </a:lnTo>
                <a:lnTo>
                  <a:pt x="16143" y="4255"/>
                </a:lnTo>
                <a:lnTo>
                  <a:pt x="16151" y="4255"/>
                </a:lnTo>
                <a:lnTo>
                  <a:pt x="16151" y="4255"/>
                </a:lnTo>
                <a:lnTo>
                  <a:pt x="16151" y="4255"/>
                </a:lnTo>
                <a:lnTo>
                  <a:pt x="16151" y="4255"/>
                </a:lnTo>
                <a:lnTo>
                  <a:pt x="16151" y="4255"/>
                </a:lnTo>
                <a:lnTo>
                  <a:pt x="16152" y="4258"/>
                </a:lnTo>
                <a:lnTo>
                  <a:pt x="16153" y="4260"/>
                </a:lnTo>
                <a:lnTo>
                  <a:pt x="16153" y="4260"/>
                </a:lnTo>
                <a:lnTo>
                  <a:pt x="16153" y="4260"/>
                </a:lnTo>
                <a:lnTo>
                  <a:pt x="16159" y="4261"/>
                </a:lnTo>
                <a:lnTo>
                  <a:pt x="16165" y="4261"/>
                </a:lnTo>
                <a:lnTo>
                  <a:pt x="16171" y="4261"/>
                </a:lnTo>
                <a:lnTo>
                  <a:pt x="16177" y="4258"/>
                </a:lnTo>
                <a:lnTo>
                  <a:pt x="16181" y="4255"/>
                </a:lnTo>
                <a:lnTo>
                  <a:pt x="16185" y="4252"/>
                </a:lnTo>
                <a:lnTo>
                  <a:pt x="16188" y="4248"/>
                </a:lnTo>
                <a:lnTo>
                  <a:pt x="16188" y="4245"/>
                </a:lnTo>
                <a:lnTo>
                  <a:pt x="16198" y="4239"/>
                </a:lnTo>
                <a:lnTo>
                  <a:pt x="16208" y="4234"/>
                </a:lnTo>
                <a:lnTo>
                  <a:pt x="16211" y="4229"/>
                </a:lnTo>
                <a:lnTo>
                  <a:pt x="16214" y="4227"/>
                </a:lnTo>
                <a:lnTo>
                  <a:pt x="16221" y="4228"/>
                </a:lnTo>
                <a:lnTo>
                  <a:pt x="16228" y="4228"/>
                </a:lnTo>
                <a:lnTo>
                  <a:pt x="16247" y="4216"/>
                </a:lnTo>
                <a:lnTo>
                  <a:pt x="16282" y="4189"/>
                </a:lnTo>
                <a:lnTo>
                  <a:pt x="16316" y="4162"/>
                </a:lnTo>
                <a:lnTo>
                  <a:pt x="16333" y="4147"/>
                </a:lnTo>
                <a:lnTo>
                  <a:pt x="16345" y="4139"/>
                </a:lnTo>
                <a:lnTo>
                  <a:pt x="16357" y="4131"/>
                </a:lnTo>
                <a:lnTo>
                  <a:pt x="16369" y="4131"/>
                </a:lnTo>
                <a:lnTo>
                  <a:pt x="16382" y="4131"/>
                </a:lnTo>
                <a:lnTo>
                  <a:pt x="16398" y="4134"/>
                </a:lnTo>
                <a:lnTo>
                  <a:pt x="16414" y="4139"/>
                </a:lnTo>
                <a:lnTo>
                  <a:pt x="16416" y="4137"/>
                </a:lnTo>
                <a:lnTo>
                  <a:pt x="16418" y="4139"/>
                </a:lnTo>
                <a:lnTo>
                  <a:pt x="16421" y="4140"/>
                </a:lnTo>
                <a:lnTo>
                  <a:pt x="16426" y="4143"/>
                </a:lnTo>
                <a:lnTo>
                  <a:pt x="16433" y="4152"/>
                </a:lnTo>
                <a:lnTo>
                  <a:pt x="16441" y="4163"/>
                </a:lnTo>
                <a:lnTo>
                  <a:pt x="16449" y="4176"/>
                </a:lnTo>
                <a:lnTo>
                  <a:pt x="16454" y="4188"/>
                </a:lnTo>
                <a:lnTo>
                  <a:pt x="16459" y="4199"/>
                </a:lnTo>
                <a:lnTo>
                  <a:pt x="16460" y="4206"/>
                </a:lnTo>
                <a:lnTo>
                  <a:pt x="16457" y="4214"/>
                </a:lnTo>
                <a:lnTo>
                  <a:pt x="16454" y="4221"/>
                </a:lnTo>
                <a:lnTo>
                  <a:pt x="16450" y="4227"/>
                </a:lnTo>
                <a:lnTo>
                  <a:pt x="16444" y="4232"/>
                </a:lnTo>
                <a:lnTo>
                  <a:pt x="16434" y="4242"/>
                </a:lnTo>
                <a:lnTo>
                  <a:pt x="16424" y="4252"/>
                </a:lnTo>
                <a:lnTo>
                  <a:pt x="16423" y="4258"/>
                </a:lnTo>
                <a:lnTo>
                  <a:pt x="16424" y="4264"/>
                </a:lnTo>
                <a:lnTo>
                  <a:pt x="16424" y="4265"/>
                </a:lnTo>
                <a:lnTo>
                  <a:pt x="16427" y="4268"/>
                </a:lnTo>
                <a:lnTo>
                  <a:pt x="16430" y="4270"/>
                </a:lnTo>
                <a:lnTo>
                  <a:pt x="16431" y="4268"/>
                </a:lnTo>
                <a:lnTo>
                  <a:pt x="16434" y="4261"/>
                </a:lnTo>
                <a:lnTo>
                  <a:pt x="16437" y="4257"/>
                </a:lnTo>
                <a:lnTo>
                  <a:pt x="16440" y="4255"/>
                </a:lnTo>
                <a:lnTo>
                  <a:pt x="16443" y="4255"/>
                </a:lnTo>
                <a:lnTo>
                  <a:pt x="16444" y="4257"/>
                </a:lnTo>
                <a:lnTo>
                  <a:pt x="16447" y="4260"/>
                </a:lnTo>
                <a:lnTo>
                  <a:pt x="16452" y="4260"/>
                </a:lnTo>
                <a:lnTo>
                  <a:pt x="16456" y="4257"/>
                </a:lnTo>
                <a:lnTo>
                  <a:pt x="16460" y="4254"/>
                </a:lnTo>
                <a:lnTo>
                  <a:pt x="16463" y="4251"/>
                </a:lnTo>
                <a:lnTo>
                  <a:pt x="16473" y="4254"/>
                </a:lnTo>
                <a:lnTo>
                  <a:pt x="16482" y="4255"/>
                </a:lnTo>
                <a:lnTo>
                  <a:pt x="16489" y="4248"/>
                </a:lnTo>
                <a:lnTo>
                  <a:pt x="16493" y="4239"/>
                </a:lnTo>
                <a:lnTo>
                  <a:pt x="16501" y="4235"/>
                </a:lnTo>
                <a:lnTo>
                  <a:pt x="16506" y="4232"/>
                </a:lnTo>
                <a:lnTo>
                  <a:pt x="16509" y="4231"/>
                </a:lnTo>
                <a:lnTo>
                  <a:pt x="16511" y="4229"/>
                </a:lnTo>
                <a:lnTo>
                  <a:pt x="16515" y="4232"/>
                </a:lnTo>
                <a:lnTo>
                  <a:pt x="16518" y="4235"/>
                </a:lnTo>
                <a:lnTo>
                  <a:pt x="16524" y="4231"/>
                </a:lnTo>
                <a:lnTo>
                  <a:pt x="16532" y="4227"/>
                </a:lnTo>
                <a:lnTo>
                  <a:pt x="16535" y="4222"/>
                </a:lnTo>
                <a:lnTo>
                  <a:pt x="16538" y="4219"/>
                </a:lnTo>
                <a:lnTo>
                  <a:pt x="16542" y="4215"/>
                </a:lnTo>
                <a:lnTo>
                  <a:pt x="16545" y="4208"/>
                </a:lnTo>
                <a:lnTo>
                  <a:pt x="16547" y="4205"/>
                </a:lnTo>
                <a:lnTo>
                  <a:pt x="16547" y="4203"/>
                </a:lnTo>
                <a:lnTo>
                  <a:pt x="16547" y="4201"/>
                </a:lnTo>
                <a:lnTo>
                  <a:pt x="16544" y="4201"/>
                </a:lnTo>
                <a:lnTo>
                  <a:pt x="16532" y="4198"/>
                </a:lnTo>
                <a:lnTo>
                  <a:pt x="16522" y="4198"/>
                </a:lnTo>
                <a:lnTo>
                  <a:pt x="16513" y="4202"/>
                </a:lnTo>
                <a:lnTo>
                  <a:pt x="16505" y="4205"/>
                </a:lnTo>
                <a:lnTo>
                  <a:pt x="16503" y="4206"/>
                </a:lnTo>
                <a:lnTo>
                  <a:pt x="16501" y="4205"/>
                </a:lnTo>
                <a:lnTo>
                  <a:pt x="16499" y="4203"/>
                </a:lnTo>
                <a:lnTo>
                  <a:pt x="16496" y="4201"/>
                </a:lnTo>
                <a:lnTo>
                  <a:pt x="16492" y="4195"/>
                </a:lnTo>
                <a:lnTo>
                  <a:pt x="16488" y="4186"/>
                </a:lnTo>
                <a:lnTo>
                  <a:pt x="16479" y="4170"/>
                </a:lnTo>
                <a:lnTo>
                  <a:pt x="16476" y="4162"/>
                </a:lnTo>
                <a:lnTo>
                  <a:pt x="16475" y="4157"/>
                </a:lnTo>
                <a:lnTo>
                  <a:pt x="16475" y="4150"/>
                </a:lnTo>
                <a:lnTo>
                  <a:pt x="16476" y="4134"/>
                </a:lnTo>
                <a:lnTo>
                  <a:pt x="16476" y="4114"/>
                </a:lnTo>
                <a:lnTo>
                  <a:pt x="16476" y="4104"/>
                </a:lnTo>
                <a:lnTo>
                  <a:pt x="16479" y="4095"/>
                </a:lnTo>
                <a:lnTo>
                  <a:pt x="16480" y="4091"/>
                </a:lnTo>
                <a:lnTo>
                  <a:pt x="16482" y="4087"/>
                </a:lnTo>
                <a:lnTo>
                  <a:pt x="16485" y="4084"/>
                </a:lnTo>
                <a:lnTo>
                  <a:pt x="16489" y="4081"/>
                </a:lnTo>
                <a:lnTo>
                  <a:pt x="16498" y="4081"/>
                </a:lnTo>
                <a:lnTo>
                  <a:pt x="16506" y="4080"/>
                </a:lnTo>
                <a:lnTo>
                  <a:pt x="16513" y="4078"/>
                </a:lnTo>
                <a:lnTo>
                  <a:pt x="16519" y="4075"/>
                </a:lnTo>
                <a:lnTo>
                  <a:pt x="16522" y="4062"/>
                </a:lnTo>
                <a:lnTo>
                  <a:pt x="16526" y="4048"/>
                </a:lnTo>
                <a:lnTo>
                  <a:pt x="16531" y="4047"/>
                </a:lnTo>
                <a:lnTo>
                  <a:pt x="16535" y="4047"/>
                </a:lnTo>
                <a:lnTo>
                  <a:pt x="16541" y="4048"/>
                </a:lnTo>
                <a:lnTo>
                  <a:pt x="16548" y="4048"/>
                </a:lnTo>
                <a:lnTo>
                  <a:pt x="16554" y="4038"/>
                </a:lnTo>
                <a:lnTo>
                  <a:pt x="16560" y="4029"/>
                </a:lnTo>
                <a:lnTo>
                  <a:pt x="16570" y="4025"/>
                </a:lnTo>
                <a:lnTo>
                  <a:pt x="16577" y="4019"/>
                </a:lnTo>
                <a:lnTo>
                  <a:pt x="16580" y="4018"/>
                </a:lnTo>
                <a:lnTo>
                  <a:pt x="16583" y="4016"/>
                </a:lnTo>
                <a:lnTo>
                  <a:pt x="16584" y="4015"/>
                </a:lnTo>
                <a:lnTo>
                  <a:pt x="16584" y="4013"/>
                </a:lnTo>
                <a:lnTo>
                  <a:pt x="16581" y="4013"/>
                </a:lnTo>
                <a:lnTo>
                  <a:pt x="16578" y="4011"/>
                </a:lnTo>
                <a:lnTo>
                  <a:pt x="16571" y="4012"/>
                </a:lnTo>
                <a:lnTo>
                  <a:pt x="16561" y="4015"/>
                </a:lnTo>
                <a:lnTo>
                  <a:pt x="16557" y="4016"/>
                </a:lnTo>
                <a:lnTo>
                  <a:pt x="16551" y="4018"/>
                </a:lnTo>
                <a:lnTo>
                  <a:pt x="16549" y="4013"/>
                </a:lnTo>
                <a:lnTo>
                  <a:pt x="16548" y="4011"/>
                </a:lnTo>
                <a:lnTo>
                  <a:pt x="16549" y="4006"/>
                </a:lnTo>
                <a:lnTo>
                  <a:pt x="16551" y="4000"/>
                </a:lnTo>
                <a:lnTo>
                  <a:pt x="16547" y="3999"/>
                </a:lnTo>
                <a:lnTo>
                  <a:pt x="16542" y="3996"/>
                </a:lnTo>
                <a:lnTo>
                  <a:pt x="16541" y="3990"/>
                </a:lnTo>
                <a:lnTo>
                  <a:pt x="16539" y="3985"/>
                </a:lnTo>
                <a:lnTo>
                  <a:pt x="16537" y="3989"/>
                </a:lnTo>
                <a:lnTo>
                  <a:pt x="16532" y="3993"/>
                </a:lnTo>
                <a:lnTo>
                  <a:pt x="16537" y="4000"/>
                </a:lnTo>
                <a:lnTo>
                  <a:pt x="16541" y="4008"/>
                </a:lnTo>
                <a:lnTo>
                  <a:pt x="16532" y="4013"/>
                </a:lnTo>
                <a:lnTo>
                  <a:pt x="16522" y="4025"/>
                </a:lnTo>
                <a:lnTo>
                  <a:pt x="16516" y="4025"/>
                </a:lnTo>
                <a:lnTo>
                  <a:pt x="16511" y="4025"/>
                </a:lnTo>
                <a:lnTo>
                  <a:pt x="16502" y="4022"/>
                </a:lnTo>
                <a:lnTo>
                  <a:pt x="16495" y="4019"/>
                </a:lnTo>
                <a:lnTo>
                  <a:pt x="16492" y="4016"/>
                </a:lnTo>
                <a:lnTo>
                  <a:pt x="16489" y="4016"/>
                </a:lnTo>
                <a:lnTo>
                  <a:pt x="16486" y="4018"/>
                </a:lnTo>
                <a:lnTo>
                  <a:pt x="16482" y="4019"/>
                </a:lnTo>
                <a:lnTo>
                  <a:pt x="16479" y="4019"/>
                </a:lnTo>
                <a:lnTo>
                  <a:pt x="16475" y="4018"/>
                </a:lnTo>
                <a:lnTo>
                  <a:pt x="16472" y="4016"/>
                </a:lnTo>
                <a:lnTo>
                  <a:pt x="16469" y="4015"/>
                </a:lnTo>
                <a:lnTo>
                  <a:pt x="16467" y="4011"/>
                </a:lnTo>
                <a:lnTo>
                  <a:pt x="16465" y="4006"/>
                </a:lnTo>
                <a:lnTo>
                  <a:pt x="16463" y="4002"/>
                </a:lnTo>
                <a:lnTo>
                  <a:pt x="16463" y="3996"/>
                </a:lnTo>
                <a:lnTo>
                  <a:pt x="16454" y="3992"/>
                </a:lnTo>
                <a:lnTo>
                  <a:pt x="16446" y="3986"/>
                </a:lnTo>
                <a:lnTo>
                  <a:pt x="16441" y="3969"/>
                </a:lnTo>
                <a:lnTo>
                  <a:pt x="16439" y="3953"/>
                </a:lnTo>
                <a:lnTo>
                  <a:pt x="16443" y="3941"/>
                </a:lnTo>
                <a:lnTo>
                  <a:pt x="16446" y="3934"/>
                </a:lnTo>
                <a:lnTo>
                  <a:pt x="16452" y="3928"/>
                </a:lnTo>
                <a:lnTo>
                  <a:pt x="16457" y="3924"/>
                </a:lnTo>
                <a:lnTo>
                  <a:pt x="16460" y="3915"/>
                </a:lnTo>
                <a:lnTo>
                  <a:pt x="16460" y="3911"/>
                </a:lnTo>
                <a:lnTo>
                  <a:pt x="16460" y="3908"/>
                </a:lnTo>
                <a:lnTo>
                  <a:pt x="16457" y="3905"/>
                </a:lnTo>
                <a:lnTo>
                  <a:pt x="16454" y="3905"/>
                </a:lnTo>
                <a:lnTo>
                  <a:pt x="16452" y="3905"/>
                </a:lnTo>
                <a:lnTo>
                  <a:pt x="16452" y="3904"/>
                </a:lnTo>
                <a:lnTo>
                  <a:pt x="16452" y="3904"/>
                </a:lnTo>
                <a:lnTo>
                  <a:pt x="16449" y="3907"/>
                </a:lnTo>
                <a:lnTo>
                  <a:pt x="16443" y="3911"/>
                </a:lnTo>
                <a:lnTo>
                  <a:pt x="16437" y="3920"/>
                </a:lnTo>
                <a:lnTo>
                  <a:pt x="16431" y="3928"/>
                </a:lnTo>
                <a:lnTo>
                  <a:pt x="16426" y="3931"/>
                </a:lnTo>
                <a:lnTo>
                  <a:pt x="16421" y="3933"/>
                </a:lnTo>
                <a:lnTo>
                  <a:pt x="16416" y="3928"/>
                </a:lnTo>
                <a:lnTo>
                  <a:pt x="16411" y="3924"/>
                </a:lnTo>
                <a:lnTo>
                  <a:pt x="16405" y="3930"/>
                </a:lnTo>
                <a:lnTo>
                  <a:pt x="16400" y="3936"/>
                </a:lnTo>
                <a:lnTo>
                  <a:pt x="16394" y="3939"/>
                </a:lnTo>
                <a:lnTo>
                  <a:pt x="16387" y="3940"/>
                </a:lnTo>
                <a:lnTo>
                  <a:pt x="16384" y="3941"/>
                </a:lnTo>
                <a:lnTo>
                  <a:pt x="16382" y="3944"/>
                </a:lnTo>
                <a:lnTo>
                  <a:pt x="16382" y="3946"/>
                </a:lnTo>
                <a:lnTo>
                  <a:pt x="16382" y="3951"/>
                </a:lnTo>
                <a:lnTo>
                  <a:pt x="16387" y="3951"/>
                </a:lnTo>
                <a:lnTo>
                  <a:pt x="16393" y="3950"/>
                </a:lnTo>
                <a:lnTo>
                  <a:pt x="16394" y="3950"/>
                </a:lnTo>
                <a:lnTo>
                  <a:pt x="16397" y="3953"/>
                </a:lnTo>
                <a:lnTo>
                  <a:pt x="16397" y="3954"/>
                </a:lnTo>
                <a:lnTo>
                  <a:pt x="16397" y="3956"/>
                </a:lnTo>
                <a:lnTo>
                  <a:pt x="16393" y="3962"/>
                </a:lnTo>
                <a:lnTo>
                  <a:pt x="16385" y="3967"/>
                </a:lnTo>
                <a:lnTo>
                  <a:pt x="16381" y="3973"/>
                </a:lnTo>
                <a:lnTo>
                  <a:pt x="16377" y="3977"/>
                </a:lnTo>
                <a:lnTo>
                  <a:pt x="16374" y="3980"/>
                </a:lnTo>
                <a:lnTo>
                  <a:pt x="16369" y="3982"/>
                </a:lnTo>
                <a:lnTo>
                  <a:pt x="16365" y="3990"/>
                </a:lnTo>
                <a:lnTo>
                  <a:pt x="16361" y="3998"/>
                </a:lnTo>
                <a:lnTo>
                  <a:pt x="16359" y="3998"/>
                </a:lnTo>
                <a:lnTo>
                  <a:pt x="16359" y="4000"/>
                </a:lnTo>
                <a:lnTo>
                  <a:pt x="16359" y="4003"/>
                </a:lnTo>
                <a:lnTo>
                  <a:pt x="16361" y="4008"/>
                </a:lnTo>
                <a:lnTo>
                  <a:pt x="16367" y="4012"/>
                </a:lnTo>
                <a:lnTo>
                  <a:pt x="16372" y="4016"/>
                </a:lnTo>
                <a:lnTo>
                  <a:pt x="16369" y="4022"/>
                </a:lnTo>
                <a:lnTo>
                  <a:pt x="16365" y="4028"/>
                </a:lnTo>
                <a:lnTo>
                  <a:pt x="16361" y="4031"/>
                </a:lnTo>
                <a:lnTo>
                  <a:pt x="16359" y="4032"/>
                </a:lnTo>
                <a:lnTo>
                  <a:pt x="16354" y="4028"/>
                </a:lnTo>
                <a:lnTo>
                  <a:pt x="16351" y="4026"/>
                </a:lnTo>
                <a:lnTo>
                  <a:pt x="16348" y="4026"/>
                </a:lnTo>
                <a:lnTo>
                  <a:pt x="16342" y="4026"/>
                </a:lnTo>
                <a:lnTo>
                  <a:pt x="16339" y="4025"/>
                </a:lnTo>
                <a:lnTo>
                  <a:pt x="16336" y="4026"/>
                </a:lnTo>
                <a:lnTo>
                  <a:pt x="16335" y="4028"/>
                </a:lnTo>
                <a:lnTo>
                  <a:pt x="16333" y="4032"/>
                </a:lnTo>
                <a:lnTo>
                  <a:pt x="16332" y="4041"/>
                </a:lnTo>
                <a:lnTo>
                  <a:pt x="16331" y="4047"/>
                </a:lnTo>
                <a:lnTo>
                  <a:pt x="16325" y="4049"/>
                </a:lnTo>
                <a:lnTo>
                  <a:pt x="16316" y="4051"/>
                </a:lnTo>
                <a:lnTo>
                  <a:pt x="16312" y="4051"/>
                </a:lnTo>
                <a:lnTo>
                  <a:pt x="16308" y="4051"/>
                </a:lnTo>
                <a:lnTo>
                  <a:pt x="16305" y="4049"/>
                </a:lnTo>
                <a:lnTo>
                  <a:pt x="16302" y="4048"/>
                </a:lnTo>
                <a:lnTo>
                  <a:pt x="16300" y="4044"/>
                </a:lnTo>
                <a:lnTo>
                  <a:pt x="16299" y="4041"/>
                </a:lnTo>
                <a:lnTo>
                  <a:pt x="16296" y="4038"/>
                </a:lnTo>
                <a:lnTo>
                  <a:pt x="16293" y="4035"/>
                </a:lnTo>
                <a:lnTo>
                  <a:pt x="16289" y="4041"/>
                </a:lnTo>
                <a:lnTo>
                  <a:pt x="16286" y="4044"/>
                </a:lnTo>
                <a:lnTo>
                  <a:pt x="16277" y="4042"/>
                </a:lnTo>
                <a:lnTo>
                  <a:pt x="16266" y="4042"/>
                </a:lnTo>
                <a:lnTo>
                  <a:pt x="16256" y="4035"/>
                </a:lnTo>
                <a:lnTo>
                  <a:pt x="16240" y="4026"/>
                </a:lnTo>
                <a:lnTo>
                  <a:pt x="16224" y="4016"/>
                </a:lnTo>
                <a:lnTo>
                  <a:pt x="16215" y="4008"/>
                </a:lnTo>
                <a:lnTo>
                  <a:pt x="16207" y="3998"/>
                </a:lnTo>
                <a:lnTo>
                  <a:pt x="16195" y="3985"/>
                </a:lnTo>
                <a:lnTo>
                  <a:pt x="16185" y="3973"/>
                </a:lnTo>
                <a:lnTo>
                  <a:pt x="16177" y="3962"/>
                </a:lnTo>
                <a:lnTo>
                  <a:pt x="16166" y="3947"/>
                </a:lnTo>
                <a:lnTo>
                  <a:pt x="16152" y="3927"/>
                </a:lnTo>
                <a:lnTo>
                  <a:pt x="16146" y="3917"/>
                </a:lnTo>
                <a:lnTo>
                  <a:pt x="16141" y="3907"/>
                </a:lnTo>
                <a:lnTo>
                  <a:pt x="16138" y="3898"/>
                </a:lnTo>
                <a:lnTo>
                  <a:pt x="16138" y="3890"/>
                </a:lnTo>
                <a:lnTo>
                  <a:pt x="16133" y="3871"/>
                </a:lnTo>
                <a:lnTo>
                  <a:pt x="16130" y="3852"/>
                </a:lnTo>
                <a:lnTo>
                  <a:pt x="16136" y="3841"/>
                </a:lnTo>
                <a:lnTo>
                  <a:pt x="16142" y="3832"/>
                </a:lnTo>
                <a:lnTo>
                  <a:pt x="16148" y="3829"/>
                </a:lnTo>
                <a:lnTo>
                  <a:pt x="16155" y="3828"/>
                </a:lnTo>
                <a:lnTo>
                  <a:pt x="16158" y="3833"/>
                </a:lnTo>
                <a:lnTo>
                  <a:pt x="16161" y="3839"/>
                </a:lnTo>
                <a:lnTo>
                  <a:pt x="16165" y="3835"/>
                </a:lnTo>
                <a:lnTo>
                  <a:pt x="16171" y="3831"/>
                </a:lnTo>
                <a:lnTo>
                  <a:pt x="16177" y="3825"/>
                </a:lnTo>
                <a:lnTo>
                  <a:pt x="16184" y="3818"/>
                </a:lnTo>
                <a:lnTo>
                  <a:pt x="16185" y="3809"/>
                </a:lnTo>
                <a:lnTo>
                  <a:pt x="16187" y="3800"/>
                </a:lnTo>
                <a:lnTo>
                  <a:pt x="16194" y="3796"/>
                </a:lnTo>
                <a:lnTo>
                  <a:pt x="16200" y="3792"/>
                </a:lnTo>
                <a:lnTo>
                  <a:pt x="16195" y="3784"/>
                </a:lnTo>
                <a:lnTo>
                  <a:pt x="16189" y="3776"/>
                </a:lnTo>
                <a:lnTo>
                  <a:pt x="16189" y="3769"/>
                </a:lnTo>
                <a:lnTo>
                  <a:pt x="16188" y="3757"/>
                </a:lnTo>
                <a:lnTo>
                  <a:pt x="16191" y="3751"/>
                </a:lnTo>
                <a:lnTo>
                  <a:pt x="16194" y="3747"/>
                </a:lnTo>
                <a:lnTo>
                  <a:pt x="16194" y="3737"/>
                </a:lnTo>
                <a:lnTo>
                  <a:pt x="16194" y="3728"/>
                </a:lnTo>
                <a:lnTo>
                  <a:pt x="16201" y="3725"/>
                </a:lnTo>
                <a:lnTo>
                  <a:pt x="16205" y="3721"/>
                </a:lnTo>
                <a:lnTo>
                  <a:pt x="16211" y="3712"/>
                </a:lnTo>
                <a:lnTo>
                  <a:pt x="16215" y="3704"/>
                </a:lnTo>
                <a:lnTo>
                  <a:pt x="16214" y="3697"/>
                </a:lnTo>
                <a:lnTo>
                  <a:pt x="16213" y="3685"/>
                </a:lnTo>
                <a:lnTo>
                  <a:pt x="16213" y="3675"/>
                </a:lnTo>
                <a:lnTo>
                  <a:pt x="16214" y="3669"/>
                </a:lnTo>
                <a:lnTo>
                  <a:pt x="16225" y="3662"/>
                </a:lnTo>
                <a:lnTo>
                  <a:pt x="16234" y="3655"/>
                </a:lnTo>
                <a:lnTo>
                  <a:pt x="16233" y="3651"/>
                </a:lnTo>
                <a:lnTo>
                  <a:pt x="16230" y="3646"/>
                </a:lnTo>
                <a:lnTo>
                  <a:pt x="16230" y="3639"/>
                </a:lnTo>
                <a:lnTo>
                  <a:pt x="16230" y="3633"/>
                </a:lnTo>
                <a:lnTo>
                  <a:pt x="16230" y="3627"/>
                </a:lnTo>
                <a:lnTo>
                  <a:pt x="16233" y="3622"/>
                </a:lnTo>
                <a:lnTo>
                  <a:pt x="16234" y="3612"/>
                </a:lnTo>
                <a:lnTo>
                  <a:pt x="16236" y="3602"/>
                </a:lnTo>
                <a:lnTo>
                  <a:pt x="16246" y="3602"/>
                </a:lnTo>
                <a:lnTo>
                  <a:pt x="16256" y="3602"/>
                </a:lnTo>
                <a:lnTo>
                  <a:pt x="16251" y="3593"/>
                </a:lnTo>
                <a:lnTo>
                  <a:pt x="16249" y="3584"/>
                </a:lnTo>
                <a:lnTo>
                  <a:pt x="16260" y="3567"/>
                </a:lnTo>
                <a:lnTo>
                  <a:pt x="16270" y="3548"/>
                </a:lnTo>
                <a:lnTo>
                  <a:pt x="16266" y="3547"/>
                </a:lnTo>
                <a:lnTo>
                  <a:pt x="16263" y="3545"/>
                </a:lnTo>
                <a:lnTo>
                  <a:pt x="16254" y="3550"/>
                </a:lnTo>
                <a:lnTo>
                  <a:pt x="16247" y="3554"/>
                </a:lnTo>
                <a:lnTo>
                  <a:pt x="16244" y="3553"/>
                </a:lnTo>
                <a:lnTo>
                  <a:pt x="16238" y="3551"/>
                </a:lnTo>
                <a:lnTo>
                  <a:pt x="16234" y="3547"/>
                </a:lnTo>
                <a:lnTo>
                  <a:pt x="16231" y="3541"/>
                </a:lnTo>
                <a:lnTo>
                  <a:pt x="16230" y="3537"/>
                </a:lnTo>
                <a:lnTo>
                  <a:pt x="16230" y="3532"/>
                </a:lnTo>
                <a:lnTo>
                  <a:pt x="16230" y="3518"/>
                </a:lnTo>
                <a:lnTo>
                  <a:pt x="16230" y="3504"/>
                </a:lnTo>
                <a:lnTo>
                  <a:pt x="16230" y="3501"/>
                </a:lnTo>
                <a:lnTo>
                  <a:pt x="16230" y="3498"/>
                </a:lnTo>
                <a:lnTo>
                  <a:pt x="16228" y="3495"/>
                </a:lnTo>
                <a:lnTo>
                  <a:pt x="16223" y="3494"/>
                </a:lnTo>
                <a:lnTo>
                  <a:pt x="16217" y="3494"/>
                </a:lnTo>
                <a:lnTo>
                  <a:pt x="16214" y="3494"/>
                </a:lnTo>
                <a:lnTo>
                  <a:pt x="16211" y="3501"/>
                </a:lnTo>
                <a:lnTo>
                  <a:pt x="16208" y="3509"/>
                </a:lnTo>
                <a:lnTo>
                  <a:pt x="16204" y="3511"/>
                </a:lnTo>
                <a:lnTo>
                  <a:pt x="16198" y="3509"/>
                </a:lnTo>
                <a:lnTo>
                  <a:pt x="16192" y="3507"/>
                </a:lnTo>
                <a:lnTo>
                  <a:pt x="16188" y="3505"/>
                </a:lnTo>
                <a:lnTo>
                  <a:pt x="16185" y="3502"/>
                </a:lnTo>
                <a:lnTo>
                  <a:pt x="16181" y="3499"/>
                </a:lnTo>
                <a:lnTo>
                  <a:pt x="16174" y="3502"/>
                </a:lnTo>
                <a:lnTo>
                  <a:pt x="16165" y="3505"/>
                </a:lnTo>
                <a:lnTo>
                  <a:pt x="16164" y="3515"/>
                </a:lnTo>
                <a:lnTo>
                  <a:pt x="16162" y="3522"/>
                </a:lnTo>
                <a:lnTo>
                  <a:pt x="16165" y="3525"/>
                </a:lnTo>
                <a:lnTo>
                  <a:pt x="16166" y="3530"/>
                </a:lnTo>
                <a:lnTo>
                  <a:pt x="16162" y="3532"/>
                </a:lnTo>
                <a:lnTo>
                  <a:pt x="16156" y="3535"/>
                </a:lnTo>
                <a:lnTo>
                  <a:pt x="16151" y="3535"/>
                </a:lnTo>
                <a:lnTo>
                  <a:pt x="16146" y="3535"/>
                </a:lnTo>
                <a:lnTo>
                  <a:pt x="16135" y="3532"/>
                </a:lnTo>
                <a:lnTo>
                  <a:pt x="16120" y="3527"/>
                </a:lnTo>
                <a:lnTo>
                  <a:pt x="16107" y="3517"/>
                </a:lnTo>
                <a:lnTo>
                  <a:pt x="16102" y="3509"/>
                </a:lnTo>
                <a:lnTo>
                  <a:pt x="16089" y="3492"/>
                </a:lnTo>
                <a:lnTo>
                  <a:pt x="16081" y="3481"/>
                </a:lnTo>
                <a:lnTo>
                  <a:pt x="16077" y="3471"/>
                </a:lnTo>
                <a:lnTo>
                  <a:pt x="16071" y="3460"/>
                </a:lnTo>
                <a:lnTo>
                  <a:pt x="16070" y="3458"/>
                </a:lnTo>
                <a:lnTo>
                  <a:pt x="16069" y="3453"/>
                </a:lnTo>
                <a:lnTo>
                  <a:pt x="16069" y="3450"/>
                </a:lnTo>
                <a:lnTo>
                  <a:pt x="16069" y="3446"/>
                </a:lnTo>
                <a:lnTo>
                  <a:pt x="16070" y="3436"/>
                </a:lnTo>
                <a:lnTo>
                  <a:pt x="16071" y="3427"/>
                </a:lnTo>
                <a:lnTo>
                  <a:pt x="16083" y="3424"/>
                </a:lnTo>
                <a:lnTo>
                  <a:pt x="16096" y="3422"/>
                </a:lnTo>
                <a:lnTo>
                  <a:pt x="16093" y="3413"/>
                </a:lnTo>
                <a:lnTo>
                  <a:pt x="16090" y="3403"/>
                </a:lnTo>
                <a:lnTo>
                  <a:pt x="16096" y="3396"/>
                </a:lnTo>
                <a:lnTo>
                  <a:pt x="16102" y="3387"/>
                </a:lnTo>
                <a:lnTo>
                  <a:pt x="16096" y="3383"/>
                </a:lnTo>
                <a:lnTo>
                  <a:pt x="16090" y="3378"/>
                </a:lnTo>
                <a:lnTo>
                  <a:pt x="16093" y="3365"/>
                </a:lnTo>
                <a:lnTo>
                  <a:pt x="16092" y="3351"/>
                </a:lnTo>
                <a:lnTo>
                  <a:pt x="16093" y="3334"/>
                </a:lnTo>
                <a:lnTo>
                  <a:pt x="16093" y="3318"/>
                </a:lnTo>
                <a:lnTo>
                  <a:pt x="16096" y="3302"/>
                </a:lnTo>
                <a:lnTo>
                  <a:pt x="16100" y="3289"/>
                </a:lnTo>
                <a:lnTo>
                  <a:pt x="16103" y="3279"/>
                </a:lnTo>
                <a:lnTo>
                  <a:pt x="16107" y="3270"/>
                </a:lnTo>
                <a:lnTo>
                  <a:pt x="16097" y="3273"/>
                </a:lnTo>
                <a:lnTo>
                  <a:pt x="16086" y="3278"/>
                </a:lnTo>
                <a:lnTo>
                  <a:pt x="16084" y="3276"/>
                </a:lnTo>
                <a:lnTo>
                  <a:pt x="16081" y="3275"/>
                </a:lnTo>
                <a:lnTo>
                  <a:pt x="16070" y="3263"/>
                </a:lnTo>
                <a:lnTo>
                  <a:pt x="16057" y="3250"/>
                </a:lnTo>
                <a:lnTo>
                  <a:pt x="16053" y="3244"/>
                </a:lnTo>
                <a:lnTo>
                  <a:pt x="16051" y="3239"/>
                </a:lnTo>
                <a:lnTo>
                  <a:pt x="16050" y="3233"/>
                </a:lnTo>
                <a:lnTo>
                  <a:pt x="16050" y="3230"/>
                </a:lnTo>
                <a:lnTo>
                  <a:pt x="16048" y="3214"/>
                </a:lnTo>
                <a:lnTo>
                  <a:pt x="16047" y="3198"/>
                </a:lnTo>
                <a:lnTo>
                  <a:pt x="16050" y="3181"/>
                </a:lnTo>
                <a:lnTo>
                  <a:pt x="16053" y="3152"/>
                </a:lnTo>
                <a:lnTo>
                  <a:pt x="16056" y="3123"/>
                </a:lnTo>
                <a:lnTo>
                  <a:pt x="16058" y="3106"/>
                </a:lnTo>
                <a:lnTo>
                  <a:pt x="16064" y="3083"/>
                </a:lnTo>
                <a:lnTo>
                  <a:pt x="16067" y="3066"/>
                </a:lnTo>
                <a:lnTo>
                  <a:pt x="16073" y="3047"/>
                </a:lnTo>
                <a:lnTo>
                  <a:pt x="16079" y="3026"/>
                </a:lnTo>
                <a:lnTo>
                  <a:pt x="16080" y="3011"/>
                </a:lnTo>
                <a:lnTo>
                  <a:pt x="16084" y="2998"/>
                </a:lnTo>
                <a:lnTo>
                  <a:pt x="16089" y="2987"/>
                </a:lnTo>
                <a:lnTo>
                  <a:pt x="16094" y="2975"/>
                </a:lnTo>
                <a:lnTo>
                  <a:pt x="16103" y="2955"/>
                </a:lnTo>
                <a:lnTo>
                  <a:pt x="16115" y="2938"/>
                </a:lnTo>
                <a:lnTo>
                  <a:pt x="16120" y="2932"/>
                </a:lnTo>
                <a:lnTo>
                  <a:pt x="16126" y="2925"/>
                </a:lnTo>
                <a:lnTo>
                  <a:pt x="16125" y="2932"/>
                </a:lnTo>
                <a:lnTo>
                  <a:pt x="16123" y="2936"/>
                </a:lnTo>
                <a:lnTo>
                  <a:pt x="16130" y="2933"/>
                </a:lnTo>
                <a:lnTo>
                  <a:pt x="16139" y="2931"/>
                </a:lnTo>
                <a:lnTo>
                  <a:pt x="16143" y="2929"/>
                </a:lnTo>
                <a:lnTo>
                  <a:pt x="16148" y="2929"/>
                </a:lnTo>
                <a:lnTo>
                  <a:pt x="16152" y="2935"/>
                </a:lnTo>
                <a:lnTo>
                  <a:pt x="16155" y="2941"/>
                </a:lnTo>
                <a:lnTo>
                  <a:pt x="16161" y="2936"/>
                </a:lnTo>
                <a:lnTo>
                  <a:pt x="16166" y="2931"/>
                </a:lnTo>
                <a:lnTo>
                  <a:pt x="16174" y="2931"/>
                </a:lnTo>
                <a:lnTo>
                  <a:pt x="16179" y="2932"/>
                </a:lnTo>
                <a:lnTo>
                  <a:pt x="16184" y="2918"/>
                </a:lnTo>
                <a:lnTo>
                  <a:pt x="16188" y="2906"/>
                </a:lnTo>
                <a:lnTo>
                  <a:pt x="16189" y="2890"/>
                </a:lnTo>
                <a:lnTo>
                  <a:pt x="16191" y="2877"/>
                </a:lnTo>
                <a:lnTo>
                  <a:pt x="16194" y="2869"/>
                </a:lnTo>
                <a:lnTo>
                  <a:pt x="16195" y="2863"/>
                </a:lnTo>
                <a:lnTo>
                  <a:pt x="16200" y="2854"/>
                </a:lnTo>
                <a:lnTo>
                  <a:pt x="16202" y="2848"/>
                </a:lnTo>
                <a:lnTo>
                  <a:pt x="16208" y="2841"/>
                </a:lnTo>
                <a:lnTo>
                  <a:pt x="16213" y="2835"/>
                </a:lnTo>
                <a:lnTo>
                  <a:pt x="16220" y="2835"/>
                </a:lnTo>
                <a:lnTo>
                  <a:pt x="16227" y="2835"/>
                </a:lnTo>
                <a:lnTo>
                  <a:pt x="16231" y="2831"/>
                </a:lnTo>
                <a:lnTo>
                  <a:pt x="16236" y="2828"/>
                </a:lnTo>
                <a:lnTo>
                  <a:pt x="16234" y="2827"/>
                </a:lnTo>
                <a:lnTo>
                  <a:pt x="16230" y="2824"/>
                </a:lnTo>
                <a:lnTo>
                  <a:pt x="16225" y="2820"/>
                </a:lnTo>
                <a:lnTo>
                  <a:pt x="16225" y="2815"/>
                </a:lnTo>
                <a:lnTo>
                  <a:pt x="16228" y="2810"/>
                </a:lnTo>
                <a:lnTo>
                  <a:pt x="16230" y="2804"/>
                </a:lnTo>
                <a:lnTo>
                  <a:pt x="16234" y="2799"/>
                </a:lnTo>
                <a:lnTo>
                  <a:pt x="16238" y="2795"/>
                </a:lnTo>
                <a:lnTo>
                  <a:pt x="16233" y="2791"/>
                </a:lnTo>
                <a:lnTo>
                  <a:pt x="16227" y="2787"/>
                </a:lnTo>
                <a:lnTo>
                  <a:pt x="16225" y="2788"/>
                </a:lnTo>
                <a:lnTo>
                  <a:pt x="16223" y="2792"/>
                </a:lnTo>
                <a:lnTo>
                  <a:pt x="16220" y="2795"/>
                </a:lnTo>
                <a:lnTo>
                  <a:pt x="16217" y="2797"/>
                </a:lnTo>
                <a:lnTo>
                  <a:pt x="16214" y="2797"/>
                </a:lnTo>
                <a:lnTo>
                  <a:pt x="16210" y="2794"/>
                </a:lnTo>
                <a:lnTo>
                  <a:pt x="16202" y="2787"/>
                </a:lnTo>
                <a:lnTo>
                  <a:pt x="16197" y="2776"/>
                </a:lnTo>
                <a:lnTo>
                  <a:pt x="16195" y="2763"/>
                </a:lnTo>
                <a:lnTo>
                  <a:pt x="16195" y="2756"/>
                </a:lnTo>
                <a:lnTo>
                  <a:pt x="16195" y="2753"/>
                </a:lnTo>
                <a:lnTo>
                  <a:pt x="16195" y="2752"/>
                </a:lnTo>
                <a:lnTo>
                  <a:pt x="16194" y="2752"/>
                </a:lnTo>
                <a:lnTo>
                  <a:pt x="16192" y="2752"/>
                </a:lnTo>
                <a:lnTo>
                  <a:pt x="16189" y="2755"/>
                </a:lnTo>
                <a:lnTo>
                  <a:pt x="16187" y="2758"/>
                </a:lnTo>
                <a:lnTo>
                  <a:pt x="16182" y="2762"/>
                </a:lnTo>
                <a:lnTo>
                  <a:pt x="16179" y="2769"/>
                </a:lnTo>
                <a:lnTo>
                  <a:pt x="16179" y="2776"/>
                </a:lnTo>
                <a:lnTo>
                  <a:pt x="16179" y="2787"/>
                </a:lnTo>
                <a:lnTo>
                  <a:pt x="16178" y="2792"/>
                </a:lnTo>
                <a:lnTo>
                  <a:pt x="16175" y="2798"/>
                </a:lnTo>
                <a:lnTo>
                  <a:pt x="16172" y="2802"/>
                </a:lnTo>
                <a:lnTo>
                  <a:pt x="16169" y="2805"/>
                </a:lnTo>
                <a:lnTo>
                  <a:pt x="16164" y="2808"/>
                </a:lnTo>
                <a:lnTo>
                  <a:pt x="16156" y="2810"/>
                </a:lnTo>
                <a:lnTo>
                  <a:pt x="16149" y="2811"/>
                </a:lnTo>
                <a:lnTo>
                  <a:pt x="16142" y="2811"/>
                </a:lnTo>
                <a:lnTo>
                  <a:pt x="16138" y="2811"/>
                </a:lnTo>
                <a:lnTo>
                  <a:pt x="16132" y="2810"/>
                </a:lnTo>
                <a:lnTo>
                  <a:pt x="16126" y="2807"/>
                </a:lnTo>
                <a:lnTo>
                  <a:pt x="16120" y="2804"/>
                </a:lnTo>
                <a:lnTo>
                  <a:pt x="16109" y="2797"/>
                </a:lnTo>
                <a:lnTo>
                  <a:pt x="16099" y="2787"/>
                </a:lnTo>
                <a:lnTo>
                  <a:pt x="16083" y="2769"/>
                </a:lnTo>
                <a:lnTo>
                  <a:pt x="16077" y="2761"/>
                </a:lnTo>
                <a:lnTo>
                  <a:pt x="16080" y="2759"/>
                </a:lnTo>
                <a:lnTo>
                  <a:pt x="16080" y="2759"/>
                </a:lnTo>
                <a:lnTo>
                  <a:pt x="16079" y="2759"/>
                </a:lnTo>
                <a:lnTo>
                  <a:pt x="16076" y="2758"/>
                </a:lnTo>
                <a:lnTo>
                  <a:pt x="16074" y="2756"/>
                </a:lnTo>
                <a:lnTo>
                  <a:pt x="16071" y="2752"/>
                </a:lnTo>
                <a:lnTo>
                  <a:pt x="16066" y="2740"/>
                </a:lnTo>
                <a:lnTo>
                  <a:pt x="16063" y="2730"/>
                </a:lnTo>
                <a:lnTo>
                  <a:pt x="16060" y="2727"/>
                </a:lnTo>
                <a:lnTo>
                  <a:pt x="16054" y="2726"/>
                </a:lnTo>
                <a:lnTo>
                  <a:pt x="16050" y="2722"/>
                </a:lnTo>
                <a:lnTo>
                  <a:pt x="16045" y="2717"/>
                </a:lnTo>
                <a:lnTo>
                  <a:pt x="16041" y="2717"/>
                </a:lnTo>
                <a:lnTo>
                  <a:pt x="16041" y="2716"/>
                </a:lnTo>
                <a:lnTo>
                  <a:pt x="16038" y="2717"/>
                </a:lnTo>
                <a:lnTo>
                  <a:pt x="16030" y="2729"/>
                </a:lnTo>
                <a:lnTo>
                  <a:pt x="16028" y="2735"/>
                </a:lnTo>
                <a:lnTo>
                  <a:pt x="16028" y="2740"/>
                </a:lnTo>
                <a:lnTo>
                  <a:pt x="16027" y="2743"/>
                </a:lnTo>
                <a:lnTo>
                  <a:pt x="16024" y="2746"/>
                </a:lnTo>
                <a:lnTo>
                  <a:pt x="16018" y="2748"/>
                </a:lnTo>
                <a:lnTo>
                  <a:pt x="16009" y="2748"/>
                </a:lnTo>
                <a:lnTo>
                  <a:pt x="16002" y="2745"/>
                </a:lnTo>
                <a:lnTo>
                  <a:pt x="15994" y="2740"/>
                </a:lnTo>
                <a:lnTo>
                  <a:pt x="15985" y="2733"/>
                </a:lnTo>
                <a:lnTo>
                  <a:pt x="15976" y="2726"/>
                </a:lnTo>
                <a:lnTo>
                  <a:pt x="15965" y="2707"/>
                </a:lnTo>
                <a:lnTo>
                  <a:pt x="15959" y="2699"/>
                </a:lnTo>
                <a:lnTo>
                  <a:pt x="15956" y="2684"/>
                </a:lnTo>
                <a:lnTo>
                  <a:pt x="15952" y="2674"/>
                </a:lnTo>
                <a:lnTo>
                  <a:pt x="15950" y="2670"/>
                </a:lnTo>
                <a:lnTo>
                  <a:pt x="15949" y="2666"/>
                </a:lnTo>
                <a:lnTo>
                  <a:pt x="15949" y="2661"/>
                </a:lnTo>
                <a:lnTo>
                  <a:pt x="15952" y="2657"/>
                </a:lnTo>
                <a:lnTo>
                  <a:pt x="15946" y="2637"/>
                </a:lnTo>
                <a:lnTo>
                  <a:pt x="15942" y="2617"/>
                </a:lnTo>
                <a:lnTo>
                  <a:pt x="15940" y="2598"/>
                </a:lnTo>
                <a:lnTo>
                  <a:pt x="15939" y="2581"/>
                </a:lnTo>
                <a:lnTo>
                  <a:pt x="15937" y="2575"/>
                </a:lnTo>
                <a:lnTo>
                  <a:pt x="15936" y="2569"/>
                </a:lnTo>
                <a:lnTo>
                  <a:pt x="15936" y="2565"/>
                </a:lnTo>
                <a:lnTo>
                  <a:pt x="15935" y="2565"/>
                </a:lnTo>
                <a:lnTo>
                  <a:pt x="15933" y="2566"/>
                </a:lnTo>
                <a:lnTo>
                  <a:pt x="15930" y="2568"/>
                </a:lnTo>
                <a:lnTo>
                  <a:pt x="15926" y="2569"/>
                </a:lnTo>
                <a:lnTo>
                  <a:pt x="15919" y="2571"/>
                </a:lnTo>
                <a:lnTo>
                  <a:pt x="15929" y="2566"/>
                </a:lnTo>
                <a:lnTo>
                  <a:pt x="15939" y="2563"/>
                </a:lnTo>
                <a:lnTo>
                  <a:pt x="15940" y="2547"/>
                </a:lnTo>
                <a:lnTo>
                  <a:pt x="15942" y="2530"/>
                </a:lnTo>
                <a:lnTo>
                  <a:pt x="15943" y="2513"/>
                </a:lnTo>
                <a:lnTo>
                  <a:pt x="15946" y="2497"/>
                </a:lnTo>
                <a:lnTo>
                  <a:pt x="15943" y="2493"/>
                </a:lnTo>
                <a:lnTo>
                  <a:pt x="15939" y="2488"/>
                </a:lnTo>
                <a:lnTo>
                  <a:pt x="15935" y="2480"/>
                </a:lnTo>
                <a:lnTo>
                  <a:pt x="15927" y="2471"/>
                </a:lnTo>
                <a:lnTo>
                  <a:pt x="15925" y="2463"/>
                </a:lnTo>
                <a:lnTo>
                  <a:pt x="15923" y="2452"/>
                </a:lnTo>
                <a:lnTo>
                  <a:pt x="15922" y="2442"/>
                </a:lnTo>
                <a:lnTo>
                  <a:pt x="15922" y="2432"/>
                </a:lnTo>
                <a:lnTo>
                  <a:pt x="15923" y="2411"/>
                </a:lnTo>
                <a:lnTo>
                  <a:pt x="15927" y="2391"/>
                </a:lnTo>
                <a:lnTo>
                  <a:pt x="15929" y="2382"/>
                </a:lnTo>
                <a:lnTo>
                  <a:pt x="15929" y="2373"/>
                </a:lnTo>
                <a:lnTo>
                  <a:pt x="15932" y="2359"/>
                </a:lnTo>
                <a:lnTo>
                  <a:pt x="15933" y="2347"/>
                </a:lnTo>
                <a:lnTo>
                  <a:pt x="15935" y="2336"/>
                </a:lnTo>
                <a:lnTo>
                  <a:pt x="15937" y="2326"/>
                </a:lnTo>
                <a:lnTo>
                  <a:pt x="15940" y="2314"/>
                </a:lnTo>
                <a:lnTo>
                  <a:pt x="15945" y="2303"/>
                </a:lnTo>
                <a:lnTo>
                  <a:pt x="15942" y="2301"/>
                </a:lnTo>
                <a:lnTo>
                  <a:pt x="15940" y="2301"/>
                </a:lnTo>
                <a:lnTo>
                  <a:pt x="15940" y="2298"/>
                </a:lnTo>
                <a:lnTo>
                  <a:pt x="15940" y="2297"/>
                </a:lnTo>
                <a:lnTo>
                  <a:pt x="15945" y="2288"/>
                </a:lnTo>
                <a:lnTo>
                  <a:pt x="15949" y="2280"/>
                </a:lnTo>
                <a:lnTo>
                  <a:pt x="15952" y="2261"/>
                </a:lnTo>
                <a:lnTo>
                  <a:pt x="15953" y="2242"/>
                </a:lnTo>
                <a:lnTo>
                  <a:pt x="15956" y="2229"/>
                </a:lnTo>
                <a:lnTo>
                  <a:pt x="15961" y="2218"/>
                </a:lnTo>
                <a:lnTo>
                  <a:pt x="15963" y="2206"/>
                </a:lnTo>
                <a:lnTo>
                  <a:pt x="15968" y="2195"/>
                </a:lnTo>
                <a:lnTo>
                  <a:pt x="15969" y="2185"/>
                </a:lnTo>
                <a:lnTo>
                  <a:pt x="15973" y="2173"/>
                </a:lnTo>
                <a:lnTo>
                  <a:pt x="15978" y="2164"/>
                </a:lnTo>
                <a:lnTo>
                  <a:pt x="15982" y="2154"/>
                </a:lnTo>
                <a:lnTo>
                  <a:pt x="15982" y="2150"/>
                </a:lnTo>
                <a:lnTo>
                  <a:pt x="15984" y="2144"/>
                </a:lnTo>
                <a:lnTo>
                  <a:pt x="15985" y="2140"/>
                </a:lnTo>
                <a:lnTo>
                  <a:pt x="15988" y="2137"/>
                </a:lnTo>
                <a:lnTo>
                  <a:pt x="15995" y="2115"/>
                </a:lnTo>
                <a:lnTo>
                  <a:pt x="16004" y="2094"/>
                </a:lnTo>
                <a:lnTo>
                  <a:pt x="16007" y="2090"/>
                </a:lnTo>
                <a:lnTo>
                  <a:pt x="16008" y="2085"/>
                </a:lnTo>
                <a:lnTo>
                  <a:pt x="16004" y="2084"/>
                </a:lnTo>
                <a:lnTo>
                  <a:pt x="15999" y="2082"/>
                </a:lnTo>
                <a:lnTo>
                  <a:pt x="15997" y="2090"/>
                </a:lnTo>
                <a:lnTo>
                  <a:pt x="15994" y="2097"/>
                </a:lnTo>
                <a:lnTo>
                  <a:pt x="15988" y="2098"/>
                </a:lnTo>
                <a:lnTo>
                  <a:pt x="15982" y="2100"/>
                </a:lnTo>
                <a:lnTo>
                  <a:pt x="15975" y="2095"/>
                </a:lnTo>
                <a:lnTo>
                  <a:pt x="15966" y="2092"/>
                </a:lnTo>
                <a:lnTo>
                  <a:pt x="15961" y="2091"/>
                </a:lnTo>
                <a:lnTo>
                  <a:pt x="15953" y="2090"/>
                </a:lnTo>
                <a:lnTo>
                  <a:pt x="15953" y="2087"/>
                </a:lnTo>
                <a:lnTo>
                  <a:pt x="15950" y="2085"/>
                </a:lnTo>
                <a:lnTo>
                  <a:pt x="15953" y="2087"/>
                </a:lnTo>
                <a:lnTo>
                  <a:pt x="15953" y="2090"/>
                </a:lnTo>
                <a:lnTo>
                  <a:pt x="15961" y="2091"/>
                </a:lnTo>
                <a:lnTo>
                  <a:pt x="15966" y="2092"/>
                </a:lnTo>
                <a:lnTo>
                  <a:pt x="15975" y="2095"/>
                </a:lnTo>
                <a:lnTo>
                  <a:pt x="15982" y="2100"/>
                </a:lnTo>
                <a:lnTo>
                  <a:pt x="15988" y="2098"/>
                </a:lnTo>
                <a:lnTo>
                  <a:pt x="15994" y="2097"/>
                </a:lnTo>
                <a:lnTo>
                  <a:pt x="15997" y="2090"/>
                </a:lnTo>
                <a:lnTo>
                  <a:pt x="15999" y="2082"/>
                </a:lnTo>
                <a:lnTo>
                  <a:pt x="16004" y="2084"/>
                </a:lnTo>
                <a:lnTo>
                  <a:pt x="16008" y="2084"/>
                </a:lnTo>
                <a:lnTo>
                  <a:pt x="16015" y="2069"/>
                </a:lnTo>
                <a:lnTo>
                  <a:pt x="16022" y="2055"/>
                </a:lnTo>
                <a:lnTo>
                  <a:pt x="16028" y="2038"/>
                </a:lnTo>
                <a:lnTo>
                  <a:pt x="16034" y="2019"/>
                </a:lnTo>
                <a:lnTo>
                  <a:pt x="16040" y="2007"/>
                </a:lnTo>
                <a:lnTo>
                  <a:pt x="16045" y="1996"/>
                </a:lnTo>
                <a:lnTo>
                  <a:pt x="16047" y="1992"/>
                </a:lnTo>
                <a:lnTo>
                  <a:pt x="16048" y="1987"/>
                </a:lnTo>
                <a:lnTo>
                  <a:pt x="16053" y="1979"/>
                </a:lnTo>
                <a:lnTo>
                  <a:pt x="16057" y="1970"/>
                </a:lnTo>
                <a:lnTo>
                  <a:pt x="16060" y="1960"/>
                </a:lnTo>
                <a:lnTo>
                  <a:pt x="16064" y="1950"/>
                </a:lnTo>
                <a:lnTo>
                  <a:pt x="16070" y="1938"/>
                </a:lnTo>
                <a:lnTo>
                  <a:pt x="16077" y="1925"/>
                </a:lnTo>
                <a:lnTo>
                  <a:pt x="16081" y="1914"/>
                </a:lnTo>
                <a:lnTo>
                  <a:pt x="16086" y="1904"/>
                </a:lnTo>
                <a:lnTo>
                  <a:pt x="16094" y="1888"/>
                </a:lnTo>
                <a:lnTo>
                  <a:pt x="16105" y="1868"/>
                </a:lnTo>
                <a:lnTo>
                  <a:pt x="16109" y="1856"/>
                </a:lnTo>
                <a:lnTo>
                  <a:pt x="16115" y="1843"/>
                </a:lnTo>
                <a:lnTo>
                  <a:pt x="16117" y="1839"/>
                </a:lnTo>
                <a:lnTo>
                  <a:pt x="16122" y="1835"/>
                </a:lnTo>
                <a:lnTo>
                  <a:pt x="16130" y="1819"/>
                </a:lnTo>
                <a:lnTo>
                  <a:pt x="16141" y="1802"/>
                </a:lnTo>
                <a:lnTo>
                  <a:pt x="16149" y="1786"/>
                </a:lnTo>
                <a:lnTo>
                  <a:pt x="16158" y="1771"/>
                </a:lnTo>
                <a:lnTo>
                  <a:pt x="16168" y="1755"/>
                </a:lnTo>
                <a:lnTo>
                  <a:pt x="16178" y="1743"/>
                </a:lnTo>
                <a:lnTo>
                  <a:pt x="16184" y="1734"/>
                </a:lnTo>
                <a:lnTo>
                  <a:pt x="16189" y="1725"/>
                </a:lnTo>
                <a:lnTo>
                  <a:pt x="16202" y="1712"/>
                </a:lnTo>
                <a:lnTo>
                  <a:pt x="16213" y="1701"/>
                </a:lnTo>
                <a:lnTo>
                  <a:pt x="16214" y="1699"/>
                </a:lnTo>
                <a:lnTo>
                  <a:pt x="16215" y="1698"/>
                </a:lnTo>
                <a:lnTo>
                  <a:pt x="16204" y="1695"/>
                </a:lnTo>
                <a:lnTo>
                  <a:pt x="16194" y="1694"/>
                </a:lnTo>
                <a:lnTo>
                  <a:pt x="16191" y="1696"/>
                </a:lnTo>
                <a:lnTo>
                  <a:pt x="16188" y="1698"/>
                </a:lnTo>
                <a:lnTo>
                  <a:pt x="16184" y="1696"/>
                </a:lnTo>
                <a:lnTo>
                  <a:pt x="16179" y="1695"/>
                </a:lnTo>
                <a:lnTo>
                  <a:pt x="16178" y="1694"/>
                </a:lnTo>
                <a:lnTo>
                  <a:pt x="16177" y="1692"/>
                </a:lnTo>
                <a:lnTo>
                  <a:pt x="16175" y="1689"/>
                </a:lnTo>
                <a:lnTo>
                  <a:pt x="16171" y="1686"/>
                </a:lnTo>
                <a:lnTo>
                  <a:pt x="16164" y="1682"/>
                </a:lnTo>
                <a:lnTo>
                  <a:pt x="16158" y="1679"/>
                </a:lnTo>
                <a:lnTo>
                  <a:pt x="16155" y="1676"/>
                </a:lnTo>
                <a:lnTo>
                  <a:pt x="16153" y="1675"/>
                </a:lnTo>
                <a:lnTo>
                  <a:pt x="16146" y="1668"/>
                </a:lnTo>
                <a:lnTo>
                  <a:pt x="16142" y="1662"/>
                </a:lnTo>
                <a:lnTo>
                  <a:pt x="16142" y="1662"/>
                </a:lnTo>
                <a:lnTo>
                  <a:pt x="16139" y="1659"/>
                </a:lnTo>
                <a:lnTo>
                  <a:pt x="16133" y="1653"/>
                </a:lnTo>
                <a:lnTo>
                  <a:pt x="16128" y="1646"/>
                </a:lnTo>
                <a:lnTo>
                  <a:pt x="16125" y="1639"/>
                </a:lnTo>
                <a:lnTo>
                  <a:pt x="16122" y="1633"/>
                </a:lnTo>
                <a:lnTo>
                  <a:pt x="16119" y="1620"/>
                </a:lnTo>
                <a:lnTo>
                  <a:pt x="16119" y="1611"/>
                </a:lnTo>
                <a:lnTo>
                  <a:pt x="16119" y="1599"/>
                </a:lnTo>
                <a:lnTo>
                  <a:pt x="16122" y="1588"/>
                </a:lnTo>
                <a:lnTo>
                  <a:pt x="16123" y="1580"/>
                </a:lnTo>
                <a:lnTo>
                  <a:pt x="16126" y="1575"/>
                </a:lnTo>
                <a:lnTo>
                  <a:pt x="16128" y="1565"/>
                </a:lnTo>
                <a:lnTo>
                  <a:pt x="16130" y="1557"/>
                </a:lnTo>
                <a:lnTo>
                  <a:pt x="16133" y="1551"/>
                </a:lnTo>
                <a:lnTo>
                  <a:pt x="16136" y="1548"/>
                </a:lnTo>
                <a:lnTo>
                  <a:pt x="16141" y="1532"/>
                </a:lnTo>
                <a:lnTo>
                  <a:pt x="16146" y="1524"/>
                </a:lnTo>
                <a:lnTo>
                  <a:pt x="16145" y="1515"/>
                </a:lnTo>
                <a:lnTo>
                  <a:pt x="16145" y="1505"/>
                </a:lnTo>
                <a:lnTo>
                  <a:pt x="16142" y="1493"/>
                </a:lnTo>
                <a:lnTo>
                  <a:pt x="16138" y="1485"/>
                </a:lnTo>
                <a:lnTo>
                  <a:pt x="16136" y="1483"/>
                </a:lnTo>
                <a:lnTo>
                  <a:pt x="16133" y="1482"/>
                </a:lnTo>
                <a:lnTo>
                  <a:pt x="16132" y="1478"/>
                </a:lnTo>
                <a:lnTo>
                  <a:pt x="16132" y="1473"/>
                </a:lnTo>
                <a:lnTo>
                  <a:pt x="16129" y="1472"/>
                </a:lnTo>
                <a:lnTo>
                  <a:pt x="16126" y="1470"/>
                </a:lnTo>
                <a:lnTo>
                  <a:pt x="16128" y="1469"/>
                </a:lnTo>
                <a:lnTo>
                  <a:pt x="16129" y="1466"/>
                </a:lnTo>
                <a:lnTo>
                  <a:pt x="16128" y="1463"/>
                </a:lnTo>
                <a:lnTo>
                  <a:pt x="16126" y="1460"/>
                </a:lnTo>
                <a:lnTo>
                  <a:pt x="16120" y="1456"/>
                </a:lnTo>
                <a:lnTo>
                  <a:pt x="16110" y="1450"/>
                </a:lnTo>
                <a:lnTo>
                  <a:pt x="16102" y="1443"/>
                </a:lnTo>
                <a:lnTo>
                  <a:pt x="16092" y="1433"/>
                </a:lnTo>
                <a:lnTo>
                  <a:pt x="16079" y="1423"/>
                </a:lnTo>
                <a:lnTo>
                  <a:pt x="16064" y="1413"/>
                </a:lnTo>
                <a:lnTo>
                  <a:pt x="16053" y="1411"/>
                </a:lnTo>
                <a:lnTo>
                  <a:pt x="16043" y="1410"/>
                </a:lnTo>
                <a:lnTo>
                  <a:pt x="16038" y="1408"/>
                </a:lnTo>
                <a:lnTo>
                  <a:pt x="16035" y="1408"/>
                </a:lnTo>
                <a:lnTo>
                  <a:pt x="16031" y="1407"/>
                </a:lnTo>
                <a:lnTo>
                  <a:pt x="16028" y="1406"/>
                </a:lnTo>
                <a:lnTo>
                  <a:pt x="16018" y="1400"/>
                </a:lnTo>
                <a:lnTo>
                  <a:pt x="16005" y="1393"/>
                </a:lnTo>
                <a:lnTo>
                  <a:pt x="15999" y="1388"/>
                </a:lnTo>
                <a:lnTo>
                  <a:pt x="15995" y="1383"/>
                </a:lnTo>
                <a:lnTo>
                  <a:pt x="15994" y="1378"/>
                </a:lnTo>
                <a:lnTo>
                  <a:pt x="15992" y="1374"/>
                </a:lnTo>
                <a:lnTo>
                  <a:pt x="15989" y="1370"/>
                </a:lnTo>
                <a:lnTo>
                  <a:pt x="15986" y="1367"/>
                </a:lnTo>
                <a:lnTo>
                  <a:pt x="15981" y="1364"/>
                </a:lnTo>
                <a:lnTo>
                  <a:pt x="15976" y="1362"/>
                </a:lnTo>
                <a:lnTo>
                  <a:pt x="15969" y="1364"/>
                </a:lnTo>
                <a:lnTo>
                  <a:pt x="15961" y="1365"/>
                </a:lnTo>
                <a:lnTo>
                  <a:pt x="15959" y="1365"/>
                </a:lnTo>
                <a:lnTo>
                  <a:pt x="15956" y="1367"/>
                </a:lnTo>
                <a:lnTo>
                  <a:pt x="15953" y="1364"/>
                </a:lnTo>
                <a:lnTo>
                  <a:pt x="15952" y="1362"/>
                </a:lnTo>
                <a:lnTo>
                  <a:pt x="15943" y="1361"/>
                </a:lnTo>
                <a:lnTo>
                  <a:pt x="15935" y="1359"/>
                </a:lnTo>
                <a:lnTo>
                  <a:pt x="15933" y="1358"/>
                </a:lnTo>
                <a:lnTo>
                  <a:pt x="15932" y="1357"/>
                </a:lnTo>
                <a:lnTo>
                  <a:pt x="15932" y="1354"/>
                </a:lnTo>
                <a:lnTo>
                  <a:pt x="15932" y="1351"/>
                </a:lnTo>
                <a:lnTo>
                  <a:pt x="15929" y="1349"/>
                </a:lnTo>
                <a:lnTo>
                  <a:pt x="15926" y="1349"/>
                </a:lnTo>
                <a:lnTo>
                  <a:pt x="15919" y="1352"/>
                </a:lnTo>
                <a:lnTo>
                  <a:pt x="15912" y="1355"/>
                </a:lnTo>
                <a:lnTo>
                  <a:pt x="15901" y="1348"/>
                </a:lnTo>
                <a:lnTo>
                  <a:pt x="15890" y="1344"/>
                </a:lnTo>
                <a:lnTo>
                  <a:pt x="15887" y="1344"/>
                </a:lnTo>
                <a:lnTo>
                  <a:pt x="15883" y="1345"/>
                </a:lnTo>
                <a:lnTo>
                  <a:pt x="15876" y="1349"/>
                </a:lnTo>
                <a:lnTo>
                  <a:pt x="15868" y="1355"/>
                </a:lnTo>
                <a:lnTo>
                  <a:pt x="15858" y="1361"/>
                </a:lnTo>
                <a:lnTo>
                  <a:pt x="15848" y="1367"/>
                </a:lnTo>
                <a:lnTo>
                  <a:pt x="15845" y="1370"/>
                </a:lnTo>
                <a:lnTo>
                  <a:pt x="15844" y="1372"/>
                </a:lnTo>
                <a:lnTo>
                  <a:pt x="15841" y="1374"/>
                </a:lnTo>
                <a:lnTo>
                  <a:pt x="15837" y="1374"/>
                </a:lnTo>
                <a:lnTo>
                  <a:pt x="15834" y="1377"/>
                </a:lnTo>
                <a:lnTo>
                  <a:pt x="15831" y="1380"/>
                </a:lnTo>
                <a:lnTo>
                  <a:pt x="15825" y="1381"/>
                </a:lnTo>
                <a:lnTo>
                  <a:pt x="15819" y="1381"/>
                </a:lnTo>
                <a:lnTo>
                  <a:pt x="15819" y="1375"/>
                </a:lnTo>
                <a:lnTo>
                  <a:pt x="15821" y="1370"/>
                </a:lnTo>
                <a:lnTo>
                  <a:pt x="15825" y="1365"/>
                </a:lnTo>
                <a:lnTo>
                  <a:pt x="15831" y="1359"/>
                </a:lnTo>
                <a:lnTo>
                  <a:pt x="15840" y="1357"/>
                </a:lnTo>
                <a:lnTo>
                  <a:pt x="15850" y="1352"/>
                </a:lnTo>
                <a:lnTo>
                  <a:pt x="15857" y="1349"/>
                </a:lnTo>
                <a:lnTo>
                  <a:pt x="15868" y="1347"/>
                </a:lnTo>
                <a:lnTo>
                  <a:pt x="15871" y="1345"/>
                </a:lnTo>
                <a:lnTo>
                  <a:pt x="15870" y="1344"/>
                </a:lnTo>
                <a:lnTo>
                  <a:pt x="15868" y="1342"/>
                </a:lnTo>
                <a:lnTo>
                  <a:pt x="15865" y="1342"/>
                </a:lnTo>
                <a:lnTo>
                  <a:pt x="15864" y="1339"/>
                </a:lnTo>
                <a:lnTo>
                  <a:pt x="15864" y="1336"/>
                </a:lnTo>
                <a:lnTo>
                  <a:pt x="15863" y="1332"/>
                </a:lnTo>
                <a:lnTo>
                  <a:pt x="15863" y="1329"/>
                </a:lnTo>
                <a:lnTo>
                  <a:pt x="15863" y="1325"/>
                </a:lnTo>
                <a:lnTo>
                  <a:pt x="15860" y="1322"/>
                </a:lnTo>
                <a:lnTo>
                  <a:pt x="15853" y="1322"/>
                </a:lnTo>
                <a:lnTo>
                  <a:pt x="15845" y="1322"/>
                </a:lnTo>
                <a:lnTo>
                  <a:pt x="15837" y="1321"/>
                </a:lnTo>
                <a:lnTo>
                  <a:pt x="15828" y="1318"/>
                </a:lnTo>
                <a:lnTo>
                  <a:pt x="15825" y="1318"/>
                </a:lnTo>
                <a:lnTo>
                  <a:pt x="15825" y="1316"/>
                </a:lnTo>
                <a:lnTo>
                  <a:pt x="15825" y="1315"/>
                </a:lnTo>
                <a:lnTo>
                  <a:pt x="15825" y="1312"/>
                </a:lnTo>
                <a:lnTo>
                  <a:pt x="15827" y="1311"/>
                </a:lnTo>
                <a:lnTo>
                  <a:pt x="15828" y="1309"/>
                </a:lnTo>
                <a:lnTo>
                  <a:pt x="15827" y="1308"/>
                </a:lnTo>
                <a:lnTo>
                  <a:pt x="15827" y="1305"/>
                </a:lnTo>
                <a:lnTo>
                  <a:pt x="15828" y="1303"/>
                </a:lnTo>
                <a:lnTo>
                  <a:pt x="15829" y="1302"/>
                </a:lnTo>
                <a:lnTo>
                  <a:pt x="15829" y="1299"/>
                </a:lnTo>
                <a:lnTo>
                  <a:pt x="15827" y="1296"/>
                </a:lnTo>
                <a:lnTo>
                  <a:pt x="15822" y="1293"/>
                </a:lnTo>
                <a:lnTo>
                  <a:pt x="15822" y="1292"/>
                </a:lnTo>
                <a:lnTo>
                  <a:pt x="15822" y="1289"/>
                </a:lnTo>
                <a:lnTo>
                  <a:pt x="15821" y="1286"/>
                </a:lnTo>
                <a:lnTo>
                  <a:pt x="15818" y="1282"/>
                </a:lnTo>
                <a:lnTo>
                  <a:pt x="15817" y="1279"/>
                </a:lnTo>
                <a:lnTo>
                  <a:pt x="15814" y="1276"/>
                </a:lnTo>
                <a:lnTo>
                  <a:pt x="15811" y="1272"/>
                </a:lnTo>
                <a:lnTo>
                  <a:pt x="15809" y="1269"/>
                </a:lnTo>
                <a:lnTo>
                  <a:pt x="15808" y="1264"/>
                </a:lnTo>
                <a:lnTo>
                  <a:pt x="15804" y="1260"/>
                </a:lnTo>
                <a:lnTo>
                  <a:pt x="15798" y="1256"/>
                </a:lnTo>
                <a:lnTo>
                  <a:pt x="15793" y="1250"/>
                </a:lnTo>
                <a:lnTo>
                  <a:pt x="15788" y="1244"/>
                </a:lnTo>
                <a:lnTo>
                  <a:pt x="15783" y="1240"/>
                </a:lnTo>
                <a:lnTo>
                  <a:pt x="15779" y="1236"/>
                </a:lnTo>
                <a:lnTo>
                  <a:pt x="15778" y="1231"/>
                </a:lnTo>
                <a:lnTo>
                  <a:pt x="15775" y="1226"/>
                </a:lnTo>
                <a:lnTo>
                  <a:pt x="15773" y="1221"/>
                </a:lnTo>
                <a:lnTo>
                  <a:pt x="15770" y="1217"/>
                </a:lnTo>
                <a:lnTo>
                  <a:pt x="15765" y="1211"/>
                </a:lnTo>
                <a:lnTo>
                  <a:pt x="15759" y="1207"/>
                </a:lnTo>
                <a:lnTo>
                  <a:pt x="15753" y="1205"/>
                </a:lnTo>
                <a:lnTo>
                  <a:pt x="15750" y="1204"/>
                </a:lnTo>
                <a:lnTo>
                  <a:pt x="15750" y="1198"/>
                </a:lnTo>
                <a:lnTo>
                  <a:pt x="15750" y="1191"/>
                </a:lnTo>
                <a:lnTo>
                  <a:pt x="15749" y="1187"/>
                </a:lnTo>
                <a:lnTo>
                  <a:pt x="15747" y="1181"/>
                </a:lnTo>
                <a:lnTo>
                  <a:pt x="15745" y="1169"/>
                </a:lnTo>
                <a:lnTo>
                  <a:pt x="15742" y="1165"/>
                </a:lnTo>
                <a:lnTo>
                  <a:pt x="15730" y="1162"/>
                </a:lnTo>
                <a:lnTo>
                  <a:pt x="15716" y="1161"/>
                </a:lnTo>
                <a:lnTo>
                  <a:pt x="15710" y="1156"/>
                </a:lnTo>
                <a:lnTo>
                  <a:pt x="15704" y="1149"/>
                </a:lnTo>
                <a:lnTo>
                  <a:pt x="15700" y="1146"/>
                </a:lnTo>
                <a:lnTo>
                  <a:pt x="15696" y="1145"/>
                </a:lnTo>
                <a:lnTo>
                  <a:pt x="15690" y="1141"/>
                </a:lnTo>
                <a:lnTo>
                  <a:pt x="15683" y="1135"/>
                </a:lnTo>
                <a:lnTo>
                  <a:pt x="15678" y="1136"/>
                </a:lnTo>
                <a:lnTo>
                  <a:pt x="15673" y="1139"/>
                </a:lnTo>
                <a:lnTo>
                  <a:pt x="15670" y="1145"/>
                </a:lnTo>
                <a:lnTo>
                  <a:pt x="15667" y="1149"/>
                </a:lnTo>
                <a:lnTo>
                  <a:pt x="15668" y="1151"/>
                </a:lnTo>
                <a:lnTo>
                  <a:pt x="15668" y="1152"/>
                </a:lnTo>
                <a:lnTo>
                  <a:pt x="15664" y="1152"/>
                </a:lnTo>
                <a:lnTo>
                  <a:pt x="15661" y="1152"/>
                </a:lnTo>
                <a:lnTo>
                  <a:pt x="15660" y="1151"/>
                </a:lnTo>
                <a:lnTo>
                  <a:pt x="15660" y="1152"/>
                </a:lnTo>
                <a:lnTo>
                  <a:pt x="15658" y="1156"/>
                </a:lnTo>
                <a:lnTo>
                  <a:pt x="15657" y="1161"/>
                </a:lnTo>
                <a:lnTo>
                  <a:pt x="15647" y="1159"/>
                </a:lnTo>
                <a:lnTo>
                  <a:pt x="15628" y="1161"/>
                </a:lnTo>
                <a:lnTo>
                  <a:pt x="15625" y="1162"/>
                </a:lnTo>
                <a:lnTo>
                  <a:pt x="15625" y="1167"/>
                </a:lnTo>
                <a:lnTo>
                  <a:pt x="15626" y="1174"/>
                </a:lnTo>
                <a:lnTo>
                  <a:pt x="15626" y="1177"/>
                </a:lnTo>
                <a:lnTo>
                  <a:pt x="15621" y="1172"/>
                </a:lnTo>
                <a:lnTo>
                  <a:pt x="15612" y="1168"/>
                </a:lnTo>
                <a:lnTo>
                  <a:pt x="15603" y="1165"/>
                </a:lnTo>
                <a:lnTo>
                  <a:pt x="15595" y="1164"/>
                </a:lnTo>
                <a:lnTo>
                  <a:pt x="15592" y="1165"/>
                </a:lnTo>
                <a:lnTo>
                  <a:pt x="15589" y="1167"/>
                </a:lnTo>
                <a:lnTo>
                  <a:pt x="15585" y="1169"/>
                </a:lnTo>
                <a:lnTo>
                  <a:pt x="15580" y="1174"/>
                </a:lnTo>
                <a:lnTo>
                  <a:pt x="15580" y="1171"/>
                </a:lnTo>
                <a:lnTo>
                  <a:pt x="15582" y="1168"/>
                </a:lnTo>
                <a:lnTo>
                  <a:pt x="15582" y="1167"/>
                </a:lnTo>
                <a:lnTo>
                  <a:pt x="15580" y="1165"/>
                </a:lnTo>
                <a:lnTo>
                  <a:pt x="15580" y="1164"/>
                </a:lnTo>
                <a:lnTo>
                  <a:pt x="15580" y="1161"/>
                </a:lnTo>
                <a:lnTo>
                  <a:pt x="15582" y="1155"/>
                </a:lnTo>
                <a:lnTo>
                  <a:pt x="15583" y="1151"/>
                </a:lnTo>
                <a:lnTo>
                  <a:pt x="15589" y="1146"/>
                </a:lnTo>
                <a:lnTo>
                  <a:pt x="15592" y="1143"/>
                </a:lnTo>
                <a:lnTo>
                  <a:pt x="15592" y="1141"/>
                </a:lnTo>
                <a:lnTo>
                  <a:pt x="15593" y="1138"/>
                </a:lnTo>
                <a:lnTo>
                  <a:pt x="15593" y="1133"/>
                </a:lnTo>
                <a:lnTo>
                  <a:pt x="15596" y="1129"/>
                </a:lnTo>
                <a:lnTo>
                  <a:pt x="15601" y="1128"/>
                </a:lnTo>
                <a:lnTo>
                  <a:pt x="15603" y="1126"/>
                </a:lnTo>
                <a:lnTo>
                  <a:pt x="15606" y="1125"/>
                </a:lnTo>
                <a:lnTo>
                  <a:pt x="15606" y="1125"/>
                </a:lnTo>
                <a:lnTo>
                  <a:pt x="15608" y="1125"/>
                </a:lnTo>
                <a:lnTo>
                  <a:pt x="15609" y="1123"/>
                </a:lnTo>
                <a:lnTo>
                  <a:pt x="15613" y="1119"/>
                </a:lnTo>
                <a:lnTo>
                  <a:pt x="15618" y="1112"/>
                </a:lnTo>
                <a:lnTo>
                  <a:pt x="15616" y="1110"/>
                </a:lnTo>
                <a:lnTo>
                  <a:pt x="15615" y="1109"/>
                </a:lnTo>
                <a:lnTo>
                  <a:pt x="15615" y="1107"/>
                </a:lnTo>
                <a:lnTo>
                  <a:pt x="15619" y="1106"/>
                </a:lnTo>
                <a:lnTo>
                  <a:pt x="15621" y="1103"/>
                </a:lnTo>
                <a:lnTo>
                  <a:pt x="15624" y="1103"/>
                </a:lnTo>
                <a:lnTo>
                  <a:pt x="15625" y="1105"/>
                </a:lnTo>
                <a:lnTo>
                  <a:pt x="15626" y="1107"/>
                </a:lnTo>
                <a:lnTo>
                  <a:pt x="15631" y="1110"/>
                </a:lnTo>
                <a:lnTo>
                  <a:pt x="15635" y="1112"/>
                </a:lnTo>
                <a:lnTo>
                  <a:pt x="15635" y="1110"/>
                </a:lnTo>
                <a:lnTo>
                  <a:pt x="15637" y="1110"/>
                </a:lnTo>
                <a:lnTo>
                  <a:pt x="15639" y="1112"/>
                </a:lnTo>
                <a:lnTo>
                  <a:pt x="15642" y="1115"/>
                </a:lnTo>
                <a:lnTo>
                  <a:pt x="15648" y="1120"/>
                </a:lnTo>
                <a:lnTo>
                  <a:pt x="15652" y="1125"/>
                </a:lnTo>
                <a:lnTo>
                  <a:pt x="15660" y="1128"/>
                </a:lnTo>
                <a:lnTo>
                  <a:pt x="15667" y="1129"/>
                </a:lnTo>
                <a:lnTo>
                  <a:pt x="15674" y="1126"/>
                </a:lnTo>
                <a:lnTo>
                  <a:pt x="15681" y="1123"/>
                </a:lnTo>
                <a:lnTo>
                  <a:pt x="15691" y="1123"/>
                </a:lnTo>
                <a:lnTo>
                  <a:pt x="15700" y="1122"/>
                </a:lnTo>
                <a:lnTo>
                  <a:pt x="15704" y="1123"/>
                </a:lnTo>
                <a:lnTo>
                  <a:pt x="15709" y="1123"/>
                </a:lnTo>
                <a:lnTo>
                  <a:pt x="15714" y="1125"/>
                </a:lnTo>
                <a:lnTo>
                  <a:pt x="15719" y="1125"/>
                </a:lnTo>
                <a:lnTo>
                  <a:pt x="15726" y="1125"/>
                </a:lnTo>
                <a:lnTo>
                  <a:pt x="15733" y="1122"/>
                </a:lnTo>
                <a:lnTo>
                  <a:pt x="15732" y="1119"/>
                </a:lnTo>
                <a:lnTo>
                  <a:pt x="15730" y="1118"/>
                </a:lnTo>
                <a:lnTo>
                  <a:pt x="15729" y="1116"/>
                </a:lnTo>
                <a:lnTo>
                  <a:pt x="15727" y="1112"/>
                </a:lnTo>
                <a:lnTo>
                  <a:pt x="15729" y="1106"/>
                </a:lnTo>
                <a:lnTo>
                  <a:pt x="15730" y="1100"/>
                </a:lnTo>
                <a:lnTo>
                  <a:pt x="15727" y="1093"/>
                </a:lnTo>
                <a:lnTo>
                  <a:pt x="15724" y="1086"/>
                </a:lnTo>
                <a:lnTo>
                  <a:pt x="15721" y="1080"/>
                </a:lnTo>
                <a:lnTo>
                  <a:pt x="15720" y="1073"/>
                </a:lnTo>
                <a:lnTo>
                  <a:pt x="15719" y="1066"/>
                </a:lnTo>
                <a:lnTo>
                  <a:pt x="15716" y="1060"/>
                </a:lnTo>
                <a:lnTo>
                  <a:pt x="15716" y="1053"/>
                </a:lnTo>
                <a:lnTo>
                  <a:pt x="15717" y="1046"/>
                </a:lnTo>
                <a:lnTo>
                  <a:pt x="15711" y="1044"/>
                </a:lnTo>
                <a:lnTo>
                  <a:pt x="15707" y="1046"/>
                </a:lnTo>
                <a:lnTo>
                  <a:pt x="15703" y="1048"/>
                </a:lnTo>
                <a:lnTo>
                  <a:pt x="15696" y="1054"/>
                </a:lnTo>
                <a:lnTo>
                  <a:pt x="15688" y="1060"/>
                </a:lnTo>
                <a:lnTo>
                  <a:pt x="15683" y="1064"/>
                </a:lnTo>
                <a:lnTo>
                  <a:pt x="15678" y="1067"/>
                </a:lnTo>
                <a:lnTo>
                  <a:pt x="15674" y="1067"/>
                </a:lnTo>
                <a:lnTo>
                  <a:pt x="15667" y="1069"/>
                </a:lnTo>
                <a:lnTo>
                  <a:pt x="15658" y="1067"/>
                </a:lnTo>
                <a:lnTo>
                  <a:pt x="15654" y="1067"/>
                </a:lnTo>
                <a:lnTo>
                  <a:pt x="15647" y="1066"/>
                </a:lnTo>
                <a:lnTo>
                  <a:pt x="15642" y="1066"/>
                </a:lnTo>
                <a:lnTo>
                  <a:pt x="15639" y="1064"/>
                </a:lnTo>
                <a:lnTo>
                  <a:pt x="15638" y="1060"/>
                </a:lnTo>
                <a:lnTo>
                  <a:pt x="15638" y="1057"/>
                </a:lnTo>
                <a:lnTo>
                  <a:pt x="15635" y="1056"/>
                </a:lnTo>
                <a:lnTo>
                  <a:pt x="15634" y="1054"/>
                </a:lnTo>
                <a:lnTo>
                  <a:pt x="15635" y="1053"/>
                </a:lnTo>
                <a:lnTo>
                  <a:pt x="15638" y="1051"/>
                </a:lnTo>
                <a:lnTo>
                  <a:pt x="15638" y="1048"/>
                </a:lnTo>
                <a:lnTo>
                  <a:pt x="15638" y="1046"/>
                </a:lnTo>
                <a:lnTo>
                  <a:pt x="15641" y="1046"/>
                </a:lnTo>
                <a:lnTo>
                  <a:pt x="15645" y="1047"/>
                </a:lnTo>
                <a:lnTo>
                  <a:pt x="15645" y="1048"/>
                </a:lnTo>
                <a:lnTo>
                  <a:pt x="15648" y="1051"/>
                </a:lnTo>
                <a:lnTo>
                  <a:pt x="15655" y="1053"/>
                </a:lnTo>
                <a:lnTo>
                  <a:pt x="15661" y="1054"/>
                </a:lnTo>
                <a:lnTo>
                  <a:pt x="15662" y="1054"/>
                </a:lnTo>
                <a:lnTo>
                  <a:pt x="15665" y="1057"/>
                </a:lnTo>
                <a:lnTo>
                  <a:pt x="15668" y="1060"/>
                </a:lnTo>
                <a:lnTo>
                  <a:pt x="15670" y="1061"/>
                </a:lnTo>
                <a:lnTo>
                  <a:pt x="15675" y="1061"/>
                </a:lnTo>
                <a:lnTo>
                  <a:pt x="15681" y="1063"/>
                </a:lnTo>
                <a:lnTo>
                  <a:pt x="15683" y="1060"/>
                </a:lnTo>
                <a:lnTo>
                  <a:pt x="15685" y="1059"/>
                </a:lnTo>
                <a:lnTo>
                  <a:pt x="15685" y="1057"/>
                </a:lnTo>
                <a:lnTo>
                  <a:pt x="15687" y="1056"/>
                </a:lnTo>
                <a:lnTo>
                  <a:pt x="15687" y="1050"/>
                </a:lnTo>
                <a:lnTo>
                  <a:pt x="15688" y="1044"/>
                </a:lnTo>
                <a:lnTo>
                  <a:pt x="15688" y="1043"/>
                </a:lnTo>
                <a:lnTo>
                  <a:pt x="15691" y="1040"/>
                </a:lnTo>
                <a:lnTo>
                  <a:pt x="15696" y="1040"/>
                </a:lnTo>
                <a:lnTo>
                  <a:pt x="15700" y="1040"/>
                </a:lnTo>
                <a:lnTo>
                  <a:pt x="15707" y="1040"/>
                </a:lnTo>
                <a:lnTo>
                  <a:pt x="15713" y="1040"/>
                </a:lnTo>
                <a:lnTo>
                  <a:pt x="15724" y="1043"/>
                </a:lnTo>
                <a:lnTo>
                  <a:pt x="15733" y="1043"/>
                </a:lnTo>
                <a:lnTo>
                  <a:pt x="15736" y="1043"/>
                </a:lnTo>
                <a:lnTo>
                  <a:pt x="15736" y="1041"/>
                </a:lnTo>
                <a:lnTo>
                  <a:pt x="15736" y="1035"/>
                </a:lnTo>
                <a:lnTo>
                  <a:pt x="15733" y="1028"/>
                </a:lnTo>
                <a:lnTo>
                  <a:pt x="15729" y="1015"/>
                </a:lnTo>
                <a:lnTo>
                  <a:pt x="15727" y="1004"/>
                </a:lnTo>
                <a:lnTo>
                  <a:pt x="15727" y="1001"/>
                </a:lnTo>
                <a:lnTo>
                  <a:pt x="15724" y="997"/>
                </a:lnTo>
                <a:lnTo>
                  <a:pt x="15721" y="997"/>
                </a:lnTo>
                <a:lnTo>
                  <a:pt x="15716" y="997"/>
                </a:lnTo>
                <a:lnTo>
                  <a:pt x="15710" y="1001"/>
                </a:lnTo>
                <a:lnTo>
                  <a:pt x="15704" y="1002"/>
                </a:lnTo>
                <a:lnTo>
                  <a:pt x="15697" y="1001"/>
                </a:lnTo>
                <a:lnTo>
                  <a:pt x="15694" y="999"/>
                </a:lnTo>
                <a:lnTo>
                  <a:pt x="15688" y="997"/>
                </a:lnTo>
                <a:lnTo>
                  <a:pt x="15684" y="995"/>
                </a:lnTo>
                <a:lnTo>
                  <a:pt x="15685" y="995"/>
                </a:lnTo>
                <a:lnTo>
                  <a:pt x="15687" y="994"/>
                </a:lnTo>
                <a:lnTo>
                  <a:pt x="15687" y="992"/>
                </a:lnTo>
                <a:lnTo>
                  <a:pt x="15687" y="989"/>
                </a:lnTo>
                <a:lnTo>
                  <a:pt x="15685" y="989"/>
                </a:lnTo>
                <a:lnTo>
                  <a:pt x="15683" y="988"/>
                </a:lnTo>
                <a:lnTo>
                  <a:pt x="15680" y="987"/>
                </a:lnTo>
                <a:lnTo>
                  <a:pt x="15680" y="984"/>
                </a:lnTo>
                <a:lnTo>
                  <a:pt x="15683" y="981"/>
                </a:lnTo>
                <a:lnTo>
                  <a:pt x="15685" y="978"/>
                </a:lnTo>
                <a:lnTo>
                  <a:pt x="15688" y="976"/>
                </a:lnTo>
                <a:lnTo>
                  <a:pt x="15691" y="976"/>
                </a:lnTo>
                <a:lnTo>
                  <a:pt x="15693" y="974"/>
                </a:lnTo>
                <a:lnTo>
                  <a:pt x="15694" y="971"/>
                </a:lnTo>
                <a:lnTo>
                  <a:pt x="15696" y="966"/>
                </a:lnTo>
                <a:lnTo>
                  <a:pt x="15696" y="962"/>
                </a:lnTo>
                <a:lnTo>
                  <a:pt x="15696" y="958"/>
                </a:lnTo>
                <a:lnTo>
                  <a:pt x="15697" y="955"/>
                </a:lnTo>
                <a:lnTo>
                  <a:pt x="15697" y="952"/>
                </a:lnTo>
                <a:lnTo>
                  <a:pt x="15698" y="948"/>
                </a:lnTo>
                <a:lnTo>
                  <a:pt x="15701" y="942"/>
                </a:lnTo>
                <a:lnTo>
                  <a:pt x="15704" y="938"/>
                </a:lnTo>
                <a:lnTo>
                  <a:pt x="15709" y="927"/>
                </a:lnTo>
                <a:lnTo>
                  <a:pt x="15713" y="920"/>
                </a:lnTo>
                <a:lnTo>
                  <a:pt x="15713" y="917"/>
                </a:lnTo>
                <a:lnTo>
                  <a:pt x="15713" y="913"/>
                </a:lnTo>
                <a:lnTo>
                  <a:pt x="15710" y="907"/>
                </a:lnTo>
                <a:lnTo>
                  <a:pt x="15709" y="903"/>
                </a:lnTo>
                <a:lnTo>
                  <a:pt x="15706" y="896"/>
                </a:lnTo>
                <a:lnTo>
                  <a:pt x="15704" y="887"/>
                </a:lnTo>
                <a:lnTo>
                  <a:pt x="15703" y="881"/>
                </a:lnTo>
                <a:lnTo>
                  <a:pt x="15703" y="874"/>
                </a:lnTo>
                <a:lnTo>
                  <a:pt x="15700" y="867"/>
                </a:lnTo>
                <a:lnTo>
                  <a:pt x="15697" y="860"/>
                </a:lnTo>
                <a:lnTo>
                  <a:pt x="15697" y="851"/>
                </a:lnTo>
                <a:lnTo>
                  <a:pt x="15698" y="841"/>
                </a:lnTo>
                <a:lnTo>
                  <a:pt x="15700" y="837"/>
                </a:lnTo>
                <a:lnTo>
                  <a:pt x="15703" y="834"/>
                </a:lnTo>
                <a:lnTo>
                  <a:pt x="15698" y="832"/>
                </a:lnTo>
                <a:lnTo>
                  <a:pt x="15690" y="830"/>
                </a:lnTo>
                <a:lnTo>
                  <a:pt x="15690" y="825"/>
                </a:lnTo>
                <a:lnTo>
                  <a:pt x="15690" y="821"/>
                </a:lnTo>
                <a:lnTo>
                  <a:pt x="15690" y="818"/>
                </a:lnTo>
                <a:lnTo>
                  <a:pt x="15691" y="817"/>
                </a:lnTo>
                <a:lnTo>
                  <a:pt x="15694" y="814"/>
                </a:lnTo>
                <a:lnTo>
                  <a:pt x="15698" y="812"/>
                </a:lnTo>
                <a:lnTo>
                  <a:pt x="15696" y="818"/>
                </a:lnTo>
                <a:lnTo>
                  <a:pt x="15693" y="822"/>
                </a:lnTo>
                <a:lnTo>
                  <a:pt x="15694" y="824"/>
                </a:lnTo>
                <a:lnTo>
                  <a:pt x="15696" y="825"/>
                </a:lnTo>
                <a:lnTo>
                  <a:pt x="15698" y="825"/>
                </a:lnTo>
                <a:lnTo>
                  <a:pt x="15703" y="825"/>
                </a:lnTo>
                <a:lnTo>
                  <a:pt x="15706" y="825"/>
                </a:lnTo>
                <a:lnTo>
                  <a:pt x="15710" y="824"/>
                </a:lnTo>
                <a:lnTo>
                  <a:pt x="15713" y="821"/>
                </a:lnTo>
                <a:lnTo>
                  <a:pt x="15716" y="818"/>
                </a:lnTo>
                <a:lnTo>
                  <a:pt x="15717" y="819"/>
                </a:lnTo>
                <a:lnTo>
                  <a:pt x="15720" y="821"/>
                </a:lnTo>
                <a:lnTo>
                  <a:pt x="15721" y="819"/>
                </a:lnTo>
                <a:lnTo>
                  <a:pt x="15723" y="818"/>
                </a:lnTo>
                <a:lnTo>
                  <a:pt x="15724" y="817"/>
                </a:lnTo>
                <a:lnTo>
                  <a:pt x="15726" y="814"/>
                </a:lnTo>
                <a:lnTo>
                  <a:pt x="15724" y="811"/>
                </a:lnTo>
                <a:lnTo>
                  <a:pt x="15724" y="809"/>
                </a:lnTo>
                <a:lnTo>
                  <a:pt x="15724" y="807"/>
                </a:lnTo>
                <a:lnTo>
                  <a:pt x="15723" y="802"/>
                </a:lnTo>
                <a:lnTo>
                  <a:pt x="15724" y="799"/>
                </a:lnTo>
                <a:lnTo>
                  <a:pt x="15723" y="796"/>
                </a:lnTo>
                <a:lnTo>
                  <a:pt x="15720" y="792"/>
                </a:lnTo>
                <a:lnTo>
                  <a:pt x="15717" y="786"/>
                </a:lnTo>
                <a:lnTo>
                  <a:pt x="15713" y="775"/>
                </a:lnTo>
                <a:lnTo>
                  <a:pt x="15703" y="763"/>
                </a:lnTo>
                <a:lnTo>
                  <a:pt x="15697" y="756"/>
                </a:lnTo>
                <a:lnTo>
                  <a:pt x="15691" y="749"/>
                </a:lnTo>
                <a:lnTo>
                  <a:pt x="15688" y="747"/>
                </a:lnTo>
                <a:lnTo>
                  <a:pt x="15685" y="745"/>
                </a:lnTo>
                <a:lnTo>
                  <a:pt x="15671" y="724"/>
                </a:lnTo>
                <a:lnTo>
                  <a:pt x="15658" y="703"/>
                </a:lnTo>
                <a:lnTo>
                  <a:pt x="15652" y="691"/>
                </a:lnTo>
                <a:lnTo>
                  <a:pt x="15647" y="681"/>
                </a:lnTo>
                <a:lnTo>
                  <a:pt x="15644" y="678"/>
                </a:lnTo>
                <a:lnTo>
                  <a:pt x="15641" y="674"/>
                </a:lnTo>
                <a:lnTo>
                  <a:pt x="15638" y="671"/>
                </a:lnTo>
                <a:lnTo>
                  <a:pt x="15637" y="667"/>
                </a:lnTo>
                <a:lnTo>
                  <a:pt x="15635" y="665"/>
                </a:lnTo>
                <a:lnTo>
                  <a:pt x="15632" y="664"/>
                </a:lnTo>
                <a:lnTo>
                  <a:pt x="15628" y="668"/>
                </a:lnTo>
                <a:lnTo>
                  <a:pt x="15621" y="674"/>
                </a:lnTo>
                <a:lnTo>
                  <a:pt x="15619" y="674"/>
                </a:lnTo>
                <a:lnTo>
                  <a:pt x="15618" y="674"/>
                </a:lnTo>
                <a:lnTo>
                  <a:pt x="15618" y="674"/>
                </a:lnTo>
                <a:lnTo>
                  <a:pt x="15618" y="673"/>
                </a:lnTo>
                <a:lnTo>
                  <a:pt x="15619" y="670"/>
                </a:lnTo>
                <a:lnTo>
                  <a:pt x="15621" y="667"/>
                </a:lnTo>
                <a:lnTo>
                  <a:pt x="15624" y="663"/>
                </a:lnTo>
                <a:lnTo>
                  <a:pt x="15624" y="660"/>
                </a:lnTo>
                <a:lnTo>
                  <a:pt x="15616" y="654"/>
                </a:lnTo>
                <a:lnTo>
                  <a:pt x="15611" y="650"/>
                </a:lnTo>
                <a:lnTo>
                  <a:pt x="15611" y="648"/>
                </a:lnTo>
                <a:lnTo>
                  <a:pt x="15611" y="647"/>
                </a:lnTo>
                <a:lnTo>
                  <a:pt x="15613" y="647"/>
                </a:lnTo>
                <a:lnTo>
                  <a:pt x="15615" y="647"/>
                </a:lnTo>
                <a:lnTo>
                  <a:pt x="15622" y="650"/>
                </a:lnTo>
                <a:lnTo>
                  <a:pt x="15625" y="650"/>
                </a:lnTo>
                <a:lnTo>
                  <a:pt x="15626" y="647"/>
                </a:lnTo>
                <a:lnTo>
                  <a:pt x="15628" y="642"/>
                </a:lnTo>
                <a:lnTo>
                  <a:pt x="15628" y="639"/>
                </a:lnTo>
                <a:lnTo>
                  <a:pt x="15628" y="637"/>
                </a:lnTo>
                <a:lnTo>
                  <a:pt x="15625" y="627"/>
                </a:lnTo>
                <a:lnTo>
                  <a:pt x="15622" y="618"/>
                </a:lnTo>
                <a:lnTo>
                  <a:pt x="15616" y="602"/>
                </a:lnTo>
                <a:lnTo>
                  <a:pt x="15609" y="586"/>
                </a:lnTo>
                <a:lnTo>
                  <a:pt x="15606" y="585"/>
                </a:lnTo>
                <a:lnTo>
                  <a:pt x="15601" y="582"/>
                </a:lnTo>
                <a:lnTo>
                  <a:pt x="15593" y="582"/>
                </a:lnTo>
                <a:lnTo>
                  <a:pt x="15588" y="582"/>
                </a:lnTo>
                <a:lnTo>
                  <a:pt x="15583" y="582"/>
                </a:lnTo>
                <a:lnTo>
                  <a:pt x="15580" y="582"/>
                </a:lnTo>
                <a:lnTo>
                  <a:pt x="15580" y="580"/>
                </a:lnTo>
                <a:lnTo>
                  <a:pt x="15579" y="578"/>
                </a:lnTo>
                <a:lnTo>
                  <a:pt x="15583" y="576"/>
                </a:lnTo>
                <a:lnTo>
                  <a:pt x="15593" y="576"/>
                </a:lnTo>
                <a:lnTo>
                  <a:pt x="15599" y="576"/>
                </a:lnTo>
                <a:lnTo>
                  <a:pt x="15602" y="576"/>
                </a:lnTo>
                <a:lnTo>
                  <a:pt x="15605" y="576"/>
                </a:lnTo>
                <a:lnTo>
                  <a:pt x="15609" y="573"/>
                </a:lnTo>
                <a:lnTo>
                  <a:pt x="15612" y="569"/>
                </a:lnTo>
                <a:lnTo>
                  <a:pt x="15612" y="565"/>
                </a:lnTo>
                <a:lnTo>
                  <a:pt x="15615" y="559"/>
                </a:lnTo>
                <a:lnTo>
                  <a:pt x="15618" y="555"/>
                </a:lnTo>
                <a:lnTo>
                  <a:pt x="15619" y="544"/>
                </a:lnTo>
                <a:lnTo>
                  <a:pt x="15621" y="540"/>
                </a:lnTo>
                <a:lnTo>
                  <a:pt x="15625" y="530"/>
                </a:lnTo>
                <a:lnTo>
                  <a:pt x="15628" y="517"/>
                </a:lnTo>
                <a:lnTo>
                  <a:pt x="15626" y="517"/>
                </a:lnTo>
                <a:lnTo>
                  <a:pt x="15622" y="517"/>
                </a:lnTo>
                <a:lnTo>
                  <a:pt x="15618" y="520"/>
                </a:lnTo>
                <a:lnTo>
                  <a:pt x="15615" y="523"/>
                </a:lnTo>
                <a:lnTo>
                  <a:pt x="15612" y="524"/>
                </a:lnTo>
                <a:lnTo>
                  <a:pt x="15611" y="524"/>
                </a:lnTo>
                <a:lnTo>
                  <a:pt x="15611" y="521"/>
                </a:lnTo>
                <a:lnTo>
                  <a:pt x="15612" y="519"/>
                </a:lnTo>
                <a:lnTo>
                  <a:pt x="15615" y="517"/>
                </a:lnTo>
                <a:lnTo>
                  <a:pt x="15618" y="514"/>
                </a:lnTo>
                <a:lnTo>
                  <a:pt x="15619" y="513"/>
                </a:lnTo>
                <a:lnTo>
                  <a:pt x="15621" y="511"/>
                </a:lnTo>
                <a:lnTo>
                  <a:pt x="15621" y="507"/>
                </a:lnTo>
                <a:lnTo>
                  <a:pt x="15621" y="503"/>
                </a:lnTo>
                <a:lnTo>
                  <a:pt x="15619" y="498"/>
                </a:lnTo>
                <a:lnTo>
                  <a:pt x="15618" y="495"/>
                </a:lnTo>
                <a:lnTo>
                  <a:pt x="15616" y="493"/>
                </a:lnTo>
                <a:lnTo>
                  <a:pt x="15612" y="491"/>
                </a:lnTo>
                <a:lnTo>
                  <a:pt x="15609" y="488"/>
                </a:lnTo>
                <a:lnTo>
                  <a:pt x="15605" y="487"/>
                </a:lnTo>
                <a:lnTo>
                  <a:pt x="15601" y="485"/>
                </a:lnTo>
                <a:lnTo>
                  <a:pt x="15595" y="484"/>
                </a:lnTo>
                <a:lnTo>
                  <a:pt x="15592" y="484"/>
                </a:lnTo>
                <a:lnTo>
                  <a:pt x="15589" y="483"/>
                </a:lnTo>
                <a:lnTo>
                  <a:pt x="15582" y="474"/>
                </a:lnTo>
                <a:lnTo>
                  <a:pt x="15575" y="467"/>
                </a:lnTo>
                <a:lnTo>
                  <a:pt x="15576" y="462"/>
                </a:lnTo>
                <a:lnTo>
                  <a:pt x="15575" y="459"/>
                </a:lnTo>
                <a:lnTo>
                  <a:pt x="15576" y="447"/>
                </a:lnTo>
                <a:lnTo>
                  <a:pt x="15575" y="436"/>
                </a:lnTo>
                <a:lnTo>
                  <a:pt x="15575" y="435"/>
                </a:lnTo>
                <a:lnTo>
                  <a:pt x="15573" y="434"/>
                </a:lnTo>
                <a:lnTo>
                  <a:pt x="15575" y="432"/>
                </a:lnTo>
                <a:lnTo>
                  <a:pt x="15573" y="431"/>
                </a:lnTo>
                <a:lnTo>
                  <a:pt x="15569" y="429"/>
                </a:lnTo>
                <a:lnTo>
                  <a:pt x="15562" y="431"/>
                </a:lnTo>
                <a:lnTo>
                  <a:pt x="15559" y="432"/>
                </a:lnTo>
                <a:lnTo>
                  <a:pt x="15556" y="432"/>
                </a:lnTo>
                <a:lnTo>
                  <a:pt x="15553" y="432"/>
                </a:lnTo>
                <a:lnTo>
                  <a:pt x="15552" y="431"/>
                </a:lnTo>
                <a:lnTo>
                  <a:pt x="15550" y="429"/>
                </a:lnTo>
                <a:lnTo>
                  <a:pt x="15549" y="428"/>
                </a:lnTo>
                <a:lnTo>
                  <a:pt x="15549" y="426"/>
                </a:lnTo>
                <a:lnTo>
                  <a:pt x="15550" y="425"/>
                </a:lnTo>
                <a:lnTo>
                  <a:pt x="15554" y="426"/>
                </a:lnTo>
                <a:lnTo>
                  <a:pt x="15559" y="429"/>
                </a:lnTo>
                <a:lnTo>
                  <a:pt x="15560" y="428"/>
                </a:lnTo>
                <a:lnTo>
                  <a:pt x="15563" y="428"/>
                </a:lnTo>
                <a:lnTo>
                  <a:pt x="15565" y="426"/>
                </a:lnTo>
                <a:lnTo>
                  <a:pt x="15567" y="425"/>
                </a:lnTo>
                <a:lnTo>
                  <a:pt x="15570" y="425"/>
                </a:lnTo>
                <a:lnTo>
                  <a:pt x="15573" y="426"/>
                </a:lnTo>
                <a:lnTo>
                  <a:pt x="15575" y="428"/>
                </a:lnTo>
                <a:lnTo>
                  <a:pt x="15576" y="432"/>
                </a:lnTo>
                <a:lnTo>
                  <a:pt x="15577" y="439"/>
                </a:lnTo>
                <a:lnTo>
                  <a:pt x="15580" y="447"/>
                </a:lnTo>
                <a:lnTo>
                  <a:pt x="15585" y="442"/>
                </a:lnTo>
                <a:lnTo>
                  <a:pt x="15588" y="436"/>
                </a:lnTo>
                <a:lnTo>
                  <a:pt x="15590" y="431"/>
                </a:lnTo>
                <a:lnTo>
                  <a:pt x="15590" y="423"/>
                </a:lnTo>
                <a:lnTo>
                  <a:pt x="15590" y="413"/>
                </a:lnTo>
                <a:lnTo>
                  <a:pt x="15589" y="408"/>
                </a:lnTo>
                <a:lnTo>
                  <a:pt x="15585" y="400"/>
                </a:lnTo>
                <a:lnTo>
                  <a:pt x="15577" y="396"/>
                </a:lnTo>
                <a:lnTo>
                  <a:pt x="15572" y="393"/>
                </a:lnTo>
                <a:lnTo>
                  <a:pt x="15565" y="390"/>
                </a:lnTo>
                <a:lnTo>
                  <a:pt x="15560" y="385"/>
                </a:lnTo>
                <a:lnTo>
                  <a:pt x="15559" y="380"/>
                </a:lnTo>
                <a:lnTo>
                  <a:pt x="15560" y="379"/>
                </a:lnTo>
                <a:lnTo>
                  <a:pt x="15563" y="377"/>
                </a:lnTo>
                <a:lnTo>
                  <a:pt x="15569" y="375"/>
                </a:lnTo>
                <a:lnTo>
                  <a:pt x="15576" y="373"/>
                </a:lnTo>
                <a:lnTo>
                  <a:pt x="15579" y="372"/>
                </a:lnTo>
                <a:lnTo>
                  <a:pt x="15582" y="369"/>
                </a:lnTo>
                <a:lnTo>
                  <a:pt x="15583" y="363"/>
                </a:lnTo>
                <a:lnTo>
                  <a:pt x="15583" y="360"/>
                </a:lnTo>
                <a:lnTo>
                  <a:pt x="15583" y="356"/>
                </a:lnTo>
                <a:lnTo>
                  <a:pt x="15582" y="353"/>
                </a:lnTo>
                <a:lnTo>
                  <a:pt x="15579" y="353"/>
                </a:lnTo>
                <a:lnTo>
                  <a:pt x="15575" y="353"/>
                </a:lnTo>
                <a:lnTo>
                  <a:pt x="15572" y="351"/>
                </a:lnTo>
                <a:lnTo>
                  <a:pt x="15570" y="350"/>
                </a:lnTo>
                <a:lnTo>
                  <a:pt x="15570" y="349"/>
                </a:lnTo>
                <a:lnTo>
                  <a:pt x="15572" y="349"/>
                </a:lnTo>
                <a:lnTo>
                  <a:pt x="15579" y="351"/>
                </a:lnTo>
                <a:lnTo>
                  <a:pt x="15582" y="350"/>
                </a:lnTo>
                <a:lnTo>
                  <a:pt x="15583" y="354"/>
                </a:lnTo>
                <a:lnTo>
                  <a:pt x="15585" y="360"/>
                </a:lnTo>
                <a:lnTo>
                  <a:pt x="15586" y="363"/>
                </a:lnTo>
                <a:lnTo>
                  <a:pt x="15586" y="367"/>
                </a:lnTo>
                <a:lnTo>
                  <a:pt x="15585" y="367"/>
                </a:lnTo>
                <a:lnTo>
                  <a:pt x="15580" y="373"/>
                </a:lnTo>
                <a:lnTo>
                  <a:pt x="15572" y="376"/>
                </a:lnTo>
                <a:lnTo>
                  <a:pt x="15567" y="377"/>
                </a:lnTo>
                <a:lnTo>
                  <a:pt x="15565" y="379"/>
                </a:lnTo>
                <a:lnTo>
                  <a:pt x="15563" y="379"/>
                </a:lnTo>
                <a:lnTo>
                  <a:pt x="15563" y="379"/>
                </a:lnTo>
                <a:lnTo>
                  <a:pt x="15563" y="377"/>
                </a:lnTo>
                <a:lnTo>
                  <a:pt x="15563" y="379"/>
                </a:lnTo>
                <a:lnTo>
                  <a:pt x="15563" y="382"/>
                </a:lnTo>
                <a:lnTo>
                  <a:pt x="15566" y="385"/>
                </a:lnTo>
                <a:lnTo>
                  <a:pt x="15569" y="390"/>
                </a:lnTo>
                <a:lnTo>
                  <a:pt x="15570" y="389"/>
                </a:lnTo>
                <a:lnTo>
                  <a:pt x="15572" y="390"/>
                </a:lnTo>
                <a:lnTo>
                  <a:pt x="15573" y="389"/>
                </a:lnTo>
                <a:lnTo>
                  <a:pt x="15576" y="390"/>
                </a:lnTo>
                <a:lnTo>
                  <a:pt x="15580" y="393"/>
                </a:lnTo>
                <a:lnTo>
                  <a:pt x="15582" y="393"/>
                </a:lnTo>
                <a:lnTo>
                  <a:pt x="15586" y="398"/>
                </a:lnTo>
                <a:lnTo>
                  <a:pt x="15590" y="405"/>
                </a:lnTo>
                <a:lnTo>
                  <a:pt x="15593" y="412"/>
                </a:lnTo>
                <a:lnTo>
                  <a:pt x="15596" y="421"/>
                </a:lnTo>
                <a:lnTo>
                  <a:pt x="15596" y="426"/>
                </a:lnTo>
                <a:lnTo>
                  <a:pt x="15595" y="434"/>
                </a:lnTo>
                <a:lnTo>
                  <a:pt x="15593" y="438"/>
                </a:lnTo>
                <a:lnTo>
                  <a:pt x="15590" y="441"/>
                </a:lnTo>
                <a:lnTo>
                  <a:pt x="15588" y="445"/>
                </a:lnTo>
                <a:lnTo>
                  <a:pt x="15583" y="454"/>
                </a:lnTo>
                <a:lnTo>
                  <a:pt x="15583" y="459"/>
                </a:lnTo>
                <a:lnTo>
                  <a:pt x="15583" y="464"/>
                </a:lnTo>
                <a:lnTo>
                  <a:pt x="15585" y="468"/>
                </a:lnTo>
                <a:lnTo>
                  <a:pt x="15586" y="468"/>
                </a:lnTo>
                <a:lnTo>
                  <a:pt x="15590" y="471"/>
                </a:lnTo>
                <a:lnTo>
                  <a:pt x="15593" y="471"/>
                </a:lnTo>
                <a:lnTo>
                  <a:pt x="15603" y="472"/>
                </a:lnTo>
                <a:lnTo>
                  <a:pt x="15611" y="472"/>
                </a:lnTo>
                <a:lnTo>
                  <a:pt x="15618" y="477"/>
                </a:lnTo>
                <a:lnTo>
                  <a:pt x="15622" y="480"/>
                </a:lnTo>
                <a:lnTo>
                  <a:pt x="15626" y="481"/>
                </a:lnTo>
                <a:lnTo>
                  <a:pt x="15628" y="483"/>
                </a:lnTo>
                <a:lnTo>
                  <a:pt x="15637" y="495"/>
                </a:lnTo>
                <a:lnTo>
                  <a:pt x="15642" y="504"/>
                </a:lnTo>
                <a:lnTo>
                  <a:pt x="15642" y="511"/>
                </a:lnTo>
                <a:lnTo>
                  <a:pt x="15642" y="516"/>
                </a:lnTo>
                <a:lnTo>
                  <a:pt x="15644" y="529"/>
                </a:lnTo>
                <a:lnTo>
                  <a:pt x="15645" y="540"/>
                </a:lnTo>
                <a:lnTo>
                  <a:pt x="15645" y="543"/>
                </a:lnTo>
                <a:lnTo>
                  <a:pt x="15644" y="546"/>
                </a:lnTo>
                <a:lnTo>
                  <a:pt x="15642" y="556"/>
                </a:lnTo>
                <a:lnTo>
                  <a:pt x="15639" y="569"/>
                </a:lnTo>
                <a:lnTo>
                  <a:pt x="15639" y="570"/>
                </a:lnTo>
                <a:lnTo>
                  <a:pt x="15639" y="572"/>
                </a:lnTo>
                <a:lnTo>
                  <a:pt x="15638" y="576"/>
                </a:lnTo>
                <a:lnTo>
                  <a:pt x="15638" y="580"/>
                </a:lnTo>
                <a:lnTo>
                  <a:pt x="15639" y="588"/>
                </a:lnTo>
                <a:lnTo>
                  <a:pt x="15639" y="589"/>
                </a:lnTo>
                <a:lnTo>
                  <a:pt x="15641" y="595"/>
                </a:lnTo>
                <a:lnTo>
                  <a:pt x="15644" y="601"/>
                </a:lnTo>
                <a:lnTo>
                  <a:pt x="15649" y="609"/>
                </a:lnTo>
                <a:lnTo>
                  <a:pt x="15654" y="611"/>
                </a:lnTo>
                <a:lnTo>
                  <a:pt x="15660" y="619"/>
                </a:lnTo>
                <a:lnTo>
                  <a:pt x="15660" y="618"/>
                </a:lnTo>
                <a:lnTo>
                  <a:pt x="15665" y="628"/>
                </a:lnTo>
                <a:lnTo>
                  <a:pt x="15670" y="637"/>
                </a:lnTo>
                <a:lnTo>
                  <a:pt x="15670" y="635"/>
                </a:lnTo>
                <a:lnTo>
                  <a:pt x="15671" y="635"/>
                </a:lnTo>
                <a:lnTo>
                  <a:pt x="15673" y="638"/>
                </a:lnTo>
                <a:lnTo>
                  <a:pt x="15675" y="641"/>
                </a:lnTo>
                <a:lnTo>
                  <a:pt x="15680" y="648"/>
                </a:lnTo>
                <a:lnTo>
                  <a:pt x="15681" y="648"/>
                </a:lnTo>
                <a:lnTo>
                  <a:pt x="15683" y="648"/>
                </a:lnTo>
                <a:lnTo>
                  <a:pt x="15684" y="651"/>
                </a:lnTo>
                <a:lnTo>
                  <a:pt x="15685" y="652"/>
                </a:lnTo>
                <a:lnTo>
                  <a:pt x="15687" y="661"/>
                </a:lnTo>
                <a:lnTo>
                  <a:pt x="15690" y="671"/>
                </a:lnTo>
                <a:lnTo>
                  <a:pt x="15691" y="673"/>
                </a:lnTo>
                <a:lnTo>
                  <a:pt x="15696" y="683"/>
                </a:lnTo>
                <a:lnTo>
                  <a:pt x="15700" y="693"/>
                </a:lnTo>
                <a:lnTo>
                  <a:pt x="15700" y="690"/>
                </a:lnTo>
                <a:lnTo>
                  <a:pt x="15700" y="690"/>
                </a:lnTo>
                <a:lnTo>
                  <a:pt x="15701" y="691"/>
                </a:lnTo>
                <a:lnTo>
                  <a:pt x="15701" y="693"/>
                </a:lnTo>
                <a:lnTo>
                  <a:pt x="15704" y="699"/>
                </a:lnTo>
                <a:lnTo>
                  <a:pt x="15707" y="703"/>
                </a:lnTo>
                <a:lnTo>
                  <a:pt x="15711" y="707"/>
                </a:lnTo>
                <a:lnTo>
                  <a:pt x="15714" y="713"/>
                </a:lnTo>
                <a:lnTo>
                  <a:pt x="15716" y="720"/>
                </a:lnTo>
                <a:lnTo>
                  <a:pt x="15716" y="722"/>
                </a:lnTo>
                <a:lnTo>
                  <a:pt x="15720" y="729"/>
                </a:lnTo>
                <a:lnTo>
                  <a:pt x="15723" y="737"/>
                </a:lnTo>
                <a:lnTo>
                  <a:pt x="15726" y="742"/>
                </a:lnTo>
                <a:lnTo>
                  <a:pt x="15729" y="747"/>
                </a:lnTo>
                <a:lnTo>
                  <a:pt x="15733" y="760"/>
                </a:lnTo>
                <a:lnTo>
                  <a:pt x="15737" y="775"/>
                </a:lnTo>
                <a:lnTo>
                  <a:pt x="15739" y="776"/>
                </a:lnTo>
                <a:lnTo>
                  <a:pt x="15740" y="779"/>
                </a:lnTo>
                <a:lnTo>
                  <a:pt x="15742" y="781"/>
                </a:lnTo>
                <a:lnTo>
                  <a:pt x="15745" y="782"/>
                </a:lnTo>
                <a:lnTo>
                  <a:pt x="15746" y="788"/>
                </a:lnTo>
                <a:lnTo>
                  <a:pt x="15747" y="791"/>
                </a:lnTo>
                <a:lnTo>
                  <a:pt x="15750" y="795"/>
                </a:lnTo>
                <a:lnTo>
                  <a:pt x="15752" y="799"/>
                </a:lnTo>
                <a:lnTo>
                  <a:pt x="15753" y="808"/>
                </a:lnTo>
                <a:lnTo>
                  <a:pt x="15756" y="815"/>
                </a:lnTo>
                <a:lnTo>
                  <a:pt x="15756" y="819"/>
                </a:lnTo>
                <a:lnTo>
                  <a:pt x="15755" y="825"/>
                </a:lnTo>
                <a:lnTo>
                  <a:pt x="15755" y="831"/>
                </a:lnTo>
                <a:lnTo>
                  <a:pt x="15753" y="837"/>
                </a:lnTo>
                <a:lnTo>
                  <a:pt x="15752" y="843"/>
                </a:lnTo>
                <a:lnTo>
                  <a:pt x="15749" y="847"/>
                </a:lnTo>
                <a:lnTo>
                  <a:pt x="15745" y="848"/>
                </a:lnTo>
                <a:lnTo>
                  <a:pt x="15739" y="850"/>
                </a:lnTo>
                <a:lnTo>
                  <a:pt x="15733" y="850"/>
                </a:lnTo>
                <a:lnTo>
                  <a:pt x="15729" y="848"/>
                </a:lnTo>
                <a:lnTo>
                  <a:pt x="15727" y="855"/>
                </a:lnTo>
                <a:lnTo>
                  <a:pt x="15727" y="863"/>
                </a:lnTo>
                <a:lnTo>
                  <a:pt x="15727" y="867"/>
                </a:lnTo>
                <a:lnTo>
                  <a:pt x="15729" y="874"/>
                </a:lnTo>
                <a:lnTo>
                  <a:pt x="15732" y="880"/>
                </a:lnTo>
                <a:lnTo>
                  <a:pt x="15734" y="886"/>
                </a:lnTo>
                <a:lnTo>
                  <a:pt x="15740" y="890"/>
                </a:lnTo>
                <a:lnTo>
                  <a:pt x="15745" y="894"/>
                </a:lnTo>
                <a:lnTo>
                  <a:pt x="15745" y="899"/>
                </a:lnTo>
                <a:lnTo>
                  <a:pt x="15745" y="900"/>
                </a:lnTo>
                <a:lnTo>
                  <a:pt x="15747" y="903"/>
                </a:lnTo>
                <a:lnTo>
                  <a:pt x="15749" y="906"/>
                </a:lnTo>
                <a:lnTo>
                  <a:pt x="15753" y="910"/>
                </a:lnTo>
                <a:lnTo>
                  <a:pt x="15756" y="916"/>
                </a:lnTo>
                <a:lnTo>
                  <a:pt x="15766" y="919"/>
                </a:lnTo>
                <a:lnTo>
                  <a:pt x="15781" y="922"/>
                </a:lnTo>
                <a:lnTo>
                  <a:pt x="15785" y="923"/>
                </a:lnTo>
                <a:lnTo>
                  <a:pt x="15786" y="923"/>
                </a:lnTo>
                <a:lnTo>
                  <a:pt x="15795" y="925"/>
                </a:lnTo>
                <a:lnTo>
                  <a:pt x="15802" y="929"/>
                </a:lnTo>
                <a:lnTo>
                  <a:pt x="15805" y="933"/>
                </a:lnTo>
                <a:lnTo>
                  <a:pt x="15809" y="936"/>
                </a:lnTo>
                <a:lnTo>
                  <a:pt x="15812" y="938"/>
                </a:lnTo>
                <a:lnTo>
                  <a:pt x="15817" y="939"/>
                </a:lnTo>
                <a:lnTo>
                  <a:pt x="15817" y="940"/>
                </a:lnTo>
                <a:lnTo>
                  <a:pt x="15817" y="942"/>
                </a:lnTo>
                <a:lnTo>
                  <a:pt x="15825" y="946"/>
                </a:lnTo>
                <a:lnTo>
                  <a:pt x="15835" y="949"/>
                </a:lnTo>
                <a:lnTo>
                  <a:pt x="15837" y="951"/>
                </a:lnTo>
                <a:lnTo>
                  <a:pt x="15840" y="953"/>
                </a:lnTo>
                <a:lnTo>
                  <a:pt x="15841" y="955"/>
                </a:lnTo>
                <a:lnTo>
                  <a:pt x="15844" y="956"/>
                </a:lnTo>
                <a:lnTo>
                  <a:pt x="15854" y="961"/>
                </a:lnTo>
                <a:lnTo>
                  <a:pt x="15864" y="963"/>
                </a:lnTo>
                <a:lnTo>
                  <a:pt x="15871" y="971"/>
                </a:lnTo>
                <a:lnTo>
                  <a:pt x="15877" y="975"/>
                </a:lnTo>
                <a:lnTo>
                  <a:pt x="15883" y="979"/>
                </a:lnTo>
                <a:lnTo>
                  <a:pt x="15889" y="982"/>
                </a:lnTo>
                <a:lnTo>
                  <a:pt x="15894" y="984"/>
                </a:lnTo>
                <a:lnTo>
                  <a:pt x="15900" y="984"/>
                </a:lnTo>
                <a:lnTo>
                  <a:pt x="15910" y="984"/>
                </a:lnTo>
                <a:lnTo>
                  <a:pt x="15914" y="982"/>
                </a:lnTo>
                <a:lnTo>
                  <a:pt x="15929" y="974"/>
                </a:lnTo>
                <a:lnTo>
                  <a:pt x="15937" y="965"/>
                </a:lnTo>
                <a:lnTo>
                  <a:pt x="15942" y="959"/>
                </a:lnTo>
                <a:lnTo>
                  <a:pt x="15945" y="955"/>
                </a:lnTo>
                <a:lnTo>
                  <a:pt x="15948" y="952"/>
                </a:lnTo>
                <a:lnTo>
                  <a:pt x="15949" y="951"/>
                </a:lnTo>
                <a:lnTo>
                  <a:pt x="15952" y="948"/>
                </a:lnTo>
                <a:lnTo>
                  <a:pt x="15955" y="943"/>
                </a:lnTo>
                <a:lnTo>
                  <a:pt x="15959" y="940"/>
                </a:lnTo>
                <a:lnTo>
                  <a:pt x="15963" y="938"/>
                </a:lnTo>
                <a:lnTo>
                  <a:pt x="15966" y="936"/>
                </a:lnTo>
                <a:lnTo>
                  <a:pt x="15969" y="933"/>
                </a:lnTo>
                <a:lnTo>
                  <a:pt x="15976" y="926"/>
                </a:lnTo>
                <a:lnTo>
                  <a:pt x="15982" y="919"/>
                </a:lnTo>
                <a:lnTo>
                  <a:pt x="15985" y="917"/>
                </a:lnTo>
                <a:lnTo>
                  <a:pt x="15986" y="916"/>
                </a:lnTo>
                <a:lnTo>
                  <a:pt x="15989" y="912"/>
                </a:lnTo>
                <a:lnTo>
                  <a:pt x="15994" y="907"/>
                </a:lnTo>
                <a:lnTo>
                  <a:pt x="15999" y="900"/>
                </a:lnTo>
                <a:lnTo>
                  <a:pt x="15999" y="900"/>
                </a:lnTo>
                <a:lnTo>
                  <a:pt x="16001" y="902"/>
                </a:lnTo>
                <a:lnTo>
                  <a:pt x="16005" y="894"/>
                </a:lnTo>
                <a:lnTo>
                  <a:pt x="16008" y="891"/>
                </a:lnTo>
                <a:lnTo>
                  <a:pt x="16011" y="887"/>
                </a:lnTo>
                <a:lnTo>
                  <a:pt x="16014" y="886"/>
                </a:lnTo>
                <a:lnTo>
                  <a:pt x="16015" y="886"/>
                </a:lnTo>
                <a:lnTo>
                  <a:pt x="16020" y="886"/>
                </a:lnTo>
                <a:lnTo>
                  <a:pt x="16024" y="887"/>
                </a:lnTo>
                <a:lnTo>
                  <a:pt x="16025" y="887"/>
                </a:lnTo>
                <a:lnTo>
                  <a:pt x="16027" y="887"/>
                </a:lnTo>
                <a:lnTo>
                  <a:pt x="16028" y="886"/>
                </a:lnTo>
                <a:lnTo>
                  <a:pt x="16030" y="884"/>
                </a:lnTo>
                <a:lnTo>
                  <a:pt x="16031" y="881"/>
                </a:lnTo>
                <a:lnTo>
                  <a:pt x="16034" y="880"/>
                </a:lnTo>
                <a:lnTo>
                  <a:pt x="16038" y="877"/>
                </a:lnTo>
                <a:lnTo>
                  <a:pt x="16043" y="876"/>
                </a:lnTo>
                <a:lnTo>
                  <a:pt x="16045" y="874"/>
                </a:lnTo>
                <a:lnTo>
                  <a:pt x="16048" y="871"/>
                </a:lnTo>
                <a:lnTo>
                  <a:pt x="16048" y="863"/>
                </a:lnTo>
                <a:lnTo>
                  <a:pt x="16047" y="854"/>
                </a:lnTo>
                <a:lnTo>
                  <a:pt x="16050" y="840"/>
                </a:lnTo>
                <a:lnTo>
                  <a:pt x="16054" y="827"/>
                </a:lnTo>
                <a:lnTo>
                  <a:pt x="16057" y="822"/>
                </a:lnTo>
                <a:lnTo>
                  <a:pt x="16060" y="819"/>
                </a:lnTo>
                <a:lnTo>
                  <a:pt x="16061" y="819"/>
                </a:lnTo>
                <a:lnTo>
                  <a:pt x="16063" y="819"/>
                </a:lnTo>
                <a:lnTo>
                  <a:pt x="16067" y="814"/>
                </a:lnTo>
                <a:lnTo>
                  <a:pt x="16071" y="809"/>
                </a:lnTo>
                <a:lnTo>
                  <a:pt x="16074" y="809"/>
                </a:lnTo>
                <a:lnTo>
                  <a:pt x="16077" y="809"/>
                </a:lnTo>
                <a:lnTo>
                  <a:pt x="16081" y="805"/>
                </a:lnTo>
                <a:lnTo>
                  <a:pt x="16086" y="801"/>
                </a:lnTo>
                <a:lnTo>
                  <a:pt x="16087" y="798"/>
                </a:lnTo>
                <a:lnTo>
                  <a:pt x="16089" y="796"/>
                </a:lnTo>
                <a:lnTo>
                  <a:pt x="16094" y="791"/>
                </a:lnTo>
                <a:lnTo>
                  <a:pt x="16100" y="789"/>
                </a:lnTo>
                <a:lnTo>
                  <a:pt x="16102" y="791"/>
                </a:lnTo>
                <a:lnTo>
                  <a:pt x="16103" y="792"/>
                </a:lnTo>
                <a:lnTo>
                  <a:pt x="16106" y="791"/>
                </a:lnTo>
                <a:lnTo>
                  <a:pt x="16106" y="791"/>
                </a:lnTo>
                <a:lnTo>
                  <a:pt x="16107" y="789"/>
                </a:lnTo>
                <a:lnTo>
                  <a:pt x="16109" y="788"/>
                </a:lnTo>
                <a:lnTo>
                  <a:pt x="16112" y="783"/>
                </a:lnTo>
                <a:lnTo>
                  <a:pt x="16113" y="779"/>
                </a:lnTo>
                <a:lnTo>
                  <a:pt x="16116" y="775"/>
                </a:lnTo>
                <a:lnTo>
                  <a:pt x="16119" y="773"/>
                </a:lnTo>
                <a:lnTo>
                  <a:pt x="16120" y="773"/>
                </a:lnTo>
                <a:lnTo>
                  <a:pt x="16125" y="772"/>
                </a:lnTo>
                <a:lnTo>
                  <a:pt x="16133" y="769"/>
                </a:lnTo>
                <a:lnTo>
                  <a:pt x="16141" y="768"/>
                </a:lnTo>
                <a:lnTo>
                  <a:pt x="16141" y="769"/>
                </a:lnTo>
                <a:lnTo>
                  <a:pt x="16143" y="771"/>
                </a:lnTo>
                <a:lnTo>
                  <a:pt x="16146" y="771"/>
                </a:lnTo>
                <a:lnTo>
                  <a:pt x="16151" y="769"/>
                </a:lnTo>
                <a:lnTo>
                  <a:pt x="16161" y="771"/>
                </a:lnTo>
                <a:lnTo>
                  <a:pt x="16169" y="772"/>
                </a:lnTo>
                <a:lnTo>
                  <a:pt x="16185" y="773"/>
                </a:lnTo>
                <a:lnTo>
                  <a:pt x="16200" y="773"/>
                </a:lnTo>
                <a:lnTo>
                  <a:pt x="16201" y="773"/>
                </a:lnTo>
                <a:lnTo>
                  <a:pt x="16202" y="772"/>
                </a:lnTo>
                <a:lnTo>
                  <a:pt x="16220" y="765"/>
                </a:lnTo>
                <a:lnTo>
                  <a:pt x="16236" y="759"/>
                </a:lnTo>
                <a:lnTo>
                  <a:pt x="16254" y="750"/>
                </a:lnTo>
                <a:lnTo>
                  <a:pt x="16267" y="743"/>
                </a:lnTo>
                <a:lnTo>
                  <a:pt x="16274" y="739"/>
                </a:lnTo>
                <a:lnTo>
                  <a:pt x="16279" y="733"/>
                </a:lnTo>
                <a:lnTo>
                  <a:pt x="16282" y="727"/>
                </a:lnTo>
                <a:lnTo>
                  <a:pt x="16283" y="720"/>
                </a:lnTo>
                <a:lnTo>
                  <a:pt x="16283" y="717"/>
                </a:lnTo>
                <a:lnTo>
                  <a:pt x="16283" y="716"/>
                </a:lnTo>
                <a:lnTo>
                  <a:pt x="16285" y="714"/>
                </a:lnTo>
                <a:lnTo>
                  <a:pt x="16285" y="709"/>
                </a:lnTo>
                <a:lnTo>
                  <a:pt x="16274" y="686"/>
                </a:lnTo>
                <a:lnTo>
                  <a:pt x="16261" y="655"/>
                </a:lnTo>
                <a:lnTo>
                  <a:pt x="16254" y="637"/>
                </a:lnTo>
                <a:lnTo>
                  <a:pt x="16247" y="615"/>
                </a:lnTo>
                <a:lnTo>
                  <a:pt x="16241" y="592"/>
                </a:lnTo>
                <a:lnTo>
                  <a:pt x="16236" y="566"/>
                </a:lnTo>
                <a:lnTo>
                  <a:pt x="16234" y="552"/>
                </a:lnTo>
                <a:lnTo>
                  <a:pt x="16233" y="534"/>
                </a:lnTo>
                <a:lnTo>
                  <a:pt x="16230" y="504"/>
                </a:lnTo>
                <a:lnTo>
                  <a:pt x="16228" y="471"/>
                </a:lnTo>
                <a:lnTo>
                  <a:pt x="16228" y="435"/>
                </a:lnTo>
                <a:lnTo>
                  <a:pt x="16228" y="395"/>
                </a:lnTo>
                <a:lnTo>
                  <a:pt x="16221" y="389"/>
                </a:lnTo>
                <a:lnTo>
                  <a:pt x="16214" y="385"/>
                </a:lnTo>
                <a:lnTo>
                  <a:pt x="16213" y="383"/>
                </a:lnTo>
                <a:lnTo>
                  <a:pt x="16213" y="382"/>
                </a:lnTo>
                <a:lnTo>
                  <a:pt x="16213" y="379"/>
                </a:lnTo>
                <a:lnTo>
                  <a:pt x="16213" y="377"/>
                </a:lnTo>
                <a:lnTo>
                  <a:pt x="16210" y="376"/>
                </a:lnTo>
                <a:lnTo>
                  <a:pt x="16208" y="372"/>
                </a:lnTo>
                <a:lnTo>
                  <a:pt x="16207" y="362"/>
                </a:lnTo>
                <a:lnTo>
                  <a:pt x="16207" y="349"/>
                </a:lnTo>
                <a:lnTo>
                  <a:pt x="16207" y="334"/>
                </a:lnTo>
                <a:lnTo>
                  <a:pt x="16207" y="320"/>
                </a:lnTo>
                <a:lnTo>
                  <a:pt x="16208" y="308"/>
                </a:lnTo>
                <a:lnTo>
                  <a:pt x="16210" y="297"/>
                </a:lnTo>
                <a:lnTo>
                  <a:pt x="16211" y="285"/>
                </a:lnTo>
                <a:lnTo>
                  <a:pt x="16214" y="274"/>
                </a:lnTo>
                <a:lnTo>
                  <a:pt x="16215" y="258"/>
                </a:lnTo>
                <a:lnTo>
                  <a:pt x="16217" y="242"/>
                </a:lnTo>
                <a:lnTo>
                  <a:pt x="16221" y="207"/>
                </a:lnTo>
                <a:lnTo>
                  <a:pt x="16228" y="177"/>
                </a:lnTo>
                <a:lnTo>
                  <a:pt x="16236" y="148"/>
                </a:lnTo>
                <a:lnTo>
                  <a:pt x="16241" y="125"/>
                </a:lnTo>
                <a:lnTo>
                  <a:pt x="16244" y="110"/>
                </a:lnTo>
                <a:lnTo>
                  <a:pt x="16246" y="97"/>
                </a:lnTo>
                <a:lnTo>
                  <a:pt x="16250" y="87"/>
                </a:lnTo>
                <a:lnTo>
                  <a:pt x="16254" y="79"/>
                </a:lnTo>
                <a:lnTo>
                  <a:pt x="16247" y="79"/>
                </a:lnTo>
                <a:lnTo>
                  <a:pt x="16240" y="79"/>
                </a:lnTo>
                <a:lnTo>
                  <a:pt x="16237" y="82"/>
                </a:lnTo>
                <a:lnTo>
                  <a:pt x="16236" y="85"/>
                </a:lnTo>
                <a:lnTo>
                  <a:pt x="16230" y="87"/>
                </a:lnTo>
                <a:lnTo>
                  <a:pt x="16224" y="87"/>
                </a:lnTo>
                <a:lnTo>
                  <a:pt x="16213" y="82"/>
                </a:lnTo>
                <a:lnTo>
                  <a:pt x="16205" y="84"/>
                </a:lnTo>
                <a:lnTo>
                  <a:pt x="16207" y="92"/>
                </a:lnTo>
                <a:lnTo>
                  <a:pt x="16208" y="97"/>
                </a:lnTo>
                <a:lnTo>
                  <a:pt x="16204" y="97"/>
                </a:lnTo>
                <a:lnTo>
                  <a:pt x="16200" y="95"/>
                </a:lnTo>
                <a:lnTo>
                  <a:pt x="16198" y="91"/>
                </a:lnTo>
                <a:lnTo>
                  <a:pt x="16195" y="88"/>
                </a:lnTo>
                <a:lnTo>
                  <a:pt x="16184" y="87"/>
                </a:lnTo>
                <a:lnTo>
                  <a:pt x="16175" y="89"/>
                </a:lnTo>
                <a:lnTo>
                  <a:pt x="16174" y="85"/>
                </a:lnTo>
                <a:lnTo>
                  <a:pt x="16175" y="76"/>
                </a:lnTo>
                <a:lnTo>
                  <a:pt x="16175" y="71"/>
                </a:lnTo>
                <a:lnTo>
                  <a:pt x="16174" y="65"/>
                </a:lnTo>
                <a:lnTo>
                  <a:pt x="16174" y="65"/>
                </a:lnTo>
                <a:lnTo>
                  <a:pt x="16172" y="65"/>
                </a:lnTo>
                <a:lnTo>
                  <a:pt x="16168" y="69"/>
                </a:lnTo>
                <a:lnTo>
                  <a:pt x="16165" y="74"/>
                </a:lnTo>
                <a:lnTo>
                  <a:pt x="16159" y="75"/>
                </a:lnTo>
                <a:lnTo>
                  <a:pt x="16151" y="76"/>
                </a:lnTo>
                <a:lnTo>
                  <a:pt x="16142" y="76"/>
                </a:lnTo>
                <a:lnTo>
                  <a:pt x="16136" y="74"/>
                </a:lnTo>
                <a:lnTo>
                  <a:pt x="16133" y="74"/>
                </a:lnTo>
                <a:lnTo>
                  <a:pt x="16133" y="72"/>
                </a:lnTo>
                <a:lnTo>
                  <a:pt x="16133" y="71"/>
                </a:lnTo>
                <a:lnTo>
                  <a:pt x="16133" y="69"/>
                </a:lnTo>
                <a:lnTo>
                  <a:pt x="16133" y="66"/>
                </a:lnTo>
                <a:lnTo>
                  <a:pt x="16135" y="62"/>
                </a:lnTo>
                <a:lnTo>
                  <a:pt x="16136" y="56"/>
                </a:lnTo>
                <a:lnTo>
                  <a:pt x="16136" y="51"/>
                </a:lnTo>
                <a:lnTo>
                  <a:pt x="16135" y="48"/>
                </a:lnTo>
                <a:lnTo>
                  <a:pt x="16133" y="46"/>
                </a:lnTo>
                <a:lnTo>
                  <a:pt x="16125" y="45"/>
                </a:lnTo>
                <a:lnTo>
                  <a:pt x="16119" y="43"/>
                </a:lnTo>
                <a:lnTo>
                  <a:pt x="16117" y="40"/>
                </a:lnTo>
                <a:lnTo>
                  <a:pt x="16116" y="38"/>
                </a:lnTo>
                <a:lnTo>
                  <a:pt x="16116" y="36"/>
                </a:lnTo>
                <a:lnTo>
                  <a:pt x="16116" y="33"/>
                </a:lnTo>
                <a:lnTo>
                  <a:pt x="16120" y="29"/>
                </a:lnTo>
                <a:lnTo>
                  <a:pt x="16122" y="23"/>
                </a:lnTo>
                <a:lnTo>
                  <a:pt x="16122" y="17"/>
                </a:lnTo>
                <a:lnTo>
                  <a:pt x="16120" y="13"/>
                </a:lnTo>
                <a:lnTo>
                  <a:pt x="16116" y="10"/>
                </a:lnTo>
                <a:lnTo>
                  <a:pt x="16112" y="7"/>
                </a:lnTo>
                <a:lnTo>
                  <a:pt x="16107" y="4"/>
                </a:lnTo>
                <a:lnTo>
                  <a:pt x="16103" y="0"/>
                </a:lnTo>
                <a:lnTo>
                  <a:pt x="16097" y="2"/>
                </a:lnTo>
                <a:lnTo>
                  <a:pt x="16092" y="3"/>
                </a:lnTo>
                <a:lnTo>
                  <a:pt x="16089" y="7"/>
                </a:lnTo>
                <a:lnTo>
                  <a:pt x="16084" y="12"/>
                </a:lnTo>
                <a:lnTo>
                  <a:pt x="16080" y="19"/>
                </a:lnTo>
                <a:lnTo>
                  <a:pt x="16077" y="25"/>
                </a:lnTo>
                <a:lnTo>
                  <a:pt x="16073" y="30"/>
                </a:lnTo>
                <a:lnTo>
                  <a:pt x="16067" y="35"/>
                </a:lnTo>
                <a:lnTo>
                  <a:pt x="16061" y="39"/>
                </a:lnTo>
                <a:lnTo>
                  <a:pt x="16056" y="40"/>
                </a:lnTo>
                <a:lnTo>
                  <a:pt x="16050" y="42"/>
                </a:lnTo>
                <a:lnTo>
                  <a:pt x="16047" y="43"/>
                </a:lnTo>
                <a:lnTo>
                  <a:pt x="16045" y="52"/>
                </a:lnTo>
                <a:lnTo>
                  <a:pt x="16043" y="59"/>
                </a:lnTo>
                <a:lnTo>
                  <a:pt x="16037" y="66"/>
                </a:lnTo>
                <a:lnTo>
                  <a:pt x="16030" y="71"/>
                </a:lnTo>
                <a:lnTo>
                  <a:pt x="16028" y="72"/>
                </a:lnTo>
                <a:lnTo>
                  <a:pt x="16027" y="75"/>
                </a:lnTo>
                <a:lnTo>
                  <a:pt x="16025" y="76"/>
                </a:lnTo>
                <a:lnTo>
                  <a:pt x="16024" y="78"/>
                </a:lnTo>
                <a:lnTo>
                  <a:pt x="16018" y="75"/>
                </a:lnTo>
                <a:lnTo>
                  <a:pt x="16011" y="74"/>
                </a:lnTo>
                <a:lnTo>
                  <a:pt x="16005" y="72"/>
                </a:lnTo>
                <a:lnTo>
                  <a:pt x="15999" y="74"/>
                </a:lnTo>
                <a:lnTo>
                  <a:pt x="15995" y="78"/>
                </a:lnTo>
                <a:lnTo>
                  <a:pt x="15991" y="81"/>
                </a:lnTo>
                <a:lnTo>
                  <a:pt x="15986" y="82"/>
                </a:lnTo>
                <a:lnTo>
                  <a:pt x="15985" y="85"/>
                </a:lnTo>
                <a:lnTo>
                  <a:pt x="15985" y="89"/>
                </a:lnTo>
                <a:lnTo>
                  <a:pt x="15984" y="92"/>
                </a:lnTo>
                <a:lnTo>
                  <a:pt x="15969" y="92"/>
                </a:lnTo>
                <a:lnTo>
                  <a:pt x="15956" y="92"/>
                </a:lnTo>
                <a:lnTo>
                  <a:pt x="15942" y="92"/>
                </a:lnTo>
                <a:lnTo>
                  <a:pt x="15927" y="91"/>
                </a:lnTo>
                <a:lnTo>
                  <a:pt x="15889" y="91"/>
                </a:lnTo>
                <a:lnTo>
                  <a:pt x="15850" y="89"/>
                </a:lnTo>
                <a:lnTo>
                  <a:pt x="15808" y="88"/>
                </a:lnTo>
                <a:lnTo>
                  <a:pt x="15768" y="88"/>
                </a:lnTo>
                <a:lnTo>
                  <a:pt x="15720" y="85"/>
                </a:lnTo>
                <a:lnTo>
                  <a:pt x="15671" y="84"/>
                </a:lnTo>
                <a:lnTo>
                  <a:pt x="15624" y="82"/>
                </a:lnTo>
                <a:lnTo>
                  <a:pt x="15575" y="81"/>
                </a:lnTo>
                <a:lnTo>
                  <a:pt x="15524" y="79"/>
                </a:lnTo>
                <a:lnTo>
                  <a:pt x="15475" y="78"/>
                </a:lnTo>
                <a:lnTo>
                  <a:pt x="15426" y="78"/>
                </a:lnTo>
                <a:lnTo>
                  <a:pt x="15379" y="76"/>
                </a:lnTo>
                <a:lnTo>
                  <a:pt x="15338" y="75"/>
                </a:lnTo>
                <a:lnTo>
                  <a:pt x="15300" y="74"/>
                </a:lnTo>
                <a:lnTo>
                  <a:pt x="15261" y="74"/>
                </a:lnTo>
                <a:lnTo>
                  <a:pt x="15223" y="72"/>
                </a:lnTo>
                <a:lnTo>
                  <a:pt x="15194" y="72"/>
                </a:lnTo>
                <a:lnTo>
                  <a:pt x="15166" y="71"/>
                </a:lnTo>
                <a:lnTo>
                  <a:pt x="15138" y="71"/>
                </a:lnTo>
                <a:lnTo>
                  <a:pt x="15111" y="71"/>
                </a:lnTo>
                <a:lnTo>
                  <a:pt x="15115" y="75"/>
                </a:lnTo>
                <a:lnTo>
                  <a:pt x="15128" y="85"/>
                </a:lnTo>
                <a:lnTo>
                  <a:pt x="15141" y="95"/>
                </a:lnTo>
                <a:lnTo>
                  <a:pt x="15145" y="99"/>
                </a:lnTo>
                <a:lnTo>
                  <a:pt x="15135" y="104"/>
                </a:lnTo>
                <a:lnTo>
                  <a:pt x="15124" y="108"/>
                </a:lnTo>
                <a:lnTo>
                  <a:pt x="15122" y="110"/>
                </a:lnTo>
                <a:lnTo>
                  <a:pt x="15121" y="108"/>
                </a:lnTo>
                <a:lnTo>
                  <a:pt x="15120" y="105"/>
                </a:lnTo>
                <a:lnTo>
                  <a:pt x="15118" y="104"/>
                </a:lnTo>
                <a:lnTo>
                  <a:pt x="15115" y="102"/>
                </a:lnTo>
                <a:lnTo>
                  <a:pt x="15112" y="101"/>
                </a:lnTo>
                <a:lnTo>
                  <a:pt x="15112" y="95"/>
                </a:lnTo>
                <a:lnTo>
                  <a:pt x="15112" y="88"/>
                </a:lnTo>
                <a:lnTo>
                  <a:pt x="15112" y="82"/>
                </a:lnTo>
                <a:lnTo>
                  <a:pt x="15111" y="79"/>
                </a:lnTo>
                <a:lnTo>
                  <a:pt x="15097" y="84"/>
                </a:lnTo>
                <a:lnTo>
                  <a:pt x="15085" y="91"/>
                </a:lnTo>
                <a:lnTo>
                  <a:pt x="15078" y="94"/>
                </a:lnTo>
                <a:lnTo>
                  <a:pt x="15071" y="97"/>
                </a:lnTo>
                <a:lnTo>
                  <a:pt x="15063" y="97"/>
                </a:lnTo>
                <a:lnTo>
                  <a:pt x="15056" y="97"/>
                </a:lnTo>
                <a:lnTo>
                  <a:pt x="15055" y="101"/>
                </a:lnTo>
                <a:lnTo>
                  <a:pt x="15053" y="107"/>
                </a:lnTo>
                <a:lnTo>
                  <a:pt x="15053" y="111"/>
                </a:lnTo>
                <a:lnTo>
                  <a:pt x="15053" y="115"/>
                </a:lnTo>
                <a:lnTo>
                  <a:pt x="15052" y="118"/>
                </a:lnTo>
                <a:lnTo>
                  <a:pt x="15050" y="121"/>
                </a:lnTo>
                <a:lnTo>
                  <a:pt x="15050" y="123"/>
                </a:lnTo>
                <a:lnTo>
                  <a:pt x="15050" y="125"/>
                </a:lnTo>
                <a:lnTo>
                  <a:pt x="15049" y="128"/>
                </a:lnTo>
                <a:lnTo>
                  <a:pt x="15048" y="130"/>
                </a:lnTo>
                <a:lnTo>
                  <a:pt x="15040" y="131"/>
                </a:lnTo>
                <a:lnTo>
                  <a:pt x="15035" y="133"/>
                </a:lnTo>
                <a:lnTo>
                  <a:pt x="15033" y="134"/>
                </a:lnTo>
                <a:lnTo>
                  <a:pt x="15032" y="134"/>
                </a:lnTo>
                <a:lnTo>
                  <a:pt x="15033" y="137"/>
                </a:lnTo>
                <a:lnTo>
                  <a:pt x="15033" y="138"/>
                </a:lnTo>
                <a:lnTo>
                  <a:pt x="15036" y="141"/>
                </a:lnTo>
                <a:lnTo>
                  <a:pt x="15039" y="144"/>
                </a:lnTo>
                <a:lnTo>
                  <a:pt x="15039" y="144"/>
                </a:lnTo>
                <a:lnTo>
                  <a:pt x="15039" y="144"/>
                </a:lnTo>
                <a:lnTo>
                  <a:pt x="15036" y="147"/>
                </a:lnTo>
                <a:lnTo>
                  <a:pt x="15032" y="148"/>
                </a:lnTo>
                <a:lnTo>
                  <a:pt x="15027" y="148"/>
                </a:lnTo>
                <a:lnTo>
                  <a:pt x="15023" y="147"/>
                </a:lnTo>
                <a:lnTo>
                  <a:pt x="15017" y="154"/>
                </a:lnTo>
                <a:lnTo>
                  <a:pt x="15010" y="161"/>
                </a:lnTo>
                <a:lnTo>
                  <a:pt x="15004" y="163"/>
                </a:lnTo>
                <a:lnTo>
                  <a:pt x="14999" y="164"/>
                </a:lnTo>
                <a:lnTo>
                  <a:pt x="14997" y="167"/>
                </a:lnTo>
                <a:lnTo>
                  <a:pt x="14996" y="170"/>
                </a:lnTo>
                <a:lnTo>
                  <a:pt x="14990" y="167"/>
                </a:lnTo>
                <a:lnTo>
                  <a:pt x="14986" y="167"/>
                </a:lnTo>
                <a:lnTo>
                  <a:pt x="14981" y="167"/>
                </a:lnTo>
                <a:lnTo>
                  <a:pt x="14978" y="169"/>
                </a:lnTo>
                <a:lnTo>
                  <a:pt x="14974" y="176"/>
                </a:lnTo>
                <a:lnTo>
                  <a:pt x="14968" y="182"/>
                </a:lnTo>
                <a:lnTo>
                  <a:pt x="14964" y="182"/>
                </a:lnTo>
                <a:lnTo>
                  <a:pt x="14963" y="180"/>
                </a:lnTo>
                <a:lnTo>
                  <a:pt x="14960" y="179"/>
                </a:lnTo>
                <a:lnTo>
                  <a:pt x="14957" y="177"/>
                </a:lnTo>
                <a:lnTo>
                  <a:pt x="14953" y="177"/>
                </a:lnTo>
                <a:lnTo>
                  <a:pt x="14948" y="179"/>
                </a:lnTo>
                <a:lnTo>
                  <a:pt x="14944" y="179"/>
                </a:lnTo>
                <a:lnTo>
                  <a:pt x="14941" y="179"/>
                </a:lnTo>
                <a:lnTo>
                  <a:pt x="14934" y="180"/>
                </a:lnTo>
                <a:lnTo>
                  <a:pt x="14924" y="177"/>
                </a:lnTo>
                <a:lnTo>
                  <a:pt x="14914" y="171"/>
                </a:lnTo>
                <a:lnTo>
                  <a:pt x="14908" y="166"/>
                </a:lnTo>
                <a:lnTo>
                  <a:pt x="14909" y="163"/>
                </a:lnTo>
                <a:lnTo>
                  <a:pt x="14912" y="160"/>
                </a:lnTo>
                <a:lnTo>
                  <a:pt x="14912" y="157"/>
                </a:lnTo>
                <a:lnTo>
                  <a:pt x="14911" y="157"/>
                </a:lnTo>
                <a:lnTo>
                  <a:pt x="14906" y="154"/>
                </a:lnTo>
                <a:lnTo>
                  <a:pt x="14901" y="146"/>
                </a:lnTo>
                <a:lnTo>
                  <a:pt x="14898" y="143"/>
                </a:lnTo>
                <a:lnTo>
                  <a:pt x="14896" y="143"/>
                </a:lnTo>
                <a:lnTo>
                  <a:pt x="14893" y="143"/>
                </a:lnTo>
                <a:lnTo>
                  <a:pt x="14889" y="143"/>
                </a:lnTo>
                <a:lnTo>
                  <a:pt x="14885" y="144"/>
                </a:lnTo>
                <a:lnTo>
                  <a:pt x="14882" y="146"/>
                </a:lnTo>
                <a:lnTo>
                  <a:pt x="14881" y="146"/>
                </a:lnTo>
                <a:lnTo>
                  <a:pt x="14879" y="144"/>
                </a:lnTo>
                <a:lnTo>
                  <a:pt x="14878" y="154"/>
                </a:lnTo>
                <a:lnTo>
                  <a:pt x="14879" y="144"/>
                </a:lnTo>
                <a:lnTo>
                  <a:pt x="14875" y="144"/>
                </a:lnTo>
                <a:lnTo>
                  <a:pt x="14873" y="144"/>
                </a:lnTo>
                <a:lnTo>
                  <a:pt x="14870" y="146"/>
                </a:lnTo>
                <a:lnTo>
                  <a:pt x="14868" y="146"/>
                </a:lnTo>
                <a:lnTo>
                  <a:pt x="14866" y="144"/>
                </a:lnTo>
                <a:lnTo>
                  <a:pt x="14863" y="143"/>
                </a:lnTo>
                <a:lnTo>
                  <a:pt x="14860" y="144"/>
                </a:lnTo>
                <a:lnTo>
                  <a:pt x="14856" y="146"/>
                </a:lnTo>
                <a:lnTo>
                  <a:pt x="14856" y="147"/>
                </a:lnTo>
                <a:lnTo>
                  <a:pt x="14856" y="150"/>
                </a:lnTo>
                <a:lnTo>
                  <a:pt x="14856" y="151"/>
                </a:lnTo>
                <a:lnTo>
                  <a:pt x="14856" y="154"/>
                </a:lnTo>
                <a:lnTo>
                  <a:pt x="14857" y="157"/>
                </a:lnTo>
                <a:lnTo>
                  <a:pt x="14857" y="159"/>
                </a:lnTo>
                <a:lnTo>
                  <a:pt x="14857" y="161"/>
                </a:lnTo>
                <a:lnTo>
                  <a:pt x="14856" y="164"/>
                </a:lnTo>
                <a:lnTo>
                  <a:pt x="14856" y="164"/>
                </a:lnTo>
                <a:lnTo>
                  <a:pt x="14856" y="166"/>
                </a:lnTo>
                <a:lnTo>
                  <a:pt x="14856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3" y="166"/>
                </a:lnTo>
                <a:lnTo>
                  <a:pt x="14853" y="167"/>
                </a:lnTo>
                <a:lnTo>
                  <a:pt x="14853" y="170"/>
                </a:lnTo>
                <a:lnTo>
                  <a:pt x="14852" y="171"/>
                </a:lnTo>
                <a:lnTo>
                  <a:pt x="14850" y="180"/>
                </a:lnTo>
                <a:lnTo>
                  <a:pt x="14847" y="189"/>
                </a:lnTo>
                <a:lnTo>
                  <a:pt x="14845" y="192"/>
                </a:lnTo>
                <a:lnTo>
                  <a:pt x="14842" y="193"/>
                </a:lnTo>
                <a:lnTo>
                  <a:pt x="14840" y="195"/>
                </a:lnTo>
                <a:lnTo>
                  <a:pt x="14837" y="195"/>
                </a:lnTo>
                <a:lnTo>
                  <a:pt x="14833" y="190"/>
                </a:lnTo>
                <a:lnTo>
                  <a:pt x="14829" y="187"/>
                </a:lnTo>
                <a:lnTo>
                  <a:pt x="14829" y="190"/>
                </a:lnTo>
                <a:lnTo>
                  <a:pt x="14827" y="195"/>
                </a:lnTo>
                <a:lnTo>
                  <a:pt x="14823" y="196"/>
                </a:lnTo>
                <a:lnTo>
                  <a:pt x="14816" y="195"/>
                </a:lnTo>
                <a:lnTo>
                  <a:pt x="14809" y="192"/>
                </a:lnTo>
                <a:lnTo>
                  <a:pt x="14804" y="189"/>
                </a:lnTo>
                <a:lnTo>
                  <a:pt x="14803" y="184"/>
                </a:lnTo>
                <a:lnTo>
                  <a:pt x="14803" y="180"/>
                </a:lnTo>
                <a:lnTo>
                  <a:pt x="14800" y="177"/>
                </a:lnTo>
                <a:lnTo>
                  <a:pt x="14798" y="176"/>
                </a:lnTo>
                <a:lnTo>
                  <a:pt x="14793" y="174"/>
                </a:lnTo>
                <a:lnTo>
                  <a:pt x="14788" y="171"/>
                </a:lnTo>
                <a:lnTo>
                  <a:pt x="14787" y="170"/>
                </a:lnTo>
                <a:lnTo>
                  <a:pt x="14784" y="169"/>
                </a:lnTo>
                <a:lnTo>
                  <a:pt x="14781" y="166"/>
                </a:lnTo>
                <a:lnTo>
                  <a:pt x="14778" y="161"/>
                </a:lnTo>
                <a:lnTo>
                  <a:pt x="14777" y="156"/>
                </a:lnTo>
                <a:lnTo>
                  <a:pt x="14775" y="153"/>
                </a:lnTo>
                <a:lnTo>
                  <a:pt x="14775" y="148"/>
                </a:lnTo>
                <a:lnTo>
                  <a:pt x="14775" y="146"/>
                </a:lnTo>
                <a:lnTo>
                  <a:pt x="14777" y="143"/>
                </a:lnTo>
                <a:lnTo>
                  <a:pt x="14780" y="140"/>
                </a:lnTo>
                <a:lnTo>
                  <a:pt x="14780" y="134"/>
                </a:lnTo>
                <a:lnTo>
                  <a:pt x="14778" y="131"/>
                </a:lnTo>
                <a:lnTo>
                  <a:pt x="14778" y="130"/>
                </a:lnTo>
                <a:lnTo>
                  <a:pt x="14777" y="127"/>
                </a:lnTo>
                <a:lnTo>
                  <a:pt x="14773" y="124"/>
                </a:lnTo>
                <a:lnTo>
                  <a:pt x="14768" y="124"/>
                </a:lnTo>
                <a:lnTo>
                  <a:pt x="14762" y="133"/>
                </a:lnTo>
                <a:lnTo>
                  <a:pt x="14755" y="143"/>
                </a:lnTo>
                <a:lnTo>
                  <a:pt x="14754" y="146"/>
                </a:lnTo>
                <a:lnTo>
                  <a:pt x="14752" y="147"/>
                </a:lnTo>
                <a:lnTo>
                  <a:pt x="14749" y="147"/>
                </a:lnTo>
                <a:lnTo>
                  <a:pt x="14747" y="147"/>
                </a:lnTo>
                <a:lnTo>
                  <a:pt x="14747" y="148"/>
                </a:lnTo>
                <a:lnTo>
                  <a:pt x="14747" y="150"/>
                </a:lnTo>
                <a:lnTo>
                  <a:pt x="14741" y="147"/>
                </a:lnTo>
                <a:lnTo>
                  <a:pt x="14734" y="143"/>
                </a:lnTo>
                <a:lnTo>
                  <a:pt x="14731" y="143"/>
                </a:lnTo>
                <a:lnTo>
                  <a:pt x="14729" y="143"/>
                </a:lnTo>
                <a:lnTo>
                  <a:pt x="14726" y="143"/>
                </a:lnTo>
                <a:lnTo>
                  <a:pt x="14724" y="143"/>
                </a:lnTo>
                <a:lnTo>
                  <a:pt x="14721" y="143"/>
                </a:lnTo>
                <a:lnTo>
                  <a:pt x="14716" y="143"/>
                </a:lnTo>
                <a:lnTo>
                  <a:pt x="14711" y="140"/>
                </a:lnTo>
                <a:lnTo>
                  <a:pt x="14708" y="138"/>
                </a:lnTo>
                <a:lnTo>
                  <a:pt x="14708" y="143"/>
                </a:lnTo>
                <a:lnTo>
                  <a:pt x="14709" y="150"/>
                </a:lnTo>
                <a:lnTo>
                  <a:pt x="14709" y="151"/>
                </a:lnTo>
                <a:lnTo>
                  <a:pt x="14708" y="154"/>
                </a:lnTo>
                <a:lnTo>
                  <a:pt x="14706" y="156"/>
                </a:lnTo>
                <a:lnTo>
                  <a:pt x="14705" y="157"/>
                </a:lnTo>
                <a:lnTo>
                  <a:pt x="14702" y="160"/>
                </a:lnTo>
                <a:lnTo>
                  <a:pt x="14699" y="161"/>
                </a:lnTo>
                <a:lnTo>
                  <a:pt x="14693" y="160"/>
                </a:lnTo>
                <a:lnTo>
                  <a:pt x="14689" y="159"/>
                </a:lnTo>
                <a:lnTo>
                  <a:pt x="14686" y="160"/>
                </a:lnTo>
                <a:lnTo>
                  <a:pt x="14683" y="161"/>
                </a:lnTo>
                <a:lnTo>
                  <a:pt x="14679" y="160"/>
                </a:lnTo>
                <a:lnTo>
                  <a:pt x="14676" y="157"/>
                </a:lnTo>
                <a:lnTo>
                  <a:pt x="14673" y="154"/>
                </a:lnTo>
                <a:lnTo>
                  <a:pt x="14670" y="151"/>
                </a:lnTo>
                <a:lnTo>
                  <a:pt x="14670" y="148"/>
                </a:lnTo>
                <a:lnTo>
                  <a:pt x="14670" y="147"/>
                </a:lnTo>
                <a:lnTo>
                  <a:pt x="14670" y="144"/>
                </a:lnTo>
                <a:lnTo>
                  <a:pt x="14670" y="141"/>
                </a:lnTo>
                <a:lnTo>
                  <a:pt x="14667" y="141"/>
                </a:lnTo>
                <a:lnTo>
                  <a:pt x="14663" y="140"/>
                </a:lnTo>
                <a:lnTo>
                  <a:pt x="14663" y="134"/>
                </a:lnTo>
                <a:lnTo>
                  <a:pt x="14662" y="128"/>
                </a:lnTo>
                <a:lnTo>
                  <a:pt x="14662" y="125"/>
                </a:lnTo>
                <a:lnTo>
                  <a:pt x="14659" y="124"/>
                </a:lnTo>
                <a:lnTo>
                  <a:pt x="14657" y="127"/>
                </a:lnTo>
                <a:lnTo>
                  <a:pt x="14656" y="130"/>
                </a:lnTo>
                <a:lnTo>
                  <a:pt x="14653" y="134"/>
                </a:lnTo>
                <a:lnTo>
                  <a:pt x="14650" y="137"/>
                </a:lnTo>
                <a:lnTo>
                  <a:pt x="14646" y="140"/>
                </a:lnTo>
                <a:lnTo>
                  <a:pt x="14643" y="141"/>
                </a:lnTo>
                <a:lnTo>
                  <a:pt x="14637" y="141"/>
                </a:lnTo>
                <a:lnTo>
                  <a:pt x="14633" y="140"/>
                </a:lnTo>
                <a:lnTo>
                  <a:pt x="14631" y="138"/>
                </a:lnTo>
                <a:lnTo>
                  <a:pt x="14631" y="135"/>
                </a:lnTo>
                <a:lnTo>
                  <a:pt x="14624" y="135"/>
                </a:lnTo>
                <a:lnTo>
                  <a:pt x="14620" y="134"/>
                </a:lnTo>
                <a:lnTo>
                  <a:pt x="14618" y="124"/>
                </a:lnTo>
                <a:lnTo>
                  <a:pt x="14616" y="117"/>
                </a:lnTo>
                <a:lnTo>
                  <a:pt x="14610" y="115"/>
                </a:lnTo>
                <a:lnTo>
                  <a:pt x="14605" y="114"/>
                </a:lnTo>
                <a:lnTo>
                  <a:pt x="14601" y="114"/>
                </a:lnTo>
                <a:lnTo>
                  <a:pt x="14595" y="115"/>
                </a:lnTo>
                <a:lnTo>
                  <a:pt x="14593" y="118"/>
                </a:lnTo>
                <a:lnTo>
                  <a:pt x="14591" y="121"/>
                </a:lnTo>
                <a:lnTo>
                  <a:pt x="14590" y="120"/>
                </a:lnTo>
                <a:lnTo>
                  <a:pt x="14588" y="118"/>
                </a:lnTo>
                <a:lnTo>
                  <a:pt x="14585" y="120"/>
                </a:lnTo>
                <a:lnTo>
                  <a:pt x="14582" y="123"/>
                </a:lnTo>
                <a:lnTo>
                  <a:pt x="14580" y="125"/>
                </a:lnTo>
                <a:lnTo>
                  <a:pt x="14578" y="128"/>
                </a:lnTo>
                <a:lnTo>
                  <a:pt x="14581" y="130"/>
                </a:lnTo>
                <a:lnTo>
                  <a:pt x="14584" y="131"/>
                </a:lnTo>
                <a:lnTo>
                  <a:pt x="14588" y="134"/>
                </a:lnTo>
                <a:lnTo>
                  <a:pt x="14590" y="137"/>
                </a:lnTo>
                <a:lnTo>
                  <a:pt x="14588" y="138"/>
                </a:lnTo>
                <a:lnTo>
                  <a:pt x="14587" y="140"/>
                </a:lnTo>
                <a:lnTo>
                  <a:pt x="14585" y="144"/>
                </a:lnTo>
                <a:lnTo>
                  <a:pt x="14582" y="148"/>
                </a:lnTo>
                <a:lnTo>
                  <a:pt x="14578" y="151"/>
                </a:lnTo>
                <a:lnTo>
                  <a:pt x="14575" y="156"/>
                </a:lnTo>
                <a:lnTo>
                  <a:pt x="14572" y="156"/>
                </a:lnTo>
                <a:lnTo>
                  <a:pt x="14569" y="157"/>
                </a:lnTo>
                <a:lnTo>
                  <a:pt x="14565" y="157"/>
                </a:lnTo>
                <a:lnTo>
                  <a:pt x="14562" y="159"/>
                </a:lnTo>
                <a:lnTo>
                  <a:pt x="14562" y="161"/>
                </a:lnTo>
                <a:lnTo>
                  <a:pt x="14564" y="164"/>
                </a:lnTo>
                <a:lnTo>
                  <a:pt x="14562" y="170"/>
                </a:lnTo>
                <a:lnTo>
                  <a:pt x="14559" y="176"/>
                </a:lnTo>
                <a:lnTo>
                  <a:pt x="14557" y="177"/>
                </a:lnTo>
                <a:lnTo>
                  <a:pt x="14555" y="177"/>
                </a:lnTo>
                <a:lnTo>
                  <a:pt x="14552" y="179"/>
                </a:lnTo>
                <a:lnTo>
                  <a:pt x="14551" y="177"/>
                </a:lnTo>
                <a:lnTo>
                  <a:pt x="14546" y="173"/>
                </a:lnTo>
                <a:lnTo>
                  <a:pt x="14545" y="167"/>
                </a:lnTo>
                <a:lnTo>
                  <a:pt x="14545" y="164"/>
                </a:lnTo>
                <a:lnTo>
                  <a:pt x="14544" y="163"/>
                </a:lnTo>
                <a:lnTo>
                  <a:pt x="14538" y="160"/>
                </a:lnTo>
                <a:lnTo>
                  <a:pt x="14533" y="160"/>
                </a:lnTo>
                <a:lnTo>
                  <a:pt x="14535" y="163"/>
                </a:lnTo>
                <a:lnTo>
                  <a:pt x="14536" y="166"/>
                </a:lnTo>
                <a:lnTo>
                  <a:pt x="14532" y="170"/>
                </a:lnTo>
                <a:lnTo>
                  <a:pt x="14529" y="171"/>
                </a:lnTo>
                <a:lnTo>
                  <a:pt x="14529" y="169"/>
                </a:lnTo>
                <a:lnTo>
                  <a:pt x="14529" y="166"/>
                </a:lnTo>
                <a:lnTo>
                  <a:pt x="14528" y="166"/>
                </a:lnTo>
                <a:lnTo>
                  <a:pt x="14523" y="166"/>
                </a:lnTo>
                <a:lnTo>
                  <a:pt x="14523" y="167"/>
                </a:lnTo>
                <a:lnTo>
                  <a:pt x="14522" y="169"/>
                </a:lnTo>
                <a:lnTo>
                  <a:pt x="14522" y="164"/>
                </a:lnTo>
                <a:lnTo>
                  <a:pt x="14522" y="161"/>
                </a:lnTo>
                <a:lnTo>
                  <a:pt x="14521" y="160"/>
                </a:lnTo>
                <a:lnTo>
                  <a:pt x="14519" y="159"/>
                </a:lnTo>
                <a:lnTo>
                  <a:pt x="14518" y="159"/>
                </a:lnTo>
                <a:lnTo>
                  <a:pt x="14516" y="159"/>
                </a:lnTo>
                <a:lnTo>
                  <a:pt x="14513" y="157"/>
                </a:lnTo>
                <a:lnTo>
                  <a:pt x="14512" y="157"/>
                </a:lnTo>
                <a:lnTo>
                  <a:pt x="14506" y="156"/>
                </a:lnTo>
                <a:lnTo>
                  <a:pt x="14502" y="156"/>
                </a:lnTo>
                <a:lnTo>
                  <a:pt x="14499" y="156"/>
                </a:lnTo>
                <a:lnTo>
                  <a:pt x="14497" y="154"/>
                </a:lnTo>
                <a:lnTo>
                  <a:pt x="14496" y="156"/>
                </a:lnTo>
                <a:lnTo>
                  <a:pt x="14495" y="156"/>
                </a:lnTo>
                <a:lnTo>
                  <a:pt x="14495" y="153"/>
                </a:lnTo>
                <a:lnTo>
                  <a:pt x="14495" y="150"/>
                </a:lnTo>
                <a:lnTo>
                  <a:pt x="14493" y="148"/>
                </a:lnTo>
                <a:lnTo>
                  <a:pt x="14493" y="147"/>
                </a:lnTo>
                <a:lnTo>
                  <a:pt x="14489" y="147"/>
                </a:lnTo>
                <a:lnTo>
                  <a:pt x="14485" y="148"/>
                </a:lnTo>
                <a:lnTo>
                  <a:pt x="14483" y="148"/>
                </a:lnTo>
                <a:lnTo>
                  <a:pt x="14482" y="147"/>
                </a:lnTo>
                <a:lnTo>
                  <a:pt x="14483" y="144"/>
                </a:lnTo>
                <a:lnTo>
                  <a:pt x="14483" y="140"/>
                </a:lnTo>
                <a:lnTo>
                  <a:pt x="14479" y="137"/>
                </a:lnTo>
                <a:lnTo>
                  <a:pt x="14476" y="135"/>
                </a:lnTo>
                <a:lnTo>
                  <a:pt x="14473" y="135"/>
                </a:lnTo>
                <a:lnTo>
                  <a:pt x="14472" y="135"/>
                </a:lnTo>
                <a:lnTo>
                  <a:pt x="14472" y="133"/>
                </a:lnTo>
                <a:lnTo>
                  <a:pt x="14472" y="130"/>
                </a:lnTo>
                <a:lnTo>
                  <a:pt x="14470" y="128"/>
                </a:lnTo>
                <a:lnTo>
                  <a:pt x="14469" y="125"/>
                </a:lnTo>
                <a:lnTo>
                  <a:pt x="14467" y="127"/>
                </a:lnTo>
                <a:lnTo>
                  <a:pt x="14464" y="127"/>
                </a:lnTo>
                <a:lnTo>
                  <a:pt x="14463" y="125"/>
                </a:lnTo>
                <a:lnTo>
                  <a:pt x="14461" y="124"/>
                </a:lnTo>
                <a:lnTo>
                  <a:pt x="14459" y="124"/>
                </a:lnTo>
                <a:lnTo>
                  <a:pt x="14459" y="125"/>
                </a:lnTo>
                <a:lnTo>
                  <a:pt x="14459" y="128"/>
                </a:lnTo>
                <a:lnTo>
                  <a:pt x="14460" y="130"/>
                </a:lnTo>
                <a:lnTo>
                  <a:pt x="14459" y="130"/>
                </a:lnTo>
                <a:lnTo>
                  <a:pt x="14456" y="130"/>
                </a:lnTo>
                <a:lnTo>
                  <a:pt x="14454" y="128"/>
                </a:lnTo>
                <a:lnTo>
                  <a:pt x="14453" y="125"/>
                </a:lnTo>
                <a:lnTo>
                  <a:pt x="14450" y="125"/>
                </a:lnTo>
                <a:lnTo>
                  <a:pt x="14449" y="127"/>
                </a:lnTo>
                <a:lnTo>
                  <a:pt x="14446" y="127"/>
                </a:lnTo>
                <a:lnTo>
                  <a:pt x="14444" y="125"/>
                </a:lnTo>
                <a:lnTo>
                  <a:pt x="14443" y="131"/>
                </a:lnTo>
                <a:lnTo>
                  <a:pt x="14441" y="134"/>
                </a:lnTo>
                <a:lnTo>
                  <a:pt x="14438" y="134"/>
                </a:lnTo>
                <a:lnTo>
                  <a:pt x="14437" y="134"/>
                </a:lnTo>
                <a:lnTo>
                  <a:pt x="14436" y="134"/>
                </a:lnTo>
                <a:lnTo>
                  <a:pt x="14434" y="135"/>
                </a:lnTo>
                <a:lnTo>
                  <a:pt x="14434" y="137"/>
                </a:lnTo>
                <a:lnTo>
                  <a:pt x="14433" y="138"/>
                </a:lnTo>
                <a:lnTo>
                  <a:pt x="14431" y="140"/>
                </a:lnTo>
                <a:lnTo>
                  <a:pt x="14430" y="140"/>
                </a:lnTo>
                <a:lnTo>
                  <a:pt x="14433" y="143"/>
                </a:lnTo>
                <a:lnTo>
                  <a:pt x="14436" y="144"/>
                </a:lnTo>
                <a:lnTo>
                  <a:pt x="14434" y="147"/>
                </a:lnTo>
                <a:lnTo>
                  <a:pt x="14433" y="148"/>
                </a:lnTo>
                <a:lnTo>
                  <a:pt x="14431" y="148"/>
                </a:lnTo>
                <a:lnTo>
                  <a:pt x="14428" y="148"/>
                </a:lnTo>
                <a:lnTo>
                  <a:pt x="14425" y="151"/>
                </a:lnTo>
                <a:lnTo>
                  <a:pt x="14424" y="154"/>
                </a:lnTo>
                <a:lnTo>
                  <a:pt x="14421" y="153"/>
                </a:lnTo>
                <a:lnTo>
                  <a:pt x="14417" y="150"/>
                </a:lnTo>
                <a:lnTo>
                  <a:pt x="14414" y="151"/>
                </a:lnTo>
                <a:lnTo>
                  <a:pt x="14413" y="154"/>
                </a:lnTo>
                <a:lnTo>
                  <a:pt x="14411" y="151"/>
                </a:lnTo>
                <a:lnTo>
                  <a:pt x="14408" y="150"/>
                </a:lnTo>
                <a:lnTo>
                  <a:pt x="14405" y="153"/>
                </a:lnTo>
                <a:lnTo>
                  <a:pt x="14402" y="154"/>
                </a:lnTo>
                <a:lnTo>
                  <a:pt x="14397" y="154"/>
                </a:lnTo>
                <a:lnTo>
                  <a:pt x="14391" y="154"/>
                </a:lnTo>
                <a:lnTo>
                  <a:pt x="14392" y="157"/>
                </a:lnTo>
                <a:lnTo>
                  <a:pt x="14392" y="160"/>
                </a:lnTo>
                <a:lnTo>
                  <a:pt x="14391" y="163"/>
                </a:lnTo>
                <a:lnTo>
                  <a:pt x="14389" y="166"/>
                </a:lnTo>
                <a:lnTo>
                  <a:pt x="14391" y="167"/>
                </a:lnTo>
                <a:lnTo>
                  <a:pt x="14391" y="169"/>
                </a:lnTo>
                <a:lnTo>
                  <a:pt x="14388" y="170"/>
                </a:lnTo>
                <a:lnTo>
                  <a:pt x="14384" y="171"/>
                </a:lnTo>
                <a:lnTo>
                  <a:pt x="14379" y="174"/>
                </a:lnTo>
                <a:lnTo>
                  <a:pt x="14377" y="176"/>
                </a:lnTo>
                <a:lnTo>
                  <a:pt x="14375" y="176"/>
                </a:lnTo>
                <a:lnTo>
                  <a:pt x="14372" y="174"/>
                </a:lnTo>
                <a:lnTo>
                  <a:pt x="14366" y="177"/>
                </a:lnTo>
                <a:lnTo>
                  <a:pt x="14361" y="180"/>
                </a:lnTo>
                <a:lnTo>
                  <a:pt x="14361" y="179"/>
                </a:lnTo>
                <a:lnTo>
                  <a:pt x="14359" y="177"/>
                </a:lnTo>
                <a:lnTo>
                  <a:pt x="14358" y="179"/>
                </a:lnTo>
                <a:lnTo>
                  <a:pt x="14356" y="180"/>
                </a:lnTo>
                <a:lnTo>
                  <a:pt x="14352" y="180"/>
                </a:lnTo>
                <a:lnTo>
                  <a:pt x="14346" y="180"/>
                </a:lnTo>
                <a:lnTo>
                  <a:pt x="14342" y="183"/>
                </a:lnTo>
                <a:lnTo>
                  <a:pt x="14339" y="186"/>
                </a:lnTo>
                <a:lnTo>
                  <a:pt x="14341" y="192"/>
                </a:lnTo>
                <a:lnTo>
                  <a:pt x="14342" y="196"/>
                </a:lnTo>
                <a:lnTo>
                  <a:pt x="14338" y="199"/>
                </a:lnTo>
                <a:lnTo>
                  <a:pt x="14332" y="200"/>
                </a:lnTo>
                <a:lnTo>
                  <a:pt x="14332" y="205"/>
                </a:lnTo>
                <a:lnTo>
                  <a:pt x="14330" y="207"/>
                </a:lnTo>
                <a:lnTo>
                  <a:pt x="14329" y="207"/>
                </a:lnTo>
                <a:lnTo>
                  <a:pt x="14328" y="207"/>
                </a:lnTo>
                <a:lnTo>
                  <a:pt x="14325" y="207"/>
                </a:lnTo>
                <a:lnTo>
                  <a:pt x="14320" y="206"/>
                </a:lnTo>
                <a:lnTo>
                  <a:pt x="14319" y="206"/>
                </a:lnTo>
                <a:lnTo>
                  <a:pt x="14316" y="207"/>
                </a:lnTo>
                <a:lnTo>
                  <a:pt x="14313" y="206"/>
                </a:lnTo>
                <a:lnTo>
                  <a:pt x="14312" y="206"/>
                </a:lnTo>
                <a:lnTo>
                  <a:pt x="14310" y="206"/>
                </a:lnTo>
                <a:lnTo>
                  <a:pt x="14309" y="207"/>
                </a:lnTo>
                <a:lnTo>
                  <a:pt x="14305" y="209"/>
                </a:lnTo>
                <a:lnTo>
                  <a:pt x="14300" y="209"/>
                </a:lnTo>
                <a:lnTo>
                  <a:pt x="14297" y="215"/>
                </a:lnTo>
                <a:lnTo>
                  <a:pt x="14296" y="219"/>
                </a:lnTo>
                <a:lnTo>
                  <a:pt x="14292" y="219"/>
                </a:lnTo>
                <a:lnTo>
                  <a:pt x="14289" y="220"/>
                </a:lnTo>
                <a:lnTo>
                  <a:pt x="14287" y="220"/>
                </a:lnTo>
                <a:lnTo>
                  <a:pt x="14286" y="222"/>
                </a:lnTo>
                <a:lnTo>
                  <a:pt x="14286" y="223"/>
                </a:lnTo>
                <a:lnTo>
                  <a:pt x="14287" y="225"/>
                </a:lnTo>
                <a:lnTo>
                  <a:pt x="14287" y="226"/>
                </a:lnTo>
                <a:lnTo>
                  <a:pt x="14286" y="226"/>
                </a:lnTo>
                <a:lnTo>
                  <a:pt x="14284" y="228"/>
                </a:lnTo>
                <a:lnTo>
                  <a:pt x="14281" y="228"/>
                </a:lnTo>
                <a:lnTo>
                  <a:pt x="14277" y="223"/>
                </a:lnTo>
                <a:lnTo>
                  <a:pt x="14271" y="220"/>
                </a:lnTo>
                <a:lnTo>
                  <a:pt x="14270" y="222"/>
                </a:lnTo>
                <a:lnTo>
                  <a:pt x="14270" y="222"/>
                </a:lnTo>
                <a:lnTo>
                  <a:pt x="14267" y="225"/>
                </a:lnTo>
                <a:lnTo>
                  <a:pt x="14266" y="228"/>
                </a:lnTo>
                <a:lnTo>
                  <a:pt x="14258" y="228"/>
                </a:lnTo>
                <a:lnTo>
                  <a:pt x="14253" y="226"/>
                </a:lnTo>
                <a:lnTo>
                  <a:pt x="14251" y="228"/>
                </a:lnTo>
                <a:lnTo>
                  <a:pt x="14248" y="228"/>
                </a:lnTo>
                <a:lnTo>
                  <a:pt x="14250" y="229"/>
                </a:lnTo>
                <a:lnTo>
                  <a:pt x="14251" y="231"/>
                </a:lnTo>
                <a:lnTo>
                  <a:pt x="14248" y="233"/>
                </a:lnTo>
                <a:lnTo>
                  <a:pt x="14245" y="236"/>
                </a:lnTo>
                <a:lnTo>
                  <a:pt x="14244" y="239"/>
                </a:lnTo>
                <a:lnTo>
                  <a:pt x="14243" y="242"/>
                </a:lnTo>
                <a:lnTo>
                  <a:pt x="14244" y="243"/>
                </a:lnTo>
                <a:lnTo>
                  <a:pt x="14244" y="245"/>
                </a:lnTo>
                <a:lnTo>
                  <a:pt x="14247" y="246"/>
                </a:lnTo>
                <a:lnTo>
                  <a:pt x="14250" y="248"/>
                </a:lnTo>
                <a:lnTo>
                  <a:pt x="14248" y="249"/>
                </a:lnTo>
                <a:lnTo>
                  <a:pt x="14248" y="251"/>
                </a:lnTo>
                <a:lnTo>
                  <a:pt x="14247" y="251"/>
                </a:lnTo>
                <a:lnTo>
                  <a:pt x="14245" y="251"/>
                </a:lnTo>
                <a:lnTo>
                  <a:pt x="14244" y="254"/>
                </a:lnTo>
                <a:lnTo>
                  <a:pt x="14243" y="258"/>
                </a:lnTo>
                <a:lnTo>
                  <a:pt x="14238" y="259"/>
                </a:lnTo>
                <a:lnTo>
                  <a:pt x="14234" y="261"/>
                </a:lnTo>
                <a:lnTo>
                  <a:pt x="14233" y="265"/>
                </a:lnTo>
                <a:lnTo>
                  <a:pt x="14233" y="269"/>
                </a:lnTo>
                <a:lnTo>
                  <a:pt x="14231" y="268"/>
                </a:lnTo>
                <a:lnTo>
                  <a:pt x="14230" y="267"/>
                </a:lnTo>
                <a:lnTo>
                  <a:pt x="14228" y="268"/>
                </a:lnTo>
                <a:lnTo>
                  <a:pt x="14227" y="269"/>
                </a:lnTo>
                <a:lnTo>
                  <a:pt x="14225" y="271"/>
                </a:lnTo>
                <a:lnTo>
                  <a:pt x="14225" y="274"/>
                </a:lnTo>
                <a:lnTo>
                  <a:pt x="14220" y="278"/>
                </a:lnTo>
                <a:lnTo>
                  <a:pt x="14214" y="282"/>
                </a:lnTo>
                <a:lnTo>
                  <a:pt x="14209" y="282"/>
                </a:lnTo>
                <a:lnTo>
                  <a:pt x="14204" y="284"/>
                </a:lnTo>
                <a:lnTo>
                  <a:pt x="14202" y="284"/>
                </a:lnTo>
                <a:lnTo>
                  <a:pt x="14201" y="282"/>
                </a:lnTo>
                <a:lnTo>
                  <a:pt x="14201" y="285"/>
                </a:lnTo>
                <a:lnTo>
                  <a:pt x="14201" y="287"/>
                </a:lnTo>
                <a:lnTo>
                  <a:pt x="14197" y="291"/>
                </a:lnTo>
                <a:lnTo>
                  <a:pt x="14194" y="295"/>
                </a:lnTo>
                <a:lnTo>
                  <a:pt x="14195" y="297"/>
                </a:lnTo>
                <a:lnTo>
                  <a:pt x="14197" y="298"/>
                </a:lnTo>
                <a:lnTo>
                  <a:pt x="14198" y="301"/>
                </a:lnTo>
                <a:lnTo>
                  <a:pt x="14199" y="304"/>
                </a:lnTo>
                <a:lnTo>
                  <a:pt x="14198" y="305"/>
                </a:lnTo>
                <a:lnTo>
                  <a:pt x="14195" y="308"/>
                </a:lnTo>
                <a:lnTo>
                  <a:pt x="14194" y="311"/>
                </a:lnTo>
                <a:lnTo>
                  <a:pt x="14192" y="313"/>
                </a:lnTo>
                <a:lnTo>
                  <a:pt x="14195" y="314"/>
                </a:lnTo>
                <a:lnTo>
                  <a:pt x="14198" y="315"/>
                </a:lnTo>
                <a:lnTo>
                  <a:pt x="14195" y="318"/>
                </a:lnTo>
                <a:lnTo>
                  <a:pt x="14192" y="320"/>
                </a:lnTo>
                <a:lnTo>
                  <a:pt x="14195" y="321"/>
                </a:lnTo>
                <a:lnTo>
                  <a:pt x="14198" y="323"/>
                </a:lnTo>
                <a:lnTo>
                  <a:pt x="14198" y="328"/>
                </a:lnTo>
                <a:lnTo>
                  <a:pt x="14197" y="333"/>
                </a:lnTo>
                <a:lnTo>
                  <a:pt x="14195" y="337"/>
                </a:lnTo>
                <a:lnTo>
                  <a:pt x="14192" y="340"/>
                </a:lnTo>
                <a:lnTo>
                  <a:pt x="14191" y="340"/>
                </a:lnTo>
                <a:lnTo>
                  <a:pt x="14188" y="340"/>
                </a:lnTo>
                <a:lnTo>
                  <a:pt x="14186" y="339"/>
                </a:lnTo>
                <a:lnTo>
                  <a:pt x="14184" y="337"/>
                </a:lnTo>
                <a:lnTo>
                  <a:pt x="14184" y="340"/>
                </a:lnTo>
                <a:lnTo>
                  <a:pt x="14184" y="341"/>
                </a:lnTo>
                <a:lnTo>
                  <a:pt x="14186" y="343"/>
                </a:lnTo>
                <a:lnTo>
                  <a:pt x="14189" y="344"/>
                </a:lnTo>
                <a:lnTo>
                  <a:pt x="14188" y="347"/>
                </a:lnTo>
                <a:lnTo>
                  <a:pt x="14186" y="351"/>
                </a:lnTo>
                <a:lnTo>
                  <a:pt x="14182" y="356"/>
                </a:lnTo>
                <a:lnTo>
                  <a:pt x="14178" y="357"/>
                </a:lnTo>
                <a:lnTo>
                  <a:pt x="14179" y="354"/>
                </a:lnTo>
                <a:lnTo>
                  <a:pt x="14179" y="350"/>
                </a:lnTo>
                <a:lnTo>
                  <a:pt x="14178" y="353"/>
                </a:lnTo>
                <a:lnTo>
                  <a:pt x="14175" y="356"/>
                </a:lnTo>
                <a:lnTo>
                  <a:pt x="14173" y="356"/>
                </a:lnTo>
                <a:lnTo>
                  <a:pt x="14172" y="356"/>
                </a:lnTo>
                <a:lnTo>
                  <a:pt x="14169" y="354"/>
                </a:lnTo>
                <a:lnTo>
                  <a:pt x="14166" y="351"/>
                </a:lnTo>
                <a:lnTo>
                  <a:pt x="14161" y="350"/>
                </a:lnTo>
                <a:lnTo>
                  <a:pt x="14155" y="349"/>
                </a:lnTo>
                <a:lnTo>
                  <a:pt x="14153" y="353"/>
                </a:lnTo>
                <a:lnTo>
                  <a:pt x="14153" y="356"/>
                </a:lnTo>
                <a:lnTo>
                  <a:pt x="14153" y="357"/>
                </a:lnTo>
                <a:lnTo>
                  <a:pt x="14156" y="359"/>
                </a:lnTo>
                <a:lnTo>
                  <a:pt x="14159" y="359"/>
                </a:lnTo>
                <a:lnTo>
                  <a:pt x="14159" y="357"/>
                </a:lnTo>
                <a:lnTo>
                  <a:pt x="14159" y="360"/>
                </a:lnTo>
                <a:lnTo>
                  <a:pt x="14159" y="362"/>
                </a:lnTo>
                <a:lnTo>
                  <a:pt x="14158" y="366"/>
                </a:lnTo>
                <a:lnTo>
                  <a:pt x="14155" y="369"/>
                </a:lnTo>
                <a:lnTo>
                  <a:pt x="14153" y="373"/>
                </a:lnTo>
                <a:lnTo>
                  <a:pt x="14152" y="379"/>
                </a:lnTo>
                <a:lnTo>
                  <a:pt x="14150" y="379"/>
                </a:lnTo>
                <a:lnTo>
                  <a:pt x="14150" y="380"/>
                </a:lnTo>
                <a:lnTo>
                  <a:pt x="14150" y="380"/>
                </a:lnTo>
                <a:lnTo>
                  <a:pt x="14150" y="382"/>
                </a:lnTo>
                <a:lnTo>
                  <a:pt x="14150" y="383"/>
                </a:lnTo>
                <a:lnTo>
                  <a:pt x="14149" y="385"/>
                </a:lnTo>
                <a:lnTo>
                  <a:pt x="14152" y="385"/>
                </a:lnTo>
                <a:lnTo>
                  <a:pt x="14155" y="385"/>
                </a:lnTo>
                <a:lnTo>
                  <a:pt x="14155" y="386"/>
                </a:lnTo>
                <a:lnTo>
                  <a:pt x="14156" y="387"/>
                </a:lnTo>
                <a:lnTo>
                  <a:pt x="14155" y="390"/>
                </a:lnTo>
                <a:lnTo>
                  <a:pt x="14155" y="393"/>
                </a:lnTo>
                <a:lnTo>
                  <a:pt x="14153" y="393"/>
                </a:lnTo>
                <a:lnTo>
                  <a:pt x="14153" y="395"/>
                </a:lnTo>
                <a:lnTo>
                  <a:pt x="14149" y="395"/>
                </a:lnTo>
                <a:lnTo>
                  <a:pt x="14143" y="395"/>
                </a:lnTo>
                <a:lnTo>
                  <a:pt x="14142" y="392"/>
                </a:lnTo>
                <a:lnTo>
                  <a:pt x="14142" y="390"/>
                </a:lnTo>
                <a:lnTo>
                  <a:pt x="14143" y="389"/>
                </a:lnTo>
                <a:lnTo>
                  <a:pt x="14145" y="389"/>
                </a:lnTo>
                <a:lnTo>
                  <a:pt x="14143" y="387"/>
                </a:lnTo>
                <a:lnTo>
                  <a:pt x="14142" y="386"/>
                </a:lnTo>
                <a:lnTo>
                  <a:pt x="14140" y="387"/>
                </a:lnTo>
                <a:lnTo>
                  <a:pt x="14137" y="387"/>
                </a:lnTo>
                <a:lnTo>
                  <a:pt x="14135" y="387"/>
                </a:lnTo>
                <a:lnTo>
                  <a:pt x="14132" y="387"/>
                </a:lnTo>
                <a:lnTo>
                  <a:pt x="14130" y="389"/>
                </a:lnTo>
                <a:lnTo>
                  <a:pt x="14130" y="390"/>
                </a:lnTo>
                <a:lnTo>
                  <a:pt x="14129" y="392"/>
                </a:lnTo>
                <a:lnTo>
                  <a:pt x="14126" y="393"/>
                </a:lnTo>
                <a:lnTo>
                  <a:pt x="14129" y="393"/>
                </a:lnTo>
                <a:lnTo>
                  <a:pt x="14130" y="395"/>
                </a:lnTo>
                <a:lnTo>
                  <a:pt x="14130" y="396"/>
                </a:lnTo>
                <a:lnTo>
                  <a:pt x="14130" y="396"/>
                </a:lnTo>
                <a:lnTo>
                  <a:pt x="14127" y="398"/>
                </a:lnTo>
                <a:lnTo>
                  <a:pt x="14125" y="399"/>
                </a:lnTo>
                <a:lnTo>
                  <a:pt x="14123" y="399"/>
                </a:lnTo>
                <a:lnTo>
                  <a:pt x="14122" y="400"/>
                </a:lnTo>
                <a:lnTo>
                  <a:pt x="14120" y="398"/>
                </a:lnTo>
                <a:lnTo>
                  <a:pt x="14117" y="393"/>
                </a:lnTo>
                <a:lnTo>
                  <a:pt x="14117" y="393"/>
                </a:lnTo>
                <a:lnTo>
                  <a:pt x="14116" y="393"/>
                </a:lnTo>
                <a:lnTo>
                  <a:pt x="14114" y="392"/>
                </a:lnTo>
                <a:lnTo>
                  <a:pt x="14113" y="389"/>
                </a:lnTo>
                <a:lnTo>
                  <a:pt x="14112" y="389"/>
                </a:lnTo>
                <a:lnTo>
                  <a:pt x="14109" y="389"/>
                </a:lnTo>
                <a:lnTo>
                  <a:pt x="14107" y="390"/>
                </a:lnTo>
                <a:lnTo>
                  <a:pt x="14106" y="392"/>
                </a:lnTo>
                <a:lnTo>
                  <a:pt x="14104" y="392"/>
                </a:lnTo>
                <a:lnTo>
                  <a:pt x="14103" y="390"/>
                </a:lnTo>
                <a:lnTo>
                  <a:pt x="14103" y="389"/>
                </a:lnTo>
                <a:lnTo>
                  <a:pt x="14101" y="386"/>
                </a:lnTo>
                <a:lnTo>
                  <a:pt x="14096" y="386"/>
                </a:lnTo>
                <a:lnTo>
                  <a:pt x="14091" y="387"/>
                </a:lnTo>
                <a:lnTo>
                  <a:pt x="14090" y="390"/>
                </a:lnTo>
                <a:lnTo>
                  <a:pt x="14089" y="393"/>
                </a:lnTo>
                <a:lnTo>
                  <a:pt x="14084" y="395"/>
                </a:lnTo>
                <a:lnTo>
                  <a:pt x="14080" y="398"/>
                </a:lnTo>
                <a:lnTo>
                  <a:pt x="14080" y="402"/>
                </a:lnTo>
                <a:lnTo>
                  <a:pt x="14078" y="406"/>
                </a:lnTo>
                <a:lnTo>
                  <a:pt x="14077" y="405"/>
                </a:lnTo>
                <a:lnTo>
                  <a:pt x="14076" y="402"/>
                </a:lnTo>
                <a:lnTo>
                  <a:pt x="14074" y="403"/>
                </a:lnTo>
                <a:lnTo>
                  <a:pt x="14073" y="405"/>
                </a:lnTo>
                <a:lnTo>
                  <a:pt x="14071" y="402"/>
                </a:lnTo>
                <a:lnTo>
                  <a:pt x="14070" y="400"/>
                </a:lnTo>
                <a:lnTo>
                  <a:pt x="14070" y="403"/>
                </a:lnTo>
                <a:lnTo>
                  <a:pt x="14068" y="405"/>
                </a:lnTo>
                <a:lnTo>
                  <a:pt x="14067" y="408"/>
                </a:lnTo>
                <a:lnTo>
                  <a:pt x="14065" y="409"/>
                </a:lnTo>
                <a:lnTo>
                  <a:pt x="14065" y="409"/>
                </a:lnTo>
                <a:lnTo>
                  <a:pt x="14064" y="409"/>
                </a:lnTo>
                <a:lnTo>
                  <a:pt x="14063" y="412"/>
                </a:lnTo>
                <a:lnTo>
                  <a:pt x="14061" y="413"/>
                </a:lnTo>
                <a:lnTo>
                  <a:pt x="14064" y="416"/>
                </a:lnTo>
                <a:lnTo>
                  <a:pt x="14067" y="419"/>
                </a:lnTo>
                <a:lnTo>
                  <a:pt x="14065" y="422"/>
                </a:lnTo>
                <a:lnTo>
                  <a:pt x="14064" y="426"/>
                </a:lnTo>
                <a:lnTo>
                  <a:pt x="14063" y="428"/>
                </a:lnTo>
                <a:lnTo>
                  <a:pt x="14063" y="429"/>
                </a:lnTo>
                <a:lnTo>
                  <a:pt x="14067" y="429"/>
                </a:lnTo>
                <a:lnTo>
                  <a:pt x="14068" y="429"/>
                </a:lnTo>
                <a:lnTo>
                  <a:pt x="14070" y="431"/>
                </a:lnTo>
                <a:lnTo>
                  <a:pt x="14071" y="431"/>
                </a:lnTo>
                <a:lnTo>
                  <a:pt x="14070" y="432"/>
                </a:lnTo>
                <a:lnTo>
                  <a:pt x="14070" y="434"/>
                </a:lnTo>
                <a:lnTo>
                  <a:pt x="14068" y="434"/>
                </a:lnTo>
                <a:lnTo>
                  <a:pt x="14065" y="435"/>
                </a:lnTo>
                <a:lnTo>
                  <a:pt x="14067" y="436"/>
                </a:lnTo>
                <a:lnTo>
                  <a:pt x="14067" y="438"/>
                </a:lnTo>
                <a:lnTo>
                  <a:pt x="14068" y="439"/>
                </a:lnTo>
                <a:lnTo>
                  <a:pt x="14068" y="442"/>
                </a:lnTo>
                <a:lnTo>
                  <a:pt x="14067" y="442"/>
                </a:lnTo>
                <a:lnTo>
                  <a:pt x="14067" y="442"/>
                </a:lnTo>
                <a:lnTo>
                  <a:pt x="14065" y="447"/>
                </a:lnTo>
                <a:lnTo>
                  <a:pt x="14065" y="451"/>
                </a:lnTo>
                <a:lnTo>
                  <a:pt x="14067" y="454"/>
                </a:lnTo>
                <a:lnTo>
                  <a:pt x="14070" y="454"/>
                </a:lnTo>
                <a:lnTo>
                  <a:pt x="14071" y="454"/>
                </a:lnTo>
                <a:lnTo>
                  <a:pt x="14070" y="452"/>
                </a:lnTo>
                <a:lnTo>
                  <a:pt x="14071" y="449"/>
                </a:lnTo>
                <a:lnTo>
                  <a:pt x="14070" y="449"/>
                </a:lnTo>
                <a:lnTo>
                  <a:pt x="14071" y="448"/>
                </a:lnTo>
                <a:lnTo>
                  <a:pt x="14073" y="448"/>
                </a:lnTo>
                <a:lnTo>
                  <a:pt x="14074" y="451"/>
                </a:lnTo>
                <a:lnTo>
                  <a:pt x="14074" y="454"/>
                </a:lnTo>
                <a:lnTo>
                  <a:pt x="14076" y="455"/>
                </a:lnTo>
                <a:lnTo>
                  <a:pt x="14077" y="455"/>
                </a:lnTo>
                <a:lnTo>
                  <a:pt x="14080" y="459"/>
                </a:lnTo>
                <a:lnTo>
                  <a:pt x="14081" y="464"/>
                </a:lnTo>
                <a:lnTo>
                  <a:pt x="14081" y="465"/>
                </a:lnTo>
                <a:lnTo>
                  <a:pt x="14081" y="467"/>
                </a:lnTo>
                <a:lnTo>
                  <a:pt x="14080" y="467"/>
                </a:lnTo>
                <a:lnTo>
                  <a:pt x="14078" y="467"/>
                </a:lnTo>
                <a:lnTo>
                  <a:pt x="14077" y="468"/>
                </a:lnTo>
                <a:lnTo>
                  <a:pt x="14074" y="470"/>
                </a:lnTo>
                <a:lnTo>
                  <a:pt x="14073" y="468"/>
                </a:lnTo>
                <a:lnTo>
                  <a:pt x="14070" y="467"/>
                </a:lnTo>
                <a:lnTo>
                  <a:pt x="14070" y="468"/>
                </a:lnTo>
                <a:lnTo>
                  <a:pt x="14071" y="470"/>
                </a:lnTo>
                <a:lnTo>
                  <a:pt x="14068" y="467"/>
                </a:lnTo>
                <a:lnTo>
                  <a:pt x="14067" y="462"/>
                </a:lnTo>
                <a:lnTo>
                  <a:pt x="14065" y="464"/>
                </a:lnTo>
                <a:lnTo>
                  <a:pt x="14063" y="467"/>
                </a:lnTo>
                <a:lnTo>
                  <a:pt x="14057" y="468"/>
                </a:lnTo>
                <a:lnTo>
                  <a:pt x="14053" y="470"/>
                </a:lnTo>
                <a:lnTo>
                  <a:pt x="14053" y="472"/>
                </a:lnTo>
                <a:lnTo>
                  <a:pt x="14053" y="474"/>
                </a:lnTo>
                <a:lnTo>
                  <a:pt x="14050" y="471"/>
                </a:lnTo>
                <a:lnTo>
                  <a:pt x="14047" y="471"/>
                </a:lnTo>
                <a:lnTo>
                  <a:pt x="14050" y="475"/>
                </a:lnTo>
                <a:lnTo>
                  <a:pt x="14053" y="480"/>
                </a:lnTo>
                <a:lnTo>
                  <a:pt x="14050" y="484"/>
                </a:lnTo>
                <a:lnTo>
                  <a:pt x="14050" y="487"/>
                </a:lnTo>
                <a:lnTo>
                  <a:pt x="14053" y="488"/>
                </a:lnTo>
                <a:lnTo>
                  <a:pt x="14055" y="490"/>
                </a:lnTo>
                <a:lnTo>
                  <a:pt x="14053" y="491"/>
                </a:lnTo>
                <a:lnTo>
                  <a:pt x="14051" y="491"/>
                </a:lnTo>
                <a:lnTo>
                  <a:pt x="14050" y="494"/>
                </a:lnTo>
                <a:lnTo>
                  <a:pt x="14048" y="495"/>
                </a:lnTo>
                <a:lnTo>
                  <a:pt x="14047" y="495"/>
                </a:lnTo>
                <a:lnTo>
                  <a:pt x="14044" y="494"/>
                </a:lnTo>
                <a:lnTo>
                  <a:pt x="14042" y="497"/>
                </a:lnTo>
                <a:lnTo>
                  <a:pt x="14042" y="500"/>
                </a:lnTo>
                <a:lnTo>
                  <a:pt x="14041" y="501"/>
                </a:lnTo>
                <a:lnTo>
                  <a:pt x="14038" y="501"/>
                </a:lnTo>
                <a:lnTo>
                  <a:pt x="14037" y="495"/>
                </a:lnTo>
                <a:lnTo>
                  <a:pt x="14035" y="491"/>
                </a:lnTo>
                <a:lnTo>
                  <a:pt x="14034" y="493"/>
                </a:lnTo>
                <a:lnTo>
                  <a:pt x="14032" y="494"/>
                </a:lnTo>
                <a:lnTo>
                  <a:pt x="14031" y="494"/>
                </a:lnTo>
                <a:lnTo>
                  <a:pt x="14028" y="493"/>
                </a:lnTo>
                <a:lnTo>
                  <a:pt x="14025" y="493"/>
                </a:lnTo>
                <a:lnTo>
                  <a:pt x="14022" y="494"/>
                </a:lnTo>
                <a:lnTo>
                  <a:pt x="14021" y="495"/>
                </a:lnTo>
                <a:lnTo>
                  <a:pt x="14019" y="497"/>
                </a:lnTo>
                <a:lnTo>
                  <a:pt x="14017" y="494"/>
                </a:lnTo>
                <a:lnTo>
                  <a:pt x="14014" y="493"/>
                </a:lnTo>
                <a:lnTo>
                  <a:pt x="14015" y="490"/>
                </a:lnTo>
                <a:lnTo>
                  <a:pt x="14015" y="488"/>
                </a:lnTo>
                <a:lnTo>
                  <a:pt x="14011" y="490"/>
                </a:lnTo>
                <a:lnTo>
                  <a:pt x="14006" y="491"/>
                </a:lnTo>
                <a:lnTo>
                  <a:pt x="14004" y="490"/>
                </a:lnTo>
                <a:lnTo>
                  <a:pt x="14002" y="488"/>
                </a:lnTo>
                <a:lnTo>
                  <a:pt x="13999" y="490"/>
                </a:lnTo>
                <a:lnTo>
                  <a:pt x="13996" y="490"/>
                </a:lnTo>
                <a:lnTo>
                  <a:pt x="13991" y="491"/>
                </a:lnTo>
                <a:lnTo>
                  <a:pt x="13986" y="493"/>
                </a:lnTo>
                <a:lnTo>
                  <a:pt x="13983" y="493"/>
                </a:lnTo>
                <a:lnTo>
                  <a:pt x="13979" y="493"/>
                </a:lnTo>
                <a:lnTo>
                  <a:pt x="13976" y="497"/>
                </a:lnTo>
                <a:lnTo>
                  <a:pt x="13973" y="501"/>
                </a:lnTo>
                <a:lnTo>
                  <a:pt x="13970" y="504"/>
                </a:lnTo>
                <a:lnTo>
                  <a:pt x="13966" y="506"/>
                </a:lnTo>
                <a:lnTo>
                  <a:pt x="13966" y="507"/>
                </a:lnTo>
                <a:lnTo>
                  <a:pt x="13968" y="507"/>
                </a:lnTo>
                <a:lnTo>
                  <a:pt x="13968" y="510"/>
                </a:lnTo>
                <a:lnTo>
                  <a:pt x="13966" y="511"/>
                </a:lnTo>
                <a:lnTo>
                  <a:pt x="13963" y="511"/>
                </a:lnTo>
                <a:lnTo>
                  <a:pt x="13960" y="510"/>
                </a:lnTo>
                <a:lnTo>
                  <a:pt x="13953" y="516"/>
                </a:lnTo>
                <a:lnTo>
                  <a:pt x="13946" y="520"/>
                </a:lnTo>
                <a:lnTo>
                  <a:pt x="13943" y="530"/>
                </a:lnTo>
                <a:lnTo>
                  <a:pt x="13940" y="540"/>
                </a:lnTo>
                <a:lnTo>
                  <a:pt x="13934" y="542"/>
                </a:lnTo>
                <a:lnTo>
                  <a:pt x="13929" y="542"/>
                </a:lnTo>
                <a:lnTo>
                  <a:pt x="13926" y="546"/>
                </a:lnTo>
                <a:lnTo>
                  <a:pt x="13921" y="552"/>
                </a:lnTo>
                <a:lnTo>
                  <a:pt x="13913" y="550"/>
                </a:lnTo>
                <a:lnTo>
                  <a:pt x="13906" y="547"/>
                </a:lnTo>
                <a:lnTo>
                  <a:pt x="13900" y="553"/>
                </a:lnTo>
                <a:lnTo>
                  <a:pt x="13893" y="557"/>
                </a:lnTo>
                <a:lnTo>
                  <a:pt x="13891" y="560"/>
                </a:lnTo>
                <a:lnTo>
                  <a:pt x="13888" y="563"/>
                </a:lnTo>
                <a:lnTo>
                  <a:pt x="13883" y="565"/>
                </a:lnTo>
                <a:lnTo>
                  <a:pt x="13877" y="566"/>
                </a:lnTo>
                <a:lnTo>
                  <a:pt x="13864" y="580"/>
                </a:lnTo>
                <a:lnTo>
                  <a:pt x="13851" y="593"/>
                </a:lnTo>
                <a:lnTo>
                  <a:pt x="13838" y="606"/>
                </a:lnTo>
                <a:lnTo>
                  <a:pt x="13826" y="619"/>
                </a:lnTo>
                <a:lnTo>
                  <a:pt x="13829" y="628"/>
                </a:lnTo>
                <a:lnTo>
                  <a:pt x="13832" y="635"/>
                </a:lnTo>
                <a:lnTo>
                  <a:pt x="13828" y="635"/>
                </a:lnTo>
                <a:lnTo>
                  <a:pt x="13825" y="635"/>
                </a:lnTo>
                <a:lnTo>
                  <a:pt x="13819" y="635"/>
                </a:lnTo>
                <a:lnTo>
                  <a:pt x="13815" y="634"/>
                </a:lnTo>
                <a:lnTo>
                  <a:pt x="13808" y="639"/>
                </a:lnTo>
                <a:lnTo>
                  <a:pt x="13801" y="644"/>
                </a:lnTo>
                <a:lnTo>
                  <a:pt x="13796" y="641"/>
                </a:lnTo>
                <a:lnTo>
                  <a:pt x="13793" y="639"/>
                </a:lnTo>
                <a:lnTo>
                  <a:pt x="13783" y="639"/>
                </a:lnTo>
                <a:lnTo>
                  <a:pt x="13773" y="639"/>
                </a:lnTo>
                <a:lnTo>
                  <a:pt x="13772" y="647"/>
                </a:lnTo>
                <a:lnTo>
                  <a:pt x="13770" y="652"/>
                </a:lnTo>
                <a:lnTo>
                  <a:pt x="13763" y="647"/>
                </a:lnTo>
                <a:lnTo>
                  <a:pt x="13756" y="641"/>
                </a:lnTo>
                <a:lnTo>
                  <a:pt x="13753" y="634"/>
                </a:lnTo>
                <a:lnTo>
                  <a:pt x="13750" y="628"/>
                </a:lnTo>
                <a:lnTo>
                  <a:pt x="13743" y="625"/>
                </a:lnTo>
                <a:lnTo>
                  <a:pt x="13736" y="624"/>
                </a:lnTo>
                <a:lnTo>
                  <a:pt x="13734" y="629"/>
                </a:lnTo>
                <a:lnTo>
                  <a:pt x="13731" y="634"/>
                </a:lnTo>
                <a:lnTo>
                  <a:pt x="13727" y="639"/>
                </a:lnTo>
                <a:lnTo>
                  <a:pt x="13724" y="648"/>
                </a:lnTo>
                <a:lnTo>
                  <a:pt x="13718" y="655"/>
                </a:lnTo>
                <a:lnTo>
                  <a:pt x="13711" y="661"/>
                </a:lnTo>
                <a:lnTo>
                  <a:pt x="13708" y="651"/>
                </a:lnTo>
                <a:lnTo>
                  <a:pt x="13705" y="641"/>
                </a:lnTo>
                <a:lnTo>
                  <a:pt x="13703" y="642"/>
                </a:lnTo>
                <a:lnTo>
                  <a:pt x="13698" y="641"/>
                </a:lnTo>
                <a:lnTo>
                  <a:pt x="13693" y="638"/>
                </a:lnTo>
                <a:lnTo>
                  <a:pt x="13688" y="635"/>
                </a:lnTo>
                <a:lnTo>
                  <a:pt x="13687" y="631"/>
                </a:lnTo>
                <a:lnTo>
                  <a:pt x="13685" y="629"/>
                </a:lnTo>
                <a:lnTo>
                  <a:pt x="13682" y="635"/>
                </a:lnTo>
                <a:lnTo>
                  <a:pt x="13678" y="641"/>
                </a:lnTo>
                <a:lnTo>
                  <a:pt x="13681" y="645"/>
                </a:lnTo>
                <a:lnTo>
                  <a:pt x="13682" y="654"/>
                </a:lnTo>
                <a:lnTo>
                  <a:pt x="13684" y="663"/>
                </a:lnTo>
                <a:lnTo>
                  <a:pt x="13684" y="668"/>
                </a:lnTo>
                <a:lnTo>
                  <a:pt x="13672" y="665"/>
                </a:lnTo>
                <a:lnTo>
                  <a:pt x="13662" y="663"/>
                </a:lnTo>
                <a:lnTo>
                  <a:pt x="13665" y="667"/>
                </a:lnTo>
                <a:lnTo>
                  <a:pt x="13669" y="670"/>
                </a:lnTo>
                <a:lnTo>
                  <a:pt x="13669" y="673"/>
                </a:lnTo>
                <a:lnTo>
                  <a:pt x="13668" y="673"/>
                </a:lnTo>
                <a:lnTo>
                  <a:pt x="13667" y="673"/>
                </a:lnTo>
                <a:lnTo>
                  <a:pt x="13664" y="673"/>
                </a:lnTo>
                <a:lnTo>
                  <a:pt x="13659" y="673"/>
                </a:lnTo>
                <a:lnTo>
                  <a:pt x="13657" y="673"/>
                </a:lnTo>
                <a:lnTo>
                  <a:pt x="13649" y="675"/>
                </a:lnTo>
                <a:lnTo>
                  <a:pt x="13642" y="678"/>
                </a:lnTo>
                <a:lnTo>
                  <a:pt x="13632" y="688"/>
                </a:lnTo>
                <a:lnTo>
                  <a:pt x="13622" y="694"/>
                </a:lnTo>
                <a:lnTo>
                  <a:pt x="13622" y="684"/>
                </a:lnTo>
                <a:lnTo>
                  <a:pt x="13622" y="673"/>
                </a:lnTo>
                <a:lnTo>
                  <a:pt x="13615" y="671"/>
                </a:lnTo>
                <a:lnTo>
                  <a:pt x="13608" y="668"/>
                </a:lnTo>
                <a:lnTo>
                  <a:pt x="13599" y="665"/>
                </a:lnTo>
                <a:lnTo>
                  <a:pt x="13589" y="661"/>
                </a:lnTo>
                <a:lnTo>
                  <a:pt x="13576" y="660"/>
                </a:lnTo>
                <a:lnTo>
                  <a:pt x="13563" y="661"/>
                </a:lnTo>
                <a:lnTo>
                  <a:pt x="13556" y="660"/>
                </a:lnTo>
                <a:lnTo>
                  <a:pt x="13547" y="660"/>
                </a:lnTo>
                <a:lnTo>
                  <a:pt x="13543" y="667"/>
                </a:lnTo>
                <a:lnTo>
                  <a:pt x="13538" y="673"/>
                </a:lnTo>
                <a:lnTo>
                  <a:pt x="13541" y="680"/>
                </a:lnTo>
                <a:lnTo>
                  <a:pt x="13543" y="687"/>
                </a:lnTo>
                <a:lnTo>
                  <a:pt x="13540" y="690"/>
                </a:lnTo>
                <a:lnTo>
                  <a:pt x="13537" y="693"/>
                </a:lnTo>
                <a:lnTo>
                  <a:pt x="13533" y="694"/>
                </a:lnTo>
                <a:lnTo>
                  <a:pt x="13528" y="696"/>
                </a:lnTo>
                <a:lnTo>
                  <a:pt x="13525" y="700"/>
                </a:lnTo>
                <a:lnTo>
                  <a:pt x="13523" y="704"/>
                </a:lnTo>
                <a:lnTo>
                  <a:pt x="13518" y="707"/>
                </a:lnTo>
                <a:lnTo>
                  <a:pt x="13513" y="710"/>
                </a:lnTo>
                <a:lnTo>
                  <a:pt x="13508" y="714"/>
                </a:lnTo>
                <a:lnTo>
                  <a:pt x="13505" y="720"/>
                </a:lnTo>
                <a:lnTo>
                  <a:pt x="13498" y="724"/>
                </a:lnTo>
                <a:lnTo>
                  <a:pt x="13491" y="729"/>
                </a:lnTo>
                <a:lnTo>
                  <a:pt x="13489" y="733"/>
                </a:lnTo>
                <a:lnTo>
                  <a:pt x="13489" y="737"/>
                </a:lnTo>
                <a:lnTo>
                  <a:pt x="13488" y="737"/>
                </a:lnTo>
                <a:lnTo>
                  <a:pt x="13485" y="737"/>
                </a:lnTo>
                <a:lnTo>
                  <a:pt x="13482" y="737"/>
                </a:lnTo>
                <a:lnTo>
                  <a:pt x="13481" y="735"/>
                </a:lnTo>
                <a:lnTo>
                  <a:pt x="13479" y="729"/>
                </a:lnTo>
                <a:lnTo>
                  <a:pt x="13479" y="726"/>
                </a:lnTo>
                <a:lnTo>
                  <a:pt x="13478" y="726"/>
                </a:lnTo>
                <a:lnTo>
                  <a:pt x="13478" y="722"/>
                </a:lnTo>
                <a:lnTo>
                  <a:pt x="13475" y="719"/>
                </a:lnTo>
                <a:lnTo>
                  <a:pt x="13472" y="719"/>
                </a:lnTo>
                <a:lnTo>
                  <a:pt x="13471" y="717"/>
                </a:lnTo>
                <a:lnTo>
                  <a:pt x="13468" y="717"/>
                </a:lnTo>
                <a:lnTo>
                  <a:pt x="13466" y="719"/>
                </a:lnTo>
                <a:lnTo>
                  <a:pt x="13465" y="719"/>
                </a:lnTo>
                <a:lnTo>
                  <a:pt x="13468" y="723"/>
                </a:lnTo>
                <a:lnTo>
                  <a:pt x="13471" y="727"/>
                </a:lnTo>
                <a:lnTo>
                  <a:pt x="13468" y="732"/>
                </a:lnTo>
                <a:lnTo>
                  <a:pt x="13466" y="736"/>
                </a:lnTo>
                <a:lnTo>
                  <a:pt x="13466" y="740"/>
                </a:lnTo>
                <a:lnTo>
                  <a:pt x="13465" y="743"/>
                </a:lnTo>
                <a:lnTo>
                  <a:pt x="13465" y="746"/>
                </a:lnTo>
                <a:lnTo>
                  <a:pt x="13464" y="747"/>
                </a:lnTo>
                <a:lnTo>
                  <a:pt x="13459" y="749"/>
                </a:lnTo>
                <a:lnTo>
                  <a:pt x="13455" y="750"/>
                </a:lnTo>
                <a:lnTo>
                  <a:pt x="13453" y="752"/>
                </a:lnTo>
                <a:lnTo>
                  <a:pt x="13452" y="753"/>
                </a:lnTo>
                <a:lnTo>
                  <a:pt x="13458" y="755"/>
                </a:lnTo>
                <a:lnTo>
                  <a:pt x="13462" y="756"/>
                </a:lnTo>
                <a:lnTo>
                  <a:pt x="13465" y="759"/>
                </a:lnTo>
                <a:lnTo>
                  <a:pt x="13465" y="762"/>
                </a:lnTo>
                <a:lnTo>
                  <a:pt x="13465" y="763"/>
                </a:lnTo>
                <a:lnTo>
                  <a:pt x="13464" y="765"/>
                </a:lnTo>
                <a:lnTo>
                  <a:pt x="13461" y="768"/>
                </a:lnTo>
                <a:lnTo>
                  <a:pt x="13458" y="771"/>
                </a:lnTo>
                <a:lnTo>
                  <a:pt x="13456" y="776"/>
                </a:lnTo>
                <a:lnTo>
                  <a:pt x="13455" y="781"/>
                </a:lnTo>
                <a:lnTo>
                  <a:pt x="13451" y="783"/>
                </a:lnTo>
                <a:lnTo>
                  <a:pt x="13446" y="788"/>
                </a:lnTo>
                <a:lnTo>
                  <a:pt x="13443" y="791"/>
                </a:lnTo>
                <a:lnTo>
                  <a:pt x="13443" y="794"/>
                </a:lnTo>
                <a:lnTo>
                  <a:pt x="13438" y="792"/>
                </a:lnTo>
                <a:lnTo>
                  <a:pt x="13432" y="789"/>
                </a:lnTo>
                <a:lnTo>
                  <a:pt x="13429" y="791"/>
                </a:lnTo>
                <a:lnTo>
                  <a:pt x="13425" y="794"/>
                </a:lnTo>
                <a:lnTo>
                  <a:pt x="13425" y="795"/>
                </a:lnTo>
                <a:lnTo>
                  <a:pt x="13426" y="798"/>
                </a:lnTo>
                <a:lnTo>
                  <a:pt x="13428" y="804"/>
                </a:lnTo>
                <a:lnTo>
                  <a:pt x="13430" y="808"/>
                </a:lnTo>
                <a:lnTo>
                  <a:pt x="13435" y="814"/>
                </a:lnTo>
                <a:lnTo>
                  <a:pt x="13441" y="818"/>
                </a:lnTo>
                <a:lnTo>
                  <a:pt x="13445" y="815"/>
                </a:lnTo>
                <a:lnTo>
                  <a:pt x="13449" y="814"/>
                </a:lnTo>
                <a:lnTo>
                  <a:pt x="13451" y="817"/>
                </a:lnTo>
                <a:lnTo>
                  <a:pt x="13453" y="819"/>
                </a:lnTo>
                <a:lnTo>
                  <a:pt x="13453" y="827"/>
                </a:lnTo>
                <a:lnTo>
                  <a:pt x="13452" y="831"/>
                </a:lnTo>
                <a:lnTo>
                  <a:pt x="13446" y="834"/>
                </a:lnTo>
                <a:lnTo>
                  <a:pt x="13441" y="835"/>
                </a:lnTo>
                <a:lnTo>
                  <a:pt x="13436" y="837"/>
                </a:lnTo>
                <a:lnTo>
                  <a:pt x="13433" y="838"/>
                </a:lnTo>
                <a:lnTo>
                  <a:pt x="13432" y="841"/>
                </a:lnTo>
                <a:lnTo>
                  <a:pt x="13429" y="845"/>
                </a:lnTo>
                <a:lnTo>
                  <a:pt x="13432" y="850"/>
                </a:lnTo>
                <a:lnTo>
                  <a:pt x="13433" y="853"/>
                </a:lnTo>
                <a:lnTo>
                  <a:pt x="13432" y="854"/>
                </a:lnTo>
                <a:lnTo>
                  <a:pt x="13430" y="854"/>
                </a:lnTo>
                <a:lnTo>
                  <a:pt x="13426" y="854"/>
                </a:lnTo>
                <a:lnTo>
                  <a:pt x="13420" y="854"/>
                </a:lnTo>
                <a:lnTo>
                  <a:pt x="13416" y="855"/>
                </a:lnTo>
                <a:lnTo>
                  <a:pt x="13415" y="857"/>
                </a:lnTo>
                <a:lnTo>
                  <a:pt x="13413" y="864"/>
                </a:lnTo>
                <a:lnTo>
                  <a:pt x="13413" y="870"/>
                </a:lnTo>
                <a:lnTo>
                  <a:pt x="13412" y="873"/>
                </a:lnTo>
                <a:lnTo>
                  <a:pt x="13409" y="873"/>
                </a:lnTo>
                <a:lnTo>
                  <a:pt x="13403" y="871"/>
                </a:lnTo>
                <a:lnTo>
                  <a:pt x="13396" y="866"/>
                </a:lnTo>
                <a:lnTo>
                  <a:pt x="13394" y="863"/>
                </a:lnTo>
                <a:lnTo>
                  <a:pt x="13393" y="860"/>
                </a:lnTo>
                <a:lnTo>
                  <a:pt x="13390" y="858"/>
                </a:lnTo>
                <a:lnTo>
                  <a:pt x="13387" y="858"/>
                </a:lnTo>
                <a:lnTo>
                  <a:pt x="13381" y="863"/>
                </a:lnTo>
                <a:lnTo>
                  <a:pt x="13373" y="868"/>
                </a:lnTo>
                <a:lnTo>
                  <a:pt x="13367" y="873"/>
                </a:lnTo>
                <a:lnTo>
                  <a:pt x="13363" y="874"/>
                </a:lnTo>
                <a:lnTo>
                  <a:pt x="13360" y="868"/>
                </a:lnTo>
                <a:lnTo>
                  <a:pt x="13357" y="861"/>
                </a:lnTo>
                <a:lnTo>
                  <a:pt x="13345" y="853"/>
                </a:lnTo>
                <a:lnTo>
                  <a:pt x="13335" y="845"/>
                </a:lnTo>
                <a:lnTo>
                  <a:pt x="13333" y="845"/>
                </a:lnTo>
                <a:lnTo>
                  <a:pt x="13331" y="847"/>
                </a:lnTo>
                <a:lnTo>
                  <a:pt x="13328" y="847"/>
                </a:lnTo>
                <a:lnTo>
                  <a:pt x="13328" y="850"/>
                </a:lnTo>
                <a:lnTo>
                  <a:pt x="13331" y="858"/>
                </a:lnTo>
                <a:lnTo>
                  <a:pt x="13331" y="866"/>
                </a:lnTo>
                <a:lnTo>
                  <a:pt x="13330" y="864"/>
                </a:lnTo>
                <a:lnTo>
                  <a:pt x="13328" y="861"/>
                </a:lnTo>
                <a:lnTo>
                  <a:pt x="13325" y="855"/>
                </a:lnTo>
                <a:lnTo>
                  <a:pt x="13322" y="851"/>
                </a:lnTo>
                <a:lnTo>
                  <a:pt x="13321" y="844"/>
                </a:lnTo>
                <a:lnTo>
                  <a:pt x="13320" y="840"/>
                </a:lnTo>
                <a:lnTo>
                  <a:pt x="13312" y="832"/>
                </a:lnTo>
                <a:lnTo>
                  <a:pt x="13307" y="828"/>
                </a:lnTo>
                <a:lnTo>
                  <a:pt x="13301" y="830"/>
                </a:lnTo>
                <a:lnTo>
                  <a:pt x="13297" y="832"/>
                </a:lnTo>
                <a:lnTo>
                  <a:pt x="13295" y="840"/>
                </a:lnTo>
                <a:lnTo>
                  <a:pt x="13297" y="853"/>
                </a:lnTo>
                <a:lnTo>
                  <a:pt x="13295" y="860"/>
                </a:lnTo>
                <a:lnTo>
                  <a:pt x="13292" y="864"/>
                </a:lnTo>
                <a:lnTo>
                  <a:pt x="13292" y="866"/>
                </a:lnTo>
                <a:lnTo>
                  <a:pt x="13295" y="870"/>
                </a:lnTo>
                <a:lnTo>
                  <a:pt x="13302" y="871"/>
                </a:lnTo>
                <a:lnTo>
                  <a:pt x="13309" y="871"/>
                </a:lnTo>
                <a:lnTo>
                  <a:pt x="13309" y="874"/>
                </a:lnTo>
                <a:lnTo>
                  <a:pt x="13309" y="876"/>
                </a:lnTo>
                <a:lnTo>
                  <a:pt x="13308" y="880"/>
                </a:lnTo>
                <a:lnTo>
                  <a:pt x="13307" y="884"/>
                </a:lnTo>
                <a:lnTo>
                  <a:pt x="13302" y="881"/>
                </a:lnTo>
                <a:lnTo>
                  <a:pt x="13298" y="877"/>
                </a:lnTo>
                <a:lnTo>
                  <a:pt x="13289" y="871"/>
                </a:lnTo>
                <a:lnTo>
                  <a:pt x="13285" y="868"/>
                </a:lnTo>
                <a:lnTo>
                  <a:pt x="13275" y="868"/>
                </a:lnTo>
                <a:lnTo>
                  <a:pt x="13266" y="871"/>
                </a:lnTo>
                <a:lnTo>
                  <a:pt x="13269" y="873"/>
                </a:lnTo>
                <a:lnTo>
                  <a:pt x="13275" y="877"/>
                </a:lnTo>
                <a:lnTo>
                  <a:pt x="13278" y="880"/>
                </a:lnTo>
                <a:lnTo>
                  <a:pt x="13278" y="883"/>
                </a:lnTo>
                <a:lnTo>
                  <a:pt x="13275" y="889"/>
                </a:lnTo>
                <a:lnTo>
                  <a:pt x="13271" y="893"/>
                </a:lnTo>
                <a:lnTo>
                  <a:pt x="13266" y="894"/>
                </a:lnTo>
                <a:lnTo>
                  <a:pt x="13261" y="896"/>
                </a:lnTo>
                <a:lnTo>
                  <a:pt x="13258" y="900"/>
                </a:lnTo>
                <a:lnTo>
                  <a:pt x="13256" y="904"/>
                </a:lnTo>
                <a:lnTo>
                  <a:pt x="13255" y="907"/>
                </a:lnTo>
                <a:lnTo>
                  <a:pt x="13253" y="907"/>
                </a:lnTo>
                <a:lnTo>
                  <a:pt x="13249" y="909"/>
                </a:lnTo>
                <a:lnTo>
                  <a:pt x="13245" y="909"/>
                </a:lnTo>
                <a:lnTo>
                  <a:pt x="13239" y="909"/>
                </a:lnTo>
                <a:lnTo>
                  <a:pt x="13233" y="906"/>
                </a:lnTo>
                <a:lnTo>
                  <a:pt x="13226" y="903"/>
                </a:lnTo>
                <a:lnTo>
                  <a:pt x="13217" y="897"/>
                </a:lnTo>
                <a:lnTo>
                  <a:pt x="13214" y="893"/>
                </a:lnTo>
                <a:lnTo>
                  <a:pt x="13213" y="887"/>
                </a:lnTo>
                <a:lnTo>
                  <a:pt x="13210" y="881"/>
                </a:lnTo>
                <a:lnTo>
                  <a:pt x="13206" y="876"/>
                </a:lnTo>
                <a:lnTo>
                  <a:pt x="13204" y="870"/>
                </a:lnTo>
                <a:lnTo>
                  <a:pt x="13204" y="864"/>
                </a:lnTo>
                <a:lnTo>
                  <a:pt x="13196" y="850"/>
                </a:lnTo>
                <a:lnTo>
                  <a:pt x="13187" y="837"/>
                </a:lnTo>
                <a:lnTo>
                  <a:pt x="13186" y="835"/>
                </a:lnTo>
                <a:lnTo>
                  <a:pt x="13184" y="831"/>
                </a:lnTo>
                <a:lnTo>
                  <a:pt x="13183" y="830"/>
                </a:lnTo>
                <a:lnTo>
                  <a:pt x="13181" y="830"/>
                </a:lnTo>
                <a:lnTo>
                  <a:pt x="13181" y="830"/>
                </a:lnTo>
                <a:lnTo>
                  <a:pt x="13180" y="830"/>
                </a:lnTo>
                <a:lnTo>
                  <a:pt x="13178" y="832"/>
                </a:lnTo>
                <a:lnTo>
                  <a:pt x="13176" y="835"/>
                </a:lnTo>
                <a:lnTo>
                  <a:pt x="13176" y="850"/>
                </a:lnTo>
                <a:lnTo>
                  <a:pt x="13176" y="860"/>
                </a:lnTo>
                <a:lnTo>
                  <a:pt x="13174" y="864"/>
                </a:lnTo>
                <a:lnTo>
                  <a:pt x="13174" y="867"/>
                </a:lnTo>
                <a:lnTo>
                  <a:pt x="13177" y="870"/>
                </a:lnTo>
                <a:lnTo>
                  <a:pt x="13180" y="871"/>
                </a:lnTo>
                <a:lnTo>
                  <a:pt x="13178" y="873"/>
                </a:lnTo>
                <a:lnTo>
                  <a:pt x="13177" y="876"/>
                </a:lnTo>
                <a:lnTo>
                  <a:pt x="13173" y="879"/>
                </a:lnTo>
                <a:lnTo>
                  <a:pt x="13168" y="881"/>
                </a:lnTo>
                <a:lnTo>
                  <a:pt x="13164" y="884"/>
                </a:lnTo>
                <a:lnTo>
                  <a:pt x="13158" y="884"/>
                </a:lnTo>
                <a:lnTo>
                  <a:pt x="13153" y="886"/>
                </a:lnTo>
                <a:lnTo>
                  <a:pt x="13147" y="887"/>
                </a:lnTo>
                <a:lnTo>
                  <a:pt x="13142" y="886"/>
                </a:lnTo>
                <a:lnTo>
                  <a:pt x="13140" y="886"/>
                </a:lnTo>
                <a:lnTo>
                  <a:pt x="13138" y="884"/>
                </a:lnTo>
                <a:lnTo>
                  <a:pt x="13141" y="879"/>
                </a:lnTo>
                <a:lnTo>
                  <a:pt x="13145" y="874"/>
                </a:lnTo>
                <a:lnTo>
                  <a:pt x="13150" y="868"/>
                </a:lnTo>
                <a:lnTo>
                  <a:pt x="13153" y="861"/>
                </a:lnTo>
                <a:lnTo>
                  <a:pt x="13153" y="858"/>
                </a:lnTo>
                <a:lnTo>
                  <a:pt x="13151" y="854"/>
                </a:lnTo>
                <a:lnTo>
                  <a:pt x="13153" y="845"/>
                </a:lnTo>
                <a:lnTo>
                  <a:pt x="13153" y="843"/>
                </a:lnTo>
                <a:lnTo>
                  <a:pt x="13153" y="841"/>
                </a:lnTo>
                <a:lnTo>
                  <a:pt x="13151" y="841"/>
                </a:lnTo>
                <a:lnTo>
                  <a:pt x="13150" y="841"/>
                </a:lnTo>
                <a:lnTo>
                  <a:pt x="13142" y="850"/>
                </a:lnTo>
                <a:lnTo>
                  <a:pt x="13135" y="857"/>
                </a:lnTo>
                <a:lnTo>
                  <a:pt x="13127" y="854"/>
                </a:lnTo>
                <a:lnTo>
                  <a:pt x="13118" y="853"/>
                </a:lnTo>
                <a:lnTo>
                  <a:pt x="13112" y="866"/>
                </a:lnTo>
                <a:lnTo>
                  <a:pt x="13108" y="877"/>
                </a:lnTo>
                <a:lnTo>
                  <a:pt x="13106" y="877"/>
                </a:lnTo>
                <a:lnTo>
                  <a:pt x="13105" y="876"/>
                </a:lnTo>
                <a:lnTo>
                  <a:pt x="13105" y="876"/>
                </a:lnTo>
                <a:lnTo>
                  <a:pt x="13105" y="876"/>
                </a:lnTo>
                <a:lnTo>
                  <a:pt x="13105" y="874"/>
                </a:lnTo>
                <a:lnTo>
                  <a:pt x="13104" y="873"/>
                </a:lnTo>
                <a:lnTo>
                  <a:pt x="13102" y="871"/>
                </a:lnTo>
                <a:lnTo>
                  <a:pt x="13102" y="870"/>
                </a:lnTo>
                <a:lnTo>
                  <a:pt x="13101" y="868"/>
                </a:lnTo>
                <a:lnTo>
                  <a:pt x="13102" y="854"/>
                </a:lnTo>
                <a:lnTo>
                  <a:pt x="13104" y="838"/>
                </a:lnTo>
                <a:lnTo>
                  <a:pt x="13102" y="834"/>
                </a:lnTo>
                <a:lnTo>
                  <a:pt x="13099" y="828"/>
                </a:lnTo>
                <a:lnTo>
                  <a:pt x="13095" y="825"/>
                </a:lnTo>
                <a:lnTo>
                  <a:pt x="13093" y="824"/>
                </a:lnTo>
                <a:lnTo>
                  <a:pt x="13088" y="825"/>
                </a:lnTo>
                <a:lnTo>
                  <a:pt x="13081" y="827"/>
                </a:lnTo>
                <a:lnTo>
                  <a:pt x="13075" y="827"/>
                </a:lnTo>
                <a:lnTo>
                  <a:pt x="13072" y="825"/>
                </a:lnTo>
                <a:lnTo>
                  <a:pt x="13070" y="817"/>
                </a:lnTo>
                <a:lnTo>
                  <a:pt x="13069" y="809"/>
                </a:lnTo>
                <a:lnTo>
                  <a:pt x="13068" y="808"/>
                </a:lnTo>
                <a:lnTo>
                  <a:pt x="13066" y="808"/>
                </a:lnTo>
                <a:lnTo>
                  <a:pt x="13065" y="809"/>
                </a:lnTo>
                <a:lnTo>
                  <a:pt x="13062" y="812"/>
                </a:lnTo>
                <a:lnTo>
                  <a:pt x="13060" y="817"/>
                </a:lnTo>
                <a:lnTo>
                  <a:pt x="13059" y="821"/>
                </a:lnTo>
                <a:lnTo>
                  <a:pt x="13059" y="825"/>
                </a:lnTo>
                <a:lnTo>
                  <a:pt x="13059" y="830"/>
                </a:lnTo>
                <a:lnTo>
                  <a:pt x="13057" y="832"/>
                </a:lnTo>
                <a:lnTo>
                  <a:pt x="13053" y="835"/>
                </a:lnTo>
                <a:lnTo>
                  <a:pt x="13049" y="835"/>
                </a:lnTo>
                <a:lnTo>
                  <a:pt x="13046" y="834"/>
                </a:lnTo>
                <a:lnTo>
                  <a:pt x="13039" y="827"/>
                </a:lnTo>
                <a:lnTo>
                  <a:pt x="13032" y="821"/>
                </a:lnTo>
                <a:lnTo>
                  <a:pt x="13017" y="814"/>
                </a:lnTo>
                <a:lnTo>
                  <a:pt x="13004" y="808"/>
                </a:lnTo>
                <a:lnTo>
                  <a:pt x="13006" y="805"/>
                </a:lnTo>
                <a:lnTo>
                  <a:pt x="13007" y="801"/>
                </a:lnTo>
                <a:lnTo>
                  <a:pt x="13013" y="802"/>
                </a:lnTo>
                <a:lnTo>
                  <a:pt x="13019" y="805"/>
                </a:lnTo>
                <a:lnTo>
                  <a:pt x="13021" y="801"/>
                </a:lnTo>
                <a:lnTo>
                  <a:pt x="13027" y="795"/>
                </a:lnTo>
                <a:lnTo>
                  <a:pt x="13032" y="789"/>
                </a:lnTo>
                <a:lnTo>
                  <a:pt x="13033" y="785"/>
                </a:lnTo>
                <a:lnTo>
                  <a:pt x="13027" y="779"/>
                </a:lnTo>
                <a:lnTo>
                  <a:pt x="13023" y="775"/>
                </a:lnTo>
                <a:lnTo>
                  <a:pt x="13023" y="765"/>
                </a:lnTo>
                <a:lnTo>
                  <a:pt x="13023" y="756"/>
                </a:lnTo>
                <a:lnTo>
                  <a:pt x="13016" y="750"/>
                </a:lnTo>
                <a:lnTo>
                  <a:pt x="13010" y="747"/>
                </a:lnTo>
                <a:lnTo>
                  <a:pt x="13007" y="746"/>
                </a:lnTo>
                <a:lnTo>
                  <a:pt x="13004" y="746"/>
                </a:lnTo>
                <a:lnTo>
                  <a:pt x="13003" y="746"/>
                </a:lnTo>
                <a:lnTo>
                  <a:pt x="13001" y="749"/>
                </a:lnTo>
                <a:lnTo>
                  <a:pt x="13001" y="750"/>
                </a:lnTo>
                <a:lnTo>
                  <a:pt x="13003" y="755"/>
                </a:lnTo>
                <a:lnTo>
                  <a:pt x="13003" y="765"/>
                </a:lnTo>
                <a:lnTo>
                  <a:pt x="13001" y="772"/>
                </a:lnTo>
                <a:lnTo>
                  <a:pt x="13006" y="781"/>
                </a:lnTo>
                <a:lnTo>
                  <a:pt x="13007" y="788"/>
                </a:lnTo>
                <a:lnTo>
                  <a:pt x="12996" y="801"/>
                </a:lnTo>
                <a:lnTo>
                  <a:pt x="12984" y="814"/>
                </a:lnTo>
                <a:lnTo>
                  <a:pt x="12975" y="814"/>
                </a:lnTo>
                <a:lnTo>
                  <a:pt x="12967" y="814"/>
                </a:lnTo>
                <a:lnTo>
                  <a:pt x="12961" y="811"/>
                </a:lnTo>
                <a:lnTo>
                  <a:pt x="12957" y="809"/>
                </a:lnTo>
                <a:lnTo>
                  <a:pt x="12955" y="804"/>
                </a:lnTo>
                <a:lnTo>
                  <a:pt x="12954" y="798"/>
                </a:lnTo>
                <a:lnTo>
                  <a:pt x="12954" y="789"/>
                </a:lnTo>
                <a:lnTo>
                  <a:pt x="12954" y="779"/>
                </a:lnTo>
                <a:lnTo>
                  <a:pt x="12957" y="771"/>
                </a:lnTo>
                <a:lnTo>
                  <a:pt x="12961" y="763"/>
                </a:lnTo>
                <a:lnTo>
                  <a:pt x="12954" y="759"/>
                </a:lnTo>
                <a:lnTo>
                  <a:pt x="12947" y="755"/>
                </a:lnTo>
                <a:lnTo>
                  <a:pt x="12947" y="747"/>
                </a:lnTo>
                <a:lnTo>
                  <a:pt x="12947" y="739"/>
                </a:lnTo>
                <a:lnTo>
                  <a:pt x="12942" y="737"/>
                </a:lnTo>
                <a:lnTo>
                  <a:pt x="12939" y="735"/>
                </a:lnTo>
                <a:lnTo>
                  <a:pt x="12931" y="736"/>
                </a:lnTo>
                <a:lnTo>
                  <a:pt x="12924" y="737"/>
                </a:lnTo>
                <a:lnTo>
                  <a:pt x="12919" y="745"/>
                </a:lnTo>
                <a:lnTo>
                  <a:pt x="12913" y="752"/>
                </a:lnTo>
                <a:lnTo>
                  <a:pt x="12908" y="746"/>
                </a:lnTo>
                <a:lnTo>
                  <a:pt x="12902" y="740"/>
                </a:lnTo>
                <a:lnTo>
                  <a:pt x="12899" y="735"/>
                </a:lnTo>
                <a:lnTo>
                  <a:pt x="12896" y="729"/>
                </a:lnTo>
                <a:lnTo>
                  <a:pt x="12890" y="729"/>
                </a:lnTo>
                <a:lnTo>
                  <a:pt x="12885" y="727"/>
                </a:lnTo>
                <a:lnTo>
                  <a:pt x="12886" y="730"/>
                </a:lnTo>
                <a:lnTo>
                  <a:pt x="12889" y="736"/>
                </a:lnTo>
                <a:lnTo>
                  <a:pt x="12889" y="739"/>
                </a:lnTo>
                <a:lnTo>
                  <a:pt x="12889" y="743"/>
                </a:lnTo>
                <a:lnTo>
                  <a:pt x="12886" y="746"/>
                </a:lnTo>
                <a:lnTo>
                  <a:pt x="12882" y="749"/>
                </a:lnTo>
                <a:lnTo>
                  <a:pt x="12872" y="740"/>
                </a:lnTo>
                <a:lnTo>
                  <a:pt x="12862" y="733"/>
                </a:lnTo>
                <a:lnTo>
                  <a:pt x="12846" y="739"/>
                </a:lnTo>
                <a:lnTo>
                  <a:pt x="12834" y="742"/>
                </a:lnTo>
                <a:lnTo>
                  <a:pt x="12831" y="742"/>
                </a:lnTo>
                <a:lnTo>
                  <a:pt x="12831" y="740"/>
                </a:lnTo>
                <a:lnTo>
                  <a:pt x="12833" y="737"/>
                </a:lnTo>
                <a:lnTo>
                  <a:pt x="12836" y="735"/>
                </a:lnTo>
                <a:lnTo>
                  <a:pt x="12841" y="729"/>
                </a:lnTo>
                <a:lnTo>
                  <a:pt x="12843" y="726"/>
                </a:lnTo>
                <a:lnTo>
                  <a:pt x="12853" y="722"/>
                </a:lnTo>
                <a:lnTo>
                  <a:pt x="12866" y="716"/>
                </a:lnTo>
                <a:lnTo>
                  <a:pt x="12867" y="711"/>
                </a:lnTo>
                <a:lnTo>
                  <a:pt x="12870" y="707"/>
                </a:lnTo>
                <a:lnTo>
                  <a:pt x="12872" y="706"/>
                </a:lnTo>
                <a:lnTo>
                  <a:pt x="12873" y="703"/>
                </a:lnTo>
                <a:lnTo>
                  <a:pt x="12873" y="701"/>
                </a:lnTo>
                <a:lnTo>
                  <a:pt x="12872" y="699"/>
                </a:lnTo>
                <a:lnTo>
                  <a:pt x="12852" y="700"/>
                </a:lnTo>
                <a:lnTo>
                  <a:pt x="12831" y="701"/>
                </a:lnTo>
                <a:lnTo>
                  <a:pt x="12830" y="696"/>
                </a:lnTo>
                <a:lnTo>
                  <a:pt x="12830" y="691"/>
                </a:lnTo>
                <a:lnTo>
                  <a:pt x="12826" y="686"/>
                </a:lnTo>
                <a:lnTo>
                  <a:pt x="12821" y="678"/>
                </a:lnTo>
                <a:lnTo>
                  <a:pt x="12814" y="671"/>
                </a:lnTo>
                <a:lnTo>
                  <a:pt x="12805" y="661"/>
                </a:lnTo>
                <a:lnTo>
                  <a:pt x="12805" y="654"/>
                </a:lnTo>
                <a:lnTo>
                  <a:pt x="12804" y="644"/>
                </a:lnTo>
                <a:lnTo>
                  <a:pt x="12800" y="644"/>
                </a:lnTo>
                <a:lnTo>
                  <a:pt x="12794" y="642"/>
                </a:lnTo>
                <a:lnTo>
                  <a:pt x="12790" y="639"/>
                </a:lnTo>
                <a:lnTo>
                  <a:pt x="12784" y="637"/>
                </a:lnTo>
                <a:lnTo>
                  <a:pt x="12775" y="629"/>
                </a:lnTo>
                <a:lnTo>
                  <a:pt x="12767" y="624"/>
                </a:lnTo>
                <a:lnTo>
                  <a:pt x="12755" y="639"/>
                </a:lnTo>
                <a:lnTo>
                  <a:pt x="12745" y="660"/>
                </a:lnTo>
                <a:lnTo>
                  <a:pt x="12738" y="663"/>
                </a:lnTo>
                <a:lnTo>
                  <a:pt x="12729" y="667"/>
                </a:lnTo>
                <a:lnTo>
                  <a:pt x="12726" y="671"/>
                </a:lnTo>
                <a:lnTo>
                  <a:pt x="12719" y="680"/>
                </a:lnTo>
                <a:lnTo>
                  <a:pt x="12713" y="675"/>
                </a:lnTo>
                <a:lnTo>
                  <a:pt x="12708" y="671"/>
                </a:lnTo>
                <a:lnTo>
                  <a:pt x="12700" y="663"/>
                </a:lnTo>
                <a:lnTo>
                  <a:pt x="12695" y="652"/>
                </a:lnTo>
                <a:lnTo>
                  <a:pt x="12690" y="642"/>
                </a:lnTo>
                <a:lnTo>
                  <a:pt x="12689" y="634"/>
                </a:lnTo>
                <a:lnTo>
                  <a:pt x="12696" y="627"/>
                </a:lnTo>
                <a:lnTo>
                  <a:pt x="12705" y="618"/>
                </a:lnTo>
                <a:lnTo>
                  <a:pt x="12715" y="609"/>
                </a:lnTo>
                <a:lnTo>
                  <a:pt x="12723" y="599"/>
                </a:lnTo>
                <a:lnTo>
                  <a:pt x="12725" y="593"/>
                </a:lnTo>
                <a:lnTo>
                  <a:pt x="12725" y="589"/>
                </a:lnTo>
                <a:lnTo>
                  <a:pt x="12721" y="586"/>
                </a:lnTo>
                <a:lnTo>
                  <a:pt x="12718" y="583"/>
                </a:lnTo>
                <a:lnTo>
                  <a:pt x="12700" y="583"/>
                </a:lnTo>
                <a:lnTo>
                  <a:pt x="12685" y="582"/>
                </a:lnTo>
                <a:lnTo>
                  <a:pt x="12683" y="578"/>
                </a:lnTo>
                <a:lnTo>
                  <a:pt x="12680" y="573"/>
                </a:lnTo>
                <a:lnTo>
                  <a:pt x="12664" y="572"/>
                </a:lnTo>
                <a:lnTo>
                  <a:pt x="12649" y="569"/>
                </a:lnTo>
                <a:lnTo>
                  <a:pt x="12651" y="560"/>
                </a:lnTo>
                <a:lnTo>
                  <a:pt x="12654" y="552"/>
                </a:lnTo>
                <a:lnTo>
                  <a:pt x="12653" y="539"/>
                </a:lnTo>
                <a:lnTo>
                  <a:pt x="12651" y="527"/>
                </a:lnTo>
                <a:lnTo>
                  <a:pt x="12649" y="517"/>
                </a:lnTo>
                <a:lnTo>
                  <a:pt x="12646" y="508"/>
                </a:lnTo>
                <a:lnTo>
                  <a:pt x="12640" y="506"/>
                </a:lnTo>
                <a:lnTo>
                  <a:pt x="12636" y="503"/>
                </a:lnTo>
                <a:lnTo>
                  <a:pt x="12627" y="498"/>
                </a:lnTo>
                <a:lnTo>
                  <a:pt x="12604" y="487"/>
                </a:lnTo>
                <a:lnTo>
                  <a:pt x="12601" y="481"/>
                </a:lnTo>
                <a:lnTo>
                  <a:pt x="12598" y="475"/>
                </a:lnTo>
                <a:lnTo>
                  <a:pt x="12597" y="467"/>
                </a:lnTo>
                <a:lnTo>
                  <a:pt x="12594" y="457"/>
                </a:lnTo>
                <a:lnTo>
                  <a:pt x="12582" y="448"/>
                </a:lnTo>
                <a:lnTo>
                  <a:pt x="12571" y="442"/>
                </a:lnTo>
                <a:lnTo>
                  <a:pt x="12568" y="442"/>
                </a:lnTo>
                <a:lnTo>
                  <a:pt x="12565" y="444"/>
                </a:lnTo>
                <a:lnTo>
                  <a:pt x="12564" y="448"/>
                </a:lnTo>
                <a:lnTo>
                  <a:pt x="12562" y="452"/>
                </a:lnTo>
                <a:lnTo>
                  <a:pt x="12564" y="462"/>
                </a:lnTo>
                <a:lnTo>
                  <a:pt x="12566" y="470"/>
                </a:lnTo>
                <a:lnTo>
                  <a:pt x="12569" y="468"/>
                </a:lnTo>
                <a:lnTo>
                  <a:pt x="12574" y="465"/>
                </a:lnTo>
                <a:lnTo>
                  <a:pt x="12581" y="464"/>
                </a:lnTo>
                <a:lnTo>
                  <a:pt x="12585" y="464"/>
                </a:lnTo>
                <a:lnTo>
                  <a:pt x="12585" y="464"/>
                </a:lnTo>
                <a:lnTo>
                  <a:pt x="12581" y="464"/>
                </a:lnTo>
                <a:lnTo>
                  <a:pt x="12588" y="468"/>
                </a:lnTo>
                <a:lnTo>
                  <a:pt x="12595" y="474"/>
                </a:lnTo>
                <a:lnTo>
                  <a:pt x="12585" y="488"/>
                </a:lnTo>
                <a:lnTo>
                  <a:pt x="12578" y="501"/>
                </a:lnTo>
                <a:lnTo>
                  <a:pt x="12571" y="504"/>
                </a:lnTo>
                <a:lnTo>
                  <a:pt x="12565" y="507"/>
                </a:lnTo>
                <a:lnTo>
                  <a:pt x="12558" y="503"/>
                </a:lnTo>
                <a:lnTo>
                  <a:pt x="12551" y="494"/>
                </a:lnTo>
                <a:lnTo>
                  <a:pt x="12548" y="490"/>
                </a:lnTo>
                <a:lnTo>
                  <a:pt x="12545" y="481"/>
                </a:lnTo>
                <a:lnTo>
                  <a:pt x="12543" y="472"/>
                </a:lnTo>
                <a:lnTo>
                  <a:pt x="12545" y="467"/>
                </a:lnTo>
                <a:lnTo>
                  <a:pt x="12542" y="452"/>
                </a:lnTo>
                <a:lnTo>
                  <a:pt x="12536" y="435"/>
                </a:lnTo>
                <a:lnTo>
                  <a:pt x="12535" y="432"/>
                </a:lnTo>
                <a:lnTo>
                  <a:pt x="12533" y="432"/>
                </a:lnTo>
                <a:lnTo>
                  <a:pt x="12530" y="432"/>
                </a:lnTo>
                <a:lnTo>
                  <a:pt x="12528" y="435"/>
                </a:lnTo>
                <a:lnTo>
                  <a:pt x="12526" y="442"/>
                </a:lnTo>
                <a:lnTo>
                  <a:pt x="12528" y="458"/>
                </a:lnTo>
                <a:lnTo>
                  <a:pt x="12528" y="474"/>
                </a:lnTo>
                <a:lnTo>
                  <a:pt x="12526" y="483"/>
                </a:lnTo>
                <a:lnTo>
                  <a:pt x="12519" y="483"/>
                </a:lnTo>
                <a:lnTo>
                  <a:pt x="12510" y="481"/>
                </a:lnTo>
                <a:lnTo>
                  <a:pt x="12503" y="477"/>
                </a:lnTo>
                <a:lnTo>
                  <a:pt x="12496" y="474"/>
                </a:lnTo>
                <a:lnTo>
                  <a:pt x="12493" y="475"/>
                </a:lnTo>
                <a:lnTo>
                  <a:pt x="12490" y="474"/>
                </a:lnTo>
                <a:lnTo>
                  <a:pt x="12487" y="472"/>
                </a:lnTo>
                <a:lnTo>
                  <a:pt x="12484" y="470"/>
                </a:lnTo>
                <a:lnTo>
                  <a:pt x="12480" y="462"/>
                </a:lnTo>
                <a:lnTo>
                  <a:pt x="12476" y="454"/>
                </a:lnTo>
                <a:lnTo>
                  <a:pt x="12474" y="438"/>
                </a:lnTo>
                <a:lnTo>
                  <a:pt x="12470" y="423"/>
                </a:lnTo>
                <a:lnTo>
                  <a:pt x="12471" y="412"/>
                </a:lnTo>
                <a:lnTo>
                  <a:pt x="12474" y="402"/>
                </a:lnTo>
                <a:lnTo>
                  <a:pt x="12474" y="399"/>
                </a:lnTo>
                <a:lnTo>
                  <a:pt x="12473" y="396"/>
                </a:lnTo>
                <a:lnTo>
                  <a:pt x="12471" y="396"/>
                </a:lnTo>
                <a:lnTo>
                  <a:pt x="12469" y="396"/>
                </a:lnTo>
                <a:lnTo>
                  <a:pt x="12463" y="400"/>
                </a:lnTo>
                <a:lnTo>
                  <a:pt x="12456" y="405"/>
                </a:lnTo>
                <a:lnTo>
                  <a:pt x="12453" y="411"/>
                </a:lnTo>
                <a:lnTo>
                  <a:pt x="12450" y="418"/>
                </a:lnTo>
                <a:lnTo>
                  <a:pt x="12434" y="416"/>
                </a:lnTo>
                <a:lnTo>
                  <a:pt x="12418" y="416"/>
                </a:lnTo>
                <a:lnTo>
                  <a:pt x="12411" y="405"/>
                </a:lnTo>
                <a:lnTo>
                  <a:pt x="12405" y="395"/>
                </a:lnTo>
                <a:lnTo>
                  <a:pt x="12404" y="395"/>
                </a:lnTo>
                <a:lnTo>
                  <a:pt x="12402" y="393"/>
                </a:lnTo>
                <a:lnTo>
                  <a:pt x="12401" y="390"/>
                </a:lnTo>
                <a:lnTo>
                  <a:pt x="12401" y="387"/>
                </a:lnTo>
                <a:lnTo>
                  <a:pt x="12401" y="379"/>
                </a:lnTo>
                <a:lnTo>
                  <a:pt x="12402" y="373"/>
                </a:lnTo>
                <a:lnTo>
                  <a:pt x="12405" y="367"/>
                </a:lnTo>
                <a:lnTo>
                  <a:pt x="12408" y="360"/>
                </a:lnTo>
                <a:lnTo>
                  <a:pt x="12409" y="353"/>
                </a:lnTo>
                <a:lnTo>
                  <a:pt x="12408" y="349"/>
                </a:lnTo>
                <a:lnTo>
                  <a:pt x="12407" y="344"/>
                </a:lnTo>
                <a:lnTo>
                  <a:pt x="12405" y="339"/>
                </a:lnTo>
                <a:lnTo>
                  <a:pt x="12404" y="336"/>
                </a:lnTo>
                <a:lnTo>
                  <a:pt x="12402" y="334"/>
                </a:lnTo>
                <a:lnTo>
                  <a:pt x="12401" y="333"/>
                </a:lnTo>
                <a:lnTo>
                  <a:pt x="12399" y="333"/>
                </a:lnTo>
                <a:lnTo>
                  <a:pt x="12395" y="334"/>
                </a:lnTo>
                <a:lnTo>
                  <a:pt x="12391" y="334"/>
                </a:lnTo>
                <a:lnTo>
                  <a:pt x="12388" y="336"/>
                </a:lnTo>
                <a:lnTo>
                  <a:pt x="12386" y="337"/>
                </a:lnTo>
                <a:lnTo>
                  <a:pt x="12385" y="339"/>
                </a:lnTo>
                <a:lnTo>
                  <a:pt x="12382" y="343"/>
                </a:lnTo>
                <a:lnTo>
                  <a:pt x="12373" y="350"/>
                </a:lnTo>
                <a:lnTo>
                  <a:pt x="12365" y="359"/>
                </a:lnTo>
                <a:lnTo>
                  <a:pt x="12363" y="360"/>
                </a:lnTo>
                <a:lnTo>
                  <a:pt x="12362" y="359"/>
                </a:lnTo>
                <a:lnTo>
                  <a:pt x="12361" y="354"/>
                </a:lnTo>
                <a:lnTo>
                  <a:pt x="12361" y="350"/>
                </a:lnTo>
                <a:lnTo>
                  <a:pt x="12359" y="346"/>
                </a:lnTo>
                <a:lnTo>
                  <a:pt x="12361" y="340"/>
                </a:lnTo>
                <a:lnTo>
                  <a:pt x="12362" y="337"/>
                </a:lnTo>
                <a:lnTo>
                  <a:pt x="12363" y="336"/>
                </a:lnTo>
                <a:lnTo>
                  <a:pt x="12382" y="333"/>
                </a:lnTo>
                <a:lnTo>
                  <a:pt x="12391" y="330"/>
                </a:lnTo>
                <a:lnTo>
                  <a:pt x="12388" y="328"/>
                </a:lnTo>
                <a:lnTo>
                  <a:pt x="12389" y="323"/>
                </a:lnTo>
                <a:lnTo>
                  <a:pt x="12391" y="314"/>
                </a:lnTo>
                <a:lnTo>
                  <a:pt x="12392" y="304"/>
                </a:lnTo>
                <a:lnTo>
                  <a:pt x="12395" y="294"/>
                </a:lnTo>
                <a:lnTo>
                  <a:pt x="12397" y="285"/>
                </a:lnTo>
                <a:lnTo>
                  <a:pt x="12397" y="279"/>
                </a:lnTo>
                <a:lnTo>
                  <a:pt x="12395" y="278"/>
                </a:lnTo>
                <a:lnTo>
                  <a:pt x="12389" y="279"/>
                </a:lnTo>
                <a:lnTo>
                  <a:pt x="12385" y="279"/>
                </a:lnTo>
                <a:lnTo>
                  <a:pt x="12381" y="282"/>
                </a:lnTo>
                <a:lnTo>
                  <a:pt x="12378" y="287"/>
                </a:lnTo>
                <a:lnTo>
                  <a:pt x="12375" y="292"/>
                </a:lnTo>
                <a:lnTo>
                  <a:pt x="12375" y="300"/>
                </a:lnTo>
                <a:lnTo>
                  <a:pt x="12373" y="311"/>
                </a:lnTo>
                <a:lnTo>
                  <a:pt x="12372" y="317"/>
                </a:lnTo>
                <a:lnTo>
                  <a:pt x="12362" y="317"/>
                </a:lnTo>
                <a:lnTo>
                  <a:pt x="12352" y="318"/>
                </a:lnTo>
                <a:lnTo>
                  <a:pt x="12345" y="315"/>
                </a:lnTo>
                <a:lnTo>
                  <a:pt x="12335" y="311"/>
                </a:lnTo>
                <a:lnTo>
                  <a:pt x="12326" y="305"/>
                </a:lnTo>
                <a:lnTo>
                  <a:pt x="12322" y="300"/>
                </a:lnTo>
                <a:lnTo>
                  <a:pt x="12309" y="294"/>
                </a:lnTo>
                <a:lnTo>
                  <a:pt x="12297" y="287"/>
                </a:lnTo>
                <a:lnTo>
                  <a:pt x="12297" y="279"/>
                </a:lnTo>
                <a:lnTo>
                  <a:pt x="12297" y="272"/>
                </a:lnTo>
                <a:lnTo>
                  <a:pt x="12297" y="267"/>
                </a:lnTo>
                <a:lnTo>
                  <a:pt x="12296" y="262"/>
                </a:lnTo>
                <a:lnTo>
                  <a:pt x="12294" y="256"/>
                </a:lnTo>
                <a:lnTo>
                  <a:pt x="12291" y="254"/>
                </a:lnTo>
                <a:lnTo>
                  <a:pt x="12284" y="251"/>
                </a:lnTo>
                <a:lnTo>
                  <a:pt x="12276" y="246"/>
                </a:lnTo>
                <a:lnTo>
                  <a:pt x="12284" y="238"/>
                </a:lnTo>
                <a:lnTo>
                  <a:pt x="12293" y="229"/>
                </a:lnTo>
                <a:lnTo>
                  <a:pt x="12294" y="225"/>
                </a:lnTo>
                <a:lnTo>
                  <a:pt x="12294" y="220"/>
                </a:lnTo>
                <a:lnTo>
                  <a:pt x="12287" y="220"/>
                </a:lnTo>
                <a:lnTo>
                  <a:pt x="12281" y="220"/>
                </a:lnTo>
                <a:lnTo>
                  <a:pt x="12280" y="216"/>
                </a:lnTo>
                <a:lnTo>
                  <a:pt x="12280" y="212"/>
                </a:lnTo>
                <a:lnTo>
                  <a:pt x="12268" y="207"/>
                </a:lnTo>
                <a:lnTo>
                  <a:pt x="12257" y="205"/>
                </a:lnTo>
                <a:lnTo>
                  <a:pt x="12247" y="205"/>
                </a:lnTo>
                <a:lnTo>
                  <a:pt x="12235" y="205"/>
                </a:lnTo>
                <a:lnTo>
                  <a:pt x="12227" y="200"/>
                </a:lnTo>
                <a:lnTo>
                  <a:pt x="12217" y="197"/>
                </a:lnTo>
                <a:lnTo>
                  <a:pt x="12202" y="206"/>
                </a:lnTo>
                <a:lnTo>
                  <a:pt x="12186" y="215"/>
                </a:lnTo>
                <a:lnTo>
                  <a:pt x="12182" y="203"/>
                </a:lnTo>
                <a:lnTo>
                  <a:pt x="12176" y="192"/>
                </a:lnTo>
                <a:lnTo>
                  <a:pt x="12170" y="189"/>
                </a:lnTo>
                <a:lnTo>
                  <a:pt x="12165" y="186"/>
                </a:lnTo>
                <a:lnTo>
                  <a:pt x="12152" y="186"/>
                </a:lnTo>
                <a:lnTo>
                  <a:pt x="12137" y="186"/>
                </a:lnTo>
                <a:lnTo>
                  <a:pt x="12126" y="189"/>
                </a:lnTo>
                <a:lnTo>
                  <a:pt x="12116" y="192"/>
                </a:lnTo>
                <a:lnTo>
                  <a:pt x="12101" y="196"/>
                </a:lnTo>
                <a:lnTo>
                  <a:pt x="12088" y="200"/>
                </a:lnTo>
                <a:lnTo>
                  <a:pt x="12081" y="203"/>
                </a:lnTo>
                <a:lnTo>
                  <a:pt x="12075" y="207"/>
                </a:lnTo>
                <a:lnTo>
                  <a:pt x="12068" y="202"/>
                </a:lnTo>
                <a:lnTo>
                  <a:pt x="12060" y="196"/>
                </a:lnTo>
                <a:lnTo>
                  <a:pt x="12058" y="193"/>
                </a:lnTo>
                <a:lnTo>
                  <a:pt x="12058" y="187"/>
                </a:lnTo>
                <a:lnTo>
                  <a:pt x="12060" y="182"/>
                </a:lnTo>
                <a:lnTo>
                  <a:pt x="12061" y="176"/>
                </a:lnTo>
                <a:lnTo>
                  <a:pt x="12065" y="171"/>
                </a:lnTo>
                <a:lnTo>
                  <a:pt x="12073" y="166"/>
                </a:lnTo>
                <a:lnTo>
                  <a:pt x="12074" y="163"/>
                </a:lnTo>
                <a:lnTo>
                  <a:pt x="12075" y="160"/>
                </a:lnTo>
                <a:lnTo>
                  <a:pt x="12075" y="157"/>
                </a:lnTo>
                <a:lnTo>
                  <a:pt x="12073" y="154"/>
                </a:lnTo>
                <a:lnTo>
                  <a:pt x="12065" y="147"/>
                </a:lnTo>
                <a:lnTo>
                  <a:pt x="12058" y="140"/>
                </a:lnTo>
                <a:lnTo>
                  <a:pt x="12054" y="133"/>
                </a:lnTo>
                <a:lnTo>
                  <a:pt x="12051" y="127"/>
                </a:lnTo>
                <a:lnTo>
                  <a:pt x="12045" y="128"/>
                </a:lnTo>
                <a:lnTo>
                  <a:pt x="12039" y="133"/>
                </a:lnTo>
                <a:lnTo>
                  <a:pt x="12034" y="137"/>
                </a:lnTo>
                <a:lnTo>
                  <a:pt x="12031" y="141"/>
                </a:lnTo>
                <a:lnTo>
                  <a:pt x="12028" y="146"/>
                </a:lnTo>
                <a:lnTo>
                  <a:pt x="12024" y="154"/>
                </a:lnTo>
                <a:lnTo>
                  <a:pt x="12019" y="160"/>
                </a:lnTo>
                <a:lnTo>
                  <a:pt x="12015" y="164"/>
                </a:lnTo>
                <a:lnTo>
                  <a:pt x="12006" y="164"/>
                </a:lnTo>
                <a:lnTo>
                  <a:pt x="11999" y="166"/>
                </a:lnTo>
                <a:lnTo>
                  <a:pt x="11995" y="166"/>
                </a:lnTo>
                <a:lnTo>
                  <a:pt x="11995" y="167"/>
                </a:lnTo>
                <a:lnTo>
                  <a:pt x="11996" y="169"/>
                </a:lnTo>
                <a:lnTo>
                  <a:pt x="11996" y="170"/>
                </a:lnTo>
                <a:lnTo>
                  <a:pt x="12009" y="176"/>
                </a:lnTo>
                <a:lnTo>
                  <a:pt x="12016" y="179"/>
                </a:lnTo>
                <a:lnTo>
                  <a:pt x="12025" y="187"/>
                </a:lnTo>
                <a:lnTo>
                  <a:pt x="12034" y="197"/>
                </a:lnTo>
                <a:lnTo>
                  <a:pt x="12022" y="209"/>
                </a:lnTo>
                <a:lnTo>
                  <a:pt x="12011" y="220"/>
                </a:lnTo>
                <a:lnTo>
                  <a:pt x="12006" y="232"/>
                </a:lnTo>
                <a:lnTo>
                  <a:pt x="11999" y="248"/>
                </a:lnTo>
                <a:lnTo>
                  <a:pt x="11992" y="259"/>
                </a:lnTo>
                <a:lnTo>
                  <a:pt x="11985" y="264"/>
                </a:lnTo>
                <a:lnTo>
                  <a:pt x="11982" y="265"/>
                </a:lnTo>
                <a:lnTo>
                  <a:pt x="11980" y="268"/>
                </a:lnTo>
                <a:lnTo>
                  <a:pt x="11977" y="271"/>
                </a:lnTo>
                <a:lnTo>
                  <a:pt x="11977" y="274"/>
                </a:lnTo>
                <a:lnTo>
                  <a:pt x="11975" y="281"/>
                </a:lnTo>
                <a:lnTo>
                  <a:pt x="11972" y="287"/>
                </a:lnTo>
                <a:lnTo>
                  <a:pt x="11967" y="290"/>
                </a:lnTo>
                <a:lnTo>
                  <a:pt x="11963" y="291"/>
                </a:lnTo>
                <a:lnTo>
                  <a:pt x="11959" y="292"/>
                </a:lnTo>
                <a:lnTo>
                  <a:pt x="11954" y="291"/>
                </a:lnTo>
                <a:lnTo>
                  <a:pt x="11949" y="288"/>
                </a:lnTo>
                <a:lnTo>
                  <a:pt x="11946" y="281"/>
                </a:lnTo>
                <a:lnTo>
                  <a:pt x="11943" y="277"/>
                </a:lnTo>
                <a:lnTo>
                  <a:pt x="11943" y="272"/>
                </a:lnTo>
                <a:lnTo>
                  <a:pt x="11944" y="269"/>
                </a:lnTo>
                <a:lnTo>
                  <a:pt x="11947" y="267"/>
                </a:lnTo>
                <a:lnTo>
                  <a:pt x="11956" y="256"/>
                </a:lnTo>
                <a:lnTo>
                  <a:pt x="11963" y="249"/>
                </a:lnTo>
                <a:lnTo>
                  <a:pt x="11973" y="236"/>
                </a:lnTo>
                <a:lnTo>
                  <a:pt x="11983" y="219"/>
                </a:lnTo>
                <a:lnTo>
                  <a:pt x="11985" y="212"/>
                </a:lnTo>
                <a:lnTo>
                  <a:pt x="11986" y="205"/>
                </a:lnTo>
                <a:lnTo>
                  <a:pt x="11988" y="196"/>
                </a:lnTo>
                <a:lnTo>
                  <a:pt x="11988" y="189"/>
                </a:lnTo>
                <a:lnTo>
                  <a:pt x="11986" y="183"/>
                </a:lnTo>
                <a:lnTo>
                  <a:pt x="11985" y="179"/>
                </a:lnTo>
                <a:lnTo>
                  <a:pt x="11983" y="173"/>
                </a:lnTo>
                <a:lnTo>
                  <a:pt x="11980" y="170"/>
                </a:lnTo>
                <a:lnTo>
                  <a:pt x="11973" y="161"/>
                </a:lnTo>
                <a:lnTo>
                  <a:pt x="11966" y="156"/>
                </a:lnTo>
                <a:lnTo>
                  <a:pt x="11960" y="151"/>
                </a:lnTo>
                <a:lnTo>
                  <a:pt x="11954" y="147"/>
                </a:lnTo>
                <a:lnTo>
                  <a:pt x="11947" y="144"/>
                </a:lnTo>
                <a:lnTo>
                  <a:pt x="11940" y="143"/>
                </a:lnTo>
                <a:lnTo>
                  <a:pt x="11930" y="141"/>
                </a:lnTo>
                <a:lnTo>
                  <a:pt x="11918" y="141"/>
                </a:lnTo>
                <a:lnTo>
                  <a:pt x="11911" y="140"/>
                </a:lnTo>
                <a:lnTo>
                  <a:pt x="11905" y="137"/>
                </a:lnTo>
                <a:lnTo>
                  <a:pt x="11901" y="134"/>
                </a:lnTo>
                <a:lnTo>
                  <a:pt x="11898" y="134"/>
                </a:lnTo>
                <a:lnTo>
                  <a:pt x="11894" y="134"/>
                </a:lnTo>
                <a:lnTo>
                  <a:pt x="11890" y="135"/>
                </a:lnTo>
                <a:lnTo>
                  <a:pt x="11882" y="141"/>
                </a:lnTo>
                <a:lnTo>
                  <a:pt x="11875" y="147"/>
                </a:lnTo>
                <a:lnTo>
                  <a:pt x="11861" y="146"/>
                </a:lnTo>
                <a:lnTo>
                  <a:pt x="11845" y="143"/>
                </a:lnTo>
                <a:lnTo>
                  <a:pt x="11842" y="144"/>
                </a:lnTo>
                <a:lnTo>
                  <a:pt x="11839" y="146"/>
                </a:lnTo>
                <a:lnTo>
                  <a:pt x="11838" y="148"/>
                </a:lnTo>
                <a:lnTo>
                  <a:pt x="11836" y="154"/>
                </a:lnTo>
                <a:lnTo>
                  <a:pt x="11835" y="160"/>
                </a:lnTo>
                <a:lnTo>
                  <a:pt x="11835" y="169"/>
                </a:lnTo>
                <a:lnTo>
                  <a:pt x="11836" y="177"/>
                </a:lnTo>
                <a:lnTo>
                  <a:pt x="11839" y="189"/>
                </a:lnTo>
                <a:lnTo>
                  <a:pt x="11846" y="202"/>
                </a:lnTo>
                <a:lnTo>
                  <a:pt x="11855" y="216"/>
                </a:lnTo>
                <a:lnTo>
                  <a:pt x="11861" y="222"/>
                </a:lnTo>
                <a:lnTo>
                  <a:pt x="11864" y="228"/>
                </a:lnTo>
                <a:lnTo>
                  <a:pt x="11864" y="236"/>
                </a:lnTo>
                <a:lnTo>
                  <a:pt x="11864" y="243"/>
                </a:lnTo>
                <a:lnTo>
                  <a:pt x="11858" y="246"/>
                </a:lnTo>
                <a:lnTo>
                  <a:pt x="11854" y="251"/>
                </a:lnTo>
                <a:lnTo>
                  <a:pt x="11833" y="238"/>
                </a:lnTo>
                <a:lnTo>
                  <a:pt x="11821" y="226"/>
                </a:lnTo>
                <a:lnTo>
                  <a:pt x="11810" y="218"/>
                </a:lnTo>
                <a:lnTo>
                  <a:pt x="11803" y="209"/>
                </a:lnTo>
                <a:lnTo>
                  <a:pt x="11793" y="200"/>
                </a:lnTo>
                <a:lnTo>
                  <a:pt x="11783" y="195"/>
                </a:lnTo>
                <a:lnTo>
                  <a:pt x="11776" y="190"/>
                </a:lnTo>
                <a:lnTo>
                  <a:pt x="11767" y="189"/>
                </a:lnTo>
                <a:lnTo>
                  <a:pt x="11757" y="189"/>
                </a:lnTo>
                <a:lnTo>
                  <a:pt x="11750" y="189"/>
                </a:lnTo>
                <a:lnTo>
                  <a:pt x="11744" y="195"/>
                </a:lnTo>
                <a:lnTo>
                  <a:pt x="11738" y="200"/>
                </a:lnTo>
                <a:lnTo>
                  <a:pt x="11728" y="203"/>
                </a:lnTo>
                <a:lnTo>
                  <a:pt x="11717" y="206"/>
                </a:lnTo>
                <a:lnTo>
                  <a:pt x="11705" y="212"/>
                </a:lnTo>
                <a:lnTo>
                  <a:pt x="11694" y="218"/>
                </a:lnTo>
                <a:lnTo>
                  <a:pt x="11685" y="216"/>
                </a:lnTo>
                <a:lnTo>
                  <a:pt x="11679" y="215"/>
                </a:lnTo>
                <a:lnTo>
                  <a:pt x="11675" y="212"/>
                </a:lnTo>
                <a:lnTo>
                  <a:pt x="11671" y="205"/>
                </a:lnTo>
                <a:lnTo>
                  <a:pt x="11661" y="207"/>
                </a:lnTo>
                <a:lnTo>
                  <a:pt x="11653" y="210"/>
                </a:lnTo>
                <a:lnTo>
                  <a:pt x="11649" y="215"/>
                </a:lnTo>
                <a:lnTo>
                  <a:pt x="11645" y="222"/>
                </a:lnTo>
                <a:lnTo>
                  <a:pt x="11645" y="233"/>
                </a:lnTo>
                <a:lnTo>
                  <a:pt x="11643" y="245"/>
                </a:lnTo>
                <a:lnTo>
                  <a:pt x="11639" y="248"/>
                </a:lnTo>
                <a:lnTo>
                  <a:pt x="11635" y="251"/>
                </a:lnTo>
                <a:lnTo>
                  <a:pt x="11633" y="252"/>
                </a:lnTo>
                <a:lnTo>
                  <a:pt x="11632" y="252"/>
                </a:lnTo>
                <a:lnTo>
                  <a:pt x="11630" y="252"/>
                </a:lnTo>
                <a:lnTo>
                  <a:pt x="11630" y="252"/>
                </a:lnTo>
                <a:lnTo>
                  <a:pt x="11628" y="249"/>
                </a:lnTo>
                <a:lnTo>
                  <a:pt x="11626" y="246"/>
                </a:lnTo>
                <a:lnTo>
                  <a:pt x="11623" y="238"/>
                </a:lnTo>
                <a:lnTo>
                  <a:pt x="11620" y="231"/>
                </a:lnTo>
                <a:lnTo>
                  <a:pt x="11619" y="226"/>
                </a:lnTo>
                <a:lnTo>
                  <a:pt x="11619" y="218"/>
                </a:lnTo>
                <a:lnTo>
                  <a:pt x="11620" y="206"/>
                </a:lnTo>
                <a:lnTo>
                  <a:pt x="11622" y="197"/>
                </a:lnTo>
                <a:lnTo>
                  <a:pt x="11623" y="192"/>
                </a:lnTo>
                <a:lnTo>
                  <a:pt x="11622" y="177"/>
                </a:lnTo>
                <a:lnTo>
                  <a:pt x="11617" y="174"/>
                </a:lnTo>
                <a:lnTo>
                  <a:pt x="11613" y="174"/>
                </a:lnTo>
                <a:lnTo>
                  <a:pt x="11606" y="180"/>
                </a:lnTo>
                <a:lnTo>
                  <a:pt x="11600" y="189"/>
                </a:lnTo>
                <a:lnTo>
                  <a:pt x="11599" y="209"/>
                </a:lnTo>
                <a:lnTo>
                  <a:pt x="11596" y="229"/>
                </a:lnTo>
                <a:lnTo>
                  <a:pt x="11592" y="236"/>
                </a:lnTo>
                <a:lnTo>
                  <a:pt x="11586" y="243"/>
                </a:lnTo>
                <a:lnTo>
                  <a:pt x="11579" y="248"/>
                </a:lnTo>
                <a:lnTo>
                  <a:pt x="11573" y="251"/>
                </a:lnTo>
                <a:lnTo>
                  <a:pt x="11570" y="258"/>
                </a:lnTo>
                <a:lnTo>
                  <a:pt x="11566" y="265"/>
                </a:lnTo>
                <a:lnTo>
                  <a:pt x="11558" y="271"/>
                </a:lnTo>
                <a:lnTo>
                  <a:pt x="11553" y="279"/>
                </a:lnTo>
                <a:lnTo>
                  <a:pt x="11550" y="284"/>
                </a:lnTo>
                <a:lnTo>
                  <a:pt x="11545" y="287"/>
                </a:lnTo>
                <a:lnTo>
                  <a:pt x="11541" y="290"/>
                </a:lnTo>
                <a:lnTo>
                  <a:pt x="11537" y="292"/>
                </a:lnTo>
                <a:lnTo>
                  <a:pt x="11533" y="284"/>
                </a:lnTo>
                <a:lnTo>
                  <a:pt x="11528" y="274"/>
                </a:lnTo>
                <a:lnTo>
                  <a:pt x="11525" y="271"/>
                </a:lnTo>
                <a:lnTo>
                  <a:pt x="11522" y="267"/>
                </a:lnTo>
                <a:lnTo>
                  <a:pt x="11515" y="267"/>
                </a:lnTo>
                <a:lnTo>
                  <a:pt x="11509" y="265"/>
                </a:lnTo>
                <a:lnTo>
                  <a:pt x="11507" y="282"/>
                </a:lnTo>
                <a:lnTo>
                  <a:pt x="11504" y="304"/>
                </a:lnTo>
                <a:lnTo>
                  <a:pt x="11502" y="305"/>
                </a:lnTo>
                <a:lnTo>
                  <a:pt x="11501" y="305"/>
                </a:lnTo>
                <a:lnTo>
                  <a:pt x="11498" y="305"/>
                </a:lnTo>
                <a:lnTo>
                  <a:pt x="11497" y="305"/>
                </a:lnTo>
                <a:lnTo>
                  <a:pt x="11492" y="298"/>
                </a:lnTo>
                <a:lnTo>
                  <a:pt x="11486" y="282"/>
                </a:lnTo>
                <a:lnTo>
                  <a:pt x="11482" y="268"/>
                </a:lnTo>
                <a:lnTo>
                  <a:pt x="11478" y="259"/>
                </a:lnTo>
                <a:lnTo>
                  <a:pt x="11472" y="254"/>
                </a:lnTo>
                <a:lnTo>
                  <a:pt x="11466" y="248"/>
                </a:lnTo>
                <a:lnTo>
                  <a:pt x="11463" y="242"/>
                </a:lnTo>
                <a:lnTo>
                  <a:pt x="11458" y="238"/>
                </a:lnTo>
                <a:lnTo>
                  <a:pt x="11442" y="249"/>
                </a:lnTo>
                <a:lnTo>
                  <a:pt x="11430" y="261"/>
                </a:lnTo>
                <a:lnTo>
                  <a:pt x="11425" y="271"/>
                </a:lnTo>
                <a:lnTo>
                  <a:pt x="11420" y="278"/>
                </a:lnTo>
                <a:lnTo>
                  <a:pt x="11419" y="285"/>
                </a:lnTo>
                <a:lnTo>
                  <a:pt x="11417" y="291"/>
                </a:lnTo>
                <a:lnTo>
                  <a:pt x="11416" y="294"/>
                </a:lnTo>
                <a:lnTo>
                  <a:pt x="11412" y="295"/>
                </a:lnTo>
                <a:lnTo>
                  <a:pt x="11407" y="285"/>
                </a:lnTo>
                <a:lnTo>
                  <a:pt x="11404" y="275"/>
                </a:lnTo>
                <a:lnTo>
                  <a:pt x="11403" y="269"/>
                </a:lnTo>
                <a:lnTo>
                  <a:pt x="11404" y="262"/>
                </a:lnTo>
                <a:lnTo>
                  <a:pt x="11412" y="245"/>
                </a:lnTo>
                <a:lnTo>
                  <a:pt x="11420" y="226"/>
                </a:lnTo>
                <a:lnTo>
                  <a:pt x="11427" y="207"/>
                </a:lnTo>
                <a:lnTo>
                  <a:pt x="11433" y="187"/>
                </a:lnTo>
                <a:lnTo>
                  <a:pt x="11427" y="183"/>
                </a:lnTo>
                <a:lnTo>
                  <a:pt x="11419" y="177"/>
                </a:lnTo>
                <a:lnTo>
                  <a:pt x="11410" y="174"/>
                </a:lnTo>
                <a:lnTo>
                  <a:pt x="11399" y="173"/>
                </a:lnTo>
                <a:lnTo>
                  <a:pt x="11383" y="179"/>
                </a:lnTo>
                <a:lnTo>
                  <a:pt x="11367" y="184"/>
                </a:lnTo>
                <a:lnTo>
                  <a:pt x="11357" y="182"/>
                </a:lnTo>
                <a:lnTo>
                  <a:pt x="11347" y="180"/>
                </a:lnTo>
                <a:lnTo>
                  <a:pt x="11341" y="182"/>
                </a:lnTo>
                <a:lnTo>
                  <a:pt x="11335" y="184"/>
                </a:lnTo>
                <a:lnTo>
                  <a:pt x="11327" y="187"/>
                </a:lnTo>
                <a:lnTo>
                  <a:pt x="11318" y="190"/>
                </a:lnTo>
                <a:lnTo>
                  <a:pt x="11314" y="196"/>
                </a:lnTo>
                <a:lnTo>
                  <a:pt x="11312" y="203"/>
                </a:lnTo>
                <a:lnTo>
                  <a:pt x="11324" y="205"/>
                </a:lnTo>
                <a:lnTo>
                  <a:pt x="11335" y="207"/>
                </a:lnTo>
                <a:lnTo>
                  <a:pt x="11334" y="215"/>
                </a:lnTo>
                <a:lnTo>
                  <a:pt x="11335" y="222"/>
                </a:lnTo>
                <a:lnTo>
                  <a:pt x="11338" y="228"/>
                </a:lnTo>
                <a:lnTo>
                  <a:pt x="11344" y="232"/>
                </a:lnTo>
                <a:lnTo>
                  <a:pt x="11350" y="235"/>
                </a:lnTo>
                <a:lnTo>
                  <a:pt x="11355" y="235"/>
                </a:lnTo>
                <a:lnTo>
                  <a:pt x="11361" y="235"/>
                </a:lnTo>
                <a:lnTo>
                  <a:pt x="11367" y="232"/>
                </a:lnTo>
                <a:lnTo>
                  <a:pt x="11367" y="229"/>
                </a:lnTo>
                <a:lnTo>
                  <a:pt x="11365" y="222"/>
                </a:lnTo>
                <a:lnTo>
                  <a:pt x="11365" y="219"/>
                </a:lnTo>
                <a:lnTo>
                  <a:pt x="11367" y="216"/>
                </a:lnTo>
                <a:lnTo>
                  <a:pt x="11368" y="215"/>
                </a:lnTo>
                <a:lnTo>
                  <a:pt x="11371" y="215"/>
                </a:lnTo>
                <a:lnTo>
                  <a:pt x="11383" y="220"/>
                </a:lnTo>
                <a:lnTo>
                  <a:pt x="11393" y="226"/>
                </a:lnTo>
                <a:lnTo>
                  <a:pt x="11394" y="233"/>
                </a:lnTo>
                <a:lnTo>
                  <a:pt x="11393" y="243"/>
                </a:lnTo>
                <a:lnTo>
                  <a:pt x="11383" y="262"/>
                </a:lnTo>
                <a:lnTo>
                  <a:pt x="11368" y="285"/>
                </a:lnTo>
                <a:lnTo>
                  <a:pt x="11360" y="290"/>
                </a:lnTo>
                <a:lnTo>
                  <a:pt x="11351" y="294"/>
                </a:lnTo>
                <a:lnTo>
                  <a:pt x="11348" y="301"/>
                </a:lnTo>
                <a:lnTo>
                  <a:pt x="11347" y="307"/>
                </a:lnTo>
                <a:lnTo>
                  <a:pt x="11338" y="310"/>
                </a:lnTo>
                <a:lnTo>
                  <a:pt x="11329" y="313"/>
                </a:lnTo>
                <a:lnTo>
                  <a:pt x="11327" y="320"/>
                </a:lnTo>
                <a:lnTo>
                  <a:pt x="11324" y="328"/>
                </a:lnTo>
                <a:lnTo>
                  <a:pt x="11322" y="339"/>
                </a:lnTo>
                <a:lnTo>
                  <a:pt x="11319" y="350"/>
                </a:lnTo>
                <a:lnTo>
                  <a:pt x="11318" y="351"/>
                </a:lnTo>
                <a:lnTo>
                  <a:pt x="11283" y="339"/>
                </a:lnTo>
                <a:lnTo>
                  <a:pt x="11278" y="333"/>
                </a:lnTo>
                <a:lnTo>
                  <a:pt x="11273" y="326"/>
                </a:lnTo>
                <a:lnTo>
                  <a:pt x="11268" y="320"/>
                </a:lnTo>
                <a:lnTo>
                  <a:pt x="11262" y="313"/>
                </a:lnTo>
                <a:lnTo>
                  <a:pt x="11253" y="308"/>
                </a:lnTo>
                <a:lnTo>
                  <a:pt x="11243" y="305"/>
                </a:lnTo>
                <a:lnTo>
                  <a:pt x="11240" y="301"/>
                </a:lnTo>
                <a:lnTo>
                  <a:pt x="11237" y="298"/>
                </a:lnTo>
                <a:lnTo>
                  <a:pt x="11232" y="298"/>
                </a:lnTo>
                <a:lnTo>
                  <a:pt x="11224" y="298"/>
                </a:lnTo>
                <a:lnTo>
                  <a:pt x="11223" y="294"/>
                </a:lnTo>
                <a:lnTo>
                  <a:pt x="11221" y="288"/>
                </a:lnTo>
                <a:lnTo>
                  <a:pt x="11217" y="285"/>
                </a:lnTo>
                <a:lnTo>
                  <a:pt x="11210" y="282"/>
                </a:lnTo>
                <a:lnTo>
                  <a:pt x="11206" y="281"/>
                </a:lnTo>
                <a:lnTo>
                  <a:pt x="11201" y="279"/>
                </a:lnTo>
                <a:lnTo>
                  <a:pt x="11198" y="279"/>
                </a:lnTo>
                <a:lnTo>
                  <a:pt x="11196" y="281"/>
                </a:lnTo>
                <a:lnTo>
                  <a:pt x="11185" y="290"/>
                </a:lnTo>
                <a:lnTo>
                  <a:pt x="11177" y="297"/>
                </a:lnTo>
                <a:lnTo>
                  <a:pt x="11174" y="295"/>
                </a:lnTo>
                <a:lnTo>
                  <a:pt x="11174" y="287"/>
                </a:lnTo>
                <a:lnTo>
                  <a:pt x="11173" y="281"/>
                </a:lnTo>
                <a:lnTo>
                  <a:pt x="11165" y="278"/>
                </a:lnTo>
                <a:lnTo>
                  <a:pt x="11160" y="272"/>
                </a:lnTo>
                <a:lnTo>
                  <a:pt x="11152" y="262"/>
                </a:lnTo>
                <a:lnTo>
                  <a:pt x="11145" y="251"/>
                </a:lnTo>
                <a:lnTo>
                  <a:pt x="11144" y="236"/>
                </a:lnTo>
                <a:lnTo>
                  <a:pt x="11144" y="223"/>
                </a:lnTo>
                <a:lnTo>
                  <a:pt x="11141" y="219"/>
                </a:lnTo>
                <a:lnTo>
                  <a:pt x="11138" y="215"/>
                </a:lnTo>
                <a:lnTo>
                  <a:pt x="11126" y="207"/>
                </a:lnTo>
                <a:lnTo>
                  <a:pt x="11113" y="203"/>
                </a:lnTo>
                <a:lnTo>
                  <a:pt x="11106" y="197"/>
                </a:lnTo>
                <a:lnTo>
                  <a:pt x="11099" y="195"/>
                </a:lnTo>
                <a:lnTo>
                  <a:pt x="11093" y="195"/>
                </a:lnTo>
                <a:lnTo>
                  <a:pt x="11086" y="197"/>
                </a:lnTo>
                <a:lnTo>
                  <a:pt x="11082" y="210"/>
                </a:lnTo>
                <a:lnTo>
                  <a:pt x="11077" y="223"/>
                </a:lnTo>
                <a:lnTo>
                  <a:pt x="11085" y="241"/>
                </a:lnTo>
                <a:lnTo>
                  <a:pt x="11089" y="258"/>
                </a:lnTo>
                <a:lnTo>
                  <a:pt x="11089" y="262"/>
                </a:lnTo>
                <a:lnTo>
                  <a:pt x="11089" y="265"/>
                </a:lnTo>
                <a:lnTo>
                  <a:pt x="11086" y="267"/>
                </a:lnTo>
                <a:lnTo>
                  <a:pt x="11085" y="268"/>
                </a:lnTo>
                <a:lnTo>
                  <a:pt x="11080" y="267"/>
                </a:lnTo>
                <a:lnTo>
                  <a:pt x="11077" y="265"/>
                </a:lnTo>
                <a:lnTo>
                  <a:pt x="11057" y="249"/>
                </a:lnTo>
                <a:lnTo>
                  <a:pt x="11040" y="236"/>
                </a:lnTo>
                <a:lnTo>
                  <a:pt x="11030" y="246"/>
                </a:lnTo>
                <a:lnTo>
                  <a:pt x="11018" y="258"/>
                </a:lnTo>
                <a:lnTo>
                  <a:pt x="11013" y="262"/>
                </a:lnTo>
                <a:lnTo>
                  <a:pt x="11005" y="267"/>
                </a:lnTo>
                <a:lnTo>
                  <a:pt x="11000" y="268"/>
                </a:lnTo>
                <a:lnTo>
                  <a:pt x="10994" y="269"/>
                </a:lnTo>
                <a:lnTo>
                  <a:pt x="10981" y="275"/>
                </a:lnTo>
                <a:lnTo>
                  <a:pt x="10968" y="279"/>
                </a:lnTo>
                <a:lnTo>
                  <a:pt x="10955" y="278"/>
                </a:lnTo>
                <a:lnTo>
                  <a:pt x="10944" y="277"/>
                </a:lnTo>
                <a:lnTo>
                  <a:pt x="10935" y="282"/>
                </a:lnTo>
                <a:lnTo>
                  <a:pt x="10928" y="288"/>
                </a:lnTo>
                <a:lnTo>
                  <a:pt x="10910" y="300"/>
                </a:lnTo>
                <a:lnTo>
                  <a:pt x="10895" y="311"/>
                </a:lnTo>
                <a:lnTo>
                  <a:pt x="10885" y="320"/>
                </a:lnTo>
                <a:lnTo>
                  <a:pt x="10874" y="330"/>
                </a:lnTo>
                <a:lnTo>
                  <a:pt x="10869" y="347"/>
                </a:lnTo>
                <a:lnTo>
                  <a:pt x="10866" y="364"/>
                </a:lnTo>
                <a:lnTo>
                  <a:pt x="10860" y="367"/>
                </a:lnTo>
                <a:lnTo>
                  <a:pt x="10850" y="369"/>
                </a:lnTo>
                <a:lnTo>
                  <a:pt x="10846" y="369"/>
                </a:lnTo>
                <a:lnTo>
                  <a:pt x="10841" y="370"/>
                </a:lnTo>
                <a:lnTo>
                  <a:pt x="10838" y="373"/>
                </a:lnTo>
                <a:lnTo>
                  <a:pt x="10837" y="375"/>
                </a:lnTo>
                <a:lnTo>
                  <a:pt x="10841" y="386"/>
                </a:lnTo>
                <a:lnTo>
                  <a:pt x="10850" y="399"/>
                </a:lnTo>
                <a:lnTo>
                  <a:pt x="10854" y="406"/>
                </a:lnTo>
                <a:lnTo>
                  <a:pt x="10857" y="413"/>
                </a:lnTo>
                <a:lnTo>
                  <a:pt x="10859" y="418"/>
                </a:lnTo>
                <a:lnTo>
                  <a:pt x="10859" y="422"/>
                </a:lnTo>
                <a:lnTo>
                  <a:pt x="10847" y="422"/>
                </a:lnTo>
                <a:lnTo>
                  <a:pt x="10836" y="423"/>
                </a:lnTo>
                <a:lnTo>
                  <a:pt x="10834" y="438"/>
                </a:lnTo>
                <a:lnTo>
                  <a:pt x="10833" y="452"/>
                </a:lnTo>
                <a:lnTo>
                  <a:pt x="10834" y="458"/>
                </a:lnTo>
                <a:lnTo>
                  <a:pt x="10840" y="464"/>
                </a:lnTo>
                <a:lnTo>
                  <a:pt x="10846" y="471"/>
                </a:lnTo>
                <a:lnTo>
                  <a:pt x="10850" y="475"/>
                </a:lnTo>
                <a:lnTo>
                  <a:pt x="10853" y="481"/>
                </a:lnTo>
                <a:lnTo>
                  <a:pt x="10856" y="490"/>
                </a:lnTo>
                <a:lnTo>
                  <a:pt x="10857" y="498"/>
                </a:lnTo>
                <a:lnTo>
                  <a:pt x="10857" y="506"/>
                </a:lnTo>
                <a:lnTo>
                  <a:pt x="10851" y="508"/>
                </a:lnTo>
                <a:lnTo>
                  <a:pt x="10846" y="511"/>
                </a:lnTo>
                <a:lnTo>
                  <a:pt x="10840" y="508"/>
                </a:lnTo>
                <a:lnTo>
                  <a:pt x="10833" y="504"/>
                </a:lnTo>
                <a:lnTo>
                  <a:pt x="10833" y="510"/>
                </a:lnTo>
                <a:lnTo>
                  <a:pt x="10831" y="516"/>
                </a:lnTo>
                <a:lnTo>
                  <a:pt x="10831" y="517"/>
                </a:lnTo>
                <a:lnTo>
                  <a:pt x="10833" y="519"/>
                </a:lnTo>
                <a:lnTo>
                  <a:pt x="10834" y="519"/>
                </a:lnTo>
                <a:lnTo>
                  <a:pt x="10837" y="519"/>
                </a:lnTo>
                <a:lnTo>
                  <a:pt x="10841" y="520"/>
                </a:lnTo>
                <a:lnTo>
                  <a:pt x="10847" y="520"/>
                </a:lnTo>
                <a:lnTo>
                  <a:pt x="10857" y="516"/>
                </a:lnTo>
                <a:lnTo>
                  <a:pt x="10866" y="516"/>
                </a:lnTo>
                <a:lnTo>
                  <a:pt x="10867" y="520"/>
                </a:lnTo>
                <a:lnTo>
                  <a:pt x="10869" y="526"/>
                </a:lnTo>
                <a:lnTo>
                  <a:pt x="10867" y="534"/>
                </a:lnTo>
                <a:lnTo>
                  <a:pt x="10864" y="543"/>
                </a:lnTo>
                <a:lnTo>
                  <a:pt x="10864" y="546"/>
                </a:lnTo>
                <a:lnTo>
                  <a:pt x="10863" y="547"/>
                </a:lnTo>
                <a:lnTo>
                  <a:pt x="10861" y="547"/>
                </a:lnTo>
                <a:lnTo>
                  <a:pt x="10859" y="546"/>
                </a:lnTo>
                <a:lnTo>
                  <a:pt x="10854" y="543"/>
                </a:lnTo>
                <a:lnTo>
                  <a:pt x="10851" y="539"/>
                </a:lnTo>
                <a:lnTo>
                  <a:pt x="10849" y="527"/>
                </a:lnTo>
                <a:lnTo>
                  <a:pt x="10847" y="524"/>
                </a:lnTo>
                <a:lnTo>
                  <a:pt x="10844" y="524"/>
                </a:lnTo>
                <a:lnTo>
                  <a:pt x="10841" y="526"/>
                </a:lnTo>
                <a:lnTo>
                  <a:pt x="10840" y="529"/>
                </a:lnTo>
                <a:lnTo>
                  <a:pt x="10838" y="531"/>
                </a:lnTo>
                <a:lnTo>
                  <a:pt x="10834" y="537"/>
                </a:lnTo>
                <a:lnTo>
                  <a:pt x="10831" y="544"/>
                </a:lnTo>
                <a:lnTo>
                  <a:pt x="10825" y="542"/>
                </a:lnTo>
                <a:lnTo>
                  <a:pt x="10818" y="537"/>
                </a:lnTo>
                <a:lnTo>
                  <a:pt x="10815" y="537"/>
                </a:lnTo>
                <a:lnTo>
                  <a:pt x="10813" y="534"/>
                </a:lnTo>
                <a:lnTo>
                  <a:pt x="10810" y="533"/>
                </a:lnTo>
                <a:lnTo>
                  <a:pt x="10807" y="529"/>
                </a:lnTo>
                <a:lnTo>
                  <a:pt x="10802" y="521"/>
                </a:lnTo>
                <a:lnTo>
                  <a:pt x="10797" y="517"/>
                </a:lnTo>
                <a:lnTo>
                  <a:pt x="10787" y="510"/>
                </a:lnTo>
                <a:lnTo>
                  <a:pt x="10778" y="504"/>
                </a:lnTo>
                <a:lnTo>
                  <a:pt x="10774" y="498"/>
                </a:lnTo>
                <a:lnTo>
                  <a:pt x="10772" y="493"/>
                </a:lnTo>
                <a:lnTo>
                  <a:pt x="10766" y="491"/>
                </a:lnTo>
                <a:lnTo>
                  <a:pt x="10761" y="491"/>
                </a:lnTo>
                <a:lnTo>
                  <a:pt x="10755" y="488"/>
                </a:lnTo>
                <a:lnTo>
                  <a:pt x="10749" y="485"/>
                </a:lnTo>
                <a:lnTo>
                  <a:pt x="10748" y="480"/>
                </a:lnTo>
                <a:lnTo>
                  <a:pt x="10746" y="474"/>
                </a:lnTo>
                <a:lnTo>
                  <a:pt x="10746" y="468"/>
                </a:lnTo>
                <a:lnTo>
                  <a:pt x="10745" y="461"/>
                </a:lnTo>
                <a:lnTo>
                  <a:pt x="10736" y="467"/>
                </a:lnTo>
                <a:lnTo>
                  <a:pt x="10726" y="471"/>
                </a:lnTo>
                <a:lnTo>
                  <a:pt x="10722" y="468"/>
                </a:lnTo>
                <a:lnTo>
                  <a:pt x="10717" y="465"/>
                </a:lnTo>
                <a:lnTo>
                  <a:pt x="10719" y="461"/>
                </a:lnTo>
                <a:lnTo>
                  <a:pt x="10719" y="457"/>
                </a:lnTo>
                <a:lnTo>
                  <a:pt x="10723" y="457"/>
                </a:lnTo>
                <a:lnTo>
                  <a:pt x="10728" y="455"/>
                </a:lnTo>
                <a:lnTo>
                  <a:pt x="10732" y="451"/>
                </a:lnTo>
                <a:lnTo>
                  <a:pt x="10735" y="447"/>
                </a:lnTo>
                <a:lnTo>
                  <a:pt x="10739" y="431"/>
                </a:lnTo>
                <a:lnTo>
                  <a:pt x="10743" y="411"/>
                </a:lnTo>
                <a:lnTo>
                  <a:pt x="10738" y="402"/>
                </a:lnTo>
                <a:lnTo>
                  <a:pt x="10728" y="386"/>
                </a:lnTo>
                <a:lnTo>
                  <a:pt x="10717" y="370"/>
                </a:lnTo>
                <a:lnTo>
                  <a:pt x="10712" y="359"/>
                </a:lnTo>
                <a:lnTo>
                  <a:pt x="10706" y="354"/>
                </a:lnTo>
                <a:lnTo>
                  <a:pt x="10697" y="353"/>
                </a:lnTo>
                <a:lnTo>
                  <a:pt x="10683" y="339"/>
                </a:lnTo>
                <a:lnTo>
                  <a:pt x="10667" y="324"/>
                </a:lnTo>
                <a:lnTo>
                  <a:pt x="10658" y="320"/>
                </a:lnTo>
                <a:lnTo>
                  <a:pt x="10648" y="315"/>
                </a:lnTo>
                <a:lnTo>
                  <a:pt x="10640" y="310"/>
                </a:lnTo>
                <a:lnTo>
                  <a:pt x="10631" y="305"/>
                </a:lnTo>
                <a:lnTo>
                  <a:pt x="10624" y="298"/>
                </a:lnTo>
                <a:lnTo>
                  <a:pt x="10620" y="290"/>
                </a:lnTo>
                <a:lnTo>
                  <a:pt x="10618" y="284"/>
                </a:lnTo>
                <a:lnTo>
                  <a:pt x="10615" y="279"/>
                </a:lnTo>
                <a:lnTo>
                  <a:pt x="10611" y="279"/>
                </a:lnTo>
                <a:lnTo>
                  <a:pt x="10608" y="279"/>
                </a:lnTo>
                <a:lnTo>
                  <a:pt x="10605" y="282"/>
                </a:lnTo>
                <a:lnTo>
                  <a:pt x="10604" y="284"/>
                </a:lnTo>
                <a:lnTo>
                  <a:pt x="10601" y="290"/>
                </a:lnTo>
                <a:lnTo>
                  <a:pt x="10601" y="294"/>
                </a:lnTo>
                <a:lnTo>
                  <a:pt x="10601" y="300"/>
                </a:lnTo>
                <a:lnTo>
                  <a:pt x="10601" y="307"/>
                </a:lnTo>
                <a:lnTo>
                  <a:pt x="10601" y="308"/>
                </a:lnTo>
                <a:lnTo>
                  <a:pt x="10599" y="311"/>
                </a:lnTo>
                <a:lnTo>
                  <a:pt x="10598" y="313"/>
                </a:lnTo>
                <a:lnTo>
                  <a:pt x="10595" y="314"/>
                </a:lnTo>
                <a:lnTo>
                  <a:pt x="10579" y="304"/>
                </a:lnTo>
                <a:lnTo>
                  <a:pt x="10563" y="294"/>
                </a:lnTo>
                <a:lnTo>
                  <a:pt x="10549" y="298"/>
                </a:lnTo>
                <a:lnTo>
                  <a:pt x="10540" y="301"/>
                </a:lnTo>
                <a:lnTo>
                  <a:pt x="10533" y="301"/>
                </a:lnTo>
                <a:lnTo>
                  <a:pt x="10527" y="300"/>
                </a:lnTo>
                <a:lnTo>
                  <a:pt x="10517" y="292"/>
                </a:lnTo>
                <a:lnTo>
                  <a:pt x="10509" y="282"/>
                </a:lnTo>
                <a:lnTo>
                  <a:pt x="10504" y="272"/>
                </a:lnTo>
                <a:lnTo>
                  <a:pt x="10501" y="261"/>
                </a:lnTo>
                <a:lnTo>
                  <a:pt x="10496" y="256"/>
                </a:lnTo>
                <a:lnTo>
                  <a:pt x="10489" y="252"/>
                </a:lnTo>
                <a:lnTo>
                  <a:pt x="10480" y="248"/>
                </a:lnTo>
                <a:lnTo>
                  <a:pt x="10471" y="242"/>
                </a:lnTo>
                <a:lnTo>
                  <a:pt x="10470" y="236"/>
                </a:lnTo>
                <a:lnTo>
                  <a:pt x="10468" y="231"/>
                </a:lnTo>
                <a:lnTo>
                  <a:pt x="10471" y="225"/>
                </a:lnTo>
                <a:lnTo>
                  <a:pt x="10476" y="218"/>
                </a:lnTo>
                <a:lnTo>
                  <a:pt x="10484" y="213"/>
                </a:lnTo>
                <a:lnTo>
                  <a:pt x="10491" y="207"/>
                </a:lnTo>
                <a:lnTo>
                  <a:pt x="10487" y="205"/>
                </a:lnTo>
                <a:lnTo>
                  <a:pt x="10481" y="202"/>
                </a:lnTo>
                <a:lnTo>
                  <a:pt x="10477" y="199"/>
                </a:lnTo>
                <a:lnTo>
                  <a:pt x="10473" y="197"/>
                </a:lnTo>
                <a:lnTo>
                  <a:pt x="10467" y="197"/>
                </a:lnTo>
                <a:lnTo>
                  <a:pt x="10463" y="197"/>
                </a:lnTo>
                <a:lnTo>
                  <a:pt x="10458" y="199"/>
                </a:lnTo>
                <a:lnTo>
                  <a:pt x="10453" y="202"/>
                </a:lnTo>
                <a:lnTo>
                  <a:pt x="10448" y="207"/>
                </a:lnTo>
                <a:lnTo>
                  <a:pt x="10442" y="212"/>
                </a:lnTo>
                <a:lnTo>
                  <a:pt x="10440" y="210"/>
                </a:lnTo>
                <a:lnTo>
                  <a:pt x="10435" y="209"/>
                </a:lnTo>
                <a:lnTo>
                  <a:pt x="10435" y="205"/>
                </a:lnTo>
                <a:lnTo>
                  <a:pt x="10434" y="200"/>
                </a:lnTo>
                <a:lnTo>
                  <a:pt x="10438" y="190"/>
                </a:lnTo>
                <a:lnTo>
                  <a:pt x="10442" y="180"/>
                </a:lnTo>
                <a:lnTo>
                  <a:pt x="10427" y="180"/>
                </a:lnTo>
                <a:lnTo>
                  <a:pt x="10412" y="180"/>
                </a:lnTo>
                <a:lnTo>
                  <a:pt x="10412" y="176"/>
                </a:lnTo>
                <a:lnTo>
                  <a:pt x="10412" y="171"/>
                </a:lnTo>
                <a:lnTo>
                  <a:pt x="10409" y="166"/>
                </a:lnTo>
                <a:lnTo>
                  <a:pt x="10408" y="161"/>
                </a:lnTo>
                <a:lnTo>
                  <a:pt x="10401" y="163"/>
                </a:lnTo>
                <a:lnTo>
                  <a:pt x="10393" y="164"/>
                </a:lnTo>
                <a:lnTo>
                  <a:pt x="10389" y="169"/>
                </a:lnTo>
                <a:lnTo>
                  <a:pt x="10386" y="171"/>
                </a:lnTo>
                <a:lnTo>
                  <a:pt x="10385" y="179"/>
                </a:lnTo>
                <a:lnTo>
                  <a:pt x="10385" y="184"/>
                </a:lnTo>
                <a:lnTo>
                  <a:pt x="10386" y="189"/>
                </a:lnTo>
                <a:lnTo>
                  <a:pt x="10389" y="193"/>
                </a:lnTo>
                <a:lnTo>
                  <a:pt x="10392" y="197"/>
                </a:lnTo>
                <a:lnTo>
                  <a:pt x="10396" y="202"/>
                </a:lnTo>
                <a:lnTo>
                  <a:pt x="10392" y="203"/>
                </a:lnTo>
                <a:lnTo>
                  <a:pt x="10389" y="205"/>
                </a:lnTo>
                <a:lnTo>
                  <a:pt x="10383" y="205"/>
                </a:lnTo>
                <a:lnTo>
                  <a:pt x="10379" y="205"/>
                </a:lnTo>
                <a:lnTo>
                  <a:pt x="10376" y="200"/>
                </a:lnTo>
                <a:lnTo>
                  <a:pt x="10373" y="196"/>
                </a:lnTo>
                <a:lnTo>
                  <a:pt x="10370" y="193"/>
                </a:lnTo>
                <a:lnTo>
                  <a:pt x="10370" y="190"/>
                </a:lnTo>
                <a:lnTo>
                  <a:pt x="10372" y="189"/>
                </a:lnTo>
                <a:lnTo>
                  <a:pt x="10373" y="187"/>
                </a:lnTo>
                <a:lnTo>
                  <a:pt x="10376" y="184"/>
                </a:lnTo>
                <a:lnTo>
                  <a:pt x="10378" y="184"/>
                </a:lnTo>
                <a:lnTo>
                  <a:pt x="10376" y="180"/>
                </a:lnTo>
                <a:lnTo>
                  <a:pt x="10375" y="176"/>
                </a:lnTo>
                <a:lnTo>
                  <a:pt x="10370" y="173"/>
                </a:lnTo>
                <a:lnTo>
                  <a:pt x="10363" y="171"/>
                </a:lnTo>
                <a:lnTo>
                  <a:pt x="10357" y="171"/>
                </a:lnTo>
                <a:lnTo>
                  <a:pt x="10350" y="171"/>
                </a:lnTo>
                <a:lnTo>
                  <a:pt x="10345" y="174"/>
                </a:lnTo>
                <a:lnTo>
                  <a:pt x="10339" y="179"/>
                </a:lnTo>
                <a:lnTo>
                  <a:pt x="10336" y="177"/>
                </a:lnTo>
                <a:lnTo>
                  <a:pt x="10332" y="177"/>
                </a:lnTo>
                <a:lnTo>
                  <a:pt x="10326" y="170"/>
                </a:lnTo>
                <a:lnTo>
                  <a:pt x="10320" y="166"/>
                </a:lnTo>
                <a:lnTo>
                  <a:pt x="10313" y="164"/>
                </a:lnTo>
                <a:lnTo>
                  <a:pt x="10307" y="166"/>
                </a:lnTo>
                <a:lnTo>
                  <a:pt x="10304" y="167"/>
                </a:lnTo>
                <a:lnTo>
                  <a:pt x="10301" y="170"/>
                </a:lnTo>
                <a:lnTo>
                  <a:pt x="10298" y="182"/>
                </a:lnTo>
                <a:lnTo>
                  <a:pt x="10294" y="195"/>
                </a:lnTo>
                <a:lnTo>
                  <a:pt x="10281" y="184"/>
                </a:lnTo>
                <a:lnTo>
                  <a:pt x="10267" y="177"/>
                </a:lnTo>
                <a:lnTo>
                  <a:pt x="10257" y="183"/>
                </a:lnTo>
                <a:lnTo>
                  <a:pt x="10245" y="192"/>
                </a:lnTo>
                <a:lnTo>
                  <a:pt x="10229" y="199"/>
                </a:lnTo>
                <a:lnTo>
                  <a:pt x="10212" y="209"/>
                </a:lnTo>
                <a:lnTo>
                  <a:pt x="10199" y="209"/>
                </a:lnTo>
                <a:lnTo>
                  <a:pt x="10186" y="212"/>
                </a:lnTo>
                <a:lnTo>
                  <a:pt x="10185" y="209"/>
                </a:lnTo>
                <a:lnTo>
                  <a:pt x="10183" y="209"/>
                </a:lnTo>
                <a:lnTo>
                  <a:pt x="10182" y="209"/>
                </a:lnTo>
                <a:lnTo>
                  <a:pt x="10180" y="210"/>
                </a:lnTo>
                <a:lnTo>
                  <a:pt x="10176" y="215"/>
                </a:lnTo>
                <a:lnTo>
                  <a:pt x="10172" y="219"/>
                </a:lnTo>
                <a:lnTo>
                  <a:pt x="10167" y="220"/>
                </a:lnTo>
                <a:lnTo>
                  <a:pt x="10162" y="219"/>
                </a:lnTo>
                <a:lnTo>
                  <a:pt x="10157" y="218"/>
                </a:lnTo>
                <a:lnTo>
                  <a:pt x="10153" y="213"/>
                </a:lnTo>
                <a:lnTo>
                  <a:pt x="10149" y="202"/>
                </a:lnTo>
                <a:lnTo>
                  <a:pt x="10143" y="190"/>
                </a:lnTo>
                <a:lnTo>
                  <a:pt x="10143" y="177"/>
                </a:lnTo>
                <a:lnTo>
                  <a:pt x="10141" y="166"/>
                </a:lnTo>
                <a:lnTo>
                  <a:pt x="10140" y="159"/>
                </a:lnTo>
                <a:lnTo>
                  <a:pt x="10139" y="153"/>
                </a:lnTo>
                <a:lnTo>
                  <a:pt x="10133" y="144"/>
                </a:lnTo>
                <a:lnTo>
                  <a:pt x="10126" y="135"/>
                </a:lnTo>
                <a:lnTo>
                  <a:pt x="10124" y="130"/>
                </a:lnTo>
                <a:lnTo>
                  <a:pt x="10124" y="124"/>
                </a:lnTo>
                <a:lnTo>
                  <a:pt x="10120" y="117"/>
                </a:lnTo>
                <a:lnTo>
                  <a:pt x="10116" y="111"/>
                </a:lnTo>
                <a:lnTo>
                  <a:pt x="10114" y="105"/>
                </a:lnTo>
                <a:lnTo>
                  <a:pt x="10111" y="101"/>
                </a:lnTo>
                <a:lnTo>
                  <a:pt x="10101" y="97"/>
                </a:lnTo>
                <a:lnTo>
                  <a:pt x="10093" y="95"/>
                </a:lnTo>
                <a:lnTo>
                  <a:pt x="10080" y="104"/>
                </a:lnTo>
                <a:lnTo>
                  <a:pt x="10067" y="115"/>
                </a:lnTo>
                <a:lnTo>
                  <a:pt x="10055" y="127"/>
                </a:lnTo>
                <a:lnTo>
                  <a:pt x="10044" y="143"/>
                </a:lnTo>
                <a:lnTo>
                  <a:pt x="10036" y="148"/>
                </a:lnTo>
                <a:lnTo>
                  <a:pt x="10031" y="157"/>
                </a:lnTo>
                <a:lnTo>
                  <a:pt x="10025" y="166"/>
                </a:lnTo>
                <a:lnTo>
                  <a:pt x="10022" y="174"/>
                </a:lnTo>
                <a:lnTo>
                  <a:pt x="10021" y="182"/>
                </a:lnTo>
                <a:lnTo>
                  <a:pt x="10022" y="189"/>
                </a:lnTo>
                <a:lnTo>
                  <a:pt x="10023" y="197"/>
                </a:lnTo>
                <a:lnTo>
                  <a:pt x="10025" y="205"/>
                </a:lnTo>
                <a:lnTo>
                  <a:pt x="10023" y="212"/>
                </a:lnTo>
                <a:lnTo>
                  <a:pt x="10022" y="220"/>
                </a:lnTo>
                <a:lnTo>
                  <a:pt x="10025" y="226"/>
                </a:lnTo>
                <a:lnTo>
                  <a:pt x="10028" y="232"/>
                </a:lnTo>
                <a:lnTo>
                  <a:pt x="10031" y="238"/>
                </a:lnTo>
                <a:lnTo>
                  <a:pt x="10036" y="245"/>
                </a:lnTo>
                <a:lnTo>
                  <a:pt x="10041" y="246"/>
                </a:lnTo>
                <a:lnTo>
                  <a:pt x="10046" y="249"/>
                </a:lnTo>
                <a:lnTo>
                  <a:pt x="10052" y="249"/>
                </a:lnTo>
                <a:lnTo>
                  <a:pt x="10058" y="251"/>
                </a:lnTo>
                <a:lnTo>
                  <a:pt x="10068" y="245"/>
                </a:lnTo>
                <a:lnTo>
                  <a:pt x="10078" y="239"/>
                </a:lnTo>
                <a:lnTo>
                  <a:pt x="10093" y="231"/>
                </a:lnTo>
                <a:lnTo>
                  <a:pt x="10107" y="225"/>
                </a:lnTo>
                <a:lnTo>
                  <a:pt x="10118" y="225"/>
                </a:lnTo>
                <a:lnTo>
                  <a:pt x="10129" y="223"/>
                </a:lnTo>
                <a:lnTo>
                  <a:pt x="10136" y="226"/>
                </a:lnTo>
                <a:lnTo>
                  <a:pt x="10141" y="228"/>
                </a:lnTo>
                <a:lnTo>
                  <a:pt x="10147" y="235"/>
                </a:lnTo>
                <a:lnTo>
                  <a:pt x="10153" y="242"/>
                </a:lnTo>
                <a:lnTo>
                  <a:pt x="10153" y="251"/>
                </a:lnTo>
                <a:lnTo>
                  <a:pt x="10153" y="261"/>
                </a:lnTo>
                <a:lnTo>
                  <a:pt x="10152" y="271"/>
                </a:lnTo>
                <a:lnTo>
                  <a:pt x="10149" y="279"/>
                </a:lnTo>
                <a:lnTo>
                  <a:pt x="10144" y="284"/>
                </a:lnTo>
                <a:lnTo>
                  <a:pt x="10140" y="288"/>
                </a:lnTo>
                <a:lnTo>
                  <a:pt x="10136" y="291"/>
                </a:lnTo>
                <a:lnTo>
                  <a:pt x="10130" y="294"/>
                </a:lnTo>
                <a:lnTo>
                  <a:pt x="10120" y="298"/>
                </a:lnTo>
                <a:lnTo>
                  <a:pt x="10113" y="301"/>
                </a:lnTo>
                <a:lnTo>
                  <a:pt x="10103" y="305"/>
                </a:lnTo>
                <a:lnTo>
                  <a:pt x="10093" y="310"/>
                </a:lnTo>
                <a:lnTo>
                  <a:pt x="10082" y="313"/>
                </a:lnTo>
                <a:lnTo>
                  <a:pt x="10069" y="315"/>
                </a:lnTo>
                <a:lnTo>
                  <a:pt x="10054" y="317"/>
                </a:lnTo>
                <a:lnTo>
                  <a:pt x="10038" y="321"/>
                </a:lnTo>
                <a:lnTo>
                  <a:pt x="10031" y="323"/>
                </a:lnTo>
                <a:lnTo>
                  <a:pt x="10022" y="323"/>
                </a:lnTo>
                <a:lnTo>
                  <a:pt x="10013" y="323"/>
                </a:lnTo>
                <a:lnTo>
                  <a:pt x="10005" y="323"/>
                </a:lnTo>
                <a:lnTo>
                  <a:pt x="9990" y="317"/>
                </a:lnTo>
                <a:lnTo>
                  <a:pt x="9977" y="311"/>
                </a:lnTo>
                <a:lnTo>
                  <a:pt x="9960" y="304"/>
                </a:lnTo>
                <a:lnTo>
                  <a:pt x="9944" y="300"/>
                </a:lnTo>
                <a:lnTo>
                  <a:pt x="9930" y="297"/>
                </a:lnTo>
                <a:lnTo>
                  <a:pt x="9917" y="297"/>
                </a:lnTo>
                <a:lnTo>
                  <a:pt x="9914" y="298"/>
                </a:lnTo>
                <a:lnTo>
                  <a:pt x="9911" y="301"/>
                </a:lnTo>
                <a:lnTo>
                  <a:pt x="9905" y="305"/>
                </a:lnTo>
                <a:lnTo>
                  <a:pt x="9901" y="311"/>
                </a:lnTo>
                <a:lnTo>
                  <a:pt x="9898" y="318"/>
                </a:lnTo>
                <a:lnTo>
                  <a:pt x="9894" y="326"/>
                </a:lnTo>
                <a:lnTo>
                  <a:pt x="9884" y="339"/>
                </a:lnTo>
                <a:lnTo>
                  <a:pt x="9874" y="353"/>
                </a:lnTo>
                <a:lnTo>
                  <a:pt x="9869" y="362"/>
                </a:lnTo>
                <a:lnTo>
                  <a:pt x="9865" y="370"/>
                </a:lnTo>
                <a:lnTo>
                  <a:pt x="9861" y="380"/>
                </a:lnTo>
                <a:lnTo>
                  <a:pt x="9856" y="392"/>
                </a:lnTo>
                <a:lnTo>
                  <a:pt x="9842" y="405"/>
                </a:lnTo>
                <a:lnTo>
                  <a:pt x="9828" y="418"/>
                </a:lnTo>
                <a:lnTo>
                  <a:pt x="9826" y="428"/>
                </a:lnTo>
                <a:lnTo>
                  <a:pt x="9825" y="438"/>
                </a:lnTo>
                <a:lnTo>
                  <a:pt x="9828" y="449"/>
                </a:lnTo>
                <a:lnTo>
                  <a:pt x="9830" y="461"/>
                </a:lnTo>
                <a:lnTo>
                  <a:pt x="9841" y="477"/>
                </a:lnTo>
                <a:lnTo>
                  <a:pt x="9851" y="493"/>
                </a:lnTo>
                <a:lnTo>
                  <a:pt x="9849" y="497"/>
                </a:lnTo>
                <a:lnTo>
                  <a:pt x="9849" y="500"/>
                </a:lnTo>
                <a:lnTo>
                  <a:pt x="9851" y="503"/>
                </a:lnTo>
                <a:lnTo>
                  <a:pt x="9852" y="507"/>
                </a:lnTo>
                <a:lnTo>
                  <a:pt x="9852" y="511"/>
                </a:lnTo>
                <a:lnTo>
                  <a:pt x="9851" y="517"/>
                </a:lnTo>
                <a:lnTo>
                  <a:pt x="9846" y="526"/>
                </a:lnTo>
                <a:lnTo>
                  <a:pt x="9838" y="534"/>
                </a:lnTo>
                <a:lnTo>
                  <a:pt x="9825" y="543"/>
                </a:lnTo>
                <a:lnTo>
                  <a:pt x="9812" y="550"/>
                </a:lnTo>
                <a:lnTo>
                  <a:pt x="9799" y="556"/>
                </a:lnTo>
                <a:lnTo>
                  <a:pt x="9786" y="562"/>
                </a:lnTo>
                <a:lnTo>
                  <a:pt x="9777" y="566"/>
                </a:lnTo>
                <a:lnTo>
                  <a:pt x="9769" y="570"/>
                </a:lnTo>
                <a:lnTo>
                  <a:pt x="9761" y="576"/>
                </a:lnTo>
                <a:lnTo>
                  <a:pt x="9754" y="582"/>
                </a:lnTo>
                <a:lnTo>
                  <a:pt x="9748" y="589"/>
                </a:lnTo>
                <a:lnTo>
                  <a:pt x="9743" y="599"/>
                </a:lnTo>
                <a:lnTo>
                  <a:pt x="9738" y="609"/>
                </a:lnTo>
                <a:lnTo>
                  <a:pt x="9735" y="622"/>
                </a:lnTo>
                <a:lnTo>
                  <a:pt x="9731" y="631"/>
                </a:lnTo>
                <a:lnTo>
                  <a:pt x="9727" y="639"/>
                </a:lnTo>
                <a:lnTo>
                  <a:pt x="9724" y="644"/>
                </a:lnTo>
                <a:lnTo>
                  <a:pt x="9722" y="650"/>
                </a:lnTo>
                <a:lnTo>
                  <a:pt x="9721" y="655"/>
                </a:lnTo>
                <a:lnTo>
                  <a:pt x="9721" y="663"/>
                </a:lnTo>
                <a:lnTo>
                  <a:pt x="9711" y="680"/>
                </a:lnTo>
                <a:lnTo>
                  <a:pt x="9699" y="697"/>
                </a:lnTo>
                <a:lnTo>
                  <a:pt x="9691" y="707"/>
                </a:lnTo>
                <a:lnTo>
                  <a:pt x="9682" y="716"/>
                </a:lnTo>
                <a:lnTo>
                  <a:pt x="9668" y="724"/>
                </a:lnTo>
                <a:lnTo>
                  <a:pt x="9653" y="733"/>
                </a:lnTo>
                <a:lnTo>
                  <a:pt x="9640" y="742"/>
                </a:lnTo>
                <a:lnTo>
                  <a:pt x="9627" y="749"/>
                </a:lnTo>
                <a:lnTo>
                  <a:pt x="9612" y="755"/>
                </a:lnTo>
                <a:lnTo>
                  <a:pt x="9597" y="759"/>
                </a:lnTo>
                <a:lnTo>
                  <a:pt x="9594" y="768"/>
                </a:lnTo>
                <a:lnTo>
                  <a:pt x="9591" y="778"/>
                </a:lnTo>
                <a:lnTo>
                  <a:pt x="9593" y="792"/>
                </a:lnTo>
                <a:lnTo>
                  <a:pt x="9597" y="805"/>
                </a:lnTo>
                <a:lnTo>
                  <a:pt x="9606" y="821"/>
                </a:lnTo>
                <a:lnTo>
                  <a:pt x="9614" y="834"/>
                </a:lnTo>
                <a:lnTo>
                  <a:pt x="9623" y="847"/>
                </a:lnTo>
                <a:lnTo>
                  <a:pt x="9630" y="857"/>
                </a:lnTo>
                <a:lnTo>
                  <a:pt x="9636" y="868"/>
                </a:lnTo>
                <a:lnTo>
                  <a:pt x="9642" y="879"/>
                </a:lnTo>
                <a:lnTo>
                  <a:pt x="9643" y="886"/>
                </a:lnTo>
                <a:lnTo>
                  <a:pt x="9643" y="893"/>
                </a:lnTo>
                <a:lnTo>
                  <a:pt x="9642" y="900"/>
                </a:lnTo>
                <a:lnTo>
                  <a:pt x="9640" y="906"/>
                </a:lnTo>
                <a:lnTo>
                  <a:pt x="9630" y="910"/>
                </a:lnTo>
                <a:lnTo>
                  <a:pt x="9620" y="915"/>
                </a:lnTo>
                <a:lnTo>
                  <a:pt x="9609" y="919"/>
                </a:lnTo>
                <a:lnTo>
                  <a:pt x="9597" y="925"/>
                </a:lnTo>
                <a:lnTo>
                  <a:pt x="9586" y="923"/>
                </a:lnTo>
                <a:lnTo>
                  <a:pt x="9568" y="925"/>
                </a:lnTo>
                <a:lnTo>
                  <a:pt x="9563" y="925"/>
                </a:lnTo>
                <a:lnTo>
                  <a:pt x="9558" y="923"/>
                </a:lnTo>
                <a:lnTo>
                  <a:pt x="9554" y="922"/>
                </a:lnTo>
                <a:lnTo>
                  <a:pt x="9550" y="919"/>
                </a:lnTo>
                <a:lnTo>
                  <a:pt x="9547" y="904"/>
                </a:lnTo>
                <a:lnTo>
                  <a:pt x="9547" y="890"/>
                </a:lnTo>
                <a:lnTo>
                  <a:pt x="9547" y="880"/>
                </a:lnTo>
                <a:lnTo>
                  <a:pt x="9547" y="871"/>
                </a:lnTo>
                <a:lnTo>
                  <a:pt x="9545" y="864"/>
                </a:lnTo>
                <a:lnTo>
                  <a:pt x="9544" y="858"/>
                </a:lnTo>
                <a:lnTo>
                  <a:pt x="9540" y="851"/>
                </a:lnTo>
                <a:lnTo>
                  <a:pt x="9535" y="847"/>
                </a:lnTo>
                <a:lnTo>
                  <a:pt x="9531" y="843"/>
                </a:lnTo>
                <a:lnTo>
                  <a:pt x="9522" y="838"/>
                </a:lnTo>
                <a:lnTo>
                  <a:pt x="9509" y="835"/>
                </a:lnTo>
                <a:lnTo>
                  <a:pt x="9495" y="835"/>
                </a:lnTo>
                <a:lnTo>
                  <a:pt x="9481" y="838"/>
                </a:lnTo>
                <a:lnTo>
                  <a:pt x="9465" y="843"/>
                </a:lnTo>
                <a:lnTo>
                  <a:pt x="9452" y="844"/>
                </a:lnTo>
                <a:lnTo>
                  <a:pt x="9437" y="845"/>
                </a:lnTo>
                <a:lnTo>
                  <a:pt x="9420" y="848"/>
                </a:lnTo>
                <a:lnTo>
                  <a:pt x="9401" y="853"/>
                </a:lnTo>
                <a:lnTo>
                  <a:pt x="9390" y="858"/>
                </a:lnTo>
                <a:lnTo>
                  <a:pt x="9378" y="864"/>
                </a:lnTo>
                <a:lnTo>
                  <a:pt x="9368" y="871"/>
                </a:lnTo>
                <a:lnTo>
                  <a:pt x="9357" y="881"/>
                </a:lnTo>
                <a:lnTo>
                  <a:pt x="9344" y="889"/>
                </a:lnTo>
                <a:lnTo>
                  <a:pt x="9331" y="896"/>
                </a:lnTo>
                <a:lnTo>
                  <a:pt x="9321" y="902"/>
                </a:lnTo>
                <a:lnTo>
                  <a:pt x="9311" y="909"/>
                </a:lnTo>
                <a:lnTo>
                  <a:pt x="9301" y="915"/>
                </a:lnTo>
                <a:lnTo>
                  <a:pt x="9293" y="923"/>
                </a:lnTo>
                <a:lnTo>
                  <a:pt x="9290" y="932"/>
                </a:lnTo>
                <a:lnTo>
                  <a:pt x="9288" y="942"/>
                </a:lnTo>
                <a:lnTo>
                  <a:pt x="9285" y="953"/>
                </a:lnTo>
                <a:lnTo>
                  <a:pt x="9283" y="966"/>
                </a:lnTo>
                <a:lnTo>
                  <a:pt x="9280" y="974"/>
                </a:lnTo>
                <a:lnTo>
                  <a:pt x="9279" y="981"/>
                </a:lnTo>
                <a:lnTo>
                  <a:pt x="9276" y="988"/>
                </a:lnTo>
                <a:lnTo>
                  <a:pt x="9273" y="995"/>
                </a:lnTo>
                <a:lnTo>
                  <a:pt x="9265" y="998"/>
                </a:lnTo>
                <a:lnTo>
                  <a:pt x="9256" y="998"/>
                </a:lnTo>
                <a:lnTo>
                  <a:pt x="9250" y="997"/>
                </a:lnTo>
                <a:lnTo>
                  <a:pt x="9244" y="997"/>
                </a:lnTo>
                <a:lnTo>
                  <a:pt x="9240" y="992"/>
                </a:lnTo>
                <a:lnTo>
                  <a:pt x="9236" y="989"/>
                </a:lnTo>
                <a:lnTo>
                  <a:pt x="9231" y="987"/>
                </a:lnTo>
                <a:lnTo>
                  <a:pt x="9229" y="982"/>
                </a:lnTo>
                <a:lnTo>
                  <a:pt x="9221" y="969"/>
                </a:lnTo>
                <a:lnTo>
                  <a:pt x="9214" y="958"/>
                </a:lnTo>
                <a:lnTo>
                  <a:pt x="9211" y="949"/>
                </a:lnTo>
                <a:lnTo>
                  <a:pt x="9208" y="942"/>
                </a:lnTo>
                <a:lnTo>
                  <a:pt x="9203" y="933"/>
                </a:lnTo>
                <a:lnTo>
                  <a:pt x="9195" y="926"/>
                </a:lnTo>
                <a:lnTo>
                  <a:pt x="9191" y="916"/>
                </a:lnTo>
                <a:lnTo>
                  <a:pt x="9184" y="906"/>
                </a:lnTo>
                <a:lnTo>
                  <a:pt x="9180" y="900"/>
                </a:lnTo>
                <a:lnTo>
                  <a:pt x="9175" y="897"/>
                </a:lnTo>
                <a:lnTo>
                  <a:pt x="9171" y="896"/>
                </a:lnTo>
                <a:lnTo>
                  <a:pt x="9168" y="897"/>
                </a:lnTo>
                <a:lnTo>
                  <a:pt x="9162" y="903"/>
                </a:lnTo>
                <a:lnTo>
                  <a:pt x="9152" y="909"/>
                </a:lnTo>
                <a:lnTo>
                  <a:pt x="9142" y="930"/>
                </a:lnTo>
                <a:lnTo>
                  <a:pt x="9135" y="951"/>
                </a:lnTo>
                <a:lnTo>
                  <a:pt x="9132" y="966"/>
                </a:lnTo>
                <a:lnTo>
                  <a:pt x="9133" y="981"/>
                </a:lnTo>
                <a:lnTo>
                  <a:pt x="9131" y="997"/>
                </a:lnTo>
                <a:lnTo>
                  <a:pt x="9129" y="1015"/>
                </a:lnTo>
                <a:lnTo>
                  <a:pt x="9119" y="1028"/>
                </a:lnTo>
                <a:lnTo>
                  <a:pt x="9110" y="1041"/>
                </a:lnTo>
                <a:lnTo>
                  <a:pt x="9102" y="1047"/>
                </a:lnTo>
                <a:lnTo>
                  <a:pt x="9092" y="1051"/>
                </a:lnTo>
                <a:lnTo>
                  <a:pt x="9082" y="1057"/>
                </a:lnTo>
                <a:lnTo>
                  <a:pt x="9069" y="1059"/>
                </a:lnTo>
                <a:lnTo>
                  <a:pt x="9060" y="1057"/>
                </a:lnTo>
                <a:lnTo>
                  <a:pt x="9054" y="1056"/>
                </a:lnTo>
                <a:lnTo>
                  <a:pt x="9050" y="1053"/>
                </a:lnTo>
                <a:lnTo>
                  <a:pt x="9046" y="1050"/>
                </a:lnTo>
                <a:lnTo>
                  <a:pt x="9043" y="1046"/>
                </a:lnTo>
                <a:lnTo>
                  <a:pt x="9041" y="1041"/>
                </a:lnTo>
                <a:lnTo>
                  <a:pt x="9041" y="1037"/>
                </a:lnTo>
                <a:lnTo>
                  <a:pt x="9041" y="1031"/>
                </a:lnTo>
                <a:lnTo>
                  <a:pt x="9043" y="1023"/>
                </a:lnTo>
                <a:lnTo>
                  <a:pt x="9047" y="1012"/>
                </a:lnTo>
                <a:lnTo>
                  <a:pt x="9050" y="999"/>
                </a:lnTo>
                <a:lnTo>
                  <a:pt x="9051" y="988"/>
                </a:lnTo>
                <a:lnTo>
                  <a:pt x="9051" y="976"/>
                </a:lnTo>
                <a:lnTo>
                  <a:pt x="9051" y="965"/>
                </a:lnTo>
                <a:lnTo>
                  <a:pt x="9047" y="953"/>
                </a:lnTo>
                <a:lnTo>
                  <a:pt x="9046" y="939"/>
                </a:lnTo>
                <a:lnTo>
                  <a:pt x="9040" y="927"/>
                </a:lnTo>
                <a:lnTo>
                  <a:pt x="9031" y="917"/>
                </a:lnTo>
                <a:lnTo>
                  <a:pt x="9013" y="902"/>
                </a:lnTo>
                <a:lnTo>
                  <a:pt x="8992" y="889"/>
                </a:lnTo>
                <a:lnTo>
                  <a:pt x="8982" y="883"/>
                </a:lnTo>
                <a:lnTo>
                  <a:pt x="8972" y="877"/>
                </a:lnTo>
                <a:lnTo>
                  <a:pt x="8961" y="873"/>
                </a:lnTo>
                <a:lnTo>
                  <a:pt x="8949" y="870"/>
                </a:lnTo>
                <a:lnTo>
                  <a:pt x="8939" y="874"/>
                </a:lnTo>
                <a:lnTo>
                  <a:pt x="8929" y="883"/>
                </a:lnTo>
                <a:lnTo>
                  <a:pt x="8930" y="893"/>
                </a:lnTo>
                <a:lnTo>
                  <a:pt x="8932" y="902"/>
                </a:lnTo>
                <a:lnTo>
                  <a:pt x="8935" y="912"/>
                </a:lnTo>
                <a:lnTo>
                  <a:pt x="8939" y="919"/>
                </a:lnTo>
                <a:lnTo>
                  <a:pt x="8943" y="926"/>
                </a:lnTo>
                <a:lnTo>
                  <a:pt x="8948" y="932"/>
                </a:lnTo>
                <a:lnTo>
                  <a:pt x="8956" y="945"/>
                </a:lnTo>
                <a:lnTo>
                  <a:pt x="8968" y="965"/>
                </a:lnTo>
                <a:lnTo>
                  <a:pt x="8969" y="974"/>
                </a:lnTo>
                <a:lnTo>
                  <a:pt x="8969" y="982"/>
                </a:lnTo>
                <a:lnTo>
                  <a:pt x="8968" y="992"/>
                </a:lnTo>
                <a:lnTo>
                  <a:pt x="8968" y="1002"/>
                </a:lnTo>
                <a:lnTo>
                  <a:pt x="8959" y="1012"/>
                </a:lnTo>
                <a:lnTo>
                  <a:pt x="8948" y="1027"/>
                </a:lnTo>
                <a:lnTo>
                  <a:pt x="8936" y="1033"/>
                </a:lnTo>
                <a:lnTo>
                  <a:pt x="8926" y="1035"/>
                </a:lnTo>
                <a:lnTo>
                  <a:pt x="8923" y="1030"/>
                </a:lnTo>
                <a:lnTo>
                  <a:pt x="8919" y="1024"/>
                </a:lnTo>
                <a:lnTo>
                  <a:pt x="8915" y="1015"/>
                </a:lnTo>
                <a:lnTo>
                  <a:pt x="8912" y="1005"/>
                </a:lnTo>
                <a:lnTo>
                  <a:pt x="8907" y="998"/>
                </a:lnTo>
                <a:lnTo>
                  <a:pt x="8900" y="991"/>
                </a:lnTo>
                <a:lnTo>
                  <a:pt x="8896" y="989"/>
                </a:lnTo>
                <a:lnTo>
                  <a:pt x="8892" y="988"/>
                </a:lnTo>
                <a:lnTo>
                  <a:pt x="8881" y="987"/>
                </a:lnTo>
                <a:lnTo>
                  <a:pt x="8873" y="987"/>
                </a:lnTo>
                <a:lnTo>
                  <a:pt x="8864" y="982"/>
                </a:lnTo>
                <a:lnTo>
                  <a:pt x="8856" y="979"/>
                </a:lnTo>
                <a:lnTo>
                  <a:pt x="8853" y="975"/>
                </a:lnTo>
                <a:lnTo>
                  <a:pt x="8848" y="971"/>
                </a:lnTo>
                <a:lnTo>
                  <a:pt x="8847" y="962"/>
                </a:lnTo>
                <a:lnTo>
                  <a:pt x="8845" y="952"/>
                </a:lnTo>
                <a:lnTo>
                  <a:pt x="8845" y="939"/>
                </a:lnTo>
                <a:lnTo>
                  <a:pt x="8845" y="925"/>
                </a:lnTo>
                <a:lnTo>
                  <a:pt x="8835" y="912"/>
                </a:lnTo>
                <a:lnTo>
                  <a:pt x="8824" y="897"/>
                </a:lnTo>
                <a:lnTo>
                  <a:pt x="8811" y="891"/>
                </a:lnTo>
                <a:lnTo>
                  <a:pt x="8799" y="886"/>
                </a:lnTo>
                <a:lnTo>
                  <a:pt x="8788" y="879"/>
                </a:lnTo>
                <a:lnTo>
                  <a:pt x="8778" y="871"/>
                </a:lnTo>
                <a:lnTo>
                  <a:pt x="8765" y="866"/>
                </a:lnTo>
                <a:lnTo>
                  <a:pt x="8753" y="861"/>
                </a:lnTo>
                <a:lnTo>
                  <a:pt x="8745" y="861"/>
                </a:lnTo>
                <a:lnTo>
                  <a:pt x="8737" y="863"/>
                </a:lnTo>
                <a:lnTo>
                  <a:pt x="8725" y="867"/>
                </a:lnTo>
                <a:lnTo>
                  <a:pt x="8710" y="873"/>
                </a:lnTo>
                <a:lnTo>
                  <a:pt x="8700" y="877"/>
                </a:lnTo>
                <a:lnTo>
                  <a:pt x="8691" y="881"/>
                </a:lnTo>
                <a:lnTo>
                  <a:pt x="8680" y="883"/>
                </a:lnTo>
                <a:lnTo>
                  <a:pt x="8670" y="886"/>
                </a:lnTo>
                <a:lnTo>
                  <a:pt x="8661" y="887"/>
                </a:lnTo>
                <a:lnTo>
                  <a:pt x="8651" y="890"/>
                </a:lnTo>
                <a:lnTo>
                  <a:pt x="8642" y="890"/>
                </a:lnTo>
                <a:lnTo>
                  <a:pt x="8638" y="891"/>
                </a:lnTo>
                <a:lnTo>
                  <a:pt x="8634" y="894"/>
                </a:lnTo>
                <a:lnTo>
                  <a:pt x="8625" y="897"/>
                </a:lnTo>
                <a:lnTo>
                  <a:pt x="8614" y="900"/>
                </a:lnTo>
                <a:lnTo>
                  <a:pt x="8604" y="902"/>
                </a:lnTo>
                <a:lnTo>
                  <a:pt x="8595" y="903"/>
                </a:lnTo>
                <a:lnTo>
                  <a:pt x="8588" y="903"/>
                </a:lnTo>
                <a:lnTo>
                  <a:pt x="8576" y="903"/>
                </a:lnTo>
                <a:lnTo>
                  <a:pt x="8566" y="903"/>
                </a:lnTo>
                <a:lnTo>
                  <a:pt x="8556" y="899"/>
                </a:lnTo>
                <a:lnTo>
                  <a:pt x="8547" y="894"/>
                </a:lnTo>
                <a:lnTo>
                  <a:pt x="8542" y="889"/>
                </a:lnTo>
                <a:lnTo>
                  <a:pt x="8534" y="883"/>
                </a:lnTo>
                <a:lnTo>
                  <a:pt x="8530" y="881"/>
                </a:lnTo>
                <a:lnTo>
                  <a:pt x="8526" y="877"/>
                </a:lnTo>
                <a:lnTo>
                  <a:pt x="8521" y="871"/>
                </a:lnTo>
                <a:lnTo>
                  <a:pt x="8519" y="867"/>
                </a:lnTo>
                <a:lnTo>
                  <a:pt x="8514" y="858"/>
                </a:lnTo>
                <a:lnTo>
                  <a:pt x="8510" y="853"/>
                </a:lnTo>
                <a:lnTo>
                  <a:pt x="8506" y="853"/>
                </a:lnTo>
                <a:lnTo>
                  <a:pt x="8501" y="854"/>
                </a:lnTo>
                <a:lnTo>
                  <a:pt x="8497" y="857"/>
                </a:lnTo>
                <a:lnTo>
                  <a:pt x="8493" y="860"/>
                </a:lnTo>
                <a:lnTo>
                  <a:pt x="8488" y="868"/>
                </a:lnTo>
                <a:lnTo>
                  <a:pt x="8484" y="887"/>
                </a:lnTo>
                <a:lnTo>
                  <a:pt x="8483" y="906"/>
                </a:lnTo>
                <a:lnTo>
                  <a:pt x="8480" y="916"/>
                </a:lnTo>
                <a:lnTo>
                  <a:pt x="8473" y="920"/>
                </a:lnTo>
                <a:lnTo>
                  <a:pt x="8465" y="925"/>
                </a:lnTo>
                <a:lnTo>
                  <a:pt x="8461" y="930"/>
                </a:lnTo>
                <a:lnTo>
                  <a:pt x="8461" y="940"/>
                </a:lnTo>
                <a:lnTo>
                  <a:pt x="8461" y="949"/>
                </a:lnTo>
                <a:lnTo>
                  <a:pt x="8462" y="952"/>
                </a:lnTo>
                <a:lnTo>
                  <a:pt x="8464" y="952"/>
                </a:lnTo>
                <a:lnTo>
                  <a:pt x="8464" y="953"/>
                </a:lnTo>
                <a:lnTo>
                  <a:pt x="8464" y="956"/>
                </a:lnTo>
                <a:lnTo>
                  <a:pt x="8461" y="959"/>
                </a:lnTo>
                <a:lnTo>
                  <a:pt x="8457" y="965"/>
                </a:lnTo>
                <a:lnTo>
                  <a:pt x="8451" y="969"/>
                </a:lnTo>
                <a:lnTo>
                  <a:pt x="8447" y="974"/>
                </a:lnTo>
                <a:lnTo>
                  <a:pt x="8441" y="978"/>
                </a:lnTo>
                <a:lnTo>
                  <a:pt x="8441" y="984"/>
                </a:lnTo>
                <a:lnTo>
                  <a:pt x="8441" y="989"/>
                </a:lnTo>
                <a:lnTo>
                  <a:pt x="8438" y="994"/>
                </a:lnTo>
                <a:lnTo>
                  <a:pt x="8437" y="999"/>
                </a:lnTo>
                <a:lnTo>
                  <a:pt x="8434" y="1002"/>
                </a:lnTo>
                <a:lnTo>
                  <a:pt x="8432" y="1004"/>
                </a:lnTo>
                <a:lnTo>
                  <a:pt x="8431" y="1008"/>
                </a:lnTo>
                <a:lnTo>
                  <a:pt x="8429" y="1012"/>
                </a:lnTo>
                <a:lnTo>
                  <a:pt x="8425" y="1010"/>
                </a:lnTo>
                <a:lnTo>
                  <a:pt x="8421" y="1008"/>
                </a:lnTo>
                <a:lnTo>
                  <a:pt x="8415" y="1007"/>
                </a:lnTo>
                <a:lnTo>
                  <a:pt x="8408" y="1007"/>
                </a:lnTo>
                <a:lnTo>
                  <a:pt x="8402" y="1010"/>
                </a:lnTo>
                <a:lnTo>
                  <a:pt x="8396" y="1014"/>
                </a:lnTo>
                <a:lnTo>
                  <a:pt x="8386" y="1020"/>
                </a:lnTo>
                <a:lnTo>
                  <a:pt x="8375" y="1025"/>
                </a:lnTo>
                <a:lnTo>
                  <a:pt x="8367" y="1027"/>
                </a:lnTo>
                <a:lnTo>
                  <a:pt x="8360" y="1027"/>
                </a:lnTo>
                <a:lnTo>
                  <a:pt x="8354" y="1025"/>
                </a:lnTo>
                <a:lnTo>
                  <a:pt x="8347" y="1025"/>
                </a:lnTo>
                <a:lnTo>
                  <a:pt x="8341" y="1027"/>
                </a:lnTo>
                <a:lnTo>
                  <a:pt x="8336" y="1025"/>
                </a:lnTo>
                <a:lnTo>
                  <a:pt x="8333" y="1030"/>
                </a:lnTo>
                <a:lnTo>
                  <a:pt x="8330" y="1035"/>
                </a:lnTo>
                <a:lnTo>
                  <a:pt x="8329" y="1040"/>
                </a:lnTo>
                <a:lnTo>
                  <a:pt x="8327" y="1046"/>
                </a:lnTo>
                <a:lnTo>
                  <a:pt x="8326" y="1047"/>
                </a:lnTo>
                <a:lnTo>
                  <a:pt x="8324" y="1048"/>
                </a:lnTo>
                <a:lnTo>
                  <a:pt x="8321" y="1048"/>
                </a:lnTo>
                <a:lnTo>
                  <a:pt x="8320" y="1048"/>
                </a:lnTo>
                <a:lnTo>
                  <a:pt x="8316" y="1046"/>
                </a:lnTo>
                <a:lnTo>
                  <a:pt x="8311" y="1044"/>
                </a:lnTo>
                <a:lnTo>
                  <a:pt x="8305" y="1041"/>
                </a:lnTo>
                <a:lnTo>
                  <a:pt x="8301" y="1035"/>
                </a:lnTo>
                <a:lnTo>
                  <a:pt x="8294" y="1030"/>
                </a:lnTo>
                <a:lnTo>
                  <a:pt x="8288" y="1027"/>
                </a:lnTo>
                <a:lnTo>
                  <a:pt x="8287" y="1028"/>
                </a:lnTo>
                <a:lnTo>
                  <a:pt x="8285" y="1030"/>
                </a:lnTo>
                <a:lnTo>
                  <a:pt x="8284" y="1028"/>
                </a:lnTo>
                <a:lnTo>
                  <a:pt x="8281" y="1027"/>
                </a:lnTo>
                <a:lnTo>
                  <a:pt x="8280" y="1025"/>
                </a:lnTo>
                <a:lnTo>
                  <a:pt x="8278" y="1024"/>
                </a:lnTo>
                <a:lnTo>
                  <a:pt x="8275" y="1024"/>
                </a:lnTo>
                <a:lnTo>
                  <a:pt x="8274" y="1025"/>
                </a:lnTo>
                <a:lnTo>
                  <a:pt x="8267" y="1030"/>
                </a:lnTo>
                <a:lnTo>
                  <a:pt x="8262" y="1037"/>
                </a:lnTo>
                <a:lnTo>
                  <a:pt x="8257" y="1038"/>
                </a:lnTo>
                <a:lnTo>
                  <a:pt x="8249" y="1040"/>
                </a:lnTo>
                <a:lnTo>
                  <a:pt x="8249" y="1044"/>
                </a:lnTo>
                <a:lnTo>
                  <a:pt x="8248" y="1048"/>
                </a:lnTo>
                <a:lnTo>
                  <a:pt x="8248" y="1056"/>
                </a:lnTo>
                <a:lnTo>
                  <a:pt x="8246" y="1064"/>
                </a:lnTo>
                <a:lnTo>
                  <a:pt x="8241" y="1066"/>
                </a:lnTo>
                <a:lnTo>
                  <a:pt x="8235" y="1067"/>
                </a:lnTo>
                <a:lnTo>
                  <a:pt x="8229" y="1070"/>
                </a:lnTo>
                <a:lnTo>
                  <a:pt x="8225" y="1071"/>
                </a:lnTo>
                <a:lnTo>
                  <a:pt x="8222" y="1074"/>
                </a:lnTo>
                <a:lnTo>
                  <a:pt x="8218" y="1077"/>
                </a:lnTo>
                <a:lnTo>
                  <a:pt x="8215" y="1079"/>
                </a:lnTo>
                <a:lnTo>
                  <a:pt x="8212" y="1080"/>
                </a:lnTo>
                <a:lnTo>
                  <a:pt x="8203" y="1084"/>
                </a:lnTo>
                <a:lnTo>
                  <a:pt x="8195" y="1090"/>
                </a:lnTo>
                <a:lnTo>
                  <a:pt x="8186" y="1092"/>
                </a:lnTo>
                <a:lnTo>
                  <a:pt x="8179" y="1095"/>
                </a:lnTo>
                <a:lnTo>
                  <a:pt x="8170" y="1097"/>
                </a:lnTo>
                <a:lnTo>
                  <a:pt x="8161" y="1100"/>
                </a:lnTo>
                <a:lnTo>
                  <a:pt x="8150" y="1099"/>
                </a:lnTo>
                <a:lnTo>
                  <a:pt x="8140" y="1095"/>
                </a:lnTo>
                <a:lnTo>
                  <a:pt x="8133" y="1092"/>
                </a:lnTo>
                <a:lnTo>
                  <a:pt x="8125" y="1089"/>
                </a:lnTo>
                <a:lnTo>
                  <a:pt x="8118" y="1086"/>
                </a:lnTo>
                <a:lnTo>
                  <a:pt x="8113" y="1084"/>
                </a:lnTo>
                <a:lnTo>
                  <a:pt x="8110" y="1089"/>
                </a:lnTo>
                <a:lnTo>
                  <a:pt x="8107" y="1093"/>
                </a:lnTo>
                <a:lnTo>
                  <a:pt x="8102" y="1100"/>
                </a:lnTo>
                <a:lnTo>
                  <a:pt x="8100" y="1109"/>
                </a:lnTo>
                <a:lnTo>
                  <a:pt x="8097" y="1118"/>
                </a:lnTo>
                <a:lnTo>
                  <a:pt x="8094" y="1128"/>
                </a:lnTo>
                <a:lnTo>
                  <a:pt x="8088" y="1135"/>
                </a:lnTo>
                <a:lnTo>
                  <a:pt x="8084" y="1142"/>
                </a:lnTo>
                <a:lnTo>
                  <a:pt x="8075" y="1146"/>
                </a:lnTo>
                <a:lnTo>
                  <a:pt x="8066" y="1149"/>
                </a:lnTo>
                <a:lnTo>
                  <a:pt x="8062" y="1156"/>
                </a:lnTo>
                <a:lnTo>
                  <a:pt x="8061" y="1164"/>
                </a:lnTo>
                <a:lnTo>
                  <a:pt x="8052" y="1168"/>
                </a:lnTo>
                <a:lnTo>
                  <a:pt x="8043" y="1172"/>
                </a:lnTo>
                <a:lnTo>
                  <a:pt x="8035" y="1172"/>
                </a:lnTo>
                <a:lnTo>
                  <a:pt x="8028" y="1175"/>
                </a:lnTo>
                <a:lnTo>
                  <a:pt x="8022" y="1175"/>
                </a:lnTo>
                <a:lnTo>
                  <a:pt x="8016" y="1174"/>
                </a:lnTo>
                <a:lnTo>
                  <a:pt x="8012" y="1174"/>
                </a:lnTo>
                <a:lnTo>
                  <a:pt x="8007" y="1177"/>
                </a:lnTo>
                <a:lnTo>
                  <a:pt x="8000" y="1185"/>
                </a:lnTo>
                <a:lnTo>
                  <a:pt x="7996" y="1195"/>
                </a:lnTo>
                <a:lnTo>
                  <a:pt x="7990" y="1200"/>
                </a:lnTo>
                <a:lnTo>
                  <a:pt x="7984" y="1203"/>
                </a:lnTo>
                <a:lnTo>
                  <a:pt x="7981" y="1204"/>
                </a:lnTo>
                <a:lnTo>
                  <a:pt x="7977" y="1204"/>
                </a:lnTo>
                <a:lnTo>
                  <a:pt x="7971" y="1215"/>
                </a:lnTo>
                <a:lnTo>
                  <a:pt x="7967" y="1226"/>
                </a:lnTo>
                <a:lnTo>
                  <a:pt x="7964" y="1227"/>
                </a:lnTo>
                <a:lnTo>
                  <a:pt x="7963" y="1228"/>
                </a:lnTo>
                <a:lnTo>
                  <a:pt x="7961" y="1231"/>
                </a:lnTo>
                <a:lnTo>
                  <a:pt x="7961" y="1236"/>
                </a:lnTo>
                <a:lnTo>
                  <a:pt x="7961" y="1243"/>
                </a:lnTo>
                <a:lnTo>
                  <a:pt x="7961" y="1249"/>
                </a:lnTo>
                <a:lnTo>
                  <a:pt x="7969" y="1254"/>
                </a:lnTo>
                <a:lnTo>
                  <a:pt x="7976" y="1257"/>
                </a:lnTo>
                <a:lnTo>
                  <a:pt x="7973" y="1263"/>
                </a:lnTo>
                <a:lnTo>
                  <a:pt x="7970" y="1270"/>
                </a:lnTo>
                <a:lnTo>
                  <a:pt x="7960" y="1286"/>
                </a:lnTo>
                <a:lnTo>
                  <a:pt x="7948" y="1306"/>
                </a:lnTo>
                <a:lnTo>
                  <a:pt x="7951" y="1319"/>
                </a:lnTo>
                <a:lnTo>
                  <a:pt x="7953" y="1329"/>
                </a:lnTo>
                <a:lnTo>
                  <a:pt x="7958" y="1336"/>
                </a:lnTo>
                <a:lnTo>
                  <a:pt x="7963" y="1341"/>
                </a:lnTo>
                <a:lnTo>
                  <a:pt x="7967" y="1342"/>
                </a:lnTo>
                <a:lnTo>
                  <a:pt x="7970" y="1345"/>
                </a:lnTo>
                <a:lnTo>
                  <a:pt x="7971" y="1345"/>
                </a:lnTo>
                <a:lnTo>
                  <a:pt x="7973" y="1347"/>
                </a:lnTo>
                <a:lnTo>
                  <a:pt x="7973" y="1348"/>
                </a:lnTo>
                <a:lnTo>
                  <a:pt x="7973" y="1349"/>
                </a:lnTo>
                <a:lnTo>
                  <a:pt x="7966" y="1354"/>
                </a:lnTo>
                <a:lnTo>
                  <a:pt x="7957" y="1359"/>
                </a:lnTo>
                <a:lnTo>
                  <a:pt x="7950" y="1359"/>
                </a:lnTo>
                <a:lnTo>
                  <a:pt x="7941" y="1362"/>
                </a:lnTo>
                <a:lnTo>
                  <a:pt x="7937" y="1368"/>
                </a:lnTo>
                <a:lnTo>
                  <a:pt x="7933" y="1375"/>
                </a:lnTo>
                <a:lnTo>
                  <a:pt x="7928" y="1380"/>
                </a:lnTo>
                <a:lnTo>
                  <a:pt x="7922" y="1383"/>
                </a:lnTo>
                <a:lnTo>
                  <a:pt x="7921" y="1385"/>
                </a:lnTo>
                <a:lnTo>
                  <a:pt x="7918" y="1387"/>
                </a:lnTo>
                <a:lnTo>
                  <a:pt x="7912" y="1385"/>
                </a:lnTo>
                <a:lnTo>
                  <a:pt x="7908" y="1387"/>
                </a:lnTo>
                <a:lnTo>
                  <a:pt x="7904" y="1390"/>
                </a:lnTo>
                <a:lnTo>
                  <a:pt x="7901" y="1391"/>
                </a:lnTo>
                <a:lnTo>
                  <a:pt x="7897" y="1394"/>
                </a:lnTo>
                <a:lnTo>
                  <a:pt x="7892" y="1397"/>
                </a:lnTo>
                <a:lnTo>
                  <a:pt x="7889" y="1400"/>
                </a:lnTo>
                <a:lnTo>
                  <a:pt x="7889" y="1404"/>
                </a:lnTo>
                <a:lnTo>
                  <a:pt x="7892" y="1414"/>
                </a:lnTo>
                <a:lnTo>
                  <a:pt x="7895" y="1420"/>
                </a:lnTo>
                <a:lnTo>
                  <a:pt x="7899" y="1427"/>
                </a:lnTo>
                <a:lnTo>
                  <a:pt x="7899" y="1433"/>
                </a:lnTo>
                <a:lnTo>
                  <a:pt x="7891" y="1436"/>
                </a:lnTo>
                <a:lnTo>
                  <a:pt x="7882" y="1437"/>
                </a:lnTo>
                <a:lnTo>
                  <a:pt x="7875" y="1433"/>
                </a:lnTo>
                <a:lnTo>
                  <a:pt x="7868" y="1427"/>
                </a:lnTo>
                <a:lnTo>
                  <a:pt x="7862" y="1429"/>
                </a:lnTo>
                <a:lnTo>
                  <a:pt x="7858" y="1431"/>
                </a:lnTo>
                <a:lnTo>
                  <a:pt x="7852" y="1439"/>
                </a:lnTo>
                <a:lnTo>
                  <a:pt x="7848" y="1446"/>
                </a:lnTo>
                <a:lnTo>
                  <a:pt x="7850" y="1453"/>
                </a:lnTo>
                <a:lnTo>
                  <a:pt x="7855" y="1460"/>
                </a:lnTo>
                <a:lnTo>
                  <a:pt x="7858" y="1467"/>
                </a:lnTo>
                <a:lnTo>
                  <a:pt x="7861" y="1476"/>
                </a:lnTo>
                <a:lnTo>
                  <a:pt x="7859" y="1478"/>
                </a:lnTo>
                <a:lnTo>
                  <a:pt x="7856" y="1480"/>
                </a:lnTo>
                <a:lnTo>
                  <a:pt x="7846" y="1483"/>
                </a:lnTo>
                <a:lnTo>
                  <a:pt x="7837" y="1486"/>
                </a:lnTo>
                <a:lnTo>
                  <a:pt x="7830" y="1491"/>
                </a:lnTo>
                <a:lnTo>
                  <a:pt x="7825" y="1495"/>
                </a:lnTo>
                <a:lnTo>
                  <a:pt x="7829" y="1501"/>
                </a:lnTo>
                <a:lnTo>
                  <a:pt x="7833" y="1506"/>
                </a:lnTo>
                <a:lnTo>
                  <a:pt x="7837" y="1515"/>
                </a:lnTo>
                <a:lnTo>
                  <a:pt x="7842" y="1522"/>
                </a:lnTo>
                <a:lnTo>
                  <a:pt x="7842" y="1529"/>
                </a:lnTo>
                <a:lnTo>
                  <a:pt x="7842" y="1537"/>
                </a:lnTo>
                <a:lnTo>
                  <a:pt x="7845" y="1545"/>
                </a:lnTo>
                <a:lnTo>
                  <a:pt x="7848" y="1554"/>
                </a:lnTo>
                <a:lnTo>
                  <a:pt x="7855" y="1558"/>
                </a:lnTo>
                <a:lnTo>
                  <a:pt x="7863" y="1563"/>
                </a:lnTo>
                <a:lnTo>
                  <a:pt x="7871" y="1565"/>
                </a:lnTo>
                <a:lnTo>
                  <a:pt x="7878" y="1568"/>
                </a:lnTo>
                <a:lnTo>
                  <a:pt x="7884" y="1573"/>
                </a:lnTo>
                <a:lnTo>
                  <a:pt x="7889" y="1575"/>
                </a:lnTo>
                <a:lnTo>
                  <a:pt x="7894" y="1580"/>
                </a:lnTo>
                <a:lnTo>
                  <a:pt x="7899" y="1583"/>
                </a:lnTo>
                <a:lnTo>
                  <a:pt x="7899" y="1588"/>
                </a:lnTo>
                <a:lnTo>
                  <a:pt x="7899" y="1593"/>
                </a:lnTo>
                <a:lnTo>
                  <a:pt x="7895" y="1599"/>
                </a:lnTo>
                <a:lnTo>
                  <a:pt x="7891" y="1604"/>
                </a:lnTo>
                <a:lnTo>
                  <a:pt x="7888" y="1610"/>
                </a:lnTo>
                <a:lnTo>
                  <a:pt x="7886" y="1616"/>
                </a:lnTo>
                <a:lnTo>
                  <a:pt x="7888" y="1622"/>
                </a:lnTo>
                <a:lnTo>
                  <a:pt x="7889" y="1627"/>
                </a:lnTo>
                <a:lnTo>
                  <a:pt x="7894" y="1629"/>
                </a:lnTo>
                <a:lnTo>
                  <a:pt x="7898" y="1630"/>
                </a:lnTo>
                <a:lnTo>
                  <a:pt x="7904" y="1627"/>
                </a:lnTo>
                <a:lnTo>
                  <a:pt x="7912" y="1622"/>
                </a:lnTo>
                <a:lnTo>
                  <a:pt x="7918" y="1629"/>
                </a:lnTo>
                <a:lnTo>
                  <a:pt x="7927" y="1637"/>
                </a:lnTo>
                <a:lnTo>
                  <a:pt x="7943" y="1637"/>
                </a:lnTo>
                <a:lnTo>
                  <a:pt x="7957" y="1639"/>
                </a:lnTo>
                <a:lnTo>
                  <a:pt x="7961" y="1642"/>
                </a:lnTo>
                <a:lnTo>
                  <a:pt x="7964" y="1645"/>
                </a:lnTo>
                <a:lnTo>
                  <a:pt x="7966" y="1646"/>
                </a:lnTo>
                <a:lnTo>
                  <a:pt x="7966" y="1647"/>
                </a:lnTo>
                <a:lnTo>
                  <a:pt x="7966" y="1649"/>
                </a:lnTo>
                <a:lnTo>
                  <a:pt x="7964" y="1652"/>
                </a:lnTo>
                <a:lnTo>
                  <a:pt x="7961" y="1655"/>
                </a:lnTo>
                <a:lnTo>
                  <a:pt x="7960" y="1656"/>
                </a:lnTo>
                <a:lnTo>
                  <a:pt x="7953" y="1660"/>
                </a:lnTo>
                <a:lnTo>
                  <a:pt x="7950" y="1665"/>
                </a:lnTo>
                <a:lnTo>
                  <a:pt x="7950" y="1666"/>
                </a:lnTo>
                <a:lnTo>
                  <a:pt x="7948" y="1669"/>
                </a:lnTo>
                <a:lnTo>
                  <a:pt x="7950" y="1672"/>
                </a:lnTo>
                <a:lnTo>
                  <a:pt x="7953" y="1673"/>
                </a:lnTo>
                <a:lnTo>
                  <a:pt x="7964" y="1676"/>
                </a:lnTo>
                <a:lnTo>
                  <a:pt x="7973" y="1679"/>
                </a:lnTo>
                <a:lnTo>
                  <a:pt x="7964" y="1685"/>
                </a:lnTo>
                <a:lnTo>
                  <a:pt x="7956" y="1691"/>
                </a:lnTo>
                <a:lnTo>
                  <a:pt x="7950" y="1696"/>
                </a:lnTo>
                <a:lnTo>
                  <a:pt x="7941" y="1702"/>
                </a:lnTo>
                <a:lnTo>
                  <a:pt x="7933" y="1705"/>
                </a:lnTo>
                <a:lnTo>
                  <a:pt x="7927" y="1709"/>
                </a:lnTo>
                <a:lnTo>
                  <a:pt x="7935" y="1722"/>
                </a:lnTo>
                <a:lnTo>
                  <a:pt x="7944" y="1735"/>
                </a:lnTo>
                <a:lnTo>
                  <a:pt x="7941" y="1737"/>
                </a:lnTo>
                <a:lnTo>
                  <a:pt x="7935" y="1737"/>
                </a:lnTo>
                <a:lnTo>
                  <a:pt x="7928" y="1735"/>
                </a:lnTo>
                <a:lnTo>
                  <a:pt x="7921" y="1734"/>
                </a:lnTo>
                <a:lnTo>
                  <a:pt x="7918" y="1741"/>
                </a:lnTo>
                <a:lnTo>
                  <a:pt x="7915" y="1747"/>
                </a:lnTo>
                <a:lnTo>
                  <a:pt x="7909" y="1751"/>
                </a:lnTo>
                <a:lnTo>
                  <a:pt x="7904" y="1755"/>
                </a:lnTo>
                <a:lnTo>
                  <a:pt x="7904" y="1758"/>
                </a:lnTo>
                <a:lnTo>
                  <a:pt x="7904" y="1761"/>
                </a:lnTo>
                <a:lnTo>
                  <a:pt x="7911" y="1766"/>
                </a:lnTo>
                <a:lnTo>
                  <a:pt x="7917" y="1770"/>
                </a:lnTo>
                <a:lnTo>
                  <a:pt x="7912" y="1776"/>
                </a:lnTo>
                <a:lnTo>
                  <a:pt x="7909" y="1783"/>
                </a:lnTo>
                <a:lnTo>
                  <a:pt x="7911" y="1784"/>
                </a:lnTo>
                <a:lnTo>
                  <a:pt x="7912" y="1787"/>
                </a:lnTo>
                <a:lnTo>
                  <a:pt x="7925" y="1790"/>
                </a:lnTo>
                <a:lnTo>
                  <a:pt x="7938" y="1794"/>
                </a:lnTo>
                <a:lnTo>
                  <a:pt x="7935" y="1800"/>
                </a:lnTo>
                <a:lnTo>
                  <a:pt x="7933" y="1807"/>
                </a:lnTo>
                <a:lnTo>
                  <a:pt x="7937" y="1810"/>
                </a:lnTo>
                <a:lnTo>
                  <a:pt x="7941" y="1813"/>
                </a:lnTo>
                <a:lnTo>
                  <a:pt x="7947" y="1822"/>
                </a:lnTo>
                <a:lnTo>
                  <a:pt x="7954" y="1830"/>
                </a:lnTo>
                <a:lnTo>
                  <a:pt x="7960" y="1833"/>
                </a:lnTo>
                <a:lnTo>
                  <a:pt x="7969" y="1835"/>
                </a:lnTo>
                <a:lnTo>
                  <a:pt x="7973" y="1836"/>
                </a:lnTo>
                <a:lnTo>
                  <a:pt x="7977" y="1839"/>
                </a:lnTo>
                <a:lnTo>
                  <a:pt x="7981" y="1849"/>
                </a:lnTo>
                <a:lnTo>
                  <a:pt x="7986" y="1862"/>
                </a:lnTo>
                <a:lnTo>
                  <a:pt x="7987" y="1879"/>
                </a:lnTo>
                <a:lnTo>
                  <a:pt x="7990" y="1895"/>
                </a:lnTo>
                <a:lnTo>
                  <a:pt x="7996" y="1897"/>
                </a:lnTo>
                <a:lnTo>
                  <a:pt x="8002" y="1898"/>
                </a:lnTo>
                <a:lnTo>
                  <a:pt x="8006" y="1901"/>
                </a:lnTo>
                <a:lnTo>
                  <a:pt x="8010" y="1904"/>
                </a:lnTo>
                <a:lnTo>
                  <a:pt x="8007" y="1910"/>
                </a:lnTo>
                <a:lnTo>
                  <a:pt x="8006" y="1915"/>
                </a:lnTo>
                <a:lnTo>
                  <a:pt x="8013" y="1917"/>
                </a:lnTo>
                <a:lnTo>
                  <a:pt x="8019" y="1918"/>
                </a:lnTo>
                <a:lnTo>
                  <a:pt x="8026" y="1923"/>
                </a:lnTo>
                <a:lnTo>
                  <a:pt x="8032" y="1927"/>
                </a:lnTo>
                <a:lnTo>
                  <a:pt x="8038" y="1930"/>
                </a:lnTo>
                <a:lnTo>
                  <a:pt x="8043" y="1933"/>
                </a:lnTo>
                <a:lnTo>
                  <a:pt x="8051" y="1935"/>
                </a:lnTo>
                <a:lnTo>
                  <a:pt x="8059" y="1937"/>
                </a:lnTo>
                <a:lnTo>
                  <a:pt x="8058" y="1940"/>
                </a:lnTo>
                <a:lnTo>
                  <a:pt x="8058" y="1941"/>
                </a:lnTo>
                <a:lnTo>
                  <a:pt x="8055" y="1946"/>
                </a:lnTo>
                <a:lnTo>
                  <a:pt x="8053" y="1948"/>
                </a:lnTo>
                <a:lnTo>
                  <a:pt x="8046" y="1953"/>
                </a:lnTo>
                <a:lnTo>
                  <a:pt x="8041" y="1956"/>
                </a:lnTo>
                <a:lnTo>
                  <a:pt x="8042" y="1963"/>
                </a:lnTo>
                <a:lnTo>
                  <a:pt x="8043" y="1970"/>
                </a:lnTo>
                <a:lnTo>
                  <a:pt x="8045" y="1976"/>
                </a:lnTo>
                <a:lnTo>
                  <a:pt x="8046" y="1983"/>
                </a:lnTo>
                <a:lnTo>
                  <a:pt x="8051" y="1986"/>
                </a:lnTo>
                <a:lnTo>
                  <a:pt x="8055" y="1990"/>
                </a:lnTo>
                <a:lnTo>
                  <a:pt x="8061" y="1992"/>
                </a:lnTo>
                <a:lnTo>
                  <a:pt x="8065" y="1995"/>
                </a:lnTo>
                <a:lnTo>
                  <a:pt x="8074" y="1996"/>
                </a:lnTo>
                <a:lnTo>
                  <a:pt x="8081" y="1999"/>
                </a:lnTo>
                <a:lnTo>
                  <a:pt x="8082" y="2002"/>
                </a:lnTo>
                <a:lnTo>
                  <a:pt x="8084" y="2005"/>
                </a:lnTo>
                <a:lnTo>
                  <a:pt x="8077" y="2009"/>
                </a:lnTo>
                <a:lnTo>
                  <a:pt x="8071" y="2013"/>
                </a:lnTo>
                <a:lnTo>
                  <a:pt x="8064" y="2018"/>
                </a:lnTo>
                <a:lnTo>
                  <a:pt x="8058" y="2022"/>
                </a:lnTo>
                <a:lnTo>
                  <a:pt x="8061" y="2028"/>
                </a:lnTo>
                <a:lnTo>
                  <a:pt x="8062" y="2033"/>
                </a:lnTo>
                <a:lnTo>
                  <a:pt x="8061" y="2036"/>
                </a:lnTo>
                <a:lnTo>
                  <a:pt x="8059" y="2041"/>
                </a:lnTo>
                <a:lnTo>
                  <a:pt x="8055" y="2046"/>
                </a:lnTo>
                <a:lnTo>
                  <a:pt x="8051" y="2055"/>
                </a:lnTo>
                <a:lnTo>
                  <a:pt x="8052" y="2061"/>
                </a:lnTo>
                <a:lnTo>
                  <a:pt x="8053" y="2068"/>
                </a:lnTo>
                <a:lnTo>
                  <a:pt x="8055" y="2072"/>
                </a:lnTo>
                <a:lnTo>
                  <a:pt x="8058" y="2078"/>
                </a:lnTo>
                <a:lnTo>
                  <a:pt x="8058" y="2081"/>
                </a:lnTo>
                <a:lnTo>
                  <a:pt x="8056" y="2084"/>
                </a:lnTo>
                <a:lnTo>
                  <a:pt x="8052" y="2087"/>
                </a:lnTo>
                <a:lnTo>
                  <a:pt x="8048" y="2090"/>
                </a:lnTo>
                <a:lnTo>
                  <a:pt x="8039" y="2100"/>
                </a:lnTo>
                <a:lnTo>
                  <a:pt x="8032" y="2110"/>
                </a:lnTo>
                <a:lnTo>
                  <a:pt x="8025" y="2115"/>
                </a:lnTo>
                <a:lnTo>
                  <a:pt x="8019" y="2121"/>
                </a:lnTo>
                <a:lnTo>
                  <a:pt x="8020" y="2126"/>
                </a:lnTo>
                <a:lnTo>
                  <a:pt x="8022" y="2130"/>
                </a:lnTo>
                <a:lnTo>
                  <a:pt x="8028" y="2136"/>
                </a:lnTo>
                <a:lnTo>
                  <a:pt x="8035" y="2141"/>
                </a:lnTo>
                <a:lnTo>
                  <a:pt x="8041" y="2149"/>
                </a:lnTo>
                <a:lnTo>
                  <a:pt x="8045" y="2154"/>
                </a:lnTo>
                <a:lnTo>
                  <a:pt x="8036" y="2154"/>
                </a:lnTo>
                <a:lnTo>
                  <a:pt x="8028" y="2153"/>
                </a:lnTo>
                <a:lnTo>
                  <a:pt x="8026" y="2160"/>
                </a:lnTo>
                <a:lnTo>
                  <a:pt x="8025" y="2166"/>
                </a:lnTo>
                <a:lnTo>
                  <a:pt x="8023" y="2172"/>
                </a:lnTo>
                <a:lnTo>
                  <a:pt x="8020" y="2179"/>
                </a:lnTo>
                <a:lnTo>
                  <a:pt x="8020" y="2183"/>
                </a:lnTo>
                <a:lnTo>
                  <a:pt x="8019" y="2189"/>
                </a:lnTo>
                <a:lnTo>
                  <a:pt x="8017" y="2192"/>
                </a:lnTo>
                <a:lnTo>
                  <a:pt x="8015" y="2196"/>
                </a:lnTo>
                <a:lnTo>
                  <a:pt x="8007" y="2195"/>
                </a:lnTo>
                <a:lnTo>
                  <a:pt x="8002" y="2193"/>
                </a:lnTo>
                <a:lnTo>
                  <a:pt x="7996" y="2195"/>
                </a:lnTo>
                <a:lnTo>
                  <a:pt x="7992" y="2195"/>
                </a:lnTo>
                <a:lnTo>
                  <a:pt x="7983" y="2196"/>
                </a:lnTo>
                <a:lnTo>
                  <a:pt x="7973" y="2196"/>
                </a:lnTo>
                <a:lnTo>
                  <a:pt x="7964" y="2192"/>
                </a:lnTo>
                <a:lnTo>
                  <a:pt x="7956" y="2189"/>
                </a:lnTo>
                <a:lnTo>
                  <a:pt x="7951" y="2195"/>
                </a:lnTo>
                <a:lnTo>
                  <a:pt x="7945" y="2200"/>
                </a:lnTo>
                <a:lnTo>
                  <a:pt x="7943" y="2208"/>
                </a:lnTo>
                <a:lnTo>
                  <a:pt x="7940" y="2215"/>
                </a:lnTo>
                <a:lnTo>
                  <a:pt x="7933" y="2222"/>
                </a:lnTo>
                <a:lnTo>
                  <a:pt x="7925" y="2229"/>
                </a:lnTo>
                <a:lnTo>
                  <a:pt x="7921" y="2228"/>
                </a:lnTo>
                <a:lnTo>
                  <a:pt x="7917" y="2226"/>
                </a:lnTo>
                <a:lnTo>
                  <a:pt x="7907" y="2225"/>
                </a:lnTo>
                <a:lnTo>
                  <a:pt x="7897" y="2223"/>
                </a:lnTo>
                <a:lnTo>
                  <a:pt x="7899" y="2234"/>
                </a:lnTo>
                <a:lnTo>
                  <a:pt x="7902" y="2242"/>
                </a:lnTo>
                <a:lnTo>
                  <a:pt x="7891" y="2245"/>
                </a:lnTo>
                <a:lnTo>
                  <a:pt x="7878" y="2247"/>
                </a:lnTo>
                <a:lnTo>
                  <a:pt x="7876" y="2249"/>
                </a:lnTo>
                <a:lnTo>
                  <a:pt x="7876" y="2252"/>
                </a:lnTo>
                <a:lnTo>
                  <a:pt x="7878" y="2255"/>
                </a:lnTo>
                <a:lnTo>
                  <a:pt x="7879" y="2259"/>
                </a:lnTo>
                <a:lnTo>
                  <a:pt x="7882" y="2265"/>
                </a:lnTo>
                <a:lnTo>
                  <a:pt x="7882" y="2271"/>
                </a:lnTo>
                <a:lnTo>
                  <a:pt x="7881" y="2280"/>
                </a:lnTo>
                <a:lnTo>
                  <a:pt x="7878" y="2281"/>
                </a:lnTo>
                <a:lnTo>
                  <a:pt x="7873" y="2280"/>
                </a:lnTo>
                <a:lnTo>
                  <a:pt x="7869" y="2280"/>
                </a:lnTo>
                <a:lnTo>
                  <a:pt x="7863" y="2280"/>
                </a:lnTo>
                <a:lnTo>
                  <a:pt x="7859" y="2281"/>
                </a:lnTo>
                <a:lnTo>
                  <a:pt x="7852" y="2285"/>
                </a:lnTo>
                <a:lnTo>
                  <a:pt x="7845" y="2290"/>
                </a:lnTo>
                <a:lnTo>
                  <a:pt x="7840" y="2290"/>
                </a:lnTo>
                <a:lnTo>
                  <a:pt x="7835" y="2290"/>
                </a:lnTo>
                <a:lnTo>
                  <a:pt x="7830" y="2291"/>
                </a:lnTo>
                <a:lnTo>
                  <a:pt x="7829" y="2290"/>
                </a:lnTo>
                <a:lnTo>
                  <a:pt x="7827" y="2288"/>
                </a:lnTo>
                <a:lnTo>
                  <a:pt x="7825" y="2285"/>
                </a:lnTo>
                <a:lnTo>
                  <a:pt x="7822" y="2287"/>
                </a:lnTo>
                <a:lnTo>
                  <a:pt x="7817" y="2290"/>
                </a:lnTo>
                <a:lnTo>
                  <a:pt x="7812" y="2288"/>
                </a:lnTo>
                <a:lnTo>
                  <a:pt x="7806" y="2285"/>
                </a:lnTo>
                <a:lnTo>
                  <a:pt x="7799" y="2283"/>
                </a:lnTo>
                <a:lnTo>
                  <a:pt x="7791" y="2278"/>
                </a:lnTo>
                <a:lnTo>
                  <a:pt x="7783" y="2283"/>
                </a:lnTo>
                <a:lnTo>
                  <a:pt x="7773" y="2287"/>
                </a:lnTo>
                <a:lnTo>
                  <a:pt x="7764" y="2291"/>
                </a:lnTo>
                <a:lnTo>
                  <a:pt x="7754" y="2294"/>
                </a:lnTo>
                <a:lnTo>
                  <a:pt x="7751" y="2293"/>
                </a:lnTo>
                <a:lnTo>
                  <a:pt x="7750" y="2291"/>
                </a:lnTo>
                <a:lnTo>
                  <a:pt x="7750" y="2287"/>
                </a:lnTo>
                <a:lnTo>
                  <a:pt x="7747" y="2284"/>
                </a:lnTo>
                <a:lnTo>
                  <a:pt x="7745" y="2281"/>
                </a:lnTo>
                <a:lnTo>
                  <a:pt x="7744" y="2277"/>
                </a:lnTo>
                <a:lnTo>
                  <a:pt x="7744" y="2271"/>
                </a:lnTo>
                <a:lnTo>
                  <a:pt x="7741" y="2270"/>
                </a:lnTo>
                <a:lnTo>
                  <a:pt x="7734" y="2267"/>
                </a:lnTo>
                <a:lnTo>
                  <a:pt x="7727" y="2262"/>
                </a:lnTo>
                <a:lnTo>
                  <a:pt x="7721" y="2267"/>
                </a:lnTo>
                <a:lnTo>
                  <a:pt x="7714" y="2270"/>
                </a:lnTo>
                <a:lnTo>
                  <a:pt x="7704" y="2271"/>
                </a:lnTo>
                <a:lnTo>
                  <a:pt x="7695" y="2270"/>
                </a:lnTo>
                <a:lnTo>
                  <a:pt x="7691" y="2270"/>
                </a:lnTo>
                <a:lnTo>
                  <a:pt x="7686" y="2270"/>
                </a:lnTo>
                <a:lnTo>
                  <a:pt x="7682" y="2270"/>
                </a:lnTo>
                <a:lnTo>
                  <a:pt x="7679" y="2271"/>
                </a:lnTo>
                <a:lnTo>
                  <a:pt x="7675" y="2271"/>
                </a:lnTo>
                <a:lnTo>
                  <a:pt x="7670" y="2274"/>
                </a:lnTo>
                <a:lnTo>
                  <a:pt x="7666" y="2277"/>
                </a:lnTo>
                <a:lnTo>
                  <a:pt x="7660" y="2281"/>
                </a:lnTo>
                <a:lnTo>
                  <a:pt x="7656" y="2281"/>
                </a:lnTo>
                <a:lnTo>
                  <a:pt x="7652" y="2283"/>
                </a:lnTo>
                <a:lnTo>
                  <a:pt x="7647" y="2288"/>
                </a:lnTo>
                <a:lnTo>
                  <a:pt x="7646" y="2293"/>
                </a:lnTo>
                <a:lnTo>
                  <a:pt x="7640" y="2293"/>
                </a:lnTo>
                <a:lnTo>
                  <a:pt x="7633" y="2293"/>
                </a:lnTo>
                <a:lnTo>
                  <a:pt x="7630" y="2294"/>
                </a:lnTo>
                <a:lnTo>
                  <a:pt x="7626" y="2297"/>
                </a:lnTo>
                <a:lnTo>
                  <a:pt x="7620" y="2301"/>
                </a:lnTo>
                <a:lnTo>
                  <a:pt x="7617" y="2304"/>
                </a:lnTo>
                <a:lnTo>
                  <a:pt x="7611" y="2304"/>
                </a:lnTo>
                <a:lnTo>
                  <a:pt x="7606" y="2304"/>
                </a:lnTo>
                <a:lnTo>
                  <a:pt x="7597" y="2304"/>
                </a:lnTo>
                <a:lnTo>
                  <a:pt x="7587" y="2304"/>
                </a:lnTo>
                <a:lnTo>
                  <a:pt x="7575" y="2308"/>
                </a:lnTo>
                <a:lnTo>
                  <a:pt x="7567" y="2313"/>
                </a:lnTo>
                <a:lnTo>
                  <a:pt x="7555" y="2317"/>
                </a:lnTo>
                <a:lnTo>
                  <a:pt x="7544" y="2320"/>
                </a:lnTo>
                <a:lnTo>
                  <a:pt x="7532" y="2333"/>
                </a:lnTo>
                <a:lnTo>
                  <a:pt x="7524" y="2343"/>
                </a:lnTo>
                <a:lnTo>
                  <a:pt x="7513" y="2352"/>
                </a:lnTo>
                <a:lnTo>
                  <a:pt x="7499" y="2362"/>
                </a:lnTo>
                <a:lnTo>
                  <a:pt x="7499" y="2366"/>
                </a:lnTo>
                <a:lnTo>
                  <a:pt x="7502" y="2369"/>
                </a:lnTo>
                <a:lnTo>
                  <a:pt x="7505" y="2372"/>
                </a:lnTo>
                <a:lnTo>
                  <a:pt x="7509" y="2373"/>
                </a:lnTo>
                <a:lnTo>
                  <a:pt x="7519" y="2378"/>
                </a:lnTo>
                <a:lnTo>
                  <a:pt x="7528" y="2382"/>
                </a:lnTo>
                <a:lnTo>
                  <a:pt x="7535" y="2388"/>
                </a:lnTo>
                <a:lnTo>
                  <a:pt x="7538" y="2395"/>
                </a:lnTo>
                <a:lnTo>
                  <a:pt x="7539" y="2402"/>
                </a:lnTo>
                <a:lnTo>
                  <a:pt x="7539" y="2409"/>
                </a:lnTo>
                <a:lnTo>
                  <a:pt x="7538" y="2418"/>
                </a:lnTo>
                <a:lnTo>
                  <a:pt x="7535" y="2427"/>
                </a:lnTo>
                <a:lnTo>
                  <a:pt x="7537" y="2434"/>
                </a:lnTo>
                <a:lnTo>
                  <a:pt x="7538" y="2441"/>
                </a:lnTo>
                <a:lnTo>
                  <a:pt x="7537" y="2447"/>
                </a:lnTo>
                <a:lnTo>
                  <a:pt x="7532" y="2454"/>
                </a:lnTo>
                <a:lnTo>
                  <a:pt x="7525" y="2470"/>
                </a:lnTo>
                <a:lnTo>
                  <a:pt x="7516" y="2484"/>
                </a:lnTo>
                <a:lnTo>
                  <a:pt x="7503" y="2490"/>
                </a:lnTo>
                <a:lnTo>
                  <a:pt x="7488" y="2494"/>
                </a:lnTo>
                <a:lnTo>
                  <a:pt x="7479" y="2493"/>
                </a:lnTo>
                <a:lnTo>
                  <a:pt x="7482" y="2484"/>
                </a:lnTo>
                <a:lnTo>
                  <a:pt x="7483" y="2475"/>
                </a:lnTo>
                <a:lnTo>
                  <a:pt x="7488" y="2457"/>
                </a:lnTo>
                <a:lnTo>
                  <a:pt x="7492" y="2439"/>
                </a:lnTo>
                <a:lnTo>
                  <a:pt x="7453" y="2427"/>
                </a:lnTo>
                <a:lnTo>
                  <a:pt x="7427" y="2418"/>
                </a:lnTo>
                <a:lnTo>
                  <a:pt x="7418" y="2414"/>
                </a:lnTo>
                <a:lnTo>
                  <a:pt x="7411" y="2406"/>
                </a:lnTo>
                <a:lnTo>
                  <a:pt x="7405" y="2396"/>
                </a:lnTo>
                <a:lnTo>
                  <a:pt x="7401" y="2383"/>
                </a:lnTo>
                <a:lnTo>
                  <a:pt x="7400" y="2375"/>
                </a:lnTo>
                <a:lnTo>
                  <a:pt x="7400" y="2360"/>
                </a:lnTo>
                <a:lnTo>
                  <a:pt x="7400" y="2353"/>
                </a:lnTo>
                <a:lnTo>
                  <a:pt x="7398" y="2346"/>
                </a:lnTo>
                <a:lnTo>
                  <a:pt x="7395" y="2337"/>
                </a:lnTo>
                <a:lnTo>
                  <a:pt x="7391" y="2330"/>
                </a:lnTo>
                <a:lnTo>
                  <a:pt x="7384" y="2324"/>
                </a:lnTo>
                <a:lnTo>
                  <a:pt x="7377" y="2319"/>
                </a:lnTo>
                <a:lnTo>
                  <a:pt x="7367" y="2310"/>
                </a:lnTo>
                <a:lnTo>
                  <a:pt x="7357" y="2300"/>
                </a:lnTo>
                <a:lnTo>
                  <a:pt x="7349" y="2293"/>
                </a:lnTo>
                <a:lnTo>
                  <a:pt x="7342" y="2285"/>
                </a:lnTo>
                <a:lnTo>
                  <a:pt x="7341" y="2280"/>
                </a:lnTo>
                <a:lnTo>
                  <a:pt x="7341" y="2272"/>
                </a:lnTo>
                <a:lnTo>
                  <a:pt x="7345" y="2258"/>
                </a:lnTo>
                <a:lnTo>
                  <a:pt x="7346" y="2245"/>
                </a:lnTo>
                <a:lnTo>
                  <a:pt x="7335" y="2223"/>
                </a:lnTo>
                <a:lnTo>
                  <a:pt x="7326" y="2212"/>
                </a:lnTo>
                <a:lnTo>
                  <a:pt x="7319" y="2202"/>
                </a:lnTo>
                <a:lnTo>
                  <a:pt x="7313" y="2192"/>
                </a:lnTo>
                <a:lnTo>
                  <a:pt x="7308" y="2185"/>
                </a:lnTo>
                <a:lnTo>
                  <a:pt x="7302" y="2176"/>
                </a:lnTo>
                <a:lnTo>
                  <a:pt x="7297" y="2175"/>
                </a:lnTo>
                <a:lnTo>
                  <a:pt x="7293" y="2173"/>
                </a:lnTo>
                <a:lnTo>
                  <a:pt x="7287" y="2173"/>
                </a:lnTo>
                <a:lnTo>
                  <a:pt x="7282" y="2175"/>
                </a:lnTo>
                <a:lnTo>
                  <a:pt x="7270" y="2177"/>
                </a:lnTo>
                <a:lnTo>
                  <a:pt x="7263" y="2182"/>
                </a:lnTo>
                <a:lnTo>
                  <a:pt x="7259" y="2185"/>
                </a:lnTo>
                <a:lnTo>
                  <a:pt x="7254" y="2187"/>
                </a:lnTo>
                <a:lnTo>
                  <a:pt x="7250" y="2189"/>
                </a:lnTo>
                <a:lnTo>
                  <a:pt x="7247" y="2187"/>
                </a:lnTo>
                <a:lnTo>
                  <a:pt x="7251" y="2166"/>
                </a:lnTo>
                <a:lnTo>
                  <a:pt x="7256" y="2147"/>
                </a:lnTo>
                <a:lnTo>
                  <a:pt x="7251" y="2141"/>
                </a:lnTo>
                <a:lnTo>
                  <a:pt x="7244" y="2137"/>
                </a:lnTo>
                <a:lnTo>
                  <a:pt x="7240" y="2134"/>
                </a:lnTo>
                <a:lnTo>
                  <a:pt x="7237" y="2130"/>
                </a:lnTo>
                <a:lnTo>
                  <a:pt x="7236" y="2127"/>
                </a:lnTo>
                <a:lnTo>
                  <a:pt x="7236" y="2124"/>
                </a:lnTo>
                <a:lnTo>
                  <a:pt x="7236" y="2110"/>
                </a:lnTo>
                <a:lnTo>
                  <a:pt x="7234" y="2101"/>
                </a:lnTo>
                <a:lnTo>
                  <a:pt x="7231" y="2095"/>
                </a:lnTo>
                <a:lnTo>
                  <a:pt x="7228" y="2088"/>
                </a:lnTo>
                <a:lnTo>
                  <a:pt x="7227" y="2082"/>
                </a:lnTo>
                <a:lnTo>
                  <a:pt x="7227" y="2078"/>
                </a:lnTo>
                <a:lnTo>
                  <a:pt x="7227" y="2074"/>
                </a:lnTo>
                <a:lnTo>
                  <a:pt x="7223" y="2068"/>
                </a:lnTo>
                <a:lnTo>
                  <a:pt x="7215" y="2064"/>
                </a:lnTo>
                <a:lnTo>
                  <a:pt x="7208" y="2061"/>
                </a:lnTo>
                <a:lnTo>
                  <a:pt x="7194" y="2056"/>
                </a:lnTo>
                <a:lnTo>
                  <a:pt x="7178" y="2054"/>
                </a:lnTo>
                <a:lnTo>
                  <a:pt x="7175" y="2054"/>
                </a:lnTo>
                <a:lnTo>
                  <a:pt x="7171" y="2054"/>
                </a:lnTo>
                <a:lnTo>
                  <a:pt x="7168" y="2055"/>
                </a:lnTo>
                <a:lnTo>
                  <a:pt x="7164" y="2058"/>
                </a:lnTo>
                <a:lnTo>
                  <a:pt x="7156" y="2064"/>
                </a:lnTo>
                <a:lnTo>
                  <a:pt x="7145" y="2071"/>
                </a:lnTo>
                <a:lnTo>
                  <a:pt x="7139" y="2075"/>
                </a:lnTo>
                <a:lnTo>
                  <a:pt x="7130" y="2078"/>
                </a:lnTo>
                <a:lnTo>
                  <a:pt x="7122" y="2081"/>
                </a:lnTo>
                <a:lnTo>
                  <a:pt x="7113" y="2084"/>
                </a:lnTo>
                <a:lnTo>
                  <a:pt x="7102" y="2085"/>
                </a:lnTo>
                <a:lnTo>
                  <a:pt x="7090" y="2085"/>
                </a:lnTo>
                <a:lnTo>
                  <a:pt x="7076" y="2084"/>
                </a:lnTo>
                <a:lnTo>
                  <a:pt x="7060" y="2082"/>
                </a:lnTo>
                <a:lnTo>
                  <a:pt x="7040" y="2078"/>
                </a:lnTo>
                <a:lnTo>
                  <a:pt x="7018" y="2077"/>
                </a:lnTo>
                <a:lnTo>
                  <a:pt x="7002" y="2079"/>
                </a:lnTo>
                <a:lnTo>
                  <a:pt x="6986" y="2079"/>
                </a:lnTo>
                <a:lnTo>
                  <a:pt x="6971" y="2081"/>
                </a:lnTo>
                <a:lnTo>
                  <a:pt x="6956" y="2081"/>
                </a:lnTo>
                <a:lnTo>
                  <a:pt x="6946" y="2081"/>
                </a:lnTo>
                <a:lnTo>
                  <a:pt x="6940" y="2081"/>
                </a:lnTo>
                <a:lnTo>
                  <a:pt x="6936" y="2081"/>
                </a:lnTo>
                <a:lnTo>
                  <a:pt x="6929" y="2078"/>
                </a:lnTo>
                <a:lnTo>
                  <a:pt x="6923" y="2075"/>
                </a:lnTo>
                <a:lnTo>
                  <a:pt x="6920" y="2074"/>
                </a:lnTo>
                <a:lnTo>
                  <a:pt x="6917" y="2071"/>
                </a:lnTo>
                <a:lnTo>
                  <a:pt x="6916" y="2068"/>
                </a:lnTo>
                <a:lnTo>
                  <a:pt x="6913" y="2065"/>
                </a:lnTo>
                <a:lnTo>
                  <a:pt x="6909" y="2064"/>
                </a:lnTo>
                <a:lnTo>
                  <a:pt x="6903" y="2064"/>
                </a:lnTo>
                <a:lnTo>
                  <a:pt x="6894" y="2064"/>
                </a:lnTo>
                <a:lnTo>
                  <a:pt x="6881" y="2068"/>
                </a:lnTo>
                <a:lnTo>
                  <a:pt x="6871" y="2074"/>
                </a:lnTo>
                <a:lnTo>
                  <a:pt x="6861" y="2078"/>
                </a:lnTo>
                <a:lnTo>
                  <a:pt x="6850" y="2081"/>
                </a:lnTo>
                <a:lnTo>
                  <a:pt x="6837" y="2081"/>
                </a:lnTo>
                <a:lnTo>
                  <a:pt x="6824" y="2079"/>
                </a:lnTo>
                <a:lnTo>
                  <a:pt x="6811" y="2078"/>
                </a:lnTo>
                <a:lnTo>
                  <a:pt x="6801" y="2077"/>
                </a:lnTo>
                <a:lnTo>
                  <a:pt x="6785" y="2065"/>
                </a:lnTo>
                <a:lnTo>
                  <a:pt x="6775" y="2056"/>
                </a:lnTo>
                <a:lnTo>
                  <a:pt x="6768" y="2048"/>
                </a:lnTo>
                <a:lnTo>
                  <a:pt x="6759" y="2041"/>
                </a:lnTo>
                <a:lnTo>
                  <a:pt x="6740" y="2025"/>
                </a:lnTo>
                <a:lnTo>
                  <a:pt x="6721" y="2012"/>
                </a:lnTo>
                <a:lnTo>
                  <a:pt x="6713" y="2006"/>
                </a:lnTo>
                <a:lnTo>
                  <a:pt x="6706" y="2002"/>
                </a:lnTo>
                <a:lnTo>
                  <a:pt x="6698" y="1999"/>
                </a:lnTo>
                <a:lnTo>
                  <a:pt x="6693" y="1997"/>
                </a:lnTo>
                <a:lnTo>
                  <a:pt x="6685" y="1996"/>
                </a:lnTo>
                <a:lnTo>
                  <a:pt x="6681" y="1997"/>
                </a:lnTo>
                <a:lnTo>
                  <a:pt x="6678" y="2000"/>
                </a:lnTo>
                <a:lnTo>
                  <a:pt x="6671" y="2005"/>
                </a:lnTo>
                <a:lnTo>
                  <a:pt x="6661" y="2009"/>
                </a:lnTo>
                <a:lnTo>
                  <a:pt x="6652" y="2013"/>
                </a:lnTo>
                <a:lnTo>
                  <a:pt x="6642" y="2020"/>
                </a:lnTo>
                <a:lnTo>
                  <a:pt x="6634" y="2026"/>
                </a:lnTo>
                <a:lnTo>
                  <a:pt x="6615" y="2041"/>
                </a:lnTo>
                <a:lnTo>
                  <a:pt x="6598" y="2055"/>
                </a:lnTo>
                <a:lnTo>
                  <a:pt x="6583" y="2054"/>
                </a:lnTo>
                <a:lnTo>
                  <a:pt x="6566" y="2049"/>
                </a:lnTo>
                <a:lnTo>
                  <a:pt x="6549" y="2045"/>
                </a:lnTo>
                <a:lnTo>
                  <a:pt x="6536" y="2042"/>
                </a:lnTo>
                <a:lnTo>
                  <a:pt x="6521" y="2039"/>
                </a:lnTo>
                <a:lnTo>
                  <a:pt x="6508" y="2036"/>
                </a:lnTo>
                <a:lnTo>
                  <a:pt x="6494" y="2032"/>
                </a:lnTo>
                <a:lnTo>
                  <a:pt x="6480" y="2031"/>
                </a:lnTo>
                <a:lnTo>
                  <a:pt x="6468" y="2031"/>
                </a:lnTo>
                <a:lnTo>
                  <a:pt x="6455" y="2033"/>
                </a:lnTo>
                <a:lnTo>
                  <a:pt x="6444" y="2035"/>
                </a:lnTo>
                <a:lnTo>
                  <a:pt x="6432" y="2036"/>
                </a:lnTo>
                <a:lnTo>
                  <a:pt x="6410" y="2046"/>
                </a:lnTo>
                <a:lnTo>
                  <a:pt x="6389" y="2056"/>
                </a:lnTo>
                <a:lnTo>
                  <a:pt x="6377" y="2056"/>
                </a:lnTo>
                <a:lnTo>
                  <a:pt x="6366" y="2058"/>
                </a:lnTo>
                <a:lnTo>
                  <a:pt x="6347" y="2068"/>
                </a:lnTo>
                <a:lnTo>
                  <a:pt x="6330" y="2075"/>
                </a:lnTo>
                <a:lnTo>
                  <a:pt x="6323" y="2078"/>
                </a:lnTo>
                <a:lnTo>
                  <a:pt x="6315" y="2079"/>
                </a:lnTo>
                <a:lnTo>
                  <a:pt x="6308" y="2079"/>
                </a:lnTo>
                <a:lnTo>
                  <a:pt x="6300" y="2079"/>
                </a:lnTo>
                <a:lnTo>
                  <a:pt x="6285" y="2077"/>
                </a:lnTo>
                <a:lnTo>
                  <a:pt x="6274" y="2074"/>
                </a:lnTo>
                <a:lnTo>
                  <a:pt x="6261" y="2068"/>
                </a:lnTo>
                <a:lnTo>
                  <a:pt x="6248" y="2061"/>
                </a:lnTo>
                <a:lnTo>
                  <a:pt x="6239" y="2055"/>
                </a:lnTo>
                <a:lnTo>
                  <a:pt x="6230" y="2051"/>
                </a:lnTo>
                <a:lnTo>
                  <a:pt x="6222" y="2046"/>
                </a:lnTo>
                <a:lnTo>
                  <a:pt x="6215" y="2045"/>
                </a:lnTo>
                <a:lnTo>
                  <a:pt x="6207" y="2049"/>
                </a:lnTo>
                <a:lnTo>
                  <a:pt x="6200" y="2054"/>
                </a:lnTo>
                <a:lnTo>
                  <a:pt x="6205" y="2061"/>
                </a:lnTo>
                <a:lnTo>
                  <a:pt x="6210" y="2082"/>
                </a:lnTo>
                <a:lnTo>
                  <a:pt x="6209" y="2088"/>
                </a:lnTo>
                <a:lnTo>
                  <a:pt x="6209" y="2092"/>
                </a:lnTo>
                <a:lnTo>
                  <a:pt x="6209" y="2095"/>
                </a:lnTo>
                <a:lnTo>
                  <a:pt x="6205" y="2101"/>
                </a:lnTo>
                <a:lnTo>
                  <a:pt x="6199" y="2104"/>
                </a:lnTo>
                <a:lnTo>
                  <a:pt x="6193" y="2110"/>
                </a:lnTo>
                <a:lnTo>
                  <a:pt x="6193" y="2110"/>
                </a:lnTo>
                <a:lnTo>
                  <a:pt x="6193" y="2110"/>
                </a:lnTo>
                <a:lnTo>
                  <a:pt x="6184" y="2120"/>
                </a:lnTo>
                <a:lnTo>
                  <a:pt x="6177" y="2128"/>
                </a:lnTo>
                <a:lnTo>
                  <a:pt x="6177" y="2130"/>
                </a:lnTo>
                <a:lnTo>
                  <a:pt x="6176" y="2130"/>
                </a:lnTo>
                <a:lnTo>
                  <a:pt x="6174" y="2130"/>
                </a:lnTo>
                <a:lnTo>
                  <a:pt x="6177" y="2123"/>
                </a:lnTo>
                <a:lnTo>
                  <a:pt x="6183" y="2115"/>
                </a:lnTo>
                <a:lnTo>
                  <a:pt x="6189" y="2108"/>
                </a:lnTo>
                <a:lnTo>
                  <a:pt x="6196" y="2103"/>
                </a:lnTo>
                <a:lnTo>
                  <a:pt x="6202" y="2097"/>
                </a:lnTo>
                <a:lnTo>
                  <a:pt x="6207" y="2092"/>
                </a:lnTo>
                <a:lnTo>
                  <a:pt x="6210" y="2088"/>
                </a:lnTo>
                <a:lnTo>
                  <a:pt x="6212" y="2084"/>
                </a:lnTo>
                <a:lnTo>
                  <a:pt x="6205" y="2071"/>
                </a:lnTo>
                <a:lnTo>
                  <a:pt x="6197" y="2058"/>
                </a:lnTo>
                <a:lnTo>
                  <a:pt x="6190" y="2062"/>
                </a:lnTo>
                <a:lnTo>
                  <a:pt x="6186" y="2067"/>
                </a:lnTo>
                <a:lnTo>
                  <a:pt x="6181" y="2074"/>
                </a:lnTo>
                <a:lnTo>
                  <a:pt x="6176" y="2079"/>
                </a:lnTo>
                <a:lnTo>
                  <a:pt x="6169" y="2085"/>
                </a:lnTo>
                <a:lnTo>
                  <a:pt x="6160" y="2088"/>
                </a:lnTo>
                <a:lnTo>
                  <a:pt x="6150" y="2092"/>
                </a:lnTo>
                <a:lnTo>
                  <a:pt x="6138" y="2094"/>
                </a:lnTo>
                <a:lnTo>
                  <a:pt x="6130" y="2095"/>
                </a:lnTo>
                <a:lnTo>
                  <a:pt x="6122" y="2094"/>
                </a:lnTo>
                <a:lnTo>
                  <a:pt x="6112" y="2090"/>
                </a:lnTo>
                <a:lnTo>
                  <a:pt x="6102" y="2087"/>
                </a:lnTo>
                <a:lnTo>
                  <a:pt x="6095" y="2094"/>
                </a:lnTo>
                <a:lnTo>
                  <a:pt x="6081" y="2105"/>
                </a:lnTo>
                <a:lnTo>
                  <a:pt x="6072" y="2111"/>
                </a:lnTo>
                <a:lnTo>
                  <a:pt x="6062" y="2114"/>
                </a:lnTo>
                <a:lnTo>
                  <a:pt x="6052" y="2115"/>
                </a:lnTo>
                <a:lnTo>
                  <a:pt x="6042" y="2115"/>
                </a:lnTo>
                <a:lnTo>
                  <a:pt x="6037" y="2114"/>
                </a:lnTo>
                <a:lnTo>
                  <a:pt x="6035" y="2111"/>
                </a:lnTo>
                <a:lnTo>
                  <a:pt x="6032" y="2108"/>
                </a:lnTo>
                <a:lnTo>
                  <a:pt x="6029" y="2103"/>
                </a:lnTo>
                <a:lnTo>
                  <a:pt x="6025" y="2092"/>
                </a:lnTo>
                <a:lnTo>
                  <a:pt x="6020" y="2085"/>
                </a:lnTo>
                <a:lnTo>
                  <a:pt x="6019" y="2079"/>
                </a:lnTo>
                <a:lnTo>
                  <a:pt x="6017" y="2074"/>
                </a:lnTo>
                <a:lnTo>
                  <a:pt x="6016" y="2071"/>
                </a:lnTo>
                <a:lnTo>
                  <a:pt x="6014" y="2068"/>
                </a:lnTo>
                <a:lnTo>
                  <a:pt x="6010" y="2065"/>
                </a:lnTo>
                <a:lnTo>
                  <a:pt x="6006" y="2064"/>
                </a:lnTo>
                <a:lnTo>
                  <a:pt x="5996" y="2062"/>
                </a:lnTo>
                <a:lnTo>
                  <a:pt x="5987" y="2061"/>
                </a:lnTo>
                <a:lnTo>
                  <a:pt x="5978" y="2055"/>
                </a:lnTo>
                <a:lnTo>
                  <a:pt x="5970" y="2051"/>
                </a:lnTo>
                <a:lnTo>
                  <a:pt x="5965" y="2049"/>
                </a:lnTo>
                <a:lnTo>
                  <a:pt x="5961" y="2048"/>
                </a:lnTo>
                <a:lnTo>
                  <a:pt x="5955" y="2048"/>
                </a:lnTo>
                <a:lnTo>
                  <a:pt x="5950" y="2051"/>
                </a:lnTo>
                <a:lnTo>
                  <a:pt x="5934" y="2055"/>
                </a:lnTo>
                <a:lnTo>
                  <a:pt x="5915" y="2059"/>
                </a:lnTo>
                <a:lnTo>
                  <a:pt x="5895" y="2062"/>
                </a:lnTo>
                <a:lnTo>
                  <a:pt x="5882" y="2062"/>
                </a:lnTo>
                <a:lnTo>
                  <a:pt x="5872" y="2061"/>
                </a:lnTo>
                <a:lnTo>
                  <a:pt x="5865" y="2056"/>
                </a:lnTo>
                <a:lnTo>
                  <a:pt x="5859" y="2054"/>
                </a:lnTo>
                <a:lnTo>
                  <a:pt x="5856" y="2051"/>
                </a:lnTo>
                <a:lnTo>
                  <a:pt x="5852" y="2045"/>
                </a:lnTo>
                <a:lnTo>
                  <a:pt x="5849" y="2042"/>
                </a:lnTo>
                <a:lnTo>
                  <a:pt x="5833" y="2028"/>
                </a:lnTo>
                <a:lnTo>
                  <a:pt x="5814" y="2012"/>
                </a:lnTo>
                <a:lnTo>
                  <a:pt x="5794" y="2020"/>
                </a:lnTo>
                <a:lnTo>
                  <a:pt x="5777" y="2029"/>
                </a:lnTo>
                <a:lnTo>
                  <a:pt x="5757" y="2018"/>
                </a:lnTo>
                <a:lnTo>
                  <a:pt x="5738" y="2006"/>
                </a:lnTo>
                <a:lnTo>
                  <a:pt x="5728" y="2010"/>
                </a:lnTo>
                <a:lnTo>
                  <a:pt x="5713" y="2015"/>
                </a:lnTo>
                <a:lnTo>
                  <a:pt x="5705" y="2010"/>
                </a:lnTo>
                <a:lnTo>
                  <a:pt x="5695" y="2003"/>
                </a:lnTo>
                <a:lnTo>
                  <a:pt x="5686" y="2003"/>
                </a:lnTo>
                <a:lnTo>
                  <a:pt x="5679" y="2005"/>
                </a:lnTo>
                <a:lnTo>
                  <a:pt x="5665" y="2005"/>
                </a:lnTo>
                <a:lnTo>
                  <a:pt x="5637" y="2000"/>
                </a:lnTo>
                <a:lnTo>
                  <a:pt x="5630" y="2000"/>
                </a:lnTo>
                <a:lnTo>
                  <a:pt x="5623" y="2000"/>
                </a:lnTo>
                <a:lnTo>
                  <a:pt x="5616" y="1990"/>
                </a:lnTo>
                <a:lnTo>
                  <a:pt x="5608" y="1979"/>
                </a:lnTo>
                <a:lnTo>
                  <a:pt x="5600" y="1971"/>
                </a:lnTo>
                <a:lnTo>
                  <a:pt x="5591" y="1964"/>
                </a:lnTo>
                <a:lnTo>
                  <a:pt x="5587" y="1956"/>
                </a:lnTo>
                <a:lnTo>
                  <a:pt x="5587" y="1947"/>
                </a:lnTo>
                <a:lnTo>
                  <a:pt x="5584" y="1944"/>
                </a:lnTo>
                <a:lnTo>
                  <a:pt x="5582" y="1941"/>
                </a:lnTo>
                <a:lnTo>
                  <a:pt x="5574" y="1938"/>
                </a:lnTo>
                <a:lnTo>
                  <a:pt x="5559" y="1938"/>
                </a:lnTo>
                <a:lnTo>
                  <a:pt x="5552" y="1925"/>
                </a:lnTo>
                <a:lnTo>
                  <a:pt x="5546" y="1914"/>
                </a:lnTo>
                <a:lnTo>
                  <a:pt x="5536" y="1911"/>
                </a:lnTo>
                <a:lnTo>
                  <a:pt x="5526" y="1907"/>
                </a:lnTo>
                <a:lnTo>
                  <a:pt x="5522" y="1902"/>
                </a:lnTo>
                <a:lnTo>
                  <a:pt x="5518" y="1899"/>
                </a:lnTo>
                <a:lnTo>
                  <a:pt x="5513" y="1899"/>
                </a:lnTo>
                <a:lnTo>
                  <a:pt x="5509" y="1897"/>
                </a:lnTo>
                <a:lnTo>
                  <a:pt x="5505" y="1895"/>
                </a:lnTo>
                <a:lnTo>
                  <a:pt x="5500" y="1892"/>
                </a:lnTo>
                <a:lnTo>
                  <a:pt x="5492" y="1885"/>
                </a:lnTo>
                <a:lnTo>
                  <a:pt x="5483" y="1878"/>
                </a:lnTo>
                <a:lnTo>
                  <a:pt x="5472" y="1876"/>
                </a:lnTo>
                <a:lnTo>
                  <a:pt x="5463" y="1875"/>
                </a:lnTo>
                <a:lnTo>
                  <a:pt x="5459" y="1868"/>
                </a:lnTo>
                <a:lnTo>
                  <a:pt x="5451" y="1858"/>
                </a:lnTo>
                <a:lnTo>
                  <a:pt x="5450" y="1856"/>
                </a:lnTo>
                <a:lnTo>
                  <a:pt x="5449" y="1856"/>
                </a:lnTo>
                <a:lnTo>
                  <a:pt x="5447" y="1858"/>
                </a:lnTo>
                <a:lnTo>
                  <a:pt x="5446" y="1858"/>
                </a:lnTo>
                <a:lnTo>
                  <a:pt x="5443" y="1861"/>
                </a:lnTo>
                <a:lnTo>
                  <a:pt x="5438" y="1863"/>
                </a:lnTo>
                <a:lnTo>
                  <a:pt x="5430" y="1868"/>
                </a:lnTo>
                <a:lnTo>
                  <a:pt x="5421" y="1872"/>
                </a:lnTo>
                <a:lnTo>
                  <a:pt x="5417" y="1872"/>
                </a:lnTo>
                <a:lnTo>
                  <a:pt x="5413" y="1872"/>
                </a:lnTo>
                <a:lnTo>
                  <a:pt x="5408" y="1871"/>
                </a:lnTo>
                <a:lnTo>
                  <a:pt x="5404" y="1866"/>
                </a:lnTo>
                <a:lnTo>
                  <a:pt x="5400" y="1858"/>
                </a:lnTo>
                <a:lnTo>
                  <a:pt x="5397" y="1845"/>
                </a:lnTo>
                <a:lnTo>
                  <a:pt x="5388" y="1830"/>
                </a:lnTo>
                <a:lnTo>
                  <a:pt x="5379" y="1815"/>
                </a:lnTo>
                <a:lnTo>
                  <a:pt x="5378" y="1813"/>
                </a:lnTo>
                <a:lnTo>
                  <a:pt x="5377" y="1813"/>
                </a:lnTo>
                <a:lnTo>
                  <a:pt x="5374" y="1817"/>
                </a:lnTo>
                <a:lnTo>
                  <a:pt x="5372" y="1820"/>
                </a:lnTo>
                <a:lnTo>
                  <a:pt x="5371" y="1825"/>
                </a:lnTo>
                <a:lnTo>
                  <a:pt x="5368" y="1826"/>
                </a:lnTo>
                <a:lnTo>
                  <a:pt x="5364" y="1826"/>
                </a:lnTo>
                <a:lnTo>
                  <a:pt x="5361" y="1822"/>
                </a:lnTo>
                <a:lnTo>
                  <a:pt x="5356" y="1816"/>
                </a:lnTo>
                <a:lnTo>
                  <a:pt x="5355" y="1810"/>
                </a:lnTo>
                <a:lnTo>
                  <a:pt x="5352" y="1803"/>
                </a:lnTo>
                <a:lnTo>
                  <a:pt x="5351" y="1796"/>
                </a:lnTo>
                <a:lnTo>
                  <a:pt x="5349" y="1780"/>
                </a:lnTo>
                <a:lnTo>
                  <a:pt x="5349" y="1764"/>
                </a:lnTo>
                <a:lnTo>
                  <a:pt x="5349" y="1750"/>
                </a:lnTo>
                <a:lnTo>
                  <a:pt x="5349" y="1737"/>
                </a:lnTo>
                <a:lnTo>
                  <a:pt x="5349" y="1731"/>
                </a:lnTo>
                <a:lnTo>
                  <a:pt x="5348" y="1727"/>
                </a:lnTo>
                <a:lnTo>
                  <a:pt x="5346" y="1722"/>
                </a:lnTo>
                <a:lnTo>
                  <a:pt x="5343" y="1719"/>
                </a:lnTo>
                <a:lnTo>
                  <a:pt x="5322" y="1711"/>
                </a:lnTo>
                <a:lnTo>
                  <a:pt x="5303" y="1702"/>
                </a:lnTo>
                <a:lnTo>
                  <a:pt x="5287" y="1702"/>
                </a:lnTo>
                <a:lnTo>
                  <a:pt x="5273" y="1702"/>
                </a:lnTo>
                <a:lnTo>
                  <a:pt x="5260" y="1701"/>
                </a:lnTo>
                <a:lnTo>
                  <a:pt x="5245" y="1701"/>
                </a:lnTo>
                <a:lnTo>
                  <a:pt x="5238" y="1692"/>
                </a:lnTo>
                <a:lnTo>
                  <a:pt x="5233" y="1685"/>
                </a:lnTo>
                <a:lnTo>
                  <a:pt x="5220" y="1689"/>
                </a:lnTo>
                <a:lnTo>
                  <a:pt x="5207" y="1695"/>
                </a:lnTo>
                <a:lnTo>
                  <a:pt x="5195" y="1695"/>
                </a:lnTo>
                <a:lnTo>
                  <a:pt x="5184" y="1694"/>
                </a:lnTo>
                <a:lnTo>
                  <a:pt x="5173" y="1691"/>
                </a:lnTo>
                <a:lnTo>
                  <a:pt x="5165" y="1686"/>
                </a:lnTo>
                <a:lnTo>
                  <a:pt x="5155" y="1682"/>
                </a:lnTo>
                <a:lnTo>
                  <a:pt x="5148" y="1676"/>
                </a:lnTo>
                <a:lnTo>
                  <a:pt x="5139" y="1671"/>
                </a:lnTo>
                <a:lnTo>
                  <a:pt x="5132" y="1663"/>
                </a:lnTo>
                <a:lnTo>
                  <a:pt x="5103" y="1633"/>
                </a:lnTo>
                <a:lnTo>
                  <a:pt x="5076" y="1599"/>
                </a:lnTo>
                <a:lnTo>
                  <a:pt x="5058" y="1607"/>
                </a:lnTo>
                <a:lnTo>
                  <a:pt x="5045" y="1616"/>
                </a:lnTo>
                <a:lnTo>
                  <a:pt x="5032" y="1627"/>
                </a:lnTo>
                <a:lnTo>
                  <a:pt x="5022" y="1637"/>
                </a:lnTo>
                <a:lnTo>
                  <a:pt x="5011" y="1647"/>
                </a:lnTo>
                <a:lnTo>
                  <a:pt x="4999" y="1655"/>
                </a:lnTo>
                <a:lnTo>
                  <a:pt x="4993" y="1659"/>
                </a:lnTo>
                <a:lnTo>
                  <a:pt x="4988" y="1660"/>
                </a:lnTo>
                <a:lnTo>
                  <a:pt x="4981" y="1663"/>
                </a:lnTo>
                <a:lnTo>
                  <a:pt x="4973" y="1663"/>
                </a:lnTo>
                <a:lnTo>
                  <a:pt x="4946" y="1663"/>
                </a:lnTo>
                <a:lnTo>
                  <a:pt x="4921" y="1663"/>
                </a:lnTo>
                <a:lnTo>
                  <a:pt x="4910" y="1663"/>
                </a:lnTo>
                <a:lnTo>
                  <a:pt x="4900" y="1663"/>
                </a:lnTo>
                <a:lnTo>
                  <a:pt x="4893" y="1660"/>
                </a:lnTo>
                <a:lnTo>
                  <a:pt x="4885" y="1658"/>
                </a:lnTo>
                <a:lnTo>
                  <a:pt x="4884" y="1656"/>
                </a:lnTo>
                <a:lnTo>
                  <a:pt x="4883" y="1655"/>
                </a:lnTo>
                <a:lnTo>
                  <a:pt x="4883" y="1653"/>
                </a:lnTo>
                <a:lnTo>
                  <a:pt x="4883" y="1650"/>
                </a:lnTo>
                <a:lnTo>
                  <a:pt x="4884" y="1646"/>
                </a:lnTo>
                <a:lnTo>
                  <a:pt x="4884" y="1642"/>
                </a:lnTo>
                <a:lnTo>
                  <a:pt x="4883" y="1640"/>
                </a:lnTo>
                <a:lnTo>
                  <a:pt x="4881" y="1637"/>
                </a:lnTo>
                <a:lnTo>
                  <a:pt x="4878" y="1636"/>
                </a:lnTo>
                <a:lnTo>
                  <a:pt x="4874" y="1635"/>
                </a:lnTo>
                <a:lnTo>
                  <a:pt x="4860" y="1633"/>
                </a:lnTo>
                <a:lnTo>
                  <a:pt x="4835" y="1635"/>
                </a:lnTo>
                <a:lnTo>
                  <a:pt x="4824" y="1645"/>
                </a:lnTo>
                <a:lnTo>
                  <a:pt x="4809" y="1653"/>
                </a:lnTo>
                <a:lnTo>
                  <a:pt x="4801" y="1658"/>
                </a:lnTo>
                <a:lnTo>
                  <a:pt x="4792" y="1660"/>
                </a:lnTo>
                <a:lnTo>
                  <a:pt x="4782" y="1660"/>
                </a:lnTo>
                <a:lnTo>
                  <a:pt x="4770" y="1659"/>
                </a:lnTo>
                <a:lnTo>
                  <a:pt x="4759" y="1642"/>
                </a:lnTo>
                <a:lnTo>
                  <a:pt x="4741" y="1622"/>
                </a:lnTo>
                <a:lnTo>
                  <a:pt x="4733" y="1611"/>
                </a:lnTo>
                <a:lnTo>
                  <a:pt x="4724" y="1601"/>
                </a:lnTo>
                <a:lnTo>
                  <a:pt x="4716" y="1594"/>
                </a:lnTo>
                <a:lnTo>
                  <a:pt x="4707" y="1588"/>
                </a:lnTo>
                <a:lnTo>
                  <a:pt x="4694" y="1584"/>
                </a:lnTo>
                <a:lnTo>
                  <a:pt x="4681" y="1581"/>
                </a:lnTo>
                <a:lnTo>
                  <a:pt x="4669" y="1581"/>
                </a:lnTo>
                <a:lnTo>
                  <a:pt x="4659" y="1583"/>
                </a:lnTo>
                <a:lnTo>
                  <a:pt x="4638" y="1587"/>
                </a:lnTo>
                <a:lnTo>
                  <a:pt x="4619" y="1590"/>
                </a:lnTo>
                <a:lnTo>
                  <a:pt x="4615" y="1591"/>
                </a:lnTo>
                <a:lnTo>
                  <a:pt x="4610" y="1591"/>
                </a:lnTo>
                <a:lnTo>
                  <a:pt x="4606" y="1590"/>
                </a:lnTo>
                <a:lnTo>
                  <a:pt x="4602" y="1587"/>
                </a:lnTo>
                <a:lnTo>
                  <a:pt x="4599" y="1584"/>
                </a:lnTo>
                <a:lnTo>
                  <a:pt x="4595" y="1580"/>
                </a:lnTo>
                <a:lnTo>
                  <a:pt x="4592" y="1574"/>
                </a:lnTo>
                <a:lnTo>
                  <a:pt x="4590" y="1568"/>
                </a:lnTo>
                <a:lnTo>
                  <a:pt x="4583" y="1568"/>
                </a:lnTo>
                <a:lnTo>
                  <a:pt x="4579" y="1568"/>
                </a:lnTo>
                <a:lnTo>
                  <a:pt x="4576" y="1570"/>
                </a:lnTo>
                <a:lnTo>
                  <a:pt x="4574" y="1571"/>
                </a:lnTo>
                <a:lnTo>
                  <a:pt x="4573" y="1575"/>
                </a:lnTo>
                <a:lnTo>
                  <a:pt x="4572" y="1578"/>
                </a:lnTo>
                <a:lnTo>
                  <a:pt x="4567" y="1584"/>
                </a:lnTo>
                <a:lnTo>
                  <a:pt x="4564" y="1587"/>
                </a:lnTo>
                <a:lnTo>
                  <a:pt x="4561" y="1590"/>
                </a:lnTo>
                <a:lnTo>
                  <a:pt x="4554" y="1591"/>
                </a:lnTo>
                <a:lnTo>
                  <a:pt x="4550" y="1588"/>
                </a:lnTo>
                <a:lnTo>
                  <a:pt x="4546" y="1586"/>
                </a:lnTo>
                <a:lnTo>
                  <a:pt x="4540" y="1583"/>
                </a:lnTo>
                <a:lnTo>
                  <a:pt x="4537" y="1575"/>
                </a:lnTo>
                <a:lnTo>
                  <a:pt x="4534" y="1571"/>
                </a:lnTo>
                <a:lnTo>
                  <a:pt x="4530" y="1567"/>
                </a:lnTo>
                <a:lnTo>
                  <a:pt x="4523" y="1564"/>
                </a:lnTo>
                <a:lnTo>
                  <a:pt x="4515" y="1561"/>
                </a:lnTo>
                <a:lnTo>
                  <a:pt x="4497" y="1574"/>
                </a:lnTo>
                <a:lnTo>
                  <a:pt x="4481" y="1586"/>
                </a:lnTo>
                <a:lnTo>
                  <a:pt x="4464" y="1581"/>
                </a:lnTo>
                <a:lnTo>
                  <a:pt x="4449" y="1574"/>
                </a:lnTo>
                <a:lnTo>
                  <a:pt x="4439" y="1567"/>
                </a:lnTo>
                <a:lnTo>
                  <a:pt x="4430" y="1560"/>
                </a:lnTo>
                <a:lnTo>
                  <a:pt x="4423" y="1552"/>
                </a:lnTo>
                <a:lnTo>
                  <a:pt x="4416" y="1548"/>
                </a:lnTo>
                <a:lnTo>
                  <a:pt x="4412" y="1545"/>
                </a:lnTo>
                <a:lnTo>
                  <a:pt x="4407" y="1545"/>
                </a:lnTo>
                <a:lnTo>
                  <a:pt x="4403" y="1544"/>
                </a:lnTo>
                <a:lnTo>
                  <a:pt x="4397" y="1544"/>
                </a:lnTo>
                <a:lnTo>
                  <a:pt x="4386" y="1552"/>
                </a:lnTo>
                <a:lnTo>
                  <a:pt x="4366" y="1567"/>
                </a:lnTo>
                <a:lnTo>
                  <a:pt x="4354" y="1571"/>
                </a:lnTo>
                <a:lnTo>
                  <a:pt x="4341" y="1575"/>
                </a:lnTo>
                <a:lnTo>
                  <a:pt x="4330" y="1581"/>
                </a:lnTo>
                <a:lnTo>
                  <a:pt x="4320" y="1584"/>
                </a:lnTo>
                <a:lnTo>
                  <a:pt x="4301" y="1586"/>
                </a:lnTo>
                <a:lnTo>
                  <a:pt x="4285" y="1584"/>
                </a:lnTo>
                <a:lnTo>
                  <a:pt x="4278" y="1584"/>
                </a:lnTo>
                <a:lnTo>
                  <a:pt x="4272" y="1584"/>
                </a:lnTo>
                <a:lnTo>
                  <a:pt x="4268" y="1586"/>
                </a:lnTo>
                <a:lnTo>
                  <a:pt x="4263" y="1588"/>
                </a:lnTo>
                <a:lnTo>
                  <a:pt x="4253" y="1590"/>
                </a:lnTo>
                <a:lnTo>
                  <a:pt x="4245" y="1591"/>
                </a:lnTo>
                <a:lnTo>
                  <a:pt x="4236" y="1590"/>
                </a:lnTo>
                <a:lnTo>
                  <a:pt x="4227" y="1588"/>
                </a:lnTo>
                <a:lnTo>
                  <a:pt x="4213" y="1584"/>
                </a:lnTo>
                <a:lnTo>
                  <a:pt x="4201" y="1580"/>
                </a:lnTo>
                <a:lnTo>
                  <a:pt x="4200" y="1573"/>
                </a:lnTo>
                <a:lnTo>
                  <a:pt x="4197" y="1565"/>
                </a:lnTo>
                <a:lnTo>
                  <a:pt x="4194" y="1558"/>
                </a:lnTo>
                <a:lnTo>
                  <a:pt x="4190" y="1552"/>
                </a:lnTo>
                <a:lnTo>
                  <a:pt x="4180" y="1539"/>
                </a:lnTo>
                <a:lnTo>
                  <a:pt x="4168" y="1525"/>
                </a:lnTo>
                <a:lnTo>
                  <a:pt x="4151" y="1525"/>
                </a:lnTo>
                <a:lnTo>
                  <a:pt x="4138" y="1524"/>
                </a:lnTo>
                <a:lnTo>
                  <a:pt x="4125" y="1524"/>
                </a:lnTo>
                <a:lnTo>
                  <a:pt x="4112" y="1522"/>
                </a:lnTo>
                <a:lnTo>
                  <a:pt x="4091" y="1505"/>
                </a:lnTo>
                <a:lnTo>
                  <a:pt x="4068" y="1486"/>
                </a:lnTo>
                <a:lnTo>
                  <a:pt x="4055" y="1476"/>
                </a:lnTo>
                <a:lnTo>
                  <a:pt x="4043" y="1467"/>
                </a:lnTo>
                <a:lnTo>
                  <a:pt x="4032" y="1462"/>
                </a:lnTo>
                <a:lnTo>
                  <a:pt x="4020" y="1456"/>
                </a:lnTo>
                <a:lnTo>
                  <a:pt x="4001" y="1463"/>
                </a:lnTo>
                <a:lnTo>
                  <a:pt x="3978" y="1473"/>
                </a:lnTo>
                <a:lnTo>
                  <a:pt x="3951" y="1485"/>
                </a:lnTo>
                <a:lnTo>
                  <a:pt x="3921" y="1495"/>
                </a:lnTo>
                <a:lnTo>
                  <a:pt x="3918" y="1491"/>
                </a:lnTo>
                <a:lnTo>
                  <a:pt x="3912" y="1488"/>
                </a:lnTo>
                <a:lnTo>
                  <a:pt x="3908" y="1488"/>
                </a:lnTo>
                <a:lnTo>
                  <a:pt x="3902" y="1486"/>
                </a:lnTo>
                <a:lnTo>
                  <a:pt x="3892" y="1489"/>
                </a:lnTo>
                <a:lnTo>
                  <a:pt x="3883" y="1491"/>
                </a:lnTo>
                <a:lnTo>
                  <a:pt x="3866" y="1489"/>
                </a:lnTo>
                <a:lnTo>
                  <a:pt x="3849" y="1488"/>
                </a:lnTo>
                <a:lnTo>
                  <a:pt x="3834" y="1495"/>
                </a:lnTo>
                <a:lnTo>
                  <a:pt x="3818" y="1501"/>
                </a:lnTo>
                <a:lnTo>
                  <a:pt x="3811" y="1505"/>
                </a:lnTo>
                <a:lnTo>
                  <a:pt x="3804" y="1506"/>
                </a:lnTo>
                <a:lnTo>
                  <a:pt x="3797" y="1508"/>
                </a:lnTo>
                <a:lnTo>
                  <a:pt x="3790" y="1509"/>
                </a:lnTo>
                <a:lnTo>
                  <a:pt x="3782" y="1509"/>
                </a:lnTo>
                <a:lnTo>
                  <a:pt x="3777" y="1508"/>
                </a:lnTo>
                <a:lnTo>
                  <a:pt x="3769" y="1506"/>
                </a:lnTo>
                <a:lnTo>
                  <a:pt x="3762" y="1503"/>
                </a:lnTo>
                <a:lnTo>
                  <a:pt x="3755" y="1499"/>
                </a:lnTo>
                <a:lnTo>
                  <a:pt x="3749" y="1495"/>
                </a:lnTo>
                <a:lnTo>
                  <a:pt x="3742" y="1489"/>
                </a:lnTo>
                <a:lnTo>
                  <a:pt x="3736" y="1482"/>
                </a:lnTo>
                <a:lnTo>
                  <a:pt x="3722" y="1465"/>
                </a:lnTo>
                <a:lnTo>
                  <a:pt x="3709" y="1442"/>
                </a:lnTo>
                <a:lnTo>
                  <a:pt x="3700" y="1437"/>
                </a:lnTo>
                <a:lnTo>
                  <a:pt x="3692" y="1433"/>
                </a:lnTo>
                <a:lnTo>
                  <a:pt x="3683" y="1427"/>
                </a:lnTo>
                <a:lnTo>
                  <a:pt x="3676" y="1419"/>
                </a:lnTo>
                <a:lnTo>
                  <a:pt x="3676" y="1417"/>
                </a:lnTo>
                <a:lnTo>
                  <a:pt x="3674" y="1414"/>
                </a:lnTo>
                <a:lnTo>
                  <a:pt x="3670" y="1413"/>
                </a:lnTo>
                <a:lnTo>
                  <a:pt x="3666" y="1410"/>
                </a:lnTo>
                <a:lnTo>
                  <a:pt x="3654" y="1403"/>
                </a:lnTo>
                <a:lnTo>
                  <a:pt x="3640" y="1395"/>
                </a:lnTo>
                <a:lnTo>
                  <a:pt x="3623" y="1385"/>
                </a:lnTo>
                <a:lnTo>
                  <a:pt x="3607" y="1375"/>
                </a:lnTo>
                <a:lnTo>
                  <a:pt x="3591" y="1364"/>
                </a:lnTo>
                <a:lnTo>
                  <a:pt x="3579" y="1351"/>
                </a:lnTo>
                <a:lnTo>
                  <a:pt x="3568" y="1338"/>
                </a:lnTo>
                <a:lnTo>
                  <a:pt x="3556" y="1325"/>
                </a:lnTo>
                <a:lnTo>
                  <a:pt x="3551" y="1319"/>
                </a:lnTo>
                <a:lnTo>
                  <a:pt x="3545" y="1313"/>
                </a:lnTo>
                <a:lnTo>
                  <a:pt x="3539" y="1309"/>
                </a:lnTo>
                <a:lnTo>
                  <a:pt x="3533" y="1306"/>
                </a:lnTo>
                <a:lnTo>
                  <a:pt x="3517" y="1308"/>
                </a:lnTo>
                <a:lnTo>
                  <a:pt x="3499" y="1311"/>
                </a:lnTo>
                <a:lnTo>
                  <a:pt x="3490" y="1312"/>
                </a:lnTo>
                <a:lnTo>
                  <a:pt x="3483" y="1315"/>
                </a:lnTo>
                <a:lnTo>
                  <a:pt x="3477" y="1316"/>
                </a:lnTo>
                <a:lnTo>
                  <a:pt x="3474" y="1319"/>
                </a:lnTo>
                <a:lnTo>
                  <a:pt x="3467" y="1321"/>
                </a:lnTo>
                <a:lnTo>
                  <a:pt x="3458" y="1319"/>
                </a:lnTo>
                <a:lnTo>
                  <a:pt x="3451" y="1316"/>
                </a:lnTo>
                <a:lnTo>
                  <a:pt x="3447" y="1312"/>
                </a:lnTo>
                <a:lnTo>
                  <a:pt x="3437" y="1313"/>
                </a:lnTo>
                <a:lnTo>
                  <a:pt x="3428" y="1316"/>
                </a:lnTo>
                <a:lnTo>
                  <a:pt x="3424" y="1318"/>
                </a:lnTo>
                <a:lnTo>
                  <a:pt x="3420" y="1318"/>
                </a:lnTo>
                <a:lnTo>
                  <a:pt x="3417" y="1318"/>
                </a:lnTo>
                <a:lnTo>
                  <a:pt x="3412" y="1316"/>
                </a:lnTo>
                <a:lnTo>
                  <a:pt x="3397" y="1299"/>
                </a:lnTo>
                <a:lnTo>
                  <a:pt x="3385" y="1287"/>
                </a:lnTo>
                <a:lnTo>
                  <a:pt x="3371" y="1280"/>
                </a:lnTo>
                <a:lnTo>
                  <a:pt x="3356" y="1273"/>
                </a:lnTo>
                <a:lnTo>
                  <a:pt x="3346" y="1275"/>
                </a:lnTo>
                <a:lnTo>
                  <a:pt x="3337" y="1277"/>
                </a:lnTo>
                <a:lnTo>
                  <a:pt x="3326" y="1279"/>
                </a:lnTo>
                <a:lnTo>
                  <a:pt x="3316" y="1280"/>
                </a:lnTo>
                <a:lnTo>
                  <a:pt x="3309" y="1283"/>
                </a:lnTo>
                <a:lnTo>
                  <a:pt x="3303" y="1286"/>
                </a:lnTo>
                <a:lnTo>
                  <a:pt x="3296" y="1295"/>
                </a:lnTo>
                <a:lnTo>
                  <a:pt x="3291" y="1303"/>
                </a:lnTo>
                <a:lnTo>
                  <a:pt x="3290" y="1306"/>
                </a:lnTo>
                <a:lnTo>
                  <a:pt x="3286" y="1309"/>
                </a:lnTo>
                <a:lnTo>
                  <a:pt x="3283" y="1311"/>
                </a:lnTo>
                <a:lnTo>
                  <a:pt x="3277" y="1309"/>
                </a:lnTo>
                <a:lnTo>
                  <a:pt x="3270" y="1308"/>
                </a:lnTo>
                <a:lnTo>
                  <a:pt x="3260" y="1303"/>
                </a:lnTo>
                <a:lnTo>
                  <a:pt x="3248" y="1298"/>
                </a:lnTo>
                <a:lnTo>
                  <a:pt x="3232" y="1289"/>
                </a:lnTo>
                <a:lnTo>
                  <a:pt x="3222" y="1293"/>
                </a:lnTo>
                <a:lnTo>
                  <a:pt x="3211" y="1296"/>
                </a:lnTo>
                <a:lnTo>
                  <a:pt x="3201" y="1300"/>
                </a:lnTo>
                <a:lnTo>
                  <a:pt x="3192" y="1305"/>
                </a:lnTo>
                <a:lnTo>
                  <a:pt x="3165" y="1296"/>
                </a:lnTo>
                <a:lnTo>
                  <a:pt x="3139" y="1289"/>
                </a:lnTo>
                <a:lnTo>
                  <a:pt x="3126" y="1285"/>
                </a:lnTo>
                <a:lnTo>
                  <a:pt x="3111" y="1283"/>
                </a:lnTo>
                <a:lnTo>
                  <a:pt x="3098" y="1282"/>
                </a:lnTo>
                <a:lnTo>
                  <a:pt x="3085" y="1282"/>
                </a:lnTo>
                <a:lnTo>
                  <a:pt x="3065" y="1285"/>
                </a:lnTo>
                <a:lnTo>
                  <a:pt x="3044" y="1289"/>
                </a:lnTo>
                <a:lnTo>
                  <a:pt x="3035" y="1289"/>
                </a:lnTo>
                <a:lnTo>
                  <a:pt x="3026" y="1289"/>
                </a:lnTo>
                <a:lnTo>
                  <a:pt x="3022" y="1289"/>
                </a:lnTo>
                <a:lnTo>
                  <a:pt x="3019" y="1287"/>
                </a:lnTo>
                <a:lnTo>
                  <a:pt x="3018" y="1286"/>
                </a:lnTo>
                <a:lnTo>
                  <a:pt x="3016" y="1283"/>
                </a:lnTo>
                <a:lnTo>
                  <a:pt x="2993" y="1298"/>
                </a:lnTo>
                <a:lnTo>
                  <a:pt x="2972" y="1313"/>
                </a:lnTo>
                <a:lnTo>
                  <a:pt x="2962" y="1321"/>
                </a:lnTo>
                <a:lnTo>
                  <a:pt x="2950" y="1328"/>
                </a:lnTo>
                <a:lnTo>
                  <a:pt x="2940" y="1332"/>
                </a:lnTo>
                <a:lnTo>
                  <a:pt x="2931" y="1336"/>
                </a:lnTo>
                <a:lnTo>
                  <a:pt x="2907" y="1338"/>
                </a:lnTo>
                <a:lnTo>
                  <a:pt x="2882" y="1339"/>
                </a:lnTo>
                <a:lnTo>
                  <a:pt x="2858" y="1338"/>
                </a:lnTo>
                <a:lnTo>
                  <a:pt x="2833" y="1338"/>
                </a:lnTo>
                <a:lnTo>
                  <a:pt x="2825" y="1336"/>
                </a:lnTo>
                <a:lnTo>
                  <a:pt x="2819" y="1335"/>
                </a:lnTo>
                <a:lnTo>
                  <a:pt x="2813" y="1332"/>
                </a:lnTo>
                <a:lnTo>
                  <a:pt x="2809" y="1331"/>
                </a:lnTo>
                <a:lnTo>
                  <a:pt x="2805" y="1326"/>
                </a:lnTo>
                <a:lnTo>
                  <a:pt x="2802" y="1325"/>
                </a:lnTo>
                <a:lnTo>
                  <a:pt x="2787" y="1328"/>
                </a:lnTo>
                <a:lnTo>
                  <a:pt x="2776" y="1331"/>
                </a:lnTo>
                <a:lnTo>
                  <a:pt x="2764" y="1336"/>
                </a:lnTo>
                <a:lnTo>
                  <a:pt x="2751" y="1342"/>
                </a:lnTo>
                <a:lnTo>
                  <a:pt x="2740" y="1342"/>
                </a:lnTo>
                <a:lnTo>
                  <a:pt x="2728" y="1344"/>
                </a:lnTo>
                <a:lnTo>
                  <a:pt x="2717" y="1345"/>
                </a:lnTo>
                <a:lnTo>
                  <a:pt x="2707" y="1347"/>
                </a:lnTo>
                <a:lnTo>
                  <a:pt x="2672" y="1334"/>
                </a:lnTo>
                <a:lnTo>
                  <a:pt x="2638" y="1321"/>
                </a:lnTo>
                <a:lnTo>
                  <a:pt x="2605" y="1308"/>
                </a:lnTo>
                <a:lnTo>
                  <a:pt x="2570" y="1296"/>
                </a:lnTo>
                <a:lnTo>
                  <a:pt x="2541" y="1316"/>
                </a:lnTo>
                <a:lnTo>
                  <a:pt x="2511" y="1336"/>
                </a:lnTo>
                <a:lnTo>
                  <a:pt x="2482" y="1357"/>
                </a:lnTo>
                <a:lnTo>
                  <a:pt x="2452" y="1377"/>
                </a:lnTo>
                <a:lnTo>
                  <a:pt x="2422" y="1394"/>
                </a:lnTo>
                <a:lnTo>
                  <a:pt x="2391" y="1410"/>
                </a:lnTo>
                <a:lnTo>
                  <a:pt x="2361" y="1423"/>
                </a:lnTo>
                <a:lnTo>
                  <a:pt x="2332" y="1434"/>
                </a:lnTo>
                <a:lnTo>
                  <a:pt x="2314" y="1439"/>
                </a:lnTo>
                <a:lnTo>
                  <a:pt x="2296" y="1442"/>
                </a:lnTo>
                <a:lnTo>
                  <a:pt x="2278" y="1443"/>
                </a:lnTo>
                <a:lnTo>
                  <a:pt x="2260" y="1443"/>
                </a:lnTo>
                <a:lnTo>
                  <a:pt x="2253" y="1436"/>
                </a:lnTo>
                <a:lnTo>
                  <a:pt x="2245" y="1426"/>
                </a:lnTo>
                <a:lnTo>
                  <a:pt x="2226" y="1421"/>
                </a:lnTo>
                <a:lnTo>
                  <a:pt x="2206" y="1417"/>
                </a:lnTo>
                <a:lnTo>
                  <a:pt x="2206" y="1413"/>
                </a:lnTo>
                <a:lnTo>
                  <a:pt x="2203" y="1410"/>
                </a:lnTo>
                <a:lnTo>
                  <a:pt x="2200" y="1406"/>
                </a:lnTo>
                <a:lnTo>
                  <a:pt x="2194" y="1400"/>
                </a:lnTo>
                <a:lnTo>
                  <a:pt x="2181" y="1400"/>
                </a:lnTo>
                <a:lnTo>
                  <a:pt x="2170" y="1400"/>
                </a:lnTo>
                <a:lnTo>
                  <a:pt x="2161" y="1398"/>
                </a:lnTo>
                <a:lnTo>
                  <a:pt x="2154" y="1395"/>
                </a:lnTo>
                <a:lnTo>
                  <a:pt x="2148" y="1393"/>
                </a:lnTo>
                <a:lnTo>
                  <a:pt x="2142" y="1390"/>
                </a:lnTo>
                <a:lnTo>
                  <a:pt x="2139" y="1385"/>
                </a:lnTo>
                <a:lnTo>
                  <a:pt x="2137" y="1381"/>
                </a:lnTo>
                <a:lnTo>
                  <a:pt x="2128" y="1362"/>
                </a:lnTo>
                <a:lnTo>
                  <a:pt x="2119" y="1345"/>
                </a:lnTo>
                <a:lnTo>
                  <a:pt x="2116" y="1345"/>
                </a:lnTo>
                <a:lnTo>
                  <a:pt x="2115" y="1344"/>
                </a:lnTo>
                <a:lnTo>
                  <a:pt x="2112" y="1342"/>
                </a:lnTo>
                <a:lnTo>
                  <a:pt x="2109" y="1339"/>
                </a:lnTo>
                <a:lnTo>
                  <a:pt x="2099" y="1325"/>
                </a:lnTo>
                <a:lnTo>
                  <a:pt x="2080" y="1298"/>
                </a:lnTo>
                <a:lnTo>
                  <a:pt x="2069" y="1295"/>
                </a:lnTo>
                <a:lnTo>
                  <a:pt x="2057" y="1292"/>
                </a:lnTo>
                <a:lnTo>
                  <a:pt x="2057" y="1299"/>
                </a:lnTo>
                <a:lnTo>
                  <a:pt x="2053" y="1308"/>
                </a:lnTo>
                <a:lnTo>
                  <a:pt x="2052" y="1312"/>
                </a:lnTo>
                <a:lnTo>
                  <a:pt x="2047" y="1316"/>
                </a:lnTo>
                <a:lnTo>
                  <a:pt x="2044" y="1319"/>
                </a:lnTo>
                <a:lnTo>
                  <a:pt x="2040" y="1321"/>
                </a:lnTo>
                <a:lnTo>
                  <a:pt x="2040" y="1321"/>
                </a:lnTo>
                <a:lnTo>
                  <a:pt x="2039" y="1322"/>
                </a:lnTo>
                <a:lnTo>
                  <a:pt x="2030" y="1334"/>
                </a:lnTo>
                <a:lnTo>
                  <a:pt x="2021" y="1344"/>
                </a:lnTo>
                <a:lnTo>
                  <a:pt x="2014" y="1349"/>
                </a:lnTo>
                <a:lnTo>
                  <a:pt x="2007" y="1355"/>
                </a:lnTo>
                <a:lnTo>
                  <a:pt x="2003" y="1355"/>
                </a:lnTo>
                <a:lnTo>
                  <a:pt x="1998" y="1357"/>
                </a:lnTo>
                <a:lnTo>
                  <a:pt x="1984" y="1365"/>
                </a:lnTo>
                <a:lnTo>
                  <a:pt x="1968" y="1374"/>
                </a:lnTo>
                <a:lnTo>
                  <a:pt x="1962" y="1377"/>
                </a:lnTo>
                <a:lnTo>
                  <a:pt x="1957" y="1378"/>
                </a:lnTo>
                <a:lnTo>
                  <a:pt x="1962" y="1377"/>
                </a:lnTo>
                <a:lnTo>
                  <a:pt x="1968" y="1374"/>
                </a:lnTo>
                <a:lnTo>
                  <a:pt x="1984" y="1365"/>
                </a:lnTo>
                <a:lnTo>
                  <a:pt x="1998" y="1357"/>
                </a:lnTo>
                <a:lnTo>
                  <a:pt x="2003" y="1355"/>
                </a:lnTo>
                <a:lnTo>
                  <a:pt x="2007" y="1355"/>
                </a:lnTo>
                <a:lnTo>
                  <a:pt x="2014" y="1349"/>
                </a:lnTo>
                <a:lnTo>
                  <a:pt x="2021" y="1344"/>
                </a:lnTo>
                <a:lnTo>
                  <a:pt x="2030" y="1334"/>
                </a:lnTo>
                <a:lnTo>
                  <a:pt x="2039" y="1322"/>
                </a:lnTo>
                <a:lnTo>
                  <a:pt x="2040" y="1321"/>
                </a:lnTo>
                <a:lnTo>
                  <a:pt x="2040" y="1321"/>
                </a:lnTo>
                <a:lnTo>
                  <a:pt x="2037" y="1321"/>
                </a:lnTo>
                <a:lnTo>
                  <a:pt x="2036" y="1321"/>
                </a:lnTo>
                <a:lnTo>
                  <a:pt x="2023" y="1316"/>
                </a:lnTo>
                <a:lnTo>
                  <a:pt x="2011" y="1309"/>
                </a:lnTo>
                <a:lnTo>
                  <a:pt x="2000" y="1303"/>
                </a:lnTo>
                <a:lnTo>
                  <a:pt x="1988" y="1299"/>
                </a:lnTo>
                <a:lnTo>
                  <a:pt x="1975" y="1295"/>
                </a:lnTo>
                <a:lnTo>
                  <a:pt x="1959" y="1287"/>
                </a:lnTo>
                <a:lnTo>
                  <a:pt x="1954" y="1283"/>
                </a:lnTo>
                <a:lnTo>
                  <a:pt x="1949" y="1277"/>
                </a:lnTo>
                <a:lnTo>
                  <a:pt x="1946" y="1273"/>
                </a:lnTo>
                <a:lnTo>
                  <a:pt x="1946" y="1267"/>
                </a:lnTo>
                <a:lnTo>
                  <a:pt x="1922" y="1256"/>
                </a:lnTo>
                <a:lnTo>
                  <a:pt x="1899" y="1246"/>
                </a:lnTo>
                <a:lnTo>
                  <a:pt x="1879" y="1234"/>
                </a:lnTo>
                <a:lnTo>
                  <a:pt x="1860" y="1224"/>
                </a:lnTo>
                <a:lnTo>
                  <a:pt x="1844" y="1214"/>
                </a:lnTo>
                <a:lnTo>
                  <a:pt x="1830" y="1204"/>
                </a:lnTo>
                <a:lnTo>
                  <a:pt x="1815" y="1194"/>
                </a:lnTo>
                <a:lnTo>
                  <a:pt x="1802" y="1184"/>
                </a:lnTo>
                <a:lnTo>
                  <a:pt x="1787" y="1162"/>
                </a:lnTo>
                <a:lnTo>
                  <a:pt x="1771" y="1141"/>
                </a:lnTo>
                <a:lnTo>
                  <a:pt x="1764" y="1142"/>
                </a:lnTo>
                <a:lnTo>
                  <a:pt x="1756" y="1142"/>
                </a:lnTo>
                <a:lnTo>
                  <a:pt x="1748" y="1128"/>
                </a:lnTo>
                <a:lnTo>
                  <a:pt x="1738" y="1110"/>
                </a:lnTo>
                <a:lnTo>
                  <a:pt x="1735" y="1115"/>
                </a:lnTo>
                <a:lnTo>
                  <a:pt x="1732" y="1119"/>
                </a:lnTo>
                <a:lnTo>
                  <a:pt x="1729" y="1120"/>
                </a:lnTo>
                <a:lnTo>
                  <a:pt x="1726" y="1120"/>
                </a:lnTo>
                <a:lnTo>
                  <a:pt x="1723" y="1120"/>
                </a:lnTo>
                <a:lnTo>
                  <a:pt x="1720" y="1119"/>
                </a:lnTo>
                <a:lnTo>
                  <a:pt x="1717" y="1116"/>
                </a:lnTo>
                <a:lnTo>
                  <a:pt x="1716" y="1113"/>
                </a:lnTo>
                <a:lnTo>
                  <a:pt x="1717" y="1099"/>
                </a:lnTo>
                <a:lnTo>
                  <a:pt x="1719" y="1080"/>
                </a:lnTo>
                <a:lnTo>
                  <a:pt x="1715" y="1061"/>
                </a:lnTo>
                <a:lnTo>
                  <a:pt x="1710" y="1047"/>
                </a:lnTo>
                <a:lnTo>
                  <a:pt x="1706" y="1037"/>
                </a:lnTo>
                <a:lnTo>
                  <a:pt x="1702" y="1030"/>
                </a:lnTo>
                <a:lnTo>
                  <a:pt x="1696" y="1025"/>
                </a:lnTo>
                <a:lnTo>
                  <a:pt x="1689" y="1023"/>
                </a:lnTo>
                <a:lnTo>
                  <a:pt x="1680" y="1020"/>
                </a:lnTo>
                <a:lnTo>
                  <a:pt x="1667" y="1017"/>
                </a:lnTo>
                <a:lnTo>
                  <a:pt x="1666" y="1015"/>
                </a:lnTo>
                <a:lnTo>
                  <a:pt x="1664" y="1015"/>
                </a:lnTo>
                <a:lnTo>
                  <a:pt x="1663" y="1014"/>
                </a:lnTo>
                <a:lnTo>
                  <a:pt x="1663" y="1012"/>
                </a:lnTo>
                <a:lnTo>
                  <a:pt x="1664" y="1008"/>
                </a:lnTo>
                <a:lnTo>
                  <a:pt x="1666" y="1002"/>
                </a:lnTo>
                <a:lnTo>
                  <a:pt x="1666" y="998"/>
                </a:lnTo>
                <a:lnTo>
                  <a:pt x="1667" y="994"/>
                </a:lnTo>
                <a:lnTo>
                  <a:pt x="1666" y="992"/>
                </a:lnTo>
                <a:lnTo>
                  <a:pt x="1666" y="991"/>
                </a:lnTo>
                <a:lnTo>
                  <a:pt x="1664" y="989"/>
                </a:lnTo>
                <a:lnTo>
                  <a:pt x="1661" y="989"/>
                </a:lnTo>
                <a:lnTo>
                  <a:pt x="1643" y="989"/>
                </a:lnTo>
                <a:lnTo>
                  <a:pt x="1621" y="991"/>
                </a:lnTo>
                <a:lnTo>
                  <a:pt x="1608" y="1002"/>
                </a:lnTo>
                <a:lnTo>
                  <a:pt x="1595" y="1018"/>
                </a:lnTo>
                <a:lnTo>
                  <a:pt x="1591" y="1020"/>
                </a:lnTo>
                <a:lnTo>
                  <a:pt x="1586" y="1021"/>
                </a:lnTo>
                <a:lnTo>
                  <a:pt x="1584" y="1021"/>
                </a:lnTo>
                <a:lnTo>
                  <a:pt x="1579" y="1020"/>
                </a:lnTo>
                <a:lnTo>
                  <a:pt x="1572" y="1017"/>
                </a:lnTo>
                <a:lnTo>
                  <a:pt x="1565" y="1011"/>
                </a:lnTo>
                <a:lnTo>
                  <a:pt x="1553" y="1001"/>
                </a:lnTo>
                <a:lnTo>
                  <a:pt x="1545" y="997"/>
                </a:lnTo>
                <a:lnTo>
                  <a:pt x="1529" y="1004"/>
                </a:lnTo>
                <a:lnTo>
                  <a:pt x="1513" y="1011"/>
                </a:lnTo>
                <a:lnTo>
                  <a:pt x="1510" y="1011"/>
                </a:lnTo>
                <a:lnTo>
                  <a:pt x="1504" y="1008"/>
                </a:lnTo>
                <a:lnTo>
                  <a:pt x="1500" y="1004"/>
                </a:lnTo>
                <a:lnTo>
                  <a:pt x="1494" y="999"/>
                </a:lnTo>
                <a:lnTo>
                  <a:pt x="1484" y="991"/>
                </a:lnTo>
                <a:lnTo>
                  <a:pt x="1478" y="984"/>
                </a:lnTo>
                <a:lnTo>
                  <a:pt x="1471" y="984"/>
                </a:lnTo>
                <a:lnTo>
                  <a:pt x="1463" y="984"/>
                </a:lnTo>
                <a:lnTo>
                  <a:pt x="1458" y="987"/>
                </a:lnTo>
                <a:lnTo>
                  <a:pt x="1454" y="989"/>
                </a:lnTo>
                <a:lnTo>
                  <a:pt x="1448" y="995"/>
                </a:lnTo>
                <a:lnTo>
                  <a:pt x="1444" y="1004"/>
                </a:lnTo>
                <a:lnTo>
                  <a:pt x="1431" y="991"/>
                </a:lnTo>
                <a:lnTo>
                  <a:pt x="1422" y="982"/>
                </a:lnTo>
                <a:lnTo>
                  <a:pt x="1417" y="988"/>
                </a:lnTo>
                <a:lnTo>
                  <a:pt x="1408" y="995"/>
                </a:lnTo>
                <a:lnTo>
                  <a:pt x="1389" y="982"/>
                </a:lnTo>
                <a:lnTo>
                  <a:pt x="1369" y="969"/>
                </a:lnTo>
                <a:lnTo>
                  <a:pt x="1360" y="972"/>
                </a:lnTo>
                <a:lnTo>
                  <a:pt x="1347" y="979"/>
                </a:lnTo>
                <a:lnTo>
                  <a:pt x="1327" y="989"/>
                </a:lnTo>
                <a:lnTo>
                  <a:pt x="1297" y="1005"/>
                </a:lnTo>
                <a:lnTo>
                  <a:pt x="1288" y="1011"/>
                </a:lnTo>
                <a:lnTo>
                  <a:pt x="1280" y="1020"/>
                </a:lnTo>
                <a:lnTo>
                  <a:pt x="1273" y="1027"/>
                </a:lnTo>
                <a:lnTo>
                  <a:pt x="1267" y="1037"/>
                </a:lnTo>
                <a:lnTo>
                  <a:pt x="1258" y="1046"/>
                </a:lnTo>
                <a:lnTo>
                  <a:pt x="1251" y="1054"/>
                </a:lnTo>
                <a:lnTo>
                  <a:pt x="1241" y="1063"/>
                </a:lnTo>
                <a:lnTo>
                  <a:pt x="1231" y="1069"/>
                </a:lnTo>
                <a:lnTo>
                  <a:pt x="1212" y="1079"/>
                </a:lnTo>
                <a:lnTo>
                  <a:pt x="1199" y="1086"/>
                </a:lnTo>
                <a:lnTo>
                  <a:pt x="1186" y="1092"/>
                </a:lnTo>
                <a:lnTo>
                  <a:pt x="1166" y="1100"/>
                </a:lnTo>
                <a:lnTo>
                  <a:pt x="1156" y="1107"/>
                </a:lnTo>
                <a:lnTo>
                  <a:pt x="1146" y="1113"/>
                </a:lnTo>
                <a:lnTo>
                  <a:pt x="1136" y="1119"/>
                </a:lnTo>
                <a:lnTo>
                  <a:pt x="1123" y="1129"/>
                </a:lnTo>
                <a:lnTo>
                  <a:pt x="1110" y="1139"/>
                </a:lnTo>
                <a:lnTo>
                  <a:pt x="1100" y="1143"/>
                </a:lnTo>
                <a:lnTo>
                  <a:pt x="1084" y="1136"/>
                </a:lnTo>
                <a:lnTo>
                  <a:pt x="1068" y="1128"/>
                </a:lnTo>
                <a:lnTo>
                  <a:pt x="1059" y="1131"/>
                </a:lnTo>
                <a:lnTo>
                  <a:pt x="1052" y="1135"/>
                </a:lnTo>
                <a:lnTo>
                  <a:pt x="1046" y="1141"/>
                </a:lnTo>
                <a:lnTo>
                  <a:pt x="1039" y="1146"/>
                </a:lnTo>
                <a:lnTo>
                  <a:pt x="1032" y="1154"/>
                </a:lnTo>
                <a:lnTo>
                  <a:pt x="1022" y="1159"/>
                </a:lnTo>
                <a:lnTo>
                  <a:pt x="1010" y="1165"/>
                </a:lnTo>
                <a:lnTo>
                  <a:pt x="995" y="1171"/>
                </a:lnTo>
                <a:lnTo>
                  <a:pt x="986" y="1169"/>
                </a:lnTo>
                <a:lnTo>
                  <a:pt x="973" y="1167"/>
                </a:lnTo>
                <a:lnTo>
                  <a:pt x="959" y="1161"/>
                </a:lnTo>
                <a:lnTo>
                  <a:pt x="943" y="1155"/>
                </a:lnTo>
                <a:lnTo>
                  <a:pt x="925" y="1149"/>
                </a:lnTo>
                <a:lnTo>
                  <a:pt x="911" y="1143"/>
                </a:lnTo>
                <a:lnTo>
                  <a:pt x="900" y="1141"/>
                </a:lnTo>
                <a:lnTo>
                  <a:pt x="891" y="1139"/>
                </a:lnTo>
                <a:lnTo>
                  <a:pt x="869" y="1141"/>
                </a:lnTo>
                <a:lnTo>
                  <a:pt x="851" y="1142"/>
                </a:lnTo>
                <a:lnTo>
                  <a:pt x="833" y="1142"/>
                </a:lnTo>
                <a:lnTo>
                  <a:pt x="820" y="1143"/>
                </a:lnTo>
                <a:lnTo>
                  <a:pt x="807" y="1129"/>
                </a:lnTo>
                <a:lnTo>
                  <a:pt x="794" y="1115"/>
                </a:lnTo>
                <a:lnTo>
                  <a:pt x="792" y="1116"/>
                </a:lnTo>
                <a:lnTo>
                  <a:pt x="790" y="1118"/>
                </a:lnTo>
                <a:lnTo>
                  <a:pt x="787" y="1118"/>
                </a:lnTo>
                <a:lnTo>
                  <a:pt x="786" y="1118"/>
                </a:lnTo>
                <a:lnTo>
                  <a:pt x="781" y="1115"/>
                </a:lnTo>
                <a:lnTo>
                  <a:pt x="777" y="1110"/>
                </a:lnTo>
                <a:lnTo>
                  <a:pt x="773" y="1105"/>
                </a:lnTo>
                <a:lnTo>
                  <a:pt x="767" y="1099"/>
                </a:lnTo>
                <a:lnTo>
                  <a:pt x="761" y="1093"/>
                </a:lnTo>
                <a:lnTo>
                  <a:pt x="753" y="1089"/>
                </a:lnTo>
                <a:lnTo>
                  <a:pt x="750" y="1086"/>
                </a:lnTo>
                <a:lnTo>
                  <a:pt x="747" y="1084"/>
                </a:lnTo>
                <a:lnTo>
                  <a:pt x="744" y="1086"/>
                </a:lnTo>
                <a:lnTo>
                  <a:pt x="740" y="1087"/>
                </a:lnTo>
                <a:lnTo>
                  <a:pt x="735" y="1089"/>
                </a:lnTo>
                <a:lnTo>
                  <a:pt x="731" y="1087"/>
                </a:lnTo>
                <a:lnTo>
                  <a:pt x="727" y="1083"/>
                </a:lnTo>
                <a:lnTo>
                  <a:pt x="722" y="1074"/>
                </a:lnTo>
                <a:lnTo>
                  <a:pt x="718" y="1064"/>
                </a:lnTo>
                <a:lnTo>
                  <a:pt x="714" y="1050"/>
                </a:lnTo>
                <a:lnTo>
                  <a:pt x="709" y="1035"/>
                </a:lnTo>
                <a:lnTo>
                  <a:pt x="705" y="1023"/>
                </a:lnTo>
                <a:lnTo>
                  <a:pt x="679" y="1028"/>
                </a:lnTo>
                <a:lnTo>
                  <a:pt x="639" y="1034"/>
                </a:lnTo>
                <a:lnTo>
                  <a:pt x="614" y="1035"/>
                </a:lnTo>
                <a:lnTo>
                  <a:pt x="590" y="1034"/>
                </a:lnTo>
                <a:lnTo>
                  <a:pt x="577" y="1031"/>
                </a:lnTo>
                <a:lnTo>
                  <a:pt x="564" y="1028"/>
                </a:lnTo>
                <a:lnTo>
                  <a:pt x="553" y="1025"/>
                </a:lnTo>
                <a:lnTo>
                  <a:pt x="541" y="1020"/>
                </a:lnTo>
                <a:lnTo>
                  <a:pt x="538" y="1027"/>
                </a:lnTo>
                <a:lnTo>
                  <a:pt x="537" y="1034"/>
                </a:lnTo>
                <a:lnTo>
                  <a:pt x="535" y="1043"/>
                </a:lnTo>
                <a:lnTo>
                  <a:pt x="535" y="1054"/>
                </a:lnTo>
                <a:lnTo>
                  <a:pt x="534" y="1069"/>
                </a:lnTo>
                <a:lnTo>
                  <a:pt x="532" y="1087"/>
                </a:lnTo>
                <a:lnTo>
                  <a:pt x="528" y="1110"/>
                </a:lnTo>
                <a:lnTo>
                  <a:pt x="524" y="1139"/>
                </a:lnTo>
                <a:lnTo>
                  <a:pt x="517" y="1146"/>
                </a:lnTo>
                <a:lnTo>
                  <a:pt x="509" y="1154"/>
                </a:lnTo>
                <a:lnTo>
                  <a:pt x="504" y="1162"/>
                </a:lnTo>
                <a:lnTo>
                  <a:pt x="496" y="1172"/>
                </a:lnTo>
                <a:lnTo>
                  <a:pt x="483" y="1194"/>
                </a:lnTo>
                <a:lnTo>
                  <a:pt x="470" y="1218"/>
                </a:lnTo>
                <a:lnTo>
                  <a:pt x="456" y="1243"/>
                </a:lnTo>
                <a:lnTo>
                  <a:pt x="442" y="1267"/>
                </a:lnTo>
                <a:lnTo>
                  <a:pt x="434" y="1279"/>
                </a:lnTo>
                <a:lnTo>
                  <a:pt x="426" y="1290"/>
                </a:lnTo>
                <a:lnTo>
                  <a:pt x="419" y="1300"/>
                </a:lnTo>
                <a:lnTo>
                  <a:pt x="410" y="1309"/>
                </a:lnTo>
                <a:lnTo>
                  <a:pt x="404" y="1315"/>
                </a:lnTo>
                <a:lnTo>
                  <a:pt x="401" y="1323"/>
                </a:lnTo>
                <a:lnTo>
                  <a:pt x="400" y="1332"/>
                </a:lnTo>
                <a:lnTo>
                  <a:pt x="398" y="1342"/>
                </a:lnTo>
                <a:lnTo>
                  <a:pt x="398" y="1352"/>
                </a:lnTo>
                <a:lnTo>
                  <a:pt x="396" y="1362"/>
                </a:lnTo>
                <a:lnTo>
                  <a:pt x="393" y="1371"/>
                </a:lnTo>
                <a:lnTo>
                  <a:pt x="388" y="1380"/>
                </a:lnTo>
                <a:lnTo>
                  <a:pt x="377" y="1390"/>
                </a:lnTo>
                <a:lnTo>
                  <a:pt x="368" y="1400"/>
                </a:lnTo>
                <a:lnTo>
                  <a:pt x="367" y="1407"/>
                </a:lnTo>
                <a:lnTo>
                  <a:pt x="365" y="1414"/>
                </a:lnTo>
                <a:lnTo>
                  <a:pt x="364" y="1419"/>
                </a:lnTo>
                <a:lnTo>
                  <a:pt x="364" y="1421"/>
                </a:lnTo>
                <a:lnTo>
                  <a:pt x="365" y="1426"/>
                </a:lnTo>
                <a:lnTo>
                  <a:pt x="367" y="1430"/>
                </a:lnTo>
                <a:lnTo>
                  <a:pt x="371" y="1437"/>
                </a:lnTo>
                <a:lnTo>
                  <a:pt x="373" y="1446"/>
                </a:lnTo>
                <a:lnTo>
                  <a:pt x="371" y="1452"/>
                </a:lnTo>
                <a:lnTo>
                  <a:pt x="370" y="1456"/>
                </a:lnTo>
                <a:lnTo>
                  <a:pt x="368" y="1460"/>
                </a:lnTo>
                <a:lnTo>
                  <a:pt x="365" y="1465"/>
                </a:lnTo>
                <a:lnTo>
                  <a:pt x="362" y="1469"/>
                </a:lnTo>
                <a:lnTo>
                  <a:pt x="358" y="1472"/>
                </a:lnTo>
                <a:lnTo>
                  <a:pt x="354" y="1475"/>
                </a:lnTo>
                <a:lnTo>
                  <a:pt x="349" y="1476"/>
                </a:lnTo>
                <a:lnTo>
                  <a:pt x="345" y="1479"/>
                </a:lnTo>
                <a:lnTo>
                  <a:pt x="342" y="1482"/>
                </a:lnTo>
                <a:lnTo>
                  <a:pt x="341" y="1485"/>
                </a:lnTo>
                <a:lnTo>
                  <a:pt x="341" y="1486"/>
                </a:lnTo>
                <a:lnTo>
                  <a:pt x="342" y="1489"/>
                </a:lnTo>
                <a:lnTo>
                  <a:pt x="344" y="1491"/>
                </a:lnTo>
                <a:lnTo>
                  <a:pt x="357" y="1503"/>
                </a:lnTo>
                <a:lnTo>
                  <a:pt x="370" y="1519"/>
                </a:lnTo>
                <a:lnTo>
                  <a:pt x="371" y="1524"/>
                </a:lnTo>
                <a:lnTo>
                  <a:pt x="371" y="1529"/>
                </a:lnTo>
                <a:lnTo>
                  <a:pt x="370" y="1534"/>
                </a:lnTo>
                <a:lnTo>
                  <a:pt x="367" y="1538"/>
                </a:lnTo>
                <a:lnTo>
                  <a:pt x="360" y="1548"/>
                </a:lnTo>
                <a:lnTo>
                  <a:pt x="349" y="1557"/>
                </a:lnTo>
                <a:lnTo>
                  <a:pt x="358" y="1570"/>
                </a:lnTo>
                <a:lnTo>
                  <a:pt x="368" y="1580"/>
                </a:lnTo>
                <a:lnTo>
                  <a:pt x="377" y="1587"/>
                </a:lnTo>
                <a:lnTo>
                  <a:pt x="385" y="1594"/>
                </a:lnTo>
                <a:lnTo>
                  <a:pt x="394" y="1600"/>
                </a:lnTo>
                <a:lnTo>
                  <a:pt x="401" y="1609"/>
                </a:lnTo>
                <a:lnTo>
                  <a:pt x="404" y="1614"/>
                </a:lnTo>
                <a:lnTo>
                  <a:pt x="406" y="1620"/>
                </a:lnTo>
                <a:lnTo>
                  <a:pt x="407" y="1626"/>
                </a:lnTo>
                <a:lnTo>
                  <a:pt x="409" y="1633"/>
                </a:lnTo>
                <a:lnTo>
                  <a:pt x="407" y="1646"/>
                </a:lnTo>
                <a:lnTo>
                  <a:pt x="404" y="1658"/>
                </a:lnTo>
                <a:lnTo>
                  <a:pt x="384" y="1655"/>
                </a:lnTo>
                <a:lnTo>
                  <a:pt x="365" y="1653"/>
                </a:lnTo>
                <a:lnTo>
                  <a:pt x="362" y="1662"/>
                </a:lnTo>
                <a:lnTo>
                  <a:pt x="360" y="1669"/>
                </a:lnTo>
                <a:lnTo>
                  <a:pt x="360" y="1672"/>
                </a:lnTo>
                <a:lnTo>
                  <a:pt x="362" y="1678"/>
                </a:lnTo>
                <a:lnTo>
                  <a:pt x="368" y="1686"/>
                </a:lnTo>
                <a:lnTo>
                  <a:pt x="378" y="1698"/>
                </a:lnTo>
                <a:lnTo>
                  <a:pt x="383" y="1709"/>
                </a:lnTo>
                <a:lnTo>
                  <a:pt x="384" y="1719"/>
                </a:lnTo>
                <a:lnTo>
                  <a:pt x="384" y="1725"/>
                </a:lnTo>
                <a:lnTo>
                  <a:pt x="381" y="1730"/>
                </a:lnTo>
                <a:lnTo>
                  <a:pt x="377" y="1732"/>
                </a:lnTo>
                <a:lnTo>
                  <a:pt x="371" y="1734"/>
                </a:lnTo>
                <a:lnTo>
                  <a:pt x="364" y="1735"/>
                </a:lnTo>
                <a:lnTo>
                  <a:pt x="357" y="1734"/>
                </a:lnTo>
                <a:lnTo>
                  <a:pt x="338" y="1744"/>
                </a:lnTo>
                <a:lnTo>
                  <a:pt x="326" y="1751"/>
                </a:lnTo>
                <a:lnTo>
                  <a:pt x="324" y="1754"/>
                </a:lnTo>
                <a:lnTo>
                  <a:pt x="322" y="1755"/>
                </a:lnTo>
                <a:lnTo>
                  <a:pt x="322" y="1758"/>
                </a:lnTo>
                <a:lnTo>
                  <a:pt x="324" y="1760"/>
                </a:lnTo>
                <a:lnTo>
                  <a:pt x="338" y="1770"/>
                </a:lnTo>
                <a:lnTo>
                  <a:pt x="361" y="1787"/>
                </a:lnTo>
                <a:lnTo>
                  <a:pt x="362" y="1783"/>
                </a:lnTo>
                <a:lnTo>
                  <a:pt x="367" y="1774"/>
                </a:lnTo>
                <a:lnTo>
                  <a:pt x="368" y="1770"/>
                </a:lnTo>
                <a:lnTo>
                  <a:pt x="371" y="1767"/>
                </a:lnTo>
                <a:lnTo>
                  <a:pt x="374" y="1764"/>
                </a:lnTo>
                <a:lnTo>
                  <a:pt x="375" y="1766"/>
                </a:lnTo>
                <a:lnTo>
                  <a:pt x="378" y="1768"/>
                </a:lnTo>
                <a:lnTo>
                  <a:pt x="378" y="1773"/>
                </a:lnTo>
                <a:lnTo>
                  <a:pt x="378" y="1779"/>
                </a:lnTo>
                <a:lnTo>
                  <a:pt x="377" y="1784"/>
                </a:lnTo>
                <a:lnTo>
                  <a:pt x="374" y="1794"/>
                </a:lnTo>
                <a:lnTo>
                  <a:pt x="373" y="1800"/>
                </a:lnTo>
                <a:lnTo>
                  <a:pt x="377" y="1804"/>
                </a:lnTo>
                <a:lnTo>
                  <a:pt x="383" y="1810"/>
                </a:lnTo>
                <a:lnTo>
                  <a:pt x="385" y="1812"/>
                </a:lnTo>
                <a:lnTo>
                  <a:pt x="387" y="1815"/>
                </a:lnTo>
                <a:lnTo>
                  <a:pt x="387" y="1815"/>
                </a:lnTo>
                <a:lnTo>
                  <a:pt x="385" y="1816"/>
                </a:lnTo>
                <a:lnTo>
                  <a:pt x="380" y="1816"/>
                </a:lnTo>
                <a:lnTo>
                  <a:pt x="374" y="1819"/>
                </a:lnTo>
                <a:lnTo>
                  <a:pt x="368" y="1822"/>
                </a:lnTo>
                <a:lnTo>
                  <a:pt x="362" y="1827"/>
                </a:lnTo>
                <a:lnTo>
                  <a:pt x="358" y="1835"/>
                </a:lnTo>
                <a:lnTo>
                  <a:pt x="354" y="1842"/>
                </a:lnTo>
                <a:lnTo>
                  <a:pt x="352" y="1851"/>
                </a:lnTo>
                <a:lnTo>
                  <a:pt x="352" y="1858"/>
                </a:lnTo>
                <a:lnTo>
                  <a:pt x="355" y="1863"/>
                </a:lnTo>
                <a:lnTo>
                  <a:pt x="360" y="1871"/>
                </a:lnTo>
                <a:lnTo>
                  <a:pt x="362" y="1874"/>
                </a:lnTo>
                <a:lnTo>
                  <a:pt x="364" y="1876"/>
                </a:lnTo>
                <a:lnTo>
                  <a:pt x="365" y="1879"/>
                </a:lnTo>
                <a:lnTo>
                  <a:pt x="364" y="1882"/>
                </a:lnTo>
                <a:lnTo>
                  <a:pt x="349" y="1875"/>
                </a:lnTo>
                <a:lnTo>
                  <a:pt x="335" y="1871"/>
                </a:lnTo>
                <a:lnTo>
                  <a:pt x="329" y="1869"/>
                </a:lnTo>
                <a:lnTo>
                  <a:pt x="324" y="1871"/>
                </a:lnTo>
                <a:lnTo>
                  <a:pt x="318" y="1872"/>
                </a:lnTo>
                <a:lnTo>
                  <a:pt x="315" y="1876"/>
                </a:lnTo>
                <a:lnTo>
                  <a:pt x="313" y="1878"/>
                </a:lnTo>
                <a:lnTo>
                  <a:pt x="312" y="1878"/>
                </a:lnTo>
                <a:lnTo>
                  <a:pt x="311" y="1878"/>
                </a:lnTo>
                <a:lnTo>
                  <a:pt x="309" y="1876"/>
                </a:lnTo>
                <a:lnTo>
                  <a:pt x="308" y="1874"/>
                </a:lnTo>
                <a:lnTo>
                  <a:pt x="305" y="1868"/>
                </a:lnTo>
                <a:lnTo>
                  <a:pt x="302" y="1863"/>
                </a:lnTo>
                <a:lnTo>
                  <a:pt x="298" y="1859"/>
                </a:lnTo>
                <a:lnTo>
                  <a:pt x="293" y="1855"/>
                </a:lnTo>
                <a:lnTo>
                  <a:pt x="286" y="1855"/>
                </a:lnTo>
                <a:lnTo>
                  <a:pt x="283" y="1866"/>
                </a:lnTo>
                <a:lnTo>
                  <a:pt x="282" y="1879"/>
                </a:lnTo>
                <a:lnTo>
                  <a:pt x="283" y="1892"/>
                </a:lnTo>
                <a:lnTo>
                  <a:pt x="286" y="1905"/>
                </a:lnTo>
                <a:lnTo>
                  <a:pt x="290" y="1918"/>
                </a:lnTo>
                <a:lnTo>
                  <a:pt x="296" y="1931"/>
                </a:lnTo>
                <a:lnTo>
                  <a:pt x="302" y="1943"/>
                </a:lnTo>
                <a:lnTo>
                  <a:pt x="309" y="1953"/>
                </a:lnTo>
                <a:lnTo>
                  <a:pt x="308" y="1956"/>
                </a:lnTo>
                <a:lnTo>
                  <a:pt x="306" y="1959"/>
                </a:lnTo>
                <a:lnTo>
                  <a:pt x="303" y="1961"/>
                </a:lnTo>
                <a:lnTo>
                  <a:pt x="302" y="1963"/>
                </a:lnTo>
                <a:lnTo>
                  <a:pt x="301" y="1966"/>
                </a:lnTo>
                <a:lnTo>
                  <a:pt x="302" y="1970"/>
                </a:lnTo>
                <a:lnTo>
                  <a:pt x="305" y="1976"/>
                </a:lnTo>
                <a:lnTo>
                  <a:pt x="313" y="1984"/>
                </a:lnTo>
                <a:lnTo>
                  <a:pt x="309" y="1987"/>
                </a:lnTo>
                <a:lnTo>
                  <a:pt x="306" y="1993"/>
                </a:lnTo>
                <a:lnTo>
                  <a:pt x="305" y="1995"/>
                </a:lnTo>
                <a:lnTo>
                  <a:pt x="302" y="1996"/>
                </a:lnTo>
                <a:lnTo>
                  <a:pt x="299" y="1997"/>
                </a:lnTo>
                <a:lnTo>
                  <a:pt x="296" y="1996"/>
                </a:lnTo>
                <a:lnTo>
                  <a:pt x="289" y="1993"/>
                </a:lnTo>
                <a:lnTo>
                  <a:pt x="283" y="1992"/>
                </a:lnTo>
                <a:lnTo>
                  <a:pt x="277" y="1992"/>
                </a:lnTo>
                <a:lnTo>
                  <a:pt x="272" y="1993"/>
                </a:lnTo>
                <a:lnTo>
                  <a:pt x="262" y="1996"/>
                </a:lnTo>
                <a:lnTo>
                  <a:pt x="253" y="2002"/>
                </a:lnTo>
                <a:lnTo>
                  <a:pt x="249" y="2007"/>
                </a:lnTo>
                <a:lnTo>
                  <a:pt x="246" y="2013"/>
                </a:lnTo>
                <a:lnTo>
                  <a:pt x="247" y="2015"/>
                </a:lnTo>
                <a:lnTo>
                  <a:pt x="249" y="2015"/>
                </a:lnTo>
                <a:lnTo>
                  <a:pt x="252" y="2015"/>
                </a:lnTo>
                <a:lnTo>
                  <a:pt x="256" y="2013"/>
                </a:lnTo>
                <a:lnTo>
                  <a:pt x="263" y="2013"/>
                </a:lnTo>
                <a:lnTo>
                  <a:pt x="269" y="2013"/>
                </a:lnTo>
                <a:lnTo>
                  <a:pt x="276" y="2013"/>
                </a:lnTo>
                <a:lnTo>
                  <a:pt x="283" y="2016"/>
                </a:lnTo>
                <a:lnTo>
                  <a:pt x="289" y="2020"/>
                </a:lnTo>
                <a:lnTo>
                  <a:pt x="295" y="2025"/>
                </a:lnTo>
                <a:lnTo>
                  <a:pt x="299" y="2031"/>
                </a:lnTo>
                <a:lnTo>
                  <a:pt x="302" y="2038"/>
                </a:lnTo>
                <a:lnTo>
                  <a:pt x="302" y="2042"/>
                </a:lnTo>
                <a:lnTo>
                  <a:pt x="302" y="2045"/>
                </a:lnTo>
                <a:lnTo>
                  <a:pt x="301" y="2046"/>
                </a:lnTo>
                <a:lnTo>
                  <a:pt x="299" y="2049"/>
                </a:lnTo>
                <a:lnTo>
                  <a:pt x="293" y="2052"/>
                </a:lnTo>
                <a:lnTo>
                  <a:pt x="286" y="2055"/>
                </a:lnTo>
                <a:lnTo>
                  <a:pt x="273" y="2059"/>
                </a:lnTo>
                <a:lnTo>
                  <a:pt x="266" y="2061"/>
                </a:lnTo>
                <a:lnTo>
                  <a:pt x="265" y="2068"/>
                </a:lnTo>
                <a:lnTo>
                  <a:pt x="265" y="2072"/>
                </a:lnTo>
                <a:lnTo>
                  <a:pt x="266" y="2075"/>
                </a:lnTo>
                <a:lnTo>
                  <a:pt x="267" y="2077"/>
                </a:lnTo>
                <a:lnTo>
                  <a:pt x="273" y="2078"/>
                </a:lnTo>
                <a:lnTo>
                  <a:pt x="282" y="2075"/>
                </a:lnTo>
                <a:lnTo>
                  <a:pt x="299" y="2068"/>
                </a:lnTo>
                <a:lnTo>
                  <a:pt x="312" y="2065"/>
                </a:lnTo>
                <a:lnTo>
                  <a:pt x="315" y="2068"/>
                </a:lnTo>
                <a:lnTo>
                  <a:pt x="316" y="2074"/>
                </a:lnTo>
                <a:lnTo>
                  <a:pt x="316" y="2081"/>
                </a:lnTo>
                <a:lnTo>
                  <a:pt x="316" y="2092"/>
                </a:lnTo>
                <a:lnTo>
                  <a:pt x="312" y="2118"/>
                </a:lnTo>
                <a:lnTo>
                  <a:pt x="305" y="2150"/>
                </a:lnTo>
                <a:lnTo>
                  <a:pt x="298" y="2153"/>
                </a:lnTo>
                <a:lnTo>
                  <a:pt x="292" y="2156"/>
                </a:lnTo>
                <a:lnTo>
                  <a:pt x="295" y="2166"/>
                </a:lnTo>
                <a:lnTo>
                  <a:pt x="298" y="2173"/>
                </a:lnTo>
                <a:lnTo>
                  <a:pt x="295" y="2195"/>
                </a:lnTo>
                <a:lnTo>
                  <a:pt x="290" y="2208"/>
                </a:lnTo>
                <a:lnTo>
                  <a:pt x="286" y="2216"/>
                </a:lnTo>
                <a:lnTo>
                  <a:pt x="280" y="2219"/>
                </a:lnTo>
                <a:lnTo>
                  <a:pt x="277" y="2219"/>
                </a:lnTo>
                <a:lnTo>
                  <a:pt x="275" y="2219"/>
                </a:lnTo>
                <a:lnTo>
                  <a:pt x="275" y="2219"/>
                </a:lnTo>
                <a:lnTo>
                  <a:pt x="276" y="2223"/>
                </a:lnTo>
                <a:lnTo>
                  <a:pt x="280" y="2231"/>
                </a:lnTo>
                <a:lnTo>
                  <a:pt x="283" y="2239"/>
                </a:lnTo>
                <a:lnTo>
                  <a:pt x="286" y="2247"/>
                </a:lnTo>
                <a:lnTo>
                  <a:pt x="288" y="2254"/>
                </a:lnTo>
                <a:lnTo>
                  <a:pt x="288" y="2267"/>
                </a:lnTo>
                <a:lnTo>
                  <a:pt x="285" y="2278"/>
                </a:lnTo>
                <a:lnTo>
                  <a:pt x="280" y="2285"/>
                </a:lnTo>
                <a:lnTo>
                  <a:pt x="275" y="2291"/>
                </a:lnTo>
                <a:lnTo>
                  <a:pt x="272" y="2293"/>
                </a:lnTo>
                <a:lnTo>
                  <a:pt x="269" y="2294"/>
                </a:lnTo>
                <a:lnTo>
                  <a:pt x="266" y="2294"/>
                </a:lnTo>
                <a:lnTo>
                  <a:pt x="263" y="2293"/>
                </a:lnTo>
                <a:lnTo>
                  <a:pt x="262" y="2293"/>
                </a:lnTo>
                <a:lnTo>
                  <a:pt x="260" y="2297"/>
                </a:lnTo>
                <a:lnTo>
                  <a:pt x="260" y="2304"/>
                </a:lnTo>
                <a:lnTo>
                  <a:pt x="260" y="2311"/>
                </a:lnTo>
                <a:lnTo>
                  <a:pt x="262" y="2320"/>
                </a:lnTo>
                <a:lnTo>
                  <a:pt x="262" y="2327"/>
                </a:lnTo>
                <a:lnTo>
                  <a:pt x="260" y="2334"/>
                </a:lnTo>
                <a:lnTo>
                  <a:pt x="259" y="2337"/>
                </a:lnTo>
                <a:lnTo>
                  <a:pt x="256" y="2339"/>
                </a:lnTo>
                <a:lnTo>
                  <a:pt x="252" y="2336"/>
                </a:lnTo>
                <a:lnTo>
                  <a:pt x="246" y="2333"/>
                </a:lnTo>
                <a:lnTo>
                  <a:pt x="240" y="2329"/>
                </a:lnTo>
                <a:lnTo>
                  <a:pt x="230" y="2319"/>
                </a:lnTo>
                <a:lnTo>
                  <a:pt x="224" y="2311"/>
                </a:lnTo>
                <a:lnTo>
                  <a:pt x="210" y="2323"/>
                </a:lnTo>
                <a:lnTo>
                  <a:pt x="201" y="2331"/>
                </a:lnTo>
                <a:lnTo>
                  <a:pt x="200" y="2333"/>
                </a:lnTo>
                <a:lnTo>
                  <a:pt x="200" y="2334"/>
                </a:lnTo>
                <a:lnTo>
                  <a:pt x="201" y="2336"/>
                </a:lnTo>
                <a:lnTo>
                  <a:pt x="204" y="2337"/>
                </a:lnTo>
                <a:lnTo>
                  <a:pt x="213" y="2340"/>
                </a:lnTo>
                <a:lnTo>
                  <a:pt x="227" y="2342"/>
                </a:lnTo>
                <a:lnTo>
                  <a:pt x="234" y="2344"/>
                </a:lnTo>
                <a:lnTo>
                  <a:pt x="240" y="2347"/>
                </a:lnTo>
                <a:lnTo>
                  <a:pt x="246" y="2347"/>
                </a:lnTo>
                <a:lnTo>
                  <a:pt x="252" y="2349"/>
                </a:lnTo>
                <a:lnTo>
                  <a:pt x="262" y="2347"/>
                </a:lnTo>
                <a:lnTo>
                  <a:pt x="270" y="2346"/>
                </a:lnTo>
                <a:lnTo>
                  <a:pt x="277" y="2344"/>
                </a:lnTo>
                <a:lnTo>
                  <a:pt x="282" y="2344"/>
                </a:lnTo>
                <a:lnTo>
                  <a:pt x="283" y="2346"/>
                </a:lnTo>
                <a:lnTo>
                  <a:pt x="285" y="2347"/>
                </a:lnTo>
                <a:lnTo>
                  <a:pt x="283" y="2350"/>
                </a:lnTo>
                <a:lnTo>
                  <a:pt x="282" y="2353"/>
                </a:lnTo>
                <a:lnTo>
                  <a:pt x="286" y="2363"/>
                </a:lnTo>
                <a:lnTo>
                  <a:pt x="292" y="2376"/>
                </a:lnTo>
                <a:lnTo>
                  <a:pt x="295" y="2382"/>
                </a:lnTo>
                <a:lnTo>
                  <a:pt x="299" y="2386"/>
                </a:lnTo>
                <a:lnTo>
                  <a:pt x="301" y="2388"/>
                </a:lnTo>
                <a:lnTo>
                  <a:pt x="302" y="2388"/>
                </a:lnTo>
                <a:lnTo>
                  <a:pt x="303" y="2388"/>
                </a:lnTo>
                <a:lnTo>
                  <a:pt x="303" y="2386"/>
                </a:lnTo>
                <a:lnTo>
                  <a:pt x="306" y="2382"/>
                </a:lnTo>
                <a:lnTo>
                  <a:pt x="309" y="2379"/>
                </a:lnTo>
                <a:lnTo>
                  <a:pt x="312" y="2378"/>
                </a:lnTo>
                <a:lnTo>
                  <a:pt x="316" y="2378"/>
                </a:lnTo>
                <a:lnTo>
                  <a:pt x="319" y="2378"/>
                </a:lnTo>
                <a:lnTo>
                  <a:pt x="324" y="2379"/>
                </a:lnTo>
                <a:lnTo>
                  <a:pt x="326" y="2380"/>
                </a:lnTo>
                <a:lnTo>
                  <a:pt x="328" y="2383"/>
                </a:lnTo>
                <a:lnTo>
                  <a:pt x="329" y="2388"/>
                </a:lnTo>
                <a:lnTo>
                  <a:pt x="329" y="2392"/>
                </a:lnTo>
                <a:lnTo>
                  <a:pt x="329" y="2396"/>
                </a:lnTo>
                <a:lnTo>
                  <a:pt x="328" y="2402"/>
                </a:lnTo>
                <a:lnTo>
                  <a:pt x="324" y="2408"/>
                </a:lnTo>
                <a:lnTo>
                  <a:pt x="318" y="2415"/>
                </a:lnTo>
                <a:lnTo>
                  <a:pt x="311" y="2422"/>
                </a:lnTo>
                <a:lnTo>
                  <a:pt x="302" y="2429"/>
                </a:lnTo>
                <a:lnTo>
                  <a:pt x="299" y="2441"/>
                </a:lnTo>
                <a:lnTo>
                  <a:pt x="298" y="2451"/>
                </a:lnTo>
                <a:lnTo>
                  <a:pt x="316" y="2458"/>
                </a:lnTo>
                <a:lnTo>
                  <a:pt x="337" y="2465"/>
                </a:lnTo>
                <a:lnTo>
                  <a:pt x="325" y="2481"/>
                </a:lnTo>
                <a:lnTo>
                  <a:pt x="315" y="2491"/>
                </a:lnTo>
                <a:lnTo>
                  <a:pt x="311" y="2494"/>
                </a:lnTo>
                <a:lnTo>
                  <a:pt x="306" y="2496"/>
                </a:lnTo>
                <a:lnTo>
                  <a:pt x="302" y="2497"/>
                </a:lnTo>
                <a:lnTo>
                  <a:pt x="299" y="2497"/>
                </a:lnTo>
                <a:lnTo>
                  <a:pt x="295" y="2496"/>
                </a:lnTo>
                <a:lnTo>
                  <a:pt x="290" y="2494"/>
                </a:lnTo>
                <a:lnTo>
                  <a:pt x="286" y="2490"/>
                </a:lnTo>
                <a:lnTo>
                  <a:pt x="282" y="2487"/>
                </a:lnTo>
                <a:lnTo>
                  <a:pt x="273" y="2475"/>
                </a:lnTo>
                <a:lnTo>
                  <a:pt x="263" y="2463"/>
                </a:lnTo>
                <a:lnTo>
                  <a:pt x="257" y="2464"/>
                </a:lnTo>
                <a:lnTo>
                  <a:pt x="253" y="2465"/>
                </a:lnTo>
                <a:lnTo>
                  <a:pt x="253" y="2474"/>
                </a:lnTo>
                <a:lnTo>
                  <a:pt x="253" y="2478"/>
                </a:lnTo>
                <a:lnTo>
                  <a:pt x="254" y="2484"/>
                </a:lnTo>
                <a:lnTo>
                  <a:pt x="259" y="2491"/>
                </a:lnTo>
                <a:lnTo>
                  <a:pt x="275" y="2509"/>
                </a:lnTo>
                <a:lnTo>
                  <a:pt x="288" y="2524"/>
                </a:lnTo>
                <a:lnTo>
                  <a:pt x="288" y="2536"/>
                </a:lnTo>
                <a:lnTo>
                  <a:pt x="288" y="2547"/>
                </a:lnTo>
                <a:lnTo>
                  <a:pt x="286" y="2560"/>
                </a:lnTo>
                <a:lnTo>
                  <a:pt x="285" y="2573"/>
                </a:lnTo>
                <a:lnTo>
                  <a:pt x="282" y="2583"/>
                </a:lnTo>
                <a:lnTo>
                  <a:pt x="277" y="2591"/>
                </a:lnTo>
                <a:lnTo>
                  <a:pt x="276" y="2592"/>
                </a:lnTo>
                <a:lnTo>
                  <a:pt x="273" y="2594"/>
                </a:lnTo>
                <a:lnTo>
                  <a:pt x="270" y="2594"/>
                </a:lnTo>
                <a:lnTo>
                  <a:pt x="267" y="2592"/>
                </a:lnTo>
                <a:lnTo>
                  <a:pt x="262" y="2592"/>
                </a:lnTo>
                <a:lnTo>
                  <a:pt x="254" y="2589"/>
                </a:lnTo>
                <a:lnTo>
                  <a:pt x="247" y="2588"/>
                </a:lnTo>
                <a:lnTo>
                  <a:pt x="241" y="2583"/>
                </a:lnTo>
                <a:lnTo>
                  <a:pt x="234" y="2579"/>
                </a:lnTo>
                <a:lnTo>
                  <a:pt x="230" y="2573"/>
                </a:lnTo>
                <a:lnTo>
                  <a:pt x="226" y="2568"/>
                </a:lnTo>
                <a:lnTo>
                  <a:pt x="223" y="2560"/>
                </a:lnTo>
                <a:lnTo>
                  <a:pt x="218" y="2568"/>
                </a:lnTo>
                <a:lnTo>
                  <a:pt x="216" y="2573"/>
                </a:lnTo>
                <a:lnTo>
                  <a:pt x="213" y="2579"/>
                </a:lnTo>
                <a:lnTo>
                  <a:pt x="213" y="2585"/>
                </a:lnTo>
                <a:lnTo>
                  <a:pt x="211" y="2594"/>
                </a:lnTo>
                <a:lnTo>
                  <a:pt x="213" y="2604"/>
                </a:lnTo>
                <a:lnTo>
                  <a:pt x="234" y="2611"/>
                </a:lnTo>
                <a:lnTo>
                  <a:pt x="252" y="2618"/>
                </a:lnTo>
                <a:lnTo>
                  <a:pt x="254" y="2619"/>
                </a:lnTo>
                <a:lnTo>
                  <a:pt x="257" y="2624"/>
                </a:lnTo>
                <a:lnTo>
                  <a:pt x="259" y="2627"/>
                </a:lnTo>
                <a:lnTo>
                  <a:pt x="259" y="2631"/>
                </a:lnTo>
                <a:lnTo>
                  <a:pt x="260" y="2635"/>
                </a:lnTo>
                <a:lnTo>
                  <a:pt x="259" y="2640"/>
                </a:lnTo>
                <a:lnTo>
                  <a:pt x="257" y="2643"/>
                </a:lnTo>
                <a:lnTo>
                  <a:pt x="256" y="2644"/>
                </a:lnTo>
                <a:lnTo>
                  <a:pt x="246" y="2648"/>
                </a:lnTo>
                <a:lnTo>
                  <a:pt x="239" y="2653"/>
                </a:lnTo>
                <a:lnTo>
                  <a:pt x="234" y="2657"/>
                </a:lnTo>
                <a:lnTo>
                  <a:pt x="233" y="2661"/>
                </a:lnTo>
                <a:lnTo>
                  <a:pt x="234" y="2666"/>
                </a:lnTo>
                <a:lnTo>
                  <a:pt x="237" y="2668"/>
                </a:lnTo>
                <a:lnTo>
                  <a:pt x="241" y="2670"/>
                </a:lnTo>
                <a:lnTo>
                  <a:pt x="250" y="2668"/>
                </a:lnTo>
                <a:lnTo>
                  <a:pt x="269" y="2666"/>
                </a:lnTo>
                <a:lnTo>
                  <a:pt x="283" y="2664"/>
                </a:lnTo>
                <a:lnTo>
                  <a:pt x="289" y="2648"/>
                </a:lnTo>
                <a:lnTo>
                  <a:pt x="292" y="2635"/>
                </a:lnTo>
                <a:lnTo>
                  <a:pt x="298" y="2645"/>
                </a:lnTo>
                <a:lnTo>
                  <a:pt x="308" y="2660"/>
                </a:lnTo>
                <a:lnTo>
                  <a:pt x="318" y="2674"/>
                </a:lnTo>
                <a:lnTo>
                  <a:pt x="324" y="2687"/>
                </a:lnTo>
                <a:lnTo>
                  <a:pt x="337" y="2693"/>
                </a:lnTo>
                <a:lnTo>
                  <a:pt x="349" y="2702"/>
                </a:lnTo>
                <a:lnTo>
                  <a:pt x="347" y="2709"/>
                </a:lnTo>
                <a:lnTo>
                  <a:pt x="341" y="2717"/>
                </a:lnTo>
                <a:lnTo>
                  <a:pt x="332" y="2725"/>
                </a:lnTo>
                <a:lnTo>
                  <a:pt x="322" y="2733"/>
                </a:lnTo>
                <a:lnTo>
                  <a:pt x="311" y="2739"/>
                </a:lnTo>
                <a:lnTo>
                  <a:pt x="301" y="2743"/>
                </a:lnTo>
                <a:lnTo>
                  <a:pt x="292" y="2746"/>
                </a:lnTo>
                <a:lnTo>
                  <a:pt x="283" y="2745"/>
                </a:lnTo>
                <a:lnTo>
                  <a:pt x="280" y="2751"/>
                </a:lnTo>
                <a:lnTo>
                  <a:pt x="279" y="2755"/>
                </a:lnTo>
                <a:lnTo>
                  <a:pt x="279" y="2759"/>
                </a:lnTo>
                <a:lnTo>
                  <a:pt x="282" y="2763"/>
                </a:lnTo>
                <a:lnTo>
                  <a:pt x="286" y="2766"/>
                </a:lnTo>
                <a:lnTo>
                  <a:pt x="290" y="2769"/>
                </a:lnTo>
                <a:lnTo>
                  <a:pt x="298" y="2772"/>
                </a:lnTo>
                <a:lnTo>
                  <a:pt x="303" y="2774"/>
                </a:lnTo>
                <a:lnTo>
                  <a:pt x="311" y="2774"/>
                </a:lnTo>
                <a:lnTo>
                  <a:pt x="318" y="2775"/>
                </a:lnTo>
                <a:lnTo>
                  <a:pt x="325" y="2774"/>
                </a:lnTo>
                <a:lnTo>
                  <a:pt x="332" y="2772"/>
                </a:lnTo>
                <a:lnTo>
                  <a:pt x="338" y="2771"/>
                </a:lnTo>
                <a:lnTo>
                  <a:pt x="344" y="2768"/>
                </a:lnTo>
                <a:lnTo>
                  <a:pt x="347" y="2763"/>
                </a:lnTo>
                <a:lnTo>
                  <a:pt x="348" y="2758"/>
                </a:lnTo>
                <a:lnTo>
                  <a:pt x="351" y="2756"/>
                </a:lnTo>
                <a:lnTo>
                  <a:pt x="358" y="2748"/>
                </a:lnTo>
                <a:lnTo>
                  <a:pt x="371" y="2748"/>
                </a:lnTo>
                <a:lnTo>
                  <a:pt x="383" y="2751"/>
                </a:lnTo>
                <a:lnTo>
                  <a:pt x="391" y="2753"/>
                </a:lnTo>
                <a:lnTo>
                  <a:pt x="397" y="2758"/>
                </a:lnTo>
                <a:lnTo>
                  <a:pt x="400" y="2762"/>
                </a:lnTo>
                <a:lnTo>
                  <a:pt x="400" y="2765"/>
                </a:lnTo>
                <a:lnTo>
                  <a:pt x="398" y="2768"/>
                </a:lnTo>
                <a:lnTo>
                  <a:pt x="393" y="2769"/>
                </a:lnTo>
                <a:lnTo>
                  <a:pt x="380" y="2771"/>
                </a:lnTo>
                <a:lnTo>
                  <a:pt x="368" y="2775"/>
                </a:lnTo>
                <a:lnTo>
                  <a:pt x="360" y="2779"/>
                </a:lnTo>
                <a:lnTo>
                  <a:pt x="352" y="2787"/>
                </a:lnTo>
                <a:lnTo>
                  <a:pt x="348" y="2794"/>
                </a:lnTo>
                <a:lnTo>
                  <a:pt x="347" y="2802"/>
                </a:lnTo>
                <a:lnTo>
                  <a:pt x="345" y="2810"/>
                </a:lnTo>
                <a:lnTo>
                  <a:pt x="347" y="2818"/>
                </a:lnTo>
                <a:lnTo>
                  <a:pt x="349" y="2827"/>
                </a:lnTo>
                <a:lnTo>
                  <a:pt x="354" y="2834"/>
                </a:lnTo>
                <a:lnTo>
                  <a:pt x="358" y="2841"/>
                </a:lnTo>
                <a:lnTo>
                  <a:pt x="365" y="2847"/>
                </a:lnTo>
                <a:lnTo>
                  <a:pt x="373" y="2851"/>
                </a:lnTo>
                <a:lnTo>
                  <a:pt x="380" y="2854"/>
                </a:lnTo>
                <a:lnTo>
                  <a:pt x="388" y="2856"/>
                </a:lnTo>
                <a:lnTo>
                  <a:pt x="397" y="2854"/>
                </a:lnTo>
                <a:lnTo>
                  <a:pt x="398" y="2866"/>
                </a:lnTo>
                <a:lnTo>
                  <a:pt x="400" y="2883"/>
                </a:lnTo>
                <a:lnTo>
                  <a:pt x="403" y="2900"/>
                </a:lnTo>
                <a:lnTo>
                  <a:pt x="404" y="2910"/>
                </a:lnTo>
                <a:lnTo>
                  <a:pt x="397" y="2915"/>
                </a:lnTo>
                <a:lnTo>
                  <a:pt x="390" y="2919"/>
                </a:lnTo>
                <a:lnTo>
                  <a:pt x="397" y="2941"/>
                </a:lnTo>
                <a:lnTo>
                  <a:pt x="407" y="2962"/>
                </a:lnTo>
                <a:lnTo>
                  <a:pt x="411" y="2971"/>
                </a:lnTo>
                <a:lnTo>
                  <a:pt x="419" y="2978"/>
                </a:lnTo>
                <a:lnTo>
                  <a:pt x="426" y="2985"/>
                </a:lnTo>
                <a:lnTo>
                  <a:pt x="436" y="2991"/>
                </a:lnTo>
                <a:lnTo>
                  <a:pt x="429" y="2997"/>
                </a:lnTo>
                <a:lnTo>
                  <a:pt x="416" y="3007"/>
                </a:lnTo>
                <a:lnTo>
                  <a:pt x="413" y="3010"/>
                </a:lnTo>
                <a:lnTo>
                  <a:pt x="413" y="3013"/>
                </a:lnTo>
                <a:lnTo>
                  <a:pt x="413" y="3014"/>
                </a:lnTo>
                <a:lnTo>
                  <a:pt x="414" y="3015"/>
                </a:lnTo>
                <a:lnTo>
                  <a:pt x="419" y="3017"/>
                </a:lnTo>
                <a:lnTo>
                  <a:pt x="426" y="3017"/>
                </a:lnTo>
                <a:lnTo>
                  <a:pt x="434" y="3015"/>
                </a:lnTo>
                <a:lnTo>
                  <a:pt x="447" y="3014"/>
                </a:lnTo>
                <a:lnTo>
                  <a:pt x="453" y="3011"/>
                </a:lnTo>
                <a:lnTo>
                  <a:pt x="457" y="3007"/>
                </a:lnTo>
                <a:lnTo>
                  <a:pt x="459" y="3005"/>
                </a:lnTo>
                <a:lnTo>
                  <a:pt x="460" y="3004"/>
                </a:lnTo>
                <a:lnTo>
                  <a:pt x="463" y="3004"/>
                </a:lnTo>
                <a:lnTo>
                  <a:pt x="466" y="3005"/>
                </a:lnTo>
                <a:lnTo>
                  <a:pt x="469" y="3011"/>
                </a:lnTo>
                <a:lnTo>
                  <a:pt x="476" y="3020"/>
                </a:lnTo>
                <a:lnTo>
                  <a:pt x="486" y="3028"/>
                </a:lnTo>
                <a:lnTo>
                  <a:pt x="496" y="3039"/>
                </a:lnTo>
                <a:lnTo>
                  <a:pt x="508" y="3047"/>
                </a:lnTo>
                <a:lnTo>
                  <a:pt x="517" y="3056"/>
                </a:lnTo>
                <a:lnTo>
                  <a:pt x="519" y="3060"/>
                </a:lnTo>
                <a:lnTo>
                  <a:pt x="522" y="3063"/>
                </a:lnTo>
                <a:lnTo>
                  <a:pt x="524" y="3066"/>
                </a:lnTo>
                <a:lnTo>
                  <a:pt x="524" y="3067"/>
                </a:lnTo>
                <a:lnTo>
                  <a:pt x="521" y="3069"/>
                </a:lnTo>
                <a:lnTo>
                  <a:pt x="517" y="3070"/>
                </a:lnTo>
                <a:lnTo>
                  <a:pt x="509" y="3072"/>
                </a:lnTo>
                <a:lnTo>
                  <a:pt x="501" y="3072"/>
                </a:lnTo>
                <a:lnTo>
                  <a:pt x="481" y="3070"/>
                </a:lnTo>
                <a:lnTo>
                  <a:pt x="459" y="3067"/>
                </a:lnTo>
                <a:lnTo>
                  <a:pt x="421" y="3062"/>
                </a:lnTo>
                <a:lnTo>
                  <a:pt x="413" y="3060"/>
                </a:lnTo>
                <a:lnTo>
                  <a:pt x="416" y="3066"/>
                </a:lnTo>
                <a:lnTo>
                  <a:pt x="420" y="3070"/>
                </a:lnTo>
                <a:lnTo>
                  <a:pt x="424" y="3073"/>
                </a:lnTo>
                <a:lnTo>
                  <a:pt x="430" y="3076"/>
                </a:lnTo>
                <a:lnTo>
                  <a:pt x="434" y="3079"/>
                </a:lnTo>
                <a:lnTo>
                  <a:pt x="442" y="3083"/>
                </a:lnTo>
                <a:lnTo>
                  <a:pt x="447" y="3087"/>
                </a:lnTo>
                <a:lnTo>
                  <a:pt x="453" y="3096"/>
                </a:lnTo>
                <a:lnTo>
                  <a:pt x="453" y="3099"/>
                </a:lnTo>
                <a:lnTo>
                  <a:pt x="450" y="3103"/>
                </a:lnTo>
                <a:lnTo>
                  <a:pt x="445" y="3111"/>
                </a:lnTo>
                <a:lnTo>
                  <a:pt x="437" y="3118"/>
                </a:lnTo>
                <a:lnTo>
                  <a:pt x="430" y="3126"/>
                </a:lnTo>
                <a:lnTo>
                  <a:pt x="424" y="3135"/>
                </a:lnTo>
                <a:lnTo>
                  <a:pt x="420" y="3144"/>
                </a:lnTo>
                <a:lnTo>
                  <a:pt x="419" y="3151"/>
                </a:lnTo>
                <a:lnTo>
                  <a:pt x="419" y="3154"/>
                </a:lnTo>
                <a:lnTo>
                  <a:pt x="421" y="3157"/>
                </a:lnTo>
                <a:lnTo>
                  <a:pt x="424" y="3159"/>
                </a:lnTo>
                <a:lnTo>
                  <a:pt x="429" y="3161"/>
                </a:lnTo>
                <a:lnTo>
                  <a:pt x="439" y="3165"/>
                </a:lnTo>
                <a:lnTo>
                  <a:pt x="450" y="3168"/>
                </a:lnTo>
                <a:lnTo>
                  <a:pt x="473" y="3172"/>
                </a:lnTo>
                <a:lnTo>
                  <a:pt x="488" y="3175"/>
                </a:lnTo>
                <a:lnTo>
                  <a:pt x="483" y="3187"/>
                </a:lnTo>
                <a:lnTo>
                  <a:pt x="479" y="3195"/>
                </a:lnTo>
                <a:lnTo>
                  <a:pt x="473" y="3204"/>
                </a:lnTo>
                <a:lnTo>
                  <a:pt x="469" y="3211"/>
                </a:lnTo>
                <a:lnTo>
                  <a:pt x="469" y="3216"/>
                </a:lnTo>
                <a:lnTo>
                  <a:pt x="470" y="3220"/>
                </a:lnTo>
                <a:lnTo>
                  <a:pt x="473" y="3224"/>
                </a:lnTo>
                <a:lnTo>
                  <a:pt x="478" y="3227"/>
                </a:lnTo>
                <a:lnTo>
                  <a:pt x="482" y="3231"/>
                </a:lnTo>
                <a:lnTo>
                  <a:pt x="483" y="3234"/>
                </a:lnTo>
                <a:lnTo>
                  <a:pt x="483" y="3239"/>
                </a:lnTo>
                <a:lnTo>
                  <a:pt x="481" y="3242"/>
                </a:lnTo>
                <a:lnTo>
                  <a:pt x="460" y="3255"/>
                </a:lnTo>
                <a:lnTo>
                  <a:pt x="436" y="3266"/>
                </a:lnTo>
                <a:lnTo>
                  <a:pt x="432" y="3270"/>
                </a:lnTo>
                <a:lnTo>
                  <a:pt x="427" y="3273"/>
                </a:lnTo>
                <a:lnTo>
                  <a:pt x="423" y="3278"/>
                </a:lnTo>
                <a:lnTo>
                  <a:pt x="420" y="3283"/>
                </a:lnTo>
                <a:lnTo>
                  <a:pt x="419" y="3288"/>
                </a:lnTo>
                <a:lnTo>
                  <a:pt x="419" y="3293"/>
                </a:lnTo>
                <a:lnTo>
                  <a:pt x="419" y="3299"/>
                </a:lnTo>
                <a:lnTo>
                  <a:pt x="421" y="3306"/>
                </a:lnTo>
                <a:lnTo>
                  <a:pt x="445" y="3316"/>
                </a:lnTo>
                <a:lnTo>
                  <a:pt x="470" y="3329"/>
                </a:lnTo>
                <a:lnTo>
                  <a:pt x="482" y="3335"/>
                </a:lnTo>
                <a:lnTo>
                  <a:pt x="492" y="3341"/>
                </a:lnTo>
                <a:lnTo>
                  <a:pt x="496" y="3344"/>
                </a:lnTo>
                <a:lnTo>
                  <a:pt x="496" y="3347"/>
                </a:lnTo>
                <a:lnTo>
                  <a:pt x="482" y="3345"/>
                </a:lnTo>
                <a:lnTo>
                  <a:pt x="457" y="3339"/>
                </a:lnTo>
                <a:lnTo>
                  <a:pt x="445" y="3335"/>
                </a:lnTo>
                <a:lnTo>
                  <a:pt x="433" y="3331"/>
                </a:lnTo>
                <a:lnTo>
                  <a:pt x="424" y="3327"/>
                </a:lnTo>
                <a:lnTo>
                  <a:pt x="419" y="3322"/>
                </a:lnTo>
                <a:lnTo>
                  <a:pt x="417" y="3319"/>
                </a:lnTo>
                <a:lnTo>
                  <a:pt x="413" y="3316"/>
                </a:lnTo>
                <a:lnTo>
                  <a:pt x="407" y="3314"/>
                </a:lnTo>
                <a:lnTo>
                  <a:pt x="401" y="3312"/>
                </a:lnTo>
                <a:lnTo>
                  <a:pt x="396" y="3311"/>
                </a:lnTo>
                <a:lnTo>
                  <a:pt x="388" y="3311"/>
                </a:lnTo>
                <a:lnTo>
                  <a:pt x="384" y="3311"/>
                </a:lnTo>
                <a:lnTo>
                  <a:pt x="380" y="3314"/>
                </a:lnTo>
                <a:lnTo>
                  <a:pt x="378" y="3318"/>
                </a:lnTo>
                <a:lnTo>
                  <a:pt x="378" y="3322"/>
                </a:lnTo>
                <a:lnTo>
                  <a:pt x="380" y="3328"/>
                </a:lnTo>
                <a:lnTo>
                  <a:pt x="381" y="3335"/>
                </a:lnTo>
                <a:lnTo>
                  <a:pt x="384" y="3347"/>
                </a:lnTo>
                <a:lnTo>
                  <a:pt x="385" y="3352"/>
                </a:lnTo>
                <a:lnTo>
                  <a:pt x="388" y="3358"/>
                </a:lnTo>
                <a:lnTo>
                  <a:pt x="400" y="3370"/>
                </a:lnTo>
                <a:lnTo>
                  <a:pt x="403" y="3374"/>
                </a:lnTo>
                <a:lnTo>
                  <a:pt x="404" y="3378"/>
                </a:lnTo>
                <a:lnTo>
                  <a:pt x="404" y="3383"/>
                </a:lnTo>
                <a:lnTo>
                  <a:pt x="404" y="3388"/>
                </a:lnTo>
                <a:lnTo>
                  <a:pt x="403" y="3393"/>
                </a:lnTo>
                <a:lnTo>
                  <a:pt x="400" y="3399"/>
                </a:lnTo>
                <a:lnTo>
                  <a:pt x="394" y="3403"/>
                </a:lnTo>
                <a:lnTo>
                  <a:pt x="388" y="3409"/>
                </a:lnTo>
                <a:lnTo>
                  <a:pt x="381" y="3411"/>
                </a:lnTo>
                <a:lnTo>
                  <a:pt x="374" y="3413"/>
                </a:lnTo>
                <a:lnTo>
                  <a:pt x="365" y="3413"/>
                </a:lnTo>
                <a:lnTo>
                  <a:pt x="357" y="3411"/>
                </a:lnTo>
                <a:lnTo>
                  <a:pt x="349" y="3409"/>
                </a:lnTo>
                <a:lnTo>
                  <a:pt x="342" y="3406"/>
                </a:lnTo>
                <a:lnTo>
                  <a:pt x="337" y="3403"/>
                </a:lnTo>
                <a:lnTo>
                  <a:pt x="332" y="3400"/>
                </a:lnTo>
                <a:lnTo>
                  <a:pt x="331" y="3400"/>
                </a:lnTo>
                <a:lnTo>
                  <a:pt x="328" y="3409"/>
                </a:lnTo>
                <a:lnTo>
                  <a:pt x="322" y="3422"/>
                </a:lnTo>
                <a:lnTo>
                  <a:pt x="316" y="3437"/>
                </a:lnTo>
                <a:lnTo>
                  <a:pt x="313" y="3442"/>
                </a:lnTo>
                <a:lnTo>
                  <a:pt x="308" y="3445"/>
                </a:lnTo>
                <a:lnTo>
                  <a:pt x="303" y="3447"/>
                </a:lnTo>
                <a:lnTo>
                  <a:pt x="298" y="3449"/>
                </a:lnTo>
                <a:lnTo>
                  <a:pt x="293" y="3450"/>
                </a:lnTo>
                <a:lnTo>
                  <a:pt x="292" y="3453"/>
                </a:lnTo>
                <a:lnTo>
                  <a:pt x="295" y="3456"/>
                </a:lnTo>
                <a:lnTo>
                  <a:pt x="301" y="3462"/>
                </a:lnTo>
                <a:lnTo>
                  <a:pt x="315" y="3466"/>
                </a:lnTo>
                <a:lnTo>
                  <a:pt x="328" y="3471"/>
                </a:lnTo>
                <a:lnTo>
                  <a:pt x="338" y="3476"/>
                </a:lnTo>
                <a:lnTo>
                  <a:pt x="345" y="3481"/>
                </a:lnTo>
                <a:lnTo>
                  <a:pt x="351" y="3486"/>
                </a:lnTo>
                <a:lnTo>
                  <a:pt x="354" y="3491"/>
                </a:lnTo>
                <a:lnTo>
                  <a:pt x="355" y="3496"/>
                </a:lnTo>
                <a:lnTo>
                  <a:pt x="354" y="3501"/>
                </a:lnTo>
                <a:lnTo>
                  <a:pt x="351" y="3505"/>
                </a:lnTo>
                <a:lnTo>
                  <a:pt x="345" y="3508"/>
                </a:lnTo>
                <a:lnTo>
                  <a:pt x="338" y="3511"/>
                </a:lnTo>
                <a:lnTo>
                  <a:pt x="329" y="3512"/>
                </a:lnTo>
                <a:lnTo>
                  <a:pt x="319" y="3512"/>
                </a:lnTo>
                <a:lnTo>
                  <a:pt x="308" y="3511"/>
                </a:lnTo>
                <a:lnTo>
                  <a:pt x="295" y="3509"/>
                </a:lnTo>
                <a:lnTo>
                  <a:pt x="280" y="3507"/>
                </a:lnTo>
                <a:lnTo>
                  <a:pt x="280" y="3512"/>
                </a:lnTo>
                <a:lnTo>
                  <a:pt x="282" y="3518"/>
                </a:lnTo>
                <a:lnTo>
                  <a:pt x="285" y="3524"/>
                </a:lnTo>
                <a:lnTo>
                  <a:pt x="288" y="3528"/>
                </a:lnTo>
                <a:lnTo>
                  <a:pt x="293" y="3537"/>
                </a:lnTo>
                <a:lnTo>
                  <a:pt x="301" y="3543"/>
                </a:lnTo>
                <a:lnTo>
                  <a:pt x="306" y="3548"/>
                </a:lnTo>
                <a:lnTo>
                  <a:pt x="311" y="3554"/>
                </a:lnTo>
                <a:lnTo>
                  <a:pt x="311" y="3557"/>
                </a:lnTo>
                <a:lnTo>
                  <a:pt x="312" y="3560"/>
                </a:lnTo>
                <a:lnTo>
                  <a:pt x="311" y="3564"/>
                </a:lnTo>
                <a:lnTo>
                  <a:pt x="309" y="3567"/>
                </a:lnTo>
                <a:lnTo>
                  <a:pt x="302" y="3574"/>
                </a:lnTo>
                <a:lnTo>
                  <a:pt x="295" y="3581"/>
                </a:lnTo>
                <a:lnTo>
                  <a:pt x="292" y="3584"/>
                </a:lnTo>
                <a:lnTo>
                  <a:pt x="289" y="3587"/>
                </a:lnTo>
                <a:lnTo>
                  <a:pt x="286" y="3589"/>
                </a:lnTo>
                <a:lnTo>
                  <a:pt x="283" y="3587"/>
                </a:lnTo>
                <a:lnTo>
                  <a:pt x="272" y="3577"/>
                </a:lnTo>
                <a:lnTo>
                  <a:pt x="259" y="3567"/>
                </a:lnTo>
                <a:lnTo>
                  <a:pt x="249" y="3558"/>
                </a:lnTo>
                <a:lnTo>
                  <a:pt x="239" y="3554"/>
                </a:lnTo>
                <a:lnTo>
                  <a:pt x="230" y="3561"/>
                </a:lnTo>
                <a:lnTo>
                  <a:pt x="220" y="3567"/>
                </a:lnTo>
                <a:lnTo>
                  <a:pt x="220" y="3577"/>
                </a:lnTo>
                <a:lnTo>
                  <a:pt x="224" y="3587"/>
                </a:lnTo>
                <a:lnTo>
                  <a:pt x="230" y="3594"/>
                </a:lnTo>
                <a:lnTo>
                  <a:pt x="237" y="3602"/>
                </a:lnTo>
                <a:lnTo>
                  <a:pt x="252" y="3615"/>
                </a:lnTo>
                <a:lnTo>
                  <a:pt x="262" y="3625"/>
                </a:lnTo>
                <a:lnTo>
                  <a:pt x="266" y="3632"/>
                </a:lnTo>
                <a:lnTo>
                  <a:pt x="267" y="3638"/>
                </a:lnTo>
                <a:lnTo>
                  <a:pt x="266" y="3643"/>
                </a:lnTo>
                <a:lnTo>
                  <a:pt x="263" y="3646"/>
                </a:lnTo>
                <a:lnTo>
                  <a:pt x="257" y="3649"/>
                </a:lnTo>
                <a:lnTo>
                  <a:pt x="250" y="3651"/>
                </a:lnTo>
                <a:lnTo>
                  <a:pt x="241" y="3652"/>
                </a:lnTo>
                <a:lnTo>
                  <a:pt x="231" y="3651"/>
                </a:lnTo>
                <a:lnTo>
                  <a:pt x="229" y="3652"/>
                </a:lnTo>
                <a:lnTo>
                  <a:pt x="227" y="3658"/>
                </a:lnTo>
                <a:lnTo>
                  <a:pt x="226" y="3663"/>
                </a:lnTo>
                <a:lnTo>
                  <a:pt x="224" y="3671"/>
                </a:lnTo>
                <a:lnTo>
                  <a:pt x="223" y="3678"/>
                </a:lnTo>
                <a:lnTo>
                  <a:pt x="221" y="3685"/>
                </a:lnTo>
                <a:lnTo>
                  <a:pt x="220" y="3687"/>
                </a:lnTo>
                <a:lnTo>
                  <a:pt x="220" y="3688"/>
                </a:lnTo>
                <a:lnTo>
                  <a:pt x="218" y="3689"/>
                </a:lnTo>
                <a:lnTo>
                  <a:pt x="216" y="3689"/>
                </a:lnTo>
                <a:lnTo>
                  <a:pt x="211" y="3687"/>
                </a:lnTo>
                <a:lnTo>
                  <a:pt x="205" y="3679"/>
                </a:lnTo>
                <a:lnTo>
                  <a:pt x="200" y="3671"/>
                </a:lnTo>
                <a:lnTo>
                  <a:pt x="194" y="3661"/>
                </a:lnTo>
                <a:lnTo>
                  <a:pt x="182" y="3642"/>
                </a:lnTo>
                <a:lnTo>
                  <a:pt x="174" y="3632"/>
                </a:lnTo>
                <a:lnTo>
                  <a:pt x="165" y="3632"/>
                </a:lnTo>
                <a:lnTo>
                  <a:pt x="161" y="3632"/>
                </a:lnTo>
                <a:lnTo>
                  <a:pt x="157" y="3633"/>
                </a:lnTo>
                <a:lnTo>
                  <a:pt x="154" y="3636"/>
                </a:lnTo>
                <a:lnTo>
                  <a:pt x="152" y="3638"/>
                </a:lnTo>
                <a:lnTo>
                  <a:pt x="152" y="3640"/>
                </a:lnTo>
                <a:lnTo>
                  <a:pt x="154" y="3645"/>
                </a:lnTo>
                <a:lnTo>
                  <a:pt x="155" y="3648"/>
                </a:lnTo>
                <a:lnTo>
                  <a:pt x="165" y="3663"/>
                </a:lnTo>
                <a:lnTo>
                  <a:pt x="177" y="3678"/>
                </a:lnTo>
                <a:lnTo>
                  <a:pt x="175" y="3681"/>
                </a:lnTo>
                <a:lnTo>
                  <a:pt x="175" y="3687"/>
                </a:lnTo>
                <a:lnTo>
                  <a:pt x="177" y="3694"/>
                </a:lnTo>
                <a:lnTo>
                  <a:pt x="181" y="3704"/>
                </a:lnTo>
                <a:lnTo>
                  <a:pt x="188" y="3714"/>
                </a:lnTo>
                <a:lnTo>
                  <a:pt x="198" y="3724"/>
                </a:lnTo>
                <a:lnTo>
                  <a:pt x="216" y="3737"/>
                </a:lnTo>
                <a:lnTo>
                  <a:pt x="237" y="3750"/>
                </a:lnTo>
                <a:lnTo>
                  <a:pt x="231" y="3754"/>
                </a:lnTo>
                <a:lnTo>
                  <a:pt x="226" y="3757"/>
                </a:lnTo>
                <a:lnTo>
                  <a:pt x="220" y="3759"/>
                </a:lnTo>
                <a:lnTo>
                  <a:pt x="216" y="3760"/>
                </a:lnTo>
                <a:lnTo>
                  <a:pt x="205" y="3760"/>
                </a:lnTo>
                <a:lnTo>
                  <a:pt x="195" y="3757"/>
                </a:lnTo>
                <a:lnTo>
                  <a:pt x="187" y="3751"/>
                </a:lnTo>
                <a:lnTo>
                  <a:pt x="178" y="3746"/>
                </a:lnTo>
                <a:lnTo>
                  <a:pt x="171" y="3737"/>
                </a:lnTo>
                <a:lnTo>
                  <a:pt x="162" y="3728"/>
                </a:lnTo>
                <a:lnTo>
                  <a:pt x="148" y="3708"/>
                </a:lnTo>
                <a:lnTo>
                  <a:pt x="133" y="3691"/>
                </a:lnTo>
                <a:lnTo>
                  <a:pt x="126" y="3684"/>
                </a:lnTo>
                <a:lnTo>
                  <a:pt x="119" y="3678"/>
                </a:lnTo>
                <a:lnTo>
                  <a:pt x="112" y="3675"/>
                </a:lnTo>
                <a:lnTo>
                  <a:pt x="103" y="3674"/>
                </a:lnTo>
                <a:lnTo>
                  <a:pt x="102" y="3688"/>
                </a:lnTo>
                <a:lnTo>
                  <a:pt x="102" y="3701"/>
                </a:lnTo>
                <a:lnTo>
                  <a:pt x="105" y="3712"/>
                </a:lnTo>
                <a:lnTo>
                  <a:pt x="109" y="3723"/>
                </a:lnTo>
                <a:lnTo>
                  <a:pt x="121" y="3743"/>
                </a:lnTo>
                <a:lnTo>
                  <a:pt x="135" y="3763"/>
                </a:lnTo>
                <a:lnTo>
                  <a:pt x="136" y="3766"/>
                </a:lnTo>
                <a:lnTo>
                  <a:pt x="139" y="3769"/>
                </a:lnTo>
                <a:lnTo>
                  <a:pt x="142" y="3771"/>
                </a:lnTo>
                <a:lnTo>
                  <a:pt x="145" y="3773"/>
                </a:lnTo>
                <a:lnTo>
                  <a:pt x="154" y="3777"/>
                </a:lnTo>
                <a:lnTo>
                  <a:pt x="162" y="3780"/>
                </a:lnTo>
                <a:lnTo>
                  <a:pt x="180" y="3783"/>
                </a:lnTo>
                <a:lnTo>
                  <a:pt x="190" y="3782"/>
                </a:lnTo>
                <a:lnTo>
                  <a:pt x="187" y="3792"/>
                </a:lnTo>
                <a:lnTo>
                  <a:pt x="184" y="3799"/>
                </a:lnTo>
                <a:lnTo>
                  <a:pt x="181" y="3802"/>
                </a:lnTo>
                <a:lnTo>
                  <a:pt x="175" y="3805"/>
                </a:lnTo>
                <a:lnTo>
                  <a:pt x="171" y="3805"/>
                </a:lnTo>
                <a:lnTo>
                  <a:pt x="165" y="3803"/>
                </a:lnTo>
                <a:lnTo>
                  <a:pt x="159" y="3800"/>
                </a:lnTo>
                <a:lnTo>
                  <a:pt x="152" y="3796"/>
                </a:lnTo>
                <a:lnTo>
                  <a:pt x="128" y="3777"/>
                </a:lnTo>
                <a:lnTo>
                  <a:pt x="112" y="3767"/>
                </a:lnTo>
                <a:lnTo>
                  <a:pt x="102" y="3783"/>
                </a:lnTo>
                <a:lnTo>
                  <a:pt x="93" y="3792"/>
                </a:lnTo>
                <a:lnTo>
                  <a:pt x="92" y="3796"/>
                </a:lnTo>
                <a:lnTo>
                  <a:pt x="90" y="3803"/>
                </a:lnTo>
                <a:lnTo>
                  <a:pt x="93" y="3810"/>
                </a:lnTo>
                <a:lnTo>
                  <a:pt x="97" y="3822"/>
                </a:lnTo>
                <a:lnTo>
                  <a:pt x="99" y="3825"/>
                </a:lnTo>
                <a:lnTo>
                  <a:pt x="102" y="3829"/>
                </a:lnTo>
                <a:lnTo>
                  <a:pt x="106" y="3833"/>
                </a:lnTo>
                <a:lnTo>
                  <a:pt x="112" y="3838"/>
                </a:lnTo>
                <a:lnTo>
                  <a:pt x="126" y="3848"/>
                </a:lnTo>
                <a:lnTo>
                  <a:pt x="144" y="3858"/>
                </a:lnTo>
                <a:lnTo>
                  <a:pt x="159" y="3868"/>
                </a:lnTo>
                <a:lnTo>
                  <a:pt x="172" y="3877"/>
                </a:lnTo>
                <a:lnTo>
                  <a:pt x="181" y="3884"/>
                </a:lnTo>
                <a:lnTo>
                  <a:pt x="184" y="3887"/>
                </a:lnTo>
                <a:lnTo>
                  <a:pt x="171" y="3891"/>
                </a:lnTo>
                <a:lnTo>
                  <a:pt x="152" y="3901"/>
                </a:lnTo>
                <a:lnTo>
                  <a:pt x="142" y="3905"/>
                </a:lnTo>
                <a:lnTo>
                  <a:pt x="132" y="3910"/>
                </a:lnTo>
                <a:lnTo>
                  <a:pt x="122" y="3913"/>
                </a:lnTo>
                <a:lnTo>
                  <a:pt x="112" y="3913"/>
                </a:lnTo>
                <a:lnTo>
                  <a:pt x="105" y="3910"/>
                </a:lnTo>
                <a:lnTo>
                  <a:pt x="99" y="3904"/>
                </a:lnTo>
                <a:lnTo>
                  <a:pt x="93" y="3898"/>
                </a:lnTo>
                <a:lnTo>
                  <a:pt x="87" y="3890"/>
                </a:lnTo>
                <a:lnTo>
                  <a:pt x="82" y="3882"/>
                </a:lnTo>
                <a:lnTo>
                  <a:pt x="77" y="3877"/>
                </a:lnTo>
                <a:lnTo>
                  <a:pt x="73" y="3871"/>
                </a:lnTo>
                <a:lnTo>
                  <a:pt x="69" y="3869"/>
                </a:lnTo>
                <a:lnTo>
                  <a:pt x="66" y="3874"/>
                </a:lnTo>
                <a:lnTo>
                  <a:pt x="63" y="3875"/>
                </a:lnTo>
                <a:lnTo>
                  <a:pt x="60" y="3877"/>
                </a:lnTo>
                <a:lnTo>
                  <a:pt x="57" y="3878"/>
                </a:lnTo>
                <a:lnTo>
                  <a:pt x="56" y="3878"/>
                </a:lnTo>
                <a:lnTo>
                  <a:pt x="54" y="3881"/>
                </a:lnTo>
                <a:lnTo>
                  <a:pt x="53" y="3884"/>
                </a:lnTo>
                <a:lnTo>
                  <a:pt x="54" y="3890"/>
                </a:lnTo>
                <a:lnTo>
                  <a:pt x="53" y="3891"/>
                </a:lnTo>
                <a:lnTo>
                  <a:pt x="53" y="3892"/>
                </a:lnTo>
                <a:lnTo>
                  <a:pt x="54" y="3895"/>
                </a:lnTo>
                <a:lnTo>
                  <a:pt x="57" y="3897"/>
                </a:lnTo>
                <a:lnTo>
                  <a:pt x="64" y="3903"/>
                </a:lnTo>
                <a:lnTo>
                  <a:pt x="73" y="3908"/>
                </a:lnTo>
                <a:lnTo>
                  <a:pt x="82" y="3913"/>
                </a:lnTo>
                <a:lnTo>
                  <a:pt x="89" y="3918"/>
                </a:lnTo>
                <a:lnTo>
                  <a:pt x="92" y="3920"/>
                </a:lnTo>
                <a:lnTo>
                  <a:pt x="93" y="3923"/>
                </a:lnTo>
                <a:lnTo>
                  <a:pt x="95" y="3924"/>
                </a:lnTo>
                <a:lnTo>
                  <a:pt x="93" y="3924"/>
                </a:lnTo>
                <a:lnTo>
                  <a:pt x="95" y="3940"/>
                </a:lnTo>
                <a:lnTo>
                  <a:pt x="97" y="3954"/>
                </a:lnTo>
                <a:lnTo>
                  <a:pt x="93" y="3960"/>
                </a:lnTo>
                <a:lnTo>
                  <a:pt x="87" y="3964"/>
                </a:lnTo>
                <a:lnTo>
                  <a:pt x="82" y="3967"/>
                </a:lnTo>
                <a:lnTo>
                  <a:pt x="74" y="3970"/>
                </a:lnTo>
                <a:lnTo>
                  <a:pt x="61" y="3975"/>
                </a:lnTo>
                <a:lnTo>
                  <a:pt x="50" y="3976"/>
                </a:lnTo>
                <a:lnTo>
                  <a:pt x="34" y="3976"/>
                </a:lnTo>
                <a:lnTo>
                  <a:pt x="38" y="3976"/>
                </a:lnTo>
                <a:lnTo>
                  <a:pt x="41" y="3986"/>
                </a:lnTo>
                <a:lnTo>
                  <a:pt x="47" y="4000"/>
                </a:lnTo>
                <a:lnTo>
                  <a:pt x="51" y="4006"/>
                </a:lnTo>
                <a:lnTo>
                  <a:pt x="56" y="4011"/>
                </a:lnTo>
                <a:lnTo>
                  <a:pt x="59" y="4012"/>
                </a:lnTo>
                <a:lnTo>
                  <a:pt x="61" y="4012"/>
                </a:lnTo>
                <a:lnTo>
                  <a:pt x="64" y="4012"/>
                </a:lnTo>
                <a:lnTo>
                  <a:pt x="67" y="4011"/>
                </a:lnTo>
                <a:lnTo>
                  <a:pt x="76" y="4006"/>
                </a:lnTo>
                <a:lnTo>
                  <a:pt x="85" y="4003"/>
                </a:lnTo>
                <a:lnTo>
                  <a:pt x="93" y="4002"/>
                </a:lnTo>
                <a:lnTo>
                  <a:pt x="102" y="4002"/>
                </a:lnTo>
                <a:lnTo>
                  <a:pt x="109" y="4003"/>
                </a:lnTo>
                <a:lnTo>
                  <a:pt x="115" y="4003"/>
                </a:lnTo>
                <a:lnTo>
                  <a:pt x="118" y="4006"/>
                </a:lnTo>
                <a:lnTo>
                  <a:pt x="119" y="4008"/>
                </a:lnTo>
                <a:lnTo>
                  <a:pt x="119" y="4018"/>
                </a:lnTo>
                <a:lnTo>
                  <a:pt x="119" y="4025"/>
                </a:lnTo>
                <a:lnTo>
                  <a:pt x="118" y="4029"/>
                </a:lnTo>
                <a:lnTo>
                  <a:pt x="113" y="4032"/>
                </a:lnTo>
                <a:lnTo>
                  <a:pt x="109" y="4034"/>
                </a:lnTo>
                <a:lnTo>
                  <a:pt x="102" y="4035"/>
                </a:lnTo>
                <a:lnTo>
                  <a:pt x="80" y="4036"/>
                </a:lnTo>
                <a:lnTo>
                  <a:pt x="59" y="4035"/>
                </a:lnTo>
                <a:lnTo>
                  <a:pt x="41" y="4035"/>
                </a:lnTo>
                <a:lnTo>
                  <a:pt x="34" y="4035"/>
                </a:lnTo>
                <a:lnTo>
                  <a:pt x="17" y="4047"/>
                </a:lnTo>
                <a:lnTo>
                  <a:pt x="5" y="4057"/>
                </a:lnTo>
                <a:lnTo>
                  <a:pt x="2" y="4059"/>
                </a:lnTo>
                <a:lnTo>
                  <a:pt x="1" y="4064"/>
                </a:lnTo>
                <a:lnTo>
                  <a:pt x="0" y="4067"/>
                </a:lnTo>
                <a:lnTo>
                  <a:pt x="0" y="4070"/>
                </a:lnTo>
                <a:lnTo>
                  <a:pt x="5" y="4078"/>
                </a:lnTo>
                <a:lnTo>
                  <a:pt x="15" y="4088"/>
                </a:lnTo>
                <a:lnTo>
                  <a:pt x="13" y="4098"/>
                </a:lnTo>
                <a:lnTo>
                  <a:pt x="11" y="4107"/>
                </a:lnTo>
                <a:lnTo>
                  <a:pt x="13" y="4114"/>
                </a:lnTo>
                <a:lnTo>
                  <a:pt x="15" y="4120"/>
                </a:lnTo>
                <a:lnTo>
                  <a:pt x="20" y="4126"/>
                </a:lnTo>
                <a:lnTo>
                  <a:pt x="25" y="4129"/>
                </a:lnTo>
                <a:lnTo>
                  <a:pt x="33" y="4131"/>
                </a:lnTo>
                <a:lnTo>
                  <a:pt x="40" y="4133"/>
                </a:lnTo>
                <a:lnTo>
                  <a:pt x="49" y="4133"/>
                </a:lnTo>
                <a:lnTo>
                  <a:pt x="59" y="4131"/>
                </a:lnTo>
                <a:lnTo>
                  <a:pt x="67" y="4129"/>
                </a:lnTo>
                <a:lnTo>
                  <a:pt x="77" y="4126"/>
                </a:lnTo>
                <a:lnTo>
                  <a:pt x="87" y="4121"/>
                </a:lnTo>
                <a:lnTo>
                  <a:pt x="97" y="4117"/>
                </a:lnTo>
                <a:lnTo>
                  <a:pt x="106" y="4110"/>
                </a:lnTo>
                <a:lnTo>
                  <a:pt x="115" y="4103"/>
                </a:lnTo>
                <a:lnTo>
                  <a:pt x="138" y="4083"/>
                </a:lnTo>
                <a:lnTo>
                  <a:pt x="155" y="4062"/>
                </a:lnTo>
                <a:lnTo>
                  <a:pt x="165" y="4054"/>
                </a:lnTo>
                <a:lnTo>
                  <a:pt x="175" y="4047"/>
                </a:lnTo>
                <a:lnTo>
                  <a:pt x="187" y="4041"/>
                </a:lnTo>
                <a:lnTo>
                  <a:pt x="200" y="4038"/>
                </a:lnTo>
                <a:lnTo>
                  <a:pt x="214" y="4051"/>
                </a:lnTo>
                <a:lnTo>
                  <a:pt x="224" y="4062"/>
                </a:lnTo>
                <a:lnTo>
                  <a:pt x="233" y="4075"/>
                </a:lnTo>
                <a:lnTo>
                  <a:pt x="240" y="4088"/>
                </a:lnTo>
                <a:lnTo>
                  <a:pt x="250" y="4117"/>
                </a:lnTo>
                <a:lnTo>
                  <a:pt x="263" y="4157"/>
                </a:lnTo>
                <a:lnTo>
                  <a:pt x="267" y="4166"/>
                </a:lnTo>
                <a:lnTo>
                  <a:pt x="272" y="4173"/>
                </a:lnTo>
                <a:lnTo>
                  <a:pt x="277" y="4179"/>
                </a:lnTo>
                <a:lnTo>
                  <a:pt x="285" y="4182"/>
                </a:lnTo>
                <a:lnTo>
                  <a:pt x="290" y="4183"/>
                </a:lnTo>
                <a:lnTo>
                  <a:pt x="299" y="4183"/>
                </a:lnTo>
                <a:lnTo>
                  <a:pt x="306" y="4182"/>
                </a:lnTo>
                <a:lnTo>
                  <a:pt x="315" y="4179"/>
                </a:lnTo>
                <a:lnTo>
                  <a:pt x="332" y="4172"/>
                </a:lnTo>
                <a:lnTo>
                  <a:pt x="351" y="4159"/>
                </a:lnTo>
                <a:lnTo>
                  <a:pt x="371" y="4146"/>
                </a:lnTo>
                <a:lnTo>
                  <a:pt x="393" y="4130"/>
                </a:lnTo>
                <a:lnTo>
                  <a:pt x="414" y="4116"/>
                </a:lnTo>
                <a:lnTo>
                  <a:pt x="436" y="4101"/>
                </a:lnTo>
                <a:lnTo>
                  <a:pt x="447" y="4095"/>
                </a:lnTo>
                <a:lnTo>
                  <a:pt x="457" y="4090"/>
                </a:lnTo>
                <a:lnTo>
                  <a:pt x="469" y="4085"/>
                </a:lnTo>
                <a:lnTo>
                  <a:pt x="479" y="4083"/>
                </a:lnTo>
                <a:lnTo>
                  <a:pt x="491" y="4080"/>
                </a:lnTo>
                <a:lnTo>
                  <a:pt x="501" y="4078"/>
                </a:lnTo>
                <a:lnTo>
                  <a:pt x="511" y="4078"/>
                </a:lnTo>
                <a:lnTo>
                  <a:pt x="521" y="4080"/>
                </a:lnTo>
                <a:lnTo>
                  <a:pt x="531" y="4084"/>
                </a:lnTo>
                <a:lnTo>
                  <a:pt x="540" y="4090"/>
                </a:lnTo>
                <a:lnTo>
                  <a:pt x="550" y="4097"/>
                </a:lnTo>
                <a:lnTo>
                  <a:pt x="558" y="4106"/>
                </a:lnTo>
                <a:lnTo>
                  <a:pt x="568" y="4120"/>
                </a:lnTo>
                <a:lnTo>
                  <a:pt x="576" y="4134"/>
                </a:lnTo>
                <a:lnTo>
                  <a:pt x="580" y="4147"/>
                </a:lnTo>
                <a:lnTo>
                  <a:pt x="581" y="4162"/>
                </a:lnTo>
                <a:lnTo>
                  <a:pt x="583" y="4191"/>
                </a:lnTo>
                <a:lnTo>
                  <a:pt x="583" y="4222"/>
                </a:lnTo>
                <a:lnTo>
                  <a:pt x="581" y="4231"/>
                </a:lnTo>
                <a:lnTo>
                  <a:pt x="580" y="4241"/>
                </a:lnTo>
                <a:lnTo>
                  <a:pt x="581" y="4250"/>
                </a:lnTo>
                <a:lnTo>
                  <a:pt x="583" y="4257"/>
                </a:lnTo>
                <a:lnTo>
                  <a:pt x="587" y="4264"/>
                </a:lnTo>
                <a:lnTo>
                  <a:pt x="593" y="4268"/>
                </a:lnTo>
                <a:lnTo>
                  <a:pt x="601" y="4273"/>
                </a:lnTo>
                <a:lnTo>
                  <a:pt x="610" y="4274"/>
                </a:lnTo>
                <a:lnTo>
                  <a:pt x="617" y="4273"/>
                </a:lnTo>
                <a:lnTo>
                  <a:pt x="625" y="4270"/>
                </a:lnTo>
                <a:lnTo>
                  <a:pt x="632" y="4264"/>
                </a:lnTo>
                <a:lnTo>
                  <a:pt x="637" y="4258"/>
                </a:lnTo>
                <a:lnTo>
                  <a:pt x="642" y="4252"/>
                </a:lnTo>
                <a:lnTo>
                  <a:pt x="645" y="4247"/>
                </a:lnTo>
                <a:lnTo>
                  <a:pt x="646" y="4242"/>
                </a:lnTo>
                <a:lnTo>
                  <a:pt x="645" y="4241"/>
                </a:lnTo>
                <a:lnTo>
                  <a:pt x="653" y="4228"/>
                </a:lnTo>
                <a:lnTo>
                  <a:pt x="659" y="4216"/>
                </a:lnTo>
                <a:lnTo>
                  <a:pt x="663" y="4205"/>
                </a:lnTo>
                <a:lnTo>
                  <a:pt x="666" y="4195"/>
                </a:lnTo>
                <a:lnTo>
                  <a:pt x="672" y="4179"/>
                </a:lnTo>
                <a:lnTo>
                  <a:pt x="675" y="4166"/>
                </a:lnTo>
                <a:lnTo>
                  <a:pt x="678" y="4160"/>
                </a:lnTo>
                <a:lnTo>
                  <a:pt x="682" y="4157"/>
                </a:lnTo>
                <a:lnTo>
                  <a:pt x="686" y="4156"/>
                </a:lnTo>
                <a:lnTo>
                  <a:pt x="692" y="4155"/>
                </a:lnTo>
                <a:lnTo>
                  <a:pt x="701" y="4155"/>
                </a:lnTo>
                <a:lnTo>
                  <a:pt x="712" y="4157"/>
                </a:lnTo>
                <a:lnTo>
                  <a:pt x="725" y="4160"/>
                </a:lnTo>
                <a:lnTo>
                  <a:pt x="741" y="4166"/>
                </a:lnTo>
                <a:lnTo>
                  <a:pt x="776" y="4146"/>
                </a:lnTo>
                <a:lnTo>
                  <a:pt x="819" y="4123"/>
                </a:lnTo>
                <a:lnTo>
                  <a:pt x="839" y="4114"/>
                </a:lnTo>
                <a:lnTo>
                  <a:pt x="856" y="4110"/>
                </a:lnTo>
                <a:lnTo>
                  <a:pt x="864" y="4108"/>
                </a:lnTo>
                <a:lnTo>
                  <a:pt x="869" y="4108"/>
                </a:lnTo>
                <a:lnTo>
                  <a:pt x="874" y="4108"/>
                </a:lnTo>
                <a:lnTo>
                  <a:pt x="875" y="4111"/>
                </a:lnTo>
                <a:lnTo>
                  <a:pt x="885" y="4117"/>
                </a:lnTo>
                <a:lnTo>
                  <a:pt x="895" y="4124"/>
                </a:lnTo>
                <a:lnTo>
                  <a:pt x="905" y="4133"/>
                </a:lnTo>
                <a:lnTo>
                  <a:pt x="915" y="4142"/>
                </a:lnTo>
                <a:lnTo>
                  <a:pt x="936" y="4162"/>
                </a:lnTo>
                <a:lnTo>
                  <a:pt x="957" y="4180"/>
                </a:lnTo>
                <a:lnTo>
                  <a:pt x="969" y="4189"/>
                </a:lnTo>
                <a:lnTo>
                  <a:pt x="980" y="4198"/>
                </a:lnTo>
                <a:lnTo>
                  <a:pt x="993" y="4205"/>
                </a:lnTo>
                <a:lnTo>
                  <a:pt x="1006" y="4209"/>
                </a:lnTo>
                <a:lnTo>
                  <a:pt x="1021" y="4212"/>
                </a:lnTo>
                <a:lnTo>
                  <a:pt x="1035" y="4214"/>
                </a:lnTo>
                <a:lnTo>
                  <a:pt x="1051" y="4212"/>
                </a:lnTo>
                <a:lnTo>
                  <a:pt x="1068" y="4206"/>
                </a:lnTo>
                <a:lnTo>
                  <a:pt x="1072" y="4196"/>
                </a:lnTo>
                <a:lnTo>
                  <a:pt x="1074" y="4185"/>
                </a:lnTo>
                <a:lnTo>
                  <a:pt x="1075" y="4175"/>
                </a:lnTo>
                <a:lnTo>
                  <a:pt x="1075" y="4166"/>
                </a:lnTo>
                <a:lnTo>
                  <a:pt x="1074" y="4156"/>
                </a:lnTo>
                <a:lnTo>
                  <a:pt x="1072" y="4147"/>
                </a:lnTo>
                <a:lnTo>
                  <a:pt x="1071" y="4140"/>
                </a:lnTo>
                <a:lnTo>
                  <a:pt x="1068" y="4131"/>
                </a:lnTo>
                <a:lnTo>
                  <a:pt x="1061" y="4116"/>
                </a:lnTo>
                <a:lnTo>
                  <a:pt x="1052" y="4103"/>
                </a:lnTo>
                <a:lnTo>
                  <a:pt x="1042" y="4088"/>
                </a:lnTo>
                <a:lnTo>
                  <a:pt x="1032" y="4077"/>
                </a:lnTo>
                <a:lnTo>
                  <a:pt x="1023" y="4064"/>
                </a:lnTo>
                <a:lnTo>
                  <a:pt x="1016" y="4052"/>
                </a:lnTo>
                <a:lnTo>
                  <a:pt x="1010" y="4041"/>
                </a:lnTo>
                <a:lnTo>
                  <a:pt x="1008" y="4028"/>
                </a:lnTo>
                <a:lnTo>
                  <a:pt x="1008" y="4022"/>
                </a:lnTo>
                <a:lnTo>
                  <a:pt x="1009" y="4015"/>
                </a:lnTo>
                <a:lnTo>
                  <a:pt x="1010" y="4009"/>
                </a:lnTo>
                <a:lnTo>
                  <a:pt x="1013" y="4002"/>
                </a:lnTo>
                <a:lnTo>
                  <a:pt x="1018" y="3995"/>
                </a:lnTo>
                <a:lnTo>
                  <a:pt x="1023" y="3987"/>
                </a:lnTo>
                <a:lnTo>
                  <a:pt x="1031" y="3980"/>
                </a:lnTo>
                <a:lnTo>
                  <a:pt x="1039" y="3972"/>
                </a:lnTo>
                <a:lnTo>
                  <a:pt x="1054" y="3969"/>
                </a:lnTo>
                <a:lnTo>
                  <a:pt x="1065" y="3967"/>
                </a:lnTo>
                <a:lnTo>
                  <a:pt x="1075" y="3967"/>
                </a:lnTo>
                <a:lnTo>
                  <a:pt x="1084" y="3970"/>
                </a:lnTo>
                <a:lnTo>
                  <a:pt x="1098" y="3980"/>
                </a:lnTo>
                <a:lnTo>
                  <a:pt x="1118" y="3996"/>
                </a:lnTo>
                <a:lnTo>
                  <a:pt x="1131" y="4012"/>
                </a:lnTo>
                <a:lnTo>
                  <a:pt x="1146" y="4032"/>
                </a:lnTo>
                <a:lnTo>
                  <a:pt x="1153" y="4041"/>
                </a:lnTo>
                <a:lnTo>
                  <a:pt x="1160" y="4047"/>
                </a:lnTo>
                <a:lnTo>
                  <a:pt x="1165" y="4048"/>
                </a:lnTo>
                <a:lnTo>
                  <a:pt x="1167" y="4049"/>
                </a:lnTo>
                <a:lnTo>
                  <a:pt x="1172" y="4049"/>
                </a:lnTo>
                <a:lnTo>
                  <a:pt x="1176" y="4047"/>
                </a:lnTo>
                <a:lnTo>
                  <a:pt x="1198" y="4035"/>
                </a:lnTo>
                <a:lnTo>
                  <a:pt x="1224" y="4025"/>
                </a:lnTo>
                <a:lnTo>
                  <a:pt x="1251" y="4015"/>
                </a:lnTo>
                <a:lnTo>
                  <a:pt x="1278" y="4005"/>
                </a:lnTo>
                <a:lnTo>
                  <a:pt x="1291" y="3999"/>
                </a:lnTo>
                <a:lnTo>
                  <a:pt x="1303" y="3993"/>
                </a:lnTo>
                <a:lnTo>
                  <a:pt x="1314" y="3987"/>
                </a:lnTo>
                <a:lnTo>
                  <a:pt x="1324" y="3980"/>
                </a:lnTo>
                <a:lnTo>
                  <a:pt x="1334" y="3973"/>
                </a:lnTo>
                <a:lnTo>
                  <a:pt x="1342" y="3964"/>
                </a:lnTo>
                <a:lnTo>
                  <a:pt x="1347" y="3956"/>
                </a:lnTo>
                <a:lnTo>
                  <a:pt x="1350" y="3946"/>
                </a:lnTo>
                <a:lnTo>
                  <a:pt x="1359" y="3913"/>
                </a:lnTo>
                <a:lnTo>
                  <a:pt x="1368" y="3885"/>
                </a:lnTo>
                <a:lnTo>
                  <a:pt x="1373" y="3872"/>
                </a:lnTo>
                <a:lnTo>
                  <a:pt x="1382" y="3858"/>
                </a:lnTo>
                <a:lnTo>
                  <a:pt x="1393" y="3842"/>
                </a:lnTo>
                <a:lnTo>
                  <a:pt x="1408" y="3823"/>
                </a:lnTo>
                <a:lnTo>
                  <a:pt x="1424" y="3818"/>
                </a:lnTo>
                <a:lnTo>
                  <a:pt x="1429" y="3815"/>
                </a:lnTo>
                <a:lnTo>
                  <a:pt x="1438" y="3819"/>
                </a:lnTo>
                <a:lnTo>
                  <a:pt x="1460" y="3838"/>
                </a:lnTo>
                <a:lnTo>
                  <a:pt x="1464" y="3842"/>
                </a:lnTo>
                <a:lnTo>
                  <a:pt x="1467" y="3846"/>
                </a:lnTo>
                <a:lnTo>
                  <a:pt x="1471" y="3854"/>
                </a:lnTo>
                <a:lnTo>
                  <a:pt x="1474" y="3861"/>
                </a:lnTo>
                <a:lnTo>
                  <a:pt x="1481" y="3877"/>
                </a:lnTo>
                <a:lnTo>
                  <a:pt x="1489" y="3892"/>
                </a:lnTo>
                <a:lnTo>
                  <a:pt x="1496" y="3890"/>
                </a:lnTo>
                <a:lnTo>
                  <a:pt x="1500" y="3887"/>
                </a:lnTo>
                <a:lnTo>
                  <a:pt x="1504" y="3881"/>
                </a:lnTo>
                <a:lnTo>
                  <a:pt x="1509" y="3877"/>
                </a:lnTo>
                <a:lnTo>
                  <a:pt x="1512" y="3871"/>
                </a:lnTo>
                <a:lnTo>
                  <a:pt x="1516" y="3867"/>
                </a:lnTo>
                <a:lnTo>
                  <a:pt x="1520" y="3865"/>
                </a:lnTo>
                <a:lnTo>
                  <a:pt x="1525" y="3864"/>
                </a:lnTo>
                <a:lnTo>
                  <a:pt x="1527" y="3868"/>
                </a:lnTo>
                <a:lnTo>
                  <a:pt x="1532" y="3879"/>
                </a:lnTo>
                <a:lnTo>
                  <a:pt x="1535" y="3885"/>
                </a:lnTo>
                <a:lnTo>
                  <a:pt x="1537" y="3888"/>
                </a:lnTo>
                <a:lnTo>
                  <a:pt x="1539" y="3888"/>
                </a:lnTo>
                <a:lnTo>
                  <a:pt x="1542" y="3888"/>
                </a:lnTo>
                <a:lnTo>
                  <a:pt x="1543" y="3887"/>
                </a:lnTo>
                <a:lnTo>
                  <a:pt x="1545" y="3884"/>
                </a:lnTo>
                <a:lnTo>
                  <a:pt x="1545" y="3877"/>
                </a:lnTo>
                <a:lnTo>
                  <a:pt x="1543" y="3871"/>
                </a:lnTo>
                <a:lnTo>
                  <a:pt x="1548" y="3864"/>
                </a:lnTo>
                <a:lnTo>
                  <a:pt x="1552" y="3858"/>
                </a:lnTo>
                <a:lnTo>
                  <a:pt x="1550" y="3854"/>
                </a:lnTo>
                <a:lnTo>
                  <a:pt x="1550" y="3849"/>
                </a:lnTo>
                <a:lnTo>
                  <a:pt x="1548" y="3843"/>
                </a:lnTo>
                <a:lnTo>
                  <a:pt x="1546" y="3838"/>
                </a:lnTo>
                <a:lnTo>
                  <a:pt x="1549" y="3836"/>
                </a:lnTo>
                <a:lnTo>
                  <a:pt x="1553" y="3835"/>
                </a:lnTo>
                <a:lnTo>
                  <a:pt x="1563" y="3841"/>
                </a:lnTo>
                <a:lnTo>
                  <a:pt x="1575" y="3845"/>
                </a:lnTo>
                <a:lnTo>
                  <a:pt x="1575" y="3843"/>
                </a:lnTo>
                <a:lnTo>
                  <a:pt x="1576" y="3843"/>
                </a:lnTo>
                <a:lnTo>
                  <a:pt x="1575" y="3843"/>
                </a:lnTo>
                <a:lnTo>
                  <a:pt x="1575" y="3845"/>
                </a:lnTo>
                <a:lnTo>
                  <a:pt x="1563" y="3841"/>
                </a:lnTo>
                <a:lnTo>
                  <a:pt x="1553" y="3835"/>
                </a:lnTo>
                <a:lnTo>
                  <a:pt x="1549" y="3836"/>
                </a:lnTo>
                <a:lnTo>
                  <a:pt x="1546" y="3838"/>
                </a:lnTo>
                <a:lnTo>
                  <a:pt x="1548" y="3843"/>
                </a:lnTo>
                <a:lnTo>
                  <a:pt x="1550" y="3849"/>
                </a:lnTo>
                <a:lnTo>
                  <a:pt x="1550" y="3854"/>
                </a:lnTo>
                <a:lnTo>
                  <a:pt x="1552" y="3858"/>
                </a:lnTo>
                <a:lnTo>
                  <a:pt x="1548" y="3864"/>
                </a:lnTo>
                <a:lnTo>
                  <a:pt x="1543" y="3871"/>
                </a:lnTo>
                <a:lnTo>
                  <a:pt x="1545" y="3877"/>
                </a:lnTo>
                <a:lnTo>
                  <a:pt x="1545" y="3884"/>
                </a:lnTo>
                <a:lnTo>
                  <a:pt x="1543" y="3887"/>
                </a:lnTo>
                <a:lnTo>
                  <a:pt x="1542" y="3888"/>
                </a:lnTo>
                <a:lnTo>
                  <a:pt x="1539" y="3888"/>
                </a:lnTo>
                <a:lnTo>
                  <a:pt x="1537" y="3888"/>
                </a:lnTo>
                <a:lnTo>
                  <a:pt x="1535" y="3885"/>
                </a:lnTo>
                <a:lnTo>
                  <a:pt x="1532" y="3879"/>
                </a:lnTo>
                <a:lnTo>
                  <a:pt x="1527" y="3868"/>
                </a:lnTo>
                <a:lnTo>
                  <a:pt x="1525" y="3864"/>
                </a:lnTo>
                <a:lnTo>
                  <a:pt x="1520" y="3865"/>
                </a:lnTo>
                <a:lnTo>
                  <a:pt x="1516" y="3867"/>
                </a:lnTo>
                <a:lnTo>
                  <a:pt x="1512" y="3871"/>
                </a:lnTo>
                <a:lnTo>
                  <a:pt x="1509" y="3877"/>
                </a:lnTo>
                <a:lnTo>
                  <a:pt x="1504" y="3881"/>
                </a:lnTo>
                <a:lnTo>
                  <a:pt x="1500" y="3887"/>
                </a:lnTo>
                <a:lnTo>
                  <a:pt x="1499" y="3890"/>
                </a:lnTo>
                <a:lnTo>
                  <a:pt x="1496" y="3891"/>
                </a:lnTo>
                <a:lnTo>
                  <a:pt x="1496" y="3895"/>
                </a:lnTo>
                <a:lnTo>
                  <a:pt x="1497" y="3900"/>
                </a:lnTo>
                <a:lnTo>
                  <a:pt x="1500" y="3905"/>
                </a:lnTo>
                <a:lnTo>
                  <a:pt x="1504" y="3910"/>
                </a:lnTo>
                <a:lnTo>
                  <a:pt x="1510" y="3914"/>
                </a:lnTo>
                <a:lnTo>
                  <a:pt x="1516" y="3918"/>
                </a:lnTo>
                <a:lnTo>
                  <a:pt x="1522" y="3920"/>
                </a:lnTo>
                <a:lnTo>
                  <a:pt x="1529" y="3921"/>
                </a:lnTo>
                <a:lnTo>
                  <a:pt x="1542" y="3921"/>
                </a:lnTo>
                <a:lnTo>
                  <a:pt x="1556" y="3920"/>
                </a:lnTo>
                <a:lnTo>
                  <a:pt x="1585" y="3913"/>
                </a:lnTo>
                <a:lnTo>
                  <a:pt x="1611" y="3907"/>
                </a:lnTo>
                <a:lnTo>
                  <a:pt x="1624" y="3913"/>
                </a:lnTo>
                <a:lnTo>
                  <a:pt x="1635" y="3920"/>
                </a:lnTo>
                <a:lnTo>
                  <a:pt x="1647" y="3926"/>
                </a:lnTo>
                <a:lnTo>
                  <a:pt x="1656" y="3933"/>
                </a:lnTo>
                <a:lnTo>
                  <a:pt x="1663" y="3940"/>
                </a:lnTo>
                <a:lnTo>
                  <a:pt x="1669" y="3947"/>
                </a:lnTo>
                <a:lnTo>
                  <a:pt x="1673" y="3954"/>
                </a:lnTo>
                <a:lnTo>
                  <a:pt x="1677" y="3962"/>
                </a:lnTo>
                <a:lnTo>
                  <a:pt x="1679" y="3969"/>
                </a:lnTo>
                <a:lnTo>
                  <a:pt x="1680" y="3977"/>
                </a:lnTo>
                <a:lnTo>
                  <a:pt x="1680" y="3986"/>
                </a:lnTo>
                <a:lnTo>
                  <a:pt x="1680" y="3995"/>
                </a:lnTo>
                <a:lnTo>
                  <a:pt x="1676" y="4012"/>
                </a:lnTo>
                <a:lnTo>
                  <a:pt x="1669" y="4031"/>
                </a:lnTo>
                <a:lnTo>
                  <a:pt x="1650" y="4072"/>
                </a:lnTo>
                <a:lnTo>
                  <a:pt x="1628" y="4117"/>
                </a:lnTo>
                <a:lnTo>
                  <a:pt x="1618" y="4140"/>
                </a:lnTo>
                <a:lnTo>
                  <a:pt x="1608" y="4166"/>
                </a:lnTo>
                <a:lnTo>
                  <a:pt x="1601" y="4192"/>
                </a:lnTo>
                <a:lnTo>
                  <a:pt x="1595" y="4218"/>
                </a:lnTo>
                <a:lnTo>
                  <a:pt x="1602" y="4229"/>
                </a:lnTo>
                <a:lnTo>
                  <a:pt x="1614" y="4247"/>
                </a:lnTo>
                <a:lnTo>
                  <a:pt x="1618" y="4250"/>
                </a:lnTo>
                <a:lnTo>
                  <a:pt x="1622" y="4251"/>
                </a:lnTo>
                <a:lnTo>
                  <a:pt x="1627" y="4250"/>
                </a:lnTo>
                <a:lnTo>
                  <a:pt x="1631" y="4248"/>
                </a:lnTo>
                <a:lnTo>
                  <a:pt x="1635" y="4244"/>
                </a:lnTo>
                <a:lnTo>
                  <a:pt x="1641" y="4237"/>
                </a:lnTo>
                <a:lnTo>
                  <a:pt x="1647" y="4225"/>
                </a:lnTo>
                <a:lnTo>
                  <a:pt x="1653" y="4212"/>
                </a:lnTo>
                <a:lnTo>
                  <a:pt x="1656" y="4206"/>
                </a:lnTo>
                <a:lnTo>
                  <a:pt x="1658" y="4201"/>
                </a:lnTo>
                <a:lnTo>
                  <a:pt x="1663" y="4195"/>
                </a:lnTo>
                <a:lnTo>
                  <a:pt x="1669" y="4189"/>
                </a:lnTo>
                <a:lnTo>
                  <a:pt x="1680" y="4178"/>
                </a:lnTo>
                <a:lnTo>
                  <a:pt x="1696" y="4167"/>
                </a:lnTo>
                <a:lnTo>
                  <a:pt x="1712" y="4157"/>
                </a:lnTo>
                <a:lnTo>
                  <a:pt x="1730" y="4147"/>
                </a:lnTo>
                <a:lnTo>
                  <a:pt x="1748" y="4140"/>
                </a:lnTo>
                <a:lnTo>
                  <a:pt x="1765" y="4134"/>
                </a:lnTo>
                <a:lnTo>
                  <a:pt x="1782" y="4127"/>
                </a:lnTo>
                <a:lnTo>
                  <a:pt x="1795" y="4119"/>
                </a:lnTo>
                <a:lnTo>
                  <a:pt x="1807" y="4110"/>
                </a:lnTo>
                <a:lnTo>
                  <a:pt x="1815" y="4101"/>
                </a:lnTo>
                <a:lnTo>
                  <a:pt x="1821" y="4093"/>
                </a:lnTo>
                <a:lnTo>
                  <a:pt x="1825" y="4087"/>
                </a:lnTo>
                <a:lnTo>
                  <a:pt x="1830" y="4084"/>
                </a:lnTo>
                <a:lnTo>
                  <a:pt x="1833" y="4083"/>
                </a:lnTo>
                <a:lnTo>
                  <a:pt x="1844" y="4083"/>
                </a:lnTo>
                <a:lnTo>
                  <a:pt x="1856" y="4084"/>
                </a:lnTo>
                <a:lnTo>
                  <a:pt x="1867" y="4088"/>
                </a:lnTo>
                <a:lnTo>
                  <a:pt x="1880" y="4094"/>
                </a:lnTo>
                <a:lnTo>
                  <a:pt x="1908" y="4110"/>
                </a:lnTo>
                <a:lnTo>
                  <a:pt x="1935" y="4127"/>
                </a:lnTo>
                <a:lnTo>
                  <a:pt x="1948" y="4134"/>
                </a:lnTo>
                <a:lnTo>
                  <a:pt x="1961" y="4140"/>
                </a:lnTo>
                <a:lnTo>
                  <a:pt x="1975" y="4146"/>
                </a:lnTo>
                <a:lnTo>
                  <a:pt x="1987" y="4149"/>
                </a:lnTo>
                <a:lnTo>
                  <a:pt x="1994" y="4149"/>
                </a:lnTo>
                <a:lnTo>
                  <a:pt x="2000" y="4147"/>
                </a:lnTo>
                <a:lnTo>
                  <a:pt x="2005" y="4147"/>
                </a:lnTo>
                <a:lnTo>
                  <a:pt x="2011" y="4144"/>
                </a:lnTo>
                <a:lnTo>
                  <a:pt x="2016" y="4142"/>
                </a:lnTo>
                <a:lnTo>
                  <a:pt x="2021" y="4137"/>
                </a:lnTo>
                <a:lnTo>
                  <a:pt x="2027" y="4131"/>
                </a:lnTo>
                <a:lnTo>
                  <a:pt x="2031" y="4126"/>
                </a:lnTo>
                <a:lnTo>
                  <a:pt x="2036" y="4117"/>
                </a:lnTo>
                <a:lnTo>
                  <a:pt x="2039" y="4106"/>
                </a:lnTo>
                <a:lnTo>
                  <a:pt x="2040" y="4094"/>
                </a:lnTo>
                <a:lnTo>
                  <a:pt x="2041" y="4081"/>
                </a:lnTo>
                <a:lnTo>
                  <a:pt x="2044" y="4054"/>
                </a:lnTo>
                <a:lnTo>
                  <a:pt x="2047" y="4028"/>
                </a:lnTo>
                <a:lnTo>
                  <a:pt x="2050" y="4015"/>
                </a:lnTo>
                <a:lnTo>
                  <a:pt x="2053" y="4003"/>
                </a:lnTo>
                <a:lnTo>
                  <a:pt x="2057" y="3993"/>
                </a:lnTo>
                <a:lnTo>
                  <a:pt x="2063" y="3985"/>
                </a:lnTo>
                <a:lnTo>
                  <a:pt x="2070" y="3977"/>
                </a:lnTo>
                <a:lnTo>
                  <a:pt x="2079" y="3973"/>
                </a:lnTo>
                <a:lnTo>
                  <a:pt x="2085" y="3972"/>
                </a:lnTo>
                <a:lnTo>
                  <a:pt x="2089" y="3970"/>
                </a:lnTo>
                <a:lnTo>
                  <a:pt x="2096" y="3970"/>
                </a:lnTo>
                <a:lnTo>
                  <a:pt x="2102" y="3970"/>
                </a:lnTo>
                <a:lnTo>
                  <a:pt x="2108" y="3976"/>
                </a:lnTo>
                <a:lnTo>
                  <a:pt x="2112" y="3982"/>
                </a:lnTo>
                <a:lnTo>
                  <a:pt x="2118" y="3989"/>
                </a:lnTo>
                <a:lnTo>
                  <a:pt x="2122" y="3996"/>
                </a:lnTo>
                <a:lnTo>
                  <a:pt x="2129" y="4012"/>
                </a:lnTo>
                <a:lnTo>
                  <a:pt x="2137" y="4028"/>
                </a:lnTo>
                <a:lnTo>
                  <a:pt x="2147" y="4062"/>
                </a:lnTo>
                <a:lnTo>
                  <a:pt x="2154" y="4091"/>
                </a:lnTo>
                <a:lnTo>
                  <a:pt x="2158" y="4097"/>
                </a:lnTo>
                <a:lnTo>
                  <a:pt x="2164" y="4101"/>
                </a:lnTo>
                <a:lnTo>
                  <a:pt x="2168" y="4103"/>
                </a:lnTo>
                <a:lnTo>
                  <a:pt x="2174" y="4106"/>
                </a:lnTo>
                <a:lnTo>
                  <a:pt x="2180" y="4106"/>
                </a:lnTo>
                <a:lnTo>
                  <a:pt x="2185" y="4106"/>
                </a:lnTo>
                <a:lnTo>
                  <a:pt x="2191" y="4104"/>
                </a:lnTo>
                <a:lnTo>
                  <a:pt x="2197" y="4103"/>
                </a:lnTo>
                <a:lnTo>
                  <a:pt x="2230" y="4088"/>
                </a:lnTo>
                <a:lnTo>
                  <a:pt x="2279" y="4065"/>
                </a:lnTo>
                <a:lnTo>
                  <a:pt x="2289" y="4061"/>
                </a:lnTo>
                <a:lnTo>
                  <a:pt x="2306" y="4058"/>
                </a:lnTo>
                <a:lnTo>
                  <a:pt x="2324" y="4052"/>
                </a:lnTo>
                <a:lnTo>
                  <a:pt x="2340" y="4047"/>
                </a:lnTo>
                <a:lnTo>
                  <a:pt x="2357" y="4029"/>
                </a:lnTo>
                <a:lnTo>
                  <a:pt x="2370" y="4018"/>
                </a:lnTo>
                <a:lnTo>
                  <a:pt x="2374" y="4012"/>
                </a:lnTo>
                <a:lnTo>
                  <a:pt x="2376" y="4005"/>
                </a:lnTo>
                <a:lnTo>
                  <a:pt x="2377" y="3998"/>
                </a:lnTo>
                <a:lnTo>
                  <a:pt x="2376" y="3990"/>
                </a:lnTo>
                <a:lnTo>
                  <a:pt x="2371" y="3973"/>
                </a:lnTo>
                <a:lnTo>
                  <a:pt x="2363" y="3954"/>
                </a:lnTo>
                <a:lnTo>
                  <a:pt x="2354" y="3936"/>
                </a:lnTo>
                <a:lnTo>
                  <a:pt x="2345" y="3917"/>
                </a:lnTo>
                <a:lnTo>
                  <a:pt x="2342" y="3908"/>
                </a:lnTo>
                <a:lnTo>
                  <a:pt x="2340" y="3898"/>
                </a:lnTo>
                <a:lnTo>
                  <a:pt x="2338" y="3890"/>
                </a:lnTo>
                <a:lnTo>
                  <a:pt x="2338" y="3882"/>
                </a:lnTo>
                <a:lnTo>
                  <a:pt x="2340" y="3871"/>
                </a:lnTo>
                <a:lnTo>
                  <a:pt x="2341" y="3861"/>
                </a:lnTo>
                <a:lnTo>
                  <a:pt x="2344" y="3852"/>
                </a:lnTo>
                <a:lnTo>
                  <a:pt x="2347" y="3843"/>
                </a:lnTo>
                <a:lnTo>
                  <a:pt x="2350" y="3836"/>
                </a:lnTo>
                <a:lnTo>
                  <a:pt x="2355" y="3829"/>
                </a:lnTo>
                <a:lnTo>
                  <a:pt x="2361" y="3822"/>
                </a:lnTo>
                <a:lnTo>
                  <a:pt x="2368" y="3816"/>
                </a:lnTo>
                <a:lnTo>
                  <a:pt x="2381" y="3805"/>
                </a:lnTo>
                <a:lnTo>
                  <a:pt x="2396" y="3793"/>
                </a:lnTo>
                <a:lnTo>
                  <a:pt x="2412" y="3782"/>
                </a:lnTo>
                <a:lnTo>
                  <a:pt x="2429" y="3773"/>
                </a:lnTo>
                <a:lnTo>
                  <a:pt x="2439" y="3770"/>
                </a:lnTo>
                <a:lnTo>
                  <a:pt x="2449" y="3767"/>
                </a:lnTo>
                <a:lnTo>
                  <a:pt x="2459" y="3766"/>
                </a:lnTo>
                <a:lnTo>
                  <a:pt x="2471" y="3767"/>
                </a:lnTo>
                <a:lnTo>
                  <a:pt x="2484" y="3769"/>
                </a:lnTo>
                <a:lnTo>
                  <a:pt x="2497" y="3773"/>
                </a:lnTo>
                <a:lnTo>
                  <a:pt x="2509" y="3777"/>
                </a:lnTo>
                <a:lnTo>
                  <a:pt x="2524" y="3786"/>
                </a:lnTo>
                <a:lnTo>
                  <a:pt x="2522" y="3803"/>
                </a:lnTo>
                <a:lnTo>
                  <a:pt x="2518" y="3818"/>
                </a:lnTo>
                <a:lnTo>
                  <a:pt x="2514" y="3832"/>
                </a:lnTo>
                <a:lnTo>
                  <a:pt x="2508" y="3843"/>
                </a:lnTo>
                <a:lnTo>
                  <a:pt x="2494" y="3865"/>
                </a:lnTo>
                <a:lnTo>
                  <a:pt x="2478" y="3885"/>
                </a:lnTo>
                <a:lnTo>
                  <a:pt x="2471" y="3894"/>
                </a:lnTo>
                <a:lnTo>
                  <a:pt x="2463" y="3904"/>
                </a:lnTo>
                <a:lnTo>
                  <a:pt x="2458" y="3915"/>
                </a:lnTo>
                <a:lnTo>
                  <a:pt x="2453" y="3927"/>
                </a:lnTo>
                <a:lnTo>
                  <a:pt x="2449" y="3940"/>
                </a:lnTo>
                <a:lnTo>
                  <a:pt x="2448" y="3954"/>
                </a:lnTo>
                <a:lnTo>
                  <a:pt x="2449" y="3972"/>
                </a:lnTo>
                <a:lnTo>
                  <a:pt x="2450" y="3990"/>
                </a:lnTo>
                <a:lnTo>
                  <a:pt x="2455" y="4000"/>
                </a:lnTo>
                <a:lnTo>
                  <a:pt x="2459" y="4012"/>
                </a:lnTo>
                <a:lnTo>
                  <a:pt x="2462" y="4016"/>
                </a:lnTo>
                <a:lnTo>
                  <a:pt x="2465" y="4021"/>
                </a:lnTo>
                <a:lnTo>
                  <a:pt x="2469" y="4025"/>
                </a:lnTo>
                <a:lnTo>
                  <a:pt x="2473" y="4028"/>
                </a:lnTo>
                <a:lnTo>
                  <a:pt x="2478" y="4029"/>
                </a:lnTo>
                <a:lnTo>
                  <a:pt x="2482" y="4031"/>
                </a:lnTo>
                <a:lnTo>
                  <a:pt x="2488" y="4031"/>
                </a:lnTo>
                <a:lnTo>
                  <a:pt x="2494" y="4028"/>
                </a:lnTo>
                <a:lnTo>
                  <a:pt x="2499" y="4025"/>
                </a:lnTo>
                <a:lnTo>
                  <a:pt x="2507" y="4021"/>
                </a:lnTo>
                <a:lnTo>
                  <a:pt x="2512" y="4013"/>
                </a:lnTo>
                <a:lnTo>
                  <a:pt x="2520" y="4005"/>
                </a:lnTo>
                <a:lnTo>
                  <a:pt x="2533" y="3990"/>
                </a:lnTo>
                <a:lnTo>
                  <a:pt x="2547" y="3975"/>
                </a:lnTo>
                <a:lnTo>
                  <a:pt x="2561" y="3959"/>
                </a:lnTo>
                <a:lnTo>
                  <a:pt x="2574" y="3944"/>
                </a:lnTo>
                <a:lnTo>
                  <a:pt x="2590" y="3954"/>
                </a:lnTo>
                <a:lnTo>
                  <a:pt x="2605" y="3964"/>
                </a:lnTo>
                <a:lnTo>
                  <a:pt x="2615" y="3975"/>
                </a:lnTo>
                <a:lnTo>
                  <a:pt x="2623" y="3986"/>
                </a:lnTo>
                <a:lnTo>
                  <a:pt x="2629" y="3998"/>
                </a:lnTo>
                <a:lnTo>
                  <a:pt x="2633" y="4009"/>
                </a:lnTo>
                <a:lnTo>
                  <a:pt x="2635" y="4019"/>
                </a:lnTo>
                <a:lnTo>
                  <a:pt x="2635" y="4031"/>
                </a:lnTo>
                <a:lnTo>
                  <a:pt x="2633" y="4042"/>
                </a:lnTo>
                <a:lnTo>
                  <a:pt x="2629" y="4054"/>
                </a:lnTo>
                <a:lnTo>
                  <a:pt x="2625" y="4064"/>
                </a:lnTo>
                <a:lnTo>
                  <a:pt x="2619" y="4074"/>
                </a:lnTo>
                <a:lnTo>
                  <a:pt x="2613" y="4084"/>
                </a:lnTo>
                <a:lnTo>
                  <a:pt x="2605" y="4094"/>
                </a:lnTo>
                <a:lnTo>
                  <a:pt x="2597" y="4103"/>
                </a:lnTo>
                <a:lnTo>
                  <a:pt x="2589" y="4111"/>
                </a:lnTo>
                <a:lnTo>
                  <a:pt x="2584" y="4116"/>
                </a:lnTo>
                <a:lnTo>
                  <a:pt x="2583" y="4121"/>
                </a:lnTo>
                <a:lnTo>
                  <a:pt x="2581" y="4127"/>
                </a:lnTo>
                <a:lnTo>
                  <a:pt x="2580" y="4134"/>
                </a:lnTo>
                <a:lnTo>
                  <a:pt x="2579" y="4149"/>
                </a:lnTo>
                <a:lnTo>
                  <a:pt x="2576" y="4162"/>
                </a:lnTo>
                <a:lnTo>
                  <a:pt x="2577" y="4178"/>
                </a:lnTo>
                <a:lnTo>
                  <a:pt x="2583" y="4192"/>
                </a:lnTo>
                <a:lnTo>
                  <a:pt x="2589" y="4203"/>
                </a:lnTo>
                <a:lnTo>
                  <a:pt x="2597" y="4214"/>
                </a:lnTo>
                <a:lnTo>
                  <a:pt x="2606" y="4221"/>
                </a:lnTo>
                <a:lnTo>
                  <a:pt x="2615" y="4227"/>
                </a:lnTo>
                <a:lnTo>
                  <a:pt x="2623" y="4231"/>
                </a:lnTo>
                <a:lnTo>
                  <a:pt x="2633" y="4231"/>
                </a:lnTo>
                <a:lnTo>
                  <a:pt x="2653" y="4232"/>
                </a:lnTo>
                <a:lnTo>
                  <a:pt x="2675" y="4232"/>
                </a:lnTo>
                <a:lnTo>
                  <a:pt x="2679" y="4222"/>
                </a:lnTo>
                <a:lnTo>
                  <a:pt x="2682" y="4214"/>
                </a:lnTo>
                <a:lnTo>
                  <a:pt x="2684" y="4202"/>
                </a:lnTo>
                <a:lnTo>
                  <a:pt x="2685" y="4192"/>
                </a:lnTo>
                <a:lnTo>
                  <a:pt x="2687" y="4169"/>
                </a:lnTo>
                <a:lnTo>
                  <a:pt x="2688" y="4146"/>
                </a:lnTo>
                <a:lnTo>
                  <a:pt x="2689" y="4121"/>
                </a:lnTo>
                <a:lnTo>
                  <a:pt x="2694" y="4095"/>
                </a:lnTo>
                <a:lnTo>
                  <a:pt x="2697" y="4081"/>
                </a:lnTo>
                <a:lnTo>
                  <a:pt x="2701" y="4068"/>
                </a:lnTo>
                <a:lnTo>
                  <a:pt x="2707" y="4055"/>
                </a:lnTo>
                <a:lnTo>
                  <a:pt x="2713" y="4041"/>
                </a:lnTo>
                <a:lnTo>
                  <a:pt x="2728" y="4042"/>
                </a:lnTo>
                <a:lnTo>
                  <a:pt x="2740" y="4045"/>
                </a:lnTo>
                <a:lnTo>
                  <a:pt x="2750" y="4048"/>
                </a:lnTo>
                <a:lnTo>
                  <a:pt x="2759" y="4054"/>
                </a:lnTo>
                <a:lnTo>
                  <a:pt x="2764" y="4059"/>
                </a:lnTo>
                <a:lnTo>
                  <a:pt x="2770" y="4068"/>
                </a:lnTo>
                <a:lnTo>
                  <a:pt x="2773" y="4075"/>
                </a:lnTo>
                <a:lnTo>
                  <a:pt x="2776" y="4084"/>
                </a:lnTo>
                <a:lnTo>
                  <a:pt x="2777" y="4123"/>
                </a:lnTo>
                <a:lnTo>
                  <a:pt x="2777" y="4159"/>
                </a:lnTo>
                <a:lnTo>
                  <a:pt x="2787" y="4166"/>
                </a:lnTo>
                <a:lnTo>
                  <a:pt x="2799" y="4172"/>
                </a:lnTo>
                <a:lnTo>
                  <a:pt x="2810" y="4175"/>
                </a:lnTo>
                <a:lnTo>
                  <a:pt x="2822" y="4176"/>
                </a:lnTo>
                <a:lnTo>
                  <a:pt x="2833" y="4176"/>
                </a:lnTo>
                <a:lnTo>
                  <a:pt x="2845" y="4173"/>
                </a:lnTo>
                <a:lnTo>
                  <a:pt x="2855" y="4170"/>
                </a:lnTo>
                <a:lnTo>
                  <a:pt x="2867" y="4166"/>
                </a:lnTo>
                <a:lnTo>
                  <a:pt x="2878" y="4159"/>
                </a:lnTo>
                <a:lnTo>
                  <a:pt x="2890" y="4152"/>
                </a:lnTo>
                <a:lnTo>
                  <a:pt x="2900" y="4144"/>
                </a:lnTo>
                <a:lnTo>
                  <a:pt x="2911" y="4136"/>
                </a:lnTo>
                <a:lnTo>
                  <a:pt x="2931" y="4116"/>
                </a:lnTo>
                <a:lnTo>
                  <a:pt x="2952" y="4095"/>
                </a:lnTo>
                <a:lnTo>
                  <a:pt x="2962" y="4087"/>
                </a:lnTo>
                <a:lnTo>
                  <a:pt x="2972" y="4078"/>
                </a:lnTo>
                <a:lnTo>
                  <a:pt x="2982" y="4071"/>
                </a:lnTo>
                <a:lnTo>
                  <a:pt x="2992" y="4064"/>
                </a:lnTo>
                <a:lnTo>
                  <a:pt x="3002" y="4059"/>
                </a:lnTo>
                <a:lnTo>
                  <a:pt x="3011" y="4057"/>
                </a:lnTo>
                <a:lnTo>
                  <a:pt x="3021" y="4054"/>
                </a:lnTo>
                <a:lnTo>
                  <a:pt x="3028" y="4055"/>
                </a:lnTo>
                <a:lnTo>
                  <a:pt x="3037" y="4057"/>
                </a:lnTo>
                <a:lnTo>
                  <a:pt x="3044" y="4061"/>
                </a:lnTo>
                <a:lnTo>
                  <a:pt x="3049" y="4068"/>
                </a:lnTo>
                <a:lnTo>
                  <a:pt x="3054" y="4077"/>
                </a:lnTo>
                <a:lnTo>
                  <a:pt x="3057" y="4090"/>
                </a:lnTo>
                <a:lnTo>
                  <a:pt x="3058" y="4104"/>
                </a:lnTo>
                <a:lnTo>
                  <a:pt x="3060" y="4121"/>
                </a:lnTo>
                <a:lnTo>
                  <a:pt x="3058" y="4142"/>
                </a:lnTo>
                <a:lnTo>
                  <a:pt x="3057" y="4156"/>
                </a:lnTo>
                <a:lnTo>
                  <a:pt x="3058" y="4169"/>
                </a:lnTo>
                <a:lnTo>
                  <a:pt x="3061" y="4180"/>
                </a:lnTo>
                <a:lnTo>
                  <a:pt x="3067" y="4189"/>
                </a:lnTo>
                <a:lnTo>
                  <a:pt x="3073" y="4195"/>
                </a:lnTo>
                <a:lnTo>
                  <a:pt x="3080" y="4199"/>
                </a:lnTo>
                <a:lnTo>
                  <a:pt x="3083" y="4199"/>
                </a:lnTo>
                <a:lnTo>
                  <a:pt x="3085" y="4199"/>
                </a:lnTo>
                <a:lnTo>
                  <a:pt x="3090" y="4198"/>
                </a:lnTo>
                <a:lnTo>
                  <a:pt x="3093" y="4196"/>
                </a:lnTo>
                <a:lnTo>
                  <a:pt x="3100" y="4195"/>
                </a:lnTo>
                <a:lnTo>
                  <a:pt x="3107" y="4192"/>
                </a:lnTo>
                <a:lnTo>
                  <a:pt x="3114" y="4189"/>
                </a:lnTo>
                <a:lnTo>
                  <a:pt x="3121" y="4185"/>
                </a:lnTo>
                <a:lnTo>
                  <a:pt x="3129" y="4180"/>
                </a:lnTo>
                <a:lnTo>
                  <a:pt x="3134" y="4176"/>
                </a:lnTo>
                <a:lnTo>
                  <a:pt x="3142" y="4173"/>
                </a:lnTo>
                <a:lnTo>
                  <a:pt x="3149" y="4173"/>
                </a:lnTo>
                <a:lnTo>
                  <a:pt x="3169" y="4170"/>
                </a:lnTo>
                <a:lnTo>
                  <a:pt x="3188" y="4170"/>
                </a:lnTo>
                <a:lnTo>
                  <a:pt x="3208" y="4170"/>
                </a:lnTo>
                <a:lnTo>
                  <a:pt x="3225" y="4172"/>
                </a:lnTo>
                <a:lnTo>
                  <a:pt x="3242" y="4173"/>
                </a:lnTo>
                <a:lnTo>
                  <a:pt x="3260" y="4176"/>
                </a:lnTo>
                <a:lnTo>
                  <a:pt x="3274" y="4179"/>
                </a:lnTo>
                <a:lnTo>
                  <a:pt x="3289" y="4183"/>
                </a:lnTo>
                <a:lnTo>
                  <a:pt x="3301" y="4188"/>
                </a:lnTo>
                <a:lnTo>
                  <a:pt x="3312" y="4192"/>
                </a:lnTo>
                <a:lnTo>
                  <a:pt x="3320" y="4198"/>
                </a:lnTo>
                <a:lnTo>
                  <a:pt x="3327" y="4203"/>
                </a:lnTo>
                <a:lnTo>
                  <a:pt x="3333" y="4211"/>
                </a:lnTo>
                <a:lnTo>
                  <a:pt x="3335" y="4216"/>
                </a:lnTo>
                <a:lnTo>
                  <a:pt x="3336" y="4225"/>
                </a:lnTo>
                <a:lnTo>
                  <a:pt x="3333" y="4232"/>
                </a:lnTo>
                <a:lnTo>
                  <a:pt x="3327" y="4245"/>
                </a:lnTo>
                <a:lnTo>
                  <a:pt x="3323" y="4260"/>
                </a:lnTo>
                <a:lnTo>
                  <a:pt x="3319" y="4273"/>
                </a:lnTo>
                <a:lnTo>
                  <a:pt x="3316" y="4286"/>
                </a:lnTo>
                <a:lnTo>
                  <a:pt x="3314" y="4299"/>
                </a:lnTo>
                <a:lnTo>
                  <a:pt x="3314" y="4310"/>
                </a:lnTo>
                <a:lnTo>
                  <a:pt x="3314" y="4320"/>
                </a:lnTo>
                <a:lnTo>
                  <a:pt x="3317" y="4330"/>
                </a:lnTo>
                <a:lnTo>
                  <a:pt x="3320" y="4339"/>
                </a:lnTo>
                <a:lnTo>
                  <a:pt x="3325" y="4346"/>
                </a:lnTo>
                <a:lnTo>
                  <a:pt x="3329" y="4352"/>
                </a:lnTo>
                <a:lnTo>
                  <a:pt x="3335" y="4356"/>
                </a:lnTo>
                <a:lnTo>
                  <a:pt x="3342" y="4359"/>
                </a:lnTo>
                <a:lnTo>
                  <a:pt x="3350" y="4360"/>
                </a:lnTo>
                <a:lnTo>
                  <a:pt x="3361" y="4359"/>
                </a:lnTo>
                <a:lnTo>
                  <a:pt x="3371" y="4356"/>
                </a:lnTo>
                <a:lnTo>
                  <a:pt x="3385" y="4335"/>
                </a:lnTo>
                <a:lnTo>
                  <a:pt x="3404" y="4310"/>
                </a:lnTo>
                <a:lnTo>
                  <a:pt x="3417" y="4299"/>
                </a:lnTo>
                <a:lnTo>
                  <a:pt x="3430" y="4288"/>
                </a:lnTo>
                <a:lnTo>
                  <a:pt x="3437" y="4284"/>
                </a:lnTo>
                <a:lnTo>
                  <a:pt x="3445" y="4280"/>
                </a:lnTo>
                <a:lnTo>
                  <a:pt x="3453" y="4277"/>
                </a:lnTo>
                <a:lnTo>
                  <a:pt x="3463" y="4275"/>
                </a:lnTo>
                <a:lnTo>
                  <a:pt x="3474" y="4290"/>
                </a:lnTo>
                <a:lnTo>
                  <a:pt x="3481" y="4301"/>
                </a:lnTo>
                <a:lnTo>
                  <a:pt x="3486" y="4310"/>
                </a:lnTo>
                <a:lnTo>
                  <a:pt x="3487" y="4317"/>
                </a:lnTo>
                <a:lnTo>
                  <a:pt x="3492" y="4333"/>
                </a:lnTo>
                <a:lnTo>
                  <a:pt x="3500" y="4362"/>
                </a:lnTo>
                <a:lnTo>
                  <a:pt x="3502" y="4363"/>
                </a:lnTo>
                <a:lnTo>
                  <a:pt x="3500" y="4368"/>
                </a:lnTo>
                <a:lnTo>
                  <a:pt x="3499" y="4373"/>
                </a:lnTo>
                <a:lnTo>
                  <a:pt x="3497" y="4379"/>
                </a:lnTo>
                <a:lnTo>
                  <a:pt x="3494" y="4386"/>
                </a:lnTo>
                <a:lnTo>
                  <a:pt x="3493" y="4395"/>
                </a:lnTo>
                <a:lnTo>
                  <a:pt x="3493" y="4402"/>
                </a:lnTo>
                <a:lnTo>
                  <a:pt x="3494" y="4408"/>
                </a:lnTo>
                <a:lnTo>
                  <a:pt x="3497" y="4415"/>
                </a:lnTo>
                <a:lnTo>
                  <a:pt x="3502" y="4419"/>
                </a:lnTo>
                <a:lnTo>
                  <a:pt x="3506" y="4424"/>
                </a:lnTo>
                <a:lnTo>
                  <a:pt x="3510" y="4427"/>
                </a:lnTo>
                <a:lnTo>
                  <a:pt x="3520" y="4431"/>
                </a:lnTo>
                <a:lnTo>
                  <a:pt x="3530" y="4434"/>
                </a:lnTo>
                <a:lnTo>
                  <a:pt x="3541" y="4432"/>
                </a:lnTo>
                <a:lnTo>
                  <a:pt x="3549" y="4430"/>
                </a:lnTo>
                <a:lnTo>
                  <a:pt x="3552" y="4427"/>
                </a:lnTo>
                <a:lnTo>
                  <a:pt x="3555" y="4424"/>
                </a:lnTo>
                <a:lnTo>
                  <a:pt x="3558" y="4419"/>
                </a:lnTo>
                <a:lnTo>
                  <a:pt x="3559" y="4417"/>
                </a:lnTo>
                <a:lnTo>
                  <a:pt x="3568" y="4408"/>
                </a:lnTo>
                <a:lnTo>
                  <a:pt x="3574" y="4399"/>
                </a:lnTo>
                <a:lnTo>
                  <a:pt x="3578" y="4389"/>
                </a:lnTo>
                <a:lnTo>
                  <a:pt x="3579" y="4378"/>
                </a:lnTo>
                <a:lnTo>
                  <a:pt x="3582" y="4356"/>
                </a:lnTo>
                <a:lnTo>
                  <a:pt x="3584" y="4335"/>
                </a:lnTo>
                <a:lnTo>
                  <a:pt x="3584" y="4324"/>
                </a:lnTo>
                <a:lnTo>
                  <a:pt x="3587" y="4314"/>
                </a:lnTo>
                <a:lnTo>
                  <a:pt x="3589" y="4306"/>
                </a:lnTo>
                <a:lnTo>
                  <a:pt x="3595" y="4299"/>
                </a:lnTo>
                <a:lnTo>
                  <a:pt x="3601" y="4293"/>
                </a:lnTo>
                <a:lnTo>
                  <a:pt x="3611" y="4287"/>
                </a:lnTo>
                <a:lnTo>
                  <a:pt x="3624" y="4284"/>
                </a:lnTo>
                <a:lnTo>
                  <a:pt x="3638" y="4284"/>
                </a:lnTo>
                <a:lnTo>
                  <a:pt x="3651" y="4306"/>
                </a:lnTo>
                <a:lnTo>
                  <a:pt x="3661" y="4327"/>
                </a:lnTo>
                <a:lnTo>
                  <a:pt x="3667" y="4336"/>
                </a:lnTo>
                <a:lnTo>
                  <a:pt x="3674" y="4345"/>
                </a:lnTo>
                <a:lnTo>
                  <a:pt x="3680" y="4353"/>
                </a:lnTo>
                <a:lnTo>
                  <a:pt x="3689" y="4359"/>
                </a:lnTo>
                <a:lnTo>
                  <a:pt x="3695" y="4363"/>
                </a:lnTo>
                <a:lnTo>
                  <a:pt x="3702" y="4368"/>
                </a:lnTo>
                <a:lnTo>
                  <a:pt x="3709" y="4371"/>
                </a:lnTo>
                <a:lnTo>
                  <a:pt x="3718" y="4372"/>
                </a:lnTo>
                <a:lnTo>
                  <a:pt x="3726" y="4375"/>
                </a:lnTo>
                <a:lnTo>
                  <a:pt x="3735" y="4375"/>
                </a:lnTo>
                <a:lnTo>
                  <a:pt x="3745" y="4375"/>
                </a:lnTo>
                <a:lnTo>
                  <a:pt x="3755" y="4375"/>
                </a:lnTo>
                <a:lnTo>
                  <a:pt x="3764" y="4373"/>
                </a:lnTo>
                <a:lnTo>
                  <a:pt x="3774" y="4371"/>
                </a:lnTo>
                <a:lnTo>
                  <a:pt x="3784" y="4368"/>
                </a:lnTo>
                <a:lnTo>
                  <a:pt x="3794" y="4363"/>
                </a:lnTo>
                <a:lnTo>
                  <a:pt x="3804" y="4358"/>
                </a:lnTo>
                <a:lnTo>
                  <a:pt x="3814" y="4350"/>
                </a:lnTo>
                <a:lnTo>
                  <a:pt x="3823" y="4343"/>
                </a:lnTo>
                <a:lnTo>
                  <a:pt x="3833" y="4333"/>
                </a:lnTo>
                <a:lnTo>
                  <a:pt x="3841" y="4323"/>
                </a:lnTo>
                <a:lnTo>
                  <a:pt x="3847" y="4317"/>
                </a:lnTo>
                <a:lnTo>
                  <a:pt x="3856" y="4314"/>
                </a:lnTo>
                <a:lnTo>
                  <a:pt x="3877" y="4310"/>
                </a:lnTo>
                <a:lnTo>
                  <a:pt x="3885" y="4310"/>
                </a:lnTo>
                <a:lnTo>
                  <a:pt x="3896" y="4311"/>
                </a:lnTo>
                <a:lnTo>
                  <a:pt x="3902" y="4313"/>
                </a:lnTo>
                <a:lnTo>
                  <a:pt x="3909" y="4314"/>
                </a:lnTo>
                <a:lnTo>
                  <a:pt x="3916" y="4314"/>
                </a:lnTo>
                <a:lnTo>
                  <a:pt x="3924" y="4313"/>
                </a:lnTo>
                <a:lnTo>
                  <a:pt x="3932" y="4310"/>
                </a:lnTo>
                <a:lnTo>
                  <a:pt x="3939" y="4306"/>
                </a:lnTo>
                <a:lnTo>
                  <a:pt x="3947" y="4301"/>
                </a:lnTo>
                <a:lnTo>
                  <a:pt x="3952" y="4297"/>
                </a:lnTo>
                <a:lnTo>
                  <a:pt x="3962" y="4288"/>
                </a:lnTo>
                <a:lnTo>
                  <a:pt x="3974" y="4283"/>
                </a:lnTo>
                <a:lnTo>
                  <a:pt x="3980" y="4284"/>
                </a:lnTo>
                <a:lnTo>
                  <a:pt x="3987" y="4284"/>
                </a:lnTo>
                <a:lnTo>
                  <a:pt x="3990" y="4283"/>
                </a:lnTo>
                <a:lnTo>
                  <a:pt x="3993" y="4280"/>
                </a:lnTo>
                <a:lnTo>
                  <a:pt x="3996" y="4277"/>
                </a:lnTo>
                <a:lnTo>
                  <a:pt x="3998" y="4273"/>
                </a:lnTo>
                <a:lnTo>
                  <a:pt x="4001" y="4268"/>
                </a:lnTo>
                <a:lnTo>
                  <a:pt x="4004" y="4265"/>
                </a:lnTo>
                <a:lnTo>
                  <a:pt x="4009" y="4264"/>
                </a:lnTo>
                <a:lnTo>
                  <a:pt x="4013" y="4263"/>
                </a:lnTo>
                <a:lnTo>
                  <a:pt x="4016" y="4261"/>
                </a:lnTo>
                <a:lnTo>
                  <a:pt x="4019" y="4261"/>
                </a:lnTo>
                <a:lnTo>
                  <a:pt x="4019" y="4258"/>
                </a:lnTo>
                <a:lnTo>
                  <a:pt x="4016" y="4255"/>
                </a:lnTo>
                <a:lnTo>
                  <a:pt x="4013" y="4254"/>
                </a:lnTo>
                <a:lnTo>
                  <a:pt x="4010" y="4251"/>
                </a:lnTo>
                <a:lnTo>
                  <a:pt x="4011" y="4251"/>
                </a:lnTo>
                <a:lnTo>
                  <a:pt x="4014" y="4257"/>
                </a:lnTo>
                <a:lnTo>
                  <a:pt x="4016" y="4261"/>
                </a:lnTo>
                <a:lnTo>
                  <a:pt x="4004" y="4270"/>
                </a:lnTo>
                <a:lnTo>
                  <a:pt x="3994" y="4280"/>
                </a:lnTo>
                <a:lnTo>
                  <a:pt x="3998" y="4296"/>
                </a:lnTo>
                <a:lnTo>
                  <a:pt x="4003" y="4311"/>
                </a:lnTo>
                <a:lnTo>
                  <a:pt x="4010" y="4324"/>
                </a:lnTo>
                <a:lnTo>
                  <a:pt x="4016" y="4337"/>
                </a:lnTo>
                <a:lnTo>
                  <a:pt x="4021" y="4350"/>
                </a:lnTo>
                <a:lnTo>
                  <a:pt x="4027" y="4358"/>
                </a:lnTo>
                <a:lnTo>
                  <a:pt x="4033" y="4360"/>
                </a:lnTo>
                <a:lnTo>
                  <a:pt x="4037" y="4362"/>
                </a:lnTo>
                <a:lnTo>
                  <a:pt x="4043" y="4362"/>
                </a:lnTo>
                <a:lnTo>
                  <a:pt x="4049" y="4362"/>
                </a:lnTo>
                <a:lnTo>
                  <a:pt x="4059" y="4362"/>
                </a:lnTo>
                <a:lnTo>
                  <a:pt x="4069" y="4362"/>
                </a:lnTo>
                <a:lnTo>
                  <a:pt x="4085" y="4366"/>
                </a:lnTo>
                <a:lnTo>
                  <a:pt x="4102" y="4366"/>
                </a:lnTo>
                <a:lnTo>
                  <a:pt x="4111" y="4366"/>
                </a:lnTo>
                <a:lnTo>
                  <a:pt x="4119" y="4368"/>
                </a:lnTo>
                <a:lnTo>
                  <a:pt x="4129" y="4369"/>
                </a:lnTo>
                <a:lnTo>
                  <a:pt x="4140" y="4372"/>
                </a:lnTo>
                <a:lnTo>
                  <a:pt x="4165" y="4376"/>
                </a:lnTo>
                <a:lnTo>
                  <a:pt x="4184" y="4376"/>
                </a:lnTo>
                <a:lnTo>
                  <a:pt x="4190" y="4376"/>
                </a:lnTo>
                <a:lnTo>
                  <a:pt x="4196" y="4375"/>
                </a:lnTo>
                <a:lnTo>
                  <a:pt x="4200" y="4373"/>
                </a:lnTo>
                <a:lnTo>
                  <a:pt x="4203" y="4371"/>
                </a:lnTo>
                <a:lnTo>
                  <a:pt x="4206" y="4365"/>
                </a:lnTo>
                <a:lnTo>
                  <a:pt x="4207" y="4359"/>
                </a:lnTo>
                <a:lnTo>
                  <a:pt x="4206" y="4353"/>
                </a:lnTo>
                <a:lnTo>
                  <a:pt x="4206" y="4347"/>
                </a:lnTo>
                <a:lnTo>
                  <a:pt x="4200" y="4327"/>
                </a:lnTo>
                <a:lnTo>
                  <a:pt x="4194" y="4311"/>
                </a:lnTo>
                <a:lnTo>
                  <a:pt x="4194" y="4297"/>
                </a:lnTo>
                <a:lnTo>
                  <a:pt x="4193" y="4284"/>
                </a:lnTo>
                <a:lnTo>
                  <a:pt x="4193" y="4280"/>
                </a:lnTo>
                <a:lnTo>
                  <a:pt x="4194" y="4275"/>
                </a:lnTo>
                <a:lnTo>
                  <a:pt x="4196" y="4270"/>
                </a:lnTo>
                <a:lnTo>
                  <a:pt x="4200" y="4265"/>
                </a:lnTo>
                <a:lnTo>
                  <a:pt x="4214" y="4261"/>
                </a:lnTo>
                <a:lnTo>
                  <a:pt x="4227" y="4257"/>
                </a:lnTo>
                <a:lnTo>
                  <a:pt x="4239" y="4252"/>
                </a:lnTo>
                <a:lnTo>
                  <a:pt x="4249" y="4250"/>
                </a:lnTo>
                <a:lnTo>
                  <a:pt x="4263" y="4241"/>
                </a:lnTo>
                <a:lnTo>
                  <a:pt x="4273" y="4231"/>
                </a:lnTo>
                <a:lnTo>
                  <a:pt x="4282" y="4222"/>
                </a:lnTo>
                <a:lnTo>
                  <a:pt x="4288" y="4215"/>
                </a:lnTo>
                <a:lnTo>
                  <a:pt x="4295" y="4209"/>
                </a:lnTo>
                <a:lnTo>
                  <a:pt x="4302" y="4206"/>
                </a:lnTo>
                <a:lnTo>
                  <a:pt x="4309" y="4205"/>
                </a:lnTo>
                <a:lnTo>
                  <a:pt x="4317" y="4205"/>
                </a:lnTo>
                <a:lnTo>
                  <a:pt x="4331" y="4208"/>
                </a:lnTo>
                <a:lnTo>
                  <a:pt x="4345" y="4214"/>
                </a:lnTo>
                <a:lnTo>
                  <a:pt x="4345" y="4225"/>
                </a:lnTo>
                <a:lnTo>
                  <a:pt x="4344" y="4239"/>
                </a:lnTo>
                <a:lnTo>
                  <a:pt x="4341" y="4247"/>
                </a:lnTo>
                <a:lnTo>
                  <a:pt x="4338" y="4254"/>
                </a:lnTo>
                <a:lnTo>
                  <a:pt x="4334" y="4261"/>
                </a:lnTo>
                <a:lnTo>
                  <a:pt x="4330" y="4270"/>
                </a:lnTo>
                <a:lnTo>
                  <a:pt x="4324" y="4275"/>
                </a:lnTo>
                <a:lnTo>
                  <a:pt x="4321" y="4283"/>
                </a:lnTo>
                <a:lnTo>
                  <a:pt x="4318" y="4290"/>
                </a:lnTo>
                <a:lnTo>
                  <a:pt x="4315" y="4297"/>
                </a:lnTo>
                <a:lnTo>
                  <a:pt x="4312" y="4311"/>
                </a:lnTo>
                <a:lnTo>
                  <a:pt x="4312" y="4326"/>
                </a:lnTo>
                <a:lnTo>
                  <a:pt x="4314" y="4340"/>
                </a:lnTo>
                <a:lnTo>
                  <a:pt x="4317" y="4353"/>
                </a:lnTo>
                <a:lnTo>
                  <a:pt x="4321" y="4363"/>
                </a:lnTo>
                <a:lnTo>
                  <a:pt x="4327" y="4371"/>
                </a:lnTo>
                <a:lnTo>
                  <a:pt x="4353" y="4395"/>
                </a:lnTo>
                <a:lnTo>
                  <a:pt x="4380" y="4419"/>
                </a:lnTo>
                <a:lnTo>
                  <a:pt x="4396" y="4431"/>
                </a:lnTo>
                <a:lnTo>
                  <a:pt x="4413" y="4441"/>
                </a:lnTo>
                <a:lnTo>
                  <a:pt x="4430" y="4451"/>
                </a:lnTo>
                <a:lnTo>
                  <a:pt x="4451" y="4460"/>
                </a:lnTo>
                <a:lnTo>
                  <a:pt x="4456" y="4457"/>
                </a:lnTo>
                <a:lnTo>
                  <a:pt x="4461" y="4454"/>
                </a:lnTo>
                <a:lnTo>
                  <a:pt x="4462" y="4450"/>
                </a:lnTo>
                <a:lnTo>
                  <a:pt x="4464" y="4443"/>
                </a:lnTo>
                <a:lnTo>
                  <a:pt x="4461" y="4427"/>
                </a:lnTo>
                <a:lnTo>
                  <a:pt x="4456" y="4407"/>
                </a:lnTo>
                <a:lnTo>
                  <a:pt x="4451" y="4386"/>
                </a:lnTo>
                <a:lnTo>
                  <a:pt x="4445" y="4369"/>
                </a:lnTo>
                <a:lnTo>
                  <a:pt x="4443" y="4362"/>
                </a:lnTo>
                <a:lnTo>
                  <a:pt x="4443" y="4353"/>
                </a:lnTo>
                <a:lnTo>
                  <a:pt x="4443" y="4345"/>
                </a:lnTo>
                <a:lnTo>
                  <a:pt x="4445" y="4336"/>
                </a:lnTo>
                <a:lnTo>
                  <a:pt x="4453" y="4327"/>
                </a:lnTo>
                <a:lnTo>
                  <a:pt x="4468" y="4316"/>
                </a:lnTo>
                <a:lnTo>
                  <a:pt x="4472" y="4319"/>
                </a:lnTo>
                <a:lnTo>
                  <a:pt x="4479" y="4320"/>
                </a:lnTo>
                <a:lnTo>
                  <a:pt x="4484" y="4323"/>
                </a:lnTo>
                <a:lnTo>
                  <a:pt x="4488" y="4326"/>
                </a:lnTo>
                <a:lnTo>
                  <a:pt x="4492" y="4330"/>
                </a:lnTo>
                <a:lnTo>
                  <a:pt x="4495" y="4339"/>
                </a:lnTo>
                <a:lnTo>
                  <a:pt x="4498" y="4350"/>
                </a:lnTo>
                <a:lnTo>
                  <a:pt x="4501" y="4368"/>
                </a:lnTo>
                <a:lnTo>
                  <a:pt x="4501" y="4379"/>
                </a:lnTo>
                <a:lnTo>
                  <a:pt x="4498" y="4392"/>
                </a:lnTo>
                <a:lnTo>
                  <a:pt x="4495" y="4399"/>
                </a:lnTo>
                <a:lnTo>
                  <a:pt x="4494" y="4407"/>
                </a:lnTo>
                <a:lnTo>
                  <a:pt x="4494" y="4415"/>
                </a:lnTo>
                <a:lnTo>
                  <a:pt x="4494" y="4422"/>
                </a:lnTo>
                <a:lnTo>
                  <a:pt x="4495" y="4430"/>
                </a:lnTo>
                <a:lnTo>
                  <a:pt x="4494" y="4438"/>
                </a:lnTo>
                <a:lnTo>
                  <a:pt x="4494" y="4445"/>
                </a:lnTo>
                <a:lnTo>
                  <a:pt x="4497" y="4453"/>
                </a:lnTo>
                <a:lnTo>
                  <a:pt x="4508" y="4476"/>
                </a:lnTo>
                <a:lnTo>
                  <a:pt x="4517" y="4496"/>
                </a:lnTo>
                <a:lnTo>
                  <a:pt x="4520" y="4497"/>
                </a:lnTo>
                <a:lnTo>
                  <a:pt x="4524" y="4499"/>
                </a:lnTo>
                <a:lnTo>
                  <a:pt x="4530" y="4499"/>
                </a:lnTo>
                <a:lnTo>
                  <a:pt x="4537" y="4499"/>
                </a:lnTo>
                <a:lnTo>
                  <a:pt x="4544" y="4496"/>
                </a:lnTo>
                <a:lnTo>
                  <a:pt x="4550" y="4493"/>
                </a:lnTo>
                <a:lnTo>
                  <a:pt x="4556" y="4487"/>
                </a:lnTo>
                <a:lnTo>
                  <a:pt x="4560" y="4480"/>
                </a:lnTo>
                <a:lnTo>
                  <a:pt x="4563" y="4473"/>
                </a:lnTo>
                <a:lnTo>
                  <a:pt x="4567" y="4466"/>
                </a:lnTo>
                <a:lnTo>
                  <a:pt x="4572" y="4460"/>
                </a:lnTo>
                <a:lnTo>
                  <a:pt x="4577" y="4453"/>
                </a:lnTo>
                <a:lnTo>
                  <a:pt x="4583" y="4448"/>
                </a:lnTo>
                <a:lnTo>
                  <a:pt x="4590" y="4444"/>
                </a:lnTo>
                <a:lnTo>
                  <a:pt x="4597" y="4441"/>
                </a:lnTo>
                <a:lnTo>
                  <a:pt x="4605" y="4441"/>
                </a:lnTo>
                <a:lnTo>
                  <a:pt x="4618" y="4448"/>
                </a:lnTo>
                <a:lnTo>
                  <a:pt x="4629" y="4455"/>
                </a:lnTo>
                <a:lnTo>
                  <a:pt x="4646" y="4473"/>
                </a:lnTo>
                <a:lnTo>
                  <a:pt x="4664" y="4490"/>
                </a:lnTo>
                <a:lnTo>
                  <a:pt x="4678" y="4491"/>
                </a:lnTo>
                <a:lnTo>
                  <a:pt x="4684" y="4494"/>
                </a:lnTo>
                <a:lnTo>
                  <a:pt x="4688" y="4499"/>
                </a:lnTo>
                <a:lnTo>
                  <a:pt x="4700" y="4506"/>
                </a:lnTo>
                <a:lnTo>
                  <a:pt x="4708" y="4516"/>
                </a:lnTo>
                <a:lnTo>
                  <a:pt x="4717" y="4525"/>
                </a:lnTo>
                <a:lnTo>
                  <a:pt x="4723" y="4530"/>
                </a:lnTo>
                <a:lnTo>
                  <a:pt x="4729" y="4536"/>
                </a:lnTo>
                <a:lnTo>
                  <a:pt x="4733" y="4540"/>
                </a:lnTo>
                <a:lnTo>
                  <a:pt x="4737" y="4543"/>
                </a:lnTo>
                <a:lnTo>
                  <a:pt x="4744" y="4543"/>
                </a:lnTo>
                <a:lnTo>
                  <a:pt x="4752" y="4543"/>
                </a:lnTo>
                <a:lnTo>
                  <a:pt x="4765" y="4536"/>
                </a:lnTo>
                <a:lnTo>
                  <a:pt x="4776" y="4529"/>
                </a:lnTo>
                <a:lnTo>
                  <a:pt x="4777" y="4527"/>
                </a:lnTo>
                <a:lnTo>
                  <a:pt x="4777" y="4525"/>
                </a:lnTo>
                <a:lnTo>
                  <a:pt x="4777" y="4519"/>
                </a:lnTo>
                <a:lnTo>
                  <a:pt x="4777" y="4513"/>
                </a:lnTo>
                <a:lnTo>
                  <a:pt x="4776" y="4502"/>
                </a:lnTo>
                <a:lnTo>
                  <a:pt x="4776" y="4496"/>
                </a:lnTo>
                <a:lnTo>
                  <a:pt x="4763" y="4467"/>
                </a:lnTo>
                <a:lnTo>
                  <a:pt x="4749" y="4438"/>
                </a:lnTo>
                <a:lnTo>
                  <a:pt x="4741" y="4422"/>
                </a:lnTo>
                <a:lnTo>
                  <a:pt x="4736" y="4407"/>
                </a:lnTo>
                <a:lnTo>
                  <a:pt x="4733" y="4389"/>
                </a:lnTo>
                <a:lnTo>
                  <a:pt x="4731" y="4371"/>
                </a:lnTo>
                <a:lnTo>
                  <a:pt x="4733" y="4359"/>
                </a:lnTo>
                <a:lnTo>
                  <a:pt x="4736" y="4350"/>
                </a:lnTo>
                <a:lnTo>
                  <a:pt x="4740" y="4345"/>
                </a:lnTo>
                <a:lnTo>
                  <a:pt x="4746" y="4340"/>
                </a:lnTo>
                <a:lnTo>
                  <a:pt x="4752" y="4339"/>
                </a:lnTo>
                <a:lnTo>
                  <a:pt x="4757" y="4339"/>
                </a:lnTo>
                <a:lnTo>
                  <a:pt x="4763" y="4339"/>
                </a:lnTo>
                <a:lnTo>
                  <a:pt x="4767" y="4339"/>
                </a:lnTo>
                <a:lnTo>
                  <a:pt x="4789" y="4343"/>
                </a:lnTo>
                <a:lnTo>
                  <a:pt x="4811" y="4347"/>
                </a:lnTo>
                <a:lnTo>
                  <a:pt x="4821" y="4349"/>
                </a:lnTo>
                <a:lnTo>
                  <a:pt x="4831" y="4349"/>
                </a:lnTo>
                <a:lnTo>
                  <a:pt x="4839" y="4349"/>
                </a:lnTo>
                <a:lnTo>
                  <a:pt x="4848" y="4347"/>
                </a:lnTo>
                <a:lnTo>
                  <a:pt x="4857" y="4343"/>
                </a:lnTo>
                <a:lnTo>
                  <a:pt x="4865" y="4340"/>
                </a:lnTo>
                <a:lnTo>
                  <a:pt x="4873" y="4337"/>
                </a:lnTo>
                <a:lnTo>
                  <a:pt x="4881" y="4336"/>
                </a:lnTo>
                <a:lnTo>
                  <a:pt x="4898" y="4339"/>
                </a:lnTo>
                <a:lnTo>
                  <a:pt x="4914" y="4345"/>
                </a:lnTo>
                <a:lnTo>
                  <a:pt x="4927" y="4350"/>
                </a:lnTo>
                <a:lnTo>
                  <a:pt x="4936" y="4353"/>
                </a:lnTo>
                <a:lnTo>
                  <a:pt x="4940" y="4353"/>
                </a:lnTo>
                <a:lnTo>
                  <a:pt x="4943" y="4355"/>
                </a:lnTo>
                <a:lnTo>
                  <a:pt x="4946" y="4358"/>
                </a:lnTo>
                <a:lnTo>
                  <a:pt x="4947" y="4360"/>
                </a:lnTo>
                <a:lnTo>
                  <a:pt x="4952" y="4366"/>
                </a:lnTo>
                <a:lnTo>
                  <a:pt x="4953" y="4369"/>
                </a:lnTo>
                <a:lnTo>
                  <a:pt x="4953" y="4376"/>
                </a:lnTo>
                <a:lnTo>
                  <a:pt x="4953" y="4383"/>
                </a:lnTo>
                <a:lnTo>
                  <a:pt x="4950" y="4388"/>
                </a:lnTo>
                <a:lnTo>
                  <a:pt x="4945" y="4392"/>
                </a:lnTo>
                <a:lnTo>
                  <a:pt x="4936" y="4396"/>
                </a:lnTo>
                <a:lnTo>
                  <a:pt x="4923" y="4401"/>
                </a:lnTo>
                <a:lnTo>
                  <a:pt x="4904" y="4405"/>
                </a:lnTo>
                <a:lnTo>
                  <a:pt x="4880" y="4408"/>
                </a:lnTo>
                <a:lnTo>
                  <a:pt x="4868" y="4415"/>
                </a:lnTo>
                <a:lnTo>
                  <a:pt x="4858" y="4422"/>
                </a:lnTo>
                <a:lnTo>
                  <a:pt x="4848" y="4430"/>
                </a:lnTo>
                <a:lnTo>
                  <a:pt x="4841" y="4437"/>
                </a:lnTo>
                <a:lnTo>
                  <a:pt x="4834" y="4444"/>
                </a:lnTo>
                <a:lnTo>
                  <a:pt x="4828" y="4450"/>
                </a:lnTo>
                <a:lnTo>
                  <a:pt x="4824" y="4457"/>
                </a:lnTo>
                <a:lnTo>
                  <a:pt x="4821" y="4463"/>
                </a:lnTo>
                <a:lnTo>
                  <a:pt x="4819" y="4468"/>
                </a:lnTo>
                <a:lnTo>
                  <a:pt x="4818" y="4474"/>
                </a:lnTo>
                <a:lnTo>
                  <a:pt x="4818" y="4479"/>
                </a:lnTo>
                <a:lnTo>
                  <a:pt x="4819" y="4483"/>
                </a:lnTo>
                <a:lnTo>
                  <a:pt x="4822" y="4487"/>
                </a:lnTo>
                <a:lnTo>
                  <a:pt x="4825" y="4490"/>
                </a:lnTo>
                <a:lnTo>
                  <a:pt x="4829" y="4493"/>
                </a:lnTo>
                <a:lnTo>
                  <a:pt x="4834" y="4494"/>
                </a:lnTo>
                <a:lnTo>
                  <a:pt x="4844" y="4496"/>
                </a:lnTo>
                <a:lnTo>
                  <a:pt x="4857" y="4494"/>
                </a:lnTo>
                <a:lnTo>
                  <a:pt x="4870" y="4493"/>
                </a:lnTo>
                <a:lnTo>
                  <a:pt x="4883" y="4491"/>
                </a:lnTo>
                <a:lnTo>
                  <a:pt x="4894" y="4490"/>
                </a:lnTo>
                <a:lnTo>
                  <a:pt x="4904" y="4490"/>
                </a:lnTo>
                <a:lnTo>
                  <a:pt x="4916" y="4491"/>
                </a:lnTo>
                <a:lnTo>
                  <a:pt x="4927" y="4491"/>
                </a:lnTo>
                <a:lnTo>
                  <a:pt x="4937" y="4500"/>
                </a:lnTo>
                <a:lnTo>
                  <a:pt x="4946" y="4509"/>
                </a:lnTo>
                <a:lnTo>
                  <a:pt x="4953" y="4517"/>
                </a:lnTo>
                <a:lnTo>
                  <a:pt x="4959" y="4526"/>
                </a:lnTo>
                <a:lnTo>
                  <a:pt x="4963" y="4539"/>
                </a:lnTo>
                <a:lnTo>
                  <a:pt x="4966" y="4552"/>
                </a:lnTo>
                <a:lnTo>
                  <a:pt x="4969" y="4558"/>
                </a:lnTo>
                <a:lnTo>
                  <a:pt x="4970" y="4563"/>
                </a:lnTo>
                <a:lnTo>
                  <a:pt x="4973" y="4569"/>
                </a:lnTo>
                <a:lnTo>
                  <a:pt x="4979" y="4575"/>
                </a:lnTo>
                <a:lnTo>
                  <a:pt x="4985" y="4579"/>
                </a:lnTo>
                <a:lnTo>
                  <a:pt x="4993" y="4584"/>
                </a:lnTo>
                <a:lnTo>
                  <a:pt x="5002" y="4585"/>
                </a:lnTo>
                <a:lnTo>
                  <a:pt x="5011" y="4587"/>
                </a:lnTo>
                <a:lnTo>
                  <a:pt x="5018" y="4587"/>
                </a:lnTo>
                <a:lnTo>
                  <a:pt x="5024" y="4584"/>
                </a:lnTo>
                <a:lnTo>
                  <a:pt x="5029" y="4582"/>
                </a:lnTo>
                <a:lnTo>
                  <a:pt x="5035" y="4578"/>
                </a:lnTo>
                <a:lnTo>
                  <a:pt x="5040" y="4574"/>
                </a:lnTo>
                <a:lnTo>
                  <a:pt x="5044" y="4568"/>
                </a:lnTo>
                <a:lnTo>
                  <a:pt x="5048" y="4562"/>
                </a:lnTo>
                <a:lnTo>
                  <a:pt x="5050" y="4553"/>
                </a:lnTo>
                <a:lnTo>
                  <a:pt x="5060" y="4535"/>
                </a:lnTo>
                <a:lnTo>
                  <a:pt x="5067" y="4515"/>
                </a:lnTo>
                <a:lnTo>
                  <a:pt x="5074" y="4494"/>
                </a:lnTo>
                <a:lnTo>
                  <a:pt x="5080" y="4474"/>
                </a:lnTo>
                <a:lnTo>
                  <a:pt x="5089" y="4453"/>
                </a:lnTo>
                <a:lnTo>
                  <a:pt x="5097" y="4432"/>
                </a:lnTo>
                <a:lnTo>
                  <a:pt x="5103" y="4422"/>
                </a:lnTo>
                <a:lnTo>
                  <a:pt x="5109" y="4412"/>
                </a:lnTo>
                <a:lnTo>
                  <a:pt x="5117" y="4402"/>
                </a:lnTo>
                <a:lnTo>
                  <a:pt x="5126" y="4394"/>
                </a:lnTo>
                <a:lnTo>
                  <a:pt x="5137" y="4389"/>
                </a:lnTo>
                <a:lnTo>
                  <a:pt x="5150" y="4386"/>
                </a:lnTo>
                <a:lnTo>
                  <a:pt x="5161" y="4389"/>
                </a:lnTo>
                <a:lnTo>
                  <a:pt x="5168" y="4392"/>
                </a:lnTo>
                <a:lnTo>
                  <a:pt x="5173" y="4396"/>
                </a:lnTo>
                <a:lnTo>
                  <a:pt x="5179" y="4402"/>
                </a:lnTo>
                <a:lnTo>
                  <a:pt x="5182" y="4408"/>
                </a:lnTo>
                <a:lnTo>
                  <a:pt x="5184" y="4415"/>
                </a:lnTo>
                <a:lnTo>
                  <a:pt x="5185" y="4422"/>
                </a:lnTo>
                <a:lnTo>
                  <a:pt x="5185" y="4431"/>
                </a:lnTo>
                <a:lnTo>
                  <a:pt x="5175" y="4458"/>
                </a:lnTo>
                <a:lnTo>
                  <a:pt x="5168" y="4481"/>
                </a:lnTo>
                <a:lnTo>
                  <a:pt x="5163" y="4499"/>
                </a:lnTo>
                <a:lnTo>
                  <a:pt x="5163" y="4512"/>
                </a:lnTo>
                <a:lnTo>
                  <a:pt x="5163" y="4516"/>
                </a:lnTo>
                <a:lnTo>
                  <a:pt x="5165" y="4520"/>
                </a:lnTo>
                <a:lnTo>
                  <a:pt x="5166" y="4523"/>
                </a:lnTo>
                <a:lnTo>
                  <a:pt x="5168" y="4525"/>
                </a:lnTo>
                <a:lnTo>
                  <a:pt x="5172" y="4526"/>
                </a:lnTo>
                <a:lnTo>
                  <a:pt x="5178" y="4526"/>
                </a:lnTo>
                <a:lnTo>
                  <a:pt x="5207" y="4515"/>
                </a:lnTo>
                <a:lnTo>
                  <a:pt x="5233" y="4502"/>
                </a:lnTo>
                <a:lnTo>
                  <a:pt x="5247" y="4496"/>
                </a:lnTo>
                <a:lnTo>
                  <a:pt x="5263" y="4491"/>
                </a:lnTo>
                <a:lnTo>
                  <a:pt x="5280" y="4487"/>
                </a:lnTo>
                <a:lnTo>
                  <a:pt x="5300" y="4484"/>
                </a:lnTo>
                <a:lnTo>
                  <a:pt x="5309" y="4487"/>
                </a:lnTo>
                <a:lnTo>
                  <a:pt x="5325" y="4493"/>
                </a:lnTo>
                <a:lnTo>
                  <a:pt x="5333" y="4497"/>
                </a:lnTo>
                <a:lnTo>
                  <a:pt x="5342" y="4506"/>
                </a:lnTo>
                <a:lnTo>
                  <a:pt x="5345" y="4510"/>
                </a:lnTo>
                <a:lnTo>
                  <a:pt x="5348" y="4517"/>
                </a:lnTo>
                <a:lnTo>
                  <a:pt x="5351" y="4525"/>
                </a:lnTo>
                <a:lnTo>
                  <a:pt x="5352" y="4532"/>
                </a:lnTo>
                <a:lnTo>
                  <a:pt x="5352" y="4539"/>
                </a:lnTo>
                <a:lnTo>
                  <a:pt x="5349" y="4548"/>
                </a:lnTo>
                <a:lnTo>
                  <a:pt x="5346" y="4556"/>
                </a:lnTo>
                <a:lnTo>
                  <a:pt x="5343" y="4566"/>
                </a:lnTo>
                <a:lnTo>
                  <a:pt x="5341" y="4576"/>
                </a:lnTo>
                <a:lnTo>
                  <a:pt x="5338" y="4588"/>
                </a:lnTo>
                <a:lnTo>
                  <a:pt x="5339" y="4601"/>
                </a:lnTo>
                <a:lnTo>
                  <a:pt x="5342" y="4615"/>
                </a:lnTo>
                <a:lnTo>
                  <a:pt x="5345" y="4621"/>
                </a:lnTo>
                <a:lnTo>
                  <a:pt x="5349" y="4625"/>
                </a:lnTo>
                <a:lnTo>
                  <a:pt x="5355" y="4628"/>
                </a:lnTo>
                <a:lnTo>
                  <a:pt x="5361" y="4631"/>
                </a:lnTo>
                <a:lnTo>
                  <a:pt x="5366" y="4633"/>
                </a:lnTo>
                <a:lnTo>
                  <a:pt x="5374" y="4634"/>
                </a:lnTo>
                <a:lnTo>
                  <a:pt x="5381" y="4633"/>
                </a:lnTo>
                <a:lnTo>
                  <a:pt x="5387" y="4631"/>
                </a:lnTo>
                <a:lnTo>
                  <a:pt x="5405" y="4623"/>
                </a:lnTo>
                <a:lnTo>
                  <a:pt x="5424" y="4611"/>
                </a:lnTo>
                <a:lnTo>
                  <a:pt x="5434" y="4607"/>
                </a:lnTo>
                <a:lnTo>
                  <a:pt x="5444" y="4604"/>
                </a:lnTo>
                <a:lnTo>
                  <a:pt x="5450" y="4602"/>
                </a:lnTo>
                <a:lnTo>
                  <a:pt x="5456" y="4604"/>
                </a:lnTo>
                <a:lnTo>
                  <a:pt x="5460" y="4604"/>
                </a:lnTo>
                <a:lnTo>
                  <a:pt x="5466" y="4607"/>
                </a:lnTo>
                <a:lnTo>
                  <a:pt x="5487" y="4615"/>
                </a:lnTo>
                <a:lnTo>
                  <a:pt x="5505" y="4621"/>
                </a:lnTo>
                <a:lnTo>
                  <a:pt x="5521" y="4625"/>
                </a:lnTo>
                <a:lnTo>
                  <a:pt x="5533" y="4627"/>
                </a:lnTo>
                <a:lnTo>
                  <a:pt x="5546" y="4625"/>
                </a:lnTo>
                <a:lnTo>
                  <a:pt x="5557" y="4624"/>
                </a:lnTo>
                <a:lnTo>
                  <a:pt x="5565" y="4620"/>
                </a:lnTo>
                <a:lnTo>
                  <a:pt x="5572" y="4615"/>
                </a:lnTo>
                <a:lnTo>
                  <a:pt x="5585" y="4605"/>
                </a:lnTo>
                <a:lnTo>
                  <a:pt x="5597" y="4594"/>
                </a:lnTo>
                <a:lnTo>
                  <a:pt x="5603" y="4589"/>
                </a:lnTo>
                <a:lnTo>
                  <a:pt x="5608" y="4585"/>
                </a:lnTo>
                <a:lnTo>
                  <a:pt x="5614" y="4582"/>
                </a:lnTo>
                <a:lnTo>
                  <a:pt x="5621" y="4581"/>
                </a:lnTo>
                <a:lnTo>
                  <a:pt x="5633" y="4582"/>
                </a:lnTo>
                <a:lnTo>
                  <a:pt x="5644" y="4585"/>
                </a:lnTo>
                <a:lnTo>
                  <a:pt x="5649" y="4597"/>
                </a:lnTo>
                <a:lnTo>
                  <a:pt x="5650" y="4605"/>
                </a:lnTo>
                <a:lnTo>
                  <a:pt x="5647" y="4614"/>
                </a:lnTo>
                <a:lnTo>
                  <a:pt x="5644" y="4623"/>
                </a:lnTo>
                <a:lnTo>
                  <a:pt x="5633" y="4635"/>
                </a:lnTo>
                <a:lnTo>
                  <a:pt x="5618" y="4647"/>
                </a:lnTo>
                <a:lnTo>
                  <a:pt x="5613" y="4653"/>
                </a:lnTo>
                <a:lnTo>
                  <a:pt x="5608" y="4659"/>
                </a:lnTo>
                <a:lnTo>
                  <a:pt x="5605" y="4666"/>
                </a:lnTo>
                <a:lnTo>
                  <a:pt x="5605" y="4673"/>
                </a:lnTo>
                <a:lnTo>
                  <a:pt x="5608" y="4682"/>
                </a:lnTo>
                <a:lnTo>
                  <a:pt x="5614" y="4692"/>
                </a:lnTo>
                <a:lnTo>
                  <a:pt x="5624" y="4702"/>
                </a:lnTo>
                <a:lnTo>
                  <a:pt x="5639" y="4715"/>
                </a:lnTo>
                <a:lnTo>
                  <a:pt x="5650" y="4723"/>
                </a:lnTo>
                <a:lnTo>
                  <a:pt x="5662" y="4729"/>
                </a:lnTo>
                <a:lnTo>
                  <a:pt x="5672" y="4732"/>
                </a:lnTo>
                <a:lnTo>
                  <a:pt x="5683" y="4735"/>
                </a:lnTo>
                <a:lnTo>
                  <a:pt x="5693" y="4735"/>
                </a:lnTo>
                <a:lnTo>
                  <a:pt x="5703" y="4732"/>
                </a:lnTo>
                <a:lnTo>
                  <a:pt x="5713" y="4729"/>
                </a:lnTo>
                <a:lnTo>
                  <a:pt x="5722" y="4725"/>
                </a:lnTo>
                <a:lnTo>
                  <a:pt x="5732" y="4720"/>
                </a:lnTo>
                <a:lnTo>
                  <a:pt x="5742" y="4719"/>
                </a:lnTo>
                <a:lnTo>
                  <a:pt x="5752" y="4718"/>
                </a:lnTo>
                <a:lnTo>
                  <a:pt x="5761" y="4718"/>
                </a:lnTo>
                <a:lnTo>
                  <a:pt x="5771" y="4718"/>
                </a:lnTo>
                <a:lnTo>
                  <a:pt x="5781" y="4720"/>
                </a:lnTo>
                <a:lnTo>
                  <a:pt x="5791" y="4723"/>
                </a:lnTo>
                <a:lnTo>
                  <a:pt x="5801" y="4725"/>
                </a:lnTo>
                <a:lnTo>
                  <a:pt x="5807" y="4731"/>
                </a:lnTo>
                <a:lnTo>
                  <a:pt x="5817" y="4739"/>
                </a:lnTo>
                <a:lnTo>
                  <a:pt x="5823" y="4743"/>
                </a:lnTo>
                <a:lnTo>
                  <a:pt x="5827" y="4748"/>
                </a:lnTo>
                <a:lnTo>
                  <a:pt x="5830" y="4754"/>
                </a:lnTo>
                <a:lnTo>
                  <a:pt x="5832" y="4759"/>
                </a:lnTo>
                <a:lnTo>
                  <a:pt x="5832" y="4767"/>
                </a:lnTo>
                <a:lnTo>
                  <a:pt x="5832" y="4774"/>
                </a:lnTo>
                <a:lnTo>
                  <a:pt x="5830" y="4778"/>
                </a:lnTo>
                <a:lnTo>
                  <a:pt x="5829" y="4782"/>
                </a:lnTo>
                <a:lnTo>
                  <a:pt x="5827" y="4785"/>
                </a:lnTo>
                <a:lnTo>
                  <a:pt x="5824" y="4788"/>
                </a:lnTo>
                <a:lnTo>
                  <a:pt x="5819" y="4791"/>
                </a:lnTo>
                <a:lnTo>
                  <a:pt x="5813" y="4792"/>
                </a:lnTo>
                <a:lnTo>
                  <a:pt x="5807" y="4791"/>
                </a:lnTo>
                <a:lnTo>
                  <a:pt x="5800" y="4788"/>
                </a:lnTo>
                <a:lnTo>
                  <a:pt x="5788" y="4787"/>
                </a:lnTo>
                <a:lnTo>
                  <a:pt x="5775" y="4782"/>
                </a:lnTo>
                <a:lnTo>
                  <a:pt x="5764" y="4778"/>
                </a:lnTo>
                <a:lnTo>
                  <a:pt x="5752" y="4777"/>
                </a:lnTo>
                <a:lnTo>
                  <a:pt x="5737" y="4775"/>
                </a:lnTo>
                <a:lnTo>
                  <a:pt x="5722" y="4772"/>
                </a:lnTo>
                <a:lnTo>
                  <a:pt x="5706" y="4777"/>
                </a:lnTo>
                <a:lnTo>
                  <a:pt x="5701" y="4777"/>
                </a:lnTo>
                <a:lnTo>
                  <a:pt x="5698" y="4778"/>
                </a:lnTo>
                <a:lnTo>
                  <a:pt x="5690" y="4781"/>
                </a:lnTo>
                <a:lnTo>
                  <a:pt x="5673" y="4790"/>
                </a:lnTo>
                <a:lnTo>
                  <a:pt x="5662" y="4797"/>
                </a:lnTo>
                <a:lnTo>
                  <a:pt x="5657" y="4801"/>
                </a:lnTo>
                <a:lnTo>
                  <a:pt x="5654" y="4805"/>
                </a:lnTo>
                <a:lnTo>
                  <a:pt x="5653" y="4808"/>
                </a:lnTo>
                <a:lnTo>
                  <a:pt x="5652" y="4813"/>
                </a:lnTo>
                <a:lnTo>
                  <a:pt x="5652" y="4817"/>
                </a:lnTo>
                <a:lnTo>
                  <a:pt x="5653" y="4820"/>
                </a:lnTo>
                <a:lnTo>
                  <a:pt x="5654" y="4824"/>
                </a:lnTo>
                <a:lnTo>
                  <a:pt x="5657" y="4827"/>
                </a:lnTo>
                <a:lnTo>
                  <a:pt x="5665" y="4834"/>
                </a:lnTo>
                <a:lnTo>
                  <a:pt x="5675" y="4840"/>
                </a:lnTo>
                <a:lnTo>
                  <a:pt x="5683" y="4843"/>
                </a:lnTo>
                <a:lnTo>
                  <a:pt x="5695" y="4844"/>
                </a:lnTo>
                <a:lnTo>
                  <a:pt x="5709" y="4846"/>
                </a:lnTo>
                <a:lnTo>
                  <a:pt x="5725" y="4844"/>
                </a:lnTo>
                <a:lnTo>
                  <a:pt x="5741" y="4844"/>
                </a:lnTo>
                <a:lnTo>
                  <a:pt x="5755" y="4843"/>
                </a:lnTo>
                <a:lnTo>
                  <a:pt x="5768" y="4844"/>
                </a:lnTo>
                <a:lnTo>
                  <a:pt x="5778" y="4846"/>
                </a:lnTo>
                <a:lnTo>
                  <a:pt x="5793" y="4850"/>
                </a:lnTo>
                <a:lnTo>
                  <a:pt x="5806" y="4856"/>
                </a:lnTo>
                <a:lnTo>
                  <a:pt x="5819" y="4862"/>
                </a:lnTo>
                <a:lnTo>
                  <a:pt x="5832" y="4869"/>
                </a:lnTo>
                <a:lnTo>
                  <a:pt x="5843" y="4876"/>
                </a:lnTo>
                <a:lnTo>
                  <a:pt x="5853" y="4883"/>
                </a:lnTo>
                <a:lnTo>
                  <a:pt x="5863" y="4892"/>
                </a:lnTo>
                <a:lnTo>
                  <a:pt x="5870" y="4899"/>
                </a:lnTo>
                <a:lnTo>
                  <a:pt x="5881" y="4916"/>
                </a:lnTo>
                <a:lnTo>
                  <a:pt x="5885" y="4928"/>
                </a:lnTo>
                <a:lnTo>
                  <a:pt x="5882" y="4936"/>
                </a:lnTo>
                <a:lnTo>
                  <a:pt x="5876" y="4947"/>
                </a:lnTo>
                <a:lnTo>
                  <a:pt x="5870" y="4955"/>
                </a:lnTo>
                <a:lnTo>
                  <a:pt x="5863" y="4964"/>
                </a:lnTo>
                <a:lnTo>
                  <a:pt x="5847" y="4980"/>
                </a:lnTo>
                <a:lnTo>
                  <a:pt x="5830" y="4993"/>
                </a:lnTo>
                <a:lnTo>
                  <a:pt x="5813" y="5001"/>
                </a:lnTo>
                <a:lnTo>
                  <a:pt x="5798" y="5007"/>
                </a:lnTo>
                <a:lnTo>
                  <a:pt x="5793" y="5010"/>
                </a:lnTo>
                <a:lnTo>
                  <a:pt x="5788" y="5014"/>
                </a:lnTo>
                <a:lnTo>
                  <a:pt x="5787" y="5019"/>
                </a:lnTo>
                <a:lnTo>
                  <a:pt x="5785" y="5027"/>
                </a:lnTo>
                <a:lnTo>
                  <a:pt x="5788" y="5037"/>
                </a:lnTo>
                <a:lnTo>
                  <a:pt x="5793" y="5047"/>
                </a:lnTo>
                <a:lnTo>
                  <a:pt x="5801" y="5055"/>
                </a:lnTo>
                <a:lnTo>
                  <a:pt x="5806" y="5057"/>
                </a:lnTo>
                <a:lnTo>
                  <a:pt x="5807" y="5057"/>
                </a:lnTo>
                <a:lnTo>
                  <a:pt x="5810" y="5059"/>
                </a:lnTo>
                <a:lnTo>
                  <a:pt x="5816" y="5060"/>
                </a:lnTo>
                <a:lnTo>
                  <a:pt x="5830" y="5060"/>
                </a:lnTo>
                <a:lnTo>
                  <a:pt x="5845" y="5055"/>
                </a:lnTo>
                <a:lnTo>
                  <a:pt x="5870" y="5039"/>
                </a:lnTo>
                <a:lnTo>
                  <a:pt x="5895" y="5023"/>
                </a:lnTo>
                <a:lnTo>
                  <a:pt x="5909" y="5013"/>
                </a:lnTo>
                <a:lnTo>
                  <a:pt x="5912" y="5008"/>
                </a:lnTo>
                <a:lnTo>
                  <a:pt x="5915" y="5007"/>
                </a:lnTo>
                <a:lnTo>
                  <a:pt x="5918" y="5007"/>
                </a:lnTo>
                <a:lnTo>
                  <a:pt x="5919" y="5007"/>
                </a:lnTo>
                <a:lnTo>
                  <a:pt x="5927" y="5007"/>
                </a:lnTo>
                <a:lnTo>
                  <a:pt x="5937" y="5004"/>
                </a:lnTo>
                <a:lnTo>
                  <a:pt x="5945" y="5004"/>
                </a:lnTo>
                <a:lnTo>
                  <a:pt x="5957" y="5006"/>
                </a:lnTo>
                <a:lnTo>
                  <a:pt x="5970" y="5007"/>
                </a:lnTo>
                <a:lnTo>
                  <a:pt x="5978" y="5010"/>
                </a:lnTo>
                <a:lnTo>
                  <a:pt x="5981" y="5021"/>
                </a:lnTo>
                <a:lnTo>
                  <a:pt x="5986" y="5031"/>
                </a:lnTo>
                <a:lnTo>
                  <a:pt x="5981" y="5055"/>
                </a:lnTo>
                <a:lnTo>
                  <a:pt x="5980" y="5079"/>
                </a:lnTo>
                <a:lnTo>
                  <a:pt x="5980" y="5105"/>
                </a:lnTo>
                <a:lnTo>
                  <a:pt x="5981" y="5131"/>
                </a:lnTo>
                <a:lnTo>
                  <a:pt x="5984" y="5144"/>
                </a:lnTo>
                <a:lnTo>
                  <a:pt x="5987" y="5155"/>
                </a:lnTo>
                <a:lnTo>
                  <a:pt x="5990" y="5167"/>
                </a:lnTo>
                <a:lnTo>
                  <a:pt x="5994" y="5177"/>
                </a:lnTo>
                <a:lnTo>
                  <a:pt x="6000" y="5187"/>
                </a:lnTo>
                <a:lnTo>
                  <a:pt x="6006" y="5197"/>
                </a:lnTo>
                <a:lnTo>
                  <a:pt x="6013" y="5204"/>
                </a:lnTo>
                <a:lnTo>
                  <a:pt x="6022" y="5211"/>
                </a:lnTo>
                <a:lnTo>
                  <a:pt x="6026" y="5214"/>
                </a:lnTo>
                <a:lnTo>
                  <a:pt x="6030" y="5214"/>
                </a:lnTo>
                <a:lnTo>
                  <a:pt x="6035" y="5214"/>
                </a:lnTo>
                <a:lnTo>
                  <a:pt x="6039" y="5214"/>
                </a:lnTo>
                <a:lnTo>
                  <a:pt x="6049" y="5213"/>
                </a:lnTo>
                <a:lnTo>
                  <a:pt x="6061" y="5213"/>
                </a:lnTo>
                <a:lnTo>
                  <a:pt x="6065" y="5206"/>
                </a:lnTo>
                <a:lnTo>
                  <a:pt x="6066" y="5199"/>
                </a:lnTo>
                <a:lnTo>
                  <a:pt x="6068" y="5191"/>
                </a:lnTo>
                <a:lnTo>
                  <a:pt x="6066" y="5183"/>
                </a:lnTo>
                <a:lnTo>
                  <a:pt x="6062" y="5165"/>
                </a:lnTo>
                <a:lnTo>
                  <a:pt x="6056" y="5147"/>
                </a:lnTo>
                <a:lnTo>
                  <a:pt x="6053" y="5137"/>
                </a:lnTo>
                <a:lnTo>
                  <a:pt x="6050" y="5127"/>
                </a:lnTo>
                <a:lnTo>
                  <a:pt x="6050" y="5118"/>
                </a:lnTo>
                <a:lnTo>
                  <a:pt x="6050" y="5108"/>
                </a:lnTo>
                <a:lnTo>
                  <a:pt x="6052" y="5099"/>
                </a:lnTo>
                <a:lnTo>
                  <a:pt x="6056" y="5089"/>
                </a:lnTo>
                <a:lnTo>
                  <a:pt x="6062" y="5080"/>
                </a:lnTo>
                <a:lnTo>
                  <a:pt x="6071" y="5072"/>
                </a:lnTo>
                <a:lnTo>
                  <a:pt x="6079" y="5066"/>
                </a:lnTo>
                <a:lnTo>
                  <a:pt x="6089" y="5063"/>
                </a:lnTo>
                <a:lnTo>
                  <a:pt x="6097" y="5060"/>
                </a:lnTo>
                <a:lnTo>
                  <a:pt x="6104" y="5059"/>
                </a:lnTo>
                <a:lnTo>
                  <a:pt x="6118" y="5057"/>
                </a:lnTo>
                <a:lnTo>
                  <a:pt x="6130" y="5059"/>
                </a:lnTo>
                <a:lnTo>
                  <a:pt x="6138" y="5063"/>
                </a:lnTo>
                <a:lnTo>
                  <a:pt x="6145" y="5067"/>
                </a:lnTo>
                <a:lnTo>
                  <a:pt x="6151" y="5072"/>
                </a:lnTo>
                <a:lnTo>
                  <a:pt x="6156" y="5076"/>
                </a:lnTo>
                <a:lnTo>
                  <a:pt x="6160" y="5082"/>
                </a:lnTo>
                <a:lnTo>
                  <a:pt x="6161" y="5089"/>
                </a:lnTo>
                <a:lnTo>
                  <a:pt x="6163" y="5096"/>
                </a:lnTo>
                <a:lnTo>
                  <a:pt x="6163" y="5103"/>
                </a:lnTo>
                <a:lnTo>
                  <a:pt x="6160" y="5119"/>
                </a:lnTo>
                <a:lnTo>
                  <a:pt x="6153" y="5135"/>
                </a:lnTo>
                <a:lnTo>
                  <a:pt x="6145" y="5151"/>
                </a:lnTo>
                <a:lnTo>
                  <a:pt x="6138" y="5165"/>
                </a:lnTo>
                <a:lnTo>
                  <a:pt x="6134" y="5178"/>
                </a:lnTo>
                <a:lnTo>
                  <a:pt x="6131" y="5187"/>
                </a:lnTo>
                <a:lnTo>
                  <a:pt x="6131" y="5201"/>
                </a:lnTo>
                <a:lnTo>
                  <a:pt x="6133" y="5211"/>
                </a:lnTo>
                <a:lnTo>
                  <a:pt x="6134" y="5219"/>
                </a:lnTo>
                <a:lnTo>
                  <a:pt x="6138" y="5223"/>
                </a:lnTo>
                <a:lnTo>
                  <a:pt x="6144" y="5224"/>
                </a:lnTo>
                <a:lnTo>
                  <a:pt x="6153" y="5224"/>
                </a:lnTo>
                <a:lnTo>
                  <a:pt x="6166" y="5222"/>
                </a:lnTo>
                <a:lnTo>
                  <a:pt x="6180" y="5217"/>
                </a:lnTo>
                <a:lnTo>
                  <a:pt x="6197" y="5203"/>
                </a:lnTo>
                <a:lnTo>
                  <a:pt x="6219" y="5186"/>
                </a:lnTo>
                <a:lnTo>
                  <a:pt x="6223" y="5184"/>
                </a:lnTo>
                <a:lnTo>
                  <a:pt x="6226" y="5184"/>
                </a:lnTo>
                <a:lnTo>
                  <a:pt x="6228" y="5186"/>
                </a:lnTo>
                <a:lnTo>
                  <a:pt x="6229" y="5186"/>
                </a:lnTo>
                <a:lnTo>
                  <a:pt x="6235" y="5190"/>
                </a:lnTo>
                <a:lnTo>
                  <a:pt x="6245" y="5193"/>
                </a:lnTo>
                <a:lnTo>
                  <a:pt x="6255" y="5207"/>
                </a:lnTo>
                <a:lnTo>
                  <a:pt x="6274" y="5227"/>
                </a:lnTo>
                <a:lnTo>
                  <a:pt x="6279" y="5232"/>
                </a:lnTo>
                <a:lnTo>
                  <a:pt x="6287" y="5236"/>
                </a:lnTo>
                <a:lnTo>
                  <a:pt x="6294" y="5239"/>
                </a:lnTo>
                <a:lnTo>
                  <a:pt x="6301" y="5242"/>
                </a:lnTo>
                <a:lnTo>
                  <a:pt x="6310" y="5243"/>
                </a:lnTo>
                <a:lnTo>
                  <a:pt x="6318" y="5242"/>
                </a:lnTo>
                <a:lnTo>
                  <a:pt x="6328" y="5240"/>
                </a:lnTo>
                <a:lnTo>
                  <a:pt x="6338" y="5236"/>
                </a:lnTo>
                <a:lnTo>
                  <a:pt x="6338" y="5230"/>
                </a:lnTo>
                <a:lnTo>
                  <a:pt x="6338" y="5222"/>
                </a:lnTo>
                <a:lnTo>
                  <a:pt x="6337" y="5211"/>
                </a:lnTo>
                <a:lnTo>
                  <a:pt x="6333" y="5203"/>
                </a:lnTo>
                <a:lnTo>
                  <a:pt x="6324" y="5196"/>
                </a:lnTo>
                <a:lnTo>
                  <a:pt x="6315" y="5190"/>
                </a:lnTo>
                <a:lnTo>
                  <a:pt x="6304" y="5178"/>
                </a:lnTo>
                <a:lnTo>
                  <a:pt x="6292" y="5167"/>
                </a:lnTo>
                <a:lnTo>
                  <a:pt x="6289" y="5157"/>
                </a:lnTo>
                <a:lnTo>
                  <a:pt x="6287" y="5145"/>
                </a:lnTo>
                <a:lnTo>
                  <a:pt x="6284" y="5138"/>
                </a:lnTo>
                <a:lnTo>
                  <a:pt x="6284" y="5129"/>
                </a:lnTo>
                <a:lnTo>
                  <a:pt x="6287" y="5124"/>
                </a:lnTo>
                <a:lnTo>
                  <a:pt x="6287" y="5118"/>
                </a:lnTo>
                <a:lnTo>
                  <a:pt x="6289" y="5115"/>
                </a:lnTo>
                <a:lnTo>
                  <a:pt x="6294" y="5112"/>
                </a:lnTo>
                <a:lnTo>
                  <a:pt x="6297" y="5111"/>
                </a:lnTo>
                <a:lnTo>
                  <a:pt x="6301" y="5109"/>
                </a:lnTo>
                <a:lnTo>
                  <a:pt x="6308" y="5109"/>
                </a:lnTo>
                <a:lnTo>
                  <a:pt x="6315" y="5111"/>
                </a:lnTo>
                <a:lnTo>
                  <a:pt x="6333" y="5112"/>
                </a:lnTo>
                <a:lnTo>
                  <a:pt x="6350" y="5112"/>
                </a:lnTo>
                <a:lnTo>
                  <a:pt x="6364" y="5109"/>
                </a:lnTo>
                <a:lnTo>
                  <a:pt x="6377" y="5105"/>
                </a:lnTo>
                <a:lnTo>
                  <a:pt x="6385" y="5102"/>
                </a:lnTo>
                <a:lnTo>
                  <a:pt x="6392" y="5099"/>
                </a:lnTo>
                <a:lnTo>
                  <a:pt x="6400" y="5098"/>
                </a:lnTo>
                <a:lnTo>
                  <a:pt x="6410" y="5098"/>
                </a:lnTo>
                <a:lnTo>
                  <a:pt x="6416" y="5096"/>
                </a:lnTo>
                <a:lnTo>
                  <a:pt x="6425" y="5093"/>
                </a:lnTo>
                <a:lnTo>
                  <a:pt x="6429" y="5093"/>
                </a:lnTo>
                <a:lnTo>
                  <a:pt x="6435" y="5096"/>
                </a:lnTo>
                <a:lnTo>
                  <a:pt x="6442" y="5099"/>
                </a:lnTo>
                <a:lnTo>
                  <a:pt x="6449" y="5105"/>
                </a:lnTo>
                <a:lnTo>
                  <a:pt x="6462" y="5122"/>
                </a:lnTo>
                <a:lnTo>
                  <a:pt x="6472" y="5138"/>
                </a:lnTo>
                <a:lnTo>
                  <a:pt x="6491" y="5158"/>
                </a:lnTo>
                <a:lnTo>
                  <a:pt x="6507" y="5173"/>
                </a:lnTo>
                <a:lnTo>
                  <a:pt x="6513" y="5178"/>
                </a:lnTo>
                <a:lnTo>
                  <a:pt x="6520" y="5183"/>
                </a:lnTo>
                <a:lnTo>
                  <a:pt x="6526" y="5184"/>
                </a:lnTo>
                <a:lnTo>
                  <a:pt x="6533" y="5187"/>
                </a:lnTo>
                <a:lnTo>
                  <a:pt x="6537" y="5187"/>
                </a:lnTo>
                <a:lnTo>
                  <a:pt x="6541" y="5186"/>
                </a:lnTo>
                <a:lnTo>
                  <a:pt x="6546" y="5184"/>
                </a:lnTo>
                <a:lnTo>
                  <a:pt x="6547" y="5181"/>
                </a:lnTo>
                <a:lnTo>
                  <a:pt x="6552" y="5173"/>
                </a:lnTo>
                <a:lnTo>
                  <a:pt x="6554" y="5160"/>
                </a:lnTo>
                <a:lnTo>
                  <a:pt x="6559" y="5144"/>
                </a:lnTo>
                <a:lnTo>
                  <a:pt x="6563" y="5127"/>
                </a:lnTo>
                <a:lnTo>
                  <a:pt x="6570" y="5106"/>
                </a:lnTo>
                <a:lnTo>
                  <a:pt x="6582" y="5085"/>
                </a:lnTo>
                <a:lnTo>
                  <a:pt x="6590" y="5079"/>
                </a:lnTo>
                <a:lnTo>
                  <a:pt x="6602" y="5072"/>
                </a:lnTo>
                <a:lnTo>
                  <a:pt x="6606" y="5069"/>
                </a:lnTo>
                <a:lnTo>
                  <a:pt x="6609" y="5067"/>
                </a:lnTo>
                <a:lnTo>
                  <a:pt x="6608" y="5067"/>
                </a:lnTo>
                <a:lnTo>
                  <a:pt x="6602" y="5070"/>
                </a:lnTo>
                <a:lnTo>
                  <a:pt x="6602" y="5065"/>
                </a:lnTo>
                <a:lnTo>
                  <a:pt x="6595" y="5055"/>
                </a:lnTo>
                <a:lnTo>
                  <a:pt x="6601" y="5040"/>
                </a:lnTo>
                <a:lnTo>
                  <a:pt x="6606" y="5031"/>
                </a:lnTo>
                <a:lnTo>
                  <a:pt x="6601" y="5040"/>
                </a:lnTo>
                <a:lnTo>
                  <a:pt x="6595" y="5055"/>
                </a:lnTo>
                <a:lnTo>
                  <a:pt x="6602" y="5065"/>
                </a:lnTo>
                <a:lnTo>
                  <a:pt x="6602" y="5070"/>
                </a:lnTo>
                <a:lnTo>
                  <a:pt x="6609" y="5067"/>
                </a:lnTo>
                <a:lnTo>
                  <a:pt x="6618" y="5067"/>
                </a:lnTo>
                <a:lnTo>
                  <a:pt x="6625" y="5066"/>
                </a:lnTo>
                <a:lnTo>
                  <a:pt x="6632" y="5067"/>
                </a:lnTo>
                <a:lnTo>
                  <a:pt x="6648" y="5070"/>
                </a:lnTo>
                <a:lnTo>
                  <a:pt x="6662" y="5075"/>
                </a:lnTo>
                <a:lnTo>
                  <a:pt x="6674" y="5085"/>
                </a:lnTo>
                <a:lnTo>
                  <a:pt x="6683" y="5096"/>
                </a:lnTo>
                <a:lnTo>
                  <a:pt x="6684" y="5105"/>
                </a:lnTo>
                <a:lnTo>
                  <a:pt x="6684" y="5115"/>
                </a:lnTo>
                <a:lnTo>
                  <a:pt x="6683" y="5122"/>
                </a:lnTo>
                <a:lnTo>
                  <a:pt x="6681" y="5129"/>
                </a:lnTo>
                <a:lnTo>
                  <a:pt x="6677" y="5141"/>
                </a:lnTo>
                <a:lnTo>
                  <a:pt x="6674" y="5150"/>
                </a:lnTo>
                <a:lnTo>
                  <a:pt x="6673" y="5158"/>
                </a:lnTo>
                <a:lnTo>
                  <a:pt x="6674" y="5164"/>
                </a:lnTo>
                <a:lnTo>
                  <a:pt x="6681" y="5174"/>
                </a:lnTo>
                <a:lnTo>
                  <a:pt x="6690" y="5183"/>
                </a:lnTo>
                <a:lnTo>
                  <a:pt x="6700" y="5193"/>
                </a:lnTo>
                <a:lnTo>
                  <a:pt x="6710" y="5200"/>
                </a:lnTo>
                <a:lnTo>
                  <a:pt x="6720" y="5206"/>
                </a:lnTo>
                <a:lnTo>
                  <a:pt x="6730" y="5210"/>
                </a:lnTo>
                <a:lnTo>
                  <a:pt x="6734" y="5210"/>
                </a:lnTo>
                <a:lnTo>
                  <a:pt x="6740" y="5210"/>
                </a:lnTo>
                <a:lnTo>
                  <a:pt x="6745" y="5209"/>
                </a:lnTo>
                <a:lnTo>
                  <a:pt x="6750" y="5207"/>
                </a:lnTo>
                <a:lnTo>
                  <a:pt x="6756" y="5203"/>
                </a:lnTo>
                <a:lnTo>
                  <a:pt x="6760" y="5200"/>
                </a:lnTo>
                <a:lnTo>
                  <a:pt x="6763" y="5197"/>
                </a:lnTo>
                <a:lnTo>
                  <a:pt x="6765" y="5193"/>
                </a:lnTo>
                <a:lnTo>
                  <a:pt x="6766" y="5187"/>
                </a:lnTo>
                <a:lnTo>
                  <a:pt x="6768" y="5178"/>
                </a:lnTo>
                <a:lnTo>
                  <a:pt x="6768" y="5164"/>
                </a:lnTo>
                <a:lnTo>
                  <a:pt x="6769" y="5144"/>
                </a:lnTo>
                <a:lnTo>
                  <a:pt x="6769" y="5134"/>
                </a:lnTo>
                <a:lnTo>
                  <a:pt x="6772" y="5124"/>
                </a:lnTo>
                <a:lnTo>
                  <a:pt x="6775" y="5115"/>
                </a:lnTo>
                <a:lnTo>
                  <a:pt x="6778" y="5111"/>
                </a:lnTo>
                <a:lnTo>
                  <a:pt x="6785" y="5106"/>
                </a:lnTo>
                <a:lnTo>
                  <a:pt x="6791" y="5103"/>
                </a:lnTo>
                <a:lnTo>
                  <a:pt x="6796" y="5102"/>
                </a:lnTo>
                <a:lnTo>
                  <a:pt x="6802" y="5101"/>
                </a:lnTo>
                <a:lnTo>
                  <a:pt x="6809" y="5102"/>
                </a:lnTo>
                <a:lnTo>
                  <a:pt x="6815" y="5103"/>
                </a:lnTo>
                <a:lnTo>
                  <a:pt x="6822" y="5105"/>
                </a:lnTo>
                <a:lnTo>
                  <a:pt x="6832" y="5111"/>
                </a:lnTo>
                <a:lnTo>
                  <a:pt x="6838" y="5116"/>
                </a:lnTo>
                <a:lnTo>
                  <a:pt x="6842" y="5119"/>
                </a:lnTo>
                <a:lnTo>
                  <a:pt x="6845" y="5142"/>
                </a:lnTo>
                <a:lnTo>
                  <a:pt x="6845" y="5160"/>
                </a:lnTo>
                <a:lnTo>
                  <a:pt x="6842" y="5174"/>
                </a:lnTo>
                <a:lnTo>
                  <a:pt x="6840" y="5184"/>
                </a:lnTo>
                <a:lnTo>
                  <a:pt x="6829" y="5201"/>
                </a:lnTo>
                <a:lnTo>
                  <a:pt x="6821" y="5220"/>
                </a:lnTo>
                <a:lnTo>
                  <a:pt x="6817" y="5237"/>
                </a:lnTo>
                <a:lnTo>
                  <a:pt x="6814" y="5255"/>
                </a:lnTo>
                <a:lnTo>
                  <a:pt x="6814" y="5263"/>
                </a:lnTo>
                <a:lnTo>
                  <a:pt x="6814" y="5271"/>
                </a:lnTo>
                <a:lnTo>
                  <a:pt x="6815" y="5278"/>
                </a:lnTo>
                <a:lnTo>
                  <a:pt x="6818" y="5282"/>
                </a:lnTo>
                <a:lnTo>
                  <a:pt x="6822" y="5288"/>
                </a:lnTo>
                <a:lnTo>
                  <a:pt x="6827" y="5289"/>
                </a:lnTo>
                <a:lnTo>
                  <a:pt x="6832" y="5292"/>
                </a:lnTo>
                <a:lnTo>
                  <a:pt x="6845" y="5294"/>
                </a:lnTo>
                <a:lnTo>
                  <a:pt x="6851" y="5295"/>
                </a:lnTo>
                <a:lnTo>
                  <a:pt x="6858" y="5295"/>
                </a:lnTo>
                <a:lnTo>
                  <a:pt x="6865" y="5294"/>
                </a:lnTo>
                <a:lnTo>
                  <a:pt x="6873" y="5291"/>
                </a:lnTo>
                <a:lnTo>
                  <a:pt x="6880" y="5286"/>
                </a:lnTo>
                <a:lnTo>
                  <a:pt x="6887" y="5282"/>
                </a:lnTo>
                <a:lnTo>
                  <a:pt x="6891" y="5275"/>
                </a:lnTo>
                <a:lnTo>
                  <a:pt x="6893" y="5266"/>
                </a:lnTo>
                <a:lnTo>
                  <a:pt x="6896" y="5260"/>
                </a:lnTo>
                <a:lnTo>
                  <a:pt x="6899" y="5255"/>
                </a:lnTo>
                <a:lnTo>
                  <a:pt x="6903" y="5249"/>
                </a:lnTo>
                <a:lnTo>
                  <a:pt x="6909" y="5242"/>
                </a:lnTo>
                <a:lnTo>
                  <a:pt x="6920" y="5230"/>
                </a:lnTo>
                <a:lnTo>
                  <a:pt x="6932" y="5222"/>
                </a:lnTo>
                <a:lnTo>
                  <a:pt x="6939" y="5219"/>
                </a:lnTo>
                <a:lnTo>
                  <a:pt x="6945" y="5216"/>
                </a:lnTo>
                <a:lnTo>
                  <a:pt x="6950" y="5216"/>
                </a:lnTo>
                <a:lnTo>
                  <a:pt x="6956" y="5216"/>
                </a:lnTo>
                <a:lnTo>
                  <a:pt x="6966" y="5217"/>
                </a:lnTo>
                <a:lnTo>
                  <a:pt x="6973" y="5219"/>
                </a:lnTo>
                <a:lnTo>
                  <a:pt x="6976" y="5229"/>
                </a:lnTo>
                <a:lnTo>
                  <a:pt x="6978" y="5239"/>
                </a:lnTo>
                <a:lnTo>
                  <a:pt x="6978" y="5250"/>
                </a:lnTo>
                <a:lnTo>
                  <a:pt x="6978" y="5260"/>
                </a:lnTo>
                <a:lnTo>
                  <a:pt x="6975" y="5281"/>
                </a:lnTo>
                <a:lnTo>
                  <a:pt x="6969" y="5299"/>
                </a:lnTo>
                <a:lnTo>
                  <a:pt x="6958" y="5332"/>
                </a:lnTo>
                <a:lnTo>
                  <a:pt x="6952" y="5354"/>
                </a:lnTo>
                <a:lnTo>
                  <a:pt x="6953" y="5363"/>
                </a:lnTo>
                <a:lnTo>
                  <a:pt x="6955" y="5370"/>
                </a:lnTo>
                <a:lnTo>
                  <a:pt x="6958" y="5376"/>
                </a:lnTo>
                <a:lnTo>
                  <a:pt x="6962" y="5381"/>
                </a:lnTo>
                <a:lnTo>
                  <a:pt x="6969" y="5390"/>
                </a:lnTo>
                <a:lnTo>
                  <a:pt x="6976" y="5397"/>
                </a:lnTo>
                <a:lnTo>
                  <a:pt x="6984" y="5404"/>
                </a:lnTo>
                <a:lnTo>
                  <a:pt x="6992" y="5413"/>
                </a:lnTo>
                <a:lnTo>
                  <a:pt x="6998" y="5417"/>
                </a:lnTo>
                <a:lnTo>
                  <a:pt x="7005" y="5420"/>
                </a:lnTo>
                <a:lnTo>
                  <a:pt x="7012" y="5422"/>
                </a:lnTo>
                <a:lnTo>
                  <a:pt x="7020" y="5422"/>
                </a:lnTo>
                <a:lnTo>
                  <a:pt x="7028" y="5417"/>
                </a:lnTo>
                <a:lnTo>
                  <a:pt x="7038" y="5413"/>
                </a:lnTo>
                <a:lnTo>
                  <a:pt x="7041" y="5413"/>
                </a:lnTo>
                <a:lnTo>
                  <a:pt x="7043" y="5412"/>
                </a:lnTo>
                <a:lnTo>
                  <a:pt x="7044" y="5409"/>
                </a:lnTo>
                <a:lnTo>
                  <a:pt x="7045" y="5406"/>
                </a:lnTo>
                <a:lnTo>
                  <a:pt x="7047" y="5400"/>
                </a:lnTo>
                <a:lnTo>
                  <a:pt x="7047" y="5391"/>
                </a:lnTo>
                <a:lnTo>
                  <a:pt x="7048" y="5373"/>
                </a:lnTo>
                <a:lnTo>
                  <a:pt x="7051" y="5355"/>
                </a:lnTo>
                <a:lnTo>
                  <a:pt x="7056" y="5348"/>
                </a:lnTo>
                <a:lnTo>
                  <a:pt x="7061" y="5343"/>
                </a:lnTo>
                <a:lnTo>
                  <a:pt x="7069" y="5340"/>
                </a:lnTo>
                <a:lnTo>
                  <a:pt x="7076" y="5338"/>
                </a:lnTo>
                <a:lnTo>
                  <a:pt x="7084" y="5341"/>
                </a:lnTo>
                <a:lnTo>
                  <a:pt x="7096" y="5345"/>
                </a:lnTo>
                <a:lnTo>
                  <a:pt x="7102" y="5347"/>
                </a:lnTo>
                <a:lnTo>
                  <a:pt x="7109" y="5348"/>
                </a:lnTo>
                <a:lnTo>
                  <a:pt x="7116" y="5348"/>
                </a:lnTo>
                <a:lnTo>
                  <a:pt x="7126" y="5348"/>
                </a:lnTo>
                <a:lnTo>
                  <a:pt x="7146" y="5343"/>
                </a:lnTo>
                <a:lnTo>
                  <a:pt x="7168" y="5334"/>
                </a:lnTo>
                <a:lnTo>
                  <a:pt x="7178" y="5331"/>
                </a:lnTo>
                <a:lnTo>
                  <a:pt x="7189" y="5328"/>
                </a:lnTo>
                <a:lnTo>
                  <a:pt x="7201" y="5327"/>
                </a:lnTo>
                <a:lnTo>
                  <a:pt x="7211" y="5325"/>
                </a:lnTo>
                <a:lnTo>
                  <a:pt x="7224" y="5328"/>
                </a:lnTo>
                <a:lnTo>
                  <a:pt x="7236" y="5331"/>
                </a:lnTo>
                <a:lnTo>
                  <a:pt x="7246" y="5337"/>
                </a:lnTo>
                <a:lnTo>
                  <a:pt x="7253" y="5341"/>
                </a:lnTo>
                <a:lnTo>
                  <a:pt x="7270" y="5353"/>
                </a:lnTo>
                <a:lnTo>
                  <a:pt x="7282" y="5360"/>
                </a:lnTo>
                <a:lnTo>
                  <a:pt x="7287" y="5374"/>
                </a:lnTo>
                <a:lnTo>
                  <a:pt x="7293" y="5389"/>
                </a:lnTo>
                <a:lnTo>
                  <a:pt x="7293" y="5407"/>
                </a:lnTo>
                <a:lnTo>
                  <a:pt x="7292" y="5425"/>
                </a:lnTo>
                <a:lnTo>
                  <a:pt x="7290" y="5435"/>
                </a:lnTo>
                <a:lnTo>
                  <a:pt x="7290" y="5445"/>
                </a:lnTo>
                <a:lnTo>
                  <a:pt x="7290" y="5456"/>
                </a:lnTo>
                <a:lnTo>
                  <a:pt x="7292" y="5465"/>
                </a:lnTo>
                <a:lnTo>
                  <a:pt x="7296" y="5469"/>
                </a:lnTo>
                <a:lnTo>
                  <a:pt x="7300" y="5474"/>
                </a:lnTo>
                <a:lnTo>
                  <a:pt x="7306" y="5478"/>
                </a:lnTo>
                <a:lnTo>
                  <a:pt x="7312" y="5481"/>
                </a:lnTo>
                <a:lnTo>
                  <a:pt x="7328" y="5487"/>
                </a:lnTo>
                <a:lnTo>
                  <a:pt x="7346" y="5492"/>
                </a:lnTo>
                <a:lnTo>
                  <a:pt x="7351" y="5495"/>
                </a:lnTo>
                <a:lnTo>
                  <a:pt x="7355" y="5497"/>
                </a:lnTo>
                <a:lnTo>
                  <a:pt x="7358" y="5495"/>
                </a:lnTo>
                <a:lnTo>
                  <a:pt x="7358" y="5497"/>
                </a:lnTo>
                <a:lnTo>
                  <a:pt x="7362" y="5504"/>
                </a:lnTo>
                <a:lnTo>
                  <a:pt x="7368" y="5510"/>
                </a:lnTo>
                <a:lnTo>
                  <a:pt x="7375" y="5517"/>
                </a:lnTo>
                <a:lnTo>
                  <a:pt x="7388" y="5530"/>
                </a:lnTo>
                <a:lnTo>
                  <a:pt x="7395" y="5538"/>
                </a:lnTo>
                <a:lnTo>
                  <a:pt x="7405" y="5553"/>
                </a:lnTo>
                <a:lnTo>
                  <a:pt x="7411" y="5560"/>
                </a:lnTo>
                <a:lnTo>
                  <a:pt x="7416" y="5569"/>
                </a:lnTo>
                <a:lnTo>
                  <a:pt x="7418" y="5577"/>
                </a:lnTo>
                <a:lnTo>
                  <a:pt x="7420" y="5584"/>
                </a:lnTo>
                <a:lnTo>
                  <a:pt x="7420" y="5590"/>
                </a:lnTo>
                <a:lnTo>
                  <a:pt x="7421" y="5595"/>
                </a:lnTo>
                <a:lnTo>
                  <a:pt x="7418" y="5612"/>
                </a:lnTo>
                <a:lnTo>
                  <a:pt x="7418" y="5628"/>
                </a:lnTo>
                <a:lnTo>
                  <a:pt x="7418" y="5641"/>
                </a:lnTo>
                <a:lnTo>
                  <a:pt x="7420" y="5649"/>
                </a:lnTo>
                <a:lnTo>
                  <a:pt x="7424" y="5656"/>
                </a:lnTo>
                <a:lnTo>
                  <a:pt x="7430" y="5661"/>
                </a:lnTo>
                <a:lnTo>
                  <a:pt x="7436" y="5662"/>
                </a:lnTo>
                <a:lnTo>
                  <a:pt x="7440" y="5664"/>
                </a:lnTo>
                <a:lnTo>
                  <a:pt x="7452" y="5662"/>
                </a:lnTo>
                <a:lnTo>
                  <a:pt x="7460" y="5661"/>
                </a:lnTo>
                <a:lnTo>
                  <a:pt x="7465" y="5659"/>
                </a:lnTo>
                <a:lnTo>
                  <a:pt x="7470" y="5656"/>
                </a:lnTo>
                <a:lnTo>
                  <a:pt x="7477" y="5654"/>
                </a:lnTo>
                <a:lnTo>
                  <a:pt x="7485" y="5646"/>
                </a:lnTo>
                <a:lnTo>
                  <a:pt x="7489" y="5638"/>
                </a:lnTo>
                <a:lnTo>
                  <a:pt x="7496" y="5629"/>
                </a:lnTo>
                <a:lnTo>
                  <a:pt x="7502" y="5610"/>
                </a:lnTo>
                <a:lnTo>
                  <a:pt x="7509" y="5590"/>
                </a:lnTo>
                <a:lnTo>
                  <a:pt x="7512" y="5584"/>
                </a:lnTo>
                <a:lnTo>
                  <a:pt x="7516" y="5580"/>
                </a:lnTo>
                <a:lnTo>
                  <a:pt x="7522" y="5576"/>
                </a:lnTo>
                <a:lnTo>
                  <a:pt x="7528" y="5571"/>
                </a:lnTo>
                <a:lnTo>
                  <a:pt x="7539" y="5564"/>
                </a:lnTo>
                <a:lnTo>
                  <a:pt x="7549" y="5557"/>
                </a:lnTo>
                <a:lnTo>
                  <a:pt x="7554" y="5554"/>
                </a:lnTo>
                <a:lnTo>
                  <a:pt x="7558" y="5554"/>
                </a:lnTo>
                <a:lnTo>
                  <a:pt x="7565" y="5553"/>
                </a:lnTo>
                <a:lnTo>
                  <a:pt x="7571" y="5554"/>
                </a:lnTo>
                <a:lnTo>
                  <a:pt x="7580" y="5556"/>
                </a:lnTo>
                <a:lnTo>
                  <a:pt x="7587" y="5557"/>
                </a:lnTo>
                <a:lnTo>
                  <a:pt x="7594" y="5566"/>
                </a:lnTo>
                <a:lnTo>
                  <a:pt x="7604" y="5574"/>
                </a:lnTo>
                <a:lnTo>
                  <a:pt x="7613" y="5583"/>
                </a:lnTo>
                <a:lnTo>
                  <a:pt x="7619" y="5590"/>
                </a:lnTo>
                <a:lnTo>
                  <a:pt x="7624" y="5597"/>
                </a:lnTo>
                <a:lnTo>
                  <a:pt x="7626" y="5603"/>
                </a:lnTo>
                <a:lnTo>
                  <a:pt x="7626" y="5609"/>
                </a:lnTo>
                <a:lnTo>
                  <a:pt x="7623" y="5616"/>
                </a:lnTo>
                <a:lnTo>
                  <a:pt x="7619" y="5626"/>
                </a:lnTo>
                <a:lnTo>
                  <a:pt x="7613" y="5638"/>
                </a:lnTo>
                <a:lnTo>
                  <a:pt x="7603" y="5659"/>
                </a:lnTo>
                <a:lnTo>
                  <a:pt x="7598" y="5675"/>
                </a:lnTo>
                <a:lnTo>
                  <a:pt x="7601" y="5685"/>
                </a:lnTo>
                <a:lnTo>
                  <a:pt x="7609" y="5701"/>
                </a:lnTo>
                <a:lnTo>
                  <a:pt x="7621" y="5715"/>
                </a:lnTo>
                <a:lnTo>
                  <a:pt x="7634" y="5728"/>
                </a:lnTo>
                <a:lnTo>
                  <a:pt x="7646" y="5736"/>
                </a:lnTo>
                <a:lnTo>
                  <a:pt x="7656" y="5740"/>
                </a:lnTo>
                <a:lnTo>
                  <a:pt x="7665" y="5743"/>
                </a:lnTo>
                <a:lnTo>
                  <a:pt x="7673" y="5743"/>
                </a:lnTo>
                <a:lnTo>
                  <a:pt x="7686" y="5740"/>
                </a:lnTo>
                <a:lnTo>
                  <a:pt x="7698" y="5734"/>
                </a:lnTo>
                <a:lnTo>
                  <a:pt x="7708" y="5728"/>
                </a:lnTo>
                <a:lnTo>
                  <a:pt x="7718" y="5723"/>
                </a:lnTo>
                <a:lnTo>
                  <a:pt x="7728" y="5717"/>
                </a:lnTo>
                <a:lnTo>
                  <a:pt x="7737" y="5713"/>
                </a:lnTo>
                <a:lnTo>
                  <a:pt x="7747" y="5711"/>
                </a:lnTo>
                <a:lnTo>
                  <a:pt x="7757" y="5711"/>
                </a:lnTo>
                <a:lnTo>
                  <a:pt x="7768" y="5713"/>
                </a:lnTo>
                <a:lnTo>
                  <a:pt x="7778" y="5717"/>
                </a:lnTo>
                <a:lnTo>
                  <a:pt x="7783" y="5723"/>
                </a:lnTo>
                <a:lnTo>
                  <a:pt x="7790" y="5731"/>
                </a:lnTo>
                <a:lnTo>
                  <a:pt x="7796" y="5741"/>
                </a:lnTo>
                <a:lnTo>
                  <a:pt x="7799" y="5750"/>
                </a:lnTo>
                <a:lnTo>
                  <a:pt x="7797" y="5767"/>
                </a:lnTo>
                <a:lnTo>
                  <a:pt x="7796" y="5779"/>
                </a:lnTo>
                <a:lnTo>
                  <a:pt x="7799" y="5783"/>
                </a:lnTo>
                <a:lnTo>
                  <a:pt x="7800" y="5787"/>
                </a:lnTo>
                <a:lnTo>
                  <a:pt x="7803" y="5793"/>
                </a:lnTo>
                <a:lnTo>
                  <a:pt x="7804" y="5796"/>
                </a:lnTo>
                <a:lnTo>
                  <a:pt x="7807" y="5800"/>
                </a:lnTo>
                <a:lnTo>
                  <a:pt x="7810" y="5803"/>
                </a:lnTo>
                <a:lnTo>
                  <a:pt x="7816" y="5806"/>
                </a:lnTo>
                <a:lnTo>
                  <a:pt x="7822" y="5808"/>
                </a:lnTo>
                <a:lnTo>
                  <a:pt x="7826" y="5811"/>
                </a:lnTo>
                <a:lnTo>
                  <a:pt x="7829" y="5815"/>
                </a:lnTo>
                <a:lnTo>
                  <a:pt x="7829" y="5816"/>
                </a:lnTo>
                <a:lnTo>
                  <a:pt x="7829" y="5819"/>
                </a:lnTo>
                <a:lnTo>
                  <a:pt x="7829" y="5822"/>
                </a:lnTo>
                <a:lnTo>
                  <a:pt x="7827" y="5825"/>
                </a:lnTo>
                <a:lnTo>
                  <a:pt x="7823" y="5831"/>
                </a:lnTo>
                <a:lnTo>
                  <a:pt x="7817" y="5838"/>
                </a:lnTo>
                <a:lnTo>
                  <a:pt x="7812" y="5848"/>
                </a:lnTo>
                <a:lnTo>
                  <a:pt x="7807" y="5859"/>
                </a:lnTo>
                <a:lnTo>
                  <a:pt x="7806" y="5864"/>
                </a:lnTo>
                <a:lnTo>
                  <a:pt x="7806" y="5868"/>
                </a:lnTo>
                <a:lnTo>
                  <a:pt x="7806" y="5871"/>
                </a:lnTo>
                <a:lnTo>
                  <a:pt x="7807" y="5874"/>
                </a:lnTo>
                <a:lnTo>
                  <a:pt x="7819" y="5881"/>
                </a:lnTo>
                <a:lnTo>
                  <a:pt x="7830" y="5887"/>
                </a:lnTo>
                <a:lnTo>
                  <a:pt x="7845" y="5890"/>
                </a:lnTo>
                <a:lnTo>
                  <a:pt x="7863" y="5893"/>
                </a:lnTo>
                <a:lnTo>
                  <a:pt x="7865" y="5894"/>
                </a:lnTo>
                <a:lnTo>
                  <a:pt x="7868" y="5894"/>
                </a:lnTo>
                <a:lnTo>
                  <a:pt x="7872" y="5893"/>
                </a:lnTo>
                <a:lnTo>
                  <a:pt x="7876" y="5891"/>
                </a:lnTo>
                <a:lnTo>
                  <a:pt x="7886" y="5885"/>
                </a:lnTo>
                <a:lnTo>
                  <a:pt x="7895" y="5883"/>
                </a:lnTo>
                <a:lnTo>
                  <a:pt x="7899" y="5883"/>
                </a:lnTo>
                <a:lnTo>
                  <a:pt x="7902" y="5884"/>
                </a:lnTo>
                <a:lnTo>
                  <a:pt x="7905" y="5887"/>
                </a:lnTo>
                <a:lnTo>
                  <a:pt x="7909" y="5891"/>
                </a:lnTo>
                <a:lnTo>
                  <a:pt x="7915" y="5898"/>
                </a:lnTo>
                <a:lnTo>
                  <a:pt x="7918" y="5904"/>
                </a:lnTo>
                <a:lnTo>
                  <a:pt x="7921" y="5910"/>
                </a:lnTo>
                <a:lnTo>
                  <a:pt x="7920" y="5920"/>
                </a:lnTo>
                <a:lnTo>
                  <a:pt x="7918" y="5931"/>
                </a:lnTo>
                <a:lnTo>
                  <a:pt x="7915" y="5943"/>
                </a:lnTo>
                <a:lnTo>
                  <a:pt x="7912" y="5953"/>
                </a:lnTo>
                <a:lnTo>
                  <a:pt x="7914" y="5959"/>
                </a:lnTo>
                <a:lnTo>
                  <a:pt x="7917" y="5972"/>
                </a:lnTo>
                <a:lnTo>
                  <a:pt x="7922" y="5983"/>
                </a:lnTo>
                <a:lnTo>
                  <a:pt x="7944" y="5988"/>
                </a:lnTo>
                <a:lnTo>
                  <a:pt x="7964" y="5991"/>
                </a:lnTo>
                <a:lnTo>
                  <a:pt x="7974" y="5995"/>
                </a:lnTo>
                <a:lnTo>
                  <a:pt x="7980" y="5998"/>
                </a:lnTo>
                <a:lnTo>
                  <a:pt x="7986" y="6001"/>
                </a:lnTo>
                <a:lnTo>
                  <a:pt x="7996" y="6008"/>
                </a:lnTo>
                <a:lnTo>
                  <a:pt x="7999" y="6011"/>
                </a:lnTo>
                <a:lnTo>
                  <a:pt x="8000" y="6014"/>
                </a:lnTo>
                <a:lnTo>
                  <a:pt x="8002" y="6018"/>
                </a:lnTo>
                <a:lnTo>
                  <a:pt x="8002" y="6024"/>
                </a:lnTo>
                <a:lnTo>
                  <a:pt x="8003" y="6035"/>
                </a:lnTo>
                <a:lnTo>
                  <a:pt x="8005" y="6051"/>
                </a:lnTo>
                <a:lnTo>
                  <a:pt x="8007" y="6058"/>
                </a:lnTo>
                <a:lnTo>
                  <a:pt x="8013" y="6065"/>
                </a:lnTo>
                <a:lnTo>
                  <a:pt x="8019" y="6070"/>
                </a:lnTo>
                <a:lnTo>
                  <a:pt x="8023" y="6074"/>
                </a:lnTo>
                <a:lnTo>
                  <a:pt x="8029" y="6075"/>
                </a:lnTo>
                <a:lnTo>
                  <a:pt x="8033" y="6077"/>
                </a:lnTo>
                <a:lnTo>
                  <a:pt x="8038" y="6077"/>
                </a:lnTo>
                <a:lnTo>
                  <a:pt x="8042" y="6074"/>
                </a:lnTo>
                <a:lnTo>
                  <a:pt x="8049" y="6065"/>
                </a:lnTo>
                <a:lnTo>
                  <a:pt x="8056" y="6057"/>
                </a:lnTo>
                <a:lnTo>
                  <a:pt x="8061" y="6052"/>
                </a:lnTo>
                <a:lnTo>
                  <a:pt x="8065" y="6048"/>
                </a:lnTo>
                <a:lnTo>
                  <a:pt x="8071" y="6047"/>
                </a:lnTo>
                <a:lnTo>
                  <a:pt x="8075" y="6045"/>
                </a:lnTo>
                <a:lnTo>
                  <a:pt x="8082" y="6045"/>
                </a:lnTo>
                <a:lnTo>
                  <a:pt x="8089" y="6050"/>
                </a:lnTo>
                <a:lnTo>
                  <a:pt x="8097" y="6055"/>
                </a:lnTo>
                <a:lnTo>
                  <a:pt x="8107" y="6061"/>
                </a:lnTo>
                <a:lnTo>
                  <a:pt x="8114" y="6065"/>
                </a:lnTo>
                <a:lnTo>
                  <a:pt x="8123" y="6068"/>
                </a:lnTo>
                <a:lnTo>
                  <a:pt x="8128" y="6070"/>
                </a:lnTo>
                <a:lnTo>
                  <a:pt x="8134" y="6070"/>
                </a:lnTo>
                <a:lnTo>
                  <a:pt x="8146" y="6067"/>
                </a:lnTo>
                <a:lnTo>
                  <a:pt x="8153" y="6065"/>
                </a:lnTo>
                <a:lnTo>
                  <a:pt x="8159" y="6065"/>
                </a:lnTo>
                <a:lnTo>
                  <a:pt x="8170" y="6067"/>
                </a:lnTo>
                <a:lnTo>
                  <a:pt x="8177" y="6070"/>
                </a:lnTo>
                <a:lnTo>
                  <a:pt x="8185" y="6074"/>
                </a:lnTo>
                <a:lnTo>
                  <a:pt x="8192" y="6081"/>
                </a:lnTo>
                <a:lnTo>
                  <a:pt x="8199" y="6088"/>
                </a:lnTo>
                <a:lnTo>
                  <a:pt x="8215" y="6103"/>
                </a:lnTo>
                <a:lnTo>
                  <a:pt x="8231" y="6116"/>
                </a:lnTo>
                <a:lnTo>
                  <a:pt x="8238" y="6124"/>
                </a:lnTo>
                <a:lnTo>
                  <a:pt x="8248" y="6136"/>
                </a:lnTo>
                <a:lnTo>
                  <a:pt x="8254" y="6143"/>
                </a:lnTo>
                <a:lnTo>
                  <a:pt x="8259" y="6147"/>
                </a:lnTo>
                <a:lnTo>
                  <a:pt x="8267" y="6152"/>
                </a:lnTo>
                <a:lnTo>
                  <a:pt x="8275" y="6155"/>
                </a:lnTo>
                <a:lnTo>
                  <a:pt x="8295" y="6158"/>
                </a:lnTo>
                <a:lnTo>
                  <a:pt x="8317" y="6156"/>
                </a:lnTo>
                <a:lnTo>
                  <a:pt x="8326" y="6155"/>
                </a:lnTo>
                <a:lnTo>
                  <a:pt x="8333" y="6155"/>
                </a:lnTo>
                <a:lnTo>
                  <a:pt x="8336" y="6155"/>
                </a:lnTo>
                <a:lnTo>
                  <a:pt x="8339" y="6155"/>
                </a:lnTo>
                <a:lnTo>
                  <a:pt x="8341" y="6156"/>
                </a:lnTo>
                <a:lnTo>
                  <a:pt x="8341" y="6159"/>
                </a:lnTo>
                <a:lnTo>
                  <a:pt x="8344" y="6159"/>
                </a:lnTo>
                <a:lnTo>
                  <a:pt x="8346" y="6160"/>
                </a:lnTo>
                <a:lnTo>
                  <a:pt x="8347" y="6162"/>
                </a:lnTo>
                <a:lnTo>
                  <a:pt x="8349" y="6163"/>
                </a:lnTo>
                <a:lnTo>
                  <a:pt x="8350" y="6168"/>
                </a:lnTo>
                <a:lnTo>
                  <a:pt x="8352" y="6172"/>
                </a:lnTo>
                <a:lnTo>
                  <a:pt x="8354" y="6181"/>
                </a:lnTo>
                <a:lnTo>
                  <a:pt x="8356" y="6192"/>
                </a:lnTo>
                <a:lnTo>
                  <a:pt x="8357" y="6205"/>
                </a:lnTo>
                <a:lnTo>
                  <a:pt x="8359" y="6219"/>
                </a:lnTo>
                <a:lnTo>
                  <a:pt x="8356" y="6232"/>
                </a:lnTo>
                <a:lnTo>
                  <a:pt x="8354" y="6244"/>
                </a:lnTo>
                <a:lnTo>
                  <a:pt x="8356" y="6248"/>
                </a:lnTo>
                <a:lnTo>
                  <a:pt x="8360" y="6253"/>
                </a:lnTo>
                <a:lnTo>
                  <a:pt x="8365" y="6254"/>
                </a:lnTo>
                <a:lnTo>
                  <a:pt x="8372" y="6255"/>
                </a:lnTo>
                <a:lnTo>
                  <a:pt x="8377" y="6254"/>
                </a:lnTo>
                <a:lnTo>
                  <a:pt x="8392" y="6250"/>
                </a:lnTo>
                <a:lnTo>
                  <a:pt x="8411" y="6244"/>
                </a:lnTo>
                <a:lnTo>
                  <a:pt x="8428" y="6237"/>
                </a:lnTo>
                <a:lnTo>
                  <a:pt x="8442" y="6234"/>
                </a:lnTo>
                <a:lnTo>
                  <a:pt x="8448" y="6234"/>
                </a:lnTo>
                <a:lnTo>
                  <a:pt x="8451" y="6237"/>
                </a:lnTo>
                <a:lnTo>
                  <a:pt x="8454" y="6240"/>
                </a:lnTo>
                <a:lnTo>
                  <a:pt x="8458" y="6241"/>
                </a:lnTo>
                <a:lnTo>
                  <a:pt x="8462" y="6243"/>
                </a:lnTo>
                <a:lnTo>
                  <a:pt x="8473" y="6245"/>
                </a:lnTo>
                <a:lnTo>
                  <a:pt x="8480" y="6247"/>
                </a:lnTo>
                <a:lnTo>
                  <a:pt x="8488" y="6250"/>
                </a:lnTo>
                <a:lnTo>
                  <a:pt x="8497" y="6255"/>
                </a:lnTo>
                <a:lnTo>
                  <a:pt x="8504" y="6263"/>
                </a:lnTo>
                <a:lnTo>
                  <a:pt x="8511" y="6270"/>
                </a:lnTo>
                <a:lnTo>
                  <a:pt x="8517" y="6281"/>
                </a:lnTo>
                <a:lnTo>
                  <a:pt x="8520" y="6290"/>
                </a:lnTo>
                <a:lnTo>
                  <a:pt x="8521" y="6294"/>
                </a:lnTo>
                <a:lnTo>
                  <a:pt x="8520" y="6300"/>
                </a:lnTo>
                <a:lnTo>
                  <a:pt x="8519" y="6307"/>
                </a:lnTo>
                <a:lnTo>
                  <a:pt x="8516" y="6316"/>
                </a:lnTo>
                <a:lnTo>
                  <a:pt x="8513" y="6326"/>
                </a:lnTo>
                <a:lnTo>
                  <a:pt x="8511" y="6335"/>
                </a:lnTo>
                <a:lnTo>
                  <a:pt x="8510" y="6342"/>
                </a:lnTo>
                <a:lnTo>
                  <a:pt x="8511" y="6348"/>
                </a:lnTo>
                <a:lnTo>
                  <a:pt x="8516" y="6353"/>
                </a:lnTo>
                <a:lnTo>
                  <a:pt x="8521" y="6359"/>
                </a:lnTo>
                <a:lnTo>
                  <a:pt x="8530" y="6363"/>
                </a:lnTo>
                <a:lnTo>
                  <a:pt x="8539" y="6365"/>
                </a:lnTo>
                <a:lnTo>
                  <a:pt x="8542" y="6368"/>
                </a:lnTo>
                <a:lnTo>
                  <a:pt x="8546" y="6369"/>
                </a:lnTo>
                <a:lnTo>
                  <a:pt x="8552" y="6369"/>
                </a:lnTo>
                <a:lnTo>
                  <a:pt x="8559" y="6368"/>
                </a:lnTo>
                <a:lnTo>
                  <a:pt x="8572" y="6366"/>
                </a:lnTo>
                <a:lnTo>
                  <a:pt x="8582" y="6366"/>
                </a:lnTo>
                <a:lnTo>
                  <a:pt x="8589" y="6369"/>
                </a:lnTo>
                <a:lnTo>
                  <a:pt x="8595" y="6374"/>
                </a:lnTo>
                <a:lnTo>
                  <a:pt x="8598" y="6381"/>
                </a:lnTo>
                <a:lnTo>
                  <a:pt x="8599" y="6387"/>
                </a:lnTo>
                <a:lnTo>
                  <a:pt x="8595" y="6404"/>
                </a:lnTo>
                <a:lnTo>
                  <a:pt x="8588" y="6425"/>
                </a:lnTo>
                <a:lnTo>
                  <a:pt x="8583" y="6438"/>
                </a:lnTo>
                <a:lnTo>
                  <a:pt x="8581" y="6451"/>
                </a:lnTo>
                <a:lnTo>
                  <a:pt x="8579" y="6464"/>
                </a:lnTo>
                <a:lnTo>
                  <a:pt x="8579" y="6477"/>
                </a:lnTo>
                <a:lnTo>
                  <a:pt x="8581" y="6487"/>
                </a:lnTo>
                <a:lnTo>
                  <a:pt x="8583" y="6497"/>
                </a:lnTo>
                <a:lnTo>
                  <a:pt x="8598" y="6505"/>
                </a:lnTo>
                <a:lnTo>
                  <a:pt x="8618" y="6515"/>
                </a:lnTo>
                <a:lnTo>
                  <a:pt x="8637" y="6525"/>
                </a:lnTo>
                <a:lnTo>
                  <a:pt x="8650" y="6535"/>
                </a:lnTo>
                <a:lnTo>
                  <a:pt x="8655" y="6539"/>
                </a:lnTo>
                <a:lnTo>
                  <a:pt x="8663" y="6543"/>
                </a:lnTo>
                <a:lnTo>
                  <a:pt x="8668" y="6545"/>
                </a:lnTo>
                <a:lnTo>
                  <a:pt x="8677" y="6548"/>
                </a:lnTo>
                <a:lnTo>
                  <a:pt x="8686" y="6554"/>
                </a:lnTo>
                <a:lnTo>
                  <a:pt x="8696" y="6559"/>
                </a:lnTo>
                <a:lnTo>
                  <a:pt x="8701" y="6567"/>
                </a:lnTo>
                <a:lnTo>
                  <a:pt x="8707" y="6574"/>
                </a:lnTo>
                <a:lnTo>
                  <a:pt x="8709" y="6581"/>
                </a:lnTo>
                <a:lnTo>
                  <a:pt x="8707" y="6588"/>
                </a:lnTo>
                <a:lnTo>
                  <a:pt x="8704" y="6598"/>
                </a:lnTo>
                <a:lnTo>
                  <a:pt x="8700" y="6608"/>
                </a:lnTo>
                <a:lnTo>
                  <a:pt x="8696" y="6620"/>
                </a:lnTo>
                <a:lnTo>
                  <a:pt x="8691" y="6633"/>
                </a:lnTo>
                <a:lnTo>
                  <a:pt x="8690" y="6646"/>
                </a:lnTo>
                <a:lnTo>
                  <a:pt x="8691" y="6662"/>
                </a:lnTo>
                <a:lnTo>
                  <a:pt x="8697" y="6670"/>
                </a:lnTo>
                <a:lnTo>
                  <a:pt x="8703" y="6679"/>
                </a:lnTo>
                <a:lnTo>
                  <a:pt x="8710" y="6686"/>
                </a:lnTo>
                <a:lnTo>
                  <a:pt x="8719" y="6693"/>
                </a:lnTo>
                <a:lnTo>
                  <a:pt x="8726" y="6698"/>
                </a:lnTo>
                <a:lnTo>
                  <a:pt x="8733" y="6699"/>
                </a:lnTo>
                <a:lnTo>
                  <a:pt x="8737" y="6699"/>
                </a:lnTo>
                <a:lnTo>
                  <a:pt x="8740" y="6699"/>
                </a:lnTo>
                <a:lnTo>
                  <a:pt x="8743" y="6698"/>
                </a:lnTo>
                <a:lnTo>
                  <a:pt x="8746" y="6696"/>
                </a:lnTo>
                <a:lnTo>
                  <a:pt x="8750" y="6690"/>
                </a:lnTo>
                <a:lnTo>
                  <a:pt x="8755" y="6685"/>
                </a:lnTo>
                <a:lnTo>
                  <a:pt x="8759" y="6677"/>
                </a:lnTo>
                <a:lnTo>
                  <a:pt x="8762" y="6670"/>
                </a:lnTo>
                <a:lnTo>
                  <a:pt x="8768" y="6654"/>
                </a:lnTo>
                <a:lnTo>
                  <a:pt x="8773" y="6640"/>
                </a:lnTo>
                <a:lnTo>
                  <a:pt x="8778" y="6634"/>
                </a:lnTo>
                <a:lnTo>
                  <a:pt x="8782" y="6628"/>
                </a:lnTo>
                <a:lnTo>
                  <a:pt x="8786" y="6624"/>
                </a:lnTo>
                <a:lnTo>
                  <a:pt x="8791" y="6621"/>
                </a:lnTo>
                <a:lnTo>
                  <a:pt x="8797" y="6620"/>
                </a:lnTo>
                <a:lnTo>
                  <a:pt x="8802" y="6620"/>
                </a:lnTo>
                <a:lnTo>
                  <a:pt x="8808" y="6621"/>
                </a:lnTo>
                <a:lnTo>
                  <a:pt x="8814" y="6626"/>
                </a:lnTo>
                <a:lnTo>
                  <a:pt x="8822" y="6641"/>
                </a:lnTo>
                <a:lnTo>
                  <a:pt x="8833" y="6660"/>
                </a:lnTo>
                <a:lnTo>
                  <a:pt x="8843" y="6667"/>
                </a:lnTo>
                <a:lnTo>
                  <a:pt x="8857" y="6673"/>
                </a:lnTo>
                <a:lnTo>
                  <a:pt x="8870" y="6677"/>
                </a:lnTo>
                <a:lnTo>
                  <a:pt x="8880" y="6683"/>
                </a:lnTo>
                <a:lnTo>
                  <a:pt x="8887" y="6685"/>
                </a:lnTo>
                <a:lnTo>
                  <a:pt x="8893" y="6686"/>
                </a:lnTo>
                <a:lnTo>
                  <a:pt x="8899" y="6690"/>
                </a:lnTo>
                <a:lnTo>
                  <a:pt x="8903" y="6696"/>
                </a:lnTo>
                <a:lnTo>
                  <a:pt x="8909" y="6700"/>
                </a:lnTo>
                <a:lnTo>
                  <a:pt x="8913" y="6705"/>
                </a:lnTo>
                <a:lnTo>
                  <a:pt x="8919" y="6708"/>
                </a:lnTo>
                <a:lnTo>
                  <a:pt x="8926" y="6708"/>
                </a:lnTo>
                <a:lnTo>
                  <a:pt x="8930" y="6712"/>
                </a:lnTo>
                <a:lnTo>
                  <a:pt x="8936" y="6713"/>
                </a:lnTo>
                <a:lnTo>
                  <a:pt x="8943" y="6713"/>
                </a:lnTo>
                <a:lnTo>
                  <a:pt x="8951" y="6712"/>
                </a:lnTo>
                <a:lnTo>
                  <a:pt x="8958" y="6711"/>
                </a:lnTo>
                <a:lnTo>
                  <a:pt x="8964" y="6711"/>
                </a:lnTo>
                <a:lnTo>
                  <a:pt x="8969" y="6709"/>
                </a:lnTo>
                <a:lnTo>
                  <a:pt x="8975" y="6711"/>
                </a:lnTo>
                <a:lnTo>
                  <a:pt x="8981" y="6716"/>
                </a:lnTo>
                <a:lnTo>
                  <a:pt x="8984" y="6723"/>
                </a:lnTo>
                <a:lnTo>
                  <a:pt x="8988" y="6731"/>
                </a:lnTo>
                <a:lnTo>
                  <a:pt x="8989" y="6738"/>
                </a:lnTo>
                <a:lnTo>
                  <a:pt x="8989" y="6744"/>
                </a:lnTo>
                <a:lnTo>
                  <a:pt x="8988" y="6749"/>
                </a:lnTo>
                <a:lnTo>
                  <a:pt x="8985" y="6758"/>
                </a:lnTo>
                <a:lnTo>
                  <a:pt x="8982" y="6765"/>
                </a:lnTo>
                <a:lnTo>
                  <a:pt x="8979" y="6774"/>
                </a:lnTo>
                <a:lnTo>
                  <a:pt x="8977" y="6781"/>
                </a:lnTo>
                <a:lnTo>
                  <a:pt x="8975" y="6788"/>
                </a:lnTo>
                <a:lnTo>
                  <a:pt x="8977" y="6793"/>
                </a:lnTo>
                <a:lnTo>
                  <a:pt x="8988" y="6804"/>
                </a:lnTo>
                <a:lnTo>
                  <a:pt x="9000" y="6817"/>
                </a:lnTo>
                <a:lnTo>
                  <a:pt x="8995" y="6836"/>
                </a:lnTo>
                <a:lnTo>
                  <a:pt x="8992" y="6856"/>
                </a:lnTo>
                <a:lnTo>
                  <a:pt x="9011" y="6862"/>
                </a:lnTo>
                <a:lnTo>
                  <a:pt x="9031" y="6866"/>
                </a:lnTo>
                <a:lnTo>
                  <a:pt x="9054" y="6873"/>
                </a:lnTo>
                <a:lnTo>
                  <a:pt x="9073" y="6882"/>
                </a:lnTo>
                <a:lnTo>
                  <a:pt x="9082" y="6885"/>
                </a:lnTo>
                <a:lnTo>
                  <a:pt x="9089" y="6889"/>
                </a:lnTo>
                <a:lnTo>
                  <a:pt x="9095" y="6895"/>
                </a:lnTo>
                <a:lnTo>
                  <a:pt x="9099" y="6899"/>
                </a:lnTo>
                <a:lnTo>
                  <a:pt x="9109" y="6912"/>
                </a:lnTo>
                <a:lnTo>
                  <a:pt x="9119" y="6927"/>
                </a:lnTo>
                <a:lnTo>
                  <a:pt x="9131" y="6939"/>
                </a:lnTo>
                <a:lnTo>
                  <a:pt x="9139" y="6954"/>
                </a:lnTo>
                <a:lnTo>
                  <a:pt x="9142" y="6963"/>
                </a:lnTo>
                <a:lnTo>
                  <a:pt x="9142" y="6973"/>
                </a:lnTo>
                <a:lnTo>
                  <a:pt x="9142" y="6983"/>
                </a:lnTo>
                <a:lnTo>
                  <a:pt x="9141" y="6993"/>
                </a:lnTo>
                <a:lnTo>
                  <a:pt x="9136" y="7013"/>
                </a:lnTo>
                <a:lnTo>
                  <a:pt x="9129" y="7032"/>
                </a:lnTo>
                <a:lnTo>
                  <a:pt x="9121" y="7045"/>
                </a:lnTo>
                <a:lnTo>
                  <a:pt x="9108" y="7056"/>
                </a:lnTo>
                <a:lnTo>
                  <a:pt x="9092" y="7063"/>
                </a:lnTo>
                <a:lnTo>
                  <a:pt x="9072" y="7072"/>
                </a:lnTo>
                <a:lnTo>
                  <a:pt x="9066" y="7078"/>
                </a:lnTo>
                <a:lnTo>
                  <a:pt x="9061" y="7082"/>
                </a:lnTo>
                <a:lnTo>
                  <a:pt x="9057" y="7088"/>
                </a:lnTo>
                <a:lnTo>
                  <a:pt x="9054" y="7092"/>
                </a:lnTo>
                <a:lnTo>
                  <a:pt x="9053" y="7098"/>
                </a:lnTo>
                <a:lnTo>
                  <a:pt x="9053" y="7104"/>
                </a:lnTo>
                <a:lnTo>
                  <a:pt x="9054" y="7108"/>
                </a:lnTo>
                <a:lnTo>
                  <a:pt x="9057" y="7114"/>
                </a:lnTo>
                <a:lnTo>
                  <a:pt x="9061" y="7115"/>
                </a:lnTo>
                <a:lnTo>
                  <a:pt x="9067" y="7117"/>
                </a:lnTo>
                <a:lnTo>
                  <a:pt x="9076" y="7117"/>
                </a:lnTo>
                <a:lnTo>
                  <a:pt x="9085" y="7117"/>
                </a:lnTo>
                <a:lnTo>
                  <a:pt x="9093" y="7117"/>
                </a:lnTo>
                <a:lnTo>
                  <a:pt x="9103" y="7117"/>
                </a:lnTo>
                <a:lnTo>
                  <a:pt x="9110" y="7118"/>
                </a:lnTo>
                <a:lnTo>
                  <a:pt x="9116" y="7121"/>
                </a:lnTo>
                <a:lnTo>
                  <a:pt x="9126" y="7127"/>
                </a:lnTo>
                <a:lnTo>
                  <a:pt x="9136" y="7134"/>
                </a:lnTo>
                <a:lnTo>
                  <a:pt x="9141" y="7145"/>
                </a:lnTo>
                <a:lnTo>
                  <a:pt x="9148" y="7157"/>
                </a:lnTo>
                <a:lnTo>
                  <a:pt x="9154" y="7176"/>
                </a:lnTo>
                <a:lnTo>
                  <a:pt x="9158" y="7191"/>
                </a:lnTo>
                <a:lnTo>
                  <a:pt x="9159" y="7197"/>
                </a:lnTo>
                <a:lnTo>
                  <a:pt x="9158" y="7203"/>
                </a:lnTo>
                <a:lnTo>
                  <a:pt x="9157" y="7209"/>
                </a:lnTo>
                <a:lnTo>
                  <a:pt x="9155" y="7215"/>
                </a:lnTo>
                <a:lnTo>
                  <a:pt x="9149" y="7225"/>
                </a:lnTo>
                <a:lnTo>
                  <a:pt x="9145" y="7236"/>
                </a:lnTo>
                <a:lnTo>
                  <a:pt x="9142" y="7246"/>
                </a:lnTo>
                <a:lnTo>
                  <a:pt x="9142" y="7255"/>
                </a:lnTo>
                <a:lnTo>
                  <a:pt x="9142" y="7262"/>
                </a:lnTo>
                <a:lnTo>
                  <a:pt x="9144" y="7268"/>
                </a:lnTo>
                <a:lnTo>
                  <a:pt x="9146" y="7275"/>
                </a:lnTo>
                <a:lnTo>
                  <a:pt x="9152" y="7281"/>
                </a:lnTo>
                <a:lnTo>
                  <a:pt x="9158" y="7284"/>
                </a:lnTo>
                <a:lnTo>
                  <a:pt x="9164" y="7287"/>
                </a:lnTo>
                <a:lnTo>
                  <a:pt x="9168" y="7288"/>
                </a:lnTo>
                <a:lnTo>
                  <a:pt x="9171" y="7289"/>
                </a:lnTo>
                <a:lnTo>
                  <a:pt x="9177" y="7289"/>
                </a:lnTo>
                <a:lnTo>
                  <a:pt x="9181" y="7289"/>
                </a:lnTo>
                <a:lnTo>
                  <a:pt x="9194" y="7281"/>
                </a:lnTo>
                <a:lnTo>
                  <a:pt x="9207" y="7269"/>
                </a:lnTo>
                <a:lnTo>
                  <a:pt x="9218" y="7261"/>
                </a:lnTo>
                <a:lnTo>
                  <a:pt x="9229" y="7249"/>
                </a:lnTo>
                <a:lnTo>
                  <a:pt x="9241" y="7236"/>
                </a:lnTo>
                <a:lnTo>
                  <a:pt x="9256" y="7220"/>
                </a:lnTo>
                <a:lnTo>
                  <a:pt x="9259" y="7217"/>
                </a:lnTo>
                <a:lnTo>
                  <a:pt x="9263" y="7215"/>
                </a:lnTo>
                <a:lnTo>
                  <a:pt x="9270" y="7215"/>
                </a:lnTo>
                <a:lnTo>
                  <a:pt x="9277" y="7215"/>
                </a:lnTo>
                <a:lnTo>
                  <a:pt x="9282" y="7216"/>
                </a:lnTo>
                <a:lnTo>
                  <a:pt x="9286" y="7220"/>
                </a:lnTo>
                <a:lnTo>
                  <a:pt x="9289" y="7226"/>
                </a:lnTo>
                <a:lnTo>
                  <a:pt x="9290" y="7233"/>
                </a:lnTo>
                <a:lnTo>
                  <a:pt x="9293" y="7246"/>
                </a:lnTo>
                <a:lnTo>
                  <a:pt x="9295" y="7255"/>
                </a:lnTo>
                <a:lnTo>
                  <a:pt x="9298" y="7265"/>
                </a:lnTo>
                <a:lnTo>
                  <a:pt x="9301" y="7279"/>
                </a:lnTo>
                <a:lnTo>
                  <a:pt x="9303" y="7284"/>
                </a:lnTo>
                <a:lnTo>
                  <a:pt x="9308" y="7288"/>
                </a:lnTo>
                <a:lnTo>
                  <a:pt x="9315" y="7291"/>
                </a:lnTo>
                <a:lnTo>
                  <a:pt x="9321" y="7292"/>
                </a:lnTo>
                <a:lnTo>
                  <a:pt x="9334" y="7291"/>
                </a:lnTo>
                <a:lnTo>
                  <a:pt x="9349" y="7288"/>
                </a:lnTo>
                <a:lnTo>
                  <a:pt x="9367" y="7285"/>
                </a:lnTo>
                <a:lnTo>
                  <a:pt x="9381" y="7284"/>
                </a:lnTo>
                <a:lnTo>
                  <a:pt x="9390" y="7284"/>
                </a:lnTo>
                <a:lnTo>
                  <a:pt x="9397" y="7285"/>
                </a:lnTo>
                <a:lnTo>
                  <a:pt x="9403" y="7287"/>
                </a:lnTo>
                <a:lnTo>
                  <a:pt x="9409" y="7289"/>
                </a:lnTo>
                <a:lnTo>
                  <a:pt x="9411" y="7291"/>
                </a:lnTo>
                <a:lnTo>
                  <a:pt x="9413" y="7294"/>
                </a:lnTo>
                <a:lnTo>
                  <a:pt x="9413" y="7295"/>
                </a:lnTo>
                <a:lnTo>
                  <a:pt x="9414" y="7299"/>
                </a:lnTo>
                <a:lnTo>
                  <a:pt x="9414" y="7305"/>
                </a:lnTo>
                <a:lnTo>
                  <a:pt x="9414" y="7312"/>
                </a:lnTo>
                <a:lnTo>
                  <a:pt x="9406" y="7323"/>
                </a:lnTo>
                <a:lnTo>
                  <a:pt x="9394" y="7337"/>
                </a:lnTo>
                <a:lnTo>
                  <a:pt x="9393" y="7346"/>
                </a:lnTo>
                <a:lnTo>
                  <a:pt x="9391" y="7353"/>
                </a:lnTo>
                <a:lnTo>
                  <a:pt x="9391" y="7361"/>
                </a:lnTo>
                <a:lnTo>
                  <a:pt x="9394" y="7370"/>
                </a:lnTo>
                <a:lnTo>
                  <a:pt x="9400" y="7380"/>
                </a:lnTo>
                <a:lnTo>
                  <a:pt x="9409" y="7392"/>
                </a:lnTo>
                <a:lnTo>
                  <a:pt x="9413" y="7397"/>
                </a:lnTo>
                <a:lnTo>
                  <a:pt x="9416" y="7403"/>
                </a:lnTo>
                <a:lnTo>
                  <a:pt x="9419" y="7409"/>
                </a:lnTo>
                <a:lnTo>
                  <a:pt x="9420" y="7415"/>
                </a:lnTo>
                <a:lnTo>
                  <a:pt x="9417" y="7426"/>
                </a:lnTo>
                <a:lnTo>
                  <a:pt x="9409" y="7442"/>
                </a:lnTo>
                <a:lnTo>
                  <a:pt x="9400" y="7456"/>
                </a:lnTo>
                <a:lnTo>
                  <a:pt x="9397" y="7467"/>
                </a:lnTo>
                <a:lnTo>
                  <a:pt x="9400" y="7478"/>
                </a:lnTo>
                <a:lnTo>
                  <a:pt x="9404" y="7485"/>
                </a:lnTo>
                <a:lnTo>
                  <a:pt x="9407" y="7488"/>
                </a:lnTo>
                <a:lnTo>
                  <a:pt x="9410" y="7491"/>
                </a:lnTo>
                <a:lnTo>
                  <a:pt x="9414" y="7492"/>
                </a:lnTo>
                <a:lnTo>
                  <a:pt x="9417" y="7492"/>
                </a:lnTo>
                <a:lnTo>
                  <a:pt x="9426" y="7491"/>
                </a:lnTo>
                <a:lnTo>
                  <a:pt x="9432" y="7491"/>
                </a:lnTo>
                <a:lnTo>
                  <a:pt x="9439" y="7487"/>
                </a:lnTo>
                <a:lnTo>
                  <a:pt x="9446" y="7479"/>
                </a:lnTo>
                <a:lnTo>
                  <a:pt x="9449" y="7479"/>
                </a:lnTo>
                <a:lnTo>
                  <a:pt x="9452" y="7478"/>
                </a:lnTo>
                <a:lnTo>
                  <a:pt x="9455" y="7469"/>
                </a:lnTo>
                <a:lnTo>
                  <a:pt x="9459" y="7459"/>
                </a:lnTo>
                <a:lnTo>
                  <a:pt x="9462" y="7456"/>
                </a:lnTo>
                <a:lnTo>
                  <a:pt x="9465" y="7452"/>
                </a:lnTo>
                <a:lnTo>
                  <a:pt x="9468" y="7451"/>
                </a:lnTo>
                <a:lnTo>
                  <a:pt x="9472" y="7451"/>
                </a:lnTo>
                <a:lnTo>
                  <a:pt x="9479" y="7455"/>
                </a:lnTo>
                <a:lnTo>
                  <a:pt x="9485" y="7459"/>
                </a:lnTo>
                <a:lnTo>
                  <a:pt x="9486" y="7469"/>
                </a:lnTo>
                <a:lnTo>
                  <a:pt x="9486" y="7482"/>
                </a:lnTo>
                <a:lnTo>
                  <a:pt x="9486" y="7494"/>
                </a:lnTo>
                <a:lnTo>
                  <a:pt x="9488" y="7504"/>
                </a:lnTo>
                <a:lnTo>
                  <a:pt x="9496" y="7533"/>
                </a:lnTo>
                <a:lnTo>
                  <a:pt x="9504" y="7560"/>
                </a:lnTo>
                <a:lnTo>
                  <a:pt x="9509" y="7585"/>
                </a:lnTo>
                <a:lnTo>
                  <a:pt x="9512" y="7606"/>
                </a:lnTo>
                <a:lnTo>
                  <a:pt x="9511" y="7621"/>
                </a:lnTo>
                <a:lnTo>
                  <a:pt x="9508" y="7634"/>
                </a:lnTo>
                <a:lnTo>
                  <a:pt x="9508" y="7638"/>
                </a:lnTo>
                <a:lnTo>
                  <a:pt x="9509" y="7642"/>
                </a:lnTo>
                <a:lnTo>
                  <a:pt x="9515" y="7648"/>
                </a:lnTo>
                <a:lnTo>
                  <a:pt x="9522" y="7652"/>
                </a:lnTo>
                <a:lnTo>
                  <a:pt x="9529" y="7657"/>
                </a:lnTo>
                <a:lnTo>
                  <a:pt x="9541" y="7659"/>
                </a:lnTo>
                <a:lnTo>
                  <a:pt x="9554" y="7665"/>
                </a:lnTo>
                <a:lnTo>
                  <a:pt x="9574" y="7677"/>
                </a:lnTo>
                <a:lnTo>
                  <a:pt x="9594" y="7688"/>
                </a:lnTo>
                <a:lnTo>
                  <a:pt x="9609" y="7694"/>
                </a:lnTo>
                <a:lnTo>
                  <a:pt x="9617" y="7697"/>
                </a:lnTo>
                <a:lnTo>
                  <a:pt x="9632" y="7706"/>
                </a:lnTo>
                <a:lnTo>
                  <a:pt x="9646" y="7713"/>
                </a:lnTo>
                <a:lnTo>
                  <a:pt x="9655" y="7717"/>
                </a:lnTo>
                <a:lnTo>
                  <a:pt x="9671" y="7717"/>
                </a:lnTo>
                <a:lnTo>
                  <a:pt x="9685" y="7717"/>
                </a:lnTo>
                <a:lnTo>
                  <a:pt x="9689" y="7724"/>
                </a:lnTo>
                <a:lnTo>
                  <a:pt x="9691" y="7734"/>
                </a:lnTo>
                <a:lnTo>
                  <a:pt x="9692" y="7744"/>
                </a:lnTo>
                <a:lnTo>
                  <a:pt x="9692" y="7755"/>
                </a:lnTo>
                <a:lnTo>
                  <a:pt x="9691" y="7765"/>
                </a:lnTo>
                <a:lnTo>
                  <a:pt x="9689" y="7773"/>
                </a:lnTo>
                <a:lnTo>
                  <a:pt x="9688" y="7778"/>
                </a:lnTo>
                <a:lnTo>
                  <a:pt x="9688" y="7780"/>
                </a:lnTo>
                <a:lnTo>
                  <a:pt x="9689" y="7785"/>
                </a:lnTo>
                <a:lnTo>
                  <a:pt x="9691" y="7788"/>
                </a:lnTo>
                <a:lnTo>
                  <a:pt x="9708" y="7802"/>
                </a:lnTo>
                <a:lnTo>
                  <a:pt x="9724" y="7814"/>
                </a:lnTo>
                <a:lnTo>
                  <a:pt x="9748" y="7835"/>
                </a:lnTo>
                <a:lnTo>
                  <a:pt x="9769" y="7855"/>
                </a:lnTo>
                <a:lnTo>
                  <a:pt x="9777" y="7865"/>
                </a:lnTo>
                <a:lnTo>
                  <a:pt x="9786" y="7878"/>
                </a:lnTo>
                <a:lnTo>
                  <a:pt x="9793" y="7891"/>
                </a:lnTo>
                <a:lnTo>
                  <a:pt x="9800" y="7906"/>
                </a:lnTo>
                <a:lnTo>
                  <a:pt x="9800" y="7910"/>
                </a:lnTo>
                <a:lnTo>
                  <a:pt x="9799" y="7916"/>
                </a:lnTo>
                <a:lnTo>
                  <a:pt x="9794" y="7923"/>
                </a:lnTo>
                <a:lnTo>
                  <a:pt x="9790" y="7930"/>
                </a:lnTo>
                <a:lnTo>
                  <a:pt x="9786" y="7937"/>
                </a:lnTo>
                <a:lnTo>
                  <a:pt x="9781" y="7945"/>
                </a:lnTo>
                <a:lnTo>
                  <a:pt x="9780" y="7950"/>
                </a:lnTo>
                <a:lnTo>
                  <a:pt x="9780" y="7955"/>
                </a:lnTo>
                <a:lnTo>
                  <a:pt x="9802" y="7965"/>
                </a:lnTo>
                <a:lnTo>
                  <a:pt x="9822" y="7973"/>
                </a:lnTo>
                <a:lnTo>
                  <a:pt x="9843" y="7995"/>
                </a:lnTo>
                <a:lnTo>
                  <a:pt x="9864" y="8017"/>
                </a:lnTo>
                <a:lnTo>
                  <a:pt x="9878" y="8032"/>
                </a:lnTo>
                <a:lnTo>
                  <a:pt x="9892" y="8048"/>
                </a:lnTo>
                <a:lnTo>
                  <a:pt x="9892" y="8053"/>
                </a:lnTo>
                <a:lnTo>
                  <a:pt x="9891" y="8058"/>
                </a:lnTo>
                <a:lnTo>
                  <a:pt x="9888" y="8064"/>
                </a:lnTo>
                <a:lnTo>
                  <a:pt x="9884" y="8070"/>
                </a:lnTo>
                <a:lnTo>
                  <a:pt x="9879" y="8077"/>
                </a:lnTo>
                <a:lnTo>
                  <a:pt x="9877" y="8083"/>
                </a:lnTo>
                <a:lnTo>
                  <a:pt x="9875" y="8089"/>
                </a:lnTo>
                <a:lnTo>
                  <a:pt x="9875" y="8093"/>
                </a:lnTo>
                <a:lnTo>
                  <a:pt x="9881" y="8103"/>
                </a:lnTo>
                <a:lnTo>
                  <a:pt x="9885" y="8115"/>
                </a:lnTo>
                <a:lnTo>
                  <a:pt x="9895" y="8126"/>
                </a:lnTo>
                <a:lnTo>
                  <a:pt x="9904" y="8139"/>
                </a:lnTo>
                <a:lnTo>
                  <a:pt x="9917" y="8140"/>
                </a:lnTo>
                <a:lnTo>
                  <a:pt x="9930" y="8142"/>
                </a:lnTo>
                <a:lnTo>
                  <a:pt x="9938" y="8140"/>
                </a:lnTo>
                <a:lnTo>
                  <a:pt x="9946" y="8138"/>
                </a:lnTo>
                <a:lnTo>
                  <a:pt x="9951" y="8135"/>
                </a:lnTo>
                <a:lnTo>
                  <a:pt x="9957" y="8132"/>
                </a:lnTo>
                <a:lnTo>
                  <a:pt x="9963" y="8127"/>
                </a:lnTo>
                <a:lnTo>
                  <a:pt x="9964" y="8125"/>
                </a:lnTo>
                <a:lnTo>
                  <a:pt x="9966" y="8122"/>
                </a:lnTo>
                <a:lnTo>
                  <a:pt x="9967" y="8117"/>
                </a:lnTo>
                <a:lnTo>
                  <a:pt x="9970" y="8112"/>
                </a:lnTo>
                <a:lnTo>
                  <a:pt x="9973" y="8107"/>
                </a:lnTo>
                <a:lnTo>
                  <a:pt x="9973" y="8106"/>
                </a:lnTo>
                <a:lnTo>
                  <a:pt x="9974" y="8103"/>
                </a:lnTo>
                <a:lnTo>
                  <a:pt x="9979" y="8103"/>
                </a:lnTo>
                <a:lnTo>
                  <a:pt x="9982" y="8102"/>
                </a:lnTo>
                <a:lnTo>
                  <a:pt x="9990" y="8100"/>
                </a:lnTo>
                <a:lnTo>
                  <a:pt x="9999" y="8103"/>
                </a:lnTo>
                <a:lnTo>
                  <a:pt x="10008" y="8107"/>
                </a:lnTo>
                <a:lnTo>
                  <a:pt x="10016" y="8113"/>
                </a:lnTo>
                <a:lnTo>
                  <a:pt x="10036" y="8130"/>
                </a:lnTo>
                <a:lnTo>
                  <a:pt x="10059" y="8155"/>
                </a:lnTo>
                <a:lnTo>
                  <a:pt x="10064" y="8165"/>
                </a:lnTo>
                <a:lnTo>
                  <a:pt x="10071" y="8181"/>
                </a:lnTo>
                <a:lnTo>
                  <a:pt x="10077" y="8197"/>
                </a:lnTo>
                <a:lnTo>
                  <a:pt x="10084" y="8208"/>
                </a:lnTo>
                <a:lnTo>
                  <a:pt x="10097" y="8217"/>
                </a:lnTo>
                <a:lnTo>
                  <a:pt x="10110" y="8227"/>
                </a:lnTo>
                <a:lnTo>
                  <a:pt x="10116" y="8228"/>
                </a:lnTo>
                <a:lnTo>
                  <a:pt x="10121" y="8230"/>
                </a:lnTo>
                <a:lnTo>
                  <a:pt x="10126" y="8233"/>
                </a:lnTo>
                <a:lnTo>
                  <a:pt x="10130" y="8237"/>
                </a:lnTo>
                <a:lnTo>
                  <a:pt x="10137" y="8246"/>
                </a:lnTo>
                <a:lnTo>
                  <a:pt x="10144" y="8253"/>
                </a:lnTo>
                <a:lnTo>
                  <a:pt x="10153" y="8260"/>
                </a:lnTo>
                <a:lnTo>
                  <a:pt x="10163" y="8263"/>
                </a:lnTo>
                <a:lnTo>
                  <a:pt x="10172" y="8264"/>
                </a:lnTo>
                <a:lnTo>
                  <a:pt x="10177" y="8263"/>
                </a:lnTo>
                <a:lnTo>
                  <a:pt x="10183" y="8261"/>
                </a:lnTo>
                <a:lnTo>
                  <a:pt x="10186" y="8259"/>
                </a:lnTo>
                <a:lnTo>
                  <a:pt x="10190" y="8254"/>
                </a:lnTo>
                <a:lnTo>
                  <a:pt x="10192" y="8250"/>
                </a:lnTo>
                <a:lnTo>
                  <a:pt x="10195" y="8240"/>
                </a:lnTo>
                <a:lnTo>
                  <a:pt x="10196" y="8233"/>
                </a:lnTo>
                <a:lnTo>
                  <a:pt x="10193" y="8224"/>
                </a:lnTo>
                <a:lnTo>
                  <a:pt x="10189" y="8212"/>
                </a:lnTo>
                <a:lnTo>
                  <a:pt x="10188" y="8207"/>
                </a:lnTo>
                <a:lnTo>
                  <a:pt x="10186" y="8199"/>
                </a:lnTo>
                <a:lnTo>
                  <a:pt x="10186" y="8194"/>
                </a:lnTo>
                <a:lnTo>
                  <a:pt x="10188" y="8187"/>
                </a:lnTo>
                <a:lnTo>
                  <a:pt x="10192" y="8181"/>
                </a:lnTo>
                <a:lnTo>
                  <a:pt x="10198" y="8175"/>
                </a:lnTo>
                <a:lnTo>
                  <a:pt x="10216" y="8175"/>
                </a:lnTo>
                <a:lnTo>
                  <a:pt x="10232" y="8176"/>
                </a:lnTo>
                <a:lnTo>
                  <a:pt x="10244" y="8179"/>
                </a:lnTo>
                <a:lnTo>
                  <a:pt x="10251" y="8184"/>
                </a:lnTo>
                <a:lnTo>
                  <a:pt x="10262" y="8192"/>
                </a:lnTo>
                <a:lnTo>
                  <a:pt x="10273" y="8201"/>
                </a:lnTo>
                <a:lnTo>
                  <a:pt x="10277" y="8204"/>
                </a:lnTo>
                <a:lnTo>
                  <a:pt x="10283" y="8205"/>
                </a:lnTo>
                <a:lnTo>
                  <a:pt x="10290" y="8207"/>
                </a:lnTo>
                <a:lnTo>
                  <a:pt x="10297" y="8208"/>
                </a:lnTo>
                <a:lnTo>
                  <a:pt x="10313" y="8208"/>
                </a:lnTo>
                <a:lnTo>
                  <a:pt x="10333" y="8210"/>
                </a:lnTo>
                <a:lnTo>
                  <a:pt x="10350" y="8212"/>
                </a:lnTo>
                <a:lnTo>
                  <a:pt x="10372" y="8214"/>
                </a:lnTo>
                <a:lnTo>
                  <a:pt x="10391" y="8208"/>
                </a:lnTo>
                <a:lnTo>
                  <a:pt x="10415" y="8201"/>
                </a:lnTo>
                <a:lnTo>
                  <a:pt x="10419" y="8205"/>
                </a:lnTo>
                <a:lnTo>
                  <a:pt x="10428" y="8215"/>
                </a:lnTo>
                <a:lnTo>
                  <a:pt x="10435" y="8228"/>
                </a:lnTo>
                <a:lnTo>
                  <a:pt x="10444" y="8240"/>
                </a:lnTo>
                <a:lnTo>
                  <a:pt x="10461" y="8257"/>
                </a:lnTo>
                <a:lnTo>
                  <a:pt x="10473" y="8264"/>
                </a:lnTo>
                <a:lnTo>
                  <a:pt x="10480" y="8269"/>
                </a:lnTo>
                <a:lnTo>
                  <a:pt x="10491" y="8273"/>
                </a:lnTo>
                <a:lnTo>
                  <a:pt x="10501" y="8276"/>
                </a:lnTo>
                <a:lnTo>
                  <a:pt x="10510" y="8279"/>
                </a:lnTo>
                <a:lnTo>
                  <a:pt x="10520" y="8277"/>
                </a:lnTo>
                <a:lnTo>
                  <a:pt x="10532" y="8274"/>
                </a:lnTo>
                <a:lnTo>
                  <a:pt x="10550" y="8277"/>
                </a:lnTo>
                <a:lnTo>
                  <a:pt x="10569" y="8280"/>
                </a:lnTo>
                <a:lnTo>
                  <a:pt x="10585" y="8280"/>
                </a:lnTo>
                <a:lnTo>
                  <a:pt x="10599" y="8280"/>
                </a:lnTo>
                <a:lnTo>
                  <a:pt x="10604" y="8283"/>
                </a:lnTo>
                <a:lnTo>
                  <a:pt x="10608" y="8286"/>
                </a:lnTo>
                <a:lnTo>
                  <a:pt x="10614" y="8300"/>
                </a:lnTo>
                <a:lnTo>
                  <a:pt x="10620" y="8316"/>
                </a:lnTo>
                <a:lnTo>
                  <a:pt x="10631" y="8319"/>
                </a:lnTo>
                <a:lnTo>
                  <a:pt x="10643" y="8326"/>
                </a:lnTo>
                <a:lnTo>
                  <a:pt x="10650" y="8323"/>
                </a:lnTo>
                <a:lnTo>
                  <a:pt x="10656" y="8320"/>
                </a:lnTo>
                <a:lnTo>
                  <a:pt x="10660" y="8313"/>
                </a:lnTo>
                <a:lnTo>
                  <a:pt x="10663" y="8310"/>
                </a:lnTo>
                <a:lnTo>
                  <a:pt x="10663" y="8307"/>
                </a:lnTo>
                <a:lnTo>
                  <a:pt x="10661" y="8299"/>
                </a:lnTo>
                <a:lnTo>
                  <a:pt x="10661" y="8292"/>
                </a:lnTo>
                <a:lnTo>
                  <a:pt x="10663" y="8283"/>
                </a:lnTo>
                <a:lnTo>
                  <a:pt x="10664" y="8276"/>
                </a:lnTo>
                <a:lnTo>
                  <a:pt x="10667" y="8267"/>
                </a:lnTo>
                <a:lnTo>
                  <a:pt x="10671" y="8259"/>
                </a:lnTo>
                <a:lnTo>
                  <a:pt x="10677" y="8251"/>
                </a:lnTo>
                <a:lnTo>
                  <a:pt x="10681" y="8246"/>
                </a:lnTo>
                <a:lnTo>
                  <a:pt x="10689" y="8240"/>
                </a:lnTo>
                <a:lnTo>
                  <a:pt x="10694" y="8237"/>
                </a:lnTo>
                <a:lnTo>
                  <a:pt x="10700" y="8235"/>
                </a:lnTo>
                <a:lnTo>
                  <a:pt x="10707" y="8235"/>
                </a:lnTo>
                <a:lnTo>
                  <a:pt x="10715" y="8235"/>
                </a:lnTo>
                <a:lnTo>
                  <a:pt x="10722" y="8240"/>
                </a:lnTo>
                <a:lnTo>
                  <a:pt x="10733" y="8248"/>
                </a:lnTo>
                <a:lnTo>
                  <a:pt x="10739" y="8256"/>
                </a:lnTo>
                <a:lnTo>
                  <a:pt x="10742" y="8263"/>
                </a:lnTo>
                <a:lnTo>
                  <a:pt x="10745" y="8270"/>
                </a:lnTo>
                <a:lnTo>
                  <a:pt x="10745" y="8274"/>
                </a:lnTo>
                <a:lnTo>
                  <a:pt x="10745" y="8290"/>
                </a:lnTo>
                <a:lnTo>
                  <a:pt x="10745" y="8297"/>
                </a:lnTo>
                <a:lnTo>
                  <a:pt x="10745" y="8302"/>
                </a:lnTo>
                <a:lnTo>
                  <a:pt x="10742" y="8306"/>
                </a:lnTo>
                <a:lnTo>
                  <a:pt x="10739" y="8313"/>
                </a:lnTo>
                <a:lnTo>
                  <a:pt x="10736" y="8320"/>
                </a:lnTo>
                <a:lnTo>
                  <a:pt x="10735" y="8329"/>
                </a:lnTo>
                <a:lnTo>
                  <a:pt x="10733" y="8338"/>
                </a:lnTo>
                <a:lnTo>
                  <a:pt x="10733" y="8346"/>
                </a:lnTo>
                <a:lnTo>
                  <a:pt x="10733" y="8354"/>
                </a:lnTo>
                <a:lnTo>
                  <a:pt x="10733" y="8361"/>
                </a:lnTo>
                <a:lnTo>
                  <a:pt x="10735" y="8367"/>
                </a:lnTo>
                <a:lnTo>
                  <a:pt x="10741" y="8372"/>
                </a:lnTo>
                <a:lnTo>
                  <a:pt x="10746" y="8381"/>
                </a:lnTo>
                <a:lnTo>
                  <a:pt x="10756" y="8382"/>
                </a:lnTo>
                <a:lnTo>
                  <a:pt x="10764" y="8382"/>
                </a:lnTo>
                <a:lnTo>
                  <a:pt x="10772" y="8374"/>
                </a:lnTo>
                <a:lnTo>
                  <a:pt x="10778" y="8364"/>
                </a:lnTo>
                <a:lnTo>
                  <a:pt x="10778" y="8352"/>
                </a:lnTo>
                <a:lnTo>
                  <a:pt x="10775" y="8338"/>
                </a:lnTo>
                <a:lnTo>
                  <a:pt x="10774" y="8325"/>
                </a:lnTo>
                <a:lnTo>
                  <a:pt x="10772" y="8313"/>
                </a:lnTo>
                <a:lnTo>
                  <a:pt x="10772" y="8309"/>
                </a:lnTo>
                <a:lnTo>
                  <a:pt x="10772" y="8305"/>
                </a:lnTo>
                <a:lnTo>
                  <a:pt x="10774" y="8302"/>
                </a:lnTo>
                <a:lnTo>
                  <a:pt x="10777" y="8299"/>
                </a:lnTo>
                <a:lnTo>
                  <a:pt x="10782" y="8293"/>
                </a:lnTo>
                <a:lnTo>
                  <a:pt x="10788" y="8290"/>
                </a:lnTo>
                <a:lnTo>
                  <a:pt x="10801" y="8287"/>
                </a:lnTo>
                <a:lnTo>
                  <a:pt x="10808" y="8283"/>
                </a:lnTo>
                <a:lnTo>
                  <a:pt x="10828" y="8289"/>
                </a:lnTo>
                <a:lnTo>
                  <a:pt x="10843" y="8293"/>
                </a:lnTo>
                <a:lnTo>
                  <a:pt x="10853" y="8295"/>
                </a:lnTo>
                <a:lnTo>
                  <a:pt x="10861" y="8295"/>
                </a:lnTo>
                <a:lnTo>
                  <a:pt x="10873" y="8295"/>
                </a:lnTo>
                <a:lnTo>
                  <a:pt x="10880" y="8296"/>
                </a:lnTo>
                <a:lnTo>
                  <a:pt x="10889" y="8305"/>
                </a:lnTo>
                <a:lnTo>
                  <a:pt x="10899" y="8318"/>
                </a:lnTo>
                <a:lnTo>
                  <a:pt x="10908" y="8331"/>
                </a:lnTo>
                <a:lnTo>
                  <a:pt x="10916" y="8341"/>
                </a:lnTo>
                <a:lnTo>
                  <a:pt x="10928" y="8346"/>
                </a:lnTo>
                <a:lnTo>
                  <a:pt x="10945" y="8355"/>
                </a:lnTo>
                <a:lnTo>
                  <a:pt x="10961" y="8359"/>
                </a:lnTo>
                <a:lnTo>
                  <a:pt x="10975" y="8362"/>
                </a:lnTo>
                <a:lnTo>
                  <a:pt x="10987" y="8358"/>
                </a:lnTo>
                <a:lnTo>
                  <a:pt x="10994" y="8354"/>
                </a:lnTo>
                <a:lnTo>
                  <a:pt x="11001" y="8348"/>
                </a:lnTo>
                <a:lnTo>
                  <a:pt x="11010" y="8342"/>
                </a:lnTo>
                <a:lnTo>
                  <a:pt x="11020" y="8339"/>
                </a:lnTo>
                <a:lnTo>
                  <a:pt x="11034" y="8338"/>
                </a:lnTo>
                <a:lnTo>
                  <a:pt x="11037" y="8336"/>
                </a:lnTo>
                <a:lnTo>
                  <a:pt x="11040" y="8333"/>
                </a:lnTo>
                <a:lnTo>
                  <a:pt x="11040" y="8331"/>
                </a:lnTo>
                <a:lnTo>
                  <a:pt x="11041" y="8329"/>
                </a:lnTo>
                <a:lnTo>
                  <a:pt x="11030" y="8326"/>
                </a:lnTo>
                <a:lnTo>
                  <a:pt x="11010" y="8325"/>
                </a:lnTo>
                <a:lnTo>
                  <a:pt x="11007" y="8325"/>
                </a:lnTo>
                <a:lnTo>
                  <a:pt x="11004" y="8322"/>
                </a:lnTo>
                <a:lnTo>
                  <a:pt x="11001" y="8320"/>
                </a:lnTo>
                <a:lnTo>
                  <a:pt x="11001" y="8318"/>
                </a:lnTo>
                <a:lnTo>
                  <a:pt x="11005" y="8312"/>
                </a:lnTo>
                <a:lnTo>
                  <a:pt x="11013" y="8306"/>
                </a:lnTo>
                <a:lnTo>
                  <a:pt x="11029" y="8290"/>
                </a:lnTo>
                <a:lnTo>
                  <a:pt x="11047" y="8271"/>
                </a:lnTo>
                <a:lnTo>
                  <a:pt x="11052" y="8270"/>
                </a:lnTo>
                <a:lnTo>
                  <a:pt x="11053" y="8269"/>
                </a:lnTo>
                <a:lnTo>
                  <a:pt x="11056" y="8269"/>
                </a:lnTo>
                <a:lnTo>
                  <a:pt x="11060" y="8271"/>
                </a:lnTo>
                <a:lnTo>
                  <a:pt x="11066" y="8276"/>
                </a:lnTo>
                <a:lnTo>
                  <a:pt x="11069" y="8282"/>
                </a:lnTo>
                <a:lnTo>
                  <a:pt x="11070" y="8289"/>
                </a:lnTo>
                <a:lnTo>
                  <a:pt x="11069" y="8290"/>
                </a:lnTo>
                <a:lnTo>
                  <a:pt x="11072" y="8292"/>
                </a:lnTo>
                <a:lnTo>
                  <a:pt x="11073" y="8292"/>
                </a:lnTo>
                <a:lnTo>
                  <a:pt x="11073" y="8293"/>
                </a:lnTo>
                <a:lnTo>
                  <a:pt x="11073" y="8296"/>
                </a:lnTo>
                <a:lnTo>
                  <a:pt x="11073" y="8299"/>
                </a:lnTo>
                <a:lnTo>
                  <a:pt x="11072" y="8305"/>
                </a:lnTo>
                <a:lnTo>
                  <a:pt x="11075" y="8312"/>
                </a:lnTo>
                <a:lnTo>
                  <a:pt x="11079" y="8319"/>
                </a:lnTo>
                <a:lnTo>
                  <a:pt x="11083" y="8335"/>
                </a:lnTo>
                <a:lnTo>
                  <a:pt x="11086" y="8349"/>
                </a:lnTo>
                <a:lnTo>
                  <a:pt x="11085" y="8354"/>
                </a:lnTo>
                <a:lnTo>
                  <a:pt x="11086" y="8359"/>
                </a:lnTo>
                <a:lnTo>
                  <a:pt x="11089" y="8364"/>
                </a:lnTo>
                <a:lnTo>
                  <a:pt x="11092" y="8368"/>
                </a:lnTo>
                <a:lnTo>
                  <a:pt x="11099" y="8371"/>
                </a:lnTo>
                <a:lnTo>
                  <a:pt x="11106" y="8375"/>
                </a:lnTo>
                <a:lnTo>
                  <a:pt x="11118" y="8379"/>
                </a:lnTo>
                <a:lnTo>
                  <a:pt x="11132" y="8382"/>
                </a:lnTo>
                <a:lnTo>
                  <a:pt x="11149" y="8369"/>
                </a:lnTo>
                <a:lnTo>
                  <a:pt x="11161" y="8359"/>
                </a:lnTo>
                <a:lnTo>
                  <a:pt x="11168" y="8349"/>
                </a:lnTo>
                <a:lnTo>
                  <a:pt x="11174" y="8341"/>
                </a:lnTo>
                <a:lnTo>
                  <a:pt x="11177" y="8332"/>
                </a:lnTo>
                <a:lnTo>
                  <a:pt x="11180" y="8326"/>
                </a:lnTo>
                <a:lnTo>
                  <a:pt x="11183" y="8322"/>
                </a:lnTo>
                <a:lnTo>
                  <a:pt x="11187" y="8319"/>
                </a:lnTo>
                <a:lnTo>
                  <a:pt x="11191" y="8319"/>
                </a:lnTo>
                <a:lnTo>
                  <a:pt x="11197" y="8323"/>
                </a:lnTo>
                <a:lnTo>
                  <a:pt x="11203" y="8328"/>
                </a:lnTo>
                <a:lnTo>
                  <a:pt x="11210" y="8335"/>
                </a:lnTo>
                <a:lnTo>
                  <a:pt x="11217" y="8341"/>
                </a:lnTo>
                <a:lnTo>
                  <a:pt x="11223" y="8346"/>
                </a:lnTo>
                <a:lnTo>
                  <a:pt x="11229" y="8351"/>
                </a:lnTo>
                <a:lnTo>
                  <a:pt x="11233" y="8351"/>
                </a:lnTo>
                <a:lnTo>
                  <a:pt x="11249" y="8348"/>
                </a:lnTo>
                <a:lnTo>
                  <a:pt x="11262" y="8346"/>
                </a:lnTo>
                <a:lnTo>
                  <a:pt x="11273" y="8361"/>
                </a:lnTo>
                <a:lnTo>
                  <a:pt x="11282" y="8374"/>
                </a:lnTo>
                <a:lnTo>
                  <a:pt x="11289" y="8385"/>
                </a:lnTo>
                <a:lnTo>
                  <a:pt x="11296" y="8397"/>
                </a:lnTo>
                <a:lnTo>
                  <a:pt x="11302" y="8414"/>
                </a:lnTo>
                <a:lnTo>
                  <a:pt x="11312" y="8436"/>
                </a:lnTo>
                <a:lnTo>
                  <a:pt x="11315" y="8447"/>
                </a:lnTo>
                <a:lnTo>
                  <a:pt x="11315" y="8466"/>
                </a:lnTo>
                <a:lnTo>
                  <a:pt x="11314" y="8485"/>
                </a:lnTo>
                <a:lnTo>
                  <a:pt x="11314" y="8499"/>
                </a:lnTo>
                <a:lnTo>
                  <a:pt x="11327" y="8498"/>
                </a:lnTo>
                <a:lnTo>
                  <a:pt x="11347" y="8496"/>
                </a:lnTo>
                <a:lnTo>
                  <a:pt x="11365" y="8496"/>
                </a:lnTo>
                <a:lnTo>
                  <a:pt x="11378" y="8496"/>
                </a:lnTo>
                <a:lnTo>
                  <a:pt x="11376" y="8485"/>
                </a:lnTo>
                <a:lnTo>
                  <a:pt x="11370" y="8470"/>
                </a:lnTo>
                <a:lnTo>
                  <a:pt x="11367" y="8451"/>
                </a:lnTo>
                <a:lnTo>
                  <a:pt x="11365" y="8443"/>
                </a:lnTo>
                <a:lnTo>
                  <a:pt x="11363" y="8437"/>
                </a:lnTo>
                <a:lnTo>
                  <a:pt x="11360" y="8431"/>
                </a:lnTo>
                <a:lnTo>
                  <a:pt x="11338" y="8408"/>
                </a:lnTo>
                <a:lnTo>
                  <a:pt x="11321" y="8391"/>
                </a:lnTo>
                <a:lnTo>
                  <a:pt x="11318" y="8385"/>
                </a:lnTo>
                <a:lnTo>
                  <a:pt x="11318" y="8381"/>
                </a:lnTo>
                <a:lnTo>
                  <a:pt x="11319" y="8377"/>
                </a:lnTo>
                <a:lnTo>
                  <a:pt x="11319" y="8371"/>
                </a:lnTo>
                <a:lnTo>
                  <a:pt x="11335" y="8374"/>
                </a:lnTo>
                <a:lnTo>
                  <a:pt x="11353" y="8374"/>
                </a:lnTo>
                <a:lnTo>
                  <a:pt x="11357" y="8358"/>
                </a:lnTo>
                <a:lnTo>
                  <a:pt x="11358" y="8339"/>
                </a:lnTo>
                <a:lnTo>
                  <a:pt x="11363" y="8333"/>
                </a:lnTo>
                <a:lnTo>
                  <a:pt x="11367" y="8329"/>
                </a:lnTo>
                <a:lnTo>
                  <a:pt x="11371" y="8325"/>
                </a:lnTo>
                <a:lnTo>
                  <a:pt x="11376" y="8320"/>
                </a:lnTo>
                <a:lnTo>
                  <a:pt x="11394" y="8315"/>
                </a:lnTo>
                <a:lnTo>
                  <a:pt x="11409" y="8312"/>
                </a:lnTo>
                <a:lnTo>
                  <a:pt x="11413" y="8310"/>
                </a:lnTo>
                <a:lnTo>
                  <a:pt x="11416" y="8307"/>
                </a:lnTo>
                <a:lnTo>
                  <a:pt x="11419" y="8306"/>
                </a:lnTo>
                <a:lnTo>
                  <a:pt x="11419" y="8303"/>
                </a:lnTo>
                <a:lnTo>
                  <a:pt x="11413" y="8290"/>
                </a:lnTo>
                <a:lnTo>
                  <a:pt x="11412" y="8279"/>
                </a:lnTo>
                <a:lnTo>
                  <a:pt x="11412" y="8274"/>
                </a:lnTo>
                <a:lnTo>
                  <a:pt x="11412" y="8271"/>
                </a:lnTo>
                <a:lnTo>
                  <a:pt x="11413" y="8270"/>
                </a:lnTo>
                <a:lnTo>
                  <a:pt x="11416" y="8270"/>
                </a:lnTo>
                <a:lnTo>
                  <a:pt x="11429" y="8277"/>
                </a:lnTo>
                <a:lnTo>
                  <a:pt x="11445" y="8292"/>
                </a:lnTo>
                <a:lnTo>
                  <a:pt x="11455" y="8302"/>
                </a:lnTo>
                <a:lnTo>
                  <a:pt x="11462" y="8312"/>
                </a:lnTo>
                <a:lnTo>
                  <a:pt x="11463" y="8318"/>
                </a:lnTo>
                <a:lnTo>
                  <a:pt x="11465" y="8322"/>
                </a:lnTo>
                <a:lnTo>
                  <a:pt x="11466" y="8326"/>
                </a:lnTo>
                <a:lnTo>
                  <a:pt x="11465" y="8329"/>
                </a:lnTo>
                <a:lnTo>
                  <a:pt x="11461" y="8341"/>
                </a:lnTo>
                <a:lnTo>
                  <a:pt x="11455" y="8351"/>
                </a:lnTo>
                <a:lnTo>
                  <a:pt x="11449" y="8359"/>
                </a:lnTo>
                <a:lnTo>
                  <a:pt x="11442" y="8368"/>
                </a:lnTo>
                <a:lnTo>
                  <a:pt x="11430" y="8377"/>
                </a:lnTo>
                <a:lnTo>
                  <a:pt x="11420" y="8385"/>
                </a:lnTo>
                <a:lnTo>
                  <a:pt x="11419" y="8391"/>
                </a:lnTo>
                <a:lnTo>
                  <a:pt x="11419" y="8397"/>
                </a:lnTo>
                <a:lnTo>
                  <a:pt x="11419" y="8403"/>
                </a:lnTo>
                <a:lnTo>
                  <a:pt x="11422" y="8408"/>
                </a:lnTo>
                <a:lnTo>
                  <a:pt x="11426" y="8420"/>
                </a:lnTo>
                <a:lnTo>
                  <a:pt x="11427" y="8428"/>
                </a:lnTo>
                <a:lnTo>
                  <a:pt x="11435" y="8428"/>
                </a:lnTo>
                <a:lnTo>
                  <a:pt x="11449" y="8424"/>
                </a:lnTo>
                <a:lnTo>
                  <a:pt x="11465" y="8421"/>
                </a:lnTo>
                <a:lnTo>
                  <a:pt x="11472" y="8420"/>
                </a:lnTo>
                <a:lnTo>
                  <a:pt x="11473" y="8421"/>
                </a:lnTo>
                <a:lnTo>
                  <a:pt x="11475" y="8424"/>
                </a:lnTo>
                <a:lnTo>
                  <a:pt x="11479" y="8424"/>
                </a:lnTo>
                <a:lnTo>
                  <a:pt x="11484" y="8426"/>
                </a:lnTo>
                <a:lnTo>
                  <a:pt x="11486" y="8437"/>
                </a:lnTo>
                <a:lnTo>
                  <a:pt x="11488" y="8447"/>
                </a:lnTo>
                <a:lnTo>
                  <a:pt x="11491" y="8457"/>
                </a:lnTo>
                <a:lnTo>
                  <a:pt x="11495" y="8464"/>
                </a:lnTo>
                <a:lnTo>
                  <a:pt x="11504" y="8459"/>
                </a:lnTo>
                <a:lnTo>
                  <a:pt x="11512" y="8450"/>
                </a:lnTo>
                <a:lnTo>
                  <a:pt x="11520" y="8439"/>
                </a:lnTo>
                <a:lnTo>
                  <a:pt x="11527" y="8426"/>
                </a:lnTo>
                <a:lnTo>
                  <a:pt x="11535" y="8423"/>
                </a:lnTo>
                <a:lnTo>
                  <a:pt x="11543" y="8420"/>
                </a:lnTo>
                <a:lnTo>
                  <a:pt x="11548" y="8423"/>
                </a:lnTo>
                <a:lnTo>
                  <a:pt x="11556" y="8424"/>
                </a:lnTo>
                <a:lnTo>
                  <a:pt x="11570" y="8434"/>
                </a:lnTo>
                <a:lnTo>
                  <a:pt x="11586" y="8444"/>
                </a:lnTo>
                <a:lnTo>
                  <a:pt x="11597" y="8437"/>
                </a:lnTo>
                <a:lnTo>
                  <a:pt x="11610" y="8430"/>
                </a:lnTo>
                <a:lnTo>
                  <a:pt x="11628" y="8431"/>
                </a:lnTo>
                <a:lnTo>
                  <a:pt x="11645" y="8431"/>
                </a:lnTo>
                <a:lnTo>
                  <a:pt x="11655" y="8436"/>
                </a:lnTo>
                <a:lnTo>
                  <a:pt x="11664" y="8441"/>
                </a:lnTo>
                <a:lnTo>
                  <a:pt x="11675" y="8443"/>
                </a:lnTo>
                <a:lnTo>
                  <a:pt x="11685" y="8443"/>
                </a:lnTo>
                <a:lnTo>
                  <a:pt x="11695" y="8439"/>
                </a:lnTo>
                <a:lnTo>
                  <a:pt x="11704" y="8433"/>
                </a:lnTo>
                <a:lnTo>
                  <a:pt x="11711" y="8430"/>
                </a:lnTo>
                <a:lnTo>
                  <a:pt x="11718" y="8426"/>
                </a:lnTo>
                <a:lnTo>
                  <a:pt x="11723" y="8421"/>
                </a:lnTo>
                <a:lnTo>
                  <a:pt x="11725" y="8415"/>
                </a:lnTo>
                <a:lnTo>
                  <a:pt x="11727" y="8397"/>
                </a:lnTo>
                <a:lnTo>
                  <a:pt x="11730" y="8378"/>
                </a:lnTo>
                <a:lnTo>
                  <a:pt x="11733" y="8369"/>
                </a:lnTo>
                <a:lnTo>
                  <a:pt x="11737" y="8362"/>
                </a:lnTo>
                <a:lnTo>
                  <a:pt x="11744" y="8355"/>
                </a:lnTo>
                <a:lnTo>
                  <a:pt x="11753" y="8349"/>
                </a:lnTo>
                <a:lnTo>
                  <a:pt x="11759" y="8349"/>
                </a:lnTo>
                <a:lnTo>
                  <a:pt x="11764" y="8351"/>
                </a:lnTo>
                <a:lnTo>
                  <a:pt x="11770" y="8355"/>
                </a:lnTo>
                <a:lnTo>
                  <a:pt x="11777" y="8359"/>
                </a:lnTo>
                <a:lnTo>
                  <a:pt x="11785" y="8364"/>
                </a:lnTo>
                <a:lnTo>
                  <a:pt x="11790" y="8368"/>
                </a:lnTo>
                <a:lnTo>
                  <a:pt x="11796" y="8371"/>
                </a:lnTo>
                <a:lnTo>
                  <a:pt x="11802" y="8369"/>
                </a:lnTo>
                <a:lnTo>
                  <a:pt x="11812" y="8367"/>
                </a:lnTo>
                <a:lnTo>
                  <a:pt x="11825" y="8365"/>
                </a:lnTo>
                <a:lnTo>
                  <a:pt x="11838" y="8364"/>
                </a:lnTo>
                <a:lnTo>
                  <a:pt x="11846" y="8361"/>
                </a:lnTo>
                <a:lnTo>
                  <a:pt x="11844" y="8345"/>
                </a:lnTo>
                <a:lnTo>
                  <a:pt x="11841" y="8331"/>
                </a:lnTo>
                <a:lnTo>
                  <a:pt x="11842" y="8328"/>
                </a:lnTo>
                <a:lnTo>
                  <a:pt x="11844" y="8325"/>
                </a:lnTo>
                <a:lnTo>
                  <a:pt x="11862" y="8315"/>
                </a:lnTo>
                <a:lnTo>
                  <a:pt x="11881" y="8307"/>
                </a:lnTo>
                <a:lnTo>
                  <a:pt x="11888" y="8309"/>
                </a:lnTo>
                <a:lnTo>
                  <a:pt x="11894" y="8310"/>
                </a:lnTo>
                <a:lnTo>
                  <a:pt x="11897" y="8310"/>
                </a:lnTo>
                <a:lnTo>
                  <a:pt x="11898" y="8312"/>
                </a:lnTo>
                <a:lnTo>
                  <a:pt x="11900" y="8316"/>
                </a:lnTo>
                <a:lnTo>
                  <a:pt x="11900" y="8319"/>
                </a:lnTo>
                <a:lnTo>
                  <a:pt x="11898" y="8328"/>
                </a:lnTo>
                <a:lnTo>
                  <a:pt x="11898" y="8335"/>
                </a:lnTo>
                <a:lnTo>
                  <a:pt x="11903" y="8349"/>
                </a:lnTo>
                <a:lnTo>
                  <a:pt x="11907" y="8364"/>
                </a:lnTo>
                <a:lnTo>
                  <a:pt x="11908" y="8364"/>
                </a:lnTo>
                <a:lnTo>
                  <a:pt x="11911" y="8362"/>
                </a:lnTo>
                <a:lnTo>
                  <a:pt x="11914" y="8359"/>
                </a:lnTo>
                <a:lnTo>
                  <a:pt x="11918" y="8356"/>
                </a:lnTo>
                <a:lnTo>
                  <a:pt x="11924" y="8351"/>
                </a:lnTo>
                <a:lnTo>
                  <a:pt x="11927" y="8346"/>
                </a:lnTo>
                <a:lnTo>
                  <a:pt x="11933" y="8343"/>
                </a:lnTo>
                <a:lnTo>
                  <a:pt x="11940" y="8342"/>
                </a:lnTo>
                <a:lnTo>
                  <a:pt x="11944" y="8342"/>
                </a:lnTo>
                <a:lnTo>
                  <a:pt x="11950" y="8343"/>
                </a:lnTo>
                <a:lnTo>
                  <a:pt x="11953" y="8348"/>
                </a:lnTo>
                <a:lnTo>
                  <a:pt x="11954" y="8354"/>
                </a:lnTo>
                <a:lnTo>
                  <a:pt x="11956" y="8361"/>
                </a:lnTo>
                <a:lnTo>
                  <a:pt x="11956" y="8369"/>
                </a:lnTo>
                <a:lnTo>
                  <a:pt x="11956" y="8387"/>
                </a:lnTo>
                <a:lnTo>
                  <a:pt x="11954" y="8403"/>
                </a:lnTo>
                <a:lnTo>
                  <a:pt x="11959" y="8414"/>
                </a:lnTo>
                <a:lnTo>
                  <a:pt x="11966" y="8423"/>
                </a:lnTo>
                <a:lnTo>
                  <a:pt x="11970" y="8437"/>
                </a:lnTo>
                <a:lnTo>
                  <a:pt x="11976" y="8453"/>
                </a:lnTo>
                <a:lnTo>
                  <a:pt x="11983" y="8449"/>
                </a:lnTo>
                <a:lnTo>
                  <a:pt x="11990" y="8446"/>
                </a:lnTo>
                <a:lnTo>
                  <a:pt x="11993" y="8443"/>
                </a:lnTo>
                <a:lnTo>
                  <a:pt x="11996" y="8441"/>
                </a:lnTo>
                <a:lnTo>
                  <a:pt x="11998" y="8439"/>
                </a:lnTo>
                <a:lnTo>
                  <a:pt x="11999" y="8434"/>
                </a:lnTo>
                <a:lnTo>
                  <a:pt x="12013" y="8424"/>
                </a:lnTo>
                <a:lnTo>
                  <a:pt x="12025" y="8413"/>
                </a:lnTo>
                <a:lnTo>
                  <a:pt x="12025" y="8408"/>
                </a:lnTo>
                <a:lnTo>
                  <a:pt x="12024" y="8404"/>
                </a:lnTo>
                <a:lnTo>
                  <a:pt x="12022" y="8398"/>
                </a:lnTo>
                <a:lnTo>
                  <a:pt x="12019" y="8392"/>
                </a:lnTo>
                <a:lnTo>
                  <a:pt x="12003" y="8382"/>
                </a:lnTo>
                <a:lnTo>
                  <a:pt x="11996" y="8374"/>
                </a:lnTo>
                <a:lnTo>
                  <a:pt x="11996" y="8371"/>
                </a:lnTo>
                <a:lnTo>
                  <a:pt x="12001" y="8367"/>
                </a:lnTo>
                <a:lnTo>
                  <a:pt x="12006" y="8364"/>
                </a:lnTo>
                <a:lnTo>
                  <a:pt x="12012" y="8359"/>
                </a:lnTo>
                <a:lnTo>
                  <a:pt x="12024" y="8354"/>
                </a:lnTo>
                <a:lnTo>
                  <a:pt x="12029" y="8349"/>
                </a:lnTo>
                <a:lnTo>
                  <a:pt x="12032" y="8349"/>
                </a:lnTo>
                <a:lnTo>
                  <a:pt x="12037" y="8351"/>
                </a:lnTo>
                <a:lnTo>
                  <a:pt x="12039" y="8354"/>
                </a:lnTo>
                <a:lnTo>
                  <a:pt x="12042" y="8358"/>
                </a:lnTo>
                <a:lnTo>
                  <a:pt x="12051" y="8365"/>
                </a:lnTo>
                <a:lnTo>
                  <a:pt x="12060" y="8374"/>
                </a:lnTo>
                <a:lnTo>
                  <a:pt x="12071" y="8381"/>
                </a:lnTo>
                <a:lnTo>
                  <a:pt x="12083" y="8385"/>
                </a:lnTo>
                <a:lnTo>
                  <a:pt x="12094" y="8391"/>
                </a:lnTo>
                <a:lnTo>
                  <a:pt x="12104" y="8394"/>
                </a:lnTo>
                <a:lnTo>
                  <a:pt x="12113" y="8394"/>
                </a:lnTo>
                <a:lnTo>
                  <a:pt x="12121" y="8392"/>
                </a:lnTo>
                <a:lnTo>
                  <a:pt x="12129" y="8391"/>
                </a:lnTo>
                <a:lnTo>
                  <a:pt x="12134" y="8390"/>
                </a:lnTo>
                <a:lnTo>
                  <a:pt x="12139" y="8387"/>
                </a:lnTo>
                <a:lnTo>
                  <a:pt x="12142" y="8384"/>
                </a:lnTo>
                <a:lnTo>
                  <a:pt x="12143" y="8379"/>
                </a:lnTo>
                <a:lnTo>
                  <a:pt x="12145" y="8375"/>
                </a:lnTo>
                <a:lnTo>
                  <a:pt x="12145" y="8371"/>
                </a:lnTo>
                <a:lnTo>
                  <a:pt x="12142" y="8365"/>
                </a:lnTo>
                <a:lnTo>
                  <a:pt x="12137" y="8356"/>
                </a:lnTo>
                <a:lnTo>
                  <a:pt x="12132" y="8349"/>
                </a:lnTo>
                <a:lnTo>
                  <a:pt x="12126" y="8341"/>
                </a:lnTo>
                <a:lnTo>
                  <a:pt x="12121" y="8333"/>
                </a:lnTo>
                <a:lnTo>
                  <a:pt x="12120" y="8328"/>
                </a:lnTo>
                <a:lnTo>
                  <a:pt x="12120" y="8325"/>
                </a:lnTo>
                <a:lnTo>
                  <a:pt x="12121" y="8322"/>
                </a:lnTo>
                <a:lnTo>
                  <a:pt x="12123" y="8319"/>
                </a:lnTo>
                <a:lnTo>
                  <a:pt x="12126" y="8316"/>
                </a:lnTo>
                <a:lnTo>
                  <a:pt x="12129" y="8315"/>
                </a:lnTo>
                <a:lnTo>
                  <a:pt x="12133" y="8313"/>
                </a:lnTo>
                <a:lnTo>
                  <a:pt x="12137" y="8313"/>
                </a:lnTo>
                <a:lnTo>
                  <a:pt x="12140" y="8313"/>
                </a:lnTo>
                <a:lnTo>
                  <a:pt x="12145" y="8315"/>
                </a:lnTo>
                <a:lnTo>
                  <a:pt x="12152" y="8326"/>
                </a:lnTo>
                <a:lnTo>
                  <a:pt x="12152" y="8329"/>
                </a:lnTo>
                <a:lnTo>
                  <a:pt x="12157" y="8333"/>
                </a:lnTo>
                <a:lnTo>
                  <a:pt x="12163" y="8336"/>
                </a:lnTo>
                <a:lnTo>
                  <a:pt x="12168" y="8336"/>
                </a:lnTo>
                <a:lnTo>
                  <a:pt x="12172" y="8335"/>
                </a:lnTo>
                <a:lnTo>
                  <a:pt x="12176" y="8332"/>
                </a:lnTo>
                <a:lnTo>
                  <a:pt x="12181" y="8326"/>
                </a:lnTo>
                <a:lnTo>
                  <a:pt x="12186" y="8322"/>
                </a:lnTo>
                <a:lnTo>
                  <a:pt x="12193" y="8319"/>
                </a:lnTo>
                <a:lnTo>
                  <a:pt x="12201" y="8318"/>
                </a:lnTo>
                <a:lnTo>
                  <a:pt x="12209" y="8318"/>
                </a:lnTo>
                <a:lnTo>
                  <a:pt x="12228" y="8320"/>
                </a:lnTo>
                <a:lnTo>
                  <a:pt x="12244" y="8325"/>
                </a:lnTo>
                <a:lnTo>
                  <a:pt x="12248" y="8329"/>
                </a:lnTo>
                <a:lnTo>
                  <a:pt x="12250" y="8333"/>
                </a:lnTo>
                <a:lnTo>
                  <a:pt x="12248" y="8336"/>
                </a:lnTo>
                <a:lnTo>
                  <a:pt x="12245" y="8341"/>
                </a:lnTo>
                <a:lnTo>
                  <a:pt x="12238" y="8343"/>
                </a:lnTo>
                <a:lnTo>
                  <a:pt x="12229" y="8346"/>
                </a:lnTo>
                <a:lnTo>
                  <a:pt x="12212" y="8346"/>
                </a:lnTo>
                <a:lnTo>
                  <a:pt x="12199" y="8346"/>
                </a:lnTo>
                <a:lnTo>
                  <a:pt x="12189" y="8354"/>
                </a:lnTo>
                <a:lnTo>
                  <a:pt x="12181" y="8361"/>
                </a:lnTo>
                <a:lnTo>
                  <a:pt x="12183" y="8368"/>
                </a:lnTo>
                <a:lnTo>
                  <a:pt x="12189" y="8375"/>
                </a:lnTo>
                <a:lnTo>
                  <a:pt x="12205" y="8381"/>
                </a:lnTo>
                <a:lnTo>
                  <a:pt x="12221" y="8387"/>
                </a:lnTo>
                <a:lnTo>
                  <a:pt x="12222" y="8405"/>
                </a:lnTo>
                <a:lnTo>
                  <a:pt x="12224" y="8426"/>
                </a:lnTo>
                <a:lnTo>
                  <a:pt x="12214" y="8440"/>
                </a:lnTo>
                <a:lnTo>
                  <a:pt x="12205" y="8454"/>
                </a:lnTo>
                <a:lnTo>
                  <a:pt x="12206" y="8464"/>
                </a:lnTo>
                <a:lnTo>
                  <a:pt x="12211" y="8472"/>
                </a:lnTo>
                <a:lnTo>
                  <a:pt x="12212" y="8476"/>
                </a:lnTo>
                <a:lnTo>
                  <a:pt x="12217" y="8477"/>
                </a:lnTo>
                <a:lnTo>
                  <a:pt x="12221" y="8477"/>
                </a:lnTo>
                <a:lnTo>
                  <a:pt x="12227" y="8477"/>
                </a:lnTo>
                <a:lnTo>
                  <a:pt x="12238" y="8476"/>
                </a:lnTo>
                <a:lnTo>
                  <a:pt x="12251" y="8475"/>
                </a:lnTo>
                <a:lnTo>
                  <a:pt x="12254" y="8473"/>
                </a:lnTo>
                <a:lnTo>
                  <a:pt x="12258" y="8472"/>
                </a:lnTo>
                <a:lnTo>
                  <a:pt x="12263" y="8472"/>
                </a:lnTo>
                <a:lnTo>
                  <a:pt x="12264" y="8473"/>
                </a:lnTo>
                <a:lnTo>
                  <a:pt x="12274" y="8467"/>
                </a:lnTo>
                <a:lnTo>
                  <a:pt x="12284" y="8466"/>
                </a:lnTo>
                <a:lnTo>
                  <a:pt x="12289" y="8466"/>
                </a:lnTo>
                <a:lnTo>
                  <a:pt x="12291" y="8466"/>
                </a:lnTo>
                <a:lnTo>
                  <a:pt x="12293" y="8469"/>
                </a:lnTo>
                <a:lnTo>
                  <a:pt x="12294" y="8472"/>
                </a:lnTo>
                <a:lnTo>
                  <a:pt x="12286" y="8479"/>
                </a:lnTo>
                <a:lnTo>
                  <a:pt x="12278" y="8487"/>
                </a:lnTo>
                <a:lnTo>
                  <a:pt x="12278" y="8493"/>
                </a:lnTo>
                <a:lnTo>
                  <a:pt x="12281" y="8498"/>
                </a:lnTo>
                <a:lnTo>
                  <a:pt x="12284" y="8499"/>
                </a:lnTo>
                <a:lnTo>
                  <a:pt x="12289" y="8500"/>
                </a:lnTo>
                <a:lnTo>
                  <a:pt x="12297" y="8499"/>
                </a:lnTo>
                <a:lnTo>
                  <a:pt x="12306" y="8496"/>
                </a:lnTo>
                <a:lnTo>
                  <a:pt x="12313" y="8483"/>
                </a:lnTo>
                <a:lnTo>
                  <a:pt x="12320" y="8472"/>
                </a:lnTo>
                <a:lnTo>
                  <a:pt x="12330" y="8459"/>
                </a:lnTo>
                <a:lnTo>
                  <a:pt x="12340" y="8447"/>
                </a:lnTo>
                <a:lnTo>
                  <a:pt x="12350" y="8454"/>
                </a:lnTo>
                <a:lnTo>
                  <a:pt x="12361" y="8462"/>
                </a:lnTo>
                <a:lnTo>
                  <a:pt x="12372" y="8463"/>
                </a:lnTo>
                <a:lnTo>
                  <a:pt x="12382" y="8463"/>
                </a:lnTo>
                <a:lnTo>
                  <a:pt x="12376" y="8454"/>
                </a:lnTo>
                <a:lnTo>
                  <a:pt x="12366" y="8444"/>
                </a:lnTo>
                <a:lnTo>
                  <a:pt x="12366" y="8437"/>
                </a:lnTo>
                <a:lnTo>
                  <a:pt x="12365" y="8427"/>
                </a:lnTo>
                <a:lnTo>
                  <a:pt x="12363" y="8423"/>
                </a:lnTo>
                <a:lnTo>
                  <a:pt x="12363" y="8418"/>
                </a:lnTo>
                <a:lnTo>
                  <a:pt x="12363" y="8414"/>
                </a:lnTo>
                <a:lnTo>
                  <a:pt x="12365" y="8413"/>
                </a:lnTo>
                <a:lnTo>
                  <a:pt x="12373" y="8410"/>
                </a:lnTo>
                <a:lnTo>
                  <a:pt x="12382" y="8408"/>
                </a:lnTo>
                <a:lnTo>
                  <a:pt x="12385" y="8410"/>
                </a:lnTo>
                <a:lnTo>
                  <a:pt x="12388" y="8413"/>
                </a:lnTo>
                <a:lnTo>
                  <a:pt x="12391" y="8418"/>
                </a:lnTo>
                <a:lnTo>
                  <a:pt x="12394" y="8424"/>
                </a:lnTo>
                <a:lnTo>
                  <a:pt x="12399" y="8439"/>
                </a:lnTo>
                <a:lnTo>
                  <a:pt x="12404" y="8453"/>
                </a:lnTo>
                <a:lnTo>
                  <a:pt x="12407" y="8463"/>
                </a:lnTo>
                <a:lnTo>
                  <a:pt x="12408" y="8467"/>
                </a:lnTo>
                <a:lnTo>
                  <a:pt x="12415" y="8469"/>
                </a:lnTo>
                <a:lnTo>
                  <a:pt x="12424" y="8475"/>
                </a:lnTo>
                <a:lnTo>
                  <a:pt x="12428" y="8479"/>
                </a:lnTo>
                <a:lnTo>
                  <a:pt x="12433" y="8485"/>
                </a:lnTo>
                <a:lnTo>
                  <a:pt x="12435" y="8490"/>
                </a:lnTo>
                <a:lnTo>
                  <a:pt x="12440" y="8498"/>
                </a:lnTo>
                <a:lnTo>
                  <a:pt x="12441" y="8500"/>
                </a:lnTo>
                <a:lnTo>
                  <a:pt x="12444" y="8503"/>
                </a:lnTo>
                <a:lnTo>
                  <a:pt x="12445" y="8505"/>
                </a:lnTo>
                <a:lnTo>
                  <a:pt x="12448" y="8506"/>
                </a:lnTo>
                <a:lnTo>
                  <a:pt x="12454" y="8506"/>
                </a:lnTo>
                <a:lnTo>
                  <a:pt x="12460" y="8506"/>
                </a:lnTo>
                <a:lnTo>
                  <a:pt x="12467" y="8505"/>
                </a:lnTo>
                <a:lnTo>
                  <a:pt x="12474" y="8502"/>
                </a:lnTo>
                <a:lnTo>
                  <a:pt x="12469" y="8496"/>
                </a:lnTo>
                <a:lnTo>
                  <a:pt x="12461" y="8490"/>
                </a:lnTo>
                <a:lnTo>
                  <a:pt x="12460" y="8479"/>
                </a:lnTo>
                <a:lnTo>
                  <a:pt x="12460" y="8467"/>
                </a:lnTo>
                <a:lnTo>
                  <a:pt x="12467" y="8462"/>
                </a:lnTo>
                <a:lnTo>
                  <a:pt x="12473" y="8454"/>
                </a:lnTo>
                <a:lnTo>
                  <a:pt x="12477" y="8447"/>
                </a:lnTo>
                <a:lnTo>
                  <a:pt x="12481" y="8440"/>
                </a:lnTo>
                <a:lnTo>
                  <a:pt x="12474" y="8433"/>
                </a:lnTo>
                <a:lnTo>
                  <a:pt x="12470" y="8427"/>
                </a:lnTo>
                <a:lnTo>
                  <a:pt x="12474" y="8423"/>
                </a:lnTo>
                <a:lnTo>
                  <a:pt x="12477" y="8420"/>
                </a:lnTo>
                <a:lnTo>
                  <a:pt x="12484" y="8414"/>
                </a:lnTo>
                <a:lnTo>
                  <a:pt x="12494" y="8410"/>
                </a:lnTo>
                <a:lnTo>
                  <a:pt x="12499" y="8408"/>
                </a:lnTo>
                <a:lnTo>
                  <a:pt x="12500" y="8405"/>
                </a:lnTo>
                <a:lnTo>
                  <a:pt x="12502" y="8403"/>
                </a:lnTo>
                <a:lnTo>
                  <a:pt x="12500" y="8400"/>
                </a:lnTo>
                <a:lnTo>
                  <a:pt x="12500" y="8398"/>
                </a:lnTo>
                <a:lnTo>
                  <a:pt x="12499" y="8395"/>
                </a:lnTo>
                <a:lnTo>
                  <a:pt x="12499" y="8394"/>
                </a:lnTo>
                <a:lnTo>
                  <a:pt x="12502" y="8392"/>
                </a:lnTo>
                <a:lnTo>
                  <a:pt x="12510" y="8385"/>
                </a:lnTo>
                <a:lnTo>
                  <a:pt x="12517" y="8381"/>
                </a:lnTo>
                <a:lnTo>
                  <a:pt x="12522" y="8384"/>
                </a:lnTo>
                <a:lnTo>
                  <a:pt x="12525" y="8387"/>
                </a:lnTo>
                <a:lnTo>
                  <a:pt x="12523" y="8397"/>
                </a:lnTo>
                <a:lnTo>
                  <a:pt x="12519" y="8415"/>
                </a:lnTo>
                <a:lnTo>
                  <a:pt x="12516" y="8426"/>
                </a:lnTo>
                <a:lnTo>
                  <a:pt x="12516" y="8436"/>
                </a:lnTo>
                <a:lnTo>
                  <a:pt x="12515" y="8443"/>
                </a:lnTo>
                <a:lnTo>
                  <a:pt x="12516" y="8447"/>
                </a:lnTo>
                <a:lnTo>
                  <a:pt x="12520" y="8456"/>
                </a:lnTo>
                <a:lnTo>
                  <a:pt x="12522" y="8464"/>
                </a:lnTo>
                <a:lnTo>
                  <a:pt x="12515" y="8469"/>
                </a:lnTo>
                <a:lnTo>
                  <a:pt x="12507" y="8475"/>
                </a:lnTo>
                <a:lnTo>
                  <a:pt x="12506" y="8480"/>
                </a:lnTo>
                <a:lnTo>
                  <a:pt x="12505" y="8486"/>
                </a:lnTo>
                <a:lnTo>
                  <a:pt x="12503" y="8492"/>
                </a:lnTo>
                <a:lnTo>
                  <a:pt x="12506" y="8498"/>
                </a:lnTo>
                <a:lnTo>
                  <a:pt x="12513" y="8509"/>
                </a:lnTo>
                <a:lnTo>
                  <a:pt x="12520" y="8521"/>
                </a:lnTo>
                <a:lnTo>
                  <a:pt x="12528" y="8521"/>
                </a:lnTo>
                <a:lnTo>
                  <a:pt x="12536" y="8518"/>
                </a:lnTo>
                <a:lnTo>
                  <a:pt x="12545" y="8513"/>
                </a:lnTo>
                <a:lnTo>
                  <a:pt x="12553" y="8508"/>
                </a:lnTo>
                <a:lnTo>
                  <a:pt x="12565" y="8502"/>
                </a:lnTo>
                <a:lnTo>
                  <a:pt x="12577" y="8498"/>
                </a:lnTo>
                <a:lnTo>
                  <a:pt x="12578" y="8499"/>
                </a:lnTo>
                <a:lnTo>
                  <a:pt x="12584" y="8500"/>
                </a:lnTo>
                <a:lnTo>
                  <a:pt x="12589" y="8503"/>
                </a:lnTo>
                <a:lnTo>
                  <a:pt x="12594" y="8509"/>
                </a:lnTo>
                <a:lnTo>
                  <a:pt x="12597" y="8513"/>
                </a:lnTo>
                <a:lnTo>
                  <a:pt x="12600" y="8518"/>
                </a:lnTo>
                <a:lnTo>
                  <a:pt x="12589" y="8523"/>
                </a:lnTo>
                <a:lnTo>
                  <a:pt x="12579" y="8528"/>
                </a:lnTo>
                <a:lnTo>
                  <a:pt x="12577" y="8535"/>
                </a:lnTo>
                <a:lnTo>
                  <a:pt x="12575" y="8541"/>
                </a:lnTo>
                <a:lnTo>
                  <a:pt x="12584" y="8542"/>
                </a:lnTo>
                <a:lnTo>
                  <a:pt x="12592" y="8544"/>
                </a:lnTo>
                <a:lnTo>
                  <a:pt x="12597" y="8548"/>
                </a:lnTo>
                <a:lnTo>
                  <a:pt x="12601" y="8552"/>
                </a:lnTo>
                <a:lnTo>
                  <a:pt x="12608" y="8561"/>
                </a:lnTo>
                <a:lnTo>
                  <a:pt x="12615" y="8567"/>
                </a:lnTo>
                <a:lnTo>
                  <a:pt x="12623" y="8570"/>
                </a:lnTo>
                <a:lnTo>
                  <a:pt x="12631" y="8572"/>
                </a:lnTo>
                <a:lnTo>
                  <a:pt x="12634" y="8575"/>
                </a:lnTo>
                <a:lnTo>
                  <a:pt x="12634" y="8580"/>
                </a:lnTo>
                <a:lnTo>
                  <a:pt x="12624" y="8587"/>
                </a:lnTo>
                <a:lnTo>
                  <a:pt x="12614" y="8593"/>
                </a:lnTo>
                <a:lnTo>
                  <a:pt x="12604" y="8604"/>
                </a:lnTo>
                <a:lnTo>
                  <a:pt x="12592" y="8614"/>
                </a:lnTo>
                <a:lnTo>
                  <a:pt x="12582" y="8626"/>
                </a:lnTo>
                <a:lnTo>
                  <a:pt x="12574" y="8639"/>
                </a:lnTo>
                <a:lnTo>
                  <a:pt x="12569" y="8653"/>
                </a:lnTo>
                <a:lnTo>
                  <a:pt x="12566" y="8666"/>
                </a:lnTo>
                <a:lnTo>
                  <a:pt x="12566" y="8673"/>
                </a:lnTo>
                <a:lnTo>
                  <a:pt x="12569" y="8678"/>
                </a:lnTo>
                <a:lnTo>
                  <a:pt x="12572" y="8680"/>
                </a:lnTo>
                <a:lnTo>
                  <a:pt x="12574" y="8682"/>
                </a:lnTo>
                <a:lnTo>
                  <a:pt x="12587" y="8683"/>
                </a:lnTo>
                <a:lnTo>
                  <a:pt x="12604" y="8686"/>
                </a:lnTo>
                <a:lnTo>
                  <a:pt x="12611" y="8688"/>
                </a:lnTo>
                <a:lnTo>
                  <a:pt x="12620" y="8689"/>
                </a:lnTo>
                <a:lnTo>
                  <a:pt x="12624" y="8693"/>
                </a:lnTo>
                <a:lnTo>
                  <a:pt x="12625" y="8698"/>
                </a:lnTo>
                <a:lnTo>
                  <a:pt x="12630" y="8714"/>
                </a:lnTo>
                <a:lnTo>
                  <a:pt x="12634" y="8732"/>
                </a:lnTo>
                <a:lnTo>
                  <a:pt x="12637" y="8744"/>
                </a:lnTo>
                <a:lnTo>
                  <a:pt x="12640" y="8755"/>
                </a:lnTo>
                <a:lnTo>
                  <a:pt x="12649" y="8765"/>
                </a:lnTo>
                <a:lnTo>
                  <a:pt x="12657" y="8774"/>
                </a:lnTo>
                <a:lnTo>
                  <a:pt x="12663" y="8773"/>
                </a:lnTo>
                <a:lnTo>
                  <a:pt x="12669" y="8771"/>
                </a:lnTo>
                <a:lnTo>
                  <a:pt x="12672" y="8767"/>
                </a:lnTo>
                <a:lnTo>
                  <a:pt x="12676" y="8763"/>
                </a:lnTo>
                <a:lnTo>
                  <a:pt x="12677" y="8768"/>
                </a:lnTo>
                <a:lnTo>
                  <a:pt x="12679" y="8773"/>
                </a:lnTo>
                <a:lnTo>
                  <a:pt x="12682" y="8778"/>
                </a:lnTo>
                <a:lnTo>
                  <a:pt x="12686" y="8783"/>
                </a:lnTo>
                <a:lnTo>
                  <a:pt x="12687" y="8788"/>
                </a:lnTo>
                <a:lnTo>
                  <a:pt x="12687" y="8794"/>
                </a:lnTo>
                <a:lnTo>
                  <a:pt x="12685" y="8801"/>
                </a:lnTo>
                <a:lnTo>
                  <a:pt x="12680" y="8809"/>
                </a:lnTo>
                <a:lnTo>
                  <a:pt x="12680" y="8822"/>
                </a:lnTo>
                <a:lnTo>
                  <a:pt x="12677" y="8832"/>
                </a:lnTo>
                <a:lnTo>
                  <a:pt x="12683" y="8842"/>
                </a:lnTo>
                <a:lnTo>
                  <a:pt x="12685" y="8842"/>
                </a:lnTo>
                <a:lnTo>
                  <a:pt x="12683" y="8853"/>
                </a:lnTo>
                <a:lnTo>
                  <a:pt x="12682" y="8863"/>
                </a:lnTo>
                <a:lnTo>
                  <a:pt x="12686" y="8868"/>
                </a:lnTo>
                <a:lnTo>
                  <a:pt x="12690" y="8871"/>
                </a:lnTo>
                <a:lnTo>
                  <a:pt x="12699" y="8871"/>
                </a:lnTo>
                <a:lnTo>
                  <a:pt x="12708" y="8871"/>
                </a:lnTo>
                <a:lnTo>
                  <a:pt x="12712" y="8875"/>
                </a:lnTo>
                <a:lnTo>
                  <a:pt x="12718" y="8879"/>
                </a:lnTo>
                <a:lnTo>
                  <a:pt x="12721" y="8891"/>
                </a:lnTo>
                <a:lnTo>
                  <a:pt x="12723" y="8901"/>
                </a:lnTo>
                <a:lnTo>
                  <a:pt x="12731" y="8912"/>
                </a:lnTo>
                <a:lnTo>
                  <a:pt x="12741" y="8924"/>
                </a:lnTo>
                <a:lnTo>
                  <a:pt x="12738" y="8934"/>
                </a:lnTo>
                <a:lnTo>
                  <a:pt x="12735" y="8944"/>
                </a:lnTo>
                <a:lnTo>
                  <a:pt x="12739" y="8943"/>
                </a:lnTo>
                <a:lnTo>
                  <a:pt x="12744" y="8941"/>
                </a:lnTo>
                <a:lnTo>
                  <a:pt x="12744" y="8947"/>
                </a:lnTo>
                <a:lnTo>
                  <a:pt x="12738" y="8948"/>
                </a:lnTo>
                <a:lnTo>
                  <a:pt x="12733" y="8950"/>
                </a:lnTo>
                <a:lnTo>
                  <a:pt x="12726" y="8951"/>
                </a:lnTo>
                <a:lnTo>
                  <a:pt x="12718" y="8951"/>
                </a:lnTo>
                <a:lnTo>
                  <a:pt x="12703" y="8950"/>
                </a:lnTo>
                <a:lnTo>
                  <a:pt x="12687" y="8948"/>
                </a:lnTo>
                <a:lnTo>
                  <a:pt x="12679" y="8947"/>
                </a:lnTo>
                <a:lnTo>
                  <a:pt x="12669" y="8945"/>
                </a:lnTo>
                <a:lnTo>
                  <a:pt x="12659" y="8943"/>
                </a:lnTo>
                <a:lnTo>
                  <a:pt x="12647" y="8937"/>
                </a:lnTo>
                <a:lnTo>
                  <a:pt x="12627" y="8940"/>
                </a:lnTo>
                <a:lnTo>
                  <a:pt x="12602" y="8940"/>
                </a:lnTo>
                <a:lnTo>
                  <a:pt x="12588" y="8940"/>
                </a:lnTo>
                <a:lnTo>
                  <a:pt x="12575" y="8941"/>
                </a:lnTo>
                <a:lnTo>
                  <a:pt x="12562" y="8944"/>
                </a:lnTo>
                <a:lnTo>
                  <a:pt x="12551" y="8950"/>
                </a:lnTo>
                <a:lnTo>
                  <a:pt x="12549" y="8951"/>
                </a:lnTo>
                <a:lnTo>
                  <a:pt x="12548" y="8951"/>
                </a:lnTo>
                <a:lnTo>
                  <a:pt x="12546" y="8950"/>
                </a:lnTo>
                <a:lnTo>
                  <a:pt x="12546" y="8948"/>
                </a:lnTo>
                <a:lnTo>
                  <a:pt x="12545" y="8944"/>
                </a:lnTo>
                <a:lnTo>
                  <a:pt x="12545" y="8938"/>
                </a:lnTo>
                <a:lnTo>
                  <a:pt x="12545" y="8931"/>
                </a:lnTo>
                <a:lnTo>
                  <a:pt x="12545" y="8925"/>
                </a:lnTo>
                <a:lnTo>
                  <a:pt x="12543" y="8922"/>
                </a:lnTo>
                <a:lnTo>
                  <a:pt x="12541" y="8919"/>
                </a:lnTo>
                <a:lnTo>
                  <a:pt x="12532" y="8918"/>
                </a:lnTo>
                <a:lnTo>
                  <a:pt x="12523" y="8919"/>
                </a:lnTo>
                <a:lnTo>
                  <a:pt x="12516" y="8921"/>
                </a:lnTo>
                <a:lnTo>
                  <a:pt x="12510" y="8925"/>
                </a:lnTo>
                <a:lnTo>
                  <a:pt x="12503" y="8931"/>
                </a:lnTo>
                <a:lnTo>
                  <a:pt x="12497" y="8937"/>
                </a:lnTo>
                <a:lnTo>
                  <a:pt x="12490" y="8943"/>
                </a:lnTo>
                <a:lnTo>
                  <a:pt x="12483" y="8947"/>
                </a:lnTo>
                <a:lnTo>
                  <a:pt x="12477" y="8950"/>
                </a:lnTo>
                <a:lnTo>
                  <a:pt x="12471" y="8950"/>
                </a:lnTo>
                <a:lnTo>
                  <a:pt x="12467" y="8947"/>
                </a:lnTo>
                <a:lnTo>
                  <a:pt x="12466" y="8940"/>
                </a:lnTo>
                <a:lnTo>
                  <a:pt x="12464" y="8931"/>
                </a:lnTo>
                <a:lnTo>
                  <a:pt x="12463" y="8921"/>
                </a:lnTo>
                <a:lnTo>
                  <a:pt x="12461" y="8911"/>
                </a:lnTo>
                <a:lnTo>
                  <a:pt x="12460" y="8902"/>
                </a:lnTo>
                <a:lnTo>
                  <a:pt x="12458" y="8899"/>
                </a:lnTo>
                <a:lnTo>
                  <a:pt x="12457" y="8896"/>
                </a:lnTo>
                <a:lnTo>
                  <a:pt x="12456" y="8895"/>
                </a:lnTo>
                <a:lnTo>
                  <a:pt x="12453" y="8894"/>
                </a:lnTo>
                <a:lnTo>
                  <a:pt x="12448" y="8895"/>
                </a:lnTo>
                <a:lnTo>
                  <a:pt x="12444" y="8896"/>
                </a:lnTo>
                <a:lnTo>
                  <a:pt x="12440" y="8898"/>
                </a:lnTo>
                <a:lnTo>
                  <a:pt x="12435" y="8901"/>
                </a:lnTo>
                <a:lnTo>
                  <a:pt x="12427" y="8908"/>
                </a:lnTo>
                <a:lnTo>
                  <a:pt x="12418" y="8915"/>
                </a:lnTo>
                <a:lnTo>
                  <a:pt x="12418" y="8924"/>
                </a:lnTo>
                <a:lnTo>
                  <a:pt x="12415" y="8931"/>
                </a:lnTo>
                <a:lnTo>
                  <a:pt x="12407" y="8938"/>
                </a:lnTo>
                <a:lnTo>
                  <a:pt x="12394" y="8951"/>
                </a:lnTo>
                <a:lnTo>
                  <a:pt x="12379" y="8967"/>
                </a:lnTo>
                <a:lnTo>
                  <a:pt x="12365" y="8984"/>
                </a:lnTo>
                <a:lnTo>
                  <a:pt x="12358" y="8996"/>
                </a:lnTo>
                <a:lnTo>
                  <a:pt x="12352" y="9009"/>
                </a:lnTo>
                <a:lnTo>
                  <a:pt x="12349" y="9019"/>
                </a:lnTo>
                <a:lnTo>
                  <a:pt x="12348" y="9029"/>
                </a:lnTo>
                <a:lnTo>
                  <a:pt x="12348" y="9027"/>
                </a:lnTo>
                <a:lnTo>
                  <a:pt x="12355" y="9026"/>
                </a:lnTo>
                <a:lnTo>
                  <a:pt x="12363" y="9033"/>
                </a:lnTo>
                <a:lnTo>
                  <a:pt x="12366" y="9039"/>
                </a:lnTo>
                <a:lnTo>
                  <a:pt x="12366" y="9040"/>
                </a:lnTo>
                <a:lnTo>
                  <a:pt x="12365" y="9043"/>
                </a:lnTo>
                <a:lnTo>
                  <a:pt x="12363" y="9043"/>
                </a:lnTo>
                <a:lnTo>
                  <a:pt x="12361" y="9045"/>
                </a:lnTo>
                <a:lnTo>
                  <a:pt x="12349" y="9048"/>
                </a:lnTo>
                <a:lnTo>
                  <a:pt x="12340" y="9051"/>
                </a:lnTo>
                <a:lnTo>
                  <a:pt x="12336" y="9058"/>
                </a:lnTo>
                <a:lnTo>
                  <a:pt x="12333" y="9063"/>
                </a:lnTo>
                <a:lnTo>
                  <a:pt x="12329" y="9068"/>
                </a:lnTo>
                <a:lnTo>
                  <a:pt x="12325" y="9072"/>
                </a:lnTo>
                <a:lnTo>
                  <a:pt x="12320" y="9075"/>
                </a:lnTo>
                <a:lnTo>
                  <a:pt x="12313" y="9076"/>
                </a:lnTo>
                <a:lnTo>
                  <a:pt x="12306" y="9076"/>
                </a:lnTo>
                <a:lnTo>
                  <a:pt x="12297" y="9074"/>
                </a:lnTo>
                <a:lnTo>
                  <a:pt x="12293" y="9074"/>
                </a:lnTo>
                <a:lnTo>
                  <a:pt x="12290" y="9075"/>
                </a:lnTo>
                <a:lnTo>
                  <a:pt x="12289" y="9078"/>
                </a:lnTo>
                <a:lnTo>
                  <a:pt x="12287" y="9082"/>
                </a:lnTo>
                <a:lnTo>
                  <a:pt x="12286" y="9092"/>
                </a:lnTo>
                <a:lnTo>
                  <a:pt x="12284" y="9101"/>
                </a:lnTo>
                <a:lnTo>
                  <a:pt x="12290" y="9107"/>
                </a:lnTo>
                <a:lnTo>
                  <a:pt x="12297" y="9111"/>
                </a:lnTo>
                <a:lnTo>
                  <a:pt x="12293" y="9121"/>
                </a:lnTo>
                <a:lnTo>
                  <a:pt x="12290" y="9128"/>
                </a:lnTo>
                <a:lnTo>
                  <a:pt x="12289" y="9135"/>
                </a:lnTo>
                <a:lnTo>
                  <a:pt x="12287" y="9144"/>
                </a:lnTo>
                <a:lnTo>
                  <a:pt x="12287" y="9146"/>
                </a:lnTo>
                <a:lnTo>
                  <a:pt x="12290" y="9147"/>
                </a:lnTo>
                <a:lnTo>
                  <a:pt x="12293" y="9147"/>
                </a:lnTo>
                <a:lnTo>
                  <a:pt x="12297" y="9148"/>
                </a:lnTo>
                <a:lnTo>
                  <a:pt x="12307" y="9147"/>
                </a:lnTo>
                <a:lnTo>
                  <a:pt x="12320" y="9146"/>
                </a:lnTo>
                <a:lnTo>
                  <a:pt x="12333" y="9144"/>
                </a:lnTo>
                <a:lnTo>
                  <a:pt x="12343" y="9143"/>
                </a:lnTo>
                <a:lnTo>
                  <a:pt x="12348" y="9143"/>
                </a:lnTo>
                <a:lnTo>
                  <a:pt x="12350" y="9143"/>
                </a:lnTo>
                <a:lnTo>
                  <a:pt x="12352" y="9144"/>
                </a:lnTo>
                <a:lnTo>
                  <a:pt x="12352" y="9146"/>
                </a:lnTo>
                <a:lnTo>
                  <a:pt x="12348" y="9156"/>
                </a:lnTo>
                <a:lnTo>
                  <a:pt x="12343" y="9166"/>
                </a:lnTo>
                <a:lnTo>
                  <a:pt x="12342" y="9169"/>
                </a:lnTo>
                <a:lnTo>
                  <a:pt x="12340" y="9170"/>
                </a:lnTo>
                <a:lnTo>
                  <a:pt x="12337" y="9170"/>
                </a:lnTo>
                <a:lnTo>
                  <a:pt x="12335" y="9170"/>
                </a:lnTo>
                <a:lnTo>
                  <a:pt x="12329" y="9167"/>
                </a:lnTo>
                <a:lnTo>
                  <a:pt x="12322" y="9164"/>
                </a:lnTo>
                <a:lnTo>
                  <a:pt x="12316" y="9160"/>
                </a:lnTo>
                <a:lnTo>
                  <a:pt x="12309" y="9157"/>
                </a:lnTo>
                <a:lnTo>
                  <a:pt x="12307" y="9157"/>
                </a:lnTo>
                <a:lnTo>
                  <a:pt x="12304" y="9157"/>
                </a:lnTo>
                <a:lnTo>
                  <a:pt x="12303" y="9159"/>
                </a:lnTo>
                <a:lnTo>
                  <a:pt x="12300" y="9161"/>
                </a:lnTo>
                <a:lnTo>
                  <a:pt x="12299" y="9167"/>
                </a:lnTo>
                <a:lnTo>
                  <a:pt x="12296" y="9173"/>
                </a:lnTo>
                <a:lnTo>
                  <a:pt x="12287" y="9187"/>
                </a:lnTo>
                <a:lnTo>
                  <a:pt x="12278" y="9200"/>
                </a:lnTo>
                <a:lnTo>
                  <a:pt x="12287" y="9210"/>
                </a:lnTo>
                <a:lnTo>
                  <a:pt x="12296" y="9220"/>
                </a:lnTo>
                <a:lnTo>
                  <a:pt x="12289" y="9220"/>
                </a:lnTo>
                <a:lnTo>
                  <a:pt x="12281" y="9219"/>
                </a:lnTo>
                <a:lnTo>
                  <a:pt x="12271" y="9216"/>
                </a:lnTo>
                <a:lnTo>
                  <a:pt x="12263" y="9212"/>
                </a:lnTo>
                <a:lnTo>
                  <a:pt x="12242" y="9203"/>
                </a:lnTo>
                <a:lnTo>
                  <a:pt x="12224" y="9196"/>
                </a:lnTo>
                <a:lnTo>
                  <a:pt x="12215" y="9193"/>
                </a:lnTo>
                <a:lnTo>
                  <a:pt x="12208" y="9192"/>
                </a:lnTo>
                <a:lnTo>
                  <a:pt x="12201" y="9192"/>
                </a:lnTo>
                <a:lnTo>
                  <a:pt x="12196" y="9195"/>
                </a:lnTo>
                <a:lnTo>
                  <a:pt x="12192" y="9199"/>
                </a:lnTo>
                <a:lnTo>
                  <a:pt x="12191" y="9206"/>
                </a:lnTo>
                <a:lnTo>
                  <a:pt x="12192" y="9216"/>
                </a:lnTo>
                <a:lnTo>
                  <a:pt x="12195" y="9229"/>
                </a:lnTo>
                <a:lnTo>
                  <a:pt x="12195" y="9238"/>
                </a:lnTo>
                <a:lnTo>
                  <a:pt x="12193" y="9251"/>
                </a:lnTo>
                <a:lnTo>
                  <a:pt x="12192" y="9258"/>
                </a:lnTo>
                <a:lnTo>
                  <a:pt x="12189" y="9265"/>
                </a:lnTo>
                <a:lnTo>
                  <a:pt x="12186" y="9272"/>
                </a:lnTo>
                <a:lnTo>
                  <a:pt x="12183" y="9278"/>
                </a:lnTo>
                <a:lnTo>
                  <a:pt x="12173" y="9292"/>
                </a:lnTo>
                <a:lnTo>
                  <a:pt x="12165" y="9305"/>
                </a:lnTo>
                <a:lnTo>
                  <a:pt x="12163" y="9311"/>
                </a:lnTo>
                <a:lnTo>
                  <a:pt x="12163" y="9317"/>
                </a:lnTo>
                <a:lnTo>
                  <a:pt x="12165" y="9321"/>
                </a:lnTo>
                <a:lnTo>
                  <a:pt x="12169" y="9327"/>
                </a:lnTo>
                <a:lnTo>
                  <a:pt x="12170" y="9330"/>
                </a:lnTo>
                <a:lnTo>
                  <a:pt x="12170" y="9333"/>
                </a:lnTo>
                <a:lnTo>
                  <a:pt x="12169" y="9334"/>
                </a:lnTo>
                <a:lnTo>
                  <a:pt x="12165" y="9336"/>
                </a:lnTo>
                <a:lnTo>
                  <a:pt x="12160" y="9337"/>
                </a:lnTo>
                <a:lnTo>
                  <a:pt x="12156" y="9337"/>
                </a:lnTo>
                <a:lnTo>
                  <a:pt x="12153" y="9336"/>
                </a:lnTo>
                <a:lnTo>
                  <a:pt x="12150" y="9334"/>
                </a:lnTo>
                <a:lnTo>
                  <a:pt x="12143" y="9336"/>
                </a:lnTo>
                <a:lnTo>
                  <a:pt x="12139" y="9334"/>
                </a:lnTo>
                <a:lnTo>
                  <a:pt x="12137" y="9333"/>
                </a:lnTo>
                <a:lnTo>
                  <a:pt x="12137" y="9330"/>
                </a:lnTo>
                <a:lnTo>
                  <a:pt x="12139" y="9324"/>
                </a:lnTo>
                <a:lnTo>
                  <a:pt x="12142" y="9317"/>
                </a:lnTo>
                <a:lnTo>
                  <a:pt x="12142" y="9314"/>
                </a:lnTo>
                <a:lnTo>
                  <a:pt x="12140" y="9313"/>
                </a:lnTo>
                <a:lnTo>
                  <a:pt x="12139" y="9313"/>
                </a:lnTo>
                <a:lnTo>
                  <a:pt x="12136" y="9311"/>
                </a:lnTo>
                <a:lnTo>
                  <a:pt x="12130" y="9311"/>
                </a:lnTo>
                <a:lnTo>
                  <a:pt x="12126" y="9311"/>
                </a:lnTo>
                <a:lnTo>
                  <a:pt x="12126" y="9308"/>
                </a:lnTo>
                <a:lnTo>
                  <a:pt x="12129" y="9305"/>
                </a:lnTo>
                <a:lnTo>
                  <a:pt x="12133" y="9301"/>
                </a:lnTo>
                <a:lnTo>
                  <a:pt x="12137" y="9297"/>
                </a:lnTo>
                <a:lnTo>
                  <a:pt x="12143" y="9291"/>
                </a:lnTo>
                <a:lnTo>
                  <a:pt x="12146" y="9287"/>
                </a:lnTo>
                <a:lnTo>
                  <a:pt x="12147" y="9284"/>
                </a:lnTo>
                <a:lnTo>
                  <a:pt x="12149" y="9281"/>
                </a:lnTo>
                <a:lnTo>
                  <a:pt x="12147" y="9279"/>
                </a:lnTo>
                <a:lnTo>
                  <a:pt x="12147" y="9277"/>
                </a:lnTo>
                <a:lnTo>
                  <a:pt x="12149" y="9271"/>
                </a:lnTo>
                <a:lnTo>
                  <a:pt x="12152" y="9259"/>
                </a:lnTo>
                <a:lnTo>
                  <a:pt x="12155" y="9254"/>
                </a:lnTo>
                <a:lnTo>
                  <a:pt x="12155" y="9249"/>
                </a:lnTo>
                <a:lnTo>
                  <a:pt x="12155" y="9246"/>
                </a:lnTo>
                <a:lnTo>
                  <a:pt x="12153" y="9246"/>
                </a:lnTo>
                <a:lnTo>
                  <a:pt x="12153" y="9245"/>
                </a:lnTo>
                <a:lnTo>
                  <a:pt x="12150" y="9245"/>
                </a:lnTo>
                <a:lnTo>
                  <a:pt x="12143" y="9251"/>
                </a:lnTo>
                <a:lnTo>
                  <a:pt x="12133" y="9259"/>
                </a:lnTo>
                <a:lnTo>
                  <a:pt x="12129" y="9264"/>
                </a:lnTo>
                <a:lnTo>
                  <a:pt x="12124" y="9267"/>
                </a:lnTo>
                <a:lnTo>
                  <a:pt x="12120" y="9268"/>
                </a:lnTo>
                <a:lnTo>
                  <a:pt x="12117" y="9268"/>
                </a:lnTo>
                <a:lnTo>
                  <a:pt x="12110" y="9261"/>
                </a:lnTo>
                <a:lnTo>
                  <a:pt x="12103" y="9254"/>
                </a:lnTo>
                <a:lnTo>
                  <a:pt x="12088" y="9251"/>
                </a:lnTo>
                <a:lnTo>
                  <a:pt x="12075" y="9248"/>
                </a:lnTo>
                <a:lnTo>
                  <a:pt x="12077" y="9241"/>
                </a:lnTo>
                <a:lnTo>
                  <a:pt x="12078" y="9235"/>
                </a:lnTo>
                <a:lnTo>
                  <a:pt x="12073" y="9232"/>
                </a:lnTo>
                <a:lnTo>
                  <a:pt x="12067" y="9231"/>
                </a:lnTo>
                <a:lnTo>
                  <a:pt x="12061" y="9229"/>
                </a:lnTo>
                <a:lnTo>
                  <a:pt x="12055" y="9231"/>
                </a:lnTo>
                <a:lnTo>
                  <a:pt x="12042" y="9235"/>
                </a:lnTo>
                <a:lnTo>
                  <a:pt x="12022" y="9246"/>
                </a:lnTo>
                <a:lnTo>
                  <a:pt x="12012" y="9256"/>
                </a:lnTo>
                <a:lnTo>
                  <a:pt x="12001" y="9268"/>
                </a:lnTo>
                <a:lnTo>
                  <a:pt x="12001" y="9278"/>
                </a:lnTo>
                <a:lnTo>
                  <a:pt x="12002" y="9287"/>
                </a:lnTo>
                <a:lnTo>
                  <a:pt x="12006" y="9295"/>
                </a:lnTo>
                <a:lnTo>
                  <a:pt x="12011" y="9303"/>
                </a:lnTo>
                <a:lnTo>
                  <a:pt x="12021" y="9317"/>
                </a:lnTo>
                <a:lnTo>
                  <a:pt x="12029" y="9328"/>
                </a:lnTo>
                <a:lnTo>
                  <a:pt x="12026" y="9337"/>
                </a:lnTo>
                <a:lnTo>
                  <a:pt x="12021" y="9347"/>
                </a:lnTo>
                <a:lnTo>
                  <a:pt x="12016" y="9351"/>
                </a:lnTo>
                <a:lnTo>
                  <a:pt x="12011" y="9359"/>
                </a:lnTo>
                <a:lnTo>
                  <a:pt x="12008" y="9362"/>
                </a:lnTo>
                <a:lnTo>
                  <a:pt x="12003" y="9366"/>
                </a:lnTo>
                <a:lnTo>
                  <a:pt x="11999" y="9367"/>
                </a:lnTo>
                <a:lnTo>
                  <a:pt x="11993" y="9369"/>
                </a:lnTo>
                <a:lnTo>
                  <a:pt x="11973" y="9360"/>
                </a:lnTo>
                <a:lnTo>
                  <a:pt x="11954" y="9356"/>
                </a:lnTo>
                <a:lnTo>
                  <a:pt x="11949" y="9359"/>
                </a:lnTo>
                <a:lnTo>
                  <a:pt x="11946" y="9364"/>
                </a:lnTo>
                <a:lnTo>
                  <a:pt x="11943" y="9370"/>
                </a:lnTo>
                <a:lnTo>
                  <a:pt x="11940" y="9376"/>
                </a:lnTo>
                <a:lnTo>
                  <a:pt x="11943" y="9393"/>
                </a:lnTo>
                <a:lnTo>
                  <a:pt x="11941" y="9406"/>
                </a:lnTo>
                <a:lnTo>
                  <a:pt x="11933" y="9411"/>
                </a:lnTo>
                <a:lnTo>
                  <a:pt x="11927" y="9411"/>
                </a:lnTo>
                <a:lnTo>
                  <a:pt x="11923" y="9413"/>
                </a:lnTo>
                <a:lnTo>
                  <a:pt x="11917" y="9418"/>
                </a:lnTo>
                <a:lnTo>
                  <a:pt x="11916" y="9429"/>
                </a:lnTo>
                <a:lnTo>
                  <a:pt x="11914" y="9441"/>
                </a:lnTo>
                <a:lnTo>
                  <a:pt x="11916" y="9449"/>
                </a:lnTo>
                <a:lnTo>
                  <a:pt x="11918" y="9459"/>
                </a:lnTo>
                <a:lnTo>
                  <a:pt x="11918" y="9470"/>
                </a:lnTo>
                <a:lnTo>
                  <a:pt x="11921" y="9485"/>
                </a:lnTo>
                <a:lnTo>
                  <a:pt x="11924" y="9501"/>
                </a:lnTo>
                <a:lnTo>
                  <a:pt x="11926" y="9510"/>
                </a:lnTo>
                <a:lnTo>
                  <a:pt x="11920" y="9513"/>
                </a:lnTo>
                <a:lnTo>
                  <a:pt x="11916" y="9514"/>
                </a:lnTo>
                <a:lnTo>
                  <a:pt x="11907" y="9539"/>
                </a:lnTo>
                <a:lnTo>
                  <a:pt x="11903" y="9563"/>
                </a:lnTo>
                <a:lnTo>
                  <a:pt x="11900" y="9589"/>
                </a:lnTo>
                <a:lnTo>
                  <a:pt x="11900" y="9614"/>
                </a:lnTo>
                <a:lnTo>
                  <a:pt x="11910" y="9611"/>
                </a:lnTo>
                <a:lnTo>
                  <a:pt x="11921" y="9606"/>
                </a:lnTo>
                <a:lnTo>
                  <a:pt x="11920" y="9621"/>
                </a:lnTo>
                <a:lnTo>
                  <a:pt x="11918" y="9635"/>
                </a:lnTo>
                <a:lnTo>
                  <a:pt x="11917" y="9648"/>
                </a:lnTo>
                <a:lnTo>
                  <a:pt x="11914" y="9660"/>
                </a:lnTo>
                <a:lnTo>
                  <a:pt x="11911" y="9671"/>
                </a:lnTo>
                <a:lnTo>
                  <a:pt x="11910" y="9683"/>
                </a:lnTo>
                <a:lnTo>
                  <a:pt x="11917" y="9700"/>
                </a:lnTo>
                <a:lnTo>
                  <a:pt x="11924" y="9716"/>
                </a:lnTo>
                <a:lnTo>
                  <a:pt x="11924" y="9719"/>
                </a:lnTo>
                <a:lnTo>
                  <a:pt x="11923" y="9722"/>
                </a:lnTo>
                <a:lnTo>
                  <a:pt x="11921" y="9724"/>
                </a:lnTo>
                <a:lnTo>
                  <a:pt x="11918" y="9727"/>
                </a:lnTo>
                <a:lnTo>
                  <a:pt x="11911" y="9733"/>
                </a:lnTo>
                <a:lnTo>
                  <a:pt x="11904" y="9739"/>
                </a:lnTo>
                <a:lnTo>
                  <a:pt x="11895" y="9745"/>
                </a:lnTo>
                <a:lnTo>
                  <a:pt x="11890" y="9749"/>
                </a:lnTo>
                <a:lnTo>
                  <a:pt x="11887" y="9752"/>
                </a:lnTo>
                <a:lnTo>
                  <a:pt x="11885" y="9755"/>
                </a:lnTo>
                <a:lnTo>
                  <a:pt x="11884" y="9758"/>
                </a:lnTo>
                <a:lnTo>
                  <a:pt x="11885" y="9760"/>
                </a:lnTo>
                <a:lnTo>
                  <a:pt x="11885" y="9762"/>
                </a:lnTo>
                <a:lnTo>
                  <a:pt x="11888" y="9763"/>
                </a:lnTo>
                <a:lnTo>
                  <a:pt x="11891" y="9763"/>
                </a:lnTo>
                <a:lnTo>
                  <a:pt x="11894" y="9763"/>
                </a:lnTo>
                <a:lnTo>
                  <a:pt x="11901" y="9762"/>
                </a:lnTo>
                <a:lnTo>
                  <a:pt x="11910" y="9759"/>
                </a:lnTo>
                <a:lnTo>
                  <a:pt x="11918" y="9756"/>
                </a:lnTo>
                <a:lnTo>
                  <a:pt x="11927" y="9755"/>
                </a:lnTo>
                <a:lnTo>
                  <a:pt x="11930" y="9753"/>
                </a:lnTo>
                <a:lnTo>
                  <a:pt x="11933" y="9755"/>
                </a:lnTo>
                <a:lnTo>
                  <a:pt x="11934" y="9755"/>
                </a:lnTo>
                <a:lnTo>
                  <a:pt x="11936" y="9756"/>
                </a:lnTo>
                <a:lnTo>
                  <a:pt x="11931" y="9775"/>
                </a:lnTo>
                <a:lnTo>
                  <a:pt x="11930" y="9792"/>
                </a:lnTo>
                <a:lnTo>
                  <a:pt x="11950" y="9786"/>
                </a:lnTo>
                <a:lnTo>
                  <a:pt x="11970" y="9781"/>
                </a:lnTo>
                <a:lnTo>
                  <a:pt x="11960" y="9792"/>
                </a:lnTo>
                <a:lnTo>
                  <a:pt x="11941" y="9817"/>
                </a:lnTo>
                <a:lnTo>
                  <a:pt x="11941" y="9834"/>
                </a:lnTo>
                <a:lnTo>
                  <a:pt x="11939" y="9850"/>
                </a:lnTo>
                <a:lnTo>
                  <a:pt x="11930" y="9858"/>
                </a:lnTo>
                <a:lnTo>
                  <a:pt x="11921" y="9867"/>
                </a:lnTo>
                <a:lnTo>
                  <a:pt x="11914" y="9877"/>
                </a:lnTo>
                <a:lnTo>
                  <a:pt x="11908" y="9887"/>
                </a:lnTo>
                <a:lnTo>
                  <a:pt x="11897" y="9907"/>
                </a:lnTo>
                <a:lnTo>
                  <a:pt x="11890" y="9926"/>
                </a:lnTo>
                <a:lnTo>
                  <a:pt x="11888" y="9929"/>
                </a:lnTo>
                <a:lnTo>
                  <a:pt x="11888" y="9932"/>
                </a:lnTo>
                <a:lnTo>
                  <a:pt x="11890" y="9933"/>
                </a:lnTo>
                <a:lnTo>
                  <a:pt x="11891" y="9935"/>
                </a:lnTo>
                <a:lnTo>
                  <a:pt x="11895" y="9936"/>
                </a:lnTo>
                <a:lnTo>
                  <a:pt x="11900" y="9936"/>
                </a:lnTo>
                <a:lnTo>
                  <a:pt x="11905" y="9935"/>
                </a:lnTo>
                <a:lnTo>
                  <a:pt x="11910" y="9936"/>
                </a:lnTo>
                <a:lnTo>
                  <a:pt x="11911" y="9936"/>
                </a:lnTo>
                <a:lnTo>
                  <a:pt x="11913" y="9938"/>
                </a:lnTo>
                <a:lnTo>
                  <a:pt x="11913" y="9939"/>
                </a:lnTo>
                <a:lnTo>
                  <a:pt x="11913" y="9942"/>
                </a:lnTo>
                <a:lnTo>
                  <a:pt x="11924" y="9938"/>
                </a:lnTo>
                <a:lnTo>
                  <a:pt x="11936" y="9933"/>
                </a:lnTo>
                <a:lnTo>
                  <a:pt x="11937" y="9943"/>
                </a:lnTo>
                <a:lnTo>
                  <a:pt x="11940" y="9951"/>
                </a:lnTo>
                <a:lnTo>
                  <a:pt x="11937" y="9956"/>
                </a:lnTo>
                <a:lnTo>
                  <a:pt x="11934" y="9958"/>
                </a:lnTo>
                <a:lnTo>
                  <a:pt x="11933" y="9955"/>
                </a:lnTo>
                <a:lnTo>
                  <a:pt x="11930" y="9952"/>
                </a:lnTo>
                <a:lnTo>
                  <a:pt x="11929" y="9949"/>
                </a:lnTo>
                <a:lnTo>
                  <a:pt x="11926" y="9946"/>
                </a:lnTo>
                <a:lnTo>
                  <a:pt x="11924" y="9948"/>
                </a:lnTo>
                <a:lnTo>
                  <a:pt x="11923" y="9952"/>
                </a:lnTo>
                <a:lnTo>
                  <a:pt x="11920" y="9963"/>
                </a:lnTo>
                <a:lnTo>
                  <a:pt x="11917" y="9974"/>
                </a:lnTo>
                <a:lnTo>
                  <a:pt x="11917" y="9981"/>
                </a:lnTo>
                <a:lnTo>
                  <a:pt x="11917" y="9988"/>
                </a:lnTo>
                <a:lnTo>
                  <a:pt x="11918" y="10002"/>
                </a:lnTo>
                <a:lnTo>
                  <a:pt x="11921" y="10020"/>
                </a:lnTo>
                <a:lnTo>
                  <a:pt x="11921" y="10038"/>
                </a:lnTo>
                <a:lnTo>
                  <a:pt x="11923" y="10054"/>
                </a:lnTo>
                <a:lnTo>
                  <a:pt x="11926" y="10059"/>
                </a:lnTo>
                <a:lnTo>
                  <a:pt x="11931" y="10061"/>
                </a:lnTo>
                <a:lnTo>
                  <a:pt x="11937" y="10064"/>
                </a:lnTo>
                <a:lnTo>
                  <a:pt x="11944" y="10066"/>
                </a:lnTo>
                <a:lnTo>
                  <a:pt x="11962" y="10067"/>
                </a:lnTo>
                <a:lnTo>
                  <a:pt x="11983" y="10073"/>
                </a:lnTo>
                <a:lnTo>
                  <a:pt x="11988" y="10074"/>
                </a:lnTo>
                <a:lnTo>
                  <a:pt x="11989" y="10076"/>
                </a:lnTo>
                <a:lnTo>
                  <a:pt x="11990" y="10079"/>
                </a:lnTo>
                <a:lnTo>
                  <a:pt x="11990" y="10082"/>
                </a:lnTo>
                <a:lnTo>
                  <a:pt x="11990" y="10087"/>
                </a:lnTo>
                <a:lnTo>
                  <a:pt x="11992" y="10096"/>
                </a:lnTo>
                <a:lnTo>
                  <a:pt x="11998" y="10103"/>
                </a:lnTo>
                <a:lnTo>
                  <a:pt x="12005" y="10109"/>
                </a:lnTo>
                <a:lnTo>
                  <a:pt x="12015" y="10115"/>
                </a:lnTo>
                <a:lnTo>
                  <a:pt x="12022" y="10118"/>
                </a:lnTo>
                <a:lnTo>
                  <a:pt x="12024" y="10119"/>
                </a:lnTo>
                <a:lnTo>
                  <a:pt x="12025" y="10119"/>
                </a:lnTo>
                <a:lnTo>
                  <a:pt x="12024" y="10120"/>
                </a:lnTo>
                <a:lnTo>
                  <a:pt x="12022" y="10120"/>
                </a:lnTo>
                <a:lnTo>
                  <a:pt x="12018" y="10120"/>
                </a:lnTo>
                <a:lnTo>
                  <a:pt x="12011" y="10119"/>
                </a:lnTo>
                <a:lnTo>
                  <a:pt x="12003" y="10119"/>
                </a:lnTo>
                <a:lnTo>
                  <a:pt x="11996" y="10120"/>
                </a:lnTo>
                <a:lnTo>
                  <a:pt x="11993" y="10120"/>
                </a:lnTo>
                <a:lnTo>
                  <a:pt x="11992" y="10122"/>
                </a:lnTo>
                <a:lnTo>
                  <a:pt x="11992" y="10123"/>
                </a:lnTo>
                <a:lnTo>
                  <a:pt x="11992" y="10126"/>
                </a:lnTo>
                <a:lnTo>
                  <a:pt x="11980" y="10120"/>
                </a:lnTo>
                <a:lnTo>
                  <a:pt x="11970" y="10113"/>
                </a:lnTo>
                <a:lnTo>
                  <a:pt x="11972" y="10116"/>
                </a:lnTo>
                <a:lnTo>
                  <a:pt x="11972" y="10118"/>
                </a:lnTo>
                <a:lnTo>
                  <a:pt x="11970" y="10119"/>
                </a:lnTo>
                <a:lnTo>
                  <a:pt x="11969" y="10120"/>
                </a:lnTo>
                <a:lnTo>
                  <a:pt x="11965" y="10125"/>
                </a:lnTo>
                <a:lnTo>
                  <a:pt x="11960" y="10128"/>
                </a:lnTo>
                <a:lnTo>
                  <a:pt x="11956" y="10131"/>
                </a:lnTo>
                <a:lnTo>
                  <a:pt x="11953" y="10133"/>
                </a:lnTo>
                <a:lnTo>
                  <a:pt x="11952" y="10135"/>
                </a:lnTo>
                <a:lnTo>
                  <a:pt x="11952" y="10136"/>
                </a:lnTo>
                <a:lnTo>
                  <a:pt x="11953" y="10138"/>
                </a:lnTo>
                <a:lnTo>
                  <a:pt x="11954" y="10139"/>
                </a:lnTo>
                <a:lnTo>
                  <a:pt x="11956" y="10145"/>
                </a:lnTo>
                <a:lnTo>
                  <a:pt x="11957" y="10149"/>
                </a:lnTo>
                <a:lnTo>
                  <a:pt x="11960" y="10152"/>
                </a:lnTo>
                <a:lnTo>
                  <a:pt x="11962" y="10155"/>
                </a:lnTo>
                <a:lnTo>
                  <a:pt x="11963" y="10158"/>
                </a:lnTo>
                <a:lnTo>
                  <a:pt x="11963" y="10161"/>
                </a:lnTo>
                <a:lnTo>
                  <a:pt x="11960" y="10165"/>
                </a:lnTo>
                <a:lnTo>
                  <a:pt x="11954" y="10171"/>
                </a:lnTo>
                <a:lnTo>
                  <a:pt x="11943" y="10181"/>
                </a:lnTo>
                <a:lnTo>
                  <a:pt x="11933" y="10192"/>
                </a:lnTo>
                <a:lnTo>
                  <a:pt x="11924" y="10205"/>
                </a:lnTo>
                <a:lnTo>
                  <a:pt x="11916" y="10218"/>
                </a:lnTo>
                <a:lnTo>
                  <a:pt x="11904" y="10244"/>
                </a:lnTo>
                <a:lnTo>
                  <a:pt x="11894" y="10266"/>
                </a:lnTo>
                <a:lnTo>
                  <a:pt x="11897" y="10269"/>
                </a:lnTo>
                <a:lnTo>
                  <a:pt x="11904" y="10270"/>
                </a:lnTo>
                <a:lnTo>
                  <a:pt x="11914" y="10270"/>
                </a:lnTo>
                <a:lnTo>
                  <a:pt x="11927" y="10269"/>
                </a:lnTo>
                <a:lnTo>
                  <a:pt x="11940" y="10269"/>
                </a:lnTo>
                <a:lnTo>
                  <a:pt x="11952" y="10269"/>
                </a:lnTo>
                <a:lnTo>
                  <a:pt x="11959" y="10270"/>
                </a:lnTo>
                <a:lnTo>
                  <a:pt x="11962" y="10273"/>
                </a:lnTo>
                <a:lnTo>
                  <a:pt x="11963" y="10275"/>
                </a:lnTo>
                <a:lnTo>
                  <a:pt x="11963" y="10276"/>
                </a:lnTo>
                <a:lnTo>
                  <a:pt x="11963" y="10277"/>
                </a:lnTo>
                <a:lnTo>
                  <a:pt x="11962" y="10280"/>
                </a:lnTo>
                <a:lnTo>
                  <a:pt x="11957" y="10285"/>
                </a:lnTo>
                <a:lnTo>
                  <a:pt x="11950" y="10289"/>
                </a:lnTo>
                <a:lnTo>
                  <a:pt x="11934" y="10300"/>
                </a:lnTo>
                <a:lnTo>
                  <a:pt x="11920" y="10312"/>
                </a:lnTo>
                <a:lnTo>
                  <a:pt x="11921" y="10323"/>
                </a:lnTo>
                <a:lnTo>
                  <a:pt x="11920" y="10338"/>
                </a:lnTo>
                <a:lnTo>
                  <a:pt x="11910" y="10348"/>
                </a:lnTo>
                <a:lnTo>
                  <a:pt x="11898" y="10359"/>
                </a:lnTo>
                <a:lnTo>
                  <a:pt x="11885" y="10372"/>
                </a:lnTo>
                <a:lnTo>
                  <a:pt x="11874" y="10381"/>
                </a:lnTo>
                <a:lnTo>
                  <a:pt x="11852" y="10394"/>
                </a:lnTo>
                <a:lnTo>
                  <a:pt x="11831" y="10404"/>
                </a:lnTo>
                <a:lnTo>
                  <a:pt x="11810" y="10414"/>
                </a:lnTo>
                <a:lnTo>
                  <a:pt x="11795" y="10423"/>
                </a:lnTo>
                <a:lnTo>
                  <a:pt x="11793" y="10426"/>
                </a:lnTo>
                <a:lnTo>
                  <a:pt x="11792" y="10427"/>
                </a:lnTo>
                <a:lnTo>
                  <a:pt x="11792" y="10430"/>
                </a:lnTo>
                <a:lnTo>
                  <a:pt x="11792" y="10431"/>
                </a:lnTo>
                <a:lnTo>
                  <a:pt x="11796" y="10433"/>
                </a:lnTo>
                <a:lnTo>
                  <a:pt x="11800" y="10436"/>
                </a:lnTo>
                <a:lnTo>
                  <a:pt x="11806" y="10437"/>
                </a:lnTo>
                <a:lnTo>
                  <a:pt x="11810" y="10440"/>
                </a:lnTo>
                <a:lnTo>
                  <a:pt x="11813" y="10442"/>
                </a:lnTo>
                <a:lnTo>
                  <a:pt x="11813" y="10443"/>
                </a:lnTo>
                <a:lnTo>
                  <a:pt x="11821" y="10442"/>
                </a:lnTo>
                <a:lnTo>
                  <a:pt x="11844" y="10431"/>
                </a:lnTo>
                <a:lnTo>
                  <a:pt x="11862" y="10427"/>
                </a:lnTo>
                <a:lnTo>
                  <a:pt x="11884" y="10423"/>
                </a:lnTo>
                <a:lnTo>
                  <a:pt x="11904" y="10419"/>
                </a:lnTo>
                <a:lnTo>
                  <a:pt x="11920" y="10414"/>
                </a:lnTo>
                <a:lnTo>
                  <a:pt x="11929" y="10410"/>
                </a:lnTo>
                <a:lnTo>
                  <a:pt x="11933" y="10406"/>
                </a:lnTo>
                <a:lnTo>
                  <a:pt x="11936" y="10403"/>
                </a:lnTo>
                <a:lnTo>
                  <a:pt x="11936" y="10401"/>
                </a:lnTo>
                <a:lnTo>
                  <a:pt x="11947" y="10395"/>
                </a:lnTo>
                <a:lnTo>
                  <a:pt x="11959" y="10390"/>
                </a:lnTo>
                <a:lnTo>
                  <a:pt x="11960" y="10397"/>
                </a:lnTo>
                <a:lnTo>
                  <a:pt x="11962" y="10407"/>
                </a:lnTo>
                <a:lnTo>
                  <a:pt x="11957" y="10410"/>
                </a:lnTo>
                <a:lnTo>
                  <a:pt x="11950" y="10413"/>
                </a:lnTo>
                <a:lnTo>
                  <a:pt x="11941" y="10413"/>
                </a:lnTo>
                <a:lnTo>
                  <a:pt x="11931" y="10414"/>
                </a:lnTo>
                <a:lnTo>
                  <a:pt x="11920" y="10414"/>
                </a:lnTo>
                <a:lnTo>
                  <a:pt x="11911" y="10414"/>
                </a:lnTo>
                <a:lnTo>
                  <a:pt x="11903" y="10416"/>
                </a:lnTo>
                <a:lnTo>
                  <a:pt x="11895" y="10419"/>
                </a:lnTo>
                <a:lnTo>
                  <a:pt x="11904" y="10419"/>
                </a:lnTo>
                <a:lnTo>
                  <a:pt x="11910" y="10420"/>
                </a:lnTo>
                <a:lnTo>
                  <a:pt x="11913" y="10424"/>
                </a:lnTo>
                <a:lnTo>
                  <a:pt x="11914" y="10429"/>
                </a:lnTo>
                <a:lnTo>
                  <a:pt x="11914" y="10440"/>
                </a:lnTo>
                <a:lnTo>
                  <a:pt x="11917" y="10452"/>
                </a:lnTo>
                <a:lnTo>
                  <a:pt x="11918" y="10455"/>
                </a:lnTo>
                <a:lnTo>
                  <a:pt x="11920" y="10460"/>
                </a:lnTo>
                <a:lnTo>
                  <a:pt x="11921" y="10463"/>
                </a:lnTo>
                <a:lnTo>
                  <a:pt x="11921" y="10465"/>
                </a:lnTo>
                <a:lnTo>
                  <a:pt x="11924" y="10466"/>
                </a:lnTo>
                <a:lnTo>
                  <a:pt x="11926" y="10466"/>
                </a:lnTo>
                <a:lnTo>
                  <a:pt x="11924" y="10472"/>
                </a:lnTo>
                <a:lnTo>
                  <a:pt x="11921" y="10475"/>
                </a:lnTo>
                <a:lnTo>
                  <a:pt x="11918" y="10478"/>
                </a:lnTo>
                <a:lnTo>
                  <a:pt x="11916" y="10479"/>
                </a:lnTo>
                <a:lnTo>
                  <a:pt x="11910" y="10479"/>
                </a:lnTo>
                <a:lnTo>
                  <a:pt x="11904" y="10478"/>
                </a:lnTo>
                <a:lnTo>
                  <a:pt x="11898" y="10476"/>
                </a:lnTo>
                <a:lnTo>
                  <a:pt x="11894" y="10476"/>
                </a:lnTo>
                <a:lnTo>
                  <a:pt x="11891" y="10476"/>
                </a:lnTo>
                <a:lnTo>
                  <a:pt x="11890" y="10478"/>
                </a:lnTo>
                <a:lnTo>
                  <a:pt x="11888" y="10482"/>
                </a:lnTo>
                <a:lnTo>
                  <a:pt x="11887" y="10486"/>
                </a:lnTo>
                <a:lnTo>
                  <a:pt x="11885" y="10496"/>
                </a:lnTo>
                <a:lnTo>
                  <a:pt x="11881" y="10511"/>
                </a:lnTo>
                <a:lnTo>
                  <a:pt x="11878" y="10525"/>
                </a:lnTo>
                <a:lnTo>
                  <a:pt x="11875" y="10537"/>
                </a:lnTo>
                <a:lnTo>
                  <a:pt x="11875" y="10550"/>
                </a:lnTo>
                <a:lnTo>
                  <a:pt x="11877" y="10564"/>
                </a:lnTo>
                <a:lnTo>
                  <a:pt x="11878" y="10571"/>
                </a:lnTo>
                <a:lnTo>
                  <a:pt x="11878" y="10578"/>
                </a:lnTo>
                <a:lnTo>
                  <a:pt x="11878" y="10586"/>
                </a:lnTo>
                <a:lnTo>
                  <a:pt x="11877" y="10591"/>
                </a:lnTo>
                <a:lnTo>
                  <a:pt x="11868" y="10593"/>
                </a:lnTo>
                <a:lnTo>
                  <a:pt x="11854" y="10591"/>
                </a:lnTo>
                <a:lnTo>
                  <a:pt x="11838" y="10591"/>
                </a:lnTo>
                <a:lnTo>
                  <a:pt x="11829" y="10591"/>
                </a:lnTo>
                <a:lnTo>
                  <a:pt x="11819" y="10594"/>
                </a:lnTo>
                <a:lnTo>
                  <a:pt x="11810" y="10597"/>
                </a:lnTo>
                <a:lnTo>
                  <a:pt x="11812" y="10606"/>
                </a:lnTo>
                <a:lnTo>
                  <a:pt x="11818" y="10619"/>
                </a:lnTo>
                <a:lnTo>
                  <a:pt x="11823" y="10633"/>
                </a:lnTo>
                <a:lnTo>
                  <a:pt x="11825" y="10640"/>
                </a:lnTo>
                <a:lnTo>
                  <a:pt x="11809" y="10637"/>
                </a:lnTo>
                <a:lnTo>
                  <a:pt x="11787" y="10632"/>
                </a:lnTo>
                <a:lnTo>
                  <a:pt x="11774" y="10629"/>
                </a:lnTo>
                <a:lnTo>
                  <a:pt x="11763" y="10626"/>
                </a:lnTo>
                <a:lnTo>
                  <a:pt x="11751" y="10623"/>
                </a:lnTo>
                <a:lnTo>
                  <a:pt x="11743" y="10623"/>
                </a:lnTo>
                <a:lnTo>
                  <a:pt x="11741" y="10624"/>
                </a:lnTo>
                <a:lnTo>
                  <a:pt x="11741" y="10626"/>
                </a:lnTo>
                <a:lnTo>
                  <a:pt x="11741" y="10629"/>
                </a:lnTo>
                <a:lnTo>
                  <a:pt x="11743" y="10632"/>
                </a:lnTo>
                <a:lnTo>
                  <a:pt x="11749" y="10637"/>
                </a:lnTo>
                <a:lnTo>
                  <a:pt x="11756" y="10646"/>
                </a:lnTo>
                <a:lnTo>
                  <a:pt x="11763" y="10653"/>
                </a:lnTo>
                <a:lnTo>
                  <a:pt x="11769" y="10660"/>
                </a:lnTo>
                <a:lnTo>
                  <a:pt x="11772" y="10665"/>
                </a:lnTo>
                <a:lnTo>
                  <a:pt x="11772" y="10666"/>
                </a:lnTo>
                <a:lnTo>
                  <a:pt x="11767" y="10671"/>
                </a:lnTo>
                <a:lnTo>
                  <a:pt x="11764" y="10675"/>
                </a:lnTo>
                <a:lnTo>
                  <a:pt x="11763" y="10681"/>
                </a:lnTo>
                <a:lnTo>
                  <a:pt x="11760" y="10688"/>
                </a:lnTo>
                <a:lnTo>
                  <a:pt x="11756" y="10702"/>
                </a:lnTo>
                <a:lnTo>
                  <a:pt x="11753" y="10715"/>
                </a:lnTo>
                <a:lnTo>
                  <a:pt x="11741" y="10715"/>
                </a:lnTo>
                <a:lnTo>
                  <a:pt x="11727" y="10714"/>
                </a:lnTo>
                <a:lnTo>
                  <a:pt x="11727" y="10721"/>
                </a:lnTo>
                <a:lnTo>
                  <a:pt x="11728" y="10730"/>
                </a:lnTo>
                <a:lnTo>
                  <a:pt x="11713" y="10750"/>
                </a:lnTo>
                <a:lnTo>
                  <a:pt x="11700" y="10768"/>
                </a:lnTo>
                <a:lnTo>
                  <a:pt x="11711" y="10777"/>
                </a:lnTo>
                <a:lnTo>
                  <a:pt x="11724" y="10784"/>
                </a:lnTo>
                <a:lnTo>
                  <a:pt x="11717" y="10793"/>
                </a:lnTo>
                <a:lnTo>
                  <a:pt x="11708" y="10800"/>
                </a:lnTo>
                <a:lnTo>
                  <a:pt x="11695" y="10793"/>
                </a:lnTo>
                <a:lnTo>
                  <a:pt x="11681" y="10786"/>
                </a:lnTo>
                <a:lnTo>
                  <a:pt x="11669" y="10796"/>
                </a:lnTo>
                <a:lnTo>
                  <a:pt x="11653" y="10804"/>
                </a:lnTo>
                <a:lnTo>
                  <a:pt x="11641" y="10809"/>
                </a:lnTo>
                <a:lnTo>
                  <a:pt x="11626" y="10812"/>
                </a:lnTo>
                <a:lnTo>
                  <a:pt x="11609" y="10813"/>
                </a:lnTo>
                <a:lnTo>
                  <a:pt x="11592" y="10816"/>
                </a:lnTo>
                <a:lnTo>
                  <a:pt x="11594" y="10813"/>
                </a:lnTo>
                <a:lnTo>
                  <a:pt x="11600" y="10806"/>
                </a:lnTo>
                <a:lnTo>
                  <a:pt x="11603" y="10802"/>
                </a:lnTo>
                <a:lnTo>
                  <a:pt x="11605" y="10797"/>
                </a:lnTo>
                <a:lnTo>
                  <a:pt x="11603" y="10796"/>
                </a:lnTo>
                <a:lnTo>
                  <a:pt x="11603" y="10794"/>
                </a:lnTo>
                <a:lnTo>
                  <a:pt x="11602" y="10794"/>
                </a:lnTo>
                <a:lnTo>
                  <a:pt x="11599" y="10794"/>
                </a:lnTo>
                <a:lnTo>
                  <a:pt x="11593" y="10796"/>
                </a:lnTo>
                <a:lnTo>
                  <a:pt x="11587" y="10799"/>
                </a:lnTo>
                <a:lnTo>
                  <a:pt x="11580" y="10803"/>
                </a:lnTo>
                <a:lnTo>
                  <a:pt x="11573" y="10809"/>
                </a:lnTo>
                <a:lnTo>
                  <a:pt x="11560" y="10819"/>
                </a:lnTo>
                <a:lnTo>
                  <a:pt x="11553" y="10823"/>
                </a:lnTo>
                <a:lnTo>
                  <a:pt x="11550" y="10822"/>
                </a:lnTo>
                <a:lnTo>
                  <a:pt x="11550" y="10819"/>
                </a:lnTo>
                <a:lnTo>
                  <a:pt x="11553" y="10817"/>
                </a:lnTo>
                <a:lnTo>
                  <a:pt x="11554" y="10815"/>
                </a:lnTo>
                <a:lnTo>
                  <a:pt x="11557" y="10813"/>
                </a:lnTo>
                <a:lnTo>
                  <a:pt x="11558" y="10810"/>
                </a:lnTo>
                <a:lnTo>
                  <a:pt x="11557" y="10809"/>
                </a:lnTo>
                <a:lnTo>
                  <a:pt x="11554" y="10807"/>
                </a:lnTo>
                <a:lnTo>
                  <a:pt x="11537" y="10802"/>
                </a:lnTo>
                <a:lnTo>
                  <a:pt x="11522" y="10793"/>
                </a:lnTo>
                <a:lnTo>
                  <a:pt x="11517" y="10789"/>
                </a:lnTo>
                <a:lnTo>
                  <a:pt x="11511" y="10783"/>
                </a:lnTo>
                <a:lnTo>
                  <a:pt x="11507" y="10777"/>
                </a:lnTo>
                <a:lnTo>
                  <a:pt x="11501" y="10771"/>
                </a:lnTo>
                <a:lnTo>
                  <a:pt x="11509" y="10755"/>
                </a:lnTo>
                <a:lnTo>
                  <a:pt x="11517" y="10741"/>
                </a:lnTo>
                <a:lnTo>
                  <a:pt x="11511" y="10740"/>
                </a:lnTo>
                <a:lnTo>
                  <a:pt x="11507" y="10738"/>
                </a:lnTo>
                <a:lnTo>
                  <a:pt x="11504" y="10741"/>
                </a:lnTo>
                <a:lnTo>
                  <a:pt x="11501" y="10743"/>
                </a:lnTo>
                <a:lnTo>
                  <a:pt x="11498" y="10751"/>
                </a:lnTo>
                <a:lnTo>
                  <a:pt x="11494" y="10757"/>
                </a:lnTo>
                <a:lnTo>
                  <a:pt x="11492" y="10758"/>
                </a:lnTo>
                <a:lnTo>
                  <a:pt x="11491" y="10763"/>
                </a:lnTo>
                <a:lnTo>
                  <a:pt x="11491" y="10767"/>
                </a:lnTo>
                <a:lnTo>
                  <a:pt x="11492" y="10773"/>
                </a:lnTo>
                <a:lnTo>
                  <a:pt x="11495" y="10786"/>
                </a:lnTo>
                <a:lnTo>
                  <a:pt x="11499" y="10802"/>
                </a:lnTo>
                <a:lnTo>
                  <a:pt x="11509" y="10830"/>
                </a:lnTo>
                <a:lnTo>
                  <a:pt x="11517" y="10849"/>
                </a:lnTo>
                <a:lnTo>
                  <a:pt x="11518" y="10858"/>
                </a:lnTo>
                <a:lnTo>
                  <a:pt x="11520" y="10868"/>
                </a:lnTo>
                <a:lnTo>
                  <a:pt x="11518" y="10876"/>
                </a:lnTo>
                <a:lnTo>
                  <a:pt x="11515" y="10887"/>
                </a:lnTo>
                <a:lnTo>
                  <a:pt x="11511" y="10905"/>
                </a:lnTo>
                <a:lnTo>
                  <a:pt x="11507" y="10928"/>
                </a:lnTo>
                <a:lnTo>
                  <a:pt x="11515" y="10947"/>
                </a:lnTo>
                <a:lnTo>
                  <a:pt x="11524" y="10964"/>
                </a:lnTo>
                <a:lnTo>
                  <a:pt x="11522" y="10969"/>
                </a:lnTo>
                <a:lnTo>
                  <a:pt x="11518" y="10971"/>
                </a:lnTo>
                <a:lnTo>
                  <a:pt x="11512" y="10974"/>
                </a:lnTo>
                <a:lnTo>
                  <a:pt x="11507" y="10974"/>
                </a:lnTo>
                <a:lnTo>
                  <a:pt x="11501" y="10976"/>
                </a:lnTo>
                <a:lnTo>
                  <a:pt x="11495" y="10976"/>
                </a:lnTo>
                <a:lnTo>
                  <a:pt x="11492" y="10977"/>
                </a:lnTo>
                <a:lnTo>
                  <a:pt x="11491" y="10982"/>
                </a:lnTo>
                <a:lnTo>
                  <a:pt x="11492" y="10976"/>
                </a:lnTo>
                <a:lnTo>
                  <a:pt x="11497" y="10967"/>
                </a:lnTo>
                <a:lnTo>
                  <a:pt x="11498" y="10963"/>
                </a:lnTo>
                <a:lnTo>
                  <a:pt x="11497" y="10959"/>
                </a:lnTo>
                <a:lnTo>
                  <a:pt x="11494" y="10957"/>
                </a:lnTo>
                <a:lnTo>
                  <a:pt x="11488" y="10957"/>
                </a:lnTo>
                <a:lnTo>
                  <a:pt x="11475" y="10970"/>
                </a:lnTo>
                <a:lnTo>
                  <a:pt x="11462" y="10980"/>
                </a:lnTo>
                <a:lnTo>
                  <a:pt x="11459" y="10979"/>
                </a:lnTo>
                <a:lnTo>
                  <a:pt x="11456" y="10977"/>
                </a:lnTo>
                <a:lnTo>
                  <a:pt x="11455" y="10976"/>
                </a:lnTo>
                <a:lnTo>
                  <a:pt x="11453" y="10973"/>
                </a:lnTo>
                <a:lnTo>
                  <a:pt x="11452" y="10969"/>
                </a:lnTo>
                <a:lnTo>
                  <a:pt x="11452" y="10961"/>
                </a:lnTo>
                <a:lnTo>
                  <a:pt x="11452" y="10956"/>
                </a:lnTo>
                <a:lnTo>
                  <a:pt x="11452" y="10950"/>
                </a:lnTo>
                <a:lnTo>
                  <a:pt x="11452" y="10947"/>
                </a:lnTo>
                <a:lnTo>
                  <a:pt x="11450" y="10946"/>
                </a:lnTo>
                <a:lnTo>
                  <a:pt x="11455" y="10947"/>
                </a:lnTo>
                <a:lnTo>
                  <a:pt x="11468" y="10951"/>
                </a:lnTo>
                <a:lnTo>
                  <a:pt x="11482" y="10956"/>
                </a:lnTo>
                <a:lnTo>
                  <a:pt x="11486" y="10957"/>
                </a:lnTo>
                <a:lnTo>
                  <a:pt x="11485" y="10953"/>
                </a:lnTo>
                <a:lnTo>
                  <a:pt x="11486" y="10947"/>
                </a:lnTo>
                <a:lnTo>
                  <a:pt x="11488" y="10941"/>
                </a:lnTo>
                <a:lnTo>
                  <a:pt x="11489" y="10935"/>
                </a:lnTo>
                <a:lnTo>
                  <a:pt x="11495" y="10923"/>
                </a:lnTo>
                <a:lnTo>
                  <a:pt x="11498" y="10910"/>
                </a:lnTo>
                <a:lnTo>
                  <a:pt x="11476" y="10907"/>
                </a:lnTo>
                <a:lnTo>
                  <a:pt x="11456" y="10904"/>
                </a:lnTo>
                <a:lnTo>
                  <a:pt x="11440" y="10892"/>
                </a:lnTo>
                <a:lnTo>
                  <a:pt x="11426" y="10882"/>
                </a:lnTo>
                <a:lnTo>
                  <a:pt x="11414" y="10874"/>
                </a:lnTo>
                <a:lnTo>
                  <a:pt x="11404" y="10863"/>
                </a:lnTo>
                <a:lnTo>
                  <a:pt x="11390" y="10862"/>
                </a:lnTo>
                <a:lnTo>
                  <a:pt x="11370" y="10861"/>
                </a:lnTo>
                <a:lnTo>
                  <a:pt x="11360" y="10858"/>
                </a:lnTo>
                <a:lnTo>
                  <a:pt x="11351" y="10856"/>
                </a:lnTo>
                <a:lnTo>
                  <a:pt x="11347" y="10856"/>
                </a:lnTo>
                <a:lnTo>
                  <a:pt x="11344" y="10856"/>
                </a:lnTo>
                <a:lnTo>
                  <a:pt x="11341" y="10858"/>
                </a:lnTo>
                <a:lnTo>
                  <a:pt x="11340" y="10861"/>
                </a:lnTo>
                <a:lnTo>
                  <a:pt x="11340" y="10865"/>
                </a:lnTo>
                <a:lnTo>
                  <a:pt x="11342" y="10869"/>
                </a:lnTo>
                <a:lnTo>
                  <a:pt x="11347" y="10875"/>
                </a:lnTo>
                <a:lnTo>
                  <a:pt x="11354" y="10881"/>
                </a:lnTo>
                <a:lnTo>
                  <a:pt x="11360" y="10887"/>
                </a:lnTo>
                <a:lnTo>
                  <a:pt x="11367" y="10892"/>
                </a:lnTo>
                <a:lnTo>
                  <a:pt x="11371" y="10898"/>
                </a:lnTo>
                <a:lnTo>
                  <a:pt x="11374" y="10905"/>
                </a:lnTo>
                <a:lnTo>
                  <a:pt x="11374" y="10908"/>
                </a:lnTo>
                <a:lnTo>
                  <a:pt x="11373" y="10912"/>
                </a:lnTo>
                <a:lnTo>
                  <a:pt x="11370" y="10917"/>
                </a:lnTo>
                <a:lnTo>
                  <a:pt x="11365" y="10920"/>
                </a:lnTo>
                <a:lnTo>
                  <a:pt x="11357" y="10925"/>
                </a:lnTo>
                <a:lnTo>
                  <a:pt x="11350" y="10928"/>
                </a:lnTo>
                <a:lnTo>
                  <a:pt x="11342" y="10931"/>
                </a:lnTo>
                <a:lnTo>
                  <a:pt x="11340" y="10934"/>
                </a:lnTo>
                <a:lnTo>
                  <a:pt x="11337" y="10937"/>
                </a:lnTo>
                <a:lnTo>
                  <a:pt x="11337" y="10940"/>
                </a:lnTo>
                <a:lnTo>
                  <a:pt x="11337" y="10943"/>
                </a:lnTo>
                <a:lnTo>
                  <a:pt x="11337" y="10946"/>
                </a:lnTo>
                <a:lnTo>
                  <a:pt x="11337" y="10948"/>
                </a:lnTo>
                <a:lnTo>
                  <a:pt x="11334" y="10953"/>
                </a:lnTo>
                <a:lnTo>
                  <a:pt x="11334" y="10954"/>
                </a:lnTo>
                <a:lnTo>
                  <a:pt x="11332" y="10956"/>
                </a:lnTo>
                <a:lnTo>
                  <a:pt x="11334" y="10957"/>
                </a:lnTo>
                <a:lnTo>
                  <a:pt x="11335" y="10959"/>
                </a:lnTo>
                <a:lnTo>
                  <a:pt x="11340" y="10961"/>
                </a:lnTo>
                <a:lnTo>
                  <a:pt x="11345" y="10963"/>
                </a:lnTo>
                <a:lnTo>
                  <a:pt x="11350" y="10966"/>
                </a:lnTo>
                <a:lnTo>
                  <a:pt x="11355" y="10969"/>
                </a:lnTo>
                <a:lnTo>
                  <a:pt x="11358" y="10971"/>
                </a:lnTo>
                <a:lnTo>
                  <a:pt x="11358" y="10974"/>
                </a:lnTo>
                <a:lnTo>
                  <a:pt x="11357" y="10983"/>
                </a:lnTo>
                <a:lnTo>
                  <a:pt x="11355" y="10993"/>
                </a:lnTo>
                <a:lnTo>
                  <a:pt x="11335" y="11002"/>
                </a:lnTo>
                <a:lnTo>
                  <a:pt x="11318" y="11012"/>
                </a:lnTo>
                <a:lnTo>
                  <a:pt x="11304" y="11019"/>
                </a:lnTo>
                <a:lnTo>
                  <a:pt x="11291" y="11026"/>
                </a:lnTo>
                <a:lnTo>
                  <a:pt x="11296" y="11031"/>
                </a:lnTo>
                <a:lnTo>
                  <a:pt x="11308" y="11033"/>
                </a:lnTo>
                <a:lnTo>
                  <a:pt x="11314" y="11036"/>
                </a:lnTo>
                <a:lnTo>
                  <a:pt x="11319" y="11041"/>
                </a:lnTo>
                <a:lnTo>
                  <a:pt x="11325" y="11046"/>
                </a:lnTo>
                <a:lnTo>
                  <a:pt x="11328" y="11055"/>
                </a:lnTo>
                <a:lnTo>
                  <a:pt x="11329" y="11058"/>
                </a:lnTo>
                <a:lnTo>
                  <a:pt x="11332" y="11058"/>
                </a:lnTo>
                <a:lnTo>
                  <a:pt x="11337" y="11058"/>
                </a:lnTo>
                <a:lnTo>
                  <a:pt x="11341" y="11056"/>
                </a:lnTo>
                <a:lnTo>
                  <a:pt x="11348" y="11054"/>
                </a:lnTo>
                <a:lnTo>
                  <a:pt x="11351" y="11054"/>
                </a:lnTo>
                <a:lnTo>
                  <a:pt x="11353" y="11058"/>
                </a:lnTo>
                <a:lnTo>
                  <a:pt x="11353" y="11059"/>
                </a:lnTo>
                <a:lnTo>
                  <a:pt x="11350" y="11061"/>
                </a:lnTo>
                <a:lnTo>
                  <a:pt x="11347" y="11062"/>
                </a:lnTo>
                <a:lnTo>
                  <a:pt x="11344" y="11062"/>
                </a:lnTo>
                <a:lnTo>
                  <a:pt x="11341" y="11064"/>
                </a:lnTo>
                <a:lnTo>
                  <a:pt x="11340" y="11067"/>
                </a:lnTo>
                <a:lnTo>
                  <a:pt x="11338" y="11069"/>
                </a:lnTo>
                <a:lnTo>
                  <a:pt x="11338" y="11084"/>
                </a:lnTo>
                <a:lnTo>
                  <a:pt x="11337" y="11094"/>
                </a:lnTo>
                <a:lnTo>
                  <a:pt x="11338" y="11105"/>
                </a:lnTo>
                <a:lnTo>
                  <a:pt x="11342" y="11120"/>
                </a:lnTo>
                <a:lnTo>
                  <a:pt x="11334" y="11133"/>
                </a:lnTo>
                <a:lnTo>
                  <a:pt x="11327" y="11146"/>
                </a:lnTo>
                <a:lnTo>
                  <a:pt x="11334" y="11147"/>
                </a:lnTo>
                <a:lnTo>
                  <a:pt x="11342" y="11149"/>
                </a:lnTo>
                <a:lnTo>
                  <a:pt x="11347" y="11156"/>
                </a:lnTo>
                <a:lnTo>
                  <a:pt x="11351" y="11162"/>
                </a:lnTo>
                <a:lnTo>
                  <a:pt x="11354" y="11167"/>
                </a:lnTo>
                <a:lnTo>
                  <a:pt x="11360" y="11173"/>
                </a:lnTo>
                <a:lnTo>
                  <a:pt x="11373" y="11180"/>
                </a:lnTo>
                <a:lnTo>
                  <a:pt x="11386" y="11187"/>
                </a:lnTo>
                <a:lnTo>
                  <a:pt x="11387" y="11187"/>
                </a:lnTo>
                <a:lnTo>
                  <a:pt x="11389" y="11186"/>
                </a:lnTo>
                <a:lnTo>
                  <a:pt x="11390" y="11182"/>
                </a:lnTo>
                <a:lnTo>
                  <a:pt x="11390" y="11177"/>
                </a:lnTo>
                <a:lnTo>
                  <a:pt x="11393" y="11170"/>
                </a:lnTo>
                <a:lnTo>
                  <a:pt x="11394" y="11166"/>
                </a:lnTo>
                <a:lnTo>
                  <a:pt x="11393" y="11157"/>
                </a:lnTo>
                <a:lnTo>
                  <a:pt x="11393" y="11150"/>
                </a:lnTo>
                <a:lnTo>
                  <a:pt x="11394" y="11146"/>
                </a:lnTo>
                <a:lnTo>
                  <a:pt x="11396" y="11143"/>
                </a:lnTo>
                <a:lnTo>
                  <a:pt x="11399" y="11143"/>
                </a:lnTo>
                <a:lnTo>
                  <a:pt x="11403" y="11144"/>
                </a:lnTo>
                <a:lnTo>
                  <a:pt x="11407" y="11147"/>
                </a:lnTo>
                <a:lnTo>
                  <a:pt x="11413" y="11151"/>
                </a:lnTo>
                <a:lnTo>
                  <a:pt x="11414" y="11164"/>
                </a:lnTo>
                <a:lnTo>
                  <a:pt x="11419" y="11179"/>
                </a:lnTo>
                <a:lnTo>
                  <a:pt x="11417" y="11189"/>
                </a:lnTo>
                <a:lnTo>
                  <a:pt x="11419" y="11198"/>
                </a:lnTo>
                <a:lnTo>
                  <a:pt x="11433" y="11202"/>
                </a:lnTo>
                <a:lnTo>
                  <a:pt x="11449" y="11206"/>
                </a:lnTo>
                <a:lnTo>
                  <a:pt x="11446" y="11213"/>
                </a:lnTo>
                <a:lnTo>
                  <a:pt x="11443" y="11221"/>
                </a:lnTo>
                <a:lnTo>
                  <a:pt x="11455" y="11226"/>
                </a:lnTo>
                <a:lnTo>
                  <a:pt x="11466" y="11232"/>
                </a:lnTo>
                <a:lnTo>
                  <a:pt x="11488" y="11239"/>
                </a:lnTo>
                <a:lnTo>
                  <a:pt x="11507" y="11248"/>
                </a:lnTo>
                <a:lnTo>
                  <a:pt x="11511" y="11254"/>
                </a:lnTo>
                <a:lnTo>
                  <a:pt x="11514" y="11262"/>
                </a:lnTo>
                <a:lnTo>
                  <a:pt x="11515" y="11272"/>
                </a:lnTo>
                <a:lnTo>
                  <a:pt x="11517" y="11281"/>
                </a:lnTo>
                <a:lnTo>
                  <a:pt x="11518" y="11287"/>
                </a:lnTo>
                <a:lnTo>
                  <a:pt x="11521" y="11290"/>
                </a:lnTo>
                <a:lnTo>
                  <a:pt x="11522" y="11290"/>
                </a:lnTo>
                <a:lnTo>
                  <a:pt x="11525" y="11287"/>
                </a:lnTo>
                <a:lnTo>
                  <a:pt x="11530" y="11284"/>
                </a:lnTo>
                <a:lnTo>
                  <a:pt x="11533" y="11278"/>
                </a:lnTo>
                <a:lnTo>
                  <a:pt x="11545" y="11280"/>
                </a:lnTo>
                <a:lnTo>
                  <a:pt x="11558" y="11283"/>
                </a:lnTo>
                <a:lnTo>
                  <a:pt x="11558" y="11293"/>
                </a:lnTo>
                <a:lnTo>
                  <a:pt x="11558" y="11301"/>
                </a:lnTo>
                <a:lnTo>
                  <a:pt x="11583" y="11301"/>
                </a:lnTo>
                <a:lnTo>
                  <a:pt x="11600" y="11301"/>
                </a:lnTo>
                <a:lnTo>
                  <a:pt x="11590" y="11313"/>
                </a:lnTo>
                <a:lnTo>
                  <a:pt x="11579" y="11323"/>
                </a:lnTo>
                <a:lnTo>
                  <a:pt x="11586" y="11324"/>
                </a:lnTo>
                <a:lnTo>
                  <a:pt x="11590" y="11326"/>
                </a:lnTo>
                <a:lnTo>
                  <a:pt x="11594" y="11330"/>
                </a:lnTo>
                <a:lnTo>
                  <a:pt x="11599" y="11334"/>
                </a:lnTo>
                <a:lnTo>
                  <a:pt x="11606" y="11342"/>
                </a:lnTo>
                <a:lnTo>
                  <a:pt x="11613" y="11349"/>
                </a:lnTo>
                <a:lnTo>
                  <a:pt x="11617" y="11344"/>
                </a:lnTo>
                <a:lnTo>
                  <a:pt x="11622" y="11340"/>
                </a:lnTo>
                <a:lnTo>
                  <a:pt x="11632" y="11344"/>
                </a:lnTo>
                <a:lnTo>
                  <a:pt x="11642" y="11350"/>
                </a:lnTo>
                <a:lnTo>
                  <a:pt x="11636" y="11362"/>
                </a:lnTo>
                <a:lnTo>
                  <a:pt x="11630" y="11372"/>
                </a:lnTo>
                <a:lnTo>
                  <a:pt x="11636" y="11367"/>
                </a:lnTo>
                <a:lnTo>
                  <a:pt x="11648" y="11360"/>
                </a:lnTo>
                <a:lnTo>
                  <a:pt x="11656" y="11365"/>
                </a:lnTo>
                <a:lnTo>
                  <a:pt x="11665" y="11367"/>
                </a:lnTo>
                <a:lnTo>
                  <a:pt x="11655" y="11342"/>
                </a:lnTo>
                <a:lnTo>
                  <a:pt x="11645" y="11326"/>
                </a:lnTo>
                <a:lnTo>
                  <a:pt x="11635" y="11314"/>
                </a:lnTo>
                <a:lnTo>
                  <a:pt x="11626" y="11304"/>
                </a:lnTo>
                <a:lnTo>
                  <a:pt x="11625" y="11297"/>
                </a:lnTo>
                <a:lnTo>
                  <a:pt x="11625" y="11287"/>
                </a:lnTo>
                <a:lnTo>
                  <a:pt x="11623" y="11281"/>
                </a:lnTo>
                <a:lnTo>
                  <a:pt x="11622" y="11277"/>
                </a:lnTo>
                <a:lnTo>
                  <a:pt x="11620" y="11272"/>
                </a:lnTo>
                <a:lnTo>
                  <a:pt x="11616" y="11270"/>
                </a:lnTo>
                <a:lnTo>
                  <a:pt x="11600" y="11255"/>
                </a:lnTo>
                <a:lnTo>
                  <a:pt x="11584" y="11244"/>
                </a:lnTo>
                <a:lnTo>
                  <a:pt x="11567" y="11236"/>
                </a:lnTo>
                <a:lnTo>
                  <a:pt x="11551" y="11228"/>
                </a:lnTo>
                <a:lnTo>
                  <a:pt x="11534" y="11218"/>
                </a:lnTo>
                <a:lnTo>
                  <a:pt x="11518" y="11202"/>
                </a:lnTo>
                <a:lnTo>
                  <a:pt x="11502" y="11187"/>
                </a:lnTo>
                <a:lnTo>
                  <a:pt x="11488" y="11172"/>
                </a:lnTo>
                <a:lnTo>
                  <a:pt x="11475" y="11154"/>
                </a:lnTo>
                <a:lnTo>
                  <a:pt x="11463" y="11137"/>
                </a:lnTo>
                <a:lnTo>
                  <a:pt x="11452" y="11118"/>
                </a:lnTo>
                <a:lnTo>
                  <a:pt x="11443" y="11100"/>
                </a:lnTo>
                <a:lnTo>
                  <a:pt x="11437" y="11082"/>
                </a:lnTo>
                <a:lnTo>
                  <a:pt x="11435" y="11065"/>
                </a:lnTo>
                <a:lnTo>
                  <a:pt x="11442" y="11059"/>
                </a:lnTo>
                <a:lnTo>
                  <a:pt x="11456" y="11054"/>
                </a:lnTo>
                <a:lnTo>
                  <a:pt x="11472" y="11048"/>
                </a:lnTo>
                <a:lnTo>
                  <a:pt x="11488" y="11045"/>
                </a:lnTo>
                <a:lnTo>
                  <a:pt x="11499" y="11046"/>
                </a:lnTo>
                <a:lnTo>
                  <a:pt x="11508" y="11048"/>
                </a:lnTo>
                <a:lnTo>
                  <a:pt x="11511" y="11049"/>
                </a:lnTo>
                <a:lnTo>
                  <a:pt x="11514" y="11049"/>
                </a:lnTo>
                <a:lnTo>
                  <a:pt x="11517" y="11049"/>
                </a:lnTo>
                <a:lnTo>
                  <a:pt x="11517" y="11046"/>
                </a:lnTo>
                <a:lnTo>
                  <a:pt x="11520" y="11043"/>
                </a:lnTo>
                <a:lnTo>
                  <a:pt x="11521" y="11041"/>
                </a:lnTo>
                <a:lnTo>
                  <a:pt x="11524" y="11039"/>
                </a:lnTo>
                <a:lnTo>
                  <a:pt x="11527" y="11038"/>
                </a:lnTo>
                <a:lnTo>
                  <a:pt x="11534" y="11036"/>
                </a:lnTo>
                <a:lnTo>
                  <a:pt x="11540" y="11035"/>
                </a:lnTo>
                <a:lnTo>
                  <a:pt x="11547" y="11035"/>
                </a:lnTo>
                <a:lnTo>
                  <a:pt x="11554" y="11035"/>
                </a:lnTo>
                <a:lnTo>
                  <a:pt x="11561" y="11033"/>
                </a:lnTo>
                <a:lnTo>
                  <a:pt x="11566" y="11029"/>
                </a:lnTo>
                <a:lnTo>
                  <a:pt x="11579" y="11029"/>
                </a:lnTo>
                <a:lnTo>
                  <a:pt x="11590" y="11029"/>
                </a:lnTo>
                <a:lnTo>
                  <a:pt x="11590" y="11020"/>
                </a:lnTo>
                <a:lnTo>
                  <a:pt x="11590" y="11012"/>
                </a:lnTo>
                <a:lnTo>
                  <a:pt x="11606" y="11007"/>
                </a:lnTo>
                <a:lnTo>
                  <a:pt x="11626" y="11005"/>
                </a:lnTo>
                <a:lnTo>
                  <a:pt x="11638" y="11003"/>
                </a:lnTo>
                <a:lnTo>
                  <a:pt x="11648" y="11002"/>
                </a:lnTo>
                <a:lnTo>
                  <a:pt x="11656" y="10999"/>
                </a:lnTo>
                <a:lnTo>
                  <a:pt x="11664" y="10996"/>
                </a:lnTo>
                <a:lnTo>
                  <a:pt x="11674" y="10986"/>
                </a:lnTo>
                <a:lnTo>
                  <a:pt x="11685" y="10976"/>
                </a:lnTo>
                <a:lnTo>
                  <a:pt x="11759" y="10954"/>
                </a:lnTo>
                <a:lnTo>
                  <a:pt x="11797" y="10963"/>
                </a:lnTo>
                <a:lnTo>
                  <a:pt x="11835" y="10937"/>
                </a:lnTo>
                <a:lnTo>
                  <a:pt x="11868" y="10908"/>
                </a:lnTo>
                <a:lnTo>
                  <a:pt x="11871" y="10892"/>
                </a:lnTo>
                <a:lnTo>
                  <a:pt x="11893" y="10869"/>
                </a:lnTo>
                <a:lnTo>
                  <a:pt x="11923" y="10869"/>
                </a:lnTo>
                <a:lnTo>
                  <a:pt x="11936" y="10872"/>
                </a:lnTo>
                <a:lnTo>
                  <a:pt x="11949" y="10878"/>
                </a:lnTo>
                <a:lnTo>
                  <a:pt x="11953" y="10879"/>
                </a:lnTo>
                <a:lnTo>
                  <a:pt x="11957" y="10882"/>
                </a:lnTo>
                <a:lnTo>
                  <a:pt x="11962" y="10885"/>
                </a:lnTo>
                <a:lnTo>
                  <a:pt x="11966" y="10884"/>
                </a:lnTo>
                <a:lnTo>
                  <a:pt x="11976" y="10881"/>
                </a:lnTo>
                <a:lnTo>
                  <a:pt x="11985" y="10882"/>
                </a:lnTo>
                <a:lnTo>
                  <a:pt x="11988" y="10882"/>
                </a:lnTo>
                <a:lnTo>
                  <a:pt x="11990" y="10885"/>
                </a:lnTo>
                <a:lnTo>
                  <a:pt x="11992" y="10888"/>
                </a:lnTo>
                <a:lnTo>
                  <a:pt x="11993" y="10892"/>
                </a:lnTo>
                <a:lnTo>
                  <a:pt x="11995" y="10894"/>
                </a:lnTo>
                <a:lnTo>
                  <a:pt x="11998" y="10895"/>
                </a:lnTo>
                <a:lnTo>
                  <a:pt x="12002" y="10895"/>
                </a:lnTo>
                <a:lnTo>
                  <a:pt x="12008" y="10895"/>
                </a:lnTo>
                <a:lnTo>
                  <a:pt x="12018" y="10894"/>
                </a:lnTo>
                <a:lnTo>
                  <a:pt x="12024" y="10894"/>
                </a:lnTo>
                <a:lnTo>
                  <a:pt x="12039" y="10897"/>
                </a:lnTo>
                <a:lnTo>
                  <a:pt x="12052" y="10902"/>
                </a:lnTo>
                <a:lnTo>
                  <a:pt x="12064" y="10910"/>
                </a:lnTo>
                <a:lnTo>
                  <a:pt x="12077" y="10920"/>
                </a:lnTo>
                <a:lnTo>
                  <a:pt x="12085" y="10921"/>
                </a:lnTo>
                <a:lnTo>
                  <a:pt x="12096" y="10923"/>
                </a:lnTo>
                <a:lnTo>
                  <a:pt x="12104" y="10928"/>
                </a:lnTo>
                <a:lnTo>
                  <a:pt x="12113" y="10934"/>
                </a:lnTo>
                <a:lnTo>
                  <a:pt x="12129" y="10938"/>
                </a:lnTo>
                <a:lnTo>
                  <a:pt x="12145" y="10940"/>
                </a:lnTo>
                <a:lnTo>
                  <a:pt x="12150" y="10946"/>
                </a:lnTo>
                <a:lnTo>
                  <a:pt x="12156" y="10954"/>
                </a:lnTo>
                <a:lnTo>
                  <a:pt x="12166" y="10954"/>
                </a:lnTo>
                <a:lnTo>
                  <a:pt x="12178" y="10954"/>
                </a:lnTo>
                <a:lnTo>
                  <a:pt x="12182" y="10959"/>
                </a:lnTo>
                <a:lnTo>
                  <a:pt x="12188" y="10963"/>
                </a:lnTo>
                <a:lnTo>
                  <a:pt x="12196" y="10970"/>
                </a:lnTo>
                <a:lnTo>
                  <a:pt x="12204" y="10977"/>
                </a:lnTo>
                <a:lnTo>
                  <a:pt x="12209" y="10984"/>
                </a:lnTo>
                <a:lnTo>
                  <a:pt x="12215" y="10993"/>
                </a:lnTo>
                <a:lnTo>
                  <a:pt x="12215" y="11000"/>
                </a:lnTo>
                <a:lnTo>
                  <a:pt x="12214" y="11009"/>
                </a:lnTo>
                <a:lnTo>
                  <a:pt x="12214" y="11012"/>
                </a:lnTo>
                <a:lnTo>
                  <a:pt x="12214" y="11016"/>
                </a:lnTo>
                <a:lnTo>
                  <a:pt x="12215" y="11020"/>
                </a:lnTo>
                <a:lnTo>
                  <a:pt x="12217" y="11025"/>
                </a:lnTo>
                <a:lnTo>
                  <a:pt x="12221" y="11025"/>
                </a:lnTo>
                <a:lnTo>
                  <a:pt x="12224" y="11023"/>
                </a:lnTo>
                <a:lnTo>
                  <a:pt x="12225" y="11022"/>
                </a:lnTo>
                <a:lnTo>
                  <a:pt x="12227" y="11022"/>
                </a:lnTo>
                <a:lnTo>
                  <a:pt x="12228" y="11023"/>
                </a:lnTo>
                <a:lnTo>
                  <a:pt x="12231" y="11025"/>
                </a:lnTo>
                <a:lnTo>
                  <a:pt x="12235" y="11029"/>
                </a:lnTo>
                <a:lnTo>
                  <a:pt x="12238" y="11033"/>
                </a:lnTo>
                <a:lnTo>
                  <a:pt x="12235" y="11036"/>
                </a:lnTo>
                <a:lnTo>
                  <a:pt x="12228" y="11041"/>
                </a:lnTo>
                <a:lnTo>
                  <a:pt x="12221" y="11051"/>
                </a:lnTo>
                <a:lnTo>
                  <a:pt x="12218" y="11062"/>
                </a:lnTo>
                <a:lnTo>
                  <a:pt x="12217" y="11065"/>
                </a:lnTo>
                <a:lnTo>
                  <a:pt x="12217" y="11067"/>
                </a:lnTo>
                <a:lnTo>
                  <a:pt x="12218" y="11068"/>
                </a:lnTo>
                <a:lnTo>
                  <a:pt x="12219" y="11069"/>
                </a:lnTo>
                <a:lnTo>
                  <a:pt x="12224" y="11071"/>
                </a:lnTo>
                <a:lnTo>
                  <a:pt x="12229" y="11071"/>
                </a:lnTo>
                <a:lnTo>
                  <a:pt x="12242" y="11071"/>
                </a:lnTo>
                <a:lnTo>
                  <a:pt x="12251" y="11074"/>
                </a:lnTo>
                <a:lnTo>
                  <a:pt x="12251" y="11095"/>
                </a:lnTo>
                <a:lnTo>
                  <a:pt x="12248" y="11111"/>
                </a:lnTo>
                <a:lnTo>
                  <a:pt x="12248" y="11117"/>
                </a:lnTo>
                <a:lnTo>
                  <a:pt x="12247" y="11121"/>
                </a:lnTo>
                <a:lnTo>
                  <a:pt x="12247" y="11126"/>
                </a:lnTo>
                <a:lnTo>
                  <a:pt x="12250" y="11128"/>
                </a:lnTo>
                <a:lnTo>
                  <a:pt x="12254" y="11131"/>
                </a:lnTo>
                <a:lnTo>
                  <a:pt x="12263" y="11134"/>
                </a:lnTo>
                <a:lnTo>
                  <a:pt x="12265" y="11136"/>
                </a:lnTo>
                <a:lnTo>
                  <a:pt x="12268" y="11134"/>
                </a:lnTo>
                <a:lnTo>
                  <a:pt x="12271" y="11131"/>
                </a:lnTo>
                <a:lnTo>
                  <a:pt x="12273" y="11127"/>
                </a:lnTo>
                <a:lnTo>
                  <a:pt x="12280" y="11128"/>
                </a:lnTo>
                <a:lnTo>
                  <a:pt x="12294" y="11133"/>
                </a:lnTo>
                <a:lnTo>
                  <a:pt x="12300" y="11136"/>
                </a:lnTo>
                <a:lnTo>
                  <a:pt x="12306" y="11139"/>
                </a:lnTo>
                <a:lnTo>
                  <a:pt x="12310" y="11144"/>
                </a:lnTo>
                <a:lnTo>
                  <a:pt x="12316" y="11150"/>
                </a:lnTo>
                <a:lnTo>
                  <a:pt x="12319" y="11154"/>
                </a:lnTo>
                <a:lnTo>
                  <a:pt x="12323" y="11157"/>
                </a:lnTo>
                <a:lnTo>
                  <a:pt x="12329" y="11160"/>
                </a:lnTo>
                <a:lnTo>
                  <a:pt x="12335" y="11163"/>
                </a:lnTo>
                <a:lnTo>
                  <a:pt x="12337" y="11162"/>
                </a:lnTo>
                <a:lnTo>
                  <a:pt x="12343" y="11160"/>
                </a:lnTo>
                <a:lnTo>
                  <a:pt x="12355" y="11163"/>
                </a:lnTo>
                <a:lnTo>
                  <a:pt x="12366" y="11166"/>
                </a:lnTo>
                <a:lnTo>
                  <a:pt x="12384" y="11169"/>
                </a:lnTo>
                <a:lnTo>
                  <a:pt x="12398" y="11170"/>
                </a:lnTo>
                <a:lnTo>
                  <a:pt x="12402" y="11166"/>
                </a:lnTo>
                <a:lnTo>
                  <a:pt x="12408" y="11164"/>
                </a:lnTo>
                <a:lnTo>
                  <a:pt x="12418" y="11169"/>
                </a:lnTo>
                <a:lnTo>
                  <a:pt x="12431" y="11175"/>
                </a:lnTo>
                <a:lnTo>
                  <a:pt x="12438" y="11179"/>
                </a:lnTo>
                <a:lnTo>
                  <a:pt x="12444" y="11185"/>
                </a:lnTo>
                <a:lnTo>
                  <a:pt x="12448" y="11189"/>
                </a:lnTo>
                <a:lnTo>
                  <a:pt x="12451" y="11195"/>
                </a:lnTo>
                <a:lnTo>
                  <a:pt x="12456" y="11199"/>
                </a:lnTo>
                <a:lnTo>
                  <a:pt x="12461" y="11203"/>
                </a:lnTo>
                <a:lnTo>
                  <a:pt x="12469" y="11206"/>
                </a:lnTo>
                <a:lnTo>
                  <a:pt x="12476" y="11208"/>
                </a:lnTo>
                <a:lnTo>
                  <a:pt x="12492" y="11211"/>
                </a:lnTo>
                <a:lnTo>
                  <a:pt x="12506" y="11211"/>
                </a:lnTo>
                <a:lnTo>
                  <a:pt x="12522" y="11206"/>
                </a:lnTo>
                <a:lnTo>
                  <a:pt x="12536" y="11205"/>
                </a:lnTo>
                <a:lnTo>
                  <a:pt x="12553" y="11208"/>
                </a:lnTo>
                <a:lnTo>
                  <a:pt x="12568" y="11212"/>
                </a:lnTo>
                <a:lnTo>
                  <a:pt x="12568" y="11215"/>
                </a:lnTo>
                <a:lnTo>
                  <a:pt x="12568" y="11221"/>
                </a:lnTo>
                <a:lnTo>
                  <a:pt x="12566" y="11221"/>
                </a:lnTo>
                <a:lnTo>
                  <a:pt x="12564" y="11221"/>
                </a:lnTo>
                <a:lnTo>
                  <a:pt x="12564" y="11226"/>
                </a:lnTo>
                <a:lnTo>
                  <a:pt x="12564" y="11232"/>
                </a:lnTo>
                <a:lnTo>
                  <a:pt x="12561" y="11235"/>
                </a:lnTo>
                <a:lnTo>
                  <a:pt x="12559" y="11236"/>
                </a:lnTo>
                <a:lnTo>
                  <a:pt x="12559" y="11238"/>
                </a:lnTo>
                <a:lnTo>
                  <a:pt x="12558" y="11241"/>
                </a:lnTo>
                <a:lnTo>
                  <a:pt x="12556" y="11244"/>
                </a:lnTo>
                <a:lnTo>
                  <a:pt x="12556" y="11247"/>
                </a:lnTo>
                <a:lnTo>
                  <a:pt x="12556" y="11249"/>
                </a:lnTo>
                <a:lnTo>
                  <a:pt x="12558" y="11254"/>
                </a:lnTo>
                <a:lnTo>
                  <a:pt x="12562" y="11257"/>
                </a:lnTo>
                <a:lnTo>
                  <a:pt x="12566" y="11259"/>
                </a:lnTo>
                <a:lnTo>
                  <a:pt x="12571" y="11262"/>
                </a:lnTo>
                <a:lnTo>
                  <a:pt x="12575" y="11264"/>
                </a:lnTo>
                <a:lnTo>
                  <a:pt x="12577" y="11255"/>
                </a:lnTo>
                <a:lnTo>
                  <a:pt x="12578" y="11247"/>
                </a:lnTo>
                <a:lnTo>
                  <a:pt x="12582" y="11252"/>
                </a:lnTo>
                <a:lnTo>
                  <a:pt x="12591" y="11261"/>
                </a:lnTo>
                <a:lnTo>
                  <a:pt x="12591" y="11264"/>
                </a:lnTo>
                <a:lnTo>
                  <a:pt x="12592" y="11267"/>
                </a:lnTo>
                <a:lnTo>
                  <a:pt x="12597" y="11268"/>
                </a:lnTo>
                <a:lnTo>
                  <a:pt x="12598" y="11271"/>
                </a:lnTo>
                <a:lnTo>
                  <a:pt x="12595" y="11274"/>
                </a:lnTo>
                <a:lnTo>
                  <a:pt x="12594" y="11277"/>
                </a:lnTo>
                <a:lnTo>
                  <a:pt x="12579" y="11277"/>
                </a:lnTo>
                <a:lnTo>
                  <a:pt x="12566" y="11278"/>
                </a:lnTo>
                <a:lnTo>
                  <a:pt x="12561" y="11281"/>
                </a:lnTo>
                <a:lnTo>
                  <a:pt x="12555" y="11285"/>
                </a:lnTo>
                <a:lnTo>
                  <a:pt x="12551" y="11293"/>
                </a:lnTo>
                <a:lnTo>
                  <a:pt x="12549" y="11303"/>
                </a:lnTo>
                <a:lnTo>
                  <a:pt x="12556" y="11308"/>
                </a:lnTo>
                <a:lnTo>
                  <a:pt x="12562" y="11310"/>
                </a:lnTo>
                <a:lnTo>
                  <a:pt x="12568" y="11304"/>
                </a:lnTo>
                <a:lnTo>
                  <a:pt x="12578" y="11297"/>
                </a:lnTo>
                <a:lnTo>
                  <a:pt x="12591" y="11306"/>
                </a:lnTo>
                <a:lnTo>
                  <a:pt x="12602" y="11311"/>
                </a:lnTo>
                <a:lnTo>
                  <a:pt x="12617" y="11307"/>
                </a:lnTo>
                <a:lnTo>
                  <a:pt x="12630" y="11304"/>
                </a:lnTo>
                <a:lnTo>
                  <a:pt x="12640" y="11303"/>
                </a:lnTo>
                <a:lnTo>
                  <a:pt x="12649" y="11301"/>
                </a:lnTo>
                <a:lnTo>
                  <a:pt x="12651" y="11300"/>
                </a:lnTo>
                <a:lnTo>
                  <a:pt x="12653" y="11298"/>
                </a:lnTo>
                <a:lnTo>
                  <a:pt x="12656" y="11295"/>
                </a:lnTo>
                <a:lnTo>
                  <a:pt x="12656" y="11293"/>
                </a:lnTo>
                <a:lnTo>
                  <a:pt x="12659" y="11284"/>
                </a:lnTo>
                <a:lnTo>
                  <a:pt x="12661" y="11278"/>
                </a:lnTo>
                <a:lnTo>
                  <a:pt x="12669" y="11267"/>
                </a:lnTo>
                <a:lnTo>
                  <a:pt x="12677" y="11255"/>
                </a:lnTo>
                <a:lnTo>
                  <a:pt x="12685" y="11244"/>
                </a:lnTo>
                <a:lnTo>
                  <a:pt x="12693" y="11234"/>
                </a:lnTo>
                <a:lnTo>
                  <a:pt x="12710" y="11209"/>
                </a:lnTo>
                <a:lnTo>
                  <a:pt x="12735" y="11177"/>
                </a:lnTo>
                <a:lnTo>
                  <a:pt x="12762" y="11141"/>
                </a:lnTo>
                <a:lnTo>
                  <a:pt x="12788" y="11105"/>
                </a:lnTo>
                <a:lnTo>
                  <a:pt x="12808" y="11078"/>
                </a:lnTo>
                <a:lnTo>
                  <a:pt x="12831" y="11049"/>
                </a:lnTo>
                <a:lnTo>
                  <a:pt x="12843" y="11035"/>
                </a:lnTo>
                <a:lnTo>
                  <a:pt x="12854" y="11020"/>
                </a:lnTo>
                <a:lnTo>
                  <a:pt x="12865" y="11006"/>
                </a:lnTo>
                <a:lnTo>
                  <a:pt x="12873" y="10992"/>
                </a:lnTo>
                <a:lnTo>
                  <a:pt x="12893" y="10964"/>
                </a:lnTo>
                <a:lnTo>
                  <a:pt x="12916" y="10935"/>
                </a:lnTo>
                <a:lnTo>
                  <a:pt x="12939" y="10907"/>
                </a:lnTo>
                <a:lnTo>
                  <a:pt x="12961" y="10881"/>
                </a:lnTo>
                <a:lnTo>
                  <a:pt x="12985" y="10851"/>
                </a:lnTo>
                <a:lnTo>
                  <a:pt x="13013" y="10817"/>
                </a:lnTo>
                <a:lnTo>
                  <a:pt x="13042" y="10783"/>
                </a:lnTo>
                <a:lnTo>
                  <a:pt x="13069" y="10751"/>
                </a:lnTo>
                <a:lnTo>
                  <a:pt x="13109" y="10704"/>
                </a:lnTo>
                <a:lnTo>
                  <a:pt x="13151" y="10656"/>
                </a:lnTo>
                <a:lnTo>
                  <a:pt x="13190" y="10610"/>
                </a:lnTo>
                <a:lnTo>
                  <a:pt x="13226" y="10567"/>
                </a:lnTo>
                <a:lnTo>
                  <a:pt x="13263" y="10521"/>
                </a:lnTo>
                <a:lnTo>
                  <a:pt x="13299" y="10478"/>
                </a:lnTo>
                <a:lnTo>
                  <a:pt x="13333" y="10439"/>
                </a:lnTo>
                <a:lnTo>
                  <a:pt x="13364" y="10403"/>
                </a:lnTo>
                <a:lnTo>
                  <a:pt x="13410" y="10348"/>
                </a:lnTo>
                <a:lnTo>
                  <a:pt x="13453" y="10300"/>
                </a:lnTo>
                <a:lnTo>
                  <a:pt x="13492" y="10257"/>
                </a:lnTo>
                <a:lnTo>
                  <a:pt x="13530" y="10218"/>
                </a:lnTo>
                <a:lnTo>
                  <a:pt x="13569" y="10178"/>
                </a:lnTo>
                <a:lnTo>
                  <a:pt x="13608" y="10139"/>
                </a:lnTo>
                <a:lnTo>
                  <a:pt x="13646" y="10102"/>
                </a:lnTo>
                <a:lnTo>
                  <a:pt x="13685" y="10064"/>
                </a:lnTo>
                <a:lnTo>
                  <a:pt x="13711" y="10038"/>
                </a:lnTo>
                <a:lnTo>
                  <a:pt x="13739" y="10012"/>
                </a:lnTo>
                <a:lnTo>
                  <a:pt x="13753" y="9998"/>
                </a:lnTo>
                <a:lnTo>
                  <a:pt x="13767" y="9985"/>
                </a:lnTo>
                <a:lnTo>
                  <a:pt x="13785" y="9972"/>
                </a:lnTo>
                <a:lnTo>
                  <a:pt x="13801" y="9959"/>
                </a:lnTo>
                <a:lnTo>
                  <a:pt x="13813" y="9946"/>
                </a:lnTo>
                <a:lnTo>
                  <a:pt x="13828" y="9933"/>
                </a:lnTo>
                <a:lnTo>
                  <a:pt x="13842" y="9922"/>
                </a:lnTo>
                <a:lnTo>
                  <a:pt x="13858" y="9910"/>
                </a:lnTo>
                <a:lnTo>
                  <a:pt x="13873" y="9896"/>
                </a:lnTo>
                <a:lnTo>
                  <a:pt x="13887" y="9881"/>
                </a:lnTo>
                <a:lnTo>
                  <a:pt x="13917" y="9854"/>
                </a:lnTo>
                <a:lnTo>
                  <a:pt x="13946" y="9827"/>
                </a:lnTo>
                <a:lnTo>
                  <a:pt x="14050" y="9735"/>
                </a:lnTo>
                <a:lnTo>
                  <a:pt x="14065" y="9726"/>
                </a:lnTo>
                <a:lnTo>
                  <a:pt x="14077" y="9709"/>
                </a:lnTo>
                <a:lnTo>
                  <a:pt x="14186" y="9621"/>
                </a:lnTo>
                <a:lnTo>
                  <a:pt x="14241" y="9582"/>
                </a:lnTo>
                <a:lnTo>
                  <a:pt x="14273" y="9553"/>
                </a:lnTo>
                <a:lnTo>
                  <a:pt x="14273" y="9550"/>
                </a:lnTo>
                <a:lnTo>
                  <a:pt x="14269" y="9547"/>
                </a:lnTo>
                <a:lnTo>
                  <a:pt x="14263" y="9549"/>
                </a:lnTo>
                <a:lnTo>
                  <a:pt x="14258" y="9549"/>
                </a:lnTo>
                <a:lnTo>
                  <a:pt x="14254" y="9540"/>
                </a:lnTo>
                <a:lnTo>
                  <a:pt x="14248" y="9533"/>
                </a:lnTo>
                <a:lnTo>
                  <a:pt x="14243" y="9530"/>
                </a:lnTo>
                <a:lnTo>
                  <a:pt x="14235" y="9527"/>
                </a:lnTo>
                <a:lnTo>
                  <a:pt x="14230" y="9524"/>
                </a:lnTo>
                <a:lnTo>
                  <a:pt x="14224" y="9521"/>
                </a:lnTo>
                <a:lnTo>
                  <a:pt x="14221" y="9519"/>
                </a:lnTo>
                <a:lnTo>
                  <a:pt x="14224" y="9521"/>
                </a:lnTo>
                <a:lnTo>
                  <a:pt x="14230" y="9524"/>
                </a:lnTo>
                <a:lnTo>
                  <a:pt x="14235" y="9527"/>
                </a:lnTo>
                <a:lnTo>
                  <a:pt x="14243" y="9530"/>
                </a:lnTo>
                <a:lnTo>
                  <a:pt x="14248" y="9533"/>
                </a:lnTo>
                <a:lnTo>
                  <a:pt x="14254" y="9540"/>
                </a:lnTo>
                <a:lnTo>
                  <a:pt x="14258" y="9549"/>
                </a:lnTo>
                <a:lnTo>
                  <a:pt x="14263" y="9549"/>
                </a:lnTo>
                <a:lnTo>
                  <a:pt x="14269" y="9547"/>
                </a:lnTo>
                <a:lnTo>
                  <a:pt x="14273" y="9550"/>
                </a:lnTo>
                <a:lnTo>
                  <a:pt x="14273" y="9553"/>
                </a:lnTo>
                <a:lnTo>
                  <a:pt x="14269" y="9556"/>
                </a:lnTo>
                <a:lnTo>
                  <a:pt x="14270" y="9556"/>
                </a:lnTo>
                <a:close/>
                <a:moveTo>
                  <a:pt x="15962" y="7271"/>
                </a:moveTo>
                <a:lnTo>
                  <a:pt x="15953" y="7274"/>
                </a:lnTo>
                <a:lnTo>
                  <a:pt x="15945" y="7276"/>
                </a:lnTo>
                <a:lnTo>
                  <a:pt x="15946" y="7274"/>
                </a:lnTo>
                <a:lnTo>
                  <a:pt x="15953" y="7272"/>
                </a:lnTo>
                <a:lnTo>
                  <a:pt x="15961" y="7272"/>
                </a:lnTo>
                <a:lnTo>
                  <a:pt x="15962" y="7271"/>
                </a:lnTo>
                <a:close/>
                <a:moveTo>
                  <a:pt x="14866" y="184"/>
                </a:moveTo>
                <a:lnTo>
                  <a:pt x="14857" y="186"/>
                </a:lnTo>
                <a:lnTo>
                  <a:pt x="14857" y="186"/>
                </a:lnTo>
                <a:lnTo>
                  <a:pt x="14866" y="184"/>
                </a:lnTo>
                <a:close/>
                <a:moveTo>
                  <a:pt x="7371" y="5487"/>
                </a:moveTo>
                <a:lnTo>
                  <a:pt x="7375" y="5484"/>
                </a:lnTo>
                <a:lnTo>
                  <a:pt x="7378" y="5478"/>
                </a:lnTo>
                <a:lnTo>
                  <a:pt x="7380" y="5474"/>
                </a:lnTo>
                <a:lnTo>
                  <a:pt x="7381" y="5471"/>
                </a:lnTo>
                <a:lnTo>
                  <a:pt x="7380" y="5469"/>
                </a:lnTo>
                <a:lnTo>
                  <a:pt x="7380" y="5472"/>
                </a:lnTo>
                <a:lnTo>
                  <a:pt x="7378" y="5475"/>
                </a:lnTo>
                <a:lnTo>
                  <a:pt x="7375" y="5481"/>
                </a:lnTo>
                <a:lnTo>
                  <a:pt x="7371" y="5487"/>
                </a:lnTo>
                <a:close/>
                <a:moveTo>
                  <a:pt x="11281" y="337"/>
                </a:moveTo>
                <a:lnTo>
                  <a:pt x="11281" y="337"/>
                </a:lnTo>
                <a:lnTo>
                  <a:pt x="11279" y="336"/>
                </a:lnTo>
                <a:lnTo>
                  <a:pt x="11278" y="336"/>
                </a:lnTo>
                <a:lnTo>
                  <a:pt x="11279" y="336"/>
                </a:lnTo>
                <a:lnTo>
                  <a:pt x="11279" y="336"/>
                </a:lnTo>
                <a:lnTo>
                  <a:pt x="11281" y="337"/>
                </a:lnTo>
                <a:close/>
                <a:moveTo>
                  <a:pt x="15984" y="2144"/>
                </a:moveTo>
                <a:lnTo>
                  <a:pt x="15982" y="2159"/>
                </a:lnTo>
                <a:lnTo>
                  <a:pt x="15981" y="2170"/>
                </a:lnTo>
                <a:lnTo>
                  <a:pt x="15975" y="2182"/>
                </a:lnTo>
                <a:lnTo>
                  <a:pt x="15968" y="2192"/>
                </a:lnTo>
                <a:lnTo>
                  <a:pt x="15969" y="2183"/>
                </a:lnTo>
                <a:lnTo>
                  <a:pt x="15973" y="2173"/>
                </a:lnTo>
                <a:lnTo>
                  <a:pt x="15978" y="2164"/>
                </a:lnTo>
                <a:lnTo>
                  <a:pt x="15982" y="2154"/>
                </a:lnTo>
                <a:lnTo>
                  <a:pt x="15982" y="2150"/>
                </a:lnTo>
                <a:lnTo>
                  <a:pt x="15984" y="2144"/>
                </a:lnTo>
                <a:close/>
                <a:moveTo>
                  <a:pt x="14824" y="195"/>
                </a:moveTo>
                <a:lnTo>
                  <a:pt x="14827" y="195"/>
                </a:lnTo>
                <a:lnTo>
                  <a:pt x="14826" y="195"/>
                </a:lnTo>
                <a:lnTo>
                  <a:pt x="14824" y="195"/>
                </a:lnTo>
                <a:close/>
                <a:moveTo>
                  <a:pt x="16215" y="1681"/>
                </a:moveTo>
                <a:lnTo>
                  <a:pt x="16210" y="1681"/>
                </a:lnTo>
                <a:lnTo>
                  <a:pt x="16202" y="1681"/>
                </a:lnTo>
                <a:lnTo>
                  <a:pt x="16194" y="1678"/>
                </a:lnTo>
                <a:lnTo>
                  <a:pt x="16185" y="1673"/>
                </a:lnTo>
                <a:lnTo>
                  <a:pt x="16179" y="1665"/>
                </a:lnTo>
                <a:lnTo>
                  <a:pt x="16174" y="1658"/>
                </a:lnTo>
                <a:lnTo>
                  <a:pt x="16164" y="1649"/>
                </a:lnTo>
                <a:lnTo>
                  <a:pt x="16155" y="1640"/>
                </a:lnTo>
                <a:lnTo>
                  <a:pt x="16153" y="1637"/>
                </a:lnTo>
                <a:lnTo>
                  <a:pt x="16152" y="1635"/>
                </a:lnTo>
                <a:lnTo>
                  <a:pt x="16148" y="1630"/>
                </a:lnTo>
                <a:lnTo>
                  <a:pt x="16145" y="1626"/>
                </a:lnTo>
                <a:lnTo>
                  <a:pt x="16142" y="1622"/>
                </a:lnTo>
                <a:lnTo>
                  <a:pt x="16141" y="1617"/>
                </a:lnTo>
                <a:lnTo>
                  <a:pt x="16142" y="1604"/>
                </a:lnTo>
                <a:lnTo>
                  <a:pt x="16145" y="1593"/>
                </a:lnTo>
                <a:lnTo>
                  <a:pt x="16148" y="1586"/>
                </a:lnTo>
                <a:lnTo>
                  <a:pt x="16151" y="1580"/>
                </a:lnTo>
                <a:lnTo>
                  <a:pt x="16155" y="1568"/>
                </a:lnTo>
                <a:lnTo>
                  <a:pt x="16159" y="1558"/>
                </a:lnTo>
                <a:lnTo>
                  <a:pt x="16161" y="1548"/>
                </a:lnTo>
                <a:lnTo>
                  <a:pt x="16162" y="1542"/>
                </a:lnTo>
                <a:lnTo>
                  <a:pt x="16162" y="1539"/>
                </a:lnTo>
                <a:lnTo>
                  <a:pt x="16164" y="1537"/>
                </a:lnTo>
                <a:lnTo>
                  <a:pt x="16166" y="1534"/>
                </a:lnTo>
                <a:lnTo>
                  <a:pt x="16168" y="1529"/>
                </a:lnTo>
                <a:lnTo>
                  <a:pt x="16168" y="1528"/>
                </a:lnTo>
                <a:lnTo>
                  <a:pt x="16166" y="1525"/>
                </a:lnTo>
                <a:lnTo>
                  <a:pt x="16168" y="1518"/>
                </a:lnTo>
                <a:lnTo>
                  <a:pt x="16168" y="1509"/>
                </a:lnTo>
                <a:lnTo>
                  <a:pt x="16166" y="1502"/>
                </a:lnTo>
                <a:lnTo>
                  <a:pt x="16164" y="1493"/>
                </a:lnTo>
                <a:lnTo>
                  <a:pt x="16159" y="1480"/>
                </a:lnTo>
                <a:lnTo>
                  <a:pt x="16153" y="1469"/>
                </a:lnTo>
                <a:lnTo>
                  <a:pt x="16149" y="1460"/>
                </a:lnTo>
                <a:lnTo>
                  <a:pt x="16146" y="1456"/>
                </a:lnTo>
                <a:lnTo>
                  <a:pt x="16143" y="1453"/>
                </a:lnTo>
                <a:lnTo>
                  <a:pt x="16141" y="1447"/>
                </a:lnTo>
                <a:lnTo>
                  <a:pt x="16139" y="1442"/>
                </a:lnTo>
                <a:lnTo>
                  <a:pt x="16138" y="1436"/>
                </a:lnTo>
                <a:lnTo>
                  <a:pt x="16136" y="1433"/>
                </a:lnTo>
                <a:lnTo>
                  <a:pt x="16135" y="1430"/>
                </a:lnTo>
                <a:lnTo>
                  <a:pt x="16132" y="1426"/>
                </a:lnTo>
                <a:lnTo>
                  <a:pt x="16129" y="1421"/>
                </a:lnTo>
                <a:lnTo>
                  <a:pt x="16126" y="1414"/>
                </a:lnTo>
                <a:lnTo>
                  <a:pt x="16123" y="1407"/>
                </a:lnTo>
                <a:lnTo>
                  <a:pt x="16120" y="1401"/>
                </a:lnTo>
                <a:lnTo>
                  <a:pt x="16115" y="1397"/>
                </a:lnTo>
                <a:lnTo>
                  <a:pt x="16107" y="1390"/>
                </a:lnTo>
                <a:lnTo>
                  <a:pt x="16100" y="1383"/>
                </a:lnTo>
                <a:lnTo>
                  <a:pt x="16099" y="1380"/>
                </a:lnTo>
                <a:lnTo>
                  <a:pt x="16096" y="1378"/>
                </a:lnTo>
                <a:lnTo>
                  <a:pt x="16092" y="1372"/>
                </a:lnTo>
                <a:lnTo>
                  <a:pt x="16087" y="1365"/>
                </a:lnTo>
                <a:lnTo>
                  <a:pt x="16084" y="1364"/>
                </a:lnTo>
                <a:lnTo>
                  <a:pt x="16080" y="1362"/>
                </a:lnTo>
                <a:lnTo>
                  <a:pt x="16079" y="1365"/>
                </a:lnTo>
                <a:lnTo>
                  <a:pt x="16077" y="1365"/>
                </a:lnTo>
                <a:lnTo>
                  <a:pt x="16077" y="1367"/>
                </a:lnTo>
                <a:lnTo>
                  <a:pt x="16080" y="1370"/>
                </a:lnTo>
                <a:lnTo>
                  <a:pt x="16087" y="1375"/>
                </a:lnTo>
                <a:lnTo>
                  <a:pt x="16089" y="1380"/>
                </a:lnTo>
                <a:lnTo>
                  <a:pt x="16086" y="1381"/>
                </a:lnTo>
                <a:lnTo>
                  <a:pt x="16080" y="1381"/>
                </a:lnTo>
                <a:lnTo>
                  <a:pt x="16073" y="1381"/>
                </a:lnTo>
                <a:lnTo>
                  <a:pt x="16070" y="1381"/>
                </a:lnTo>
                <a:lnTo>
                  <a:pt x="16063" y="1380"/>
                </a:lnTo>
                <a:lnTo>
                  <a:pt x="16057" y="1380"/>
                </a:lnTo>
                <a:lnTo>
                  <a:pt x="16053" y="1378"/>
                </a:lnTo>
                <a:lnTo>
                  <a:pt x="16050" y="1375"/>
                </a:lnTo>
                <a:lnTo>
                  <a:pt x="16045" y="1371"/>
                </a:lnTo>
                <a:lnTo>
                  <a:pt x="16041" y="1365"/>
                </a:lnTo>
                <a:lnTo>
                  <a:pt x="16041" y="1364"/>
                </a:lnTo>
                <a:lnTo>
                  <a:pt x="16043" y="1362"/>
                </a:lnTo>
                <a:lnTo>
                  <a:pt x="16038" y="1362"/>
                </a:lnTo>
                <a:lnTo>
                  <a:pt x="16034" y="1361"/>
                </a:lnTo>
                <a:lnTo>
                  <a:pt x="16035" y="1358"/>
                </a:lnTo>
                <a:lnTo>
                  <a:pt x="16037" y="1357"/>
                </a:lnTo>
                <a:lnTo>
                  <a:pt x="16028" y="1355"/>
                </a:lnTo>
                <a:lnTo>
                  <a:pt x="16020" y="1355"/>
                </a:lnTo>
                <a:lnTo>
                  <a:pt x="16011" y="1352"/>
                </a:lnTo>
                <a:lnTo>
                  <a:pt x="16001" y="1348"/>
                </a:lnTo>
                <a:lnTo>
                  <a:pt x="15992" y="1344"/>
                </a:lnTo>
                <a:lnTo>
                  <a:pt x="15984" y="1338"/>
                </a:lnTo>
                <a:lnTo>
                  <a:pt x="15971" y="1325"/>
                </a:lnTo>
                <a:lnTo>
                  <a:pt x="15962" y="1315"/>
                </a:lnTo>
                <a:lnTo>
                  <a:pt x="15962" y="1308"/>
                </a:lnTo>
                <a:lnTo>
                  <a:pt x="15963" y="1303"/>
                </a:lnTo>
                <a:lnTo>
                  <a:pt x="15959" y="1299"/>
                </a:lnTo>
                <a:lnTo>
                  <a:pt x="15955" y="1295"/>
                </a:lnTo>
                <a:lnTo>
                  <a:pt x="15953" y="1289"/>
                </a:lnTo>
                <a:lnTo>
                  <a:pt x="15950" y="1283"/>
                </a:lnTo>
                <a:lnTo>
                  <a:pt x="15948" y="1279"/>
                </a:lnTo>
                <a:lnTo>
                  <a:pt x="15945" y="1273"/>
                </a:lnTo>
                <a:lnTo>
                  <a:pt x="15943" y="1267"/>
                </a:lnTo>
                <a:lnTo>
                  <a:pt x="15940" y="1263"/>
                </a:lnTo>
                <a:lnTo>
                  <a:pt x="15935" y="1259"/>
                </a:lnTo>
                <a:lnTo>
                  <a:pt x="15930" y="1254"/>
                </a:lnTo>
                <a:lnTo>
                  <a:pt x="15923" y="1253"/>
                </a:lnTo>
                <a:lnTo>
                  <a:pt x="15917" y="1250"/>
                </a:lnTo>
                <a:lnTo>
                  <a:pt x="15906" y="1247"/>
                </a:lnTo>
                <a:lnTo>
                  <a:pt x="15891" y="1243"/>
                </a:lnTo>
                <a:lnTo>
                  <a:pt x="15884" y="1244"/>
                </a:lnTo>
                <a:lnTo>
                  <a:pt x="15880" y="1246"/>
                </a:lnTo>
                <a:lnTo>
                  <a:pt x="15877" y="1243"/>
                </a:lnTo>
                <a:lnTo>
                  <a:pt x="15868" y="1241"/>
                </a:lnTo>
                <a:lnTo>
                  <a:pt x="15864" y="1239"/>
                </a:lnTo>
                <a:lnTo>
                  <a:pt x="15861" y="1234"/>
                </a:lnTo>
                <a:lnTo>
                  <a:pt x="15860" y="1230"/>
                </a:lnTo>
                <a:lnTo>
                  <a:pt x="15858" y="1228"/>
                </a:lnTo>
                <a:lnTo>
                  <a:pt x="15861" y="1226"/>
                </a:lnTo>
                <a:lnTo>
                  <a:pt x="15864" y="1223"/>
                </a:lnTo>
                <a:lnTo>
                  <a:pt x="15865" y="1220"/>
                </a:lnTo>
                <a:lnTo>
                  <a:pt x="15868" y="1217"/>
                </a:lnTo>
                <a:lnTo>
                  <a:pt x="15868" y="1211"/>
                </a:lnTo>
                <a:lnTo>
                  <a:pt x="15868" y="1204"/>
                </a:lnTo>
                <a:lnTo>
                  <a:pt x="15867" y="1198"/>
                </a:lnTo>
                <a:lnTo>
                  <a:pt x="15865" y="1192"/>
                </a:lnTo>
                <a:lnTo>
                  <a:pt x="15867" y="1187"/>
                </a:lnTo>
                <a:lnTo>
                  <a:pt x="15867" y="1181"/>
                </a:lnTo>
                <a:lnTo>
                  <a:pt x="15871" y="1172"/>
                </a:lnTo>
                <a:lnTo>
                  <a:pt x="15877" y="1165"/>
                </a:lnTo>
                <a:lnTo>
                  <a:pt x="15880" y="1162"/>
                </a:lnTo>
                <a:lnTo>
                  <a:pt x="15881" y="1161"/>
                </a:lnTo>
                <a:lnTo>
                  <a:pt x="15881" y="1161"/>
                </a:lnTo>
                <a:lnTo>
                  <a:pt x="15881" y="1161"/>
                </a:lnTo>
                <a:lnTo>
                  <a:pt x="15883" y="1155"/>
                </a:lnTo>
                <a:lnTo>
                  <a:pt x="15886" y="1151"/>
                </a:lnTo>
                <a:lnTo>
                  <a:pt x="15889" y="1148"/>
                </a:lnTo>
                <a:lnTo>
                  <a:pt x="15891" y="1148"/>
                </a:lnTo>
                <a:lnTo>
                  <a:pt x="15901" y="1146"/>
                </a:lnTo>
                <a:lnTo>
                  <a:pt x="15904" y="1148"/>
                </a:lnTo>
                <a:lnTo>
                  <a:pt x="15909" y="1142"/>
                </a:lnTo>
                <a:lnTo>
                  <a:pt x="15914" y="1138"/>
                </a:lnTo>
                <a:lnTo>
                  <a:pt x="15917" y="1139"/>
                </a:lnTo>
                <a:lnTo>
                  <a:pt x="15920" y="1141"/>
                </a:lnTo>
                <a:lnTo>
                  <a:pt x="15923" y="1141"/>
                </a:lnTo>
                <a:lnTo>
                  <a:pt x="15926" y="1141"/>
                </a:lnTo>
                <a:lnTo>
                  <a:pt x="15932" y="1139"/>
                </a:lnTo>
                <a:lnTo>
                  <a:pt x="15936" y="1138"/>
                </a:lnTo>
                <a:lnTo>
                  <a:pt x="15937" y="1135"/>
                </a:lnTo>
                <a:lnTo>
                  <a:pt x="15940" y="1133"/>
                </a:lnTo>
                <a:lnTo>
                  <a:pt x="15949" y="1133"/>
                </a:lnTo>
                <a:lnTo>
                  <a:pt x="15956" y="1132"/>
                </a:lnTo>
                <a:lnTo>
                  <a:pt x="15962" y="1128"/>
                </a:lnTo>
                <a:lnTo>
                  <a:pt x="15969" y="1122"/>
                </a:lnTo>
                <a:lnTo>
                  <a:pt x="15973" y="1112"/>
                </a:lnTo>
                <a:lnTo>
                  <a:pt x="15979" y="1103"/>
                </a:lnTo>
                <a:lnTo>
                  <a:pt x="15985" y="1099"/>
                </a:lnTo>
                <a:lnTo>
                  <a:pt x="15991" y="1095"/>
                </a:lnTo>
                <a:lnTo>
                  <a:pt x="15992" y="1089"/>
                </a:lnTo>
                <a:lnTo>
                  <a:pt x="15992" y="1084"/>
                </a:lnTo>
                <a:lnTo>
                  <a:pt x="15994" y="1082"/>
                </a:lnTo>
                <a:lnTo>
                  <a:pt x="15995" y="1080"/>
                </a:lnTo>
                <a:lnTo>
                  <a:pt x="15998" y="1079"/>
                </a:lnTo>
                <a:lnTo>
                  <a:pt x="15999" y="1077"/>
                </a:lnTo>
                <a:lnTo>
                  <a:pt x="16004" y="1077"/>
                </a:lnTo>
                <a:lnTo>
                  <a:pt x="16008" y="1079"/>
                </a:lnTo>
                <a:lnTo>
                  <a:pt x="16015" y="1077"/>
                </a:lnTo>
                <a:lnTo>
                  <a:pt x="16022" y="1074"/>
                </a:lnTo>
                <a:lnTo>
                  <a:pt x="16028" y="1069"/>
                </a:lnTo>
                <a:lnTo>
                  <a:pt x="16033" y="1063"/>
                </a:lnTo>
                <a:lnTo>
                  <a:pt x="16040" y="1061"/>
                </a:lnTo>
                <a:lnTo>
                  <a:pt x="16047" y="1059"/>
                </a:lnTo>
                <a:lnTo>
                  <a:pt x="16053" y="1050"/>
                </a:lnTo>
                <a:lnTo>
                  <a:pt x="16057" y="1040"/>
                </a:lnTo>
                <a:lnTo>
                  <a:pt x="16063" y="1038"/>
                </a:lnTo>
                <a:lnTo>
                  <a:pt x="16069" y="1037"/>
                </a:lnTo>
                <a:lnTo>
                  <a:pt x="16070" y="1035"/>
                </a:lnTo>
                <a:lnTo>
                  <a:pt x="16071" y="1034"/>
                </a:lnTo>
                <a:lnTo>
                  <a:pt x="16074" y="1031"/>
                </a:lnTo>
                <a:lnTo>
                  <a:pt x="16077" y="1027"/>
                </a:lnTo>
                <a:lnTo>
                  <a:pt x="16076" y="1023"/>
                </a:lnTo>
                <a:lnTo>
                  <a:pt x="16074" y="1017"/>
                </a:lnTo>
                <a:lnTo>
                  <a:pt x="16076" y="1015"/>
                </a:lnTo>
                <a:lnTo>
                  <a:pt x="16079" y="1014"/>
                </a:lnTo>
                <a:lnTo>
                  <a:pt x="16079" y="1011"/>
                </a:lnTo>
                <a:lnTo>
                  <a:pt x="16080" y="1008"/>
                </a:lnTo>
                <a:lnTo>
                  <a:pt x="16084" y="1001"/>
                </a:lnTo>
                <a:lnTo>
                  <a:pt x="16089" y="995"/>
                </a:lnTo>
                <a:lnTo>
                  <a:pt x="16090" y="988"/>
                </a:lnTo>
                <a:lnTo>
                  <a:pt x="16093" y="982"/>
                </a:lnTo>
                <a:lnTo>
                  <a:pt x="16096" y="976"/>
                </a:lnTo>
                <a:lnTo>
                  <a:pt x="16099" y="972"/>
                </a:lnTo>
                <a:lnTo>
                  <a:pt x="16099" y="966"/>
                </a:lnTo>
                <a:lnTo>
                  <a:pt x="16099" y="962"/>
                </a:lnTo>
                <a:lnTo>
                  <a:pt x="16100" y="961"/>
                </a:lnTo>
                <a:lnTo>
                  <a:pt x="16102" y="961"/>
                </a:lnTo>
                <a:lnTo>
                  <a:pt x="16105" y="961"/>
                </a:lnTo>
                <a:lnTo>
                  <a:pt x="16109" y="961"/>
                </a:lnTo>
                <a:lnTo>
                  <a:pt x="16112" y="956"/>
                </a:lnTo>
                <a:lnTo>
                  <a:pt x="16115" y="953"/>
                </a:lnTo>
                <a:lnTo>
                  <a:pt x="16110" y="946"/>
                </a:lnTo>
                <a:lnTo>
                  <a:pt x="16107" y="939"/>
                </a:lnTo>
                <a:lnTo>
                  <a:pt x="16112" y="935"/>
                </a:lnTo>
                <a:lnTo>
                  <a:pt x="16116" y="930"/>
                </a:lnTo>
                <a:lnTo>
                  <a:pt x="16120" y="930"/>
                </a:lnTo>
                <a:lnTo>
                  <a:pt x="16123" y="930"/>
                </a:lnTo>
                <a:lnTo>
                  <a:pt x="16128" y="930"/>
                </a:lnTo>
                <a:lnTo>
                  <a:pt x="16132" y="930"/>
                </a:lnTo>
                <a:lnTo>
                  <a:pt x="16135" y="929"/>
                </a:lnTo>
                <a:lnTo>
                  <a:pt x="16136" y="927"/>
                </a:lnTo>
                <a:lnTo>
                  <a:pt x="16145" y="929"/>
                </a:lnTo>
                <a:lnTo>
                  <a:pt x="16153" y="932"/>
                </a:lnTo>
                <a:lnTo>
                  <a:pt x="16156" y="929"/>
                </a:lnTo>
                <a:lnTo>
                  <a:pt x="16159" y="927"/>
                </a:lnTo>
                <a:lnTo>
                  <a:pt x="16162" y="927"/>
                </a:lnTo>
                <a:lnTo>
                  <a:pt x="16166" y="929"/>
                </a:lnTo>
                <a:lnTo>
                  <a:pt x="16166" y="926"/>
                </a:lnTo>
                <a:lnTo>
                  <a:pt x="16168" y="925"/>
                </a:lnTo>
                <a:lnTo>
                  <a:pt x="16169" y="925"/>
                </a:lnTo>
                <a:lnTo>
                  <a:pt x="16171" y="925"/>
                </a:lnTo>
                <a:lnTo>
                  <a:pt x="16172" y="925"/>
                </a:lnTo>
                <a:lnTo>
                  <a:pt x="16174" y="926"/>
                </a:lnTo>
                <a:lnTo>
                  <a:pt x="16177" y="926"/>
                </a:lnTo>
                <a:lnTo>
                  <a:pt x="16179" y="926"/>
                </a:lnTo>
                <a:lnTo>
                  <a:pt x="16182" y="925"/>
                </a:lnTo>
                <a:lnTo>
                  <a:pt x="16184" y="922"/>
                </a:lnTo>
                <a:lnTo>
                  <a:pt x="16187" y="919"/>
                </a:lnTo>
                <a:lnTo>
                  <a:pt x="16189" y="917"/>
                </a:lnTo>
                <a:lnTo>
                  <a:pt x="16191" y="916"/>
                </a:lnTo>
                <a:lnTo>
                  <a:pt x="16192" y="913"/>
                </a:lnTo>
                <a:lnTo>
                  <a:pt x="16195" y="910"/>
                </a:lnTo>
                <a:lnTo>
                  <a:pt x="16200" y="909"/>
                </a:lnTo>
                <a:lnTo>
                  <a:pt x="16201" y="906"/>
                </a:lnTo>
                <a:lnTo>
                  <a:pt x="16202" y="904"/>
                </a:lnTo>
                <a:lnTo>
                  <a:pt x="16202" y="903"/>
                </a:lnTo>
                <a:lnTo>
                  <a:pt x="16202" y="900"/>
                </a:lnTo>
                <a:lnTo>
                  <a:pt x="16204" y="899"/>
                </a:lnTo>
                <a:lnTo>
                  <a:pt x="16204" y="897"/>
                </a:lnTo>
                <a:lnTo>
                  <a:pt x="16207" y="896"/>
                </a:lnTo>
                <a:lnTo>
                  <a:pt x="16211" y="894"/>
                </a:lnTo>
                <a:lnTo>
                  <a:pt x="16217" y="890"/>
                </a:lnTo>
                <a:lnTo>
                  <a:pt x="16224" y="887"/>
                </a:lnTo>
                <a:lnTo>
                  <a:pt x="16233" y="883"/>
                </a:lnTo>
                <a:lnTo>
                  <a:pt x="16240" y="880"/>
                </a:lnTo>
                <a:lnTo>
                  <a:pt x="16246" y="879"/>
                </a:lnTo>
                <a:lnTo>
                  <a:pt x="16250" y="879"/>
                </a:lnTo>
                <a:lnTo>
                  <a:pt x="16259" y="873"/>
                </a:lnTo>
                <a:lnTo>
                  <a:pt x="16269" y="868"/>
                </a:lnTo>
                <a:lnTo>
                  <a:pt x="16273" y="870"/>
                </a:lnTo>
                <a:lnTo>
                  <a:pt x="16279" y="874"/>
                </a:lnTo>
                <a:lnTo>
                  <a:pt x="16287" y="877"/>
                </a:lnTo>
                <a:lnTo>
                  <a:pt x="16296" y="879"/>
                </a:lnTo>
                <a:lnTo>
                  <a:pt x="16302" y="877"/>
                </a:lnTo>
                <a:lnTo>
                  <a:pt x="16306" y="877"/>
                </a:lnTo>
                <a:lnTo>
                  <a:pt x="16312" y="877"/>
                </a:lnTo>
                <a:lnTo>
                  <a:pt x="16316" y="877"/>
                </a:lnTo>
                <a:lnTo>
                  <a:pt x="16323" y="877"/>
                </a:lnTo>
                <a:lnTo>
                  <a:pt x="16331" y="876"/>
                </a:lnTo>
                <a:lnTo>
                  <a:pt x="16335" y="873"/>
                </a:lnTo>
                <a:lnTo>
                  <a:pt x="16339" y="871"/>
                </a:lnTo>
                <a:lnTo>
                  <a:pt x="16342" y="868"/>
                </a:lnTo>
                <a:lnTo>
                  <a:pt x="16344" y="863"/>
                </a:lnTo>
                <a:lnTo>
                  <a:pt x="16349" y="858"/>
                </a:lnTo>
                <a:lnTo>
                  <a:pt x="16352" y="853"/>
                </a:lnTo>
                <a:lnTo>
                  <a:pt x="16355" y="850"/>
                </a:lnTo>
                <a:lnTo>
                  <a:pt x="16359" y="847"/>
                </a:lnTo>
                <a:lnTo>
                  <a:pt x="16361" y="843"/>
                </a:lnTo>
                <a:lnTo>
                  <a:pt x="16364" y="838"/>
                </a:lnTo>
                <a:lnTo>
                  <a:pt x="16361" y="831"/>
                </a:lnTo>
                <a:lnTo>
                  <a:pt x="16357" y="822"/>
                </a:lnTo>
                <a:lnTo>
                  <a:pt x="16358" y="819"/>
                </a:lnTo>
                <a:lnTo>
                  <a:pt x="16358" y="815"/>
                </a:lnTo>
                <a:lnTo>
                  <a:pt x="16354" y="809"/>
                </a:lnTo>
                <a:lnTo>
                  <a:pt x="16351" y="805"/>
                </a:lnTo>
                <a:lnTo>
                  <a:pt x="16348" y="804"/>
                </a:lnTo>
                <a:lnTo>
                  <a:pt x="16345" y="802"/>
                </a:lnTo>
                <a:lnTo>
                  <a:pt x="16342" y="799"/>
                </a:lnTo>
                <a:lnTo>
                  <a:pt x="16341" y="795"/>
                </a:lnTo>
                <a:lnTo>
                  <a:pt x="16338" y="794"/>
                </a:lnTo>
                <a:lnTo>
                  <a:pt x="16335" y="791"/>
                </a:lnTo>
                <a:lnTo>
                  <a:pt x="16332" y="791"/>
                </a:lnTo>
                <a:lnTo>
                  <a:pt x="16328" y="791"/>
                </a:lnTo>
                <a:lnTo>
                  <a:pt x="16315" y="796"/>
                </a:lnTo>
                <a:lnTo>
                  <a:pt x="16302" y="804"/>
                </a:lnTo>
                <a:lnTo>
                  <a:pt x="16297" y="804"/>
                </a:lnTo>
                <a:lnTo>
                  <a:pt x="16290" y="805"/>
                </a:lnTo>
                <a:lnTo>
                  <a:pt x="16287" y="805"/>
                </a:lnTo>
                <a:lnTo>
                  <a:pt x="16286" y="804"/>
                </a:lnTo>
                <a:lnTo>
                  <a:pt x="16289" y="799"/>
                </a:lnTo>
                <a:lnTo>
                  <a:pt x="16290" y="798"/>
                </a:lnTo>
                <a:lnTo>
                  <a:pt x="16302" y="789"/>
                </a:lnTo>
                <a:lnTo>
                  <a:pt x="16313" y="783"/>
                </a:lnTo>
                <a:lnTo>
                  <a:pt x="16315" y="781"/>
                </a:lnTo>
                <a:lnTo>
                  <a:pt x="16318" y="778"/>
                </a:lnTo>
                <a:lnTo>
                  <a:pt x="16331" y="765"/>
                </a:lnTo>
                <a:lnTo>
                  <a:pt x="16345" y="753"/>
                </a:lnTo>
                <a:lnTo>
                  <a:pt x="16344" y="753"/>
                </a:lnTo>
                <a:lnTo>
                  <a:pt x="16338" y="755"/>
                </a:lnTo>
                <a:lnTo>
                  <a:pt x="16348" y="745"/>
                </a:lnTo>
                <a:lnTo>
                  <a:pt x="16358" y="733"/>
                </a:lnTo>
                <a:lnTo>
                  <a:pt x="16362" y="729"/>
                </a:lnTo>
                <a:lnTo>
                  <a:pt x="16367" y="726"/>
                </a:lnTo>
                <a:lnTo>
                  <a:pt x="16377" y="727"/>
                </a:lnTo>
                <a:lnTo>
                  <a:pt x="16388" y="729"/>
                </a:lnTo>
                <a:lnTo>
                  <a:pt x="16398" y="727"/>
                </a:lnTo>
                <a:lnTo>
                  <a:pt x="16410" y="727"/>
                </a:lnTo>
                <a:lnTo>
                  <a:pt x="16416" y="726"/>
                </a:lnTo>
                <a:lnTo>
                  <a:pt x="16420" y="724"/>
                </a:lnTo>
                <a:lnTo>
                  <a:pt x="16421" y="723"/>
                </a:lnTo>
                <a:lnTo>
                  <a:pt x="16424" y="720"/>
                </a:lnTo>
                <a:lnTo>
                  <a:pt x="16430" y="719"/>
                </a:lnTo>
                <a:lnTo>
                  <a:pt x="16436" y="717"/>
                </a:lnTo>
                <a:lnTo>
                  <a:pt x="16437" y="711"/>
                </a:lnTo>
                <a:lnTo>
                  <a:pt x="16439" y="706"/>
                </a:lnTo>
                <a:lnTo>
                  <a:pt x="16446" y="707"/>
                </a:lnTo>
                <a:lnTo>
                  <a:pt x="16453" y="710"/>
                </a:lnTo>
                <a:lnTo>
                  <a:pt x="16454" y="714"/>
                </a:lnTo>
                <a:lnTo>
                  <a:pt x="16454" y="717"/>
                </a:lnTo>
                <a:lnTo>
                  <a:pt x="16459" y="720"/>
                </a:lnTo>
                <a:lnTo>
                  <a:pt x="16462" y="723"/>
                </a:lnTo>
                <a:lnTo>
                  <a:pt x="16463" y="724"/>
                </a:lnTo>
                <a:lnTo>
                  <a:pt x="16463" y="727"/>
                </a:lnTo>
                <a:lnTo>
                  <a:pt x="16462" y="743"/>
                </a:lnTo>
                <a:lnTo>
                  <a:pt x="16460" y="760"/>
                </a:lnTo>
                <a:lnTo>
                  <a:pt x="16457" y="773"/>
                </a:lnTo>
                <a:lnTo>
                  <a:pt x="16454" y="786"/>
                </a:lnTo>
                <a:lnTo>
                  <a:pt x="16453" y="798"/>
                </a:lnTo>
                <a:lnTo>
                  <a:pt x="16453" y="808"/>
                </a:lnTo>
                <a:lnTo>
                  <a:pt x="16453" y="818"/>
                </a:lnTo>
                <a:lnTo>
                  <a:pt x="16454" y="830"/>
                </a:lnTo>
                <a:lnTo>
                  <a:pt x="16457" y="843"/>
                </a:lnTo>
                <a:lnTo>
                  <a:pt x="16460" y="854"/>
                </a:lnTo>
                <a:lnTo>
                  <a:pt x="16463" y="866"/>
                </a:lnTo>
                <a:lnTo>
                  <a:pt x="16467" y="877"/>
                </a:lnTo>
                <a:lnTo>
                  <a:pt x="16470" y="886"/>
                </a:lnTo>
                <a:lnTo>
                  <a:pt x="16475" y="893"/>
                </a:lnTo>
                <a:lnTo>
                  <a:pt x="16479" y="900"/>
                </a:lnTo>
                <a:lnTo>
                  <a:pt x="16485" y="907"/>
                </a:lnTo>
                <a:lnTo>
                  <a:pt x="16492" y="912"/>
                </a:lnTo>
                <a:lnTo>
                  <a:pt x="16502" y="919"/>
                </a:lnTo>
                <a:lnTo>
                  <a:pt x="16508" y="920"/>
                </a:lnTo>
                <a:lnTo>
                  <a:pt x="16515" y="920"/>
                </a:lnTo>
                <a:lnTo>
                  <a:pt x="16521" y="920"/>
                </a:lnTo>
                <a:lnTo>
                  <a:pt x="16525" y="919"/>
                </a:lnTo>
                <a:lnTo>
                  <a:pt x="16528" y="917"/>
                </a:lnTo>
                <a:lnTo>
                  <a:pt x="16531" y="915"/>
                </a:lnTo>
                <a:lnTo>
                  <a:pt x="16532" y="912"/>
                </a:lnTo>
                <a:lnTo>
                  <a:pt x="16532" y="907"/>
                </a:lnTo>
                <a:lnTo>
                  <a:pt x="16531" y="902"/>
                </a:lnTo>
                <a:lnTo>
                  <a:pt x="16529" y="899"/>
                </a:lnTo>
                <a:lnTo>
                  <a:pt x="16534" y="899"/>
                </a:lnTo>
                <a:lnTo>
                  <a:pt x="16537" y="900"/>
                </a:lnTo>
                <a:lnTo>
                  <a:pt x="16541" y="893"/>
                </a:lnTo>
                <a:lnTo>
                  <a:pt x="16544" y="890"/>
                </a:lnTo>
                <a:lnTo>
                  <a:pt x="16549" y="891"/>
                </a:lnTo>
                <a:lnTo>
                  <a:pt x="16549" y="891"/>
                </a:lnTo>
                <a:lnTo>
                  <a:pt x="16552" y="891"/>
                </a:lnTo>
                <a:lnTo>
                  <a:pt x="16554" y="893"/>
                </a:lnTo>
                <a:lnTo>
                  <a:pt x="16554" y="894"/>
                </a:lnTo>
                <a:lnTo>
                  <a:pt x="16555" y="894"/>
                </a:lnTo>
                <a:lnTo>
                  <a:pt x="16549" y="903"/>
                </a:lnTo>
                <a:lnTo>
                  <a:pt x="16548" y="907"/>
                </a:lnTo>
                <a:lnTo>
                  <a:pt x="16548" y="909"/>
                </a:lnTo>
                <a:lnTo>
                  <a:pt x="16547" y="917"/>
                </a:lnTo>
                <a:lnTo>
                  <a:pt x="16541" y="927"/>
                </a:lnTo>
                <a:lnTo>
                  <a:pt x="16535" y="938"/>
                </a:lnTo>
                <a:lnTo>
                  <a:pt x="16537" y="940"/>
                </a:lnTo>
                <a:lnTo>
                  <a:pt x="16539" y="943"/>
                </a:lnTo>
                <a:lnTo>
                  <a:pt x="16535" y="948"/>
                </a:lnTo>
                <a:lnTo>
                  <a:pt x="16531" y="953"/>
                </a:lnTo>
                <a:lnTo>
                  <a:pt x="16526" y="952"/>
                </a:lnTo>
                <a:lnTo>
                  <a:pt x="16524" y="952"/>
                </a:lnTo>
                <a:lnTo>
                  <a:pt x="16516" y="959"/>
                </a:lnTo>
                <a:lnTo>
                  <a:pt x="16511" y="968"/>
                </a:lnTo>
                <a:lnTo>
                  <a:pt x="16506" y="976"/>
                </a:lnTo>
                <a:lnTo>
                  <a:pt x="16502" y="987"/>
                </a:lnTo>
                <a:lnTo>
                  <a:pt x="16489" y="1005"/>
                </a:lnTo>
                <a:lnTo>
                  <a:pt x="16477" y="1027"/>
                </a:lnTo>
                <a:lnTo>
                  <a:pt x="16467" y="1046"/>
                </a:lnTo>
                <a:lnTo>
                  <a:pt x="16457" y="1064"/>
                </a:lnTo>
                <a:lnTo>
                  <a:pt x="16453" y="1071"/>
                </a:lnTo>
                <a:lnTo>
                  <a:pt x="16449" y="1080"/>
                </a:lnTo>
                <a:lnTo>
                  <a:pt x="16444" y="1087"/>
                </a:lnTo>
                <a:lnTo>
                  <a:pt x="16439" y="1096"/>
                </a:lnTo>
                <a:lnTo>
                  <a:pt x="16434" y="1105"/>
                </a:lnTo>
                <a:lnTo>
                  <a:pt x="16430" y="1113"/>
                </a:lnTo>
                <a:lnTo>
                  <a:pt x="16423" y="1125"/>
                </a:lnTo>
                <a:lnTo>
                  <a:pt x="16417" y="1136"/>
                </a:lnTo>
                <a:lnTo>
                  <a:pt x="16413" y="1148"/>
                </a:lnTo>
                <a:lnTo>
                  <a:pt x="16407" y="1161"/>
                </a:lnTo>
                <a:lnTo>
                  <a:pt x="16403" y="1171"/>
                </a:lnTo>
                <a:lnTo>
                  <a:pt x="16397" y="1179"/>
                </a:lnTo>
                <a:lnTo>
                  <a:pt x="16391" y="1191"/>
                </a:lnTo>
                <a:lnTo>
                  <a:pt x="16385" y="1204"/>
                </a:lnTo>
                <a:lnTo>
                  <a:pt x="16381" y="1217"/>
                </a:lnTo>
                <a:lnTo>
                  <a:pt x="16375" y="1228"/>
                </a:lnTo>
                <a:lnTo>
                  <a:pt x="16368" y="1244"/>
                </a:lnTo>
                <a:lnTo>
                  <a:pt x="16361" y="1262"/>
                </a:lnTo>
                <a:lnTo>
                  <a:pt x="16357" y="1269"/>
                </a:lnTo>
                <a:lnTo>
                  <a:pt x="16354" y="1279"/>
                </a:lnTo>
                <a:lnTo>
                  <a:pt x="16352" y="1289"/>
                </a:lnTo>
                <a:lnTo>
                  <a:pt x="16349" y="1298"/>
                </a:lnTo>
                <a:lnTo>
                  <a:pt x="16349" y="1303"/>
                </a:lnTo>
                <a:lnTo>
                  <a:pt x="16349" y="1309"/>
                </a:lnTo>
                <a:lnTo>
                  <a:pt x="16344" y="1322"/>
                </a:lnTo>
                <a:lnTo>
                  <a:pt x="16339" y="1336"/>
                </a:lnTo>
                <a:lnTo>
                  <a:pt x="16333" y="1351"/>
                </a:lnTo>
                <a:lnTo>
                  <a:pt x="16328" y="1367"/>
                </a:lnTo>
                <a:lnTo>
                  <a:pt x="16302" y="1407"/>
                </a:lnTo>
                <a:lnTo>
                  <a:pt x="16277" y="1447"/>
                </a:lnTo>
                <a:lnTo>
                  <a:pt x="16256" y="1486"/>
                </a:lnTo>
                <a:lnTo>
                  <a:pt x="16237" y="1527"/>
                </a:lnTo>
                <a:lnTo>
                  <a:pt x="16228" y="1548"/>
                </a:lnTo>
                <a:lnTo>
                  <a:pt x="16223" y="1570"/>
                </a:lnTo>
                <a:lnTo>
                  <a:pt x="16218" y="1590"/>
                </a:lnTo>
                <a:lnTo>
                  <a:pt x="16214" y="1611"/>
                </a:lnTo>
                <a:lnTo>
                  <a:pt x="16215" y="1624"/>
                </a:lnTo>
                <a:lnTo>
                  <a:pt x="16217" y="1639"/>
                </a:lnTo>
                <a:lnTo>
                  <a:pt x="16218" y="1655"/>
                </a:lnTo>
                <a:lnTo>
                  <a:pt x="16220" y="1671"/>
                </a:lnTo>
                <a:lnTo>
                  <a:pt x="16220" y="1673"/>
                </a:lnTo>
                <a:lnTo>
                  <a:pt x="16220" y="1676"/>
                </a:lnTo>
                <a:lnTo>
                  <a:pt x="16218" y="1679"/>
                </a:lnTo>
                <a:lnTo>
                  <a:pt x="16215" y="1681"/>
                </a:lnTo>
                <a:close/>
                <a:moveTo>
                  <a:pt x="16286" y="5577"/>
                </a:moveTo>
                <a:lnTo>
                  <a:pt x="16286" y="5574"/>
                </a:lnTo>
                <a:lnTo>
                  <a:pt x="16290" y="5570"/>
                </a:lnTo>
                <a:lnTo>
                  <a:pt x="16289" y="5561"/>
                </a:lnTo>
                <a:lnTo>
                  <a:pt x="16282" y="5556"/>
                </a:lnTo>
                <a:lnTo>
                  <a:pt x="16269" y="5547"/>
                </a:lnTo>
                <a:lnTo>
                  <a:pt x="16260" y="5546"/>
                </a:lnTo>
                <a:lnTo>
                  <a:pt x="16253" y="5541"/>
                </a:lnTo>
                <a:lnTo>
                  <a:pt x="16251" y="5538"/>
                </a:lnTo>
                <a:lnTo>
                  <a:pt x="16251" y="5530"/>
                </a:lnTo>
                <a:lnTo>
                  <a:pt x="16251" y="5530"/>
                </a:lnTo>
                <a:lnTo>
                  <a:pt x="16247" y="5525"/>
                </a:lnTo>
                <a:lnTo>
                  <a:pt x="16243" y="5523"/>
                </a:lnTo>
                <a:lnTo>
                  <a:pt x="16249" y="5510"/>
                </a:lnTo>
                <a:lnTo>
                  <a:pt x="16253" y="5508"/>
                </a:lnTo>
                <a:lnTo>
                  <a:pt x="16287" y="5498"/>
                </a:lnTo>
                <a:lnTo>
                  <a:pt x="16297" y="5494"/>
                </a:lnTo>
                <a:lnTo>
                  <a:pt x="16300" y="5489"/>
                </a:lnTo>
                <a:lnTo>
                  <a:pt x="16303" y="5485"/>
                </a:lnTo>
                <a:lnTo>
                  <a:pt x="16306" y="5469"/>
                </a:lnTo>
                <a:lnTo>
                  <a:pt x="16312" y="5462"/>
                </a:lnTo>
                <a:lnTo>
                  <a:pt x="16312" y="5462"/>
                </a:lnTo>
                <a:lnTo>
                  <a:pt x="16318" y="5455"/>
                </a:lnTo>
                <a:lnTo>
                  <a:pt x="16326" y="5452"/>
                </a:lnTo>
                <a:lnTo>
                  <a:pt x="16331" y="5448"/>
                </a:lnTo>
                <a:lnTo>
                  <a:pt x="16333" y="5451"/>
                </a:lnTo>
                <a:lnTo>
                  <a:pt x="16352" y="5455"/>
                </a:lnTo>
                <a:lnTo>
                  <a:pt x="16359" y="5455"/>
                </a:lnTo>
                <a:lnTo>
                  <a:pt x="16361" y="5459"/>
                </a:lnTo>
                <a:lnTo>
                  <a:pt x="16364" y="5461"/>
                </a:lnTo>
                <a:lnTo>
                  <a:pt x="16378" y="5459"/>
                </a:lnTo>
                <a:lnTo>
                  <a:pt x="16384" y="5461"/>
                </a:lnTo>
                <a:lnTo>
                  <a:pt x="16388" y="5459"/>
                </a:lnTo>
                <a:lnTo>
                  <a:pt x="16388" y="5459"/>
                </a:lnTo>
                <a:lnTo>
                  <a:pt x="16391" y="5455"/>
                </a:lnTo>
                <a:lnTo>
                  <a:pt x="16393" y="5448"/>
                </a:lnTo>
                <a:lnTo>
                  <a:pt x="16391" y="5440"/>
                </a:lnTo>
                <a:lnTo>
                  <a:pt x="16384" y="5433"/>
                </a:lnTo>
                <a:lnTo>
                  <a:pt x="16375" y="5427"/>
                </a:lnTo>
                <a:lnTo>
                  <a:pt x="16371" y="5423"/>
                </a:lnTo>
                <a:lnTo>
                  <a:pt x="16371" y="5419"/>
                </a:lnTo>
                <a:lnTo>
                  <a:pt x="16371" y="5416"/>
                </a:lnTo>
                <a:lnTo>
                  <a:pt x="16381" y="5417"/>
                </a:lnTo>
                <a:lnTo>
                  <a:pt x="16384" y="5416"/>
                </a:lnTo>
                <a:lnTo>
                  <a:pt x="16387" y="5413"/>
                </a:lnTo>
                <a:lnTo>
                  <a:pt x="16391" y="5406"/>
                </a:lnTo>
                <a:lnTo>
                  <a:pt x="16391" y="5406"/>
                </a:lnTo>
                <a:lnTo>
                  <a:pt x="16397" y="5403"/>
                </a:lnTo>
                <a:lnTo>
                  <a:pt x="16403" y="5394"/>
                </a:lnTo>
                <a:lnTo>
                  <a:pt x="16408" y="5390"/>
                </a:lnTo>
                <a:lnTo>
                  <a:pt x="16418" y="5376"/>
                </a:lnTo>
                <a:lnTo>
                  <a:pt x="16418" y="5373"/>
                </a:lnTo>
                <a:lnTo>
                  <a:pt x="16416" y="5370"/>
                </a:lnTo>
                <a:lnTo>
                  <a:pt x="16397" y="5361"/>
                </a:lnTo>
                <a:lnTo>
                  <a:pt x="16384" y="5363"/>
                </a:lnTo>
                <a:lnTo>
                  <a:pt x="16384" y="5363"/>
                </a:lnTo>
                <a:lnTo>
                  <a:pt x="16378" y="5363"/>
                </a:lnTo>
                <a:lnTo>
                  <a:pt x="16372" y="5355"/>
                </a:lnTo>
                <a:lnTo>
                  <a:pt x="16354" y="5344"/>
                </a:lnTo>
                <a:lnTo>
                  <a:pt x="16351" y="5341"/>
                </a:lnTo>
                <a:lnTo>
                  <a:pt x="16351" y="5337"/>
                </a:lnTo>
                <a:lnTo>
                  <a:pt x="16361" y="5330"/>
                </a:lnTo>
                <a:lnTo>
                  <a:pt x="16369" y="5317"/>
                </a:lnTo>
                <a:lnTo>
                  <a:pt x="16369" y="5309"/>
                </a:lnTo>
                <a:lnTo>
                  <a:pt x="16367" y="5305"/>
                </a:lnTo>
                <a:lnTo>
                  <a:pt x="16367" y="5305"/>
                </a:lnTo>
                <a:lnTo>
                  <a:pt x="16362" y="5298"/>
                </a:lnTo>
                <a:lnTo>
                  <a:pt x="16362" y="5294"/>
                </a:lnTo>
                <a:lnTo>
                  <a:pt x="16380" y="5278"/>
                </a:lnTo>
                <a:lnTo>
                  <a:pt x="16390" y="5276"/>
                </a:lnTo>
                <a:lnTo>
                  <a:pt x="16398" y="5268"/>
                </a:lnTo>
                <a:lnTo>
                  <a:pt x="16400" y="5262"/>
                </a:lnTo>
                <a:lnTo>
                  <a:pt x="16398" y="5256"/>
                </a:lnTo>
                <a:lnTo>
                  <a:pt x="16395" y="5250"/>
                </a:lnTo>
                <a:lnTo>
                  <a:pt x="16391" y="5246"/>
                </a:lnTo>
                <a:lnTo>
                  <a:pt x="16391" y="5246"/>
                </a:lnTo>
                <a:lnTo>
                  <a:pt x="16387" y="5239"/>
                </a:lnTo>
                <a:lnTo>
                  <a:pt x="16380" y="5233"/>
                </a:lnTo>
                <a:lnTo>
                  <a:pt x="16375" y="5226"/>
                </a:lnTo>
                <a:lnTo>
                  <a:pt x="16371" y="5210"/>
                </a:lnTo>
                <a:lnTo>
                  <a:pt x="16369" y="5196"/>
                </a:lnTo>
                <a:lnTo>
                  <a:pt x="16362" y="5191"/>
                </a:lnTo>
                <a:lnTo>
                  <a:pt x="16357" y="5184"/>
                </a:lnTo>
                <a:lnTo>
                  <a:pt x="16351" y="5181"/>
                </a:lnTo>
                <a:lnTo>
                  <a:pt x="16351" y="5181"/>
                </a:lnTo>
                <a:lnTo>
                  <a:pt x="16346" y="5178"/>
                </a:lnTo>
                <a:lnTo>
                  <a:pt x="16339" y="5180"/>
                </a:lnTo>
                <a:lnTo>
                  <a:pt x="16332" y="5178"/>
                </a:lnTo>
                <a:lnTo>
                  <a:pt x="16325" y="5181"/>
                </a:lnTo>
                <a:lnTo>
                  <a:pt x="16328" y="5173"/>
                </a:lnTo>
                <a:lnTo>
                  <a:pt x="16323" y="5165"/>
                </a:lnTo>
                <a:lnTo>
                  <a:pt x="16328" y="5160"/>
                </a:lnTo>
                <a:lnTo>
                  <a:pt x="16328" y="5142"/>
                </a:lnTo>
                <a:lnTo>
                  <a:pt x="16331" y="5137"/>
                </a:lnTo>
                <a:lnTo>
                  <a:pt x="16331" y="5137"/>
                </a:lnTo>
                <a:lnTo>
                  <a:pt x="16333" y="5134"/>
                </a:lnTo>
                <a:lnTo>
                  <a:pt x="16341" y="5132"/>
                </a:lnTo>
                <a:lnTo>
                  <a:pt x="16342" y="5131"/>
                </a:lnTo>
                <a:lnTo>
                  <a:pt x="16346" y="5119"/>
                </a:lnTo>
                <a:lnTo>
                  <a:pt x="16345" y="5116"/>
                </a:lnTo>
                <a:lnTo>
                  <a:pt x="16346" y="5115"/>
                </a:lnTo>
                <a:lnTo>
                  <a:pt x="16349" y="5115"/>
                </a:lnTo>
                <a:lnTo>
                  <a:pt x="16355" y="5118"/>
                </a:lnTo>
                <a:lnTo>
                  <a:pt x="16362" y="5111"/>
                </a:lnTo>
                <a:lnTo>
                  <a:pt x="16364" y="5108"/>
                </a:lnTo>
                <a:lnTo>
                  <a:pt x="16367" y="5092"/>
                </a:lnTo>
                <a:lnTo>
                  <a:pt x="16367" y="5092"/>
                </a:lnTo>
                <a:lnTo>
                  <a:pt x="16369" y="5089"/>
                </a:lnTo>
                <a:lnTo>
                  <a:pt x="16374" y="5096"/>
                </a:lnTo>
                <a:lnTo>
                  <a:pt x="16385" y="5096"/>
                </a:lnTo>
                <a:lnTo>
                  <a:pt x="16387" y="5095"/>
                </a:lnTo>
                <a:lnTo>
                  <a:pt x="16390" y="5079"/>
                </a:lnTo>
                <a:lnTo>
                  <a:pt x="16388" y="5066"/>
                </a:lnTo>
                <a:lnTo>
                  <a:pt x="16382" y="5062"/>
                </a:lnTo>
                <a:lnTo>
                  <a:pt x="16378" y="5050"/>
                </a:lnTo>
                <a:lnTo>
                  <a:pt x="16374" y="5047"/>
                </a:lnTo>
                <a:lnTo>
                  <a:pt x="16374" y="5047"/>
                </a:lnTo>
                <a:lnTo>
                  <a:pt x="16369" y="5046"/>
                </a:lnTo>
                <a:lnTo>
                  <a:pt x="16357" y="5052"/>
                </a:lnTo>
                <a:lnTo>
                  <a:pt x="16342" y="5055"/>
                </a:lnTo>
                <a:lnTo>
                  <a:pt x="16339" y="5050"/>
                </a:lnTo>
                <a:lnTo>
                  <a:pt x="16328" y="5050"/>
                </a:lnTo>
                <a:lnTo>
                  <a:pt x="16323" y="5053"/>
                </a:lnTo>
                <a:lnTo>
                  <a:pt x="16323" y="5060"/>
                </a:lnTo>
                <a:lnTo>
                  <a:pt x="16316" y="5065"/>
                </a:lnTo>
                <a:lnTo>
                  <a:pt x="16313" y="5070"/>
                </a:lnTo>
                <a:lnTo>
                  <a:pt x="16313" y="5070"/>
                </a:lnTo>
                <a:lnTo>
                  <a:pt x="16309" y="5073"/>
                </a:lnTo>
                <a:lnTo>
                  <a:pt x="16306" y="5073"/>
                </a:lnTo>
                <a:lnTo>
                  <a:pt x="16303" y="5072"/>
                </a:lnTo>
                <a:lnTo>
                  <a:pt x="16305" y="5067"/>
                </a:lnTo>
                <a:lnTo>
                  <a:pt x="16312" y="5057"/>
                </a:lnTo>
                <a:lnTo>
                  <a:pt x="16318" y="5053"/>
                </a:lnTo>
                <a:lnTo>
                  <a:pt x="16322" y="5044"/>
                </a:lnTo>
                <a:lnTo>
                  <a:pt x="16329" y="5039"/>
                </a:lnTo>
                <a:lnTo>
                  <a:pt x="16333" y="5034"/>
                </a:lnTo>
                <a:lnTo>
                  <a:pt x="16348" y="5031"/>
                </a:lnTo>
                <a:lnTo>
                  <a:pt x="16358" y="5029"/>
                </a:lnTo>
                <a:lnTo>
                  <a:pt x="16358" y="5029"/>
                </a:lnTo>
                <a:lnTo>
                  <a:pt x="16369" y="5027"/>
                </a:lnTo>
                <a:lnTo>
                  <a:pt x="16372" y="5024"/>
                </a:lnTo>
                <a:lnTo>
                  <a:pt x="16381" y="5007"/>
                </a:lnTo>
                <a:lnTo>
                  <a:pt x="16381" y="4998"/>
                </a:lnTo>
                <a:lnTo>
                  <a:pt x="16385" y="4994"/>
                </a:lnTo>
                <a:lnTo>
                  <a:pt x="16390" y="4977"/>
                </a:lnTo>
                <a:lnTo>
                  <a:pt x="16393" y="4977"/>
                </a:lnTo>
                <a:lnTo>
                  <a:pt x="16397" y="4977"/>
                </a:lnTo>
                <a:lnTo>
                  <a:pt x="16405" y="4981"/>
                </a:lnTo>
                <a:lnTo>
                  <a:pt x="16405" y="4981"/>
                </a:lnTo>
                <a:lnTo>
                  <a:pt x="16423" y="4990"/>
                </a:lnTo>
                <a:lnTo>
                  <a:pt x="16444" y="4998"/>
                </a:lnTo>
                <a:lnTo>
                  <a:pt x="16489" y="5004"/>
                </a:lnTo>
                <a:lnTo>
                  <a:pt x="16498" y="5004"/>
                </a:lnTo>
                <a:lnTo>
                  <a:pt x="16498" y="5004"/>
                </a:lnTo>
                <a:lnTo>
                  <a:pt x="16508" y="5003"/>
                </a:lnTo>
                <a:lnTo>
                  <a:pt x="16515" y="4995"/>
                </a:lnTo>
                <a:lnTo>
                  <a:pt x="16518" y="4991"/>
                </a:lnTo>
                <a:lnTo>
                  <a:pt x="16521" y="4978"/>
                </a:lnTo>
                <a:lnTo>
                  <a:pt x="16534" y="4970"/>
                </a:lnTo>
                <a:lnTo>
                  <a:pt x="16539" y="4968"/>
                </a:lnTo>
                <a:lnTo>
                  <a:pt x="16562" y="4972"/>
                </a:lnTo>
                <a:lnTo>
                  <a:pt x="16604" y="4970"/>
                </a:lnTo>
                <a:lnTo>
                  <a:pt x="16604" y="4970"/>
                </a:lnTo>
                <a:lnTo>
                  <a:pt x="16616" y="4968"/>
                </a:lnTo>
                <a:lnTo>
                  <a:pt x="16637" y="4961"/>
                </a:lnTo>
                <a:lnTo>
                  <a:pt x="16657" y="4949"/>
                </a:lnTo>
                <a:lnTo>
                  <a:pt x="16668" y="4942"/>
                </a:lnTo>
                <a:lnTo>
                  <a:pt x="16673" y="4932"/>
                </a:lnTo>
                <a:lnTo>
                  <a:pt x="16675" y="4926"/>
                </a:lnTo>
                <a:lnTo>
                  <a:pt x="16665" y="4893"/>
                </a:lnTo>
                <a:lnTo>
                  <a:pt x="16665" y="4893"/>
                </a:lnTo>
                <a:lnTo>
                  <a:pt x="16666" y="4876"/>
                </a:lnTo>
                <a:lnTo>
                  <a:pt x="16660" y="4870"/>
                </a:lnTo>
                <a:lnTo>
                  <a:pt x="16655" y="4862"/>
                </a:lnTo>
                <a:lnTo>
                  <a:pt x="16655" y="4857"/>
                </a:lnTo>
                <a:lnTo>
                  <a:pt x="16656" y="4851"/>
                </a:lnTo>
                <a:lnTo>
                  <a:pt x="16662" y="4846"/>
                </a:lnTo>
                <a:lnTo>
                  <a:pt x="16665" y="4839"/>
                </a:lnTo>
                <a:lnTo>
                  <a:pt x="16672" y="4840"/>
                </a:lnTo>
                <a:lnTo>
                  <a:pt x="16676" y="4843"/>
                </a:lnTo>
                <a:lnTo>
                  <a:pt x="16682" y="4844"/>
                </a:lnTo>
                <a:lnTo>
                  <a:pt x="16682" y="4844"/>
                </a:lnTo>
                <a:lnTo>
                  <a:pt x="16691" y="4846"/>
                </a:lnTo>
                <a:lnTo>
                  <a:pt x="16701" y="4844"/>
                </a:lnTo>
                <a:lnTo>
                  <a:pt x="16704" y="4837"/>
                </a:lnTo>
                <a:lnTo>
                  <a:pt x="16704" y="4828"/>
                </a:lnTo>
                <a:lnTo>
                  <a:pt x="16705" y="4823"/>
                </a:lnTo>
                <a:lnTo>
                  <a:pt x="16712" y="4818"/>
                </a:lnTo>
                <a:lnTo>
                  <a:pt x="16718" y="4818"/>
                </a:lnTo>
                <a:lnTo>
                  <a:pt x="16722" y="4826"/>
                </a:lnTo>
                <a:lnTo>
                  <a:pt x="16725" y="4826"/>
                </a:lnTo>
                <a:lnTo>
                  <a:pt x="16725" y="4826"/>
                </a:lnTo>
                <a:lnTo>
                  <a:pt x="16731" y="4828"/>
                </a:lnTo>
                <a:lnTo>
                  <a:pt x="16731" y="4831"/>
                </a:lnTo>
                <a:lnTo>
                  <a:pt x="16724" y="4870"/>
                </a:lnTo>
                <a:lnTo>
                  <a:pt x="16728" y="4893"/>
                </a:lnTo>
                <a:lnTo>
                  <a:pt x="16731" y="4898"/>
                </a:lnTo>
                <a:lnTo>
                  <a:pt x="16735" y="4902"/>
                </a:lnTo>
                <a:lnTo>
                  <a:pt x="16740" y="4903"/>
                </a:lnTo>
                <a:lnTo>
                  <a:pt x="16747" y="4903"/>
                </a:lnTo>
                <a:lnTo>
                  <a:pt x="16747" y="4903"/>
                </a:lnTo>
                <a:lnTo>
                  <a:pt x="16754" y="4916"/>
                </a:lnTo>
                <a:lnTo>
                  <a:pt x="16755" y="4938"/>
                </a:lnTo>
                <a:lnTo>
                  <a:pt x="16764" y="4965"/>
                </a:lnTo>
                <a:lnTo>
                  <a:pt x="16767" y="4970"/>
                </a:lnTo>
                <a:lnTo>
                  <a:pt x="16767" y="4970"/>
                </a:lnTo>
                <a:lnTo>
                  <a:pt x="16771" y="4981"/>
                </a:lnTo>
                <a:lnTo>
                  <a:pt x="16780" y="4994"/>
                </a:lnTo>
                <a:lnTo>
                  <a:pt x="16797" y="5013"/>
                </a:lnTo>
                <a:lnTo>
                  <a:pt x="16820" y="5027"/>
                </a:lnTo>
                <a:lnTo>
                  <a:pt x="16835" y="5031"/>
                </a:lnTo>
                <a:lnTo>
                  <a:pt x="16843" y="5033"/>
                </a:lnTo>
                <a:lnTo>
                  <a:pt x="16843" y="5033"/>
                </a:lnTo>
                <a:lnTo>
                  <a:pt x="16849" y="5033"/>
                </a:lnTo>
                <a:lnTo>
                  <a:pt x="16852" y="5031"/>
                </a:lnTo>
                <a:lnTo>
                  <a:pt x="16853" y="5020"/>
                </a:lnTo>
                <a:lnTo>
                  <a:pt x="16859" y="5011"/>
                </a:lnTo>
                <a:lnTo>
                  <a:pt x="16863" y="5000"/>
                </a:lnTo>
                <a:lnTo>
                  <a:pt x="16866" y="4997"/>
                </a:lnTo>
                <a:lnTo>
                  <a:pt x="16871" y="4998"/>
                </a:lnTo>
                <a:lnTo>
                  <a:pt x="16873" y="5008"/>
                </a:lnTo>
                <a:lnTo>
                  <a:pt x="16879" y="5016"/>
                </a:lnTo>
                <a:lnTo>
                  <a:pt x="16879" y="5016"/>
                </a:lnTo>
                <a:lnTo>
                  <a:pt x="16881" y="5019"/>
                </a:lnTo>
                <a:lnTo>
                  <a:pt x="16886" y="5023"/>
                </a:lnTo>
                <a:lnTo>
                  <a:pt x="16881" y="5037"/>
                </a:lnTo>
                <a:lnTo>
                  <a:pt x="16882" y="5047"/>
                </a:lnTo>
                <a:lnTo>
                  <a:pt x="16876" y="5050"/>
                </a:lnTo>
                <a:lnTo>
                  <a:pt x="16866" y="5050"/>
                </a:lnTo>
                <a:lnTo>
                  <a:pt x="16856" y="5053"/>
                </a:lnTo>
                <a:lnTo>
                  <a:pt x="16856" y="5053"/>
                </a:lnTo>
                <a:lnTo>
                  <a:pt x="16850" y="5056"/>
                </a:lnTo>
                <a:lnTo>
                  <a:pt x="16843" y="5070"/>
                </a:lnTo>
                <a:lnTo>
                  <a:pt x="16833" y="5103"/>
                </a:lnTo>
                <a:lnTo>
                  <a:pt x="16833" y="5111"/>
                </a:lnTo>
                <a:lnTo>
                  <a:pt x="16835" y="5119"/>
                </a:lnTo>
                <a:lnTo>
                  <a:pt x="16839" y="5127"/>
                </a:lnTo>
                <a:lnTo>
                  <a:pt x="16837" y="5131"/>
                </a:lnTo>
                <a:lnTo>
                  <a:pt x="16837" y="5131"/>
                </a:lnTo>
                <a:lnTo>
                  <a:pt x="16830" y="5158"/>
                </a:lnTo>
                <a:lnTo>
                  <a:pt x="16823" y="5163"/>
                </a:lnTo>
                <a:lnTo>
                  <a:pt x="16816" y="5161"/>
                </a:lnTo>
                <a:lnTo>
                  <a:pt x="16807" y="5168"/>
                </a:lnTo>
                <a:lnTo>
                  <a:pt x="16806" y="5168"/>
                </a:lnTo>
                <a:lnTo>
                  <a:pt x="16797" y="5175"/>
                </a:lnTo>
                <a:lnTo>
                  <a:pt x="16800" y="5173"/>
                </a:lnTo>
                <a:lnTo>
                  <a:pt x="16800" y="5173"/>
                </a:lnTo>
                <a:lnTo>
                  <a:pt x="16796" y="5175"/>
                </a:lnTo>
                <a:lnTo>
                  <a:pt x="16794" y="5175"/>
                </a:lnTo>
                <a:lnTo>
                  <a:pt x="16791" y="5183"/>
                </a:lnTo>
                <a:lnTo>
                  <a:pt x="16790" y="5181"/>
                </a:lnTo>
                <a:lnTo>
                  <a:pt x="16777" y="5193"/>
                </a:lnTo>
                <a:lnTo>
                  <a:pt x="16776" y="5197"/>
                </a:lnTo>
                <a:lnTo>
                  <a:pt x="16783" y="5190"/>
                </a:lnTo>
                <a:lnTo>
                  <a:pt x="16781" y="5193"/>
                </a:lnTo>
                <a:lnTo>
                  <a:pt x="16777" y="5197"/>
                </a:lnTo>
                <a:lnTo>
                  <a:pt x="16777" y="5197"/>
                </a:lnTo>
                <a:lnTo>
                  <a:pt x="16773" y="5200"/>
                </a:lnTo>
                <a:lnTo>
                  <a:pt x="16764" y="5213"/>
                </a:lnTo>
                <a:lnTo>
                  <a:pt x="16764" y="5211"/>
                </a:lnTo>
                <a:lnTo>
                  <a:pt x="16771" y="5200"/>
                </a:lnTo>
                <a:lnTo>
                  <a:pt x="16765" y="5204"/>
                </a:lnTo>
                <a:lnTo>
                  <a:pt x="16738" y="5239"/>
                </a:lnTo>
                <a:lnTo>
                  <a:pt x="16706" y="5289"/>
                </a:lnTo>
                <a:lnTo>
                  <a:pt x="16706" y="5289"/>
                </a:lnTo>
                <a:lnTo>
                  <a:pt x="16692" y="5317"/>
                </a:lnTo>
                <a:lnTo>
                  <a:pt x="16670" y="5361"/>
                </a:lnTo>
                <a:lnTo>
                  <a:pt x="16660" y="5399"/>
                </a:lnTo>
                <a:lnTo>
                  <a:pt x="16659" y="5432"/>
                </a:lnTo>
                <a:lnTo>
                  <a:pt x="16659" y="5432"/>
                </a:lnTo>
                <a:lnTo>
                  <a:pt x="16663" y="5448"/>
                </a:lnTo>
                <a:lnTo>
                  <a:pt x="16666" y="5456"/>
                </a:lnTo>
                <a:lnTo>
                  <a:pt x="16673" y="5465"/>
                </a:lnTo>
                <a:lnTo>
                  <a:pt x="16678" y="5466"/>
                </a:lnTo>
                <a:lnTo>
                  <a:pt x="16681" y="5461"/>
                </a:lnTo>
                <a:lnTo>
                  <a:pt x="16685" y="5465"/>
                </a:lnTo>
                <a:lnTo>
                  <a:pt x="16695" y="5461"/>
                </a:lnTo>
                <a:lnTo>
                  <a:pt x="16695" y="5461"/>
                </a:lnTo>
                <a:lnTo>
                  <a:pt x="16701" y="5458"/>
                </a:lnTo>
                <a:lnTo>
                  <a:pt x="16706" y="5459"/>
                </a:lnTo>
                <a:lnTo>
                  <a:pt x="16711" y="5463"/>
                </a:lnTo>
                <a:lnTo>
                  <a:pt x="16711" y="5471"/>
                </a:lnTo>
                <a:lnTo>
                  <a:pt x="16705" y="5479"/>
                </a:lnTo>
                <a:lnTo>
                  <a:pt x="16699" y="5482"/>
                </a:lnTo>
                <a:lnTo>
                  <a:pt x="16695" y="5491"/>
                </a:lnTo>
                <a:lnTo>
                  <a:pt x="16688" y="5497"/>
                </a:lnTo>
                <a:lnTo>
                  <a:pt x="16689" y="5507"/>
                </a:lnTo>
                <a:lnTo>
                  <a:pt x="16689" y="5507"/>
                </a:lnTo>
                <a:lnTo>
                  <a:pt x="16689" y="5511"/>
                </a:lnTo>
                <a:lnTo>
                  <a:pt x="16692" y="5515"/>
                </a:lnTo>
                <a:lnTo>
                  <a:pt x="16686" y="5530"/>
                </a:lnTo>
                <a:lnTo>
                  <a:pt x="16683" y="5531"/>
                </a:lnTo>
                <a:lnTo>
                  <a:pt x="16681" y="5527"/>
                </a:lnTo>
                <a:lnTo>
                  <a:pt x="16673" y="5528"/>
                </a:lnTo>
                <a:lnTo>
                  <a:pt x="16665" y="5534"/>
                </a:lnTo>
                <a:lnTo>
                  <a:pt x="16662" y="5537"/>
                </a:lnTo>
                <a:lnTo>
                  <a:pt x="16659" y="5544"/>
                </a:lnTo>
                <a:lnTo>
                  <a:pt x="16659" y="5551"/>
                </a:lnTo>
                <a:lnTo>
                  <a:pt x="16657" y="5553"/>
                </a:lnTo>
                <a:lnTo>
                  <a:pt x="16657" y="5553"/>
                </a:lnTo>
                <a:lnTo>
                  <a:pt x="16653" y="5553"/>
                </a:lnTo>
                <a:lnTo>
                  <a:pt x="16649" y="5557"/>
                </a:lnTo>
                <a:lnTo>
                  <a:pt x="16636" y="5582"/>
                </a:lnTo>
                <a:lnTo>
                  <a:pt x="16636" y="5589"/>
                </a:lnTo>
                <a:lnTo>
                  <a:pt x="16640" y="5597"/>
                </a:lnTo>
                <a:lnTo>
                  <a:pt x="16642" y="5599"/>
                </a:lnTo>
                <a:lnTo>
                  <a:pt x="16646" y="5597"/>
                </a:lnTo>
                <a:lnTo>
                  <a:pt x="16647" y="5609"/>
                </a:lnTo>
                <a:lnTo>
                  <a:pt x="16647" y="5609"/>
                </a:lnTo>
                <a:lnTo>
                  <a:pt x="16640" y="5609"/>
                </a:lnTo>
                <a:lnTo>
                  <a:pt x="16624" y="5613"/>
                </a:lnTo>
                <a:lnTo>
                  <a:pt x="16623" y="5622"/>
                </a:lnTo>
                <a:lnTo>
                  <a:pt x="16616" y="5626"/>
                </a:lnTo>
                <a:lnTo>
                  <a:pt x="16614" y="5631"/>
                </a:lnTo>
                <a:lnTo>
                  <a:pt x="16609" y="5633"/>
                </a:lnTo>
                <a:lnTo>
                  <a:pt x="16606" y="5636"/>
                </a:lnTo>
                <a:lnTo>
                  <a:pt x="16604" y="5651"/>
                </a:lnTo>
                <a:lnTo>
                  <a:pt x="16600" y="5654"/>
                </a:lnTo>
                <a:lnTo>
                  <a:pt x="16600" y="5654"/>
                </a:lnTo>
                <a:lnTo>
                  <a:pt x="16596" y="5651"/>
                </a:lnTo>
                <a:lnTo>
                  <a:pt x="16588" y="5656"/>
                </a:lnTo>
                <a:lnTo>
                  <a:pt x="16578" y="5668"/>
                </a:lnTo>
                <a:lnTo>
                  <a:pt x="16570" y="5675"/>
                </a:lnTo>
                <a:lnTo>
                  <a:pt x="16564" y="5684"/>
                </a:lnTo>
                <a:lnTo>
                  <a:pt x="16555" y="5694"/>
                </a:lnTo>
                <a:lnTo>
                  <a:pt x="16549" y="5703"/>
                </a:lnTo>
                <a:lnTo>
                  <a:pt x="16549" y="5703"/>
                </a:lnTo>
                <a:lnTo>
                  <a:pt x="16537" y="5717"/>
                </a:lnTo>
                <a:lnTo>
                  <a:pt x="16506" y="5776"/>
                </a:lnTo>
                <a:lnTo>
                  <a:pt x="16499" y="5809"/>
                </a:lnTo>
                <a:lnTo>
                  <a:pt x="16496" y="5834"/>
                </a:lnTo>
                <a:lnTo>
                  <a:pt x="16490" y="5855"/>
                </a:lnTo>
                <a:lnTo>
                  <a:pt x="16490" y="5855"/>
                </a:lnTo>
                <a:lnTo>
                  <a:pt x="16486" y="5862"/>
                </a:lnTo>
                <a:lnTo>
                  <a:pt x="16470" y="5874"/>
                </a:lnTo>
                <a:lnTo>
                  <a:pt x="16449" y="5894"/>
                </a:lnTo>
                <a:lnTo>
                  <a:pt x="16437" y="5911"/>
                </a:lnTo>
                <a:lnTo>
                  <a:pt x="16430" y="5934"/>
                </a:lnTo>
                <a:lnTo>
                  <a:pt x="16430" y="5934"/>
                </a:lnTo>
                <a:lnTo>
                  <a:pt x="16426" y="5944"/>
                </a:lnTo>
                <a:lnTo>
                  <a:pt x="16424" y="5953"/>
                </a:lnTo>
                <a:lnTo>
                  <a:pt x="16418" y="5965"/>
                </a:lnTo>
                <a:lnTo>
                  <a:pt x="16416" y="5969"/>
                </a:lnTo>
                <a:lnTo>
                  <a:pt x="16414" y="5972"/>
                </a:lnTo>
                <a:lnTo>
                  <a:pt x="16414" y="5982"/>
                </a:lnTo>
                <a:lnTo>
                  <a:pt x="16410" y="6002"/>
                </a:lnTo>
                <a:lnTo>
                  <a:pt x="16411" y="6012"/>
                </a:lnTo>
                <a:lnTo>
                  <a:pt x="16411" y="6012"/>
                </a:lnTo>
                <a:lnTo>
                  <a:pt x="16410" y="6025"/>
                </a:lnTo>
                <a:lnTo>
                  <a:pt x="16410" y="6038"/>
                </a:lnTo>
                <a:lnTo>
                  <a:pt x="16414" y="6044"/>
                </a:lnTo>
                <a:lnTo>
                  <a:pt x="16423" y="6052"/>
                </a:lnTo>
                <a:lnTo>
                  <a:pt x="16424" y="6061"/>
                </a:lnTo>
                <a:lnTo>
                  <a:pt x="16429" y="6067"/>
                </a:lnTo>
                <a:lnTo>
                  <a:pt x="16436" y="6075"/>
                </a:lnTo>
                <a:lnTo>
                  <a:pt x="16439" y="6077"/>
                </a:lnTo>
                <a:lnTo>
                  <a:pt x="16439" y="6077"/>
                </a:lnTo>
                <a:lnTo>
                  <a:pt x="16450" y="6071"/>
                </a:lnTo>
                <a:lnTo>
                  <a:pt x="16459" y="6071"/>
                </a:lnTo>
                <a:lnTo>
                  <a:pt x="16462" y="6074"/>
                </a:lnTo>
                <a:lnTo>
                  <a:pt x="16467" y="6087"/>
                </a:lnTo>
                <a:lnTo>
                  <a:pt x="16480" y="6093"/>
                </a:lnTo>
                <a:lnTo>
                  <a:pt x="16489" y="6093"/>
                </a:lnTo>
                <a:lnTo>
                  <a:pt x="16493" y="6097"/>
                </a:lnTo>
                <a:lnTo>
                  <a:pt x="16493" y="6097"/>
                </a:lnTo>
                <a:lnTo>
                  <a:pt x="16490" y="6103"/>
                </a:lnTo>
                <a:lnTo>
                  <a:pt x="16490" y="6107"/>
                </a:lnTo>
                <a:lnTo>
                  <a:pt x="16498" y="6119"/>
                </a:lnTo>
                <a:lnTo>
                  <a:pt x="16498" y="6120"/>
                </a:lnTo>
                <a:lnTo>
                  <a:pt x="16492" y="6124"/>
                </a:lnTo>
                <a:lnTo>
                  <a:pt x="16485" y="6119"/>
                </a:lnTo>
                <a:lnTo>
                  <a:pt x="16479" y="6120"/>
                </a:lnTo>
                <a:lnTo>
                  <a:pt x="16473" y="6123"/>
                </a:lnTo>
                <a:lnTo>
                  <a:pt x="16462" y="6140"/>
                </a:lnTo>
                <a:lnTo>
                  <a:pt x="16460" y="6146"/>
                </a:lnTo>
                <a:lnTo>
                  <a:pt x="16462" y="6150"/>
                </a:lnTo>
                <a:lnTo>
                  <a:pt x="16462" y="6150"/>
                </a:lnTo>
                <a:lnTo>
                  <a:pt x="16472" y="6163"/>
                </a:lnTo>
                <a:lnTo>
                  <a:pt x="16473" y="6166"/>
                </a:lnTo>
                <a:lnTo>
                  <a:pt x="16470" y="6172"/>
                </a:lnTo>
                <a:lnTo>
                  <a:pt x="16465" y="6175"/>
                </a:lnTo>
                <a:lnTo>
                  <a:pt x="16462" y="6185"/>
                </a:lnTo>
                <a:lnTo>
                  <a:pt x="16457" y="6188"/>
                </a:lnTo>
                <a:lnTo>
                  <a:pt x="16453" y="6188"/>
                </a:lnTo>
                <a:lnTo>
                  <a:pt x="16450" y="6191"/>
                </a:lnTo>
                <a:lnTo>
                  <a:pt x="16443" y="6199"/>
                </a:lnTo>
                <a:lnTo>
                  <a:pt x="16426" y="6202"/>
                </a:lnTo>
                <a:lnTo>
                  <a:pt x="16426" y="6202"/>
                </a:lnTo>
                <a:lnTo>
                  <a:pt x="16420" y="6198"/>
                </a:lnTo>
                <a:lnTo>
                  <a:pt x="16410" y="6198"/>
                </a:lnTo>
                <a:lnTo>
                  <a:pt x="16401" y="6192"/>
                </a:lnTo>
                <a:lnTo>
                  <a:pt x="16397" y="6183"/>
                </a:lnTo>
                <a:lnTo>
                  <a:pt x="16398" y="6178"/>
                </a:lnTo>
                <a:lnTo>
                  <a:pt x="16398" y="6162"/>
                </a:lnTo>
                <a:lnTo>
                  <a:pt x="16391" y="6158"/>
                </a:lnTo>
                <a:lnTo>
                  <a:pt x="16384" y="6155"/>
                </a:lnTo>
                <a:lnTo>
                  <a:pt x="16384" y="6155"/>
                </a:lnTo>
                <a:lnTo>
                  <a:pt x="16374" y="6155"/>
                </a:lnTo>
                <a:lnTo>
                  <a:pt x="16357" y="6160"/>
                </a:lnTo>
                <a:lnTo>
                  <a:pt x="16349" y="6168"/>
                </a:lnTo>
                <a:lnTo>
                  <a:pt x="16339" y="6175"/>
                </a:lnTo>
                <a:lnTo>
                  <a:pt x="16331" y="6185"/>
                </a:lnTo>
                <a:lnTo>
                  <a:pt x="16328" y="6191"/>
                </a:lnTo>
                <a:lnTo>
                  <a:pt x="16325" y="6192"/>
                </a:lnTo>
                <a:lnTo>
                  <a:pt x="16325" y="6192"/>
                </a:lnTo>
                <a:lnTo>
                  <a:pt x="16319" y="6201"/>
                </a:lnTo>
                <a:lnTo>
                  <a:pt x="16318" y="6208"/>
                </a:lnTo>
                <a:lnTo>
                  <a:pt x="16315" y="6211"/>
                </a:lnTo>
                <a:lnTo>
                  <a:pt x="16316" y="6219"/>
                </a:lnTo>
                <a:lnTo>
                  <a:pt x="16312" y="6227"/>
                </a:lnTo>
                <a:lnTo>
                  <a:pt x="16312" y="6232"/>
                </a:lnTo>
                <a:lnTo>
                  <a:pt x="16313" y="6243"/>
                </a:lnTo>
                <a:lnTo>
                  <a:pt x="16309" y="6250"/>
                </a:lnTo>
                <a:lnTo>
                  <a:pt x="16309" y="6250"/>
                </a:lnTo>
                <a:lnTo>
                  <a:pt x="16305" y="6261"/>
                </a:lnTo>
                <a:lnTo>
                  <a:pt x="16297" y="6267"/>
                </a:lnTo>
                <a:lnTo>
                  <a:pt x="16297" y="6279"/>
                </a:lnTo>
                <a:lnTo>
                  <a:pt x="16296" y="6289"/>
                </a:lnTo>
                <a:lnTo>
                  <a:pt x="16290" y="6299"/>
                </a:lnTo>
                <a:lnTo>
                  <a:pt x="16289" y="6310"/>
                </a:lnTo>
                <a:lnTo>
                  <a:pt x="16286" y="6315"/>
                </a:lnTo>
                <a:lnTo>
                  <a:pt x="16286" y="6315"/>
                </a:lnTo>
                <a:lnTo>
                  <a:pt x="16283" y="6319"/>
                </a:lnTo>
                <a:lnTo>
                  <a:pt x="16277" y="6320"/>
                </a:lnTo>
                <a:lnTo>
                  <a:pt x="16272" y="6326"/>
                </a:lnTo>
                <a:lnTo>
                  <a:pt x="16247" y="6340"/>
                </a:lnTo>
                <a:lnTo>
                  <a:pt x="16238" y="6348"/>
                </a:lnTo>
                <a:lnTo>
                  <a:pt x="16237" y="6348"/>
                </a:lnTo>
                <a:lnTo>
                  <a:pt x="16236" y="6346"/>
                </a:lnTo>
                <a:lnTo>
                  <a:pt x="16234" y="6336"/>
                </a:lnTo>
                <a:lnTo>
                  <a:pt x="16228" y="6333"/>
                </a:lnTo>
                <a:lnTo>
                  <a:pt x="16228" y="6333"/>
                </a:lnTo>
                <a:lnTo>
                  <a:pt x="16217" y="6332"/>
                </a:lnTo>
                <a:lnTo>
                  <a:pt x="16205" y="6339"/>
                </a:lnTo>
                <a:lnTo>
                  <a:pt x="16202" y="6336"/>
                </a:lnTo>
                <a:lnTo>
                  <a:pt x="16205" y="6317"/>
                </a:lnTo>
                <a:lnTo>
                  <a:pt x="16210" y="6312"/>
                </a:lnTo>
                <a:lnTo>
                  <a:pt x="16211" y="6303"/>
                </a:lnTo>
                <a:lnTo>
                  <a:pt x="16218" y="6296"/>
                </a:lnTo>
                <a:lnTo>
                  <a:pt x="16218" y="6289"/>
                </a:lnTo>
                <a:lnTo>
                  <a:pt x="16218" y="6289"/>
                </a:lnTo>
                <a:lnTo>
                  <a:pt x="16220" y="6280"/>
                </a:lnTo>
                <a:lnTo>
                  <a:pt x="16221" y="6276"/>
                </a:lnTo>
                <a:lnTo>
                  <a:pt x="16224" y="6273"/>
                </a:lnTo>
                <a:lnTo>
                  <a:pt x="16234" y="6267"/>
                </a:lnTo>
                <a:lnTo>
                  <a:pt x="16237" y="6261"/>
                </a:lnTo>
                <a:lnTo>
                  <a:pt x="16238" y="6257"/>
                </a:lnTo>
                <a:lnTo>
                  <a:pt x="16237" y="6254"/>
                </a:lnTo>
                <a:lnTo>
                  <a:pt x="16234" y="6248"/>
                </a:lnTo>
                <a:lnTo>
                  <a:pt x="16233" y="6243"/>
                </a:lnTo>
                <a:lnTo>
                  <a:pt x="16227" y="6234"/>
                </a:lnTo>
                <a:lnTo>
                  <a:pt x="16220" y="6230"/>
                </a:lnTo>
                <a:lnTo>
                  <a:pt x="16217" y="6221"/>
                </a:lnTo>
                <a:lnTo>
                  <a:pt x="16217" y="6221"/>
                </a:lnTo>
                <a:lnTo>
                  <a:pt x="16215" y="6218"/>
                </a:lnTo>
                <a:lnTo>
                  <a:pt x="16217" y="6215"/>
                </a:lnTo>
                <a:lnTo>
                  <a:pt x="16223" y="6208"/>
                </a:lnTo>
                <a:lnTo>
                  <a:pt x="16227" y="6205"/>
                </a:lnTo>
                <a:lnTo>
                  <a:pt x="16234" y="6198"/>
                </a:lnTo>
                <a:lnTo>
                  <a:pt x="16237" y="6189"/>
                </a:lnTo>
                <a:lnTo>
                  <a:pt x="16236" y="6183"/>
                </a:lnTo>
                <a:lnTo>
                  <a:pt x="16234" y="6181"/>
                </a:lnTo>
                <a:lnTo>
                  <a:pt x="16218" y="6172"/>
                </a:lnTo>
                <a:lnTo>
                  <a:pt x="16218" y="6172"/>
                </a:lnTo>
                <a:lnTo>
                  <a:pt x="16207" y="6171"/>
                </a:lnTo>
                <a:lnTo>
                  <a:pt x="16204" y="6155"/>
                </a:lnTo>
                <a:lnTo>
                  <a:pt x="16194" y="6142"/>
                </a:lnTo>
                <a:lnTo>
                  <a:pt x="16194" y="6127"/>
                </a:lnTo>
                <a:lnTo>
                  <a:pt x="16197" y="6120"/>
                </a:lnTo>
                <a:lnTo>
                  <a:pt x="16197" y="6109"/>
                </a:lnTo>
                <a:lnTo>
                  <a:pt x="16197" y="6109"/>
                </a:lnTo>
                <a:lnTo>
                  <a:pt x="16197" y="6104"/>
                </a:lnTo>
                <a:lnTo>
                  <a:pt x="16189" y="6097"/>
                </a:lnTo>
                <a:lnTo>
                  <a:pt x="16175" y="6094"/>
                </a:lnTo>
                <a:lnTo>
                  <a:pt x="16175" y="6087"/>
                </a:lnTo>
                <a:lnTo>
                  <a:pt x="16177" y="6086"/>
                </a:lnTo>
                <a:lnTo>
                  <a:pt x="16182" y="6086"/>
                </a:lnTo>
                <a:lnTo>
                  <a:pt x="16195" y="6081"/>
                </a:lnTo>
                <a:lnTo>
                  <a:pt x="16205" y="6080"/>
                </a:lnTo>
                <a:lnTo>
                  <a:pt x="16208" y="6077"/>
                </a:lnTo>
                <a:lnTo>
                  <a:pt x="16208" y="6077"/>
                </a:lnTo>
                <a:lnTo>
                  <a:pt x="16215" y="6070"/>
                </a:lnTo>
                <a:lnTo>
                  <a:pt x="16237" y="6057"/>
                </a:lnTo>
                <a:lnTo>
                  <a:pt x="16246" y="6045"/>
                </a:lnTo>
                <a:lnTo>
                  <a:pt x="16249" y="6037"/>
                </a:lnTo>
                <a:lnTo>
                  <a:pt x="16251" y="6024"/>
                </a:lnTo>
                <a:lnTo>
                  <a:pt x="16249" y="6015"/>
                </a:lnTo>
                <a:lnTo>
                  <a:pt x="16243" y="6008"/>
                </a:lnTo>
                <a:lnTo>
                  <a:pt x="16243" y="6008"/>
                </a:lnTo>
                <a:lnTo>
                  <a:pt x="16243" y="6001"/>
                </a:lnTo>
                <a:lnTo>
                  <a:pt x="16240" y="5980"/>
                </a:lnTo>
                <a:lnTo>
                  <a:pt x="16236" y="5967"/>
                </a:lnTo>
                <a:lnTo>
                  <a:pt x="16237" y="5960"/>
                </a:lnTo>
                <a:lnTo>
                  <a:pt x="16234" y="5952"/>
                </a:lnTo>
                <a:lnTo>
                  <a:pt x="16236" y="5940"/>
                </a:lnTo>
                <a:lnTo>
                  <a:pt x="16240" y="5936"/>
                </a:lnTo>
                <a:lnTo>
                  <a:pt x="16243" y="5930"/>
                </a:lnTo>
                <a:lnTo>
                  <a:pt x="16243" y="5930"/>
                </a:lnTo>
                <a:lnTo>
                  <a:pt x="16249" y="5911"/>
                </a:lnTo>
                <a:lnTo>
                  <a:pt x="16259" y="5900"/>
                </a:lnTo>
                <a:lnTo>
                  <a:pt x="16261" y="5894"/>
                </a:lnTo>
                <a:lnTo>
                  <a:pt x="16272" y="5887"/>
                </a:lnTo>
                <a:lnTo>
                  <a:pt x="16273" y="5875"/>
                </a:lnTo>
                <a:lnTo>
                  <a:pt x="16263" y="5868"/>
                </a:lnTo>
                <a:lnTo>
                  <a:pt x="16263" y="5868"/>
                </a:lnTo>
                <a:lnTo>
                  <a:pt x="16253" y="5864"/>
                </a:lnTo>
                <a:lnTo>
                  <a:pt x="16240" y="5867"/>
                </a:lnTo>
                <a:lnTo>
                  <a:pt x="16233" y="5862"/>
                </a:lnTo>
                <a:lnTo>
                  <a:pt x="16230" y="5858"/>
                </a:lnTo>
                <a:lnTo>
                  <a:pt x="16227" y="5855"/>
                </a:lnTo>
                <a:lnTo>
                  <a:pt x="16227" y="5852"/>
                </a:lnTo>
                <a:lnTo>
                  <a:pt x="16228" y="5848"/>
                </a:lnTo>
                <a:lnTo>
                  <a:pt x="16228" y="5847"/>
                </a:lnTo>
                <a:lnTo>
                  <a:pt x="16225" y="5842"/>
                </a:lnTo>
                <a:lnTo>
                  <a:pt x="16218" y="5839"/>
                </a:lnTo>
                <a:lnTo>
                  <a:pt x="16218" y="5839"/>
                </a:lnTo>
                <a:lnTo>
                  <a:pt x="16215" y="5838"/>
                </a:lnTo>
                <a:lnTo>
                  <a:pt x="16214" y="5834"/>
                </a:lnTo>
                <a:lnTo>
                  <a:pt x="16221" y="5818"/>
                </a:lnTo>
                <a:lnTo>
                  <a:pt x="16227" y="5813"/>
                </a:lnTo>
                <a:lnTo>
                  <a:pt x="16228" y="5809"/>
                </a:lnTo>
                <a:lnTo>
                  <a:pt x="16225" y="5802"/>
                </a:lnTo>
                <a:lnTo>
                  <a:pt x="16215" y="5795"/>
                </a:lnTo>
                <a:lnTo>
                  <a:pt x="16214" y="5792"/>
                </a:lnTo>
                <a:lnTo>
                  <a:pt x="16214" y="5790"/>
                </a:lnTo>
                <a:lnTo>
                  <a:pt x="16220" y="5789"/>
                </a:lnTo>
                <a:lnTo>
                  <a:pt x="16225" y="5787"/>
                </a:lnTo>
                <a:lnTo>
                  <a:pt x="16225" y="5787"/>
                </a:lnTo>
                <a:lnTo>
                  <a:pt x="16234" y="5777"/>
                </a:lnTo>
                <a:lnTo>
                  <a:pt x="16238" y="5770"/>
                </a:lnTo>
                <a:lnTo>
                  <a:pt x="16240" y="5763"/>
                </a:lnTo>
                <a:lnTo>
                  <a:pt x="16250" y="5747"/>
                </a:lnTo>
                <a:lnTo>
                  <a:pt x="16253" y="5740"/>
                </a:lnTo>
                <a:lnTo>
                  <a:pt x="16256" y="5737"/>
                </a:lnTo>
                <a:lnTo>
                  <a:pt x="16256" y="5736"/>
                </a:lnTo>
                <a:lnTo>
                  <a:pt x="16257" y="5728"/>
                </a:lnTo>
                <a:lnTo>
                  <a:pt x="16257" y="5728"/>
                </a:lnTo>
                <a:lnTo>
                  <a:pt x="16260" y="5724"/>
                </a:lnTo>
                <a:lnTo>
                  <a:pt x="16266" y="5718"/>
                </a:lnTo>
                <a:lnTo>
                  <a:pt x="16270" y="5711"/>
                </a:lnTo>
                <a:lnTo>
                  <a:pt x="16277" y="5711"/>
                </a:lnTo>
                <a:lnTo>
                  <a:pt x="16286" y="5705"/>
                </a:lnTo>
                <a:lnTo>
                  <a:pt x="16290" y="5705"/>
                </a:lnTo>
                <a:lnTo>
                  <a:pt x="16296" y="5701"/>
                </a:lnTo>
                <a:lnTo>
                  <a:pt x="16306" y="5697"/>
                </a:lnTo>
                <a:lnTo>
                  <a:pt x="16315" y="5703"/>
                </a:lnTo>
                <a:lnTo>
                  <a:pt x="16315" y="5703"/>
                </a:lnTo>
                <a:lnTo>
                  <a:pt x="16318" y="5703"/>
                </a:lnTo>
                <a:lnTo>
                  <a:pt x="16322" y="5705"/>
                </a:lnTo>
                <a:lnTo>
                  <a:pt x="16323" y="5710"/>
                </a:lnTo>
                <a:lnTo>
                  <a:pt x="16329" y="5708"/>
                </a:lnTo>
                <a:lnTo>
                  <a:pt x="16335" y="5710"/>
                </a:lnTo>
                <a:lnTo>
                  <a:pt x="16349" y="5714"/>
                </a:lnTo>
                <a:lnTo>
                  <a:pt x="16352" y="5717"/>
                </a:lnTo>
                <a:lnTo>
                  <a:pt x="16362" y="5717"/>
                </a:lnTo>
                <a:lnTo>
                  <a:pt x="16364" y="5717"/>
                </a:lnTo>
                <a:lnTo>
                  <a:pt x="16364" y="5711"/>
                </a:lnTo>
                <a:lnTo>
                  <a:pt x="16368" y="5697"/>
                </a:lnTo>
                <a:lnTo>
                  <a:pt x="16368" y="5697"/>
                </a:lnTo>
                <a:lnTo>
                  <a:pt x="16367" y="5681"/>
                </a:lnTo>
                <a:lnTo>
                  <a:pt x="16359" y="5659"/>
                </a:lnTo>
                <a:lnTo>
                  <a:pt x="16362" y="5652"/>
                </a:lnTo>
                <a:lnTo>
                  <a:pt x="16361" y="5646"/>
                </a:lnTo>
                <a:lnTo>
                  <a:pt x="16354" y="5625"/>
                </a:lnTo>
                <a:lnTo>
                  <a:pt x="16352" y="5602"/>
                </a:lnTo>
                <a:lnTo>
                  <a:pt x="16352" y="5602"/>
                </a:lnTo>
                <a:lnTo>
                  <a:pt x="16352" y="5595"/>
                </a:lnTo>
                <a:lnTo>
                  <a:pt x="16349" y="5590"/>
                </a:lnTo>
                <a:lnTo>
                  <a:pt x="16338" y="5582"/>
                </a:lnTo>
                <a:lnTo>
                  <a:pt x="16326" y="5579"/>
                </a:lnTo>
                <a:lnTo>
                  <a:pt x="16322" y="5579"/>
                </a:lnTo>
                <a:lnTo>
                  <a:pt x="16316" y="5582"/>
                </a:lnTo>
                <a:lnTo>
                  <a:pt x="16300" y="5600"/>
                </a:lnTo>
                <a:lnTo>
                  <a:pt x="16296" y="5593"/>
                </a:lnTo>
                <a:lnTo>
                  <a:pt x="16295" y="5590"/>
                </a:lnTo>
                <a:lnTo>
                  <a:pt x="16293" y="5589"/>
                </a:lnTo>
                <a:lnTo>
                  <a:pt x="16293" y="5589"/>
                </a:lnTo>
                <a:lnTo>
                  <a:pt x="16287" y="5587"/>
                </a:lnTo>
                <a:lnTo>
                  <a:pt x="16285" y="5586"/>
                </a:lnTo>
                <a:lnTo>
                  <a:pt x="16286" y="5582"/>
                </a:lnTo>
                <a:lnTo>
                  <a:pt x="16289" y="5579"/>
                </a:lnTo>
                <a:lnTo>
                  <a:pt x="16289" y="5577"/>
                </a:lnTo>
                <a:lnTo>
                  <a:pt x="16286" y="557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pt-BR" sz="1013"/>
          </a:p>
        </p:txBody>
      </p:sp>
      <p:pic>
        <p:nvPicPr>
          <p:cNvPr id="112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819" y="1494299"/>
            <a:ext cx="408250" cy="1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865" y="1686946"/>
            <a:ext cx="408250" cy="1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291" y="2593050"/>
            <a:ext cx="408250" cy="1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334" y="2753236"/>
            <a:ext cx="408250" cy="1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570" y="4540152"/>
            <a:ext cx="408250" cy="1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5" name="Imagem 29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382" y="2742565"/>
            <a:ext cx="624510" cy="62451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139598" y="1441608"/>
            <a:ext cx="14213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Porto Itapoá</a:t>
            </a:r>
          </a:p>
        </p:txBody>
      </p:sp>
      <p:sp>
        <p:nvSpPr>
          <p:cNvPr id="333" name="CaixaDeTexto 332"/>
          <p:cNvSpPr txBox="1"/>
          <p:nvPr/>
        </p:nvSpPr>
        <p:spPr>
          <a:xfrm>
            <a:off x="10106011" y="1680234"/>
            <a:ext cx="1158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Porto São Francisco do Sul</a:t>
            </a:r>
          </a:p>
        </p:txBody>
      </p:sp>
      <p:sp>
        <p:nvSpPr>
          <p:cNvPr id="334" name="CaixaDeTexto 333"/>
          <p:cNvSpPr txBox="1"/>
          <p:nvPr/>
        </p:nvSpPr>
        <p:spPr>
          <a:xfrm>
            <a:off x="10058136" y="2512206"/>
            <a:ext cx="14213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Porto Navegantes</a:t>
            </a:r>
          </a:p>
        </p:txBody>
      </p:sp>
      <p:sp>
        <p:nvSpPr>
          <p:cNvPr id="335" name="CaixaDeTexto 334"/>
          <p:cNvSpPr txBox="1"/>
          <p:nvPr/>
        </p:nvSpPr>
        <p:spPr>
          <a:xfrm>
            <a:off x="10132491" y="2760049"/>
            <a:ext cx="14213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Porto Itajaí</a:t>
            </a:r>
          </a:p>
        </p:txBody>
      </p:sp>
      <p:sp>
        <p:nvSpPr>
          <p:cNvPr id="336" name="CaixaDeTexto 335"/>
          <p:cNvSpPr txBox="1"/>
          <p:nvPr/>
        </p:nvSpPr>
        <p:spPr>
          <a:xfrm>
            <a:off x="10009823" y="4518758"/>
            <a:ext cx="14213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Porto Imbituba</a:t>
            </a:r>
          </a:p>
        </p:txBody>
      </p:sp>
      <p:sp>
        <p:nvSpPr>
          <p:cNvPr id="74" name="Retângulo 73">
            <a:extLst>
              <a:ext uri="{FF2B5EF4-FFF2-40B4-BE49-F238E27FC236}">
                <a16:creationId xmlns:a16="http://schemas.microsoft.com/office/drawing/2014/main" id="{6165ABE0-8F0C-4635-8091-AAB8766BAA4A}"/>
              </a:ext>
            </a:extLst>
          </p:cNvPr>
          <p:cNvSpPr/>
          <p:nvPr/>
        </p:nvSpPr>
        <p:spPr>
          <a:xfrm>
            <a:off x="430032" y="4272677"/>
            <a:ext cx="2979918" cy="217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b="1" dirty="0">
                <a:solidFill>
                  <a:srgbClr val="0070C0"/>
                </a:solidFill>
              </a:rPr>
              <a:t>Dados Socioeconômicos:</a:t>
            </a:r>
            <a:endParaRPr lang="pt-BR" sz="600" b="1" dirty="0">
              <a:solidFill>
                <a:srgbClr val="0070C0"/>
              </a:solidFill>
            </a:endParaRP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Pop. em 2020: </a:t>
            </a:r>
            <a:r>
              <a:rPr lang="pt-BR" sz="1100" b="1" dirty="0">
                <a:solidFill>
                  <a:srgbClr val="0070C0"/>
                </a:solidFill>
              </a:rPr>
              <a:t>1,4 milhão</a:t>
            </a: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PIB em 2018: </a:t>
            </a:r>
            <a:r>
              <a:rPr lang="pt-BR" sz="1100" b="1" dirty="0">
                <a:solidFill>
                  <a:srgbClr val="0070C0"/>
                </a:solidFill>
              </a:rPr>
              <a:t>R$ 51,5 bilhões</a:t>
            </a:r>
            <a:endParaRPr lang="pt-BR" sz="1100" dirty="0">
              <a:solidFill>
                <a:srgbClr val="0070C0"/>
              </a:solidFill>
            </a:endParaRP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Exp. + Imp. em 2020: </a:t>
            </a:r>
            <a:r>
              <a:rPr lang="pt-BR" sz="1100" b="1" dirty="0">
                <a:solidFill>
                  <a:srgbClr val="0070C0"/>
                </a:solidFill>
              </a:rPr>
              <a:t>US$ FOB 1,9 bilhão</a:t>
            </a: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Estabelecimentos em 2019:</a:t>
            </a:r>
            <a:r>
              <a:rPr lang="pt-BR" sz="1100" b="1" dirty="0">
                <a:solidFill>
                  <a:srgbClr val="0070C0"/>
                </a:solidFill>
              </a:rPr>
              <a:t> 43,6 mil</a:t>
            </a: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Trabalhadores em 2019: 549,2</a:t>
            </a:r>
            <a:r>
              <a:rPr lang="pt-BR" sz="1100" b="1" dirty="0">
                <a:solidFill>
                  <a:srgbClr val="0070C0"/>
                </a:solidFill>
              </a:rPr>
              <a:t> mil</a:t>
            </a: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Arrecadação de Tributos Federais em 2020: </a:t>
            </a:r>
            <a:r>
              <a:rPr lang="pt-BR" sz="1100" b="1" dirty="0">
                <a:solidFill>
                  <a:srgbClr val="0070C0"/>
                </a:solidFill>
              </a:rPr>
              <a:t>R$ 12,5 bilhões.</a:t>
            </a:r>
          </a:p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0070C0"/>
                </a:solidFill>
              </a:rPr>
              <a:t>Arrecadação de ICMS em 2020: </a:t>
            </a:r>
            <a:r>
              <a:rPr lang="pt-BR" sz="1100" b="1" dirty="0">
                <a:solidFill>
                  <a:srgbClr val="0070C0"/>
                </a:solidFill>
              </a:rPr>
              <a:t>R$ 5,7 bilhões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1485940" y="2136796"/>
            <a:ext cx="1368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ea typeface="+mn-ea"/>
                <a:cs typeface="+mn-cs"/>
              </a:rPr>
              <a:t>Argentina</a:t>
            </a:r>
          </a:p>
        </p:txBody>
      </p:sp>
      <p:pic>
        <p:nvPicPr>
          <p:cNvPr id="45" name="Imagem 44"/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810" y="1554610"/>
            <a:ext cx="323316" cy="302998"/>
          </a:xfrm>
          <a:prstGeom prst="rect">
            <a:avLst/>
          </a:prstGeom>
        </p:spPr>
      </p:pic>
      <p:sp>
        <p:nvSpPr>
          <p:cNvPr id="46" name="Retângulo 45"/>
          <p:cNvSpPr/>
          <p:nvPr/>
        </p:nvSpPr>
        <p:spPr>
          <a:xfrm>
            <a:off x="1716174" y="1450608"/>
            <a:ext cx="11621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800" dirty="0">
                <a:solidFill>
                  <a:srgbClr val="0070C0"/>
                </a:solidFill>
              </a:rPr>
              <a:t>Ponto de fronteira</a:t>
            </a:r>
          </a:p>
          <a:p>
            <a:pPr algn="r"/>
            <a:r>
              <a:rPr lang="pt-BR" sz="800" b="1" dirty="0">
                <a:solidFill>
                  <a:srgbClr val="0070C0"/>
                </a:solidFill>
              </a:rPr>
              <a:t>Alfandegado – Dionísio Cerqueira</a:t>
            </a:r>
          </a:p>
        </p:txBody>
      </p:sp>
      <p:sp>
        <p:nvSpPr>
          <p:cNvPr id="94" name="CaixaDeTexto 93"/>
          <p:cNvSpPr txBox="1"/>
          <p:nvPr/>
        </p:nvSpPr>
        <p:spPr>
          <a:xfrm>
            <a:off x="9863773" y="3591658"/>
            <a:ext cx="14213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Florianópolis</a:t>
            </a:r>
          </a:p>
        </p:txBody>
      </p:sp>
      <p:sp>
        <p:nvSpPr>
          <p:cNvPr id="212" name="CaixaDeTexto 211"/>
          <p:cNvSpPr txBox="1"/>
          <p:nvPr/>
        </p:nvSpPr>
        <p:spPr>
          <a:xfrm>
            <a:off x="7548753" y="2720483"/>
            <a:ext cx="802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</a:rPr>
              <a:t>SC</a:t>
            </a:r>
          </a:p>
        </p:txBody>
      </p:sp>
      <p:sp>
        <p:nvSpPr>
          <p:cNvPr id="68" name="Forma livre 46"/>
          <p:cNvSpPr/>
          <p:nvPr/>
        </p:nvSpPr>
        <p:spPr>
          <a:xfrm>
            <a:off x="7404534" y="3801753"/>
            <a:ext cx="2294831" cy="238213"/>
          </a:xfrm>
          <a:custGeom>
            <a:avLst/>
            <a:gdLst>
              <a:gd name="connsiteX0" fmla="*/ 0 w 3745065"/>
              <a:gd name="connsiteY0" fmla="*/ 0 h 715618"/>
              <a:gd name="connsiteX1" fmla="*/ 79513 w 3745065"/>
              <a:gd name="connsiteY1" fmla="*/ 47708 h 715618"/>
              <a:gd name="connsiteX2" fmla="*/ 87465 w 3745065"/>
              <a:gd name="connsiteY2" fmla="*/ 111319 h 715618"/>
              <a:gd name="connsiteX3" fmla="*/ 135172 w 3745065"/>
              <a:gd name="connsiteY3" fmla="*/ 127221 h 715618"/>
              <a:gd name="connsiteX4" fmla="*/ 222637 w 3745065"/>
              <a:gd name="connsiteY4" fmla="*/ 182880 h 715618"/>
              <a:gd name="connsiteX5" fmla="*/ 246491 w 3745065"/>
              <a:gd name="connsiteY5" fmla="*/ 198783 h 715618"/>
              <a:gd name="connsiteX6" fmla="*/ 270345 w 3745065"/>
              <a:gd name="connsiteY6" fmla="*/ 206734 h 715618"/>
              <a:gd name="connsiteX7" fmla="*/ 341906 w 3745065"/>
              <a:gd name="connsiteY7" fmla="*/ 270345 h 715618"/>
              <a:gd name="connsiteX8" fmla="*/ 389614 w 3745065"/>
              <a:gd name="connsiteY8" fmla="*/ 286247 h 715618"/>
              <a:gd name="connsiteX9" fmla="*/ 437322 w 3745065"/>
              <a:gd name="connsiteY9" fmla="*/ 302150 h 715618"/>
              <a:gd name="connsiteX10" fmla="*/ 469127 w 3745065"/>
              <a:gd name="connsiteY10" fmla="*/ 310101 h 715618"/>
              <a:gd name="connsiteX11" fmla="*/ 492981 w 3745065"/>
              <a:gd name="connsiteY11" fmla="*/ 326004 h 715618"/>
              <a:gd name="connsiteX12" fmla="*/ 524786 w 3745065"/>
              <a:gd name="connsiteY12" fmla="*/ 349858 h 715618"/>
              <a:gd name="connsiteX13" fmla="*/ 572494 w 3745065"/>
              <a:gd name="connsiteY13" fmla="*/ 365760 h 715618"/>
              <a:gd name="connsiteX14" fmla="*/ 675861 w 3745065"/>
              <a:gd name="connsiteY14" fmla="*/ 381663 h 715618"/>
              <a:gd name="connsiteX15" fmla="*/ 731520 w 3745065"/>
              <a:gd name="connsiteY15" fmla="*/ 437322 h 715618"/>
              <a:gd name="connsiteX16" fmla="*/ 803082 w 3745065"/>
              <a:gd name="connsiteY16" fmla="*/ 492981 h 715618"/>
              <a:gd name="connsiteX17" fmla="*/ 826936 w 3745065"/>
              <a:gd name="connsiteY17" fmla="*/ 508884 h 715618"/>
              <a:gd name="connsiteX18" fmla="*/ 842838 w 3745065"/>
              <a:gd name="connsiteY18" fmla="*/ 556592 h 715618"/>
              <a:gd name="connsiteX19" fmla="*/ 850790 w 3745065"/>
              <a:gd name="connsiteY19" fmla="*/ 580446 h 715618"/>
              <a:gd name="connsiteX20" fmla="*/ 858741 w 3745065"/>
              <a:gd name="connsiteY20" fmla="*/ 620202 h 715618"/>
              <a:gd name="connsiteX21" fmla="*/ 906449 w 3745065"/>
              <a:gd name="connsiteY21" fmla="*/ 659959 h 715618"/>
              <a:gd name="connsiteX22" fmla="*/ 962108 w 3745065"/>
              <a:gd name="connsiteY22" fmla="*/ 683813 h 715618"/>
              <a:gd name="connsiteX23" fmla="*/ 1256306 w 3745065"/>
              <a:gd name="connsiteY23" fmla="*/ 667910 h 715618"/>
              <a:gd name="connsiteX24" fmla="*/ 1280160 w 3745065"/>
              <a:gd name="connsiteY24" fmla="*/ 652007 h 715618"/>
              <a:gd name="connsiteX25" fmla="*/ 1304014 w 3745065"/>
              <a:gd name="connsiteY25" fmla="*/ 644056 h 715618"/>
              <a:gd name="connsiteX26" fmla="*/ 1423284 w 3745065"/>
              <a:gd name="connsiteY26" fmla="*/ 628153 h 715618"/>
              <a:gd name="connsiteX27" fmla="*/ 1470992 w 3745065"/>
              <a:gd name="connsiteY27" fmla="*/ 612251 h 715618"/>
              <a:gd name="connsiteX28" fmla="*/ 1494845 w 3745065"/>
              <a:gd name="connsiteY28" fmla="*/ 604300 h 715618"/>
              <a:gd name="connsiteX29" fmla="*/ 1526651 w 3745065"/>
              <a:gd name="connsiteY29" fmla="*/ 588397 h 715618"/>
              <a:gd name="connsiteX30" fmla="*/ 1836752 w 3745065"/>
              <a:gd name="connsiteY30" fmla="*/ 596348 h 715618"/>
              <a:gd name="connsiteX31" fmla="*/ 1860605 w 3745065"/>
              <a:gd name="connsiteY31" fmla="*/ 588397 h 715618"/>
              <a:gd name="connsiteX32" fmla="*/ 2059388 w 3745065"/>
              <a:gd name="connsiteY32" fmla="*/ 596348 h 715618"/>
              <a:gd name="connsiteX33" fmla="*/ 2130950 w 3745065"/>
              <a:gd name="connsiteY33" fmla="*/ 628153 h 715618"/>
              <a:gd name="connsiteX34" fmla="*/ 2186609 w 3745065"/>
              <a:gd name="connsiteY34" fmla="*/ 636105 h 715618"/>
              <a:gd name="connsiteX35" fmla="*/ 2210463 w 3745065"/>
              <a:gd name="connsiteY35" fmla="*/ 652007 h 715618"/>
              <a:gd name="connsiteX36" fmla="*/ 2282025 w 3745065"/>
              <a:gd name="connsiteY36" fmla="*/ 715618 h 715618"/>
              <a:gd name="connsiteX37" fmla="*/ 2329732 w 3745065"/>
              <a:gd name="connsiteY37" fmla="*/ 707667 h 715618"/>
              <a:gd name="connsiteX38" fmla="*/ 2377440 w 3745065"/>
              <a:gd name="connsiteY38" fmla="*/ 691764 h 715618"/>
              <a:gd name="connsiteX39" fmla="*/ 2512612 w 3745065"/>
              <a:gd name="connsiteY39" fmla="*/ 683813 h 715618"/>
              <a:gd name="connsiteX40" fmla="*/ 2560320 w 3745065"/>
              <a:gd name="connsiteY40" fmla="*/ 644056 h 715618"/>
              <a:gd name="connsiteX41" fmla="*/ 2584174 w 3745065"/>
              <a:gd name="connsiteY41" fmla="*/ 620202 h 715618"/>
              <a:gd name="connsiteX42" fmla="*/ 2600077 w 3745065"/>
              <a:gd name="connsiteY42" fmla="*/ 572494 h 715618"/>
              <a:gd name="connsiteX43" fmla="*/ 2671638 w 3745065"/>
              <a:gd name="connsiteY43" fmla="*/ 532738 h 715618"/>
              <a:gd name="connsiteX44" fmla="*/ 2798859 w 3745065"/>
              <a:gd name="connsiteY44" fmla="*/ 532738 h 715618"/>
              <a:gd name="connsiteX45" fmla="*/ 2822713 w 3745065"/>
              <a:gd name="connsiteY45" fmla="*/ 516835 h 715618"/>
              <a:gd name="connsiteX46" fmla="*/ 2838616 w 3745065"/>
              <a:gd name="connsiteY46" fmla="*/ 492981 h 715618"/>
              <a:gd name="connsiteX47" fmla="*/ 2910178 w 3745065"/>
              <a:gd name="connsiteY47" fmla="*/ 477079 h 715618"/>
              <a:gd name="connsiteX48" fmla="*/ 3021496 w 3745065"/>
              <a:gd name="connsiteY48" fmla="*/ 492981 h 715618"/>
              <a:gd name="connsiteX49" fmla="*/ 3045350 w 3745065"/>
              <a:gd name="connsiteY49" fmla="*/ 508884 h 715618"/>
              <a:gd name="connsiteX50" fmla="*/ 3212327 w 3745065"/>
              <a:gd name="connsiteY50" fmla="*/ 508884 h 715618"/>
              <a:gd name="connsiteX51" fmla="*/ 3291840 w 3745065"/>
              <a:gd name="connsiteY51" fmla="*/ 564543 h 715618"/>
              <a:gd name="connsiteX52" fmla="*/ 3363402 w 3745065"/>
              <a:gd name="connsiteY52" fmla="*/ 556592 h 715618"/>
              <a:gd name="connsiteX53" fmla="*/ 3411110 w 3745065"/>
              <a:gd name="connsiteY53" fmla="*/ 540689 h 715618"/>
              <a:gd name="connsiteX54" fmla="*/ 3514477 w 3745065"/>
              <a:gd name="connsiteY54" fmla="*/ 532738 h 715618"/>
              <a:gd name="connsiteX55" fmla="*/ 3530379 w 3745065"/>
              <a:gd name="connsiteY55" fmla="*/ 508884 h 715618"/>
              <a:gd name="connsiteX56" fmla="*/ 3554233 w 3745065"/>
              <a:gd name="connsiteY56" fmla="*/ 516835 h 715618"/>
              <a:gd name="connsiteX57" fmla="*/ 3593990 w 3745065"/>
              <a:gd name="connsiteY57" fmla="*/ 524787 h 715618"/>
              <a:gd name="connsiteX58" fmla="*/ 3657600 w 3745065"/>
              <a:gd name="connsiteY58" fmla="*/ 508884 h 715618"/>
              <a:gd name="connsiteX59" fmla="*/ 3681454 w 3745065"/>
              <a:gd name="connsiteY59" fmla="*/ 485030 h 715618"/>
              <a:gd name="connsiteX60" fmla="*/ 3705308 w 3745065"/>
              <a:gd name="connsiteY60" fmla="*/ 469127 h 715618"/>
              <a:gd name="connsiteX61" fmla="*/ 3745065 w 3745065"/>
              <a:gd name="connsiteY61" fmla="*/ 445273 h 715618"/>
              <a:gd name="connsiteX0" fmla="*/ 0 w 3745065"/>
              <a:gd name="connsiteY0" fmla="*/ 0 h 715618"/>
              <a:gd name="connsiteX1" fmla="*/ 79513 w 3745065"/>
              <a:gd name="connsiteY1" fmla="*/ 47708 h 715618"/>
              <a:gd name="connsiteX2" fmla="*/ 87465 w 3745065"/>
              <a:gd name="connsiteY2" fmla="*/ 111319 h 715618"/>
              <a:gd name="connsiteX3" fmla="*/ 135172 w 3745065"/>
              <a:gd name="connsiteY3" fmla="*/ 127221 h 715618"/>
              <a:gd name="connsiteX4" fmla="*/ 222637 w 3745065"/>
              <a:gd name="connsiteY4" fmla="*/ 182880 h 715618"/>
              <a:gd name="connsiteX5" fmla="*/ 246491 w 3745065"/>
              <a:gd name="connsiteY5" fmla="*/ 198783 h 715618"/>
              <a:gd name="connsiteX6" fmla="*/ 270345 w 3745065"/>
              <a:gd name="connsiteY6" fmla="*/ 206734 h 715618"/>
              <a:gd name="connsiteX7" fmla="*/ 341906 w 3745065"/>
              <a:gd name="connsiteY7" fmla="*/ 270345 h 715618"/>
              <a:gd name="connsiteX8" fmla="*/ 389614 w 3745065"/>
              <a:gd name="connsiteY8" fmla="*/ 286247 h 715618"/>
              <a:gd name="connsiteX9" fmla="*/ 437322 w 3745065"/>
              <a:gd name="connsiteY9" fmla="*/ 302150 h 715618"/>
              <a:gd name="connsiteX10" fmla="*/ 469127 w 3745065"/>
              <a:gd name="connsiteY10" fmla="*/ 310101 h 715618"/>
              <a:gd name="connsiteX11" fmla="*/ 492981 w 3745065"/>
              <a:gd name="connsiteY11" fmla="*/ 326004 h 715618"/>
              <a:gd name="connsiteX12" fmla="*/ 524786 w 3745065"/>
              <a:gd name="connsiteY12" fmla="*/ 349858 h 715618"/>
              <a:gd name="connsiteX13" fmla="*/ 572494 w 3745065"/>
              <a:gd name="connsiteY13" fmla="*/ 365760 h 715618"/>
              <a:gd name="connsiteX14" fmla="*/ 675861 w 3745065"/>
              <a:gd name="connsiteY14" fmla="*/ 381663 h 715618"/>
              <a:gd name="connsiteX15" fmla="*/ 731520 w 3745065"/>
              <a:gd name="connsiteY15" fmla="*/ 437322 h 715618"/>
              <a:gd name="connsiteX16" fmla="*/ 803082 w 3745065"/>
              <a:gd name="connsiteY16" fmla="*/ 492981 h 715618"/>
              <a:gd name="connsiteX17" fmla="*/ 826936 w 3745065"/>
              <a:gd name="connsiteY17" fmla="*/ 508884 h 715618"/>
              <a:gd name="connsiteX18" fmla="*/ 842838 w 3745065"/>
              <a:gd name="connsiteY18" fmla="*/ 556592 h 715618"/>
              <a:gd name="connsiteX19" fmla="*/ 850790 w 3745065"/>
              <a:gd name="connsiteY19" fmla="*/ 580446 h 715618"/>
              <a:gd name="connsiteX20" fmla="*/ 858741 w 3745065"/>
              <a:gd name="connsiteY20" fmla="*/ 620202 h 715618"/>
              <a:gd name="connsiteX21" fmla="*/ 906449 w 3745065"/>
              <a:gd name="connsiteY21" fmla="*/ 659959 h 715618"/>
              <a:gd name="connsiteX22" fmla="*/ 1086260 w 3745065"/>
              <a:gd name="connsiteY22" fmla="*/ 678397 h 715618"/>
              <a:gd name="connsiteX23" fmla="*/ 1256306 w 3745065"/>
              <a:gd name="connsiteY23" fmla="*/ 667910 h 715618"/>
              <a:gd name="connsiteX24" fmla="*/ 1280160 w 3745065"/>
              <a:gd name="connsiteY24" fmla="*/ 652007 h 715618"/>
              <a:gd name="connsiteX25" fmla="*/ 1304014 w 3745065"/>
              <a:gd name="connsiteY25" fmla="*/ 644056 h 715618"/>
              <a:gd name="connsiteX26" fmla="*/ 1423284 w 3745065"/>
              <a:gd name="connsiteY26" fmla="*/ 628153 h 715618"/>
              <a:gd name="connsiteX27" fmla="*/ 1470992 w 3745065"/>
              <a:gd name="connsiteY27" fmla="*/ 612251 h 715618"/>
              <a:gd name="connsiteX28" fmla="*/ 1494845 w 3745065"/>
              <a:gd name="connsiteY28" fmla="*/ 604300 h 715618"/>
              <a:gd name="connsiteX29" fmla="*/ 1526651 w 3745065"/>
              <a:gd name="connsiteY29" fmla="*/ 588397 h 715618"/>
              <a:gd name="connsiteX30" fmla="*/ 1836752 w 3745065"/>
              <a:gd name="connsiteY30" fmla="*/ 596348 h 715618"/>
              <a:gd name="connsiteX31" fmla="*/ 1860605 w 3745065"/>
              <a:gd name="connsiteY31" fmla="*/ 588397 h 715618"/>
              <a:gd name="connsiteX32" fmla="*/ 2059388 w 3745065"/>
              <a:gd name="connsiteY32" fmla="*/ 596348 h 715618"/>
              <a:gd name="connsiteX33" fmla="*/ 2130950 w 3745065"/>
              <a:gd name="connsiteY33" fmla="*/ 628153 h 715618"/>
              <a:gd name="connsiteX34" fmla="*/ 2186609 w 3745065"/>
              <a:gd name="connsiteY34" fmla="*/ 636105 h 715618"/>
              <a:gd name="connsiteX35" fmla="*/ 2210463 w 3745065"/>
              <a:gd name="connsiteY35" fmla="*/ 652007 h 715618"/>
              <a:gd name="connsiteX36" fmla="*/ 2282025 w 3745065"/>
              <a:gd name="connsiteY36" fmla="*/ 715618 h 715618"/>
              <a:gd name="connsiteX37" fmla="*/ 2329732 w 3745065"/>
              <a:gd name="connsiteY37" fmla="*/ 707667 h 715618"/>
              <a:gd name="connsiteX38" fmla="*/ 2377440 w 3745065"/>
              <a:gd name="connsiteY38" fmla="*/ 691764 h 715618"/>
              <a:gd name="connsiteX39" fmla="*/ 2512612 w 3745065"/>
              <a:gd name="connsiteY39" fmla="*/ 683813 h 715618"/>
              <a:gd name="connsiteX40" fmla="*/ 2560320 w 3745065"/>
              <a:gd name="connsiteY40" fmla="*/ 644056 h 715618"/>
              <a:gd name="connsiteX41" fmla="*/ 2584174 w 3745065"/>
              <a:gd name="connsiteY41" fmla="*/ 620202 h 715618"/>
              <a:gd name="connsiteX42" fmla="*/ 2600077 w 3745065"/>
              <a:gd name="connsiteY42" fmla="*/ 572494 h 715618"/>
              <a:gd name="connsiteX43" fmla="*/ 2671638 w 3745065"/>
              <a:gd name="connsiteY43" fmla="*/ 532738 h 715618"/>
              <a:gd name="connsiteX44" fmla="*/ 2798859 w 3745065"/>
              <a:gd name="connsiteY44" fmla="*/ 532738 h 715618"/>
              <a:gd name="connsiteX45" fmla="*/ 2822713 w 3745065"/>
              <a:gd name="connsiteY45" fmla="*/ 516835 h 715618"/>
              <a:gd name="connsiteX46" fmla="*/ 2838616 w 3745065"/>
              <a:gd name="connsiteY46" fmla="*/ 492981 h 715618"/>
              <a:gd name="connsiteX47" fmla="*/ 2910178 w 3745065"/>
              <a:gd name="connsiteY47" fmla="*/ 477079 h 715618"/>
              <a:gd name="connsiteX48" fmla="*/ 3021496 w 3745065"/>
              <a:gd name="connsiteY48" fmla="*/ 492981 h 715618"/>
              <a:gd name="connsiteX49" fmla="*/ 3045350 w 3745065"/>
              <a:gd name="connsiteY49" fmla="*/ 508884 h 715618"/>
              <a:gd name="connsiteX50" fmla="*/ 3212327 w 3745065"/>
              <a:gd name="connsiteY50" fmla="*/ 508884 h 715618"/>
              <a:gd name="connsiteX51" fmla="*/ 3291840 w 3745065"/>
              <a:gd name="connsiteY51" fmla="*/ 564543 h 715618"/>
              <a:gd name="connsiteX52" fmla="*/ 3363402 w 3745065"/>
              <a:gd name="connsiteY52" fmla="*/ 556592 h 715618"/>
              <a:gd name="connsiteX53" fmla="*/ 3411110 w 3745065"/>
              <a:gd name="connsiteY53" fmla="*/ 540689 h 715618"/>
              <a:gd name="connsiteX54" fmla="*/ 3514477 w 3745065"/>
              <a:gd name="connsiteY54" fmla="*/ 532738 h 715618"/>
              <a:gd name="connsiteX55" fmla="*/ 3530379 w 3745065"/>
              <a:gd name="connsiteY55" fmla="*/ 508884 h 715618"/>
              <a:gd name="connsiteX56" fmla="*/ 3554233 w 3745065"/>
              <a:gd name="connsiteY56" fmla="*/ 516835 h 715618"/>
              <a:gd name="connsiteX57" fmla="*/ 3593990 w 3745065"/>
              <a:gd name="connsiteY57" fmla="*/ 524787 h 715618"/>
              <a:gd name="connsiteX58" fmla="*/ 3657600 w 3745065"/>
              <a:gd name="connsiteY58" fmla="*/ 508884 h 715618"/>
              <a:gd name="connsiteX59" fmla="*/ 3681454 w 3745065"/>
              <a:gd name="connsiteY59" fmla="*/ 485030 h 715618"/>
              <a:gd name="connsiteX60" fmla="*/ 3705308 w 3745065"/>
              <a:gd name="connsiteY60" fmla="*/ 469127 h 715618"/>
              <a:gd name="connsiteX61" fmla="*/ 3745065 w 3745065"/>
              <a:gd name="connsiteY61" fmla="*/ 445273 h 715618"/>
              <a:gd name="connsiteX0" fmla="*/ 0 w 3745065"/>
              <a:gd name="connsiteY0" fmla="*/ 0 h 715618"/>
              <a:gd name="connsiteX1" fmla="*/ 79513 w 3745065"/>
              <a:gd name="connsiteY1" fmla="*/ 47708 h 715618"/>
              <a:gd name="connsiteX2" fmla="*/ 87465 w 3745065"/>
              <a:gd name="connsiteY2" fmla="*/ 111319 h 715618"/>
              <a:gd name="connsiteX3" fmla="*/ 135172 w 3745065"/>
              <a:gd name="connsiteY3" fmla="*/ 127221 h 715618"/>
              <a:gd name="connsiteX4" fmla="*/ 222637 w 3745065"/>
              <a:gd name="connsiteY4" fmla="*/ 182880 h 715618"/>
              <a:gd name="connsiteX5" fmla="*/ 246491 w 3745065"/>
              <a:gd name="connsiteY5" fmla="*/ 198783 h 715618"/>
              <a:gd name="connsiteX6" fmla="*/ 270345 w 3745065"/>
              <a:gd name="connsiteY6" fmla="*/ 206734 h 715618"/>
              <a:gd name="connsiteX7" fmla="*/ 341906 w 3745065"/>
              <a:gd name="connsiteY7" fmla="*/ 270345 h 715618"/>
              <a:gd name="connsiteX8" fmla="*/ 389614 w 3745065"/>
              <a:gd name="connsiteY8" fmla="*/ 286247 h 715618"/>
              <a:gd name="connsiteX9" fmla="*/ 437322 w 3745065"/>
              <a:gd name="connsiteY9" fmla="*/ 302150 h 715618"/>
              <a:gd name="connsiteX10" fmla="*/ 469127 w 3745065"/>
              <a:gd name="connsiteY10" fmla="*/ 310101 h 715618"/>
              <a:gd name="connsiteX11" fmla="*/ 492981 w 3745065"/>
              <a:gd name="connsiteY11" fmla="*/ 326004 h 715618"/>
              <a:gd name="connsiteX12" fmla="*/ 524786 w 3745065"/>
              <a:gd name="connsiteY12" fmla="*/ 349858 h 715618"/>
              <a:gd name="connsiteX13" fmla="*/ 572494 w 3745065"/>
              <a:gd name="connsiteY13" fmla="*/ 365760 h 715618"/>
              <a:gd name="connsiteX14" fmla="*/ 675861 w 3745065"/>
              <a:gd name="connsiteY14" fmla="*/ 381663 h 715618"/>
              <a:gd name="connsiteX15" fmla="*/ 731520 w 3745065"/>
              <a:gd name="connsiteY15" fmla="*/ 437322 h 715618"/>
              <a:gd name="connsiteX16" fmla="*/ 803082 w 3745065"/>
              <a:gd name="connsiteY16" fmla="*/ 492981 h 715618"/>
              <a:gd name="connsiteX17" fmla="*/ 904186 w 3745065"/>
              <a:gd name="connsiteY17" fmla="*/ 286786 h 715618"/>
              <a:gd name="connsiteX18" fmla="*/ 842838 w 3745065"/>
              <a:gd name="connsiteY18" fmla="*/ 556592 h 715618"/>
              <a:gd name="connsiteX19" fmla="*/ 850790 w 3745065"/>
              <a:gd name="connsiteY19" fmla="*/ 580446 h 715618"/>
              <a:gd name="connsiteX20" fmla="*/ 858741 w 3745065"/>
              <a:gd name="connsiteY20" fmla="*/ 620202 h 715618"/>
              <a:gd name="connsiteX21" fmla="*/ 906449 w 3745065"/>
              <a:gd name="connsiteY21" fmla="*/ 659959 h 715618"/>
              <a:gd name="connsiteX22" fmla="*/ 1086260 w 3745065"/>
              <a:gd name="connsiteY22" fmla="*/ 678397 h 715618"/>
              <a:gd name="connsiteX23" fmla="*/ 1256306 w 3745065"/>
              <a:gd name="connsiteY23" fmla="*/ 667910 h 715618"/>
              <a:gd name="connsiteX24" fmla="*/ 1280160 w 3745065"/>
              <a:gd name="connsiteY24" fmla="*/ 652007 h 715618"/>
              <a:gd name="connsiteX25" fmla="*/ 1304014 w 3745065"/>
              <a:gd name="connsiteY25" fmla="*/ 644056 h 715618"/>
              <a:gd name="connsiteX26" fmla="*/ 1423284 w 3745065"/>
              <a:gd name="connsiteY26" fmla="*/ 628153 h 715618"/>
              <a:gd name="connsiteX27" fmla="*/ 1470992 w 3745065"/>
              <a:gd name="connsiteY27" fmla="*/ 612251 h 715618"/>
              <a:gd name="connsiteX28" fmla="*/ 1494845 w 3745065"/>
              <a:gd name="connsiteY28" fmla="*/ 604300 h 715618"/>
              <a:gd name="connsiteX29" fmla="*/ 1526651 w 3745065"/>
              <a:gd name="connsiteY29" fmla="*/ 588397 h 715618"/>
              <a:gd name="connsiteX30" fmla="*/ 1836752 w 3745065"/>
              <a:gd name="connsiteY30" fmla="*/ 596348 h 715618"/>
              <a:gd name="connsiteX31" fmla="*/ 1860605 w 3745065"/>
              <a:gd name="connsiteY31" fmla="*/ 588397 h 715618"/>
              <a:gd name="connsiteX32" fmla="*/ 2059388 w 3745065"/>
              <a:gd name="connsiteY32" fmla="*/ 596348 h 715618"/>
              <a:gd name="connsiteX33" fmla="*/ 2130950 w 3745065"/>
              <a:gd name="connsiteY33" fmla="*/ 628153 h 715618"/>
              <a:gd name="connsiteX34" fmla="*/ 2186609 w 3745065"/>
              <a:gd name="connsiteY34" fmla="*/ 636105 h 715618"/>
              <a:gd name="connsiteX35" fmla="*/ 2210463 w 3745065"/>
              <a:gd name="connsiteY35" fmla="*/ 652007 h 715618"/>
              <a:gd name="connsiteX36" fmla="*/ 2282025 w 3745065"/>
              <a:gd name="connsiteY36" fmla="*/ 715618 h 715618"/>
              <a:gd name="connsiteX37" fmla="*/ 2329732 w 3745065"/>
              <a:gd name="connsiteY37" fmla="*/ 707667 h 715618"/>
              <a:gd name="connsiteX38" fmla="*/ 2377440 w 3745065"/>
              <a:gd name="connsiteY38" fmla="*/ 691764 h 715618"/>
              <a:gd name="connsiteX39" fmla="*/ 2512612 w 3745065"/>
              <a:gd name="connsiteY39" fmla="*/ 683813 h 715618"/>
              <a:gd name="connsiteX40" fmla="*/ 2560320 w 3745065"/>
              <a:gd name="connsiteY40" fmla="*/ 644056 h 715618"/>
              <a:gd name="connsiteX41" fmla="*/ 2584174 w 3745065"/>
              <a:gd name="connsiteY41" fmla="*/ 620202 h 715618"/>
              <a:gd name="connsiteX42" fmla="*/ 2600077 w 3745065"/>
              <a:gd name="connsiteY42" fmla="*/ 572494 h 715618"/>
              <a:gd name="connsiteX43" fmla="*/ 2671638 w 3745065"/>
              <a:gd name="connsiteY43" fmla="*/ 532738 h 715618"/>
              <a:gd name="connsiteX44" fmla="*/ 2798859 w 3745065"/>
              <a:gd name="connsiteY44" fmla="*/ 532738 h 715618"/>
              <a:gd name="connsiteX45" fmla="*/ 2822713 w 3745065"/>
              <a:gd name="connsiteY45" fmla="*/ 516835 h 715618"/>
              <a:gd name="connsiteX46" fmla="*/ 2838616 w 3745065"/>
              <a:gd name="connsiteY46" fmla="*/ 492981 h 715618"/>
              <a:gd name="connsiteX47" fmla="*/ 2910178 w 3745065"/>
              <a:gd name="connsiteY47" fmla="*/ 477079 h 715618"/>
              <a:gd name="connsiteX48" fmla="*/ 3021496 w 3745065"/>
              <a:gd name="connsiteY48" fmla="*/ 492981 h 715618"/>
              <a:gd name="connsiteX49" fmla="*/ 3045350 w 3745065"/>
              <a:gd name="connsiteY49" fmla="*/ 508884 h 715618"/>
              <a:gd name="connsiteX50" fmla="*/ 3212327 w 3745065"/>
              <a:gd name="connsiteY50" fmla="*/ 508884 h 715618"/>
              <a:gd name="connsiteX51" fmla="*/ 3291840 w 3745065"/>
              <a:gd name="connsiteY51" fmla="*/ 564543 h 715618"/>
              <a:gd name="connsiteX52" fmla="*/ 3363402 w 3745065"/>
              <a:gd name="connsiteY52" fmla="*/ 556592 h 715618"/>
              <a:gd name="connsiteX53" fmla="*/ 3411110 w 3745065"/>
              <a:gd name="connsiteY53" fmla="*/ 540689 h 715618"/>
              <a:gd name="connsiteX54" fmla="*/ 3514477 w 3745065"/>
              <a:gd name="connsiteY54" fmla="*/ 532738 h 715618"/>
              <a:gd name="connsiteX55" fmla="*/ 3530379 w 3745065"/>
              <a:gd name="connsiteY55" fmla="*/ 508884 h 715618"/>
              <a:gd name="connsiteX56" fmla="*/ 3554233 w 3745065"/>
              <a:gd name="connsiteY56" fmla="*/ 516835 h 715618"/>
              <a:gd name="connsiteX57" fmla="*/ 3593990 w 3745065"/>
              <a:gd name="connsiteY57" fmla="*/ 524787 h 715618"/>
              <a:gd name="connsiteX58" fmla="*/ 3657600 w 3745065"/>
              <a:gd name="connsiteY58" fmla="*/ 508884 h 715618"/>
              <a:gd name="connsiteX59" fmla="*/ 3681454 w 3745065"/>
              <a:gd name="connsiteY59" fmla="*/ 485030 h 715618"/>
              <a:gd name="connsiteX60" fmla="*/ 3705308 w 3745065"/>
              <a:gd name="connsiteY60" fmla="*/ 469127 h 715618"/>
              <a:gd name="connsiteX61" fmla="*/ 3745065 w 3745065"/>
              <a:gd name="connsiteY61" fmla="*/ 445273 h 715618"/>
              <a:gd name="connsiteX0" fmla="*/ 0 w 3665552"/>
              <a:gd name="connsiteY0" fmla="*/ 1 h 667911"/>
              <a:gd name="connsiteX1" fmla="*/ 7952 w 3665552"/>
              <a:gd name="connsiteY1" fmla="*/ 63612 h 667911"/>
              <a:gd name="connsiteX2" fmla="*/ 55659 w 3665552"/>
              <a:gd name="connsiteY2" fmla="*/ 79514 h 667911"/>
              <a:gd name="connsiteX3" fmla="*/ 143124 w 3665552"/>
              <a:gd name="connsiteY3" fmla="*/ 135173 h 667911"/>
              <a:gd name="connsiteX4" fmla="*/ 166978 w 3665552"/>
              <a:gd name="connsiteY4" fmla="*/ 151076 h 667911"/>
              <a:gd name="connsiteX5" fmla="*/ 190832 w 3665552"/>
              <a:gd name="connsiteY5" fmla="*/ 159027 h 667911"/>
              <a:gd name="connsiteX6" fmla="*/ 262393 w 3665552"/>
              <a:gd name="connsiteY6" fmla="*/ 222638 h 667911"/>
              <a:gd name="connsiteX7" fmla="*/ 310101 w 3665552"/>
              <a:gd name="connsiteY7" fmla="*/ 238540 h 667911"/>
              <a:gd name="connsiteX8" fmla="*/ 357809 w 3665552"/>
              <a:gd name="connsiteY8" fmla="*/ 254443 h 667911"/>
              <a:gd name="connsiteX9" fmla="*/ 389614 w 3665552"/>
              <a:gd name="connsiteY9" fmla="*/ 262394 h 667911"/>
              <a:gd name="connsiteX10" fmla="*/ 413468 w 3665552"/>
              <a:gd name="connsiteY10" fmla="*/ 278297 h 667911"/>
              <a:gd name="connsiteX11" fmla="*/ 445273 w 3665552"/>
              <a:gd name="connsiteY11" fmla="*/ 302151 h 667911"/>
              <a:gd name="connsiteX12" fmla="*/ 492981 w 3665552"/>
              <a:gd name="connsiteY12" fmla="*/ 318053 h 667911"/>
              <a:gd name="connsiteX13" fmla="*/ 596348 w 3665552"/>
              <a:gd name="connsiteY13" fmla="*/ 333956 h 667911"/>
              <a:gd name="connsiteX14" fmla="*/ 652007 w 3665552"/>
              <a:gd name="connsiteY14" fmla="*/ 389615 h 667911"/>
              <a:gd name="connsiteX15" fmla="*/ 723569 w 3665552"/>
              <a:gd name="connsiteY15" fmla="*/ 445274 h 667911"/>
              <a:gd name="connsiteX16" fmla="*/ 824673 w 3665552"/>
              <a:gd name="connsiteY16" fmla="*/ 239079 h 667911"/>
              <a:gd name="connsiteX17" fmla="*/ 763325 w 3665552"/>
              <a:gd name="connsiteY17" fmla="*/ 508885 h 667911"/>
              <a:gd name="connsiteX18" fmla="*/ 771277 w 3665552"/>
              <a:gd name="connsiteY18" fmla="*/ 532739 h 667911"/>
              <a:gd name="connsiteX19" fmla="*/ 779228 w 3665552"/>
              <a:gd name="connsiteY19" fmla="*/ 572495 h 667911"/>
              <a:gd name="connsiteX20" fmla="*/ 826936 w 3665552"/>
              <a:gd name="connsiteY20" fmla="*/ 612252 h 667911"/>
              <a:gd name="connsiteX21" fmla="*/ 1006747 w 3665552"/>
              <a:gd name="connsiteY21" fmla="*/ 630690 h 667911"/>
              <a:gd name="connsiteX22" fmla="*/ 1176793 w 3665552"/>
              <a:gd name="connsiteY22" fmla="*/ 620203 h 667911"/>
              <a:gd name="connsiteX23" fmla="*/ 1200647 w 3665552"/>
              <a:gd name="connsiteY23" fmla="*/ 604300 h 667911"/>
              <a:gd name="connsiteX24" fmla="*/ 1224501 w 3665552"/>
              <a:gd name="connsiteY24" fmla="*/ 596349 h 667911"/>
              <a:gd name="connsiteX25" fmla="*/ 1343771 w 3665552"/>
              <a:gd name="connsiteY25" fmla="*/ 580446 h 667911"/>
              <a:gd name="connsiteX26" fmla="*/ 1391479 w 3665552"/>
              <a:gd name="connsiteY26" fmla="*/ 564544 h 667911"/>
              <a:gd name="connsiteX27" fmla="*/ 1415332 w 3665552"/>
              <a:gd name="connsiteY27" fmla="*/ 556593 h 667911"/>
              <a:gd name="connsiteX28" fmla="*/ 1447138 w 3665552"/>
              <a:gd name="connsiteY28" fmla="*/ 540690 h 667911"/>
              <a:gd name="connsiteX29" fmla="*/ 1757239 w 3665552"/>
              <a:gd name="connsiteY29" fmla="*/ 548641 h 667911"/>
              <a:gd name="connsiteX30" fmla="*/ 1781092 w 3665552"/>
              <a:gd name="connsiteY30" fmla="*/ 540690 h 667911"/>
              <a:gd name="connsiteX31" fmla="*/ 1979875 w 3665552"/>
              <a:gd name="connsiteY31" fmla="*/ 548641 h 667911"/>
              <a:gd name="connsiteX32" fmla="*/ 2051437 w 3665552"/>
              <a:gd name="connsiteY32" fmla="*/ 580446 h 667911"/>
              <a:gd name="connsiteX33" fmla="*/ 2107096 w 3665552"/>
              <a:gd name="connsiteY33" fmla="*/ 588398 h 667911"/>
              <a:gd name="connsiteX34" fmla="*/ 2130950 w 3665552"/>
              <a:gd name="connsiteY34" fmla="*/ 604300 h 667911"/>
              <a:gd name="connsiteX35" fmla="*/ 2202512 w 3665552"/>
              <a:gd name="connsiteY35" fmla="*/ 667911 h 667911"/>
              <a:gd name="connsiteX36" fmla="*/ 2250219 w 3665552"/>
              <a:gd name="connsiteY36" fmla="*/ 659960 h 667911"/>
              <a:gd name="connsiteX37" fmla="*/ 2297927 w 3665552"/>
              <a:gd name="connsiteY37" fmla="*/ 644057 h 667911"/>
              <a:gd name="connsiteX38" fmla="*/ 2433099 w 3665552"/>
              <a:gd name="connsiteY38" fmla="*/ 636106 h 667911"/>
              <a:gd name="connsiteX39" fmla="*/ 2480807 w 3665552"/>
              <a:gd name="connsiteY39" fmla="*/ 596349 h 667911"/>
              <a:gd name="connsiteX40" fmla="*/ 2504661 w 3665552"/>
              <a:gd name="connsiteY40" fmla="*/ 572495 h 667911"/>
              <a:gd name="connsiteX41" fmla="*/ 2520564 w 3665552"/>
              <a:gd name="connsiteY41" fmla="*/ 524787 h 667911"/>
              <a:gd name="connsiteX42" fmla="*/ 2592125 w 3665552"/>
              <a:gd name="connsiteY42" fmla="*/ 485031 h 667911"/>
              <a:gd name="connsiteX43" fmla="*/ 2719346 w 3665552"/>
              <a:gd name="connsiteY43" fmla="*/ 485031 h 667911"/>
              <a:gd name="connsiteX44" fmla="*/ 2743200 w 3665552"/>
              <a:gd name="connsiteY44" fmla="*/ 469128 h 667911"/>
              <a:gd name="connsiteX45" fmla="*/ 2759103 w 3665552"/>
              <a:gd name="connsiteY45" fmla="*/ 445274 h 667911"/>
              <a:gd name="connsiteX46" fmla="*/ 2830665 w 3665552"/>
              <a:gd name="connsiteY46" fmla="*/ 429372 h 667911"/>
              <a:gd name="connsiteX47" fmla="*/ 2941983 w 3665552"/>
              <a:gd name="connsiteY47" fmla="*/ 445274 h 667911"/>
              <a:gd name="connsiteX48" fmla="*/ 2965837 w 3665552"/>
              <a:gd name="connsiteY48" fmla="*/ 461177 h 667911"/>
              <a:gd name="connsiteX49" fmla="*/ 3132814 w 3665552"/>
              <a:gd name="connsiteY49" fmla="*/ 461177 h 667911"/>
              <a:gd name="connsiteX50" fmla="*/ 3212327 w 3665552"/>
              <a:gd name="connsiteY50" fmla="*/ 516836 h 667911"/>
              <a:gd name="connsiteX51" fmla="*/ 3283889 w 3665552"/>
              <a:gd name="connsiteY51" fmla="*/ 508885 h 667911"/>
              <a:gd name="connsiteX52" fmla="*/ 3331597 w 3665552"/>
              <a:gd name="connsiteY52" fmla="*/ 492982 h 667911"/>
              <a:gd name="connsiteX53" fmla="*/ 3434964 w 3665552"/>
              <a:gd name="connsiteY53" fmla="*/ 485031 h 667911"/>
              <a:gd name="connsiteX54" fmla="*/ 3450866 w 3665552"/>
              <a:gd name="connsiteY54" fmla="*/ 461177 h 667911"/>
              <a:gd name="connsiteX55" fmla="*/ 3474720 w 3665552"/>
              <a:gd name="connsiteY55" fmla="*/ 469128 h 667911"/>
              <a:gd name="connsiteX56" fmla="*/ 3514477 w 3665552"/>
              <a:gd name="connsiteY56" fmla="*/ 477080 h 667911"/>
              <a:gd name="connsiteX57" fmla="*/ 3578087 w 3665552"/>
              <a:gd name="connsiteY57" fmla="*/ 461177 h 667911"/>
              <a:gd name="connsiteX58" fmla="*/ 3601941 w 3665552"/>
              <a:gd name="connsiteY58" fmla="*/ 437323 h 667911"/>
              <a:gd name="connsiteX59" fmla="*/ 3625795 w 3665552"/>
              <a:gd name="connsiteY59" fmla="*/ 421420 h 667911"/>
              <a:gd name="connsiteX60" fmla="*/ 3665552 w 3665552"/>
              <a:gd name="connsiteY60" fmla="*/ 397566 h 667911"/>
              <a:gd name="connsiteX0" fmla="*/ 0 w 3657600"/>
              <a:gd name="connsiteY0" fmla="*/ 0 h 604299"/>
              <a:gd name="connsiteX1" fmla="*/ 47707 w 3657600"/>
              <a:gd name="connsiteY1" fmla="*/ 15902 h 604299"/>
              <a:gd name="connsiteX2" fmla="*/ 135172 w 3657600"/>
              <a:gd name="connsiteY2" fmla="*/ 71561 h 604299"/>
              <a:gd name="connsiteX3" fmla="*/ 159026 w 3657600"/>
              <a:gd name="connsiteY3" fmla="*/ 87464 h 604299"/>
              <a:gd name="connsiteX4" fmla="*/ 182880 w 3657600"/>
              <a:gd name="connsiteY4" fmla="*/ 95415 h 604299"/>
              <a:gd name="connsiteX5" fmla="*/ 254441 w 3657600"/>
              <a:gd name="connsiteY5" fmla="*/ 159026 h 604299"/>
              <a:gd name="connsiteX6" fmla="*/ 302149 w 3657600"/>
              <a:gd name="connsiteY6" fmla="*/ 174928 h 604299"/>
              <a:gd name="connsiteX7" fmla="*/ 349857 w 3657600"/>
              <a:gd name="connsiteY7" fmla="*/ 190831 h 604299"/>
              <a:gd name="connsiteX8" fmla="*/ 381662 w 3657600"/>
              <a:gd name="connsiteY8" fmla="*/ 198782 h 604299"/>
              <a:gd name="connsiteX9" fmla="*/ 405516 w 3657600"/>
              <a:gd name="connsiteY9" fmla="*/ 214685 h 604299"/>
              <a:gd name="connsiteX10" fmla="*/ 437321 w 3657600"/>
              <a:gd name="connsiteY10" fmla="*/ 238539 h 604299"/>
              <a:gd name="connsiteX11" fmla="*/ 485029 w 3657600"/>
              <a:gd name="connsiteY11" fmla="*/ 254441 h 604299"/>
              <a:gd name="connsiteX12" fmla="*/ 588396 w 3657600"/>
              <a:gd name="connsiteY12" fmla="*/ 270344 h 604299"/>
              <a:gd name="connsiteX13" fmla="*/ 644055 w 3657600"/>
              <a:gd name="connsiteY13" fmla="*/ 326003 h 604299"/>
              <a:gd name="connsiteX14" fmla="*/ 715617 w 3657600"/>
              <a:gd name="connsiteY14" fmla="*/ 381662 h 604299"/>
              <a:gd name="connsiteX15" fmla="*/ 816721 w 3657600"/>
              <a:gd name="connsiteY15" fmla="*/ 175467 h 604299"/>
              <a:gd name="connsiteX16" fmla="*/ 755373 w 3657600"/>
              <a:gd name="connsiteY16" fmla="*/ 445273 h 604299"/>
              <a:gd name="connsiteX17" fmla="*/ 763325 w 3657600"/>
              <a:gd name="connsiteY17" fmla="*/ 469127 h 604299"/>
              <a:gd name="connsiteX18" fmla="*/ 771276 w 3657600"/>
              <a:gd name="connsiteY18" fmla="*/ 508883 h 604299"/>
              <a:gd name="connsiteX19" fmla="*/ 818984 w 3657600"/>
              <a:gd name="connsiteY19" fmla="*/ 548640 h 604299"/>
              <a:gd name="connsiteX20" fmla="*/ 998795 w 3657600"/>
              <a:gd name="connsiteY20" fmla="*/ 567078 h 604299"/>
              <a:gd name="connsiteX21" fmla="*/ 1168841 w 3657600"/>
              <a:gd name="connsiteY21" fmla="*/ 556591 h 604299"/>
              <a:gd name="connsiteX22" fmla="*/ 1192695 w 3657600"/>
              <a:gd name="connsiteY22" fmla="*/ 540688 h 604299"/>
              <a:gd name="connsiteX23" fmla="*/ 1216549 w 3657600"/>
              <a:gd name="connsiteY23" fmla="*/ 532737 h 604299"/>
              <a:gd name="connsiteX24" fmla="*/ 1335819 w 3657600"/>
              <a:gd name="connsiteY24" fmla="*/ 516834 h 604299"/>
              <a:gd name="connsiteX25" fmla="*/ 1383527 w 3657600"/>
              <a:gd name="connsiteY25" fmla="*/ 500932 h 604299"/>
              <a:gd name="connsiteX26" fmla="*/ 1407380 w 3657600"/>
              <a:gd name="connsiteY26" fmla="*/ 492981 h 604299"/>
              <a:gd name="connsiteX27" fmla="*/ 1439186 w 3657600"/>
              <a:gd name="connsiteY27" fmla="*/ 477078 h 604299"/>
              <a:gd name="connsiteX28" fmla="*/ 1749287 w 3657600"/>
              <a:gd name="connsiteY28" fmla="*/ 485029 h 604299"/>
              <a:gd name="connsiteX29" fmla="*/ 1773140 w 3657600"/>
              <a:gd name="connsiteY29" fmla="*/ 477078 h 604299"/>
              <a:gd name="connsiteX30" fmla="*/ 1971923 w 3657600"/>
              <a:gd name="connsiteY30" fmla="*/ 485029 h 604299"/>
              <a:gd name="connsiteX31" fmla="*/ 2043485 w 3657600"/>
              <a:gd name="connsiteY31" fmla="*/ 516834 h 604299"/>
              <a:gd name="connsiteX32" fmla="*/ 2099144 w 3657600"/>
              <a:gd name="connsiteY32" fmla="*/ 524786 h 604299"/>
              <a:gd name="connsiteX33" fmla="*/ 2122998 w 3657600"/>
              <a:gd name="connsiteY33" fmla="*/ 540688 h 604299"/>
              <a:gd name="connsiteX34" fmla="*/ 2194560 w 3657600"/>
              <a:gd name="connsiteY34" fmla="*/ 604299 h 604299"/>
              <a:gd name="connsiteX35" fmla="*/ 2242267 w 3657600"/>
              <a:gd name="connsiteY35" fmla="*/ 596348 h 604299"/>
              <a:gd name="connsiteX36" fmla="*/ 2289975 w 3657600"/>
              <a:gd name="connsiteY36" fmla="*/ 580445 h 604299"/>
              <a:gd name="connsiteX37" fmla="*/ 2425147 w 3657600"/>
              <a:gd name="connsiteY37" fmla="*/ 572494 h 604299"/>
              <a:gd name="connsiteX38" fmla="*/ 2472855 w 3657600"/>
              <a:gd name="connsiteY38" fmla="*/ 532737 h 604299"/>
              <a:gd name="connsiteX39" fmla="*/ 2496709 w 3657600"/>
              <a:gd name="connsiteY39" fmla="*/ 508883 h 604299"/>
              <a:gd name="connsiteX40" fmla="*/ 2512612 w 3657600"/>
              <a:gd name="connsiteY40" fmla="*/ 461175 h 604299"/>
              <a:gd name="connsiteX41" fmla="*/ 2584173 w 3657600"/>
              <a:gd name="connsiteY41" fmla="*/ 421419 h 604299"/>
              <a:gd name="connsiteX42" fmla="*/ 2711394 w 3657600"/>
              <a:gd name="connsiteY42" fmla="*/ 421419 h 604299"/>
              <a:gd name="connsiteX43" fmla="*/ 2735248 w 3657600"/>
              <a:gd name="connsiteY43" fmla="*/ 405516 h 604299"/>
              <a:gd name="connsiteX44" fmla="*/ 2751151 w 3657600"/>
              <a:gd name="connsiteY44" fmla="*/ 381662 h 604299"/>
              <a:gd name="connsiteX45" fmla="*/ 2822713 w 3657600"/>
              <a:gd name="connsiteY45" fmla="*/ 365760 h 604299"/>
              <a:gd name="connsiteX46" fmla="*/ 2934031 w 3657600"/>
              <a:gd name="connsiteY46" fmla="*/ 381662 h 604299"/>
              <a:gd name="connsiteX47" fmla="*/ 2957885 w 3657600"/>
              <a:gd name="connsiteY47" fmla="*/ 397565 h 604299"/>
              <a:gd name="connsiteX48" fmla="*/ 3124862 w 3657600"/>
              <a:gd name="connsiteY48" fmla="*/ 397565 h 604299"/>
              <a:gd name="connsiteX49" fmla="*/ 3204375 w 3657600"/>
              <a:gd name="connsiteY49" fmla="*/ 453224 h 604299"/>
              <a:gd name="connsiteX50" fmla="*/ 3275937 w 3657600"/>
              <a:gd name="connsiteY50" fmla="*/ 445273 h 604299"/>
              <a:gd name="connsiteX51" fmla="*/ 3323645 w 3657600"/>
              <a:gd name="connsiteY51" fmla="*/ 429370 h 604299"/>
              <a:gd name="connsiteX52" fmla="*/ 3427012 w 3657600"/>
              <a:gd name="connsiteY52" fmla="*/ 421419 h 604299"/>
              <a:gd name="connsiteX53" fmla="*/ 3442914 w 3657600"/>
              <a:gd name="connsiteY53" fmla="*/ 397565 h 604299"/>
              <a:gd name="connsiteX54" fmla="*/ 3466768 w 3657600"/>
              <a:gd name="connsiteY54" fmla="*/ 405516 h 604299"/>
              <a:gd name="connsiteX55" fmla="*/ 3506525 w 3657600"/>
              <a:gd name="connsiteY55" fmla="*/ 413468 h 604299"/>
              <a:gd name="connsiteX56" fmla="*/ 3570135 w 3657600"/>
              <a:gd name="connsiteY56" fmla="*/ 397565 h 604299"/>
              <a:gd name="connsiteX57" fmla="*/ 3593989 w 3657600"/>
              <a:gd name="connsiteY57" fmla="*/ 373711 h 604299"/>
              <a:gd name="connsiteX58" fmla="*/ 3617843 w 3657600"/>
              <a:gd name="connsiteY58" fmla="*/ 357808 h 604299"/>
              <a:gd name="connsiteX59" fmla="*/ 3657600 w 3657600"/>
              <a:gd name="connsiteY59" fmla="*/ 333954 h 604299"/>
              <a:gd name="connsiteX0" fmla="*/ 0 w 3609893"/>
              <a:gd name="connsiteY0" fmla="*/ -1 h 588396"/>
              <a:gd name="connsiteX1" fmla="*/ 87465 w 3609893"/>
              <a:gd name="connsiteY1" fmla="*/ 55658 h 588396"/>
              <a:gd name="connsiteX2" fmla="*/ 111319 w 3609893"/>
              <a:gd name="connsiteY2" fmla="*/ 71561 h 588396"/>
              <a:gd name="connsiteX3" fmla="*/ 135173 w 3609893"/>
              <a:gd name="connsiteY3" fmla="*/ 79512 h 588396"/>
              <a:gd name="connsiteX4" fmla="*/ 206734 w 3609893"/>
              <a:gd name="connsiteY4" fmla="*/ 143123 h 588396"/>
              <a:gd name="connsiteX5" fmla="*/ 254442 w 3609893"/>
              <a:gd name="connsiteY5" fmla="*/ 159025 h 588396"/>
              <a:gd name="connsiteX6" fmla="*/ 302150 w 3609893"/>
              <a:gd name="connsiteY6" fmla="*/ 174928 h 588396"/>
              <a:gd name="connsiteX7" fmla="*/ 333955 w 3609893"/>
              <a:gd name="connsiteY7" fmla="*/ 182879 h 588396"/>
              <a:gd name="connsiteX8" fmla="*/ 357809 w 3609893"/>
              <a:gd name="connsiteY8" fmla="*/ 198782 h 588396"/>
              <a:gd name="connsiteX9" fmla="*/ 389614 w 3609893"/>
              <a:gd name="connsiteY9" fmla="*/ 222636 h 588396"/>
              <a:gd name="connsiteX10" fmla="*/ 437322 w 3609893"/>
              <a:gd name="connsiteY10" fmla="*/ 238538 h 588396"/>
              <a:gd name="connsiteX11" fmla="*/ 540689 w 3609893"/>
              <a:gd name="connsiteY11" fmla="*/ 254441 h 588396"/>
              <a:gd name="connsiteX12" fmla="*/ 596348 w 3609893"/>
              <a:gd name="connsiteY12" fmla="*/ 310100 h 588396"/>
              <a:gd name="connsiteX13" fmla="*/ 667910 w 3609893"/>
              <a:gd name="connsiteY13" fmla="*/ 365759 h 588396"/>
              <a:gd name="connsiteX14" fmla="*/ 769014 w 3609893"/>
              <a:gd name="connsiteY14" fmla="*/ 159564 h 588396"/>
              <a:gd name="connsiteX15" fmla="*/ 707666 w 3609893"/>
              <a:gd name="connsiteY15" fmla="*/ 429370 h 588396"/>
              <a:gd name="connsiteX16" fmla="*/ 715618 w 3609893"/>
              <a:gd name="connsiteY16" fmla="*/ 453224 h 588396"/>
              <a:gd name="connsiteX17" fmla="*/ 723569 w 3609893"/>
              <a:gd name="connsiteY17" fmla="*/ 492980 h 588396"/>
              <a:gd name="connsiteX18" fmla="*/ 771277 w 3609893"/>
              <a:gd name="connsiteY18" fmla="*/ 532737 h 588396"/>
              <a:gd name="connsiteX19" fmla="*/ 951088 w 3609893"/>
              <a:gd name="connsiteY19" fmla="*/ 551175 h 588396"/>
              <a:gd name="connsiteX20" fmla="*/ 1121134 w 3609893"/>
              <a:gd name="connsiteY20" fmla="*/ 540688 h 588396"/>
              <a:gd name="connsiteX21" fmla="*/ 1144988 w 3609893"/>
              <a:gd name="connsiteY21" fmla="*/ 524785 h 588396"/>
              <a:gd name="connsiteX22" fmla="*/ 1168842 w 3609893"/>
              <a:gd name="connsiteY22" fmla="*/ 516834 h 588396"/>
              <a:gd name="connsiteX23" fmla="*/ 1288112 w 3609893"/>
              <a:gd name="connsiteY23" fmla="*/ 500931 h 588396"/>
              <a:gd name="connsiteX24" fmla="*/ 1335820 w 3609893"/>
              <a:gd name="connsiteY24" fmla="*/ 485029 h 588396"/>
              <a:gd name="connsiteX25" fmla="*/ 1359673 w 3609893"/>
              <a:gd name="connsiteY25" fmla="*/ 477078 h 588396"/>
              <a:gd name="connsiteX26" fmla="*/ 1391479 w 3609893"/>
              <a:gd name="connsiteY26" fmla="*/ 461175 h 588396"/>
              <a:gd name="connsiteX27" fmla="*/ 1701580 w 3609893"/>
              <a:gd name="connsiteY27" fmla="*/ 469126 h 588396"/>
              <a:gd name="connsiteX28" fmla="*/ 1725433 w 3609893"/>
              <a:gd name="connsiteY28" fmla="*/ 461175 h 588396"/>
              <a:gd name="connsiteX29" fmla="*/ 1924216 w 3609893"/>
              <a:gd name="connsiteY29" fmla="*/ 469126 h 588396"/>
              <a:gd name="connsiteX30" fmla="*/ 1995778 w 3609893"/>
              <a:gd name="connsiteY30" fmla="*/ 500931 h 588396"/>
              <a:gd name="connsiteX31" fmla="*/ 2051437 w 3609893"/>
              <a:gd name="connsiteY31" fmla="*/ 508883 h 588396"/>
              <a:gd name="connsiteX32" fmla="*/ 2075291 w 3609893"/>
              <a:gd name="connsiteY32" fmla="*/ 524785 h 588396"/>
              <a:gd name="connsiteX33" fmla="*/ 2146853 w 3609893"/>
              <a:gd name="connsiteY33" fmla="*/ 588396 h 588396"/>
              <a:gd name="connsiteX34" fmla="*/ 2194560 w 3609893"/>
              <a:gd name="connsiteY34" fmla="*/ 580445 h 588396"/>
              <a:gd name="connsiteX35" fmla="*/ 2242268 w 3609893"/>
              <a:gd name="connsiteY35" fmla="*/ 564542 h 588396"/>
              <a:gd name="connsiteX36" fmla="*/ 2377440 w 3609893"/>
              <a:gd name="connsiteY36" fmla="*/ 556591 h 588396"/>
              <a:gd name="connsiteX37" fmla="*/ 2425148 w 3609893"/>
              <a:gd name="connsiteY37" fmla="*/ 516834 h 588396"/>
              <a:gd name="connsiteX38" fmla="*/ 2449002 w 3609893"/>
              <a:gd name="connsiteY38" fmla="*/ 492980 h 588396"/>
              <a:gd name="connsiteX39" fmla="*/ 2464905 w 3609893"/>
              <a:gd name="connsiteY39" fmla="*/ 445272 h 588396"/>
              <a:gd name="connsiteX40" fmla="*/ 2536466 w 3609893"/>
              <a:gd name="connsiteY40" fmla="*/ 405516 h 588396"/>
              <a:gd name="connsiteX41" fmla="*/ 2663687 w 3609893"/>
              <a:gd name="connsiteY41" fmla="*/ 405516 h 588396"/>
              <a:gd name="connsiteX42" fmla="*/ 2687541 w 3609893"/>
              <a:gd name="connsiteY42" fmla="*/ 389613 h 588396"/>
              <a:gd name="connsiteX43" fmla="*/ 2703444 w 3609893"/>
              <a:gd name="connsiteY43" fmla="*/ 365759 h 588396"/>
              <a:gd name="connsiteX44" fmla="*/ 2775006 w 3609893"/>
              <a:gd name="connsiteY44" fmla="*/ 349857 h 588396"/>
              <a:gd name="connsiteX45" fmla="*/ 2886324 w 3609893"/>
              <a:gd name="connsiteY45" fmla="*/ 365759 h 588396"/>
              <a:gd name="connsiteX46" fmla="*/ 2910178 w 3609893"/>
              <a:gd name="connsiteY46" fmla="*/ 381662 h 588396"/>
              <a:gd name="connsiteX47" fmla="*/ 3077155 w 3609893"/>
              <a:gd name="connsiteY47" fmla="*/ 381662 h 588396"/>
              <a:gd name="connsiteX48" fmla="*/ 3156668 w 3609893"/>
              <a:gd name="connsiteY48" fmla="*/ 437321 h 588396"/>
              <a:gd name="connsiteX49" fmla="*/ 3228230 w 3609893"/>
              <a:gd name="connsiteY49" fmla="*/ 429370 h 588396"/>
              <a:gd name="connsiteX50" fmla="*/ 3275938 w 3609893"/>
              <a:gd name="connsiteY50" fmla="*/ 413467 h 588396"/>
              <a:gd name="connsiteX51" fmla="*/ 3379305 w 3609893"/>
              <a:gd name="connsiteY51" fmla="*/ 405516 h 588396"/>
              <a:gd name="connsiteX52" fmla="*/ 3395207 w 3609893"/>
              <a:gd name="connsiteY52" fmla="*/ 381662 h 588396"/>
              <a:gd name="connsiteX53" fmla="*/ 3419061 w 3609893"/>
              <a:gd name="connsiteY53" fmla="*/ 389613 h 588396"/>
              <a:gd name="connsiteX54" fmla="*/ 3458818 w 3609893"/>
              <a:gd name="connsiteY54" fmla="*/ 397565 h 588396"/>
              <a:gd name="connsiteX55" fmla="*/ 3522428 w 3609893"/>
              <a:gd name="connsiteY55" fmla="*/ 381662 h 588396"/>
              <a:gd name="connsiteX56" fmla="*/ 3546282 w 3609893"/>
              <a:gd name="connsiteY56" fmla="*/ 357808 h 588396"/>
              <a:gd name="connsiteX57" fmla="*/ 3570136 w 3609893"/>
              <a:gd name="connsiteY57" fmla="*/ 341905 h 588396"/>
              <a:gd name="connsiteX58" fmla="*/ 3609893 w 3609893"/>
              <a:gd name="connsiteY58" fmla="*/ 318051 h 588396"/>
              <a:gd name="connsiteX0" fmla="*/ -1 w 3522427"/>
              <a:gd name="connsiteY0" fmla="*/ 0 h 532738"/>
              <a:gd name="connsiteX1" fmla="*/ 23853 w 3522427"/>
              <a:gd name="connsiteY1" fmla="*/ 15903 h 532738"/>
              <a:gd name="connsiteX2" fmla="*/ 47707 w 3522427"/>
              <a:gd name="connsiteY2" fmla="*/ 23854 h 532738"/>
              <a:gd name="connsiteX3" fmla="*/ 119268 w 3522427"/>
              <a:gd name="connsiteY3" fmla="*/ 87465 h 532738"/>
              <a:gd name="connsiteX4" fmla="*/ 166976 w 3522427"/>
              <a:gd name="connsiteY4" fmla="*/ 103367 h 532738"/>
              <a:gd name="connsiteX5" fmla="*/ 214684 w 3522427"/>
              <a:gd name="connsiteY5" fmla="*/ 119270 h 532738"/>
              <a:gd name="connsiteX6" fmla="*/ 246489 w 3522427"/>
              <a:gd name="connsiteY6" fmla="*/ 127221 h 532738"/>
              <a:gd name="connsiteX7" fmla="*/ 270343 w 3522427"/>
              <a:gd name="connsiteY7" fmla="*/ 143124 h 532738"/>
              <a:gd name="connsiteX8" fmla="*/ 302148 w 3522427"/>
              <a:gd name="connsiteY8" fmla="*/ 166978 h 532738"/>
              <a:gd name="connsiteX9" fmla="*/ 349856 w 3522427"/>
              <a:gd name="connsiteY9" fmla="*/ 182880 h 532738"/>
              <a:gd name="connsiteX10" fmla="*/ 453223 w 3522427"/>
              <a:gd name="connsiteY10" fmla="*/ 198783 h 532738"/>
              <a:gd name="connsiteX11" fmla="*/ 508882 w 3522427"/>
              <a:gd name="connsiteY11" fmla="*/ 254442 h 532738"/>
              <a:gd name="connsiteX12" fmla="*/ 580444 w 3522427"/>
              <a:gd name="connsiteY12" fmla="*/ 310101 h 532738"/>
              <a:gd name="connsiteX13" fmla="*/ 681548 w 3522427"/>
              <a:gd name="connsiteY13" fmla="*/ 103906 h 532738"/>
              <a:gd name="connsiteX14" fmla="*/ 620200 w 3522427"/>
              <a:gd name="connsiteY14" fmla="*/ 373712 h 532738"/>
              <a:gd name="connsiteX15" fmla="*/ 628152 w 3522427"/>
              <a:gd name="connsiteY15" fmla="*/ 397566 h 532738"/>
              <a:gd name="connsiteX16" fmla="*/ 636103 w 3522427"/>
              <a:gd name="connsiteY16" fmla="*/ 437322 h 532738"/>
              <a:gd name="connsiteX17" fmla="*/ 683811 w 3522427"/>
              <a:gd name="connsiteY17" fmla="*/ 477079 h 532738"/>
              <a:gd name="connsiteX18" fmla="*/ 863622 w 3522427"/>
              <a:gd name="connsiteY18" fmla="*/ 495517 h 532738"/>
              <a:gd name="connsiteX19" fmla="*/ 1033668 w 3522427"/>
              <a:gd name="connsiteY19" fmla="*/ 485030 h 532738"/>
              <a:gd name="connsiteX20" fmla="*/ 1057522 w 3522427"/>
              <a:gd name="connsiteY20" fmla="*/ 469127 h 532738"/>
              <a:gd name="connsiteX21" fmla="*/ 1081376 w 3522427"/>
              <a:gd name="connsiteY21" fmla="*/ 461176 h 532738"/>
              <a:gd name="connsiteX22" fmla="*/ 1200646 w 3522427"/>
              <a:gd name="connsiteY22" fmla="*/ 445273 h 532738"/>
              <a:gd name="connsiteX23" fmla="*/ 1248354 w 3522427"/>
              <a:gd name="connsiteY23" fmla="*/ 429371 h 532738"/>
              <a:gd name="connsiteX24" fmla="*/ 1272207 w 3522427"/>
              <a:gd name="connsiteY24" fmla="*/ 421420 h 532738"/>
              <a:gd name="connsiteX25" fmla="*/ 1304013 w 3522427"/>
              <a:gd name="connsiteY25" fmla="*/ 405517 h 532738"/>
              <a:gd name="connsiteX26" fmla="*/ 1614114 w 3522427"/>
              <a:gd name="connsiteY26" fmla="*/ 413468 h 532738"/>
              <a:gd name="connsiteX27" fmla="*/ 1637967 w 3522427"/>
              <a:gd name="connsiteY27" fmla="*/ 405517 h 532738"/>
              <a:gd name="connsiteX28" fmla="*/ 1836750 w 3522427"/>
              <a:gd name="connsiteY28" fmla="*/ 413468 h 532738"/>
              <a:gd name="connsiteX29" fmla="*/ 1908312 w 3522427"/>
              <a:gd name="connsiteY29" fmla="*/ 445273 h 532738"/>
              <a:gd name="connsiteX30" fmla="*/ 1963971 w 3522427"/>
              <a:gd name="connsiteY30" fmla="*/ 453225 h 532738"/>
              <a:gd name="connsiteX31" fmla="*/ 1987825 w 3522427"/>
              <a:gd name="connsiteY31" fmla="*/ 469127 h 532738"/>
              <a:gd name="connsiteX32" fmla="*/ 2059387 w 3522427"/>
              <a:gd name="connsiteY32" fmla="*/ 532738 h 532738"/>
              <a:gd name="connsiteX33" fmla="*/ 2107094 w 3522427"/>
              <a:gd name="connsiteY33" fmla="*/ 524787 h 532738"/>
              <a:gd name="connsiteX34" fmla="*/ 2154802 w 3522427"/>
              <a:gd name="connsiteY34" fmla="*/ 508884 h 532738"/>
              <a:gd name="connsiteX35" fmla="*/ 2289974 w 3522427"/>
              <a:gd name="connsiteY35" fmla="*/ 500933 h 532738"/>
              <a:gd name="connsiteX36" fmla="*/ 2337682 w 3522427"/>
              <a:gd name="connsiteY36" fmla="*/ 461176 h 532738"/>
              <a:gd name="connsiteX37" fmla="*/ 2361536 w 3522427"/>
              <a:gd name="connsiteY37" fmla="*/ 437322 h 532738"/>
              <a:gd name="connsiteX38" fmla="*/ 2377439 w 3522427"/>
              <a:gd name="connsiteY38" fmla="*/ 389614 h 532738"/>
              <a:gd name="connsiteX39" fmla="*/ 2449000 w 3522427"/>
              <a:gd name="connsiteY39" fmla="*/ 349858 h 532738"/>
              <a:gd name="connsiteX40" fmla="*/ 2576221 w 3522427"/>
              <a:gd name="connsiteY40" fmla="*/ 349858 h 532738"/>
              <a:gd name="connsiteX41" fmla="*/ 2600075 w 3522427"/>
              <a:gd name="connsiteY41" fmla="*/ 333955 h 532738"/>
              <a:gd name="connsiteX42" fmla="*/ 2615978 w 3522427"/>
              <a:gd name="connsiteY42" fmla="*/ 310101 h 532738"/>
              <a:gd name="connsiteX43" fmla="*/ 2687540 w 3522427"/>
              <a:gd name="connsiteY43" fmla="*/ 294199 h 532738"/>
              <a:gd name="connsiteX44" fmla="*/ 2798858 w 3522427"/>
              <a:gd name="connsiteY44" fmla="*/ 310101 h 532738"/>
              <a:gd name="connsiteX45" fmla="*/ 2822712 w 3522427"/>
              <a:gd name="connsiteY45" fmla="*/ 326004 h 532738"/>
              <a:gd name="connsiteX46" fmla="*/ 2989689 w 3522427"/>
              <a:gd name="connsiteY46" fmla="*/ 326004 h 532738"/>
              <a:gd name="connsiteX47" fmla="*/ 3069202 w 3522427"/>
              <a:gd name="connsiteY47" fmla="*/ 381663 h 532738"/>
              <a:gd name="connsiteX48" fmla="*/ 3140764 w 3522427"/>
              <a:gd name="connsiteY48" fmla="*/ 373712 h 532738"/>
              <a:gd name="connsiteX49" fmla="*/ 3188472 w 3522427"/>
              <a:gd name="connsiteY49" fmla="*/ 357809 h 532738"/>
              <a:gd name="connsiteX50" fmla="*/ 3291839 w 3522427"/>
              <a:gd name="connsiteY50" fmla="*/ 349858 h 532738"/>
              <a:gd name="connsiteX51" fmla="*/ 3307741 w 3522427"/>
              <a:gd name="connsiteY51" fmla="*/ 326004 h 532738"/>
              <a:gd name="connsiteX52" fmla="*/ 3331595 w 3522427"/>
              <a:gd name="connsiteY52" fmla="*/ 333955 h 532738"/>
              <a:gd name="connsiteX53" fmla="*/ 3371352 w 3522427"/>
              <a:gd name="connsiteY53" fmla="*/ 341907 h 532738"/>
              <a:gd name="connsiteX54" fmla="*/ 3434962 w 3522427"/>
              <a:gd name="connsiteY54" fmla="*/ 326004 h 532738"/>
              <a:gd name="connsiteX55" fmla="*/ 3458816 w 3522427"/>
              <a:gd name="connsiteY55" fmla="*/ 302150 h 532738"/>
              <a:gd name="connsiteX56" fmla="*/ 3482670 w 3522427"/>
              <a:gd name="connsiteY56" fmla="*/ 286247 h 532738"/>
              <a:gd name="connsiteX57" fmla="*/ 3522427 w 3522427"/>
              <a:gd name="connsiteY57" fmla="*/ 262393 h 532738"/>
              <a:gd name="connsiteX0" fmla="*/ 0 w 3498574"/>
              <a:gd name="connsiteY0" fmla="*/ 0 h 516835"/>
              <a:gd name="connsiteX1" fmla="*/ 23854 w 3498574"/>
              <a:gd name="connsiteY1" fmla="*/ 7951 h 516835"/>
              <a:gd name="connsiteX2" fmla="*/ 95415 w 3498574"/>
              <a:gd name="connsiteY2" fmla="*/ 71562 h 516835"/>
              <a:gd name="connsiteX3" fmla="*/ 143123 w 3498574"/>
              <a:gd name="connsiteY3" fmla="*/ 87464 h 516835"/>
              <a:gd name="connsiteX4" fmla="*/ 190831 w 3498574"/>
              <a:gd name="connsiteY4" fmla="*/ 103367 h 516835"/>
              <a:gd name="connsiteX5" fmla="*/ 222636 w 3498574"/>
              <a:gd name="connsiteY5" fmla="*/ 111318 h 516835"/>
              <a:gd name="connsiteX6" fmla="*/ 246490 w 3498574"/>
              <a:gd name="connsiteY6" fmla="*/ 127221 h 516835"/>
              <a:gd name="connsiteX7" fmla="*/ 278295 w 3498574"/>
              <a:gd name="connsiteY7" fmla="*/ 151075 h 516835"/>
              <a:gd name="connsiteX8" fmla="*/ 326003 w 3498574"/>
              <a:gd name="connsiteY8" fmla="*/ 166977 h 516835"/>
              <a:gd name="connsiteX9" fmla="*/ 429370 w 3498574"/>
              <a:gd name="connsiteY9" fmla="*/ 182880 h 516835"/>
              <a:gd name="connsiteX10" fmla="*/ 485029 w 3498574"/>
              <a:gd name="connsiteY10" fmla="*/ 238539 h 516835"/>
              <a:gd name="connsiteX11" fmla="*/ 556591 w 3498574"/>
              <a:gd name="connsiteY11" fmla="*/ 294198 h 516835"/>
              <a:gd name="connsiteX12" fmla="*/ 657695 w 3498574"/>
              <a:gd name="connsiteY12" fmla="*/ 88003 h 516835"/>
              <a:gd name="connsiteX13" fmla="*/ 596347 w 3498574"/>
              <a:gd name="connsiteY13" fmla="*/ 357809 h 516835"/>
              <a:gd name="connsiteX14" fmla="*/ 604299 w 3498574"/>
              <a:gd name="connsiteY14" fmla="*/ 381663 h 516835"/>
              <a:gd name="connsiteX15" fmla="*/ 612250 w 3498574"/>
              <a:gd name="connsiteY15" fmla="*/ 421419 h 516835"/>
              <a:gd name="connsiteX16" fmla="*/ 659958 w 3498574"/>
              <a:gd name="connsiteY16" fmla="*/ 461176 h 516835"/>
              <a:gd name="connsiteX17" fmla="*/ 839769 w 3498574"/>
              <a:gd name="connsiteY17" fmla="*/ 479614 h 516835"/>
              <a:gd name="connsiteX18" fmla="*/ 1009815 w 3498574"/>
              <a:gd name="connsiteY18" fmla="*/ 469127 h 516835"/>
              <a:gd name="connsiteX19" fmla="*/ 1033669 w 3498574"/>
              <a:gd name="connsiteY19" fmla="*/ 453224 h 516835"/>
              <a:gd name="connsiteX20" fmla="*/ 1057523 w 3498574"/>
              <a:gd name="connsiteY20" fmla="*/ 445273 h 516835"/>
              <a:gd name="connsiteX21" fmla="*/ 1176793 w 3498574"/>
              <a:gd name="connsiteY21" fmla="*/ 429370 h 516835"/>
              <a:gd name="connsiteX22" fmla="*/ 1224501 w 3498574"/>
              <a:gd name="connsiteY22" fmla="*/ 413468 h 516835"/>
              <a:gd name="connsiteX23" fmla="*/ 1248354 w 3498574"/>
              <a:gd name="connsiteY23" fmla="*/ 405517 h 516835"/>
              <a:gd name="connsiteX24" fmla="*/ 1280160 w 3498574"/>
              <a:gd name="connsiteY24" fmla="*/ 389614 h 516835"/>
              <a:gd name="connsiteX25" fmla="*/ 1590261 w 3498574"/>
              <a:gd name="connsiteY25" fmla="*/ 397565 h 516835"/>
              <a:gd name="connsiteX26" fmla="*/ 1614114 w 3498574"/>
              <a:gd name="connsiteY26" fmla="*/ 389614 h 516835"/>
              <a:gd name="connsiteX27" fmla="*/ 1812897 w 3498574"/>
              <a:gd name="connsiteY27" fmla="*/ 397565 h 516835"/>
              <a:gd name="connsiteX28" fmla="*/ 1884459 w 3498574"/>
              <a:gd name="connsiteY28" fmla="*/ 429370 h 516835"/>
              <a:gd name="connsiteX29" fmla="*/ 1940118 w 3498574"/>
              <a:gd name="connsiteY29" fmla="*/ 437322 h 516835"/>
              <a:gd name="connsiteX30" fmla="*/ 1963972 w 3498574"/>
              <a:gd name="connsiteY30" fmla="*/ 453224 h 516835"/>
              <a:gd name="connsiteX31" fmla="*/ 2035534 w 3498574"/>
              <a:gd name="connsiteY31" fmla="*/ 516835 h 516835"/>
              <a:gd name="connsiteX32" fmla="*/ 2083241 w 3498574"/>
              <a:gd name="connsiteY32" fmla="*/ 508884 h 516835"/>
              <a:gd name="connsiteX33" fmla="*/ 2130949 w 3498574"/>
              <a:gd name="connsiteY33" fmla="*/ 492981 h 516835"/>
              <a:gd name="connsiteX34" fmla="*/ 2266121 w 3498574"/>
              <a:gd name="connsiteY34" fmla="*/ 485030 h 516835"/>
              <a:gd name="connsiteX35" fmla="*/ 2313829 w 3498574"/>
              <a:gd name="connsiteY35" fmla="*/ 445273 h 516835"/>
              <a:gd name="connsiteX36" fmla="*/ 2337683 w 3498574"/>
              <a:gd name="connsiteY36" fmla="*/ 421419 h 516835"/>
              <a:gd name="connsiteX37" fmla="*/ 2353586 w 3498574"/>
              <a:gd name="connsiteY37" fmla="*/ 373711 h 516835"/>
              <a:gd name="connsiteX38" fmla="*/ 2425147 w 3498574"/>
              <a:gd name="connsiteY38" fmla="*/ 333955 h 516835"/>
              <a:gd name="connsiteX39" fmla="*/ 2552368 w 3498574"/>
              <a:gd name="connsiteY39" fmla="*/ 333955 h 516835"/>
              <a:gd name="connsiteX40" fmla="*/ 2576222 w 3498574"/>
              <a:gd name="connsiteY40" fmla="*/ 318052 h 516835"/>
              <a:gd name="connsiteX41" fmla="*/ 2592125 w 3498574"/>
              <a:gd name="connsiteY41" fmla="*/ 294198 h 516835"/>
              <a:gd name="connsiteX42" fmla="*/ 2663687 w 3498574"/>
              <a:gd name="connsiteY42" fmla="*/ 278296 h 516835"/>
              <a:gd name="connsiteX43" fmla="*/ 2775005 w 3498574"/>
              <a:gd name="connsiteY43" fmla="*/ 294198 h 516835"/>
              <a:gd name="connsiteX44" fmla="*/ 2798859 w 3498574"/>
              <a:gd name="connsiteY44" fmla="*/ 310101 h 516835"/>
              <a:gd name="connsiteX45" fmla="*/ 2965836 w 3498574"/>
              <a:gd name="connsiteY45" fmla="*/ 310101 h 516835"/>
              <a:gd name="connsiteX46" fmla="*/ 3045349 w 3498574"/>
              <a:gd name="connsiteY46" fmla="*/ 365760 h 516835"/>
              <a:gd name="connsiteX47" fmla="*/ 3116911 w 3498574"/>
              <a:gd name="connsiteY47" fmla="*/ 357809 h 516835"/>
              <a:gd name="connsiteX48" fmla="*/ 3164619 w 3498574"/>
              <a:gd name="connsiteY48" fmla="*/ 341906 h 516835"/>
              <a:gd name="connsiteX49" fmla="*/ 3267986 w 3498574"/>
              <a:gd name="connsiteY49" fmla="*/ 333955 h 516835"/>
              <a:gd name="connsiteX50" fmla="*/ 3283888 w 3498574"/>
              <a:gd name="connsiteY50" fmla="*/ 310101 h 516835"/>
              <a:gd name="connsiteX51" fmla="*/ 3307742 w 3498574"/>
              <a:gd name="connsiteY51" fmla="*/ 318052 h 516835"/>
              <a:gd name="connsiteX52" fmla="*/ 3347499 w 3498574"/>
              <a:gd name="connsiteY52" fmla="*/ 326004 h 516835"/>
              <a:gd name="connsiteX53" fmla="*/ 3411109 w 3498574"/>
              <a:gd name="connsiteY53" fmla="*/ 310101 h 516835"/>
              <a:gd name="connsiteX54" fmla="*/ 3434963 w 3498574"/>
              <a:gd name="connsiteY54" fmla="*/ 286247 h 516835"/>
              <a:gd name="connsiteX55" fmla="*/ 3458817 w 3498574"/>
              <a:gd name="connsiteY55" fmla="*/ 270344 h 516835"/>
              <a:gd name="connsiteX56" fmla="*/ 3498574 w 3498574"/>
              <a:gd name="connsiteY56" fmla="*/ 246490 h 516835"/>
              <a:gd name="connsiteX0" fmla="*/ -1 w 3474719"/>
              <a:gd name="connsiteY0" fmla="*/ 0 h 508884"/>
              <a:gd name="connsiteX1" fmla="*/ 71560 w 3474719"/>
              <a:gd name="connsiteY1" fmla="*/ 63611 h 508884"/>
              <a:gd name="connsiteX2" fmla="*/ 119268 w 3474719"/>
              <a:gd name="connsiteY2" fmla="*/ 79513 h 508884"/>
              <a:gd name="connsiteX3" fmla="*/ 166976 w 3474719"/>
              <a:gd name="connsiteY3" fmla="*/ 95416 h 508884"/>
              <a:gd name="connsiteX4" fmla="*/ 198781 w 3474719"/>
              <a:gd name="connsiteY4" fmla="*/ 103367 h 508884"/>
              <a:gd name="connsiteX5" fmla="*/ 222635 w 3474719"/>
              <a:gd name="connsiteY5" fmla="*/ 119270 h 508884"/>
              <a:gd name="connsiteX6" fmla="*/ 254440 w 3474719"/>
              <a:gd name="connsiteY6" fmla="*/ 143124 h 508884"/>
              <a:gd name="connsiteX7" fmla="*/ 302148 w 3474719"/>
              <a:gd name="connsiteY7" fmla="*/ 159026 h 508884"/>
              <a:gd name="connsiteX8" fmla="*/ 405515 w 3474719"/>
              <a:gd name="connsiteY8" fmla="*/ 174929 h 508884"/>
              <a:gd name="connsiteX9" fmla="*/ 461174 w 3474719"/>
              <a:gd name="connsiteY9" fmla="*/ 230588 h 508884"/>
              <a:gd name="connsiteX10" fmla="*/ 532736 w 3474719"/>
              <a:gd name="connsiteY10" fmla="*/ 286247 h 508884"/>
              <a:gd name="connsiteX11" fmla="*/ 633840 w 3474719"/>
              <a:gd name="connsiteY11" fmla="*/ 80052 h 508884"/>
              <a:gd name="connsiteX12" fmla="*/ 572492 w 3474719"/>
              <a:gd name="connsiteY12" fmla="*/ 349858 h 508884"/>
              <a:gd name="connsiteX13" fmla="*/ 580444 w 3474719"/>
              <a:gd name="connsiteY13" fmla="*/ 373712 h 508884"/>
              <a:gd name="connsiteX14" fmla="*/ 588395 w 3474719"/>
              <a:gd name="connsiteY14" fmla="*/ 413468 h 508884"/>
              <a:gd name="connsiteX15" fmla="*/ 636103 w 3474719"/>
              <a:gd name="connsiteY15" fmla="*/ 453225 h 508884"/>
              <a:gd name="connsiteX16" fmla="*/ 815914 w 3474719"/>
              <a:gd name="connsiteY16" fmla="*/ 471663 h 508884"/>
              <a:gd name="connsiteX17" fmla="*/ 985960 w 3474719"/>
              <a:gd name="connsiteY17" fmla="*/ 461176 h 508884"/>
              <a:gd name="connsiteX18" fmla="*/ 1009814 w 3474719"/>
              <a:gd name="connsiteY18" fmla="*/ 445273 h 508884"/>
              <a:gd name="connsiteX19" fmla="*/ 1033668 w 3474719"/>
              <a:gd name="connsiteY19" fmla="*/ 437322 h 508884"/>
              <a:gd name="connsiteX20" fmla="*/ 1152938 w 3474719"/>
              <a:gd name="connsiteY20" fmla="*/ 421419 h 508884"/>
              <a:gd name="connsiteX21" fmla="*/ 1200646 w 3474719"/>
              <a:gd name="connsiteY21" fmla="*/ 405517 h 508884"/>
              <a:gd name="connsiteX22" fmla="*/ 1224499 w 3474719"/>
              <a:gd name="connsiteY22" fmla="*/ 397566 h 508884"/>
              <a:gd name="connsiteX23" fmla="*/ 1256305 w 3474719"/>
              <a:gd name="connsiteY23" fmla="*/ 381663 h 508884"/>
              <a:gd name="connsiteX24" fmla="*/ 1566406 w 3474719"/>
              <a:gd name="connsiteY24" fmla="*/ 389614 h 508884"/>
              <a:gd name="connsiteX25" fmla="*/ 1590259 w 3474719"/>
              <a:gd name="connsiteY25" fmla="*/ 381663 h 508884"/>
              <a:gd name="connsiteX26" fmla="*/ 1789042 w 3474719"/>
              <a:gd name="connsiteY26" fmla="*/ 389614 h 508884"/>
              <a:gd name="connsiteX27" fmla="*/ 1860604 w 3474719"/>
              <a:gd name="connsiteY27" fmla="*/ 421419 h 508884"/>
              <a:gd name="connsiteX28" fmla="*/ 1916263 w 3474719"/>
              <a:gd name="connsiteY28" fmla="*/ 429371 h 508884"/>
              <a:gd name="connsiteX29" fmla="*/ 1940117 w 3474719"/>
              <a:gd name="connsiteY29" fmla="*/ 445273 h 508884"/>
              <a:gd name="connsiteX30" fmla="*/ 2011679 w 3474719"/>
              <a:gd name="connsiteY30" fmla="*/ 508884 h 508884"/>
              <a:gd name="connsiteX31" fmla="*/ 2059386 w 3474719"/>
              <a:gd name="connsiteY31" fmla="*/ 500933 h 508884"/>
              <a:gd name="connsiteX32" fmla="*/ 2107094 w 3474719"/>
              <a:gd name="connsiteY32" fmla="*/ 485030 h 508884"/>
              <a:gd name="connsiteX33" fmla="*/ 2242266 w 3474719"/>
              <a:gd name="connsiteY33" fmla="*/ 477079 h 508884"/>
              <a:gd name="connsiteX34" fmla="*/ 2289974 w 3474719"/>
              <a:gd name="connsiteY34" fmla="*/ 437322 h 508884"/>
              <a:gd name="connsiteX35" fmla="*/ 2313828 w 3474719"/>
              <a:gd name="connsiteY35" fmla="*/ 413468 h 508884"/>
              <a:gd name="connsiteX36" fmla="*/ 2329731 w 3474719"/>
              <a:gd name="connsiteY36" fmla="*/ 365760 h 508884"/>
              <a:gd name="connsiteX37" fmla="*/ 2401292 w 3474719"/>
              <a:gd name="connsiteY37" fmla="*/ 326004 h 508884"/>
              <a:gd name="connsiteX38" fmla="*/ 2528513 w 3474719"/>
              <a:gd name="connsiteY38" fmla="*/ 326004 h 508884"/>
              <a:gd name="connsiteX39" fmla="*/ 2552367 w 3474719"/>
              <a:gd name="connsiteY39" fmla="*/ 310101 h 508884"/>
              <a:gd name="connsiteX40" fmla="*/ 2568270 w 3474719"/>
              <a:gd name="connsiteY40" fmla="*/ 286247 h 508884"/>
              <a:gd name="connsiteX41" fmla="*/ 2639832 w 3474719"/>
              <a:gd name="connsiteY41" fmla="*/ 270345 h 508884"/>
              <a:gd name="connsiteX42" fmla="*/ 2751150 w 3474719"/>
              <a:gd name="connsiteY42" fmla="*/ 286247 h 508884"/>
              <a:gd name="connsiteX43" fmla="*/ 2775004 w 3474719"/>
              <a:gd name="connsiteY43" fmla="*/ 302150 h 508884"/>
              <a:gd name="connsiteX44" fmla="*/ 2941981 w 3474719"/>
              <a:gd name="connsiteY44" fmla="*/ 302150 h 508884"/>
              <a:gd name="connsiteX45" fmla="*/ 3021494 w 3474719"/>
              <a:gd name="connsiteY45" fmla="*/ 357809 h 508884"/>
              <a:gd name="connsiteX46" fmla="*/ 3093056 w 3474719"/>
              <a:gd name="connsiteY46" fmla="*/ 349858 h 508884"/>
              <a:gd name="connsiteX47" fmla="*/ 3140764 w 3474719"/>
              <a:gd name="connsiteY47" fmla="*/ 333955 h 508884"/>
              <a:gd name="connsiteX48" fmla="*/ 3244131 w 3474719"/>
              <a:gd name="connsiteY48" fmla="*/ 326004 h 508884"/>
              <a:gd name="connsiteX49" fmla="*/ 3260033 w 3474719"/>
              <a:gd name="connsiteY49" fmla="*/ 302150 h 508884"/>
              <a:gd name="connsiteX50" fmla="*/ 3283887 w 3474719"/>
              <a:gd name="connsiteY50" fmla="*/ 310101 h 508884"/>
              <a:gd name="connsiteX51" fmla="*/ 3323644 w 3474719"/>
              <a:gd name="connsiteY51" fmla="*/ 318053 h 508884"/>
              <a:gd name="connsiteX52" fmla="*/ 3387254 w 3474719"/>
              <a:gd name="connsiteY52" fmla="*/ 302150 h 508884"/>
              <a:gd name="connsiteX53" fmla="*/ 3411108 w 3474719"/>
              <a:gd name="connsiteY53" fmla="*/ 278296 h 508884"/>
              <a:gd name="connsiteX54" fmla="*/ 3434962 w 3474719"/>
              <a:gd name="connsiteY54" fmla="*/ 262393 h 508884"/>
              <a:gd name="connsiteX55" fmla="*/ 3474719 w 3474719"/>
              <a:gd name="connsiteY55" fmla="*/ 238539 h 508884"/>
              <a:gd name="connsiteX0" fmla="*/ 0 w 3403159"/>
              <a:gd name="connsiteY0" fmla="*/ 0 h 445273"/>
              <a:gd name="connsiteX1" fmla="*/ 47708 w 3403159"/>
              <a:gd name="connsiteY1" fmla="*/ 15902 h 445273"/>
              <a:gd name="connsiteX2" fmla="*/ 95416 w 3403159"/>
              <a:gd name="connsiteY2" fmla="*/ 31805 h 445273"/>
              <a:gd name="connsiteX3" fmla="*/ 127221 w 3403159"/>
              <a:gd name="connsiteY3" fmla="*/ 39756 h 445273"/>
              <a:gd name="connsiteX4" fmla="*/ 151075 w 3403159"/>
              <a:gd name="connsiteY4" fmla="*/ 55659 h 445273"/>
              <a:gd name="connsiteX5" fmla="*/ 182880 w 3403159"/>
              <a:gd name="connsiteY5" fmla="*/ 79513 h 445273"/>
              <a:gd name="connsiteX6" fmla="*/ 230588 w 3403159"/>
              <a:gd name="connsiteY6" fmla="*/ 95415 h 445273"/>
              <a:gd name="connsiteX7" fmla="*/ 333955 w 3403159"/>
              <a:gd name="connsiteY7" fmla="*/ 111318 h 445273"/>
              <a:gd name="connsiteX8" fmla="*/ 389614 w 3403159"/>
              <a:gd name="connsiteY8" fmla="*/ 166977 h 445273"/>
              <a:gd name="connsiteX9" fmla="*/ 461176 w 3403159"/>
              <a:gd name="connsiteY9" fmla="*/ 222636 h 445273"/>
              <a:gd name="connsiteX10" fmla="*/ 562280 w 3403159"/>
              <a:gd name="connsiteY10" fmla="*/ 16441 h 445273"/>
              <a:gd name="connsiteX11" fmla="*/ 500932 w 3403159"/>
              <a:gd name="connsiteY11" fmla="*/ 286247 h 445273"/>
              <a:gd name="connsiteX12" fmla="*/ 508884 w 3403159"/>
              <a:gd name="connsiteY12" fmla="*/ 310101 h 445273"/>
              <a:gd name="connsiteX13" fmla="*/ 516835 w 3403159"/>
              <a:gd name="connsiteY13" fmla="*/ 349857 h 445273"/>
              <a:gd name="connsiteX14" fmla="*/ 564543 w 3403159"/>
              <a:gd name="connsiteY14" fmla="*/ 389614 h 445273"/>
              <a:gd name="connsiteX15" fmla="*/ 744354 w 3403159"/>
              <a:gd name="connsiteY15" fmla="*/ 408052 h 445273"/>
              <a:gd name="connsiteX16" fmla="*/ 914400 w 3403159"/>
              <a:gd name="connsiteY16" fmla="*/ 397565 h 445273"/>
              <a:gd name="connsiteX17" fmla="*/ 938254 w 3403159"/>
              <a:gd name="connsiteY17" fmla="*/ 381662 h 445273"/>
              <a:gd name="connsiteX18" fmla="*/ 962108 w 3403159"/>
              <a:gd name="connsiteY18" fmla="*/ 373711 h 445273"/>
              <a:gd name="connsiteX19" fmla="*/ 1081378 w 3403159"/>
              <a:gd name="connsiteY19" fmla="*/ 357808 h 445273"/>
              <a:gd name="connsiteX20" fmla="*/ 1129086 w 3403159"/>
              <a:gd name="connsiteY20" fmla="*/ 341906 h 445273"/>
              <a:gd name="connsiteX21" fmla="*/ 1152939 w 3403159"/>
              <a:gd name="connsiteY21" fmla="*/ 333955 h 445273"/>
              <a:gd name="connsiteX22" fmla="*/ 1184745 w 3403159"/>
              <a:gd name="connsiteY22" fmla="*/ 318052 h 445273"/>
              <a:gd name="connsiteX23" fmla="*/ 1494846 w 3403159"/>
              <a:gd name="connsiteY23" fmla="*/ 326003 h 445273"/>
              <a:gd name="connsiteX24" fmla="*/ 1518699 w 3403159"/>
              <a:gd name="connsiteY24" fmla="*/ 318052 h 445273"/>
              <a:gd name="connsiteX25" fmla="*/ 1717482 w 3403159"/>
              <a:gd name="connsiteY25" fmla="*/ 326003 h 445273"/>
              <a:gd name="connsiteX26" fmla="*/ 1789044 w 3403159"/>
              <a:gd name="connsiteY26" fmla="*/ 357808 h 445273"/>
              <a:gd name="connsiteX27" fmla="*/ 1844703 w 3403159"/>
              <a:gd name="connsiteY27" fmla="*/ 365760 h 445273"/>
              <a:gd name="connsiteX28" fmla="*/ 1868557 w 3403159"/>
              <a:gd name="connsiteY28" fmla="*/ 381662 h 445273"/>
              <a:gd name="connsiteX29" fmla="*/ 1940119 w 3403159"/>
              <a:gd name="connsiteY29" fmla="*/ 445273 h 445273"/>
              <a:gd name="connsiteX30" fmla="*/ 1987826 w 3403159"/>
              <a:gd name="connsiteY30" fmla="*/ 437322 h 445273"/>
              <a:gd name="connsiteX31" fmla="*/ 2035534 w 3403159"/>
              <a:gd name="connsiteY31" fmla="*/ 421419 h 445273"/>
              <a:gd name="connsiteX32" fmla="*/ 2170706 w 3403159"/>
              <a:gd name="connsiteY32" fmla="*/ 413468 h 445273"/>
              <a:gd name="connsiteX33" fmla="*/ 2218414 w 3403159"/>
              <a:gd name="connsiteY33" fmla="*/ 373711 h 445273"/>
              <a:gd name="connsiteX34" fmla="*/ 2242268 w 3403159"/>
              <a:gd name="connsiteY34" fmla="*/ 349857 h 445273"/>
              <a:gd name="connsiteX35" fmla="*/ 2258171 w 3403159"/>
              <a:gd name="connsiteY35" fmla="*/ 302149 h 445273"/>
              <a:gd name="connsiteX36" fmla="*/ 2329732 w 3403159"/>
              <a:gd name="connsiteY36" fmla="*/ 262393 h 445273"/>
              <a:gd name="connsiteX37" fmla="*/ 2456953 w 3403159"/>
              <a:gd name="connsiteY37" fmla="*/ 262393 h 445273"/>
              <a:gd name="connsiteX38" fmla="*/ 2480807 w 3403159"/>
              <a:gd name="connsiteY38" fmla="*/ 246490 h 445273"/>
              <a:gd name="connsiteX39" fmla="*/ 2496710 w 3403159"/>
              <a:gd name="connsiteY39" fmla="*/ 222636 h 445273"/>
              <a:gd name="connsiteX40" fmla="*/ 2568272 w 3403159"/>
              <a:gd name="connsiteY40" fmla="*/ 206734 h 445273"/>
              <a:gd name="connsiteX41" fmla="*/ 2679590 w 3403159"/>
              <a:gd name="connsiteY41" fmla="*/ 222636 h 445273"/>
              <a:gd name="connsiteX42" fmla="*/ 2703444 w 3403159"/>
              <a:gd name="connsiteY42" fmla="*/ 238539 h 445273"/>
              <a:gd name="connsiteX43" fmla="*/ 2870421 w 3403159"/>
              <a:gd name="connsiteY43" fmla="*/ 238539 h 445273"/>
              <a:gd name="connsiteX44" fmla="*/ 2949934 w 3403159"/>
              <a:gd name="connsiteY44" fmla="*/ 294198 h 445273"/>
              <a:gd name="connsiteX45" fmla="*/ 3021496 w 3403159"/>
              <a:gd name="connsiteY45" fmla="*/ 286247 h 445273"/>
              <a:gd name="connsiteX46" fmla="*/ 3069204 w 3403159"/>
              <a:gd name="connsiteY46" fmla="*/ 270344 h 445273"/>
              <a:gd name="connsiteX47" fmla="*/ 3172571 w 3403159"/>
              <a:gd name="connsiteY47" fmla="*/ 262393 h 445273"/>
              <a:gd name="connsiteX48" fmla="*/ 3188473 w 3403159"/>
              <a:gd name="connsiteY48" fmla="*/ 238539 h 445273"/>
              <a:gd name="connsiteX49" fmla="*/ 3212327 w 3403159"/>
              <a:gd name="connsiteY49" fmla="*/ 246490 h 445273"/>
              <a:gd name="connsiteX50" fmla="*/ 3252084 w 3403159"/>
              <a:gd name="connsiteY50" fmla="*/ 254442 h 445273"/>
              <a:gd name="connsiteX51" fmla="*/ 3315694 w 3403159"/>
              <a:gd name="connsiteY51" fmla="*/ 238539 h 445273"/>
              <a:gd name="connsiteX52" fmla="*/ 3339548 w 3403159"/>
              <a:gd name="connsiteY52" fmla="*/ 214685 h 445273"/>
              <a:gd name="connsiteX53" fmla="*/ 3363402 w 3403159"/>
              <a:gd name="connsiteY53" fmla="*/ 198782 h 445273"/>
              <a:gd name="connsiteX54" fmla="*/ 3403159 w 3403159"/>
              <a:gd name="connsiteY54" fmla="*/ 174928 h 445273"/>
              <a:gd name="connsiteX0" fmla="*/ 0 w 3355451"/>
              <a:gd name="connsiteY0" fmla="*/ 0 h 429371"/>
              <a:gd name="connsiteX1" fmla="*/ 47708 w 3355451"/>
              <a:gd name="connsiteY1" fmla="*/ 15903 h 429371"/>
              <a:gd name="connsiteX2" fmla="*/ 79513 w 3355451"/>
              <a:gd name="connsiteY2" fmla="*/ 23854 h 429371"/>
              <a:gd name="connsiteX3" fmla="*/ 103367 w 3355451"/>
              <a:gd name="connsiteY3" fmla="*/ 39757 h 429371"/>
              <a:gd name="connsiteX4" fmla="*/ 135172 w 3355451"/>
              <a:gd name="connsiteY4" fmla="*/ 63611 h 429371"/>
              <a:gd name="connsiteX5" fmla="*/ 182880 w 3355451"/>
              <a:gd name="connsiteY5" fmla="*/ 79513 h 429371"/>
              <a:gd name="connsiteX6" fmla="*/ 286247 w 3355451"/>
              <a:gd name="connsiteY6" fmla="*/ 95416 h 429371"/>
              <a:gd name="connsiteX7" fmla="*/ 341906 w 3355451"/>
              <a:gd name="connsiteY7" fmla="*/ 151075 h 429371"/>
              <a:gd name="connsiteX8" fmla="*/ 413468 w 3355451"/>
              <a:gd name="connsiteY8" fmla="*/ 206734 h 429371"/>
              <a:gd name="connsiteX9" fmla="*/ 514572 w 3355451"/>
              <a:gd name="connsiteY9" fmla="*/ 539 h 429371"/>
              <a:gd name="connsiteX10" fmla="*/ 453224 w 3355451"/>
              <a:gd name="connsiteY10" fmla="*/ 270345 h 429371"/>
              <a:gd name="connsiteX11" fmla="*/ 461176 w 3355451"/>
              <a:gd name="connsiteY11" fmla="*/ 294199 h 429371"/>
              <a:gd name="connsiteX12" fmla="*/ 469127 w 3355451"/>
              <a:gd name="connsiteY12" fmla="*/ 333955 h 429371"/>
              <a:gd name="connsiteX13" fmla="*/ 516835 w 3355451"/>
              <a:gd name="connsiteY13" fmla="*/ 373712 h 429371"/>
              <a:gd name="connsiteX14" fmla="*/ 696646 w 3355451"/>
              <a:gd name="connsiteY14" fmla="*/ 392150 h 429371"/>
              <a:gd name="connsiteX15" fmla="*/ 866692 w 3355451"/>
              <a:gd name="connsiteY15" fmla="*/ 381663 h 429371"/>
              <a:gd name="connsiteX16" fmla="*/ 890546 w 3355451"/>
              <a:gd name="connsiteY16" fmla="*/ 365760 h 429371"/>
              <a:gd name="connsiteX17" fmla="*/ 914400 w 3355451"/>
              <a:gd name="connsiteY17" fmla="*/ 357809 h 429371"/>
              <a:gd name="connsiteX18" fmla="*/ 1033670 w 3355451"/>
              <a:gd name="connsiteY18" fmla="*/ 341906 h 429371"/>
              <a:gd name="connsiteX19" fmla="*/ 1081378 w 3355451"/>
              <a:gd name="connsiteY19" fmla="*/ 326004 h 429371"/>
              <a:gd name="connsiteX20" fmla="*/ 1105231 w 3355451"/>
              <a:gd name="connsiteY20" fmla="*/ 318053 h 429371"/>
              <a:gd name="connsiteX21" fmla="*/ 1137037 w 3355451"/>
              <a:gd name="connsiteY21" fmla="*/ 302150 h 429371"/>
              <a:gd name="connsiteX22" fmla="*/ 1447138 w 3355451"/>
              <a:gd name="connsiteY22" fmla="*/ 310101 h 429371"/>
              <a:gd name="connsiteX23" fmla="*/ 1470991 w 3355451"/>
              <a:gd name="connsiteY23" fmla="*/ 302150 h 429371"/>
              <a:gd name="connsiteX24" fmla="*/ 1669774 w 3355451"/>
              <a:gd name="connsiteY24" fmla="*/ 310101 h 429371"/>
              <a:gd name="connsiteX25" fmla="*/ 1741336 w 3355451"/>
              <a:gd name="connsiteY25" fmla="*/ 341906 h 429371"/>
              <a:gd name="connsiteX26" fmla="*/ 1796995 w 3355451"/>
              <a:gd name="connsiteY26" fmla="*/ 349858 h 429371"/>
              <a:gd name="connsiteX27" fmla="*/ 1820849 w 3355451"/>
              <a:gd name="connsiteY27" fmla="*/ 365760 h 429371"/>
              <a:gd name="connsiteX28" fmla="*/ 1892411 w 3355451"/>
              <a:gd name="connsiteY28" fmla="*/ 429371 h 429371"/>
              <a:gd name="connsiteX29" fmla="*/ 1940118 w 3355451"/>
              <a:gd name="connsiteY29" fmla="*/ 421420 h 429371"/>
              <a:gd name="connsiteX30" fmla="*/ 1987826 w 3355451"/>
              <a:gd name="connsiteY30" fmla="*/ 405517 h 429371"/>
              <a:gd name="connsiteX31" fmla="*/ 2122998 w 3355451"/>
              <a:gd name="connsiteY31" fmla="*/ 397566 h 429371"/>
              <a:gd name="connsiteX32" fmla="*/ 2170706 w 3355451"/>
              <a:gd name="connsiteY32" fmla="*/ 357809 h 429371"/>
              <a:gd name="connsiteX33" fmla="*/ 2194560 w 3355451"/>
              <a:gd name="connsiteY33" fmla="*/ 333955 h 429371"/>
              <a:gd name="connsiteX34" fmla="*/ 2210463 w 3355451"/>
              <a:gd name="connsiteY34" fmla="*/ 286247 h 429371"/>
              <a:gd name="connsiteX35" fmla="*/ 2282024 w 3355451"/>
              <a:gd name="connsiteY35" fmla="*/ 246491 h 429371"/>
              <a:gd name="connsiteX36" fmla="*/ 2409245 w 3355451"/>
              <a:gd name="connsiteY36" fmla="*/ 246491 h 429371"/>
              <a:gd name="connsiteX37" fmla="*/ 2433099 w 3355451"/>
              <a:gd name="connsiteY37" fmla="*/ 230588 h 429371"/>
              <a:gd name="connsiteX38" fmla="*/ 2449002 w 3355451"/>
              <a:gd name="connsiteY38" fmla="*/ 206734 h 429371"/>
              <a:gd name="connsiteX39" fmla="*/ 2520564 w 3355451"/>
              <a:gd name="connsiteY39" fmla="*/ 190832 h 429371"/>
              <a:gd name="connsiteX40" fmla="*/ 2631882 w 3355451"/>
              <a:gd name="connsiteY40" fmla="*/ 206734 h 429371"/>
              <a:gd name="connsiteX41" fmla="*/ 2655736 w 3355451"/>
              <a:gd name="connsiteY41" fmla="*/ 222637 h 429371"/>
              <a:gd name="connsiteX42" fmla="*/ 2822713 w 3355451"/>
              <a:gd name="connsiteY42" fmla="*/ 222637 h 429371"/>
              <a:gd name="connsiteX43" fmla="*/ 2902226 w 3355451"/>
              <a:gd name="connsiteY43" fmla="*/ 278296 h 429371"/>
              <a:gd name="connsiteX44" fmla="*/ 2973788 w 3355451"/>
              <a:gd name="connsiteY44" fmla="*/ 270345 h 429371"/>
              <a:gd name="connsiteX45" fmla="*/ 3021496 w 3355451"/>
              <a:gd name="connsiteY45" fmla="*/ 254442 h 429371"/>
              <a:gd name="connsiteX46" fmla="*/ 3124863 w 3355451"/>
              <a:gd name="connsiteY46" fmla="*/ 246491 h 429371"/>
              <a:gd name="connsiteX47" fmla="*/ 3140765 w 3355451"/>
              <a:gd name="connsiteY47" fmla="*/ 222637 h 429371"/>
              <a:gd name="connsiteX48" fmla="*/ 3164619 w 3355451"/>
              <a:gd name="connsiteY48" fmla="*/ 230588 h 429371"/>
              <a:gd name="connsiteX49" fmla="*/ 3204376 w 3355451"/>
              <a:gd name="connsiteY49" fmla="*/ 238540 h 429371"/>
              <a:gd name="connsiteX50" fmla="*/ 3267986 w 3355451"/>
              <a:gd name="connsiteY50" fmla="*/ 222637 h 429371"/>
              <a:gd name="connsiteX51" fmla="*/ 3291840 w 3355451"/>
              <a:gd name="connsiteY51" fmla="*/ 198783 h 429371"/>
              <a:gd name="connsiteX52" fmla="*/ 3315694 w 3355451"/>
              <a:gd name="connsiteY52" fmla="*/ 182880 h 429371"/>
              <a:gd name="connsiteX53" fmla="*/ 3355451 w 3355451"/>
              <a:gd name="connsiteY53" fmla="*/ 159026 h 429371"/>
              <a:gd name="connsiteX0" fmla="*/ 0 w 3307743"/>
              <a:gd name="connsiteY0" fmla="*/ 15583 h 429051"/>
              <a:gd name="connsiteX1" fmla="*/ 31805 w 3307743"/>
              <a:gd name="connsiteY1" fmla="*/ 23534 h 429051"/>
              <a:gd name="connsiteX2" fmla="*/ 55659 w 3307743"/>
              <a:gd name="connsiteY2" fmla="*/ 39437 h 429051"/>
              <a:gd name="connsiteX3" fmla="*/ 87464 w 3307743"/>
              <a:gd name="connsiteY3" fmla="*/ 63291 h 429051"/>
              <a:gd name="connsiteX4" fmla="*/ 135172 w 3307743"/>
              <a:gd name="connsiteY4" fmla="*/ 79193 h 429051"/>
              <a:gd name="connsiteX5" fmla="*/ 238539 w 3307743"/>
              <a:gd name="connsiteY5" fmla="*/ 95096 h 429051"/>
              <a:gd name="connsiteX6" fmla="*/ 294198 w 3307743"/>
              <a:gd name="connsiteY6" fmla="*/ 150755 h 429051"/>
              <a:gd name="connsiteX7" fmla="*/ 365760 w 3307743"/>
              <a:gd name="connsiteY7" fmla="*/ 206414 h 429051"/>
              <a:gd name="connsiteX8" fmla="*/ 466864 w 3307743"/>
              <a:gd name="connsiteY8" fmla="*/ 219 h 429051"/>
              <a:gd name="connsiteX9" fmla="*/ 405516 w 3307743"/>
              <a:gd name="connsiteY9" fmla="*/ 270025 h 429051"/>
              <a:gd name="connsiteX10" fmla="*/ 413468 w 3307743"/>
              <a:gd name="connsiteY10" fmla="*/ 293879 h 429051"/>
              <a:gd name="connsiteX11" fmla="*/ 421419 w 3307743"/>
              <a:gd name="connsiteY11" fmla="*/ 333635 h 429051"/>
              <a:gd name="connsiteX12" fmla="*/ 469127 w 3307743"/>
              <a:gd name="connsiteY12" fmla="*/ 373392 h 429051"/>
              <a:gd name="connsiteX13" fmla="*/ 648938 w 3307743"/>
              <a:gd name="connsiteY13" fmla="*/ 391830 h 429051"/>
              <a:gd name="connsiteX14" fmla="*/ 818984 w 3307743"/>
              <a:gd name="connsiteY14" fmla="*/ 381343 h 429051"/>
              <a:gd name="connsiteX15" fmla="*/ 842838 w 3307743"/>
              <a:gd name="connsiteY15" fmla="*/ 365440 h 429051"/>
              <a:gd name="connsiteX16" fmla="*/ 866692 w 3307743"/>
              <a:gd name="connsiteY16" fmla="*/ 357489 h 429051"/>
              <a:gd name="connsiteX17" fmla="*/ 985962 w 3307743"/>
              <a:gd name="connsiteY17" fmla="*/ 341586 h 429051"/>
              <a:gd name="connsiteX18" fmla="*/ 1033670 w 3307743"/>
              <a:gd name="connsiteY18" fmla="*/ 325684 h 429051"/>
              <a:gd name="connsiteX19" fmla="*/ 1057523 w 3307743"/>
              <a:gd name="connsiteY19" fmla="*/ 317733 h 429051"/>
              <a:gd name="connsiteX20" fmla="*/ 1089329 w 3307743"/>
              <a:gd name="connsiteY20" fmla="*/ 301830 h 429051"/>
              <a:gd name="connsiteX21" fmla="*/ 1399430 w 3307743"/>
              <a:gd name="connsiteY21" fmla="*/ 309781 h 429051"/>
              <a:gd name="connsiteX22" fmla="*/ 1423283 w 3307743"/>
              <a:gd name="connsiteY22" fmla="*/ 301830 h 429051"/>
              <a:gd name="connsiteX23" fmla="*/ 1622066 w 3307743"/>
              <a:gd name="connsiteY23" fmla="*/ 309781 h 429051"/>
              <a:gd name="connsiteX24" fmla="*/ 1693628 w 3307743"/>
              <a:gd name="connsiteY24" fmla="*/ 341586 h 429051"/>
              <a:gd name="connsiteX25" fmla="*/ 1749287 w 3307743"/>
              <a:gd name="connsiteY25" fmla="*/ 349538 h 429051"/>
              <a:gd name="connsiteX26" fmla="*/ 1773141 w 3307743"/>
              <a:gd name="connsiteY26" fmla="*/ 365440 h 429051"/>
              <a:gd name="connsiteX27" fmla="*/ 1844703 w 3307743"/>
              <a:gd name="connsiteY27" fmla="*/ 429051 h 429051"/>
              <a:gd name="connsiteX28" fmla="*/ 1892410 w 3307743"/>
              <a:gd name="connsiteY28" fmla="*/ 421100 h 429051"/>
              <a:gd name="connsiteX29" fmla="*/ 1940118 w 3307743"/>
              <a:gd name="connsiteY29" fmla="*/ 405197 h 429051"/>
              <a:gd name="connsiteX30" fmla="*/ 2075290 w 3307743"/>
              <a:gd name="connsiteY30" fmla="*/ 397246 h 429051"/>
              <a:gd name="connsiteX31" fmla="*/ 2122998 w 3307743"/>
              <a:gd name="connsiteY31" fmla="*/ 357489 h 429051"/>
              <a:gd name="connsiteX32" fmla="*/ 2146852 w 3307743"/>
              <a:gd name="connsiteY32" fmla="*/ 333635 h 429051"/>
              <a:gd name="connsiteX33" fmla="*/ 2162755 w 3307743"/>
              <a:gd name="connsiteY33" fmla="*/ 285927 h 429051"/>
              <a:gd name="connsiteX34" fmla="*/ 2234316 w 3307743"/>
              <a:gd name="connsiteY34" fmla="*/ 246171 h 429051"/>
              <a:gd name="connsiteX35" fmla="*/ 2361537 w 3307743"/>
              <a:gd name="connsiteY35" fmla="*/ 246171 h 429051"/>
              <a:gd name="connsiteX36" fmla="*/ 2385391 w 3307743"/>
              <a:gd name="connsiteY36" fmla="*/ 230268 h 429051"/>
              <a:gd name="connsiteX37" fmla="*/ 2401294 w 3307743"/>
              <a:gd name="connsiteY37" fmla="*/ 206414 h 429051"/>
              <a:gd name="connsiteX38" fmla="*/ 2472856 w 3307743"/>
              <a:gd name="connsiteY38" fmla="*/ 190512 h 429051"/>
              <a:gd name="connsiteX39" fmla="*/ 2584174 w 3307743"/>
              <a:gd name="connsiteY39" fmla="*/ 206414 h 429051"/>
              <a:gd name="connsiteX40" fmla="*/ 2608028 w 3307743"/>
              <a:gd name="connsiteY40" fmla="*/ 222317 h 429051"/>
              <a:gd name="connsiteX41" fmla="*/ 2775005 w 3307743"/>
              <a:gd name="connsiteY41" fmla="*/ 222317 h 429051"/>
              <a:gd name="connsiteX42" fmla="*/ 2854518 w 3307743"/>
              <a:gd name="connsiteY42" fmla="*/ 277976 h 429051"/>
              <a:gd name="connsiteX43" fmla="*/ 2926080 w 3307743"/>
              <a:gd name="connsiteY43" fmla="*/ 270025 h 429051"/>
              <a:gd name="connsiteX44" fmla="*/ 2973788 w 3307743"/>
              <a:gd name="connsiteY44" fmla="*/ 254122 h 429051"/>
              <a:gd name="connsiteX45" fmla="*/ 3077155 w 3307743"/>
              <a:gd name="connsiteY45" fmla="*/ 246171 h 429051"/>
              <a:gd name="connsiteX46" fmla="*/ 3093057 w 3307743"/>
              <a:gd name="connsiteY46" fmla="*/ 222317 h 429051"/>
              <a:gd name="connsiteX47" fmla="*/ 3116911 w 3307743"/>
              <a:gd name="connsiteY47" fmla="*/ 230268 h 429051"/>
              <a:gd name="connsiteX48" fmla="*/ 3156668 w 3307743"/>
              <a:gd name="connsiteY48" fmla="*/ 238220 h 429051"/>
              <a:gd name="connsiteX49" fmla="*/ 3220278 w 3307743"/>
              <a:gd name="connsiteY49" fmla="*/ 222317 h 429051"/>
              <a:gd name="connsiteX50" fmla="*/ 3244132 w 3307743"/>
              <a:gd name="connsiteY50" fmla="*/ 198463 h 429051"/>
              <a:gd name="connsiteX51" fmla="*/ 3267986 w 3307743"/>
              <a:gd name="connsiteY51" fmla="*/ 182560 h 429051"/>
              <a:gd name="connsiteX52" fmla="*/ 3307743 w 3307743"/>
              <a:gd name="connsiteY52" fmla="*/ 158706 h 429051"/>
              <a:gd name="connsiteX0" fmla="*/ 0 w 3275938"/>
              <a:gd name="connsiteY0" fmla="*/ 23534 h 429051"/>
              <a:gd name="connsiteX1" fmla="*/ 23854 w 3275938"/>
              <a:gd name="connsiteY1" fmla="*/ 39437 h 429051"/>
              <a:gd name="connsiteX2" fmla="*/ 55659 w 3275938"/>
              <a:gd name="connsiteY2" fmla="*/ 63291 h 429051"/>
              <a:gd name="connsiteX3" fmla="*/ 103367 w 3275938"/>
              <a:gd name="connsiteY3" fmla="*/ 79193 h 429051"/>
              <a:gd name="connsiteX4" fmla="*/ 206734 w 3275938"/>
              <a:gd name="connsiteY4" fmla="*/ 95096 h 429051"/>
              <a:gd name="connsiteX5" fmla="*/ 262393 w 3275938"/>
              <a:gd name="connsiteY5" fmla="*/ 150755 h 429051"/>
              <a:gd name="connsiteX6" fmla="*/ 333955 w 3275938"/>
              <a:gd name="connsiteY6" fmla="*/ 206414 h 429051"/>
              <a:gd name="connsiteX7" fmla="*/ 435059 w 3275938"/>
              <a:gd name="connsiteY7" fmla="*/ 219 h 429051"/>
              <a:gd name="connsiteX8" fmla="*/ 373711 w 3275938"/>
              <a:gd name="connsiteY8" fmla="*/ 270025 h 429051"/>
              <a:gd name="connsiteX9" fmla="*/ 381663 w 3275938"/>
              <a:gd name="connsiteY9" fmla="*/ 293879 h 429051"/>
              <a:gd name="connsiteX10" fmla="*/ 389614 w 3275938"/>
              <a:gd name="connsiteY10" fmla="*/ 333635 h 429051"/>
              <a:gd name="connsiteX11" fmla="*/ 437322 w 3275938"/>
              <a:gd name="connsiteY11" fmla="*/ 373392 h 429051"/>
              <a:gd name="connsiteX12" fmla="*/ 617133 w 3275938"/>
              <a:gd name="connsiteY12" fmla="*/ 391830 h 429051"/>
              <a:gd name="connsiteX13" fmla="*/ 787179 w 3275938"/>
              <a:gd name="connsiteY13" fmla="*/ 381343 h 429051"/>
              <a:gd name="connsiteX14" fmla="*/ 811033 w 3275938"/>
              <a:gd name="connsiteY14" fmla="*/ 365440 h 429051"/>
              <a:gd name="connsiteX15" fmla="*/ 834887 w 3275938"/>
              <a:gd name="connsiteY15" fmla="*/ 357489 h 429051"/>
              <a:gd name="connsiteX16" fmla="*/ 954157 w 3275938"/>
              <a:gd name="connsiteY16" fmla="*/ 341586 h 429051"/>
              <a:gd name="connsiteX17" fmla="*/ 1001865 w 3275938"/>
              <a:gd name="connsiteY17" fmla="*/ 325684 h 429051"/>
              <a:gd name="connsiteX18" fmla="*/ 1025718 w 3275938"/>
              <a:gd name="connsiteY18" fmla="*/ 317733 h 429051"/>
              <a:gd name="connsiteX19" fmla="*/ 1057524 w 3275938"/>
              <a:gd name="connsiteY19" fmla="*/ 301830 h 429051"/>
              <a:gd name="connsiteX20" fmla="*/ 1367625 w 3275938"/>
              <a:gd name="connsiteY20" fmla="*/ 309781 h 429051"/>
              <a:gd name="connsiteX21" fmla="*/ 1391478 w 3275938"/>
              <a:gd name="connsiteY21" fmla="*/ 301830 h 429051"/>
              <a:gd name="connsiteX22" fmla="*/ 1590261 w 3275938"/>
              <a:gd name="connsiteY22" fmla="*/ 309781 h 429051"/>
              <a:gd name="connsiteX23" fmla="*/ 1661823 w 3275938"/>
              <a:gd name="connsiteY23" fmla="*/ 341586 h 429051"/>
              <a:gd name="connsiteX24" fmla="*/ 1717482 w 3275938"/>
              <a:gd name="connsiteY24" fmla="*/ 349538 h 429051"/>
              <a:gd name="connsiteX25" fmla="*/ 1741336 w 3275938"/>
              <a:gd name="connsiteY25" fmla="*/ 365440 h 429051"/>
              <a:gd name="connsiteX26" fmla="*/ 1812898 w 3275938"/>
              <a:gd name="connsiteY26" fmla="*/ 429051 h 429051"/>
              <a:gd name="connsiteX27" fmla="*/ 1860605 w 3275938"/>
              <a:gd name="connsiteY27" fmla="*/ 421100 h 429051"/>
              <a:gd name="connsiteX28" fmla="*/ 1908313 w 3275938"/>
              <a:gd name="connsiteY28" fmla="*/ 405197 h 429051"/>
              <a:gd name="connsiteX29" fmla="*/ 2043485 w 3275938"/>
              <a:gd name="connsiteY29" fmla="*/ 397246 h 429051"/>
              <a:gd name="connsiteX30" fmla="*/ 2091193 w 3275938"/>
              <a:gd name="connsiteY30" fmla="*/ 357489 h 429051"/>
              <a:gd name="connsiteX31" fmla="*/ 2115047 w 3275938"/>
              <a:gd name="connsiteY31" fmla="*/ 333635 h 429051"/>
              <a:gd name="connsiteX32" fmla="*/ 2130950 w 3275938"/>
              <a:gd name="connsiteY32" fmla="*/ 285927 h 429051"/>
              <a:gd name="connsiteX33" fmla="*/ 2202511 w 3275938"/>
              <a:gd name="connsiteY33" fmla="*/ 246171 h 429051"/>
              <a:gd name="connsiteX34" fmla="*/ 2329732 w 3275938"/>
              <a:gd name="connsiteY34" fmla="*/ 246171 h 429051"/>
              <a:gd name="connsiteX35" fmla="*/ 2353586 w 3275938"/>
              <a:gd name="connsiteY35" fmla="*/ 230268 h 429051"/>
              <a:gd name="connsiteX36" fmla="*/ 2369489 w 3275938"/>
              <a:gd name="connsiteY36" fmla="*/ 206414 h 429051"/>
              <a:gd name="connsiteX37" fmla="*/ 2441051 w 3275938"/>
              <a:gd name="connsiteY37" fmla="*/ 190512 h 429051"/>
              <a:gd name="connsiteX38" fmla="*/ 2552369 w 3275938"/>
              <a:gd name="connsiteY38" fmla="*/ 206414 h 429051"/>
              <a:gd name="connsiteX39" fmla="*/ 2576223 w 3275938"/>
              <a:gd name="connsiteY39" fmla="*/ 222317 h 429051"/>
              <a:gd name="connsiteX40" fmla="*/ 2743200 w 3275938"/>
              <a:gd name="connsiteY40" fmla="*/ 222317 h 429051"/>
              <a:gd name="connsiteX41" fmla="*/ 2822713 w 3275938"/>
              <a:gd name="connsiteY41" fmla="*/ 277976 h 429051"/>
              <a:gd name="connsiteX42" fmla="*/ 2894275 w 3275938"/>
              <a:gd name="connsiteY42" fmla="*/ 270025 h 429051"/>
              <a:gd name="connsiteX43" fmla="*/ 2941983 w 3275938"/>
              <a:gd name="connsiteY43" fmla="*/ 254122 h 429051"/>
              <a:gd name="connsiteX44" fmla="*/ 3045350 w 3275938"/>
              <a:gd name="connsiteY44" fmla="*/ 246171 h 429051"/>
              <a:gd name="connsiteX45" fmla="*/ 3061252 w 3275938"/>
              <a:gd name="connsiteY45" fmla="*/ 222317 h 429051"/>
              <a:gd name="connsiteX46" fmla="*/ 3085106 w 3275938"/>
              <a:gd name="connsiteY46" fmla="*/ 230268 h 429051"/>
              <a:gd name="connsiteX47" fmla="*/ 3124863 w 3275938"/>
              <a:gd name="connsiteY47" fmla="*/ 238220 h 429051"/>
              <a:gd name="connsiteX48" fmla="*/ 3188473 w 3275938"/>
              <a:gd name="connsiteY48" fmla="*/ 222317 h 429051"/>
              <a:gd name="connsiteX49" fmla="*/ 3212327 w 3275938"/>
              <a:gd name="connsiteY49" fmla="*/ 198463 h 429051"/>
              <a:gd name="connsiteX50" fmla="*/ 3236181 w 3275938"/>
              <a:gd name="connsiteY50" fmla="*/ 182560 h 429051"/>
              <a:gd name="connsiteX51" fmla="*/ 3275938 w 3275938"/>
              <a:gd name="connsiteY51" fmla="*/ 158706 h 429051"/>
              <a:gd name="connsiteX0" fmla="*/ -1 w 3252083"/>
              <a:gd name="connsiteY0" fmla="*/ 39437 h 429051"/>
              <a:gd name="connsiteX1" fmla="*/ 31804 w 3252083"/>
              <a:gd name="connsiteY1" fmla="*/ 63291 h 429051"/>
              <a:gd name="connsiteX2" fmla="*/ 79512 w 3252083"/>
              <a:gd name="connsiteY2" fmla="*/ 79193 h 429051"/>
              <a:gd name="connsiteX3" fmla="*/ 182879 w 3252083"/>
              <a:gd name="connsiteY3" fmla="*/ 95096 h 429051"/>
              <a:gd name="connsiteX4" fmla="*/ 238538 w 3252083"/>
              <a:gd name="connsiteY4" fmla="*/ 150755 h 429051"/>
              <a:gd name="connsiteX5" fmla="*/ 310100 w 3252083"/>
              <a:gd name="connsiteY5" fmla="*/ 206414 h 429051"/>
              <a:gd name="connsiteX6" fmla="*/ 411204 w 3252083"/>
              <a:gd name="connsiteY6" fmla="*/ 219 h 429051"/>
              <a:gd name="connsiteX7" fmla="*/ 349856 w 3252083"/>
              <a:gd name="connsiteY7" fmla="*/ 270025 h 429051"/>
              <a:gd name="connsiteX8" fmla="*/ 357808 w 3252083"/>
              <a:gd name="connsiteY8" fmla="*/ 293879 h 429051"/>
              <a:gd name="connsiteX9" fmla="*/ 365759 w 3252083"/>
              <a:gd name="connsiteY9" fmla="*/ 333635 h 429051"/>
              <a:gd name="connsiteX10" fmla="*/ 413467 w 3252083"/>
              <a:gd name="connsiteY10" fmla="*/ 373392 h 429051"/>
              <a:gd name="connsiteX11" fmla="*/ 593278 w 3252083"/>
              <a:gd name="connsiteY11" fmla="*/ 391830 h 429051"/>
              <a:gd name="connsiteX12" fmla="*/ 763324 w 3252083"/>
              <a:gd name="connsiteY12" fmla="*/ 381343 h 429051"/>
              <a:gd name="connsiteX13" fmla="*/ 787178 w 3252083"/>
              <a:gd name="connsiteY13" fmla="*/ 365440 h 429051"/>
              <a:gd name="connsiteX14" fmla="*/ 811032 w 3252083"/>
              <a:gd name="connsiteY14" fmla="*/ 357489 h 429051"/>
              <a:gd name="connsiteX15" fmla="*/ 930302 w 3252083"/>
              <a:gd name="connsiteY15" fmla="*/ 341586 h 429051"/>
              <a:gd name="connsiteX16" fmla="*/ 978010 w 3252083"/>
              <a:gd name="connsiteY16" fmla="*/ 325684 h 429051"/>
              <a:gd name="connsiteX17" fmla="*/ 1001863 w 3252083"/>
              <a:gd name="connsiteY17" fmla="*/ 317733 h 429051"/>
              <a:gd name="connsiteX18" fmla="*/ 1033669 w 3252083"/>
              <a:gd name="connsiteY18" fmla="*/ 301830 h 429051"/>
              <a:gd name="connsiteX19" fmla="*/ 1343770 w 3252083"/>
              <a:gd name="connsiteY19" fmla="*/ 309781 h 429051"/>
              <a:gd name="connsiteX20" fmla="*/ 1367623 w 3252083"/>
              <a:gd name="connsiteY20" fmla="*/ 301830 h 429051"/>
              <a:gd name="connsiteX21" fmla="*/ 1566406 w 3252083"/>
              <a:gd name="connsiteY21" fmla="*/ 309781 h 429051"/>
              <a:gd name="connsiteX22" fmla="*/ 1637968 w 3252083"/>
              <a:gd name="connsiteY22" fmla="*/ 341586 h 429051"/>
              <a:gd name="connsiteX23" fmla="*/ 1693627 w 3252083"/>
              <a:gd name="connsiteY23" fmla="*/ 349538 h 429051"/>
              <a:gd name="connsiteX24" fmla="*/ 1717481 w 3252083"/>
              <a:gd name="connsiteY24" fmla="*/ 365440 h 429051"/>
              <a:gd name="connsiteX25" fmla="*/ 1789043 w 3252083"/>
              <a:gd name="connsiteY25" fmla="*/ 429051 h 429051"/>
              <a:gd name="connsiteX26" fmla="*/ 1836750 w 3252083"/>
              <a:gd name="connsiteY26" fmla="*/ 421100 h 429051"/>
              <a:gd name="connsiteX27" fmla="*/ 1884458 w 3252083"/>
              <a:gd name="connsiteY27" fmla="*/ 405197 h 429051"/>
              <a:gd name="connsiteX28" fmla="*/ 2019630 w 3252083"/>
              <a:gd name="connsiteY28" fmla="*/ 397246 h 429051"/>
              <a:gd name="connsiteX29" fmla="*/ 2067338 w 3252083"/>
              <a:gd name="connsiteY29" fmla="*/ 357489 h 429051"/>
              <a:gd name="connsiteX30" fmla="*/ 2091192 w 3252083"/>
              <a:gd name="connsiteY30" fmla="*/ 333635 h 429051"/>
              <a:gd name="connsiteX31" fmla="*/ 2107095 w 3252083"/>
              <a:gd name="connsiteY31" fmla="*/ 285927 h 429051"/>
              <a:gd name="connsiteX32" fmla="*/ 2178656 w 3252083"/>
              <a:gd name="connsiteY32" fmla="*/ 246171 h 429051"/>
              <a:gd name="connsiteX33" fmla="*/ 2305877 w 3252083"/>
              <a:gd name="connsiteY33" fmla="*/ 246171 h 429051"/>
              <a:gd name="connsiteX34" fmla="*/ 2329731 w 3252083"/>
              <a:gd name="connsiteY34" fmla="*/ 230268 h 429051"/>
              <a:gd name="connsiteX35" fmla="*/ 2345634 w 3252083"/>
              <a:gd name="connsiteY35" fmla="*/ 206414 h 429051"/>
              <a:gd name="connsiteX36" fmla="*/ 2417196 w 3252083"/>
              <a:gd name="connsiteY36" fmla="*/ 190512 h 429051"/>
              <a:gd name="connsiteX37" fmla="*/ 2528514 w 3252083"/>
              <a:gd name="connsiteY37" fmla="*/ 206414 h 429051"/>
              <a:gd name="connsiteX38" fmla="*/ 2552368 w 3252083"/>
              <a:gd name="connsiteY38" fmla="*/ 222317 h 429051"/>
              <a:gd name="connsiteX39" fmla="*/ 2719345 w 3252083"/>
              <a:gd name="connsiteY39" fmla="*/ 222317 h 429051"/>
              <a:gd name="connsiteX40" fmla="*/ 2798858 w 3252083"/>
              <a:gd name="connsiteY40" fmla="*/ 277976 h 429051"/>
              <a:gd name="connsiteX41" fmla="*/ 2870420 w 3252083"/>
              <a:gd name="connsiteY41" fmla="*/ 270025 h 429051"/>
              <a:gd name="connsiteX42" fmla="*/ 2918128 w 3252083"/>
              <a:gd name="connsiteY42" fmla="*/ 254122 h 429051"/>
              <a:gd name="connsiteX43" fmla="*/ 3021495 w 3252083"/>
              <a:gd name="connsiteY43" fmla="*/ 246171 h 429051"/>
              <a:gd name="connsiteX44" fmla="*/ 3037397 w 3252083"/>
              <a:gd name="connsiteY44" fmla="*/ 222317 h 429051"/>
              <a:gd name="connsiteX45" fmla="*/ 3061251 w 3252083"/>
              <a:gd name="connsiteY45" fmla="*/ 230268 h 429051"/>
              <a:gd name="connsiteX46" fmla="*/ 3101008 w 3252083"/>
              <a:gd name="connsiteY46" fmla="*/ 238220 h 429051"/>
              <a:gd name="connsiteX47" fmla="*/ 3164618 w 3252083"/>
              <a:gd name="connsiteY47" fmla="*/ 222317 h 429051"/>
              <a:gd name="connsiteX48" fmla="*/ 3188472 w 3252083"/>
              <a:gd name="connsiteY48" fmla="*/ 198463 h 429051"/>
              <a:gd name="connsiteX49" fmla="*/ 3212326 w 3252083"/>
              <a:gd name="connsiteY49" fmla="*/ 182560 h 429051"/>
              <a:gd name="connsiteX50" fmla="*/ 3252083 w 3252083"/>
              <a:gd name="connsiteY50" fmla="*/ 158706 h 429051"/>
              <a:gd name="connsiteX0" fmla="*/ 0 w 3220279"/>
              <a:gd name="connsiteY0" fmla="*/ 63291 h 429051"/>
              <a:gd name="connsiteX1" fmla="*/ 47708 w 3220279"/>
              <a:gd name="connsiteY1" fmla="*/ 79193 h 429051"/>
              <a:gd name="connsiteX2" fmla="*/ 151075 w 3220279"/>
              <a:gd name="connsiteY2" fmla="*/ 95096 h 429051"/>
              <a:gd name="connsiteX3" fmla="*/ 206734 w 3220279"/>
              <a:gd name="connsiteY3" fmla="*/ 150755 h 429051"/>
              <a:gd name="connsiteX4" fmla="*/ 278296 w 3220279"/>
              <a:gd name="connsiteY4" fmla="*/ 206414 h 429051"/>
              <a:gd name="connsiteX5" fmla="*/ 379400 w 3220279"/>
              <a:gd name="connsiteY5" fmla="*/ 219 h 429051"/>
              <a:gd name="connsiteX6" fmla="*/ 318052 w 3220279"/>
              <a:gd name="connsiteY6" fmla="*/ 270025 h 429051"/>
              <a:gd name="connsiteX7" fmla="*/ 326004 w 3220279"/>
              <a:gd name="connsiteY7" fmla="*/ 293879 h 429051"/>
              <a:gd name="connsiteX8" fmla="*/ 333955 w 3220279"/>
              <a:gd name="connsiteY8" fmla="*/ 333635 h 429051"/>
              <a:gd name="connsiteX9" fmla="*/ 381663 w 3220279"/>
              <a:gd name="connsiteY9" fmla="*/ 373392 h 429051"/>
              <a:gd name="connsiteX10" fmla="*/ 561474 w 3220279"/>
              <a:gd name="connsiteY10" fmla="*/ 391830 h 429051"/>
              <a:gd name="connsiteX11" fmla="*/ 731520 w 3220279"/>
              <a:gd name="connsiteY11" fmla="*/ 381343 h 429051"/>
              <a:gd name="connsiteX12" fmla="*/ 755374 w 3220279"/>
              <a:gd name="connsiteY12" fmla="*/ 365440 h 429051"/>
              <a:gd name="connsiteX13" fmla="*/ 779228 w 3220279"/>
              <a:gd name="connsiteY13" fmla="*/ 357489 h 429051"/>
              <a:gd name="connsiteX14" fmla="*/ 898498 w 3220279"/>
              <a:gd name="connsiteY14" fmla="*/ 341586 h 429051"/>
              <a:gd name="connsiteX15" fmla="*/ 946206 w 3220279"/>
              <a:gd name="connsiteY15" fmla="*/ 325684 h 429051"/>
              <a:gd name="connsiteX16" fmla="*/ 970059 w 3220279"/>
              <a:gd name="connsiteY16" fmla="*/ 317733 h 429051"/>
              <a:gd name="connsiteX17" fmla="*/ 1001865 w 3220279"/>
              <a:gd name="connsiteY17" fmla="*/ 301830 h 429051"/>
              <a:gd name="connsiteX18" fmla="*/ 1311966 w 3220279"/>
              <a:gd name="connsiteY18" fmla="*/ 309781 h 429051"/>
              <a:gd name="connsiteX19" fmla="*/ 1335819 w 3220279"/>
              <a:gd name="connsiteY19" fmla="*/ 301830 h 429051"/>
              <a:gd name="connsiteX20" fmla="*/ 1534602 w 3220279"/>
              <a:gd name="connsiteY20" fmla="*/ 309781 h 429051"/>
              <a:gd name="connsiteX21" fmla="*/ 1606164 w 3220279"/>
              <a:gd name="connsiteY21" fmla="*/ 341586 h 429051"/>
              <a:gd name="connsiteX22" fmla="*/ 1661823 w 3220279"/>
              <a:gd name="connsiteY22" fmla="*/ 349538 h 429051"/>
              <a:gd name="connsiteX23" fmla="*/ 1685677 w 3220279"/>
              <a:gd name="connsiteY23" fmla="*/ 365440 h 429051"/>
              <a:gd name="connsiteX24" fmla="*/ 1757239 w 3220279"/>
              <a:gd name="connsiteY24" fmla="*/ 429051 h 429051"/>
              <a:gd name="connsiteX25" fmla="*/ 1804946 w 3220279"/>
              <a:gd name="connsiteY25" fmla="*/ 421100 h 429051"/>
              <a:gd name="connsiteX26" fmla="*/ 1852654 w 3220279"/>
              <a:gd name="connsiteY26" fmla="*/ 405197 h 429051"/>
              <a:gd name="connsiteX27" fmla="*/ 1987826 w 3220279"/>
              <a:gd name="connsiteY27" fmla="*/ 397246 h 429051"/>
              <a:gd name="connsiteX28" fmla="*/ 2035534 w 3220279"/>
              <a:gd name="connsiteY28" fmla="*/ 357489 h 429051"/>
              <a:gd name="connsiteX29" fmla="*/ 2059388 w 3220279"/>
              <a:gd name="connsiteY29" fmla="*/ 333635 h 429051"/>
              <a:gd name="connsiteX30" fmla="*/ 2075291 w 3220279"/>
              <a:gd name="connsiteY30" fmla="*/ 285927 h 429051"/>
              <a:gd name="connsiteX31" fmla="*/ 2146852 w 3220279"/>
              <a:gd name="connsiteY31" fmla="*/ 246171 h 429051"/>
              <a:gd name="connsiteX32" fmla="*/ 2274073 w 3220279"/>
              <a:gd name="connsiteY32" fmla="*/ 246171 h 429051"/>
              <a:gd name="connsiteX33" fmla="*/ 2297927 w 3220279"/>
              <a:gd name="connsiteY33" fmla="*/ 230268 h 429051"/>
              <a:gd name="connsiteX34" fmla="*/ 2313830 w 3220279"/>
              <a:gd name="connsiteY34" fmla="*/ 206414 h 429051"/>
              <a:gd name="connsiteX35" fmla="*/ 2385392 w 3220279"/>
              <a:gd name="connsiteY35" fmla="*/ 190512 h 429051"/>
              <a:gd name="connsiteX36" fmla="*/ 2496710 w 3220279"/>
              <a:gd name="connsiteY36" fmla="*/ 206414 h 429051"/>
              <a:gd name="connsiteX37" fmla="*/ 2520564 w 3220279"/>
              <a:gd name="connsiteY37" fmla="*/ 222317 h 429051"/>
              <a:gd name="connsiteX38" fmla="*/ 2687541 w 3220279"/>
              <a:gd name="connsiteY38" fmla="*/ 222317 h 429051"/>
              <a:gd name="connsiteX39" fmla="*/ 2767054 w 3220279"/>
              <a:gd name="connsiteY39" fmla="*/ 277976 h 429051"/>
              <a:gd name="connsiteX40" fmla="*/ 2838616 w 3220279"/>
              <a:gd name="connsiteY40" fmla="*/ 270025 h 429051"/>
              <a:gd name="connsiteX41" fmla="*/ 2886324 w 3220279"/>
              <a:gd name="connsiteY41" fmla="*/ 254122 h 429051"/>
              <a:gd name="connsiteX42" fmla="*/ 2989691 w 3220279"/>
              <a:gd name="connsiteY42" fmla="*/ 246171 h 429051"/>
              <a:gd name="connsiteX43" fmla="*/ 3005593 w 3220279"/>
              <a:gd name="connsiteY43" fmla="*/ 222317 h 429051"/>
              <a:gd name="connsiteX44" fmla="*/ 3029447 w 3220279"/>
              <a:gd name="connsiteY44" fmla="*/ 230268 h 429051"/>
              <a:gd name="connsiteX45" fmla="*/ 3069204 w 3220279"/>
              <a:gd name="connsiteY45" fmla="*/ 238220 h 429051"/>
              <a:gd name="connsiteX46" fmla="*/ 3132814 w 3220279"/>
              <a:gd name="connsiteY46" fmla="*/ 222317 h 429051"/>
              <a:gd name="connsiteX47" fmla="*/ 3156668 w 3220279"/>
              <a:gd name="connsiteY47" fmla="*/ 198463 h 429051"/>
              <a:gd name="connsiteX48" fmla="*/ 3180522 w 3220279"/>
              <a:gd name="connsiteY48" fmla="*/ 182560 h 429051"/>
              <a:gd name="connsiteX49" fmla="*/ 3220279 w 3220279"/>
              <a:gd name="connsiteY49" fmla="*/ 158706 h 429051"/>
              <a:gd name="connsiteX0" fmla="*/ 0 w 3172571"/>
              <a:gd name="connsiteY0" fmla="*/ 79193 h 429051"/>
              <a:gd name="connsiteX1" fmla="*/ 103367 w 3172571"/>
              <a:gd name="connsiteY1" fmla="*/ 95096 h 429051"/>
              <a:gd name="connsiteX2" fmla="*/ 159026 w 3172571"/>
              <a:gd name="connsiteY2" fmla="*/ 150755 h 429051"/>
              <a:gd name="connsiteX3" fmla="*/ 230588 w 3172571"/>
              <a:gd name="connsiteY3" fmla="*/ 206414 h 429051"/>
              <a:gd name="connsiteX4" fmla="*/ 331692 w 3172571"/>
              <a:gd name="connsiteY4" fmla="*/ 219 h 429051"/>
              <a:gd name="connsiteX5" fmla="*/ 270344 w 3172571"/>
              <a:gd name="connsiteY5" fmla="*/ 270025 h 429051"/>
              <a:gd name="connsiteX6" fmla="*/ 278296 w 3172571"/>
              <a:gd name="connsiteY6" fmla="*/ 293879 h 429051"/>
              <a:gd name="connsiteX7" fmla="*/ 286247 w 3172571"/>
              <a:gd name="connsiteY7" fmla="*/ 333635 h 429051"/>
              <a:gd name="connsiteX8" fmla="*/ 333955 w 3172571"/>
              <a:gd name="connsiteY8" fmla="*/ 373392 h 429051"/>
              <a:gd name="connsiteX9" fmla="*/ 513766 w 3172571"/>
              <a:gd name="connsiteY9" fmla="*/ 391830 h 429051"/>
              <a:gd name="connsiteX10" fmla="*/ 683812 w 3172571"/>
              <a:gd name="connsiteY10" fmla="*/ 381343 h 429051"/>
              <a:gd name="connsiteX11" fmla="*/ 707666 w 3172571"/>
              <a:gd name="connsiteY11" fmla="*/ 365440 h 429051"/>
              <a:gd name="connsiteX12" fmla="*/ 731520 w 3172571"/>
              <a:gd name="connsiteY12" fmla="*/ 357489 h 429051"/>
              <a:gd name="connsiteX13" fmla="*/ 850790 w 3172571"/>
              <a:gd name="connsiteY13" fmla="*/ 341586 h 429051"/>
              <a:gd name="connsiteX14" fmla="*/ 898498 w 3172571"/>
              <a:gd name="connsiteY14" fmla="*/ 325684 h 429051"/>
              <a:gd name="connsiteX15" fmla="*/ 922351 w 3172571"/>
              <a:gd name="connsiteY15" fmla="*/ 317733 h 429051"/>
              <a:gd name="connsiteX16" fmla="*/ 954157 w 3172571"/>
              <a:gd name="connsiteY16" fmla="*/ 301830 h 429051"/>
              <a:gd name="connsiteX17" fmla="*/ 1264258 w 3172571"/>
              <a:gd name="connsiteY17" fmla="*/ 309781 h 429051"/>
              <a:gd name="connsiteX18" fmla="*/ 1288111 w 3172571"/>
              <a:gd name="connsiteY18" fmla="*/ 301830 h 429051"/>
              <a:gd name="connsiteX19" fmla="*/ 1486894 w 3172571"/>
              <a:gd name="connsiteY19" fmla="*/ 309781 h 429051"/>
              <a:gd name="connsiteX20" fmla="*/ 1558456 w 3172571"/>
              <a:gd name="connsiteY20" fmla="*/ 341586 h 429051"/>
              <a:gd name="connsiteX21" fmla="*/ 1614115 w 3172571"/>
              <a:gd name="connsiteY21" fmla="*/ 349538 h 429051"/>
              <a:gd name="connsiteX22" fmla="*/ 1637969 w 3172571"/>
              <a:gd name="connsiteY22" fmla="*/ 365440 h 429051"/>
              <a:gd name="connsiteX23" fmla="*/ 1709531 w 3172571"/>
              <a:gd name="connsiteY23" fmla="*/ 429051 h 429051"/>
              <a:gd name="connsiteX24" fmla="*/ 1757238 w 3172571"/>
              <a:gd name="connsiteY24" fmla="*/ 421100 h 429051"/>
              <a:gd name="connsiteX25" fmla="*/ 1804946 w 3172571"/>
              <a:gd name="connsiteY25" fmla="*/ 405197 h 429051"/>
              <a:gd name="connsiteX26" fmla="*/ 1940118 w 3172571"/>
              <a:gd name="connsiteY26" fmla="*/ 397246 h 429051"/>
              <a:gd name="connsiteX27" fmla="*/ 1987826 w 3172571"/>
              <a:gd name="connsiteY27" fmla="*/ 357489 h 429051"/>
              <a:gd name="connsiteX28" fmla="*/ 2011680 w 3172571"/>
              <a:gd name="connsiteY28" fmla="*/ 333635 h 429051"/>
              <a:gd name="connsiteX29" fmla="*/ 2027583 w 3172571"/>
              <a:gd name="connsiteY29" fmla="*/ 285927 h 429051"/>
              <a:gd name="connsiteX30" fmla="*/ 2099144 w 3172571"/>
              <a:gd name="connsiteY30" fmla="*/ 246171 h 429051"/>
              <a:gd name="connsiteX31" fmla="*/ 2226365 w 3172571"/>
              <a:gd name="connsiteY31" fmla="*/ 246171 h 429051"/>
              <a:gd name="connsiteX32" fmla="*/ 2250219 w 3172571"/>
              <a:gd name="connsiteY32" fmla="*/ 230268 h 429051"/>
              <a:gd name="connsiteX33" fmla="*/ 2266122 w 3172571"/>
              <a:gd name="connsiteY33" fmla="*/ 206414 h 429051"/>
              <a:gd name="connsiteX34" fmla="*/ 2337684 w 3172571"/>
              <a:gd name="connsiteY34" fmla="*/ 190512 h 429051"/>
              <a:gd name="connsiteX35" fmla="*/ 2449002 w 3172571"/>
              <a:gd name="connsiteY35" fmla="*/ 206414 h 429051"/>
              <a:gd name="connsiteX36" fmla="*/ 2472856 w 3172571"/>
              <a:gd name="connsiteY36" fmla="*/ 222317 h 429051"/>
              <a:gd name="connsiteX37" fmla="*/ 2639833 w 3172571"/>
              <a:gd name="connsiteY37" fmla="*/ 222317 h 429051"/>
              <a:gd name="connsiteX38" fmla="*/ 2719346 w 3172571"/>
              <a:gd name="connsiteY38" fmla="*/ 277976 h 429051"/>
              <a:gd name="connsiteX39" fmla="*/ 2790908 w 3172571"/>
              <a:gd name="connsiteY39" fmla="*/ 270025 h 429051"/>
              <a:gd name="connsiteX40" fmla="*/ 2838616 w 3172571"/>
              <a:gd name="connsiteY40" fmla="*/ 254122 h 429051"/>
              <a:gd name="connsiteX41" fmla="*/ 2941983 w 3172571"/>
              <a:gd name="connsiteY41" fmla="*/ 246171 h 429051"/>
              <a:gd name="connsiteX42" fmla="*/ 2957885 w 3172571"/>
              <a:gd name="connsiteY42" fmla="*/ 222317 h 429051"/>
              <a:gd name="connsiteX43" fmla="*/ 2981739 w 3172571"/>
              <a:gd name="connsiteY43" fmla="*/ 230268 h 429051"/>
              <a:gd name="connsiteX44" fmla="*/ 3021496 w 3172571"/>
              <a:gd name="connsiteY44" fmla="*/ 238220 h 429051"/>
              <a:gd name="connsiteX45" fmla="*/ 3085106 w 3172571"/>
              <a:gd name="connsiteY45" fmla="*/ 222317 h 429051"/>
              <a:gd name="connsiteX46" fmla="*/ 3108960 w 3172571"/>
              <a:gd name="connsiteY46" fmla="*/ 198463 h 429051"/>
              <a:gd name="connsiteX47" fmla="*/ 3132814 w 3172571"/>
              <a:gd name="connsiteY47" fmla="*/ 182560 h 429051"/>
              <a:gd name="connsiteX48" fmla="*/ 3172571 w 3172571"/>
              <a:gd name="connsiteY48" fmla="*/ 158706 h 429051"/>
              <a:gd name="connsiteX0" fmla="*/ 0 w 3069204"/>
              <a:gd name="connsiteY0" fmla="*/ 95096 h 429051"/>
              <a:gd name="connsiteX1" fmla="*/ 55659 w 3069204"/>
              <a:gd name="connsiteY1" fmla="*/ 150755 h 429051"/>
              <a:gd name="connsiteX2" fmla="*/ 127221 w 3069204"/>
              <a:gd name="connsiteY2" fmla="*/ 206414 h 429051"/>
              <a:gd name="connsiteX3" fmla="*/ 228325 w 3069204"/>
              <a:gd name="connsiteY3" fmla="*/ 219 h 429051"/>
              <a:gd name="connsiteX4" fmla="*/ 166977 w 3069204"/>
              <a:gd name="connsiteY4" fmla="*/ 270025 h 429051"/>
              <a:gd name="connsiteX5" fmla="*/ 174929 w 3069204"/>
              <a:gd name="connsiteY5" fmla="*/ 293879 h 429051"/>
              <a:gd name="connsiteX6" fmla="*/ 182880 w 3069204"/>
              <a:gd name="connsiteY6" fmla="*/ 333635 h 429051"/>
              <a:gd name="connsiteX7" fmla="*/ 230588 w 3069204"/>
              <a:gd name="connsiteY7" fmla="*/ 373392 h 429051"/>
              <a:gd name="connsiteX8" fmla="*/ 410399 w 3069204"/>
              <a:gd name="connsiteY8" fmla="*/ 391830 h 429051"/>
              <a:gd name="connsiteX9" fmla="*/ 580445 w 3069204"/>
              <a:gd name="connsiteY9" fmla="*/ 381343 h 429051"/>
              <a:gd name="connsiteX10" fmla="*/ 604299 w 3069204"/>
              <a:gd name="connsiteY10" fmla="*/ 365440 h 429051"/>
              <a:gd name="connsiteX11" fmla="*/ 628153 w 3069204"/>
              <a:gd name="connsiteY11" fmla="*/ 357489 h 429051"/>
              <a:gd name="connsiteX12" fmla="*/ 747423 w 3069204"/>
              <a:gd name="connsiteY12" fmla="*/ 341586 h 429051"/>
              <a:gd name="connsiteX13" fmla="*/ 795131 w 3069204"/>
              <a:gd name="connsiteY13" fmla="*/ 325684 h 429051"/>
              <a:gd name="connsiteX14" fmla="*/ 818984 w 3069204"/>
              <a:gd name="connsiteY14" fmla="*/ 317733 h 429051"/>
              <a:gd name="connsiteX15" fmla="*/ 850790 w 3069204"/>
              <a:gd name="connsiteY15" fmla="*/ 301830 h 429051"/>
              <a:gd name="connsiteX16" fmla="*/ 1160891 w 3069204"/>
              <a:gd name="connsiteY16" fmla="*/ 309781 h 429051"/>
              <a:gd name="connsiteX17" fmla="*/ 1184744 w 3069204"/>
              <a:gd name="connsiteY17" fmla="*/ 301830 h 429051"/>
              <a:gd name="connsiteX18" fmla="*/ 1383527 w 3069204"/>
              <a:gd name="connsiteY18" fmla="*/ 309781 h 429051"/>
              <a:gd name="connsiteX19" fmla="*/ 1455089 w 3069204"/>
              <a:gd name="connsiteY19" fmla="*/ 341586 h 429051"/>
              <a:gd name="connsiteX20" fmla="*/ 1510748 w 3069204"/>
              <a:gd name="connsiteY20" fmla="*/ 349538 h 429051"/>
              <a:gd name="connsiteX21" fmla="*/ 1534602 w 3069204"/>
              <a:gd name="connsiteY21" fmla="*/ 365440 h 429051"/>
              <a:gd name="connsiteX22" fmla="*/ 1606164 w 3069204"/>
              <a:gd name="connsiteY22" fmla="*/ 429051 h 429051"/>
              <a:gd name="connsiteX23" fmla="*/ 1653871 w 3069204"/>
              <a:gd name="connsiteY23" fmla="*/ 421100 h 429051"/>
              <a:gd name="connsiteX24" fmla="*/ 1701579 w 3069204"/>
              <a:gd name="connsiteY24" fmla="*/ 405197 h 429051"/>
              <a:gd name="connsiteX25" fmla="*/ 1836751 w 3069204"/>
              <a:gd name="connsiteY25" fmla="*/ 397246 h 429051"/>
              <a:gd name="connsiteX26" fmla="*/ 1884459 w 3069204"/>
              <a:gd name="connsiteY26" fmla="*/ 357489 h 429051"/>
              <a:gd name="connsiteX27" fmla="*/ 1908313 w 3069204"/>
              <a:gd name="connsiteY27" fmla="*/ 333635 h 429051"/>
              <a:gd name="connsiteX28" fmla="*/ 1924216 w 3069204"/>
              <a:gd name="connsiteY28" fmla="*/ 285927 h 429051"/>
              <a:gd name="connsiteX29" fmla="*/ 1995777 w 3069204"/>
              <a:gd name="connsiteY29" fmla="*/ 246171 h 429051"/>
              <a:gd name="connsiteX30" fmla="*/ 2122998 w 3069204"/>
              <a:gd name="connsiteY30" fmla="*/ 246171 h 429051"/>
              <a:gd name="connsiteX31" fmla="*/ 2146852 w 3069204"/>
              <a:gd name="connsiteY31" fmla="*/ 230268 h 429051"/>
              <a:gd name="connsiteX32" fmla="*/ 2162755 w 3069204"/>
              <a:gd name="connsiteY32" fmla="*/ 206414 h 429051"/>
              <a:gd name="connsiteX33" fmla="*/ 2234317 w 3069204"/>
              <a:gd name="connsiteY33" fmla="*/ 190512 h 429051"/>
              <a:gd name="connsiteX34" fmla="*/ 2345635 w 3069204"/>
              <a:gd name="connsiteY34" fmla="*/ 206414 h 429051"/>
              <a:gd name="connsiteX35" fmla="*/ 2369489 w 3069204"/>
              <a:gd name="connsiteY35" fmla="*/ 222317 h 429051"/>
              <a:gd name="connsiteX36" fmla="*/ 2536466 w 3069204"/>
              <a:gd name="connsiteY36" fmla="*/ 222317 h 429051"/>
              <a:gd name="connsiteX37" fmla="*/ 2615979 w 3069204"/>
              <a:gd name="connsiteY37" fmla="*/ 277976 h 429051"/>
              <a:gd name="connsiteX38" fmla="*/ 2687541 w 3069204"/>
              <a:gd name="connsiteY38" fmla="*/ 270025 h 429051"/>
              <a:gd name="connsiteX39" fmla="*/ 2735249 w 3069204"/>
              <a:gd name="connsiteY39" fmla="*/ 254122 h 429051"/>
              <a:gd name="connsiteX40" fmla="*/ 2838616 w 3069204"/>
              <a:gd name="connsiteY40" fmla="*/ 246171 h 429051"/>
              <a:gd name="connsiteX41" fmla="*/ 2854518 w 3069204"/>
              <a:gd name="connsiteY41" fmla="*/ 222317 h 429051"/>
              <a:gd name="connsiteX42" fmla="*/ 2878372 w 3069204"/>
              <a:gd name="connsiteY42" fmla="*/ 230268 h 429051"/>
              <a:gd name="connsiteX43" fmla="*/ 2918129 w 3069204"/>
              <a:gd name="connsiteY43" fmla="*/ 238220 h 429051"/>
              <a:gd name="connsiteX44" fmla="*/ 2981739 w 3069204"/>
              <a:gd name="connsiteY44" fmla="*/ 222317 h 429051"/>
              <a:gd name="connsiteX45" fmla="*/ 3005593 w 3069204"/>
              <a:gd name="connsiteY45" fmla="*/ 198463 h 429051"/>
              <a:gd name="connsiteX46" fmla="*/ 3029447 w 3069204"/>
              <a:gd name="connsiteY46" fmla="*/ 182560 h 429051"/>
              <a:gd name="connsiteX47" fmla="*/ 3069204 w 3069204"/>
              <a:gd name="connsiteY47" fmla="*/ 158706 h 429051"/>
              <a:gd name="connsiteX0" fmla="*/ 0 w 3013545"/>
              <a:gd name="connsiteY0" fmla="*/ 150755 h 429051"/>
              <a:gd name="connsiteX1" fmla="*/ 71562 w 3013545"/>
              <a:gd name="connsiteY1" fmla="*/ 206414 h 429051"/>
              <a:gd name="connsiteX2" fmla="*/ 172666 w 3013545"/>
              <a:gd name="connsiteY2" fmla="*/ 219 h 429051"/>
              <a:gd name="connsiteX3" fmla="*/ 111318 w 3013545"/>
              <a:gd name="connsiteY3" fmla="*/ 270025 h 429051"/>
              <a:gd name="connsiteX4" fmla="*/ 119270 w 3013545"/>
              <a:gd name="connsiteY4" fmla="*/ 293879 h 429051"/>
              <a:gd name="connsiteX5" fmla="*/ 127221 w 3013545"/>
              <a:gd name="connsiteY5" fmla="*/ 333635 h 429051"/>
              <a:gd name="connsiteX6" fmla="*/ 174929 w 3013545"/>
              <a:gd name="connsiteY6" fmla="*/ 373392 h 429051"/>
              <a:gd name="connsiteX7" fmla="*/ 354740 w 3013545"/>
              <a:gd name="connsiteY7" fmla="*/ 391830 h 429051"/>
              <a:gd name="connsiteX8" fmla="*/ 524786 w 3013545"/>
              <a:gd name="connsiteY8" fmla="*/ 381343 h 429051"/>
              <a:gd name="connsiteX9" fmla="*/ 548640 w 3013545"/>
              <a:gd name="connsiteY9" fmla="*/ 365440 h 429051"/>
              <a:gd name="connsiteX10" fmla="*/ 572494 w 3013545"/>
              <a:gd name="connsiteY10" fmla="*/ 357489 h 429051"/>
              <a:gd name="connsiteX11" fmla="*/ 691764 w 3013545"/>
              <a:gd name="connsiteY11" fmla="*/ 341586 h 429051"/>
              <a:gd name="connsiteX12" fmla="*/ 739472 w 3013545"/>
              <a:gd name="connsiteY12" fmla="*/ 325684 h 429051"/>
              <a:gd name="connsiteX13" fmla="*/ 763325 w 3013545"/>
              <a:gd name="connsiteY13" fmla="*/ 317733 h 429051"/>
              <a:gd name="connsiteX14" fmla="*/ 795131 w 3013545"/>
              <a:gd name="connsiteY14" fmla="*/ 301830 h 429051"/>
              <a:gd name="connsiteX15" fmla="*/ 1105232 w 3013545"/>
              <a:gd name="connsiteY15" fmla="*/ 309781 h 429051"/>
              <a:gd name="connsiteX16" fmla="*/ 1129085 w 3013545"/>
              <a:gd name="connsiteY16" fmla="*/ 301830 h 429051"/>
              <a:gd name="connsiteX17" fmla="*/ 1327868 w 3013545"/>
              <a:gd name="connsiteY17" fmla="*/ 309781 h 429051"/>
              <a:gd name="connsiteX18" fmla="*/ 1399430 w 3013545"/>
              <a:gd name="connsiteY18" fmla="*/ 341586 h 429051"/>
              <a:gd name="connsiteX19" fmla="*/ 1455089 w 3013545"/>
              <a:gd name="connsiteY19" fmla="*/ 349538 h 429051"/>
              <a:gd name="connsiteX20" fmla="*/ 1478943 w 3013545"/>
              <a:gd name="connsiteY20" fmla="*/ 365440 h 429051"/>
              <a:gd name="connsiteX21" fmla="*/ 1550505 w 3013545"/>
              <a:gd name="connsiteY21" fmla="*/ 429051 h 429051"/>
              <a:gd name="connsiteX22" fmla="*/ 1598212 w 3013545"/>
              <a:gd name="connsiteY22" fmla="*/ 421100 h 429051"/>
              <a:gd name="connsiteX23" fmla="*/ 1645920 w 3013545"/>
              <a:gd name="connsiteY23" fmla="*/ 405197 h 429051"/>
              <a:gd name="connsiteX24" fmla="*/ 1781092 w 3013545"/>
              <a:gd name="connsiteY24" fmla="*/ 397246 h 429051"/>
              <a:gd name="connsiteX25" fmla="*/ 1828800 w 3013545"/>
              <a:gd name="connsiteY25" fmla="*/ 357489 h 429051"/>
              <a:gd name="connsiteX26" fmla="*/ 1852654 w 3013545"/>
              <a:gd name="connsiteY26" fmla="*/ 333635 h 429051"/>
              <a:gd name="connsiteX27" fmla="*/ 1868557 w 3013545"/>
              <a:gd name="connsiteY27" fmla="*/ 285927 h 429051"/>
              <a:gd name="connsiteX28" fmla="*/ 1940118 w 3013545"/>
              <a:gd name="connsiteY28" fmla="*/ 246171 h 429051"/>
              <a:gd name="connsiteX29" fmla="*/ 2067339 w 3013545"/>
              <a:gd name="connsiteY29" fmla="*/ 246171 h 429051"/>
              <a:gd name="connsiteX30" fmla="*/ 2091193 w 3013545"/>
              <a:gd name="connsiteY30" fmla="*/ 230268 h 429051"/>
              <a:gd name="connsiteX31" fmla="*/ 2107096 w 3013545"/>
              <a:gd name="connsiteY31" fmla="*/ 206414 h 429051"/>
              <a:gd name="connsiteX32" fmla="*/ 2178658 w 3013545"/>
              <a:gd name="connsiteY32" fmla="*/ 190512 h 429051"/>
              <a:gd name="connsiteX33" fmla="*/ 2289976 w 3013545"/>
              <a:gd name="connsiteY33" fmla="*/ 206414 h 429051"/>
              <a:gd name="connsiteX34" fmla="*/ 2313830 w 3013545"/>
              <a:gd name="connsiteY34" fmla="*/ 222317 h 429051"/>
              <a:gd name="connsiteX35" fmla="*/ 2480807 w 3013545"/>
              <a:gd name="connsiteY35" fmla="*/ 222317 h 429051"/>
              <a:gd name="connsiteX36" fmla="*/ 2560320 w 3013545"/>
              <a:gd name="connsiteY36" fmla="*/ 277976 h 429051"/>
              <a:gd name="connsiteX37" fmla="*/ 2631882 w 3013545"/>
              <a:gd name="connsiteY37" fmla="*/ 270025 h 429051"/>
              <a:gd name="connsiteX38" fmla="*/ 2679590 w 3013545"/>
              <a:gd name="connsiteY38" fmla="*/ 254122 h 429051"/>
              <a:gd name="connsiteX39" fmla="*/ 2782957 w 3013545"/>
              <a:gd name="connsiteY39" fmla="*/ 246171 h 429051"/>
              <a:gd name="connsiteX40" fmla="*/ 2798859 w 3013545"/>
              <a:gd name="connsiteY40" fmla="*/ 222317 h 429051"/>
              <a:gd name="connsiteX41" fmla="*/ 2822713 w 3013545"/>
              <a:gd name="connsiteY41" fmla="*/ 230268 h 429051"/>
              <a:gd name="connsiteX42" fmla="*/ 2862470 w 3013545"/>
              <a:gd name="connsiteY42" fmla="*/ 238220 h 429051"/>
              <a:gd name="connsiteX43" fmla="*/ 2926080 w 3013545"/>
              <a:gd name="connsiteY43" fmla="*/ 222317 h 429051"/>
              <a:gd name="connsiteX44" fmla="*/ 2949934 w 3013545"/>
              <a:gd name="connsiteY44" fmla="*/ 198463 h 429051"/>
              <a:gd name="connsiteX45" fmla="*/ 2973788 w 3013545"/>
              <a:gd name="connsiteY45" fmla="*/ 182560 h 429051"/>
              <a:gd name="connsiteX46" fmla="*/ 3013545 w 3013545"/>
              <a:gd name="connsiteY46" fmla="*/ 158706 h 429051"/>
              <a:gd name="connsiteX0" fmla="*/ 0 w 2941983"/>
              <a:gd name="connsiteY0" fmla="*/ 206414 h 429051"/>
              <a:gd name="connsiteX1" fmla="*/ 101104 w 2941983"/>
              <a:gd name="connsiteY1" fmla="*/ 219 h 429051"/>
              <a:gd name="connsiteX2" fmla="*/ 39756 w 2941983"/>
              <a:gd name="connsiteY2" fmla="*/ 270025 h 429051"/>
              <a:gd name="connsiteX3" fmla="*/ 47708 w 2941983"/>
              <a:gd name="connsiteY3" fmla="*/ 293879 h 429051"/>
              <a:gd name="connsiteX4" fmla="*/ 55659 w 2941983"/>
              <a:gd name="connsiteY4" fmla="*/ 333635 h 429051"/>
              <a:gd name="connsiteX5" fmla="*/ 103367 w 2941983"/>
              <a:gd name="connsiteY5" fmla="*/ 373392 h 429051"/>
              <a:gd name="connsiteX6" fmla="*/ 283178 w 2941983"/>
              <a:gd name="connsiteY6" fmla="*/ 391830 h 429051"/>
              <a:gd name="connsiteX7" fmla="*/ 453224 w 2941983"/>
              <a:gd name="connsiteY7" fmla="*/ 381343 h 429051"/>
              <a:gd name="connsiteX8" fmla="*/ 477078 w 2941983"/>
              <a:gd name="connsiteY8" fmla="*/ 365440 h 429051"/>
              <a:gd name="connsiteX9" fmla="*/ 500932 w 2941983"/>
              <a:gd name="connsiteY9" fmla="*/ 357489 h 429051"/>
              <a:gd name="connsiteX10" fmla="*/ 620202 w 2941983"/>
              <a:gd name="connsiteY10" fmla="*/ 341586 h 429051"/>
              <a:gd name="connsiteX11" fmla="*/ 667910 w 2941983"/>
              <a:gd name="connsiteY11" fmla="*/ 325684 h 429051"/>
              <a:gd name="connsiteX12" fmla="*/ 691763 w 2941983"/>
              <a:gd name="connsiteY12" fmla="*/ 317733 h 429051"/>
              <a:gd name="connsiteX13" fmla="*/ 723569 w 2941983"/>
              <a:gd name="connsiteY13" fmla="*/ 301830 h 429051"/>
              <a:gd name="connsiteX14" fmla="*/ 1033670 w 2941983"/>
              <a:gd name="connsiteY14" fmla="*/ 309781 h 429051"/>
              <a:gd name="connsiteX15" fmla="*/ 1057523 w 2941983"/>
              <a:gd name="connsiteY15" fmla="*/ 301830 h 429051"/>
              <a:gd name="connsiteX16" fmla="*/ 1256306 w 2941983"/>
              <a:gd name="connsiteY16" fmla="*/ 309781 h 429051"/>
              <a:gd name="connsiteX17" fmla="*/ 1327868 w 2941983"/>
              <a:gd name="connsiteY17" fmla="*/ 341586 h 429051"/>
              <a:gd name="connsiteX18" fmla="*/ 1383527 w 2941983"/>
              <a:gd name="connsiteY18" fmla="*/ 349538 h 429051"/>
              <a:gd name="connsiteX19" fmla="*/ 1407381 w 2941983"/>
              <a:gd name="connsiteY19" fmla="*/ 365440 h 429051"/>
              <a:gd name="connsiteX20" fmla="*/ 1478943 w 2941983"/>
              <a:gd name="connsiteY20" fmla="*/ 429051 h 429051"/>
              <a:gd name="connsiteX21" fmla="*/ 1526650 w 2941983"/>
              <a:gd name="connsiteY21" fmla="*/ 421100 h 429051"/>
              <a:gd name="connsiteX22" fmla="*/ 1574358 w 2941983"/>
              <a:gd name="connsiteY22" fmla="*/ 405197 h 429051"/>
              <a:gd name="connsiteX23" fmla="*/ 1709530 w 2941983"/>
              <a:gd name="connsiteY23" fmla="*/ 397246 h 429051"/>
              <a:gd name="connsiteX24" fmla="*/ 1757238 w 2941983"/>
              <a:gd name="connsiteY24" fmla="*/ 357489 h 429051"/>
              <a:gd name="connsiteX25" fmla="*/ 1781092 w 2941983"/>
              <a:gd name="connsiteY25" fmla="*/ 333635 h 429051"/>
              <a:gd name="connsiteX26" fmla="*/ 1796995 w 2941983"/>
              <a:gd name="connsiteY26" fmla="*/ 285927 h 429051"/>
              <a:gd name="connsiteX27" fmla="*/ 1868556 w 2941983"/>
              <a:gd name="connsiteY27" fmla="*/ 246171 h 429051"/>
              <a:gd name="connsiteX28" fmla="*/ 1995777 w 2941983"/>
              <a:gd name="connsiteY28" fmla="*/ 246171 h 429051"/>
              <a:gd name="connsiteX29" fmla="*/ 2019631 w 2941983"/>
              <a:gd name="connsiteY29" fmla="*/ 230268 h 429051"/>
              <a:gd name="connsiteX30" fmla="*/ 2035534 w 2941983"/>
              <a:gd name="connsiteY30" fmla="*/ 206414 h 429051"/>
              <a:gd name="connsiteX31" fmla="*/ 2107096 w 2941983"/>
              <a:gd name="connsiteY31" fmla="*/ 190512 h 429051"/>
              <a:gd name="connsiteX32" fmla="*/ 2218414 w 2941983"/>
              <a:gd name="connsiteY32" fmla="*/ 206414 h 429051"/>
              <a:gd name="connsiteX33" fmla="*/ 2242268 w 2941983"/>
              <a:gd name="connsiteY33" fmla="*/ 222317 h 429051"/>
              <a:gd name="connsiteX34" fmla="*/ 2409245 w 2941983"/>
              <a:gd name="connsiteY34" fmla="*/ 222317 h 429051"/>
              <a:gd name="connsiteX35" fmla="*/ 2488758 w 2941983"/>
              <a:gd name="connsiteY35" fmla="*/ 277976 h 429051"/>
              <a:gd name="connsiteX36" fmla="*/ 2560320 w 2941983"/>
              <a:gd name="connsiteY36" fmla="*/ 270025 h 429051"/>
              <a:gd name="connsiteX37" fmla="*/ 2608028 w 2941983"/>
              <a:gd name="connsiteY37" fmla="*/ 254122 h 429051"/>
              <a:gd name="connsiteX38" fmla="*/ 2711395 w 2941983"/>
              <a:gd name="connsiteY38" fmla="*/ 246171 h 429051"/>
              <a:gd name="connsiteX39" fmla="*/ 2727297 w 2941983"/>
              <a:gd name="connsiteY39" fmla="*/ 222317 h 429051"/>
              <a:gd name="connsiteX40" fmla="*/ 2751151 w 2941983"/>
              <a:gd name="connsiteY40" fmla="*/ 230268 h 429051"/>
              <a:gd name="connsiteX41" fmla="*/ 2790908 w 2941983"/>
              <a:gd name="connsiteY41" fmla="*/ 238220 h 429051"/>
              <a:gd name="connsiteX42" fmla="*/ 2854518 w 2941983"/>
              <a:gd name="connsiteY42" fmla="*/ 222317 h 429051"/>
              <a:gd name="connsiteX43" fmla="*/ 2878372 w 2941983"/>
              <a:gd name="connsiteY43" fmla="*/ 198463 h 429051"/>
              <a:gd name="connsiteX44" fmla="*/ 2902226 w 2941983"/>
              <a:gd name="connsiteY44" fmla="*/ 182560 h 429051"/>
              <a:gd name="connsiteX45" fmla="*/ 2941983 w 2941983"/>
              <a:gd name="connsiteY45" fmla="*/ 158706 h 429051"/>
              <a:gd name="connsiteX0" fmla="*/ 64122 w 2905001"/>
              <a:gd name="connsiteY0" fmla="*/ -1 h 428831"/>
              <a:gd name="connsiteX1" fmla="*/ 2774 w 2905001"/>
              <a:gd name="connsiteY1" fmla="*/ 269805 h 428831"/>
              <a:gd name="connsiteX2" fmla="*/ 10726 w 2905001"/>
              <a:gd name="connsiteY2" fmla="*/ 293659 h 428831"/>
              <a:gd name="connsiteX3" fmla="*/ 18677 w 2905001"/>
              <a:gd name="connsiteY3" fmla="*/ 333415 h 428831"/>
              <a:gd name="connsiteX4" fmla="*/ 66385 w 2905001"/>
              <a:gd name="connsiteY4" fmla="*/ 373172 h 428831"/>
              <a:gd name="connsiteX5" fmla="*/ 246196 w 2905001"/>
              <a:gd name="connsiteY5" fmla="*/ 391610 h 428831"/>
              <a:gd name="connsiteX6" fmla="*/ 416242 w 2905001"/>
              <a:gd name="connsiteY6" fmla="*/ 381123 h 428831"/>
              <a:gd name="connsiteX7" fmla="*/ 440096 w 2905001"/>
              <a:gd name="connsiteY7" fmla="*/ 365220 h 428831"/>
              <a:gd name="connsiteX8" fmla="*/ 463950 w 2905001"/>
              <a:gd name="connsiteY8" fmla="*/ 357269 h 428831"/>
              <a:gd name="connsiteX9" fmla="*/ 583220 w 2905001"/>
              <a:gd name="connsiteY9" fmla="*/ 341366 h 428831"/>
              <a:gd name="connsiteX10" fmla="*/ 630928 w 2905001"/>
              <a:gd name="connsiteY10" fmla="*/ 325464 h 428831"/>
              <a:gd name="connsiteX11" fmla="*/ 654781 w 2905001"/>
              <a:gd name="connsiteY11" fmla="*/ 317513 h 428831"/>
              <a:gd name="connsiteX12" fmla="*/ 686587 w 2905001"/>
              <a:gd name="connsiteY12" fmla="*/ 301610 h 428831"/>
              <a:gd name="connsiteX13" fmla="*/ 996688 w 2905001"/>
              <a:gd name="connsiteY13" fmla="*/ 309561 h 428831"/>
              <a:gd name="connsiteX14" fmla="*/ 1020541 w 2905001"/>
              <a:gd name="connsiteY14" fmla="*/ 301610 h 428831"/>
              <a:gd name="connsiteX15" fmla="*/ 1219324 w 2905001"/>
              <a:gd name="connsiteY15" fmla="*/ 309561 h 428831"/>
              <a:gd name="connsiteX16" fmla="*/ 1290886 w 2905001"/>
              <a:gd name="connsiteY16" fmla="*/ 341366 h 428831"/>
              <a:gd name="connsiteX17" fmla="*/ 1346545 w 2905001"/>
              <a:gd name="connsiteY17" fmla="*/ 349318 h 428831"/>
              <a:gd name="connsiteX18" fmla="*/ 1370399 w 2905001"/>
              <a:gd name="connsiteY18" fmla="*/ 365220 h 428831"/>
              <a:gd name="connsiteX19" fmla="*/ 1441961 w 2905001"/>
              <a:gd name="connsiteY19" fmla="*/ 428831 h 428831"/>
              <a:gd name="connsiteX20" fmla="*/ 1489668 w 2905001"/>
              <a:gd name="connsiteY20" fmla="*/ 420880 h 428831"/>
              <a:gd name="connsiteX21" fmla="*/ 1537376 w 2905001"/>
              <a:gd name="connsiteY21" fmla="*/ 404977 h 428831"/>
              <a:gd name="connsiteX22" fmla="*/ 1672548 w 2905001"/>
              <a:gd name="connsiteY22" fmla="*/ 397026 h 428831"/>
              <a:gd name="connsiteX23" fmla="*/ 1720256 w 2905001"/>
              <a:gd name="connsiteY23" fmla="*/ 357269 h 428831"/>
              <a:gd name="connsiteX24" fmla="*/ 1744110 w 2905001"/>
              <a:gd name="connsiteY24" fmla="*/ 333415 h 428831"/>
              <a:gd name="connsiteX25" fmla="*/ 1760013 w 2905001"/>
              <a:gd name="connsiteY25" fmla="*/ 285707 h 428831"/>
              <a:gd name="connsiteX26" fmla="*/ 1831574 w 2905001"/>
              <a:gd name="connsiteY26" fmla="*/ 245951 h 428831"/>
              <a:gd name="connsiteX27" fmla="*/ 1958795 w 2905001"/>
              <a:gd name="connsiteY27" fmla="*/ 245951 h 428831"/>
              <a:gd name="connsiteX28" fmla="*/ 1982649 w 2905001"/>
              <a:gd name="connsiteY28" fmla="*/ 230048 h 428831"/>
              <a:gd name="connsiteX29" fmla="*/ 1998552 w 2905001"/>
              <a:gd name="connsiteY29" fmla="*/ 206194 h 428831"/>
              <a:gd name="connsiteX30" fmla="*/ 2070114 w 2905001"/>
              <a:gd name="connsiteY30" fmla="*/ 190292 h 428831"/>
              <a:gd name="connsiteX31" fmla="*/ 2181432 w 2905001"/>
              <a:gd name="connsiteY31" fmla="*/ 206194 h 428831"/>
              <a:gd name="connsiteX32" fmla="*/ 2205286 w 2905001"/>
              <a:gd name="connsiteY32" fmla="*/ 222097 h 428831"/>
              <a:gd name="connsiteX33" fmla="*/ 2372263 w 2905001"/>
              <a:gd name="connsiteY33" fmla="*/ 222097 h 428831"/>
              <a:gd name="connsiteX34" fmla="*/ 2451776 w 2905001"/>
              <a:gd name="connsiteY34" fmla="*/ 277756 h 428831"/>
              <a:gd name="connsiteX35" fmla="*/ 2523338 w 2905001"/>
              <a:gd name="connsiteY35" fmla="*/ 269805 h 428831"/>
              <a:gd name="connsiteX36" fmla="*/ 2571046 w 2905001"/>
              <a:gd name="connsiteY36" fmla="*/ 253902 h 428831"/>
              <a:gd name="connsiteX37" fmla="*/ 2674413 w 2905001"/>
              <a:gd name="connsiteY37" fmla="*/ 245951 h 428831"/>
              <a:gd name="connsiteX38" fmla="*/ 2690315 w 2905001"/>
              <a:gd name="connsiteY38" fmla="*/ 222097 h 428831"/>
              <a:gd name="connsiteX39" fmla="*/ 2714169 w 2905001"/>
              <a:gd name="connsiteY39" fmla="*/ 230048 h 428831"/>
              <a:gd name="connsiteX40" fmla="*/ 2753926 w 2905001"/>
              <a:gd name="connsiteY40" fmla="*/ 238000 h 428831"/>
              <a:gd name="connsiteX41" fmla="*/ 2817536 w 2905001"/>
              <a:gd name="connsiteY41" fmla="*/ 222097 h 428831"/>
              <a:gd name="connsiteX42" fmla="*/ 2841390 w 2905001"/>
              <a:gd name="connsiteY42" fmla="*/ 198243 h 428831"/>
              <a:gd name="connsiteX43" fmla="*/ 2865244 w 2905001"/>
              <a:gd name="connsiteY43" fmla="*/ 182340 h 428831"/>
              <a:gd name="connsiteX44" fmla="*/ 2905001 w 2905001"/>
              <a:gd name="connsiteY44" fmla="*/ 158486 h 428831"/>
              <a:gd name="connsiteX0" fmla="*/ 2774 w 2905001"/>
              <a:gd name="connsiteY0" fmla="*/ 111926 h 270952"/>
              <a:gd name="connsiteX1" fmla="*/ 10726 w 2905001"/>
              <a:gd name="connsiteY1" fmla="*/ 135780 h 270952"/>
              <a:gd name="connsiteX2" fmla="*/ 18677 w 2905001"/>
              <a:gd name="connsiteY2" fmla="*/ 175536 h 270952"/>
              <a:gd name="connsiteX3" fmla="*/ 66385 w 2905001"/>
              <a:gd name="connsiteY3" fmla="*/ 215293 h 270952"/>
              <a:gd name="connsiteX4" fmla="*/ 246196 w 2905001"/>
              <a:gd name="connsiteY4" fmla="*/ 233731 h 270952"/>
              <a:gd name="connsiteX5" fmla="*/ 416242 w 2905001"/>
              <a:gd name="connsiteY5" fmla="*/ 223244 h 270952"/>
              <a:gd name="connsiteX6" fmla="*/ 440096 w 2905001"/>
              <a:gd name="connsiteY6" fmla="*/ 207341 h 270952"/>
              <a:gd name="connsiteX7" fmla="*/ 463950 w 2905001"/>
              <a:gd name="connsiteY7" fmla="*/ 199390 h 270952"/>
              <a:gd name="connsiteX8" fmla="*/ 583220 w 2905001"/>
              <a:gd name="connsiteY8" fmla="*/ 183487 h 270952"/>
              <a:gd name="connsiteX9" fmla="*/ 630928 w 2905001"/>
              <a:gd name="connsiteY9" fmla="*/ 167585 h 270952"/>
              <a:gd name="connsiteX10" fmla="*/ 654781 w 2905001"/>
              <a:gd name="connsiteY10" fmla="*/ 159634 h 270952"/>
              <a:gd name="connsiteX11" fmla="*/ 686587 w 2905001"/>
              <a:gd name="connsiteY11" fmla="*/ 143731 h 270952"/>
              <a:gd name="connsiteX12" fmla="*/ 996688 w 2905001"/>
              <a:gd name="connsiteY12" fmla="*/ 151682 h 270952"/>
              <a:gd name="connsiteX13" fmla="*/ 1020541 w 2905001"/>
              <a:gd name="connsiteY13" fmla="*/ 143731 h 270952"/>
              <a:gd name="connsiteX14" fmla="*/ 1219324 w 2905001"/>
              <a:gd name="connsiteY14" fmla="*/ 151682 h 270952"/>
              <a:gd name="connsiteX15" fmla="*/ 1290886 w 2905001"/>
              <a:gd name="connsiteY15" fmla="*/ 183487 h 270952"/>
              <a:gd name="connsiteX16" fmla="*/ 1346545 w 2905001"/>
              <a:gd name="connsiteY16" fmla="*/ 191439 h 270952"/>
              <a:gd name="connsiteX17" fmla="*/ 1370399 w 2905001"/>
              <a:gd name="connsiteY17" fmla="*/ 207341 h 270952"/>
              <a:gd name="connsiteX18" fmla="*/ 1441961 w 2905001"/>
              <a:gd name="connsiteY18" fmla="*/ 270952 h 270952"/>
              <a:gd name="connsiteX19" fmla="*/ 1489668 w 2905001"/>
              <a:gd name="connsiteY19" fmla="*/ 263001 h 270952"/>
              <a:gd name="connsiteX20" fmla="*/ 1537376 w 2905001"/>
              <a:gd name="connsiteY20" fmla="*/ 247098 h 270952"/>
              <a:gd name="connsiteX21" fmla="*/ 1672548 w 2905001"/>
              <a:gd name="connsiteY21" fmla="*/ 239147 h 270952"/>
              <a:gd name="connsiteX22" fmla="*/ 1720256 w 2905001"/>
              <a:gd name="connsiteY22" fmla="*/ 199390 h 270952"/>
              <a:gd name="connsiteX23" fmla="*/ 1744110 w 2905001"/>
              <a:gd name="connsiteY23" fmla="*/ 175536 h 270952"/>
              <a:gd name="connsiteX24" fmla="*/ 1760013 w 2905001"/>
              <a:gd name="connsiteY24" fmla="*/ 127828 h 270952"/>
              <a:gd name="connsiteX25" fmla="*/ 1831574 w 2905001"/>
              <a:gd name="connsiteY25" fmla="*/ 88072 h 270952"/>
              <a:gd name="connsiteX26" fmla="*/ 1958795 w 2905001"/>
              <a:gd name="connsiteY26" fmla="*/ 88072 h 270952"/>
              <a:gd name="connsiteX27" fmla="*/ 1982649 w 2905001"/>
              <a:gd name="connsiteY27" fmla="*/ 72169 h 270952"/>
              <a:gd name="connsiteX28" fmla="*/ 1998552 w 2905001"/>
              <a:gd name="connsiteY28" fmla="*/ 48315 h 270952"/>
              <a:gd name="connsiteX29" fmla="*/ 2070114 w 2905001"/>
              <a:gd name="connsiteY29" fmla="*/ 32413 h 270952"/>
              <a:gd name="connsiteX30" fmla="*/ 2181432 w 2905001"/>
              <a:gd name="connsiteY30" fmla="*/ 48315 h 270952"/>
              <a:gd name="connsiteX31" fmla="*/ 2205286 w 2905001"/>
              <a:gd name="connsiteY31" fmla="*/ 64218 h 270952"/>
              <a:gd name="connsiteX32" fmla="*/ 2372263 w 2905001"/>
              <a:gd name="connsiteY32" fmla="*/ 64218 h 270952"/>
              <a:gd name="connsiteX33" fmla="*/ 2451776 w 2905001"/>
              <a:gd name="connsiteY33" fmla="*/ 119877 h 270952"/>
              <a:gd name="connsiteX34" fmla="*/ 2523338 w 2905001"/>
              <a:gd name="connsiteY34" fmla="*/ 111926 h 270952"/>
              <a:gd name="connsiteX35" fmla="*/ 2571046 w 2905001"/>
              <a:gd name="connsiteY35" fmla="*/ 96023 h 270952"/>
              <a:gd name="connsiteX36" fmla="*/ 2674413 w 2905001"/>
              <a:gd name="connsiteY36" fmla="*/ 88072 h 270952"/>
              <a:gd name="connsiteX37" fmla="*/ 2690315 w 2905001"/>
              <a:gd name="connsiteY37" fmla="*/ 64218 h 270952"/>
              <a:gd name="connsiteX38" fmla="*/ 2714169 w 2905001"/>
              <a:gd name="connsiteY38" fmla="*/ 72169 h 270952"/>
              <a:gd name="connsiteX39" fmla="*/ 2753926 w 2905001"/>
              <a:gd name="connsiteY39" fmla="*/ 80121 h 270952"/>
              <a:gd name="connsiteX40" fmla="*/ 2817536 w 2905001"/>
              <a:gd name="connsiteY40" fmla="*/ 64218 h 270952"/>
              <a:gd name="connsiteX41" fmla="*/ 2841390 w 2905001"/>
              <a:gd name="connsiteY41" fmla="*/ 40364 h 270952"/>
              <a:gd name="connsiteX42" fmla="*/ 2865244 w 2905001"/>
              <a:gd name="connsiteY42" fmla="*/ 24461 h 270952"/>
              <a:gd name="connsiteX43" fmla="*/ 2905001 w 2905001"/>
              <a:gd name="connsiteY43" fmla="*/ 607 h 270952"/>
              <a:gd name="connsiteX0" fmla="*/ 0 w 2894275"/>
              <a:gd name="connsiteY0" fmla="*/ 135780 h 270952"/>
              <a:gd name="connsiteX1" fmla="*/ 7951 w 2894275"/>
              <a:gd name="connsiteY1" fmla="*/ 175536 h 270952"/>
              <a:gd name="connsiteX2" fmla="*/ 55659 w 2894275"/>
              <a:gd name="connsiteY2" fmla="*/ 215293 h 270952"/>
              <a:gd name="connsiteX3" fmla="*/ 235470 w 2894275"/>
              <a:gd name="connsiteY3" fmla="*/ 233731 h 270952"/>
              <a:gd name="connsiteX4" fmla="*/ 405516 w 2894275"/>
              <a:gd name="connsiteY4" fmla="*/ 223244 h 270952"/>
              <a:gd name="connsiteX5" fmla="*/ 429370 w 2894275"/>
              <a:gd name="connsiteY5" fmla="*/ 207341 h 270952"/>
              <a:gd name="connsiteX6" fmla="*/ 453224 w 2894275"/>
              <a:gd name="connsiteY6" fmla="*/ 199390 h 270952"/>
              <a:gd name="connsiteX7" fmla="*/ 572494 w 2894275"/>
              <a:gd name="connsiteY7" fmla="*/ 183487 h 270952"/>
              <a:gd name="connsiteX8" fmla="*/ 620202 w 2894275"/>
              <a:gd name="connsiteY8" fmla="*/ 167585 h 270952"/>
              <a:gd name="connsiteX9" fmla="*/ 644055 w 2894275"/>
              <a:gd name="connsiteY9" fmla="*/ 159634 h 270952"/>
              <a:gd name="connsiteX10" fmla="*/ 675861 w 2894275"/>
              <a:gd name="connsiteY10" fmla="*/ 143731 h 270952"/>
              <a:gd name="connsiteX11" fmla="*/ 985962 w 2894275"/>
              <a:gd name="connsiteY11" fmla="*/ 151682 h 270952"/>
              <a:gd name="connsiteX12" fmla="*/ 1009815 w 2894275"/>
              <a:gd name="connsiteY12" fmla="*/ 143731 h 270952"/>
              <a:gd name="connsiteX13" fmla="*/ 1208598 w 2894275"/>
              <a:gd name="connsiteY13" fmla="*/ 151682 h 270952"/>
              <a:gd name="connsiteX14" fmla="*/ 1280160 w 2894275"/>
              <a:gd name="connsiteY14" fmla="*/ 183487 h 270952"/>
              <a:gd name="connsiteX15" fmla="*/ 1335819 w 2894275"/>
              <a:gd name="connsiteY15" fmla="*/ 191439 h 270952"/>
              <a:gd name="connsiteX16" fmla="*/ 1359673 w 2894275"/>
              <a:gd name="connsiteY16" fmla="*/ 207341 h 270952"/>
              <a:gd name="connsiteX17" fmla="*/ 1431235 w 2894275"/>
              <a:gd name="connsiteY17" fmla="*/ 270952 h 270952"/>
              <a:gd name="connsiteX18" fmla="*/ 1478942 w 2894275"/>
              <a:gd name="connsiteY18" fmla="*/ 263001 h 270952"/>
              <a:gd name="connsiteX19" fmla="*/ 1526650 w 2894275"/>
              <a:gd name="connsiteY19" fmla="*/ 247098 h 270952"/>
              <a:gd name="connsiteX20" fmla="*/ 1661822 w 2894275"/>
              <a:gd name="connsiteY20" fmla="*/ 239147 h 270952"/>
              <a:gd name="connsiteX21" fmla="*/ 1709530 w 2894275"/>
              <a:gd name="connsiteY21" fmla="*/ 199390 h 270952"/>
              <a:gd name="connsiteX22" fmla="*/ 1733384 w 2894275"/>
              <a:gd name="connsiteY22" fmla="*/ 175536 h 270952"/>
              <a:gd name="connsiteX23" fmla="*/ 1749287 w 2894275"/>
              <a:gd name="connsiteY23" fmla="*/ 127828 h 270952"/>
              <a:gd name="connsiteX24" fmla="*/ 1820848 w 2894275"/>
              <a:gd name="connsiteY24" fmla="*/ 88072 h 270952"/>
              <a:gd name="connsiteX25" fmla="*/ 1948069 w 2894275"/>
              <a:gd name="connsiteY25" fmla="*/ 88072 h 270952"/>
              <a:gd name="connsiteX26" fmla="*/ 1971923 w 2894275"/>
              <a:gd name="connsiteY26" fmla="*/ 72169 h 270952"/>
              <a:gd name="connsiteX27" fmla="*/ 1987826 w 2894275"/>
              <a:gd name="connsiteY27" fmla="*/ 48315 h 270952"/>
              <a:gd name="connsiteX28" fmla="*/ 2059388 w 2894275"/>
              <a:gd name="connsiteY28" fmla="*/ 32413 h 270952"/>
              <a:gd name="connsiteX29" fmla="*/ 2170706 w 2894275"/>
              <a:gd name="connsiteY29" fmla="*/ 48315 h 270952"/>
              <a:gd name="connsiteX30" fmla="*/ 2194560 w 2894275"/>
              <a:gd name="connsiteY30" fmla="*/ 64218 h 270952"/>
              <a:gd name="connsiteX31" fmla="*/ 2361537 w 2894275"/>
              <a:gd name="connsiteY31" fmla="*/ 64218 h 270952"/>
              <a:gd name="connsiteX32" fmla="*/ 2441050 w 2894275"/>
              <a:gd name="connsiteY32" fmla="*/ 119877 h 270952"/>
              <a:gd name="connsiteX33" fmla="*/ 2512612 w 2894275"/>
              <a:gd name="connsiteY33" fmla="*/ 111926 h 270952"/>
              <a:gd name="connsiteX34" fmla="*/ 2560320 w 2894275"/>
              <a:gd name="connsiteY34" fmla="*/ 96023 h 270952"/>
              <a:gd name="connsiteX35" fmla="*/ 2663687 w 2894275"/>
              <a:gd name="connsiteY35" fmla="*/ 88072 h 270952"/>
              <a:gd name="connsiteX36" fmla="*/ 2679589 w 2894275"/>
              <a:gd name="connsiteY36" fmla="*/ 64218 h 270952"/>
              <a:gd name="connsiteX37" fmla="*/ 2703443 w 2894275"/>
              <a:gd name="connsiteY37" fmla="*/ 72169 h 270952"/>
              <a:gd name="connsiteX38" fmla="*/ 2743200 w 2894275"/>
              <a:gd name="connsiteY38" fmla="*/ 80121 h 270952"/>
              <a:gd name="connsiteX39" fmla="*/ 2806810 w 2894275"/>
              <a:gd name="connsiteY39" fmla="*/ 64218 h 270952"/>
              <a:gd name="connsiteX40" fmla="*/ 2830664 w 2894275"/>
              <a:gd name="connsiteY40" fmla="*/ 40364 h 270952"/>
              <a:gd name="connsiteX41" fmla="*/ 2854518 w 2894275"/>
              <a:gd name="connsiteY41" fmla="*/ 24461 h 270952"/>
              <a:gd name="connsiteX42" fmla="*/ 2894275 w 2894275"/>
              <a:gd name="connsiteY42" fmla="*/ 607 h 270952"/>
              <a:gd name="connsiteX0" fmla="*/ -1 w 2886323"/>
              <a:gd name="connsiteY0" fmla="*/ 175536 h 270952"/>
              <a:gd name="connsiteX1" fmla="*/ 47707 w 2886323"/>
              <a:gd name="connsiteY1" fmla="*/ 215293 h 270952"/>
              <a:gd name="connsiteX2" fmla="*/ 227518 w 2886323"/>
              <a:gd name="connsiteY2" fmla="*/ 233731 h 270952"/>
              <a:gd name="connsiteX3" fmla="*/ 397564 w 2886323"/>
              <a:gd name="connsiteY3" fmla="*/ 223244 h 270952"/>
              <a:gd name="connsiteX4" fmla="*/ 421418 w 2886323"/>
              <a:gd name="connsiteY4" fmla="*/ 207341 h 270952"/>
              <a:gd name="connsiteX5" fmla="*/ 445272 w 2886323"/>
              <a:gd name="connsiteY5" fmla="*/ 199390 h 270952"/>
              <a:gd name="connsiteX6" fmla="*/ 564542 w 2886323"/>
              <a:gd name="connsiteY6" fmla="*/ 183487 h 270952"/>
              <a:gd name="connsiteX7" fmla="*/ 612250 w 2886323"/>
              <a:gd name="connsiteY7" fmla="*/ 167585 h 270952"/>
              <a:gd name="connsiteX8" fmla="*/ 636103 w 2886323"/>
              <a:gd name="connsiteY8" fmla="*/ 159634 h 270952"/>
              <a:gd name="connsiteX9" fmla="*/ 667909 w 2886323"/>
              <a:gd name="connsiteY9" fmla="*/ 143731 h 270952"/>
              <a:gd name="connsiteX10" fmla="*/ 978010 w 2886323"/>
              <a:gd name="connsiteY10" fmla="*/ 151682 h 270952"/>
              <a:gd name="connsiteX11" fmla="*/ 1001863 w 2886323"/>
              <a:gd name="connsiteY11" fmla="*/ 143731 h 270952"/>
              <a:gd name="connsiteX12" fmla="*/ 1200646 w 2886323"/>
              <a:gd name="connsiteY12" fmla="*/ 151682 h 270952"/>
              <a:gd name="connsiteX13" fmla="*/ 1272208 w 2886323"/>
              <a:gd name="connsiteY13" fmla="*/ 183487 h 270952"/>
              <a:gd name="connsiteX14" fmla="*/ 1327867 w 2886323"/>
              <a:gd name="connsiteY14" fmla="*/ 191439 h 270952"/>
              <a:gd name="connsiteX15" fmla="*/ 1351721 w 2886323"/>
              <a:gd name="connsiteY15" fmla="*/ 207341 h 270952"/>
              <a:gd name="connsiteX16" fmla="*/ 1423283 w 2886323"/>
              <a:gd name="connsiteY16" fmla="*/ 270952 h 270952"/>
              <a:gd name="connsiteX17" fmla="*/ 1470990 w 2886323"/>
              <a:gd name="connsiteY17" fmla="*/ 263001 h 270952"/>
              <a:gd name="connsiteX18" fmla="*/ 1518698 w 2886323"/>
              <a:gd name="connsiteY18" fmla="*/ 247098 h 270952"/>
              <a:gd name="connsiteX19" fmla="*/ 1653870 w 2886323"/>
              <a:gd name="connsiteY19" fmla="*/ 239147 h 270952"/>
              <a:gd name="connsiteX20" fmla="*/ 1701578 w 2886323"/>
              <a:gd name="connsiteY20" fmla="*/ 199390 h 270952"/>
              <a:gd name="connsiteX21" fmla="*/ 1725432 w 2886323"/>
              <a:gd name="connsiteY21" fmla="*/ 175536 h 270952"/>
              <a:gd name="connsiteX22" fmla="*/ 1741335 w 2886323"/>
              <a:gd name="connsiteY22" fmla="*/ 127828 h 270952"/>
              <a:gd name="connsiteX23" fmla="*/ 1812896 w 2886323"/>
              <a:gd name="connsiteY23" fmla="*/ 88072 h 270952"/>
              <a:gd name="connsiteX24" fmla="*/ 1940117 w 2886323"/>
              <a:gd name="connsiteY24" fmla="*/ 88072 h 270952"/>
              <a:gd name="connsiteX25" fmla="*/ 1963971 w 2886323"/>
              <a:gd name="connsiteY25" fmla="*/ 72169 h 270952"/>
              <a:gd name="connsiteX26" fmla="*/ 1979874 w 2886323"/>
              <a:gd name="connsiteY26" fmla="*/ 48315 h 270952"/>
              <a:gd name="connsiteX27" fmla="*/ 2051436 w 2886323"/>
              <a:gd name="connsiteY27" fmla="*/ 32413 h 270952"/>
              <a:gd name="connsiteX28" fmla="*/ 2162754 w 2886323"/>
              <a:gd name="connsiteY28" fmla="*/ 48315 h 270952"/>
              <a:gd name="connsiteX29" fmla="*/ 2186608 w 2886323"/>
              <a:gd name="connsiteY29" fmla="*/ 64218 h 270952"/>
              <a:gd name="connsiteX30" fmla="*/ 2353585 w 2886323"/>
              <a:gd name="connsiteY30" fmla="*/ 64218 h 270952"/>
              <a:gd name="connsiteX31" fmla="*/ 2433098 w 2886323"/>
              <a:gd name="connsiteY31" fmla="*/ 119877 h 270952"/>
              <a:gd name="connsiteX32" fmla="*/ 2504660 w 2886323"/>
              <a:gd name="connsiteY32" fmla="*/ 111926 h 270952"/>
              <a:gd name="connsiteX33" fmla="*/ 2552368 w 2886323"/>
              <a:gd name="connsiteY33" fmla="*/ 96023 h 270952"/>
              <a:gd name="connsiteX34" fmla="*/ 2655735 w 2886323"/>
              <a:gd name="connsiteY34" fmla="*/ 88072 h 270952"/>
              <a:gd name="connsiteX35" fmla="*/ 2671637 w 2886323"/>
              <a:gd name="connsiteY35" fmla="*/ 64218 h 270952"/>
              <a:gd name="connsiteX36" fmla="*/ 2695491 w 2886323"/>
              <a:gd name="connsiteY36" fmla="*/ 72169 h 270952"/>
              <a:gd name="connsiteX37" fmla="*/ 2735248 w 2886323"/>
              <a:gd name="connsiteY37" fmla="*/ 80121 h 270952"/>
              <a:gd name="connsiteX38" fmla="*/ 2798858 w 2886323"/>
              <a:gd name="connsiteY38" fmla="*/ 64218 h 270952"/>
              <a:gd name="connsiteX39" fmla="*/ 2822712 w 2886323"/>
              <a:gd name="connsiteY39" fmla="*/ 40364 h 270952"/>
              <a:gd name="connsiteX40" fmla="*/ 2846566 w 2886323"/>
              <a:gd name="connsiteY40" fmla="*/ 24461 h 270952"/>
              <a:gd name="connsiteX41" fmla="*/ 2886323 w 2886323"/>
              <a:gd name="connsiteY41" fmla="*/ 607 h 270952"/>
              <a:gd name="connsiteX0" fmla="*/ 0 w 2838616"/>
              <a:gd name="connsiteY0" fmla="*/ 215293 h 270952"/>
              <a:gd name="connsiteX1" fmla="*/ 179811 w 2838616"/>
              <a:gd name="connsiteY1" fmla="*/ 233731 h 270952"/>
              <a:gd name="connsiteX2" fmla="*/ 349857 w 2838616"/>
              <a:gd name="connsiteY2" fmla="*/ 223244 h 270952"/>
              <a:gd name="connsiteX3" fmla="*/ 373711 w 2838616"/>
              <a:gd name="connsiteY3" fmla="*/ 207341 h 270952"/>
              <a:gd name="connsiteX4" fmla="*/ 397565 w 2838616"/>
              <a:gd name="connsiteY4" fmla="*/ 199390 h 270952"/>
              <a:gd name="connsiteX5" fmla="*/ 516835 w 2838616"/>
              <a:gd name="connsiteY5" fmla="*/ 183487 h 270952"/>
              <a:gd name="connsiteX6" fmla="*/ 564543 w 2838616"/>
              <a:gd name="connsiteY6" fmla="*/ 167585 h 270952"/>
              <a:gd name="connsiteX7" fmla="*/ 588396 w 2838616"/>
              <a:gd name="connsiteY7" fmla="*/ 159634 h 270952"/>
              <a:gd name="connsiteX8" fmla="*/ 620202 w 2838616"/>
              <a:gd name="connsiteY8" fmla="*/ 143731 h 270952"/>
              <a:gd name="connsiteX9" fmla="*/ 930303 w 2838616"/>
              <a:gd name="connsiteY9" fmla="*/ 151682 h 270952"/>
              <a:gd name="connsiteX10" fmla="*/ 954156 w 2838616"/>
              <a:gd name="connsiteY10" fmla="*/ 143731 h 270952"/>
              <a:gd name="connsiteX11" fmla="*/ 1152939 w 2838616"/>
              <a:gd name="connsiteY11" fmla="*/ 151682 h 270952"/>
              <a:gd name="connsiteX12" fmla="*/ 1224501 w 2838616"/>
              <a:gd name="connsiteY12" fmla="*/ 183487 h 270952"/>
              <a:gd name="connsiteX13" fmla="*/ 1280160 w 2838616"/>
              <a:gd name="connsiteY13" fmla="*/ 191439 h 270952"/>
              <a:gd name="connsiteX14" fmla="*/ 1304014 w 2838616"/>
              <a:gd name="connsiteY14" fmla="*/ 207341 h 270952"/>
              <a:gd name="connsiteX15" fmla="*/ 1375576 w 2838616"/>
              <a:gd name="connsiteY15" fmla="*/ 270952 h 270952"/>
              <a:gd name="connsiteX16" fmla="*/ 1423283 w 2838616"/>
              <a:gd name="connsiteY16" fmla="*/ 263001 h 270952"/>
              <a:gd name="connsiteX17" fmla="*/ 1470991 w 2838616"/>
              <a:gd name="connsiteY17" fmla="*/ 247098 h 270952"/>
              <a:gd name="connsiteX18" fmla="*/ 1606163 w 2838616"/>
              <a:gd name="connsiteY18" fmla="*/ 239147 h 270952"/>
              <a:gd name="connsiteX19" fmla="*/ 1653871 w 2838616"/>
              <a:gd name="connsiteY19" fmla="*/ 199390 h 270952"/>
              <a:gd name="connsiteX20" fmla="*/ 1677725 w 2838616"/>
              <a:gd name="connsiteY20" fmla="*/ 175536 h 270952"/>
              <a:gd name="connsiteX21" fmla="*/ 1693628 w 2838616"/>
              <a:gd name="connsiteY21" fmla="*/ 127828 h 270952"/>
              <a:gd name="connsiteX22" fmla="*/ 1765189 w 2838616"/>
              <a:gd name="connsiteY22" fmla="*/ 88072 h 270952"/>
              <a:gd name="connsiteX23" fmla="*/ 1892410 w 2838616"/>
              <a:gd name="connsiteY23" fmla="*/ 88072 h 270952"/>
              <a:gd name="connsiteX24" fmla="*/ 1916264 w 2838616"/>
              <a:gd name="connsiteY24" fmla="*/ 72169 h 270952"/>
              <a:gd name="connsiteX25" fmla="*/ 1932167 w 2838616"/>
              <a:gd name="connsiteY25" fmla="*/ 48315 h 270952"/>
              <a:gd name="connsiteX26" fmla="*/ 2003729 w 2838616"/>
              <a:gd name="connsiteY26" fmla="*/ 32413 h 270952"/>
              <a:gd name="connsiteX27" fmla="*/ 2115047 w 2838616"/>
              <a:gd name="connsiteY27" fmla="*/ 48315 h 270952"/>
              <a:gd name="connsiteX28" fmla="*/ 2138901 w 2838616"/>
              <a:gd name="connsiteY28" fmla="*/ 64218 h 270952"/>
              <a:gd name="connsiteX29" fmla="*/ 2305878 w 2838616"/>
              <a:gd name="connsiteY29" fmla="*/ 64218 h 270952"/>
              <a:gd name="connsiteX30" fmla="*/ 2385391 w 2838616"/>
              <a:gd name="connsiteY30" fmla="*/ 119877 h 270952"/>
              <a:gd name="connsiteX31" fmla="*/ 2456953 w 2838616"/>
              <a:gd name="connsiteY31" fmla="*/ 111926 h 270952"/>
              <a:gd name="connsiteX32" fmla="*/ 2504661 w 2838616"/>
              <a:gd name="connsiteY32" fmla="*/ 96023 h 270952"/>
              <a:gd name="connsiteX33" fmla="*/ 2608028 w 2838616"/>
              <a:gd name="connsiteY33" fmla="*/ 88072 h 270952"/>
              <a:gd name="connsiteX34" fmla="*/ 2623930 w 2838616"/>
              <a:gd name="connsiteY34" fmla="*/ 64218 h 270952"/>
              <a:gd name="connsiteX35" fmla="*/ 2647784 w 2838616"/>
              <a:gd name="connsiteY35" fmla="*/ 72169 h 270952"/>
              <a:gd name="connsiteX36" fmla="*/ 2687541 w 2838616"/>
              <a:gd name="connsiteY36" fmla="*/ 80121 h 270952"/>
              <a:gd name="connsiteX37" fmla="*/ 2751151 w 2838616"/>
              <a:gd name="connsiteY37" fmla="*/ 64218 h 270952"/>
              <a:gd name="connsiteX38" fmla="*/ 2775005 w 2838616"/>
              <a:gd name="connsiteY38" fmla="*/ 40364 h 270952"/>
              <a:gd name="connsiteX39" fmla="*/ 2798859 w 2838616"/>
              <a:gd name="connsiteY39" fmla="*/ 24461 h 270952"/>
              <a:gd name="connsiteX40" fmla="*/ 2838616 w 2838616"/>
              <a:gd name="connsiteY40" fmla="*/ 607 h 270952"/>
              <a:gd name="connsiteX0" fmla="*/ 0 w 2658805"/>
              <a:gd name="connsiteY0" fmla="*/ 233731 h 270952"/>
              <a:gd name="connsiteX1" fmla="*/ 170046 w 2658805"/>
              <a:gd name="connsiteY1" fmla="*/ 223244 h 270952"/>
              <a:gd name="connsiteX2" fmla="*/ 193900 w 2658805"/>
              <a:gd name="connsiteY2" fmla="*/ 207341 h 270952"/>
              <a:gd name="connsiteX3" fmla="*/ 217754 w 2658805"/>
              <a:gd name="connsiteY3" fmla="*/ 199390 h 270952"/>
              <a:gd name="connsiteX4" fmla="*/ 337024 w 2658805"/>
              <a:gd name="connsiteY4" fmla="*/ 183487 h 270952"/>
              <a:gd name="connsiteX5" fmla="*/ 384732 w 2658805"/>
              <a:gd name="connsiteY5" fmla="*/ 167585 h 270952"/>
              <a:gd name="connsiteX6" fmla="*/ 408585 w 2658805"/>
              <a:gd name="connsiteY6" fmla="*/ 159634 h 270952"/>
              <a:gd name="connsiteX7" fmla="*/ 440391 w 2658805"/>
              <a:gd name="connsiteY7" fmla="*/ 143731 h 270952"/>
              <a:gd name="connsiteX8" fmla="*/ 750492 w 2658805"/>
              <a:gd name="connsiteY8" fmla="*/ 151682 h 270952"/>
              <a:gd name="connsiteX9" fmla="*/ 774345 w 2658805"/>
              <a:gd name="connsiteY9" fmla="*/ 143731 h 270952"/>
              <a:gd name="connsiteX10" fmla="*/ 973128 w 2658805"/>
              <a:gd name="connsiteY10" fmla="*/ 151682 h 270952"/>
              <a:gd name="connsiteX11" fmla="*/ 1044690 w 2658805"/>
              <a:gd name="connsiteY11" fmla="*/ 183487 h 270952"/>
              <a:gd name="connsiteX12" fmla="*/ 1100349 w 2658805"/>
              <a:gd name="connsiteY12" fmla="*/ 191439 h 270952"/>
              <a:gd name="connsiteX13" fmla="*/ 1124203 w 2658805"/>
              <a:gd name="connsiteY13" fmla="*/ 207341 h 270952"/>
              <a:gd name="connsiteX14" fmla="*/ 1195765 w 2658805"/>
              <a:gd name="connsiteY14" fmla="*/ 270952 h 270952"/>
              <a:gd name="connsiteX15" fmla="*/ 1243472 w 2658805"/>
              <a:gd name="connsiteY15" fmla="*/ 263001 h 270952"/>
              <a:gd name="connsiteX16" fmla="*/ 1291180 w 2658805"/>
              <a:gd name="connsiteY16" fmla="*/ 247098 h 270952"/>
              <a:gd name="connsiteX17" fmla="*/ 1426352 w 2658805"/>
              <a:gd name="connsiteY17" fmla="*/ 239147 h 270952"/>
              <a:gd name="connsiteX18" fmla="*/ 1474060 w 2658805"/>
              <a:gd name="connsiteY18" fmla="*/ 199390 h 270952"/>
              <a:gd name="connsiteX19" fmla="*/ 1497914 w 2658805"/>
              <a:gd name="connsiteY19" fmla="*/ 175536 h 270952"/>
              <a:gd name="connsiteX20" fmla="*/ 1513817 w 2658805"/>
              <a:gd name="connsiteY20" fmla="*/ 127828 h 270952"/>
              <a:gd name="connsiteX21" fmla="*/ 1585378 w 2658805"/>
              <a:gd name="connsiteY21" fmla="*/ 88072 h 270952"/>
              <a:gd name="connsiteX22" fmla="*/ 1712599 w 2658805"/>
              <a:gd name="connsiteY22" fmla="*/ 88072 h 270952"/>
              <a:gd name="connsiteX23" fmla="*/ 1736453 w 2658805"/>
              <a:gd name="connsiteY23" fmla="*/ 72169 h 270952"/>
              <a:gd name="connsiteX24" fmla="*/ 1752356 w 2658805"/>
              <a:gd name="connsiteY24" fmla="*/ 48315 h 270952"/>
              <a:gd name="connsiteX25" fmla="*/ 1823918 w 2658805"/>
              <a:gd name="connsiteY25" fmla="*/ 32413 h 270952"/>
              <a:gd name="connsiteX26" fmla="*/ 1935236 w 2658805"/>
              <a:gd name="connsiteY26" fmla="*/ 48315 h 270952"/>
              <a:gd name="connsiteX27" fmla="*/ 1959090 w 2658805"/>
              <a:gd name="connsiteY27" fmla="*/ 64218 h 270952"/>
              <a:gd name="connsiteX28" fmla="*/ 2126067 w 2658805"/>
              <a:gd name="connsiteY28" fmla="*/ 64218 h 270952"/>
              <a:gd name="connsiteX29" fmla="*/ 2205580 w 2658805"/>
              <a:gd name="connsiteY29" fmla="*/ 119877 h 270952"/>
              <a:gd name="connsiteX30" fmla="*/ 2277142 w 2658805"/>
              <a:gd name="connsiteY30" fmla="*/ 111926 h 270952"/>
              <a:gd name="connsiteX31" fmla="*/ 2324850 w 2658805"/>
              <a:gd name="connsiteY31" fmla="*/ 96023 h 270952"/>
              <a:gd name="connsiteX32" fmla="*/ 2428217 w 2658805"/>
              <a:gd name="connsiteY32" fmla="*/ 88072 h 270952"/>
              <a:gd name="connsiteX33" fmla="*/ 2444119 w 2658805"/>
              <a:gd name="connsiteY33" fmla="*/ 64218 h 270952"/>
              <a:gd name="connsiteX34" fmla="*/ 2467973 w 2658805"/>
              <a:gd name="connsiteY34" fmla="*/ 72169 h 270952"/>
              <a:gd name="connsiteX35" fmla="*/ 2507730 w 2658805"/>
              <a:gd name="connsiteY35" fmla="*/ 80121 h 270952"/>
              <a:gd name="connsiteX36" fmla="*/ 2571340 w 2658805"/>
              <a:gd name="connsiteY36" fmla="*/ 64218 h 270952"/>
              <a:gd name="connsiteX37" fmla="*/ 2595194 w 2658805"/>
              <a:gd name="connsiteY37" fmla="*/ 40364 h 270952"/>
              <a:gd name="connsiteX38" fmla="*/ 2619048 w 2658805"/>
              <a:gd name="connsiteY38" fmla="*/ 24461 h 270952"/>
              <a:gd name="connsiteX39" fmla="*/ 2658805 w 2658805"/>
              <a:gd name="connsiteY39" fmla="*/ 607 h 27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658805" h="270952">
                <a:moveTo>
                  <a:pt x="0" y="233731"/>
                </a:moveTo>
                <a:cubicBezTo>
                  <a:pt x="98066" y="228430"/>
                  <a:pt x="137729" y="227642"/>
                  <a:pt x="170046" y="223244"/>
                </a:cubicBezTo>
                <a:cubicBezTo>
                  <a:pt x="202363" y="218846"/>
                  <a:pt x="185353" y="211615"/>
                  <a:pt x="193900" y="207341"/>
                </a:cubicBezTo>
                <a:cubicBezTo>
                  <a:pt x="201397" y="203593"/>
                  <a:pt x="209572" y="201208"/>
                  <a:pt x="217754" y="199390"/>
                </a:cubicBezTo>
                <a:cubicBezTo>
                  <a:pt x="253441" y="191460"/>
                  <a:pt x="302579" y="187315"/>
                  <a:pt x="337024" y="183487"/>
                </a:cubicBezTo>
                <a:lnTo>
                  <a:pt x="384732" y="167585"/>
                </a:lnTo>
                <a:cubicBezTo>
                  <a:pt x="392683" y="164935"/>
                  <a:pt x="401089" y="163382"/>
                  <a:pt x="408585" y="159634"/>
                </a:cubicBezTo>
                <a:lnTo>
                  <a:pt x="440391" y="143731"/>
                </a:lnTo>
                <a:cubicBezTo>
                  <a:pt x="596436" y="155290"/>
                  <a:pt x="623804" y="168574"/>
                  <a:pt x="750492" y="151682"/>
                </a:cubicBezTo>
                <a:cubicBezTo>
                  <a:pt x="758800" y="150574"/>
                  <a:pt x="766394" y="146381"/>
                  <a:pt x="774345" y="143731"/>
                </a:cubicBezTo>
                <a:cubicBezTo>
                  <a:pt x="840606" y="146381"/>
                  <a:pt x="907122" y="145294"/>
                  <a:pt x="973128" y="151682"/>
                </a:cubicBezTo>
                <a:cubicBezTo>
                  <a:pt x="1083442" y="162358"/>
                  <a:pt x="976366" y="162990"/>
                  <a:pt x="1044690" y="183487"/>
                </a:cubicBezTo>
                <a:cubicBezTo>
                  <a:pt x="1062641" y="188872"/>
                  <a:pt x="1081796" y="188788"/>
                  <a:pt x="1100349" y="191439"/>
                </a:cubicBezTo>
                <a:cubicBezTo>
                  <a:pt x="1108300" y="196740"/>
                  <a:pt x="1117061" y="200992"/>
                  <a:pt x="1124203" y="207341"/>
                </a:cubicBezTo>
                <a:cubicBezTo>
                  <a:pt x="1205906" y="279965"/>
                  <a:pt x="1141625" y="234858"/>
                  <a:pt x="1195765" y="270952"/>
                </a:cubicBezTo>
                <a:cubicBezTo>
                  <a:pt x="1211667" y="268302"/>
                  <a:pt x="1227832" y="266911"/>
                  <a:pt x="1243472" y="263001"/>
                </a:cubicBezTo>
                <a:cubicBezTo>
                  <a:pt x="1259734" y="258935"/>
                  <a:pt x="1274446" y="248082"/>
                  <a:pt x="1291180" y="247098"/>
                </a:cubicBezTo>
                <a:lnTo>
                  <a:pt x="1426352" y="239147"/>
                </a:lnTo>
                <a:cubicBezTo>
                  <a:pt x="1496042" y="169457"/>
                  <a:pt x="1407640" y="254741"/>
                  <a:pt x="1474060" y="199390"/>
                </a:cubicBezTo>
                <a:cubicBezTo>
                  <a:pt x="1482699" y="192191"/>
                  <a:pt x="1489963" y="183487"/>
                  <a:pt x="1497914" y="175536"/>
                </a:cubicBezTo>
                <a:cubicBezTo>
                  <a:pt x="1503215" y="159633"/>
                  <a:pt x="1499869" y="137126"/>
                  <a:pt x="1513817" y="127828"/>
                </a:cubicBezTo>
                <a:cubicBezTo>
                  <a:pt x="1568499" y="91374"/>
                  <a:pt x="1543393" y="102067"/>
                  <a:pt x="1585378" y="88072"/>
                </a:cubicBezTo>
                <a:cubicBezTo>
                  <a:pt x="1630594" y="92182"/>
                  <a:pt x="1669853" y="104102"/>
                  <a:pt x="1712599" y="88072"/>
                </a:cubicBezTo>
                <a:cubicBezTo>
                  <a:pt x="1721547" y="84717"/>
                  <a:pt x="1728502" y="77470"/>
                  <a:pt x="1736453" y="72169"/>
                </a:cubicBezTo>
                <a:cubicBezTo>
                  <a:pt x="1741754" y="64218"/>
                  <a:pt x="1744894" y="54285"/>
                  <a:pt x="1752356" y="48315"/>
                </a:cubicBezTo>
                <a:cubicBezTo>
                  <a:pt x="1762658" y="40074"/>
                  <a:pt x="1823431" y="32494"/>
                  <a:pt x="1823918" y="32413"/>
                </a:cubicBezTo>
                <a:cubicBezTo>
                  <a:pt x="1846258" y="34444"/>
                  <a:pt x="1904644" y="33019"/>
                  <a:pt x="1935236" y="48315"/>
                </a:cubicBezTo>
                <a:cubicBezTo>
                  <a:pt x="1943783" y="52589"/>
                  <a:pt x="1951139" y="58917"/>
                  <a:pt x="1959090" y="64218"/>
                </a:cubicBezTo>
                <a:cubicBezTo>
                  <a:pt x="2014254" y="58702"/>
                  <a:pt x="2070851" y="47978"/>
                  <a:pt x="2126067" y="64218"/>
                </a:cubicBezTo>
                <a:cubicBezTo>
                  <a:pt x="2136805" y="67376"/>
                  <a:pt x="2191764" y="109515"/>
                  <a:pt x="2205580" y="119877"/>
                </a:cubicBezTo>
                <a:cubicBezTo>
                  <a:pt x="2229434" y="117227"/>
                  <a:pt x="2253607" y="116633"/>
                  <a:pt x="2277142" y="111926"/>
                </a:cubicBezTo>
                <a:cubicBezTo>
                  <a:pt x="2293579" y="108639"/>
                  <a:pt x="2308136" y="97309"/>
                  <a:pt x="2324850" y="96023"/>
                </a:cubicBezTo>
                <a:lnTo>
                  <a:pt x="2428217" y="88072"/>
                </a:lnTo>
                <a:cubicBezTo>
                  <a:pt x="2433518" y="80121"/>
                  <a:pt x="2435246" y="67767"/>
                  <a:pt x="2444119" y="64218"/>
                </a:cubicBezTo>
                <a:cubicBezTo>
                  <a:pt x="2451901" y="61105"/>
                  <a:pt x="2459842" y="70136"/>
                  <a:pt x="2467973" y="72169"/>
                </a:cubicBezTo>
                <a:cubicBezTo>
                  <a:pt x="2481084" y="75447"/>
                  <a:pt x="2494478" y="77470"/>
                  <a:pt x="2507730" y="80121"/>
                </a:cubicBezTo>
                <a:cubicBezTo>
                  <a:pt x="2513461" y="78975"/>
                  <a:pt x="2560863" y="71202"/>
                  <a:pt x="2571340" y="64218"/>
                </a:cubicBezTo>
                <a:cubicBezTo>
                  <a:pt x="2580696" y="57981"/>
                  <a:pt x="2586555" y="47563"/>
                  <a:pt x="2595194" y="40364"/>
                </a:cubicBezTo>
                <a:cubicBezTo>
                  <a:pt x="2602535" y="34246"/>
                  <a:pt x="2611097" y="29762"/>
                  <a:pt x="2619048" y="24461"/>
                </a:cubicBezTo>
                <a:cubicBezTo>
                  <a:pt x="2639362" y="-6009"/>
                  <a:pt x="2625395" y="607"/>
                  <a:pt x="2658805" y="607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9" name="Imagem 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024" y="3537203"/>
            <a:ext cx="685830" cy="501904"/>
          </a:xfrm>
          <a:prstGeom prst="rect">
            <a:avLst/>
          </a:prstGeom>
        </p:spPr>
      </p:pic>
      <p:sp>
        <p:nvSpPr>
          <p:cNvPr id="70" name="Fluxograma: Conector 69"/>
          <p:cNvSpPr/>
          <p:nvPr/>
        </p:nvSpPr>
        <p:spPr>
          <a:xfrm>
            <a:off x="9672961" y="3717769"/>
            <a:ext cx="103529" cy="86697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" name="Forma Livre 70"/>
          <p:cNvSpPr/>
          <p:nvPr/>
        </p:nvSpPr>
        <p:spPr>
          <a:xfrm>
            <a:off x="6883021" y="1598412"/>
            <a:ext cx="1310409" cy="3010884"/>
          </a:xfrm>
          <a:custGeom>
            <a:avLst/>
            <a:gdLst>
              <a:gd name="connsiteX0" fmla="*/ 1518249 w 1518249"/>
              <a:gd name="connsiteY0" fmla="*/ 0 h 3424687"/>
              <a:gd name="connsiteX1" fmla="*/ 1423358 w 1518249"/>
              <a:gd name="connsiteY1" fmla="*/ 60385 h 3424687"/>
              <a:gd name="connsiteX2" fmla="*/ 1397479 w 1518249"/>
              <a:gd name="connsiteY2" fmla="*/ 77638 h 3424687"/>
              <a:gd name="connsiteX3" fmla="*/ 1380226 w 1518249"/>
              <a:gd name="connsiteY3" fmla="*/ 103517 h 3424687"/>
              <a:gd name="connsiteX4" fmla="*/ 1362973 w 1518249"/>
              <a:gd name="connsiteY4" fmla="*/ 155276 h 3424687"/>
              <a:gd name="connsiteX5" fmla="*/ 1319841 w 1518249"/>
              <a:gd name="connsiteY5" fmla="*/ 232913 h 3424687"/>
              <a:gd name="connsiteX6" fmla="*/ 1268083 w 1518249"/>
              <a:gd name="connsiteY6" fmla="*/ 267419 h 3424687"/>
              <a:gd name="connsiteX7" fmla="*/ 1250830 w 1518249"/>
              <a:gd name="connsiteY7" fmla="*/ 319178 h 3424687"/>
              <a:gd name="connsiteX8" fmla="*/ 1224950 w 1518249"/>
              <a:gd name="connsiteY8" fmla="*/ 336430 h 3424687"/>
              <a:gd name="connsiteX9" fmla="*/ 1061049 w 1518249"/>
              <a:gd name="connsiteY9" fmla="*/ 353683 h 3424687"/>
              <a:gd name="connsiteX10" fmla="*/ 1017917 w 1518249"/>
              <a:gd name="connsiteY10" fmla="*/ 388189 h 3424687"/>
              <a:gd name="connsiteX11" fmla="*/ 992037 w 1518249"/>
              <a:gd name="connsiteY11" fmla="*/ 396815 h 3424687"/>
              <a:gd name="connsiteX12" fmla="*/ 966158 w 1518249"/>
              <a:gd name="connsiteY12" fmla="*/ 414068 h 3424687"/>
              <a:gd name="connsiteX13" fmla="*/ 862641 w 1518249"/>
              <a:gd name="connsiteY13" fmla="*/ 422695 h 3424687"/>
              <a:gd name="connsiteX14" fmla="*/ 836762 w 1518249"/>
              <a:gd name="connsiteY14" fmla="*/ 431321 h 3424687"/>
              <a:gd name="connsiteX15" fmla="*/ 828135 w 1518249"/>
              <a:gd name="connsiteY15" fmla="*/ 483080 h 3424687"/>
              <a:gd name="connsiteX16" fmla="*/ 810883 w 1518249"/>
              <a:gd name="connsiteY16" fmla="*/ 534838 h 3424687"/>
              <a:gd name="connsiteX17" fmla="*/ 819509 w 1518249"/>
              <a:gd name="connsiteY17" fmla="*/ 586596 h 3424687"/>
              <a:gd name="connsiteX18" fmla="*/ 828135 w 1518249"/>
              <a:gd name="connsiteY18" fmla="*/ 612476 h 3424687"/>
              <a:gd name="connsiteX19" fmla="*/ 836762 w 1518249"/>
              <a:gd name="connsiteY19" fmla="*/ 646981 h 3424687"/>
              <a:gd name="connsiteX20" fmla="*/ 854015 w 1518249"/>
              <a:gd name="connsiteY20" fmla="*/ 698740 h 3424687"/>
              <a:gd name="connsiteX21" fmla="*/ 862641 w 1518249"/>
              <a:gd name="connsiteY21" fmla="*/ 724619 h 3424687"/>
              <a:gd name="connsiteX22" fmla="*/ 828135 w 1518249"/>
              <a:gd name="connsiteY22" fmla="*/ 802257 h 3424687"/>
              <a:gd name="connsiteX23" fmla="*/ 802256 w 1518249"/>
              <a:gd name="connsiteY23" fmla="*/ 810883 h 3424687"/>
              <a:gd name="connsiteX24" fmla="*/ 793630 w 1518249"/>
              <a:gd name="connsiteY24" fmla="*/ 836763 h 3424687"/>
              <a:gd name="connsiteX25" fmla="*/ 776377 w 1518249"/>
              <a:gd name="connsiteY25" fmla="*/ 862642 h 3424687"/>
              <a:gd name="connsiteX26" fmla="*/ 733245 w 1518249"/>
              <a:gd name="connsiteY26" fmla="*/ 931653 h 3424687"/>
              <a:gd name="connsiteX27" fmla="*/ 690113 w 1518249"/>
              <a:gd name="connsiteY27" fmla="*/ 1009291 h 3424687"/>
              <a:gd name="connsiteX28" fmla="*/ 672860 w 1518249"/>
              <a:gd name="connsiteY28" fmla="*/ 1035170 h 3424687"/>
              <a:gd name="connsiteX29" fmla="*/ 655607 w 1518249"/>
              <a:gd name="connsiteY29" fmla="*/ 1061049 h 3424687"/>
              <a:gd name="connsiteX30" fmla="*/ 629728 w 1518249"/>
              <a:gd name="connsiteY30" fmla="*/ 1121434 h 3424687"/>
              <a:gd name="connsiteX31" fmla="*/ 621101 w 1518249"/>
              <a:gd name="connsiteY31" fmla="*/ 1147313 h 3424687"/>
              <a:gd name="connsiteX32" fmla="*/ 569343 w 1518249"/>
              <a:gd name="connsiteY32" fmla="*/ 1164566 h 3424687"/>
              <a:gd name="connsiteX33" fmla="*/ 534837 w 1518249"/>
              <a:gd name="connsiteY33" fmla="*/ 1207698 h 3424687"/>
              <a:gd name="connsiteX34" fmla="*/ 500332 w 1518249"/>
              <a:gd name="connsiteY34" fmla="*/ 1250830 h 3424687"/>
              <a:gd name="connsiteX35" fmla="*/ 491705 w 1518249"/>
              <a:gd name="connsiteY35" fmla="*/ 1276710 h 3424687"/>
              <a:gd name="connsiteX36" fmla="*/ 508958 w 1518249"/>
              <a:gd name="connsiteY36" fmla="*/ 1328468 h 3424687"/>
              <a:gd name="connsiteX37" fmla="*/ 517584 w 1518249"/>
              <a:gd name="connsiteY37" fmla="*/ 1354347 h 3424687"/>
              <a:gd name="connsiteX38" fmla="*/ 526211 w 1518249"/>
              <a:gd name="connsiteY38" fmla="*/ 1380227 h 3424687"/>
              <a:gd name="connsiteX39" fmla="*/ 552090 w 1518249"/>
              <a:gd name="connsiteY39" fmla="*/ 1388853 h 3424687"/>
              <a:gd name="connsiteX40" fmla="*/ 560717 w 1518249"/>
              <a:gd name="connsiteY40" fmla="*/ 1466491 h 3424687"/>
              <a:gd name="connsiteX41" fmla="*/ 526211 w 1518249"/>
              <a:gd name="connsiteY41" fmla="*/ 1518249 h 3424687"/>
              <a:gd name="connsiteX42" fmla="*/ 491705 w 1518249"/>
              <a:gd name="connsiteY42" fmla="*/ 1595887 h 3424687"/>
              <a:gd name="connsiteX43" fmla="*/ 474452 w 1518249"/>
              <a:gd name="connsiteY43" fmla="*/ 1647646 h 3424687"/>
              <a:gd name="connsiteX44" fmla="*/ 465826 w 1518249"/>
              <a:gd name="connsiteY44" fmla="*/ 1673525 h 3424687"/>
              <a:gd name="connsiteX45" fmla="*/ 448573 w 1518249"/>
              <a:gd name="connsiteY45" fmla="*/ 1699404 h 3424687"/>
              <a:gd name="connsiteX46" fmla="*/ 474452 w 1518249"/>
              <a:gd name="connsiteY46" fmla="*/ 1837427 h 3424687"/>
              <a:gd name="connsiteX47" fmla="*/ 491705 w 1518249"/>
              <a:gd name="connsiteY47" fmla="*/ 1863306 h 3424687"/>
              <a:gd name="connsiteX48" fmla="*/ 508958 w 1518249"/>
              <a:gd name="connsiteY48" fmla="*/ 1915064 h 3424687"/>
              <a:gd name="connsiteX49" fmla="*/ 517584 w 1518249"/>
              <a:gd name="connsiteY49" fmla="*/ 1940944 h 3424687"/>
              <a:gd name="connsiteX50" fmla="*/ 526211 w 1518249"/>
              <a:gd name="connsiteY50" fmla="*/ 2035834 h 3424687"/>
              <a:gd name="connsiteX51" fmla="*/ 534837 w 1518249"/>
              <a:gd name="connsiteY51" fmla="*/ 2061713 h 3424687"/>
              <a:gd name="connsiteX52" fmla="*/ 543464 w 1518249"/>
              <a:gd name="connsiteY52" fmla="*/ 2147978 h 3424687"/>
              <a:gd name="connsiteX53" fmla="*/ 552090 w 1518249"/>
              <a:gd name="connsiteY53" fmla="*/ 2182483 h 3424687"/>
              <a:gd name="connsiteX54" fmla="*/ 577969 w 1518249"/>
              <a:gd name="connsiteY54" fmla="*/ 2199736 h 3424687"/>
              <a:gd name="connsiteX55" fmla="*/ 603849 w 1518249"/>
              <a:gd name="connsiteY55" fmla="*/ 2286000 h 3424687"/>
              <a:gd name="connsiteX56" fmla="*/ 612475 w 1518249"/>
              <a:gd name="connsiteY56" fmla="*/ 2311880 h 3424687"/>
              <a:gd name="connsiteX57" fmla="*/ 629728 w 1518249"/>
              <a:gd name="connsiteY57" fmla="*/ 2337759 h 3424687"/>
              <a:gd name="connsiteX58" fmla="*/ 646981 w 1518249"/>
              <a:gd name="connsiteY58" fmla="*/ 2518913 h 3424687"/>
              <a:gd name="connsiteX59" fmla="*/ 629728 w 1518249"/>
              <a:gd name="connsiteY59" fmla="*/ 2656936 h 3424687"/>
              <a:gd name="connsiteX60" fmla="*/ 621101 w 1518249"/>
              <a:gd name="connsiteY60" fmla="*/ 2717321 h 3424687"/>
              <a:gd name="connsiteX61" fmla="*/ 595222 w 1518249"/>
              <a:gd name="connsiteY61" fmla="*/ 2794959 h 3424687"/>
              <a:gd name="connsiteX62" fmla="*/ 569343 w 1518249"/>
              <a:gd name="connsiteY62" fmla="*/ 2846717 h 3424687"/>
              <a:gd name="connsiteX63" fmla="*/ 543464 w 1518249"/>
              <a:gd name="connsiteY63" fmla="*/ 2863970 h 3424687"/>
              <a:gd name="connsiteX64" fmla="*/ 526211 w 1518249"/>
              <a:gd name="connsiteY64" fmla="*/ 2889849 h 3424687"/>
              <a:gd name="connsiteX65" fmla="*/ 500332 w 1518249"/>
              <a:gd name="connsiteY65" fmla="*/ 2898476 h 3424687"/>
              <a:gd name="connsiteX66" fmla="*/ 491705 w 1518249"/>
              <a:gd name="connsiteY66" fmla="*/ 2924355 h 3424687"/>
              <a:gd name="connsiteX67" fmla="*/ 431320 w 1518249"/>
              <a:gd name="connsiteY67" fmla="*/ 3001993 h 3424687"/>
              <a:gd name="connsiteX68" fmla="*/ 388188 w 1518249"/>
              <a:gd name="connsiteY68" fmla="*/ 3045125 h 3424687"/>
              <a:gd name="connsiteX69" fmla="*/ 353683 w 1518249"/>
              <a:gd name="connsiteY69" fmla="*/ 3088257 h 3424687"/>
              <a:gd name="connsiteX70" fmla="*/ 345056 w 1518249"/>
              <a:gd name="connsiteY70" fmla="*/ 3114136 h 3424687"/>
              <a:gd name="connsiteX71" fmla="*/ 319177 w 1518249"/>
              <a:gd name="connsiteY71" fmla="*/ 3140015 h 3424687"/>
              <a:gd name="connsiteX72" fmla="*/ 284671 w 1518249"/>
              <a:gd name="connsiteY72" fmla="*/ 3191774 h 3424687"/>
              <a:gd name="connsiteX73" fmla="*/ 250166 w 1518249"/>
              <a:gd name="connsiteY73" fmla="*/ 3243532 h 3424687"/>
              <a:gd name="connsiteX74" fmla="*/ 232913 w 1518249"/>
              <a:gd name="connsiteY74" fmla="*/ 3269412 h 3424687"/>
              <a:gd name="connsiteX75" fmla="*/ 181154 w 1518249"/>
              <a:gd name="connsiteY75" fmla="*/ 3303917 h 3424687"/>
              <a:gd name="connsiteX76" fmla="*/ 155275 w 1518249"/>
              <a:gd name="connsiteY76" fmla="*/ 3321170 h 3424687"/>
              <a:gd name="connsiteX77" fmla="*/ 129396 w 1518249"/>
              <a:gd name="connsiteY77" fmla="*/ 3329796 h 3424687"/>
              <a:gd name="connsiteX78" fmla="*/ 86264 w 1518249"/>
              <a:gd name="connsiteY78" fmla="*/ 3364302 h 3424687"/>
              <a:gd name="connsiteX79" fmla="*/ 34505 w 1518249"/>
              <a:gd name="connsiteY79" fmla="*/ 3398808 h 3424687"/>
              <a:gd name="connsiteX80" fmla="*/ 0 w 1518249"/>
              <a:gd name="connsiteY80" fmla="*/ 3424687 h 3424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518249" h="3424687">
                <a:moveTo>
                  <a:pt x="1518249" y="0"/>
                </a:moveTo>
                <a:cubicBezTo>
                  <a:pt x="1457345" y="36543"/>
                  <a:pt x="1489057" y="16586"/>
                  <a:pt x="1423358" y="60385"/>
                </a:cubicBezTo>
                <a:lnTo>
                  <a:pt x="1397479" y="77638"/>
                </a:lnTo>
                <a:cubicBezTo>
                  <a:pt x="1391728" y="86264"/>
                  <a:pt x="1384437" y="94043"/>
                  <a:pt x="1380226" y="103517"/>
                </a:cubicBezTo>
                <a:cubicBezTo>
                  <a:pt x="1372840" y="120136"/>
                  <a:pt x="1368724" y="138023"/>
                  <a:pt x="1362973" y="155276"/>
                </a:cubicBezTo>
                <a:cubicBezTo>
                  <a:pt x="1353983" y="182245"/>
                  <a:pt x="1345268" y="215961"/>
                  <a:pt x="1319841" y="232913"/>
                </a:cubicBezTo>
                <a:lnTo>
                  <a:pt x="1268083" y="267419"/>
                </a:lnTo>
                <a:cubicBezTo>
                  <a:pt x="1262332" y="284672"/>
                  <a:pt x="1265962" y="309091"/>
                  <a:pt x="1250830" y="319178"/>
                </a:cubicBezTo>
                <a:cubicBezTo>
                  <a:pt x="1242203" y="324929"/>
                  <a:pt x="1234223" y="331793"/>
                  <a:pt x="1224950" y="336430"/>
                </a:cubicBezTo>
                <a:cubicBezTo>
                  <a:pt x="1181853" y="357978"/>
                  <a:pt x="1073739" y="352890"/>
                  <a:pt x="1061049" y="353683"/>
                </a:cubicBezTo>
                <a:cubicBezTo>
                  <a:pt x="995995" y="375368"/>
                  <a:pt x="1073662" y="343594"/>
                  <a:pt x="1017917" y="388189"/>
                </a:cubicBezTo>
                <a:cubicBezTo>
                  <a:pt x="1010816" y="393869"/>
                  <a:pt x="1000664" y="393940"/>
                  <a:pt x="992037" y="396815"/>
                </a:cubicBezTo>
                <a:cubicBezTo>
                  <a:pt x="983411" y="402566"/>
                  <a:pt x="976324" y="412035"/>
                  <a:pt x="966158" y="414068"/>
                </a:cubicBezTo>
                <a:cubicBezTo>
                  <a:pt x="932205" y="420859"/>
                  <a:pt x="896963" y="418119"/>
                  <a:pt x="862641" y="422695"/>
                </a:cubicBezTo>
                <a:cubicBezTo>
                  <a:pt x="853628" y="423897"/>
                  <a:pt x="845388" y="428446"/>
                  <a:pt x="836762" y="431321"/>
                </a:cubicBezTo>
                <a:cubicBezTo>
                  <a:pt x="833886" y="448574"/>
                  <a:pt x="832377" y="466111"/>
                  <a:pt x="828135" y="483080"/>
                </a:cubicBezTo>
                <a:cubicBezTo>
                  <a:pt x="823724" y="500723"/>
                  <a:pt x="810883" y="534838"/>
                  <a:pt x="810883" y="534838"/>
                </a:cubicBezTo>
                <a:cubicBezTo>
                  <a:pt x="813758" y="552091"/>
                  <a:pt x="815715" y="569522"/>
                  <a:pt x="819509" y="586596"/>
                </a:cubicBezTo>
                <a:cubicBezTo>
                  <a:pt x="821482" y="595473"/>
                  <a:pt x="825637" y="603733"/>
                  <a:pt x="828135" y="612476"/>
                </a:cubicBezTo>
                <a:cubicBezTo>
                  <a:pt x="831392" y="623876"/>
                  <a:pt x="833355" y="635625"/>
                  <a:pt x="836762" y="646981"/>
                </a:cubicBezTo>
                <a:cubicBezTo>
                  <a:pt x="841988" y="664400"/>
                  <a:pt x="848264" y="681487"/>
                  <a:pt x="854015" y="698740"/>
                </a:cubicBezTo>
                <a:lnTo>
                  <a:pt x="862641" y="724619"/>
                </a:lnTo>
                <a:cubicBezTo>
                  <a:pt x="857369" y="740435"/>
                  <a:pt x="846777" y="787344"/>
                  <a:pt x="828135" y="802257"/>
                </a:cubicBezTo>
                <a:cubicBezTo>
                  <a:pt x="821035" y="807937"/>
                  <a:pt x="810882" y="808008"/>
                  <a:pt x="802256" y="810883"/>
                </a:cubicBezTo>
                <a:cubicBezTo>
                  <a:pt x="799381" y="819510"/>
                  <a:pt x="797697" y="828630"/>
                  <a:pt x="793630" y="836763"/>
                </a:cubicBezTo>
                <a:cubicBezTo>
                  <a:pt x="788994" y="846036"/>
                  <a:pt x="780588" y="853168"/>
                  <a:pt x="776377" y="862642"/>
                </a:cubicBezTo>
                <a:cubicBezTo>
                  <a:pt x="746120" y="930719"/>
                  <a:pt x="779800" y="900616"/>
                  <a:pt x="733245" y="931653"/>
                </a:cubicBezTo>
                <a:cubicBezTo>
                  <a:pt x="718061" y="977202"/>
                  <a:pt x="729661" y="949968"/>
                  <a:pt x="690113" y="1009291"/>
                </a:cubicBezTo>
                <a:lnTo>
                  <a:pt x="672860" y="1035170"/>
                </a:lnTo>
                <a:lnTo>
                  <a:pt x="655607" y="1061049"/>
                </a:lnTo>
                <a:cubicBezTo>
                  <a:pt x="637656" y="1132858"/>
                  <a:pt x="659513" y="1061865"/>
                  <a:pt x="629728" y="1121434"/>
                </a:cubicBezTo>
                <a:cubicBezTo>
                  <a:pt x="625661" y="1129567"/>
                  <a:pt x="628500" y="1142028"/>
                  <a:pt x="621101" y="1147313"/>
                </a:cubicBezTo>
                <a:cubicBezTo>
                  <a:pt x="606302" y="1157883"/>
                  <a:pt x="569343" y="1164566"/>
                  <a:pt x="569343" y="1164566"/>
                </a:cubicBezTo>
                <a:cubicBezTo>
                  <a:pt x="547661" y="1229616"/>
                  <a:pt x="579431" y="1151956"/>
                  <a:pt x="534837" y="1207698"/>
                </a:cubicBezTo>
                <a:cubicBezTo>
                  <a:pt x="487216" y="1267224"/>
                  <a:pt x="574499" y="1201387"/>
                  <a:pt x="500332" y="1250830"/>
                </a:cubicBezTo>
                <a:cubicBezTo>
                  <a:pt x="497456" y="1259457"/>
                  <a:pt x="490701" y="1267672"/>
                  <a:pt x="491705" y="1276710"/>
                </a:cubicBezTo>
                <a:cubicBezTo>
                  <a:pt x="493713" y="1294785"/>
                  <a:pt x="503207" y="1311215"/>
                  <a:pt x="508958" y="1328468"/>
                </a:cubicBezTo>
                <a:lnTo>
                  <a:pt x="517584" y="1354347"/>
                </a:lnTo>
                <a:cubicBezTo>
                  <a:pt x="520460" y="1362974"/>
                  <a:pt x="517584" y="1377352"/>
                  <a:pt x="526211" y="1380227"/>
                </a:cubicBezTo>
                <a:lnTo>
                  <a:pt x="552090" y="1388853"/>
                </a:lnTo>
                <a:cubicBezTo>
                  <a:pt x="565029" y="1427670"/>
                  <a:pt x="578688" y="1434143"/>
                  <a:pt x="560717" y="1466491"/>
                </a:cubicBezTo>
                <a:cubicBezTo>
                  <a:pt x="550647" y="1484617"/>
                  <a:pt x="532768" y="1498578"/>
                  <a:pt x="526211" y="1518249"/>
                </a:cubicBezTo>
                <a:cubicBezTo>
                  <a:pt x="505679" y="1579844"/>
                  <a:pt x="519046" y="1554876"/>
                  <a:pt x="491705" y="1595887"/>
                </a:cubicBezTo>
                <a:lnTo>
                  <a:pt x="474452" y="1647646"/>
                </a:lnTo>
                <a:cubicBezTo>
                  <a:pt x="471577" y="1656272"/>
                  <a:pt x="470870" y="1665959"/>
                  <a:pt x="465826" y="1673525"/>
                </a:cubicBezTo>
                <a:lnTo>
                  <a:pt x="448573" y="1699404"/>
                </a:lnTo>
                <a:cubicBezTo>
                  <a:pt x="451608" y="1729752"/>
                  <a:pt x="452720" y="1804830"/>
                  <a:pt x="474452" y="1837427"/>
                </a:cubicBezTo>
                <a:cubicBezTo>
                  <a:pt x="480203" y="1846053"/>
                  <a:pt x="487494" y="1853832"/>
                  <a:pt x="491705" y="1863306"/>
                </a:cubicBezTo>
                <a:cubicBezTo>
                  <a:pt x="499091" y="1879924"/>
                  <a:pt x="503207" y="1897811"/>
                  <a:pt x="508958" y="1915064"/>
                </a:cubicBezTo>
                <a:lnTo>
                  <a:pt x="517584" y="1940944"/>
                </a:lnTo>
                <a:cubicBezTo>
                  <a:pt x="520460" y="1972574"/>
                  <a:pt x="521719" y="2004393"/>
                  <a:pt x="526211" y="2035834"/>
                </a:cubicBezTo>
                <a:cubicBezTo>
                  <a:pt x="527497" y="2044836"/>
                  <a:pt x="533454" y="2052726"/>
                  <a:pt x="534837" y="2061713"/>
                </a:cubicBezTo>
                <a:cubicBezTo>
                  <a:pt x="539231" y="2090275"/>
                  <a:pt x="539377" y="2119370"/>
                  <a:pt x="543464" y="2147978"/>
                </a:cubicBezTo>
                <a:cubicBezTo>
                  <a:pt x="545141" y="2159714"/>
                  <a:pt x="545514" y="2172618"/>
                  <a:pt x="552090" y="2182483"/>
                </a:cubicBezTo>
                <a:cubicBezTo>
                  <a:pt x="557841" y="2191109"/>
                  <a:pt x="569343" y="2193985"/>
                  <a:pt x="577969" y="2199736"/>
                </a:cubicBezTo>
                <a:cubicBezTo>
                  <a:pt x="591008" y="2251890"/>
                  <a:pt x="582845" y="2222986"/>
                  <a:pt x="603849" y="2286000"/>
                </a:cubicBezTo>
                <a:cubicBezTo>
                  <a:pt x="606725" y="2294627"/>
                  <a:pt x="607431" y="2304314"/>
                  <a:pt x="612475" y="2311880"/>
                </a:cubicBezTo>
                <a:lnTo>
                  <a:pt x="629728" y="2337759"/>
                </a:lnTo>
                <a:cubicBezTo>
                  <a:pt x="653144" y="2408011"/>
                  <a:pt x="646981" y="2381954"/>
                  <a:pt x="646981" y="2518913"/>
                </a:cubicBezTo>
                <a:cubicBezTo>
                  <a:pt x="646981" y="2655943"/>
                  <a:pt x="643460" y="2581409"/>
                  <a:pt x="629728" y="2656936"/>
                </a:cubicBezTo>
                <a:cubicBezTo>
                  <a:pt x="626091" y="2676941"/>
                  <a:pt x="625673" y="2697509"/>
                  <a:pt x="621101" y="2717321"/>
                </a:cubicBezTo>
                <a:cubicBezTo>
                  <a:pt x="621094" y="2717352"/>
                  <a:pt x="599540" y="2782004"/>
                  <a:pt x="595222" y="2794959"/>
                </a:cubicBezTo>
                <a:cubicBezTo>
                  <a:pt x="588205" y="2816009"/>
                  <a:pt x="586067" y="2829993"/>
                  <a:pt x="569343" y="2846717"/>
                </a:cubicBezTo>
                <a:cubicBezTo>
                  <a:pt x="562012" y="2854048"/>
                  <a:pt x="552090" y="2858219"/>
                  <a:pt x="543464" y="2863970"/>
                </a:cubicBezTo>
                <a:cubicBezTo>
                  <a:pt x="537713" y="2872596"/>
                  <a:pt x="534307" y="2883372"/>
                  <a:pt x="526211" y="2889849"/>
                </a:cubicBezTo>
                <a:cubicBezTo>
                  <a:pt x="519111" y="2895529"/>
                  <a:pt x="506762" y="2892046"/>
                  <a:pt x="500332" y="2898476"/>
                </a:cubicBezTo>
                <a:cubicBezTo>
                  <a:pt x="493902" y="2904906"/>
                  <a:pt x="496121" y="2916406"/>
                  <a:pt x="491705" y="2924355"/>
                </a:cubicBezTo>
                <a:cubicBezTo>
                  <a:pt x="448100" y="3002843"/>
                  <a:pt x="473234" y="2951696"/>
                  <a:pt x="431320" y="3001993"/>
                </a:cubicBezTo>
                <a:cubicBezTo>
                  <a:pt x="395376" y="3045125"/>
                  <a:pt x="435633" y="3013494"/>
                  <a:pt x="388188" y="3045125"/>
                </a:cubicBezTo>
                <a:cubicBezTo>
                  <a:pt x="366507" y="3110170"/>
                  <a:pt x="398275" y="3032518"/>
                  <a:pt x="353683" y="3088257"/>
                </a:cubicBezTo>
                <a:cubicBezTo>
                  <a:pt x="348003" y="3095357"/>
                  <a:pt x="350100" y="3106570"/>
                  <a:pt x="345056" y="3114136"/>
                </a:cubicBezTo>
                <a:cubicBezTo>
                  <a:pt x="338289" y="3124287"/>
                  <a:pt x="326667" y="3130385"/>
                  <a:pt x="319177" y="3140015"/>
                </a:cubicBezTo>
                <a:cubicBezTo>
                  <a:pt x="306447" y="3156383"/>
                  <a:pt x="296173" y="3174521"/>
                  <a:pt x="284671" y="3191774"/>
                </a:cubicBezTo>
                <a:lnTo>
                  <a:pt x="250166" y="3243532"/>
                </a:lnTo>
                <a:cubicBezTo>
                  <a:pt x="244415" y="3252159"/>
                  <a:pt x="241540" y="3263661"/>
                  <a:pt x="232913" y="3269412"/>
                </a:cubicBezTo>
                <a:lnTo>
                  <a:pt x="181154" y="3303917"/>
                </a:lnTo>
                <a:cubicBezTo>
                  <a:pt x="172528" y="3309668"/>
                  <a:pt x="165111" y="3317892"/>
                  <a:pt x="155275" y="3321170"/>
                </a:cubicBezTo>
                <a:lnTo>
                  <a:pt x="129396" y="3329796"/>
                </a:lnTo>
                <a:cubicBezTo>
                  <a:pt x="97517" y="3377615"/>
                  <a:pt x="130382" y="3339792"/>
                  <a:pt x="86264" y="3364302"/>
                </a:cubicBezTo>
                <a:cubicBezTo>
                  <a:pt x="68138" y="3374372"/>
                  <a:pt x="54177" y="3392251"/>
                  <a:pt x="34505" y="3398808"/>
                </a:cubicBezTo>
                <a:cubicBezTo>
                  <a:pt x="2526" y="3409467"/>
                  <a:pt x="12692" y="3399301"/>
                  <a:pt x="0" y="3424687"/>
                </a:cubicBezTo>
              </a:path>
            </a:pathLst>
          </a:custGeom>
          <a:noFill/>
          <a:ln w="41275">
            <a:solidFill>
              <a:srgbClr val="3CA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2" name="Imagem 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0885" y="2159818"/>
            <a:ext cx="607297" cy="444432"/>
          </a:xfrm>
          <a:prstGeom prst="rect">
            <a:avLst/>
          </a:prstGeom>
        </p:spPr>
      </p:pic>
      <p:sp>
        <p:nvSpPr>
          <p:cNvPr id="75" name="Fluxograma: Conector 74"/>
          <p:cNvSpPr/>
          <p:nvPr/>
        </p:nvSpPr>
        <p:spPr>
          <a:xfrm>
            <a:off x="7358286" y="3953265"/>
            <a:ext cx="103529" cy="86697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6" name="CaixaDeTexto 75"/>
          <p:cNvSpPr txBox="1"/>
          <p:nvPr/>
        </p:nvSpPr>
        <p:spPr>
          <a:xfrm>
            <a:off x="6318518" y="3751582"/>
            <a:ext cx="964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b="1" dirty="0">
                <a:solidFill>
                  <a:srgbClr val="0070C0"/>
                </a:solidFill>
              </a:rPr>
              <a:t>Lages</a:t>
            </a:r>
          </a:p>
        </p:txBody>
      </p:sp>
      <p:pic>
        <p:nvPicPr>
          <p:cNvPr id="77" name="Imagem 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719" y="431010"/>
            <a:ext cx="1283180" cy="940926"/>
          </a:xfrm>
          <a:prstGeom prst="rect">
            <a:avLst/>
          </a:prstGeom>
        </p:spPr>
      </p:pic>
      <p:sp>
        <p:nvSpPr>
          <p:cNvPr id="79" name="CaixaDeTexto 78">
            <a:extLst>
              <a:ext uri="{FF2B5EF4-FFF2-40B4-BE49-F238E27FC236}">
                <a16:creationId xmlns:a16="http://schemas.microsoft.com/office/drawing/2014/main" id="{71D299C4-F7C0-4AA6-AC1C-501BF4256057}"/>
              </a:ext>
            </a:extLst>
          </p:cNvPr>
          <p:cNvSpPr txBox="1"/>
          <p:nvPr/>
        </p:nvSpPr>
        <p:spPr>
          <a:xfrm>
            <a:off x="1716174" y="445760"/>
            <a:ext cx="4565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>
                <a:solidFill>
                  <a:srgbClr val="0070C0"/>
                </a:solidFill>
                <a:cs typeface="Calibri" panose="020F0502020204030204" pitchFamily="34" charset="0"/>
              </a:rPr>
              <a:t>Corredor Logístico Rodoviário</a:t>
            </a:r>
          </a:p>
          <a:p>
            <a:r>
              <a:rPr lang="pt-BR" b="1" i="1" dirty="0">
                <a:solidFill>
                  <a:srgbClr val="0070C0"/>
                </a:solidFill>
                <a:cs typeface="Calibri" panose="020F0502020204030204" pitchFamily="34" charset="0"/>
              </a:rPr>
              <a:t>+ Segura e Eficiente </a:t>
            </a:r>
          </a:p>
        </p:txBody>
      </p:sp>
      <p:sp>
        <p:nvSpPr>
          <p:cNvPr id="80" name="CaixaDeTexto 79"/>
          <p:cNvSpPr txBox="1"/>
          <p:nvPr/>
        </p:nvSpPr>
        <p:spPr>
          <a:xfrm>
            <a:off x="3562897" y="4340329"/>
            <a:ext cx="39815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0070C0"/>
                </a:solidFill>
              </a:rPr>
              <a:t>Segmento Florianópolis- Lages: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0070C0"/>
                </a:solidFill>
              </a:rPr>
              <a:t>Implantação de faixas adicionais em aclives da Rodovia (onde acontecem as ultrapassagens mais perigosas);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0070C0"/>
                </a:solidFill>
              </a:rPr>
              <a:t>Readequações e melhorias em interseções;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0070C0"/>
                </a:solidFill>
              </a:rPr>
              <a:t>Relocações de sarjetas de drenagens;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0070C0"/>
                </a:solidFill>
              </a:rPr>
              <a:t>Reforço da sinalização horizontal e vertical.</a:t>
            </a:r>
          </a:p>
        </p:txBody>
      </p:sp>
    </p:spTree>
    <p:extLst>
      <p:ext uri="{BB962C8B-B14F-4D97-AF65-F5344CB8AC3E}">
        <p14:creationId xmlns:p14="http://schemas.microsoft.com/office/powerpoint/2010/main" val="202538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aixaDeTexto 127"/>
          <p:cNvSpPr txBox="1"/>
          <p:nvPr/>
        </p:nvSpPr>
        <p:spPr>
          <a:xfrm>
            <a:off x="7692254" y="3728270"/>
            <a:ext cx="583409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pt-BR" sz="2100" b="1" i="1" dirty="0">
                <a:solidFill>
                  <a:schemeClr val="bg1"/>
                </a:solidFill>
                <a:ea typeface="Verdana" panose="020B0604030504040204" pitchFamily="34" charset="0"/>
                <a:cs typeface="NeoSans"/>
              </a:rPr>
              <a:t>SC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933326" y="1250539"/>
            <a:ext cx="9231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i="1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Investimento estimado para execução das faixas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460999" y="1834922"/>
            <a:ext cx="25602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i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Adicionais</a:t>
            </a:r>
            <a:r>
              <a:rPr lang="pt-BR" sz="1800" b="1" i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pt-BR" sz="2800" b="1" i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Prioritárias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515938" y="4123894"/>
            <a:ext cx="25602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i="1" dirty="0">
                <a:solidFill>
                  <a:srgbClr val="0070C0"/>
                </a:solidFill>
                <a:cs typeface="Arial" panose="020B0604020202020204" pitchFamily="34" charset="0"/>
              </a:rPr>
              <a:t>Adicionais Sugeridas</a:t>
            </a:r>
            <a:endParaRPr lang="pt-BR" sz="2800" b="1" i="1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5" name="Agrupar 44"/>
          <p:cNvGrpSpPr/>
          <p:nvPr/>
        </p:nvGrpSpPr>
        <p:grpSpPr>
          <a:xfrm>
            <a:off x="515938" y="680989"/>
            <a:ext cx="663575" cy="636588"/>
            <a:chOff x="4556126" y="3078163"/>
            <a:chExt cx="663575" cy="636588"/>
          </a:xfrm>
        </p:grpSpPr>
        <p:sp>
          <p:nvSpPr>
            <p:cNvPr id="46" name="Freeform 79"/>
            <p:cNvSpPr>
              <a:spLocks/>
            </p:cNvSpPr>
            <p:nvPr/>
          </p:nvSpPr>
          <p:spPr bwMode="auto">
            <a:xfrm>
              <a:off x="4827588" y="3289300"/>
              <a:ext cx="120650" cy="214313"/>
            </a:xfrm>
            <a:custGeom>
              <a:avLst/>
              <a:gdLst>
                <a:gd name="T0" fmla="*/ 0 w 76"/>
                <a:gd name="T1" fmla="*/ 106 h 135"/>
                <a:gd name="T2" fmla="*/ 0 w 76"/>
                <a:gd name="T3" fmla="*/ 116 h 135"/>
                <a:gd name="T4" fmla="*/ 0 w 76"/>
                <a:gd name="T5" fmla="*/ 116 h 135"/>
                <a:gd name="T6" fmla="*/ 0 w 76"/>
                <a:gd name="T7" fmla="*/ 122 h 135"/>
                <a:gd name="T8" fmla="*/ 5 w 76"/>
                <a:gd name="T9" fmla="*/ 129 h 135"/>
                <a:gd name="T10" fmla="*/ 12 w 76"/>
                <a:gd name="T11" fmla="*/ 133 h 135"/>
                <a:gd name="T12" fmla="*/ 18 w 76"/>
                <a:gd name="T13" fmla="*/ 135 h 135"/>
                <a:gd name="T14" fmla="*/ 57 w 76"/>
                <a:gd name="T15" fmla="*/ 135 h 135"/>
                <a:gd name="T16" fmla="*/ 57 w 76"/>
                <a:gd name="T17" fmla="*/ 135 h 135"/>
                <a:gd name="T18" fmla="*/ 65 w 76"/>
                <a:gd name="T19" fmla="*/ 133 h 135"/>
                <a:gd name="T20" fmla="*/ 71 w 76"/>
                <a:gd name="T21" fmla="*/ 129 h 135"/>
                <a:gd name="T22" fmla="*/ 74 w 76"/>
                <a:gd name="T23" fmla="*/ 122 h 135"/>
                <a:gd name="T24" fmla="*/ 76 w 76"/>
                <a:gd name="T25" fmla="*/ 116 h 135"/>
                <a:gd name="T26" fmla="*/ 76 w 76"/>
                <a:gd name="T27" fmla="*/ 90 h 135"/>
                <a:gd name="T28" fmla="*/ 76 w 76"/>
                <a:gd name="T29" fmla="*/ 90 h 135"/>
                <a:gd name="T30" fmla="*/ 74 w 76"/>
                <a:gd name="T31" fmla="*/ 85 h 135"/>
                <a:gd name="T32" fmla="*/ 73 w 76"/>
                <a:gd name="T33" fmla="*/ 80 h 135"/>
                <a:gd name="T34" fmla="*/ 68 w 76"/>
                <a:gd name="T35" fmla="*/ 76 h 135"/>
                <a:gd name="T36" fmla="*/ 63 w 76"/>
                <a:gd name="T37" fmla="*/ 72 h 135"/>
                <a:gd name="T38" fmla="*/ 13 w 76"/>
                <a:gd name="T39" fmla="*/ 63 h 135"/>
                <a:gd name="T40" fmla="*/ 13 w 76"/>
                <a:gd name="T41" fmla="*/ 63 h 135"/>
                <a:gd name="T42" fmla="*/ 7 w 76"/>
                <a:gd name="T43" fmla="*/ 60 h 135"/>
                <a:gd name="T44" fmla="*/ 4 w 76"/>
                <a:gd name="T45" fmla="*/ 55 h 135"/>
                <a:gd name="T46" fmla="*/ 0 w 76"/>
                <a:gd name="T47" fmla="*/ 50 h 135"/>
                <a:gd name="T48" fmla="*/ 0 w 76"/>
                <a:gd name="T49" fmla="*/ 45 h 135"/>
                <a:gd name="T50" fmla="*/ 0 w 76"/>
                <a:gd name="T51" fmla="*/ 19 h 135"/>
                <a:gd name="T52" fmla="*/ 0 w 76"/>
                <a:gd name="T53" fmla="*/ 19 h 135"/>
                <a:gd name="T54" fmla="*/ 0 w 76"/>
                <a:gd name="T55" fmla="*/ 13 h 135"/>
                <a:gd name="T56" fmla="*/ 5 w 76"/>
                <a:gd name="T57" fmla="*/ 7 h 135"/>
                <a:gd name="T58" fmla="*/ 12 w 76"/>
                <a:gd name="T59" fmla="*/ 2 h 135"/>
                <a:gd name="T60" fmla="*/ 18 w 76"/>
                <a:gd name="T61" fmla="*/ 0 h 135"/>
                <a:gd name="T62" fmla="*/ 57 w 76"/>
                <a:gd name="T63" fmla="*/ 0 h 135"/>
                <a:gd name="T64" fmla="*/ 57 w 76"/>
                <a:gd name="T65" fmla="*/ 0 h 135"/>
                <a:gd name="T66" fmla="*/ 65 w 76"/>
                <a:gd name="T67" fmla="*/ 2 h 135"/>
                <a:gd name="T68" fmla="*/ 71 w 76"/>
                <a:gd name="T69" fmla="*/ 7 h 135"/>
                <a:gd name="T70" fmla="*/ 74 w 76"/>
                <a:gd name="T71" fmla="*/ 13 h 135"/>
                <a:gd name="T72" fmla="*/ 76 w 76"/>
                <a:gd name="T73" fmla="*/ 19 h 135"/>
                <a:gd name="T74" fmla="*/ 76 w 76"/>
                <a:gd name="T75" fmla="*/ 3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6" h="135">
                  <a:moveTo>
                    <a:pt x="0" y="106"/>
                  </a:moveTo>
                  <a:lnTo>
                    <a:pt x="0" y="116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5" y="129"/>
                  </a:lnTo>
                  <a:lnTo>
                    <a:pt x="12" y="133"/>
                  </a:lnTo>
                  <a:lnTo>
                    <a:pt x="18" y="135"/>
                  </a:lnTo>
                  <a:lnTo>
                    <a:pt x="57" y="135"/>
                  </a:lnTo>
                  <a:lnTo>
                    <a:pt x="57" y="135"/>
                  </a:lnTo>
                  <a:lnTo>
                    <a:pt x="65" y="133"/>
                  </a:lnTo>
                  <a:lnTo>
                    <a:pt x="71" y="129"/>
                  </a:lnTo>
                  <a:lnTo>
                    <a:pt x="74" y="122"/>
                  </a:lnTo>
                  <a:lnTo>
                    <a:pt x="76" y="116"/>
                  </a:lnTo>
                  <a:lnTo>
                    <a:pt x="76" y="90"/>
                  </a:lnTo>
                  <a:lnTo>
                    <a:pt x="76" y="90"/>
                  </a:lnTo>
                  <a:lnTo>
                    <a:pt x="74" y="85"/>
                  </a:lnTo>
                  <a:lnTo>
                    <a:pt x="73" y="80"/>
                  </a:lnTo>
                  <a:lnTo>
                    <a:pt x="68" y="76"/>
                  </a:lnTo>
                  <a:lnTo>
                    <a:pt x="63" y="72"/>
                  </a:lnTo>
                  <a:lnTo>
                    <a:pt x="13" y="63"/>
                  </a:lnTo>
                  <a:lnTo>
                    <a:pt x="13" y="63"/>
                  </a:lnTo>
                  <a:lnTo>
                    <a:pt x="7" y="60"/>
                  </a:lnTo>
                  <a:lnTo>
                    <a:pt x="4" y="55"/>
                  </a:lnTo>
                  <a:lnTo>
                    <a:pt x="0" y="50"/>
                  </a:lnTo>
                  <a:lnTo>
                    <a:pt x="0" y="45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5" y="7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65" y="2"/>
                  </a:lnTo>
                  <a:lnTo>
                    <a:pt x="71" y="7"/>
                  </a:lnTo>
                  <a:lnTo>
                    <a:pt x="74" y="13"/>
                  </a:lnTo>
                  <a:lnTo>
                    <a:pt x="76" y="19"/>
                  </a:lnTo>
                  <a:lnTo>
                    <a:pt x="76" y="39"/>
                  </a:lnTo>
                </a:path>
              </a:pathLst>
            </a:custGeom>
            <a:noFill/>
            <a:ln w="30163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7F7F7F"/>
                </a:solidFill>
              </a:endParaRPr>
            </a:p>
          </p:txBody>
        </p:sp>
        <p:sp>
          <p:nvSpPr>
            <p:cNvPr id="47" name="Line 80"/>
            <p:cNvSpPr>
              <a:spLocks noChangeShapeType="1"/>
            </p:cNvSpPr>
            <p:nvPr/>
          </p:nvSpPr>
          <p:spPr bwMode="auto">
            <a:xfrm flipV="1">
              <a:off x="4886326" y="3230563"/>
              <a:ext cx="0" cy="58738"/>
            </a:xfrm>
            <a:prstGeom prst="line">
              <a:avLst/>
            </a:prstGeom>
            <a:noFill/>
            <a:ln w="30163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7F7F7F"/>
                </a:solidFill>
              </a:endParaRPr>
            </a:p>
          </p:txBody>
        </p:sp>
        <p:sp>
          <p:nvSpPr>
            <p:cNvPr id="48" name="Line 81"/>
            <p:cNvSpPr>
              <a:spLocks noChangeShapeType="1"/>
            </p:cNvSpPr>
            <p:nvPr/>
          </p:nvSpPr>
          <p:spPr bwMode="auto">
            <a:xfrm>
              <a:off x="4886326" y="3503613"/>
              <a:ext cx="0" cy="58738"/>
            </a:xfrm>
            <a:prstGeom prst="line">
              <a:avLst/>
            </a:prstGeom>
            <a:noFill/>
            <a:ln w="30163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7F7F7F"/>
                </a:solidFill>
              </a:endParaRPr>
            </a:p>
          </p:txBody>
        </p:sp>
        <p:sp>
          <p:nvSpPr>
            <p:cNvPr id="49" name="Freeform 82"/>
            <p:cNvSpPr>
              <a:spLocks/>
            </p:cNvSpPr>
            <p:nvPr/>
          </p:nvSpPr>
          <p:spPr bwMode="auto">
            <a:xfrm>
              <a:off x="4556126" y="3167063"/>
              <a:ext cx="330200" cy="547688"/>
            </a:xfrm>
            <a:custGeom>
              <a:avLst/>
              <a:gdLst>
                <a:gd name="T0" fmla="*/ 123 w 208"/>
                <a:gd name="T1" fmla="*/ 270 h 345"/>
                <a:gd name="T2" fmla="*/ 123 w 208"/>
                <a:gd name="T3" fmla="*/ 270 h 345"/>
                <a:gd name="T4" fmla="*/ 112 w 208"/>
                <a:gd name="T5" fmla="*/ 260 h 345"/>
                <a:gd name="T6" fmla="*/ 103 w 208"/>
                <a:gd name="T7" fmla="*/ 250 h 345"/>
                <a:gd name="T8" fmla="*/ 95 w 208"/>
                <a:gd name="T9" fmla="*/ 239 h 345"/>
                <a:gd name="T10" fmla="*/ 88 w 208"/>
                <a:gd name="T11" fmla="*/ 226 h 345"/>
                <a:gd name="T12" fmla="*/ 82 w 208"/>
                <a:gd name="T13" fmla="*/ 214 h 345"/>
                <a:gd name="T14" fmla="*/ 78 w 208"/>
                <a:gd name="T15" fmla="*/ 201 h 345"/>
                <a:gd name="T16" fmla="*/ 75 w 208"/>
                <a:gd name="T17" fmla="*/ 186 h 345"/>
                <a:gd name="T18" fmla="*/ 75 w 208"/>
                <a:gd name="T19" fmla="*/ 172 h 345"/>
                <a:gd name="T20" fmla="*/ 75 w 208"/>
                <a:gd name="T21" fmla="*/ 172 h 345"/>
                <a:gd name="T22" fmla="*/ 75 w 208"/>
                <a:gd name="T23" fmla="*/ 156 h 345"/>
                <a:gd name="T24" fmla="*/ 78 w 208"/>
                <a:gd name="T25" fmla="*/ 141 h 345"/>
                <a:gd name="T26" fmla="*/ 83 w 208"/>
                <a:gd name="T27" fmla="*/ 127 h 345"/>
                <a:gd name="T28" fmla="*/ 88 w 208"/>
                <a:gd name="T29" fmla="*/ 114 h 345"/>
                <a:gd name="T30" fmla="*/ 114 w 208"/>
                <a:gd name="T31" fmla="*/ 135 h 345"/>
                <a:gd name="T32" fmla="*/ 125 w 208"/>
                <a:gd name="T33" fmla="*/ 0 h 345"/>
                <a:gd name="T34" fmla="*/ 0 w 208"/>
                <a:gd name="T35" fmla="*/ 44 h 345"/>
                <a:gd name="T36" fmla="*/ 26 w 208"/>
                <a:gd name="T37" fmla="*/ 64 h 345"/>
                <a:gd name="T38" fmla="*/ 26 w 208"/>
                <a:gd name="T39" fmla="*/ 64 h 345"/>
                <a:gd name="T40" fmla="*/ 19 w 208"/>
                <a:gd name="T41" fmla="*/ 84 h 345"/>
                <a:gd name="T42" fmla="*/ 13 w 208"/>
                <a:gd name="T43" fmla="*/ 103 h 345"/>
                <a:gd name="T44" fmla="*/ 10 w 208"/>
                <a:gd name="T45" fmla="*/ 124 h 345"/>
                <a:gd name="T46" fmla="*/ 10 w 208"/>
                <a:gd name="T47" fmla="*/ 145 h 345"/>
                <a:gd name="T48" fmla="*/ 10 w 208"/>
                <a:gd name="T49" fmla="*/ 145 h 345"/>
                <a:gd name="T50" fmla="*/ 10 w 208"/>
                <a:gd name="T51" fmla="*/ 165 h 345"/>
                <a:gd name="T52" fmla="*/ 13 w 208"/>
                <a:gd name="T53" fmla="*/ 185 h 345"/>
                <a:gd name="T54" fmla="*/ 18 w 208"/>
                <a:gd name="T55" fmla="*/ 204 h 345"/>
                <a:gd name="T56" fmla="*/ 24 w 208"/>
                <a:gd name="T57" fmla="*/ 223 h 345"/>
                <a:gd name="T58" fmla="*/ 34 w 208"/>
                <a:gd name="T59" fmla="*/ 239 h 345"/>
                <a:gd name="T60" fmla="*/ 43 w 208"/>
                <a:gd name="T61" fmla="*/ 257 h 345"/>
                <a:gd name="T62" fmla="*/ 54 w 208"/>
                <a:gd name="T63" fmla="*/ 271 h 345"/>
                <a:gd name="T64" fmla="*/ 67 w 208"/>
                <a:gd name="T65" fmla="*/ 286 h 345"/>
                <a:gd name="T66" fmla="*/ 82 w 208"/>
                <a:gd name="T67" fmla="*/ 299 h 345"/>
                <a:gd name="T68" fmla="*/ 98 w 208"/>
                <a:gd name="T69" fmla="*/ 310 h 345"/>
                <a:gd name="T70" fmla="*/ 114 w 208"/>
                <a:gd name="T71" fmla="*/ 321 h 345"/>
                <a:gd name="T72" fmla="*/ 131 w 208"/>
                <a:gd name="T73" fmla="*/ 329 h 345"/>
                <a:gd name="T74" fmla="*/ 149 w 208"/>
                <a:gd name="T75" fmla="*/ 335 h 345"/>
                <a:gd name="T76" fmla="*/ 168 w 208"/>
                <a:gd name="T77" fmla="*/ 340 h 345"/>
                <a:gd name="T78" fmla="*/ 189 w 208"/>
                <a:gd name="T79" fmla="*/ 343 h 345"/>
                <a:gd name="T80" fmla="*/ 208 w 208"/>
                <a:gd name="T81" fmla="*/ 345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8" h="345">
                  <a:moveTo>
                    <a:pt x="123" y="270"/>
                  </a:moveTo>
                  <a:lnTo>
                    <a:pt x="123" y="270"/>
                  </a:lnTo>
                  <a:lnTo>
                    <a:pt x="112" y="260"/>
                  </a:lnTo>
                  <a:lnTo>
                    <a:pt x="103" y="250"/>
                  </a:lnTo>
                  <a:lnTo>
                    <a:pt x="95" y="239"/>
                  </a:lnTo>
                  <a:lnTo>
                    <a:pt x="88" y="226"/>
                  </a:lnTo>
                  <a:lnTo>
                    <a:pt x="82" y="214"/>
                  </a:lnTo>
                  <a:lnTo>
                    <a:pt x="78" y="201"/>
                  </a:lnTo>
                  <a:lnTo>
                    <a:pt x="75" y="186"/>
                  </a:lnTo>
                  <a:lnTo>
                    <a:pt x="75" y="172"/>
                  </a:lnTo>
                  <a:lnTo>
                    <a:pt x="75" y="172"/>
                  </a:lnTo>
                  <a:lnTo>
                    <a:pt x="75" y="156"/>
                  </a:lnTo>
                  <a:lnTo>
                    <a:pt x="78" y="141"/>
                  </a:lnTo>
                  <a:lnTo>
                    <a:pt x="83" y="127"/>
                  </a:lnTo>
                  <a:lnTo>
                    <a:pt x="88" y="114"/>
                  </a:lnTo>
                  <a:lnTo>
                    <a:pt x="114" y="135"/>
                  </a:lnTo>
                  <a:lnTo>
                    <a:pt x="125" y="0"/>
                  </a:lnTo>
                  <a:lnTo>
                    <a:pt x="0" y="44"/>
                  </a:lnTo>
                  <a:lnTo>
                    <a:pt x="26" y="64"/>
                  </a:lnTo>
                  <a:lnTo>
                    <a:pt x="26" y="64"/>
                  </a:lnTo>
                  <a:lnTo>
                    <a:pt x="19" y="84"/>
                  </a:lnTo>
                  <a:lnTo>
                    <a:pt x="13" y="103"/>
                  </a:lnTo>
                  <a:lnTo>
                    <a:pt x="10" y="124"/>
                  </a:lnTo>
                  <a:lnTo>
                    <a:pt x="10" y="145"/>
                  </a:lnTo>
                  <a:lnTo>
                    <a:pt x="10" y="145"/>
                  </a:lnTo>
                  <a:lnTo>
                    <a:pt x="10" y="165"/>
                  </a:lnTo>
                  <a:lnTo>
                    <a:pt x="13" y="185"/>
                  </a:lnTo>
                  <a:lnTo>
                    <a:pt x="18" y="204"/>
                  </a:lnTo>
                  <a:lnTo>
                    <a:pt x="24" y="223"/>
                  </a:lnTo>
                  <a:lnTo>
                    <a:pt x="34" y="239"/>
                  </a:lnTo>
                  <a:lnTo>
                    <a:pt x="43" y="257"/>
                  </a:lnTo>
                  <a:lnTo>
                    <a:pt x="54" y="271"/>
                  </a:lnTo>
                  <a:lnTo>
                    <a:pt x="67" y="286"/>
                  </a:lnTo>
                  <a:lnTo>
                    <a:pt x="82" y="299"/>
                  </a:lnTo>
                  <a:lnTo>
                    <a:pt x="98" y="310"/>
                  </a:lnTo>
                  <a:lnTo>
                    <a:pt x="114" y="321"/>
                  </a:lnTo>
                  <a:lnTo>
                    <a:pt x="131" y="329"/>
                  </a:lnTo>
                  <a:lnTo>
                    <a:pt x="149" y="335"/>
                  </a:lnTo>
                  <a:lnTo>
                    <a:pt x="168" y="340"/>
                  </a:lnTo>
                  <a:lnTo>
                    <a:pt x="189" y="343"/>
                  </a:lnTo>
                  <a:lnTo>
                    <a:pt x="208" y="345"/>
                  </a:lnTo>
                </a:path>
              </a:pathLst>
            </a:custGeom>
            <a:noFill/>
            <a:ln w="30163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7F7F7F"/>
                </a:solidFill>
              </a:endParaRPr>
            </a:p>
          </p:txBody>
        </p:sp>
        <p:sp>
          <p:nvSpPr>
            <p:cNvPr id="50" name="Freeform 83"/>
            <p:cNvSpPr>
              <a:spLocks/>
            </p:cNvSpPr>
            <p:nvPr/>
          </p:nvSpPr>
          <p:spPr bwMode="auto">
            <a:xfrm>
              <a:off x="4886326" y="3078163"/>
              <a:ext cx="333375" cy="547688"/>
            </a:xfrm>
            <a:custGeom>
              <a:avLst/>
              <a:gdLst>
                <a:gd name="T0" fmla="*/ 87 w 210"/>
                <a:gd name="T1" fmla="*/ 75 h 345"/>
                <a:gd name="T2" fmla="*/ 87 w 210"/>
                <a:gd name="T3" fmla="*/ 75 h 345"/>
                <a:gd name="T4" fmla="*/ 97 w 210"/>
                <a:gd name="T5" fmla="*/ 85 h 345"/>
                <a:gd name="T6" fmla="*/ 106 w 210"/>
                <a:gd name="T7" fmla="*/ 95 h 345"/>
                <a:gd name="T8" fmla="*/ 114 w 210"/>
                <a:gd name="T9" fmla="*/ 106 h 345"/>
                <a:gd name="T10" fmla="*/ 122 w 210"/>
                <a:gd name="T11" fmla="*/ 119 h 345"/>
                <a:gd name="T12" fmla="*/ 127 w 210"/>
                <a:gd name="T13" fmla="*/ 132 h 345"/>
                <a:gd name="T14" fmla="*/ 132 w 210"/>
                <a:gd name="T15" fmla="*/ 144 h 345"/>
                <a:gd name="T16" fmla="*/ 133 w 210"/>
                <a:gd name="T17" fmla="*/ 159 h 345"/>
                <a:gd name="T18" fmla="*/ 135 w 210"/>
                <a:gd name="T19" fmla="*/ 173 h 345"/>
                <a:gd name="T20" fmla="*/ 135 w 210"/>
                <a:gd name="T21" fmla="*/ 173 h 345"/>
                <a:gd name="T22" fmla="*/ 133 w 210"/>
                <a:gd name="T23" fmla="*/ 189 h 345"/>
                <a:gd name="T24" fmla="*/ 132 w 210"/>
                <a:gd name="T25" fmla="*/ 204 h 345"/>
                <a:gd name="T26" fmla="*/ 127 w 210"/>
                <a:gd name="T27" fmla="*/ 218 h 345"/>
                <a:gd name="T28" fmla="*/ 121 w 210"/>
                <a:gd name="T29" fmla="*/ 231 h 345"/>
                <a:gd name="T30" fmla="*/ 97 w 210"/>
                <a:gd name="T31" fmla="*/ 210 h 345"/>
                <a:gd name="T32" fmla="*/ 84 w 210"/>
                <a:gd name="T33" fmla="*/ 345 h 345"/>
                <a:gd name="T34" fmla="*/ 210 w 210"/>
                <a:gd name="T35" fmla="*/ 302 h 345"/>
                <a:gd name="T36" fmla="*/ 183 w 210"/>
                <a:gd name="T37" fmla="*/ 281 h 345"/>
                <a:gd name="T38" fmla="*/ 183 w 210"/>
                <a:gd name="T39" fmla="*/ 281 h 345"/>
                <a:gd name="T40" fmla="*/ 191 w 210"/>
                <a:gd name="T41" fmla="*/ 262 h 345"/>
                <a:gd name="T42" fmla="*/ 196 w 210"/>
                <a:gd name="T43" fmla="*/ 242 h 345"/>
                <a:gd name="T44" fmla="*/ 199 w 210"/>
                <a:gd name="T45" fmla="*/ 221 h 345"/>
                <a:gd name="T46" fmla="*/ 201 w 210"/>
                <a:gd name="T47" fmla="*/ 201 h 345"/>
                <a:gd name="T48" fmla="*/ 201 w 210"/>
                <a:gd name="T49" fmla="*/ 201 h 345"/>
                <a:gd name="T50" fmla="*/ 199 w 210"/>
                <a:gd name="T51" fmla="*/ 180 h 345"/>
                <a:gd name="T52" fmla="*/ 198 w 210"/>
                <a:gd name="T53" fmla="*/ 160 h 345"/>
                <a:gd name="T54" fmla="*/ 191 w 210"/>
                <a:gd name="T55" fmla="*/ 141 h 345"/>
                <a:gd name="T56" fmla="*/ 185 w 210"/>
                <a:gd name="T57" fmla="*/ 122 h 345"/>
                <a:gd name="T58" fmla="*/ 177 w 210"/>
                <a:gd name="T59" fmla="*/ 106 h 345"/>
                <a:gd name="T60" fmla="*/ 167 w 210"/>
                <a:gd name="T61" fmla="*/ 88 h 345"/>
                <a:gd name="T62" fmla="*/ 156 w 210"/>
                <a:gd name="T63" fmla="*/ 74 h 345"/>
                <a:gd name="T64" fmla="*/ 143 w 210"/>
                <a:gd name="T65" fmla="*/ 59 h 345"/>
                <a:gd name="T66" fmla="*/ 129 w 210"/>
                <a:gd name="T67" fmla="*/ 47 h 345"/>
                <a:gd name="T68" fmla="*/ 113 w 210"/>
                <a:gd name="T69" fmla="*/ 35 h 345"/>
                <a:gd name="T70" fmla="*/ 97 w 210"/>
                <a:gd name="T71" fmla="*/ 24 h 345"/>
                <a:gd name="T72" fmla="*/ 79 w 210"/>
                <a:gd name="T73" fmla="*/ 16 h 345"/>
                <a:gd name="T74" fmla="*/ 60 w 210"/>
                <a:gd name="T75" fmla="*/ 10 h 345"/>
                <a:gd name="T76" fmla="*/ 42 w 210"/>
                <a:gd name="T77" fmla="*/ 5 h 345"/>
                <a:gd name="T78" fmla="*/ 21 w 210"/>
                <a:gd name="T79" fmla="*/ 2 h 345"/>
                <a:gd name="T80" fmla="*/ 0 w 210"/>
                <a:gd name="T81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0" h="345">
                  <a:moveTo>
                    <a:pt x="87" y="75"/>
                  </a:moveTo>
                  <a:lnTo>
                    <a:pt x="87" y="75"/>
                  </a:lnTo>
                  <a:lnTo>
                    <a:pt x="97" y="85"/>
                  </a:lnTo>
                  <a:lnTo>
                    <a:pt x="106" y="95"/>
                  </a:lnTo>
                  <a:lnTo>
                    <a:pt x="114" y="106"/>
                  </a:lnTo>
                  <a:lnTo>
                    <a:pt x="122" y="119"/>
                  </a:lnTo>
                  <a:lnTo>
                    <a:pt x="127" y="132"/>
                  </a:lnTo>
                  <a:lnTo>
                    <a:pt x="132" y="144"/>
                  </a:lnTo>
                  <a:lnTo>
                    <a:pt x="133" y="159"/>
                  </a:lnTo>
                  <a:lnTo>
                    <a:pt x="135" y="173"/>
                  </a:lnTo>
                  <a:lnTo>
                    <a:pt x="135" y="173"/>
                  </a:lnTo>
                  <a:lnTo>
                    <a:pt x="133" y="189"/>
                  </a:lnTo>
                  <a:lnTo>
                    <a:pt x="132" y="204"/>
                  </a:lnTo>
                  <a:lnTo>
                    <a:pt x="127" y="218"/>
                  </a:lnTo>
                  <a:lnTo>
                    <a:pt x="121" y="231"/>
                  </a:lnTo>
                  <a:lnTo>
                    <a:pt x="97" y="210"/>
                  </a:lnTo>
                  <a:lnTo>
                    <a:pt x="84" y="345"/>
                  </a:lnTo>
                  <a:lnTo>
                    <a:pt x="210" y="302"/>
                  </a:lnTo>
                  <a:lnTo>
                    <a:pt x="183" y="281"/>
                  </a:lnTo>
                  <a:lnTo>
                    <a:pt x="183" y="281"/>
                  </a:lnTo>
                  <a:lnTo>
                    <a:pt x="191" y="262"/>
                  </a:lnTo>
                  <a:lnTo>
                    <a:pt x="196" y="242"/>
                  </a:lnTo>
                  <a:lnTo>
                    <a:pt x="199" y="221"/>
                  </a:lnTo>
                  <a:lnTo>
                    <a:pt x="201" y="201"/>
                  </a:lnTo>
                  <a:lnTo>
                    <a:pt x="201" y="201"/>
                  </a:lnTo>
                  <a:lnTo>
                    <a:pt x="199" y="180"/>
                  </a:lnTo>
                  <a:lnTo>
                    <a:pt x="198" y="160"/>
                  </a:lnTo>
                  <a:lnTo>
                    <a:pt x="191" y="141"/>
                  </a:lnTo>
                  <a:lnTo>
                    <a:pt x="185" y="122"/>
                  </a:lnTo>
                  <a:lnTo>
                    <a:pt x="177" y="106"/>
                  </a:lnTo>
                  <a:lnTo>
                    <a:pt x="167" y="88"/>
                  </a:lnTo>
                  <a:lnTo>
                    <a:pt x="156" y="74"/>
                  </a:lnTo>
                  <a:lnTo>
                    <a:pt x="143" y="59"/>
                  </a:lnTo>
                  <a:lnTo>
                    <a:pt x="129" y="47"/>
                  </a:lnTo>
                  <a:lnTo>
                    <a:pt x="113" y="35"/>
                  </a:lnTo>
                  <a:lnTo>
                    <a:pt x="97" y="24"/>
                  </a:lnTo>
                  <a:lnTo>
                    <a:pt x="79" y="16"/>
                  </a:lnTo>
                  <a:lnTo>
                    <a:pt x="60" y="10"/>
                  </a:lnTo>
                  <a:lnTo>
                    <a:pt x="42" y="5"/>
                  </a:lnTo>
                  <a:lnTo>
                    <a:pt x="21" y="2"/>
                  </a:lnTo>
                  <a:lnTo>
                    <a:pt x="0" y="0"/>
                  </a:lnTo>
                </a:path>
              </a:pathLst>
            </a:custGeom>
            <a:noFill/>
            <a:ln w="30163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7F7F7F"/>
                </a:solidFill>
              </a:endParaRPr>
            </a:p>
          </p:txBody>
        </p:sp>
      </p:grp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225922"/>
              </p:ext>
            </p:extLst>
          </p:nvPr>
        </p:nvGraphicFramePr>
        <p:xfrm>
          <a:off x="2798013" y="4211286"/>
          <a:ext cx="9367000" cy="2194560"/>
        </p:xfrm>
        <a:graphic>
          <a:graphicData uri="http://schemas.openxmlformats.org/drawingml/2006/table">
            <a:tbl>
              <a:tblPr/>
              <a:tblGrid>
                <a:gridCol w="2429479">
                  <a:extLst>
                    <a:ext uri="{9D8B030D-6E8A-4147-A177-3AD203B41FA5}">
                      <a16:colId xmlns:a16="http://schemas.microsoft.com/office/drawing/2014/main" val="2904656582"/>
                    </a:ext>
                  </a:extLst>
                </a:gridCol>
                <a:gridCol w="1923806">
                  <a:extLst>
                    <a:ext uri="{9D8B030D-6E8A-4147-A177-3AD203B41FA5}">
                      <a16:colId xmlns:a16="http://schemas.microsoft.com/office/drawing/2014/main" val="174380991"/>
                    </a:ext>
                  </a:extLst>
                </a:gridCol>
                <a:gridCol w="1414732">
                  <a:extLst>
                    <a:ext uri="{9D8B030D-6E8A-4147-A177-3AD203B41FA5}">
                      <a16:colId xmlns:a16="http://schemas.microsoft.com/office/drawing/2014/main" val="3494047262"/>
                    </a:ext>
                  </a:extLst>
                </a:gridCol>
                <a:gridCol w="1725283">
                  <a:extLst>
                    <a:ext uri="{9D8B030D-6E8A-4147-A177-3AD203B41FA5}">
                      <a16:colId xmlns:a16="http://schemas.microsoft.com/office/drawing/2014/main" val="2636220051"/>
                    </a:ext>
                  </a:extLst>
                </a:gridCol>
                <a:gridCol w="1566517">
                  <a:extLst>
                    <a:ext uri="{9D8B030D-6E8A-4147-A177-3AD203B41FA5}">
                      <a16:colId xmlns:a16="http://schemas.microsoft.com/office/drawing/2014/main" val="523792410"/>
                    </a:ext>
                  </a:extLst>
                </a:gridCol>
                <a:gridCol w="307183">
                  <a:extLst>
                    <a:ext uri="{9D8B030D-6E8A-4147-A177-3AD203B41FA5}">
                      <a16:colId xmlns:a16="http://schemas.microsoft.com/office/drawing/2014/main" val="1497114265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algn="l" rtl="0" fontAlgn="b"/>
                      <a:r>
                        <a:rPr lang="pt-BR" sz="1200" b="1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SUBTRECHOS</a:t>
                      </a:r>
                    </a:p>
                  </a:txBody>
                  <a:tcPr marL="28575" marR="28575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1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EXTENSÃO ESTIMADA (KM)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1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CUSTO ESTIMADO </a:t>
                      </a:r>
                      <a:br>
                        <a:rPr lang="pt-BR" sz="1200" b="1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</a:br>
                      <a:r>
                        <a:rPr lang="pt-BR" sz="1200" b="1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P/ KM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1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CUSTO TOTAL </a:t>
                      </a:r>
                      <a:br>
                        <a:rPr lang="pt-BR" sz="1200" b="1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</a:br>
                      <a:r>
                        <a:rPr lang="pt-BR" sz="1200" b="1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(ESTIMADO)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200" b="1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28575" marR="28575" marT="0" marB="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033416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Acesso Santo Amaro da Imperatriz (km 23)</a:t>
                      </a:r>
                    </a:p>
                  </a:txBody>
                  <a:tcPr marL="28575" marR="28575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Acesso Rancho Queimado (km 58)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0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30,5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0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R$ 2.800.000,00 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0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R$ 85.400.000,00 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pt-BR" sz="1200" b="0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89573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Rancho Queimado (km 58)</a:t>
                      </a:r>
                    </a:p>
                  </a:txBody>
                  <a:tcPr marL="28575" marR="28575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Alfredo Wagner </a:t>
                      </a:r>
                      <a:br>
                        <a:rPr lang="pt-BR" sz="1200" b="0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</a:br>
                      <a:r>
                        <a:rPr lang="pt-BR" sz="1200" b="0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(km 103)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0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14,9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0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R$ 2.800.000,00 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0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R$ 41.720.000,00 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pt-BR" sz="1200" b="0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923644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Alfredo Wagner (km 103)</a:t>
                      </a:r>
                    </a:p>
                  </a:txBody>
                  <a:tcPr marL="28575" marR="28575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Acesso Rio Rufino </a:t>
                      </a:r>
                      <a:br>
                        <a:rPr lang="pt-BR" sz="1200" b="0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</a:br>
                      <a:r>
                        <a:rPr lang="pt-BR" sz="1200" b="0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(km 167)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0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7,6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0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R$ 2.800.000,00 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0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R$ 21.280.000,00 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pt-BR" sz="1200" b="0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715877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Acesso Rio Rufino (km 167)</a:t>
                      </a:r>
                    </a:p>
                  </a:txBody>
                  <a:tcPr marL="28575" marR="28575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200" b="0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Lages (km 213)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0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15,9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0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R$ 2.800.000,00 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0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R$ 44.520.000,00 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pt-BR" sz="1200" b="0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87348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rtl="0" fontAlgn="b"/>
                      <a:endParaRPr lang="pt-BR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28575" marR="28575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35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1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68,9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pt-BR" sz="2000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1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R$ 192.920.000,00 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pt-BR" sz="1200" b="1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7515019"/>
                  </a:ext>
                </a:extLst>
              </a:tr>
            </a:tbl>
          </a:graphicData>
        </a:graphic>
      </p:graphicFrame>
      <p:graphicFrame>
        <p:nvGraphicFramePr>
          <p:cNvPr id="51" name="Tabela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731276"/>
              </p:ext>
            </p:extLst>
          </p:nvPr>
        </p:nvGraphicFramePr>
        <p:xfrm>
          <a:off x="2798013" y="1960464"/>
          <a:ext cx="9367000" cy="1553760"/>
        </p:xfrm>
        <a:graphic>
          <a:graphicData uri="http://schemas.openxmlformats.org/drawingml/2006/table">
            <a:tbl>
              <a:tblPr/>
              <a:tblGrid>
                <a:gridCol w="2429479">
                  <a:extLst>
                    <a:ext uri="{9D8B030D-6E8A-4147-A177-3AD203B41FA5}">
                      <a16:colId xmlns:a16="http://schemas.microsoft.com/office/drawing/2014/main" val="2904656582"/>
                    </a:ext>
                  </a:extLst>
                </a:gridCol>
                <a:gridCol w="1923806">
                  <a:extLst>
                    <a:ext uri="{9D8B030D-6E8A-4147-A177-3AD203B41FA5}">
                      <a16:colId xmlns:a16="http://schemas.microsoft.com/office/drawing/2014/main" val="174380991"/>
                    </a:ext>
                  </a:extLst>
                </a:gridCol>
                <a:gridCol w="1414732">
                  <a:extLst>
                    <a:ext uri="{9D8B030D-6E8A-4147-A177-3AD203B41FA5}">
                      <a16:colId xmlns:a16="http://schemas.microsoft.com/office/drawing/2014/main" val="3494047262"/>
                    </a:ext>
                  </a:extLst>
                </a:gridCol>
                <a:gridCol w="1725283">
                  <a:extLst>
                    <a:ext uri="{9D8B030D-6E8A-4147-A177-3AD203B41FA5}">
                      <a16:colId xmlns:a16="http://schemas.microsoft.com/office/drawing/2014/main" val="2636220051"/>
                    </a:ext>
                  </a:extLst>
                </a:gridCol>
                <a:gridCol w="1566517">
                  <a:extLst>
                    <a:ext uri="{9D8B030D-6E8A-4147-A177-3AD203B41FA5}">
                      <a16:colId xmlns:a16="http://schemas.microsoft.com/office/drawing/2014/main" val="523792410"/>
                    </a:ext>
                  </a:extLst>
                </a:gridCol>
                <a:gridCol w="307183">
                  <a:extLst>
                    <a:ext uri="{9D8B030D-6E8A-4147-A177-3AD203B41FA5}">
                      <a16:colId xmlns:a16="http://schemas.microsoft.com/office/drawing/2014/main" val="1497114265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algn="l" rtl="0" fontAlgn="b"/>
                      <a:r>
                        <a:rPr lang="pt-BR" sz="1200" b="1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SUBTRECHOS</a:t>
                      </a:r>
                    </a:p>
                  </a:txBody>
                  <a:tcPr marL="28575" marR="28575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1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EXTENSÃO ESTIMADA (KM)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1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CUSTO ESTIMADO </a:t>
                      </a:r>
                      <a:br>
                        <a:rPr lang="pt-BR" sz="1200" b="1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</a:br>
                      <a:r>
                        <a:rPr lang="pt-BR" sz="1200" b="1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P/ KM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1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CUSTO TOTAL (ESTIMADO)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pt-BR" sz="1200" b="1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28575" marR="28575" marT="0" marB="0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033416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rtl="0" fontAlgn="b"/>
                      <a:r>
                        <a:rPr lang="pt-BR" sz="1200" b="0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Acesso Santo Amaro da Imperatriz (km 23)</a:t>
                      </a:r>
                    </a:p>
                  </a:txBody>
                  <a:tcPr marL="28575" marR="28575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pt-BR" sz="1200" b="0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Acesso Rancho Queimado (km 58)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0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R$ 2.800.000,00 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R$ 30.800.000,00 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pt-BR" sz="1200" b="0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89573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rtl="0" fontAlgn="b"/>
                      <a:r>
                        <a:rPr lang="pt-BR" sz="1200" b="0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Rancho Queimado (km 58)</a:t>
                      </a:r>
                    </a:p>
                  </a:txBody>
                  <a:tcPr marL="28575" marR="28575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pt-BR" sz="1200" b="0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Alfredo Wagner </a:t>
                      </a:r>
                      <a:br>
                        <a:rPr lang="pt-BR" sz="1200" b="0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</a:br>
                      <a:r>
                        <a:rPr lang="pt-BR" sz="1200" b="0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(km 103)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5,4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0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R$ 2.800.000,00 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200" b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R$ 15.120.000,00 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pt-BR" sz="1200" b="0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923644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rtl="0" fontAlgn="b"/>
                      <a:endParaRPr lang="pt-BR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28575" marR="28575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b="1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1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16,4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pt-BR" sz="2000" b="1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400" b="1" dirty="0">
                          <a:solidFill>
                            <a:srgbClr val="7F7F7F"/>
                          </a:solidFill>
                          <a:effectLst/>
                          <a:latin typeface="+mn-lt"/>
                        </a:rPr>
                        <a:t>R$ 45.920.000,00 </a:t>
                      </a: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pt-BR" sz="1200" b="1" dirty="0">
                        <a:solidFill>
                          <a:srgbClr val="7F7F7F"/>
                        </a:solidFill>
                        <a:effectLst/>
                        <a:latin typeface="+mn-lt"/>
                      </a:endParaRPr>
                    </a:p>
                  </a:txBody>
                  <a:tcPr marL="28575" marR="2857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AE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7515019"/>
                  </a:ext>
                </a:extLst>
              </a:tr>
            </a:tbl>
          </a:graphicData>
        </a:graphic>
      </p:graphicFrame>
      <p:cxnSp>
        <p:nvCxnSpPr>
          <p:cNvPr id="4" name="Conector reto 3"/>
          <p:cNvCxnSpPr/>
          <p:nvPr/>
        </p:nvCxnSpPr>
        <p:spPr>
          <a:xfrm flipH="1">
            <a:off x="172528" y="4574643"/>
            <a:ext cx="2625485" cy="0"/>
          </a:xfrm>
          <a:prstGeom prst="line">
            <a:avLst/>
          </a:prstGeom>
          <a:ln w="19050">
            <a:solidFill>
              <a:srgbClr val="3CAE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/>
          <p:cNvCxnSpPr/>
          <p:nvPr/>
        </p:nvCxnSpPr>
        <p:spPr>
          <a:xfrm flipH="1">
            <a:off x="172528" y="2321130"/>
            <a:ext cx="2625485" cy="0"/>
          </a:xfrm>
          <a:prstGeom prst="line">
            <a:avLst/>
          </a:prstGeom>
          <a:ln w="19050">
            <a:solidFill>
              <a:srgbClr val="3CAE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2E027C-7C77-41C8-A245-7CC8D033E96F}"/>
              </a:ext>
            </a:extLst>
          </p:cNvPr>
          <p:cNvSpPr txBox="1"/>
          <p:nvPr/>
        </p:nvSpPr>
        <p:spPr>
          <a:xfrm>
            <a:off x="2436132" y="23003"/>
            <a:ext cx="9078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VII. Corredor Logístico Rodoviário </a:t>
            </a:r>
          </a:p>
          <a:p>
            <a:pPr indent="449263"/>
            <a:r>
              <a:rPr lang="pt-BR" sz="2800" b="1" dirty="0">
                <a:solidFill>
                  <a:srgbClr val="0070C0"/>
                </a:solidFill>
              </a:rPr>
              <a:t>BR 282 – Trecho Lages à Florianópolis</a:t>
            </a:r>
          </a:p>
        </p:txBody>
      </p:sp>
    </p:spTree>
    <p:extLst>
      <p:ext uri="{BB962C8B-B14F-4D97-AF65-F5344CB8AC3E}">
        <p14:creationId xmlns:p14="http://schemas.microsoft.com/office/powerpoint/2010/main" val="306437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256;p40"/>
          <p:cNvGrpSpPr/>
          <p:nvPr/>
        </p:nvGrpSpPr>
        <p:grpSpPr>
          <a:xfrm rot="10800000" flipH="1">
            <a:off x="752545" y="1573161"/>
            <a:ext cx="1873892" cy="2038624"/>
            <a:chOff x="1199222" y="2772065"/>
            <a:chExt cx="1011238" cy="1100135"/>
          </a:xfrm>
          <a:solidFill>
            <a:srgbClr val="3CAE8C"/>
          </a:solidFill>
        </p:grpSpPr>
        <p:sp>
          <p:nvSpPr>
            <p:cNvPr id="6" name="Google Shape;257;p40"/>
            <p:cNvSpPr/>
            <p:nvPr/>
          </p:nvSpPr>
          <p:spPr>
            <a:xfrm>
              <a:off x="1199222" y="2772065"/>
              <a:ext cx="546098" cy="1028696"/>
            </a:xfrm>
            <a:custGeom>
              <a:avLst/>
              <a:gdLst/>
              <a:ahLst/>
              <a:cxnLst/>
              <a:rect l="l" t="t" r="r" b="b"/>
              <a:pathLst>
                <a:path w="1722" h="3238" extrusionOk="0">
                  <a:moveTo>
                    <a:pt x="81" y="1747"/>
                  </a:moveTo>
                  <a:lnTo>
                    <a:pt x="83" y="1674"/>
                  </a:lnTo>
                  <a:lnTo>
                    <a:pt x="88" y="1603"/>
                  </a:lnTo>
                  <a:lnTo>
                    <a:pt x="96" y="1532"/>
                  </a:lnTo>
                  <a:lnTo>
                    <a:pt x="109" y="1461"/>
                  </a:lnTo>
                  <a:lnTo>
                    <a:pt x="124" y="1392"/>
                  </a:lnTo>
                  <a:lnTo>
                    <a:pt x="141" y="1325"/>
                  </a:lnTo>
                  <a:lnTo>
                    <a:pt x="163" y="1258"/>
                  </a:lnTo>
                  <a:lnTo>
                    <a:pt x="188" y="1193"/>
                  </a:lnTo>
                  <a:lnTo>
                    <a:pt x="214" y="1130"/>
                  </a:lnTo>
                  <a:lnTo>
                    <a:pt x="245" y="1067"/>
                  </a:lnTo>
                  <a:lnTo>
                    <a:pt x="277" y="1007"/>
                  </a:lnTo>
                  <a:lnTo>
                    <a:pt x="313" y="949"/>
                  </a:lnTo>
                  <a:lnTo>
                    <a:pt x="352" y="892"/>
                  </a:lnTo>
                  <a:lnTo>
                    <a:pt x="391" y="836"/>
                  </a:lnTo>
                  <a:lnTo>
                    <a:pt x="434" y="782"/>
                  </a:lnTo>
                  <a:lnTo>
                    <a:pt x="480" y="731"/>
                  </a:lnTo>
                  <a:lnTo>
                    <a:pt x="527" y="682"/>
                  </a:lnTo>
                  <a:lnTo>
                    <a:pt x="577" y="635"/>
                  </a:lnTo>
                  <a:lnTo>
                    <a:pt x="630" y="590"/>
                  </a:lnTo>
                  <a:lnTo>
                    <a:pt x="683" y="547"/>
                  </a:lnTo>
                  <a:lnTo>
                    <a:pt x="739" y="507"/>
                  </a:lnTo>
                  <a:lnTo>
                    <a:pt x="797" y="469"/>
                  </a:lnTo>
                  <a:lnTo>
                    <a:pt x="856" y="433"/>
                  </a:lnTo>
                  <a:lnTo>
                    <a:pt x="918" y="401"/>
                  </a:lnTo>
                  <a:lnTo>
                    <a:pt x="981" y="371"/>
                  </a:lnTo>
                  <a:lnTo>
                    <a:pt x="1045" y="344"/>
                  </a:lnTo>
                  <a:lnTo>
                    <a:pt x="1111" y="319"/>
                  </a:lnTo>
                  <a:lnTo>
                    <a:pt x="1179" y="297"/>
                  </a:lnTo>
                  <a:lnTo>
                    <a:pt x="1247" y="279"/>
                  </a:lnTo>
                  <a:lnTo>
                    <a:pt x="1317" y="264"/>
                  </a:lnTo>
                  <a:lnTo>
                    <a:pt x="1388" y="251"/>
                  </a:lnTo>
                  <a:lnTo>
                    <a:pt x="1460" y="241"/>
                  </a:lnTo>
                  <a:lnTo>
                    <a:pt x="1319" y="317"/>
                  </a:lnTo>
                  <a:lnTo>
                    <a:pt x="1358" y="388"/>
                  </a:lnTo>
                  <a:lnTo>
                    <a:pt x="1722" y="194"/>
                  </a:lnTo>
                  <a:lnTo>
                    <a:pt x="1358" y="0"/>
                  </a:lnTo>
                  <a:lnTo>
                    <a:pt x="1319" y="70"/>
                  </a:lnTo>
                  <a:lnTo>
                    <a:pt x="1487" y="159"/>
                  </a:lnTo>
                  <a:lnTo>
                    <a:pt x="1410" y="167"/>
                  </a:lnTo>
                  <a:lnTo>
                    <a:pt x="1333" y="179"/>
                  </a:lnTo>
                  <a:lnTo>
                    <a:pt x="1259" y="194"/>
                  </a:lnTo>
                  <a:lnTo>
                    <a:pt x="1184" y="212"/>
                  </a:lnTo>
                  <a:lnTo>
                    <a:pt x="1112" y="235"/>
                  </a:lnTo>
                  <a:lnTo>
                    <a:pt x="1041" y="260"/>
                  </a:lnTo>
                  <a:lnTo>
                    <a:pt x="972" y="288"/>
                  </a:lnTo>
                  <a:lnTo>
                    <a:pt x="904" y="318"/>
                  </a:lnTo>
                  <a:lnTo>
                    <a:pt x="838" y="353"/>
                  </a:lnTo>
                  <a:lnTo>
                    <a:pt x="774" y="389"/>
                  </a:lnTo>
                  <a:lnTo>
                    <a:pt x="712" y="429"/>
                  </a:lnTo>
                  <a:lnTo>
                    <a:pt x="652" y="472"/>
                  </a:lnTo>
                  <a:lnTo>
                    <a:pt x="594" y="516"/>
                  </a:lnTo>
                  <a:lnTo>
                    <a:pt x="538" y="564"/>
                  </a:lnTo>
                  <a:lnTo>
                    <a:pt x="483" y="614"/>
                  </a:lnTo>
                  <a:lnTo>
                    <a:pt x="432" y="666"/>
                  </a:lnTo>
                  <a:lnTo>
                    <a:pt x="383" y="720"/>
                  </a:lnTo>
                  <a:lnTo>
                    <a:pt x="337" y="777"/>
                  </a:lnTo>
                  <a:lnTo>
                    <a:pt x="294" y="835"/>
                  </a:lnTo>
                  <a:lnTo>
                    <a:pt x="252" y="896"/>
                  </a:lnTo>
                  <a:lnTo>
                    <a:pt x="213" y="958"/>
                  </a:lnTo>
                  <a:lnTo>
                    <a:pt x="178" y="1023"/>
                  </a:lnTo>
                  <a:lnTo>
                    <a:pt x="146" y="1088"/>
                  </a:lnTo>
                  <a:lnTo>
                    <a:pt x="116" y="1157"/>
                  </a:lnTo>
                  <a:lnTo>
                    <a:pt x="90" y="1226"/>
                  </a:lnTo>
                  <a:lnTo>
                    <a:pt x="67" y="1297"/>
                  </a:lnTo>
                  <a:lnTo>
                    <a:pt x="47" y="1369"/>
                  </a:lnTo>
                  <a:lnTo>
                    <a:pt x="31" y="1442"/>
                  </a:lnTo>
                  <a:lnTo>
                    <a:pt x="18" y="1516"/>
                  </a:lnTo>
                  <a:lnTo>
                    <a:pt x="9" y="1592"/>
                  </a:lnTo>
                  <a:lnTo>
                    <a:pt x="3" y="1669"/>
                  </a:lnTo>
                  <a:lnTo>
                    <a:pt x="0" y="1747"/>
                  </a:lnTo>
                  <a:lnTo>
                    <a:pt x="2" y="1808"/>
                  </a:lnTo>
                  <a:lnTo>
                    <a:pt x="5" y="1870"/>
                  </a:lnTo>
                  <a:lnTo>
                    <a:pt x="11" y="1931"/>
                  </a:lnTo>
                  <a:lnTo>
                    <a:pt x="19" y="1991"/>
                  </a:lnTo>
                  <a:lnTo>
                    <a:pt x="29" y="2050"/>
                  </a:lnTo>
                  <a:lnTo>
                    <a:pt x="41" y="2110"/>
                  </a:lnTo>
                  <a:lnTo>
                    <a:pt x="56" y="2168"/>
                  </a:lnTo>
                  <a:lnTo>
                    <a:pt x="73" y="2225"/>
                  </a:lnTo>
                  <a:lnTo>
                    <a:pt x="91" y="2282"/>
                  </a:lnTo>
                  <a:lnTo>
                    <a:pt x="112" y="2338"/>
                  </a:lnTo>
                  <a:lnTo>
                    <a:pt x="134" y="2392"/>
                  </a:lnTo>
                  <a:lnTo>
                    <a:pt x="160" y="2446"/>
                  </a:lnTo>
                  <a:lnTo>
                    <a:pt x="185" y="2498"/>
                  </a:lnTo>
                  <a:lnTo>
                    <a:pt x="214" y="2551"/>
                  </a:lnTo>
                  <a:lnTo>
                    <a:pt x="245" y="2601"/>
                  </a:lnTo>
                  <a:lnTo>
                    <a:pt x="277" y="2651"/>
                  </a:lnTo>
                  <a:lnTo>
                    <a:pt x="311" y="2698"/>
                  </a:lnTo>
                  <a:lnTo>
                    <a:pt x="347" y="2745"/>
                  </a:lnTo>
                  <a:lnTo>
                    <a:pt x="384" y="2790"/>
                  </a:lnTo>
                  <a:lnTo>
                    <a:pt x="424" y="2834"/>
                  </a:lnTo>
                  <a:lnTo>
                    <a:pt x="464" y="2878"/>
                  </a:lnTo>
                  <a:lnTo>
                    <a:pt x="508" y="2918"/>
                  </a:lnTo>
                  <a:lnTo>
                    <a:pt x="552" y="2958"/>
                  </a:lnTo>
                  <a:lnTo>
                    <a:pt x="597" y="2996"/>
                  </a:lnTo>
                  <a:lnTo>
                    <a:pt x="645" y="3032"/>
                  </a:lnTo>
                  <a:lnTo>
                    <a:pt x="694" y="3067"/>
                  </a:lnTo>
                  <a:lnTo>
                    <a:pt x="744" y="3101"/>
                  </a:lnTo>
                  <a:lnTo>
                    <a:pt x="795" y="3132"/>
                  </a:lnTo>
                  <a:lnTo>
                    <a:pt x="848" y="3161"/>
                  </a:lnTo>
                  <a:lnTo>
                    <a:pt x="903" y="3189"/>
                  </a:lnTo>
                  <a:lnTo>
                    <a:pt x="959" y="3215"/>
                  </a:lnTo>
                  <a:lnTo>
                    <a:pt x="1016" y="3238"/>
                  </a:lnTo>
                  <a:lnTo>
                    <a:pt x="1046" y="3164"/>
                  </a:lnTo>
                  <a:lnTo>
                    <a:pt x="991" y="3142"/>
                  </a:lnTo>
                  <a:lnTo>
                    <a:pt x="938" y="3117"/>
                  </a:lnTo>
                  <a:lnTo>
                    <a:pt x="887" y="3090"/>
                  </a:lnTo>
                  <a:lnTo>
                    <a:pt x="836" y="3062"/>
                  </a:lnTo>
                  <a:lnTo>
                    <a:pt x="787" y="3033"/>
                  </a:lnTo>
                  <a:lnTo>
                    <a:pt x="739" y="3001"/>
                  </a:lnTo>
                  <a:lnTo>
                    <a:pt x="692" y="2968"/>
                  </a:lnTo>
                  <a:lnTo>
                    <a:pt x="647" y="2933"/>
                  </a:lnTo>
                  <a:lnTo>
                    <a:pt x="604" y="2897"/>
                  </a:lnTo>
                  <a:lnTo>
                    <a:pt x="562" y="2860"/>
                  </a:lnTo>
                  <a:lnTo>
                    <a:pt x="521" y="2821"/>
                  </a:lnTo>
                  <a:lnTo>
                    <a:pt x="483" y="2780"/>
                  </a:lnTo>
                  <a:lnTo>
                    <a:pt x="446" y="2738"/>
                  </a:lnTo>
                  <a:lnTo>
                    <a:pt x="410" y="2695"/>
                  </a:lnTo>
                  <a:lnTo>
                    <a:pt x="376" y="2651"/>
                  </a:lnTo>
                  <a:lnTo>
                    <a:pt x="344" y="2605"/>
                  </a:lnTo>
                  <a:lnTo>
                    <a:pt x="312" y="2558"/>
                  </a:lnTo>
                  <a:lnTo>
                    <a:pt x="284" y="2510"/>
                  </a:lnTo>
                  <a:lnTo>
                    <a:pt x="256" y="2461"/>
                  </a:lnTo>
                  <a:lnTo>
                    <a:pt x="232" y="2411"/>
                  </a:lnTo>
                  <a:lnTo>
                    <a:pt x="207" y="2360"/>
                  </a:lnTo>
                  <a:lnTo>
                    <a:pt x="187" y="2308"/>
                  </a:lnTo>
                  <a:lnTo>
                    <a:pt x="167" y="2255"/>
                  </a:lnTo>
                  <a:lnTo>
                    <a:pt x="149" y="2202"/>
                  </a:lnTo>
                  <a:lnTo>
                    <a:pt x="133" y="2147"/>
                  </a:lnTo>
                  <a:lnTo>
                    <a:pt x="119" y="2091"/>
                  </a:lnTo>
                  <a:lnTo>
                    <a:pt x="107" y="2035"/>
                  </a:lnTo>
                  <a:lnTo>
                    <a:pt x="98" y="1979"/>
                  </a:lnTo>
                  <a:lnTo>
                    <a:pt x="90" y="1921"/>
                  </a:lnTo>
                  <a:lnTo>
                    <a:pt x="85" y="1864"/>
                  </a:lnTo>
                  <a:lnTo>
                    <a:pt x="82" y="1805"/>
                  </a:lnTo>
                  <a:lnTo>
                    <a:pt x="81" y="17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r"/>
              <a:endParaRPr sz="1867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258;p40"/>
            <p:cNvSpPr/>
            <p:nvPr/>
          </p:nvSpPr>
          <p:spPr>
            <a:xfrm>
              <a:off x="1664360" y="2843502"/>
              <a:ext cx="546100" cy="1028698"/>
            </a:xfrm>
            <a:custGeom>
              <a:avLst/>
              <a:gdLst/>
              <a:ahLst/>
              <a:cxnLst/>
              <a:rect l="l" t="t" r="r" b="b"/>
              <a:pathLst>
                <a:path w="1720" h="3239" extrusionOk="0">
                  <a:moveTo>
                    <a:pt x="705" y="0"/>
                  </a:moveTo>
                  <a:lnTo>
                    <a:pt x="676" y="75"/>
                  </a:lnTo>
                  <a:lnTo>
                    <a:pt x="730" y="97"/>
                  </a:lnTo>
                  <a:lnTo>
                    <a:pt x="783" y="121"/>
                  </a:lnTo>
                  <a:lnTo>
                    <a:pt x="835" y="148"/>
                  </a:lnTo>
                  <a:lnTo>
                    <a:pt x="885" y="176"/>
                  </a:lnTo>
                  <a:lnTo>
                    <a:pt x="935" y="205"/>
                  </a:lnTo>
                  <a:lnTo>
                    <a:pt x="983" y="237"/>
                  </a:lnTo>
                  <a:lnTo>
                    <a:pt x="1029" y="270"/>
                  </a:lnTo>
                  <a:lnTo>
                    <a:pt x="1074" y="305"/>
                  </a:lnTo>
                  <a:lnTo>
                    <a:pt x="1118" y="341"/>
                  </a:lnTo>
                  <a:lnTo>
                    <a:pt x="1160" y="378"/>
                  </a:lnTo>
                  <a:lnTo>
                    <a:pt x="1199" y="418"/>
                  </a:lnTo>
                  <a:lnTo>
                    <a:pt x="1239" y="459"/>
                  </a:lnTo>
                  <a:lnTo>
                    <a:pt x="1276" y="501"/>
                  </a:lnTo>
                  <a:lnTo>
                    <a:pt x="1312" y="544"/>
                  </a:lnTo>
                  <a:lnTo>
                    <a:pt x="1346" y="588"/>
                  </a:lnTo>
                  <a:lnTo>
                    <a:pt x="1378" y="633"/>
                  </a:lnTo>
                  <a:lnTo>
                    <a:pt x="1408" y="680"/>
                  </a:lnTo>
                  <a:lnTo>
                    <a:pt x="1438" y="729"/>
                  </a:lnTo>
                  <a:lnTo>
                    <a:pt x="1464" y="777"/>
                  </a:lnTo>
                  <a:lnTo>
                    <a:pt x="1490" y="827"/>
                  </a:lnTo>
                  <a:lnTo>
                    <a:pt x="1513" y="879"/>
                  </a:lnTo>
                  <a:lnTo>
                    <a:pt x="1535" y="930"/>
                  </a:lnTo>
                  <a:lnTo>
                    <a:pt x="1554" y="983"/>
                  </a:lnTo>
                  <a:lnTo>
                    <a:pt x="1572" y="1037"/>
                  </a:lnTo>
                  <a:lnTo>
                    <a:pt x="1588" y="1092"/>
                  </a:lnTo>
                  <a:lnTo>
                    <a:pt x="1602" y="1146"/>
                  </a:lnTo>
                  <a:lnTo>
                    <a:pt x="1613" y="1203"/>
                  </a:lnTo>
                  <a:lnTo>
                    <a:pt x="1623" y="1259"/>
                  </a:lnTo>
                  <a:lnTo>
                    <a:pt x="1631" y="1317"/>
                  </a:lnTo>
                  <a:lnTo>
                    <a:pt x="1636" y="1374"/>
                  </a:lnTo>
                  <a:lnTo>
                    <a:pt x="1640" y="1432"/>
                  </a:lnTo>
                  <a:lnTo>
                    <a:pt x="1640" y="1492"/>
                  </a:lnTo>
                  <a:lnTo>
                    <a:pt x="1639" y="1565"/>
                  </a:lnTo>
                  <a:lnTo>
                    <a:pt x="1633" y="1636"/>
                  </a:lnTo>
                  <a:lnTo>
                    <a:pt x="1625" y="1707"/>
                  </a:lnTo>
                  <a:lnTo>
                    <a:pt x="1613" y="1777"/>
                  </a:lnTo>
                  <a:lnTo>
                    <a:pt x="1598" y="1847"/>
                  </a:lnTo>
                  <a:lnTo>
                    <a:pt x="1579" y="1914"/>
                  </a:lnTo>
                  <a:lnTo>
                    <a:pt x="1559" y="1980"/>
                  </a:lnTo>
                  <a:lnTo>
                    <a:pt x="1534" y="2045"/>
                  </a:lnTo>
                  <a:lnTo>
                    <a:pt x="1506" y="2108"/>
                  </a:lnTo>
                  <a:lnTo>
                    <a:pt x="1476" y="2171"/>
                  </a:lnTo>
                  <a:lnTo>
                    <a:pt x="1443" y="2230"/>
                  </a:lnTo>
                  <a:lnTo>
                    <a:pt x="1408" y="2290"/>
                  </a:lnTo>
                  <a:lnTo>
                    <a:pt x="1370" y="2347"/>
                  </a:lnTo>
                  <a:lnTo>
                    <a:pt x="1329" y="2403"/>
                  </a:lnTo>
                  <a:lnTo>
                    <a:pt x="1286" y="2455"/>
                  </a:lnTo>
                  <a:lnTo>
                    <a:pt x="1241" y="2507"/>
                  </a:lnTo>
                  <a:lnTo>
                    <a:pt x="1193" y="2556"/>
                  </a:lnTo>
                  <a:lnTo>
                    <a:pt x="1143" y="2604"/>
                  </a:lnTo>
                  <a:lnTo>
                    <a:pt x="1092" y="2648"/>
                  </a:lnTo>
                  <a:lnTo>
                    <a:pt x="1037" y="2691"/>
                  </a:lnTo>
                  <a:lnTo>
                    <a:pt x="982" y="2732"/>
                  </a:lnTo>
                  <a:lnTo>
                    <a:pt x="923" y="2769"/>
                  </a:lnTo>
                  <a:lnTo>
                    <a:pt x="864" y="2805"/>
                  </a:lnTo>
                  <a:lnTo>
                    <a:pt x="804" y="2838"/>
                  </a:lnTo>
                  <a:lnTo>
                    <a:pt x="741" y="2868"/>
                  </a:lnTo>
                  <a:lnTo>
                    <a:pt x="676" y="2895"/>
                  </a:lnTo>
                  <a:lnTo>
                    <a:pt x="609" y="2919"/>
                  </a:lnTo>
                  <a:lnTo>
                    <a:pt x="543" y="2941"/>
                  </a:lnTo>
                  <a:lnTo>
                    <a:pt x="475" y="2960"/>
                  </a:lnTo>
                  <a:lnTo>
                    <a:pt x="405" y="2975"/>
                  </a:lnTo>
                  <a:lnTo>
                    <a:pt x="333" y="2988"/>
                  </a:lnTo>
                  <a:lnTo>
                    <a:pt x="262" y="2996"/>
                  </a:lnTo>
                  <a:lnTo>
                    <a:pt x="401" y="2921"/>
                  </a:lnTo>
                  <a:lnTo>
                    <a:pt x="364" y="2850"/>
                  </a:lnTo>
                  <a:lnTo>
                    <a:pt x="0" y="3045"/>
                  </a:lnTo>
                  <a:lnTo>
                    <a:pt x="364" y="3239"/>
                  </a:lnTo>
                  <a:lnTo>
                    <a:pt x="401" y="3168"/>
                  </a:lnTo>
                  <a:lnTo>
                    <a:pt x="234" y="3078"/>
                  </a:lnTo>
                  <a:lnTo>
                    <a:pt x="312" y="3070"/>
                  </a:lnTo>
                  <a:lnTo>
                    <a:pt x="387" y="3059"/>
                  </a:lnTo>
                  <a:lnTo>
                    <a:pt x="463" y="3044"/>
                  </a:lnTo>
                  <a:lnTo>
                    <a:pt x="536" y="3026"/>
                  </a:lnTo>
                  <a:lnTo>
                    <a:pt x="609" y="3004"/>
                  </a:lnTo>
                  <a:lnTo>
                    <a:pt x="680" y="2978"/>
                  </a:lnTo>
                  <a:lnTo>
                    <a:pt x="749" y="2951"/>
                  </a:lnTo>
                  <a:lnTo>
                    <a:pt x="816" y="2919"/>
                  </a:lnTo>
                  <a:lnTo>
                    <a:pt x="883" y="2885"/>
                  </a:lnTo>
                  <a:lnTo>
                    <a:pt x="947" y="2849"/>
                  </a:lnTo>
                  <a:lnTo>
                    <a:pt x="1010" y="2809"/>
                  </a:lnTo>
                  <a:lnTo>
                    <a:pt x="1070" y="2767"/>
                  </a:lnTo>
                  <a:lnTo>
                    <a:pt x="1128" y="2722"/>
                  </a:lnTo>
                  <a:lnTo>
                    <a:pt x="1184" y="2675"/>
                  </a:lnTo>
                  <a:lnTo>
                    <a:pt x="1238" y="2625"/>
                  </a:lnTo>
                  <a:lnTo>
                    <a:pt x="1289" y="2572"/>
                  </a:lnTo>
                  <a:lnTo>
                    <a:pt x="1338" y="2518"/>
                  </a:lnTo>
                  <a:lnTo>
                    <a:pt x="1384" y="2462"/>
                  </a:lnTo>
                  <a:lnTo>
                    <a:pt x="1428" y="2403"/>
                  </a:lnTo>
                  <a:lnTo>
                    <a:pt x="1469" y="2342"/>
                  </a:lnTo>
                  <a:lnTo>
                    <a:pt x="1507" y="2280"/>
                  </a:lnTo>
                  <a:lnTo>
                    <a:pt x="1543" y="2215"/>
                  </a:lnTo>
                  <a:lnTo>
                    <a:pt x="1576" y="2150"/>
                  </a:lnTo>
                  <a:lnTo>
                    <a:pt x="1605" y="2082"/>
                  </a:lnTo>
                  <a:lnTo>
                    <a:pt x="1632" y="2013"/>
                  </a:lnTo>
                  <a:lnTo>
                    <a:pt x="1655" y="1942"/>
                  </a:lnTo>
                  <a:lnTo>
                    <a:pt x="1675" y="1870"/>
                  </a:lnTo>
                  <a:lnTo>
                    <a:pt x="1691" y="1797"/>
                  </a:lnTo>
                  <a:lnTo>
                    <a:pt x="1704" y="1722"/>
                  </a:lnTo>
                  <a:lnTo>
                    <a:pt x="1713" y="1646"/>
                  </a:lnTo>
                  <a:lnTo>
                    <a:pt x="1719" y="1570"/>
                  </a:lnTo>
                  <a:lnTo>
                    <a:pt x="1720" y="1492"/>
                  </a:lnTo>
                  <a:lnTo>
                    <a:pt x="1719" y="1430"/>
                  </a:lnTo>
                  <a:lnTo>
                    <a:pt x="1716" y="1368"/>
                  </a:lnTo>
                  <a:lnTo>
                    <a:pt x="1710" y="1308"/>
                  </a:lnTo>
                  <a:lnTo>
                    <a:pt x="1703" y="1247"/>
                  </a:lnTo>
                  <a:lnTo>
                    <a:pt x="1692" y="1188"/>
                  </a:lnTo>
                  <a:lnTo>
                    <a:pt x="1680" y="1129"/>
                  </a:lnTo>
                  <a:lnTo>
                    <a:pt x="1666" y="1071"/>
                  </a:lnTo>
                  <a:lnTo>
                    <a:pt x="1648" y="1014"/>
                  </a:lnTo>
                  <a:lnTo>
                    <a:pt x="1629" y="957"/>
                  </a:lnTo>
                  <a:lnTo>
                    <a:pt x="1610" y="901"/>
                  </a:lnTo>
                  <a:lnTo>
                    <a:pt x="1586" y="846"/>
                  </a:lnTo>
                  <a:lnTo>
                    <a:pt x="1562" y="793"/>
                  </a:lnTo>
                  <a:lnTo>
                    <a:pt x="1535" y="740"/>
                  </a:lnTo>
                  <a:lnTo>
                    <a:pt x="1507" y="688"/>
                  </a:lnTo>
                  <a:lnTo>
                    <a:pt x="1476" y="638"/>
                  </a:lnTo>
                  <a:lnTo>
                    <a:pt x="1445" y="588"/>
                  </a:lnTo>
                  <a:lnTo>
                    <a:pt x="1410" y="540"/>
                  </a:lnTo>
                  <a:lnTo>
                    <a:pt x="1375" y="494"/>
                  </a:lnTo>
                  <a:lnTo>
                    <a:pt x="1336" y="448"/>
                  </a:lnTo>
                  <a:lnTo>
                    <a:pt x="1298" y="404"/>
                  </a:lnTo>
                  <a:lnTo>
                    <a:pt x="1256" y="361"/>
                  </a:lnTo>
                  <a:lnTo>
                    <a:pt x="1214" y="320"/>
                  </a:lnTo>
                  <a:lnTo>
                    <a:pt x="1170" y="281"/>
                  </a:lnTo>
                  <a:lnTo>
                    <a:pt x="1124" y="242"/>
                  </a:lnTo>
                  <a:lnTo>
                    <a:pt x="1077" y="206"/>
                  </a:lnTo>
                  <a:lnTo>
                    <a:pt x="1028" y="171"/>
                  </a:lnTo>
                  <a:lnTo>
                    <a:pt x="978" y="138"/>
                  </a:lnTo>
                  <a:lnTo>
                    <a:pt x="926" y="106"/>
                  </a:lnTo>
                  <a:lnTo>
                    <a:pt x="872" y="77"/>
                  </a:lnTo>
                  <a:lnTo>
                    <a:pt x="818" y="49"/>
                  </a:lnTo>
                  <a:lnTo>
                    <a:pt x="762" y="24"/>
                  </a:lnTo>
                  <a:lnTo>
                    <a:pt x="7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r"/>
              <a:endParaRPr sz="1867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" name="Google Shape;259;p40"/>
          <p:cNvSpPr/>
          <p:nvPr/>
        </p:nvSpPr>
        <p:spPr>
          <a:xfrm>
            <a:off x="975523" y="2204457"/>
            <a:ext cx="1321648" cy="991383"/>
          </a:xfrm>
          <a:custGeom>
            <a:avLst/>
            <a:gdLst/>
            <a:ahLst/>
            <a:cxnLst/>
            <a:rect l="l" t="t" r="r" b="b"/>
            <a:pathLst>
              <a:path w="303" h="218" extrusionOk="0">
                <a:moveTo>
                  <a:pt x="219" y="201"/>
                </a:moveTo>
                <a:lnTo>
                  <a:pt x="213" y="206"/>
                </a:lnTo>
                <a:lnTo>
                  <a:pt x="210" y="204"/>
                </a:lnTo>
                <a:lnTo>
                  <a:pt x="211" y="207"/>
                </a:lnTo>
                <a:lnTo>
                  <a:pt x="208" y="207"/>
                </a:lnTo>
                <a:lnTo>
                  <a:pt x="207" y="204"/>
                </a:lnTo>
                <a:lnTo>
                  <a:pt x="205" y="210"/>
                </a:lnTo>
                <a:lnTo>
                  <a:pt x="211" y="218"/>
                </a:lnTo>
                <a:lnTo>
                  <a:pt x="213" y="216"/>
                </a:lnTo>
                <a:lnTo>
                  <a:pt x="210" y="212"/>
                </a:lnTo>
                <a:lnTo>
                  <a:pt x="219" y="206"/>
                </a:lnTo>
                <a:lnTo>
                  <a:pt x="222" y="209"/>
                </a:lnTo>
                <a:lnTo>
                  <a:pt x="222" y="213"/>
                </a:lnTo>
                <a:lnTo>
                  <a:pt x="231" y="216"/>
                </a:lnTo>
                <a:lnTo>
                  <a:pt x="264" y="177"/>
                </a:lnTo>
                <a:lnTo>
                  <a:pt x="282" y="165"/>
                </a:lnTo>
                <a:lnTo>
                  <a:pt x="282" y="157"/>
                </a:lnTo>
                <a:lnTo>
                  <a:pt x="289" y="121"/>
                </a:lnTo>
                <a:lnTo>
                  <a:pt x="292" y="117"/>
                </a:lnTo>
                <a:lnTo>
                  <a:pt x="295" y="117"/>
                </a:lnTo>
                <a:lnTo>
                  <a:pt x="297" y="114"/>
                </a:lnTo>
                <a:lnTo>
                  <a:pt x="294" y="112"/>
                </a:lnTo>
                <a:lnTo>
                  <a:pt x="303" y="92"/>
                </a:lnTo>
                <a:lnTo>
                  <a:pt x="295" y="88"/>
                </a:lnTo>
                <a:lnTo>
                  <a:pt x="291" y="95"/>
                </a:lnTo>
                <a:lnTo>
                  <a:pt x="288" y="94"/>
                </a:lnTo>
                <a:lnTo>
                  <a:pt x="291" y="91"/>
                </a:lnTo>
                <a:lnTo>
                  <a:pt x="291" y="86"/>
                </a:lnTo>
                <a:lnTo>
                  <a:pt x="288" y="82"/>
                </a:lnTo>
                <a:lnTo>
                  <a:pt x="289" y="77"/>
                </a:lnTo>
                <a:lnTo>
                  <a:pt x="294" y="79"/>
                </a:lnTo>
                <a:lnTo>
                  <a:pt x="294" y="73"/>
                </a:lnTo>
                <a:lnTo>
                  <a:pt x="289" y="74"/>
                </a:lnTo>
                <a:lnTo>
                  <a:pt x="288" y="73"/>
                </a:lnTo>
                <a:lnTo>
                  <a:pt x="291" y="67"/>
                </a:lnTo>
                <a:lnTo>
                  <a:pt x="288" y="65"/>
                </a:lnTo>
                <a:lnTo>
                  <a:pt x="286" y="62"/>
                </a:lnTo>
                <a:lnTo>
                  <a:pt x="286" y="55"/>
                </a:lnTo>
                <a:lnTo>
                  <a:pt x="289" y="51"/>
                </a:lnTo>
                <a:lnTo>
                  <a:pt x="288" y="50"/>
                </a:lnTo>
                <a:lnTo>
                  <a:pt x="283" y="51"/>
                </a:lnTo>
                <a:lnTo>
                  <a:pt x="282" y="48"/>
                </a:lnTo>
                <a:lnTo>
                  <a:pt x="294" y="14"/>
                </a:lnTo>
                <a:lnTo>
                  <a:pt x="294" y="12"/>
                </a:lnTo>
                <a:lnTo>
                  <a:pt x="289" y="14"/>
                </a:lnTo>
                <a:lnTo>
                  <a:pt x="288" y="11"/>
                </a:lnTo>
                <a:lnTo>
                  <a:pt x="286" y="0"/>
                </a:lnTo>
                <a:lnTo>
                  <a:pt x="255" y="3"/>
                </a:lnTo>
                <a:lnTo>
                  <a:pt x="235" y="18"/>
                </a:lnTo>
                <a:lnTo>
                  <a:pt x="228" y="17"/>
                </a:lnTo>
                <a:lnTo>
                  <a:pt x="214" y="6"/>
                </a:lnTo>
                <a:lnTo>
                  <a:pt x="193" y="6"/>
                </a:lnTo>
                <a:lnTo>
                  <a:pt x="190" y="11"/>
                </a:lnTo>
                <a:lnTo>
                  <a:pt x="188" y="9"/>
                </a:lnTo>
                <a:lnTo>
                  <a:pt x="182" y="8"/>
                </a:lnTo>
                <a:lnTo>
                  <a:pt x="178" y="9"/>
                </a:lnTo>
                <a:lnTo>
                  <a:pt x="176" y="8"/>
                </a:lnTo>
                <a:lnTo>
                  <a:pt x="169" y="20"/>
                </a:lnTo>
                <a:lnTo>
                  <a:pt x="160" y="24"/>
                </a:lnTo>
                <a:lnTo>
                  <a:pt x="157" y="21"/>
                </a:lnTo>
                <a:lnTo>
                  <a:pt x="149" y="21"/>
                </a:lnTo>
                <a:lnTo>
                  <a:pt x="139" y="32"/>
                </a:lnTo>
                <a:lnTo>
                  <a:pt x="140" y="35"/>
                </a:lnTo>
                <a:lnTo>
                  <a:pt x="140" y="38"/>
                </a:lnTo>
                <a:lnTo>
                  <a:pt x="142" y="41"/>
                </a:lnTo>
                <a:lnTo>
                  <a:pt x="140" y="47"/>
                </a:lnTo>
                <a:lnTo>
                  <a:pt x="133" y="47"/>
                </a:lnTo>
                <a:lnTo>
                  <a:pt x="131" y="51"/>
                </a:lnTo>
                <a:lnTo>
                  <a:pt x="127" y="44"/>
                </a:lnTo>
                <a:lnTo>
                  <a:pt x="104" y="44"/>
                </a:lnTo>
                <a:lnTo>
                  <a:pt x="93" y="36"/>
                </a:lnTo>
                <a:lnTo>
                  <a:pt x="74" y="35"/>
                </a:lnTo>
                <a:lnTo>
                  <a:pt x="71" y="33"/>
                </a:lnTo>
                <a:lnTo>
                  <a:pt x="65" y="33"/>
                </a:lnTo>
                <a:lnTo>
                  <a:pt x="62" y="30"/>
                </a:lnTo>
                <a:lnTo>
                  <a:pt x="42" y="32"/>
                </a:lnTo>
                <a:lnTo>
                  <a:pt x="39" y="35"/>
                </a:lnTo>
                <a:lnTo>
                  <a:pt x="27" y="24"/>
                </a:lnTo>
                <a:lnTo>
                  <a:pt x="23" y="24"/>
                </a:lnTo>
                <a:lnTo>
                  <a:pt x="14" y="29"/>
                </a:lnTo>
                <a:lnTo>
                  <a:pt x="11" y="26"/>
                </a:lnTo>
                <a:lnTo>
                  <a:pt x="9" y="26"/>
                </a:lnTo>
                <a:lnTo>
                  <a:pt x="5" y="33"/>
                </a:lnTo>
                <a:lnTo>
                  <a:pt x="5" y="41"/>
                </a:lnTo>
                <a:lnTo>
                  <a:pt x="2" y="56"/>
                </a:lnTo>
                <a:lnTo>
                  <a:pt x="6" y="61"/>
                </a:lnTo>
                <a:lnTo>
                  <a:pt x="6" y="70"/>
                </a:lnTo>
                <a:lnTo>
                  <a:pt x="0" y="76"/>
                </a:lnTo>
                <a:lnTo>
                  <a:pt x="0" y="83"/>
                </a:lnTo>
                <a:lnTo>
                  <a:pt x="3" y="85"/>
                </a:lnTo>
                <a:lnTo>
                  <a:pt x="8" y="82"/>
                </a:lnTo>
                <a:lnTo>
                  <a:pt x="9" y="85"/>
                </a:lnTo>
                <a:lnTo>
                  <a:pt x="17" y="83"/>
                </a:lnTo>
                <a:lnTo>
                  <a:pt x="23" y="79"/>
                </a:lnTo>
                <a:lnTo>
                  <a:pt x="27" y="79"/>
                </a:lnTo>
                <a:lnTo>
                  <a:pt x="27" y="85"/>
                </a:lnTo>
                <a:lnTo>
                  <a:pt x="41" y="82"/>
                </a:lnTo>
                <a:lnTo>
                  <a:pt x="41" y="82"/>
                </a:lnTo>
                <a:lnTo>
                  <a:pt x="41" y="77"/>
                </a:lnTo>
                <a:lnTo>
                  <a:pt x="41" y="77"/>
                </a:lnTo>
                <a:lnTo>
                  <a:pt x="44" y="77"/>
                </a:lnTo>
                <a:lnTo>
                  <a:pt x="44" y="80"/>
                </a:lnTo>
                <a:lnTo>
                  <a:pt x="47" y="83"/>
                </a:lnTo>
                <a:lnTo>
                  <a:pt x="54" y="83"/>
                </a:lnTo>
                <a:lnTo>
                  <a:pt x="62" y="89"/>
                </a:lnTo>
                <a:lnTo>
                  <a:pt x="65" y="86"/>
                </a:lnTo>
                <a:lnTo>
                  <a:pt x="77" y="86"/>
                </a:lnTo>
                <a:lnTo>
                  <a:pt x="81" y="89"/>
                </a:lnTo>
                <a:lnTo>
                  <a:pt x="89" y="88"/>
                </a:lnTo>
                <a:lnTo>
                  <a:pt x="107" y="103"/>
                </a:lnTo>
                <a:lnTo>
                  <a:pt x="122" y="101"/>
                </a:lnTo>
                <a:lnTo>
                  <a:pt x="133" y="111"/>
                </a:lnTo>
                <a:lnTo>
                  <a:pt x="139" y="111"/>
                </a:lnTo>
                <a:lnTo>
                  <a:pt x="163" y="133"/>
                </a:lnTo>
                <a:lnTo>
                  <a:pt x="163" y="138"/>
                </a:lnTo>
                <a:lnTo>
                  <a:pt x="164" y="141"/>
                </a:lnTo>
                <a:lnTo>
                  <a:pt x="169" y="141"/>
                </a:lnTo>
                <a:lnTo>
                  <a:pt x="179" y="157"/>
                </a:lnTo>
                <a:lnTo>
                  <a:pt x="202" y="160"/>
                </a:lnTo>
                <a:lnTo>
                  <a:pt x="205" y="162"/>
                </a:lnTo>
                <a:lnTo>
                  <a:pt x="225" y="160"/>
                </a:lnTo>
                <a:lnTo>
                  <a:pt x="231" y="167"/>
                </a:lnTo>
                <a:lnTo>
                  <a:pt x="231" y="171"/>
                </a:lnTo>
                <a:lnTo>
                  <a:pt x="226" y="170"/>
                </a:lnTo>
                <a:lnTo>
                  <a:pt x="217" y="176"/>
                </a:lnTo>
                <a:lnTo>
                  <a:pt x="216" y="189"/>
                </a:lnTo>
                <a:lnTo>
                  <a:pt x="219" y="192"/>
                </a:lnTo>
                <a:lnTo>
                  <a:pt x="219" y="201"/>
                </a:lnTo>
                <a:close/>
              </a:path>
            </a:pathLst>
          </a:custGeom>
          <a:solidFill>
            <a:srgbClr val="3CAE8C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 sz="1867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CE06B8B-91A5-4C34-B1A9-962DEC22B0D7}"/>
              </a:ext>
            </a:extLst>
          </p:cNvPr>
          <p:cNvSpPr txBox="1"/>
          <p:nvPr/>
        </p:nvSpPr>
        <p:spPr>
          <a:xfrm>
            <a:off x="2964584" y="2766009"/>
            <a:ext cx="80076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  <a:cs typeface="Arial" panose="020B0604020202020204" pitchFamily="34" charset="0"/>
              </a:rPr>
              <a:t>O</a:t>
            </a:r>
            <a:r>
              <a:rPr lang="pt-BR" sz="2800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pt-BR" sz="2800" b="1" dirty="0">
                <a:solidFill>
                  <a:srgbClr val="0070C0"/>
                </a:solidFill>
                <a:cs typeface="Arial" panose="020B0604020202020204" pitchFamily="34" charset="0"/>
              </a:rPr>
              <a:t>planejamento deve ser um veículo para o desenvolvimento socioeconômico</a:t>
            </a:r>
            <a:r>
              <a:rPr lang="pt-BR" sz="2800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, e seu resultado nunca deve contrariar esta importante premissa. </a:t>
            </a:r>
            <a:endParaRPr lang="pt-BR" sz="1800" b="1" dirty="0">
              <a:solidFill>
                <a:srgbClr val="3CAE8C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BEAAEA7D-630A-4F5F-BBEE-A1CC1363F71D}"/>
              </a:ext>
            </a:extLst>
          </p:cNvPr>
          <p:cNvGrpSpPr/>
          <p:nvPr/>
        </p:nvGrpSpPr>
        <p:grpSpPr>
          <a:xfrm>
            <a:off x="8730662" y="387350"/>
            <a:ext cx="2770188" cy="358776"/>
            <a:chOff x="5969000" y="1816100"/>
            <a:chExt cx="2770188" cy="358776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9336D9AC-05DF-4F44-91DC-00BF886D5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4188" y="2090738"/>
              <a:ext cx="160338" cy="53975"/>
            </a:xfrm>
            <a:custGeom>
              <a:avLst/>
              <a:gdLst>
                <a:gd name="T0" fmla="*/ 94 w 101"/>
                <a:gd name="T1" fmla="*/ 34 h 34"/>
                <a:gd name="T2" fmla="*/ 101 w 101"/>
                <a:gd name="T3" fmla="*/ 11 h 34"/>
                <a:gd name="T4" fmla="*/ 101 w 101"/>
                <a:gd name="T5" fmla="*/ 11 h 34"/>
                <a:gd name="T6" fmla="*/ 101 w 101"/>
                <a:gd name="T7" fmla="*/ 7 h 34"/>
                <a:gd name="T8" fmla="*/ 98 w 101"/>
                <a:gd name="T9" fmla="*/ 6 h 34"/>
                <a:gd name="T10" fmla="*/ 56 w 101"/>
                <a:gd name="T11" fmla="*/ 0 h 34"/>
                <a:gd name="T12" fmla="*/ 56 w 101"/>
                <a:gd name="T13" fmla="*/ 0 h 34"/>
                <a:gd name="T14" fmla="*/ 45 w 101"/>
                <a:gd name="T15" fmla="*/ 0 h 34"/>
                <a:gd name="T16" fmla="*/ 2 w 101"/>
                <a:gd name="T17" fmla="*/ 6 h 34"/>
                <a:gd name="T18" fmla="*/ 2 w 101"/>
                <a:gd name="T19" fmla="*/ 6 h 34"/>
                <a:gd name="T20" fmla="*/ 0 w 101"/>
                <a:gd name="T21" fmla="*/ 7 h 34"/>
                <a:gd name="T22" fmla="*/ 0 w 101"/>
                <a:gd name="T23" fmla="*/ 11 h 34"/>
                <a:gd name="T24" fmla="*/ 7 w 101"/>
                <a:gd name="T2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" h="34">
                  <a:moveTo>
                    <a:pt x="94" y="34"/>
                  </a:moveTo>
                  <a:lnTo>
                    <a:pt x="101" y="11"/>
                  </a:lnTo>
                  <a:lnTo>
                    <a:pt x="101" y="11"/>
                  </a:lnTo>
                  <a:lnTo>
                    <a:pt x="101" y="7"/>
                  </a:lnTo>
                  <a:lnTo>
                    <a:pt x="98" y="6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5" y="0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7"/>
                  </a:lnTo>
                  <a:lnTo>
                    <a:pt x="0" y="11"/>
                  </a:lnTo>
                  <a:lnTo>
                    <a:pt x="7" y="3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EDFD11E8-17C6-4F77-885B-D39D8AC28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8000" y="2011363"/>
              <a:ext cx="114300" cy="22225"/>
            </a:xfrm>
            <a:custGeom>
              <a:avLst/>
              <a:gdLst>
                <a:gd name="T0" fmla="*/ 57 w 72"/>
                <a:gd name="T1" fmla="*/ 14 h 14"/>
                <a:gd name="T2" fmla="*/ 57 w 72"/>
                <a:gd name="T3" fmla="*/ 10 h 14"/>
                <a:gd name="T4" fmla="*/ 72 w 72"/>
                <a:gd name="T5" fmla="*/ 7 h 14"/>
                <a:gd name="T6" fmla="*/ 72 w 72"/>
                <a:gd name="T7" fmla="*/ 0 h 14"/>
                <a:gd name="T8" fmla="*/ 0 w 72"/>
                <a:gd name="T9" fmla="*/ 0 h 14"/>
                <a:gd name="T10" fmla="*/ 0 w 72"/>
                <a:gd name="T11" fmla="*/ 7 h 14"/>
                <a:gd name="T12" fmla="*/ 14 w 72"/>
                <a:gd name="T13" fmla="*/ 10 h 14"/>
                <a:gd name="T14" fmla="*/ 14 w 72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4">
                  <a:moveTo>
                    <a:pt x="57" y="14"/>
                  </a:moveTo>
                  <a:lnTo>
                    <a:pt x="57" y="10"/>
                  </a:lnTo>
                  <a:lnTo>
                    <a:pt x="72" y="7"/>
                  </a:lnTo>
                  <a:lnTo>
                    <a:pt x="72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4" y="10"/>
                  </a:lnTo>
                  <a:lnTo>
                    <a:pt x="14" y="1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61DD0058-7F65-46CD-B34C-ED7687C3D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2001838"/>
              <a:ext cx="19050" cy="9525"/>
            </a:xfrm>
            <a:custGeom>
              <a:avLst/>
              <a:gdLst>
                <a:gd name="T0" fmla="*/ 0 w 12"/>
                <a:gd name="T1" fmla="*/ 0 h 6"/>
                <a:gd name="T2" fmla="*/ 0 w 12"/>
                <a:gd name="T3" fmla="*/ 6 h 6"/>
                <a:gd name="T4" fmla="*/ 12 w 12"/>
                <a:gd name="T5" fmla="*/ 6 h 6"/>
                <a:gd name="T6" fmla="*/ 12 w 12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0" y="6"/>
                  </a:lnTo>
                  <a:lnTo>
                    <a:pt x="12" y="6"/>
                  </a:lnTo>
                  <a:lnTo>
                    <a:pt x="12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Line 17">
              <a:extLst>
                <a:ext uri="{FF2B5EF4-FFF2-40B4-BE49-F238E27FC236}">
                  <a16:creationId xmlns:a16="http://schemas.microsoft.com/office/drawing/2014/main" id="{750DD15B-C34F-4BF2-BF56-7C01BE5AEA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15150" y="2093913"/>
              <a:ext cx="0" cy="2540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1E735CB9-5EFF-4ACA-B5CA-BB8DC5B6E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2613" y="2108200"/>
              <a:ext cx="11113" cy="14288"/>
            </a:xfrm>
            <a:custGeom>
              <a:avLst/>
              <a:gdLst>
                <a:gd name="T0" fmla="*/ 7 w 7"/>
                <a:gd name="T1" fmla="*/ 4 h 9"/>
                <a:gd name="T2" fmla="*/ 7 w 7"/>
                <a:gd name="T3" fmla="*/ 4 h 9"/>
                <a:gd name="T4" fmla="*/ 5 w 7"/>
                <a:gd name="T5" fmla="*/ 7 h 9"/>
                <a:gd name="T6" fmla="*/ 3 w 7"/>
                <a:gd name="T7" fmla="*/ 9 h 9"/>
                <a:gd name="T8" fmla="*/ 3 w 7"/>
                <a:gd name="T9" fmla="*/ 9 h 9"/>
                <a:gd name="T10" fmla="*/ 1 w 7"/>
                <a:gd name="T11" fmla="*/ 7 h 9"/>
                <a:gd name="T12" fmla="*/ 0 w 7"/>
                <a:gd name="T13" fmla="*/ 4 h 9"/>
                <a:gd name="T14" fmla="*/ 0 w 7"/>
                <a:gd name="T15" fmla="*/ 4 h 9"/>
                <a:gd name="T16" fmla="*/ 1 w 7"/>
                <a:gd name="T17" fmla="*/ 0 h 9"/>
                <a:gd name="T18" fmla="*/ 3 w 7"/>
                <a:gd name="T19" fmla="*/ 0 h 9"/>
                <a:gd name="T20" fmla="*/ 3 w 7"/>
                <a:gd name="T21" fmla="*/ 0 h 9"/>
                <a:gd name="T22" fmla="*/ 5 w 7"/>
                <a:gd name="T23" fmla="*/ 0 h 9"/>
                <a:gd name="T24" fmla="*/ 7 w 7"/>
                <a:gd name="T25" fmla="*/ 4 h 9"/>
                <a:gd name="T26" fmla="*/ 7 w 7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9">
                  <a:moveTo>
                    <a:pt x="7" y="4"/>
                  </a:moveTo>
                  <a:lnTo>
                    <a:pt x="7" y="4"/>
                  </a:lnTo>
                  <a:lnTo>
                    <a:pt x="5" y="7"/>
                  </a:lnTo>
                  <a:lnTo>
                    <a:pt x="3" y="9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64215064-8A81-4C04-A412-9425B430C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6575" y="2108200"/>
              <a:ext cx="7938" cy="14288"/>
            </a:xfrm>
            <a:custGeom>
              <a:avLst/>
              <a:gdLst>
                <a:gd name="T0" fmla="*/ 5 w 5"/>
                <a:gd name="T1" fmla="*/ 4 h 9"/>
                <a:gd name="T2" fmla="*/ 5 w 5"/>
                <a:gd name="T3" fmla="*/ 4 h 9"/>
                <a:gd name="T4" fmla="*/ 5 w 5"/>
                <a:gd name="T5" fmla="*/ 7 h 9"/>
                <a:gd name="T6" fmla="*/ 1 w 5"/>
                <a:gd name="T7" fmla="*/ 9 h 9"/>
                <a:gd name="T8" fmla="*/ 1 w 5"/>
                <a:gd name="T9" fmla="*/ 9 h 9"/>
                <a:gd name="T10" fmla="*/ 0 w 5"/>
                <a:gd name="T11" fmla="*/ 7 h 9"/>
                <a:gd name="T12" fmla="*/ 0 w 5"/>
                <a:gd name="T13" fmla="*/ 4 h 9"/>
                <a:gd name="T14" fmla="*/ 0 w 5"/>
                <a:gd name="T15" fmla="*/ 4 h 9"/>
                <a:gd name="T16" fmla="*/ 0 w 5"/>
                <a:gd name="T17" fmla="*/ 0 h 9"/>
                <a:gd name="T18" fmla="*/ 1 w 5"/>
                <a:gd name="T19" fmla="*/ 0 h 9"/>
                <a:gd name="T20" fmla="*/ 1 w 5"/>
                <a:gd name="T21" fmla="*/ 0 h 9"/>
                <a:gd name="T22" fmla="*/ 5 w 5"/>
                <a:gd name="T23" fmla="*/ 0 h 9"/>
                <a:gd name="T24" fmla="*/ 5 w 5"/>
                <a:gd name="T25" fmla="*/ 4 h 9"/>
                <a:gd name="T26" fmla="*/ 5 w 5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9">
                  <a:moveTo>
                    <a:pt x="5" y="4"/>
                  </a:moveTo>
                  <a:lnTo>
                    <a:pt x="5" y="4"/>
                  </a:lnTo>
                  <a:lnTo>
                    <a:pt x="5" y="7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56F8B71-711A-4DB0-A55D-405531C5A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1013" y="2154238"/>
              <a:ext cx="163513" cy="11113"/>
            </a:xfrm>
            <a:custGeom>
              <a:avLst/>
              <a:gdLst>
                <a:gd name="T0" fmla="*/ 0 w 103"/>
                <a:gd name="T1" fmla="*/ 7 h 7"/>
                <a:gd name="T2" fmla="*/ 9 w 103"/>
                <a:gd name="T3" fmla="*/ 4 h 7"/>
                <a:gd name="T4" fmla="*/ 9 w 103"/>
                <a:gd name="T5" fmla="*/ 4 h 7"/>
                <a:gd name="T6" fmla="*/ 18 w 103"/>
                <a:gd name="T7" fmla="*/ 0 h 7"/>
                <a:gd name="T8" fmla="*/ 29 w 103"/>
                <a:gd name="T9" fmla="*/ 0 h 7"/>
                <a:gd name="T10" fmla="*/ 40 w 103"/>
                <a:gd name="T11" fmla="*/ 0 h 7"/>
                <a:gd name="T12" fmla="*/ 51 w 103"/>
                <a:gd name="T13" fmla="*/ 2 h 7"/>
                <a:gd name="T14" fmla="*/ 56 w 103"/>
                <a:gd name="T15" fmla="*/ 4 h 7"/>
                <a:gd name="T16" fmla="*/ 56 w 103"/>
                <a:gd name="T17" fmla="*/ 4 h 7"/>
                <a:gd name="T18" fmla="*/ 67 w 103"/>
                <a:gd name="T19" fmla="*/ 5 h 7"/>
                <a:gd name="T20" fmla="*/ 78 w 103"/>
                <a:gd name="T21" fmla="*/ 7 h 7"/>
                <a:gd name="T22" fmla="*/ 87 w 103"/>
                <a:gd name="T23" fmla="*/ 5 h 7"/>
                <a:gd name="T24" fmla="*/ 98 w 103"/>
                <a:gd name="T25" fmla="*/ 4 h 7"/>
                <a:gd name="T26" fmla="*/ 103 w 103"/>
                <a:gd name="T2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7">
                  <a:moveTo>
                    <a:pt x="0" y="7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0"/>
                  </a:lnTo>
                  <a:lnTo>
                    <a:pt x="51" y="2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7" y="5"/>
                  </a:lnTo>
                  <a:lnTo>
                    <a:pt x="78" y="7"/>
                  </a:lnTo>
                  <a:lnTo>
                    <a:pt x="87" y="5"/>
                  </a:lnTo>
                  <a:lnTo>
                    <a:pt x="98" y="4"/>
                  </a:lnTo>
                  <a:lnTo>
                    <a:pt x="103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Line 21">
              <a:extLst>
                <a:ext uri="{FF2B5EF4-FFF2-40B4-BE49-F238E27FC236}">
                  <a16:creationId xmlns:a16="http://schemas.microsoft.com/office/drawing/2014/main" id="{9A37FD0A-5648-418B-AA0F-5BAEA4EF93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29438" y="2073275"/>
              <a:ext cx="31750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F5F26D55-9B2A-4E75-9303-2FB714AFA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1188" y="2073275"/>
              <a:ext cx="30163" cy="14288"/>
            </a:xfrm>
            <a:custGeom>
              <a:avLst/>
              <a:gdLst>
                <a:gd name="T0" fmla="*/ 0 w 19"/>
                <a:gd name="T1" fmla="*/ 6 h 9"/>
                <a:gd name="T2" fmla="*/ 0 w 19"/>
                <a:gd name="T3" fmla="*/ 0 h 9"/>
                <a:gd name="T4" fmla="*/ 19 w 19"/>
                <a:gd name="T5" fmla="*/ 0 h 9"/>
                <a:gd name="T6" fmla="*/ 19 w 19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9">
                  <a:moveTo>
                    <a:pt x="0" y="6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1F18E6B6-D42C-405C-BCDF-B220D5F76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7688" y="2073275"/>
              <a:ext cx="31750" cy="6350"/>
            </a:xfrm>
            <a:custGeom>
              <a:avLst/>
              <a:gdLst>
                <a:gd name="T0" fmla="*/ 0 w 20"/>
                <a:gd name="T1" fmla="*/ 0 h 4"/>
                <a:gd name="T2" fmla="*/ 20 w 20"/>
                <a:gd name="T3" fmla="*/ 0 h 4"/>
                <a:gd name="T4" fmla="*/ 20 w 2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">
                  <a:moveTo>
                    <a:pt x="0" y="0"/>
                  </a:moveTo>
                  <a:lnTo>
                    <a:pt x="20" y="0"/>
                  </a:lnTo>
                  <a:lnTo>
                    <a:pt x="20" y="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40FB1CEE-DB7A-4757-B135-2A440B6E6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2073275"/>
              <a:ext cx="31750" cy="6350"/>
            </a:xfrm>
            <a:custGeom>
              <a:avLst/>
              <a:gdLst>
                <a:gd name="T0" fmla="*/ 0 w 20"/>
                <a:gd name="T1" fmla="*/ 0 h 4"/>
                <a:gd name="T2" fmla="*/ 20 w 20"/>
                <a:gd name="T3" fmla="*/ 0 h 4"/>
                <a:gd name="T4" fmla="*/ 20 w 2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">
                  <a:moveTo>
                    <a:pt x="0" y="0"/>
                  </a:moveTo>
                  <a:lnTo>
                    <a:pt x="20" y="0"/>
                  </a:lnTo>
                  <a:lnTo>
                    <a:pt x="20" y="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4B0EA2F7-4089-4762-B48F-07FA9EEEB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4188" y="2073275"/>
              <a:ext cx="31750" cy="14288"/>
            </a:xfrm>
            <a:custGeom>
              <a:avLst/>
              <a:gdLst>
                <a:gd name="T0" fmla="*/ 0 w 20"/>
                <a:gd name="T1" fmla="*/ 9 h 9"/>
                <a:gd name="T2" fmla="*/ 0 w 20"/>
                <a:gd name="T3" fmla="*/ 0 h 9"/>
                <a:gd name="T4" fmla="*/ 20 w 20"/>
                <a:gd name="T5" fmla="*/ 0 h 9"/>
                <a:gd name="T6" fmla="*/ 20 w 20"/>
                <a:gd name="T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9">
                  <a:moveTo>
                    <a:pt x="0" y="9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6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Line 26">
              <a:extLst>
                <a:ext uri="{FF2B5EF4-FFF2-40B4-BE49-F238E27FC236}">
                  <a16:creationId xmlns:a16="http://schemas.microsoft.com/office/drawing/2014/main" id="{42D9E2A6-BC0D-4D0C-9D58-B7A645C101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29438" y="2041525"/>
              <a:ext cx="31750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E6BEC495-DFA4-404C-BA5C-187D82B52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1188" y="2041525"/>
              <a:ext cx="30163" cy="31750"/>
            </a:xfrm>
            <a:custGeom>
              <a:avLst/>
              <a:gdLst>
                <a:gd name="T0" fmla="*/ 0 w 19"/>
                <a:gd name="T1" fmla="*/ 20 h 20"/>
                <a:gd name="T2" fmla="*/ 0 w 19"/>
                <a:gd name="T3" fmla="*/ 0 h 20"/>
                <a:gd name="T4" fmla="*/ 19 w 19"/>
                <a:gd name="T5" fmla="*/ 0 h 20"/>
                <a:gd name="T6" fmla="*/ 19 w 19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">
                  <a:moveTo>
                    <a:pt x="0" y="2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DD53F559-77EF-470C-B815-99FC0035A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7688" y="2041525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0 h 20"/>
                <a:gd name="T4" fmla="*/ 2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6505F871-FD15-448E-A251-9F1DDA234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2041525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0 h 20"/>
                <a:gd name="T4" fmla="*/ 2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693E192C-F64E-4956-A299-027DEAEA1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4188" y="2041525"/>
              <a:ext cx="31750" cy="31750"/>
            </a:xfrm>
            <a:custGeom>
              <a:avLst/>
              <a:gdLst>
                <a:gd name="T0" fmla="*/ 0 w 20"/>
                <a:gd name="T1" fmla="*/ 20 h 20"/>
                <a:gd name="T2" fmla="*/ 0 w 20"/>
                <a:gd name="T3" fmla="*/ 0 h 20"/>
                <a:gd name="T4" fmla="*/ 20 w 20"/>
                <a:gd name="T5" fmla="*/ 0 h 20"/>
                <a:gd name="T6" fmla="*/ 20 w 20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2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4ED8ECE8-8309-4B94-8594-28DDDD4CD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8350" y="2087563"/>
              <a:ext cx="39688" cy="26988"/>
            </a:xfrm>
            <a:custGeom>
              <a:avLst/>
              <a:gdLst>
                <a:gd name="T0" fmla="*/ 25 w 25"/>
                <a:gd name="T1" fmla="*/ 9 h 17"/>
                <a:gd name="T2" fmla="*/ 0 w 25"/>
                <a:gd name="T3" fmla="*/ 0 h 17"/>
                <a:gd name="T4" fmla="*/ 0 w 25"/>
                <a:gd name="T5" fmla="*/ 9 h 17"/>
                <a:gd name="T6" fmla="*/ 13 w 25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7">
                  <a:moveTo>
                    <a:pt x="25" y="9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13" y="17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D42B1CCE-3A8C-446E-86F8-149696DA0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8350" y="2005013"/>
              <a:ext cx="103188" cy="71438"/>
            </a:xfrm>
            <a:custGeom>
              <a:avLst/>
              <a:gdLst>
                <a:gd name="T0" fmla="*/ 65 w 65"/>
                <a:gd name="T1" fmla="*/ 23 h 45"/>
                <a:gd name="T2" fmla="*/ 0 w 65"/>
                <a:gd name="T3" fmla="*/ 0 h 45"/>
                <a:gd name="T4" fmla="*/ 0 w 65"/>
                <a:gd name="T5" fmla="*/ 11 h 45"/>
                <a:gd name="T6" fmla="*/ 27 w 65"/>
                <a:gd name="T7" fmla="*/ 31 h 45"/>
                <a:gd name="T8" fmla="*/ 43 w 65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5">
                  <a:moveTo>
                    <a:pt x="65" y="23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27" y="31"/>
                  </a:lnTo>
                  <a:lnTo>
                    <a:pt x="43" y="4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5C59EDF4-C8C2-4ABB-AA01-1330189A9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150" y="2125663"/>
              <a:ext cx="26988" cy="39688"/>
            </a:xfrm>
            <a:custGeom>
              <a:avLst/>
              <a:gdLst>
                <a:gd name="T0" fmla="*/ 0 w 17"/>
                <a:gd name="T1" fmla="*/ 12 h 25"/>
                <a:gd name="T2" fmla="*/ 8 w 17"/>
                <a:gd name="T3" fmla="*/ 25 h 25"/>
                <a:gd name="T4" fmla="*/ 17 w 17"/>
                <a:gd name="T5" fmla="*/ 25 h 25"/>
                <a:gd name="T6" fmla="*/ 8 w 17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5">
                  <a:moveTo>
                    <a:pt x="0" y="12"/>
                  </a:moveTo>
                  <a:lnTo>
                    <a:pt x="8" y="25"/>
                  </a:lnTo>
                  <a:lnTo>
                    <a:pt x="17" y="25"/>
                  </a:lnTo>
                  <a:lnTo>
                    <a:pt x="8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8389B363-86E6-478A-A28A-A27D1A8F3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2001838"/>
              <a:ext cx="60325" cy="60325"/>
            </a:xfrm>
            <a:custGeom>
              <a:avLst/>
              <a:gdLst>
                <a:gd name="T0" fmla="*/ 0 w 38"/>
                <a:gd name="T1" fmla="*/ 25 h 38"/>
                <a:gd name="T2" fmla="*/ 20 w 38"/>
                <a:gd name="T3" fmla="*/ 4 h 38"/>
                <a:gd name="T4" fmla="*/ 20 w 38"/>
                <a:gd name="T5" fmla="*/ 4 h 38"/>
                <a:gd name="T6" fmla="*/ 23 w 38"/>
                <a:gd name="T7" fmla="*/ 2 h 38"/>
                <a:gd name="T8" fmla="*/ 29 w 38"/>
                <a:gd name="T9" fmla="*/ 0 h 38"/>
                <a:gd name="T10" fmla="*/ 33 w 38"/>
                <a:gd name="T11" fmla="*/ 0 h 38"/>
                <a:gd name="T12" fmla="*/ 36 w 38"/>
                <a:gd name="T13" fmla="*/ 2 h 38"/>
                <a:gd name="T14" fmla="*/ 36 w 38"/>
                <a:gd name="T15" fmla="*/ 2 h 38"/>
                <a:gd name="T16" fmla="*/ 36 w 38"/>
                <a:gd name="T17" fmla="*/ 2 h 38"/>
                <a:gd name="T18" fmla="*/ 38 w 38"/>
                <a:gd name="T19" fmla="*/ 6 h 38"/>
                <a:gd name="T20" fmla="*/ 38 w 38"/>
                <a:gd name="T21" fmla="*/ 9 h 38"/>
                <a:gd name="T22" fmla="*/ 36 w 38"/>
                <a:gd name="T23" fmla="*/ 15 h 38"/>
                <a:gd name="T24" fmla="*/ 34 w 38"/>
                <a:gd name="T25" fmla="*/ 18 h 38"/>
                <a:gd name="T26" fmla="*/ 13 w 38"/>
                <a:gd name="T2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38">
                  <a:moveTo>
                    <a:pt x="0" y="25"/>
                  </a:moveTo>
                  <a:lnTo>
                    <a:pt x="20" y="4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8" y="6"/>
                  </a:lnTo>
                  <a:lnTo>
                    <a:pt x="38" y="9"/>
                  </a:lnTo>
                  <a:lnTo>
                    <a:pt x="36" y="15"/>
                  </a:lnTo>
                  <a:lnTo>
                    <a:pt x="34" y="18"/>
                  </a:lnTo>
                  <a:lnTo>
                    <a:pt x="13" y="38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D8C8AF1B-41E1-4FD8-9EE0-1E3C4EFFE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8988" y="2068513"/>
              <a:ext cx="53975" cy="76200"/>
            </a:xfrm>
            <a:custGeom>
              <a:avLst/>
              <a:gdLst>
                <a:gd name="T0" fmla="*/ 32 w 34"/>
                <a:gd name="T1" fmla="*/ 29 h 48"/>
                <a:gd name="T2" fmla="*/ 29 w 34"/>
                <a:gd name="T3" fmla="*/ 32 h 48"/>
                <a:gd name="T4" fmla="*/ 29 w 34"/>
                <a:gd name="T5" fmla="*/ 32 h 48"/>
                <a:gd name="T6" fmla="*/ 14 w 34"/>
                <a:gd name="T7" fmla="*/ 43 h 48"/>
                <a:gd name="T8" fmla="*/ 5 w 34"/>
                <a:gd name="T9" fmla="*/ 48 h 48"/>
                <a:gd name="T10" fmla="*/ 3 w 34"/>
                <a:gd name="T11" fmla="*/ 48 h 48"/>
                <a:gd name="T12" fmla="*/ 0 w 34"/>
                <a:gd name="T13" fmla="*/ 48 h 48"/>
                <a:gd name="T14" fmla="*/ 0 w 34"/>
                <a:gd name="T15" fmla="*/ 48 h 48"/>
                <a:gd name="T16" fmla="*/ 0 w 34"/>
                <a:gd name="T17" fmla="*/ 48 h 48"/>
                <a:gd name="T18" fmla="*/ 0 w 34"/>
                <a:gd name="T19" fmla="*/ 45 h 48"/>
                <a:gd name="T20" fmla="*/ 0 w 34"/>
                <a:gd name="T21" fmla="*/ 41 h 48"/>
                <a:gd name="T22" fmla="*/ 5 w 34"/>
                <a:gd name="T23" fmla="*/ 34 h 48"/>
                <a:gd name="T24" fmla="*/ 16 w 34"/>
                <a:gd name="T25" fmla="*/ 20 h 48"/>
                <a:gd name="T26" fmla="*/ 34 w 34"/>
                <a:gd name="T2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48">
                  <a:moveTo>
                    <a:pt x="32" y="29"/>
                  </a:moveTo>
                  <a:lnTo>
                    <a:pt x="29" y="32"/>
                  </a:lnTo>
                  <a:lnTo>
                    <a:pt x="29" y="32"/>
                  </a:lnTo>
                  <a:lnTo>
                    <a:pt x="14" y="43"/>
                  </a:lnTo>
                  <a:lnTo>
                    <a:pt x="5" y="48"/>
                  </a:lnTo>
                  <a:lnTo>
                    <a:pt x="3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1"/>
                  </a:lnTo>
                  <a:lnTo>
                    <a:pt x="5" y="34"/>
                  </a:lnTo>
                  <a:lnTo>
                    <a:pt x="16" y="20"/>
                  </a:lnTo>
                  <a:lnTo>
                    <a:pt x="3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E9A1E30A-7D63-41E9-A0BD-9F4E24FD8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5" y="2073275"/>
              <a:ext cx="77788" cy="12700"/>
            </a:xfrm>
            <a:custGeom>
              <a:avLst/>
              <a:gdLst>
                <a:gd name="T0" fmla="*/ 49 w 49"/>
                <a:gd name="T1" fmla="*/ 6 h 8"/>
                <a:gd name="T2" fmla="*/ 27 w 49"/>
                <a:gd name="T3" fmla="*/ 0 h 8"/>
                <a:gd name="T4" fmla="*/ 0 w 49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" h="8">
                  <a:moveTo>
                    <a:pt x="49" y="6"/>
                  </a:moveTo>
                  <a:lnTo>
                    <a:pt x="27" y="0"/>
                  </a:lnTo>
                  <a:lnTo>
                    <a:pt x="0" y="8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6BA0D198-7388-4CAD-BDDE-147940D79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9475" y="2085975"/>
              <a:ext cx="52388" cy="11113"/>
            </a:xfrm>
            <a:custGeom>
              <a:avLst/>
              <a:gdLst>
                <a:gd name="T0" fmla="*/ 0 w 33"/>
                <a:gd name="T1" fmla="*/ 5 h 7"/>
                <a:gd name="T2" fmla="*/ 6 w 33"/>
                <a:gd name="T3" fmla="*/ 7 h 7"/>
                <a:gd name="T4" fmla="*/ 33 w 3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7">
                  <a:moveTo>
                    <a:pt x="0" y="5"/>
                  </a:moveTo>
                  <a:lnTo>
                    <a:pt x="6" y="7"/>
                  </a:lnTo>
                  <a:lnTo>
                    <a:pt x="33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9279F0FB-1EF2-4E02-ADB8-7E307C20C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5" y="2082800"/>
              <a:ext cx="77788" cy="61913"/>
            </a:xfrm>
            <a:custGeom>
              <a:avLst/>
              <a:gdLst>
                <a:gd name="T0" fmla="*/ 0 w 49"/>
                <a:gd name="T1" fmla="*/ 2 h 39"/>
                <a:gd name="T2" fmla="*/ 0 w 49"/>
                <a:gd name="T3" fmla="*/ 32 h 39"/>
                <a:gd name="T4" fmla="*/ 22 w 49"/>
                <a:gd name="T5" fmla="*/ 39 h 39"/>
                <a:gd name="T6" fmla="*/ 49 w 49"/>
                <a:gd name="T7" fmla="*/ 32 h 39"/>
                <a:gd name="T8" fmla="*/ 49 w 49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9">
                  <a:moveTo>
                    <a:pt x="0" y="2"/>
                  </a:moveTo>
                  <a:lnTo>
                    <a:pt x="0" y="32"/>
                  </a:lnTo>
                  <a:lnTo>
                    <a:pt x="22" y="39"/>
                  </a:lnTo>
                  <a:lnTo>
                    <a:pt x="49" y="32"/>
                  </a:lnTo>
                  <a:lnTo>
                    <a:pt x="49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9" name="Line 39">
              <a:extLst>
                <a:ext uri="{FF2B5EF4-FFF2-40B4-BE49-F238E27FC236}">
                  <a16:creationId xmlns:a16="http://schemas.microsoft.com/office/drawing/2014/main" id="{4A62F63D-0C8C-483F-A5EA-53FA862821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39000" y="2097088"/>
              <a:ext cx="0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0" name="Line 40">
              <a:extLst>
                <a:ext uri="{FF2B5EF4-FFF2-40B4-BE49-F238E27FC236}">
                  <a16:creationId xmlns:a16="http://schemas.microsoft.com/office/drawing/2014/main" id="{3084CA7F-4CBA-4249-8BC7-81554A8AA0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61225" y="2122488"/>
              <a:ext cx="9525" cy="317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1" name="Line 41">
              <a:extLst>
                <a:ext uri="{FF2B5EF4-FFF2-40B4-BE49-F238E27FC236}">
                  <a16:creationId xmlns:a16="http://schemas.microsoft.com/office/drawing/2014/main" id="{D5CD6134-1A49-4F2A-B0A3-E37F106D47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0475" y="2160588"/>
              <a:ext cx="49213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2" name="Line 42">
              <a:extLst>
                <a:ext uri="{FF2B5EF4-FFF2-40B4-BE49-F238E27FC236}">
                  <a16:creationId xmlns:a16="http://schemas.microsoft.com/office/drawing/2014/main" id="{4952A164-9782-4FC7-8B0E-D8DC7B9011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96038" y="2143125"/>
              <a:ext cx="11113" cy="2222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3" name="Line 43">
              <a:extLst>
                <a:ext uri="{FF2B5EF4-FFF2-40B4-BE49-F238E27FC236}">
                  <a16:creationId xmlns:a16="http://schemas.microsoft.com/office/drawing/2014/main" id="{DCA539CF-840E-4C56-AA12-0BA91E93BA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24600" y="2143125"/>
              <a:ext cx="7938" cy="2222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283F943A-2EC9-4703-A684-052DBCB1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175" y="2001838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6 h 13"/>
                <a:gd name="T4" fmla="*/ 11 w 12"/>
                <a:gd name="T5" fmla="*/ 11 h 13"/>
                <a:gd name="T6" fmla="*/ 5 w 12"/>
                <a:gd name="T7" fmla="*/ 13 h 13"/>
                <a:gd name="T8" fmla="*/ 5 w 12"/>
                <a:gd name="T9" fmla="*/ 13 h 13"/>
                <a:gd name="T10" fmla="*/ 1 w 12"/>
                <a:gd name="T11" fmla="*/ 11 h 13"/>
                <a:gd name="T12" fmla="*/ 0 w 12"/>
                <a:gd name="T13" fmla="*/ 6 h 13"/>
                <a:gd name="T14" fmla="*/ 0 w 12"/>
                <a:gd name="T15" fmla="*/ 6 h 13"/>
                <a:gd name="T16" fmla="*/ 1 w 12"/>
                <a:gd name="T17" fmla="*/ 2 h 13"/>
                <a:gd name="T18" fmla="*/ 5 w 12"/>
                <a:gd name="T19" fmla="*/ 0 h 13"/>
                <a:gd name="T20" fmla="*/ 5 w 12"/>
                <a:gd name="T21" fmla="*/ 0 h 13"/>
                <a:gd name="T22" fmla="*/ 11 w 12"/>
                <a:gd name="T23" fmla="*/ 2 h 13"/>
                <a:gd name="T24" fmla="*/ 12 w 12"/>
                <a:gd name="T25" fmla="*/ 6 h 13"/>
                <a:gd name="T26" fmla="*/ 12 w 12"/>
                <a:gd name="T2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6"/>
                  </a:lnTo>
                  <a:lnTo>
                    <a:pt x="11" y="11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1" y="11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11" y="2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5744E5FE-72B1-43FE-ABF3-A86AE66C6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0788" y="2011363"/>
              <a:ext cx="123825" cy="131763"/>
            </a:xfrm>
            <a:custGeom>
              <a:avLst/>
              <a:gdLst>
                <a:gd name="T0" fmla="*/ 24 w 78"/>
                <a:gd name="T1" fmla="*/ 0 h 83"/>
                <a:gd name="T2" fmla="*/ 22 w 78"/>
                <a:gd name="T3" fmla="*/ 0 h 83"/>
                <a:gd name="T4" fmla="*/ 9 w 78"/>
                <a:gd name="T5" fmla="*/ 7 h 83"/>
                <a:gd name="T6" fmla="*/ 9 w 78"/>
                <a:gd name="T7" fmla="*/ 7 h 83"/>
                <a:gd name="T8" fmla="*/ 6 w 78"/>
                <a:gd name="T9" fmla="*/ 10 h 83"/>
                <a:gd name="T10" fmla="*/ 4 w 78"/>
                <a:gd name="T11" fmla="*/ 16 h 83"/>
                <a:gd name="T12" fmla="*/ 4 w 78"/>
                <a:gd name="T13" fmla="*/ 30 h 83"/>
                <a:gd name="T14" fmla="*/ 0 w 78"/>
                <a:gd name="T15" fmla="*/ 39 h 83"/>
                <a:gd name="T16" fmla="*/ 0 w 78"/>
                <a:gd name="T17" fmla="*/ 66 h 83"/>
                <a:gd name="T18" fmla="*/ 0 w 78"/>
                <a:gd name="T19" fmla="*/ 66 h 83"/>
                <a:gd name="T20" fmla="*/ 6 w 78"/>
                <a:gd name="T21" fmla="*/ 72 h 83"/>
                <a:gd name="T22" fmla="*/ 9 w 78"/>
                <a:gd name="T23" fmla="*/ 77 h 83"/>
                <a:gd name="T24" fmla="*/ 13 w 78"/>
                <a:gd name="T25" fmla="*/ 83 h 83"/>
                <a:gd name="T26" fmla="*/ 65 w 78"/>
                <a:gd name="T27" fmla="*/ 83 h 83"/>
                <a:gd name="T28" fmla="*/ 65 w 78"/>
                <a:gd name="T29" fmla="*/ 83 h 83"/>
                <a:gd name="T30" fmla="*/ 69 w 78"/>
                <a:gd name="T31" fmla="*/ 75 h 83"/>
                <a:gd name="T32" fmla="*/ 72 w 78"/>
                <a:gd name="T33" fmla="*/ 70 h 83"/>
                <a:gd name="T34" fmla="*/ 78 w 78"/>
                <a:gd name="T35" fmla="*/ 66 h 83"/>
                <a:gd name="T36" fmla="*/ 78 w 78"/>
                <a:gd name="T37" fmla="*/ 39 h 83"/>
                <a:gd name="T38" fmla="*/ 74 w 78"/>
                <a:gd name="T39" fmla="*/ 30 h 83"/>
                <a:gd name="T40" fmla="*/ 74 w 78"/>
                <a:gd name="T41" fmla="*/ 14 h 83"/>
                <a:gd name="T42" fmla="*/ 74 w 78"/>
                <a:gd name="T43" fmla="*/ 14 h 83"/>
                <a:gd name="T44" fmla="*/ 72 w 78"/>
                <a:gd name="T45" fmla="*/ 9 h 83"/>
                <a:gd name="T46" fmla="*/ 69 w 78"/>
                <a:gd name="T47" fmla="*/ 5 h 83"/>
                <a:gd name="T48" fmla="*/ 58 w 78"/>
                <a:gd name="T49" fmla="*/ 0 h 83"/>
                <a:gd name="T50" fmla="*/ 54 w 78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8" h="83">
                  <a:moveTo>
                    <a:pt x="24" y="0"/>
                  </a:moveTo>
                  <a:lnTo>
                    <a:pt x="22" y="0"/>
                  </a:lnTo>
                  <a:lnTo>
                    <a:pt x="9" y="7"/>
                  </a:lnTo>
                  <a:lnTo>
                    <a:pt x="9" y="7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30"/>
                  </a:lnTo>
                  <a:lnTo>
                    <a:pt x="0" y="3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9" y="77"/>
                  </a:lnTo>
                  <a:lnTo>
                    <a:pt x="13" y="83"/>
                  </a:lnTo>
                  <a:lnTo>
                    <a:pt x="65" y="83"/>
                  </a:lnTo>
                  <a:lnTo>
                    <a:pt x="65" y="83"/>
                  </a:lnTo>
                  <a:lnTo>
                    <a:pt x="69" y="75"/>
                  </a:lnTo>
                  <a:lnTo>
                    <a:pt x="72" y="70"/>
                  </a:lnTo>
                  <a:lnTo>
                    <a:pt x="78" y="66"/>
                  </a:lnTo>
                  <a:lnTo>
                    <a:pt x="78" y="39"/>
                  </a:lnTo>
                  <a:lnTo>
                    <a:pt x="74" y="30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2" y="9"/>
                  </a:lnTo>
                  <a:lnTo>
                    <a:pt x="69" y="5"/>
                  </a:lnTo>
                  <a:lnTo>
                    <a:pt x="58" y="0"/>
                  </a:lnTo>
                  <a:lnTo>
                    <a:pt x="5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6" name="Rectangle 46">
              <a:extLst>
                <a:ext uri="{FF2B5EF4-FFF2-40B4-BE49-F238E27FC236}">
                  <a16:creationId xmlns:a16="http://schemas.microsoft.com/office/drawing/2014/main" id="{E2EC58C7-41E2-4240-8FF3-2AE4412C6E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6188" y="2036763"/>
              <a:ext cx="28575" cy="14288"/>
            </a:xfrm>
            <a:prstGeom prst="rect">
              <a:avLst/>
            </a:prstGeom>
            <a:noFill/>
            <a:ln w="7938">
              <a:solidFill>
                <a:srgbClr val="2945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7" name="Rectangle 47">
              <a:extLst>
                <a:ext uri="{FF2B5EF4-FFF2-40B4-BE49-F238E27FC236}">
                  <a16:creationId xmlns:a16="http://schemas.microsoft.com/office/drawing/2014/main" id="{B0ABAB12-45DB-4F83-872E-C7F8E3CEB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0638" y="2036763"/>
              <a:ext cx="28575" cy="14288"/>
            </a:xfrm>
            <a:prstGeom prst="rect">
              <a:avLst/>
            </a:prstGeom>
            <a:noFill/>
            <a:ln w="7938">
              <a:solidFill>
                <a:srgbClr val="2945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21AB4DEC-232B-4467-A2CC-7B7FFFC3F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1425" y="2065338"/>
              <a:ext cx="82550" cy="7938"/>
            </a:xfrm>
            <a:custGeom>
              <a:avLst/>
              <a:gdLst>
                <a:gd name="T0" fmla="*/ 52 w 52"/>
                <a:gd name="T1" fmla="*/ 5 h 5"/>
                <a:gd name="T2" fmla="*/ 25 w 52"/>
                <a:gd name="T3" fmla="*/ 0 h 5"/>
                <a:gd name="T4" fmla="*/ 0 w 5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5">
                  <a:moveTo>
                    <a:pt x="52" y="5"/>
                  </a:moveTo>
                  <a:lnTo>
                    <a:pt x="25" y="0"/>
                  </a:lnTo>
                  <a:lnTo>
                    <a:pt x="0" y="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A22CD1E9-926E-4E99-BC83-56C5B0468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4763" y="2097088"/>
              <a:ext cx="15875" cy="28575"/>
            </a:xfrm>
            <a:custGeom>
              <a:avLst/>
              <a:gdLst>
                <a:gd name="T0" fmla="*/ 4 w 10"/>
                <a:gd name="T1" fmla="*/ 18 h 18"/>
                <a:gd name="T2" fmla="*/ 4 w 10"/>
                <a:gd name="T3" fmla="*/ 18 h 18"/>
                <a:gd name="T4" fmla="*/ 4 w 10"/>
                <a:gd name="T5" fmla="*/ 18 h 18"/>
                <a:gd name="T6" fmla="*/ 0 w 10"/>
                <a:gd name="T7" fmla="*/ 16 h 18"/>
                <a:gd name="T8" fmla="*/ 0 w 10"/>
                <a:gd name="T9" fmla="*/ 12 h 18"/>
                <a:gd name="T10" fmla="*/ 0 w 10"/>
                <a:gd name="T11" fmla="*/ 5 h 18"/>
                <a:gd name="T12" fmla="*/ 0 w 10"/>
                <a:gd name="T13" fmla="*/ 5 h 18"/>
                <a:gd name="T14" fmla="*/ 0 w 10"/>
                <a:gd name="T15" fmla="*/ 2 h 18"/>
                <a:gd name="T16" fmla="*/ 4 w 10"/>
                <a:gd name="T17" fmla="*/ 0 h 18"/>
                <a:gd name="T18" fmla="*/ 4 w 10"/>
                <a:gd name="T19" fmla="*/ 0 h 18"/>
                <a:gd name="T20" fmla="*/ 4 w 10"/>
                <a:gd name="T21" fmla="*/ 0 h 18"/>
                <a:gd name="T22" fmla="*/ 8 w 10"/>
                <a:gd name="T23" fmla="*/ 2 h 18"/>
                <a:gd name="T24" fmla="*/ 10 w 10"/>
                <a:gd name="T25" fmla="*/ 5 h 18"/>
                <a:gd name="T26" fmla="*/ 10 w 10"/>
                <a:gd name="T27" fmla="*/ 12 h 18"/>
                <a:gd name="T28" fmla="*/ 10 w 10"/>
                <a:gd name="T29" fmla="*/ 12 h 18"/>
                <a:gd name="T30" fmla="*/ 8 w 10"/>
                <a:gd name="T31" fmla="*/ 16 h 18"/>
                <a:gd name="T32" fmla="*/ 4 w 10"/>
                <a:gd name="T33" fmla="*/ 18 h 18"/>
                <a:gd name="T34" fmla="*/ 4 w 10"/>
                <a:gd name="T3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8">
                  <a:moveTo>
                    <a:pt x="4" y="18"/>
                  </a:moveTo>
                  <a:lnTo>
                    <a:pt x="4" y="18"/>
                  </a:lnTo>
                  <a:lnTo>
                    <a:pt x="4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2"/>
                  </a:lnTo>
                  <a:lnTo>
                    <a:pt x="10" y="5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8" y="16"/>
                  </a:lnTo>
                  <a:lnTo>
                    <a:pt x="4" y="18"/>
                  </a:lnTo>
                  <a:lnTo>
                    <a:pt x="4" y="18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6937BF3B-BB52-433E-B146-946632A1B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188" y="2097088"/>
              <a:ext cx="12700" cy="31750"/>
            </a:xfrm>
            <a:custGeom>
              <a:avLst/>
              <a:gdLst>
                <a:gd name="T0" fmla="*/ 0 w 8"/>
                <a:gd name="T1" fmla="*/ 0 h 20"/>
                <a:gd name="T2" fmla="*/ 0 w 8"/>
                <a:gd name="T3" fmla="*/ 7 h 20"/>
                <a:gd name="T4" fmla="*/ 0 w 8"/>
                <a:gd name="T5" fmla="*/ 7 h 20"/>
                <a:gd name="T6" fmla="*/ 2 w 8"/>
                <a:gd name="T7" fmla="*/ 11 h 20"/>
                <a:gd name="T8" fmla="*/ 6 w 8"/>
                <a:gd name="T9" fmla="*/ 14 h 20"/>
                <a:gd name="T10" fmla="*/ 8 w 8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0">
                  <a:moveTo>
                    <a:pt x="0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6" y="14"/>
                  </a:lnTo>
                  <a:lnTo>
                    <a:pt x="8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3536836D-F302-4D28-A057-C15486ABB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6513" y="2097088"/>
              <a:ext cx="12700" cy="31750"/>
            </a:xfrm>
            <a:custGeom>
              <a:avLst/>
              <a:gdLst>
                <a:gd name="T0" fmla="*/ 8 w 8"/>
                <a:gd name="T1" fmla="*/ 0 h 20"/>
                <a:gd name="T2" fmla="*/ 8 w 8"/>
                <a:gd name="T3" fmla="*/ 7 h 20"/>
                <a:gd name="T4" fmla="*/ 8 w 8"/>
                <a:gd name="T5" fmla="*/ 7 h 20"/>
                <a:gd name="T6" fmla="*/ 4 w 8"/>
                <a:gd name="T7" fmla="*/ 11 h 20"/>
                <a:gd name="T8" fmla="*/ 2 w 8"/>
                <a:gd name="T9" fmla="*/ 14 h 20"/>
                <a:gd name="T10" fmla="*/ 0 w 8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0">
                  <a:moveTo>
                    <a:pt x="8" y="0"/>
                  </a:moveTo>
                  <a:lnTo>
                    <a:pt x="8" y="7"/>
                  </a:lnTo>
                  <a:lnTo>
                    <a:pt x="8" y="7"/>
                  </a:lnTo>
                  <a:lnTo>
                    <a:pt x="4" y="11"/>
                  </a:lnTo>
                  <a:lnTo>
                    <a:pt x="2" y="14"/>
                  </a:lnTo>
                  <a:lnTo>
                    <a:pt x="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BB08230D-BAE5-46A5-8CC4-6AFF13352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8563" y="2039938"/>
              <a:ext cx="14288" cy="93663"/>
            </a:xfrm>
            <a:custGeom>
              <a:avLst/>
              <a:gdLst>
                <a:gd name="T0" fmla="*/ 9 w 9"/>
                <a:gd name="T1" fmla="*/ 0 h 59"/>
                <a:gd name="T2" fmla="*/ 0 w 9"/>
                <a:gd name="T3" fmla="*/ 7 h 59"/>
                <a:gd name="T4" fmla="*/ 0 w 9"/>
                <a:gd name="T5" fmla="*/ 57 h 59"/>
                <a:gd name="T6" fmla="*/ 9 w 9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9">
                  <a:moveTo>
                    <a:pt x="9" y="0"/>
                  </a:moveTo>
                  <a:lnTo>
                    <a:pt x="0" y="7"/>
                  </a:lnTo>
                  <a:lnTo>
                    <a:pt x="0" y="57"/>
                  </a:lnTo>
                  <a:lnTo>
                    <a:pt x="9" y="5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3FD76CB3-5164-4C98-970D-83466CAA4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2143125"/>
              <a:ext cx="49213" cy="4763"/>
            </a:xfrm>
            <a:custGeom>
              <a:avLst/>
              <a:gdLst>
                <a:gd name="T0" fmla="*/ 0 w 31"/>
                <a:gd name="T1" fmla="*/ 0 h 3"/>
                <a:gd name="T2" fmla="*/ 11 w 31"/>
                <a:gd name="T3" fmla="*/ 0 h 3"/>
                <a:gd name="T4" fmla="*/ 31 w 3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3">
                  <a:moveTo>
                    <a:pt x="0" y="0"/>
                  </a:moveTo>
                  <a:lnTo>
                    <a:pt x="11" y="0"/>
                  </a:lnTo>
                  <a:lnTo>
                    <a:pt x="31" y="3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08EFDBFB-2A15-4B03-9860-598FC3359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2055813"/>
              <a:ext cx="6350" cy="74613"/>
            </a:xfrm>
            <a:custGeom>
              <a:avLst/>
              <a:gdLst>
                <a:gd name="T0" fmla="*/ 0 w 4"/>
                <a:gd name="T1" fmla="*/ 2 h 47"/>
                <a:gd name="T2" fmla="*/ 4 w 4"/>
                <a:gd name="T3" fmla="*/ 0 h 47"/>
                <a:gd name="T4" fmla="*/ 4 w 4"/>
                <a:gd name="T5" fmla="*/ 47 h 47"/>
                <a:gd name="T6" fmla="*/ 0 w 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7">
                  <a:moveTo>
                    <a:pt x="0" y="2"/>
                  </a:moveTo>
                  <a:lnTo>
                    <a:pt x="4" y="0"/>
                  </a:lnTo>
                  <a:lnTo>
                    <a:pt x="4" y="47"/>
                  </a:lnTo>
                  <a:lnTo>
                    <a:pt x="0" y="47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5" name="Freeform 55">
              <a:extLst>
                <a:ext uri="{FF2B5EF4-FFF2-40B4-BE49-F238E27FC236}">
                  <a16:creationId xmlns:a16="http://schemas.microsoft.com/office/drawing/2014/main" id="{7C0552A3-8916-45FF-8269-E7102A7F8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125" y="2030413"/>
              <a:ext cx="100013" cy="120650"/>
            </a:xfrm>
            <a:custGeom>
              <a:avLst/>
              <a:gdLst>
                <a:gd name="T0" fmla="*/ 63 w 63"/>
                <a:gd name="T1" fmla="*/ 69 h 76"/>
                <a:gd name="T2" fmla="*/ 63 w 63"/>
                <a:gd name="T3" fmla="*/ 71 h 76"/>
                <a:gd name="T4" fmla="*/ 63 w 63"/>
                <a:gd name="T5" fmla="*/ 71 h 76"/>
                <a:gd name="T6" fmla="*/ 61 w 63"/>
                <a:gd name="T7" fmla="*/ 74 h 76"/>
                <a:gd name="T8" fmla="*/ 58 w 63"/>
                <a:gd name="T9" fmla="*/ 76 h 76"/>
                <a:gd name="T10" fmla="*/ 5 w 63"/>
                <a:gd name="T11" fmla="*/ 76 h 76"/>
                <a:gd name="T12" fmla="*/ 5 w 63"/>
                <a:gd name="T13" fmla="*/ 76 h 76"/>
                <a:gd name="T14" fmla="*/ 2 w 63"/>
                <a:gd name="T15" fmla="*/ 74 h 76"/>
                <a:gd name="T16" fmla="*/ 0 w 63"/>
                <a:gd name="T17" fmla="*/ 71 h 76"/>
                <a:gd name="T18" fmla="*/ 0 w 63"/>
                <a:gd name="T19" fmla="*/ 69 h 76"/>
                <a:gd name="T20" fmla="*/ 12 w 63"/>
                <a:gd name="T21" fmla="*/ 69 h 76"/>
                <a:gd name="T22" fmla="*/ 12 w 63"/>
                <a:gd name="T23" fmla="*/ 69 h 76"/>
                <a:gd name="T24" fmla="*/ 14 w 63"/>
                <a:gd name="T25" fmla="*/ 67 h 76"/>
                <a:gd name="T26" fmla="*/ 14 w 63"/>
                <a:gd name="T27" fmla="*/ 65 h 76"/>
                <a:gd name="T28" fmla="*/ 12 w 63"/>
                <a:gd name="T29" fmla="*/ 62 h 76"/>
                <a:gd name="T30" fmla="*/ 12 w 63"/>
                <a:gd name="T31" fmla="*/ 62 h 76"/>
                <a:gd name="T32" fmla="*/ 11 w 63"/>
                <a:gd name="T33" fmla="*/ 60 h 76"/>
                <a:gd name="T34" fmla="*/ 9 w 63"/>
                <a:gd name="T35" fmla="*/ 60 h 76"/>
                <a:gd name="T36" fmla="*/ 0 w 63"/>
                <a:gd name="T37" fmla="*/ 60 h 76"/>
                <a:gd name="T38" fmla="*/ 0 w 63"/>
                <a:gd name="T39" fmla="*/ 7 h 76"/>
                <a:gd name="T40" fmla="*/ 0 w 63"/>
                <a:gd name="T41" fmla="*/ 7 h 76"/>
                <a:gd name="T42" fmla="*/ 2 w 63"/>
                <a:gd name="T43" fmla="*/ 4 h 76"/>
                <a:gd name="T44" fmla="*/ 5 w 63"/>
                <a:gd name="T45" fmla="*/ 2 h 76"/>
                <a:gd name="T46" fmla="*/ 5 w 63"/>
                <a:gd name="T47" fmla="*/ 2 h 76"/>
                <a:gd name="T48" fmla="*/ 12 w 63"/>
                <a:gd name="T49" fmla="*/ 0 h 76"/>
                <a:gd name="T50" fmla="*/ 32 w 63"/>
                <a:gd name="T51" fmla="*/ 0 h 76"/>
                <a:gd name="T52" fmla="*/ 32 w 63"/>
                <a:gd name="T53" fmla="*/ 0 h 76"/>
                <a:gd name="T54" fmla="*/ 50 w 63"/>
                <a:gd name="T55" fmla="*/ 0 h 76"/>
                <a:gd name="T56" fmla="*/ 58 w 63"/>
                <a:gd name="T57" fmla="*/ 2 h 76"/>
                <a:gd name="T58" fmla="*/ 58 w 63"/>
                <a:gd name="T59" fmla="*/ 2 h 76"/>
                <a:gd name="T60" fmla="*/ 61 w 63"/>
                <a:gd name="T61" fmla="*/ 4 h 76"/>
                <a:gd name="T62" fmla="*/ 63 w 63"/>
                <a:gd name="T63" fmla="*/ 7 h 76"/>
                <a:gd name="T64" fmla="*/ 63 w 63"/>
                <a:gd name="T65" fmla="*/ 60 h 76"/>
                <a:gd name="T66" fmla="*/ 54 w 63"/>
                <a:gd name="T67" fmla="*/ 60 h 76"/>
                <a:gd name="T68" fmla="*/ 54 w 63"/>
                <a:gd name="T69" fmla="*/ 60 h 76"/>
                <a:gd name="T70" fmla="*/ 52 w 63"/>
                <a:gd name="T71" fmla="*/ 60 h 76"/>
                <a:gd name="T72" fmla="*/ 50 w 63"/>
                <a:gd name="T73" fmla="*/ 62 h 76"/>
                <a:gd name="T74" fmla="*/ 49 w 63"/>
                <a:gd name="T75" fmla="*/ 65 h 76"/>
                <a:gd name="T76" fmla="*/ 49 w 63"/>
                <a:gd name="T77" fmla="*/ 65 h 76"/>
                <a:gd name="T78" fmla="*/ 50 w 63"/>
                <a:gd name="T79" fmla="*/ 67 h 76"/>
                <a:gd name="T80" fmla="*/ 52 w 63"/>
                <a:gd name="T81" fmla="*/ 69 h 76"/>
                <a:gd name="T82" fmla="*/ 63 w 63"/>
                <a:gd name="T83" fmla="*/ 6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3" h="76">
                  <a:moveTo>
                    <a:pt x="63" y="69"/>
                  </a:moveTo>
                  <a:lnTo>
                    <a:pt x="63" y="71"/>
                  </a:lnTo>
                  <a:lnTo>
                    <a:pt x="63" y="71"/>
                  </a:lnTo>
                  <a:lnTo>
                    <a:pt x="61" y="74"/>
                  </a:lnTo>
                  <a:lnTo>
                    <a:pt x="58" y="76"/>
                  </a:lnTo>
                  <a:lnTo>
                    <a:pt x="5" y="76"/>
                  </a:lnTo>
                  <a:lnTo>
                    <a:pt x="5" y="76"/>
                  </a:lnTo>
                  <a:lnTo>
                    <a:pt x="2" y="74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12" y="69"/>
                  </a:lnTo>
                  <a:lnTo>
                    <a:pt x="12" y="69"/>
                  </a:lnTo>
                  <a:lnTo>
                    <a:pt x="14" y="67"/>
                  </a:lnTo>
                  <a:lnTo>
                    <a:pt x="14" y="65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1" y="60"/>
                  </a:lnTo>
                  <a:lnTo>
                    <a:pt x="9" y="60"/>
                  </a:lnTo>
                  <a:lnTo>
                    <a:pt x="0" y="60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1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50" y="0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61" y="4"/>
                  </a:lnTo>
                  <a:lnTo>
                    <a:pt x="63" y="7"/>
                  </a:lnTo>
                  <a:lnTo>
                    <a:pt x="63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2" y="60"/>
                  </a:lnTo>
                  <a:lnTo>
                    <a:pt x="50" y="62"/>
                  </a:lnTo>
                  <a:lnTo>
                    <a:pt x="49" y="65"/>
                  </a:lnTo>
                  <a:lnTo>
                    <a:pt x="49" y="65"/>
                  </a:lnTo>
                  <a:lnTo>
                    <a:pt x="50" y="67"/>
                  </a:lnTo>
                  <a:lnTo>
                    <a:pt x="52" y="69"/>
                  </a:lnTo>
                  <a:lnTo>
                    <a:pt x="63" y="69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6" name="Freeform 56">
              <a:extLst>
                <a:ext uri="{FF2B5EF4-FFF2-40B4-BE49-F238E27FC236}">
                  <a16:creationId xmlns:a16="http://schemas.microsoft.com/office/drawing/2014/main" id="{913D8457-4F11-4DEE-8627-ADBC5A9F5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2108200"/>
              <a:ext cx="74613" cy="14288"/>
            </a:xfrm>
            <a:custGeom>
              <a:avLst/>
              <a:gdLst>
                <a:gd name="T0" fmla="*/ 0 w 47"/>
                <a:gd name="T1" fmla="*/ 0 h 9"/>
                <a:gd name="T2" fmla="*/ 5 w 47"/>
                <a:gd name="T3" fmla="*/ 0 h 9"/>
                <a:gd name="T4" fmla="*/ 11 w 47"/>
                <a:gd name="T5" fmla="*/ 9 h 9"/>
                <a:gd name="T6" fmla="*/ 34 w 47"/>
                <a:gd name="T7" fmla="*/ 9 h 9"/>
                <a:gd name="T8" fmla="*/ 34 w 47"/>
                <a:gd name="T9" fmla="*/ 9 h 9"/>
                <a:gd name="T10" fmla="*/ 40 w 47"/>
                <a:gd name="T11" fmla="*/ 0 h 9"/>
                <a:gd name="T12" fmla="*/ 47 w 47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9">
                  <a:moveTo>
                    <a:pt x="0" y="0"/>
                  </a:moveTo>
                  <a:lnTo>
                    <a:pt x="5" y="0"/>
                  </a:lnTo>
                  <a:lnTo>
                    <a:pt x="11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40" y="0"/>
                  </a:lnTo>
                  <a:lnTo>
                    <a:pt x="47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7" name="Line 57">
              <a:extLst>
                <a:ext uri="{FF2B5EF4-FFF2-40B4-BE49-F238E27FC236}">
                  <a16:creationId xmlns:a16="http://schemas.microsoft.com/office/drawing/2014/main" id="{3B1600AD-042A-4D2B-96F6-5817B51DA8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24638" y="2108200"/>
              <a:ext cx="26988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8" name="Line 58">
              <a:extLst>
                <a:ext uri="{FF2B5EF4-FFF2-40B4-BE49-F238E27FC236}">
                  <a16:creationId xmlns:a16="http://schemas.microsoft.com/office/drawing/2014/main" id="{03B8BD66-7E82-42A7-B11E-A80A76ABE2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19875" y="2097088"/>
              <a:ext cx="36513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9" name="Line 59">
              <a:extLst>
                <a:ext uri="{FF2B5EF4-FFF2-40B4-BE49-F238E27FC236}">
                  <a16:creationId xmlns:a16="http://schemas.microsoft.com/office/drawing/2014/main" id="{664681FD-80C5-4595-B929-741BBC96B4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30988" y="2136775"/>
              <a:ext cx="14288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998C6FAF-32A7-4C5F-AF64-2E6E8B3A9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2047875"/>
              <a:ext cx="74613" cy="34925"/>
            </a:xfrm>
            <a:custGeom>
              <a:avLst/>
              <a:gdLst>
                <a:gd name="T0" fmla="*/ 0 w 47"/>
                <a:gd name="T1" fmla="*/ 0 h 22"/>
                <a:gd name="T2" fmla="*/ 0 w 47"/>
                <a:gd name="T3" fmla="*/ 16 h 22"/>
                <a:gd name="T4" fmla="*/ 0 w 47"/>
                <a:gd name="T5" fmla="*/ 16 h 22"/>
                <a:gd name="T6" fmla="*/ 0 w 47"/>
                <a:gd name="T7" fmla="*/ 18 h 22"/>
                <a:gd name="T8" fmla="*/ 3 w 47"/>
                <a:gd name="T9" fmla="*/ 20 h 22"/>
                <a:gd name="T10" fmla="*/ 3 w 47"/>
                <a:gd name="T11" fmla="*/ 20 h 22"/>
                <a:gd name="T12" fmla="*/ 11 w 47"/>
                <a:gd name="T13" fmla="*/ 22 h 22"/>
                <a:gd name="T14" fmla="*/ 23 w 47"/>
                <a:gd name="T15" fmla="*/ 22 h 22"/>
                <a:gd name="T16" fmla="*/ 23 w 47"/>
                <a:gd name="T17" fmla="*/ 22 h 22"/>
                <a:gd name="T18" fmla="*/ 36 w 47"/>
                <a:gd name="T19" fmla="*/ 22 h 22"/>
                <a:gd name="T20" fmla="*/ 41 w 47"/>
                <a:gd name="T21" fmla="*/ 20 h 22"/>
                <a:gd name="T22" fmla="*/ 41 w 47"/>
                <a:gd name="T23" fmla="*/ 20 h 22"/>
                <a:gd name="T24" fmla="*/ 45 w 47"/>
                <a:gd name="T25" fmla="*/ 18 h 22"/>
                <a:gd name="T26" fmla="*/ 47 w 47"/>
                <a:gd name="T27" fmla="*/ 16 h 22"/>
                <a:gd name="T28" fmla="*/ 47 w 47"/>
                <a:gd name="T29" fmla="*/ 0 h 22"/>
                <a:gd name="T30" fmla="*/ 0 w 47"/>
                <a:gd name="T3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22">
                  <a:moveTo>
                    <a:pt x="0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11" y="22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36" y="22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5" y="18"/>
                  </a:lnTo>
                  <a:lnTo>
                    <a:pt x="47" y="16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1" name="Freeform 61">
              <a:extLst>
                <a:ext uri="{FF2B5EF4-FFF2-40B4-BE49-F238E27FC236}">
                  <a16:creationId xmlns:a16="http://schemas.microsoft.com/office/drawing/2014/main" id="{0F156D23-9EEF-4341-80B7-330C31365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7488" y="2047875"/>
              <a:ext cx="20638" cy="34925"/>
            </a:xfrm>
            <a:custGeom>
              <a:avLst/>
              <a:gdLst>
                <a:gd name="T0" fmla="*/ 13 w 13"/>
                <a:gd name="T1" fmla="*/ 22 h 22"/>
                <a:gd name="T2" fmla="*/ 0 w 13"/>
                <a:gd name="T3" fmla="*/ 16 h 22"/>
                <a:gd name="T4" fmla="*/ 0 w 13"/>
                <a:gd name="T5" fmla="*/ 16 h 22"/>
                <a:gd name="T6" fmla="*/ 0 w 13"/>
                <a:gd name="T7" fmla="*/ 14 h 22"/>
                <a:gd name="T8" fmla="*/ 0 w 13"/>
                <a:gd name="T9" fmla="*/ 2 h 22"/>
                <a:gd name="T10" fmla="*/ 0 w 13"/>
                <a:gd name="T11" fmla="*/ 2 h 22"/>
                <a:gd name="T12" fmla="*/ 2 w 13"/>
                <a:gd name="T13" fmla="*/ 0 h 22"/>
                <a:gd name="T14" fmla="*/ 6 w 1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2">
                  <a:moveTo>
                    <a:pt x="13" y="22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2" name="Freeform 62">
              <a:extLst>
                <a:ext uri="{FF2B5EF4-FFF2-40B4-BE49-F238E27FC236}">
                  <a16:creationId xmlns:a16="http://schemas.microsoft.com/office/drawing/2014/main" id="{B47B4394-1B6C-41E9-BCCF-C246FD394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8138" y="2047875"/>
              <a:ext cx="20638" cy="34925"/>
            </a:xfrm>
            <a:custGeom>
              <a:avLst/>
              <a:gdLst>
                <a:gd name="T0" fmla="*/ 0 w 13"/>
                <a:gd name="T1" fmla="*/ 22 h 22"/>
                <a:gd name="T2" fmla="*/ 13 w 13"/>
                <a:gd name="T3" fmla="*/ 16 h 22"/>
                <a:gd name="T4" fmla="*/ 13 w 13"/>
                <a:gd name="T5" fmla="*/ 16 h 22"/>
                <a:gd name="T6" fmla="*/ 13 w 13"/>
                <a:gd name="T7" fmla="*/ 14 h 22"/>
                <a:gd name="T8" fmla="*/ 13 w 13"/>
                <a:gd name="T9" fmla="*/ 2 h 22"/>
                <a:gd name="T10" fmla="*/ 13 w 13"/>
                <a:gd name="T11" fmla="*/ 2 h 22"/>
                <a:gd name="T12" fmla="*/ 13 w 13"/>
                <a:gd name="T13" fmla="*/ 0 h 22"/>
                <a:gd name="T14" fmla="*/ 7 w 1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2">
                  <a:moveTo>
                    <a:pt x="0" y="22"/>
                  </a:moveTo>
                  <a:lnTo>
                    <a:pt x="13" y="16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7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3" name="Freeform 63">
              <a:extLst>
                <a:ext uri="{FF2B5EF4-FFF2-40B4-BE49-F238E27FC236}">
                  <a16:creationId xmlns:a16="http://schemas.microsoft.com/office/drawing/2014/main" id="{368419D7-00CD-4B78-83D5-57F1A71EF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2888" y="2151063"/>
              <a:ext cx="23813" cy="11113"/>
            </a:xfrm>
            <a:custGeom>
              <a:avLst/>
              <a:gdLst>
                <a:gd name="T0" fmla="*/ 0 w 15"/>
                <a:gd name="T1" fmla="*/ 0 h 7"/>
                <a:gd name="T2" fmla="*/ 0 w 15"/>
                <a:gd name="T3" fmla="*/ 6 h 7"/>
                <a:gd name="T4" fmla="*/ 0 w 15"/>
                <a:gd name="T5" fmla="*/ 6 h 7"/>
                <a:gd name="T6" fmla="*/ 0 w 15"/>
                <a:gd name="T7" fmla="*/ 7 h 7"/>
                <a:gd name="T8" fmla="*/ 2 w 15"/>
                <a:gd name="T9" fmla="*/ 7 h 7"/>
                <a:gd name="T10" fmla="*/ 13 w 15"/>
                <a:gd name="T11" fmla="*/ 7 h 7"/>
                <a:gd name="T12" fmla="*/ 13 w 15"/>
                <a:gd name="T13" fmla="*/ 7 h 7"/>
                <a:gd name="T14" fmla="*/ 15 w 15"/>
                <a:gd name="T15" fmla="*/ 7 h 7"/>
                <a:gd name="T16" fmla="*/ 15 w 15"/>
                <a:gd name="T17" fmla="*/ 6 h 7"/>
                <a:gd name="T18" fmla="*/ 15 w 15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4" name="Freeform 64">
              <a:extLst>
                <a:ext uri="{FF2B5EF4-FFF2-40B4-BE49-F238E27FC236}">
                  <a16:creationId xmlns:a16="http://schemas.microsoft.com/office/drawing/2014/main" id="{C5BAF132-C053-402A-8106-A9B3315EE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9563" y="2151063"/>
              <a:ext cx="22225" cy="11113"/>
            </a:xfrm>
            <a:custGeom>
              <a:avLst/>
              <a:gdLst>
                <a:gd name="T0" fmla="*/ 0 w 14"/>
                <a:gd name="T1" fmla="*/ 0 h 7"/>
                <a:gd name="T2" fmla="*/ 0 w 14"/>
                <a:gd name="T3" fmla="*/ 6 h 7"/>
                <a:gd name="T4" fmla="*/ 0 w 14"/>
                <a:gd name="T5" fmla="*/ 6 h 7"/>
                <a:gd name="T6" fmla="*/ 0 w 14"/>
                <a:gd name="T7" fmla="*/ 7 h 7"/>
                <a:gd name="T8" fmla="*/ 2 w 14"/>
                <a:gd name="T9" fmla="*/ 7 h 7"/>
                <a:gd name="T10" fmla="*/ 13 w 14"/>
                <a:gd name="T11" fmla="*/ 7 h 7"/>
                <a:gd name="T12" fmla="*/ 13 w 14"/>
                <a:gd name="T13" fmla="*/ 7 h 7"/>
                <a:gd name="T14" fmla="*/ 14 w 14"/>
                <a:gd name="T15" fmla="*/ 7 h 7"/>
                <a:gd name="T16" fmla="*/ 14 w 14"/>
                <a:gd name="T17" fmla="*/ 6 h 7"/>
                <a:gd name="T18" fmla="*/ 14 w 14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5" name="Freeform 65">
              <a:extLst>
                <a:ext uri="{FF2B5EF4-FFF2-40B4-BE49-F238E27FC236}">
                  <a16:creationId xmlns:a16="http://schemas.microsoft.com/office/drawing/2014/main" id="{E969E902-923E-4D78-82B1-9CB1CC8B0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5263" y="2005013"/>
              <a:ext cx="142875" cy="134938"/>
            </a:xfrm>
            <a:custGeom>
              <a:avLst/>
              <a:gdLst>
                <a:gd name="T0" fmla="*/ 90 w 90"/>
                <a:gd name="T1" fmla="*/ 9 h 85"/>
                <a:gd name="T2" fmla="*/ 90 w 90"/>
                <a:gd name="T3" fmla="*/ 0 h 85"/>
                <a:gd name="T4" fmla="*/ 27 w 90"/>
                <a:gd name="T5" fmla="*/ 0 h 85"/>
                <a:gd name="T6" fmla="*/ 0 w 90"/>
                <a:gd name="T7" fmla="*/ 27 h 85"/>
                <a:gd name="T8" fmla="*/ 0 w 90"/>
                <a:gd name="T9" fmla="*/ 85 h 85"/>
                <a:gd name="T10" fmla="*/ 14 w 90"/>
                <a:gd name="T11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85">
                  <a:moveTo>
                    <a:pt x="90" y="9"/>
                  </a:moveTo>
                  <a:lnTo>
                    <a:pt x="90" y="0"/>
                  </a:lnTo>
                  <a:lnTo>
                    <a:pt x="27" y="0"/>
                  </a:lnTo>
                  <a:lnTo>
                    <a:pt x="0" y="27"/>
                  </a:lnTo>
                  <a:lnTo>
                    <a:pt x="0" y="85"/>
                  </a:lnTo>
                  <a:lnTo>
                    <a:pt x="14" y="8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6" name="Freeform 66">
              <a:extLst>
                <a:ext uri="{FF2B5EF4-FFF2-40B4-BE49-F238E27FC236}">
                  <a16:creationId xmlns:a16="http://schemas.microsoft.com/office/drawing/2014/main" id="{6707EEC7-1AF5-4239-A2A7-C2CCE7C1C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6375" y="2151063"/>
              <a:ext cx="17463" cy="11113"/>
            </a:xfrm>
            <a:custGeom>
              <a:avLst/>
              <a:gdLst>
                <a:gd name="T0" fmla="*/ 0 w 11"/>
                <a:gd name="T1" fmla="*/ 0 h 7"/>
                <a:gd name="T2" fmla="*/ 0 w 11"/>
                <a:gd name="T3" fmla="*/ 6 h 7"/>
                <a:gd name="T4" fmla="*/ 0 w 11"/>
                <a:gd name="T5" fmla="*/ 6 h 7"/>
                <a:gd name="T6" fmla="*/ 0 w 11"/>
                <a:gd name="T7" fmla="*/ 7 h 7"/>
                <a:gd name="T8" fmla="*/ 2 w 11"/>
                <a:gd name="T9" fmla="*/ 7 h 7"/>
                <a:gd name="T10" fmla="*/ 9 w 11"/>
                <a:gd name="T11" fmla="*/ 7 h 7"/>
                <a:gd name="T12" fmla="*/ 9 w 11"/>
                <a:gd name="T13" fmla="*/ 7 h 7"/>
                <a:gd name="T14" fmla="*/ 11 w 11"/>
                <a:gd name="T15" fmla="*/ 7 h 7"/>
                <a:gd name="T16" fmla="*/ 11 w 11"/>
                <a:gd name="T17" fmla="*/ 6 h 7"/>
                <a:gd name="T18" fmla="*/ 11 w 11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1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7" name="Freeform 67">
              <a:extLst>
                <a:ext uri="{FF2B5EF4-FFF2-40B4-BE49-F238E27FC236}">
                  <a16:creationId xmlns:a16="http://schemas.microsoft.com/office/drawing/2014/main" id="{0B797E7E-23B9-4E32-ABFC-AD46D2D40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0025" y="2139950"/>
              <a:ext cx="23813" cy="11113"/>
            </a:xfrm>
            <a:custGeom>
              <a:avLst/>
              <a:gdLst>
                <a:gd name="T0" fmla="*/ 15 w 15"/>
                <a:gd name="T1" fmla="*/ 7 h 7"/>
                <a:gd name="T2" fmla="*/ 0 w 15"/>
                <a:gd name="T3" fmla="*/ 7 h 7"/>
                <a:gd name="T4" fmla="*/ 0 w 15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7">
                  <a:moveTo>
                    <a:pt x="15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8" name="Line 68">
              <a:extLst>
                <a:ext uri="{FF2B5EF4-FFF2-40B4-BE49-F238E27FC236}">
                  <a16:creationId xmlns:a16="http://schemas.microsoft.com/office/drawing/2014/main" id="{48C97B82-D7EE-4BF2-91B8-3AE2C9ADA4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88125" y="2008188"/>
              <a:ext cx="0" cy="11113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9" name="Freeform 69">
              <a:extLst>
                <a:ext uri="{FF2B5EF4-FFF2-40B4-BE49-F238E27FC236}">
                  <a16:creationId xmlns:a16="http://schemas.microsoft.com/office/drawing/2014/main" id="{14C94F47-2D00-4A13-97DC-9B498A5B1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9000" y="2082800"/>
              <a:ext cx="71438" cy="14288"/>
            </a:xfrm>
            <a:custGeom>
              <a:avLst/>
              <a:gdLst>
                <a:gd name="T0" fmla="*/ 0 w 45"/>
                <a:gd name="T1" fmla="*/ 9 h 9"/>
                <a:gd name="T2" fmla="*/ 0 w 45"/>
                <a:gd name="T3" fmla="*/ 9 h 9"/>
                <a:gd name="T4" fmla="*/ 29 w 45"/>
                <a:gd name="T5" fmla="*/ 9 h 9"/>
                <a:gd name="T6" fmla="*/ 29 w 45"/>
                <a:gd name="T7" fmla="*/ 9 h 9"/>
                <a:gd name="T8" fmla="*/ 36 w 45"/>
                <a:gd name="T9" fmla="*/ 7 h 9"/>
                <a:gd name="T10" fmla="*/ 41 w 45"/>
                <a:gd name="T11" fmla="*/ 5 h 9"/>
                <a:gd name="T12" fmla="*/ 43 w 45"/>
                <a:gd name="T13" fmla="*/ 3 h 9"/>
                <a:gd name="T14" fmla="*/ 45 w 4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9">
                  <a:moveTo>
                    <a:pt x="0" y="9"/>
                  </a:moveTo>
                  <a:lnTo>
                    <a:pt x="0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36" y="7"/>
                  </a:lnTo>
                  <a:lnTo>
                    <a:pt x="41" y="5"/>
                  </a:lnTo>
                  <a:lnTo>
                    <a:pt x="43" y="3"/>
                  </a:lnTo>
                  <a:lnTo>
                    <a:pt x="45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0" name="Freeform 70">
              <a:extLst>
                <a:ext uri="{FF2B5EF4-FFF2-40B4-BE49-F238E27FC236}">
                  <a16:creationId xmlns:a16="http://schemas.microsoft.com/office/drawing/2014/main" id="{6E608020-5CAD-4623-A336-CB3848D59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9000" y="2136775"/>
              <a:ext cx="168275" cy="17463"/>
            </a:xfrm>
            <a:custGeom>
              <a:avLst/>
              <a:gdLst>
                <a:gd name="T0" fmla="*/ 0 w 106"/>
                <a:gd name="T1" fmla="*/ 0 h 11"/>
                <a:gd name="T2" fmla="*/ 34 w 106"/>
                <a:gd name="T3" fmla="*/ 0 h 11"/>
                <a:gd name="T4" fmla="*/ 34 w 106"/>
                <a:gd name="T5" fmla="*/ 0 h 11"/>
                <a:gd name="T6" fmla="*/ 38 w 106"/>
                <a:gd name="T7" fmla="*/ 5 h 11"/>
                <a:gd name="T8" fmla="*/ 45 w 106"/>
                <a:gd name="T9" fmla="*/ 7 h 11"/>
                <a:gd name="T10" fmla="*/ 50 w 106"/>
                <a:gd name="T11" fmla="*/ 9 h 11"/>
                <a:gd name="T12" fmla="*/ 56 w 106"/>
                <a:gd name="T13" fmla="*/ 11 h 11"/>
                <a:gd name="T14" fmla="*/ 56 w 106"/>
                <a:gd name="T15" fmla="*/ 11 h 11"/>
                <a:gd name="T16" fmla="*/ 61 w 106"/>
                <a:gd name="T17" fmla="*/ 9 h 11"/>
                <a:gd name="T18" fmla="*/ 66 w 106"/>
                <a:gd name="T19" fmla="*/ 7 h 11"/>
                <a:gd name="T20" fmla="*/ 75 w 106"/>
                <a:gd name="T21" fmla="*/ 0 h 11"/>
                <a:gd name="T22" fmla="*/ 75 w 106"/>
                <a:gd name="T23" fmla="*/ 0 h 11"/>
                <a:gd name="T24" fmla="*/ 106 w 106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11">
                  <a:moveTo>
                    <a:pt x="0" y="0"/>
                  </a:moveTo>
                  <a:lnTo>
                    <a:pt x="34" y="0"/>
                  </a:lnTo>
                  <a:lnTo>
                    <a:pt x="34" y="0"/>
                  </a:lnTo>
                  <a:lnTo>
                    <a:pt x="38" y="5"/>
                  </a:lnTo>
                  <a:lnTo>
                    <a:pt x="45" y="7"/>
                  </a:lnTo>
                  <a:lnTo>
                    <a:pt x="50" y="9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61" y="9"/>
                  </a:lnTo>
                  <a:lnTo>
                    <a:pt x="66" y="7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106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1" name="Line 71">
              <a:extLst>
                <a:ext uri="{FF2B5EF4-FFF2-40B4-BE49-F238E27FC236}">
                  <a16:creationId xmlns:a16="http://schemas.microsoft.com/office/drawing/2014/main" id="{9FDD04BB-48CC-479A-A5C3-32DC64DC70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16625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2" name="Line 72">
              <a:extLst>
                <a:ext uri="{FF2B5EF4-FFF2-40B4-BE49-F238E27FC236}">
                  <a16:creationId xmlns:a16="http://schemas.microsoft.com/office/drawing/2014/main" id="{0D022F8A-BBD7-46FA-83D8-FE1F974B47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05513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3" name="Freeform 73">
              <a:extLst>
                <a:ext uri="{FF2B5EF4-FFF2-40B4-BE49-F238E27FC236}">
                  <a16:creationId xmlns:a16="http://schemas.microsoft.com/office/drawing/2014/main" id="{594DEB5E-C2C0-482C-9C62-958F6DC9C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0913" y="2058988"/>
              <a:ext cx="46038" cy="23813"/>
            </a:xfrm>
            <a:custGeom>
              <a:avLst/>
              <a:gdLst>
                <a:gd name="T0" fmla="*/ 22 w 29"/>
                <a:gd name="T1" fmla="*/ 15 h 15"/>
                <a:gd name="T2" fmla="*/ 8 w 29"/>
                <a:gd name="T3" fmla="*/ 15 h 15"/>
                <a:gd name="T4" fmla="*/ 8 w 29"/>
                <a:gd name="T5" fmla="*/ 15 h 15"/>
                <a:gd name="T6" fmla="*/ 6 w 29"/>
                <a:gd name="T7" fmla="*/ 15 h 15"/>
                <a:gd name="T8" fmla="*/ 2 w 29"/>
                <a:gd name="T9" fmla="*/ 13 h 15"/>
                <a:gd name="T10" fmla="*/ 0 w 29"/>
                <a:gd name="T11" fmla="*/ 9 h 15"/>
                <a:gd name="T12" fmla="*/ 0 w 29"/>
                <a:gd name="T13" fmla="*/ 7 h 15"/>
                <a:gd name="T14" fmla="*/ 0 w 29"/>
                <a:gd name="T15" fmla="*/ 7 h 15"/>
                <a:gd name="T16" fmla="*/ 0 w 29"/>
                <a:gd name="T17" fmla="*/ 4 h 15"/>
                <a:gd name="T18" fmla="*/ 2 w 29"/>
                <a:gd name="T19" fmla="*/ 2 h 15"/>
                <a:gd name="T20" fmla="*/ 6 w 29"/>
                <a:gd name="T21" fmla="*/ 0 h 15"/>
                <a:gd name="T22" fmla="*/ 8 w 29"/>
                <a:gd name="T23" fmla="*/ 0 h 15"/>
                <a:gd name="T24" fmla="*/ 22 w 29"/>
                <a:gd name="T25" fmla="*/ 0 h 15"/>
                <a:gd name="T26" fmla="*/ 22 w 29"/>
                <a:gd name="T27" fmla="*/ 0 h 15"/>
                <a:gd name="T28" fmla="*/ 26 w 29"/>
                <a:gd name="T29" fmla="*/ 0 h 15"/>
                <a:gd name="T30" fmla="*/ 27 w 29"/>
                <a:gd name="T31" fmla="*/ 2 h 15"/>
                <a:gd name="T32" fmla="*/ 29 w 29"/>
                <a:gd name="T33" fmla="*/ 4 h 15"/>
                <a:gd name="T34" fmla="*/ 29 w 29"/>
                <a:gd name="T35" fmla="*/ 7 h 15"/>
                <a:gd name="T36" fmla="*/ 29 w 29"/>
                <a:gd name="T37" fmla="*/ 7 h 15"/>
                <a:gd name="T38" fmla="*/ 29 w 29"/>
                <a:gd name="T39" fmla="*/ 9 h 15"/>
                <a:gd name="T40" fmla="*/ 27 w 29"/>
                <a:gd name="T41" fmla="*/ 13 h 15"/>
                <a:gd name="T42" fmla="*/ 26 w 29"/>
                <a:gd name="T43" fmla="*/ 15 h 15"/>
                <a:gd name="T44" fmla="*/ 22 w 29"/>
                <a:gd name="T45" fmla="*/ 15 h 15"/>
                <a:gd name="T46" fmla="*/ 22 w 29"/>
                <a:gd name="T4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15">
                  <a:moveTo>
                    <a:pt x="22" y="15"/>
                  </a:moveTo>
                  <a:lnTo>
                    <a:pt x="8" y="15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2" y="13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27" y="2"/>
                  </a:lnTo>
                  <a:lnTo>
                    <a:pt x="29" y="4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9"/>
                  </a:lnTo>
                  <a:lnTo>
                    <a:pt x="27" y="13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22" y="15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4" name="Freeform 74">
              <a:extLst>
                <a:ext uri="{FF2B5EF4-FFF2-40B4-BE49-F238E27FC236}">
                  <a16:creationId xmlns:a16="http://schemas.microsoft.com/office/drawing/2014/main" id="{F5C01EF6-3AB0-45D6-AB1B-AECFA0872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8375" y="2070100"/>
              <a:ext cx="14288" cy="0"/>
            </a:xfrm>
            <a:custGeom>
              <a:avLst/>
              <a:gdLst>
                <a:gd name="T0" fmla="*/ 0 w 9"/>
                <a:gd name="T1" fmla="*/ 0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0" y="0"/>
                  </a:lnTo>
                  <a:lnTo>
                    <a:pt x="9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5" name="Line 75">
              <a:extLst>
                <a:ext uri="{FF2B5EF4-FFF2-40B4-BE49-F238E27FC236}">
                  <a16:creationId xmlns:a16="http://schemas.microsoft.com/office/drawing/2014/main" id="{E460A793-E8A0-4DD5-A829-F79DC67953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15038" y="2025650"/>
              <a:ext cx="79375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6" name="Freeform 76">
              <a:extLst>
                <a:ext uri="{FF2B5EF4-FFF2-40B4-BE49-F238E27FC236}">
                  <a16:creationId xmlns:a16="http://schemas.microsoft.com/office/drawing/2014/main" id="{E9973DD1-41BB-4D5C-8FC5-3A29C9778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8375" y="2012950"/>
              <a:ext cx="11113" cy="46038"/>
            </a:xfrm>
            <a:custGeom>
              <a:avLst/>
              <a:gdLst>
                <a:gd name="T0" fmla="*/ 0 w 7"/>
                <a:gd name="T1" fmla="*/ 29 h 29"/>
                <a:gd name="T2" fmla="*/ 0 w 7"/>
                <a:gd name="T3" fmla="*/ 2 h 29"/>
                <a:gd name="T4" fmla="*/ 0 w 7"/>
                <a:gd name="T5" fmla="*/ 2 h 29"/>
                <a:gd name="T6" fmla="*/ 2 w 7"/>
                <a:gd name="T7" fmla="*/ 0 h 29"/>
                <a:gd name="T8" fmla="*/ 4 w 7"/>
                <a:gd name="T9" fmla="*/ 0 h 29"/>
                <a:gd name="T10" fmla="*/ 4 w 7"/>
                <a:gd name="T11" fmla="*/ 0 h 29"/>
                <a:gd name="T12" fmla="*/ 4 w 7"/>
                <a:gd name="T13" fmla="*/ 0 h 29"/>
                <a:gd name="T14" fmla="*/ 6 w 7"/>
                <a:gd name="T15" fmla="*/ 0 h 29"/>
                <a:gd name="T16" fmla="*/ 7 w 7"/>
                <a:gd name="T17" fmla="*/ 2 h 29"/>
                <a:gd name="T18" fmla="*/ 7 w 7"/>
                <a:gd name="T1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29">
                  <a:moveTo>
                    <a:pt x="0" y="29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2"/>
                  </a:lnTo>
                  <a:lnTo>
                    <a:pt x="7" y="2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7" name="Line 77">
              <a:extLst>
                <a:ext uri="{FF2B5EF4-FFF2-40B4-BE49-F238E27FC236}">
                  <a16:creationId xmlns:a16="http://schemas.microsoft.com/office/drawing/2014/main" id="{2862552F-A236-4629-A428-A72ECE5D99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30913" y="2025650"/>
              <a:ext cx="12700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8" name="Line 78">
              <a:extLst>
                <a:ext uri="{FF2B5EF4-FFF2-40B4-BE49-F238E27FC236}">
                  <a16:creationId xmlns:a16="http://schemas.microsoft.com/office/drawing/2014/main" id="{827A04E3-473B-4402-8D7E-DADDCDC5AB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022975" y="2025650"/>
              <a:ext cx="14288" cy="36513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9" name="Line 79">
              <a:extLst>
                <a:ext uri="{FF2B5EF4-FFF2-40B4-BE49-F238E27FC236}">
                  <a16:creationId xmlns:a16="http://schemas.microsoft.com/office/drawing/2014/main" id="{6758107C-E94C-4137-A43A-113EE70C23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65838" y="2025650"/>
              <a:ext cx="11113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0" name="Line 80">
              <a:extLst>
                <a:ext uri="{FF2B5EF4-FFF2-40B4-BE49-F238E27FC236}">
                  <a16:creationId xmlns:a16="http://schemas.microsoft.com/office/drawing/2014/main" id="{58AA721C-4DD4-44E3-9F83-8382DA2ACF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72188" y="2025650"/>
              <a:ext cx="14288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1" name="Freeform 81">
              <a:extLst>
                <a:ext uri="{FF2B5EF4-FFF2-40B4-BE49-F238E27FC236}">
                  <a16:creationId xmlns:a16="http://schemas.microsoft.com/office/drawing/2014/main" id="{9A58A01B-668B-476E-B3DE-2EEAB8BA0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2082800"/>
              <a:ext cx="68263" cy="14288"/>
            </a:xfrm>
            <a:custGeom>
              <a:avLst/>
              <a:gdLst>
                <a:gd name="T0" fmla="*/ 43 w 43"/>
                <a:gd name="T1" fmla="*/ 9 h 9"/>
                <a:gd name="T2" fmla="*/ 43 w 43"/>
                <a:gd name="T3" fmla="*/ 9 h 9"/>
                <a:gd name="T4" fmla="*/ 14 w 43"/>
                <a:gd name="T5" fmla="*/ 9 h 9"/>
                <a:gd name="T6" fmla="*/ 14 w 43"/>
                <a:gd name="T7" fmla="*/ 9 h 9"/>
                <a:gd name="T8" fmla="*/ 7 w 43"/>
                <a:gd name="T9" fmla="*/ 7 h 9"/>
                <a:gd name="T10" fmla="*/ 1 w 43"/>
                <a:gd name="T11" fmla="*/ 5 h 9"/>
                <a:gd name="T12" fmla="*/ 0 w 43"/>
                <a:gd name="T13" fmla="*/ 3 h 9"/>
                <a:gd name="T14" fmla="*/ 0 w 4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9">
                  <a:moveTo>
                    <a:pt x="43" y="9"/>
                  </a:moveTo>
                  <a:lnTo>
                    <a:pt x="43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7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2" name="Line 82">
              <a:extLst>
                <a:ext uri="{FF2B5EF4-FFF2-40B4-BE49-F238E27FC236}">
                  <a16:creationId xmlns:a16="http://schemas.microsoft.com/office/drawing/2014/main" id="{A1EC0262-D2CF-4AB4-BF9F-F46AA031B4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94413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3" name="Line 83">
              <a:extLst>
                <a:ext uri="{FF2B5EF4-FFF2-40B4-BE49-F238E27FC236}">
                  <a16:creationId xmlns:a16="http://schemas.microsoft.com/office/drawing/2014/main" id="{A2FBEBCD-5C15-4D99-9ACE-E3D986E486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03938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4" name="Freeform 84">
              <a:extLst>
                <a:ext uri="{FF2B5EF4-FFF2-40B4-BE49-F238E27FC236}">
                  <a16:creationId xmlns:a16="http://schemas.microsoft.com/office/drawing/2014/main" id="{B991E54B-42A2-4B8D-90C5-6B3F45CC9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9338" y="1820863"/>
              <a:ext cx="80963" cy="92075"/>
            </a:xfrm>
            <a:custGeom>
              <a:avLst/>
              <a:gdLst>
                <a:gd name="T0" fmla="*/ 0 w 51"/>
                <a:gd name="T1" fmla="*/ 29 h 58"/>
                <a:gd name="T2" fmla="*/ 0 w 51"/>
                <a:gd name="T3" fmla="*/ 29 h 58"/>
                <a:gd name="T4" fmla="*/ 0 w 51"/>
                <a:gd name="T5" fmla="*/ 29 h 58"/>
                <a:gd name="T6" fmla="*/ 0 w 51"/>
                <a:gd name="T7" fmla="*/ 22 h 58"/>
                <a:gd name="T8" fmla="*/ 2 w 51"/>
                <a:gd name="T9" fmla="*/ 17 h 58"/>
                <a:gd name="T10" fmla="*/ 4 w 51"/>
                <a:gd name="T11" fmla="*/ 13 h 58"/>
                <a:gd name="T12" fmla="*/ 7 w 51"/>
                <a:gd name="T13" fmla="*/ 8 h 58"/>
                <a:gd name="T14" fmla="*/ 11 w 51"/>
                <a:gd name="T15" fmla="*/ 4 h 58"/>
                <a:gd name="T16" fmla="*/ 16 w 51"/>
                <a:gd name="T17" fmla="*/ 2 h 58"/>
                <a:gd name="T18" fmla="*/ 22 w 51"/>
                <a:gd name="T19" fmla="*/ 0 h 58"/>
                <a:gd name="T20" fmla="*/ 29 w 51"/>
                <a:gd name="T21" fmla="*/ 0 h 58"/>
                <a:gd name="T22" fmla="*/ 29 w 51"/>
                <a:gd name="T23" fmla="*/ 0 h 58"/>
                <a:gd name="T24" fmla="*/ 36 w 51"/>
                <a:gd name="T25" fmla="*/ 0 h 58"/>
                <a:gd name="T26" fmla="*/ 42 w 51"/>
                <a:gd name="T27" fmla="*/ 2 h 58"/>
                <a:gd name="T28" fmla="*/ 47 w 51"/>
                <a:gd name="T29" fmla="*/ 4 h 58"/>
                <a:gd name="T30" fmla="*/ 51 w 51"/>
                <a:gd name="T31" fmla="*/ 8 h 58"/>
                <a:gd name="T32" fmla="*/ 43 w 51"/>
                <a:gd name="T33" fmla="*/ 17 h 58"/>
                <a:gd name="T34" fmla="*/ 43 w 51"/>
                <a:gd name="T35" fmla="*/ 17 h 58"/>
                <a:gd name="T36" fmla="*/ 36 w 51"/>
                <a:gd name="T37" fmla="*/ 13 h 58"/>
                <a:gd name="T38" fmla="*/ 29 w 51"/>
                <a:gd name="T39" fmla="*/ 11 h 58"/>
                <a:gd name="T40" fmla="*/ 29 w 51"/>
                <a:gd name="T41" fmla="*/ 11 h 58"/>
                <a:gd name="T42" fmla="*/ 22 w 51"/>
                <a:gd name="T43" fmla="*/ 13 h 58"/>
                <a:gd name="T44" fmla="*/ 16 w 51"/>
                <a:gd name="T45" fmla="*/ 17 h 58"/>
                <a:gd name="T46" fmla="*/ 13 w 51"/>
                <a:gd name="T47" fmla="*/ 22 h 58"/>
                <a:gd name="T48" fmla="*/ 13 w 51"/>
                <a:gd name="T49" fmla="*/ 29 h 58"/>
                <a:gd name="T50" fmla="*/ 13 w 51"/>
                <a:gd name="T51" fmla="*/ 29 h 58"/>
                <a:gd name="T52" fmla="*/ 13 w 51"/>
                <a:gd name="T53" fmla="*/ 29 h 58"/>
                <a:gd name="T54" fmla="*/ 13 w 51"/>
                <a:gd name="T55" fmla="*/ 35 h 58"/>
                <a:gd name="T56" fmla="*/ 16 w 51"/>
                <a:gd name="T57" fmla="*/ 42 h 58"/>
                <a:gd name="T58" fmla="*/ 22 w 51"/>
                <a:gd name="T59" fmla="*/ 45 h 58"/>
                <a:gd name="T60" fmla="*/ 29 w 51"/>
                <a:gd name="T61" fmla="*/ 45 h 58"/>
                <a:gd name="T62" fmla="*/ 29 w 51"/>
                <a:gd name="T63" fmla="*/ 45 h 58"/>
                <a:gd name="T64" fmla="*/ 36 w 51"/>
                <a:gd name="T65" fmla="*/ 44 h 58"/>
                <a:gd name="T66" fmla="*/ 43 w 51"/>
                <a:gd name="T67" fmla="*/ 40 h 58"/>
                <a:gd name="T68" fmla="*/ 51 w 51"/>
                <a:gd name="T69" fmla="*/ 47 h 58"/>
                <a:gd name="T70" fmla="*/ 51 w 51"/>
                <a:gd name="T71" fmla="*/ 47 h 58"/>
                <a:gd name="T72" fmla="*/ 47 w 51"/>
                <a:gd name="T73" fmla="*/ 53 h 58"/>
                <a:gd name="T74" fmla="*/ 42 w 51"/>
                <a:gd name="T75" fmla="*/ 55 h 58"/>
                <a:gd name="T76" fmla="*/ 36 w 51"/>
                <a:gd name="T77" fmla="*/ 56 h 58"/>
                <a:gd name="T78" fmla="*/ 27 w 51"/>
                <a:gd name="T79" fmla="*/ 58 h 58"/>
                <a:gd name="T80" fmla="*/ 27 w 51"/>
                <a:gd name="T81" fmla="*/ 58 h 58"/>
                <a:gd name="T82" fmla="*/ 22 w 51"/>
                <a:gd name="T83" fmla="*/ 56 h 58"/>
                <a:gd name="T84" fmla="*/ 16 w 51"/>
                <a:gd name="T85" fmla="*/ 56 h 58"/>
                <a:gd name="T86" fmla="*/ 11 w 51"/>
                <a:gd name="T87" fmla="*/ 53 h 58"/>
                <a:gd name="T88" fmla="*/ 7 w 51"/>
                <a:gd name="T89" fmla="*/ 49 h 58"/>
                <a:gd name="T90" fmla="*/ 4 w 51"/>
                <a:gd name="T91" fmla="*/ 45 h 58"/>
                <a:gd name="T92" fmla="*/ 2 w 51"/>
                <a:gd name="T93" fmla="*/ 40 h 58"/>
                <a:gd name="T94" fmla="*/ 0 w 51"/>
                <a:gd name="T95" fmla="*/ 35 h 58"/>
                <a:gd name="T96" fmla="*/ 0 w 51"/>
                <a:gd name="T97" fmla="*/ 29 h 58"/>
                <a:gd name="T98" fmla="*/ 0 w 51"/>
                <a:gd name="T9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" h="58">
                  <a:moveTo>
                    <a:pt x="0" y="29"/>
                  </a:moveTo>
                  <a:lnTo>
                    <a:pt x="0" y="29"/>
                  </a:lnTo>
                  <a:lnTo>
                    <a:pt x="0" y="29"/>
                  </a:lnTo>
                  <a:lnTo>
                    <a:pt x="0" y="22"/>
                  </a:lnTo>
                  <a:lnTo>
                    <a:pt x="2" y="17"/>
                  </a:lnTo>
                  <a:lnTo>
                    <a:pt x="4" y="13"/>
                  </a:lnTo>
                  <a:lnTo>
                    <a:pt x="7" y="8"/>
                  </a:lnTo>
                  <a:lnTo>
                    <a:pt x="11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47" y="4"/>
                  </a:lnTo>
                  <a:lnTo>
                    <a:pt x="51" y="8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36" y="13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2" y="13"/>
                  </a:lnTo>
                  <a:lnTo>
                    <a:pt x="16" y="17"/>
                  </a:lnTo>
                  <a:lnTo>
                    <a:pt x="13" y="22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6" y="42"/>
                  </a:lnTo>
                  <a:lnTo>
                    <a:pt x="22" y="45"/>
                  </a:lnTo>
                  <a:lnTo>
                    <a:pt x="29" y="45"/>
                  </a:lnTo>
                  <a:lnTo>
                    <a:pt x="29" y="45"/>
                  </a:lnTo>
                  <a:lnTo>
                    <a:pt x="36" y="44"/>
                  </a:lnTo>
                  <a:lnTo>
                    <a:pt x="43" y="40"/>
                  </a:lnTo>
                  <a:lnTo>
                    <a:pt x="51" y="47"/>
                  </a:lnTo>
                  <a:lnTo>
                    <a:pt x="51" y="47"/>
                  </a:lnTo>
                  <a:lnTo>
                    <a:pt x="47" y="53"/>
                  </a:lnTo>
                  <a:lnTo>
                    <a:pt x="42" y="55"/>
                  </a:lnTo>
                  <a:lnTo>
                    <a:pt x="36" y="56"/>
                  </a:lnTo>
                  <a:lnTo>
                    <a:pt x="27" y="58"/>
                  </a:lnTo>
                  <a:lnTo>
                    <a:pt x="27" y="58"/>
                  </a:lnTo>
                  <a:lnTo>
                    <a:pt x="22" y="56"/>
                  </a:lnTo>
                  <a:lnTo>
                    <a:pt x="16" y="56"/>
                  </a:lnTo>
                  <a:lnTo>
                    <a:pt x="11" y="53"/>
                  </a:lnTo>
                  <a:lnTo>
                    <a:pt x="7" y="49"/>
                  </a:lnTo>
                  <a:lnTo>
                    <a:pt x="4" y="45"/>
                  </a:lnTo>
                  <a:lnTo>
                    <a:pt x="2" y="40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5" name="Freeform 85">
              <a:extLst>
                <a:ext uri="{FF2B5EF4-FFF2-40B4-BE49-F238E27FC236}">
                  <a16:creationId xmlns:a16="http://schemas.microsoft.com/office/drawing/2014/main" id="{5B464418-73E9-488D-94EE-B3D61D5EEE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88238" y="1841500"/>
              <a:ext cx="74613" cy="71438"/>
            </a:xfrm>
            <a:custGeom>
              <a:avLst/>
              <a:gdLst>
                <a:gd name="T0" fmla="*/ 0 w 47"/>
                <a:gd name="T1" fmla="*/ 22 h 45"/>
                <a:gd name="T2" fmla="*/ 0 w 47"/>
                <a:gd name="T3" fmla="*/ 22 h 45"/>
                <a:gd name="T4" fmla="*/ 0 w 47"/>
                <a:gd name="T5" fmla="*/ 22 h 45"/>
                <a:gd name="T6" fmla="*/ 2 w 47"/>
                <a:gd name="T7" fmla="*/ 14 h 45"/>
                <a:gd name="T8" fmla="*/ 7 w 47"/>
                <a:gd name="T9" fmla="*/ 7 h 45"/>
                <a:gd name="T10" fmla="*/ 14 w 47"/>
                <a:gd name="T11" fmla="*/ 2 h 45"/>
                <a:gd name="T12" fmla="*/ 23 w 47"/>
                <a:gd name="T13" fmla="*/ 0 h 45"/>
                <a:gd name="T14" fmla="*/ 23 w 47"/>
                <a:gd name="T15" fmla="*/ 0 h 45"/>
                <a:gd name="T16" fmla="*/ 33 w 47"/>
                <a:gd name="T17" fmla="*/ 2 h 45"/>
                <a:gd name="T18" fmla="*/ 42 w 47"/>
                <a:gd name="T19" fmla="*/ 7 h 45"/>
                <a:gd name="T20" fmla="*/ 45 w 47"/>
                <a:gd name="T21" fmla="*/ 13 h 45"/>
                <a:gd name="T22" fmla="*/ 47 w 47"/>
                <a:gd name="T23" fmla="*/ 22 h 45"/>
                <a:gd name="T24" fmla="*/ 47 w 47"/>
                <a:gd name="T25" fmla="*/ 22 h 45"/>
                <a:gd name="T26" fmla="*/ 47 w 47"/>
                <a:gd name="T27" fmla="*/ 22 h 45"/>
                <a:gd name="T28" fmla="*/ 45 w 47"/>
                <a:gd name="T29" fmla="*/ 31 h 45"/>
                <a:gd name="T30" fmla="*/ 40 w 47"/>
                <a:gd name="T31" fmla="*/ 38 h 45"/>
                <a:gd name="T32" fmla="*/ 33 w 47"/>
                <a:gd name="T33" fmla="*/ 43 h 45"/>
                <a:gd name="T34" fmla="*/ 23 w 47"/>
                <a:gd name="T35" fmla="*/ 45 h 45"/>
                <a:gd name="T36" fmla="*/ 23 w 47"/>
                <a:gd name="T37" fmla="*/ 45 h 45"/>
                <a:gd name="T38" fmla="*/ 14 w 47"/>
                <a:gd name="T39" fmla="*/ 43 h 45"/>
                <a:gd name="T40" fmla="*/ 7 w 47"/>
                <a:gd name="T41" fmla="*/ 38 h 45"/>
                <a:gd name="T42" fmla="*/ 2 w 47"/>
                <a:gd name="T43" fmla="*/ 31 h 45"/>
                <a:gd name="T44" fmla="*/ 0 w 47"/>
                <a:gd name="T45" fmla="*/ 22 h 45"/>
                <a:gd name="T46" fmla="*/ 0 w 47"/>
                <a:gd name="T47" fmla="*/ 22 h 45"/>
                <a:gd name="T48" fmla="*/ 36 w 47"/>
                <a:gd name="T49" fmla="*/ 22 h 45"/>
                <a:gd name="T50" fmla="*/ 36 w 47"/>
                <a:gd name="T51" fmla="*/ 22 h 45"/>
                <a:gd name="T52" fmla="*/ 36 w 47"/>
                <a:gd name="T53" fmla="*/ 22 h 45"/>
                <a:gd name="T54" fmla="*/ 34 w 47"/>
                <a:gd name="T55" fmla="*/ 18 h 45"/>
                <a:gd name="T56" fmla="*/ 33 w 47"/>
                <a:gd name="T57" fmla="*/ 14 h 45"/>
                <a:gd name="T58" fmla="*/ 29 w 47"/>
                <a:gd name="T59" fmla="*/ 11 h 45"/>
                <a:gd name="T60" fmla="*/ 23 w 47"/>
                <a:gd name="T61" fmla="*/ 11 h 45"/>
                <a:gd name="T62" fmla="*/ 23 w 47"/>
                <a:gd name="T63" fmla="*/ 11 h 45"/>
                <a:gd name="T64" fmla="*/ 20 w 47"/>
                <a:gd name="T65" fmla="*/ 11 h 45"/>
                <a:gd name="T66" fmla="*/ 16 w 47"/>
                <a:gd name="T67" fmla="*/ 14 h 45"/>
                <a:gd name="T68" fmla="*/ 13 w 47"/>
                <a:gd name="T69" fmla="*/ 18 h 45"/>
                <a:gd name="T70" fmla="*/ 13 w 47"/>
                <a:gd name="T71" fmla="*/ 22 h 45"/>
                <a:gd name="T72" fmla="*/ 13 w 47"/>
                <a:gd name="T73" fmla="*/ 22 h 45"/>
                <a:gd name="T74" fmla="*/ 13 w 47"/>
                <a:gd name="T75" fmla="*/ 22 h 45"/>
                <a:gd name="T76" fmla="*/ 14 w 47"/>
                <a:gd name="T77" fmla="*/ 27 h 45"/>
                <a:gd name="T78" fmla="*/ 16 w 47"/>
                <a:gd name="T79" fmla="*/ 31 h 45"/>
                <a:gd name="T80" fmla="*/ 20 w 47"/>
                <a:gd name="T81" fmla="*/ 32 h 45"/>
                <a:gd name="T82" fmla="*/ 23 w 47"/>
                <a:gd name="T83" fmla="*/ 34 h 45"/>
                <a:gd name="T84" fmla="*/ 23 w 47"/>
                <a:gd name="T85" fmla="*/ 34 h 45"/>
                <a:gd name="T86" fmla="*/ 29 w 47"/>
                <a:gd name="T87" fmla="*/ 32 h 45"/>
                <a:gd name="T88" fmla="*/ 33 w 47"/>
                <a:gd name="T89" fmla="*/ 31 h 45"/>
                <a:gd name="T90" fmla="*/ 34 w 47"/>
                <a:gd name="T91" fmla="*/ 27 h 45"/>
                <a:gd name="T92" fmla="*/ 36 w 47"/>
                <a:gd name="T93" fmla="*/ 22 h 45"/>
                <a:gd name="T94" fmla="*/ 36 w 47"/>
                <a:gd name="T9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7" y="7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2" y="7"/>
                  </a:lnTo>
                  <a:lnTo>
                    <a:pt x="45" y="13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5" y="31"/>
                  </a:lnTo>
                  <a:lnTo>
                    <a:pt x="40" y="38"/>
                  </a:lnTo>
                  <a:lnTo>
                    <a:pt x="33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7" y="38"/>
                  </a:lnTo>
                  <a:lnTo>
                    <a:pt x="2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6" y="22"/>
                  </a:moveTo>
                  <a:lnTo>
                    <a:pt x="36" y="22"/>
                  </a:lnTo>
                  <a:lnTo>
                    <a:pt x="36" y="22"/>
                  </a:lnTo>
                  <a:lnTo>
                    <a:pt x="34" y="18"/>
                  </a:lnTo>
                  <a:lnTo>
                    <a:pt x="33" y="14"/>
                  </a:lnTo>
                  <a:lnTo>
                    <a:pt x="29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16" y="14"/>
                  </a:lnTo>
                  <a:lnTo>
                    <a:pt x="13" y="18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4" y="27"/>
                  </a:lnTo>
                  <a:lnTo>
                    <a:pt x="16" y="31"/>
                  </a:lnTo>
                  <a:lnTo>
                    <a:pt x="20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9" y="32"/>
                  </a:lnTo>
                  <a:lnTo>
                    <a:pt x="33" y="31"/>
                  </a:lnTo>
                  <a:lnTo>
                    <a:pt x="34" y="27"/>
                  </a:lnTo>
                  <a:lnTo>
                    <a:pt x="36" y="22"/>
                  </a:lnTo>
                  <a:lnTo>
                    <a:pt x="36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6" name="Freeform 86">
              <a:extLst>
                <a:ext uri="{FF2B5EF4-FFF2-40B4-BE49-F238E27FC236}">
                  <a16:creationId xmlns:a16="http://schemas.microsoft.com/office/drawing/2014/main" id="{ABAF5F16-8421-4C18-8221-83BEB80E6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7138" y="1841500"/>
              <a:ext cx="63500" cy="68263"/>
            </a:xfrm>
            <a:custGeom>
              <a:avLst/>
              <a:gdLst>
                <a:gd name="T0" fmla="*/ 0 w 40"/>
                <a:gd name="T1" fmla="*/ 0 h 43"/>
                <a:gd name="T2" fmla="*/ 13 w 40"/>
                <a:gd name="T3" fmla="*/ 0 h 43"/>
                <a:gd name="T4" fmla="*/ 13 w 40"/>
                <a:gd name="T5" fmla="*/ 7 h 43"/>
                <a:gd name="T6" fmla="*/ 13 w 40"/>
                <a:gd name="T7" fmla="*/ 7 h 43"/>
                <a:gd name="T8" fmla="*/ 18 w 40"/>
                <a:gd name="T9" fmla="*/ 2 h 43"/>
                <a:gd name="T10" fmla="*/ 20 w 40"/>
                <a:gd name="T11" fmla="*/ 0 h 43"/>
                <a:gd name="T12" fmla="*/ 25 w 40"/>
                <a:gd name="T13" fmla="*/ 0 h 43"/>
                <a:gd name="T14" fmla="*/ 25 w 40"/>
                <a:gd name="T15" fmla="*/ 0 h 43"/>
                <a:gd name="T16" fmla="*/ 31 w 40"/>
                <a:gd name="T17" fmla="*/ 2 h 43"/>
                <a:gd name="T18" fmla="*/ 36 w 40"/>
                <a:gd name="T19" fmla="*/ 4 h 43"/>
                <a:gd name="T20" fmla="*/ 38 w 40"/>
                <a:gd name="T21" fmla="*/ 9 h 43"/>
                <a:gd name="T22" fmla="*/ 40 w 40"/>
                <a:gd name="T23" fmla="*/ 16 h 43"/>
                <a:gd name="T24" fmla="*/ 40 w 40"/>
                <a:gd name="T25" fmla="*/ 43 h 43"/>
                <a:gd name="T26" fmla="*/ 27 w 40"/>
                <a:gd name="T27" fmla="*/ 43 h 43"/>
                <a:gd name="T28" fmla="*/ 27 w 40"/>
                <a:gd name="T29" fmla="*/ 20 h 43"/>
                <a:gd name="T30" fmla="*/ 27 w 40"/>
                <a:gd name="T31" fmla="*/ 20 h 43"/>
                <a:gd name="T32" fmla="*/ 27 w 40"/>
                <a:gd name="T33" fmla="*/ 16 h 43"/>
                <a:gd name="T34" fmla="*/ 25 w 40"/>
                <a:gd name="T35" fmla="*/ 13 h 43"/>
                <a:gd name="T36" fmla="*/ 23 w 40"/>
                <a:gd name="T37" fmla="*/ 11 h 43"/>
                <a:gd name="T38" fmla="*/ 20 w 40"/>
                <a:gd name="T39" fmla="*/ 11 h 43"/>
                <a:gd name="T40" fmla="*/ 20 w 40"/>
                <a:gd name="T41" fmla="*/ 11 h 43"/>
                <a:gd name="T42" fmla="*/ 16 w 40"/>
                <a:gd name="T43" fmla="*/ 11 h 43"/>
                <a:gd name="T44" fmla="*/ 14 w 40"/>
                <a:gd name="T45" fmla="*/ 13 h 43"/>
                <a:gd name="T46" fmla="*/ 13 w 40"/>
                <a:gd name="T47" fmla="*/ 16 h 43"/>
                <a:gd name="T48" fmla="*/ 13 w 40"/>
                <a:gd name="T49" fmla="*/ 20 h 43"/>
                <a:gd name="T50" fmla="*/ 13 w 40"/>
                <a:gd name="T51" fmla="*/ 43 h 43"/>
                <a:gd name="T52" fmla="*/ 0 w 40"/>
                <a:gd name="T53" fmla="*/ 43 h 43"/>
                <a:gd name="T54" fmla="*/ 0 w 40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43">
                  <a:moveTo>
                    <a:pt x="0" y="0"/>
                  </a:moveTo>
                  <a:lnTo>
                    <a:pt x="13" y="0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1" y="2"/>
                  </a:lnTo>
                  <a:lnTo>
                    <a:pt x="36" y="4"/>
                  </a:lnTo>
                  <a:lnTo>
                    <a:pt x="38" y="9"/>
                  </a:lnTo>
                  <a:lnTo>
                    <a:pt x="40" y="16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16"/>
                  </a:lnTo>
                  <a:lnTo>
                    <a:pt x="25" y="13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6" y="11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3" y="20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7" name="Freeform 87">
              <a:extLst>
                <a:ext uri="{FF2B5EF4-FFF2-40B4-BE49-F238E27FC236}">
                  <a16:creationId xmlns:a16="http://schemas.microsoft.com/office/drawing/2014/main" id="{6E15BFC4-3091-4316-B7E8-22831D544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1750" y="1824038"/>
              <a:ext cx="42863" cy="88900"/>
            </a:xfrm>
            <a:custGeom>
              <a:avLst/>
              <a:gdLst>
                <a:gd name="T0" fmla="*/ 5 w 27"/>
                <a:gd name="T1" fmla="*/ 42 h 56"/>
                <a:gd name="T2" fmla="*/ 5 w 27"/>
                <a:gd name="T3" fmla="*/ 22 h 56"/>
                <a:gd name="T4" fmla="*/ 0 w 27"/>
                <a:gd name="T5" fmla="*/ 22 h 56"/>
                <a:gd name="T6" fmla="*/ 0 w 27"/>
                <a:gd name="T7" fmla="*/ 11 h 56"/>
                <a:gd name="T8" fmla="*/ 5 w 27"/>
                <a:gd name="T9" fmla="*/ 11 h 56"/>
                <a:gd name="T10" fmla="*/ 5 w 27"/>
                <a:gd name="T11" fmla="*/ 0 h 56"/>
                <a:gd name="T12" fmla="*/ 18 w 27"/>
                <a:gd name="T13" fmla="*/ 0 h 56"/>
                <a:gd name="T14" fmla="*/ 18 w 27"/>
                <a:gd name="T15" fmla="*/ 11 h 56"/>
                <a:gd name="T16" fmla="*/ 27 w 27"/>
                <a:gd name="T17" fmla="*/ 11 h 56"/>
                <a:gd name="T18" fmla="*/ 27 w 27"/>
                <a:gd name="T19" fmla="*/ 22 h 56"/>
                <a:gd name="T20" fmla="*/ 18 w 27"/>
                <a:gd name="T21" fmla="*/ 22 h 56"/>
                <a:gd name="T22" fmla="*/ 18 w 27"/>
                <a:gd name="T23" fmla="*/ 40 h 56"/>
                <a:gd name="T24" fmla="*/ 18 w 27"/>
                <a:gd name="T25" fmla="*/ 40 h 56"/>
                <a:gd name="T26" fmla="*/ 18 w 27"/>
                <a:gd name="T27" fmla="*/ 43 h 56"/>
                <a:gd name="T28" fmla="*/ 22 w 27"/>
                <a:gd name="T29" fmla="*/ 45 h 56"/>
                <a:gd name="T30" fmla="*/ 22 w 27"/>
                <a:gd name="T31" fmla="*/ 45 h 56"/>
                <a:gd name="T32" fmla="*/ 27 w 27"/>
                <a:gd name="T33" fmla="*/ 43 h 56"/>
                <a:gd name="T34" fmla="*/ 27 w 27"/>
                <a:gd name="T35" fmla="*/ 53 h 56"/>
                <a:gd name="T36" fmla="*/ 27 w 27"/>
                <a:gd name="T37" fmla="*/ 53 h 56"/>
                <a:gd name="T38" fmla="*/ 23 w 27"/>
                <a:gd name="T39" fmla="*/ 54 h 56"/>
                <a:gd name="T40" fmla="*/ 18 w 27"/>
                <a:gd name="T41" fmla="*/ 56 h 56"/>
                <a:gd name="T42" fmla="*/ 18 w 27"/>
                <a:gd name="T43" fmla="*/ 56 h 56"/>
                <a:gd name="T44" fmla="*/ 13 w 27"/>
                <a:gd name="T45" fmla="*/ 54 h 56"/>
                <a:gd name="T46" fmla="*/ 9 w 27"/>
                <a:gd name="T47" fmla="*/ 53 h 56"/>
                <a:gd name="T48" fmla="*/ 5 w 27"/>
                <a:gd name="T49" fmla="*/ 49 h 56"/>
                <a:gd name="T50" fmla="*/ 5 w 27"/>
                <a:gd name="T51" fmla="*/ 42 h 56"/>
                <a:gd name="T52" fmla="*/ 5 w 27"/>
                <a:gd name="T53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56">
                  <a:moveTo>
                    <a:pt x="5" y="42"/>
                  </a:moveTo>
                  <a:lnTo>
                    <a:pt x="5" y="22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lnTo>
                    <a:pt x="18" y="0"/>
                  </a:lnTo>
                  <a:lnTo>
                    <a:pt x="18" y="11"/>
                  </a:lnTo>
                  <a:lnTo>
                    <a:pt x="27" y="11"/>
                  </a:lnTo>
                  <a:lnTo>
                    <a:pt x="27" y="22"/>
                  </a:lnTo>
                  <a:lnTo>
                    <a:pt x="18" y="22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18" y="43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7" y="43"/>
                  </a:lnTo>
                  <a:lnTo>
                    <a:pt x="27" y="53"/>
                  </a:lnTo>
                  <a:lnTo>
                    <a:pt x="27" y="53"/>
                  </a:lnTo>
                  <a:lnTo>
                    <a:pt x="23" y="54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13" y="54"/>
                  </a:lnTo>
                  <a:lnTo>
                    <a:pt x="9" y="53"/>
                  </a:lnTo>
                  <a:lnTo>
                    <a:pt x="5" y="49"/>
                  </a:lnTo>
                  <a:lnTo>
                    <a:pt x="5" y="42"/>
                  </a:lnTo>
                  <a:lnTo>
                    <a:pt x="5" y="4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8" name="Freeform 88">
              <a:extLst>
                <a:ext uri="{FF2B5EF4-FFF2-40B4-BE49-F238E27FC236}">
                  <a16:creationId xmlns:a16="http://schemas.microsoft.com/office/drawing/2014/main" id="{33328D14-DF01-41DC-9DE6-D0CEF9891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900" y="1841500"/>
              <a:ext cx="42863" cy="68263"/>
            </a:xfrm>
            <a:custGeom>
              <a:avLst/>
              <a:gdLst>
                <a:gd name="T0" fmla="*/ 0 w 27"/>
                <a:gd name="T1" fmla="*/ 0 h 43"/>
                <a:gd name="T2" fmla="*/ 13 w 27"/>
                <a:gd name="T3" fmla="*/ 0 h 43"/>
                <a:gd name="T4" fmla="*/ 13 w 27"/>
                <a:gd name="T5" fmla="*/ 9 h 43"/>
                <a:gd name="T6" fmla="*/ 13 w 27"/>
                <a:gd name="T7" fmla="*/ 9 h 43"/>
                <a:gd name="T8" fmla="*/ 15 w 27"/>
                <a:gd name="T9" fmla="*/ 5 h 43"/>
                <a:gd name="T10" fmla="*/ 18 w 27"/>
                <a:gd name="T11" fmla="*/ 2 h 43"/>
                <a:gd name="T12" fmla="*/ 22 w 27"/>
                <a:gd name="T13" fmla="*/ 0 h 43"/>
                <a:gd name="T14" fmla="*/ 27 w 27"/>
                <a:gd name="T15" fmla="*/ 0 h 43"/>
                <a:gd name="T16" fmla="*/ 27 w 27"/>
                <a:gd name="T17" fmla="*/ 13 h 43"/>
                <a:gd name="T18" fmla="*/ 25 w 27"/>
                <a:gd name="T19" fmla="*/ 13 h 43"/>
                <a:gd name="T20" fmla="*/ 25 w 27"/>
                <a:gd name="T21" fmla="*/ 13 h 43"/>
                <a:gd name="T22" fmla="*/ 20 w 27"/>
                <a:gd name="T23" fmla="*/ 14 h 43"/>
                <a:gd name="T24" fmla="*/ 16 w 27"/>
                <a:gd name="T25" fmla="*/ 16 h 43"/>
                <a:gd name="T26" fmla="*/ 13 w 27"/>
                <a:gd name="T27" fmla="*/ 22 h 43"/>
                <a:gd name="T28" fmla="*/ 13 w 27"/>
                <a:gd name="T29" fmla="*/ 27 h 43"/>
                <a:gd name="T30" fmla="*/ 13 w 27"/>
                <a:gd name="T31" fmla="*/ 43 h 43"/>
                <a:gd name="T32" fmla="*/ 0 w 27"/>
                <a:gd name="T33" fmla="*/ 43 h 43"/>
                <a:gd name="T34" fmla="*/ 0 w 27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43">
                  <a:moveTo>
                    <a:pt x="0" y="0"/>
                  </a:moveTo>
                  <a:lnTo>
                    <a:pt x="13" y="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8" y="2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0" y="14"/>
                  </a:lnTo>
                  <a:lnTo>
                    <a:pt x="16" y="16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9" name="Freeform 89">
              <a:extLst>
                <a:ext uri="{FF2B5EF4-FFF2-40B4-BE49-F238E27FC236}">
                  <a16:creationId xmlns:a16="http://schemas.microsoft.com/office/drawing/2014/main" id="{54E41A10-7C95-4764-A167-066EAEFFC3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62875" y="1817688"/>
              <a:ext cx="20638" cy="92075"/>
            </a:xfrm>
            <a:custGeom>
              <a:avLst/>
              <a:gdLst>
                <a:gd name="T0" fmla="*/ 0 w 13"/>
                <a:gd name="T1" fmla="*/ 0 h 58"/>
                <a:gd name="T2" fmla="*/ 13 w 13"/>
                <a:gd name="T3" fmla="*/ 0 h 58"/>
                <a:gd name="T4" fmla="*/ 13 w 13"/>
                <a:gd name="T5" fmla="*/ 11 h 58"/>
                <a:gd name="T6" fmla="*/ 0 w 13"/>
                <a:gd name="T7" fmla="*/ 11 h 58"/>
                <a:gd name="T8" fmla="*/ 0 w 13"/>
                <a:gd name="T9" fmla="*/ 0 h 58"/>
                <a:gd name="T10" fmla="*/ 0 w 13"/>
                <a:gd name="T11" fmla="*/ 15 h 58"/>
                <a:gd name="T12" fmla="*/ 13 w 13"/>
                <a:gd name="T13" fmla="*/ 15 h 58"/>
                <a:gd name="T14" fmla="*/ 13 w 13"/>
                <a:gd name="T15" fmla="*/ 58 h 58"/>
                <a:gd name="T16" fmla="*/ 0 w 13"/>
                <a:gd name="T17" fmla="*/ 58 h 58"/>
                <a:gd name="T18" fmla="*/ 0 w 13"/>
                <a:gd name="T19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58">
                  <a:moveTo>
                    <a:pt x="0" y="0"/>
                  </a:moveTo>
                  <a:lnTo>
                    <a:pt x="13" y="0"/>
                  </a:lnTo>
                  <a:lnTo>
                    <a:pt x="13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15"/>
                  </a:moveTo>
                  <a:lnTo>
                    <a:pt x="13" y="15"/>
                  </a:lnTo>
                  <a:lnTo>
                    <a:pt x="13" y="58"/>
                  </a:lnTo>
                  <a:lnTo>
                    <a:pt x="0" y="5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0" name="Freeform 90">
              <a:extLst>
                <a:ext uri="{FF2B5EF4-FFF2-40B4-BE49-F238E27FC236}">
                  <a16:creationId xmlns:a16="http://schemas.microsoft.com/office/drawing/2014/main" id="{19DA4FFA-AC72-485C-9CD3-6B5E9AA242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5" y="1817688"/>
              <a:ext cx="71438" cy="95250"/>
            </a:xfrm>
            <a:custGeom>
              <a:avLst/>
              <a:gdLst>
                <a:gd name="T0" fmla="*/ 13 w 45"/>
                <a:gd name="T1" fmla="*/ 53 h 60"/>
                <a:gd name="T2" fmla="*/ 13 w 45"/>
                <a:gd name="T3" fmla="*/ 58 h 60"/>
                <a:gd name="T4" fmla="*/ 0 w 45"/>
                <a:gd name="T5" fmla="*/ 58 h 60"/>
                <a:gd name="T6" fmla="*/ 0 w 45"/>
                <a:gd name="T7" fmla="*/ 0 h 60"/>
                <a:gd name="T8" fmla="*/ 13 w 45"/>
                <a:gd name="T9" fmla="*/ 0 h 60"/>
                <a:gd name="T10" fmla="*/ 13 w 45"/>
                <a:gd name="T11" fmla="*/ 22 h 60"/>
                <a:gd name="T12" fmla="*/ 13 w 45"/>
                <a:gd name="T13" fmla="*/ 22 h 60"/>
                <a:gd name="T14" fmla="*/ 18 w 45"/>
                <a:gd name="T15" fmla="*/ 17 h 60"/>
                <a:gd name="T16" fmla="*/ 22 w 45"/>
                <a:gd name="T17" fmla="*/ 15 h 60"/>
                <a:gd name="T18" fmla="*/ 25 w 45"/>
                <a:gd name="T19" fmla="*/ 15 h 60"/>
                <a:gd name="T20" fmla="*/ 25 w 45"/>
                <a:gd name="T21" fmla="*/ 15 h 60"/>
                <a:gd name="T22" fmla="*/ 32 w 45"/>
                <a:gd name="T23" fmla="*/ 17 h 60"/>
                <a:gd name="T24" fmla="*/ 40 w 45"/>
                <a:gd name="T25" fmla="*/ 20 h 60"/>
                <a:gd name="T26" fmla="*/ 43 w 45"/>
                <a:gd name="T27" fmla="*/ 28 h 60"/>
                <a:gd name="T28" fmla="*/ 45 w 45"/>
                <a:gd name="T29" fmla="*/ 37 h 60"/>
                <a:gd name="T30" fmla="*/ 45 w 45"/>
                <a:gd name="T31" fmla="*/ 37 h 60"/>
                <a:gd name="T32" fmla="*/ 45 w 45"/>
                <a:gd name="T33" fmla="*/ 37 h 60"/>
                <a:gd name="T34" fmla="*/ 43 w 45"/>
                <a:gd name="T35" fmla="*/ 47 h 60"/>
                <a:gd name="T36" fmla="*/ 40 w 45"/>
                <a:gd name="T37" fmla="*/ 55 h 60"/>
                <a:gd name="T38" fmla="*/ 32 w 45"/>
                <a:gd name="T39" fmla="*/ 58 h 60"/>
                <a:gd name="T40" fmla="*/ 25 w 45"/>
                <a:gd name="T41" fmla="*/ 60 h 60"/>
                <a:gd name="T42" fmla="*/ 25 w 45"/>
                <a:gd name="T43" fmla="*/ 60 h 60"/>
                <a:gd name="T44" fmla="*/ 22 w 45"/>
                <a:gd name="T45" fmla="*/ 58 h 60"/>
                <a:gd name="T46" fmla="*/ 18 w 45"/>
                <a:gd name="T47" fmla="*/ 58 h 60"/>
                <a:gd name="T48" fmla="*/ 13 w 45"/>
                <a:gd name="T49" fmla="*/ 53 h 60"/>
                <a:gd name="T50" fmla="*/ 13 w 45"/>
                <a:gd name="T51" fmla="*/ 53 h 60"/>
                <a:gd name="T52" fmla="*/ 32 w 45"/>
                <a:gd name="T53" fmla="*/ 37 h 60"/>
                <a:gd name="T54" fmla="*/ 32 w 45"/>
                <a:gd name="T55" fmla="*/ 37 h 60"/>
                <a:gd name="T56" fmla="*/ 32 w 45"/>
                <a:gd name="T57" fmla="*/ 37 h 60"/>
                <a:gd name="T58" fmla="*/ 32 w 45"/>
                <a:gd name="T59" fmla="*/ 33 h 60"/>
                <a:gd name="T60" fmla="*/ 31 w 45"/>
                <a:gd name="T61" fmla="*/ 29 h 60"/>
                <a:gd name="T62" fmla="*/ 27 w 45"/>
                <a:gd name="T63" fmla="*/ 26 h 60"/>
                <a:gd name="T64" fmla="*/ 23 w 45"/>
                <a:gd name="T65" fmla="*/ 26 h 60"/>
                <a:gd name="T66" fmla="*/ 23 w 45"/>
                <a:gd name="T67" fmla="*/ 26 h 60"/>
                <a:gd name="T68" fmla="*/ 18 w 45"/>
                <a:gd name="T69" fmla="*/ 26 h 60"/>
                <a:gd name="T70" fmla="*/ 16 w 45"/>
                <a:gd name="T71" fmla="*/ 29 h 60"/>
                <a:gd name="T72" fmla="*/ 13 w 45"/>
                <a:gd name="T73" fmla="*/ 33 h 60"/>
                <a:gd name="T74" fmla="*/ 13 w 45"/>
                <a:gd name="T75" fmla="*/ 37 h 60"/>
                <a:gd name="T76" fmla="*/ 13 w 45"/>
                <a:gd name="T77" fmla="*/ 37 h 60"/>
                <a:gd name="T78" fmla="*/ 13 w 45"/>
                <a:gd name="T79" fmla="*/ 37 h 60"/>
                <a:gd name="T80" fmla="*/ 13 w 45"/>
                <a:gd name="T81" fmla="*/ 42 h 60"/>
                <a:gd name="T82" fmla="*/ 16 w 45"/>
                <a:gd name="T83" fmla="*/ 46 h 60"/>
                <a:gd name="T84" fmla="*/ 18 w 45"/>
                <a:gd name="T85" fmla="*/ 47 h 60"/>
                <a:gd name="T86" fmla="*/ 23 w 45"/>
                <a:gd name="T87" fmla="*/ 49 h 60"/>
                <a:gd name="T88" fmla="*/ 23 w 45"/>
                <a:gd name="T89" fmla="*/ 49 h 60"/>
                <a:gd name="T90" fmla="*/ 27 w 45"/>
                <a:gd name="T91" fmla="*/ 47 h 60"/>
                <a:gd name="T92" fmla="*/ 31 w 45"/>
                <a:gd name="T93" fmla="*/ 46 h 60"/>
                <a:gd name="T94" fmla="*/ 32 w 45"/>
                <a:gd name="T95" fmla="*/ 42 h 60"/>
                <a:gd name="T96" fmla="*/ 32 w 45"/>
                <a:gd name="T97" fmla="*/ 37 h 60"/>
                <a:gd name="T98" fmla="*/ 32 w 45"/>
                <a:gd name="T99" fmla="*/ 3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5" h="60">
                  <a:moveTo>
                    <a:pt x="13" y="53"/>
                  </a:moveTo>
                  <a:lnTo>
                    <a:pt x="13" y="58"/>
                  </a:lnTo>
                  <a:lnTo>
                    <a:pt x="0" y="58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8" y="17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32" y="17"/>
                  </a:lnTo>
                  <a:lnTo>
                    <a:pt x="40" y="20"/>
                  </a:lnTo>
                  <a:lnTo>
                    <a:pt x="43" y="28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3" y="47"/>
                  </a:lnTo>
                  <a:lnTo>
                    <a:pt x="40" y="55"/>
                  </a:lnTo>
                  <a:lnTo>
                    <a:pt x="32" y="58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2" y="58"/>
                  </a:lnTo>
                  <a:lnTo>
                    <a:pt x="18" y="58"/>
                  </a:lnTo>
                  <a:lnTo>
                    <a:pt x="13" y="53"/>
                  </a:lnTo>
                  <a:lnTo>
                    <a:pt x="13" y="53"/>
                  </a:lnTo>
                  <a:close/>
                  <a:moveTo>
                    <a:pt x="32" y="37"/>
                  </a:moveTo>
                  <a:lnTo>
                    <a:pt x="32" y="37"/>
                  </a:lnTo>
                  <a:lnTo>
                    <a:pt x="32" y="37"/>
                  </a:lnTo>
                  <a:lnTo>
                    <a:pt x="32" y="33"/>
                  </a:lnTo>
                  <a:lnTo>
                    <a:pt x="31" y="29"/>
                  </a:lnTo>
                  <a:lnTo>
                    <a:pt x="27" y="26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18" y="26"/>
                  </a:lnTo>
                  <a:lnTo>
                    <a:pt x="16" y="29"/>
                  </a:lnTo>
                  <a:lnTo>
                    <a:pt x="13" y="33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42"/>
                  </a:lnTo>
                  <a:lnTo>
                    <a:pt x="16" y="46"/>
                  </a:lnTo>
                  <a:lnTo>
                    <a:pt x="18" y="47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7" y="47"/>
                  </a:lnTo>
                  <a:lnTo>
                    <a:pt x="31" y="46"/>
                  </a:lnTo>
                  <a:lnTo>
                    <a:pt x="32" y="42"/>
                  </a:lnTo>
                  <a:lnTo>
                    <a:pt x="32" y="37"/>
                  </a:lnTo>
                  <a:lnTo>
                    <a:pt x="32" y="37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1" name="Freeform 91">
              <a:extLst>
                <a:ext uri="{FF2B5EF4-FFF2-40B4-BE49-F238E27FC236}">
                  <a16:creationId xmlns:a16="http://schemas.microsoft.com/office/drawing/2014/main" id="{31B00C4B-7039-4F13-ABDC-9C7974B1A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6700" y="1841500"/>
              <a:ext cx="63500" cy="71438"/>
            </a:xfrm>
            <a:custGeom>
              <a:avLst/>
              <a:gdLst>
                <a:gd name="T0" fmla="*/ 0 w 40"/>
                <a:gd name="T1" fmla="*/ 29 h 45"/>
                <a:gd name="T2" fmla="*/ 0 w 40"/>
                <a:gd name="T3" fmla="*/ 0 h 45"/>
                <a:gd name="T4" fmla="*/ 13 w 40"/>
                <a:gd name="T5" fmla="*/ 0 h 45"/>
                <a:gd name="T6" fmla="*/ 13 w 40"/>
                <a:gd name="T7" fmla="*/ 25 h 45"/>
                <a:gd name="T8" fmla="*/ 13 w 40"/>
                <a:gd name="T9" fmla="*/ 25 h 45"/>
                <a:gd name="T10" fmla="*/ 13 w 40"/>
                <a:gd name="T11" fmla="*/ 29 h 45"/>
                <a:gd name="T12" fmla="*/ 15 w 40"/>
                <a:gd name="T13" fmla="*/ 31 h 45"/>
                <a:gd name="T14" fmla="*/ 16 w 40"/>
                <a:gd name="T15" fmla="*/ 32 h 45"/>
                <a:gd name="T16" fmla="*/ 20 w 40"/>
                <a:gd name="T17" fmla="*/ 34 h 45"/>
                <a:gd name="T18" fmla="*/ 20 w 40"/>
                <a:gd name="T19" fmla="*/ 34 h 45"/>
                <a:gd name="T20" fmla="*/ 24 w 40"/>
                <a:gd name="T21" fmla="*/ 32 h 45"/>
                <a:gd name="T22" fmla="*/ 25 w 40"/>
                <a:gd name="T23" fmla="*/ 31 h 45"/>
                <a:gd name="T24" fmla="*/ 27 w 40"/>
                <a:gd name="T25" fmla="*/ 29 h 45"/>
                <a:gd name="T26" fmla="*/ 27 w 40"/>
                <a:gd name="T27" fmla="*/ 25 h 45"/>
                <a:gd name="T28" fmla="*/ 27 w 40"/>
                <a:gd name="T29" fmla="*/ 0 h 45"/>
                <a:gd name="T30" fmla="*/ 40 w 40"/>
                <a:gd name="T31" fmla="*/ 0 h 45"/>
                <a:gd name="T32" fmla="*/ 40 w 40"/>
                <a:gd name="T33" fmla="*/ 43 h 45"/>
                <a:gd name="T34" fmla="*/ 27 w 40"/>
                <a:gd name="T35" fmla="*/ 43 h 45"/>
                <a:gd name="T36" fmla="*/ 27 w 40"/>
                <a:gd name="T37" fmla="*/ 38 h 45"/>
                <a:gd name="T38" fmla="*/ 27 w 40"/>
                <a:gd name="T39" fmla="*/ 38 h 45"/>
                <a:gd name="T40" fmla="*/ 22 w 40"/>
                <a:gd name="T41" fmla="*/ 43 h 45"/>
                <a:gd name="T42" fmla="*/ 18 w 40"/>
                <a:gd name="T43" fmla="*/ 43 h 45"/>
                <a:gd name="T44" fmla="*/ 15 w 40"/>
                <a:gd name="T45" fmla="*/ 45 h 45"/>
                <a:gd name="T46" fmla="*/ 15 w 40"/>
                <a:gd name="T47" fmla="*/ 45 h 45"/>
                <a:gd name="T48" fmla="*/ 9 w 40"/>
                <a:gd name="T49" fmla="*/ 43 h 45"/>
                <a:gd name="T50" fmla="*/ 4 w 40"/>
                <a:gd name="T51" fmla="*/ 40 h 45"/>
                <a:gd name="T52" fmla="*/ 2 w 40"/>
                <a:gd name="T53" fmla="*/ 36 h 45"/>
                <a:gd name="T54" fmla="*/ 0 w 40"/>
                <a:gd name="T55" fmla="*/ 29 h 45"/>
                <a:gd name="T56" fmla="*/ 0 w 40"/>
                <a:gd name="T57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0" h="45">
                  <a:moveTo>
                    <a:pt x="0" y="29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9"/>
                  </a:lnTo>
                  <a:lnTo>
                    <a:pt x="15" y="31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4" y="32"/>
                  </a:lnTo>
                  <a:lnTo>
                    <a:pt x="25" y="31"/>
                  </a:lnTo>
                  <a:lnTo>
                    <a:pt x="27" y="29"/>
                  </a:lnTo>
                  <a:lnTo>
                    <a:pt x="27" y="25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2" y="43"/>
                  </a:lnTo>
                  <a:lnTo>
                    <a:pt x="18" y="43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9" y="43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2" name="Freeform 92">
              <a:extLst>
                <a:ext uri="{FF2B5EF4-FFF2-40B4-BE49-F238E27FC236}">
                  <a16:creationId xmlns:a16="http://schemas.microsoft.com/office/drawing/2014/main" id="{A20EE2E5-3293-47D6-B5F6-CADA8B01D4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67663" y="1817688"/>
              <a:ext cx="19050" cy="92075"/>
            </a:xfrm>
            <a:custGeom>
              <a:avLst/>
              <a:gdLst>
                <a:gd name="T0" fmla="*/ 0 w 12"/>
                <a:gd name="T1" fmla="*/ 0 h 58"/>
                <a:gd name="T2" fmla="*/ 12 w 12"/>
                <a:gd name="T3" fmla="*/ 0 h 58"/>
                <a:gd name="T4" fmla="*/ 12 w 12"/>
                <a:gd name="T5" fmla="*/ 11 h 58"/>
                <a:gd name="T6" fmla="*/ 0 w 12"/>
                <a:gd name="T7" fmla="*/ 11 h 58"/>
                <a:gd name="T8" fmla="*/ 0 w 12"/>
                <a:gd name="T9" fmla="*/ 0 h 58"/>
                <a:gd name="T10" fmla="*/ 0 w 12"/>
                <a:gd name="T11" fmla="*/ 15 h 58"/>
                <a:gd name="T12" fmla="*/ 12 w 12"/>
                <a:gd name="T13" fmla="*/ 15 h 58"/>
                <a:gd name="T14" fmla="*/ 12 w 12"/>
                <a:gd name="T15" fmla="*/ 58 h 58"/>
                <a:gd name="T16" fmla="*/ 0 w 12"/>
                <a:gd name="T17" fmla="*/ 58 h 58"/>
                <a:gd name="T18" fmla="*/ 0 w 12"/>
                <a:gd name="T19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58">
                  <a:moveTo>
                    <a:pt x="0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15"/>
                  </a:moveTo>
                  <a:lnTo>
                    <a:pt x="12" y="15"/>
                  </a:lnTo>
                  <a:lnTo>
                    <a:pt x="12" y="58"/>
                  </a:lnTo>
                  <a:lnTo>
                    <a:pt x="0" y="5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3" name="Freeform 93">
              <a:extLst>
                <a:ext uri="{FF2B5EF4-FFF2-40B4-BE49-F238E27FC236}">
                  <a16:creationId xmlns:a16="http://schemas.microsoft.com/office/drawing/2014/main" id="{5119A1E7-F322-4739-AE47-91AFC78F8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000" y="1841500"/>
              <a:ext cx="63500" cy="92075"/>
            </a:xfrm>
            <a:custGeom>
              <a:avLst/>
              <a:gdLst>
                <a:gd name="T0" fmla="*/ 9 w 40"/>
                <a:gd name="T1" fmla="*/ 54 h 58"/>
                <a:gd name="T2" fmla="*/ 17 w 40"/>
                <a:gd name="T3" fmla="*/ 43 h 58"/>
                <a:gd name="T4" fmla="*/ 17 w 40"/>
                <a:gd name="T5" fmla="*/ 43 h 58"/>
                <a:gd name="T6" fmla="*/ 9 w 40"/>
                <a:gd name="T7" fmla="*/ 42 h 58"/>
                <a:gd name="T8" fmla="*/ 6 w 40"/>
                <a:gd name="T9" fmla="*/ 36 h 58"/>
                <a:gd name="T10" fmla="*/ 2 w 40"/>
                <a:gd name="T11" fmla="*/ 29 h 58"/>
                <a:gd name="T12" fmla="*/ 0 w 40"/>
                <a:gd name="T13" fmla="*/ 22 h 58"/>
                <a:gd name="T14" fmla="*/ 0 w 40"/>
                <a:gd name="T15" fmla="*/ 22 h 58"/>
                <a:gd name="T16" fmla="*/ 0 w 40"/>
                <a:gd name="T17" fmla="*/ 22 h 58"/>
                <a:gd name="T18" fmla="*/ 2 w 40"/>
                <a:gd name="T19" fmla="*/ 14 h 58"/>
                <a:gd name="T20" fmla="*/ 8 w 40"/>
                <a:gd name="T21" fmla="*/ 7 h 58"/>
                <a:gd name="T22" fmla="*/ 15 w 40"/>
                <a:gd name="T23" fmla="*/ 2 h 58"/>
                <a:gd name="T24" fmla="*/ 24 w 40"/>
                <a:gd name="T25" fmla="*/ 0 h 58"/>
                <a:gd name="T26" fmla="*/ 24 w 40"/>
                <a:gd name="T27" fmla="*/ 0 h 58"/>
                <a:gd name="T28" fmla="*/ 29 w 40"/>
                <a:gd name="T29" fmla="*/ 0 h 58"/>
                <a:gd name="T30" fmla="*/ 33 w 40"/>
                <a:gd name="T31" fmla="*/ 2 h 58"/>
                <a:gd name="T32" fmla="*/ 40 w 40"/>
                <a:gd name="T33" fmla="*/ 7 h 58"/>
                <a:gd name="T34" fmla="*/ 33 w 40"/>
                <a:gd name="T35" fmla="*/ 14 h 58"/>
                <a:gd name="T36" fmla="*/ 33 w 40"/>
                <a:gd name="T37" fmla="*/ 14 h 58"/>
                <a:gd name="T38" fmla="*/ 29 w 40"/>
                <a:gd name="T39" fmla="*/ 11 h 58"/>
                <a:gd name="T40" fmla="*/ 24 w 40"/>
                <a:gd name="T41" fmla="*/ 11 h 58"/>
                <a:gd name="T42" fmla="*/ 24 w 40"/>
                <a:gd name="T43" fmla="*/ 11 h 58"/>
                <a:gd name="T44" fmla="*/ 18 w 40"/>
                <a:gd name="T45" fmla="*/ 11 h 58"/>
                <a:gd name="T46" fmla="*/ 15 w 40"/>
                <a:gd name="T47" fmla="*/ 14 h 58"/>
                <a:gd name="T48" fmla="*/ 13 w 40"/>
                <a:gd name="T49" fmla="*/ 18 h 58"/>
                <a:gd name="T50" fmla="*/ 13 w 40"/>
                <a:gd name="T51" fmla="*/ 22 h 58"/>
                <a:gd name="T52" fmla="*/ 13 w 40"/>
                <a:gd name="T53" fmla="*/ 22 h 58"/>
                <a:gd name="T54" fmla="*/ 13 w 40"/>
                <a:gd name="T55" fmla="*/ 22 h 58"/>
                <a:gd name="T56" fmla="*/ 13 w 40"/>
                <a:gd name="T57" fmla="*/ 27 h 58"/>
                <a:gd name="T58" fmla="*/ 17 w 40"/>
                <a:gd name="T59" fmla="*/ 31 h 58"/>
                <a:gd name="T60" fmla="*/ 18 w 40"/>
                <a:gd name="T61" fmla="*/ 32 h 58"/>
                <a:gd name="T62" fmla="*/ 24 w 40"/>
                <a:gd name="T63" fmla="*/ 34 h 58"/>
                <a:gd name="T64" fmla="*/ 24 w 40"/>
                <a:gd name="T65" fmla="*/ 34 h 58"/>
                <a:gd name="T66" fmla="*/ 29 w 40"/>
                <a:gd name="T67" fmla="*/ 32 h 58"/>
                <a:gd name="T68" fmla="*/ 33 w 40"/>
                <a:gd name="T69" fmla="*/ 29 h 58"/>
                <a:gd name="T70" fmla="*/ 40 w 40"/>
                <a:gd name="T71" fmla="*/ 36 h 58"/>
                <a:gd name="T72" fmla="*/ 40 w 40"/>
                <a:gd name="T73" fmla="*/ 36 h 58"/>
                <a:gd name="T74" fmla="*/ 35 w 40"/>
                <a:gd name="T75" fmla="*/ 42 h 58"/>
                <a:gd name="T76" fmla="*/ 29 w 40"/>
                <a:gd name="T77" fmla="*/ 43 h 58"/>
                <a:gd name="T78" fmla="*/ 26 w 40"/>
                <a:gd name="T79" fmla="*/ 45 h 58"/>
                <a:gd name="T80" fmla="*/ 20 w 40"/>
                <a:gd name="T81" fmla="*/ 58 h 58"/>
                <a:gd name="T82" fmla="*/ 9 w 40"/>
                <a:gd name="T83" fmla="*/ 5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" h="58">
                  <a:moveTo>
                    <a:pt x="9" y="54"/>
                  </a:moveTo>
                  <a:lnTo>
                    <a:pt x="17" y="43"/>
                  </a:lnTo>
                  <a:lnTo>
                    <a:pt x="17" y="43"/>
                  </a:lnTo>
                  <a:lnTo>
                    <a:pt x="9" y="42"/>
                  </a:lnTo>
                  <a:lnTo>
                    <a:pt x="6" y="36"/>
                  </a:lnTo>
                  <a:lnTo>
                    <a:pt x="2" y="29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8" y="7"/>
                  </a:lnTo>
                  <a:lnTo>
                    <a:pt x="15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3" y="2"/>
                  </a:lnTo>
                  <a:lnTo>
                    <a:pt x="40" y="7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29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5" y="14"/>
                  </a:lnTo>
                  <a:lnTo>
                    <a:pt x="13" y="18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7" y="31"/>
                  </a:lnTo>
                  <a:lnTo>
                    <a:pt x="18" y="32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9" y="32"/>
                  </a:lnTo>
                  <a:lnTo>
                    <a:pt x="33" y="29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35" y="42"/>
                  </a:lnTo>
                  <a:lnTo>
                    <a:pt x="29" y="43"/>
                  </a:lnTo>
                  <a:lnTo>
                    <a:pt x="26" y="45"/>
                  </a:lnTo>
                  <a:lnTo>
                    <a:pt x="20" y="58"/>
                  </a:lnTo>
                  <a:lnTo>
                    <a:pt x="9" y="54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4" name="Freeform 94">
              <a:extLst>
                <a:ext uri="{FF2B5EF4-FFF2-40B4-BE49-F238E27FC236}">
                  <a16:creationId xmlns:a16="http://schemas.microsoft.com/office/drawing/2014/main" id="{BA762AA3-8B47-41C7-AA34-0B7505D395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74025" y="1816100"/>
              <a:ext cx="73025" cy="96838"/>
            </a:xfrm>
            <a:custGeom>
              <a:avLst/>
              <a:gdLst>
                <a:gd name="T0" fmla="*/ 0 w 46"/>
                <a:gd name="T1" fmla="*/ 38 h 61"/>
                <a:gd name="T2" fmla="*/ 1 w 46"/>
                <a:gd name="T3" fmla="*/ 30 h 61"/>
                <a:gd name="T4" fmla="*/ 14 w 46"/>
                <a:gd name="T5" fmla="*/ 18 h 61"/>
                <a:gd name="T6" fmla="*/ 23 w 46"/>
                <a:gd name="T7" fmla="*/ 16 h 61"/>
                <a:gd name="T8" fmla="*/ 39 w 46"/>
                <a:gd name="T9" fmla="*/ 23 h 61"/>
                <a:gd name="T10" fmla="*/ 46 w 46"/>
                <a:gd name="T11" fmla="*/ 38 h 61"/>
                <a:gd name="T12" fmla="*/ 46 w 46"/>
                <a:gd name="T13" fmla="*/ 38 h 61"/>
                <a:gd name="T14" fmla="*/ 39 w 46"/>
                <a:gd name="T15" fmla="*/ 54 h 61"/>
                <a:gd name="T16" fmla="*/ 23 w 46"/>
                <a:gd name="T17" fmla="*/ 61 h 61"/>
                <a:gd name="T18" fmla="*/ 14 w 46"/>
                <a:gd name="T19" fmla="*/ 59 h 61"/>
                <a:gd name="T20" fmla="*/ 1 w 46"/>
                <a:gd name="T21" fmla="*/ 47 h 61"/>
                <a:gd name="T22" fmla="*/ 0 w 46"/>
                <a:gd name="T23" fmla="*/ 38 h 61"/>
                <a:gd name="T24" fmla="*/ 7 w 46"/>
                <a:gd name="T25" fmla="*/ 11 h 61"/>
                <a:gd name="T26" fmla="*/ 12 w 46"/>
                <a:gd name="T27" fmla="*/ 0 h 61"/>
                <a:gd name="T28" fmla="*/ 16 w 46"/>
                <a:gd name="T29" fmla="*/ 0 h 61"/>
                <a:gd name="T30" fmla="*/ 28 w 46"/>
                <a:gd name="T31" fmla="*/ 3 h 61"/>
                <a:gd name="T32" fmla="*/ 32 w 46"/>
                <a:gd name="T33" fmla="*/ 1 h 61"/>
                <a:gd name="T34" fmla="*/ 39 w 46"/>
                <a:gd name="T35" fmla="*/ 1 h 61"/>
                <a:gd name="T36" fmla="*/ 36 w 46"/>
                <a:gd name="T37" fmla="*/ 9 h 61"/>
                <a:gd name="T38" fmla="*/ 30 w 46"/>
                <a:gd name="T39" fmla="*/ 12 h 61"/>
                <a:gd name="T40" fmla="*/ 23 w 46"/>
                <a:gd name="T41" fmla="*/ 11 h 61"/>
                <a:gd name="T42" fmla="*/ 18 w 46"/>
                <a:gd name="T43" fmla="*/ 9 h 61"/>
                <a:gd name="T44" fmla="*/ 12 w 46"/>
                <a:gd name="T45" fmla="*/ 12 h 61"/>
                <a:gd name="T46" fmla="*/ 34 w 46"/>
                <a:gd name="T47" fmla="*/ 38 h 61"/>
                <a:gd name="T48" fmla="*/ 34 w 46"/>
                <a:gd name="T49" fmla="*/ 38 h 61"/>
                <a:gd name="T50" fmla="*/ 30 w 46"/>
                <a:gd name="T51" fmla="*/ 30 h 61"/>
                <a:gd name="T52" fmla="*/ 23 w 46"/>
                <a:gd name="T53" fmla="*/ 27 h 61"/>
                <a:gd name="T54" fmla="*/ 18 w 46"/>
                <a:gd name="T55" fmla="*/ 27 h 61"/>
                <a:gd name="T56" fmla="*/ 12 w 46"/>
                <a:gd name="T57" fmla="*/ 34 h 61"/>
                <a:gd name="T58" fmla="*/ 12 w 46"/>
                <a:gd name="T59" fmla="*/ 38 h 61"/>
                <a:gd name="T60" fmla="*/ 12 w 46"/>
                <a:gd name="T61" fmla="*/ 43 h 61"/>
                <a:gd name="T62" fmla="*/ 18 w 46"/>
                <a:gd name="T63" fmla="*/ 48 h 61"/>
                <a:gd name="T64" fmla="*/ 23 w 46"/>
                <a:gd name="T65" fmla="*/ 50 h 61"/>
                <a:gd name="T66" fmla="*/ 30 w 46"/>
                <a:gd name="T67" fmla="*/ 47 h 61"/>
                <a:gd name="T68" fmla="*/ 34 w 46"/>
                <a:gd name="T69" fmla="*/ 3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" h="61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1" y="30"/>
                  </a:lnTo>
                  <a:lnTo>
                    <a:pt x="7" y="23"/>
                  </a:lnTo>
                  <a:lnTo>
                    <a:pt x="14" y="18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32" y="18"/>
                  </a:lnTo>
                  <a:lnTo>
                    <a:pt x="39" y="23"/>
                  </a:lnTo>
                  <a:lnTo>
                    <a:pt x="45" y="29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5" y="47"/>
                  </a:lnTo>
                  <a:lnTo>
                    <a:pt x="39" y="54"/>
                  </a:lnTo>
                  <a:lnTo>
                    <a:pt x="32" y="59"/>
                  </a:lnTo>
                  <a:lnTo>
                    <a:pt x="23" y="61"/>
                  </a:lnTo>
                  <a:lnTo>
                    <a:pt x="23" y="61"/>
                  </a:lnTo>
                  <a:lnTo>
                    <a:pt x="14" y="59"/>
                  </a:lnTo>
                  <a:lnTo>
                    <a:pt x="7" y="54"/>
                  </a:lnTo>
                  <a:lnTo>
                    <a:pt x="1" y="47"/>
                  </a:lnTo>
                  <a:lnTo>
                    <a:pt x="0" y="38"/>
                  </a:lnTo>
                  <a:lnTo>
                    <a:pt x="0" y="38"/>
                  </a:lnTo>
                  <a:close/>
                  <a:moveTo>
                    <a:pt x="7" y="11"/>
                  </a:moveTo>
                  <a:lnTo>
                    <a:pt x="7" y="11"/>
                  </a:lnTo>
                  <a:lnTo>
                    <a:pt x="10" y="3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32" y="1"/>
                  </a:lnTo>
                  <a:lnTo>
                    <a:pt x="34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23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2"/>
                  </a:lnTo>
                  <a:lnTo>
                    <a:pt x="7" y="11"/>
                  </a:lnTo>
                  <a:close/>
                  <a:moveTo>
                    <a:pt x="34" y="38"/>
                  </a:moveTo>
                  <a:lnTo>
                    <a:pt x="34" y="38"/>
                  </a:lnTo>
                  <a:lnTo>
                    <a:pt x="34" y="38"/>
                  </a:lnTo>
                  <a:lnTo>
                    <a:pt x="34" y="34"/>
                  </a:lnTo>
                  <a:lnTo>
                    <a:pt x="30" y="30"/>
                  </a:lnTo>
                  <a:lnTo>
                    <a:pt x="27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18" y="27"/>
                  </a:lnTo>
                  <a:lnTo>
                    <a:pt x="14" y="30"/>
                  </a:lnTo>
                  <a:lnTo>
                    <a:pt x="12" y="34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43"/>
                  </a:lnTo>
                  <a:lnTo>
                    <a:pt x="14" y="47"/>
                  </a:lnTo>
                  <a:lnTo>
                    <a:pt x="18" y="48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7" y="48"/>
                  </a:lnTo>
                  <a:lnTo>
                    <a:pt x="30" y="47"/>
                  </a:lnTo>
                  <a:lnTo>
                    <a:pt x="34" y="43"/>
                  </a:lnTo>
                  <a:lnTo>
                    <a:pt x="34" y="38"/>
                  </a:lnTo>
                  <a:lnTo>
                    <a:pt x="34" y="3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5" name="Freeform 95">
              <a:extLst>
                <a:ext uri="{FF2B5EF4-FFF2-40B4-BE49-F238E27FC236}">
                  <a16:creationId xmlns:a16="http://schemas.microsoft.com/office/drawing/2014/main" id="{999BC1D0-43C7-4CE2-B21B-5BB5AAA251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6575" y="1841500"/>
              <a:ext cx="68263" cy="71438"/>
            </a:xfrm>
            <a:custGeom>
              <a:avLst/>
              <a:gdLst>
                <a:gd name="T0" fmla="*/ 0 w 43"/>
                <a:gd name="T1" fmla="*/ 22 h 45"/>
                <a:gd name="T2" fmla="*/ 0 w 43"/>
                <a:gd name="T3" fmla="*/ 22 h 45"/>
                <a:gd name="T4" fmla="*/ 0 w 43"/>
                <a:gd name="T5" fmla="*/ 22 h 45"/>
                <a:gd name="T6" fmla="*/ 2 w 43"/>
                <a:gd name="T7" fmla="*/ 14 h 45"/>
                <a:gd name="T8" fmla="*/ 7 w 43"/>
                <a:gd name="T9" fmla="*/ 7 h 45"/>
                <a:gd name="T10" fmla="*/ 13 w 43"/>
                <a:gd name="T11" fmla="*/ 2 h 45"/>
                <a:gd name="T12" fmla="*/ 22 w 43"/>
                <a:gd name="T13" fmla="*/ 0 h 45"/>
                <a:gd name="T14" fmla="*/ 22 w 43"/>
                <a:gd name="T15" fmla="*/ 0 h 45"/>
                <a:gd name="T16" fmla="*/ 27 w 43"/>
                <a:gd name="T17" fmla="*/ 0 h 45"/>
                <a:gd name="T18" fmla="*/ 31 w 43"/>
                <a:gd name="T19" fmla="*/ 2 h 45"/>
                <a:gd name="T20" fmla="*/ 38 w 43"/>
                <a:gd name="T21" fmla="*/ 7 h 45"/>
                <a:gd name="T22" fmla="*/ 41 w 43"/>
                <a:gd name="T23" fmla="*/ 14 h 45"/>
                <a:gd name="T24" fmla="*/ 43 w 43"/>
                <a:gd name="T25" fmla="*/ 23 h 45"/>
                <a:gd name="T26" fmla="*/ 43 w 43"/>
                <a:gd name="T27" fmla="*/ 23 h 45"/>
                <a:gd name="T28" fmla="*/ 43 w 43"/>
                <a:gd name="T29" fmla="*/ 27 h 45"/>
                <a:gd name="T30" fmla="*/ 13 w 43"/>
                <a:gd name="T31" fmla="*/ 27 h 45"/>
                <a:gd name="T32" fmla="*/ 13 w 43"/>
                <a:gd name="T33" fmla="*/ 27 h 45"/>
                <a:gd name="T34" fmla="*/ 14 w 43"/>
                <a:gd name="T35" fmla="*/ 31 h 45"/>
                <a:gd name="T36" fmla="*/ 16 w 43"/>
                <a:gd name="T37" fmla="*/ 32 h 45"/>
                <a:gd name="T38" fmla="*/ 20 w 43"/>
                <a:gd name="T39" fmla="*/ 34 h 45"/>
                <a:gd name="T40" fmla="*/ 23 w 43"/>
                <a:gd name="T41" fmla="*/ 34 h 45"/>
                <a:gd name="T42" fmla="*/ 23 w 43"/>
                <a:gd name="T43" fmla="*/ 34 h 45"/>
                <a:gd name="T44" fmla="*/ 29 w 43"/>
                <a:gd name="T45" fmla="*/ 34 h 45"/>
                <a:gd name="T46" fmla="*/ 34 w 43"/>
                <a:gd name="T47" fmla="*/ 31 h 45"/>
                <a:gd name="T48" fmla="*/ 41 w 43"/>
                <a:gd name="T49" fmla="*/ 36 h 45"/>
                <a:gd name="T50" fmla="*/ 41 w 43"/>
                <a:gd name="T51" fmla="*/ 36 h 45"/>
                <a:gd name="T52" fmla="*/ 38 w 43"/>
                <a:gd name="T53" fmla="*/ 40 h 45"/>
                <a:gd name="T54" fmla="*/ 34 w 43"/>
                <a:gd name="T55" fmla="*/ 43 h 45"/>
                <a:gd name="T56" fmla="*/ 29 w 43"/>
                <a:gd name="T57" fmla="*/ 43 h 45"/>
                <a:gd name="T58" fmla="*/ 23 w 43"/>
                <a:gd name="T59" fmla="*/ 45 h 45"/>
                <a:gd name="T60" fmla="*/ 23 w 43"/>
                <a:gd name="T61" fmla="*/ 45 h 45"/>
                <a:gd name="T62" fmla="*/ 14 w 43"/>
                <a:gd name="T63" fmla="*/ 43 h 45"/>
                <a:gd name="T64" fmla="*/ 7 w 43"/>
                <a:gd name="T65" fmla="*/ 38 h 45"/>
                <a:gd name="T66" fmla="*/ 2 w 43"/>
                <a:gd name="T67" fmla="*/ 31 h 45"/>
                <a:gd name="T68" fmla="*/ 0 w 43"/>
                <a:gd name="T69" fmla="*/ 22 h 45"/>
                <a:gd name="T70" fmla="*/ 0 w 43"/>
                <a:gd name="T71" fmla="*/ 22 h 45"/>
                <a:gd name="T72" fmla="*/ 31 w 43"/>
                <a:gd name="T73" fmla="*/ 18 h 45"/>
                <a:gd name="T74" fmla="*/ 31 w 43"/>
                <a:gd name="T75" fmla="*/ 18 h 45"/>
                <a:gd name="T76" fmla="*/ 31 w 43"/>
                <a:gd name="T77" fmla="*/ 14 h 45"/>
                <a:gd name="T78" fmla="*/ 29 w 43"/>
                <a:gd name="T79" fmla="*/ 13 h 45"/>
                <a:gd name="T80" fmla="*/ 25 w 43"/>
                <a:gd name="T81" fmla="*/ 11 h 45"/>
                <a:gd name="T82" fmla="*/ 22 w 43"/>
                <a:gd name="T83" fmla="*/ 9 h 45"/>
                <a:gd name="T84" fmla="*/ 22 w 43"/>
                <a:gd name="T85" fmla="*/ 9 h 45"/>
                <a:gd name="T86" fmla="*/ 18 w 43"/>
                <a:gd name="T87" fmla="*/ 11 h 45"/>
                <a:gd name="T88" fmla="*/ 16 w 43"/>
                <a:gd name="T89" fmla="*/ 13 h 45"/>
                <a:gd name="T90" fmla="*/ 14 w 43"/>
                <a:gd name="T91" fmla="*/ 14 h 45"/>
                <a:gd name="T92" fmla="*/ 13 w 43"/>
                <a:gd name="T93" fmla="*/ 18 h 45"/>
                <a:gd name="T94" fmla="*/ 31 w 43"/>
                <a:gd name="T95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7" y="7"/>
                  </a:lnTo>
                  <a:lnTo>
                    <a:pt x="13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1" y="2"/>
                  </a:lnTo>
                  <a:lnTo>
                    <a:pt x="38" y="7"/>
                  </a:lnTo>
                  <a:lnTo>
                    <a:pt x="41" y="14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4" y="31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9" y="34"/>
                  </a:lnTo>
                  <a:lnTo>
                    <a:pt x="34" y="31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38" y="40"/>
                  </a:lnTo>
                  <a:lnTo>
                    <a:pt x="34" y="43"/>
                  </a:lnTo>
                  <a:lnTo>
                    <a:pt x="29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7" y="38"/>
                  </a:lnTo>
                  <a:lnTo>
                    <a:pt x="2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1" y="18"/>
                  </a:moveTo>
                  <a:lnTo>
                    <a:pt x="31" y="18"/>
                  </a:lnTo>
                  <a:lnTo>
                    <a:pt x="31" y="14"/>
                  </a:lnTo>
                  <a:lnTo>
                    <a:pt x="29" y="13"/>
                  </a:lnTo>
                  <a:lnTo>
                    <a:pt x="25" y="11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18" y="11"/>
                  </a:lnTo>
                  <a:lnTo>
                    <a:pt x="16" y="13"/>
                  </a:lnTo>
                  <a:lnTo>
                    <a:pt x="14" y="14"/>
                  </a:lnTo>
                  <a:lnTo>
                    <a:pt x="13" y="18"/>
                  </a:lnTo>
                  <a:lnTo>
                    <a:pt x="31" y="1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6" name="Freeform 96">
              <a:extLst>
                <a:ext uri="{FF2B5EF4-FFF2-40B4-BE49-F238E27FC236}">
                  <a16:creationId xmlns:a16="http://schemas.microsoft.com/office/drawing/2014/main" id="{9506BE94-F4E5-47A1-A4E7-B2D451031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4363" y="1841500"/>
              <a:ext cx="53975" cy="71438"/>
            </a:xfrm>
            <a:custGeom>
              <a:avLst/>
              <a:gdLst>
                <a:gd name="T0" fmla="*/ 0 w 34"/>
                <a:gd name="T1" fmla="*/ 38 h 45"/>
                <a:gd name="T2" fmla="*/ 5 w 34"/>
                <a:gd name="T3" fmla="*/ 31 h 45"/>
                <a:gd name="T4" fmla="*/ 5 w 34"/>
                <a:gd name="T5" fmla="*/ 31 h 45"/>
                <a:gd name="T6" fmla="*/ 12 w 34"/>
                <a:gd name="T7" fmla="*/ 34 h 45"/>
                <a:gd name="T8" fmla="*/ 18 w 34"/>
                <a:gd name="T9" fmla="*/ 34 h 45"/>
                <a:gd name="T10" fmla="*/ 18 w 34"/>
                <a:gd name="T11" fmla="*/ 34 h 45"/>
                <a:gd name="T12" fmla="*/ 23 w 34"/>
                <a:gd name="T13" fmla="*/ 34 h 45"/>
                <a:gd name="T14" fmla="*/ 23 w 34"/>
                <a:gd name="T15" fmla="*/ 32 h 45"/>
                <a:gd name="T16" fmla="*/ 23 w 34"/>
                <a:gd name="T17" fmla="*/ 32 h 45"/>
                <a:gd name="T18" fmla="*/ 23 w 34"/>
                <a:gd name="T19" fmla="*/ 32 h 45"/>
                <a:gd name="T20" fmla="*/ 23 w 34"/>
                <a:gd name="T21" fmla="*/ 31 h 45"/>
                <a:gd name="T22" fmla="*/ 21 w 34"/>
                <a:gd name="T23" fmla="*/ 29 h 45"/>
                <a:gd name="T24" fmla="*/ 14 w 34"/>
                <a:gd name="T25" fmla="*/ 27 h 45"/>
                <a:gd name="T26" fmla="*/ 14 w 34"/>
                <a:gd name="T27" fmla="*/ 27 h 45"/>
                <a:gd name="T28" fmla="*/ 11 w 34"/>
                <a:gd name="T29" fmla="*/ 25 h 45"/>
                <a:gd name="T30" fmla="*/ 5 w 34"/>
                <a:gd name="T31" fmla="*/ 23 h 45"/>
                <a:gd name="T32" fmla="*/ 3 w 34"/>
                <a:gd name="T33" fmla="*/ 20 h 45"/>
                <a:gd name="T34" fmla="*/ 1 w 34"/>
                <a:gd name="T35" fmla="*/ 14 h 45"/>
                <a:gd name="T36" fmla="*/ 1 w 34"/>
                <a:gd name="T37" fmla="*/ 14 h 45"/>
                <a:gd name="T38" fmla="*/ 1 w 34"/>
                <a:gd name="T39" fmla="*/ 14 h 45"/>
                <a:gd name="T40" fmla="*/ 3 w 34"/>
                <a:gd name="T41" fmla="*/ 7 h 45"/>
                <a:gd name="T42" fmla="*/ 7 w 34"/>
                <a:gd name="T43" fmla="*/ 4 h 45"/>
                <a:gd name="T44" fmla="*/ 11 w 34"/>
                <a:gd name="T45" fmla="*/ 2 h 45"/>
                <a:gd name="T46" fmla="*/ 18 w 34"/>
                <a:gd name="T47" fmla="*/ 0 h 45"/>
                <a:gd name="T48" fmla="*/ 18 w 34"/>
                <a:gd name="T49" fmla="*/ 0 h 45"/>
                <a:gd name="T50" fmla="*/ 25 w 34"/>
                <a:gd name="T51" fmla="*/ 2 h 45"/>
                <a:gd name="T52" fmla="*/ 34 w 34"/>
                <a:gd name="T53" fmla="*/ 5 h 45"/>
                <a:gd name="T54" fmla="*/ 29 w 34"/>
                <a:gd name="T55" fmla="*/ 13 h 45"/>
                <a:gd name="T56" fmla="*/ 29 w 34"/>
                <a:gd name="T57" fmla="*/ 13 h 45"/>
                <a:gd name="T58" fmla="*/ 23 w 34"/>
                <a:gd name="T59" fmla="*/ 11 h 45"/>
                <a:gd name="T60" fmla="*/ 18 w 34"/>
                <a:gd name="T61" fmla="*/ 9 h 45"/>
                <a:gd name="T62" fmla="*/ 18 w 34"/>
                <a:gd name="T63" fmla="*/ 9 h 45"/>
                <a:gd name="T64" fmla="*/ 14 w 34"/>
                <a:gd name="T65" fmla="*/ 11 h 45"/>
                <a:gd name="T66" fmla="*/ 12 w 34"/>
                <a:gd name="T67" fmla="*/ 13 h 45"/>
                <a:gd name="T68" fmla="*/ 12 w 34"/>
                <a:gd name="T69" fmla="*/ 13 h 45"/>
                <a:gd name="T70" fmla="*/ 12 w 34"/>
                <a:gd name="T71" fmla="*/ 13 h 45"/>
                <a:gd name="T72" fmla="*/ 14 w 34"/>
                <a:gd name="T73" fmla="*/ 14 h 45"/>
                <a:gd name="T74" fmla="*/ 16 w 34"/>
                <a:gd name="T75" fmla="*/ 16 h 45"/>
                <a:gd name="T76" fmla="*/ 21 w 34"/>
                <a:gd name="T77" fmla="*/ 18 h 45"/>
                <a:gd name="T78" fmla="*/ 21 w 34"/>
                <a:gd name="T79" fmla="*/ 18 h 45"/>
                <a:gd name="T80" fmla="*/ 30 w 34"/>
                <a:gd name="T81" fmla="*/ 22 h 45"/>
                <a:gd name="T82" fmla="*/ 34 w 34"/>
                <a:gd name="T83" fmla="*/ 25 h 45"/>
                <a:gd name="T84" fmla="*/ 34 w 34"/>
                <a:gd name="T85" fmla="*/ 31 h 45"/>
                <a:gd name="T86" fmla="*/ 34 w 34"/>
                <a:gd name="T87" fmla="*/ 31 h 45"/>
                <a:gd name="T88" fmla="*/ 34 w 34"/>
                <a:gd name="T89" fmla="*/ 31 h 45"/>
                <a:gd name="T90" fmla="*/ 34 w 34"/>
                <a:gd name="T91" fmla="*/ 36 h 45"/>
                <a:gd name="T92" fmla="*/ 30 w 34"/>
                <a:gd name="T93" fmla="*/ 42 h 45"/>
                <a:gd name="T94" fmla="*/ 25 w 34"/>
                <a:gd name="T95" fmla="*/ 43 h 45"/>
                <a:gd name="T96" fmla="*/ 18 w 34"/>
                <a:gd name="T97" fmla="*/ 45 h 45"/>
                <a:gd name="T98" fmla="*/ 18 w 34"/>
                <a:gd name="T99" fmla="*/ 45 h 45"/>
                <a:gd name="T100" fmla="*/ 9 w 34"/>
                <a:gd name="T101" fmla="*/ 43 h 45"/>
                <a:gd name="T102" fmla="*/ 0 w 34"/>
                <a:gd name="T103" fmla="*/ 38 h 45"/>
                <a:gd name="T104" fmla="*/ 0 w 34"/>
                <a:gd name="T105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" h="45">
                  <a:moveTo>
                    <a:pt x="0" y="38"/>
                  </a:moveTo>
                  <a:lnTo>
                    <a:pt x="5" y="31"/>
                  </a:lnTo>
                  <a:lnTo>
                    <a:pt x="5" y="31"/>
                  </a:lnTo>
                  <a:lnTo>
                    <a:pt x="12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3" y="34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1"/>
                  </a:lnTo>
                  <a:lnTo>
                    <a:pt x="21" y="29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1" y="25"/>
                  </a:lnTo>
                  <a:lnTo>
                    <a:pt x="5" y="23"/>
                  </a:lnTo>
                  <a:lnTo>
                    <a:pt x="3" y="20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3" y="7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5" y="2"/>
                  </a:lnTo>
                  <a:lnTo>
                    <a:pt x="34" y="5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3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4" y="14"/>
                  </a:lnTo>
                  <a:lnTo>
                    <a:pt x="16" y="16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30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6"/>
                  </a:lnTo>
                  <a:lnTo>
                    <a:pt x="30" y="42"/>
                  </a:lnTo>
                  <a:lnTo>
                    <a:pt x="25" y="43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9" y="43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7" name="Freeform 97">
              <a:extLst>
                <a:ext uri="{FF2B5EF4-FFF2-40B4-BE49-F238E27FC236}">
                  <a16:creationId xmlns:a16="http://schemas.microsoft.com/office/drawing/2014/main" id="{8DD11892-9589-4D14-8F06-7891B4FC7D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40725" y="1841500"/>
              <a:ext cx="73025" cy="88900"/>
            </a:xfrm>
            <a:custGeom>
              <a:avLst/>
              <a:gdLst>
                <a:gd name="T0" fmla="*/ 0 w 46"/>
                <a:gd name="T1" fmla="*/ 0 h 56"/>
                <a:gd name="T2" fmla="*/ 12 w 46"/>
                <a:gd name="T3" fmla="*/ 0 h 56"/>
                <a:gd name="T4" fmla="*/ 12 w 46"/>
                <a:gd name="T5" fmla="*/ 7 h 56"/>
                <a:gd name="T6" fmla="*/ 12 w 46"/>
                <a:gd name="T7" fmla="*/ 7 h 56"/>
                <a:gd name="T8" fmla="*/ 18 w 46"/>
                <a:gd name="T9" fmla="*/ 2 h 56"/>
                <a:gd name="T10" fmla="*/ 21 w 46"/>
                <a:gd name="T11" fmla="*/ 0 h 56"/>
                <a:gd name="T12" fmla="*/ 27 w 46"/>
                <a:gd name="T13" fmla="*/ 0 h 56"/>
                <a:gd name="T14" fmla="*/ 27 w 46"/>
                <a:gd name="T15" fmla="*/ 0 h 56"/>
                <a:gd name="T16" fmla="*/ 34 w 46"/>
                <a:gd name="T17" fmla="*/ 2 h 56"/>
                <a:gd name="T18" fmla="*/ 39 w 46"/>
                <a:gd name="T19" fmla="*/ 5 h 56"/>
                <a:gd name="T20" fmla="*/ 45 w 46"/>
                <a:gd name="T21" fmla="*/ 13 h 56"/>
                <a:gd name="T22" fmla="*/ 46 w 46"/>
                <a:gd name="T23" fmla="*/ 22 h 56"/>
                <a:gd name="T24" fmla="*/ 46 w 46"/>
                <a:gd name="T25" fmla="*/ 22 h 56"/>
                <a:gd name="T26" fmla="*/ 46 w 46"/>
                <a:gd name="T27" fmla="*/ 22 h 56"/>
                <a:gd name="T28" fmla="*/ 45 w 46"/>
                <a:gd name="T29" fmla="*/ 32 h 56"/>
                <a:gd name="T30" fmla="*/ 39 w 46"/>
                <a:gd name="T31" fmla="*/ 40 h 56"/>
                <a:gd name="T32" fmla="*/ 34 w 46"/>
                <a:gd name="T33" fmla="*/ 43 h 56"/>
                <a:gd name="T34" fmla="*/ 27 w 46"/>
                <a:gd name="T35" fmla="*/ 45 h 56"/>
                <a:gd name="T36" fmla="*/ 27 w 46"/>
                <a:gd name="T37" fmla="*/ 45 h 56"/>
                <a:gd name="T38" fmla="*/ 21 w 46"/>
                <a:gd name="T39" fmla="*/ 43 h 56"/>
                <a:gd name="T40" fmla="*/ 18 w 46"/>
                <a:gd name="T41" fmla="*/ 43 h 56"/>
                <a:gd name="T42" fmla="*/ 12 w 46"/>
                <a:gd name="T43" fmla="*/ 38 h 56"/>
                <a:gd name="T44" fmla="*/ 12 w 46"/>
                <a:gd name="T45" fmla="*/ 56 h 56"/>
                <a:gd name="T46" fmla="*/ 0 w 46"/>
                <a:gd name="T47" fmla="*/ 56 h 56"/>
                <a:gd name="T48" fmla="*/ 0 w 46"/>
                <a:gd name="T49" fmla="*/ 0 h 56"/>
                <a:gd name="T50" fmla="*/ 34 w 46"/>
                <a:gd name="T51" fmla="*/ 22 h 56"/>
                <a:gd name="T52" fmla="*/ 34 w 46"/>
                <a:gd name="T53" fmla="*/ 22 h 56"/>
                <a:gd name="T54" fmla="*/ 34 w 46"/>
                <a:gd name="T55" fmla="*/ 22 h 56"/>
                <a:gd name="T56" fmla="*/ 32 w 46"/>
                <a:gd name="T57" fmla="*/ 18 h 56"/>
                <a:gd name="T58" fmla="*/ 30 w 46"/>
                <a:gd name="T59" fmla="*/ 14 h 56"/>
                <a:gd name="T60" fmla="*/ 27 w 46"/>
                <a:gd name="T61" fmla="*/ 11 h 56"/>
                <a:gd name="T62" fmla="*/ 23 w 46"/>
                <a:gd name="T63" fmla="*/ 11 h 56"/>
                <a:gd name="T64" fmla="*/ 23 w 46"/>
                <a:gd name="T65" fmla="*/ 11 h 56"/>
                <a:gd name="T66" fmla="*/ 19 w 46"/>
                <a:gd name="T67" fmla="*/ 11 h 56"/>
                <a:gd name="T68" fmla="*/ 16 w 46"/>
                <a:gd name="T69" fmla="*/ 14 h 56"/>
                <a:gd name="T70" fmla="*/ 14 w 46"/>
                <a:gd name="T71" fmla="*/ 18 h 56"/>
                <a:gd name="T72" fmla="*/ 12 w 46"/>
                <a:gd name="T73" fmla="*/ 22 h 56"/>
                <a:gd name="T74" fmla="*/ 12 w 46"/>
                <a:gd name="T75" fmla="*/ 22 h 56"/>
                <a:gd name="T76" fmla="*/ 12 w 46"/>
                <a:gd name="T77" fmla="*/ 22 h 56"/>
                <a:gd name="T78" fmla="*/ 14 w 46"/>
                <a:gd name="T79" fmla="*/ 27 h 56"/>
                <a:gd name="T80" fmla="*/ 16 w 46"/>
                <a:gd name="T81" fmla="*/ 31 h 56"/>
                <a:gd name="T82" fmla="*/ 19 w 46"/>
                <a:gd name="T83" fmla="*/ 32 h 56"/>
                <a:gd name="T84" fmla="*/ 23 w 46"/>
                <a:gd name="T85" fmla="*/ 34 h 56"/>
                <a:gd name="T86" fmla="*/ 23 w 46"/>
                <a:gd name="T87" fmla="*/ 34 h 56"/>
                <a:gd name="T88" fmla="*/ 27 w 46"/>
                <a:gd name="T89" fmla="*/ 32 h 56"/>
                <a:gd name="T90" fmla="*/ 30 w 46"/>
                <a:gd name="T91" fmla="*/ 31 h 56"/>
                <a:gd name="T92" fmla="*/ 32 w 46"/>
                <a:gd name="T93" fmla="*/ 27 h 56"/>
                <a:gd name="T94" fmla="*/ 34 w 46"/>
                <a:gd name="T95" fmla="*/ 22 h 56"/>
                <a:gd name="T96" fmla="*/ 34 w 46"/>
                <a:gd name="T97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" h="56">
                  <a:moveTo>
                    <a:pt x="0" y="0"/>
                  </a:moveTo>
                  <a:lnTo>
                    <a:pt x="12" y="0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8" y="2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4" y="2"/>
                  </a:lnTo>
                  <a:lnTo>
                    <a:pt x="39" y="5"/>
                  </a:lnTo>
                  <a:lnTo>
                    <a:pt x="45" y="1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32"/>
                  </a:lnTo>
                  <a:lnTo>
                    <a:pt x="39" y="40"/>
                  </a:lnTo>
                  <a:lnTo>
                    <a:pt x="34" y="43"/>
                  </a:lnTo>
                  <a:lnTo>
                    <a:pt x="27" y="45"/>
                  </a:lnTo>
                  <a:lnTo>
                    <a:pt x="27" y="45"/>
                  </a:lnTo>
                  <a:lnTo>
                    <a:pt x="21" y="43"/>
                  </a:lnTo>
                  <a:lnTo>
                    <a:pt x="18" y="43"/>
                  </a:lnTo>
                  <a:lnTo>
                    <a:pt x="12" y="38"/>
                  </a:lnTo>
                  <a:lnTo>
                    <a:pt x="12" y="56"/>
                  </a:lnTo>
                  <a:lnTo>
                    <a:pt x="0" y="56"/>
                  </a:lnTo>
                  <a:lnTo>
                    <a:pt x="0" y="0"/>
                  </a:lnTo>
                  <a:close/>
                  <a:moveTo>
                    <a:pt x="34" y="22"/>
                  </a:moveTo>
                  <a:lnTo>
                    <a:pt x="34" y="22"/>
                  </a:lnTo>
                  <a:lnTo>
                    <a:pt x="34" y="22"/>
                  </a:lnTo>
                  <a:lnTo>
                    <a:pt x="32" y="18"/>
                  </a:lnTo>
                  <a:lnTo>
                    <a:pt x="30" y="14"/>
                  </a:lnTo>
                  <a:lnTo>
                    <a:pt x="27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19" y="11"/>
                  </a:lnTo>
                  <a:lnTo>
                    <a:pt x="16" y="14"/>
                  </a:lnTo>
                  <a:lnTo>
                    <a:pt x="14" y="18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4" y="27"/>
                  </a:lnTo>
                  <a:lnTo>
                    <a:pt x="16" y="31"/>
                  </a:lnTo>
                  <a:lnTo>
                    <a:pt x="19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30" y="31"/>
                  </a:lnTo>
                  <a:lnTo>
                    <a:pt x="32" y="27"/>
                  </a:lnTo>
                  <a:lnTo>
                    <a:pt x="34" y="22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8" name="Freeform 98">
              <a:extLst>
                <a:ext uri="{FF2B5EF4-FFF2-40B4-BE49-F238E27FC236}">
                  <a16:creationId xmlns:a16="http://schemas.microsoft.com/office/drawing/2014/main" id="{A4EE824C-8B19-4E90-9F7C-C7774E5FC4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23275" y="1841500"/>
              <a:ext cx="63500" cy="71438"/>
            </a:xfrm>
            <a:custGeom>
              <a:avLst/>
              <a:gdLst>
                <a:gd name="T0" fmla="*/ 0 w 40"/>
                <a:gd name="T1" fmla="*/ 31 h 45"/>
                <a:gd name="T2" fmla="*/ 0 w 40"/>
                <a:gd name="T3" fmla="*/ 31 h 45"/>
                <a:gd name="T4" fmla="*/ 0 w 40"/>
                <a:gd name="T5" fmla="*/ 31 h 45"/>
                <a:gd name="T6" fmla="*/ 2 w 40"/>
                <a:gd name="T7" fmla="*/ 25 h 45"/>
                <a:gd name="T8" fmla="*/ 5 w 40"/>
                <a:gd name="T9" fmla="*/ 22 h 45"/>
                <a:gd name="T10" fmla="*/ 11 w 40"/>
                <a:gd name="T11" fmla="*/ 18 h 45"/>
                <a:gd name="T12" fmla="*/ 18 w 40"/>
                <a:gd name="T13" fmla="*/ 18 h 45"/>
                <a:gd name="T14" fmla="*/ 18 w 40"/>
                <a:gd name="T15" fmla="*/ 18 h 45"/>
                <a:gd name="T16" fmla="*/ 29 w 40"/>
                <a:gd name="T17" fmla="*/ 20 h 45"/>
                <a:gd name="T18" fmla="*/ 29 w 40"/>
                <a:gd name="T19" fmla="*/ 18 h 45"/>
                <a:gd name="T20" fmla="*/ 29 w 40"/>
                <a:gd name="T21" fmla="*/ 18 h 45"/>
                <a:gd name="T22" fmla="*/ 27 w 40"/>
                <a:gd name="T23" fmla="*/ 14 h 45"/>
                <a:gd name="T24" fmla="*/ 25 w 40"/>
                <a:gd name="T25" fmla="*/ 13 h 45"/>
                <a:gd name="T26" fmla="*/ 23 w 40"/>
                <a:gd name="T27" fmla="*/ 11 h 45"/>
                <a:gd name="T28" fmla="*/ 18 w 40"/>
                <a:gd name="T29" fmla="*/ 11 h 45"/>
                <a:gd name="T30" fmla="*/ 18 w 40"/>
                <a:gd name="T31" fmla="*/ 11 h 45"/>
                <a:gd name="T32" fmla="*/ 13 w 40"/>
                <a:gd name="T33" fmla="*/ 11 h 45"/>
                <a:gd name="T34" fmla="*/ 7 w 40"/>
                <a:gd name="T35" fmla="*/ 13 h 45"/>
                <a:gd name="T36" fmla="*/ 4 w 40"/>
                <a:gd name="T37" fmla="*/ 4 h 45"/>
                <a:gd name="T38" fmla="*/ 4 w 40"/>
                <a:gd name="T39" fmla="*/ 4 h 45"/>
                <a:gd name="T40" fmla="*/ 11 w 40"/>
                <a:gd name="T41" fmla="*/ 2 h 45"/>
                <a:gd name="T42" fmla="*/ 20 w 40"/>
                <a:gd name="T43" fmla="*/ 0 h 45"/>
                <a:gd name="T44" fmla="*/ 20 w 40"/>
                <a:gd name="T45" fmla="*/ 0 h 45"/>
                <a:gd name="T46" fmla="*/ 29 w 40"/>
                <a:gd name="T47" fmla="*/ 2 h 45"/>
                <a:gd name="T48" fmla="*/ 34 w 40"/>
                <a:gd name="T49" fmla="*/ 5 h 45"/>
                <a:gd name="T50" fmla="*/ 34 w 40"/>
                <a:gd name="T51" fmla="*/ 5 h 45"/>
                <a:gd name="T52" fmla="*/ 38 w 40"/>
                <a:gd name="T53" fmla="*/ 11 h 45"/>
                <a:gd name="T54" fmla="*/ 40 w 40"/>
                <a:gd name="T55" fmla="*/ 18 h 45"/>
                <a:gd name="T56" fmla="*/ 40 w 40"/>
                <a:gd name="T57" fmla="*/ 43 h 45"/>
                <a:gd name="T58" fmla="*/ 27 w 40"/>
                <a:gd name="T59" fmla="*/ 43 h 45"/>
                <a:gd name="T60" fmla="*/ 27 w 40"/>
                <a:gd name="T61" fmla="*/ 40 h 45"/>
                <a:gd name="T62" fmla="*/ 27 w 40"/>
                <a:gd name="T63" fmla="*/ 40 h 45"/>
                <a:gd name="T64" fmla="*/ 22 w 40"/>
                <a:gd name="T65" fmla="*/ 43 h 45"/>
                <a:gd name="T66" fmla="*/ 14 w 40"/>
                <a:gd name="T67" fmla="*/ 45 h 45"/>
                <a:gd name="T68" fmla="*/ 14 w 40"/>
                <a:gd name="T69" fmla="*/ 45 h 45"/>
                <a:gd name="T70" fmla="*/ 9 w 40"/>
                <a:gd name="T71" fmla="*/ 43 h 45"/>
                <a:gd name="T72" fmla="*/ 4 w 40"/>
                <a:gd name="T73" fmla="*/ 42 h 45"/>
                <a:gd name="T74" fmla="*/ 2 w 40"/>
                <a:gd name="T75" fmla="*/ 38 h 45"/>
                <a:gd name="T76" fmla="*/ 0 w 40"/>
                <a:gd name="T77" fmla="*/ 31 h 45"/>
                <a:gd name="T78" fmla="*/ 0 w 40"/>
                <a:gd name="T79" fmla="*/ 31 h 45"/>
                <a:gd name="T80" fmla="*/ 29 w 40"/>
                <a:gd name="T81" fmla="*/ 29 h 45"/>
                <a:gd name="T82" fmla="*/ 29 w 40"/>
                <a:gd name="T83" fmla="*/ 27 h 45"/>
                <a:gd name="T84" fmla="*/ 29 w 40"/>
                <a:gd name="T85" fmla="*/ 27 h 45"/>
                <a:gd name="T86" fmla="*/ 20 w 40"/>
                <a:gd name="T87" fmla="*/ 25 h 45"/>
                <a:gd name="T88" fmla="*/ 20 w 40"/>
                <a:gd name="T89" fmla="*/ 25 h 45"/>
                <a:gd name="T90" fmla="*/ 14 w 40"/>
                <a:gd name="T91" fmla="*/ 27 h 45"/>
                <a:gd name="T92" fmla="*/ 13 w 40"/>
                <a:gd name="T93" fmla="*/ 29 h 45"/>
                <a:gd name="T94" fmla="*/ 13 w 40"/>
                <a:gd name="T95" fmla="*/ 31 h 45"/>
                <a:gd name="T96" fmla="*/ 13 w 40"/>
                <a:gd name="T97" fmla="*/ 31 h 45"/>
                <a:gd name="T98" fmla="*/ 13 w 40"/>
                <a:gd name="T99" fmla="*/ 31 h 45"/>
                <a:gd name="T100" fmla="*/ 14 w 40"/>
                <a:gd name="T101" fmla="*/ 34 h 45"/>
                <a:gd name="T102" fmla="*/ 18 w 40"/>
                <a:gd name="T103" fmla="*/ 36 h 45"/>
                <a:gd name="T104" fmla="*/ 18 w 40"/>
                <a:gd name="T105" fmla="*/ 36 h 45"/>
                <a:gd name="T106" fmla="*/ 22 w 40"/>
                <a:gd name="T107" fmla="*/ 36 h 45"/>
                <a:gd name="T108" fmla="*/ 25 w 40"/>
                <a:gd name="T109" fmla="*/ 34 h 45"/>
                <a:gd name="T110" fmla="*/ 27 w 40"/>
                <a:gd name="T111" fmla="*/ 32 h 45"/>
                <a:gd name="T112" fmla="*/ 29 w 40"/>
                <a:gd name="T113" fmla="*/ 29 h 45"/>
                <a:gd name="T114" fmla="*/ 29 w 40"/>
                <a:gd name="T115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" h="45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5" y="22"/>
                  </a:lnTo>
                  <a:lnTo>
                    <a:pt x="11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9" y="20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7" y="14"/>
                  </a:lnTo>
                  <a:lnTo>
                    <a:pt x="25" y="13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3" y="11"/>
                  </a:lnTo>
                  <a:lnTo>
                    <a:pt x="7" y="13"/>
                  </a:lnTo>
                  <a:lnTo>
                    <a:pt x="4" y="4"/>
                  </a:lnTo>
                  <a:lnTo>
                    <a:pt x="4" y="4"/>
                  </a:lnTo>
                  <a:lnTo>
                    <a:pt x="11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2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8" y="11"/>
                  </a:lnTo>
                  <a:lnTo>
                    <a:pt x="40" y="18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2" y="43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9" y="43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29" y="29"/>
                  </a:moveTo>
                  <a:lnTo>
                    <a:pt x="29" y="27"/>
                  </a:lnTo>
                  <a:lnTo>
                    <a:pt x="29" y="27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4" y="27"/>
                  </a:lnTo>
                  <a:lnTo>
                    <a:pt x="13" y="29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4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7" y="32"/>
                  </a:lnTo>
                  <a:lnTo>
                    <a:pt x="29" y="29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9" name="Freeform 99">
              <a:extLst>
                <a:ext uri="{FF2B5EF4-FFF2-40B4-BE49-F238E27FC236}">
                  <a16:creationId xmlns:a16="http://schemas.microsoft.com/office/drawing/2014/main" id="{B6DD3569-3C6A-4054-A08F-4A9B3F90C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2650" y="1841500"/>
              <a:ext cx="41275" cy="68263"/>
            </a:xfrm>
            <a:custGeom>
              <a:avLst/>
              <a:gdLst>
                <a:gd name="T0" fmla="*/ 0 w 26"/>
                <a:gd name="T1" fmla="*/ 0 h 43"/>
                <a:gd name="T2" fmla="*/ 13 w 26"/>
                <a:gd name="T3" fmla="*/ 0 h 43"/>
                <a:gd name="T4" fmla="*/ 13 w 26"/>
                <a:gd name="T5" fmla="*/ 9 h 43"/>
                <a:gd name="T6" fmla="*/ 13 w 26"/>
                <a:gd name="T7" fmla="*/ 9 h 43"/>
                <a:gd name="T8" fmla="*/ 15 w 26"/>
                <a:gd name="T9" fmla="*/ 5 h 43"/>
                <a:gd name="T10" fmla="*/ 17 w 26"/>
                <a:gd name="T11" fmla="*/ 2 h 43"/>
                <a:gd name="T12" fmla="*/ 20 w 26"/>
                <a:gd name="T13" fmla="*/ 0 h 43"/>
                <a:gd name="T14" fmla="*/ 26 w 26"/>
                <a:gd name="T15" fmla="*/ 0 h 43"/>
                <a:gd name="T16" fmla="*/ 26 w 26"/>
                <a:gd name="T17" fmla="*/ 13 h 43"/>
                <a:gd name="T18" fmla="*/ 26 w 26"/>
                <a:gd name="T19" fmla="*/ 13 h 43"/>
                <a:gd name="T20" fmla="*/ 26 w 26"/>
                <a:gd name="T21" fmla="*/ 13 h 43"/>
                <a:gd name="T22" fmla="*/ 20 w 26"/>
                <a:gd name="T23" fmla="*/ 14 h 43"/>
                <a:gd name="T24" fmla="*/ 17 w 26"/>
                <a:gd name="T25" fmla="*/ 16 h 43"/>
                <a:gd name="T26" fmla="*/ 13 w 26"/>
                <a:gd name="T27" fmla="*/ 22 h 43"/>
                <a:gd name="T28" fmla="*/ 13 w 26"/>
                <a:gd name="T29" fmla="*/ 27 h 43"/>
                <a:gd name="T30" fmla="*/ 13 w 26"/>
                <a:gd name="T31" fmla="*/ 43 h 43"/>
                <a:gd name="T32" fmla="*/ 0 w 26"/>
                <a:gd name="T33" fmla="*/ 43 h 43"/>
                <a:gd name="T34" fmla="*/ 0 w 26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43">
                  <a:moveTo>
                    <a:pt x="0" y="0"/>
                  </a:moveTo>
                  <a:lnTo>
                    <a:pt x="13" y="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7" y="2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0" y="14"/>
                  </a:lnTo>
                  <a:lnTo>
                    <a:pt x="17" y="16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0" name="Freeform 100">
              <a:extLst>
                <a:ext uri="{FF2B5EF4-FFF2-40B4-BE49-F238E27FC236}">
                  <a16:creationId xmlns:a16="http://schemas.microsoft.com/office/drawing/2014/main" id="{B8084DAD-85BA-416E-B4A5-7F2B82E7EF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48688" y="1841500"/>
              <a:ext cx="63500" cy="71438"/>
            </a:xfrm>
            <a:custGeom>
              <a:avLst/>
              <a:gdLst>
                <a:gd name="T0" fmla="*/ 0 w 40"/>
                <a:gd name="T1" fmla="*/ 31 h 45"/>
                <a:gd name="T2" fmla="*/ 0 w 40"/>
                <a:gd name="T3" fmla="*/ 31 h 45"/>
                <a:gd name="T4" fmla="*/ 0 w 40"/>
                <a:gd name="T5" fmla="*/ 31 h 45"/>
                <a:gd name="T6" fmla="*/ 2 w 40"/>
                <a:gd name="T7" fmla="*/ 25 h 45"/>
                <a:gd name="T8" fmla="*/ 6 w 40"/>
                <a:gd name="T9" fmla="*/ 22 h 45"/>
                <a:gd name="T10" fmla="*/ 11 w 40"/>
                <a:gd name="T11" fmla="*/ 18 h 45"/>
                <a:gd name="T12" fmla="*/ 17 w 40"/>
                <a:gd name="T13" fmla="*/ 18 h 45"/>
                <a:gd name="T14" fmla="*/ 17 w 40"/>
                <a:gd name="T15" fmla="*/ 18 h 45"/>
                <a:gd name="T16" fmla="*/ 27 w 40"/>
                <a:gd name="T17" fmla="*/ 20 h 45"/>
                <a:gd name="T18" fmla="*/ 27 w 40"/>
                <a:gd name="T19" fmla="*/ 18 h 45"/>
                <a:gd name="T20" fmla="*/ 27 w 40"/>
                <a:gd name="T21" fmla="*/ 18 h 45"/>
                <a:gd name="T22" fmla="*/ 27 w 40"/>
                <a:gd name="T23" fmla="*/ 14 h 45"/>
                <a:gd name="T24" fmla="*/ 26 w 40"/>
                <a:gd name="T25" fmla="*/ 13 h 45"/>
                <a:gd name="T26" fmla="*/ 22 w 40"/>
                <a:gd name="T27" fmla="*/ 11 h 45"/>
                <a:gd name="T28" fmla="*/ 18 w 40"/>
                <a:gd name="T29" fmla="*/ 11 h 45"/>
                <a:gd name="T30" fmla="*/ 18 w 40"/>
                <a:gd name="T31" fmla="*/ 11 h 45"/>
                <a:gd name="T32" fmla="*/ 13 w 40"/>
                <a:gd name="T33" fmla="*/ 11 h 45"/>
                <a:gd name="T34" fmla="*/ 8 w 40"/>
                <a:gd name="T35" fmla="*/ 13 h 45"/>
                <a:gd name="T36" fmla="*/ 4 w 40"/>
                <a:gd name="T37" fmla="*/ 4 h 45"/>
                <a:gd name="T38" fmla="*/ 4 w 40"/>
                <a:gd name="T39" fmla="*/ 4 h 45"/>
                <a:gd name="T40" fmla="*/ 11 w 40"/>
                <a:gd name="T41" fmla="*/ 2 h 45"/>
                <a:gd name="T42" fmla="*/ 20 w 40"/>
                <a:gd name="T43" fmla="*/ 0 h 45"/>
                <a:gd name="T44" fmla="*/ 20 w 40"/>
                <a:gd name="T45" fmla="*/ 0 h 45"/>
                <a:gd name="T46" fmla="*/ 29 w 40"/>
                <a:gd name="T47" fmla="*/ 2 h 45"/>
                <a:gd name="T48" fmla="*/ 35 w 40"/>
                <a:gd name="T49" fmla="*/ 5 h 45"/>
                <a:gd name="T50" fmla="*/ 35 w 40"/>
                <a:gd name="T51" fmla="*/ 5 h 45"/>
                <a:gd name="T52" fmla="*/ 38 w 40"/>
                <a:gd name="T53" fmla="*/ 11 h 45"/>
                <a:gd name="T54" fmla="*/ 40 w 40"/>
                <a:gd name="T55" fmla="*/ 18 h 45"/>
                <a:gd name="T56" fmla="*/ 40 w 40"/>
                <a:gd name="T57" fmla="*/ 43 h 45"/>
                <a:gd name="T58" fmla="*/ 27 w 40"/>
                <a:gd name="T59" fmla="*/ 43 h 45"/>
                <a:gd name="T60" fmla="*/ 27 w 40"/>
                <a:gd name="T61" fmla="*/ 40 h 45"/>
                <a:gd name="T62" fmla="*/ 27 w 40"/>
                <a:gd name="T63" fmla="*/ 40 h 45"/>
                <a:gd name="T64" fmla="*/ 22 w 40"/>
                <a:gd name="T65" fmla="*/ 43 h 45"/>
                <a:gd name="T66" fmla="*/ 15 w 40"/>
                <a:gd name="T67" fmla="*/ 45 h 45"/>
                <a:gd name="T68" fmla="*/ 15 w 40"/>
                <a:gd name="T69" fmla="*/ 45 h 45"/>
                <a:gd name="T70" fmla="*/ 9 w 40"/>
                <a:gd name="T71" fmla="*/ 43 h 45"/>
                <a:gd name="T72" fmla="*/ 4 w 40"/>
                <a:gd name="T73" fmla="*/ 42 h 45"/>
                <a:gd name="T74" fmla="*/ 2 w 40"/>
                <a:gd name="T75" fmla="*/ 38 h 45"/>
                <a:gd name="T76" fmla="*/ 0 w 40"/>
                <a:gd name="T77" fmla="*/ 31 h 45"/>
                <a:gd name="T78" fmla="*/ 0 w 40"/>
                <a:gd name="T79" fmla="*/ 31 h 45"/>
                <a:gd name="T80" fmla="*/ 27 w 40"/>
                <a:gd name="T81" fmla="*/ 29 h 45"/>
                <a:gd name="T82" fmla="*/ 27 w 40"/>
                <a:gd name="T83" fmla="*/ 27 h 45"/>
                <a:gd name="T84" fmla="*/ 27 w 40"/>
                <a:gd name="T85" fmla="*/ 27 h 45"/>
                <a:gd name="T86" fmla="*/ 20 w 40"/>
                <a:gd name="T87" fmla="*/ 25 h 45"/>
                <a:gd name="T88" fmla="*/ 20 w 40"/>
                <a:gd name="T89" fmla="*/ 25 h 45"/>
                <a:gd name="T90" fmla="*/ 15 w 40"/>
                <a:gd name="T91" fmla="*/ 27 h 45"/>
                <a:gd name="T92" fmla="*/ 13 w 40"/>
                <a:gd name="T93" fmla="*/ 29 h 45"/>
                <a:gd name="T94" fmla="*/ 11 w 40"/>
                <a:gd name="T95" fmla="*/ 31 h 45"/>
                <a:gd name="T96" fmla="*/ 11 w 40"/>
                <a:gd name="T97" fmla="*/ 31 h 45"/>
                <a:gd name="T98" fmla="*/ 11 w 40"/>
                <a:gd name="T99" fmla="*/ 31 h 45"/>
                <a:gd name="T100" fmla="*/ 13 w 40"/>
                <a:gd name="T101" fmla="*/ 34 h 45"/>
                <a:gd name="T102" fmla="*/ 18 w 40"/>
                <a:gd name="T103" fmla="*/ 36 h 45"/>
                <a:gd name="T104" fmla="*/ 18 w 40"/>
                <a:gd name="T105" fmla="*/ 36 h 45"/>
                <a:gd name="T106" fmla="*/ 22 w 40"/>
                <a:gd name="T107" fmla="*/ 36 h 45"/>
                <a:gd name="T108" fmla="*/ 26 w 40"/>
                <a:gd name="T109" fmla="*/ 34 h 45"/>
                <a:gd name="T110" fmla="*/ 27 w 40"/>
                <a:gd name="T111" fmla="*/ 32 h 45"/>
                <a:gd name="T112" fmla="*/ 27 w 40"/>
                <a:gd name="T113" fmla="*/ 29 h 45"/>
                <a:gd name="T114" fmla="*/ 27 w 40"/>
                <a:gd name="T115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" h="45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6" y="22"/>
                  </a:lnTo>
                  <a:lnTo>
                    <a:pt x="11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27" y="20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6" y="13"/>
                  </a:lnTo>
                  <a:lnTo>
                    <a:pt x="22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3" y="11"/>
                  </a:lnTo>
                  <a:lnTo>
                    <a:pt x="8" y="13"/>
                  </a:lnTo>
                  <a:lnTo>
                    <a:pt x="4" y="4"/>
                  </a:lnTo>
                  <a:lnTo>
                    <a:pt x="4" y="4"/>
                  </a:lnTo>
                  <a:lnTo>
                    <a:pt x="11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2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8" y="11"/>
                  </a:lnTo>
                  <a:lnTo>
                    <a:pt x="40" y="18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2" y="43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9" y="43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27" y="29"/>
                  </a:moveTo>
                  <a:lnTo>
                    <a:pt x="27" y="27"/>
                  </a:lnTo>
                  <a:lnTo>
                    <a:pt x="27" y="27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5" y="27"/>
                  </a:lnTo>
                  <a:lnTo>
                    <a:pt x="13" y="29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3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6" y="34"/>
                  </a:lnTo>
                  <a:lnTo>
                    <a:pt x="27" y="32"/>
                  </a:lnTo>
                  <a:lnTo>
                    <a:pt x="27" y="29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1" name="Freeform 101">
              <a:extLst>
                <a:ext uri="{FF2B5EF4-FFF2-40B4-BE49-F238E27FC236}">
                  <a16:creationId xmlns:a16="http://schemas.microsoft.com/office/drawing/2014/main" id="{2113C24A-23F5-4BE0-BD62-30ED8F5A8D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64575" y="1841500"/>
              <a:ext cx="74613" cy="71438"/>
            </a:xfrm>
            <a:custGeom>
              <a:avLst/>
              <a:gdLst>
                <a:gd name="T0" fmla="*/ 0 w 47"/>
                <a:gd name="T1" fmla="*/ 22 h 45"/>
                <a:gd name="T2" fmla="*/ 0 w 47"/>
                <a:gd name="T3" fmla="*/ 22 h 45"/>
                <a:gd name="T4" fmla="*/ 0 w 47"/>
                <a:gd name="T5" fmla="*/ 22 h 45"/>
                <a:gd name="T6" fmla="*/ 1 w 47"/>
                <a:gd name="T7" fmla="*/ 14 h 45"/>
                <a:gd name="T8" fmla="*/ 5 w 47"/>
                <a:gd name="T9" fmla="*/ 7 h 45"/>
                <a:gd name="T10" fmla="*/ 14 w 47"/>
                <a:gd name="T11" fmla="*/ 2 h 45"/>
                <a:gd name="T12" fmla="*/ 23 w 47"/>
                <a:gd name="T13" fmla="*/ 0 h 45"/>
                <a:gd name="T14" fmla="*/ 23 w 47"/>
                <a:gd name="T15" fmla="*/ 0 h 45"/>
                <a:gd name="T16" fmla="*/ 32 w 47"/>
                <a:gd name="T17" fmla="*/ 2 h 45"/>
                <a:gd name="T18" fmla="*/ 39 w 47"/>
                <a:gd name="T19" fmla="*/ 7 h 45"/>
                <a:gd name="T20" fmla="*/ 45 w 47"/>
                <a:gd name="T21" fmla="*/ 13 h 45"/>
                <a:gd name="T22" fmla="*/ 47 w 47"/>
                <a:gd name="T23" fmla="*/ 22 h 45"/>
                <a:gd name="T24" fmla="*/ 47 w 47"/>
                <a:gd name="T25" fmla="*/ 22 h 45"/>
                <a:gd name="T26" fmla="*/ 47 w 47"/>
                <a:gd name="T27" fmla="*/ 22 h 45"/>
                <a:gd name="T28" fmla="*/ 45 w 47"/>
                <a:gd name="T29" fmla="*/ 31 h 45"/>
                <a:gd name="T30" fmla="*/ 39 w 47"/>
                <a:gd name="T31" fmla="*/ 38 h 45"/>
                <a:gd name="T32" fmla="*/ 32 w 47"/>
                <a:gd name="T33" fmla="*/ 43 h 45"/>
                <a:gd name="T34" fmla="*/ 23 w 47"/>
                <a:gd name="T35" fmla="*/ 45 h 45"/>
                <a:gd name="T36" fmla="*/ 23 w 47"/>
                <a:gd name="T37" fmla="*/ 45 h 45"/>
                <a:gd name="T38" fmla="*/ 14 w 47"/>
                <a:gd name="T39" fmla="*/ 43 h 45"/>
                <a:gd name="T40" fmla="*/ 5 w 47"/>
                <a:gd name="T41" fmla="*/ 38 h 45"/>
                <a:gd name="T42" fmla="*/ 1 w 47"/>
                <a:gd name="T43" fmla="*/ 31 h 45"/>
                <a:gd name="T44" fmla="*/ 0 w 47"/>
                <a:gd name="T45" fmla="*/ 22 h 45"/>
                <a:gd name="T46" fmla="*/ 0 w 47"/>
                <a:gd name="T47" fmla="*/ 22 h 45"/>
                <a:gd name="T48" fmla="*/ 34 w 47"/>
                <a:gd name="T49" fmla="*/ 22 h 45"/>
                <a:gd name="T50" fmla="*/ 34 w 47"/>
                <a:gd name="T51" fmla="*/ 22 h 45"/>
                <a:gd name="T52" fmla="*/ 34 w 47"/>
                <a:gd name="T53" fmla="*/ 22 h 45"/>
                <a:gd name="T54" fmla="*/ 32 w 47"/>
                <a:gd name="T55" fmla="*/ 18 h 45"/>
                <a:gd name="T56" fmla="*/ 30 w 47"/>
                <a:gd name="T57" fmla="*/ 14 h 45"/>
                <a:gd name="T58" fmla="*/ 27 w 47"/>
                <a:gd name="T59" fmla="*/ 11 h 45"/>
                <a:gd name="T60" fmla="*/ 23 w 47"/>
                <a:gd name="T61" fmla="*/ 11 h 45"/>
                <a:gd name="T62" fmla="*/ 23 w 47"/>
                <a:gd name="T63" fmla="*/ 11 h 45"/>
                <a:gd name="T64" fmla="*/ 18 w 47"/>
                <a:gd name="T65" fmla="*/ 11 h 45"/>
                <a:gd name="T66" fmla="*/ 14 w 47"/>
                <a:gd name="T67" fmla="*/ 14 h 45"/>
                <a:gd name="T68" fmla="*/ 12 w 47"/>
                <a:gd name="T69" fmla="*/ 18 h 45"/>
                <a:gd name="T70" fmla="*/ 10 w 47"/>
                <a:gd name="T71" fmla="*/ 22 h 45"/>
                <a:gd name="T72" fmla="*/ 10 w 47"/>
                <a:gd name="T73" fmla="*/ 22 h 45"/>
                <a:gd name="T74" fmla="*/ 10 w 47"/>
                <a:gd name="T75" fmla="*/ 22 h 45"/>
                <a:gd name="T76" fmla="*/ 12 w 47"/>
                <a:gd name="T77" fmla="*/ 27 h 45"/>
                <a:gd name="T78" fmla="*/ 14 w 47"/>
                <a:gd name="T79" fmla="*/ 31 h 45"/>
                <a:gd name="T80" fmla="*/ 18 w 47"/>
                <a:gd name="T81" fmla="*/ 32 h 45"/>
                <a:gd name="T82" fmla="*/ 23 w 47"/>
                <a:gd name="T83" fmla="*/ 34 h 45"/>
                <a:gd name="T84" fmla="*/ 23 w 47"/>
                <a:gd name="T85" fmla="*/ 34 h 45"/>
                <a:gd name="T86" fmla="*/ 27 w 47"/>
                <a:gd name="T87" fmla="*/ 32 h 45"/>
                <a:gd name="T88" fmla="*/ 30 w 47"/>
                <a:gd name="T89" fmla="*/ 31 h 45"/>
                <a:gd name="T90" fmla="*/ 32 w 47"/>
                <a:gd name="T91" fmla="*/ 27 h 45"/>
                <a:gd name="T92" fmla="*/ 34 w 47"/>
                <a:gd name="T93" fmla="*/ 22 h 45"/>
                <a:gd name="T94" fmla="*/ 34 w 47"/>
                <a:gd name="T9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1" y="14"/>
                  </a:lnTo>
                  <a:lnTo>
                    <a:pt x="5" y="7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32" y="2"/>
                  </a:lnTo>
                  <a:lnTo>
                    <a:pt x="39" y="7"/>
                  </a:lnTo>
                  <a:lnTo>
                    <a:pt x="45" y="13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5" y="31"/>
                  </a:lnTo>
                  <a:lnTo>
                    <a:pt x="39" y="38"/>
                  </a:lnTo>
                  <a:lnTo>
                    <a:pt x="32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5" y="38"/>
                  </a:lnTo>
                  <a:lnTo>
                    <a:pt x="1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4" y="22"/>
                  </a:moveTo>
                  <a:lnTo>
                    <a:pt x="34" y="22"/>
                  </a:lnTo>
                  <a:lnTo>
                    <a:pt x="34" y="22"/>
                  </a:lnTo>
                  <a:lnTo>
                    <a:pt x="32" y="18"/>
                  </a:lnTo>
                  <a:lnTo>
                    <a:pt x="30" y="14"/>
                  </a:lnTo>
                  <a:lnTo>
                    <a:pt x="27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4" y="14"/>
                  </a:lnTo>
                  <a:lnTo>
                    <a:pt x="12" y="18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2" y="27"/>
                  </a:lnTo>
                  <a:lnTo>
                    <a:pt x="14" y="31"/>
                  </a:lnTo>
                  <a:lnTo>
                    <a:pt x="18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30" y="31"/>
                  </a:lnTo>
                  <a:lnTo>
                    <a:pt x="32" y="27"/>
                  </a:lnTo>
                  <a:lnTo>
                    <a:pt x="34" y="22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" name="Freeform 102">
              <a:extLst>
                <a:ext uri="{FF2B5EF4-FFF2-40B4-BE49-F238E27FC236}">
                  <a16:creationId xmlns:a16="http://schemas.microsoft.com/office/drawing/2014/main" id="{A4EF20ED-380C-408F-9EFE-E7F45B9FE5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5688" y="1979613"/>
              <a:ext cx="171450" cy="192088"/>
            </a:xfrm>
            <a:custGeom>
              <a:avLst/>
              <a:gdLst>
                <a:gd name="T0" fmla="*/ 0 w 108"/>
                <a:gd name="T1" fmla="*/ 0 h 121"/>
                <a:gd name="T2" fmla="*/ 54 w 108"/>
                <a:gd name="T3" fmla="*/ 0 h 121"/>
                <a:gd name="T4" fmla="*/ 54 w 108"/>
                <a:gd name="T5" fmla="*/ 0 h 121"/>
                <a:gd name="T6" fmla="*/ 65 w 108"/>
                <a:gd name="T7" fmla="*/ 0 h 121"/>
                <a:gd name="T8" fmla="*/ 75 w 108"/>
                <a:gd name="T9" fmla="*/ 1 h 121"/>
                <a:gd name="T10" fmla="*/ 85 w 108"/>
                <a:gd name="T11" fmla="*/ 5 h 121"/>
                <a:gd name="T12" fmla="*/ 94 w 108"/>
                <a:gd name="T13" fmla="*/ 9 h 121"/>
                <a:gd name="T14" fmla="*/ 99 w 108"/>
                <a:gd name="T15" fmla="*/ 16 h 121"/>
                <a:gd name="T16" fmla="*/ 104 w 108"/>
                <a:gd name="T17" fmla="*/ 23 h 121"/>
                <a:gd name="T18" fmla="*/ 106 w 108"/>
                <a:gd name="T19" fmla="*/ 32 h 121"/>
                <a:gd name="T20" fmla="*/ 108 w 108"/>
                <a:gd name="T21" fmla="*/ 41 h 121"/>
                <a:gd name="T22" fmla="*/ 108 w 108"/>
                <a:gd name="T23" fmla="*/ 43 h 121"/>
                <a:gd name="T24" fmla="*/ 108 w 108"/>
                <a:gd name="T25" fmla="*/ 43 h 121"/>
                <a:gd name="T26" fmla="*/ 106 w 108"/>
                <a:gd name="T27" fmla="*/ 52 h 121"/>
                <a:gd name="T28" fmla="*/ 104 w 108"/>
                <a:gd name="T29" fmla="*/ 61 h 121"/>
                <a:gd name="T30" fmla="*/ 99 w 108"/>
                <a:gd name="T31" fmla="*/ 68 h 121"/>
                <a:gd name="T32" fmla="*/ 92 w 108"/>
                <a:gd name="T33" fmla="*/ 76 h 121"/>
                <a:gd name="T34" fmla="*/ 85 w 108"/>
                <a:gd name="T35" fmla="*/ 81 h 121"/>
                <a:gd name="T36" fmla="*/ 75 w 108"/>
                <a:gd name="T37" fmla="*/ 85 h 121"/>
                <a:gd name="T38" fmla="*/ 65 w 108"/>
                <a:gd name="T39" fmla="*/ 86 h 121"/>
                <a:gd name="T40" fmla="*/ 52 w 108"/>
                <a:gd name="T41" fmla="*/ 86 h 121"/>
                <a:gd name="T42" fmla="*/ 39 w 108"/>
                <a:gd name="T43" fmla="*/ 86 h 121"/>
                <a:gd name="T44" fmla="*/ 39 w 108"/>
                <a:gd name="T45" fmla="*/ 121 h 121"/>
                <a:gd name="T46" fmla="*/ 0 w 108"/>
                <a:gd name="T47" fmla="*/ 121 h 121"/>
                <a:gd name="T48" fmla="*/ 0 w 108"/>
                <a:gd name="T49" fmla="*/ 0 h 121"/>
                <a:gd name="T50" fmla="*/ 50 w 108"/>
                <a:gd name="T51" fmla="*/ 57 h 121"/>
                <a:gd name="T52" fmla="*/ 50 w 108"/>
                <a:gd name="T53" fmla="*/ 57 h 121"/>
                <a:gd name="T54" fmla="*/ 57 w 108"/>
                <a:gd name="T55" fmla="*/ 57 h 121"/>
                <a:gd name="T56" fmla="*/ 63 w 108"/>
                <a:gd name="T57" fmla="*/ 54 h 121"/>
                <a:gd name="T58" fmla="*/ 66 w 108"/>
                <a:gd name="T59" fmla="*/ 50 h 121"/>
                <a:gd name="T60" fmla="*/ 68 w 108"/>
                <a:gd name="T61" fmla="*/ 45 h 121"/>
                <a:gd name="T62" fmla="*/ 68 w 108"/>
                <a:gd name="T63" fmla="*/ 45 h 121"/>
                <a:gd name="T64" fmla="*/ 68 w 108"/>
                <a:gd name="T65" fmla="*/ 45 h 121"/>
                <a:gd name="T66" fmla="*/ 66 w 108"/>
                <a:gd name="T67" fmla="*/ 39 h 121"/>
                <a:gd name="T68" fmla="*/ 63 w 108"/>
                <a:gd name="T69" fmla="*/ 34 h 121"/>
                <a:gd name="T70" fmla="*/ 57 w 108"/>
                <a:gd name="T71" fmla="*/ 32 h 121"/>
                <a:gd name="T72" fmla="*/ 50 w 108"/>
                <a:gd name="T73" fmla="*/ 30 h 121"/>
                <a:gd name="T74" fmla="*/ 39 w 108"/>
                <a:gd name="T75" fmla="*/ 30 h 121"/>
                <a:gd name="T76" fmla="*/ 39 w 108"/>
                <a:gd name="T77" fmla="*/ 57 h 121"/>
                <a:gd name="T78" fmla="*/ 50 w 108"/>
                <a:gd name="T79" fmla="*/ 5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121">
                  <a:moveTo>
                    <a:pt x="0" y="0"/>
                  </a:moveTo>
                  <a:lnTo>
                    <a:pt x="54" y="0"/>
                  </a:lnTo>
                  <a:lnTo>
                    <a:pt x="54" y="0"/>
                  </a:lnTo>
                  <a:lnTo>
                    <a:pt x="65" y="0"/>
                  </a:lnTo>
                  <a:lnTo>
                    <a:pt x="75" y="1"/>
                  </a:lnTo>
                  <a:lnTo>
                    <a:pt x="85" y="5"/>
                  </a:lnTo>
                  <a:lnTo>
                    <a:pt x="94" y="9"/>
                  </a:lnTo>
                  <a:lnTo>
                    <a:pt x="99" y="16"/>
                  </a:lnTo>
                  <a:lnTo>
                    <a:pt x="104" y="23"/>
                  </a:lnTo>
                  <a:lnTo>
                    <a:pt x="106" y="32"/>
                  </a:lnTo>
                  <a:lnTo>
                    <a:pt x="108" y="41"/>
                  </a:lnTo>
                  <a:lnTo>
                    <a:pt x="108" y="43"/>
                  </a:lnTo>
                  <a:lnTo>
                    <a:pt x="108" y="43"/>
                  </a:lnTo>
                  <a:lnTo>
                    <a:pt x="106" y="52"/>
                  </a:lnTo>
                  <a:lnTo>
                    <a:pt x="104" y="61"/>
                  </a:lnTo>
                  <a:lnTo>
                    <a:pt x="99" y="68"/>
                  </a:lnTo>
                  <a:lnTo>
                    <a:pt x="92" y="76"/>
                  </a:lnTo>
                  <a:lnTo>
                    <a:pt x="85" y="81"/>
                  </a:lnTo>
                  <a:lnTo>
                    <a:pt x="75" y="85"/>
                  </a:lnTo>
                  <a:lnTo>
                    <a:pt x="65" y="86"/>
                  </a:lnTo>
                  <a:lnTo>
                    <a:pt x="52" y="86"/>
                  </a:lnTo>
                  <a:lnTo>
                    <a:pt x="39" y="86"/>
                  </a:lnTo>
                  <a:lnTo>
                    <a:pt x="39" y="121"/>
                  </a:lnTo>
                  <a:lnTo>
                    <a:pt x="0" y="121"/>
                  </a:lnTo>
                  <a:lnTo>
                    <a:pt x="0" y="0"/>
                  </a:lnTo>
                  <a:close/>
                  <a:moveTo>
                    <a:pt x="50" y="57"/>
                  </a:moveTo>
                  <a:lnTo>
                    <a:pt x="50" y="57"/>
                  </a:lnTo>
                  <a:lnTo>
                    <a:pt x="57" y="57"/>
                  </a:lnTo>
                  <a:lnTo>
                    <a:pt x="63" y="54"/>
                  </a:lnTo>
                  <a:lnTo>
                    <a:pt x="66" y="50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6" y="39"/>
                  </a:lnTo>
                  <a:lnTo>
                    <a:pt x="63" y="34"/>
                  </a:lnTo>
                  <a:lnTo>
                    <a:pt x="57" y="32"/>
                  </a:lnTo>
                  <a:lnTo>
                    <a:pt x="50" y="30"/>
                  </a:lnTo>
                  <a:lnTo>
                    <a:pt x="39" y="30"/>
                  </a:lnTo>
                  <a:lnTo>
                    <a:pt x="39" y="57"/>
                  </a:lnTo>
                  <a:lnTo>
                    <a:pt x="50" y="57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3" name="Freeform 103">
              <a:extLst>
                <a:ext uri="{FF2B5EF4-FFF2-40B4-BE49-F238E27FC236}">
                  <a16:creationId xmlns:a16="http://schemas.microsoft.com/office/drawing/2014/main" id="{2BE83A04-031D-4F9D-B314-2E75B8706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1425" y="1979613"/>
              <a:ext cx="192088" cy="192088"/>
            </a:xfrm>
            <a:custGeom>
              <a:avLst/>
              <a:gdLst>
                <a:gd name="T0" fmla="*/ 0 w 121"/>
                <a:gd name="T1" fmla="*/ 0 h 121"/>
                <a:gd name="T2" fmla="*/ 38 w 121"/>
                <a:gd name="T3" fmla="*/ 0 h 121"/>
                <a:gd name="T4" fmla="*/ 81 w 121"/>
                <a:gd name="T5" fmla="*/ 52 h 121"/>
                <a:gd name="T6" fmla="*/ 81 w 121"/>
                <a:gd name="T7" fmla="*/ 0 h 121"/>
                <a:gd name="T8" fmla="*/ 121 w 121"/>
                <a:gd name="T9" fmla="*/ 0 h 121"/>
                <a:gd name="T10" fmla="*/ 121 w 121"/>
                <a:gd name="T11" fmla="*/ 121 h 121"/>
                <a:gd name="T12" fmla="*/ 85 w 121"/>
                <a:gd name="T13" fmla="*/ 121 h 121"/>
                <a:gd name="T14" fmla="*/ 40 w 121"/>
                <a:gd name="T15" fmla="*/ 65 h 121"/>
                <a:gd name="T16" fmla="*/ 40 w 121"/>
                <a:gd name="T17" fmla="*/ 121 h 121"/>
                <a:gd name="T18" fmla="*/ 0 w 121"/>
                <a:gd name="T19" fmla="*/ 121 h 121"/>
                <a:gd name="T20" fmla="*/ 0 w 121"/>
                <a:gd name="T2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1" h="121">
                  <a:moveTo>
                    <a:pt x="0" y="0"/>
                  </a:moveTo>
                  <a:lnTo>
                    <a:pt x="38" y="0"/>
                  </a:lnTo>
                  <a:lnTo>
                    <a:pt x="81" y="52"/>
                  </a:lnTo>
                  <a:lnTo>
                    <a:pt x="81" y="0"/>
                  </a:lnTo>
                  <a:lnTo>
                    <a:pt x="121" y="0"/>
                  </a:lnTo>
                  <a:lnTo>
                    <a:pt x="121" y="121"/>
                  </a:lnTo>
                  <a:lnTo>
                    <a:pt x="85" y="121"/>
                  </a:lnTo>
                  <a:lnTo>
                    <a:pt x="40" y="65"/>
                  </a:lnTo>
                  <a:lnTo>
                    <a:pt x="40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4" name="Freeform 104">
              <a:extLst>
                <a:ext uri="{FF2B5EF4-FFF2-40B4-BE49-F238E27FC236}">
                  <a16:creationId xmlns:a16="http://schemas.microsoft.com/office/drawing/2014/main" id="{5E9ECC49-3AEC-4E9D-8FA6-12F794573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4150" y="1979613"/>
              <a:ext cx="153988" cy="192088"/>
            </a:xfrm>
            <a:custGeom>
              <a:avLst/>
              <a:gdLst>
                <a:gd name="T0" fmla="*/ 0 w 97"/>
                <a:gd name="T1" fmla="*/ 0 h 121"/>
                <a:gd name="T2" fmla="*/ 41 w 97"/>
                <a:gd name="T3" fmla="*/ 0 h 121"/>
                <a:gd name="T4" fmla="*/ 41 w 97"/>
                <a:gd name="T5" fmla="*/ 85 h 121"/>
                <a:gd name="T6" fmla="*/ 97 w 97"/>
                <a:gd name="T7" fmla="*/ 85 h 121"/>
                <a:gd name="T8" fmla="*/ 97 w 97"/>
                <a:gd name="T9" fmla="*/ 121 h 121"/>
                <a:gd name="T10" fmla="*/ 0 w 97"/>
                <a:gd name="T11" fmla="*/ 121 h 121"/>
                <a:gd name="T12" fmla="*/ 0 w 97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121">
                  <a:moveTo>
                    <a:pt x="0" y="0"/>
                  </a:moveTo>
                  <a:lnTo>
                    <a:pt x="41" y="0"/>
                  </a:lnTo>
                  <a:lnTo>
                    <a:pt x="41" y="85"/>
                  </a:lnTo>
                  <a:lnTo>
                    <a:pt x="97" y="85"/>
                  </a:lnTo>
                  <a:lnTo>
                    <a:pt x="97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5" name="Freeform 105">
              <a:extLst>
                <a:ext uri="{FF2B5EF4-FFF2-40B4-BE49-F238E27FC236}">
                  <a16:creationId xmlns:a16="http://schemas.microsoft.com/office/drawing/2014/main" id="{ED0F2555-B369-457E-8515-3FDB9E79E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5925" y="1973263"/>
              <a:ext cx="163513" cy="198438"/>
            </a:xfrm>
            <a:custGeom>
              <a:avLst/>
              <a:gdLst>
                <a:gd name="T0" fmla="*/ 0 w 103"/>
                <a:gd name="T1" fmla="*/ 94 h 125"/>
                <a:gd name="T2" fmla="*/ 51 w 103"/>
                <a:gd name="T3" fmla="*/ 58 h 125"/>
                <a:gd name="T4" fmla="*/ 51 w 103"/>
                <a:gd name="T5" fmla="*/ 58 h 125"/>
                <a:gd name="T6" fmla="*/ 60 w 103"/>
                <a:gd name="T7" fmla="*/ 51 h 125"/>
                <a:gd name="T8" fmla="*/ 61 w 103"/>
                <a:gd name="T9" fmla="*/ 47 h 125"/>
                <a:gd name="T10" fmla="*/ 61 w 103"/>
                <a:gd name="T11" fmla="*/ 43 h 125"/>
                <a:gd name="T12" fmla="*/ 61 w 103"/>
                <a:gd name="T13" fmla="*/ 43 h 125"/>
                <a:gd name="T14" fmla="*/ 60 w 103"/>
                <a:gd name="T15" fmla="*/ 40 h 125"/>
                <a:gd name="T16" fmla="*/ 58 w 103"/>
                <a:gd name="T17" fmla="*/ 38 h 125"/>
                <a:gd name="T18" fmla="*/ 54 w 103"/>
                <a:gd name="T19" fmla="*/ 36 h 125"/>
                <a:gd name="T20" fmla="*/ 51 w 103"/>
                <a:gd name="T21" fmla="*/ 34 h 125"/>
                <a:gd name="T22" fmla="*/ 51 w 103"/>
                <a:gd name="T23" fmla="*/ 34 h 125"/>
                <a:gd name="T24" fmla="*/ 45 w 103"/>
                <a:gd name="T25" fmla="*/ 36 h 125"/>
                <a:gd name="T26" fmla="*/ 40 w 103"/>
                <a:gd name="T27" fmla="*/ 38 h 125"/>
                <a:gd name="T28" fmla="*/ 27 w 103"/>
                <a:gd name="T29" fmla="*/ 51 h 125"/>
                <a:gd name="T30" fmla="*/ 0 w 103"/>
                <a:gd name="T31" fmla="*/ 27 h 125"/>
                <a:gd name="T32" fmla="*/ 0 w 103"/>
                <a:gd name="T33" fmla="*/ 27 h 125"/>
                <a:gd name="T34" fmla="*/ 11 w 103"/>
                <a:gd name="T35" fmla="*/ 16 h 125"/>
                <a:gd name="T36" fmla="*/ 24 w 103"/>
                <a:gd name="T37" fmla="*/ 7 h 125"/>
                <a:gd name="T38" fmla="*/ 36 w 103"/>
                <a:gd name="T39" fmla="*/ 2 h 125"/>
                <a:gd name="T40" fmla="*/ 54 w 103"/>
                <a:gd name="T41" fmla="*/ 0 h 125"/>
                <a:gd name="T42" fmla="*/ 54 w 103"/>
                <a:gd name="T43" fmla="*/ 0 h 125"/>
                <a:gd name="T44" fmla="*/ 63 w 103"/>
                <a:gd name="T45" fmla="*/ 2 h 125"/>
                <a:gd name="T46" fmla="*/ 72 w 103"/>
                <a:gd name="T47" fmla="*/ 4 h 125"/>
                <a:gd name="T48" fmla="*/ 81 w 103"/>
                <a:gd name="T49" fmla="*/ 7 h 125"/>
                <a:gd name="T50" fmla="*/ 89 w 103"/>
                <a:gd name="T51" fmla="*/ 11 h 125"/>
                <a:gd name="T52" fmla="*/ 94 w 103"/>
                <a:gd name="T53" fmla="*/ 18 h 125"/>
                <a:gd name="T54" fmla="*/ 98 w 103"/>
                <a:gd name="T55" fmla="*/ 24 h 125"/>
                <a:gd name="T56" fmla="*/ 101 w 103"/>
                <a:gd name="T57" fmla="*/ 33 h 125"/>
                <a:gd name="T58" fmla="*/ 101 w 103"/>
                <a:gd name="T59" fmla="*/ 40 h 125"/>
                <a:gd name="T60" fmla="*/ 101 w 103"/>
                <a:gd name="T61" fmla="*/ 40 h 125"/>
                <a:gd name="T62" fmla="*/ 101 w 103"/>
                <a:gd name="T63" fmla="*/ 40 h 125"/>
                <a:gd name="T64" fmla="*/ 99 w 103"/>
                <a:gd name="T65" fmla="*/ 52 h 125"/>
                <a:gd name="T66" fmla="*/ 94 w 103"/>
                <a:gd name="T67" fmla="*/ 63 h 125"/>
                <a:gd name="T68" fmla="*/ 87 w 103"/>
                <a:gd name="T69" fmla="*/ 71 h 125"/>
                <a:gd name="T70" fmla="*/ 78 w 103"/>
                <a:gd name="T71" fmla="*/ 78 h 125"/>
                <a:gd name="T72" fmla="*/ 56 w 103"/>
                <a:gd name="T73" fmla="*/ 92 h 125"/>
                <a:gd name="T74" fmla="*/ 103 w 103"/>
                <a:gd name="T75" fmla="*/ 92 h 125"/>
                <a:gd name="T76" fmla="*/ 103 w 103"/>
                <a:gd name="T77" fmla="*/ 125 h 125"/>
                <a:gd name="T78" fmla="*/ 0 w 103"/>
                <a:gd name="T79" fmla="*/ 125 h 125"/>
                <a:gd name="T80" fmla="*/ 0 w 103"/>
                <a:gd name="T81" fmla="*/ 9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25">
                  <a:moveTo>
                    <a:pt x="0" y="94"/>
                  </a:moveTo>
                  <a:lnTo>
                    <a:pt x="51" y="58"/>
                  </a:lnTo>
                  <a:lnTo>
                    <a:pt x="51" y="58"/>
                  </a:lnTo>
                  <a:lnTo>
                    <a:pt x="60" y="51"/>
                  </a:lnTo>
                  <a:lnTo>
                    <a:pt x="61" y="47"/>
                  </a:lnTo>
                  <a:lnTo>
                    <a:pt x="61" y="43"/>
                  </a:lnTo>
                  <a:lnTo>
                    <a:pt x="61" y="43"/>
                  </a:lnTo>
                  <a:lnTo>
                    <a:pt x="60" y="40"/>
                  </a:lnTo>
                  <a:lnTo>
                    <a:pt x="58" y="38"/>
                  </a:lnTo>
                  <a:lnTo>
                    <a:pt x="54" y="36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45" y="36"/>
                  </a:lnTo>
                  <a:lnTo>
                    <a:pt x="40" y="38"/>
                  </a:lnTo>
                  <a:lnTo>
                    <a:pt x="27" y="51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1" y="16"/>
                  </a:lnTo>
                  <a:lnTo>
                    <a:pt x="24" y="7"/>
                  </a:lnTo>
                  <a:lnTo>
                    <a:pt x="36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2"/>
                  </a:lnTo>
                  <a:lnTo>
                    <a:pt x="72" y="4"/>
                  </a:lnTo>
                  <a:lnTo>
                    <a:pt x="81" y="7"/>
                  </a:lnTo>
                  <a:lnTo>
                    <a:pt x="89" y="11"/>
                  </a:lnTo>
                  <a:lnTo>
                    <a:pt x="94" y="18"/>
                  </a:lnTo>
                  <a:lnTo>
                    <a:pt x="98" y="24"/>
                  </a:lnTo>
                  <a:lnTo>
                    <a:pt x="101" y="33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99" y="52"/>
                  </a:lnTo>
                  <a:lnTo>
                    <a:pt x="94" y="63"/>
                  </a:lnTo>
                  <a:lnTo>
                    <a:pt x="87" y="71"/>
                  </a:lnTo>
                  <a:lnTo>
                    <a:pt x="78" y="78"/>
                  </a:lnTo>
                  <a:lnTo>
                    <a:pt x="56" y="92"/>
                  </a:lnTo>
                  <a:lnTo>
                    <a:pt x="103" y="92"/>
                  </a:lnTo>
                  <a:lnTo>
                    <a:pt x="103" y="125"/>
                  </a:lnTo>
                  <a:lnTo>
                    <a:pt x="0" y="125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6" name="Freeform 106">
              <a:extLst>
                <a:ext uri="{FF2B5EF4-FFF2-40B4-BE49-F238E27FC236}">
                  <a16:creationId xmlns:a16="http://schemas.microsoft.com/office/drawing/2014/main" id="{12194B1D-83D6-4D85-8CA7-887D67D872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10550" y="1973263"/>
              <a:ext cx="187325" cy="201613"/>
            </a:xfrm>
            <a:custGeom>
              <a:avLst/>
              <a:gdLst>
                <a:gd name="T0" fmla="*/ 0 w 118"/>
                <a:gd name="T1" fmla="*/ 63 h 127"/>
                <a:gd name="T2" fmla="*/ 2 w 118"/>
                <a:gd name="T3" fmla="*/ 51 h 127"/>
                <a:gd name="T4" fmla="*/ 9 w 118"/>
                <a:gd name="T5" fmla="*/ 29 h 127"/>
                <a:gd name="T6" fmla="*/ 24 w 118"/>
                <a:gd name="T7" fmla="*/ 11 h 127"/>
                <a:gd name="T8" fmla="*/ 45 w 118"/>
                <a:gd name="T9" fmla="*/ 2 h 127"/>
                <a:gd name="T10" fmla="*/ 60 w 118"/>
                <a:gd name="T11" fmla="*/ 0 h 127"/>
                <a:gd name="T12" fmla="*/ 83 w 118"/>
                <a:gd name="T13" fmla="*/ 5 h 127"/>
                <a:gd name="T14" fmla="*/ 101 w 118"/>
                <a:gd name="T15" fmla="*/ 20 h 127"/>
                <a:gd name="T16" fmla="*/ 112 w 118"/>
                <a:gd name="T17" fmla="*/ 40 h 127"/>
                <a:gd name="T18" fmla="*/ 118 w 118"/>
                <a:gd name="T19" fmla="*/ 63 h 127"/>
                <a:gd name="T20" fmla="*/ 118 w 118"/>
                <a:gd name="T21" fmla="*/ 63 h 127"/>
                <a:gd name="T22" fmla="*/ 112 w 118"/>
                <a:gd name="T23" fmla="*/ 87 h 127"/>
                <a:gd name="T24" fmla="*/ 101 w 118"/>
                <a:gd name="T25" fmla="*/ 107 h 127"/>
                <a:gd name="T26" fmla="*/ 83 w 118"/>
                <a:gd name="T27" fmla="*/ 121 h 127"/>
                <a:gd name="T28" fmla="*/ 58 w 118"/>
                <a:gd name="T29" fmla="*/ 127 h 127"/>
                <a:gd name="T30" fmla="*/ 45 w 118"/>
                <a:gd name="T31" fmla="*/ 125 h 127"/>
                <a:gd name="T32" fmla="*/ 24 w 118"/>
                <a:gd name="T33" fmla="*/ 116 h 127"/>
                <a:gd name="T34" fmla="*/ 9 w 118"/>
                <a:gd name="T35" fmla="*/ 98 h 127"/>
                <a:gd name="T36" fmla="*/ 2 w 118"/>
                <a:gd name="T37" fmla="*/ 76 h 127"/>
                <a:gd name="T38" fmla="*/ 0 w 118"/>
                <a:gd name="T39" fmla="*/ 63 h 127"/>
                <a:gd name="T40" fmla="*/ 76 w 118"/>
                <a:gd name="T41" fmla="*/ 63 h 127"/>
                <a:gd name="T42" fmla="*/ 76 w 118"/>
                <a:gd name="T43" fmla="*/ 52 h 127"/>
                <a:gd name="T44" fmla="*/ 65 w 118"/>
                <a:gd name="T45" fmla="*/ 38 h 127"/>
                <a:gd name="T46" fmla="*/ 58 w 118"/>
                <a:gd name="T47" fmla="*/ 36 h 127"/>
                <a:gd name="T48" fmla="*/ 45 w 118"/>
                <a:gd name="T49" fmla="*/ 43 h 127"/>
                <a:gd name="T50" fmla="*/ 40 w 118"/>
                <a:gd name="T51" fmla="*/ 63 h 127"/>
                <a:gd name="T52" fmla="*/ 40 w 118"/>
                <a:gd name="T53" fmla="*/ 63 h 127"/>
                <a:gd name="T54" fmla="*/ 45 w 118"/>
                <a:gd name="T55" fmla="*/ 83 h 127"/>
                <a:gd name="T56" fmla="*/ 60 w 118"/>
                <a:gd name="T57" fmla="*/ 92 h 127"/>
                <a:gd name="T58" fmla="*/ 67 w 118"/>
                <a:gd name="T59" fmla="*/ 89 h 127"/>
                <a:gd name="T60" fmla="*/ 76 w 118"/>
                <a:gd name="T61" fmla="*/ 74 h 127"/>
                <a:gd name="T62" fmla="*/ 76 w 118"/>
                <a:gd name="T63" fmla="*/ 6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8" h="127">
                  <a:moveTo>
                    <a:pt x="0" y="63"/>
                  </a:moveTo>
                  <a:lnTo>
                    <a:pt x="0" y="63"/>
                  </a:lnTo>
                  <a:lnTo>
                    <a:pt x="0" y="63"/>
                  </a:lnTo>
                  <a:lnTo>
                    <a:pt x="2" y="51"/>
                  </a:lnTo>
                  <a:lnTo>
                    <a:pt x="4" y="40"/>
                  </a:lnTo>
                  <a:lnTo>
                    <a:pt x="9" y="29"/>
                  </a:lnTo>
                  <a:lnTo>
                    <a:pt x="16" y="20"/>
                  </a:lnTo>
                  <a:lnTo>
                    <a:pt x="24" y="11"/>
                  </a:lnTo>
                  <a:lnTo>
                    <a:pt x="35" y="5"/>
                  </a:lnTo>
                  <a:lnTo>
                    <a:pt x="45" y="2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72" y="2"/>
                  </a:lnTo>
                  <a:lnTo>
                    <a:pt x="83" y="5"/>
                  </a:lnTo>
                  <a:lnTo>
                    <a:pt x="94" y="11"/>
                  </a:lnTo>
                  <a:lnTo>
                    <a:pt x="101" y="20"/>
                  </a:lnTo>
                  <a:lnTo>
                    <a:pt x="109" y="29"/>
                  </a:lnTo>
                  <a:lnTo>
                    <a:pt x="112" y="40"/>
                  </a:lnTo>
                  <a:lnTo>
                    <a:pt x="116" y="51"/>
                  </a:lnTo>
                  <a:lnTo>
                    <a:pt x="118" y="63"/>
                  </a:lnTo>
                  <a:lnTo>
                    <a:pt x="118" y="63"/>
                  </a:lnTo>
                  <a:lnTo>
                    <a:pt x="118" y="63"/>
                  </a:lnTo>
                  <a:lnTo>
                    <a:pt x="116" y="76"/>
                  </a:lnTo>
                  <a:lnTo>
                    <a:pt x="112" y="87"/>
                  </a:lnTo>
                  <a:lnTo>
                    <a:pt x="109" y="98"/>
                  </a:lnTo>
                  <a:lnTo>
                    <a:pt x="101" y="107"/>
                  </a:lnTo>
                  <a:lnTo>
                    <a:pt x="92" y="116"/>
                  </a:lnTo>
                  <a:lnTo>
                    <a:pt x="83" y="121"/>
                  </a:lnTo>
                  <a:lnTo>
                    <a:pt x="72" y="125"/>
                  </a:lnTo>
                  <a:lnTo>
                    <a:pt x="58" y="127"/>
                  </a:lnTo>
                  <a:lnTo>
                    <a:pt x="58" y="127"/>
                  </a:lnTo>
                  <a:lnTo>
                    <a:pt x="45" y="125"/>
                  </a:lnTo>
                  <a:lnTo>
                    <a:pt x="35" y="121"/>
                  </a:lnTo>
                  <a:lnTo>
                    <a:pt x="24" y="116"/>
                  </a:lnTo>
                  <a:lnTo>
                    <a:pt x="16" y="108"/>
                  </a:lnTo>
                  <a:lnTo>
                    <a:pt x="9" y="98"/>
                  </a:lnTo>
                  <a:lnTo>
                    <a:pt x="4" y="87"/>
                  </a:lnTo>
                  <a:lnTo>
                    <a:pt x="2" y="76"/>
                  </a:lnTo>
                  <a:lnTo>
                    <a:pt x="0" y="63"/>
                  </a:lnTo>
                  <a:lnTo>
                    <a:pt x="0" y="63"/>
                  </a:lnTo>
                  <a:close/>
                  <a:moveTo>
                    <a:pt x="76" y="63"/>
                  </a:moveTo>
                  <a:lnTo>
                    <a:pt x="76" y="63"/>
                  </a:lnTo>
                  <a:lnTo>
                    <a:pt x="76" y="63"/>
                  </a:lnTo>
                  <a:lnTo>
                    <a:pt x="76" y="52"/>
                  </a:lnTo>
                  <a:lnTo>
                    <a:pt x="72" y="43"/>
                  </a:lnTo>
                  <a:lnTo>
                    <a:pt x="65" y="38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1" y="38"/>
                  </a:lnTo>
                  <a:lnTo>
                    <a:pt x="45" y="43"/>
                  </a:lnTo>
                  <a:lnTo>
                    <a:pt x="42" y="52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2" y="74"/>
                  </a:lnTo>
                  <a:lnTo>
                    <a:pt x="45" y="83"/>
                  </a:lnTo>
                  <a:lnTo>
                    <a:pt x="51" y="89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7" y="89"/>
                  </a:lnTo>
                  <a:lnTo>
                    <a:pt x="72" y="83"/>
                  </a:lnTo>
                  <a:lnTo>
                    <a:pt x="76" y="74"/>
                  </a:lnTo>
                  <a:lnTo>
                    <a:pt x="76" y="63"/>
                  </a:lnTo>
                  <a:lnTo>
                    <a:pt x="76" y="63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7" name="Freeform 107">
              <a:extLst>
                <a:ext uri="{FF2B5EF4-FFF2-40B4-BE49-F238E27FC236}">
                  <a16:creationId xmlns:a16="http://schemas.microsoft.com/office/drawing/2014/main" id="{B432F2C5-190C-45E9-AB73-05A363FA4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4700" y="1979613"/>
              <a:ext cx="168275" cy="195263"/>
            </a:xfrm>
            <a:custGeom>
              <a:avLst/>
              <a:gdLst>
                <a:gd name="T0" fmla="*/ 0 w 106"/>
                <a:gd name="T1" fmla="*/ 101 h 123"/>
                <a:gd name="T2" fmla="*/ 25 w 106"/>
                <a:gd name="T3" fmla="*/ 76 h 123"/>
                <a:gd name="T4" fmla="*/ 25 w 106"/>
                <a:gd name="T5" fmla="*/ 76 h 123"/>
                <a:gd name="T6" fmla="*/ 31 w 106"/>
                <a:gd name="T7" fmla="*/ 81 h 123"/>
                <a:gd name="T8" fmla="*/ 38 w 106"/>
                <a:gd name="T9" fmla="*/ 86 h 123"/>
                <a:gd name="T10" fmla="*/ 45 w 106"/>
                <a:gd name="T11" fmla="*/ 88 h 123"/>
                <a:gd name="T12" fmla="*/ 52 w 106"/>
                <a:gd name="T13" fmla="*/ 88 h 123"/>
                <a:gd name="T14" fmla="*/ 52 w 106"/>
                <a:gd name="T15" fmla="*/ 88 h 123"/>
                <a:gd name="T16" fmla="*/ 59 w 106"/>
                <a:gd name="T17" fmla="*/ 88 h 123"/>
                <a:gd name="T18" fmla="*/ 63 w 106"/>
                <a:gd name="T19" fmla="*/ 86 h 123"/>
                <a:gd name="T20" fmla="*/ 67 w 106"/>
                <a:gd name="T21" fmla="*/ 83 h 123"/>
                <a:gd name="T22" fmla="*/ 67 w 106"/>
                <a:gd name="T23" fmla="*/ 79 h 123"/>
                <a:gd name="T24" fmla="*/ 67 w 106"/>
                <a:gd name="T25" fmla="*/ 79 h 123"/>
                <a:gd name="T26" fmla="*/ 67 w 106"/>
                <a:gd name="T27" fmla="*/ 79 h 123"/>
                <a:gd name="T28" fmla="*/ 67 w 106"/>
                <a:gd name="T29" fmla="*/ 76 h 123"/>
                <a:gd name="T30" fmla="*/ 63 w 106"/>
                <a:gd name="T31" fmla="*/ 72 h 123"/>
                <a:gd name="T32" fmla="*/ 58 w 106"/>
                <a:gd name="T33" fmla="*/ 70 h 123"/>
                <a:gd name="T34" fmla="*/ 50 w 106"/>
                <a:gd name="T35" fmla="*/ 70 h 123"/>
                <a:gd name="T36" fmla="*/ 34 w 106"/>
                <a:gd name="T37" fmla="*/ 70 h 123"/>
                <a:gd name="T38" fmla="*/ 29 w 106"/>
                <a:gd name="T39" fmla="*/ 52 h 123"/>
                <a:gd name="T40" fmla="*/ 56 w 106"/>
                <a:gd name="T41" fmla="*/ 30 h 123"/>
                <a:gd name="T42" fmla="*/ 11 w 106"/>
                <a:gd name="T43" fmla="*/ 30 h 123"/>
                <a:gd name="T44" fmla="*/ 11 w 106"/>
                <a:gd name="T45" fmla="*/ 0 h 123"/>
                <a:gd name="T46" fmla="*/ 103 w 106"/>
                <a:gd name="T47" fmla="*/ 0 h 123"/>
                <a:gd name="T48" fmla="*/ 103 w 106"/>
                <a:gd name="T49" fmla="*/ 27 h 123"/>
                <a:gd name="T50" fmla="*/ 76 w 106"/>
                <a:gd name="T51" fmla="*/ 47 h 123"/>
                <a:gd name="T52" fmla="*/ 76 w 106"/>
                <a:gd name="T53" fmla="*/ 47 h 123"/>
                <a:gd name="T54" fmla="*/ 88 w 106"/>
                <a:gd name="T55" fmla="*/ 52 h 123"/>
                <a:gd name="T56" fmla="*/ 97 w 106"/>
                <a:gd name="T57" fmla="*/ 59 h 123"/>
                <a:gd name="T58" fmla="*/ 101 w 106"/>
                <a:gd name="T59" fmla="*/ 63 h 123"/>
                <a:gd name="T60" fmla="*/ 105 w 106"/>
                <a:gd name="T61" fmla="*/ 68 h 123"/>
                <a:gd name="T62" fmla="*/ 105 w 106"/>
                <a:gd name="T63" fmla="*/ 76 h 123"/>
                <a:gd name="T64" fmla="*/ 106 w 106"/>
                <a:gd name="T65" fmla="*/ 81 h 123"/>
                <a:gd name="T66" fmla="*/ 106 w 106"/>
                <a:gd name="T67" fmla="*/ 81 h 123"/>
                <a:gd name="T68" fmla="*/ 106 w 106"/>
                <a:gd name="T69" fmla="*/ 81 h 123"/>
                <a:gd name="T70" fmla="*/ 105 w 106"/>
                <a:gd name="T71" fmla="*/ 92 h 123"/>
                <a:gd name="T72" fmla="*/ 101 w 106"/>
                <a:gd name="T73" fmla="*/ 99 h 123"/>
                <a:gd name="T74" fmla="*/ 97 w 106"/>
                <a:gd name="T75" fmla="*/ 106 h 123"/>
                <a:gd name="T76" fmla="*/ 92 w 106"/>
                <a:gd name="T77" fmla="*/ 112 h 123"/>
                <a:gd name="T78" fmla="*/ 83 w 106"/>
                <a:gd name="T79" fmla="*/ 117 h 123"/>
                <a:gd name="T80" fmla="*/ 76 w 106"/>
                <a:gd name="T81" fmla="*/ 119 h 123"/>
                <a:gd name="T82" fmla="*/ 67 w 106"/>
                <a:gd name="T83" fmla="*/ 123 h 123"/>
                <a:gd name="T84" fmla="*/ 56 w 106"/>
                <a:gd name="T85" fmla="*/ 123 h 123"/>
                <a:gd name="T86" fmla="*/ 56 w 106"/>
                <a:gd name="T87" fmla="*/ 123 h 123"/>
                <a:gd name="T88" fmla="*/ 40 w 106"/>
                <a:gd name="T89" fmla="*/ 121 h 123"/>
                <a:gd name="T90" fmla="*/ 23 w 106"/>
                <a:gd name="T91" fmla="*/ 117 h 123"/>
                <a:gd name="T92" fmla="*/ 11 w 106"/>
                <a:gd name="T93" fmla="*/ 110 h 123"/>
                <a:gd name="T94" fmla="*/ 0 w 106"/>
                <a:gd name="T95" fmla="*/ 101 h 123"/>
                <a:gd name="T96" fmla="*/ 0 w 106"/>
                <a:gd name="T97" fmla="*/ 10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6" h="123">
                  <a:moveTo>
                    <a:pt x="0" y="101"/>
                  </a:moveTo>
                  <a:lnTo>
                    <a:pt x="25" y="76"/>
                  </a:lnTo>
                  <a:lnTo>
                    <a:pt x="25" y="76"/>
                  </a:lnTo>
                  <a:lnTo>
                    <a:pt x="31" y="81"/>
                  </a:lnTo>
                  <a:lnTo>
                    <a:pt x="38" y="86"/>
                  </a:lnTo>
                  <a:lnTo>
                    <a:pt x="45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9" y="88"/>
                  </a:lnTo>
                  <a:lnTo>
                    <a:pt x="63" y="86"/>
                  </a:lnTo>
                  <a:lnTo>
                    <a:pt x="67" y="83"/>
                  </a:lnTo>
                  <a:lnTo>
                    <a:pt x="67" y="79"/>
                  </a:lnTo>
                  <a:lnTo>
                    <a:pt x="67" y="79"/>
                  </a:lnTo>
                  <a:lnTo>
                    <a:pt x="67" y="79"/>
                  </a:lnTo>
                  <a:lnTo>
                    <a:pt x="67" y="76"/>
                  </a:lnTo>
                  <a:lnTo>
                    <a:pt x="63" y="72"/>
                  </a:lnTo>
                  <a:lnTo>
                    <a:pt x="58" y="70"/>
                  </a:lnTo>
                  <a:lnTo>
                    <a:pt x="50" y="70"/>
                  </a:lnTo>
                  <a:lnTo>
                    <a:pt x="34" y="70"/>
                  </a:lnTo>
                  <a:lnTo>
                    <a:pt x="29" y="52"/>
                  </a:lnTo>
                  <a:lnTo>
                    <a:pt x="56" y="30"/>
                  </a:lnTo>
                  <a:lnTo>
                    <a:pt x="11" y="30"/>
                  </a:lnTo>
                  <a:lnTo>
                    <a:pt x="11" y="0"/>
                  </a:lnTo>
                  <a:lnTo>
                    <a:pt x="103" y="0"/>
                  </a:lnTo>
                  <a:lnTo>
                    <a:pt x="103" y="2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88" y="52"/>
                  </a:lnTo>
                  <a:lnTo>
                    <a:pt x="97" y="59"/>
                  </a:lnTo>
                  <a:lnTo>
                    <a:pt x="101" y="63"/>
                  </a:lnTo>
                  <a:lnTo>
                    <a:pt x="105" y="68"/>
                  </a:lnTo>
                  <a:lnTo>
                    <a:pt x="105" y="76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05" y="92"/>
                  </a:lnTo>
                  <a:lnTo>
                    <a:pt x="101" y="99"/>
                  </a:lnTo>
                  <a:lnTo>
                    <a:pt x="97" y="106"/>
                  </a:lnTo>
                  <a:lnTo>
                    <a:pt x="92" y="112"/>
                  </a:lnTo>
                  <a:lnTo>
                    <a:pt x="83" y="117"/>
                  </a:lnTo>
                  <a:lnTo>
                    <a:pt x="76" y="119"/>
                  </a:lnTo>
                  <a:lnTo>
                    <a:pt x="67" y="123"/>
                  </a:lnTo>
                  <a:lnTo>
                    <a:pt x="56" y="123"/>
                  </a:lnTo>
                  <a:lnTo>
                    <a:pt x="56" y="123"/>
                  </a:lnTo>
                  <a:lnTo>
                    <a:pt x="40" y="121"/>
                  </a:lnTo>
                  <a:lnTo>
                    <a:pt x="23" y="117"/>
                  </a:lnTo>
                  <a:lnTo>
                    <a:pt x="11" y="110"/>
                  </a:lnTo>
                  <a:lnTo>
                    <a:pt x="0" y="101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8" name="Freeform 108">
              <a:extLst>
                <a:ext uri="{FF2B5EF4-FFF2-40B4-BE49-F238E27FC236}">
                  <a16:creationId xmlns:a16="http://schemas.microsoft.com/office/drawing/2014/main" id="{D16D5A13-A3E5-4B03-A745-2091CB58E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2975" y="1979613"/>
              <a:ext cx="169863" cy="195263"/>
            </a:xfrm>
            <a:custGeom>
              <a:avLst/>
              <a:gdLst>
                <a:gd name="T0" fmla="*/ 0 w 107"/>
                <a:gd name="T1" fmla="*/ 103 h 123"/>
                <a:gd name="T2" fmla="*/ 22 w 107"/>
                <a:gd name="T3" fmla="*/ 77 h 123"/>
                <a:gd name="T4" fmla="*/ 22 w 107"/>
                <a:gd name="T5" fmla="*/ 77 h 123"/>
                <a:gd name="T6" fmla="*/ 31 w 107"/>
                <a:gd name="T7" fmla="*/ 83 h 123"/>
                <a:gd name="T8" fmla="*/ 38 w 107"/>
                <a:gd name="T9" fmla="*/ 86 h 123"/>
                <a:gd name="T10" fmla="*/ 46 w 107"/>
                <a:gd name="T11" fmla="*/ 88 h 123"/>
                <a:gd name="T12" fmla="*/ 53 w 107"/>
                <a:gd name="T13" fmla="*/ 90 h 123"/>
                <a:gd name="T14" fmla="*/ 53 w 107"/>
                <a:gd name="T15" fmla="*/ 90 h 123"/>
                <a:gd name="T16" fmla="*/ 60 w 107"/>
                <a:gd name="T17" fmla="*/ 88 h 123"/>
                <a:gd name="T18" fmla="*/ 64 w 107"/>
                <a:gd name="T19" fmla="*/ 86 h 123"/>
                <a:gd name="T20" fmla="*/ 67 w 107"/>
                <a:gd name="T21" fmla="*/ 83 h 123"/>
                <a:gd name="T22" fmla="*/ 67 w 107"/>
                <a:gd name="T23" fmla="*/ 77 h 123"/>
                <a:gd name="T24" fmla="*/ 67 w 107"/>
                <a:gd name="T25" fmla="*/ 77 h 123"/>
                <a:gd name="T26" fmla="*/ 67 w 107"/>
                <a:gd name="T27" fmla="*/ 77 h 123"/>
                <a:gd name="T28" fmla="*/ 67 w 107"/>
                <a:gd name="T29" fmla="*/ 74 h 123"/>
                <a:gd name="T30" fmla="*/ 64 w 107"/>
                <a:gd name="T31" fmla="*/ 70 h 123"/>
                <a:gd name="T32" fmla="*/ 60 w 107"/>
                <a:gd name="T33" fmla="*/ 67 h 123"/>
                <a:gd name="T34" fmla="*/ 55 w 107"/>
                <a:gd name="T35" fmla="*/ 67 h 123"/>
                <a:gd name="T36" fmla="*/ 55 w 107"/>
                <a:gd name="T37" fmla="*/ 67 h 123"/>
                <a:gd name="T38" fmla="*/ 49 w 107"/>
                <a:gd name="T39" fmla="*/ 67 h 123"/>
                <a:gd name="T40" fmla="*/ 44 w 107"/>
                <a:gd name="T41" fmla="*/ 68 h 123"/>
                <a:gd name="T42" fmla="*/ 35 w 107"/>
                <a:gd name="T43" fmla="*/ 74 h 123"/>
                <a:gd name="T44" fmla="*/ 11 w 107"/>
                <a:gd name="T45" fmla="*/ 61 h 123"/>
                <a:gd name="T46" fmla="*/ 15 w 107"/>
                <a:gd name="T47" fmla="*/ 0 h 123"/>
                <a:gd name="T48" fmla="*/ 102 w 107"/>
                <a:gd name="T49" fmla="*/ 0 h 123"/>
                <a:gd name="T50" fmla="*/ 102 w 107"/>
                <a:gd name="T51" fmla="*/ 30 h 123"/>
                <a:gd name="T52" fmla="*/ 44 w 107"/>
                <a:gd name="T53" fmla="*/ 30 h 123"/>
                <a:gd name="T54" fmla="*/ 44 w 107"/>
                <a:gd name="T55" fmla="*/ 47 h 123"/>
                <a:gd name="T56" fmla="*/ 44 w 107"/>
                <a:gd name="T57" fmla="*/ 47 h 123"/>
                <a:gd name="T58" fmla="*/ 55 w 107"/>
                <a:gd name="T59" fmla="*/ 41 h 123"/>
                <a:gd name="T60" fmla="*/ 67 w 107"/>
                <a:gd name="T61" fmla="*/ 39 h 123"/>
                <a:gd name="T62" fmla="*/ 67 w 107"/>
                <a:gd name="T63" fmla="*/ 39 h 123"/>
                <a:gd name="T64" fmla="*/ 74 w 107"/>
                <a:gd name="T65" fmla="*/ 41 h 123"/>
                <a:gd name="T66" fmla="*/ 82 w 107"/>
                <a:gd name="T67" fmla="*/ 43 h 123"/>
                <a:gd name="T68" fmla="*/ 89 w 107"/>
                <a:gd name="T69" fmla="*/ 45 h 123"/>
                <a:gd name="T70" fmla="*/ 94 w 107"/>
                <a:gd name="T71" fmla="*/ 50 h 123"/>
                <a:gd name="T72" fmla="*/ 100 w 107"/>
                <a:gd name="T73" fmla="*/ 56 h 123"/>
                <a:gd name="T74" fmla="*/ 103 w 107"/>
                <a:gd name="T75" fmla="*/ 61 h 123"/>
                <a:gd name="T76" fmla="*/ 107 w 107"/>
                <a:gd name="T77" fmla="*/ 70 h 123"/>
                <a:gd name="T78" fmla="*/ 107 w 107"/>
                <a:gd name="T79" fmla="*/ 77 h 123"/>
                <a:gd name="T80" fmla="*/ 107 w 107"/>
                <a:gd name="T81" fmla="*/ 79 h 123"/>
                <a:gd name="T82" fmla="*/ 107 w 107"/>
                <a:gd name="T83" fmla="*/ 79 h 123"/>
                <a:gd name="T84" fmla="*/ 105 w 107"/>
                <a:gd name="T85" fmla="*/ 88 h 123"/>
                <a:gd name="T86" fmla="*/ 103 w 107"/>
                <a:gd name="T87" fmla="*/ 97 h 123"/>
                <a:gd name="T88" fmla="*/ 98 w 107"/>
                <a:gd name="T89" fmla="*/ 104 h 123"/>
                <a:gd name="T90" fmla="*/ 93 w 107"/>
                <a:gd name="T91" fmla="*/ 112 h 123"/>
                <a:gd name="T92" fmla="*/ 83 w 107"/>
                <a:gd name="T93" fmla="*/ 115 h 123"/>
                <a:gd name="T94" fmla="*/ 74 w 107"/>
                <a:gd name="T95" fmla="*/ 119 h 123"/>
                <a:gd name="T96" fmla="*/ 64 w 107"/>
                <a:gd name="T97" fmla="*/ 123 h 123"/>
                <a:gd name="T98" fmla="*/ 53 w 107"/>
                <a:gd name="T99" fmla="*/ 123 h 123"/>
                <a:gd name="T100" fmla="*/ 53 w 107"/>
                <a:gd name="T101" fmla="*/ 123 h 123"/>
                <a:gd name="T102" fmla="*/ 37 w 107"/>
                <a:gd name="T103" fmla="*/ 121 h 123"/>
                <a:gd name="T104" fmla="*/ 24 w 107"/>
                <a:gd name="T105" fmla="*/ 117 h 123"/>
                <a:gd name="T106" fmla="*/ 11 w 107"/>
                <a:gd name="T107" fmla="*/ 110 h 123"/>
                <a:gd name="T108" fmla="*/ 0 w 107"/>
                <a:gd name="T109" fmla="*/ 103 h 123"/>
                <a:gd name="T110" fmla="*/ 0 w 107"/>
                <a:gd name="T111" fmla="*/ 10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7" h="123">
                  <a:moveTo>
                    <a:pt x="0" y="103"/>
                  </a:moveTo>
                  <a:lnTo>
                    <a:pt x="22" y="77"/>
                  </a:lnTo>
                  <a:lnTo>
                    <a:pt x="22" y="77"/>
                  </a:lnTo>
                  <a:lnTo>
                    <a:pt x="31" y="83"/>
                  </a:lnTo>
                  <a:lnTo>
                    <a:pt x="38" y="86"/>
                  </a:lnTo>
                  <a:lnTo>
                    <a:pt x="46" y="88"/>
                  </a:lnTo>
                  <a:lnTo>
                    <a:pt x="53" y="90"/>
                  </a:lnTo>
                  <a:lnTo>
                    <a:pt x="53" y="90"/>
                  </a:lnTo>
                  <a:lnTo>
                    <a:pt x="60" y="88"/>
                  </a:lnTo>
                  <a:lnTo>
                    <a:pt x="64" y="86"/>
                  </a:lnTo>
                  <a:lnTo>
                    <a:pt x="67" y="83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7" y="74"/>
                  </a:lnTo>
                  <a:lnTo>
                    <a:pt x="64" y="70"/>
                  </a:lnTo>
                  <a:lnTo>
                    <a:pt x="60" y="67"/>
                  </a:lnTo>
                  <a:lnTo>
                    <a:pt x="55" y="67"/>
                  </a:lnTo>
                  <a:lnTo>
                    <a:pt x="55" y="67"/>
                  </a:lnTo>
                  <a:lnTo>
                    <a:pt x="49" y="67"/>
                  </a:lnTo>
                  <a:lnTo>
                    <a:pt x="44" y="68"/>
                  </a:lnTo>
                  <a:lnTo>
                    <a:pt x="35" y="74"/>
                  </a:lnTo>
                  <a:lnTo>
                    <a:pt x="11" y="61"/>
                  </a:lnTo>
                  <a:lnTo>
                    <a:pt x="15" y="0"/>
                  </a:lnTo>
                  <a:lnTo>
                    <a:pt x="102" y="0"/>
                  </a:lnTo>
                  <a:lnTo>
                    <a:pt x="102" y="30"/>
                  </a:lnTo>
                  <a:lnTo>
                    <a:pt x="44" y="30"/>
                  </a:lnTo>
                  <a:lnTo>
                    <a:pt x="44" y="47"/>
                  </a:lnTo>
                  <a:lnTo>
                    <a:pt x="44" y="47"/>
                  </a:lnTo>
                  <a:lnTo>
                    <a:pt x="55" y="41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74" y="41"/>
                  </a:lnTo>
                  <a:lnTo>
                    <a:pt x="82" y="43"/>
                  </a:lnTo>
                  <a:lnTo>
                    <a:pt x="89" y="45"/>
                  </a:lnTo>
                  <a:lnTo>
                    <a:pt x="94" y="50"/>
                  </a:lnTo>
                  <a:lnTo>
                    <a:pt x="100" y="56"/>
                  </a:lnTo>
                  <a:lnTo>
                    <a:pt x="103" y="61"/>
                  </a:lnTo>
                  <a:lnTo>
                    <a:pt x="107" y="70"/>
                  </a:lnTo>
                  <a:lnTo>
                    <a:pt x="107" y="77"/>
                  </a:lnTo>
                  <a:lnTo>
                    <a:pt x="107" y="79"/>
                  </a:lnTo>
                  <a:lnTo>
                    <a:pt x="107" y="79"/>
                  </a:lnTo>
                  <a:lnTo>
                    <a:pt x="105" y="88"/>
                  </a:lnTo>
                  <a:lnTo>
                    <a:pt x="103" y="97"/>
                  </a:lnTo>
                  <a:lnTo>
                    <a:pt x="98" y="104"/>
                  </a:lnTo>
                  <a:lnTo>
                    <a:pt x="93" y="112"/>
                  </a:lnTo>
                  <a:lnTo>
                    <a:pt x="83" y="115"/>
                  </a:lnTo>
                  <a:lnTo>
                    <a:pt x="74" y="119"/>
                  </a:lnTo>
                  <a:lnTo>
                    <a:pt x="64" y="123"/>
                  </a:lnTo>
                  <a:lnTo>
                    <a:pt x="53" y="123"/>
                  </a:lnTo>
                  <a:lnTo>
                    <a:pt x="53" y="123"/>
                  </a:lnTo>
                  <a:lnTo>
                    <a:pt x="37" y="121"/>
                  </a:lnTo>
                  <a:lnTo>
                    <a:pt x="24" y="117"/>
                  </a:lnTo>
                  <a:lnTo>
                    <a:pt x="11" y="110"/>
                  </a:lnTo>
                  <a:lnTo>
                    <a:pt x="0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09" name="Agrupar 108">
            <a:extLst>
              <a:ext uri="{FF2B5EF4-FFF2-40B4-BE49-F238E27FC236}">
                <a16:creationId xmlns:a16="http://schemas.microsoft.com/office/drawing/2014/main" id="{76C37DB9-8E2D-4D5C-8C1F-48C36E488592}"/>
              </a:ext>
            </a:extLst>
          </p:cNvPr>
          <p:cNvGrpSpPr/>
          <p:nvPr/>
        </p:nvGrpSpPr>
        <p:grpSpPr>
          <a:xfrm>
            <a:off x="7926388" y="0"/>
            <a:ext cx="1443038" cy="1044576"/>
            <a:chOff x="7926388" y="0"/>
            <a:chExt cx="1443038" cy="1044576"/>
          </a:xfrm>
        </p:grpSpPr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D8731641-752B-4DF0-96A8-509D77C7F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6388" y="198438"/>
              <a:ext cx="550863" cy="636588"/>
            </a:xfrm>
            <a:custGeom>
              <a:avLst/>
              <a:gdLst>
                <a:gd name="T0" fmla="*/ 0 w 347"/>
                <a:gd name="T1" fmla="*/ 0 h 401"/>
                <a:gd name="T2" fmla="*/ 0 w 347"/>
                <a:gd name="T3" fmla="*/ 401 h 401"/>
                <a:gd name="T4" fmla="*/ 347 w 347"/>
                <a:gd name="T5" fmla="*/ 200 h 401"/>
                <a:gd name="T6" fmla="*/ 0 w 347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401">
                  <a:moveTo>
                    <a:pt x="0" y="0"/>
                  </a:moveTo>
                  <a:lnTo>
                    <a:pt x="0" y="401"/>
                  </a:lnTo>
                  <a:lnTo>
                    <a:pt x="347" y="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C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1" name="Freeform 12">
              <a:extLst>
                <a:ext uri="{FF2B5EF4-FFF2-40B4-BE49-F238E27FC236}">
                  <a16:creationId xmlns:a16="http://schemas.microsoft.com/office/drawing/2014/main" id="{D5DF58B8-4056-4830-A122-A06A73B24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5288" y="0"/>
              <a:ext cx="1354138" cy="782638"/>
            </a:xfrm>
            <a:custGeom>
              <a:avLst/>
              <a:gdLst>
                <a:gd name="T0" fmla="*/ 0 w 853"/>
                <a:gd name="T1" fmla="*/ 493 h 493"/>
                <a:gd name="T2" fmla="*/ 0 w 853"/>
                <a:gd name="T3" fmla="*/ 493 h 493"/>
                <a:gd name="T4" fmla="*/ 853 w 853"/>
                <a:gd name="T5" fmla="*/ 0 h 493"/>
                <a:gd name="T6" fmla="*/ 853 w 853"/>
                <a:gd name="T7" fmla="*/ 2 h 493"/>
                <a:gd name="T8" fmla="*/ 0 w 853"/>
                <a:gd name="T9" fmla="*/ 49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3" h="493">
                  <a:moveTo>
                    <a:pt x="0" y="493"/>
                  </a:moveTo>
                  <a:lnTo>
                    <a:pt x="0" y="493"/>
                  </a:lnTo>
                  <a:lnTo>
                    <a:pt x="853" y="0"/>
                  </a:lnTo>
                  <a:lnTo>
                    <a:pt x="853" y="2"/>
                  </a:lnTo>
                  <a:lnTo>
                    <a:pt x="0" y="493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2" name="Freeform 13">
              <a:extLst>
                <a:ext uri="{FF2B5EF4-FFF2-40B4-BE49-F238E27FC236}">
                  <a16:creationId xmlns:a16="http://schemas.microsoft.com/office/drawing/2014/main" id="{88ABDD28-5C06-4E6B-A611-4745CCF72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5288" y="779463"/>
              <a:ext cx="454025" cy="265113"/>
            </a:xfrm>
            <a:custGeom>
              <a:avLst/>
              <a:gdLst>
                <a:gd name="T0" fmla="*/ 0 w 286"/>
                <a:gd name="T1" fmla="*/ 167 h 167"/>
                <a:gd name="T2" fmla="*/ 0 w 286"/>
                <a:gd name="T3" fmla="*/ 165 h 167"/>
                <a:gd name="T4" fmla="*/ 286 w 286"/>
                <a:gd name="T5" fmla="*/ 0 h 167"/>
                <a:gd name="T6" fmla="*/ 286 w 286"/>
                <a:gd name="T7" fmla="*/ 2 h 167"/>
                <a:gd name="T8" fmla="*/ 0 w 286"/>
                <a:gd name="T9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167">
                  <a:moveTo>
                    <a:pt x="0" y="167"/>
                  </a:moveTo>
                  <a:lnTo>
                    <a:pt x="0" y="165"/>
                  </a:lnTo>
                  <a:lnTo>
                    <a:pt x="286" y="0"/>
                  </a:lnTo>
                  <a:lnTo>
                    <a:pt x="286" y="2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13" name="Agrupar 112">
            <a:extLst>
              <a:ext uri="{FF2B5EF4-FFF2-40B4-BE49-F238E27FC236}">
                <a16:creationId xmlns:a16="http://schemas.microsoft.com/office/drawing/2014/main" id="{259F04A7-D9E5-49B7-B0EC-CE9778A48818}"/>
              </a:ext>
            </a:extLst>
          </p:cNvPr>
          <p:cNvGrpSpPr/>
          <p:nvPr/>
        </p:nvGrpSpPr>
        <p:grpSpPr>
          <a:xfrm>
            <a:off x="-77070" y="0"/>
            <a:ext cx="2173256" cy="1573161"/>
            <a:chOff x="7926388" y="0"/>
            <a:chExt cx="1443038" cy="1044576"/>
          </a:xfrm>
        </p:grpSpPr>
        <p:sp>
          <p:nvSpPr>
            <p:cNvPr id="114" name="Freeform 11">
              <a:extLst>
                <a:ext uri="{FF2B5EF4-FFF2-40B4-BE49-F238E27FC236}">
                  <a16:creationId xmlns:a16="http://schemas.microsoft.com/office/drawing/2014/main" id="{B442913F-542E-400F-B7D3-4A57C8938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6388" y="198438"/>
              <a:ext cx="550863" cy="636588"/>
            </a:xfrm>
            <a:custGeom>
              <a:avLst/>
              <a:gdLst>
                <a:gd name="T0" fmla="*/ 0 w 347"/>
                <a:gd name="T1" fmla="*/ 0 h 401"/>
                <a:gd name="T2" fmla="*/ 0 w 347"/>
                <a:gd name="T3" fmla="*/ 401 h 401"/>
                <a:gd name="T4" fmla="*/ 347 w 347"/>
                <a:gd name="T5" fmla="*/ 200 h 401"/>
                <a:gd name="T6" fmla="*/ 0 w 347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401">
                  <a:moveTo>
                    <a:pt x="0" y="0"/>
                  </a:moveTo>
                  <a:lnTo>
                    <a:pt x="0" y="401"/>
                  </a:lnTo>
                  <a:lnTo>
                    <a:pt x="347" y="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C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5" name="Freeform 12">
              <a:extLst>
                <a:ext uri="{FF2B5EF4-FFF2-40B4-BE49-F238E27FC236}">
                  <a16:creationId xmlns:a16="http://schemas.microsoft.com/office/drawing/2014/main" id="{A2DDCB65-0441-4FEA-86AB-349F268D9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5288" y="0"/>
              <a:ext cx="1354138" cy="782638"/>
            </a:xfrm>
            <a:custGeom>
              <a:avLst/>
              <a:gdLst>
                <a:gd name="T0" fmla="*/ 0 w 853"/>
                <a:gd name="T1" fmla="*/ 493 h 493"/>
                <a:gd name="T2" fmla="*/ 0 w 853"/>
                <a:gd name="T3" fmla="*/ 493 h 493"/>
                <a:gd name="T4" fmla="*/ 853 w 853"/>
                <a:gd name="T5" fmla="*/ 0 h 493"/>
                <a:gd name="T6" fmla="*/ 853 w 853"/>
                <a:gd name="T7" fmla="*/ 2 h 493"/>
                <a:gd name="T8" fmla="*/ 0 w 853"/>
                <a:gd name="T9" fmla="*/ 49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3" h="493">
                  <a:moveTo>
                    <a:pt x="0" y="493"/>
                  </a:moveTo>
                  <a:lnTo>
                    <a:pt x="0" y="493"/>
                  </a:lnTo>
                  <a:lnTo>
                    <a:pt x="853" y="0"/>
                  </a:lnTo>
                  <a:lnTo>
                    <a:pt x="853" y="2"/>
                  </a:lnTo>
                  <a:lnTo>
                    <a:pt x="0" y="493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6" name="Freeform 13">
              <a:extLst>
                <a:ext uri="{FF2B5EF4-FFF2-40B4-BE49-F238E27FC236}">
                  <a16:creationId xmlns:a16="http://schemas.microsoft.com/office/drawing/2014/main" id="{645930DD-8559-48C2-B92D-9935526EB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5288" y="779463"/>
              <a:ext cx="454025" cy="265113"/>
            </a:xfrm>
            <a:custGeom>
              <a:avLst/>
              <a:gdLst>
                <a:gd name="T0" fmla="*/ 0 w 286"/>
                <a:gd name="T1" fmla="*/ 167 h 167"/>
                <a:gd name="T2" fmla="*/ 0 w 286"/>
                <a:gd name="T3" fmla="*/ 165 h 167"/>
                <a:gd name="T4" fmla="*/ 286 w 286"/>
                <a:gd name="T5" fmla="*/ 0 h 167"/>
                <a:gd name="T6" fmla="*/ 286 w 286"/>
                <a:gd name="T7" fmla="*/ 2 h 167"/>
                <a:gd name="T8" fmla="*/ 0 w 286"/>
                <a:gd name="T9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167">
                  <a:moveTo>
                    <a:pt x="0" y="167"/>
                  </a:moveTo>
                  <a:lnTo>
                    <a:pt x="0" y="165"/>
                  </a:lnTo>
                  <a:lnTo>
                    <a:pt x="286" y="0"/>
                  </a:lnTo>
                  <a:lnTo>
                    <a:pt x="286" y="2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87927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D82D617-3620-4C4F-8DA7-42D0C60376C2}"/>
              </a:ext>
            </a:extLst>
          </p:cNvPr>
          <p:cNvSpPr txBox="1"/>
          <p:nvPr/>
        </p:nvSpPr>
        <p:spPr>
          <a:xfrm>
            <a:off x="2401351" y="814093"/>
            <a:ext cx="9078554" cy="5979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Melhorias e Manutenção Preventiva e Rotineira </a:t>
            </a:r>
          </a:p>
          <a:p>
            <a:r>
              <a:rPr lang="pt-BR" sz="2800" b="1" dirty="0">
                <a:solidFill>
                  <a:srgbClr val="0070C0"/>
                </a:solidFill>
              </a:rPr>
              <a:t>das Rodovias Federais Catarinenses</a:t>
            </a:r>
          </a:p>
          <a:p>
            <a:endParaRPr lang="pt-BR" sz="1800" b="1" dirty="0">
              <a:solidFill>
                <a:srgbClr val="0070C0"/>
              </a:solidFill>
            </a:endParaRPr>
          </a:p>
          <a:p>
            <a:r>
              <a:rPr lang="pt-BR" b="1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PRESERVAÇÃO DO PATRIMÔNIO</a:t>
            </a:r>
          </a:p>
          <a:p>
            <a:endParaRPr lang="pt-BR" sz="12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1800" b="1" dirty="0">
                <a:solidFill>
                  <a:srgbClr val="0070C0"/>
                </a:solidFill>
              </a:rPr>
              <a:t>Santa Catarina possui uma malha de rodovias federais importante para a logística de suprimento e distribuição, </a:t>
            </a:r>
            <a:r>
              <a:rPr lang="pt-BR" sz="1800" dirty="0">
                <a:solidFill>
                  <a:srgbClr val="3CAE8C"/>
                </a:solidFill>
              </a:rPr>
              <a:t>permitindo o acesso tanto para a Argentina, como aos centros urbanos, de produção, aos portos e a navegação de longo curso e a cabotagem e ainda aos principais mercados domésticos. </a:t>
            </a:r>
          </a:p>
          <a:p>
            <a:pPr>
              <a:lnSpc>
                <a:spcPct val="150000"/>
              </a:lnSpc>
            </a:pPr>
            <a:r>
              <a:rPr lang="pt-BR" sz="1800" dirty="0">
                <a:solidFill>
                  <a:srgbClr val="0070C0"/>
                </a:solidFill>
              </a:rPr>
              <a:t>No contexto, </a:t>
            </a:r>
            <a:r>
              <a:rPr lang="pt-BR" sz="1800" b="1" dirty="0">
                <a:solidFill>
                  <a:srgbClr val="0070C0"/>
                </a:solidFill>
              </a:rPr>
              <a:t>esta malha viária exige investimentos em melhorias e na manutenção preventiva e rotineira. </a:t>
            </a:r>
            <a:r>
              <a:rPr lang="pt-BR" sz="1800" b="1" dirty="0">
                <a:solidFill>
                  <a:srgbClr val="3CAE8C"/>
                </a:solidFill>
              </a:rPr>
              <a:t>Programas como o CREMA do Governo Federal são essenciais para preservação deste patrimônio. </a:t>
            </a:r>
            <a:r>
              <a:rPr lang="pt-BR" sz="1800" dirty="0">
                <a:solidFill>
                  <a:srgbClr val="3CAE8C"/>
                </a:solidFill>
              </a:rPr>
              <a:t>Cabe ressaltar que medidas para o incentivo à educação no trânsito por parte do governo federal também são essenciais.</a:t>
            </a:r>
          </a:p>
        </p:txBody>
      </p:sp>
      <p:grpSp>
        <p:nvGrpSpPr>
          <p:cNvPr id="3" name="Agrupar 2"/>
          <p:cNvGrpSpPr/>
          <p:nvPr/>
        </p:nvGrpSpPr>
        <p:grpSpPr>
          <a:xfrm>
            <a:off x="9025630" y="393698"/>
            <a:ext cx="2770188" cy="358776"/>
            <a:chOff x="5969000" y="1816100"/>
            <a:chExt cx="2770188" cy="358776"/>
          </a:xfrm>
        </p:grpSpPr>
        <p:sp>
          <p:nvSpPr>
            <p:cNvPr id="4" name="Freeform 14"/>
            <p:cNvSpPr>
              <a:spLocks/>
            </p:cNvSpPr>
            <p:nvPr/>
          </p:nvSpPr>
          <p:spPr bwMode="auto">
            <a:xfrm>
              <a:off x="6834188" y="2090738"/>
              <a:ext cx="160338" cy="53975"/>
            </a:xfrm>
            <a:custGeom>
              <a:avLst/>
              <a:gdLst>
                <a:gd name="T0" fmla="*/ 94 w 101"/>
                <a:gd name="T1" fmla="*/ 34 h 34"/>
                <a:gd name="T2" fmla="*/ 101 w 101"/>
                <a:gd name="T3" fmla="*/ 11 h 34"/>
                <a:gd name="T4" fmla="*/ 101 w 101"/>
                <a:gd name="T5" fmla="*/ 11 h 34"/>
                <a:gd name="T6" fmla="*/ 101 w 101"/>
                <a:gd name="T7" fmla="*/ 7 h 34"/>
                <a:gd name="T8" fmla="*/ 98 w 101"/>
                <a:gd name="T9" fmla="*/ 6 h 34"/>
                <a:gd name="T10" fmla="*/ 56 w 101"/>
                <a:gd name="T11" fmla="*/ 0 h 34"/>
                <a:gd name="T12" fmla="*/ 56 w 101"/>
                <a:gd name="T13" fmla="*/ 0 h 34"/>
                <a:gd name="T14" fmla="*/ 45 w 101"/>
                <a:gd name="T15" fmla="*/ 0 h 34"/>
                <a:gd name="T16" fmla="*/ 2 w 101"/>
                <a:gd name="T17" fmla="*/ 6 h 34"/>
                <a:gd name="T18" fmla="*/ 2 w 101"/>
                <a:gd name="T19" fmla="*/ 6 h 34"/>
                <a:gd name="T20" fmla="*/ 0 w 101"/>
                <a:gd name="T21" fmla="*/ 7 h 34"/>
                <a:gd name="T22" fmla="*/ 0 w 101"/>
                <a:gd name="T23" fmla="*/ 11 h 34"/>
                <a:gd name="T24" fmla="*/ 7 w 101"/>
                <a:gd name="T2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" h="34">
                  <a:moveTo>
                    <a:pt x="94" y="34"/>
                  </a:moveTo>
                  <a:lnTo>
                    <a:pt x="101" y="11"/>
                  </a:lnTo>
                  <a:lnTo>
                    <a:pt x="101" y="11"/>
                  </a:lnTo>
                  <a:lnTo>
                    <a:pt x="101" y="7"/>
                  </a:lnTo>
                  <a:lnTo>
                    <a:pt x="98" y="6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5" y="0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7"/>
                  </a:lnTo>
                  <a:lnTo>
                    <a:pt x="0" y="11"/>
                  </a:lnTo>
                  <a:lnTo>
                    <a:pt x="7" y="3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" name="Freeform 15"/>
            <p:cNvSpPr>
              <a:spLocks/>
            </p:cNvSpPr>
            <p:nvPr/>
          </p:nvSpPr>
          <p:spPr bwMode="auto">
            <a:xfrm>
              <a:off x="6858000" y="2011363"/>
              <a:ext cx="114300" cy="22225"/>
            </a:xfrm>
            <a:custGeom>
              <a:avLst/>
              <a:gdLst>
                <a:gd name="T0" fmla="*/ 57 w 72"/>
                <a:gd name="T1" fmla="*/ 14 h 14"/>
                <a:gd name="T2" fmla="*/ 57 w 72"/>
                <a:gd name="T3" fmla="*/ 10 h 14"/>
                <a:gd name="T4" fmla="*/ 72 w 72"/>
                <a:gd name="T5" fmla="*/ 7 h 14"/>
                <a:gd name="T6" fmla="*/ 72 w 72"/>
                <a:gd name="T7" fmla="*/ 0 h 14"/>
                <a:gd name="T8" fmla="*/ 0 w 72"/>
                <a:gd name="T9" fmla="*/ 0 h 14"/>
                <a:gd name="T10" fmla="*/ 0 w 72"/>
                <a:gd name="T11" fmla="*/ 7 h 14"/>
                <a:gd name="T12" fmla="*/ 14 w 72"/>
                <a:gd name="T13" fmla="*/ 10 h 14"/>
                <a:gd name="T14" fmla="*/ 14 w 72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4">
                  <a:moveTo>
                    <a:pt x="57" y="14"/>
                  </a:moveTo>
                  <a:lnTo>
                    <a:pt x="57" y="10"/>
                  </a:lnTo>
                  <a:lnTo>
                    <a:pt x="72" y="7"/>
                  </a:lnTo>
                  <a:lnTo>
                    <a:pt x="72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4" y="10"/>
                  </a:lnTo>
                  <a:lnTo>
                    <a:pt x="14" y="1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" name="Freeform 16"/>
            <p:cNvSpPr>
              <a:spLocks/>
            </p:cNvSpPr>
            <p:nvPr/>
          </p:nvSpPr>
          <p:spPr bwMode="auto">
            <a:xfrm>
              <a:off x="6904038" y="2001838"/>
              <a:ext cx="19050" cy="9525"/>
            </a:xfrm>
            <a:custGeom>
              <a:avLst/>
              <a:gdLst>
                <a:gd name="T0" fmla="*/ 0 w 12"/>
                <a:gd name="T1" fmla="*/ 0 h 6"/>
                <a:gd name="T2" fmla="*/ 0 w 12"/>
                <a:gd name="T3" fmla="*/ 6 h 6"/>
                <a:gd name="T4" fmla="*/ 12 w 12"/>
                <a:gd name="T5" fmla="*/ 6 h 6"/>
                <a:gd name="T6" fmla="*/ 12 w 12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0" y="6"/>
                  </a:lnTo>
                  <a:lnTo>
                    <a:pt x="12" y="6"/>
                  </a:lnTo>
                  <a:lnTo>
                    <a:pt x="12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Line 17"/>
            <p:cNvSpPr>
              <a:spLocks noChangeShapeType="1"/>
            </p:cNvSpPr>
            <p:nvPr/>
          </p:nvSpPr>
          <p:spPr bwMode="auto">
            <a:xfrm>
              <a:off x="6915150" y="2093913"/>
              <a:ext cx="0" cy="2540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auto">
            <a:xfrm>
              <a:off x="6932613" y="2108200"/>
              <a:ext cx="11113" cy="14288"/>
            </a:xfrm>
            <a:custGeom>
              <a:avLst/>
              <a:gdLst>
                <a:gd name="T0" fmla="*/ 7 w 7"/>
                <a:gd name="T1" fmla="*/ 4 h 9"/>
                <a:gd name="T2" fmla="*/ 7 w 7"/>
                <a:gd name="T3" fmla="*/ 4 h 9"/>
                <a:gd name="T4" fmla="*/ 5 w 7"/>
                <a:gd name="T5" fmla="*/ 7 h 9"/>
                <a:gd name="T6" fmla="*/ 3 w 7"/>
                <a:gd name="T7" fmla="*/ 9 h 9"/>
                <a:gd name="T8" fmla="*/ 3 w 7"/>
                <a:gd name="T9" fmla="*/ 9 h 9"/>
                <a:gd name="T10" fmla="*/ 1 w 7"/>
                <a:gd name="T11" fmla="*/ 7 h 9"/>
                <a:gd name="T12" fmla="*/ 0 w 7"/>
                <a:gd name="T13" fmla="*/ 4 h 9"/>
                <a:gd name="T14" fmla="*/ 0 w 7"/>
                <a:gd name="T15" fmla="*/ 4 h 9"/>
                <a:gd name="T16" fmla="*/ 1 w 7"/>
                <a:gd name="T17" fmla="*/ 0 h 9"/>
                <a:gd name="T18" fmla="*/ 3 w 7"/>
                <a:gd name="T19" fmla="*/ 0 h 9"/>
                <a:gd name="T20" fmla="*/ 3 w 7"/>
                <a:gd name="T21" fmla="*/ 0 h 9"/>
                <a:gd name="T22" fmla="*/ 5 w 7"/>
                <a:gd name="T23" fmla="*/ 0 h 9"/>
                <a:gd name="T24" fmla="*/ 7 w 7"/>
                <a:gd name="T25" fmla="*/ 4 h 9"/>
                <a:gd name="T26" fmla="*/ 7 w 7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9">
                  <a:moveTo>
                    <a:pt x="7" y="4"/>
                  </a:moveTo>
                  <a:lnTo>
                    <a:pt x="7" y="4"/>
                  </a:lnTo>
                  <a:lnTo>
                    <a:pt x="5" y="7"/>
                  </a:lnTo>
                  <a:lnTo>
                    <a:pt x="3" y="9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Freeform 19"/>
            <p:cNvSpPr>
              <a:spLocks/>
            </p:cNvSpPr>
            <p:nvPr/>
          </p:nvSpPr>
          <p:spPr bwMode="auto">
            <a:xfrm>
              <a:off x="6886575" y="2108200"/>
              <a:ext cx="7938" cy="14288"/>
            </a:xfrm>
            <a:custGeom>
              <a:avLst/>
              <a:gdLst>
                <a:gd name="T0" fmla="*/ 5 w 5"/>
                <a:gd name="T1" fmla="*/ 4 h 9"/>
                <a:gd name="T2" fmla="*/ 5 w 5"/>
                <a:gd name="T3" fmla="*/ 4 h 9"/>
                <a:gd name="T4" fmla="*/ 5 w 5"/>
                <a:gd name="T5" fmla="*/ 7 h 9"/>
                <a:gd name="T6" fmla="*/ 1 w 5"/>
                <a:gd name="T7" fmla="*/ 9 h 9"/>
                <a:gd name="T8" fmla="*/ 1 w 5"/>
                <a:gd name="T9" fmla="*/ 9 h 9"/>
                <a:gd name="T10" fmla="*/ 0 w 5"/>
                <a:gd name="T11" fmla="*/ 7 h 9"/>
                <a:gd name="T12" fmla="*/ 0 w 5"/>
                <a:gd name="T13" fmla="*/ 4 h 9"/>
                <a:gd name="T14" fmla="*/ 0 w 5"/>
                <a:gd name="T15" fmla="*/ 4 h 9"/>
                <a:gd name="T16" fmla="*/ 0 w 5"/>
                <a:gd name="T17" fmla="*/ 0 h 9"/>
                <a:gd name="T18" fmla="*/ 1 w 5"/>
                <a:gd name="T19" fmla="*/ 0 h 9"/>
                <a:gd name="T20" fmla="*/ 1 w 5"/>
                <a:gd name="T21" fmla="*/ 0 h 9"/>
                <a:gd name="T22" fmla="*/ 5 w 5"/>
                <a:gd name="T23" fmla="*/ 0 h 9"/>
                <a:gd name="T24" fmla="*/ 5 w 5"/>
                <a:gd name="T25" fmla="*/ 4 h 9"/>
                <a:gd name="T26" fmla="*/ 5 w 5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9">
                  <a:moveTo>
                    <a:pt x="5" y="4"/>
                  </a:moveTo>
                  <a:lnTo>
                    <a:pt x="5" y="4"/>
                  </a:lnTo>
                  <a:lnTo>
                    <a:pt x="5" y="7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" name="Freeform 20"/>
            <p:cNvSpPr>
              <a:spLocks/>
            </p:cNvSpPr>
            <p:nvPr/>
          </p:nvSpPr>
          <p:spPr bwMode="auto">
            <a:xfrm>
              <a:off x="6831013" y="2154238"/>
              <a:ext cx="163513" cy="11113"/>
            </a:xfrm>
            <a:custGeom>
              <a:avLst/>
              <a:gdLst>
                <a:gd name="T0" fmla="*/ 0 w 103"/>
                <a:gd name="T1" fmla="*/ 7 h 7"/>
                <a:gd name="T2" fmla="*/ 9 w 103"/>
                <a:gd name="T3" fmla="*/ 4 h 7"/>
                <a:gd name="T4" fmla="*/ 9 w 103"/>
                <a:gd name="T5" fmla="*/ 4 h 7"/>
                <a:gd name="T6" fmla="*/ 18 w 103"/>
                <a:gd name="T7" fmla="*/ 0 h 7"/>
                <a:gd name="T8" fmla="*/ 29 w 103"/>
                <a:gd name="T9" fmla="*/ 0 h 7"/>
                <a:gd name="T10" fmla="*/ 40 w 103"/>
                <a:gd name="T11" fmla="*/ 0 h 7"/>
                <a:gd name="T12" fmla="*/ 51 w 103"/>
                <a:gd name="T13" fmla="*/ 2 h 7"/>
                <a:gd name="T14" fmla="*/ 56 w 103"/>
                <a:gd name="T15" fmla="*/ 4 h 7"/>
                <a:gd name="T16" fmla="*/ 56 w 103"/>
                <a:gd name="T17" fmla="*/ 4 h 7"/>
                <a:gd name="T18" fmla="*/ 67 w 103"/>
                <a:gd name="T19" fmla="*/ 5 h 7"/>
                <a:gd name="T20" fmla="*/ 78 w 103"/>
                <a:gd name="T21" fmla="*/ 7 h 7"/>
                <a:gd name="T22" fmla="*/ 87 w 103"/>
                <a:gd name="T23" fmla="*/ 5 h 7"/>
                <a:gd name="T24" fmla="*/ 98 w 103"/>
                <a:gd name="T25" fmla="*/ 4 h 7"/>
                <a:gd name="T26" fmla="*/ 103 w 103"/>
                <a:gd name="T2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7">
                  <a:moveTo>
                    <a:pt x="0" y="7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0"/>
                  </a:lnTo>
                  <a:lnTo>
                    <a:pt x="51" y="2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7" y="5"/>
                  </a:lnTo>
                  <a:lnTo>
                    <a:pt x="78" y="7"/>
                  </a:lnTo>
                  <a:lnTo>
                    <a:pt x="87" y="5"/>
                  </a:lnTo>
                  <a:lnTo>
                    <a:pt x="98" y="4"/>
                  </a:lnTo>
                  <a:lnTo>
                    <a:pt x="103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Line 21"/>
            <p:cNvSpPr>
              <a:spLocks noChangeShapeType="1"/>
            </p:cNvSpPr>
            <p:nvPr/>
          </p:nvSpPr>
          <p:spPr bwMode="auto">
            <a:xfrm>
              <a:off x="6929438" y="2073275"/>
              <a:ext cx="31750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6961188" y="2073275"/>
              <a:ext cx="30163" cy="14288"/>
            </a:xfrm>
            <a:custGeom>
              <a:avLst/>
              <a:gdLst>
                <a:gd name="T0" fmla="*/ 0 w 19"/>
                <a:gd name="T1" fmla="*/ 6 h 9"/>
                <a:gd name="T2" fmla="*/ 0 w 19"/>
                <a:gd name="T3" fmla="*/ 0 h 9"/>
                <a:gd name="T4" fmla="*/ 19 w 19"/>
                <a:gd name="T5" fmla="*/ 0 h 9"/>
                <a:gd name="T6" fmla="*/ 19 w 19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9">
                  <a:moveTo>
                    <a:pt x="0" y="6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6897688" y="2073275"/>
              <a:ext cx="31750" cy="6350"/>
            </a:xfrm>
            <a:custGeom>
              <a:avLst/>
              <a:gdLst>
                <a:gd name="T0" fmla="*/ 0 w 20"/>
                <a:gd name="T1" fmla="*/ 0 h 4"/>
                <a:gd name="T2" fmla="*/ 20 w 20"/>
                <a:gd name="T3" fmla="*/ 0 h 4"/>
                <a:gd name="T4" fmla="*/ 20 w 2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">
                  <a:moveTo>
                    <a:pt x="0" y="0"/>
                  </a:moveTo>
                  <a:lnTo>
                    <a:pt x="20" y="0"/>
                  </a:lnTo>
                  <a:lnTo>
                    <a:pt x="20" y="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6865938" y="2073275"/>
              <a:ext cx="31750" cy="6350"/>
            </a:xfrm>
            <a:custGeom>
              <a:avLst/>
              <a:gdLst>
                <a:gd name="T0" fmla="*/ 0 w 20"/>
                <a:gd name="T1" fmla="*/ 0 h 4"/>
                <a:gd name="T2" fmla="*/ 20 w 20"/>
                <a:gd name="T3" fmla="*/ 0 h 4"/>
                <a:gd name="T4" fmla="*/ 20 w 2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">
                  <a:moveTo>
                    <a:pt x="0" y="0"/>
                  </a:moveTo>
                  <a:lnTo>
                    <a:pt x="20" y="0"/>
                  </a:lnTo>
                  <a:lnTo>
                    <a:pt x="20" y="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6834188" y="2073275"/>
              <a:ext cx="31750" cy="14288"/>
            </a:xfrm>
            <a:custGeom>
              <a:avLst/>
              <a:gdLst>
                <a:gd name="T0" fmla="*/ 0 w 20"/>
                <a:gd name="T1" fmla="*/ 9 h 9"/>
                <a:gd name="T2" fmla="*/ 0 w 20"/>
                <a:gd name="T3" fmla="*/ 0 h 9"/>
                <a:gd name="T4" fmla="*/ 20 w 20"/>
                <a:gd name="T5" fmla="*/ 0 h 9"/>
                <a:gd name="T6" fmla="*/ 20 w 20"/>
                <a:gd name="T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9">
                  <a:moveTo>
                    <a:pt x="0" y="9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6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Line 26"/>
            <p:cNvSpPr>
              <a:spLocks noChangeShapeType="1"/>
            </p:cNvSpPr>
            <p:nvPr/>
          </p:nvSpPr>
          <p:spPr bwMode="auto">
            <a:xfrm>
              <a:off x="6929438" y="2041525"/>
              <a:ext cx="31750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Freeform 27"/>
            <p:cNvSpPr>
              <a:spLocks/>
            </p:cNvSpPr>
            <p:nvPr/>
          </p:nvSpPr>
          <p:spPr bwMode="auto">
            <a:xfrm>
              <a:off x="6961188" y="2041525"/>
              <a:ext cx="30163" cy="31750"/>
            </a:xfrm>
            <a:custGeom>
              <a:avLst/>
              <a:gdLst>
                <a:gd name="T0" fmla="*/ 0 w 19"/>
                <a:gd name="T1" fmla="*/ 20 h 20"/>
                <a:gd name="T2" fmla="*/ 0 w 19"/>
                <a:gd name="T3" fmla="*/ 0 h 20"/>
                <a:gd name="T4" fmla="*/ 19 w 19"/>
                <a:gd name="T5" fmla="*/ 0 h 20"/>
                <a:gd name="T6" fmla="*/ 19 w 19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">
                  <a:moveTo>
                    <a:pt x="0" y="2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6897688" y="2041525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0 h 20"/>
                <a:gd name="T4" fmla="*/ 2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Freeform 29"/>
            <p:cNvSpPr>
              <a:spLocks/>
            </p:cNvSpPr>
            <p:nvPr/>
          </p:nvSpPr>
          <p:spPr bwMode="auto">
            <a:xfrm>
              <a:off x="6865938" y="2041525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0 h 20"/>
                <a:gd name="T4" fmla="*/ 2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Freeform 30"/>
            <p:cNvSpPr>
              <a:spLocks/>
            </p:cNvSpPr>
            <p:nvPr/>
          </p:nvSpPr>
          <p:spPr bwMode="auto">
            <a:xfrm>
              <a:off x="6834188" y="2041525"/>
              <a:ext cx="31750" cy="31750"/>
            </a:xfrm>
            <a:custGeom>
              <a:avLst/>
              <a:gdLst>
                <a:gd name="T0" fmla="*/ 0 w 20"/>
                <a:gd name="T1" fmla="*/ 20 h 20"/>
                <a:gd name="T2" fmla="*/ 0 w 20"/>
                <a:gd name="T3" fmla="*/ 0 h 20"/>
                <a:gd name="T4" fmla="*/ 20 w 20"/>
                <a:gd name="T5" fmla="*/ 0 h 20"/>
                <a:gd name="T6" fmla="*/ 20 w 20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2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Freeform 31"/>
            <p:cNvSpPr>
              <a:spLocks/>
            </p:cNvSpPr>
            <p:nvPr/>
          </p:nvSpPr>
          <p:spPr bwMode="auto">
            <a:xfrm>
              <a:off x="7118350" y="2087563"/>
              <a:ext cx="39688" cy="26988"/>
            </a:xfrm>
            <a:custGeom>
              <a:avLst/>
              <a:gdLst>
                <a:gd name="T0" fmla="*/ 25 w 25"/>
                <a:gd name="T1" fmla="*/ 9 h 17"/>
                <a:gd name="T2" fmla="*/ 0 w 25"/>
                <a:gd name="T3" fmla="*/ 0 h 17"/>
                <a:gd name="T4" fmla="*/ 0 w 25"/>
                <a:gd name="T5" fmla="*/ 9 h 17"/>
                <a:gd name="T6" fmla="*/ 13 w 25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7">
                  <a:moveTo>
                    <a:pt x="25" y="9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13" y="17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Freeform 32"/>
            <p:cNvSpPr>
              <a:spLocks/>
            </p:cNvSpPr>
            <p:nvPr/>
          </p:nvSpPr>
          <p:spPr bwMode="auto">
            <a:xfrm>
              <a:off x="7118350" y="2005013"/>
              <a:ext cx="103188" cy="71438"/>
            </a:xfrm>
            <a:custGeom>
              <a:avLst/>
              <a:gdLst>
                <a:gd name="T0" fmla="*/ 65 w 65"/>
                <a:gd name="T1" fmla="*/ 23 h 45"/>
                <a:gd name="T2" fmla="*/ 0 w 65"/>
                <a:gd name="T3" fmla="*/ 0 h 45"/>
                <a:gd name="T4" fmla="*/ 0 w 65"/>
                <a:gd name="T5" fmla="*/ 11 h 45"/>
                <a:gd name="T6" fmla="*/ 27 w 65"/>
                <a:gd name="T7" fmla="*/ 31 h 45"/>
                <a:gd name="T8" fmla="*/ 43 w 65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5">
                  <a:moveTo>
                    <a:pt x="65" y="23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27" y="31"/>
                  </a:lnTo>
                  <a:lnTo>
                    <a:pt x="43" y="4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Freeform 33"/>
            <p:cNvSpPr>
              <a:spLocks/>
            </p:cNvSpPr>
            <p:nvPr/>
          </p:nvSpPr>
          <p:spPr bwMode="auto">
            <a:xfrm>
              <a:off x="7169150" y="2125663"/>
              <a:ext cx="26988" cy="39688"/>
            </a:xfrm>
            <a:custGeom>
              <a:avLst/>
              <a:gdLst>
                <a:gd name="T0" fmla="*/ 0 w 17"/>
                <a:gd name="T1" fmla="*/ 12 h 25"/>
                <a:gd name="T2" fmla="*/ 8 w 17"/>
                <a:gd name="T3" fmla="*/ 25 h 25"/>
                <a:gd name="T4" fmla="*/ 17 w 17"/>
                <a:gd name="T5" fmla="*/ 25 h 25"/>
                <a:gd name="T6" fmla="*/ 8 w 17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5">
                  <a:moveTo>
                    <a:pt x="0" y="12"/>
                  </a:moveTo>
                  <a:lnTo>
                    <a:pt x="8" y="25"/>
                  </a:lnTo>
                  <a:lnTo>
                    <a:pt x="17" y="25"/>
                  </a:lnTo>
                  <a:lnTo>
                    <a:pt x="8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Freeform 34"/>
            <p:cNvSpPr>
              <a:spLocks/>
            </p:cNvSpPr>
            <p:nvPr/>
          </p:nvSpPr>
          <p:spPr bwMode="auto">
            <a:xfrm>
              <a:off x="7221538" y="2001838"/>
              <a:ext cx="60325" cy="60325"/>
            </a:xfrm>
            <a:custGeom>
              <a:avLst/>
              <a:gdLst>
                <a:gd name="T0" fmla="*/ 0 w 38"/>
                <a:gd name="T1" fmla="*/ 25 h 38"/>
                <a:gd name="T2" fmla="*/ 20 w 38"/>
                <a:gd name="T3" fmla="*/ 4 h 38"/>
                <a:gd name="T4" fmla="*/ 20 w 38"/>
                <a:gd name="T5" fmla="*/ 4 h 38"/>
                <a:gd name="T6" fmla="*/ 23 w 38"/>
                <a:gd name="T7" fmla="*/ 2 h 38"/>
                <a:gd name="T8" fmla="*/ 29 w 38"/>
                <a:gd name="T9" fmla="*/ 0 h 38"/>
                <a:gd name="T10" fmla="*/ 33 w 38"/>
                <a:gd name="T11" fmla="*/ 0 h 38"/>
                <a:gd name="T12" fmla="*/ 36 w 38"/>
                <a:gd name="T13" fmla="*/ 2 h 38"/>
                <a:gd name="T14" fmla="*/ 36 w 38"/>
                <a:gd name="T15" fmla="*/ 2 h 38"/>
                <a:gd name="T16" fmla="*/ 36 w 38"/>
                <a:gd name="T17" fmla="*/ 2 h 38"/>
                <a:gd name="T18" fmla="*/ 38 w 38"/>
                <a:gd name="T19" fmla="*/ 6 h 38"/>
                <a:gd name="T20" fmla="*/ 38 w 38"/>
                <a:gd name="T21" fmla="*/ 9 h 38"/>
                <a:gd name="T22" fmla="*/ 36 w 38"/>
                <a:gd name="T23" fmla="*/ 15 h 38"/>
                <a:gd name="T24" fmla="*/ 34 w 38"/>
                <a:gd name="T25" fmla="*/ 18 h 38"/>
                <a:gd name="T26" fmla="*/ 13 w 38"/>
                <a:gd name="T2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38">
                  <a:moveTo>
                    <a:pt x="0" y="25"/>
                  </a:moveTo>
                  <a:lnTo>
                    <a:pt x="20" y="4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8" y="6"/>
                  </a:lnTo>
                  <a:lnTo>
                    <a:pt x="38" y="9"/>
                  </a:lnTo>
                  <a:lnTo>
                    <a:pt x="36" y="15"/>
                  </a:lnTo>
                  <a:lnTo>
                    <a:pt x="34" y="18"/>
                  </a:lnTo>
                  <a:lnTo>
                    <a:pt x="13" y="38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7138988" y="2068513"/>
              <a:ext cx="53975" cy="76200"/>
            </a:xfrm>
            <a:custGeom>
              <a:avLst/>
              <a:gdLst>
                <a:gd name="T0" fmla="*/ 32 w 34"/>
                <a:gd name="T1" fmla="*/ 29 h 48"/>
                <a:gd name="T2" fmla="*/ 29 w 34"/>
                <a:gd name="T3" fmla="*/ 32 h 48"/>
                <a:gd name="T4" fmla="*/ 29 w 34"/>
                <a:gd name="T5" fmla="*/ 32 h 48"/>
                <a:gd name="T6" fmla="*/ 14 w 34"/>
                <a:gd name="T7" fmla="*/ 43 h 48"/>
                <a:gd name="T8" fmla="*/ 5 w 34"/>
                <a:gd name="T9" fmla="*/ 48 h 48"/>
                <a:gd name="T10" fmla="*/ 3 w 34"/>
                <a:gd name="T11" fmla="*/ 48 h 48"/>
                <a:gd name="T12" fmla="*/ 0 w 34"/>
                <a:gd name="T13" fmla="*/ 48 h 48"/>
                <a:gd name="T14" fmla="*/ 0 w 34"/>
                <a:gd name="T15" fmla="*/ 48 h 48"/>
                <a:gd name="T16" fmla="*/ 0 w 34"/>
                <a:gd name="T17" fmla="*/ 48 h 48"/>
                <a:gd name="T18" fmla="*/ 0 w 34"/>
                <a:gd name="T19" fmla="*/ 45 h 48"/>
                <a:gd name="T20" fmla="*/ 0 w 34"/>
                <a:gd name="T21" fmla="*/ 41 h 48"/>
                <a:gd name="T22" fmla="*/ 5 w 34"/>
                <a:gd name="T23" fmla="*/ 34 h 48"/>
                <a:gd name="T24" fmla="*/ 16 w 34"/>
                <a:gd name="T25" fmla="*/ 20 h 48"/>
                <a:gd name="T26" fmla="*/ 34 w 34"/>
                <a:gd name="T2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48">
                  <a:moveTo>
                    <a:pt x="32" y="29"/>
                  </a:moveTo>
                  <a:lnTo>
                    <a:pt x="29" y="32"/>
                  </a:lnTo>
                  <a:lnTo>
                    <a:pt x="29" y="32"/>
                  </a:lnTo>
                  <a:lnTo>
                    <a:pt x="14" y="43"/>
                  </a:lnTo>
                  <a:lnTo>
                    <a:pt x="5" y="48"/>
                  </a:lnTo>
                  <a:lnTo>
                    <a:pt x="3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1"/>
                  </a:lnTo>
                  <a:lnTo>
                    <a:pt x="5" y="34"/>
                  </a:lnTo>
                  <a:lnTo>
                    <a:pt x="16" y="20"/>
                  </a:lnTo>
                  <a:lnTo>
                    <a:pt x="3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Freeform 36"/>
            <p:cNvSpPr>
              <a:spLocks/>
            </p:cNvSpPr>
            <p:nvPr/>
          </p:nvSpPr>
          <p:spPr bwMode="auto">
            <a:xfrm>
              <a:off x="7204075" y="2073275"/>
              <a:ext cx="77788" cy="12700"/>
            </a:xfrm>
            <a:custGeom>
              <a:avLst/>
              <a:gdLst>
                <a:gd name="T0" fmla="*/ 49 w 49"/>
                <a:gd name="T1" fmla="*/ 6 h 8"/>
                <a:gd name="T2" fmla="*/ 27 w 49"/>
                <a:gd name="T3" fmla="*/ 0 h 8"/>
                <a:gd name="T4" fmla="*/ 0 w 49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" h="8">
                  <a:moveTo>
                    <a:pt x="49" y="6"/>
                  </a:moveTo>
                  <a:lnTo>
                    <a:pt x="27" y="0"/>
                  </a:lnTo>
                  <a:lnTo>
                    <a:pt x="0" y="8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Freeform 37"/>
            <p:cNvSpPr>
              <a:spLocks/>
            </p:cNvSpPr>
            <p:nvPr/>
          </p:nvSpPr>
          <p:spPr bwMode="auto">
            <a:xfrm>
              <a:off x="7229475" y="2085975"/>
              <a:ext cx="52388" cy="11113"/>
            </a:xfrm>
            <a:custGeom>
              <a:avLst/>
              <a:gdLst>
                <a:gd name="T0" fmla="*/ 0 w 33"/>
                <a:gd name="T1" fmla="*/ 5 h 7"/>
                <a:gd name="T2" fmla="*/ 6 w 33"/>
                <a:gd name="T3" fmla="*/ 7 h 7"/>
                <a:gd name="T4" fmla="*/ 33 w 3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7">
                  <a:moveTo>
                    <a:pt x="0" y="5"/>
                  </a:moveTo>
                  <a:lnTo>
                    <a:pt x="6" y="7"/>
                  </a:lnTo>
                  <a:lnTo>
                    <a:pt x="33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Freeform 38"/>
            <p:cNvSpPr>
              <a:spLocks/>
            </p:cNvSpPr>
            <p:nvPr/>
          </p:nvSpPr>
          <p:spPr bwMode="auto">
            <a:xfrm>
              <a:off x="7204075" y="2082800"/>
              <a:ext cx="77788" cy="61913"/>
            </a:xfrm>
            <a:custGeom>
              <a:avLst/>
              <a:gdLst>
                <a:gd name="T0" fmla="*/ 0 w 49"/>
                <a:gd name="T1" fmla="*/ 2 h 39"/>
                <a:gd name="T2" fmla="*/ 0 w 49"/>
                <a:gd name="T3" fmla="*/ 32 h 39"/>
                <a:gd name="T4" fmla="*/ 22 w 49"/>
                <a:gd name="T5" fmla="*/ 39 h 39"/>
                <a:gd name="T6" fmla="*/ 49 w 49"/>
                <a:gd name="T7" fmla="*/ 32 h 39"/>
                <a:gd name="T8" fmla="*/ 49 w 49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9">
                  <a:moveTo>
                    <a:pt x="0" y="2"/>
                  </a:moveTo>
                  <a:lnTo>
                    <a:pt x="0" y="32"/>
                  </a:lnTo>
                  <a:lnTo>
                    <a:pt x="22" y="39"/>
                  </a:lnTo>
                  <a:lnTo>
                    <a:pt x="49" y="32"/>
                  </a:lnTo>
                  <a:lnTo>
                    <a:pt x="49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Line 39"/>
            <p:cNvSpPr>
              <a:spLocks noChangeShapeType="1"/>
            </p:cNvSpPr>
            <p:nvPr/>
          </p:nvSpPr>
          <p:spPr bwMode="auto">
            <a:xfrm>
              <a:off x="7239000" y="2097088"/>
              <a:ext cx="0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Line 40"/>
            <p:cNvSpPr>
              <a:spLocks noChangeShapeType="1"/>
            </p:cNvSpPr>
            <p:nvPr/>
          </p:nvSpPr>
          <p:spPr bwMode="auto">
            <a:xfrm flipV="1">
              <a:off x="7261225" y="2122488"/>
              <a:ext cx="9525" cy="317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Line 41"/>
            <p:cNvSpPr>
              <a:spLocks noChangeShapeType="1"/>
            </p:cNvSpPr>
            <p:nvPr/>
          </p:nvSpPr>
          <p:spPr bwMode="auto">
            <a:xfrm>
              <a:off x="6340475" y="2160588"/>
              <a:ext cx="49213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2" name="Line 42"/>
            <p:cNvSpPr>
              <a:spLocks noChangeShapeType="1"/>
            </p:cNvSpPr>
            <p:nvPr/>
          </p:nvSpPr>
          <p:spPr bwMode="auto">
            <a:xfrm>
              <a:off x="6396038" y="2143125"/>
              <a:ext cx="11113" cy="2222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3" name="Line 43"/>
            <p:cNvSpPr>
              <a:spLocks noChangeShapeType="1"/>
            </p:cNvSpPr>
            <p:nvPr/>
          </p:nvSpPr>
          <p:spPr bwMode="auto">
            <a:xfrm flipH="1">
              <a:off x="6324600" y="2143125"/>
              <a:ext cx="7938" cy="2222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4" name="Freeform 44"/>
            <p:cNvSpPr>
              <a:spLocks/>
            </p:cNvSpPr>
            <p:nvPr/>
          </p:nvSpPr>
          <p:spPr bwMode="auto">
            <a:xfrm>
              <a:off x="6353175" y="2001838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6 h 13"/>
                <a:gd name="T4" fmla="*/ 11 w 12"/>
                <a:gd name="T5" fmla="*/ 11 h 13"/>
                <a:gd name="T6" fmla="*/ 5 w 12"/>
                <a:gd name="T7" fmla="*/ 13 h 13"/>
                <a:gd name="T8" fmla="*/ 5 w 12"/>
                <a:gd name="T9" fmla="*/ 13 h 13"/>
                <a:gd name="T10" fmla="*/ 1 w 12"/>
                <a:gd name="T11" fmla="*/ 11 h 13"/>
                <a:gd name="T12" fmla="*/ 0 w 12"/>
                <a:gd name="T13" fmla="*/ 6 h 13"/>
                <a:gd name="T14" fmla="*/ 0 w 12"/>
                <a:gd name="T15" fmla="*/ 6 h 13"/>
                <a:gd name="T16" fmla="*/ 1 w 12"/>
                <a:gd name="T17" fmla="*/ 2 h 13"/>
                <a:gd name="T18" fmla="*/ 5 w 12"/>
                <a:gd name="T19" fmla="*/ 0 h 13"/>
                <a:gd name="T20" fmla="*/ 5 w 12"/>
                <a:gd name="T21" fmla="*/ 0 h 13"/>
                <a:gd name="T22" fmla="*/ 11 w 12"/>
                <a:gd name="T23" fmla="*/ 2 h 13"/>
                <a:gd name="T24" fmla="*/ 12 w 12"/>
                <a:gd name="T25" fmla="*/ 6 h 13"/>
                <a:gd name="T26" fmla="*/ 12 w 12"/>
                <a:gd name="T2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6"/>
                  </a:lnTo>
                  <a:lnTo>
                    <a:pt x="11" y="11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1" y="11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11" y="2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5" name="Freeform 45"/>
            <p:cNvSpPr>
              <a:spLocks/>
            </p:cNvSpPr>
            <p:nvPr/>
          </p:nvSpPr>
          <p:spPr bwMode="auto">
            <a:xfrm>
              <a:off x="6300788" y="2011363"/>
              <a:ext cx="123825" cy="131763"/>
            </a:xfrm>
            <a:custGeom>
              <a:avLst/>
              <a:gdLst>
                <a:gd name="T0" fmla="*/ 24 w 78"/>
                <a:gd name="T1" fmla="*/ 0 h 83"/>
                <a:gd name="T2" fmla="*/ 22 w 78"/>
                <a:gd name="T3" fmla="*/ 0 h 83"/>
                <a:gd name="T4" fmla="*/ 9 w 78"/>
                <a:gd name="T5" fmla="*/ 7 h 83"/>
                <a:gd name="T6" fmla="*/ 9 w 78"/>
                <a:gd name="T7" fmla="*/ 7 h 83"/>
                <a:gd name="T8" fmla="*/ 6 w 78"/>
                <a:gd name="T9" fmla="*/ 10 h 83"/>
                <a:gd name="T10" fmla="*/ 4 w 78"/>
                <a:gd name="T11" fmla="*/ 16 h 83"/>
                <a:gd name="T12" fmla="*/ 4 w 78"/>
                <a:gd name="T13" fmla="*/ 30 h 83"/>
                <a:gd name="T14" fmla="*/ 0 w 78"/>
                <a:gd name="T15" fmla="*/ 39 h 83"/>
                <a:gd name="T16" fmla="*/ 0 w 78"/>
                <a:gd name="T17" fmla="*/ 66 h 83"/>
                <a:gd name="T18" fmla="*/ 0 w 78"/>
                <a:gd name="T19" fmla="*/ 66 h 83"/>
                <a:gd name="T20" fmla="*/ 6 w 78"/>
                <a:gd name="T21" fmla="*/ 72 h 83"/>
                <a:gd name="T22" fmla="*/ 9 w 78"/>
                <a:gd name="T23" fmla="*/ 77 h 83"/>
                <a:gd name="T24" fmla="*/ 13 w 78"/>
                <a:gd name="T25" fmla="*/ 83 h 83"/>
                <a:gd name="T26" fmla="*/ 65 w 78"/>
                <a:gd name="T27" fmla="*/ 83 h 83"/>
                <a:gd name="T28" fmla="*/ 65 w 78"/>
                <a:gd name="T29" fmla="*/ 83 h 83"/>
                <a:gd name="T30" fmla="*/ 69 w 78"/>
                <a:gd name="T31" fmla="*/ 75 h 83"/>
                <a:gd name="T32" fmla="*/ 72 w 78"/>
                <a:gd name="T33" fmla="*/ 70 h 83"/>
                <a:gd name="T34" fmla="*/ 78 w 78"/>
                <a:gd name="T35" fmla="*/ 66 h 83"/>
                <a:gd name="T36" fmla="*/ 78 w 78"/>
                <a:gd name="T37" fmla="*/ 39 h 83"/>
                <a:gd name="T38" fmla="*/ 74 w 78"/>
                <a:gd name="T39" fmla="*/ 30 h 83"/>
                <a:gd name="T40" fmla="*/ 74 w 78"/>
                <a:gd name="T41" fmla="*/ 14 h 83"/>
                <a:gd name="T42" fmla="*/ 74 w 78"/>
                <a:gd name="T43" fmla="*/ 14 h 83"/>
                <a:gd name="T44" fmla="*/ 72 w 78"/>
                <a:gd name="T45" fmla="*/ 9 h 83"/>
                <a:gd name="T46" fmla="*/ 69 w 78"/>
                <a:gd name="T47" fmla="*/ 5 h 83"/>
                <a:gd name="T48" fmla="*/ 58 w 78"/>
                <a:gd name="T49" fmla="*/ 0 h 83"/>
                <a:gd name="T50" fmla="*/ 54 w 78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8" h="83">
                  <a:moveTo>
                    <a:pt x="24" y="0"/>
                  </a:moveTo>
                  <a:lnTo>
                    <a:pt x="22" y="0"/>
                  </a:lnTo>
                  <a:lnTo>
                    <a:pt x="9" y="7"/>
                  </a:lnTo>
                  <a:lnTo>
                    <a:pt x="9" y="7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30"/>
                  </a:lnTo>
                  <a:lnTo>
                    <a:pt x="0" y="3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9" y="77"/>
                  </a:lnTo>
                  <a:lnTo>
                    <a:pt x="13" y="83"/>
                  </a:lnTo>
                  <a:lnTo>
                    <a:pt x="65" y="83"/>
                  </a:lnTo>
                  <a:lnTo>
                    <a:pt x="65" y="83"/>
                  </a:lnTo>
                  <a:lnTo>
                    <a:pt x="69" y="75"/>
                  </a:lnTo>
                  <a:lnTo>
                    <a:pt x="72" y="70"/>
                  </a:lnTo>
                  <a:lnTo>
                    <a:pt x="78" y="66"/>
                  </a:lnTo>
                  <a:lnTo>
                    <a:pt x="78" y="39"/>
                  </a:lnTo>
                  <a:lnTo>
                    <a:pt x="74" y="30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2" y="9"/>
                  </a:lnTo>
                  <a:lnTo>
                    <a:pt x="69" y="5"/>
                  </a:lnTo>
                  <a:lnTo>
                    <a:pt x="58" y="0"/>
                  </a:lnTo>
                  <a:lnTo>
                    <a:pt x="5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6" name="Rectangle 46"/>
            <p:cNvSpPr>
              <a:spLocks noChangeArrowheads="1"/>
            </p:cNvSpPr>
            <p:nvPr/>
          </p:nvSpPr>
          <p:spPr bwMode="auto">
            <a:xfrm>
              <a:off x="6326188" y="2036763"/>
              <a:ext cx="28575" cy="14288"/>
            </a:xfrm>
            <a:prstGeom prst="rect">
              <a:avLst/>
            </a:prstGeom>
            <a:noFill/>
            <a:ln w="7938">
              <a:solidFill>
                <a:srgbClr val="2945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7" name="Rectangle 47"/>
            <p:cNvSpPr>
              <a:spLocks noChangeArrowheads="1"/>
            </p:cNvSpPr>
            <p:nvPr/>
          </p:nvSpPr>
          <p:spPr bwMode="auto">
            <a:xfrm>
              <a:off x="6370638" y="2036763"/>
              <a:ext cx="28575" cy="14288"/>
            </a:xfrm>
            <a:prstGeom prst="rect">
              <a:avLst/>
            </a:prstGeom>
            <a:noFill/>
            <a:ln w="7938">
              <a:solidFill>
                <a:srgbClr val="2945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8" name="Freeform 48"/>
            <p:cNvSpPr>
              <a:spLocks/>
            </p:cNvSpPr>
            <p:nvPr/>
          </p:nvSpPr>
          <p:spPr bwMode="auto">
            <a:xfrm>
              <a:off x="6321425" y="2065338"/>
              <a:ext cx="82550" cy="7938"/>
            </a:xfrm>
            <a:custGeom>
              <a:avLst/>
              <a:gdLst>
                <a:gd name="T0" fmla="*/ 52 w 52"/>
                <a:gd name="T1" fmla="*/ 5 h 5"/>
                <a:gd name="T2" fmla="*/ 25 w 52"/>
                <a:gd name="T3" fmla="*/ 0 h 5"/>
                <a:gd name="T4" fmla="*/ 0 w 5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5">
                  <a:moveTo>
                    <a:pt x="52" y="5"/>
                  </a:moveTo>
                  <a:lnTo>
                    <a:pt x="25" y="0"/>
                  </a:lnTo>
                  <a:lnTo>
                    <a:pt x="0" y="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9" name="Freeform 49"/>
            <p:cNvSpPr>
              <a:spLocks/>
            </p:cNvSpPr>
            <p:nvPr/>
          </p:nvSpPr>
          <p:spPr bwMode="auto">
            <a:xfrm>
              <a:off x="6354763" y="2097088"/>
              <a:ext cx="15875" cy="28575"/>
            </a:xfrm>
            <a:custGeom>
              <a:avLst/>
              <a:gdLst>
                <a:gd name="T0" fmla="*/ 4 w 10"/>
                <a:gd name="T1" fmla="*/ 18 h 18"/>
                <a:gd name="T2" fmla="*/ 4 w 10"/>
                <a:gd name="T3" fmla="*/ 18 h 18"/>
                <a:gd name="T4" fmla="*/ 4 w 10"/>
                <a:gd name="T5" fmla="*/ 18 h 18"/>
                <a:gd name="T6" fmla="*/ 0 w 10"/>
                <a:gd name="T7" fmla="*/ 16 h 18"/>
                <a:gd name="T8" fmla="*/ 0 w 10"/>
                <a:gd name="T9" fmla="*/ 12 h 18"/>
                <a:gd name="T10" fmla="*/ 0 w 10"/>
                <a:gd name="T11" fmla="*/ 5 h 18"/>
                <a:gd name="T12" fmla="*/ 0 w 10"/>
                <a:gd name="T13" fmla="*/ 5 h 18"/>
                <a:gd name="T14" fmla="*/ 0 w 10"/>
                <a:gd name="T15" fmla="*/ 2 h 18"/>
                <a:gd name="T16" fmla="*/ 4 w 10"/>
                <a:gd name="T17" fmla="*/ 0 h 18"/>
                <a:gd name="T18" fmla="*/ 4 w 10"/>
                <a:gd name="T19" fmla="*/ 0 h 18"/>
                <a:gd name="T20" fmla="*/ 4 w 10"/>
                <a:gd name="T21" fmla="*/ 0 h 18"/>
                <a:gd name="T22" fmla="*/ 8 w 10"/>
                <a:gd name="T23" fmla="*/ 2 h 18"/>
                <a:gd name="T24" fmla="*/ 10 w 10"/>
                <a:gd name="T25" fmla="*/ 5 h 18"/>
                <a:gd name="T26" fmla="*/ 10 w 10"/>
                <a:gd name="T27" fmla="*/ 12 h 18"/>
                <a:gd name="T28" fmla="*/ 10 w 10"/>
                <a:gd name="T29" fmla="*/ 12 h 18"/>
                <a:gd name="T30" fmla="*/ 8 w 10"/>
                <a:gd name="T31" fmla="*/ 16 h 18"/>
                <a:gd name="T32" fmla="*/ 4 w 10"/>
                <a:gd name="T33" fmla="*/ 18 h 18"/>
                <a:gd name="T34" fmla="*/ 4 w 10"/>
                <a:gd name="T3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8">
                  <a:moveTo>
                    <a:pt x="4" y="18"/>
                  </a:moveTo>
                  <a:lnTo>
                    <a:pt x="4" y="18"/>
                  </a:lnTo>
                  <a:lnTo>
                    <a:pt x="4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2"/>
                  </a:lnTo>
                  <a:lnTo>
                    <a:pt x="10" y="5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8" y="16"/>
                  </a:lnTo>
                  <a:lnTo>
                    <a:pt x="4" y="18"/>
                  </a:lnTo>
                  <a:lnTo>
                    <a:pt x="4" y="18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0" name="Freeform 50"/>
            <p:cNvSpPr>
              <a:spLocks/>
            </p:cNvSpPr>
            <p:nvPr/>
          </p:nvSpPr>
          <p:spPr bwMode="auto">
            <a:xfrm>
              <a:off x="6326188" y="2097088"/>
              <a:ext cx="12700" cy="31750"/>
            </a:xfrm>
            <a:custGeom>
              <a:avLst/>
              <a:gdLst>
                <a:gd name="T0" fmla="*/ 0 w 8"/>
                <a:gd name="T1" fmla="*/ 0 h 20"/>
                <a:gd name="T2" fmla="*/ 0 w 8"/>
                <a:gd name="T3" fmla="*/ 7 h 20"/>
                <a:gd name="T4" fmla="*/ 0 w 8"/>
                <a:gd name="T5" fmla="*/ 7 h 20"/>
                <a:gd name="T6" fmla="*/ 2 w 8"/>
                <a:gd name="T7" fmla="*/ 11 h 20"/>
                <a:gd name="T8" fmla="*/ 6 w 8"/>
                <a:gd name="T9" fmla="*/ 14 h 20"/>
                <a:gd name="T10" fmla="*/ 8 w 8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0">
                  <a:moveTo>
                    <a:pt x="0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6" y="14"/>
                  </a:lnTo>
                  <a:lnTo>
                    <a:pt x="8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1" name="Freeform 51"/>
            <p:cNvSpPr>
              <a:spLocks/>
            </p:cNvSpPr>
            <p:nvPr/>
          </p:nvSpPr>
          <p:spPr bwMode="auto">
            <a:xfrm>
              <a:off x="6386513" y="2097088"/>
              <a:ext cx="12700" cy="31750"/>
            </a:xfrm>
            <a:custGeom>
              <a:avLst/>
              <a:gdLst>
                <a:gd name="T0" fmla="*/ 8 w 8"/>
                <a:gd name="T1" fmla="*/ 0 h 20"/>
                <a:gd name="T2" fmla="*/ 8 w 8"/>
                <a:gd name="T3" fmla="*/ 7 h 20"/>
                <a:gd name="T4" fmla="*/ 8 w 8"/>
                <a:gd name="T5" fmla="*/ 7 h 20"/>
                <a:gd name="T6" fmla="*/ 4 w 8"/>
                <a:gd name="T7" fmla="*/ 11 h 20"/>
                <a:gd name="T8" fmla="*/ 2 w 8"/>
                <a:gd name="T9" fmla="*/ 14 h 20"/>
                <a:gd name="T10" fmla="*/ 0 w 8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0">
                  <a:moveTo>
                    <a:pt x="8" y="0"/>
                  </a:moveTo>
                  <a:lnTo>
                    <a:pt x="8" y="7"/>
                  </a:lnTo>
                  <a:lnTo>
                    <a:pt x="8" y="7"/>
                  </a:lnTo>
                  <a:lnTo>
                    <a:pt x="4" y="11"/>
                  </a:lnTo>
                  <a:lnTo>
                    <a:pt x="2" y="14"/>
                  </a:lnTo>
                  <a:lnTo>
                    <a:pt x="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2" name="Freeform 52"/>
            <p:cNvSpPr>
              <a:spLocks/>
            </p:cNvSpPr>
            <p:nvPr/>
          </p:nvSpPr>
          <p:spPr bwMode="auto">
            <a:xfrm>
              <a:off x="6278563" y="2039938"/>
              <a:ext cx="14288" cy="93663"/>
            </a:xfrm>
            <a:custGeom>
              <a:avLst/>
              <a:gdLst>
                <a:gd name="T0" fmla="*/ 9 w 9"/>
                <a:gd name="T1" fmla="*/ 0 h 59"/>
                <a:gd name="T2" fmla="*/ 0 w 9"/>
                <a:gd name="T3" fmla="*/ 7 h 59"/>
                <a:gd name="T4" fmla="*/ 0 w 9"/>
                <a:gd name="T5" fmla="*/ 57 h 59"/>
                <a:gd name="T6" fmla="*/ 9 w 9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9">
                  <a:moveTo>
                    <a:pt x="9" y="0"/>
                  </a:moveTo>
                  <a:lnTo>
                    <a:pt x="0" y="7"/>
                  </a:lnTo>
                  <a:lnTo>
                    <a:pt x="0" y="57"/>
                  </a:lnTo>
                  <a:lnTo>
                    <a:pt x="9" y="5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3" name="Freeform 53"/>
            <p:cNvSpPr>
              <a:spLocks/>
            </p:cNvSpPr>
            <p:nvPr/>
          </p:nvSpPr>
          <p:spPr bwMode="auto">
            <a:xfrm>
              <a:off x="6257925" y="2143125"/>
              <a:ext cx="49213" cy="4763"/>
            </a:xfrm>
            <a:custGeom>
              <a:avLst/>
              <a:gdLst>
                <a:gd name="T0" fmla="*/ 0 w 31"/>
                <a:gd name="T1" fmla="*/ 0 h 3"/>
                <a:gd name="T2" fmla="*/ 11 w 31"/>
                <a:gd name="T3" fmla="*/ 0 h 3"/>
                <a:gd name="T4" fmla="*/ 31 w 3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3">
                  <a:moveTo>
                    <a:pt x="0" y="0"/>
                  </a:moveTo>
                  <a:lnTo>
                    <a:pt x="11" y="0"/>
                  </a:lnTo>
                  <a:lnTo>
                    <a:pt x="31" y="3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4" name="Freeform 54"/>
            <p:cNvSpPr>
              <a:spLocks/>
            </p:cNvSpPr>
            <p:nvPr/>
          </p:nvSpPr>
          <p:spPr bwMode="auto">
            <a:xfrm>
              <a:off x="6257925" y="2055813"/>
              <a:ext cx="6350" cy="74613"/>
            </a:xfrm>
            <a:custGeom>
              <a:avLst/>
              <a:gdLst>
                <a:gd name="T0" fmla="*/ 0 w 4"/>
                <a:gd name="T1" fmla="*/ 2 h 47"/>
                <a:gd name="T2" fmla="*/ 4 w 4"/>
                <a:gd name="T3" fmla="*/ 0 h 47"/>
                <a:gd name="T4" fmla="*/ 4 w 4"/>
                <a:gd name="T5" fmla="*/ 47 h 47"/>
                <a:gd name="T6" fmla="*/ 0 w 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7">
                  <a:moveTo>
                    <a:pt x="0" y="2"/>
                  </a:moveTo>
                  <a:lnTo>
                    <a:pt x="4" y="0"/>
                  </a:lnTo>
                  <a:lnTo>
                    <a:pt x="4" y="47"/>
                  </a:lnTo>
                  <a:lnTo>
                    <a:pt x="0" y="47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5" name="Freeform 55"/>
            <p:cNvSpPr>
              <a:spLocks/>
            </p:cNvSpPr>
            <p:nvPr/>
          </p:nvSpPr>
          <p:spPr bwMode="auto">
            <a:xfrm>
              <a:off x="6588125" y="2030413"/>
              <a:ext cx="100013" cy="120650"/>
            </a:xfrm>
            <a:custGeom>
              <a:avLst/>
              <a:gdLst>
                <a:gd name="T0" fmla="*/ 63 w 63"/>
                <a:gd name="T1" fmla="*/ 69 h 76"/>
                <a:gd name="T2" fmla="*/ 63 w 63"/>
                <a:gd name="T3" fmla="*/ 71 h 76"/>
                <a:gd name="T4" fmla="*/ 63 w 63"/>
                <a:gd name="T5" fmla="*/ 71 h 76"/>
                <a:gd name="T6" fmla="*/ 61 w 63"/>
                <a:gd name="T7" fmla="*/ 74 h 76"/>
                <a:gd name="T8" fmla="*/ 58 w 63"/>
                <a:gd name="T9" fmla="*/ 76 h 76"/>
                <a:gd name="T10" fmla="*/ 5 w 63"/>
                <a:gd name="T11" fmla="*/ 76 h 76"/>
                <a:gd name="T12" fmla="*/ 5 w 63"/>
                <a:gd name="T13" fmla="*/ 76 h 76"/>
                <a:gd name="T14" fmla="*/ 2 w 63"/>
                <a:gd name="T15" fmla="*/ 74 h 76"/>
                <a:gd name="T16" fmla="*/ 0 w 63"/>
                <a:gd name="T17" fmla="*/ 71 h 76"/>
                <a:gd name="T18" fmla="*/ 0 w 63"/>
                <a:gd name="T19" fmla="*/ 69 h 76"/>
                <a:gd name="T20" fmla="*/ 12 w 63"/>
                <a:gd name="T21" fmla="*/ 69 h 76"/>
                <a:gd name="T22" fmla="*/ 12 w 63"/>
                <a:gd name="T23" fmla="*/ 69 h 76"/>
                <a:gd name="T24" fmla="*/ 14 w 63"/>
                <a:gd name="T25" fmla="*/ 67 h 76"/>
                <a:gd name="T26" fmla="*/ 14 w 63"/>
                <a:gd name="T27" fmla="*/ 65 h 76"/>
                <a:gd name="T28" fmla="*/ 12 w 63"/>
                <a:gd name="T29" fmla="*/ 62 h 76"/>
                <a:gd name="T30" fmla="*/ 12 w 63"/>
                <a:gd name="T31" fmla="*/ 62 h 76"/>
                <a:gd name="T32" fmla="*/ 11 w 63"/>
                <a:gd name="T33" fmla="*/ 60 h 76"/>
                <a:gd name="T34" fmla="*/ 9 w 63"/>
                <a:gd name="T35" fmla="*/ 60 h 76"/>
                <a:gd name="T36" fmla="*/ 0 w 63"/>
                <a:gd name="T37" fmla="*/ 60 h 76"/>
                <a:gd name="T38" fmla="*/ 0 w 63"/>
                <a:gd name="T39" fmla="*/ 7 h 76"/>
                <a:gd name="T40" fmla="*/ 0 w 63"/>
                <a:gd name="T41" fmla="*/ 7 h 76"/>
                <a:gd name="T42" fmla="*/ 2 w 63"/>
                <a:gd name="T43" fmla="*/ 4 h 76"/>
                <a:gd name="T44" fmla="*/ 5 w 63"/>
                <a:gd name="T45" fmla="*/ 2 h 76"/>
                <a:gd name="T46" fmla="*/ 5 w 63"/>
                <a:gd name="T47" fmla="*/ 2 h 76"/>
                <a:gd name="T48" fmla="*/ 12 w 63"/>
                <a:gd name="T49" fmla="*/ 0 h 76"/>
                <a:gd name="T50" fmla="*/ 32 w 63"/>
                <a:gd name="T51" fmla="*/ 0 h 76"/>
                <a:gd name="T52" fmla="*/ 32 w 63"/>
                <a:gd name="T53" fmla="*/ 0 h 76"/>
                <a:gd name="T54" fmla="*/ 50 w 63"/>
                <a:gd name="T55" fmla="*/ 0 h 76"/>
                <a:gd name="T56" fmla="*/ 58 w 63"/>
                <a:gd name="T57" fmla="*/ 2 h 76"/>
                <a:gd name="T58" fmla="*/ 58 w 63"/>
                <a:gd name="T59" fmla="*/ 2 h 76"/>
                <a:gd name="T60" fmla="*/ 61 w 63"/>
                <a:gd name="T61" fmla="*/ 4 h 76"/>
                <a:gd name="T62" fmla="*/ 63 w 63"/>
                <a:gd name="T63" fmla="*/ 7 h 76"/>
                <a:gd name="T64" fmla="*/ 63 w 63"/>
                <a:gd name="T65" fmla="*/ 60 h 76"/>
                <a:gd name="T66" fmla="*/ 54 w 63"/>
                <a:gd name="T67" fmla="*/ 60 h 76"/>
                <a:gd name="T68" fmla="*/ 54 w 63"/>
                <a:gd name="T69" fmla="*/ 60 h 76"/>
                <a:gd name="T70" fmla="*/ 52 w 63"/>
                <a:gd name="T71" fmla="*/ 60 h 76"/>
                <a:gd name="T72" fmla="*/ 50 w 63"/>
                <a:gd name="T73" fmla="*/ 62 h 76"/>
                <a:gd name="T74" fmla="*/ 49 w 63"/>
                <a:gd name="T75" fmla="*/ 65 h 76"/>
                <a:gd name="T76" fmla="*/ 49 w 63"/>
                <a:gd name="T77" fmla="*/ 65 h 76"/>
                <a:gd name="T78" fmla="*/ 50 w 63"/>
                <a:gd name="T79" fmla="*/ 67 h 76"/>
                <a:gd name="T80" fmla="*/ 52 w 63"/>
                <a:gd name="T81" fmla="*/ 69 h 76"/>
                <a:gd name="T82" fmla="*/ 63 w 63"/>
                <a:gd name="T83" fmla="*/ 6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3" h="76">
                  <a:moveTo>
                    <a:pt x="63" y="69"/>
                  </a:moveTo>
                  <a:lnTo>
                    <a:pt x="63" y="71"/>
                  </a:lnTo>
                  <a:lnTo>
                    <a:pt x="63" y="71"/>
                  </a:lnTo>
                  <a:lnTo>
                    <a:pt x="61" y="74"/>
                  </a:lnTo>
                  <a:lnTo>
                    <a:pt x="58" y="76"/>
                  </a:lnTo>
                  <a:lnTo>
                    <a:pt x="5" y="76"/>
                  </a:lnTo>
                  <a:lnTo>
                    <a:pt x="5" y="76"/>
                  </a:lnTo>
                  <a:lnTo>
                    <a:pt x="2" y="74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12" y="69"/>
                  </a:lnTo>
                  <a:lnTo>
                    <a:pt x="12" y="69"/>
                  </a:lnTo>
                  <a:lnTo>
                    <a:pt x="14" y="67"/>
                  </a:lnTo>
                  <a:lnTo>
                    <a:pt x="14" y="65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1" y="60"/>
                  </a:lnTo>
                  <a:lnTo>
                    <a:pt x="9" y="60"/>
                  </a:lnTo>
                  <a:lnTo>
                    <a:pt x="0" y="60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1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50" y="0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61" y="4"/>
                  </a:lnTo>
                  <a:lnTo>
                    <a:pt x="63" y="7"/>
                  </a:lnTo>
                  <a:lnTo>
                    <a:pt x="63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2" y="60"/>
                  </a:lnTo>
                  <a:lnTo>
                    <a:pt x="50" y="62"/>
                  </a:lnTo>
                  <a:lnTo>
                    <a:pt x="49" y="65"/>
                  </a:lnTo>
                  <a:lnTo>
                    <a:pt x="49" y="65"/>
                  </a:lnTo>
                  <a:lnTo>
                    <a:pt x="50" y="67"/>
                  </a:lnTo>
                  <a:lnTo>
                    <a:pt x="52" y="69"/>
                  </a:lnTo>
                  <a:lnTo>
                    <a:pt x="63" y="69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6" name="Freeform 56"/>
            <p:cNvSpPr>
              <a:spLocks/>
            </p:cNvSpPr>
            <p:nvPr/>
          </p:nvSpPr>
          <p:spPr bwMode="auto">
            <a:xfrm>
              <a:off x="6602413" y="2108200"/>
              <a:ext cx="74613" cy="14288"/>
            </a:xfrm>
            <a:custGeom>
              <a:avLst/>
              <a:gdLst>
                <a:gd name="T0" fmla="*/ 0 w 47"/>
                <a:gd name="T1" fmla="*/ 0 h 9"/>
                <a:gd name="T2" fmla="*/ 5 w 47"/>
                <a:gd name="T3" fmla="*/ 0 h 9"/>
                <a:gd name="T4" fmla="*/ 11 w 47"/>
                <a:gd name="T5" fmla="*/ 9 h 9"/>
                <a:gd name="T6" fmla="*/ 34 w 47"/>
                <a:gd name="T7" fmla="*/ 9 h 9"/>
                <a:gd name="T8" fmla="*/ 34 w 47"/>
                <a:gd name="T9" fmla="*/ 9 h 9"/>
                <a:gd name="T10" fmla="*/ 40 w 47"/>
                <a:gd name="T11" fmla="*/ 0 h 9"/>
                <a:gd name="T12" fmla="*/ 47 w 47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9">
                  <a:moveTo>
                    <a:pt x="0" y="0"/>
                  </a:moveTo>
                  <a:lnTo>
                    <a:pt x="5" y="0"/>
                  </a:lnTo>
                  <a:lnTo>
                    <a:pt x="11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40" y="0"/>
                  </a:lnTo>
                  <a:lnTo>
                    <a:pt x="47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7" name="Line 57"/>
            <p:cNvSpPr>
              <a:spLocks noChangeShapeType="1"/>
            </p:cNvSpPr>
            <p:nvPr/>
          </p:nvSpPr>
          <p:spPr bwMode="auto">
            <a:xfrm>
              <a:off x="6624638" y="2108200"/>
              <a:ext cx="26988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8" name="Line 58"/>
            <p:cNvSpPr>
              <a:spLocks noChangeShapeType="1"/>
            </p:cNvSpPr>
            <p:nvPr/>
          </p:nvSpPr>
          <p:spPr bwMode="auto">
            <a:xfrm>
              <a:off x="6619875" y="2097088"/>
              <a:ext cx="36513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9" name="Line 59"/>
            <p:cNvSpPr>
              <a:spLocks noChangeShapeType="1"/>
            </p:cNvSpPr>
            <p:nvPr/>
          </p:nvSpPr>
          <p:spPr bwMode="auto">
            <a:xfrm>
              <a:off x="6630988" y="2136775"/>
              <a:ext cx="14288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0" name="Freeform 60"/>
            <p:cNvSpPr>
              <a:spLocks/>
            </p:cNvSpPr>
            <p:nvPr/>
          </p:nvSpPr>
          <p:spPr bwMode="auto">
            <a:xfrm>
              <a:off x="6602413" y="2047875"/>
              <a:ext cx="74613" cy="34925"/>
            </a:xfrm>
            <a:custGeom>
              <a:avLst/>
              <a:gdLst>
                <a:gd name="T0" fmla="*/ 0 w 47"/>
                <a:gd name="T1" fmla="*/ 0 h 22"/>
                <a:gd name="T2" fmla="*/ 0 w 47"/>
                <a:gd name="T3" fmla="*/ 16 h 22"/>
                <a:gd name="T4" fmla="*/ 0 w 47"/>
                <a:gd name="T5" fmla="*/ 16 h 22"/>
                <a:gd name="T6" fmla="*/ 0 w 47"/>
                <a:gd name="T7" fmla="*/ 18 h 22"/>
                <a:gd name="T8" fmla="*/ 3 w 47"/>
                <a:gd name="T9" fmla="*/ 20 h 22"/>
                <a:gd name="T10" fmla="*/ 3 w 47"/>
                <a:gd name="T11" fmla="*/ 20 h 22"/>
                <a:gd name="T12" fmla="*/ 11 w 47"/>
                <a:gd name="T13" fmla="*/ 22 h 22"/>
                <a:gd name="T14" fmla="*/ 23 w 47"/>
                <a:gd name="T15" fmla="*/ 22 h 22"/>
                <a:gd name="T16" fmla="*/ 23 w 47"/>
                <a:gd name="T17" fmla="*/ 22 h 22"/>
                <a:gd name="T18" fmla="*/ 36 w 47"/>
                <a:gd name="T19" fmla="*/ 22 h 22"/>
                <a:gd name="T20" fmla="*/ 41 w 47"/>
                <a:gd name="T21" fmla="*/ 20 h 22"/>
                <a:gd name="T22" fmla="*/ 41 w 47"/>
                <a:gd name="T23" fmla="*/ 20 h 22"/>
                <a:gd name="T24" fmla="*/ 45 w 47"/>
                <a:gd name="T25" fmla="*/ 18 h 22"/>
                <a:gd name="T26" fmla="*/ 47 w 47"/>
                <a:gd name="T27" fmla="*/ 16 h 22"/>
                <a:gd name="T28" fmla="*/ 47 w 47"/>
                <a:gd name="T29" fmla="*/ 0 h 22"/>
                <a:gd name="T30" fmla="*/ 0 w 47"/>
                <a:gd name="T3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22">
                  <a:moveTo>
                    <a:pt x="0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11" y="22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36" y="22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5" y="18"/>
                  </a:lnTo>
                  <a:lnTo>
                    <a:pt x="47" y="16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1" name="Freeform 61"/>
            <p:cNvSpPr>
              <a:spLocks/>
            </p:cNvSpPr>
            <p:nvPr/>
          </p:nvSpPr>
          <p:spPr bwMode="auto">
            <a:xfrm>
              <a:off x="6567488" y="2047875"/>
              <a:ext cx="20638" cy="34925"/>
            </a:xfrm>
            <a:custGeom>
              <a:avLst/>
              <a:gdLst>
                <a:gd name="T0" fmla="*/ 13 w 13"/>
                <a:gd name="T1" fmla="*/ 22 h 22"/>
                <a:gd name="T2" fmla="*/ 0 w 13"/>
                <a:gd name="T3" fmla="*/ 16 h 22"/>
                <a:gd name="T4" fmla="*/ 0 w 13"/>
                <a:gd name="T5" fmla="*/ 16 h 22"/>
                <a:gd name="T6" fmla="*/ 0 w 13"/>
                <a:gd name="T7" fmla="*/ 14 h 22"/>
                <a:gd name="T8" fmla="*/ 0 w 13"/>
                <a:gd name="T9" fmla="*/ 2 h 22"/>
                <a:gd name="T10" fmla="*/ 0 w 13"/>
                <a:gd name="T11" fmla="*/ 2 h 22"/>
                <a:gd name="T12" fmla="*/ 2 w 13"/>
                <a:gd name="T13" fmla="*/ 0 h 22"/>
                <a:gd name="T14" fmla="*/ 6 w 1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2">
                  <a:moveTo>
                    <a:pt x="13" y="22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2" name="Freeform 62"/>
            <p:cNvSpPr>
              <a:spLocks/>
            </p:cNvSpPr>
            <p:nvPr/>
          </p:nvSpPr>
          <p:spPr bwMode="auto">
            <a:xfrm>
              <a:off x="6688138" y="2047875"/>
              <a:ext cx="20638" cy="34925"/>
            </a:xfrm>
            <a:custGeom>
              <a:avLst/>
              <a:gdLst>
                <a:gd name="T0" fmla="*/ 0 w 13"/>
                <a:gd name="T1" fmla="*/ 22 h 22"/>
                <a:gd name="T2" fmla="*/ 13 w 13"/>
                <a:gd name="T3" fmla="*/ 16 h 22"/>
                <a:gd name="T4" fmla="*/ 13 w 13"/>
                <a:gd name="T5" fmla="*/ 16 h 22"/>
                <a:gd name="T6" fmla="*/ 13 w 13"/>
                <a:gd name="T7" fmla="*/ 14 h 22"/>
                <a:gd name="T8" fmla="*/ 13 w 13"/>
                <a:gd name="T9" fmla="*/ 2 h 22"/>
                <a:gd name="T10" fmla="*/ 13 w 13"/>
                <a:gd name="T11" fmla="*/ 2 h 22"/>
                <a:gd name="T12" fmla="*/ 13 w 13"/>
                <a:gd name="T13" fmla="*/ 0 h 22"/>
                <a:gd name="T14" fmla="*/ 7 w 1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2">
                  <a:moveTo>
                    <a:pt x="0" y="22"/>
                  </a:moveTo>
                  <a:lnTo>
                    <a:pt x="13" y="16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7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3" name="Freeform 63"/>
            <p:cNvSpPr>
              <a:spLocks/>
            </p:cNvSpPr>
            <p:nvPr/>
          </p:nvSpPr>
          <p:spPr bwMode="auto">
            <a:xfrm>
              <a:off x="6592888" y="2151063"/>
              <a:ext cx="23813" cy="11113"/>
            </a:xfrm>
            <a:custGeom>
              <a:avLst/>
              <a:gdLst>
                <a:gd name="T0" fmla="*/ 0 w 15"/>
                <a:gd name="T1" fmla="*/ 0 h 7"/>
                <a:gd name="T2" fmla="*/ 0 w 15"/>
                <a:gd name="T3" fmla="*/ 6 h 7"/>
                <a:gd name="T4" fmla="*/ 0 w 15"/>
                <a:gd name="T5" fmla="*/ 6 h 7"/>
                <a:gd name="T6" fmla="*/ 0 w 15"/>
                <a:gd name="T7" fmla="*/ 7 h 7"/>
                <a:gd name="T8" fmla="*/ 2 w 15"/>
                <a:gd name="T9" fmla="*/ 7 h 7"/>
                <a:gd name="T10" fmla="*/ 13 w 15"/>
                <a:gd name="T11" fmla="*/ 7 h 7"/>
                <a:gd name="T12" fmla="*/ 13 w 15"/>
                <a:gd name="T13" fmla="*/ 7 h 7"/>
                <a:gd name="T14" fmla="*/ 15 w 15"/>
                <a:gd name="T15" fmla="*/ 7 h 7"/>
                <a:gd name="T16" fmla="*/ 15 w 15"/>
                <a:gd name="T17" fmla="*/ 6 h 7"/>
                <a:gd name="T18" fmla="*/ 15 w 15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4" name="Freeform 64"/>
            <p:cNvSpPr>
              <a:spLocks/>
            </p:cNvSpPr>
            <p:nvPr/>
          </p:nvSpPr>
          <p:spPr bwMode="auto">
            <a:xfrm>
              <a:off x="6659563" y="2151063"/>
              <a:ext cx="22225" cy="11113"/>
            </a:xfrm>
            <a:custGeom>
              <a:avLst/>
              <a:gdLst>
                <a:gd name="T0" fmla="*/ 0 w 14"/>
                <a:gd name="T1" fmla="*/ 0 h 7"/>
                <a:gd name="T2" fmla="*/ 0 w 14"/>
                <a:gd name="T3" fmla="*/ 6 h 7"/>
                <a:gd name="T4" fmla="*/ 0 w 14"/>
                <a:gd name="T5" fmla="*/ 6 h 7"/>
                <a:gd name="T6" fmla="*/ 0 w 14"/>
                <a:gd name="T7" fmla="*/ 7 h 7"/>
                <a:gd name="T8" fmla="*/ 2 w 14"/>
                <a:gd name="T9" fmla="*/ 7 h 7"/>
                <a:gd name="T10" fmla="*/ 13 w 14"/>
                <a:gd name="T11" fmla="*/ 7 h 7"/>
                <a:gd name="T12" fmla="*/ 13 w 14"/>
                <a:gd name="T13" fmla="*/ 7 h 7"/>
                <a:gd name="T14" fmla="*/ 14 w 14"/>
                <a:gd name="T15" fmla="*/ 7 h 7"/>
                <a:gd name="T16" fmla="*/ 14 w 14"/>
                <a:gd name="T17" fmla="*/ 6 h 7"/>
                <a:gd name="T18" fmla="*/ 14 w 14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5" name="Freeform 65"/>
            <p:cNvSpPr>
              <a:spLocks/>
            </p:cNvSpPr>
            <p:nvPr/>
          </p:nvSpPr>
          <p:spPr bwMode="auto">
            <a:xfrm>
              <a:off x="6545263" y="2005013"/>
              <a:ext cx="142875" cy="134938"/>
            </a:xfrm>
            <a:custGeom>
              <a:avLst/>
              <a:gdLst>
                <a:gd name="T0" fmla="*/ 90 w 90"/>
                <a:gd name="T1" fmla="*/ 9 h 85"/>
                <a:gd name="T2" fmla="*/ 90 w 90"/>
                <a:gd name="T3" fmla="*/ 0 h 85"/>
                <a:gd name="T4" fmla="*/ 27 w 90"/>
                <a:gd name="T5" fmla="*/ 0 h 85"/>
                <a:gd name="T6" fmla="*/ 0 w 90"/>
                <a:gd name="T7" fmla="*/ 27 h 85"/>
                <a:gd name="T8" fmla="*/ 0 w 90"/>
                <a:gd name="T9" fmla="*/ 85 h 85"/>
                <a:gd name="T10" fmla="*/ 14 w 90"/>
                <a:gd name="T11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85">
                  <a:moveTo>
                    <a:pt x="90" y="9"/>
                  </a:moveTo>
                  <a:lnTo>
                    <a:pt x="90" y="0"/>
                  </a:lnTo>
                  <a:lnTo>
                    <a:pt x="27" y="0"/>
                  </a:lnTo>
                  <a:lnTo>
                    <a:pt x="0" y="27"/>
                  </a:lnTo>
                  <a:lnTo>
                    <a:pt x="0" y="85"/>
                  </a:lnTo>
                  <a:lnTo>
                    <a:pt x="14" y="8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6" name="Freeform 66"/>
            <p:cNvSpPr>
              <a:spLocks/>
            </p:cNvSpPr>
            <p:nvPr/>
          </p:nvSpPr>
          <p:spPr bwMode="auto">
            <a:xfrm>
              <a:off x="6556375" y="2151063"/>
              <a:ext cx="17463" cy="11113"/>
            </a:xfrm>
            <a:custGeom>
              <a:avLst/>
              <a:gdLst>
                <a:gd name="T0" fmla="*/ 0 w 11"/>
                <a:gd name="T1" fmla="*/ 0 h 7"/>
                <a:gd name="T2" fmla="*/ 0 w 11"/>
                <a:gd name="T3" fmla="*/ 6 h 7"/>
                <a:gd name="T4" fmla="*/ 0 w 11"/>
                <a:gd name="T5" fmla="*/ 6 h 7"/>
                <a:gd name="T6" fmla="*/ 0 w 11"/>
                <a:gd name="T7" fmla="*/ 7 h 7"/>
                <a:gd name="T8" fmla="*/ 2 w 11"/>
                <a:gd name="T9" fmla="*/ 7 h 7"/>
                <a:gd name="T10" fmla="*/ 9 w 11"/>
                <a:gd name="T11" fmla="*/ 7 h 7"/>
                <a:gd name="T12" fmla="*/ 9 w 11"/>
                <a:gd name="T13" fmla="*/ 7 h 7"/>
                <a:gd name="T14" fmla="*/ 11 w 11"/>
                <a:gd name="T15" fmla="*/ 7 h 7"/>
                <a:gd name="T16" fmla="*/ 11 w 11"/>
                <a:gd name="T17" fmla="*/ 6 h 7"/>
                <a:gd name="T18" fmla="*/ 11 w 11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1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7" name="Freeform 67"/>
            <p:cNvSpPr>
              <a:spLocks/>
            </p:cNvSpPr>
            <p:nvPr/>
          </p:nvSpPr>
          <p:spPr bwMode="auto">
            <a:xfrm>
              <a:off x="6550025" y="2139950"/>
              <a:ext cx="23813" cy="11113"/>
            </a:xfrm>
            <a:custGeom>
              <a:avLst/>
              <a:gdLst>
                <a:gd name="T0" fmla="*/ 15 w 15"/>
                <a:gd name="T1" fmla="*/ 7 h 7"/>
                <a:gd name="T2" fmla="*/ 0 w 15"/>
                <a:gd name="T3" fmla="*/ 7 h 7"/>
                <a:gd name="T4" fmla="*/ 0 w 15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7">
                  <a:moveTo>
                    <a:pt x="15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8" name="Line 68"/>
            <p:cNvSpPr>
              <a:spLocks noChangeShapeType="1"/>
            </p:cNvSpPr>
            <p:nvPr/>
          </p:nvSpPr>
          <p:spPr bwMode="auto">
            <a:xfrm>
              <a:off x="6588125" y="2008188"/>
              <a:ext cx="0" cy="11113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9" name="Freeform 69"/>
            <p:cNvSpPr>
              <a:spLocks/>
            </p:cNvSpPr>
            <p:nvPr/>
          </p:nvSpPr>
          <p:spPr bwMode="auto">
            <a:xfrm>
              <a:off x="5969000" y="2082800"/>
              <a:ext cx="71438" cy="14288"/>
            </a:xfrm>
            <a:custGeom>
              <a:avLst/>
              <a:gdLst>
                <a:gd name="T0" fmla="*/ 0 w 45"/>
                <a:gd name="T1" fmla="*/ 9 h 9"/>
                <a:gd name="T2" fmla="*/ 0 w 45"/>
                <a:gd name="T3" fmla="*/ 9 h 9"/>
                <a:gd name="T4" fmla="*/ 29 w 45"/>
                <a:gd name="T5" fmla="*/ 9 h 9"/>
                <a:gd name="T6" fmla="*/ 29 w 45"/>
                <a:gd name="T7" fmla="*/ 9 h 9"/>
                <a:gd name="T8" fmla="*/ 36 w 45"/>
                <a:gd name="T9" fmla="*/ 7 h 9"/>
                <a:gd name="T10" fmla="*/ 41 w 45"/>
                <a:gd name="T11" fmla="*/ 5 h 9"/>
                <a:gd name="T12" fmla="*/ 43 w 45"/>
                <a:gd name="T13" fmla="*/ 3 h 9"/>
                <a:gd name="T14" fmla="*/ 45 w 4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9">
                  <a:moveTo>
                    <a:pt x="0" y="9"/>
                  </a:moveTo>
                  <a:lnTo>
                    <a:pt x="0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36" y="7"/>
                  </a:lnTo>
                  <a:lnTo>
                    <a:pt x="41" y="5"/>
                  </a:lnTo>
                  <a:lnTo>
                    <a:pt x="43" y="3"/>
                  </a:lnTo>
                  <a:lnTo>
                    <a:pt x="45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0" name="Freeform 70"/>
            <p:cNvSpPr>
              <a:spLocks/>
            </p:cNvSpPr>
            <p:nvPr/>
          </p:nvSpPr>
          <p:spPr bwMode="auto">
            <a:xfrm>
              <a:off x="5969000" y="2136775"/>
              <a:ext cx="168275" cy="17463"/>
            </a:xfrm>
            <a:custGeom>
              <a:avLst/>
              <a:gdLst>
                <a:gd name="T0" fmla="*/ 0 w 106"/>
                <a:gd name="T1" fmla="*/ 0 h 11"/>
                <a:gd name="T2" fmla="*/ 34 w 106"/>
                <a:gd name="T3" fmla="*/ 0 h 11"/>
                <a:gd name="T4" fmla="*/ 34 w 106"/>
                <a:gd name="T5" fmla="*/ 0 h 11"/>
                <a:gd name="T6" fmla="*/ 38 w 106"/>
                <a:gd name="T7" fmla="*/ 5 h 11"/>
                <a:gd name="T8" fmla="*/ 45 w 106"/>
                <a:gd name="T9" fmla="*/ 7 h 11"/>
                <a:gd name="T10" fmla="*/ 50 w 106"/>
                <a:gd name="T11" fmla="*/ 9 h 11"/>
                <a:gd name="T12" fmla="*/ 56 w 106"/>
                <a:gd name="T13" fmla="*/ 11 h 11"/>
                <a:gd name="T14" fmla="*/ 56 w 106"/>
                <a:gd name="T15" fmla="*/ 11 h 11"/>
                <a:gd name="T16" fmla="*/ 61 w 106"/>
                <a:gd name="T17" fmla="*/ 9 h 11"/>
                <a:gd name="T18" fmla="*/ 66 w 106"/>
                <a:gd name="T19" fmla="*/ 7 h 11"/>
                <a:gd name="T20" fmla="*/ 75 w 106"/>
                <a:gd name="T21" fmla="*/ 0 h 11"/>
                <a:gd name="T22" fmla="*/ 75 w 106"/>
                <a:gd name="T23" fmla="*/ 0 h 11"/>
                <a:gd name="T24" fmla="*/ 106 w 106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11">
                  <a:moveTo>
                    <a:pt x="0" y="0"/>
                  </a:moveTo>
                  <a:lnTo>
                    <a:pt x="34" y="0"/>
                  </a:lnTo>
                  <a:lnTo>
                    <a:pt x="34" y="0"/>
                  </a:lnTo>
                  <a:lnTo>
                    <a:pt x="38" y="5"/>
                  </a:lnTo>
                  <a:lnTo>
                    <a:pt x="45" y="7"/>
                  </a:lnTo>
                  <a:lnTo>
                    <a:pt x="50" y="9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61" y="9"/>
                  </a:lnTo>
                  <a:lnTo>
                    <a:pt x="66" y="7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106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1" name="Line 71"/>
            <p:cNvSpPr>
              <a:spLocks noChangeShapeType="1"/>
            </p:cNvSpPr>
            <p:nvPr/>
          </p:nvSpPr>
          <p:spPr bwMode="auto">
            <a:xfrm>
              <a:off x="6016625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2" name="Line 72"/>
            <p:cNvSpPr>
              <a:spLocks noChangeShapeType="1"/>
            </p:cNvSpPr>
            <p:nvPr/>
          </p:nvSpPr>
          <p:spPr bwMode="auto">
            <a:xfrm>
              <a:off x="6005513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3" name="Freeform 73"/>
            <p:cNvSpPr>
              <a:spLocks/>
            </p:cNvSpPr>
            <p:nvPr/>
          </p:nvSpPr>
          <p:spPr bwMode="auto">
            <a:xfrm>
              <a:off x="6030913" y="2058988"/>
              <a:ext cx="46038" cy="23813"/>
            </a:xfrm>
            <a:custGeom>
              <a:avLst/>
              <a:gdLst>
                <a:gd name="T0" fmla="*/ 22 w 29"/>
                <a:gd name="T1" fmla="*/ 15 h 15"/>
                <a:gd name="T2" fmla="*/ 8 w 29"/>
                <a:gd name="T3" fmla="*/ 15 h 15"/>
                <a:gd name="T4" fmla="*/ 8 w 29"/>
                <a:gd name="T5" fmla="*/ 15 h 15"/>
                <a:gd name="T6" fmla="*/ 6 w 29"/>
                <a:gd name="T7" fmla="*/ 15 h 15"/>
                <a:gd name="T8" fmla="*/ 2 w 29"/>
                <a:gd name="T9" fmla="*/ 13 h 15"/>
                <a:gd name="T10" fmla="*/ 0 w 29"/>
                <a:gd name="T11" fmla="*/ 9 h 15"/>
                <a:gd name="T12" fmla="*/ 0 w 29"/>
                <a:gd name="T13" fmla="*/ 7 h 15"/>
                <a:gd name="T14" fmla="*/ 0 w 29"/>
                <a:gd name="T15" fmla="*/ 7 h 15"/>
                <a:gd name="T16" fmla="*/ 0 w 29"/>
                <a:gd name="T17" fmla="*/ 4 h 15"/>
                <a:gd name="T18" fmla="*/ 2 w 29"/>
                <a:gd name="T19" fmla="*/ 2 h 15"/>
                <a:gd name="T20" fmla="*/ 6 w 29"/>
                <a:gd name="T21" fmla="*/ 0 h 15"/>
                <a:gd name="T22" fmla="*/ 8 w 29"/>
                <a:gd name="T23" fmla="*/ 0 h 15"/>
                <a:gd name="T24" fmla="*/ 22 w 29"/>
                <a:gd name="T25" fmla="*/ 0 h 15"/>
                <a:gd name="T26" fmla="*/ 22 w 29"/>
                <a:gd name="T27" fmla="*/ 0 h 15"/>
                <a:gd name="T28" fmla="*/ 26 w 29"/>
                <a:gd name="T29" fmla="*/ 0 h 15"/>
                <a:gd name="T30" fmla="*/ 27 w 29"/>
                <a:gd name="T31" fmla="*/ 2 h 15"/>
                <a:gd name="T32" fmla="*/ 29 w 29"/>
                <a:gd name="T33" fmla="*/ 4 h 15"/>
                <a:gd name="T34" fmla="*/ 29 w 29"/>
                <a:gd name="T35" fmla="*/ 7 h 15"/>
                <a:gd name="T36" fmla="*/ 29 w 29"/>
                <a:gd name="T37" fmla="*/ 7 h 15"/>
                <a:gd name="T38" fmla="*/ 29 w 29"/>
                <a:gd name="T39" fmla="*/ 9 h 15"/>
                <a:gd name="T40" fmla="*/ 27 w 29"/>
                <a:gd name="T41" fmla="*/ 13 h 15"/>
                <a:gd name="T42" fmla="*/ 26 w 29"/>
                <a:gd name="T43" fmla="*/ 15 h 15"/>
                <a:gd name="T44" fmla="*/ 22 w 29"/>
                <a:gd name="T45" fmla="*/ 15 h 15"/>
                <a:gd name="T46" fmla="*/ 22 w 29"/>
                <a:gd name="T4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15">
                  <a:moveTo>
                    <a:pt x="22" y="15"/>
                  </a:moveTo>
                  <a:lnTo>
                    <a:pt x="8" y="15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2" y="13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27" y="2"/>
                  </a:lnTo>
                  <a:lnTo>
                    <a:pt x="29" y="4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9"/>
                  </a:lnTo>
                  <a:lnTo>
                    <a:pt x="27" y="13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22" y="15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4" name="Freeform 74"/>
            <p:cNvSpPr>
              <a:spLocks/>
            </p:cNvSpPr>
            <p:nvPr/>
          </p:nvSpPr>
          <p:spPr bwMode="auto">
            <a:xfrm>
              <a:off x="6048375" y="2070100"/>
              <a:ext cx="14288" cy="0"/>
            </a:xfrm>
            <a:custGeom>
              <a:avLst/>
              <a:gdLst>
                <a:gd name="T0" fmla="*/ 0 w 9"/>
                <a:gd name="T1" fmla="*/ 0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0" y="0"/>
                  </a:lnTo>
                  <a:lnTo>
                    <a:pt x="9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5" name="Line 75"/>
            <p:cNvSpPr>
              <a:spLocks noChangeShapeType="1"/>
            </p:cNvSpPr>
            <p:nvPr/>
          </p:nvSpPr>
          <p:spPr bwMode="auto">
            <a:xfrm>
              <a:off x="6015038" y="2025650"/>
              <a:ext cx="79375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6" name="Freeform 76"/>
            <p:cNvSpPr>
              <a:spLocks/>
            </p:cNvSpPr>
            <p:nvPr/>
          </p:nvSpPr>
          <p:spPr bwMode="auto">
            <a:xfrm>
              <a:off x="6048375" y="2012950"/>
              <a:ext cx="11113" cy="46038"/>
            </a:xfrm>
            <a:custGeom>
              <a:avLst/>
              <a:gdLst>
                <a:gd name="T0" fmla="*/ 0 w 7"/>
                <a:gd name="T1" fmla="*/ 29 h 29"/>
                <a:gd name="T2" fmla="*/ 0 w 7"/>
                <a:gd name="T3" fmla="*/ 2 h 29"/>
                <a:gd name="T4" fmla="*/ 0 w 7"/>
                <a:gd name="T5" fmla="*/ 2 h 29"/>
                <a:gd name="T6" fmla="*/ 2 w 7"/>
                <a:gd name="T7" fmla="*/ 0 h 29"/>
                <a:gd name="T8" fmla="*/ 4 w 7"/>
                <a:gd name="T9" fmla="*/ 0 h 29"/>
                <a:gd name="T10" fmla="*/ 4 w 7"/>
                <a:gd name="T11" fmla="*/ 0 h 29"/>
                <a:gd name="T12" fmla="*/ 4 w 7"/>
                <a:gd name="T13" fmla="*/ 0 h 29"/>
                <a:gd name="T14" fmla="*/ 6 w 7"/>
                <a:gd name="T15" fmla="*/ 0 h 29"/>
                <a:gd name="T16" fmla="*/ 7 w 7"/>
                <a:gd name="T17" fmla="*/ 2 h 29"/>
                <a:gd name="T18" fmla="*/ 7 w 7"/>
                <a:gd name="T1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29">
                  <a:moveTo>
                    <a:pt x="0" y="29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2"/>
                  </a:lnTo>
                  <a:lnTo>
                    <a:pt x="7" y="2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7" name="Line 77"/>
            <p:cNvSpPr>
              <a:spLocks noChangeShapeType="1"/>
            </p:cNvSpPr>
            <p:nvPr/>
          </p:nvSpPr>
          <p:spPr bwMode="auto">
            <a:xfrm>
              <a:off x="6030913" y="2025650"/>
              <a:ext cx="12700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8" name="Line 78"/>
            <p:cNvSpPr>
              <a:spLocks noChangeShapeType="1"/>
            </p:cNvSpPr>
            <p:nvPr/>
          </p:nvSpPr>
          <p:spPr bwMode="auto">
            <a:xfrm flipH="1" flipV="1">
              <a:off x="6022975" y="2025650"/>
              <a:ext cx="14288" cy="36513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9" name="Line 79"/>
            <p:cNvSpPr>
              <a:spLocks noChangeShapeType="1"/>
            </p:cNvSpPr>
            <p:nvPr/>
          </p:nvSpPr>
          <p:spPr bwMode="auto">
            <a:xfrm flipH="1">
              <a:off x="6065838" y="2025650"/>
              <a:ext cx="11113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0" name="Line 80"/>
            <p:cNvSpPr>
              <a:spLocks noChangeShapeType="1"/>
            </p:cNvSpPr>
            <p:nvPr/>
          </p:nvSpPr>
          <p:spPr bwMode="auto">
            <a:xfrm flipV="1">
              <a:off x="6072188" y="2025650"/>
              <a:ext cx="14288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1" name="Freeform 81"/>
            <p:cNvSpPr>
              <a:spLocks/>
            </p:cNvSpPr>
            <p:nvPr/>
          </p:nvSpPr>
          <p:spPr bwMode="auto">
            <a:xfrm>
              <a:off x="6072188" y="2082800"/>
              <a:ext cx="68263" cy="14288"/>
            </a:xfrm>
            <a:custGeom>
              <a:avLst/>
              <a:gdLst>
                <a:gd name="T0" fmla="*/ 43 w 43"/>
                <a:gd name="T1" fmla="*/ 9 h 9"/>
                <a:gd name="T2" fmla="*/ 43 w 43"/>
                <a:gd name="T3" fmla="*/ 9 h 9"/>
                <a:gd name="T4" fmla="*/ 14 w 43"/>
                <a:gd name="T5" fmla="*/ 9 h 9"/>
                <a:gd name="T6" fmla="*/ 14 w 43"/>
                <a:gd name="T7" fmla="*/ 9 h 9"/>
                <a:gd name="T8" fmla="*/ 7 w 43"/>
                <a:gd name="T9" fmla="*/ 7 h 9"/>
                <a:gd name="T10" fmla="*/ 1 w 43"/>
                <a:gd name="T11" fmla="*/ 5 h 9"/>
                <a:gd name="T12" fmla="*/ 0 w 43"/>
                <a:gd name="T13" fmla="*/ 3 h 9"/>
                <a:gd name="T14" fmla="*/ 0 w 4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9">
                  <a:moveTo>
                    <a:pt x="43" y="9"/>
                  </a:moveTo>
                  <a:lnTo>
                    <a:pt x="43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7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2" name="Line 82"/>
            <p:cNvSpPr>
              <a:spLocks noChangeShapeType="1"/>
            </p:cNvSpPr>
            <p:nvPr/>
          </p:nvSpPr>
          <p:spPr bwMode="auto">
            <a:xfrm>
              <a:off x="6094413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3" name="Line 83"/>
            <p:cNvSpPr>
              <a:spLocks noChangeShapeType="1"/>
            </p:cNvSpPr>
            <p:nvPr/>
          </p:nvSpPr>
          <p:spPr bwMode="auto">
            <a:xfrm>
              <a:off x="6103938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4" name="Freeform 84"/>
            <p:cNvSpPr>
              <a:spLocks/>
            </p:cNvSpPr>
            <p:nvPr/>
          </p:nvSpPr>
          <p:spPr bwMode="auto">
            <a:xfrm>
              <a:off x="7399338" y="1820863"/>
              <a:ext cx="80963" cy="92075"/>
            </a:xfrm>
            <a:custGeom>
              <a:avLst/>
              <a:gdLst>
                <a:gd name="T0" fmla="*/ 0 w 51"/>
                <a:gd name="T1" fmla="*/ 29 h 58"/>
                <a:gd name="T2" fmla="*/ 0 w 51"/>
                <a:gd name="T3" fmla="*/ 29 h 58"/>
                <a:gd name="T4" fmla="*/ 0 w 51"/>
                <a:gd name="T5" fmla="*/ 29 h 58"/>
                <a:gd name="T6" fmla="*/ 0 w 51"/>
                <a:gd name="T7" fmla="*/ 22 h 58"/>
                <a:gd name="T8" fmla="*/ 2 w 51"/>
                <a:gd name="T9" fmla="*/ 17 h 58"/>
                <a:gd name="T10" fmla="*/ 4 w 51"/>
                <a:gd name="T11" fmla="*/ 13 h 58"/>
                <a:gd name="T12" fmla="*/ 7 w 51"/>
                <a:gd name="T13" fmla="*/ 8 h 58"/>
                <a:gd name="T14" fmla="*/ 11 w 51"/>
                <a:gd name="T15" fmla="*/ 4 h 58"/>
                <a:gd name="T16" fmla="*/ 16 w 51"/>
                <a:gd name="T17" fmla="*/ 2 h 58"/>
                <a:gd name="T18" fmla="*/ 22 w 51"/>
                <a:gd name="T19" fmla="*/ 0 h 58"/>
                <a:gd name="T20" fmla="*/ 29 w 51"/>
                <a:gd name="T21" fmla="*/ 0 h 58"/>
                <a:gd name="T22" fmla="*/ 29 w 51"/>
                <a:gd name="T23" fmla="*/ 0 h 58"/>
                <a:gd name="T24" fmla="*/ 36 w 51"/>
                <a:gd name="T25" fmla="*/ 0 h 58"/>
                <a:gd name="T26" fmla="*/ 42 w 51"/>
                <a:gd name="T27" fmla="*/ 2 h 58"/>
                <a:gd name="T28" fmla="*/ 47 w 51"/>
                <a:gd name="T29" fmla="*/ 4 h 58"/>
                <a:gd name="T30" fmla="*/ 51 w 51"/>
                <a:gd name="T31" fmla="*/ 8 h 58"/>
                <a:gd name="T32" fmla="*/ 43 w 51"/>
                <a:gd name="T33" fmla="*/ 17 h 58"/>
                <a:gd name="T34" fmla="*/ 43 w 51"/>
                <a:gd name="T35" fmla="*/ 17 h 58"/>
                <a:gd name="T36" fmla="*/ 36 w 51"/>
                <a:gd name="T37" fmla="*/ 13 h 58"/>
                <a:gd name="T38" fmla="*/ 29 w 51"/>
                <a:gd name="T39" fmla="*/ 11 h 58"/>
                <a:gd name="T40" fmla="*/ 29 w 51"/>
                <a:gd name="T41" fmla="*/ 11 h 58"/>
                <a:gd name="T42" fmla="*/ 22 w 51"/>
                <a:gd name="T43" fmla="*/ 13 h 58"/>
                <a:gd name="T44" fmla="*/ 16 w 51"/>
                <a:gd name="T45" fmla="*/ 17 h 58"/>
                <a:gd name="T46" fmla="*/ 13 w 51"/>
                <a:gd name="T47" fmla="*/ 22 h 58"/>
                <a:gd name="T48" fmla="*/ 13 w 51"/>
                <a:gd name="T49" fmla="*/ 29 h 58"/>
                <a:gd name="T50" fmla="*/ 13 w 51"/>
                <a:gd name="T51" fmla="*/ 29 h 58"/>
                <a:gd name="T52" fmla="*/ 13 w 51"/>
                <a:gd name="T53" fmla="*/ 29 h 58"/>
                <a:gd name="T54" fmla="*/ 13 w 51"/>
                <a:gd name="T55" fmla="*/ 35 h 58"/>
                <a:gd name="T56" fmla="*/ 16 w 51"/>
                <a:gd name="T57" fmla="*/ 42 h 58"/>
                <a:gd name="T58" fmla="*/ 22 w 51"/>
                <a:gd name="T59" fmla="*/ 45 h 58"/>
                <a:gd name="T60" fmla="*/ 29 w 51"/>
                <a:gd name="T61" fmla="*/ 45 h 58"/>
                <a:gd name="T62" fmla="*/ 29 w 51"/>
                <a:gd name="T63" fmla="*/ 45 h 58"/>
                <a:gd name="T64" fmla="*/ 36 w 51"/>
                <a:gd name="T65" fmla="*/ 44 h 58"/>
                <a:gd name="T66" fmla="*/ 43 w 51"/>
                <a:gd name="T67" fmla="*/ 40 h 58"/>
                <a:gd name="T68" fmla="*/ 51 w 51"/>
                <a:gd name="T69" fmla="*/ 47 h 58"/>
                <a:gd name="T70" fmla="*/ 51 w 51"/>
                <a:gd name="T71" fmla="*/ 47 h 58"/>
                <a:gd name="T72" fmla="*/ 47 w 51"/>
                <a:gd name="T73" fmla="*/ 53 h 58"/>
                <a:gd name="T74" fmla="*/ 42 w 51"/>
                <a:gd name="T75" fmla="*/ 55 h 58"/>
                <a:gd name="T76" fmla="*/ 36 w 51"/>
                <a:gd name="T77" fmla="*/ 56 h 58"/>
                <a:gd name="T78" fmla="*/ 27 w 51"/>
                <a:gd name="T79" fmla="*/ 58 h 58"/>
                <a:gd name="T80" fmla="*/ 27 w 51"/>
                <a:gd name="T81" fmla="*/ 58 h 58"/>
                <a:gd name="T82" fmla="*/ 22 w 51"/>
                <a:gd name="T83" fmla="*/ 56 h 58"/>
                <a:gd name="T84" fmla="*/ 16 w 51"/>
                <a:gd name="T85" fmla="*/ 56 h 58"/>
                <a:gd name="T86" fmla="*/ 11 w 51"/>
                <a:gd name="T87" fmla="*/ 53 h 58"/>
                <a:gd name="T88" fmla="*/ 7 w 51"/>
                <a:gd name="T89" fmla="*/ 49 h 58"/>
                <a:gd name="T90" fmla="*/ 4 w 51"/>
                <a:gd name="T91" fmla="*/ 45 h 58"/>
                <a:gd name="T92" fmla="*/ 2 w 51"/>
                <a:gd name="T93" fmla="*/ 40 h 58"/>
                <a:gd name="T94" fmla="*/ 0 w 51"/>
                <a:gd name="T95" fmla="*/ 35 h 58"/>
                <a:gd name="T96" fmla="*/ 0 w 51"/>
                <a:gd name="T97" fmla="*/ 29 h 58"/>
                <a:gd name="T98" fmla="*/ 0 w 51"/>
                <a:gd name="T9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" h="58">
                  <a:moveTo>
                    <a:pt x="0" y="29"/>
                  </a:moveTo>
                  <a:lnTo>
                    <a:pt x="0" y="29"/>
                  </a:lnTo>
                  <a:lnTo>
                    <a:pt x="0" y="29"/>
                  </a:lnTo>
                  <a:lnTo>
                    <a:pt x="0" y="22"/>
                  </a:lnTo>
                  <a:lnTo>
                    <a:pt x="2" y="17"/>
                  </a:lnTo>
                  <a:lnTo>
                    <a:pt x="4" y="13"/>
                  </a:lnTo>
                  <a:lnTo>
                    <a:pt x="7" y="8"/>
                  </a:lnTo>
                  <a:lnTo>
                    <a:pt x="11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47" y="4"/>
                  </a:lnTo>
                  <a:lnTo>
                    <a:pt x="51" y="8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36" y="13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2" y="13"/>
                  </a:lnTo>
                  <a:lnTo>
                    <a:pt x="16" y="17"/>
                  </a:lnTo>
                  <a:lnTo>
                    <a:pt x="13" y="22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6" y="42"/>
                  </a:lnTo>
                  <a:lnTo>
                    <a:pt x="22" y="45"/>
                  </a:lnTo>
                  <a:lnTo>
                    <a:pt x="29" y="45"/>
                  </a:lnTo>
                  <a:lnTo>
                    <a:pt x="29" y="45"/>
                  </a:lnTo>
                  <a:lnTo>
                    <a:pt x="36" y="44"/>
                  </a:lnTo>
                  <a:lnTo>
                    <a:pt x="43" y="40"/>
                  </a:lnTo>
                  <a:lnTo>
                    <a:pt x="51" y="47"/>
                  </a:lnTo>
                  <a:lnTo>
                    <a:pt x="51" y="47"/>
                  </a:lnTo>
                  <a:lnTo>
                    <a:pt x="47" y="53"/>
                  </a:lnTo>
                  <a:lnTo>
                    <a:pt x="42" y="55"/>
                  </a:lnTo>
                  <a:lnTo>
                    <a:pt x="36" y="56"/>
                  </a:lnTo>
                  <a:lnTo>
                    <a:pt x="27" y="58"/>
                  </a:lnTo>
                  <a:lnTo>
                    <a:pt x="27" y="58"/>
                  </a:lnTo>
                  <a:lnTo>
                    <a:pt x="22" y="56"/>
                  </a:lnTo>
                  <a:lnTo>
                    <a:pt x="16" y="56"/>
                  </a:lnTo>
                  <a:lnTo>
                    <a:pt x="11" y="53"/>
                  </a:lnTo>
                  <a:lnTo>
                    <a:pt x="7" y="49"/>
                  </a:lnTo>
                  <a:lnTo>
                    <a:pt x="4" y="45"/>
                  </a:lnTo>
                  <a:lnTo>
                    <a:pt x="2" y="40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5" name="Freeform 85"/>
            <p:cNvSpPr>
              <a:spLocks noEditPoints="1"/>
            </p:cNvSpPr>
            <p:nvPr/>
          </p:nvSpPr>
          <p:spPr bwMode="auto">
            <a:xfrm>
              <a:off x="7488238" y="1841500"/>
              <a:ext cx="74613" cy="71438"/>
            </a:xfrm>
            <a:custGeom>
              <a:avLst/>
              <a:gdLst>
                <a:gd name="T0" fmla="*/ 0 w 47"/>
                <a:gd name="T1" fmla="*/ 22 h 45"/>
                <a:gd name="T2" fmla="*/ 0 w 47"/>
                <a:gd name="T3" fmla="*/ 22 h 45"/>
                <a:gd name="T4" fmla="*/ 0 w 47"/>
                <a:gd name="T5" fmla="*/ 22 h 45"/>
                <a:gd name="T6" fmla="*/ 2 w 47"/>
                <a:gd name="T7" fmla="*/ 14 h 45"/>
                <a:gd name="T8" fmla="*/ 7 w 47"/>
                <a:gd name="T9" fmla="*/ 7 h 45"/>
                <a:gd name="T10" fmla="*/ 14 w 47"/>
                <a:gd name="T11" fmla="*/ 2 h 45"/>
                <a:gd name="T12" fmla="*/ 23 w 47"/>
                <a:gd name="T13" fmla="*/ 0 h 45"/>
                <a:gd name="T14" fmla="*/ 23 w 47"/>
                <a:gd name="T15" fmla="*/ 0 h 45"/>
                <a:gd name="T16" fmla="*/ 33 w 47"/>
                <a:gd name="T17" fmla="*/ 2 h 45"/>
                <a:gd name="T18" fmla="*/ 42 w 47"/>
                <a:gd name="T19" fmla="*/ 7 h 45"/>
                <a:gd name="T20" fmla="*/ 45 w 47"/>
                <a:gd name="T21" fmla="*/ 13 h 45"/>
                <a:gd name="T22" fmla="*/ 47 w 47"/>
                <a:gd name="T23" fmla="*/ 22 h 45"/>
                <a:gd name="T24" fmla="*/ 47 w 47"/>
                <a:gd name="T25" fmla="*/ 22 h 45"/>
                <a:gd name="T26" fmla="*/ 47 w 47"/>
                <a:gd name="T27" fmla="*/ 22 h 45"/>
                <a:gd name="T28" fmla="*/ 45 w 47"/>
                <a:gd name="T29" fmla="*/ 31 h 45"/>
                <a:gd name="T30" fmla="*/ 40 w 47"/>
                <a:gd name="T31" fmla="*/ 38 h 45"/>
                <a:gd name="T32" fmla="*/ 33 w 47"/>
                <a:gd name="T33" fmla="*/ 43 h 45"/>
                <a:gd name="T34" fmla="*/ 23 w 47"/>
                <a:gd name="T35" fmla="*/ 45 h 45"/>
                <a:gd name="T36" fmla="*/ 23 w 47"/>
                <a:gd name="T37" fmla="*/ 45 h 45"/>
                <a:gd name="T38" fmla="*/ 14 w 47"/>
                <a:gd name="T39" fmla="*/ 43 h 45"/>
                <a:gd name="T40" fmla="*/ 7 w 47"/>
                <a:gd name="T41" fmla="*/ 38 h 45"/>
                <a:gd name="T42" fmla="*/ 2 w 47"/>
                <a:gd name="T43" fmla="*/ 31 h 45"/>
                <a:gd name="T44" fmla="*/ 0 w 47"/>
                <a:gd name="T45" fmla="*/ 22 h 45"/>
                <a:gd name="T46" fmla="*/ 0 w 47"/>
                <a:gd name="T47" fmla="*/ 22 h 45"/>
                <a:gd name="T48" fmla="*/ 36 w 47"/>
                <a:gd name="T49" fmla="*/ 22 h 45"/>
                <a:gd name="T50" fmla="*/ 36 w 47"/>
                <a:gd name="T51" fmla="*/ 22 h 45"/>
                <a:gd name="T52" fmla="*/ 36 w 47"/>
                <a:gd name="T53" fmla="*/ 22 h 45"/>
                <a:gd name="T54" fmla="*/ 34 w 47"/>
                <a:gd name="T55" fmla="*/ 18 h 45"/>
                <a:gd name="T56" fmla="*/ 33 w 47"/>
                <a:gd name="T57" fmla="*/ 14 h 45"/>
                <a:gd name="T58" fmla="*/ 29 w 47"/>
                <a:gd name="T59" fmla="*/ 11 h 45"/>
                <a:gd name="T60" fmla="*/ 23 w 47"/>
                <a:gd name="T61" fmla="*/ 11 h 45"/>
                <a:gd name="T62" fmla="*/ 23 w 47"/>
                <a:gd name="T63" fmla="*/ 11 h 45"/>
                <a:gd name="T64" fmla="*/ 20 w 47"/>
                <a:gd name="T65" fmla="*/ 11 h 45"/>
                <a:gd name="T66" fmla="*/ 16 w 47"/>
                <a:gd name="T67" fmla="*/ 14 h 45"/>
                <a:gd name="T68" fmla="*/ 13 w 47"/>
                <a:gd name="T69" fmla="*/ 18 h 45"/>
                <a:gd name="T70" fmla="*/ 13 w 47"/>
                <a:gd name="T71" fmla="*/ 22 h 45"/>
                <a:gd name="T72" fmla="*/ 13 w 47"/>
                <a:gd name="T73" fmla="*/ 22 h 45"/>
                <a:gd name="T74" fmla="*/ 13 w 47"/>
                <a:gd name="T75" fmla="*/ 22 h 45"/>
                <a:gd name="T76" fmla="*/ 14 w 47"/>
                <a:gd name="T77" fmla="*/ 27 h 45"/>
                <a:gd name="T78" fmla="*/ 16 w 47"/>
                <a:gd name="T79" fmla="*/ 31 h 45"/>
                <a:gd name="T80" fmla="*/ 20 w 47"/>
                <a:gd name="T81" fmla="*/ 32 h 45"/>
                <a:gd name="T82" fmla="*/ 23 w 47"/>
                <a:gd name="T83" fmla="*/ 34 h 45"/>
                <a:gd name="T84" fmla="*/ 23 w 47"/>
                <a:gd name="T85" fmla="*/ 34 h 45"/>
                <a:gd name="T86" fmla="*/ 29 w 47"/>
                <a:gd name="T87" fmla="*/ 32 h 45"/>
                <a:gd name="T88" fmla="*/ 33 w 47"/>
                <a:gd name="T89" fmla="*/ 31 h 45"/>
                <a:gd name="T90" fmla="*/ 34 w 47"/>
                <a:gd name="T91" fmla="*/ 27 h 45"/>
                <a:gd name="T92" fmla="*/ 36 w 47"/>
                <a:gd name="T93" fmla="*/ 22 h 45"/>
                <a:gd name="T94" fmla="*/ 36 w 47"/>
                <a:gd name="T9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7" y="7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2" y="7"/>
                  </a:lnTo>
                  <a:lnTo>
                    <a:pt x="45" y="13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5" y="31"/>
                  </a:lnTo>
                  <a:lnTo>
                    <a:pt x="40" y="38"/>
                  </a:lnTo>
                  <a:lnTo>
                    <a:pt x="33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7" y="38"/>
                  </a:lnTo>
                  <a:lnTo>
                    <a:pt x="2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6" y="22"/>
                  </a:moveTo>
                  <a:lnTo>
                    <a:pt x="36" y="22"/>
                  </a:lnTo>
                  <a:lnTo>
                    <a:pt x="36" y="22"/>
                  </a:lnTo>
                  <a:lnTo>
                    <a:pt x="34" y="18"/>
                  </a:lnTo>
                  <a:lnTo>
                    <a:pt x="33" y="14"/>
                  </a:lnTo>
                  <a:lnTo>
                    <a:pt x="29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16" y="14"/>
                  </a:lnTo>
                  <a:lnTo>
                    <a:pt x="13" y="18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4" y="27"/>
                  </a:lnTo>
                  <a:lnTo>
                    <a:pt x="16" y="31"/>
                  </a:lnTo>
                  <a:lnTo>
                    <a:pt x="20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9" y="32"/>
                  </a:lnTo>
                  <a:lnTo>
                    <a:pt x="33" y="31"/>
                  </a:lnTo>
                  <a:lnTo>
                    <a:pt x="34" y="27"/>
                  </a:lnTo>
                  <a:lnTo>
                    <a:pt x="36" y="22"/>
                  </a:lnTo>
                  <a:lnTo>
                    <a:pt x="36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6" name="Freeform 86"/>
            <p:cNvSpPr>
              <a:spLocks/>
            </p:cNvSpPr>
            <p:nvPr/>
          </p:nvSpPr>
          <p:spPr bwMode="auto">
            <a:xfrm>
              <a:off x="7577138" y="1841500"/>
              <a:ext cx="63500" cy="68263"/>
            </a:xfrm>
            <a:custGeom>
              <a:avLst/>
              <a:gdLst>
                <a:gd name="T0" fmla="*/ 0 w 40"/>
                <a:gd name="T1" fmla="*/ 0 h 43"/>
                <a:gd name="T2" fmla="*/ 13 w 40"/>
                <a:gd name="T3" fmla="*/ 0 h 43"/>
                <a:gd name="T4" fmla="*/ 13 w 40"/>
                <a:gd name="T5" fmla="*/ 7 h 43"/>
                <a:gd name="T6" fmla="*/ 13 w 40"/>
                <a:gd name="T7" fmla="*/ 7 h 43"/>
                <a:gd name="T8" fmla="*/ 18 w 40"/>
                <a:gd name="T9" fmla="*/ 2 h 43"/>
                <a:gd name="T10" fmla="*/ 20 w 40"/>
                <a:gd name="T11" fmla="*/ 0 h 43"/>
                <a:gd name="T12" fmla="*/ 25 w 40"/>
                <a:gd name="T13" fmla="*/ 0 h 43"/>
                <a:gd name="T14" fmla="*/ 25 w 40"/>
                <a:gd name="T15" fmla="*/ 0 h 43"/>
                <a:gd name="T16" fmla="*/ 31 w 40"/>
                <a:gd name="T17" fmla="*/ 2 h 43"/>
                <a:gd name="T18" fmla="*/ 36 w 40"/>
                <a:gd name="T19" fmla="*/ 4 h 43"/>
                <a:gd name="T20" fmla="*/ 38 w 40"/>
                <a:gd name="T21" fmla="*/ 9 h 43"/>
                <a:gd name="T22" fmla="*/ 40 w 40"/>
                <a:gd name="T23" fmla="*/ 16 h 43"/>
                <a:gd name="T24" fmla="*/ 40 w 40"/>
                <a:gd name="T25" fmla="*/ 43 h 43"/>
                <a:gd name="T26" fmla="*/ 27 w 40"/>
                <a:gd name="T27" fmla="*/ 43 h 43"/>
                <a:gd name="T28" fmla="*/ 27 w 40"/>
                <a:gd name="T29" fmla="*/ 20 h 43"/>
                <a:gd name="T30" fmla="*/ 27 w 40"/>
                <a:gd name="T31" fmla="*/ 20 h 43"/>
                <a:gd name="T32" fmla="*/ 27 w 40"/>
                <a:gd name="T33" fmla="*/ 16 h 43"/>
                <a:gd name="T34" fmla="*/ 25 w 40"/>
                <a:gd name="T35" fmla="*/ 13 h 43"/>
                <a:gd name="T36" fmla="*/ 23 w 40"/>
                <a:gd name="T37" fmla="*/ 11 h 43"/>
                <a:gd name="T38" fmla="*/ 20 w 40"/>
                <a:gd name="T39" fmla="*/ 11 h 43"/>
                <a:gd name="T40" fmla="*/ 20 w 40"/>
                <a:gd name="T41" fmla="*/ 11 h 43"/>
                <a:gd name="T42" fmla="*/ 16 w 40"/>
                <a:gd name="T43" fmla="*/ 11 h 43"/>
                <a:gd name="T44" fmla="*/ 14 w 40"/>
                <a:gd name="T45" fmla="*/ 13 h 43"/>
                <a:gd name="T46" fmla="*/ 13 w 40"/>
                <a:gd name="T47" fmla="*/ 16 h 43"/>
                <a:gd name="T48" fmla="*/ 13 w 40"/>
                <a:gd name="T49" fmla="*/ 20 h 43"/>
                <a:gd name="T50" fmla="*/ 13 w 40"/>
                <a:gd name="T51" fmla="*/ 43 h 43"/>
                <a:gd name="T52" fmla="*/ 0 w 40"/>
                <a:gd name="T53" fmla="*/ 43 h 43"/>
                <a:gd name="T54" fmla="*/ 0 w 40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43">
                  <a:moveTo>
                    <a:pt x="0" y="0"/>
                  </a:moveTo>
                  <a:lnTo>
                    <a:pt x="13" y="0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1" y="2"/>
                  </a:lnTo>
                  <a:lnTo>
                    <a:pt x="36" y="4"/>
                  </a:lnTo>
                  <a:lnTo>
                    <a:pt x="38" y="9"/>
                  </a:lnTo>
                  <a:lnTo>
                    <a:pt x="40" y="16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16"/>
                  </a:lnTo>
                  <a:lnTo>
                    <a:pt x="25" y="13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6" y="11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3" y="20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7" name="Freeform 87"/>
            <p:cNvSpPr>
              <a:spLocks/>
            </p:cNvSpPr>
            <p:nvPr/>
          </p:nvSpPr>
          <p:spPr bwMode="auto">
            <a:xfrm>
              <a:off x="7651750" y="1824038"/>
              <a:ext cx="42863" cy="88900"/>
            </a:xfrm>
            <a:custGeom>
              <a:avLst/>
              <a:gdLst>
                <a:gd name="T0" fmla="*/ 5 w 27"/>
                <a:gd name="T1" fmla="*/ 42 h 56"/>
                <a:gd name="T2" fmla="*/ 5 w 27"/>
                <a:gd name="T3" fmla="*/ 22 h 56"/>
                <a:gd name="T4" fmla="*/ 0 w 27"/>
                <a:gd name="T5" fmla="*/ 22 h 56"/>
                <a:gd name="T6" fmla="*/ 0 w 27"/>
                <a:gd name="T7" fmla="*/ 11 h 56"/>
                <a:gd name="T8" fmla="*/ 5 w 27"/>
                <a:gd name="T9" fmla="*/ 11 h 56"/>
                <a:gd name="T10" fmla="*/ 5 w 27"/>
                <a:gd name="T11" fmla="*/ 0 h 56"/>
                <a:gd name="T12" fmla="*/ 18 w 27"/>
                <a:gd name="T13" fmla="*/ 0 h 56"/>
                <a:gd name="T14" fmla="*/ 18 w 27"/>
                <a:gd name="T15" fmla="*/ 11 h 56"/>
                <a:gd name="T16" fmla="*/ 27 w 27"/>
                <a:gd name="T17" fmla="*/ 11 h 56"/>
                <a:gd name="T18" fmla="*/ 27 w 27"/>
                <a:gd name="T19" fmla="*/ 22 h 56"/>
                <a:gd name="T20" fmla="*/ 18 w 27"/>
                <a:gd name="T21" fmla="*/ 22 h 56"/>
                <a:gd name="T22" fmla="*/ 18 w 27"/>
                <a:gd name="T23" fmla="*/ 40 h 56"/>
                <a:gd name="T24" fmla="*/ 18 w 27"/>
                <a:gd name="T25" fmla="*/ 40 h 56"/>
                <a:gd name="T26" fmla="*/ 18 w 27"/>
                <a:gd name="T27" fmla="*/ 43 h 56"/>
                <a:gd name="T28" fmla="*/ 22 w 27"/>
                <a:gd name="T29" fmla="*/ 45 h 56"/>
                <a:gd name="T30" fmla="*/ 22 w 27"/>
                <a:gd name="T31" fmla="*/ 45 h 56"/>
                <a:gd name="T32" fmla="*/ 27 w 27"/>
                <a:gd name="T33" fmla="*/ 43 h 56"/>
                <a:gd name="T34" fmla="*/ 27 w 27"/>
                <a:gd name="T35" fmla="*/ 53 h 56"/>
                <a:gd name="T36" fmla="*/ 27 w 27"/>
                <a:gd name="T37" fmla="*/ 53 h 56"/>
                <a:gd name="T38" fmla="*/ 23 w 27"/>
                <a:gd name="T39" fmla="*/ 54 h 56"/>
                <a:gd name="T40" fmla="*/ 18 w 27"/>
                <a:gd name="T41" fmla="*/ 56 h 56"/>
                <a:gd name="T42" fmla="*/ 18 w 27"/>
                <a:gd name="T43" fmla="*/ 56 h 56"/>
                <a:gd name="T44" fmla="*/ 13 w 27"/>
                <a:gd name="T45" fmla="*/ 54 h 56"/>
                <a:gd name="T46" fmla="*/ 9 w 27"/>
                <a:gd name="T47" fmla="*/ 53 h 56"/>
                <a:gd name="T48" fmla="*/ 5 w 27"/>
                <a:gd name="T49" fmla="*/ 49 h 56"/>
                <a:gd name="T50" fmla="*/ 5 w 27"/>
                <a:gd name="T51" fmla="*/ 42 h 56"/>
                <a:gd name="T52" fmla="*/ 5 w 27"/>
                <a:gd name="T53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56">
                  <a:moveTo>
                    <a:pt x="5" y="42"/>
                  </a:moveTo>
                  <a:lnTo>
                    <a:pt x="5" y="22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lnTo>
                    <a:pt x="18" y="0"/>
                  </a:lnTo>
                  <a:lnTo>
                    <a:pt x="18" y="11"/>
                  </a:lnTo>
                  <a:lnTo>
                    <a:pt x="27" y="11"/>
                  </a:lnTo>
                  <a:lnTo>
                    <a:pt x="27" y="22"/>
                  </a:lnTo>
                  <a:lnTo>
                    <a:pt x="18" y="22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18" y="43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7" y="43"/>
                  </a:lnTo>
                  <a:lnTo>
                    <a:pt x="27" y="53"/>
                  </a:lnTo>
                  <a:lnTo>
                    <a:pt x="27" y="53"/>
                  </a:lnTo>
                  <a:lnTo>
                    <a:pt x="23" y="54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13" y="54"/>
                  </a:lnTo>
                  <a:lnTo>
                    <a:pt x="9" y="53"/>
                  </a:lnTo>
                  <a:lnTo>
                    <a:pt x="5" y="49"/>
                  </a:lnTo>
                  <a:lnTo>
                    <a:pt x="5" y="42"/>
                  </a:lnTo>
                  <a:lnTo>
                    <a:pt x="5" y="4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8" name="Freeform 88"/>
            <p:cNvSpPr>
              <a:spLocks/>
            </p:cNvSpPr>
            <p:nvPr/>
          </p:nvSpPr>
          <p:spPr bwMode="auto">
            <a:xfrm>
              <a:off x="7708900" y="1841500"/>
              <a:ext cx="42863" cy="68263"/>
            </a:xfrm>
            <a:custGeom>
              <a:avLst/>
              <a:gdLst>
                <a:gd name="T0" fmla="*/ 0 w 27"/>
                <a:gd name="T1" fmla="*/ 0 h 43"/>
                <a:gd name="T2" fmla="*/ 13 w 27"/>
                <a:gd name="T3" fmla="*/ 0 h 43"/>
                <a:gd name="T4" fmla="*/ 13 w 27"/>
                <a:gd name="T5" fmla="*/ 9 h 43"/>
                <a:gd name="T6" fmla="*/ 13 w 27"/>
                <a:gd name="T7" fmla="*/ 9 h 43"/>
                <a:gd name="T8" fmla="*/ 15 w 27"/>
                <a:gd name="T9" fmla="*/ 5 h 43"/>
                <a:gd name="T10" fmla="*/ 18 w 27"/>
                <a:gd name="T11" fmla="*/ 2 h 43"/>
                <a:gd name="T12" fmla="*/ 22 w 27"/>
                <a:gd name="T13" fmla="*/ 0 h 43"/>
                <a:gd name="T14" fmla="*/ 27 w 27"/>
                <a:gd name="T15" fmla="*/ 0 h 43"/>
                <a:gd name="T16" fmla="*/ 27 w 27"/>
                <a:gd name="T17" fmla="*/ 13 h 43"/>
                <a:gd name="T18" fmla="*/ 25 w 27"/>
                <a:gd name="T19" fmla="*/ 13 h 43"/>
                <a:gd name="T20" fmla="*/ 25 w 27"/>
                <a:gd name="T21" fmla="*/ 13 h 43"/>
                <a:gd name="T22" fmla="*/ 20 w 27"/>
                <a:gd name="T23" fmla="*/ 14 h 43"/>
                <a:gd name="T24" fmla="*/ 16 w 27"/>
                <a:gd name="T25" fmla="*/ 16 h 43"/>
                <a:gd name="T26" fmla="*/ 13 w 27"/>
                <a:gd name="T27" fmla="*/ 22 h 43"/>
                <a:gd name="T28" fmla="*/ 13 w 27"/>
                <a:gd name="T29" fmla="*/ 27 h 43"/>
                <a:gd name="T30" fmla="*/ 13 w 27"/>
                <a:gd name="T31" fmla="*/ 43 h 43"/>
                <a:gd name="T32" fmla="*/ 0 w 27"/>
                <a:gd name="T33" fmla="*/ 43 h 43"/>
                <a:gd name="T34" fmla="*/ 0 w 27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43">
                  <a:moveTo>
                    <a:pt x="0" y="0"/>
                  </a:moveTo>
                  <a:lnTo>
                    <a:pt x="13" y="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8" y="2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0" y="14"/>
                  </a:lnTo>
                  <a:lnTo>
                    <a:pt x="16" y="16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9" name="Freeform 89"/>
            <p:cNvSpPr>
              <a:spLocks noEditPoints="1"/>
            </p:cNvSpPr>
            <p:nvPr/>
          </p:nvSpPr>
          <p:spPr bwMode="auto">
            <a:xfrm>
              <a:off x="7762875" y="1817688"/>
              <a:ext cx="20638" cy="92075"/>
            </a:xfrm>
            <a:custGeom>
              <a:avLst/>
              <a:gdLst>
                <a:gd name="T0" fmla="*/ 0 w 13"/>
                <a:gd name="T1" fmla="*/ 0 h 58"/>
                <a:gd name="T2" fmla="*/ 13 w 13"/>
                <a:gd name="T3" fmla="*/ 0 h 58"/>
                <a:gd name="T4" fmla="*/ 13 w 13"/>
                <a:gd name="T5" fmla="*/ 11 h 58"/>
                <a:gd name="T6" fmla="*/ 0 w 13"/>
                <a:gd name="T7" fmla="*/ 11 h 58"/>
                <a:gd name="T8" fmla="*/ 0 w 13"/>
                <a:gd name="T9" fmla="*/ 0 h 58"/>
                <a:gd name="T10" fmla="*/ 0 w 13"/>
                <a:gd name="T11" fmla="*/ 15 h 58"/>
                <a:gd name="T12" fmla="*/ 13 w 13"/>
                <a:gd name="T13" fmla="*/ 15 h 58"/>
                <a:gd name="T14" fmla="*/ 13 w 13"/>
                <a:gd name="T15" fmla="*/ 58 h 58"/>
                <a:gd name="T16" fmla="*/ 0 w 13"/>
                <a:gd name="T17" fmla="*/ 58 h 58"/>
                <a:gd name="T18" fmla="*/ 0 w 13"/>
                <a:gd name="T19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58">
                  <a:moveTo>
                    <a:pt x="0" y="0"/>
                  </a:moveTo>
                  <a:lnTo>
                    <a:pt x="13" y="0"/>
                  </a:lnTo>
                  <a:lnTo>
                    <a:pt x="13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15"/>
                  </a:moveTo>
                  <a:lnTo>
                    <a:pt x="13" y="15"/>
                  </a:lnTo>
                  <a:lnTo>
                    <a:pt x="13" y="58"/>
                  </a:lnTo>
                  <a:lnTo>
                    <a:pt x="0" y="5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0" name="Freeform 90"/>
            <p:cNvSpPr>
              <a:spLocks noEditPoints="1"/>
            </p:cNvSpPr>
            <p:nvPr/>
          </p:nvSpPr>
          <p:spPr bwMode="auto">
            <a:xfrm>
              <a:off x="7800975" y="1817688"/>
              <a:ext cx="71438" cy="95250"/>
            </a:xfrm>
            <a:custGeom>
              <a:avLst/>
              <a:gdLst>
                <a:gd name="T0" fmla="*/ 13 w 45"/>
                <a:gd name="T1" fmla="*/ 53 h 60"/>
                <a:gd name="T2" fmla="*/ 13 w 45"/>
                <a:gd name="T3" fmla="*/ 58 h 60"/>
                <a:gd name="T4" fmla="*/ 0 w 45"/>
                <a:gd name="T5" fmla="*/ 58 h 60"/>
                <a:gd name="T6" fmla="*/ 0 w 45"/>
                <a:gd name="T7" fmla="*/ 0 h 60"/>
                <a:gd name="T8" fmla="*/ 13 w 45"/>
                <a:gd name="T9" fmla="*/ 0 h 60"/>
                <a:gd name="T10" fmla="*/ 13 w 45"/>
                <a:gd name="T11" fmla="*/ 22 h 60"/>
                <a:gd name="T12" fmla="*/ 13 w 45"/>
                <a:gd name="T13" fmla="*/ 22 h 60"/>
                <a:gd name="T14" fmla="*/ 18 w 45"/>
                <a:gd name="T15" fmla="*/ 17 h 60"/>
                <a:gd name="T16" fmla="*/ 22 w 45"/>
                <a:gd name="T17" fmla="*/ 15 h 60"/>
                <a:gd name="T18" fmla="*/ 25 w 45"/>
                <a:gd name="T19" fmla="*/ 15 h 60"/>
                <a:gd name="T20" fmla="*/ 25 w 45"/>
                <a:gd name="T21" fmla="*/ 15 h 60"/>
                <a:gd name="T22" fmla="*/ 32 w 45"/>
                <a:gd name="T23" fmla="*/ 17 h 60"/>
                <a:gd name="T24" fmla="*/ 40 w 45"/>
                <a:gd name="T25" fmla="*/ 20 h 60"/>
                <a:gd name="T26" fmla="*/ 43 w 45"/>
                <a:gd name="T27" fmla="*/ 28 h 60"/>
                <a:gd name="T28" fmla="*/ 45 w 45"/>
                <a:gd name="T29" fmla="*/ 37 h 60"/>
                <a:gd name="T30" fmla="*/ 45 w 45"/>
                <a:gd name="T31" fmla="*/ 37 h 60"/>
                <a:gd name="T32" fmla="*/ 45 w 45"/>
                <a:gd name="T33" fmla="*/ 37 h 60"/>
                <a:gd name="T34" fmla="*/ 43 w 45"/>
                <a:gd name="T35" fmla="*/ 47 h 60"/>
                <a:gd name="T36" fmla="*/ 40 w 45"/>
                <a:gd name="T37" fmla="*/ 55 h 60"/>
                <a:gd name="T38" fmla="*/ 32 w 45"/>
                <a:gd name="T39" fmla="*/ 58 h 60"/>
                <a:gd name="T40" fmla="*/ 25 w 45"/>
                <a:gd name="T41" fmla="*/ 60 h 60"/>
                <a:gd name="T42" fmla="*/ 25 w 45"/>
                <a:gd name="T43" fmla="*/ 60 h 60"/>
                <a:gd name="T44" fmla="*/ 22 w 45"/>
                <a:gd name="T45" fmla="*/ 58 h 60"/>
                <a:gd name="T46" fmla="*/ 18 w 45"/>
                <a:gd name="T47" fmla="*/ 58 h 60"/>
                <a:gd name="T48" fmla="*/ 13 w 45"/>
                <a:gd name="T49" fmla="*/ 53 h 60"/>
                <a:gd name="T50" fmla="*/ 13 w 45"/>
                <a:gd name="T51" fmla="*/ 53 h 60"/>
                <a:gd name="T52" fmla="*/ 32 w 45"/>
                <a:gd name="T53" fmla="*/ 37 h 60"/>
                <a:gd name="T54" fmla="*/ 32 w 45"/>
                <a:gd name="T55" fmla="*/ 37 h 60"/>
                <a:gd name="T56" fmla="*/ 32 w 45"/>
                <a:gd name="T57" fmla="*/ 37 h 60"/>
                <a:gd name="T58" fmla="*/ 32 w 45"/>
                <a:gd name="T59" fmla="*/ 33 h 60"/>
                <a:gd name="T60" fmla="*/ 31 w 45"/>
                <a:gd name="T61" fmla="*/ 29 h 60"/>
                <a:gd name="T62" fmla="*/ 27 w 45"/>
                <a:gd name="T63" fmla="*/ 26 h 60"/>
                <a:gd name="T64" fmla="*/ 23 w 45"/>
                <a:gd name="T65" fmla="*/ 26 h 60"/>
                <a:gd name="T66" fmla="*/ 23 w 45"/>
                <a:gd name="T67" fmla="*/ 26 h 60"/>
                <a:gd name="T68" fmla="*/ 18 w 45"/>
                <a:gd name="T69" fmla="*/ 26 h 60"/>
                <a:gd name="T70" fmla="*/ 16 w 45"/>
                <a:gd name="T71" fmla="*/ 29 h 60"/>
                <a:gd name="T72" fmla="*/ 13 w 45"/>
                <a:gd name="T73" fmla="*/ 33 h 60"/>
                <a:gd name="T74" fmla="*/ 13 w 45"/>
                <a:gd name="T75" fmla="*/ 37 h 60"/>
                <a:gd name="T76" fmla="*/ 13 w 45"/>
                <a:gd name="T77" fmla="*/ 37 h 60"/>
                <a:gd name="T78" fmla="*/ 13 w 45"/>
                <a:gd name="T79" fmla="*/ 37 h 60"/>
                <a:gd name="T80" fmla="*/ 13 w 45"/>
                <a:gd name="T81" fmla="*/ 42 h 60"/>
                <a:gd name="T82" fmla="*/ 16 w 45"/>
                <a:gd name="T83" fmla="*/ 46 h 60"/>
                <a:gd name="T84" fmla="*/ 18 w 45"/>
                <a:gd name="T85" fmla="*/ 47 h 60"/>
                <a:gd name="T86" fmla="*/ 23 w 45"/>
                <a:gd name="T87" fmla="*/ 49 h 60"/>
                <a:gd name="T88" fmla="*/ 23 w 45"/>
                <a:gd name="T89" fmla="*/ 49 h 60"/>
                <a:gd name="T90" fmla="*/ 27 w 45"/>
                <a:gd name="T91" fmla="*/ 47 h 60"/>
                <a:gd name="T92" fmla="*/ 31 w 45"/>
                <a:gd name="T93" fmla="*/ 46 h 60"/>
                <a:gd name="T94" fmla="*/ 32 w 45"/>
                <a:gd name="T95" fmla="*/ 42 h 60"/>
                <a:gd name="T96" fmla="*/ 32 w 45"/>
                <a:gd name="T97" fmla="*/ 37 h 60"/>
                <a:gd name="T98" fmla="*/ 32 w 45"/>
                <a:gd name="T99" fmla="*/ 3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5" h="60">
                  <a:moveTo>
                    <a:pt x="13" y="53"/>
                  </a:moveTo>
                  <a:lnTo>
                    <a:pt x="13" y="58"/>
                  </a:lnTo>
                  <a:lnTo>
                    <a:pt x="0" y="58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8" y="17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32" y="17"/>
                  </a:lnTo>
                  <a:lnTo>
                    <a:pt x="40" y="20"/>
                  </a:lnTo>
                  <a:lnTo>
                    <a:pt x="43" y="28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3" y="47"/>
                  </a:lnTo>
                  <a:lnTo>
                    <a:pt x="40" y="55"/>
                  </a:lnTo>
                  <a:lnTo>
                    <a:pt x="32" y="58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2" y="58"/>
                  </a:lnTo>
                  <a:lnTo>
                    <a:pt x="18" y="58"/>
                  </a:lnTo>
                  <a:lnTo>
                    <a:pt x="13" y="53"/>
                  </a:lnTo>
                  <a:lnTo>
                    <a:pt x="13" y="53"/>
                  </a:lnTo>
                  <a:close/>
                  <a:moveTo>
                    <a:pt x="32" y="37"/>
                  </a:moveTo>
                  <a:lnTo>
                    <a:pt x="32" y="37"/>
                  </a:lnTo>
                  <a:lnTo>
                    <a:pt x="32" y="37"/>
                  </a:lnTo>
                  <a:lnTo>
                    <a:pt x="32" y="33"/>
                  </a:lnTo>
                  <a:lnTo>
                    <a:pt x="31" y="29"/>
                  </a:lnTo>
                  <a:lnTo>
                    <a:pt x="27" y="26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18" y="26"/>
                  </a:lnTo>
                  <a:lnTo>
                    <a:pt x="16" y="29"/>
                  </a:lnTo>
                  <a:lnTo>
                    <a:pt x="13" y="33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42"/>
                  </a:lnTo>
                  <a:lnTo>
                    <a:pt x="16" y="46"/>
                  </a:lnTo>
                  <a:lnTo>
                    <a:pt x="18" y="47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7" y="47"/>
                  </a:lnTo>
                  <a:lnTo>
                    <a:pt x="31" y="46"/>
                  </a:lnTo>
                  <a:lnTo>
                    <a:pt x="32" y="42"/>
                  </a:lnTo>
                  <a:lnTo>
                    <a:pt x="32" y="37"/>
                  </a:lnTo>
                  <a:lnTo>
                    <a:pt x="32" y="37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1" name="Freeform 91"/>
            <p:cNvSpPr>
              <a:spLocks/>
            </p:cNvSpPr>
            <p:nvPr/>
          </p:nvSpPr>
          <p:spPr bwMode="auto">
            <a:xfrm>
              <a:off x="7886700" y="1841500"/>
              <a:ext cx="63500" cy="71438"/>
            </a:xfrm>
            <a:custGeom>
              <a:avLst/>
              <a:gdLst>
                <a:gd name="T0" fmla="*/ 0 w 40"/>
                <a:gd name="T1" fmla="*/ 29 h 45"/>
                <a:gd name="T2" fmla="*/ 0 w 40"/>
                <a:gd name="T3" fmla="*/ 0 h 45"/>
                <a:gd name="T4" fmla="*/ 13 w 40"/>
                <a:gd name="T5" fmla="*/ 0 h 45"/>
                <a:gd name="T6" fmla="*/ 13 w 40"/>
                <a:gd name="T7" fmla="*/ 25 h 45"/>
                <a:gd name="T8" fmla="*/ 13 w 40"/>
                <a:gd name="T9" fmla="*/ 25 h 45"/>
                <a:gd name="T10" fmla="*/ 13 w 40"/>
                <a:gd name="T11" fmla="*/ 29 h 45"/>
                <a:gd name="T12" fmla="*/ 15 w 40"/>
                <a:gd name="T13" fmla="*/ 31 h 45"/>
                <a:gd name="T14" fmla="*/ 16 w 40"/>
                <a:gd name="T15" fmla="*/ 32 h 45"/>
                <a:gd name="T16" fmla="*/ 20 w 40"/>
                <a:gd name="T17" fmla="*/ 34 h 45"/>
                <a:gd name="T18" fmla="*/ 20 w 40"/>
                <a:gd name="T19" fmla="*/ 34 h 45"/>
                <a:gd name="T20" fmla="*/ 24 w 40"/>
                <a:gd name="T21" fmla="*/ 32 h 45"/>
                <a:gd name="T22" fmla="*/ 25 w 40"/>
                <a:gd name="T23" fmla="*/ 31 h 45"/>
                <a:gd name="T24" fmla="*/ 27 w 40"/>
                <a:gd name="T25" fmla="*/ 29 h 45"/>
                <a:gd name="T26" fmla="*/ 27 w 40"/>
                <a:gd name="T27" fmla="*/ 25 h 45"/>
                <a:gd name="T28" fmla="*/ 27 w 40"/>
                <a:gd name="T29" fmla="*/ 0 h 45"/>
                <a:gd name="T30" fmla="*/ 40 w 40"/>
                <a:gd name="T31" fmla="*/ 0 h 45"/>
                <a:gd name="T32" fmla="*/ 40 w 40"/>
                <a:gd name="T33" fmla="*/ 43 h 45"/>
                <a:gd name="T34" fmla="*/ 27 w 40"/>
                <a:gd name="T35" fmla="*/ 43 h 45"/>
                <a:gd name="T36" fmla="*/ 27 w 40"/>
                <a:gd name="T37" fmla="*/ 38 h 45"/>
                <a:gd name="T38" fmla="*/ 27 w 40"/>
                <a:gd name="T39" fmla="*/ 38 h 45"/>
                <a:gd name="T40" fmla="*/ 22 w 40"/>
                <a:gd name="T41" fmla="*/ 43 h 45"/>
                <a:gd name="T42" fmla="*/ 18 w 40"/>
                <a:gd name="T43" fmla="*/ 43 h 45"/>
                <a:gd name="T44" fmla="*/ 15 w 40"/>
                <a:gd name="T45" fmla="*/ 45 h 45"/>
                <a:gd name="T46" fmla="*/ 15 w 40"/>
                <a:gd name="T47" fmla="*/ 45 h 45"/>
                <a:gd name="T48" fmla="*/ 9 w 40"/>
                <a:gd name="T49" fmla="*/ 43 h 45"/>
                <a:gd name="T50" fmla="*/ 4 w 40"/>
                <a:gd name="T51" fmla="*/ 40 h 45"/>
                <a:gd name="T52" fmla="*/ 2 w 40"/>
                <a:gd name="T53" fmla="*/ 36 h 45"/>
                <a:gd name="T54" fmla="*/ 0 w 40"/>
                <a:gd name="T55" fmla="*/ 29 h 45"/>
                <a:gd name="T56" fmla="*/ 0 w 40"/>
                <a:gd name="T57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0" h="45">
                  <a:moveTo>
                    <a:pt x="0" y="29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9"/>
                  </a:lnTo>
                  <a:lnTo>
                    <a:pt x="15" y="31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4" y="32"/>
                  </a:lnTo>
                  <a:lnTo>
                    <a:pt x="25" y="31"/>
                  </a:lnTo>
                  <a:lnTo>
                    <a:pt x="27" y="29"/>
                  </a:lnTo>
                  <a:lnTo>
                    <a:pt x="27" y="25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2" y="43"/>
                  </a:lnTo>
                  <a:lnTo>
                    <a:pt x="18" y="43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9" y="43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2" name="Freeform 92"/>
            <p:cNvSpPr>
              <a:spLocks noEditPoints="1"/>
            </p:cNvSpPr>
            <p:nvPr/>
          </p:nvSpPr>
          <p:spPr bwMode="auto">
            <a:xfrm>
              <a:off x="7967663" y="1817688"/>
              <a:ext cx="19050" cy="92075"/>
            </a:xfrm>
            <a:custGeom>
              <a:avLst/>
              <a:gdLst>
                <a:gd name="T0" fmla="*/ 0 w 12"/>
                <a:gd name="T1" fmla="*/ 0 h 58"/>
                <a:gd name="T2" fmla="*/ 12 w 12"/>
                <a:gd name="T3" fmla="*/ 0 h 58"/>
                <a:gd name="T4" fmla="*/ 12 w 12"/>
                <a:gd name="T5" fmla="*/ 11 h 58"/>
                <a:gd name="T6" fmla="*/ 0 w 12"/>
                <a:gd name="T7" fmla="*/ 11 h 58"/>
                <a:gd name="T8" fmla="*/ 0 w 12"/>
                <a:gd name="T9" fmla="*/ 0 h 58"/>
                <a:gd name="T10" fmla="*/ 0 w 12"/>
                <a:gd name="T11" fmla="*/ 15 h 58"/>
                <a:gd name="T12" fmla="*/ 12 w 12"/>
                <a:gd name="T13" fmla="*/ 15 h 58"/>
                <a:gd name="T14" fmla="*/ 12 w 12"/>
                <a:gd name="T15" fmla="*/ 58 h 58"/>
                <a:gd name="T16" fmla="*/ 0 w 12"/>
                <a:gd name="T17" fmla="*/ 58 h 58"/>
                <a:gd name="T18" fmla="*/ 0 w 12"/>
                <a:gd name="T19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58">
                  <a:moveTo>
                    <a:pt x="0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15"/>
                  </a:moveTo>
                  <a:lnTo>
                    <a:pt x="12" y="15"/>
                  </a:lnTo>
                  <a:lnTo>
                    <a:pt x="12" y="58"/>
                  </a:lnTo>
                  <a:lnTo>
                    <a:pt x="0" y="5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3" name="Freeform 93"/>
            <p:cNvSpPr>
              <a:spLocks/>
            </p:cNvSpPr>
            <p:nvPr/>
          </p:nvSpPr>
          <p:spPr bwMode="auto">
            <a:xfrm>
              <a:off x="8001000" y="1841500"/>
              <a:ext cx="63500" cy="92075"/>
            </a:xfrm>
            <a:custGeom>
              <a:avLst/>
              <a:gdLst>
                <a:gd name="T0" fmla="*/ 9 w 40"/>
                <a:gd name="T1" fmla="*/ 54 h 58"/>
                <a:gd name="T2" fmla="*/ 17 w 40"/>
                <a:gd name="T3" fmla="*/ 43 h 58"/>
                <a:gd name="T4" fmla="*/ 17 w 40"/>
                <a:gd name="T5" fmla="*/ 43 h 58"/>
                <a:gd name="T6" fmla="*/ 9 w 40"/>
                <a:gd name="T7" fmla="*/ 42 h 58"/>
                <a:gd name="T8" fmla="*/ 6 w 40"/>
                <a:gd name="T9" fmla="*/ 36 h 58"/>
                <a:gd name="T10" fmla="*/ 2 w 40"/>
                <a:gd name="T11" fmla="*/ 29 h 58"/>
                <a:gd name="T12" fmla="*/ 0 w 40"/>
                <a:gd name="T13" fmla="*/ 22 h 58"/>
                <a:gd name="T14" fmla="*/ 0 w 40"/>
                <a:gd name="T15" fmla="*/ 22 h 58"/>
                <a:gd name="T16" fmla="*/ 0 w 40"/>
                <a:gd name="T17" fmla="*/ 22 h 58"/>
                <a:gd name="T18" fmla="*/ 2 w 40"/>
                <a:gd name="T19" fmla="*/ 14 h 58"/>
                <a:gd name="T20" fmla="*/ 8 w 40"/>
                <a:gd name="T21" fmla="*/ 7 h 58"/>
                <a:gd name="T22" fmla="*/ 15 w 40"/>
                <a:gd name="T23" fmla="*/ 2 h 58"/>
                <a:gd name="T24" fmla="*/ 24 w 40"/>
                <a:gd name="T25" fmla="*/ 0 h 58"/>
                <a:gd name="T26" fmla="*/ 24 w 40"/>
                <a:gd name="T27" fmla="*/ 0 h 58"/>
                <a:gd name="T28" fmla="*/ 29 w 40"/>
                <a:gd name="T29" fmla="*/ 0 h 58"/>
                <a:gd name="T30" fmla="*/ 33 w 40"/>
                <a:gd name="T31" fmla="*/ 2 h 58"/>
                <a:gd name="T32" fmla="*/ 40 w 40"/>
                <a:gd name="T33" fmla="*/ 7 h 58"/>
                <a:gd name="T34" fmla="*/ 33 w 40"/>
                <a:gd name="T35" fmla="*/ 14 h 58"/>
                <a:gd name="T36" fmla="*/ 33 w 40"/>
                <a:gd name="T37" fmla="*/ 14 h 58"/>
                <a:gd name="T38" fmla="*/ 29 w 40"/>
                <a:gd name="T39" fmla="*/ 11 h 58"/>
                <a:gd name="T40" fmla="*/ 24 w 40"/>
                <a:gd name="T41" fmla="*/ 11 h 58"/>
                <a:gd name="T42" fmla="*/ 24 w 40"/>
                <a:gd name="T43" fmla="*/ 11 h 58"/>
                <a:gd name="T44" fmla="*/ 18 w 40"/>
                <a:gd name="T45" fmla="*/ 11 h 58"/>
                <a:gd name="T46" fmla="*/ 15 w 40"/>
                <a:gd name="T47" fmla="*/ 14 h 58"/>
                <a:gd name="T48" fmla="*/ 13 w 40"/>
                <a:gd name="T49" fmla="*/ 18 h 58"/>
                <a:gd name="T50" fmla="*/ 13 w 40"/>
                <a:gd name="T51" fmla="*/ 22 h 58"/>
                <a:gd name="T52" fmla="*/ 13 w 40"/>
                <a:gd name="T53" fmla="*/ 22 h 58"/>
                <a:gd name="T54" fmla="*/ 13 w 40"/>
                <a:gd name="T55" fmla="*/ 22 h 58"/>
                <a:gd name="T56" fmla="*/ 13 w 40"/>
                <a:gd name="T57" fmla="*/ 27 h 58"/>
                <a:gd name="T58" fmla="*/ 17 w 40"/>
                <a:gd name="T59" fmla="*/ 31 h 58"/>
                <a:gd name="T60" fmla="*/ 18 w 40"/>
                <a:gd name="T61" fmla="*/ 32 h 58"/>
                <a:gd name="T62" fmla="*/ 24 w 40"/>
                <a:gd name="T63" fmla="*/ 34 h 58"/>
                <a:gd name="T64" fmla="*/ 24 w 40"/>
                <a:gd name="T65" fmla="*/ 34 h 58"/>
                <a:gd name="T66" fmla="*/ 29 w 40"/>
                <a:gd name="T67" fmla="*/ 32 h 58"/>
                <a:gd name="T68" fmla="*/ 33 w 40"/>
                <a:gd name="T69" fmla="*/ 29 h 58"/>
                <a:gd name="T70" fmla="*/ 40 w 40"/>
                <a:gd name="T71" fmla="*/ 36 h 58"/>
                <a:gd name="T72" fmla="*/ 40 w 40"/>
                <a:gd name="T73" fmla="*/ 36 h 58"/>
                <a:gd name="T74" fmla="*/ 35 w 40"/>
                <a:gd name="T75" fmla="*/ 42 h 58"/>
                <a:gd name="T76" fmla="*/ 29 w 40"/>
                <a:gd name="T77" fmla="*/ 43 h 58"/>
                <a:gd name="T78" fmla="*/ 26 w 40"/>
                <a:gd name="T79" fmla="*/ 45 h 58"/>
                <a:gd name="T80" fmla="*/ 20 w 40"/>
                <a:gd name="T81" fmla="*/ 58 h 58"/>
                <a:gd name="T82" fmla="*/ 9 w 40"/>
                <a:gd name="T83" fmla="*/ 5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" h="58">
                  <a:moveTo>
                    <a:pt x="9" y="54"/>
                  </a:moveTo>
                  <a:lnTo>
                    <a:pt x="17" y="43"/>
                  </a:lnTo>
                  <a:lnTo>
                    <a:pt x="17" y="43"/>
                  </a:lnTo>
                  <a:lnTo>
                    <a:pt x="9" y="42"/>
                  </a:lnTo>
                  <a:lnTo>
                    <a:pt x="6" y="36"/>
                  </a:lnTo>
                  <a:lnTo>
                    <a:pt x="2" y="29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8" y="7"/>
                  </a:lnTo>
                  <a:lnTo>
                    <a:pt x="15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3" y="2"/>
                  </a:lnTo>
                  <a:lnTo>
                    <a:pt x="40" y="7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29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5" y="14"/>
                  </a:lnTo>
                  <a:lnTo>
                    <a:pt x="13" y="18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7" y="31"/>
                  </a:lnTo>
                  <a:lnTo>
                    <a:pt x="18" y="32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9" y="32"/>
                  </a:lnTo>
                  <a:lnTo>
                    <a:pt x="33" y="29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35" y="42"/>
                  </a:lnTo>
                  <a:lnTo>
                    <a:pt x="29" y="43"/>
                  </a:lnTo>
                  <a:lnTo>
                    <a:pt x="26" y="45"/>
                  </a:lnTo>
                  <a:lnTo>
                    <a:pt x="20" y="58"/>
                  </a:lnTo>
                  <a:lnTo>
                    <a:pt x="9" y="54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4" name="Freeform 94"/>
            <p:cNvSpPr>
              <a:spLocks noEditPoints="1"/>
            </p:cNvSpPr>
            <p:nvPr/>
          </p:nvSpPr>
          <p:spPr bwMode="auto">
            <a:xfrm>
              <a:off x="8074025" y="1816100"/>
              <a:ext cx="73025" cy="96838"/>
            </a:xfrm>
            <a:custGeom>
              <a:avLst/>
              <a:gdLst>
                <a:gd name="T0" fmla="*/ 0 w 46"/>
                <a:gd name="T1" fmla="*/ 38 h 61"/>
                <a:gd name="T2" fmla="*/ 1 w 46"/>
                <a:gd name="T3" fmla="*/ 30 h 61"/>
                <a:gd name="T4" fmla="*/ 14 w 46"/>
                <a:gd name="T5" fmla="*/ 18 h 61"/>
                <a:gd name="T6" fmla="*/ 23 w 46"/>
                <a:gd name="T7" fmla="*/ 16 h 61"/>
                <a:gd name="T8" fmla="*/ 39 w 46"/>
                <a:gd name="T9" fmla="*/ 23 h 61"/>
                <a:gd name="T10" fmla="*/ 46 w 46"/>
                <a:gd name="T11" fmla="*/ 38 h 61"/>
                <a:gd name="T12" fmla="*/ 46 w 46"/>
                <a:gd name="T13" fmla="*/ 38 h 61"/>
                <a:gd name="T14" fmla="*/ 39 w 46"/>
                <a:gd name="T15" fmla="*/ 54 h 61"/>
                <a:gd name="T16" fmla="*/ 23 w 46"/>
                <a:gd name="T17" fmla="*/ 61 h 61"/>
                <a:gd name="T18" fmla="*/ 14 w 46"/>
                <a:gd name="T19" fmla="*/ 59 h 61"/>
                <a:gd name="T20" fmla="*/ 1 w 46"/>
                <a:gd name="T21" fmla="*/ 47 h 61"/>
                <a:gd name="T22" fmla="*/ 0 w 46"/>
                <a:gd name="T23" fmla="*/ 38 h 61"/>
                <a:gd name="T24" fmla="*/ 7 w 46"/>
                <a:gd name="T25" fmla="*/ 11 h 61"/>
                <a:gd name="T26" fmla="*/ 12 w 46"/>
                <a:gd name="T27" fmla="*/ 0 h 61"/>
                <a:gd name="T28" fmla="*/ 16 w 46"/>
                <a:gd name="T29" fmla="*/ 0 h 61"/>
                <a:gd name="T30" fmla="*/ 28 w 46"/>
                <a:gd name="T31" fmla="*/ 3 h 61"/>
                <a:gd name="T32" fmla="*/ 32 w 46"/>
                <a:gd name="T33" fmla="*/ 1 h 61"/>
                <a:gd name="T34" fmla="*/ 39 w 46"/>
                <a:gd name="T35" fmla="*/ 1 h 61"/>
                <a:gd name="T36" fmla="*/ 36 w 46"/>
                <a:gd name="T37" fmla="*/ 9 h 61"/>
                <a:gd name="T38" fmla="*/ 30 w 46"/>
                <a:gd name="T39" fmla="*/ 12 h 61"/>
                <a:gd name="T40" fmla="*/ 23 w 46"/>
                <a:gd name="T41" fmla="*/ 11 h 61"/>
                <a:gd name="T42" fmla="*/ 18 w 46"/>
                <a:gd name="T43" fmla="*/ 9 h 61"/>
                <a:gd name="T44" fmla="*/ 12 w 46"/>
                <a:gd name="T45" fmla="*/ 12 h 61"/>
                <a:gd name="T46" fmla="*/ 34 w 46"/>
                <a:gd name="T47" fmla="*/ 38 h 61"/>
                <a:gd name="T48" fmla="*/ 34 w 46"/>
                <a:gd name="T49" fmla="*/ 38 h 61"/>
                <a:gd name="T50" fmla="*/ 30 w 46"/>
                <a:gd name="T51" fmla="*/ 30 h 61"/>
                <a:gd name="T52" fmla="*/ 23 w 46"/>
                <a:gd name="T53" fmla="*/ 27 h 61"/>
                <a:gd name="T54" fmla="*/ 18 w 46"/>
                <a:gd name="T55" fmla="*/ 27 h 61"/>
                <a:gd name="T56" fmla="*/ 12 w 46"/>
                <a:gd name="T57" fmla="*/ 34 h 61"/>
                <a:gd name="T58" fmla="*/ 12 w 46"/>
                <a:gd name="T59" fmla="*/ 38 h 61"/>
                <a:gd name="T60" fmla="*/ 12 w 46"/>
                <a:gd name="T61" fmla="*/ 43 h 61"/>
                <a:gd name="T62" fmla="*/ 18 w 46"/>
                <a:gd name="T63" fmla="*/ 48 h 61"/>
                <a:gd name="T64" fmla="*/ 23 w 46"/>
                <a:gd name="T65" fmla="*/ 50 h 61"/>
                <a:gd name="T66" fmla="*/ 30 w 46"/>
                <a:gd name="T67" fmla="*/ 47 h 61"/>
                <a:gd name="T68" fmla="*/ 34 w 46"/>
                <a:gd name="T69" fmla="*/ 3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" h="61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1" y="30"/>
                  </a:lnTo>
                  <a:lnTo>
                    <a:pt x="7" y="23"/>
                  </a:lnTo>
                  <a:lnTo>
                    <a:pt x="14" y="18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32" y="18"/>
                  </a:lnTo>
                  <a:lnTo>
                    <a:pt x="39" y="23"/>
                  </a:lnTo>
                  <a:lnTo>
                    <a:pt x="45" y="29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5" y="47"/>
                  </a:lnTo>
                  <a:lnTo>
                    <a:pt x="39" y="54"/>
                  </a:lnTo>
                  <a:lnTo>
                    <a:pt x="32" y="59"/>
                  </a:lnTo>
                  <a:lnTo>
                    <a:pt x="23" y="61"/>
                  </a:lnTo>
                  <a:lnTo>
                    <a:pt x="23" y="61"/>
                  </a:lnTo>
                  <a:lnTo>
                    <a:pt x="14" y="59"/>
                  </a:lnTo>
                  <a:lnTo>
                    <a:pt x="7" y="54"/>
                  </a:lnTo>
                  <a:lnTo>
                    <a:pt x="1" y="47"/>
                  </a:lnTo>
                  <a:lnTo>
                    <a:pt x="0" y="38"/>
                  </a:lnTo>
                  <a:lnTo>
                    <a:pt x="0" y="38"/>
                  </a:lnTo>
                  <a:close/>
                  <a:moveTo>
                    <a:pt x="7" y="11"/>
                  </a:moveTo>
                  <a:lnTo>
                    <a:pt x="7" y="11"/>
                  </a:lnTo>
                  <a:lnTo>
                    <a:pt x="10" y="3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32" y="1"/>
                  </a:lnTo>
                  <a:lnTo>
                    <a:pt x="34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23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2"/>
                  </a:lnTo>
                  <a:lnTo>
                    <a:pt x="7" y="11"/>
                  </a:lnTo>
                  <a:close/>
                  <a:moveTo>
                    <a:pt x="34" y="38"/>
                  </a:moveTo>
                  <a:lnTo>
                    <a:pt x="34" y="38"/>
                  </a:lnTo>
                  <a:lnTo>
                    <a:pt x="34" y="38"/>
                  </a:lnTo>
                  <a:lnTo>
                    <a:pt x="34" y="34"/>
                  </a:lnTo>
                  <a:lnTo>
                    <a:pt x="30" y="30"/>
                  </a:lnTo>
                  <a:lnTo>
                    <a:pt x="27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18" y="27"/>
                  </a:lnTo>
                  <a:lnTo>
                    <a:pt x="14" y="30"/>
                  </a:lnTo>
                  <a:lnTo>
                    <a:pt x="12" y="34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43"/>
                  </a:lnTo>
                  <a:lnTo>
                    <a:pt x="14" y="47"/>
                  </a:lnTo>
                  <a:lnTo>
                    <a:pt x="18" y="48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7" y="48"/>
                  </a:lnTo>
                  <a:lnTo>
                    <a:pt x="30" y="47"/>
                  </a:lnTo>
                  <a:lnTo>
                    <a:pt x="34" y="43"/>
                  </a:lnTo>
                  <a:lnTo>
                    <a:pt x="34" y="38"/>
                  </a:lnTo>
                  <a:lnTo>
                    <a:pt x="34" y="3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5" name="Freeform 95"/>
            <p:cNvSpPr>
              <a:spLocks noEditPoints="1"/>
            </p:cNvSpPr>
            <p:nvPr/>
          </p:nvSpPr>
          <p:spPr bwMode="auto">
            <a:xfrm>
              <a:off x="8156575" y="1841500"/>
              <a:ext cx="68263" cy="71438"/>
            </a:xfrm>
            <a:custGeom>
              <a:avLst/>
              <a:gdLst>
                <a:gd name="T0" fmla="*/ 0 w 43"/>
                <a:gd name="T1" fmla="*/ 22 h 45"/>
                <a:gd name="T2" fmla="*/ 0 w 43"/>
                <a:gd name="T3" fmla="*/ 22 h 45"/>
                <a:gd name="T4" fmla="*/ 0 w 43"/>
                <a:gd name="T5" fmla="*/ 22 h 45"/>
                <a:gd name="T6" fmla="*/ 2 w 43"/>
                <a:gd name="T7" fmla="*/ 14 h 45"/>
                <a:gd name="T8" fmla="*/ 7 w 43"/>
                <a:gd name="T9" fmla="*/ 7 h 45"/>
                <a:gd name="T10" fmla="*/ 13 w 43"/>
                <a:gd name="T11" fmla="*/ 2 h 45"/>
                <a:gd name="T12" fmla="*/ 22 w 43"/>
                <a:gd name="T13" fmla="*/ 0 h 45"/>
                <a:gd name="T14" fmla="*/ 22 w 43"/>
                <a:gd name="T15" fmla="*/ 0 h 45"/>
                <a:gd name="T16" fmla="*/ 27 w 43"/>
                <a:gd name="T17" fmla="*/ 0 h 45"/>
                <a:gd name="T18" fmla="*/ 31 w 43"/>
                <a:gd name="T19" fmla="*/ 2 h 45"/>
                <a:gd name="T20" fmla="*/ 38 w 43"/>
                <a:gd name="T21" fmla="*/ 7 h 45"/>
                <a:gd name="T22" fmla="*/ 41 w 43"/>
                <a:gd name="T23" fmla="*/ 14 h 45"/>
                <a:gd name="T24" fmla="*/ 43 w 43"/>
                <a:gd name="T25" fmla="*/ 23 h 45"/>
                <a:gd name="T26" fmla="*/ 43 w 43"/>
                <a:gd name="T27" fmla="*/ 23 h 45"/>
                <a:gd name="T28" fmla="*/ 43 w 43"/>
                <a:gd name="T29" fmla="*/ 27 h 45"/>
                <a:gd name="T30" fmla="*/ 13 w 43"/>
                <a:gd name="T31" fmla="*/ 27 h 45"/>
                <a:gd name="T32" fmla="*/ 13 w 43"/>
                <a:gd name="T33" fmla="*/ 27 h 45"/>
                <a:gd name="T34" fmla="*/ 14 w 43"/>
                <a:gd name="T35" fmla="*/ 31 h 45"/>
                <a:gd name="T36" fmla="*/ 16 w 43"/>
                <a:gd name="T37" fmla="*/ 32 h 45"/>
                <a:gd name="T38" fmla="*/ 20 w 43"/>
                <a:gd name="T39" fmla="*/ 34 h 45"/>
                <a:gd name="T40" fmla="*/ 23 w 43"/>
                <a:gd name="T41" fmla="*/ 34 h 45"/>
                <a:gd name="T42" fmla="*/ 23 w 43"/>
                <a:gd name="T43" fmla="*/ 34 h 45"/>
                <a:gd name="T44" fmla="*/ 29 w 43"/>
                <a:gd name="T45" fmla="*/ 34 h 45"/>
                <a:gd name="T46" fmla="*/ 34 w 43"/>
                <a:gd name="T47" fmla="*/ 31 h 45"/>
                <a:gd name="T48" fmla="*/ 41 w 43"/>
                <a:gd name="T49" fmla="*/ 36 h 45"/>
                <a:gd name="T50" fmla="*/ 41 w 43"/>
                <a:gd name="T51" fmla="*/ 36 h 45"/>
                <a:gd name="T52" fmla="*/ 38 w 43"/>
                <a:gd name="T53" fmla="*/ 40 h 45"/>
                <a:gd name="T54" fmla="*/ 34 w 43"/>
                <a:gd name="T55" fmla="*/ 43 h 45"/>
                <a:gd name="T56" fmla="*/ 29 w 43"/>
                <a:gd name="T57" fmla="*/ 43 h 45"/>
                <a:gd name="T58" fmla="*/ 23 w 43"/>
                <a:gd name="T59" fmla="*/ 45 h 45"/>
                <a:gd name="T60" fmla="*/ 23 w 43"/>
                <a:gd name="T61" fmla="*/ 45 h 45"/>
                <a:gd name="T62" fmla="*/ 14 w 43"/>
                <a:gd name="T63" fmla="*/ 43 h 45"/>
                <a:gd name="T64" fmla="*/ 7 w 43"/>
                <a:gd name="T65" fmla="*/ 38 h 45"/>
                <a:gd name="T66" fmla="*/ 2 w 43"/>
                <a:gd name="T67" fmla="*/ 31 h 45"/>
                <a:gd name="T68" fmla="*/ 0 w 43"/>
                <a:gd name="T69" fmla="*/ 22 h 45"/>
                <a:gd name="T70" fmla="*/ 0 w 43"/>
                <a:gd name="T71" fmla="*/ 22 h 45"/>
                <a:gd name="T72" fmla="*/ 31 w 43"/>
                <a:gd name="T73" fmla="*/ 18 h 45"/>
                <a:gd name="T74" fmla="*/ 31 w 43"/>
                <a:gd name="T75" fmla="*/ 18 h 45"/>
                <a:gd name="T76" fmla="*/ 31 w 43"/>
                <a:gd name="T77" fmla="*/ 14 h 45"/>
                <a:gd name="T78" fmla="*/ 29 w 43"/>
                <a:gd name="T79" fmla="*/ 13 h 45"/>
                <a:gd name="T80" fmla="*/ 25 w 43"/>
                <a:gd name="T81" fmla="*/ 11 h 45"/>
                <a:gd name="T82" fmla="*/ 22 w 43"/>
                <a:gd name="T83" fmla="*/ 9 h 45"/>
                <a:gd name="T84" fmla="*/ 22 w 43"/>
                <a:gd name="T85" fmla="*/ 9 h 45"/>
                <a:gd name="T86" fmla="*/ 18 w 43"/>
                <a:gd name="T87" fmla="*/ 11 h 45"/>
                <a:gd name="T88" fmla="*/ 16 w 43"/>
                <a:gd name="T89" fmla="*/ 13 h 45"/>
                <a:gd name="T90" fmla="*/ 14 w 43"/>
                <a:gd name="T91" fmla="*/ 14 h 45"/>
                <a:gd name="T92" fmla="*/ 13 w 43"/>
                <a:gd name="T93" fmla="*/ 18 h 45"/>
                <a:gd name="T94" fmla="*/ 31 w 43"/>
                <a:gd name="T95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7" y="7"/>
                  </a:lnTo>
                  <a:lnTo>
                    <a:pt x="13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1" y="2"/>
                  </a:lnTo>
                  <a:lnTo>
                    <a:pt x="38" y="7"/>
                  </a:lnTo>
                  <a:lnTo>
                    <a:pt x="41" y="14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4" y="31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9" y="34"/>
                  </a:lnTo>
                  <a:lnTo>
                    <a:pt x="34" y="31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38" y="40"/>
                  </a:lnTo>
                  <a:lnTo>
                    <a:pt x="34" y="43"/>
                  </a:lnTo>
                  <a:lnTo>
                    <a:pt x="29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7" y="38"/>
                  </a:lnTo>
                  <a:lnTo>
                    <a:pt x="2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1" y="18"/>
                  </a:moveTo>
                  <a:lnTo>
                    <a:pt x="31" y="18"/>
                  </a:lnTo>
                  <a:lnTo>
                    <a:pt x="31" y="14"/>
                  </a:lnTo>
                  <a:lnTo>
                    <a:pt x="29" y="13"/>
                  </a:lnTo>
                  <a:lnTo>
                    <a:pt x="25" y="11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18" y="11"/>
                  </a:lnTo>
                  <a:lnTo>
                    <a:pt x="16" y="13"/>
                  </a:lnTo>
                  <a:lnTo>
                    <a:pt x="14" y="14"/>
                  </a:lnTo>
                  <a:lnTo>
                    <a:pt x="13" y="18"/>
                  </a:lnTo>
                  <a:lnTo>
                    <a:pt x="31" y="1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6" name="Freeform 96"/>
            <p:cNvSpPr>
              <a:spLocks/>
            </p:cNvSpPr>
            <p:nvPr/>
          </p:nvSpPr>
          <p:spPr bwMode="auto">
            <a:xfrm>
              <a:off x="8234363" y="1841500"/>
              <a:ext cx="53975" cy="71438"/>
            </a:xfrm>
            <a:custGeom>
              <a:avLst/>
              <a:gdLst>
                <a:gd name="T0" fmla="*/ 0 w 34"/>
                <a:gd name="T1" fmla="*/ 38 h 45"/>
                <a:gd name="T2" fmla="*/ 5 w 34"/>
                <a:gd name="T3" fmla="*/ 31 h 45"/>
                <a:gd name="T4" fmla="*/ 5 w 34"/>
                <a:gd name="T5" fmla="*/ 31 h 45"/>
                <a:gd name="T6" fmla="*/ 12 w 34"/>
                <a:gd name="T7" fmla="*/ 34 h 45"/>
                <a:gd name="T8" fmla="*/ 18 w 34"/>
                <a:gd name="T9" fmla="*/ 34 h 45"/>
                <a:gd name="T10" fmla="*/ 18 w 34"/>
                <a:gd name="T11" fmla="*/ 34 h 45"/>
                <a:gd name="T12" fmla="*/ 23 w 34"/>
                <a:gd name="T13" fmla="*/ 34 h 45"/>
                <a:gd name="T14" fmla="*/ 23 w 34"/>
                <a:gd name="T15" fmla="*/ 32 h 45"/>
                <a:gd name="T16" fmla="*/ 23 w 34"/>
                <a:gd name="T17" fmla="*/ 32 h 45"/>
                <a:gd name="T18" fmla="*/ 23 w 34"/>
                <a:gd name="T19" fmla="*/ 32 h 45"/>
                <a:gd name="T20" fmla="*/ 23 w 34"/>
                <a:gd name="T21" fmla="*/ 31 h 45"/>
                <a:gd name="T22" fmla="*/ 21 w 34"/>
                <a:gd name="T23" fmla="*/ 29 h 45"/>
                <a:gd name="T24" fmla="*/ 14 w 34"/>
                <a:gd name="T25" fmla="*/ 27 h 45"/>
                <a:gd name="T26" fmla="*/ 14 w 34"/>
                <a:gd name="T27" fmla="*/ 27 h 45"/>
                <a:gd name="T28" fmla="*/ 11 w 34"/>
                <a:gd name="T29" fmla="*/ 25 h 45"/>
                <a:gd name="T30" fmla="*/ 5 w 34"/>
                <a:gd name="T31" fmla="*/ 23 h 45"/>
                <a:gd name="T32" fmla="*/ 3 w 34"/>
                <a:gd name="T33" fmla="*/ 20 h 45"/>
                <a:gd name="T34" fmla="*/ 1 w 34"/>
                <a:gd name="T35" fmla="*/ 14 h 45"/>
                <a:gd name="T36" fmla="*/ 1 w 34"/>
                <a:gd name="T37" fmla="*/ 14 h 45"/>
                <a:gd name="T38" fmla="*/ 1 w 34"/>
                <a:gd name="T39" fmla="*/ 14 h 45"/>
                <a:gd name="T40" fmla="*/ 3 w 34"/>
                <a:gd name="T41" fmla="*/ 7 h 45"/>
                <a:gd name="T42" fmla="*/ 7 w 34"/>
                <a:gd name="T43" fmla="*/ 4 h 45"/>
                <a:gd name="T44" fmla="*/ 11 w 34"/>
                <a:gd name="T45" fmla="*/ 2 h 45"/>
                <a:gd name="T46" fmla="*/ 18 w 34"/>
                <a:gd name="T47" fmla="*/ 0 h 45"/>
                <a:gd name="T48" fmla="*/ 18 w 34"/>
                <a:gd name="T49" fmla="*/ 0 h 45"/>
                <a:gd name="T50" fmla="*/ 25 w 34"/>
                <a:gd name="T51" fmla="*/ 2 h 45"/>
                <a:gd name="T52" fmla="*/ 34 w 34"/>
                <a:gd name="T53" fmla="*/ 5 h 45"/>
                <a:gd name="T54" fmla="*/ 29 w 34"/>
                <a:gd name="T55" fmla="*/ 13 h 45"/>
                <a:gd name="T56" fmla="*/ 29 w 34"/>
                <a:gd name="T57" fmla="*/ 13 h 45"/>
                <a:gd name="T58" fmla="*/ 23 w 34"/>
                <a:gd name="T59" fmla="*/ 11 h 45"/>
                <a:gd name="T60" fmla="*/ 18 w 34"/>
                <a:gd name="T61" fmla="*/ 9 h 45"/>
                <a:gd name="T62" fmla="*/ 18 w 34"/>
                <a:gd name="T63" fmla="*/ 9 h 45"/>
                <a:gd name="T64" fmla="*/ 14 w 34"/>
                <a:gd name="T65" fmla="*/ 11 h 45"/>
                <a:gd name="T66" fmla="*/ 12 w 34"/>
                <a:gd name="T67" fmla="*/ 13 h 45"/>
                <a:gd name="T68" fmla="*/ 12 w 34"/>
                <a:gd name="T69" fmla="*/ 13 h 45"/>
                <a:gd name="T70" fmla="*/ 12 w 34"/>
                <a:gd name="T71" fmla="*/ 13 h 45"/>
                <a:gd name="T72" fmla="*/ 14 w 34"/>
                <a:gd name="T73" fmla="*/ 14 h 45"/>
                <a:gd name="T74" fmla="*/ 16 w 34"/>
                <a:gd name="T75" fmla="*/ 16 h 45"/>
                <a:gd name="T76" fmla="*/ 21 w 34"/>
                <a:gd name="T77" fmla="*/ 18 h 45"/>
                <a:gd name="T78" fmla="*/ 21 w 34"/>
                <a:gd name="T79" fmla="*/ 18 h 45"/>
                <a:gd name="T80" fmla="*/ 30 w 34"/>
                <a:gd name="T81" fmla="*/ 22 h 45"/>
                <a:gd name="T82" fmla="*/ 34 w 34"/>
                <a:gd name="T83" fmla="*/ 25 h 45"/>
                <a:gd name="T84" fmla="*/ 34 w 34"/>
                <a:gd name="T85" fmla="*/ 31 h 45"/>
                <a:gd name="T86" fmla="*/ 34 w 34"/>
                <a:gd name="T87" fmla="*/ 31 h 45"/>
                <a:gd name="T88" fmla="*/ 34 w 34"/>
                <a:gd name="T89" fmla="*/ 31 h 45"/>
                <a:gd name="T90" fmla="*/ 34 w 34"/>
                <a:gd name="T91" fmla="*/ 36 h 45"/>
                <a:gd name="T92" fmla="*/ 30 w 34"/>
                <a:gd name="T93" fmla="*/ 42 h 45"/>
                <a:gd name="T94" fmla="*/ 25 w 34"/>
                <a:gd name="T95" fmla="*/ 43 h 45"/>
                <a:gd name="T96" fmla="*/ 18 w 34"/>
                <a:gd name="T97" fmla="*/ 45 h 45"/>
                <a:gd name="T98" fmla="*/ 18 w 34"/>
                <a:gd name="T99" fmla="*/ 45 h 45"/>
                <a:gd name="T100" fmla="*/ 9 w 34"/>
                <a:gd name="T101" fmla="*/ 43 h 45"/>
                <a:gd name="T102" fmla="*/ 0 w 34"/>
                <a:gd name="T103" fmla="*/ 38 h 45"/>
                <a:gd name="T104" fmla="*/ 0 w 34"/>
                <a:gd name="T105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" h="45">
                  <a:moveTo>
                    <a:pt x="0" y="38"/>
                  </a:moveTo>
                  <a:lnTo>
                    <a:pt x="5" y="31"/>
                  </a:lnTo>
                  <a:lnTo>
                    <a:pt x="5" y="31"/>
                  </a:lnTo>
                  <a:lnTo>
                    <a:pt x="12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3" y="34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1"/>
                  </a:lnTo>
                  <a:lnTo>
                    <a:pt x="21" y="29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1" y="25"/>
                  </a:lnTo>
                  <a:lnTo>
                    <a:pt x="5" y="23"/>
                  </a:lnTo>
                  <a:lnTo>
                    <a:pt x="3" y="20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3" y="7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5" y="2"/>
                  </a:lnTo>
                  <a:lnTo>
                    <a:pt x="34" y="5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3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4" y="14"/>
                  </a:lnTo>
                  <a:lnTo>
                    <a:pt x="16" y="16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30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6"/>
                  </a:lnTo>
                  <a:lnTo>
                    <a:pt x="30" y="42"/>
                  </a:lnTo>
                  <a:lnTo>
                    <a:pt x="25" y="43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9" y="43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7" name="Freeform 97"/>
            <p:cNvSpPr>
              <a:spLocks noEditPoints="1"/>
            </p:cNvSpPr>
            <p:nvPr/>
          </p:nvSpPr>
          <p:spPr bwMode="auto">
            <a:xfrm>
              <a:off x="8340725" y="1841500"/>
              <a:ext cx="73025" cy="88900"/>
            </a:xfrm>
            <a:custGeom>
              <a:avLst/>
              <a:gdLst>
                <a:gd name="T0" fmla="*/ 0 w 46"/>
                <a:gd name="T1" fmla="*/ 0 h 56"/>
                <a:gd name="T2" fmla="*/ 12 w 46"/>
                <a:gd name="T3" fmla="*/ 0 h 56"/>
                <a:gd name="T4" fmla="*/ 12 w 46"/>
                <a:gd name="T5" fmla="*/ 7 h 56"/>
                <a:gd name="T6" fmla="*/ 12 w 46"/>
                <a:gd name="T7" fmla="*/ 7 h 56"/>
                <a:gd name="T8" fmla="*/ 18 w 46"/>
                <a:gd name="T9" fmla="*/ 2 h 56"/>
                <a:gd name="T10" fmla="*/ 21 w 46"/>
                <a:gd name="T11" fmla="*/ 0 h 56"/>
                <a:gd name="T12" fmla="*/ 27 w 46"/>
                <a:gd name="T13" fmla="*/ 0 h 56"/>
                <a:gd name="T14" fmla="*/ 27 w 46"/>
                <a:gd name="T15" fmla="*/ 0 h 56"/>
                <a:gd name="T16" fmla="*/ 34 w 46"/>
                <a:gd name="T17" fmla="*/ 2 h 56"/>
                <a:gd name="T18" fmla="*/ 39 w 46"/>
                <a:gd name="T19" fmla="*/ 5 h 56"/>
                <a:gd name="T20" fmla="*/ 45 w 46"/>
                <a:gd name="T21" fmla="*/ 13 h 56"/>
                <a:gd name="T22" fmla="*/ 46 w 46"/>
                <a:gd name="T23" fmla="*/ 22 h 56"/>
                <a:gd name="T24" fmla="*/ 46 w 46"/>
                <a:gd name="T25" fmla="*/ 22 h 56"/>
                <a:gd name="T26" fmla="*/ 46 w 46"/>
                <a:gd name="T27" fmla="*/ 22 h 56"/>
                <a:gd name="T28" fmla="*/ 45 w 46"/>
                <a:gd name="T29" fmla="*/ 32 h 56"/>
                <a:gd name="T30" fmla="*/ 39 w 46"/>
                <a:gd name="T31" fmla="*/ 40 h 56"/>
                <a:gd name="T32" fmla="*/ 34 w 46"/>
                <a:gd name="T33" fmla="*/ 43 h 56"/>
                <a:gd name="T34" fmla="*/ 27 w 46"/>
                <a:gd name="T35" fmla="*/ 45 h 56"/>
                <a:gd name="T36" fmla="*/ 27 w 46"/>
                <a:gd name="T37" fmla="*/ 45 h 56"/>
                <a:gd name="T38" fmla="*/ 21 w 46"/>
                <a:gd name="T39" fmla="*/ 43 h 56"/>
                <a:gd name="T40" fmla="*/ 18 w 46"/>
                <a:gd name="T41" fmla="*/ 43 h 56"/>
                <a:gd name="T42" fmla="*/ 12 w 46"/>
                <a:gd name="T43" fmla="*/ 38 h 56"/>
                <a:gd name="T44" fmla="*/ 12 w 46"/>
                <a:gd name="T45" fmla="*/ 56 h 56"/>
                <a:gd name="T46" fmla="*/ 0 w 46"/>
                <a:gd name="T47" fmla="*/ 56 h 56"/>
                <a:gd name="T48" fmla="*/ 0 w 46"/>
                <a:gd name="T49" fmla="*/ 0 h 56"/>
                <a:gd name="T50" fmla="*/ 34 w 46"/>
                <a:gd name="T51" fmla="*/ 22 h 56"/>
                <a:gd name="T52" fmla="*/ 34 w 46"/>
                <a:gd name="T53" fmla="*/ 22 h 56"/>
                <a:gd name="T54" fmla="*/ 34 w 46"/>
                <a:gd name="T55" fmla="*/ 22 h 56"/>
                <a:gd name="T56" fmla="*/ 32 w 46"/>
                <a:gd name="T57" fmla="*/ 18 h 56"/>
                <a:gd name="T58" fmla="*/ 30 w 46"/>
                <a:gd name="T59" fmla="*/ 14 h 56"/>
                <a:gd name="T60" fmla="*/ 27 w 46"/>
                <a:gd name="T61" fmla="*/ 11 h 56"/>
                <a:gd name="T62" fmla="*/ 23 w 46"/>
                <a:gd name="T63" fmla="*/ 11 h 56"/>
                <a:gd name="T64" fmla="*/ 23 w 46"/>
                <a:gd name="T65" fmla="*/ 11 h 56"/>
                <a:gd name="T66" fmla="*/ 19 w 46"/>
                <a:gd name="T67" fmla="*/ 11 h 56"/>
                <a:gd name="T68" fmla="*/ 16 w 46"/>
                <a:gd name="T69" fmla="*/ 14 h 56"/>
                <a:gd name="T70" fmla="*/ 14 w 46"/>
                <a:gd name="T71" fmla="*/ 18 h 56"/>
                <a:gd name="T72" fmla="*/ 12 w 46"/>
                <a:gd name="T73" fmla="*/ 22 h 56"/>
                <a:gd name="T74" fmla="*/ 12 w 46"/>
                <a:gd name="T75" fmla="*/ 22 h 56"/>
                <a:gd name="T76" fmla="*/ 12 w 46"/>
                <a:gd name="T77" fmla="*/ 22 h 56"/>
                <a:gd name="T78" fmla="*/ 14 w 46"/>
                <a:gd name="T79" fmla="*/ 27 h 56"/>
                <a:gd name="T80" fmla="*/ 16 w 46"/>
                <a:gd name="T81" fmla="*/ 31 h 56"/>
                <a:gd name="T82" fmla="*/ 19 w 46"/>
                <a:gd name="T83" fmla="*/ 32 h 56"/>
                <a:gd name="T84" fmla="*/ 23 w 46"/>
                <a:gd name="T85" fmla="*/ 34 h 56"/>
                <a:gd name="T86" fmla="*/ 23 w 46"/>
                <a:gd name="T87" fmla="*/ 34 h 56"/>
                <a:gd name="T88" fmla="*/ 27 w 46"/>
                <a:gd name="T89" fmla="*/ 32 h 56"/>
                <a:gd name="T90" fmla="*/ 30 w 46"/>
                <a:gd name="T91" fmla="*/ 31 h 56"/>
                <a:gd name="T92" fmla="*/ 32 w 46"/>
                <a:gd name="T93" fmla="*/ 27 h 56"/>
                <a:gd name="T94" fmla="*/ 34 w 46"/>
                <a:gd name="T95" fmla="*/ 22 h 56"/>
                <a:gd name="T96" fmla="*/ 34 w 46"/>
                <a:gd name="T97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" h="56">
                  <a:moveTo>
                    <a:pt x="0" y="0"/>
                  </a:moveTo>
                  <a:lnTo>
                    <a:pt x="12" y="0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8" y="2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4" y="2"/>
                  </a:lnTo>
                  <a:lnTo>
                    <a:pt x="39" y="5"/>
                  </a:lnTo>
                  <a:lnTo>
                    <a:pt x="45" y="1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32"/>
                  </a:lnTo>
                  <a:lnTo>
                    <a:pt x="39" y="40"/>
                  </a:lnTo>
                  <a:lnTo>
                    <a:pt x="34" y="43"/>
                  </a:lnTo>
                  <a:lnTo>
                    <a:pt x="27" y="45"/>
                  </a:lnTo>
                  <a:lnTo>
                    <a:pt x="27" y="45"/>
                  </a:lnTo>
                  <a:lnTo>
                    <a:pt x="21" y="43"/>
                  </a:lnTo>
                  <a:lnTo>
                    <a:pt x="18" y="43"/>
                  </a:lnTo>
                  <a:lnTo>
                    <a:pt x="12" y="38"/>
                  </a:lnTo>
                  <a:lnTo>
                    <a:pt x="12" y="56"/>
                  </a:lnTo>
                  <a:lnTo>
                    <a:pt x="0" y="56"/>
                  </a:lnTo>
                  <a:lnTo>
                    <a:pt x="0" y="0"/>
                  </a:lnTo>
                  <a:close/>
                  <a:moveTo>
                    <a:pt x="34" y="22"/>
                  </a:moveTo>
                  <a:lnTo>
                    <a:pt x="34" y="22"/>
                  </a:lnTo>
                  <a:lnTo>
                    <a:pt x="34" y="22"/>
                  </a:lnTo>
                  <a:lnTo>
                    <a:pt x="32" y="18"/>
                  </a:lnTo>
                  <a:lnTo>
                    <a:pt x="30" y="14"/>
                  </a:lnTo>
                  <a:lnTo>
                    <a:pt x="27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19" y="11"/>
                  </a:lnTo>
                  <a:lnTo>
                    <a:pt x="16" y="14"/>
                  </a:lnTo>
                  <a:lnTo>
                    <a:pt x="14" y="18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4" y="27"/>
                  </a:lnTo>
                  <a:lnTo>
                    <a:pt x="16" y="31"/>
                  </a:lnTo>
                  <a:lnTo>
                    <a:pt x="19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30" y="31"/>
                  </a:lnTo>
                  <a:lnTo>
                    <a:pt x="32" y="27"/>
                  </a:lnTo>
                  <a:lnTo>
                    <a:pt x="34" y="22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8" name="Freeform 98"/>
            <p:cNvSpPr>
              <a:spLocks noEditPoints="1"/>
            </p:cNvSpPr>
            <p:nvPr/>
          </p:nvSpPr>
          <p:spPr bwMode="auto">
            <a:xfrm>
              <a:off x="8423275" y="1841500"/>
              <a:ext cx="63500" cy="71438"/>
            </a:xfrm>
            <a:custGeom>
              <a:avLst/>
              <a:gdLst>
                <a:gd name="T0" fmla="*/ 0 w 40"/>
                <a:gd name="T1" fmla="*/ 31 h 45"/>
                <a:gd name="T2" fmla="*/ 0 w 40"/>
                <a:gd name="T3" fmla="*/ 31 h 45"/>
                <a:gd name="T4" fmla="*/ 0 w 40"/>
                <a:gd name="T5" fmla="*/ 31 h 45"/>
                <a:gd name="T6" fmla="*/ 2 w 40"/>
                <a:gd name="T7" fmla="*/ 25 h 45"/>
                <a:gd name="T8" fmla="*/ 5 w 40"/>
                <a:gd name="T9" fmla="*/ 22 h 45"/>
                <a:gd name="T10" fmla="*/ 11 w 40"/>
                <a:gd name="T11" fmla="*/ 18 h 45"/>
                <a:gd name="T12" fmla="*/ 18 w 40"/>
                <a:gd name="T13" fmla="*/ 18 h 45"/>
                <a:gd name="T14" fmla="*/ 18 w 40"/>
                <a:gd name="T15" fmla="*/ 18 h 45"/>
                <a:gd name="T16" fmla="*/ 29 w 40"/>
                <a:gd name="T17" fmla="*/ 20 h 45"/>
                <a:gd name="T18" fmla="*/ 29 w 40"/>
                <a:gd name="T19" fmla="*/ 18 h 45"/>
                <a:gd name="T20" fmla="*/ 29 w 40"/>
                <a:gd name="T21" fmla="*/ 18 h 45"/>
                <a:gd name="T22" fmla="*/ 27 w 40"/>
                <a:gd name="T23" fmla="*/ 14 h 45"/>
                <a:gd name="T24" fmla="*/ 25 w 40"/>
                <a:gd name="T25" fmla="*/ 13 h 45"/>
                <a:gd name="T26" fmla="*/ 23 w 40"/>
                <a:gd name="T27" fmla="*/ 11 h 45"/>
                <a:gd name="T28" fmla="*/ 18 w 40"/>
                <a:gd name="T29" fmla="*/ 11 h 45"/>
                <a:gd name="T30" fmla="*/ 18 w 40"/>
                <a:gd name="T31" fmla="*/ 11 h 45"/>
                <a:gd name="T32" fmla="*/ 13 w 40"/>
                <a:gd name="T33" fmla="*/ 11 h 45"/>
                <a:gd name="T34" fmla="*/ 7 w 40"/>
                <a:gd name="T35" fmla="*/ 13 h 45"/>
                <a:gd name="T36" fmla="*/ 4 w 40"/>
                <a:gd name="T37" fmla="*/ 4 h 45"/>
                <a:gd name="T38" fmla="*/ 4 w 40"/>
                <a:gd name="T39" fmla="*/ 4 h 45"/>
                <a:gd name="T40" fmla="*/ 11 w 40"/>
                <a:gd name="T41" fmla="*/ 2 h 45"/>
                <a:gd name="T42" fmla="*/ 20 w 40"/>
                <a:gd name="T43" fmla="*/ 0 h 45"/>
                <a:gd name="T44" fmla="*/ 20 w 40"/>
                <a:gd name="T45" fmla="*/ 0 h 45"/>
                <a:gd name="T46" fmla="*/ 29 w 40"/>
                <a:gd name="T47" fmla="*/ 2 h 45"/>
                <a:gd name="T48" fmla="*/ 34 w 40"/>
                <a:gd name="T49" fmla="*/ 5 h 45"/>
                <a:gd name="T50" fmla="*/ 34 w 40"/>
                <a:gd name="T51" fmla="*/ 5 h 45"/>
                <a:gd name="T52" fmla="*/ 38 w 40"/>
                <a:gd name="T53" fmla="*/ 11 h 45"/>
                <a:gd name="T54" fmla="*/ 40 w 40"/>
                <a:gd name="T55" fmla="*/ 18 h 45"/>
                <a:gd name="T56" fmla="*/ 40 w 40"/>
                <a:gd name="T57" fmla="*/ 43 h 45"/>
                <a:gd name="T58" fmla="*/ 27 w 40"/>
                <a:gd name="T59" fmla="*/ 43 h 45"/>
                <a:gd name="T60" fmla="*/ 27 w 40"/>
                <a:gd name="T61" fmla="*/ 40 h 45"/>
                <a:gd name="T62" fmla="*/ 27 w 40"/>
                <a:gd name="T63" fmla="*/ 40 h 45"/>
                <a:gd name="T64" fmla="*/ 22 w 40"/>
                <a:gd name="T65" fmla="*/ 43 h 45"/>
                <a:gd name="T66" fmla="*/ 14 w 40"/>
                <a:gd name="T67" fmla="*/ 45 h 45"/>
                <a:gd name="T68" fmla="*/ 14 w 40"/>
                <a:gd name="T69" fmla="*/ 45 h 45"/>
                <a:gd name="T70" fmla="*/ 9 w 40"/>
                <a:gd name="T71" fmla="*/ 43 h 45"/>
                <a:gd name="T72" fmla="*/ 4 w 40"/>
                <a:gd name="T73" fmla="*/ 42 h 45"/>
                <a:gd name="T74" fmla="*/ 2 w 40"/>
                <a:gd name="T75" fmla="*/ 38 h 45"/>
                <a:gd name="T76" fmla="*/ 0 w 40"/>
                <a:gd name="T77" fmla="*/ 31 h 45"/>
                <a:gd name="T78" fmla="*/ 0 w 40"/>
                <a:gd name="T79" fmla="*/ 31 h 45"/>
                <a:gd name="T80" fmla="*/ 29 w 40"/>
                <a:gd name="T81" fmla="*/ 29 h 45"/>
                <a:gd name="T82" fmla="*/ 29 w 40"/>
                <a:gd name="T83" fmla="*/ 27 h 45"/>
                <a:gd name="T84" fmla="*/ 29 w 40"/>
                <a:gd name="T85" fmla="*/ 27 h 45"/>
                <a:gd name="T86" fmla="*/ 20 w 40"/>
                <a:gd name="T87" fmla="*/ 25 h 45"/>
                <a:gd name="T88" fmla="*/ 20 w 40"/>
                <a:gd name="T89" fmla="*/ 25 h 45"/>
                <a:gd name="T90" fmla="*/ 14 w 40"/>
                <a:gd name="T91" fmla="*/ 27 h 45"/>
                <a:gd name="T92" fmla="*/ 13 w 40"/>
                <a:gd name="T93" fmla="*/ 29 h 45"/>
                <a:gd name="T94" fmla="*/ 13 w 40"/>
                <a:gd name="T95" fmla="*/ 31 h 45"/>
                <a:gd name="T96" fmla="*/ 13 w 40"/>
                <a:gd name="T97" fmla="*/ 31 h 45"/>
                <a:gd name="T98" fmla="*/ 13 w 40"/>
                <a:gd name="T99" fmla="*/ 31 h 45"/>
                <a:gd name="T100" fmla="*/ 14 w 40"/>
                <a:gd name="T101" fmla="*/ 34 h 45"/>
                <a:gd name="T102" fmla="*/ 18 w 40"/>
                <a:gd name="T103" fmla="*/ 36 h 45"/>
                <a:gd name="T104" fmla="*/ 18 w 40"/>
                <a:gd name="T105" fmla="*/ 36 h 45"/>
                <a:gd name="T106" fmla="*/ 22 w 40"/>
                <a:gd name="T107" fmla="*/ 36 h 45"/>
                <a:gd name="T108" fmla="*/ 25 w 40"/>
                <a:gd name="T109" fmla="*/ 34 h 45"/>
                <a:gd name="T110" fmla="*/ 27 w 40"/>
                <a:gd name="T111" fmla="*/ 32 h 45"/>
                <a:gd name="T112" fmla="*/ 29 w 40"/>
                <a:gd name="T113" fmla="*/ 29 h 45"/>
                <a:gd name="T114" fmla="*/ 29 w 40"/>
                <a:gd name="T115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" h="45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5" y="22"/>
                  </a:lnTo>
                  <a:lnTo>
                    <a:pt x="11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9" y="20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7" y="14"/>
                  </a:lnTo>
                  <a:lnTo>
                    <a:pt x="25" y="13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3" y="11"/>
                  </a:lnTo>
                  <a:lnTo>
                    <a:pt x="7" y="13"/>
                  </a:lnTo>
                  <a:lnTo>
                    <a:pt x="4" y="4"/>
                  </a:lnTo>
                  <a:lnTo>
                    <a:pt x="4" y="4"/>
                  </a:lnTo>
                  <a:lnTo>
                    <a:pt x="11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2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8" y="11"/>
                  </a:lnTo>
                  <a:lnTo>
                    <a:pt x="40" y="18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2" y="43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9" y="43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29" y="29"/>
                  </a:moveTo>
                  <a:lnTo>
                    <a:pt x="29" y="27"/>
                  </a:lnTo>
                  <a:lnTo>
                    <a:pt x="29" y="27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4" y="27"/>
                  </a:lnTo>
                  <a:lnTo>
                    <a:pt x="13" y="29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4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7" y="32"/>
                  </a:lnTo>
                  <a:lnTo>
                    <a:pt x="29" y="29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9" name="Freeform 99"/>
            <p:cNvSpPr>
              <a:spLocks/>
            </p:cNvSpPr>
            <p:nvPr/>
          </p:nvSpPr>
          <p:spPr bwMode="auto">
            <a:xfrm>
              <a:off x="8502650" y="1841500"/>
              <a:ext cx="41275" cy="68263"/>
            </a:xfrm>
            <a:custGeom>
              <a:avLst/>
              <a:gdLst>
                <a:gd name="T0" fmla="*/ 0 w 26"/>
                <a:gd name="T1" fmla="*/ 0 h 43"/>
                <a:gd name="T2" fmla="*/ 13 w 26"/>
                <a:gd name="T3" fmla="*/ 0 h 43"/>
                <a:gd name="T4" fmla="*/ 13 w 26"/>
                <a:gd name="T5" fmla="*/ 9 h 43"/>
                <a:gd name="T6" fmla="*/ 13 w 26"/>
                <a:gd name="T7" fmla="*/ 9 h 43"/>
                <a:gd name="T8" fmla="*/ 15 w 26"/>
                <a:gd name="T9" fmla="*/ 5 h 43"/>
                <a:gd name="T10" fmla="*/ 17 w 26"/>
                <a:gd name="T11" fmla="*/ 2 h 43"/>
                <a:gd name="T12" fmla="*/ 20 w 26"/>
                <a:gd name="T13" fmla="*/ 0 h 43"/>
                <a:gd name="T14" fmla="*/ 26 w 26"/>
                <a:gd name="T15" fmla="*/ 0 h 43"/>
                <a:gd name="T16" fmla="*/ 26 w 26"/>
                <a:gd name="T17" fmla="*/ 13 h 43"/>
                <a:gd name="T18" fmla="*/ 26 w 26"/>
                <a:gd name="T19" fmla="*/ 13 h 43"/>
                <a:gd name="T20" fmla="*/ 26 w 26"/>
                <a:gd name="T21" fmla="*/ 13 h 43"/>
                <a:gd name="T22" fmla="*/ 20 w 26"/>
                <a:gd name="T23" fmla="*/ 14 h 43"/>
                <a:gd name="T24" fmla="*/ 17 w 26"/>
                <a:gd name="T25" fmla="*/ 16 h 43"/>
                <a:gd name="T26" fmla="*/ 13 w 26"/>
                <a:gd name="T27" fmla="*/ 22 h 43"/>
                <a:gd name="T28" fmla="*/ 13 w 26"/>
                <a:gd name="T29" fmla="*/ 27 h 43"/>
                <a:gd name="T30" fmla="*/ 13 w 26"/>
                <a:gd name="T31" fmla="*/ 43 h 43"/>
                <a:gd name="T32" fmla="*/ 0 w 26"/>
                <a:gd name="T33" fmla="*/ 43 h 43"/>
                <a:gd name="T34" fmla="*/ 0 w 26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43">
                  <a:moveTo>
                    <a:pt x="0" y="0"/>
                  </a:moveTo>
                  <a:lnTo>
                    <a:pt x="13" y="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7" y="2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0" y="14"/>
                  </a:lnTo>
                  <a:lnTo>
                    <a:pt x="17" y="16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0" name="Freeform 100"/>
            <p:cNvSpPr>
              <a:spLocks noEditPoints="1"/>
            </p:cNvSpPr>
            <p:nvPr/>
          </p:nvSpPr>
          <p:spPr bwMode="auto">
            <a:xfrm>
              <a:off x="8548688" y="1841500"/>
              <a:ext cx="63500" cy="71438"/>
            </a:xfrm>
            <a:custGeom>
              <a:avLst/>
              <a:gdLst>
                <a:gd name="T0" fmla="*/ 0 w 40"/>
                <a:gd name="T1" fmla="*/ 31 h 45"/>
                <a:gd name="T2" fmla="*/ 0 w 40"/>
                <a:gd name="T3" fmla="*/ 31 h 45"/>
                <a:gd name="T4" fmla="*/ 0 w 40"/>
                <a:gd name="T5" fmla="*/ 31 h 45"/>
                <a:gd name="T6" fmla="*/ 2 w 40"/>
                <a:gd name="T7" fmla="*/ 25 h 45"/>
                <a:gd name="T8" fmla="*/ 6 w 40"/>
                <a:gd name="T9" fmla="*/ 22 h 45"/>
                <a:gd name="T10" fmla="*/ 11 w 40"/>
                <a:gd name="T11" fmla="*/ 18 h 45"/>
                <a:gd name="T12" fmla="*/ 17 w 40"/>
                <a:gd name="T13" fmla="*/ 18 h 45"/>
                <a:gd name="T14" fmla="*/ 17 w 40"/>
                <a:gd name="T15" fmla="*/ 18 h 45"/>
                <a:gd name="T16" fmla="*/ 27 w 40"/>
                <a:gd name="T17" fmla="*/ 20 h 45"/>
                <a:gd name="T18" fmla="*/ 27 w 40"/>
                <a:gd name="T19" fmla="*/ 18 h 45"/>
                <a:gd name="T20" fmla="*/ 27 w 40"/>
                <a:gd name="T21" fmla="*/ 18 h 45"/>
                <a:gd name="T22" fmla="*/ 27 w 40"/>
                <a:gd name="T23" fmla="*/ 14 h 45"/>
                <a:gd name="T24" fmla="*/ 26 w 40"/>
                <a:gd name="T25" fmla="*/ 13 h 45"/>
                <a:gd name="T26" fmla="*/ 22 w 40"/>
                <a:gd name="T27" fmla="*/ 11 h 45"/>
                <a:gd name="T28" fmla="*/ 18 w 40"/>
                <a:gd name="T29" fmla="*/ 11 h 45"/>
                <a:gd name="T30" fmla="*/ 18 w 40"/>
                <a:gd name="T31" fmla="*/ 11 h 45"/>
                <a:gd name="T32" fmla="*/ 13 w 40"/>
                <a:gd name="T33" fmla="*/ 11 h 45"/>
                <a:gd name="T34" fmla="*/ 8 w 40"/>
                <a:gd name="T35" fmla="*/ 13 h 45"/>
                <a:gd name="T36" fmla="*/ 4 w 40"/>
                <a:gd name="T37" fmla="*/ 4 h 45"/>
                <a:gd name="T38" fmla="*/ 4 w 40"/>
                <a:gd name="T39" fmla="*/ 4 h 45"/>
                <a:gd name="T40" fmla="*/ 11 w 40"/>
                <a:gd name="T41" fmla="*/ 2 h 45"/>
                <a:gd name="T42" fmla="*/ 20 w 40"/>
                <a:gd name="T43" fmla="*/ 0 h 45"/>
                <a:gd name="T44" fmla="*/ 20 w 40"/>
                <a:gd name="T45" fmla="*/ 0 h 45"/>
                <a:gd name="T46" fmla="*/ 29 w 40"/>
                <a:gd name="T47" fmla="*/ 2 h 45"/>
                <a:gd name="T48" fmla="*/ 35 w 40"/>
                <a:gd name="T49" fmla="*/ 5 h 45"/>
                <a:gd name="T50" fmla="*/ 35 w 40"/>
                <a:gd name="T51" fmla="*/ 5 h 45"/>
                <a:gd name="T52" fmla="*/ 38 w 40"/>
                <a:gd name="T53" fmla="*/ 11 h 45"/>
                <a:gd name="T54" fmla="*/ 40 w 40"/>
                <a:gd name="T55" fmla="*/ 18 h 45"/>
                <a:gd name="T56" fmla="*/ 40 w 40"/>
                <a:gd name="T57" fmla="*/ 43 h 45"/>
                <a:gd name="T58" fmla="*/ 27 w 40"/>
                <a:gd name="T59" fmla="*/ 43 h 45"/>
                <a:gd name="T60" fmla="*/ 27 w 40"/>
                <a:gd name="T61" fmla="*/ 40 h 45"/>
                <a:gd name="T62" fmla="*/ 27 w 40"/>
                <a:gd name="T63" fmla="*/ 40 h 45"/>
                <a:gd name="T64" fmla="*/ 22 w 40"/>
                <a:gd name="T65" fmla="*/ 43 h 45"/>
                <a:gd name="T66" fmla="*/ 15 w 40"/>
                <a:gd name="T67" fmla="*/ 45 h 45"/>
                <a:gd name="T68" fmla="*/ 15 w 40"/>
                <a:gd name="T69" fmla="*/ 45 h 45"/>
                <a:gd name="T70" fmla="*/ 9 w 40"/>
                <a:gd name="T71" fmla="*/ 43 h 45"/>
                <a:gd name="T72" fmla="*/ 4 w 40"/>
                <a:gd name="T73" fmla="*/ 42 h 45"/>
                <a:gd name="T74" fmla="*/ 2 w 40"/>
                <a:gd name="T75" fmla="*/ 38 h 45"/>
                <a:gd name="T76" fmla="*/ 0 w 40"/>
                <a:gd name="T77" fmla="*/ 31 h 45"/>
                <a:gd name="T78" fmla="*/ 0 w 40"/>
                <a:gd name="T79" fmla="*/ 31 h 45"/>
                <a:gd name="T80" fmla="*/ 27 w 40"/>
                <a:gd name="T81" fmla="*/ 29 h 45"/>
                <a:gd name="T82" fmla="*/ 27 w 40"/>
                <a:gd name="T83" fmla="*/ 27 h 45"/>
                <a:gd name="T84" fmla="*/ 27 w 40"/>
                <a:gd name="T85" fmla="*/ 27 h 45"/>
                <a:gd name="T86" fmla="*/ 20 w 40"/>
                <a:gd name="T87" fmla="*/ 25 h 45"/>
                <a:gd name="T88" fmla="*/ 20 w 40"/>
                <a:gd name="T89" fmla="*/ 25 h 45"/>
                <a:gd name="T90" fmla="*/ 15 w 40"/>
                <a:gd name="T91" fmla="*/ 27 h 45"/>
                <a:gd name="T92" fmla="*/ 13 w 40"/>
                <a:gd name="T93" fmla="*/ 29 h 45"/>
                <a:gd name="T94" fmla="*/ 11 w 40"/>
                <a:gd name="T95" fmla="*/ 31 h 45"/>
                <a:gd name="T96" fmla="*/ 11 w 40"/>
                <a:gd name="T97" fmla="*/ 31 h 45"/>
                <a:gd name="T98" fmla="*/ 11 w 40"/>
                <a:gd name="T99" fmla="*/ 31 h 45"/>
                <a:gd name="T100" fmla="*/ 13 w 40"/>
                <a:gd name="T101" fmla="*/ 34 h 45"/>
                <a:gd name="T102" fmla="*/ 18 w 40"/>
                <a:gd name="T103" fmla="*/ 36 h 45"/>
                <a:gd name="T104" fmla="*/ 18 w 40"/>
                <a:gd name="T105" fmla="*/ 36 h 45"/>
                <a:gd name="T106" fmla="*/ 22 w 40"/>
                <a:gd name="T107" fmla="*/ 36 h 45"/>
                <a:gd name="T108" fmla="*/ 26 w 40"/>
                <a:gd name="T109" fmla="*/ 34 h 45"/>
                <a:gd name="T110" fmla="*/ 27 w 40"/>
                <a:gd name="T111" fmla="*/ 32 h 45"/>
                <a:gd name="T112" fmla="*/ 27 w 40"/>
                <a:gd name="T113" fmla="*/ 29 h 45"/>
                <a:gd name="T114" fmla="*/ 27 w 40"/>
                <a:gd name="T115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" h="45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6" y="22"/>
                  </a:lnTo>
                  <a:lnTo>
                    <a:pt x="11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27" y="20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6" y="13"/>
                  </a:lnTo>
                  <a:lnTo>
                    <a:pt x="22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3" y="11"/>
                  </a:lnTo>
                  <a:lnTo>
                    <a:pt x="8" y="13"/>
                  </a:lnTo>
                  <a:lnTo>
                    <a:pt x="4" y="4"/>
                  </a:lnTo>
                  <a:lnTo>
                    <a:pt x="4" y="4"/>
                  </a:lnTo>
                  <a:lnTo>
                    <a:pt x="11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2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8" y="11"/>
                  </a:lnTo>
                  <a:lnTo>
                    <a:pt x="40" y="18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2" y="43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9" y="43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27" y="29"/>
                  </a:moveTo>
                  <a:lnTo>
                    <a:pt x="27" y="27"/>
                  </a:lnTo>
                  <a:lnTo>
                    <a:pt x="27" y="27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5" y="27"/>
                  </a:lnTo>
                  <a:lnTo>
                    <a:pt x="13" y="29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3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6" y="34"/>
                  </a:lnTo>
                  <a:lnTo>
                    <a:pt x="27" y="32"/>
                  </a:lnTo>
                  <a:lnTo>
                    <a:pt x="27" y="29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1" name="Freeform 101"/>
            <p:cNvSpPr>
              <a:spLocks noEditPoints="1"/>
            </p:cNvSpPr>
            <p:nvPr/>
          </p:nvSpPr>
          <p:spPr bwMode="auto">
            <a:xfrm>
              <a:off x="8664575" y="1841500"/>
              <a:ext cx="74613" cy="71438"/>
            </a:xfrm>
            <a:custGeom>
              <a:avLst/>
              <a:gdLst>
                <a:gd name="T0" fmla="*/ 0 w 47"/>
                <a:gd name="T1" fmla="*/ 22 h 45"/>
                <a:gd name="T2" fmla="*/ 0 w 47"/>
                <a:gd name="T3" fmla="*/ 22 h 45"/>
                <a:gd name="T4" fmla="*/ 0 w 47"/>
                <a:gd name="T5" fmla="*/ 22 h 45"/>
                <a:gd name="T6" fmla="*/ 1 w 47"/>
                <a:gd name="T7" fmla="*/ 14 h 45"/>
                <a:gd name="T8" fmla="*/ 5 w 47"/>
                <a:gd name="T9" fmla="*/ 7 h 45"/>
                <a:gd name="T10" fmla="*/ 14 w 47"/>
                <a:gd name="T11" fmla="*/ 2 h 45"/>
                <a:gd name="T12" fmla="*/ 23 w 47"/>
                <a:gd name="T13" fmla="*/ 0 h 45"/>
                <a:gd name="T14" fmla="*/ 23 w 47"/>
                <a:gd name="T15" fmla="*/ 0 h 45"/>
                <a:gd name="T16" fmla="*/ 32 w 47"/>
                <a:gd name="T17" fmla="*/ 2 h 45"/>
                <a:gd name="T18" fmla="*/ 39 w 47"/>
                <a:gd name="T19" fmla="*/ 7 h 45"/>
                <a:gd name="T20" fmla="*/ 45 w 47"/>
                <a:gd name="T21" fmla="*/ 13 h 45"/>
                <a:gd name="T22" fmla="*/ 47 w 47"/>
                <a:gd name="T23" fmla="*/ 22 h 45"/>
                <a:gd name="T24" fmla="*/ 47 w 47"/>
                <a:gd name="T25" fmla="*/ 22 h 45"/>
                <a:gd name="T26" fmla="*/ 47 w 47"/>
                <a:gd name="T27" fmla="*/ 22 h 45"/>
                <a:gd name="T28" fmla="*/ 45 w 47"/>
                <a:gd name="T29" fmla="*/ 31 h 45"/>
                <a:gd name="T30" fmla="*/ 39 w 47"/>
                <a:gd name="T31" fmla="*/ 38 h 45"/>
                <a:gd name="T32" fmla="*/ 32 w 47"/>
                <a:gd name="T33" fmla="*/ 43 h 45"/>
                <a:gd name="T34" fmla="*/ 23 w 47"/>
                <a:gd name="T35" fmla="*/ 45 h 45"/>
                <a:gd name="T36" fmla="*/ 23 w 47"/>
                <a:gd name="T37" fmla="*/ 45 h 45"/>
                <a:gd name="T38" fmla="*/ 14 w 47"/>
                <a:gd name="T39" fmla="*/ 43 h 45"/>
                <a:gd name="T40" fmla="*/ 5 w 47"/>
                <a:gd name="T41" fmla="*/ 38 h 45"/>
                <a:gd name="T42" fmla="*/ 1 w 47"/>
                <a:gd name="T43" fmla="*/ 31 h 45"/>
                <a:gd name="T44" fmla="*/ 0 w 47"/>
                <a:gd name="T45" fmla="*/ 22 h 45"/>
                <a:gd name="T46" fmla="*/ 0 w 47"/>
                <a:gd name="T47" fmla="*/ 22 h 45"/>
                <a:gd name="T48" fmla="*/ 34 w 47"/>
                <a:gd name="T49" fmla="*/ 22 h 45"/>
                <a:gd name="T50" fmla="*/ 34 w 47"/>
                <a:gd name="T51" fmla="*/ 22 h 45"/>
                <a:gd name="T52" fmla="*/ 34 w 47"/>
                <a:gd name="T53" fmla="*/ 22 h 45"/>
                <a:gd name="T54" fmla="*/ 32 w 47"/>
                <a:gd name="T55" fmla="*/ 18 h 45"/>
                <a:gd name="T56" fmla="*/ 30 w 47"/>
                <a:gd name="T57" fmla="*/ 14 h 45"/>
                <a:gd name="T58" fmla="*/ 27 w 47"/>
                <a:gd name="T59" fmla="*/ 11 h 45"/>
                <a:gd name="T60" fmla="*/ 23 w 47"/>
                <a:gd name="T61" fmla="*/ 11 h 45"/>
                <a:gd name="T62" fmla="*/ 23 w 47"/>
                <a:gd name="T63" fmla="*/ 11 h 45"/>
                <a:gd name="T64" fmla="*/ 18 w 47"/>
                <a:gd name="T65" fmla="*/ 11 h 45"/>
                <a:gd name="T66" fmla="*/ 14 w 47"/>
                <a:gd name="T67" fmla="*/ 14 h 45"/>
                <a:gd name="T68" fmla="*/ 12 w 47"/>
                <a:gd name="T69" fmla="*/ 18 h 45"/>
                <a:gd name="T70" fmla="*/ 10 w 47"/>
                <a:gd name="T71" fmla="*/ 22 h 45"/>
                <a:gd name="T72" fmla="*/ 10 w 47"/>
                <a:gd name="T73" fmla="*/ 22 h 45"/>
                <a:gd name="T74" fmla="*/ 10 w 47"/>
                <a:gd name="T75" fmla="*/ 22 h 45"/>
                <a:gd name="T76" fmla="*/ 12 w 47"/>
                <a:gd name="T77" fmla="*/ 27 h 45"/>
                <a:gd name="T78" fmla="*/ 14 w 47"/>
                <a:gd name="T79" fmla="*/ 31 h 45"/>
                <a:gd name="T80" fmla="*/ 18 w 47"/>
                <a:gd name="T81" fmla="*/ 32 h 45"/>
                <a:gd name="T82" fmla="*/ 23 w 47"/>
                <a:gd name="T83" fmla="*/ 34 h 45"/>
                <a:gd name="T84" fmla="*/ 23 w 47"/>
                <a:gd name="T85" fmla="*/ 34 h 45"/>
                <a:gd name="T86" fmla="*/ 27 w 47"/>
                <a:gd name="T87" fmla="*/ 32 h 45"/>
                <a:gd name="T88" fmla="*/ 30 w 47"/>
                <a:gd name="T89" fmla="*/ 31 h 45"/>
                <a:gd name="T90" fmla="*/ 32 w 47"/>
                <a:gd name="T91" fmla="*/ 27 h 45"/>
                <a:gd name="T92" fmla="*/ 34 w 47"/>
                <a:gd name="T93" fmla="*/ 22 h 45"/>
                <a:gd name="T94" fmla="*/ 34 w 47"/>
                <a:gd name="T9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1" y="14"/>
                  </a:lnTo>
                  <a:lnTo>
                    <a:pt x="5" y="7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32" y="2"/>
                  </a:lnTo>
                  <a:lnTo>
                    <a:pt x="39" y="7"/>
                  </a:lnTo>
                  <a:lnTo>
                    <a:pt x="45" y="13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5" y="31"/>
                  </a:lnTo>
                  <a:lnTo>
                    <a:pt x="39" y="38"/>
                  </a:lnTo>
                  <a:lnTo>
                    <a:pt x="32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5" y="38"/>
                  </a:lnTo>
                  <a:lnTo>
                    <a:pt x="1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4" y="22"/>
                  </a:moveTo>
                  <a:lnTo>
                    <a:pt x="34" y="22"/>
                  </a:lnTo>
                  <a:lnTo>
                    <a:pt x="34" y="22"/>
                  </a:lnTo>
                  <a:lnTo>
                    <a:pt x="32" y="18"/>
                  </a:lnTo>
                  <a:lnTo>
                    <a:pt x="30" y="14"/>
                  </a:lnTo>
                  <a:lnTo>
                    <a:pt x="27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4" y="14"/>
                  </a:lnTo>
                  <a:lnTo>
                    <a:pt x="12" y="18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2" y="27"/>
                  </a:lnTo>
                  <a:lnTo>
                    <a:pt x="14" y="31"/>
                  </a:lnTo>
                  <a:lnTo>
                    <a:pt x="18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30" y="31"/>
                  </a:lnTo>
                  <a:lnTo>
                    <a:pt x="32" y="27"/>
                  </a:lnTo>
                  <a:lnTo>
                    <a:pt x="34" y="22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2" name="Freeform 102"/>
            <p:cNvSpPr>
              <a:spLocks noEditPoints="1"/>
            </p:cNvSpPr>
            <p:nvPr/>
          </p:nvSpPr>
          <p:spPr bwMode="auto">
            <a:xfrm>
              <a:off x="7405688" y="1979613"/>
              <a:ext cx="171450" cy="192088"/>
            </a:xfrm>
            <a:custGeom>
              <a:avLst/>
              <a:gdLst>
                <a:gd name="T0" fmla="*/ 0 w 108"/>
                <a:gd name="T1" fmla="*/ 0 h 121"/>
                <a:gd name="T2" fmla="*/ 54 w 108"/>
                <a:gd name="T3" fmla="*/ 0 h 121"/>
                <a:gd name="T4" fmla="*/ 54 w 108"/>
                <a:gd name="T5" fmla="*/ 0 h 121"/>
                <a:gd name="T6" fmla="*/ 65 w 108"/>
                <a:gd name="T7" fmla="*/ 0 h 121"/>
                <a:gd name="T8" fmla="*/ 75 w 108"/>
                <a:gd name="T9" fmla="*/ 1 h 121"/>
                <a:gd name="T10" fmla="*/ 85 w 108"/>
                <a:gd name="T11" fmla="*/ 5 h 121"/>
                <a:gd name="T12" fmla="*/ 94 w 108"/>
                <a:gd name="T13" fmla="*/ 9 h 121"/>
                <a:gd name="T14" fmla="*/ 99 w 108"/>
                <a:gd name="T15" fmla="*/ 16 h 121"/>
                <a:gd name="T16" fmla="*/ 104 w 108"/>
                <a:gd name="T17" fmla="*/ 23 h 121"/>
                <a:gd name="T18" fmla="*/ 106 w 108"/>
                <a:gd name="T19" fmla="*/ 32 h 121"/>
                <a:gd name="T20" fmla="*/ 108 w 108"/>
                <a:gd name="T21" fmla="*/ 41 h 121"/>
                <a:gd name="T22" fmla="*/ 108 w 108"/>
                <a:gd name="T23" fmla="*/ 43 h 121"/>
                <a:gd name="T24" fmla="*/ 108 w 108"/>
                <a:gd name="T25" fmla="*/ 43 h 121"/>
                <a:gd name="T26" fmla="*/ 106 w 108"/>
                <a:gd name="T27" fmla="*/ 52 h 121"/>
                <a:gd name="T28" fmla="*/ 104 w 108"/>
                <a:gd name="T29" fmla="*/ 61 h 121"/>
                <a:gd name="T30" fmla="*/ 99 w 108"/>
                <a:gd name="T31" fmla="*/ 68 h 121"/>
                <a:gd name="T32" fmla="*/ 92 w 108"/>
                <a:gd name="T33" fmla="*/ 76 h 121"/>
                <a:gd name="T34" fmla="*/ 85 w 108"/>
                <a:gd name="T35" fmla="*/ 81 h 121"/>
                <a:gd name="T36" fmla="*/ 75 w 108"/>
                <a:gd name="T37" fmla="*/ 85 h 121"/>
                <a:gd name="T38" fmla="*/ 65 w 108"/>
                <a:gd name="T39" fmla="*/ 86 h 121"/>
                <a:gd name="T40" fmla="*/ 52 w 108"/>
                <a:gd name="T41" fmla="*/ 86 h 121"/>
                <a:gd name="T42" fmla="*/ 39 w 108"/>
                <a:gd name="T43" fmla="*/ 86 h 121"/>
                <a:gd name="T44" fmla="*/ 39 w 108"/>
                <a:gd name="T45" fmla="*/ 121 h 121"/>
                <a:gd name="T46" fmla="*/ 0 w 108"/>
                <a:gd name="T47" fmla="*/ 121 h 121"/>
                <a:gd name="T48" fmla="*/ 0 w 108"/>
                <a:gd name="T49" fmla="*/ 0 h 121"/>
                <a:gd name="T50" fmla="*/ 50 w 108"/>
                <a:gd name="T51" fmla="*/ 57 h 121"/>
                <a:gd name="T52" fmla="*/ 50 w 108"/>
                <a:gd name="T53" fmla="*/ 57 h 121"/>
                <a:gd name="T54" fmla="*/ 57 w 108"/>
                <a:gd name="T55" fmla="*/ 57 h 121"/>
                <a:gd name="T56" fmla="*/ 63 w 108"/>
                <a:gd name="T57" fmla="*/ 54 h 121"/>
                <a:gd name="T58" fmla="*/ 66 w 108"/>
                <a:gd name="T59" fmla="*/ 50 h 121"/>
                <a:gd name="T60" fmla="*/ 68 w 108"/>
                <a:gd name="T61" fmla="*/ 45 h 121"/>
                <a:gd name="T62" fmla="*/ 68 w 108"/>
                <a:gd name="T63" fmla="*/ 45 h 121"/>
                <a:gd name="T64" fmla="*/ 68 w 108"/>
                <a:gd name="T65" fmla="*/ 45 h 121"/>
                <a:gd name="T66" fmla="*/ 66 w 108"/>
                <a:gd name="T67" fmla="*/ 39 h 121"/>
                <a:gd name="T68" fmla="*/ 63 w 108"/>
                <a:gd name="T69" fmla="*/ 34 h 121"/>
                <a:gd name="T70" fmla="*/ 57 w 108"/>
                <a:gd name="T71" fmla="*/ 32 h 121"/>
                <a:gd name="T72" fmla="*/ 50 w 108"/>
                <a:gd name="T73" fmla="*/ 30 h 121"/>
                <a:gd name="T74" fmla="*/ 39 w 108"/>
                <a:gd name="T75" fmla="*/ 30 h 121"/>
                <a:gd name="T76" fmla="*/ 39 w 108"/>
                <a:gd name="T77" fmla="*/ 57 h 121"/>
                <a:gd name="T78" fmla="*/ 50 w 108"/>
                <a:gd name="T79" fmla="*/ 5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121">
                  <a:moveTo>
                    <a:pt x="0" y="0"/>
                  </a:moveTo>
                  <a:lnTo>
                    <a:pt x="54" y="0"/>
                  </a:lnTo>
                  <a:lnTo>
                    <a:pt x="54" y="0"/>
                  </a:lnTo>
                  <a:lnTo>
                    <a:pt x="65" y="0"/>
                  </a:lnTo>
                  <a:lnTo>
                    <a:pt x="75" y="1"/>
                  </a:lnTo>
                  <a:lnTo>
                    <a:pt x="85" y="5"/>
                  </a:lnTo>
                  <a:lnTo>
                    <a:pt x="94" y="9"/>
                  </a:lnTo>
                  <a:lnTo>
                    <a:pt x="99" y="16"/>
                  </a:lnTo>
                  <a:lnTo>
                    <a:pt x="104" y="23"/>
                  </a:lnTo>
                  <a:lnTo>
                    <a:pt x="106" y="32"/>
                  </a:lnTo>
                  <a:lnTo>
                    <a:pt x="108" y="41"/>
                  </a:lnTo>
                  <a:lnTo>
                    <a:pt x="108" y="43"/>
                  </a:lnTo>
                  <a:lnTo>
                    <a:pt x="108" y="43"/>
                  </a:lnTo>
                  <a:lnTo>
                    <a:pt x="106" y="52"/>
                  </a:lnTo>
                  <a:lnTo>
                    <a:pt x="104" y="61"/>
                  </a:lnTo>
                  <a:lnTo>
                    <a:pt x="99" y="68"/>
                  </a:lnTo>
                  <a:lnTo>
                    <a:pt x="92" y="76"/>
                  </a:lnTo>
                  <a:lnTo>
                    <a:pt x="85" y="81"/>
                  </a:lnTo>
                  <a:lnTo>
                    <a:pt x="75" y="85"/>
                  </a:lnTo>
                  <a:lnTo>
                    <a:pt x="65" y="86"/>
                  </a:lnTo>
                  <a:lnTo>
                    <a:pt x="52" y="86"/>
                  </a:lnTo>
                  <a:lnTo>
                    <a:pt x="39" y="86"/>
                  </a:lnTo>
                  <a:lnTo>
                    <a:pt x="39" y="121"/>
                  </a:lnTo>
                  <a:lnTo>
                    <a:pt x="0" y="121"/>
                  </a:lnTo>
                  <a:lnTo>
                    <a:pt x="0" y="0"/>
                  </a:lnTo>
                  <a:close/>
                  <a:moveTo>
                    <a:pt x="50" y="57"/>
                  </a:moveTo>
                  <a:lnTo>
                    <a:pt x="50" y="57"/>
                  </a:lnTo>
                  <a:lnTo>
                    <a:pt x="57" y="57"/>
                  </a:lnTo>
                  <a:lnTo>
                    <a:pt x="63" y="54"/>
                  </a:lnTo>
                  <a:lnTo>
                    <a:pt x="66" y="50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6" y="39"/>
                  </a:lnTo>
                  <a:lnTo>
                    <a:pt x="63" y="34"/>
                  </a:lnTo>
                  <a:lnTo>
                    <a:pt x="57" y="32"/>
                  </a:lnTo>
                  <a:lnTo>
                    <a:pt x="50" y="30"/>
                  </a:lnTo>
                  <a:lnTo>
                    <a:pt x="39" y="30"/>
                  </a:lnTo>
                  <a:lnTo>
                    <a:pt x="39" y="57"/>
                  </a:lnTo>
                  <a:lnTo>
                    <a:pt x="50" y="57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3" name="Freeform 103"/>
            <p:cNvSpPr>
              <a:spLocks/>
            </p:cNvSpPr>
            <p:nvPr/>
          </p:nvSpPr>
          <p:spPr bwMode="auto">
            <a:xfrm>
              <a:off x="7591425" y="1979613"/>
              <a:ext cx="192088" cy="192088"/>
            </a:xfrm>
            <a:custGeom>
              <a:avLst/>
              <a:gdLst>
                <a:gd name="T0" fmla="*/ 0 w 121"/>
                <a:gd name="T1" fmla="*/ 0 h 121"/>
                <a:gd name="T2" fmla="*/ 38 w 121"/>
                <a:gd name="T3" fmla="*/ 0 h 121"/>
                <a:gd name="T4" fmla="*/ 81 w 121"/>
                <a:gd name="T5" fmla="*/ 52 h 121"/>
                <a:gd name="T6" fmla="*/ 81 w 121"/>
                <a:gd name="T7" fmla="*/ 0 h 121"/>
                <a:gd name="T8" fmla="*/ 121 w 121"/>
                <a:gd name="T9" fmla="*/ 0 h 121"/>
                <a:gd name="T10" fmla="*/ 121 w 121"/>
                <a:gd name="T11" fmla="*/ 121 h 121"/>
                <a:gd name="T12" fmla="*/ 85 w 121"/>
                <a:gd name="T13" fmla="*/ 121 h 121"/>
                <a:gd name="T14" fmla="*/ 40 w 121"/>
                <a:gd name="T15" fmla="*/ 65 h 121"/>
                <a:gd name="T16" fmla="*/ 40 w 121"/>
                <a:gd name="T17" fmla="*/ 121 h 121"/>
                <a:gd name="T18" fmla="*/ 0 w 121"/>
                <a:gd name="T19" fmla="*/ 121 h 121"/>
                <a:gd name="T20" fmla="*/ 0 w 121"/>
                <a:gd name="T2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1" h="121">
                  <a:moveTo>
                    <a:pt x="0" y="0"/>
                  </a:moveTo>
                  <a:lnTo>
                    <a:pt x="38" y="0"/>
                  </a:lnTo>
                  <a:lnTo>
                    <a:pt x="81" y="52"/>
                  </a:lnTo>
                  <a:lnTo>
                    <a:pt x="81" y="0"/>
                  </a:lnTo>
                  <a:lnTo>
                    <a:pt x="121" y="0"/>
                  </a:lnTo>
                  <a:lnTo>
                    <a:pt x="121" y="121"/>
                  </a:lnTo>
                  <a:lnTo>
                    <a:pt x="85" y="121"/>
                  </a:lnTo>
                  <a:lnTo>
                    <a:pt x="40" y="65"/>
                  </a:lnTo>
                  <a:lnTo>
                    <a:pt x="40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4" name="Freeform 104"/>
            <p:cNvSpPr>
              <a:spLocks/>
            </p:cNvSpPr>
            <p:nvPr/>
          </p:nvSpPr>
          <p:spPr bwMode="auto">
            <a:xfrm>
              <a:off x="7804150" y="1979613"/>
              <a:ext cx="153988" cy="192088"/>
            </a:xfrm>
            <a:custGeom>
              <a:avLst/>
              <a:gdLst>
                <a:gd name="T0" fmla="*/ 0 w 97"/>
                <a:gd name="T1" fmla="*/ 0 h 121"/>
                <a:gd name="T2" fmla="*/ 41 w 97"/>
                <a:gd name="T3" fmla="*/ 0 h 121"/>
                <a:gd name="T4" fmla="*/ 41 w 97"/>
                <a:gd name="T5" fmla="*/ 85 h 121"/>
                <a:gd name="T6" fmla="*/ 97 w 97"/>
                <a:gd name="T7" fmla="*/ 85 h 121"/>
                <a:gd name="T8" fmla="*/ 97 w 97"/>
                <a:gd name="T9" fmla="*/ 121 h 121"/>
                <a:gd name="T10" fmla="*/ 0 w 97"/>
                <a:gd name="T11" fmla="*/ 121 h 121"/>
                <a:gd name="T12" fmla="*/ 0 w 97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121">
                  <a:moveTo>
                    <a:pt x="0" y="0"/>
                  </a:moveTo>
                  <a:lnTo>
                    <a:pt x="41" y="0"/>
                  </a:lnTo>
                  <a:lnTo>
                    <a:pt x="41" y="85"/>
                  </a:lnTo>
                  <a:lnTo>
                    <a:pt x="97" y="85"/>
                  </a:lnTo>
                  <a:lnTo>
                    <a:pt x="97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5" name="Freeform 105"/>
            <p:cNvSpPr>
              <a:spLocks/>
            </p:cNvSpPr>
            <p:nvPr/>
          </p:nvSpPr>
          <p:spPr bwMode="auto">
            <a:xfrm>
              <a:off x="8035925" y="1973263"/>
              <a:ext cx="163513" cy="198438"/>
            </a:xfrm>
            <a:custGeom>
              <a:avLst/>
              <a:gdLst>
                <a:gd name="T0" fmla="*/ 0 w 103"/>
                <a:gd name="T1" fmla="*/ 94 h 125"/>
                <a:gd name="T2" fmla="*/ 51 w 103"/>
                <a:gd name="T3" fmla="*/ 58 h 125"/>
                <a:gd name="T4" fmla="*/ 51 w 103"/>
                <a:gd name="T5" fmla="*/ 58 h 125"/>
                <a:gd name="T6" fmla="*/ 60 w 103"/>
                <a:gd name="T7" fmla="*/ 51 h 125"/>
                <a:gd name="T8" fmla="*/ 61 w 103"/>
                <a:gd name="T9" fmla="*/ 47 h 125"/>
                <a:gd name="T10" fmla="*/ 61 w 103"/>
                <a:gd name="T11" fmla="*/ 43 h 125"/>
                <a:gd name="T12" fmla="*/ 61 w 103"/>
                <a:gd name="T13" fmla="*/ 43 h 125"/>
                <a:gd name="T14" fmla="*/ 60 w 103"/>
                <a:gd name="T15" fmla="*/ 40 h 125"/>
                <a:gd name="T16" fmla="*/ 58 w 103"/>
                <a:gd name="T17" fmla="*/ 38 h 125"/>
                <a:gd name="T18" fmla="*/ 54 w 103"/>
                <a:gd name="T19" fmla="*/ 36 h 125"/>
                <a:gd name="T20" fmla="*/ 51 w 103"/>
                <a:gd name="T21" fmla="*/ 34 h 125"/>
                <a:gd name="T22" fmla="*/ 51 w 103"/>
                <a:gd name="T23" fmla="*/ 34 h 125"/>
                <a:gd name="T24" fmla="*/ 45 w 103"/>
                <a:gd name="T25" fmla="*/ 36 h 125"/>
                <a:gd name="T26" fmla="*/ 40 w 103"/>
                <a:gd name="T27" fmla="*/ 38 h 125"/>
                <a:gd name="T28" fmla="*/ 27 w 103"/>
                <a:gd name="T29" fmla="*/ 51 h 125"/>
                <a:gd name="T30" fmla="*/ 0 w 103"/>
                <a:gd name="T31" fmla="*/ 27 h 125"/>
                <a:gd name="T32" fmla="*/ 0 w 103"/>
                <a:gd name="T33" fmla="*/ 27 h 125"/>
                <a:gd name="T34" fmla="*/ 11 w 103"/>
                <a:gd name="T35" fmla="*/ 16 h 125"/>
                <a:gd name="T36" fmla="*/ 24 w 103"/>
                <a:gd name="T37" fmla="*/ 7 h 125"/>
                <a:gd name="T38" fmla="*/ 36 w 103"/>
                <a:gd name="T39" fmla="*/ 2 h 125"/>
                <a:gd name="T40" fmla="*/ 54 w 103"/>
                <a:gd name="T41" fmla="*/ 0 h 125"/>
                <a:gd name="T42" fmla="*/ 54 w 103"/>
                <a:gd name="T43" fmla="*/ 0 h 125"/>
                <a:gd name="T44" fmla="*/ 63 w 103"/>
                <a:gd name="T45" fmla="*/ 2 h 125"/>
                <a:gd name="T46" fmla="*/ 72 w 103"/>
                <a:gd name="T47" fmla="*/ 4 h 125"/>
                <a:gd name="T48" fmla="*/ 81 w 103"/>
                <a:gd name="T49" fmla="*/ 7 h 125"/>
                <a:gd name="T50" fmla="*/ 89 w 103"/>
                <a:gd name="T51" fmla="*/ 11 h 125"/>
                <a:gd name="T52" fmla="*/ 94 w 103"/>
                <a:gd name="T53" fmla="*/ 18 h 125"/>
                <a:gd name="T54" fmla="*/ 98 w 103"/>
                <a:gd name="T55" fmla="*/ 24 h 125"/>
                <a:gd name="T56" fmla="*/ 101 w 103"/>
                <a:gd name="T57" fmla="*/ 33 h 125"/>
                <a:gd name="T58" fmla="*/ 101 w 103"/>
                <a:gd name="T59" fmla="*/ 40 h 125"/>
                <a:gd name="T60" fmla="*/ 101 w 103"/>
                <a:gd name="T61" fmla="*/ 40 h 125"/>
                <a:gd name="T62" fmla="*/ 101 w 103"/>
                <a:gd name="T63" fmla="*/ 40 h 125"/>
                <a:gd name="T64" fmla="*/ 99 w 103"/>
                <a:gd name="T65" fmla="*/ 52 h 125"/>
                <a:gd name="T66" fmla="*/ 94 w 103"/>
                <a:gd name="T67" fmla="*/ 63 h 125"/>
                <a:gd name="T68" fmla="*/ 87 w 103"/>
                <a:gd name="T69" fmla="*/ 71 h 125"/>
                <a:gd name="T70" fmla="*/ 78 w 103"/>
                <a:gd name="T71" fmla="*/ 78 h 125"/>
                <a:gd name="T72" fmla="*/ 56 w 103"/>
                <a:gd name="T73" fmla="*/ 92 h 125"/>
                <a:gd name="T74" fmla="*/ 103 w 103"/>
                <a:gd name="T75" fmla="*/ 92 h 125"/>
                <a:gd name="T76" fmla="*/ 103 w 103"/>
                <a:gd name="T77" fmla="*/ 125 h 125"/>
                <a:gd name="T78" fmla="*/ 0 w 103"/>
                <a:gd name="T79" fmla="*/ 125 h 125"/>
                <a:gd name="T80" fmla="*/ 0 w 103"/>
                <a:gd name="T81" fmla="*/ 9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25">
                  <a:moveTo>
                    <a:pt x="0" y="94"/>
                  </a:moveTo>
                  <a:lnTo>
                    <a:pt x="51" y="58"/>
                  </a:lnTo>
                  <a:lnTo>
                    <a:pt x="51" y="58"/>
                  </a:lnTo>
                  <a:lnTo>
                    <a:pt x="60" y="51"/>
                  </a:lnTo>
                  <a:lnTo>
                    <a:pt x="61" y="47"/>
                  </a:lnTo>
                  <a:lnTo>
                    <a:pt x="61" y="43"/>
                  </a:lnTo>
                  <a:lnTo>
                    <a:pt x="61" y="43"/>
                  </a:lnTo>
                  <a:lnTo>
                    <a:pt x="60" y="40"/>
                  </a:lnTo>
                  <a:lnTo>
                    <a:pt x="58" y="38"/>
                  </a:lnTo>
                  <a:lnTo>
                    <a:pt x="54" y="36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45" y="36"/>
                  </a:lnTo>
                  <a:lnTo>
                    <a:pt x="40" y="38"/>
                  </a:lnTo>
                  <a:lnTo>
                    <a:pt x="27" y="51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1" y="16"/>
                  </a:lnTo>
                  <a:lnTo>
                    <a:pt x="24" y="7"/>
                  </a:lnTo>
                  <a:lnTo>
                    <a:pt x="36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2"/>
                  </a:lnTo>
                  <a:lnTo>
                    <a:pt x="72" y="4"/>
                  </a:lnTo>
                  <a:lnTo>
                    <a:pt x="81" y="7"/>
                  </a:lnTo>
                  <a:lnTo>
                    <a:pt x="89" y="11"/>
                  </a:lnTo>
                  <a:lnTo>
                    <a:pt x="94" y="18"/>
                  </a:lnTo>
                  <a:lnTo>
                    <a:pt x="98" y="24"/>
                  </a:lnTo>
                  <a:lnTo>
                    <a:pt x="101" y="33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99" y="52"/>
                  </a:lnTo>
                  <a:lnTo>
                    <a:pt x="94" y="63"/>
                  </a:lnTo>
                  <a:lnTo>
                    <a:pt x="87" y="71"/>
                  </a:lnTo>
                  <a:lnTo>
                    <a:pt x="78" y="78"/>
                  </a:lnTo>
                  <a:lnTo>
                    <a:pt x="56" y="92"/>
                  </a:lnTo>
                  <a:lnTo>
                    <a:pt x="103" y="92"/>
                  </a:lnTo>
                  <a:lnTo>
                    <a:pt x="103" y="125"/>
                  </a:lnTo>
                  <a:lnTo>
                    <a:pt x="0" y="125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6" name="Freeform 106"/>
            <p:cNvSpPr>
              <a:spLocks noEditPoints="1"/>
            </p:cNvSpPr>
            <p:nvPr/>
          </p:nvSpPr>
          <p:spPr bwMode="auto">
            <a:xfrm>
              <a:off x="8210550" y="1973263"/>
              <a:ext cx="187325" cy="201613"/>
            </a:xfrm>
            <a:custGeom>
              <a:avLst/>
              <a:gdLst>
                <a:gd name="T0" fmla="*/ 0 w 118"/>
                <a:gd name="T1" fmla="*/ 63 h 127"/>
                <a:gd name="T2" fmla="*/ 2 w 118"/>
                <a:gd name="T3" fmla="*/ 51 h 127"/>
                <a:gd name="T4" fmla="*/ 9 w 118"/>
                <a:gd name="T5" fmla="*/ 29 h 127"/>
                <a:gd name="T6" fmla="*/ 24 w 118"/>
                <a:gd name="T7" fmla="*/ 11 h 127"/>
                <a:gd name="T8" fmla="*/ 45 w 118"/>
                <a:gd name="T9" fmla="*/ 2 h 127"/>
                <a:gd name="T10" fmla="*/ 60 w 118"/>
                <a:gd name="T11" fmla="*/ 0 h 127"/>
                <a:gd name="T12" fmla="*/ 83 w 118"/>
                <a:gd name="T13" fmla="*/ 5 h 127"/>
                <a:gd name="T14" fmla="*/ 101 w 118"/>
                <a:gd name="T15" fmla="*/ 20 h 127"/>
                <a:gd name="T16" fmla="*/ 112 w 118"/>
                <a:gd name="T17" fmla="*/ 40 h 127"/>
                <a:gd name="T18" fmla="*/ 118 w 118"/>
                <a:gd name="T19" fmla="*/ 63 h 127"/>
                <a:gd name="T20" fmla="*/ 118 w 118"/>
                <a:gd name="T21" fmla="*/ 63 h 127"/>
                <a:gd name="T22" fmla="*/ 112 w 118"/>
                <a:gd name="T23" fmla="*/ 87 h 127"/>
                <a:gd name="T24" fmla="*/ 101 w 118"/>
                <a:gd name="T25" fmla="*/ 107 h 127"/>
                <a:gd name="T26" fmla="*/ 83 w 118"/>
                <a:gd name="T27" fmla="*/ 121 h 127"/>
                <a:gd name="T28" fmla="*/ 58 w 118"/>
                <a:gd name="T29" fmla="*/ 127 h 127"/>
                <a:gd name="T30" fmla="*/ 45 w 118"/>
                <a:gd name="T31" fmla="*/ 125 h 127"/>
                <a:gd name="T32" fmla="*/ 24 w 118"/>
                <a:gd name="T33" fmla="*/ 116 h 127"/>
                <a:gd name="T34" fmla="*/ 9 w 118"/>
                <a:gd name="T35" fmla="*/ 98 h 127"/>
                <a:gd name="T36" fmla="*/ 2 w 118"/>
                <a:gd name="T37" fmla="*/ 76 h 127"/>
                <a:gd name="T38" fmla="*/ 0 w 118"/>
                <a:gd name="T39" fmla="*/ 63 h 127"/>
                <a:gd name="T40" fmla="*/ 76 w 118"/>
                <a:gd name="T41" fmla="*/ 63 h 127"/>
                <a:gd name="T42" fmla="*/ 76 w 118"/>
                <a:gd name="T43" fmla="*/ 52 h 127"/>
                <a:gd name="T44" fmla="*/ 65 w 118"/>
                <a:gd name="T45" fmla="*/ 38 h 127"/>
                <a:gd name="T46" fmla="*/ 58 w 118"/>
                <a:gd name="T47" fmla="*/ 36 h 127"/>
                <a:gd name="T48" fmla="*/ 45 w 118"/>
                <a:gd name="T49" fmla="*/ 43 h 127"/>
                <a:gd name="T50" fmla="*/ 40 w 118"/>
                <a:gd name="T51" fmla="*/ 63 h 127"/>
                <a:gd name="T52" fmla="*/ 40 w 118"/>
                <a:gd name="T53" fmla="*/ 63 h 127"/>
                <a:gd name="T54" fmla="*/ 45 w 118"/>
                <a:gd name="T55" fmla="*/ 83 h 127"/>
                <a:gd name="T56" fmla="*/ 60 w 118"/>
                <a:gd name="T57" fmla="*/ 92 h 127"/>
                <a:gd name="T58" fmla="*/ 67 w 118"/>
                <a:gd name="T59" fmla="*/ 89 h 127"/>
                <a:gd name="T60" fmla="*/ 76 w 118"/>
                <a:gd name="T61" fmla="*/ 74 h 127"/>
                <a:gd name="T62" fmla="*/ 76 w 118"/>
                <a:gd name="T63" fmla="*/ 6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8" h="127">
                  <a:moveTo>
                    <a:pt x="0" y="63"/>
                  </a:moveTo>
                  <a:lnTo>
                    <a:pt x="0" y="63"/>
                  </a:lnTo>
                  <a:lnTo>
                    <a:pt x="0" y="63"/>
                  </a:lnTo>
                  <a:lnTo>
                    <a:pt x="2" y="51"/>
                  </a:lnTo>
                  <a:lnTo>
                    <a:pt x="4" y="40"/>
                  </a:lnTo>
                  <a:lnTo>
                    <a:pt x="9" y="29"/>
                  </a:lnTo>
                  <a:lnTo>
                    <a:pt x="16" y="20"/>
                  </a:lnTo>
                  <a:lnTo>
                    <a:pt x="24" y="11"/>
                  </a:lnTo>
                  <a:lnTo>
                    <a:pt x="35" y="5"/>
                  </a:lnTo>
                  <a:lnTo>
                    <a:pt x="45" y="2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72" y="2"/>
                  </a:lnTo>
                  <a:lnTo>
                    <a:pt x="83" y="5"/>
                  </a:lnTo>
                  <a:lnTo>
                    <a:pt x="94" y="11"/>
                  </a:lnTo>
                  <a:lnTo>
                    <a:pt x="101" y="20"/>
                  </a:lnTo>
                  <a:lnTo>
                    <a:pt x="109" y="29"/>
                  </a:lnTo>
                  <a:lnTo>
                    <a:pt x="112" y="40"/>
                  </a:lnTo>
                  <a:lnTo>
                    <a:pt x="116" y="51"/>
                  </a:lnTo>
                  <a:lnTo>
                    <a:pt x="118" y="63"/>
                  </a:lnTo>
                  <a:lnTo>
                    <a:pt x="118" y="63"/>
                  </a:lnTo>
                  <a:lnTo>
                    <a:pt x="118" y="63"/>
                  </a:lnTo>
                  <a:lnTo>
                    <a:pt x="116" y="76"/>
                  </a:lnTo>
                  <a:lnTo>
                    <a:pt x="112" y="87"/>
                  </a:lnTo>
                  <a:lnTo>
                    <a:pt x="109" y="98"/>
                  </a:lnTo>
                  <a:lnTo>
                    <a:pt x="101" y="107"/>
                  </a:lnTo>
                  <a:lnTo>
                    <a:pt x="92" y="116"/>
                  </a:lnTo>
                  <a:lnTo>
                    <a:pt x="83" y="121"/>
                  </a:lnTo>
                  <a:lnTo>
                    <a:pt x="72" y="125"/>
                  </a:lnTo>
                  <a:lnTo>
                    <a:pt x="58" y="127"/>
                  </a:lnTo>
                  <a:lnTo>
                    <a:pt x="58" y="127"/>
                  </a:lnTo>
                  <a:lnTo>
                    <a:pt x="45" y="125"/>
                  </a:lnTo>
                  <a:lnTo>
                    <a:pt x="35" y="121"/>
                  </a:lnTo>
                  <a:lnTo>
                    <a:pt x="24" y="116"/>
                  </a:lnTo>
                  <a:lnTo>
                    <a:pt x="16" y="108"/>
                  </a:lnTo>
                  <a:lnTo>
                    <a:pt x="9" y="98"/>
                  </a:lnTo>
                  <a:lnTo>
                    <a:pt x="4" y="87"/>
                  </a:lnTo>
                  <a:lnTo>
                    <a:pt x="2" y="76"/>
                  </a:lnTo>
                  <a:lnTo>
                    <a:pt x="0" y="63"/>
                  </a:lnTo>
                  <a:lnTo>
                    <a:pt x="0" y="63"/>
                  </a:lnTo>
                  <a:close/>
                  <a:moveTo>
                    <a:pt x="76" y="63"/>
                  </a:moveTo>
                  <a:lnTo>
                    <a:pt x="76" y="63"/>
                  </a:lnTo>
                  <a:lnTo>
                    <a:pt x="76" y="63"/>
                  </a:lnTo>
                  <a:lnTo>
                    <a:pt x="76" y="52"/>
                  </a:lnTo>
                  <a:lnTo>
                    <a:pt x="72" y="43"/>
                  </a:lnTo>
                  <a:lnTo>
                    <a:pt x="65" y="38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1" y="38"/>
                  </a:lnTo>
                  <a:lnTo>
                    <a:pt x="45" y="43"/>
                  </a:lnTo>
                  <a:lnTo>
                    <a:pt x="42" y="52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2" y="74"/>
                  </a:lnTo>
                  <a:lnTo>
                    <a:pt x="45" y="83"/>
                  </a:lnTo>
                  <a:lnTo>
                    <a:pt x="51" y="89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7" y="89"/>
                  </a:lnTo>
                  <a:lnTo>
                    <a:pt x="72" y="83"/>
                  </a:lnTo>
                  <a:lnTo>
                    <a:pt x="76" y="74"/>
                  </a:lnTo>
                  <a:lnTo>
                    <a:pt x="76" y="63"/>
                  </a:lnTo>
                  <a:lnTo>
                    <a:pt x="76" y="63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7" name="Freeform 107"/>
            <p:cNvSpPr>
              <a:spLocks/>
            </p:cNvSpPr>
            <p:nvPr/>
          </p:nvSpPr>
          <p:spPr bwMode="auto">
            <a:xfrm>
              <a:off x="8394700" y="1979613"/>
              <a:ext cx="168275" cy="195263"/>
            </a:xfrm>
            <a:custGeom>
              <a:avLst/>
              <a:gdLst>
                <a:gd name="T0" fmla="*/ 0 w 106"/>
                <a:gd name="T1" fmla="*/ 101 h 123"/>
                <a:gd name="T2" fmla="*/ 25 w 106"/>
                <a:gd name="T3" fmla="*/ 76 h 123"/>
                <a:gd name="T4" fmla="*/ 25 w 106"/>
                <a:gd name="T5" fmla="*/ 76 h 123"/>
                <a:gd name="T6" fmla="*/ 31 w 106"/>
                <a:gd name="T7" fmla="*/ 81 h 123"/>
                <a:gd name="T8" fmla="*/ 38 w 106"/>
                <a:gd name="T9" fmla="*/ 86 h 123"/>
                <a:gd name="T10" fmla="*/ 45 w 106"/>
                <a:gd name="T11" fmla="*/ 88 h 123"/>
                <a:gd name="T12" fmla="*/ 52 w 106"/>
                <a:gd name="T13" fmla="*/ 88 h 123"/>
                <a:gd name="T14" fmla="*/ 52 w 106"/>
                <a:gd name="T15" fmla="*/ 88 h 123"/>
                <a:gd name="T16" fmla="*/ 59 w 106"/>
                <a:gd name="T17" fmla="*/ 88 h 123"/>
                <a:gd name="T18" fmla="*/ 63 w 106"/>
                <a:gd name="T19" fmla="*/ 86 h 123"/>
                <a:gd name="T20" fmla="*/ 67 w 106"/>
                <a:gd name="T21" fmla="*/ 83 h 123"/>
                <a:gd name="T22" fmla="*/ 67 w 106"/>
                <a:gd name="T23" fmla="*/ 79 h 123"/>
                <a:gd name="T24" fmla="*/ 67 w 106"/>
                <a:gd name="T25" fmla="*/ 79 h 123"/>
                <a:gd name="T26" fmla="*/ 67 w 106"/>
                <a:gd name="T27" fmla="*/ 79 h 123"/>
                <a:gd name="T28" fmla="*/ 67 w 106"/>
                <a:gd name="T29" fmla="*/ 76 h 123"/>
                <a:gd name="T30" fmla="*/ 63 w 106"/>
                <a:gd name="T31" fmla="*/ 72 h 123"/>
                <a:gd name="T32" fmla="*/ 58 w 106"/>
                <a:gd name="T33" fmla="*/ 70 h 123"/>
                <a:gd name="T34" fmla="*/ 50 w 106"/>
                <a:gd name="T35" fmla="*/ 70 h 123"/>
                <a:gd name="T36" fmla="*/ 34 w 106"/>
                <a:gd name="T37" fmla="*/ 70 h 123"/>
                <a:gd name="T38" fmla="*/ 29 w 106"/>
                <a:gd name="T39" fmla="*/ 52 h 123"/>
                <a:gd name="T40" fmla="*/ 56 w 106"/>
                <a:gd name="T41" fmla="*/ 30 h 123"/>
                <a:gd name="T42" fmla="*/ 11 w 106"/>
                <a:gd name="T43" fmla="*/ 30 h 123"/>
                <a:gd name="T44" fmla="*/ 11 w 106"/>
                <a:gd name="T45" fmla="*/ 0 h 123"/>
                <a:gd name="T46" fmla="*/ 103 w 106"/>
                <a:gd name="T47" fmla="*/ 0 h 123"/>
                <a:gd name="T48" fmla="*/ 103 w 106"/>
                <a:gd name="T49" fmla="*/ 27 h 123"/>
                <a:gd name="T50" fmla="*/ 76 w 106"/>
                <a:gd name="T51" fmla="*/ 47 h 123"/>
                <a:gd name="T52" fmla="*/ 76 w 106"/>
                <a:gd name="T53" fmla="*/ 47 h 123"/>
                <a:gd name="T54" fmla="*/ 88 w 106"/>
                <a:gd name="T55" fmla="*/ 52 h 123"/>
                <a:gd name="T56" fmla="*/ 97 w 106"/>
                <a:gd name="T57" fmla="*/ 59 h 123"/>
                <a:gd name="T58" fmla="*/ 101 w 106"/>
                <a:gd name="T59" fmla="*/ 63 h 123"/>
                <a:gd name="T60" fmla="*/ 105 w 106"/>
                <a:gd name="T61" fmla="*/ 68 h 123"/>
                <a:gd name="T62" fmla="*/ 105 w 106"/>
                <a:gd name="T63" fmla="*/ 76 h 123"/>
                <a:gd name="T64" fmla="*/ 106 w 106"/>
                <a:gd name="T65" fmla="*/ 81 h 123"/>
                <a:gd name="T66" fmla="*/ 106 w 106"/>
                <a:gd name="T67" fmla="*/ 81 h 123"/>
                <a:gd name="T68" fmla="*/ 106 w 106"/>
                <a:gd name="T69" fmla="*/ 81 h 123"/>
                <a:gd name="T70" fmla="*/ 105 w 106"/>
                <a:gd name="T71" fmla="*/ 92 h 123"/>
                <a:gd name="T72" fmla="*/ 101 w 106"/>
                <a:gd name="T73" fmla="*/ 99 h 123"/>
                <a:gd name="T74" fmla="*/ 97 w 106"/>
                <a:gd name="T75" fmla="*/ 106 h 123"/>
                <a:gd name="T76" fmla="*/ 92 w 106"/>
                <a:gd name="T77" fmla="*/ 112 h 123"/>
                <a:gd name="T78" fmla="*/ 83 w 106"/>
                <a:gd name="T79" fmla="*/ 117 h 123"/>
                <a:gd name="T80" fmla="*/ 76 w 106"/>
                <a:gd name="T81" fmla="*/ 119 h 123"/>
                <a:gd name="T82" fmla="*/ 67 w 106"/>
                <a:gd name="T83" fmla="*/ 123 h 123"/>
                <a:gd name="T84" fmla="*/ 56 w 106"/>
                <a:gd name="T85" fmla="*/ 123 h 123"/>
                <a:gd name="T86" fmla="*/ 56 w 106"/>
                <a:gd name="T87" fmla="*/ 123 h 123"/>
                <a:gd name="T88" fmla="*/ 40 w 106"/>
                <a:gd name="T89" fmla="*/ 121 h 123"/>
                <a:gd name="T90" fmla="*/ 23 w 106"/>
                <a:gd name="T91" fmla="*/ 117 h 123"/>
                <a:gd name="T92" fmla="*/ 11 w 106"/>
                <a:gd name="T93" fmla="*/ 110 h 123"/>
                <a:gd name="T94" fmla="*/ 0 w 106"/>
                <a:gd name="T95" fmla="*/ 101 h 123"/>
                <a:gd name="T96" fmla="*/ 0 w 106"/>
                <a:gd name="T97" fmla="*/ 10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6" h="123">
                  <a:moveTo>
                    <a:pt x="0" y="101"/>
                  </a:moveTo>
                  <a:lnTo>
                    <a:pt x="25" y="76"/>
                  </a:lnTo>
                  <a:lnTo>
                    <a:pt x="25" y="76"/>
                  </a:lnTo>
                  <a:lnTo>
                    <a:pt x="31" y="81"/>
                  </a:lnTo>
                  <a:lnTo>
                    <a:pt x="38" y="86"/>
                  </a:lnTo>
                  <a:lnTo>
                    <a:pt x="45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9" y="88"/>
                  </a:lnTo>
                  <a:lnTo>
                    <a:pt x="63" y="86"/>
                  </a:lnTo>
                  <a:lnTo>
                    <a:pt x="67" y="83"/>
                  </a:lnTo>
                  <a:lnTo>
                    <a:pt x="67" y="79"/>
                  </a:lnTo>
                  <a:lnTo>
                    <a:pt x="67" y="79"/>
                  </a:lnTo>
                  <a:lnTo>
                    <a:pt x="67" y="79"/>
                  </a:lnTo>
                  <a:lnTo>
                    <a:pt x="67" y="76"/>
                  </a:lnTo>
                  <a:lnTo>
                    <a:pt x="63" y="72"/>
                  </a:lnTo>
                  <a:lnTo>
                    <a:pt x="58" y="70"/>
                  </a:lnTo>
                  <a:lnTo>
                    <a:pt x="50" y="70"/>
                  </a:lnTo>
                  <a:lnTo>
                    <a:pt x="34" y="70"/>
                  </a:lnTo>
                  <a:lnTo>
                    <a:pt x="29" y="52"/>
                  </a:lnTo>
                  <a:lnTo>
                    <a:pt x="56" y="30"/>
                  </a:lnTo>
                  <a:lnTo>
                    <a:pt x="11" y="30"/>
                  </a:lnTo>
                  <a:lnTo>
                    <a:pt x="11" y="0"/>
                  </a:lnTo>
                  <a:lnTo>
                    <a:pt x="103" y="0"/>
                  </a:lnTo>
                  <a:lnTo>
                    <a:pt x="103" y="2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88" y="52"/>
                  </a:lnTo>
                  <a:lnTo>
                    <a:pt x="97" y="59"/>
                  </a:lnTo>
                  <a:lnTo>
                    <a:pt x="101" y="63"/>
                  </a:lnTo>
                  <a:lnTo>
                    <a:pt x="105" y="68"/>
                  </a:lnTo>
                  <a:lnTo>
                    <a:pt x="105" y="76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05" y="92"/>
                  </a:lnTo>
                  <a:lnTo>
                    <a:pt x="101" y="99"/>
                  </a:lnTo>
                  <a:lnTo>
                    <a:pt x="97" y="106"/>
                  </a:lnTo>
                  <a:lnTo>
                    <a:pt x="92" y="112"/>
                  </a:lnTo>
                  <a:lnTo>
                    <a:pt x="83" y="117"/>
                  </a:lnTo>
                  <a:lnTo>
                    <a:pt x="76" y="119"/>
                  </a:lnTo>
                  <a:lnTo>
                    <a:pt x="67" y="123"/>
                  </a:lnTo>
                  <a:lnTo>
                    <a:pt x="56" y="123"/>
                  </a:lnTo>
                  <a:lnTo>
                    <a:pt x="56" y="123"/>
                  </a:lnTo>
                  <a:lnTo>
                    <a:pt x="40" y="121"/>
                  </a:lnTo>
                  <a:lnTo>
                    <a:pt x="23" y="117"/>
                  </a:lnTo>
                  <a:lnTo>
                    <a:pt x="11" y="110"/>
                  </a:lnTo>
                  <a:lnTo>
                    <a:pt x="0" y="101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8" name="Freeform 108"/>
            <p:cNvSpPr>
              <a:spLocks/>
            </p:cNvSpPr>
            <p:nvPr/>
          </p:nvSpPr>
          <p:spPr bwMode="auto">
            <a:xfrm>
              <a:off x="8562975" y="1979613"/>
              <a:ext cx="169863" cy="195263"/>
            </a:xfrm>
            <a:custGeom>
              <a:avLst/>
              <a:gdLst>
                <a:gd name="T0" fmla="*/ 0 w 107"/>
                <a:gd name="T1" fmla="*/ 103 h 123"/>
                <a:gd name="T2" fmla="*/ 22 w 107"/>
                <a:gd name="T3" fmla="*/ 77 h 123"/>
                <a:gd name="T4" fmla="*/ 22 w 107"/>
                <a:gd name="T5" fmla="*/ 77 h 123"/>
                <a:gd name="T6" fmla="*/ 31 w 107"/>
                <a:gd name="T7" fmla="*/ 83 h 123"/>
                <a:gd name="T8" fmla="*/ 38 w 107"/>
                <a:gd name="T9" fmla="*/ 86 h 123"/>
                <a:gd name="T10" fmla="*/ 46 w 107"/>
                <a:gd name="T11" fmla="*/ 88 h 123"/>
                <a:gd name="T12" fmla="*/ 53 w 107"/>
                <a:gd name="T13" fmla="*/ 90 h 123"/>
                <a:gd name="T14" fmla="*/ 53 w 107"/>
                <a:gd name="T15" fmla="*/ 90 h 123"/>
                <a:gd name="T16" fmla="*/ 60 w 107"/>
                <a:gd name="T17" fmla="*/ 88 h 123"/>
                <a:gd name="T18" fmla="*/ 64 w 107"/>
                <a:gd name="T19" fmla="*/ 86 h 123"/>
                <a:gd name="T20" fmla="*/ 67 w 107"/>
                <a:gd name="T21" fmla="*/ 83 h 123"/>
                <a:gd name="T22" fmla="*/ 67 w 107"/>
                <a:gd name="T23" fmla="*/ 77 h 123"/>
                <a:gd name="T24" fmla="*/ 67 w 107"/>
                <a:gd name="T25" fmla="*/ 77 h 123"/>
                <a:gd name="T26" fmla="*/ 67 w 107"/>
                <a:gd name="T27" fmla="*/ 77 h 123"/>
                <a:gd name="T28" fmla="*/ 67 w 107"/>
                <a:gd name="T29" fmla="*/ 74 h 123"/>
                <a:gd name="T30" fmla="*/ 64 w 107"/>
                <a:gd name="T31" fmla="*/ 70 h 123"/>
                <a:gd name="T32" fmla="*/ 60 w 107"/>
                <a:gd name="T33" fmla="*/ 67 h 123"/>
                <a:gd name="T34" fmla="*/ 55 w 107"/>
                <a:gd name="T35" fmla="*/ 67 h 123"/>
                <a:gd name="T36" fmla="*/ 55 w 107"/>
                <a:gd name="T37" fmla="*/ 67 h 123"/>
                <a:gd name="T38" fmla="*/ 49 w 107"/>
                <a:gd name="T39" fmla="*/ 67 h 123"/>
                <a:gd name="T40" fmla="*/ 44 w 107"/>
                <a:gd name="T41" fmla="*/ 68 h 123"/>
                <a:gd name="T42" fmla="*/ 35 w 107"/>
                <a:gd name="T43" fmla="*/ 74 h 123"/>
                <a:gd name="T44" fmla="*/ 11 w 107"/>
                <a:gd name="T45" fmla="*/ 61 h 123"/>
                <a:gd name="T46" fmla="*/ 15 w 107"/>
                <a:gd name="T47" fmla="*/ 0 h 123"/>
                <a:gd name="T48" fmla="*/ 102 w 107"/>
                <a:gd name="T49" fmla="*/ 0 h 123"/>
                <a:gd name="T50" fmla="*/ 102 w 107"/>
                <a:gd name="T51" fmla="*/ 30 h 123"/>
                <a:gd name="T52" fmla="*/ 44 w 107"/>
                <a:gd name="T53" fmla="*/ 30 h 123"/>
                <a:gd name="T54" fmla="*/ 44 w 107"/>
                <a:gd name="T55" fmla="*/ 47 h 123"/>
                <a:gd name="T56" fmla="*/ 44 w 107"/>
                <a:gd name="T57" fmla="*/ 47 h 123"/>
                <a:gd name="T58" fmla="*/ 55 w 107"/>
                <a:gd name="T59" fmla="*/ 41 h 123"/>
                <a:gd name="T60" fmla="*/ 67 w 107"/>
                <a:gd name="T61" fmla="*/ 39 h 123"/>
                <a:gd name="T62" fmla="*/ 67 w 107"/>
                <a:gd name="T63" fmla="*/ 39 h 123"/>
                <a:gd name="T64" fmla="*/ 74 w 107"/>
                <a:gd name="T65" fmla="*/ 41 h 123"/>
                <a:gd name="T66" fmla="*/ 82 w 107"/>
                <a:gd name="T67" fmla="*/ 43 h 123"/>
                <a:gd name="T68" fmla="*/ 89 w 107"/>
                <a:gd name="T69" fmla="*/ 45 h 123"/>
                <a:gd name="T70" fmla="*/ 94 w 107"/>
                <a:gd name="T71" fmla="*/ 50 h 123"/>
                <a:gd name="T72" fmla="*/ 100 w 107"/>
                <a:gd name="T73" fmla="*/ 56 h 123"/>
                <a:gd name="T74" fmla="*/ 103 w 107"/>
                <a:gd name="T75" fmla="*/ 61 h 123"/>
                <a:gd name="T76" fmla="*/ 107 w 107"/>
                <a:gd name="T77" fmla="*/ 70 h 123"/>
                <a:gd name="T78" fmla="*/ 107 w 107"/>
                <a:gd name="T79" fmla="*/ 77 h 123"/>
                <a:gd name="T80" fmla="*/ 107 w 107"/>
                <a:gd name="T81" fmla="*/ 79 h 123"/>
                <a:gd name="T82" fmla="*/ 107 w 107"/>
                <a:gd name="T83" fmla="*/ 79 h 123"/>
                <a:gd name="T84" fmla="*/ 105 w 107"/>
                <a:gd name="T85" fmla="*/ 88 h 123"/>
                <a:gd name="T86" fmla="*/ 103 w 107"/>
                <a:gd name="T87" fmla="*/ 97 h 123"/>
                <a:gd name="T88" fmla="*/ 98 w 107"/>
                <a:gd name="T89" fmla="*/ 104 h 123"/>
                <a:gd name="T90" fmla="*/ 93 w 107"/>
                <a:gd name="T91" fmla="*/ 112 h 123"/>
                <a:gd name="T92" fmla="*/ 83 w 107"/>
                <a:gd name="T93" fmla="*/ 115 h 123"/>
                <a:gd name="T94" fmla="*/ 74 w 107"/>
                <a:gd name="T95" fmla="*/ 119 h 123"/>
                <a:gd name="T96" fmla="*/ 64 w 107"/>
                <a:gd name="T97" fmla="*/ 123 h 123"/>
                <a:gd name="T98" fmla="*/ 53 w 107"/>
                <a:gd name="T99" fmla="*/ 123 h 123"/>
                <a:gd name="T100" fmla="*/ 53 w 107"/>
                <a:gd name="T101" fmla="*/ 123 h 123"/>
                <a:gd name="T102" fmla="*/ 37 w 107"/>
                <a:gd name="T103" fmla="*/ 121 h 123"/>
                <a:gd name="T104" fmla="*/ 24 w 107"/>
                <a:gd name="T105" fmla="*/ 117 h 123"/>
                <a:gd name="T106" fmla="*/ 11 w 107"/>
                <a:gd name="T107" fmla="*/ 110 h 123"/>
                <a:gd name="T108" fmla="*/ 0 w 107"/>
                <a:gd name="T109" fmla="*/ 103 h 123"/>
                <a:gd name="T110" fmla="*/ 0 w 107"/>
                <a:gd name="T111" fmla="*/ 10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7" h="123">
                  <a:moveTo>
                    <a:pt x="0" y="103"/>
                  </a:moveTo>
                  <a:lnTo>
                    <a:pt x="22" y="77"/>
                  </a:lnTo>
                  <a:lnTo>
                    <a:pt x="22" y="77"/>
                  </a:lnTo>
                  <a:lnTo>
                    <a:pt x="31" y="83"/>
                  </a:lnTo>
                  <a:lnTo>
                    <a:pt x="38" y="86"/>
                  </a:lnTo>
                  <a:lnTo>
                    <a:pt x="46" y="88"/>
                  </a:lnTo>
                  <a:lnTo>
                    <a:pt x="53" y="90"/>
                  </a:lnTo>
                  <a:lnTo>
                    <a:pt x="53" y="90"/>
                  </a:lnTo>
                  <a:lnTo>
                    <a:pt x="60" y="88"/>
                  </a:lnTo>
                  <a:lnTo>
                    <a:pt x="64" y="86"/>
                  </a:lnTo>
                  <a:lnTo>
                    <a:pt x="67" y="83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7" y="74"/>
                  </a:lnTo>
                  <a:lnTo>
                    <a:pt x="64" y="70"/>
                  </a:lnTo>
                  <a:lnTo>
                    <a:pt x="60" y="67"/>
                  </a:lnTo>
                  <a:lnTo>
                    <a:pt x="55" y="67"/>
                  </a:lnTo>
                  <a:lnTo>
                    <a:pt x="55" y="67"/>
                  </a:lnTo>
                  <a:lnTo>
                    <a:pt x="49" y="67"/>
                  </a:lnTo>
                  <a:lnTo>
                    <a:pt x="44" y="68"/>
                  </a:lnTo>
                  <a:lnTo>
                    <a:pt x="35" y="74"/>
                  </a:lnTo>
                  <a:lnTo>
                    <a:pt x="11" y="61"/>
                  </a:lnTo>
                  <a:lnTo>
                    <a:pt x="15" y="0"/>
                  </a:lnTo>
                  <a:lnTo>
                    <a:pt x="102" y="0"/>
                  </a:lnTo>
                  <a:lnTo>
                    <a:pt x="102" y="30"/>
                  </a:lnTo>
                  <a:lnTo>
                    <a:pt x="44" y="30"/>
                  </a:lnTo>
                  <a:lnTo>
                    <a:pt x="44" y="47"/>
                  </a:lnTo>
                  <a:lnTo>
                    <a:pt x="44" y="47"/>
                  </a:lnTo>
                  <a:lnTo>
                    <a:pt x="55" y="41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74" y="41"/>
                  </a:lnTo>
                  <a:lnTo>
                    <a:pt x="82" y="43"/>
                  </a:lnTo>
                  <a:lnTo>
                    <a:pt x="89" y="45"/>
                  </a:lnTo>
                  <a:lnTo>
                    <a:pt x="94" y="50"/>
                  </a:lnTo>
                  <a:lnTo>
                    <a:pt x="100" y="56"/>
                  </a:lnTo>
                  <a:lnTo>
                    <a:pt x="103" y="61"/>
                  </a:lnTo>
                  <a:lnTo>
                    <a:pt x="107" y="70"/>
                  </a:lnTo>
                  <a:lnTo>
                    <a:pt x="107" y="77"/>
                  </a:lnTo>
                  <a:lnTo>
                    <a:pt x="107" y="79"/>
                  </a:lnTo>
                  <a:lnTo>
                    <a:pt x="107" y="79"/>
                  </a:lnTo>
                  <a:lnTo>
                    <a:pt x="105" y="88"/>
                  </a:lnTo>
                  <a:lnTo>
                    <a:pt x="103" y="97"/>
                  </a:lnTo>
                  <a:lnTo>
                    <a:pt x="98" y="104"/>
                  </a:lnTo>
                  <a:lnTo>
                    <a:pt x="93" y="112"/>
                  </a:lnTo>
                  <a:lnTo>
                    <a:pt x="83" y="115"/>
                  </a:lnTo>
                  <a:lnTo>
                    <a:pt x="74" y="119"/>
                  </a:lnTo>
                  <a:lnTo>
                    <a:pt x="64" y="123"/>
                  </a:lnTo>
                  <a:lnTo>
                    <a:pt x="53" y="123"/>
                  </a:lnTo>
                  <a:lnTo>
                    <a:pt x="53" y="123"/>
                  </a:lnTo>
                  <a:lnTo>
                    <a:pt x="37" y="121"/>
                  </a:lnTo>
                  <a:lnTo>
                    <a:pt x="24" y="117"/>
                  </a:lnTo>
                  <a:lnTo>
                    <a:pt x="11" y="110"/>
                  </a:lnTo>
                  <a:lnTo>
                    <a:pt x="0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99" name="Agrupar 98"/>
          <p:cNvGrpSpPr/>
          <p:nvPr/>
        </p:nvGrpSpPr>
        <p:grpSpPr>
          <a:xfrm>
            <a:off x="-77070" y="0"/>
            <a:ext cx="2173256" cy="1573161"/>
            <a:chOff x="7926388" y="0"/>
            <a:chExt cx="1443038" cy="1044576"/>
          </a:xfrm>
        </p:grpSpPr>
        <p:sp>
          <p:nvSpPr>
            <p:cNvPr id="100" name="Freeform 11"/>
            <p:cNvSpPr>
              <a:spLocks/>
            </p:cNvSpPr>
            <p:nvPr/>
          </p:nvSpPr>
          <p:spPr bwMode="auto">
            <a:xfrm>
              <a:off x="7926388" y="198438"/>
              <a:ext cx="550863" cy="636588"/>
            </a:xfrm>
            <a:custGeom>
              <a:avLst/>
              <a:gdLst>
                <a:gd name="T0" fmla="*/ 0 w 347"/>
                <a:gd name="T1" fmla="*/ 0 h 401"/>
                <a:gd name="T2" fmla="*/ 0 w 347"/>
                <a:gd name="T3" fmla="*/ 401 h 401"/>
                <a:gd name="T4" fmla="*/ 347 w 347"/>
                <a:gd name="T5" fmla="*/ 200 h 401"/>
                <a:gd name="T6" fmla="*/ 0 w 347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401">
                  <a:moveTo>
                    <a:pt x="0" y="0"/>
                  </a:moveTo>
                  <a:lnTo>
                    <a:pt x="0" y="401"/>
                  </a:lnTo>
                  <a:lnTo>
                    <a:pt x="347" y="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C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1" name="Freeform 12"/>
            <p:cNvSpPr>
              <a:spLocks/>
            </p:cNvSpPr>
            <p:nvPr/>
          </p:nvSpPr>
          <p:spPr bwMode="auto">
            <a:xfrm>
              <a:off x="8015288" y="0"/>
              <a:ext cx="1354138" cy="782638"/>
            </a:xfrm>
            <a:custGeom>
              <a:avLst/>
              <a:gdLst>
                <a:gd name="T0" fmla="*/ 0 w 853"/>
                <a:gd name="T1" fmla="*/ 493 h 493"/>
                <a:gd name="T2" fmla="*/ 0 w 853"/>
                <a:gd name="T3" fmla="*/ 493 h 493"/>
                <a:gd name="T4" fmla="*/ 853 w 853"/>
                <a:gd name="T5" fmla="*/ 0 h 493"/>
                <a:gd name="T6" fmla="*/ 853 w 853"/>
                <a:gd name="T7" fmla="*/ 2 h 493"/>
                <a:gd name="T8" fmla="*/ 0 w 853"/>
                <a:gd name="T9" fmla="*/ 49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3" h="493">
                  <a:moveTo>
                    <a:pt x="0" y="493"/>
                  </a:moveTo>
                  <a:lnTo>
                    <a:pt x="0" y="493"/>
                  </a:lnTo>
                  <a:lnTo>
                    <a:pt x="853" y="0"/>
                  </a:lnTo>
                  <a:lnTo>
                    <a:pt x="853" y="2"/>
                  </a:lnTo>
                  <a:lnTo>
                    <a:pt x="0" y="493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" name="Freeform 13"/>
            <p:cNvSpPr>
              <a:spLocks/>
            </p:cNvSpPr>
            <p:nvPr/>
          </p:nvSpPr>
          <p:spPr bwMode="auto">
            <a:xfrm>
              <a:off x="8015288" y="779463"/>
              <a:ext cx="454025" cy="265113"/>
            </a:xfrm>
            <a:custGeom>
              <a:avLst/>
              <a:gdLst>
                <a:gd name="T0" fmla="*/ 0 w 286"/>
                <a:gd name="T1" fmla="*/ 167 h 167"/>
                <a:gd name="T2" fmla="*/ 0 w 286"/>
                <a:gd name="T3" fmla="*/ 165 h 167"/>
                <a:gd name="T4" fmla="*/ 286 w 286"/>
                <a:gd name="T5" fmla="*/ 0 h 167"/>
                <a:gd name="T6" fmla="*/ 286 w 286"/>
                <a:gd name="T7" fmla="*/ 2 h 167"/>
                <a:gd name="T8" fmla="*/ 0 w 286"/>
                <a:gd name="T9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167">
                  <a:moveTo>
                    <a:pt x="0" y="167"/>
                  </a:moveTo>
                  <a:lnTo>
                    <a:pt x="0" y="165"/>
                  </a:lnTo>
                  <a:lnTo>
                    <a:pt x="286" y="0"/>
                  </a:lnTo>
                  <a:lnTo>
                    <a:pt x="286" y="2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03" name="Caixa de Texto 6">
            <a:extLst>
              <a:ext uri="{FF2B5EF4-FFF2-40B4-BE49-F238E27FC236}">
                <a16:creationId xmlns:a16="http://schemas.microsoft.com/office/drawing/2014/main" id="{CB14C32F-9AE0-42A1-ABA2-C20CA5439D17}"/>
              </a:ext>
            </a:extLst>
          </p:cNvPr>
          <p:cNvSpPr txBox="1"/>
          <p:nvPr/>
        </p:nvSpPr>
        <p:spPr>
          <a:xfrm>
            <a:off x="673331" y="920832"/>
            <a:ext cx="1654233" cy="106047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6000" b="1" dirty="0">
                <a:solidFill>
                  <a:srgbClr val="43ACB1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VIII.	</a:t>
            </a:r>
            <a:endParaRPr lang="pt-BR" sz="3600" dirty="0">
              <a:effectLst/>
              <a:latin typeface="Century Gothic" panose="020B0502020202020204" pitchFamily="34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9373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56;p40"/>
          <p:cNvGrpSpPr/>
          <p:nvPr/>
        </p:nvGrpSpPr>
        <p:grpSpPr>
          <a:xfrm rot="10800000" flipH="1">
            <a:off x="662830" y="566899"/>
            <a:ext cx="1873892" cy="2038624"/>
            <a:chOff x="1199222" y="2772065"/>
            <a:chExt cx="1011238" cy="1100135"/>
          </a:xfrm>
          <a:solidFill>
            <a:srgbClr val="3CAE8C"/>
          </a:solidFill>
        </p:grpSpPr>
        <p:sp>
          <p:nvSpPr>
            <p:cNvPr id="4" name="Google Shape;257;p40"/>
            <p:cNvSpPr/>
            <p:nvPr/>
          </p:nvSpPr>
          <p:spPr>
            <a:xfrm>
              <a:off x="1199222" y="2772065"/>
              <a:ext cx="546098" cy="1028696"/>
            </a:xfrm>
            <a:custGeom>
              <a:avLst/>
              <a:gdLst/>
              <a:ahLst/>
              <a:cxnLst/>
              <a:rect l="l" t="t" r="r" b="b"/>
              <a:pathLst>
                <a:path w="1722" h="3238" extrusionOk="0">
                  <a:moveTo>
                    <a:pt x="81" y="1747"/>
                  </a:moveTo>
                  <a:lnTo>
                    <a:pt x="83" y="1674"/>
                  </a:lnTo>
                  <a:lnTo>
                    <a:pt x="88" y="1603"/>
                  </a:lnTo>
                  <a:lnTo>
                    <a:pt x="96" y="1532"/>
                  </a:lnTo>
                  <a:lnTo>
                    <a:pt x="109" y="1461"/>
                  </a:lnTo>
                  <a:lnTo>
                    <a:pt x="124" y="1392"/>
                  </a:lnTo>
                  <a:lnTo>
                    <a:pt x="141" y="1325"/>
                  </a:lnTo>
                  <a:lnTo>
                    <a:pt x="163" y="1258"/>
                  </a:lnTo>
                  <a:lnTo>
                    <a:pt x="188" y="1193"/>
                  </a:lnTo>
                  <a:lnTo>
                    <a:pt x="214" y="1130"/>
                  </a:lnTo>
                  <a:lnTo>
                    <a:pt x="245" y="1067"/>
                  </a:lnTo>
                  <a:lnTo>
                    <a:pt x="277" y="1007"/>
                  </a:lnTo>
                  <a:lnTo>
                    <a:pt x="313" y="949"/>
                  </a:lnTo>
                  <a:lnTo>
                    <a:pt x="352" y="892"/>
                  </a:lnTo>
                  <a:lnTo>
                    <a:pt x="391" y="836"/>
                  </a:lnTo>
                  <a:lnTo>
                    <a:pt x="434" y="782"/>
                  </a:lnTo>
                  <a:lnTo>
                    <a:pt x="480" y="731"/>
                  </a:lnTo>
                  <a:lnTo>
                    <a:pt x="527" y="682"/>
                  </a:lnTo>
                  <a:lnTo>
                    <a:pt x="577" y="635"/>
                  </a:lnTo>
                  <a:lnTo>
                    <a:pt x="630" y="590"/>
                  </a:lnTo>
                  <a:lnTo>
                    <a:pt x="683" y="547"/>
                  </a:lnTo>
                  <a:lnTo>
                    <a:pt x="739" y="507"/>
                  </a:lnTo>
                  <a:lnTo>
                    <a:pt x="797" y="469"/>
                  </a:lnTo>
                  <a:lnTo>
                    <a:pt x="856" y="433"/>
                  </a:lnTo>
                  <a:lnTo>
                    <a:pt x="918" y="401"/>
                  </a:lnTo>
                  <a:lnTo>
                    <a:pt x="981" y="371"/>
                  </a:lnTo>
                  <a:lnTo>
                    <a:pt x="1045" y="344"/>
                  </a:lnTo>
                  <a:lnTo>
                    <a:pt x="1111" y="319"/>
                  </a:lnTo>
                  <a:lnTo>
                    <a:pt x="1179" y="297"/>
                  </a:lnTo>
                  <a:lnTo>
                    <a:pt x="1247" y="279"/>
                  </a:lnTo>
                  <a:lnTo>
                    <a:pt x="1317" y="264"/>
                  </a:lnTo>
                  <a:lnTo>
                    <a:pt x="1388" y="251"/>
                  </a:lnTo>
                  <a:lnTo>
                    <a:pt x="1460" y="241"/>
                  </a:lnTo>
                  <a:lnTo>
                    <a:pt x="1319" y="317"/>
                  </a:lnTo>
                  <a:lnTo>
                    <a:pt x="1358" y="388"/>
                  </a:lnTo>
                  <a:lnTo>
                    <a:pt x="1722" y="194"/>
                  </a:lnTo>
                  <a:lnTo>
                    <a:pt x="1358" y="0"/>
                  </a:lnTo>
                  <a:lnTo>
                    <a:pt x="1319" y="70"/>
                  </a:lnTo>
                  <a:lnTo>
                    <a:pt x="1487" y="159"/>
                  </a:lnTo>
                  <a:lnTo>
                    <a:pt x="1410" y="167"/>
                  </a:lnTo>
                  <a:lnTo>
                    <a:pt x="1333" y="179"/>
                  </a:lnTo>
                  <a:lnTo>
                    <a:pt x="1259" y="194"/>
                  </a:lnTo>
                  <a:lnTo>
                    <a:pt x="1184" y="212"/>
                  </a:lnTo>
                  <a:lnTo>
                    <a:pt x="1112" y="235"/>
                  </a:lnTo>
                  <a:lnTo>
                    <a:pt x="1041" y="260"/>
                  </a:lnTo>
                  <a:lnTo>
                    <a:pt x="972" y="288"/>
                  </a:lnTo>
                  <a:lnTo>
                    <a:pt x="904" y="318"/>
                  </a:lnTo>
                  <a:lnTo>
                    <a:pt x="838" y="353"/>
                  </a:lnTo>
                  <a:lnTo>
                    <a:pt x="774" y="389"/>
                  </a:lnTo>
                  <a:lnTo>
                    <a:pt x="712" y="429"/>
                  </a:lnTo>
                  <a:lnTo>
                    <a:pt x="652" y="472"/>
                  </a:lnTo>
                  <a:lnTo>
                    <a:pt x="594" y="516"/>
                  </a:lnTo>
                  <a:lnTo>
                    <a:pt x="538" y="564"/>
                  </a:lnTo>
                  <a:lnTo>
                    <a:pt x="483" y="614"/>
                  </a:lnTo>
                  <a:lnTo>
                    <a:pt x="432" y="666"/>
                  </a:lnTo>
                  <a:lnTo>
                    <a:pt x="383" y="720"/>
                  </a:lnTo>
                  <a:lnTo>
                    <a:pt x="337" y="777"/>
                  </a:lnTo>
                  <a:lnTo>
                    <a:pt x="294" y="835"/>
                  </a:lnTo>
                  <a:lnTo>
                    <a:pt x="252" y="896"/>
                  </a:lnTo>
                  <a:lnTo>
                    <a:pt x="213" y="958"/>
                  </a:lnTo>
                  <a:lnTo>
                    <a:pt x="178" y="1023"/>
                  </a:lnTo>
                  <a:lnTo>
                    <a:pt x="146" y="1088"/>
                  </a:lnTo>
                  <a:lnTo>
                    <a:pt x="116" y="1157"/>
                  </a:lnTo>
                  <a:lnTo>
                    <a:pt x="90" y="1226"/>
                  </a:lnTo>
                  <a:lnTo>
                    <a:pt x="67" y="1297"/>
                  </a:lnTo>
                  <a:lnTo>
                    <a:pt x="47" y="1369"/>
                  </a:lnTo>
                  <a:lnTo>
                    <a:pt x="31" y="1442"/>
                  </a:lnTo>
                  <a:lnTo>
                    <a:pt x="18" y="1516"/>
                  </a:lnTo>
                  <a:lnTo>
                    <a:pt x="9" y="1592"/>
                  </a:lnTo>
                  <a:lnTo>
                    <a:pt x="3" y="1669"/>
                  </a:lnTo>
                  <a:lnTo>
                    <a:pt x="0" y="1747"/>
                  </a:lnTo>
                  <a:lnTo>
                    <a:pt x="2" y="1808"/>
                  </a:lnTo>
                  <a:lnTo>
                    <a:pt x="5" y="1870"/>
                  </a:lnTo>
                  <a:lnTo>
                    <a:pt x="11" y="1931"/>
                  </a:lnTo>
                  <a:lnTo>
                    <a:pt x="19" y="1991"/>
                  </a:lnTo>
                  <a:lnTo>
                    <a:pt x="29" y="2050"/>
                  </a:lnTo>
                  <a:lnTo>
                    <a:pt x="41" y="2110"/>
                  </a:lnTo>
                  <a:lnTo>
                    <a:pt x="56" y="2168"/>
                  </a:lnTo>
                  <a:lnTo>
                    <a:pt x="73" y="2225"/>
                  </a:lnTo>
                  <a:lnTo>
                    <a:pt x="91" y="2282"/>
                  </a:lnTo>
                  <a:lnTo>
                    <a:pt x="112" y="2338"/>
                  </a:lnTo>
                  <a:lnTo>
                    <a:pt x="134" y="2392"/>
                  </a:lnTo>
                  <a:lnTo>
                    <a:pt x="160" y="2446"/>
                  </a:lnTo>
                  <a:lnTo>
                    <a:pt x="185" y="2498"/>
                  </a:lnTo>
                  <a:lnTo>
                    <a:pt x="214" y="2551"/>
                  </a:lnTo>
                  <a:lnTo>
                    <a:pt x="245" y="2601"/>
                  </a:lnTo>
                  <a:lnTo>
                    <a:pt x="277" y="2651"/>
                  </a:lnTo>
                  <a:lnTo>
                    <a:pt x="311" y="2698"/>
                  </a:lnTo>
                  <a:lnTo>
                    <a:pt x="347" y="2745"/>
                  </a:lnTo>
                  <a:lnTo>
                    <a:pt x="384" y="2790"/>
                  </a:lnTo>
                  <a:lnTo>
                    <a:pt x="424" y="2834"/>
                  </a:lnTo>
                  <a:lnTo>
                    <a:pt x="464" y="2878"/>
                  </a:lnTo>
                  <a:lnTo>
                    <a:pt x="508" y="2918"/>
                  </a:lnTo>
                  <a:lnTo>
                    <a:pt x="552" y="2958"/>
                  </a:lnTo>
                  <a:lnTo>
                    <a:pt x="597" y="2996"/>
                  </a:lnTo>
                  <a:lnTo>
                    <a:pt x="645" y="3032"/>
                  </a:lnTo>
                  <a:lnTo>
                    <a:pt x="694" y="3067"/>
                  </a:lnTo>
                  <a:lnTo>
                    <a:pt x="744" y="3101"/>
                  </a:lnTo>
                  <a:lnTo>
                    <a:pt x="795" y="3132"/>
                  </a:lnTo>
                  <a:lnTo>
                    <a:pt x="848" y="3161"/>
                  </a:lnTo>
                  <a:lnTo>
                    <a:pt x="903" y="3189"/>
                  </a:lnTo>
                  <a:lnTo>
                    <a:pt x="959" y="3215"/>
                  </a:lnTo>
                  <a:lnTo>
                    <a:pt x="1016" y="3238"/>
                  </a:lnTo>
                  <a:lnTo>
                    <a:pt x="1046" y="3164"/>
                  </a:lnTo>
                  <a:lnTo>
                    <a:pt x="991" y="3142"/>
                  </a:lnTo>
                  <a:lnTo>
                    <a:pt x="938" y="3117"/>
                  </a:lnTo>
                  <a:lnTo>
                    <a:pt x="887" y="3090"/>
                  </a:lnTo>
                  <a:lnTo>
                    <a:pt x="836" y="3062"/>
                  </a:lnTo>
                  <a:lnTo>
                    <a:pt x="787" y="3033"/>
                  </a:lnTo>
                  <a:lnTo>
                    <a:pt x="739" y="3001"/>
                  </a:lnTo>
                  <a:lnTo>
                    <a:pt x="692" y="2968"/>
                  </a:lnTo>
                  <a:lnTo>
                    <a:pt x="647" y="2933"/>
                  </a:lnTo>
                  <a:lnTo>
                    <a:pt x="604" y="2897"/>
                  </a:lnTo>
                  <a:lnTo>
                    <a:pt x="562" y="2860"/>
                  </a:lnTo>
                  <a:lnTo>
                    <a:pt x="521" y="2821"/>
                  </a:lnTo>
                  <a:lnTo>
                    <a:pt x="483" y="2780"/>
                  </a:lnTo>
                  <a:lnTo>
                    <a:pt x="446" y="2738"/>
                  </a:lnTo>
                  <a:lnTo>
                    <a:pt x="410" y="2695"/>
                  </a:lnTo>
                  <a:lnTo>
                    <a:pt x="376" y="2651"/>
                  </a:lnTo>
                  <a:lnTo>
                    <a:pt x="344" y="2605"/>
                  </a:lnTo>
                  <a:lnTo>
                    <a:pt x="312" y="2558"/>
                  </a:lnTo>
                  <a:lnTo>
                    <a:pt x="284" y="2510"/>
                  </a:lnTo>
                  <a:lnTo>
                    <a:pt x="256" y="2461"/>
                  </a:lnTo>
                  <a:lnTo>
                    <a:pt x="232" y="2411"/>
                  </a:lnTo>
                  <a:lnTo>
                    <a:pt x="207" y="2360"/>
                  </a:lnTo>
                  <a:lnTo>
                    <a:pt x="187" y="2308"/>
                  </a:lnTo>
                  <a:lnTo>
                    <a:pt x="167" y="2255"/>
                  </a:lnTo>
                  <a:lnTo>
                    <a:pt x="149" y="2202"/>
                  </a:lnTo>
                  <a:lnTo>
                    <a:pt x="133" y="2147"/>
                  </a:lnTo>
                  <a:lnTo>
                    <a:pt x="119" y="2091"/>
                  </a:lnTo>
                  <a:lnTo>
                    <a:pt x="107" y="2035"/>
                  </a:lnTo>
                  <a:lnTo>
                    <a:pt x="98" y="1979"/>
                  </a:lnTo>
                  <a:lnTo>
                    <a:pt x="90" y="1921"/>
                  </a:lnTo>
                  <a:lnTo>
                    <a:pt x="85" y="1864"/>
                  </a:lnTo>
                  <a:lnTo>
                    <a:pt x="82" y="1805"/>
                  </a:lnTo>
                  <a:lnTo>
                    <a:pt x="81" y="17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r"/>
              <a:endParaRPr sz="1867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258;p40"/>
            <p:cNvSpPr/>
            <p:nvPr/>
          </p:nvSpPr>
          <p:spPr>
            <a:xfrm>
              <a:off x="1664360" y="2843502"/>
              <a:ext cx="546100" cy="1028698"/>
            </a:xfrm>
            <a:custGeom>
              <a:avLst/>
              <a:gdLst/>
              <a:ahLst/>
              <a:cxnLst/>
              <a:rect l="l" t="t" r="r" b="b"/>
              <a:pathLst>
                <a:path w="1720" h="3239" extrusionOk="0">
                  <a:moveTo>
                    <a:pt x="705" y="0"/>
                  </a:moveTo>
                  <a:lnTo>
                    <a:pt x="676" y="75"/>
                  </a:lnTo>
                  <a:lnTo>
                    <a:pt x="730" y="97"/>
                  </a:lnTo>
                  <a:lnTo>
                    <a:pt x="783" y="121"/>
                  </a:lnTo>
                  <a:lnTo>
                    <a:pt x="835" y="148"/>
                  </a:lnTo>
                  <a:lnTo>
                    <a:pt x="885" y="176"/>
                  </a:lnTo>
                  <a:lnTo>
                    <a:pt x="935" y="205"/>
                  </a:lnTo>
                  <a:lnTo>
                    <a:pt x="983" y="237"/>
                  </a:lnTo>
                  <a:lnTo>
                    <a:pt x="1029" y="270"/>
                  </a:lnTo>
                  <a:lnTo>
                    <a:pt x="1074" y="305"/>
                  </a:lnTo>
                  <a:lnTo>
                    <a:pt x="1118" y="341"/>
                  </a:lnTo>
                  <a:lnTo>
                    <a:pt x="1160" y="378"/>
                  </a:lnTo>
                  <a:lnTo>
                    <a:pt x="1199" y="418"/>
                  </a:lnTo>
                  <a:lnTo>
                    <a:pt x="1239" y="459"/>
                  </a:lnTo>
                  <a:lnTo>
                    <a:pt x="1276" y="501"/>
                  </a:lnTo>
                  <a:lnTo>
                    <a:pt x="1312" y="544"/>
                  </a:lnTo>
                  <a:lnTo>
                    <a:pt x="1346" y="588"/>
                  </a:lnTo>
                  <a:lnTo>
                    <a:pt x="1378" y="633"/>
                  </a:lnTo>
                  <a:lnTo>
                    <a:pt x="1408" y="680"/>
                  </a:lnTo>
                  <a:lnTo>
                    <a:pt x="1438" y="729"/>
                  </a:lnTo>
                  <a:lnTo>
                    <a:pt x="1464" y="777"/>
                  </a:lnTo>
                  <a:lnTo>
                    <a:pt x="1490" y="827"/>
                  </a:lnTo>
                  <a:lnTo>
                    <a:pt x="1513" y="879"/>
                  </a:lnTo>
                  <a:lnTo>
                    <a:pt x="1535" y="930"/>
                  </a:lnTo>
                  <a:lnTo>
                    <a:pt x="1554" y="983"/>
                  </a:lnTo>
                  <a:lnTo>
                    <a:pt x="1572" y="1037"/>
                  </a:lnTo>
                  <a:lnTo>
                    <a:pt x="1588" y="1092"/>
                  </a:lnTo>
                  <a:lnTo>
                    <a:pt x="1602" y="1146"/>
                  </a:lnTo>
                  <a:lnTo>
                    <a:pt x="1613" y="1203"/>
                  </a:lnTo>
                  <a:lnTo>
                    <a:pt x="1623" y="1259"/>
                  </a:lnTo>
                  <a:lnTo>
                    <a:pt x="1631" y="1317"/>
                  </a:lnTo>
                  <a:lnTo>
                    <a:pt x="1636" y="1374"/>
                  </a:lnTo>
                  <a:lnTo>
                    <a:pt x="1640" y="1432"/>
                  </a:lnTo>
                  <a:lnTo>
                    <a:pt x="1640" y="1492"/>
                  </a:lnTo>
                  <a:lnTo>
                    <a:pt x="1639" y="1565"/>
                  </a:lnTo>
                  <a:lnTo>
                    <a:pt x="1633" y="1636"/>
                  </a:lnTo>
                  <a:lnTo>
                    <a:pt x="1625" y="1707"/>
                  </a:lnTo>
                  <a:lnTo>
                    <a:pt x="1613" y="1777"/>
                  </a:lnTo>
                  <a:lnTo>
                    <a:pt x="1598" y="1847"/>
                  </a:lnTo>
                  <a:lnTo>
                    <a:pt x="1579" y="1914"/>
                  </a:lnTo>
                  <a:lnTo>
                    <a:pt x="1559" y="1980"/>
                  </a:lnTo>
                  <a:lnTo>
                    <a:pt x="1534" y="2045"/>
                  </a:lnTo>
                  <a:lnTo>
                    <a:pt x="1506" y="2108"/>
                  </a:lnTo>
                  <a:lnTo>
                    <a:pt x="1476" y="2171"/>
                  </a:lnTo>
                  <a:lnTo>
                    <a:pt x="1443" y="2230"/>
                  </a:lnTo>
                  <a:lnTo>
                    <a:pt x="1408" y="2290"/>
                  </a:lnTo>
                  <a:lnTo>
                    <a:pt x="1370" y="2347"/>
                  </a:lnTo>
                  <a:lnTo>
                    <a:pt x="1329" y="2403"/>
                  </a:lnTo>
                  <a:lnTo>
                    <a:pt x="1286" y="2455"/>
                  </a:lnTo>
                  <a:lnTo>
                    <a:pt x="1241" y="2507"/>
                  </a:lnTo>
                  <a:lnTo>
                    <a:pt x="1193" y="2556"/>
                  </a:lnTo>
                  <a:lnTo>
                    <a:pt x="1143" y="2604"/>
                  </a:lnTo>
                  <a:lnTo>
                    <a:pt x="1092" y="2648"/>
                  </a:lnTo>
                  <a:lnTo>
                    <a:pt x="1037" y="2691"/>
                  </a:lnTo>
                  <a:lnTo>
                    <a:pt x="982" y="2732"/>
                  </a:lnTo>
                  <a:lnTo>
                    <a:pt x="923" y="2769"/>
                  </a:lnTo>
                  <a:lnTo>
                    <a:pt x="864" y="2805"/>
                  </a:lnTo>
                  <a:lnTo>
                    <a:pt x="804" y="2838"/>
                  </a:lnTo>
                  <a:lnTo>
                    <a:pt x="741" y="2868"/>
                  </a:lnTo>
                  <a:lnTo>
                    <a:pt x="676" y="2895"/>
                  </a:lnTo>
                  <a:lnTo>
                    <a:pt x="609" y="2919"/>
                  </a:lnTo>
                  <a:lnTo>
                    <a:pt x="543" y="2941"/>
                  </a:lnTo>
                  <a:lnTo>
                    <a:pt x="475" y="2960"/>
                  </a:lnTo>
                  <a:lnTo>
                    <a:pt x="405" y="2975"/>
                  </a:lnTo>
                  <a:lnTo>
                    <a:pt x="333" y="2988"/>
                  </a:lnTo>
                  <a:lnTo>
                    <a:pt x="262" y="2996"/>
                  </a:lnTo>
                  <a:lnTo>
                    <a:pt x="401" y="2921"/>
                  </a:lnTo>
                  <a:lnTo>
                    <a:pt x="364" y="2850"/>
                  </a:lnTo>
                  <a:lnTo>
                    <a:pt x="0" y="3045"/>
                  </a:lnTo>
                  <a:lnTo>
                    <a:pt x="364" y="3239"/>
                  </a:lnTo>
                  <a:lnTo>
                    <a:pt x="401" y="3168"/>
                  </a:lnTo>
                  <a:lnTo>
                    <a:pt x="234" y="3078"/>
                  </a:lnTo>
                  <a:lnTo>
                    <a:pt x="312" y="3070"/>
                  </a:lnTo>
                  <a:lnTo>
                    <a:pt x="387" y="3059"/>
                  </a:lnTo>
                  <a:lnTo>
                    <a:pt x="463" y="3044"/>
                  </a:lnTo>
                  <a:lnTo>
                    <a:pt x="536" y="3026"/>
                  </a:lnTo>
                  <a:lnTo>
                    <a:pt x="609" y="3004"/>
                  </a:lnTo>
                  <a:lnTo>
                    <a:pt x="680" y="2978"/>
                  </a:lnTo>
                  <a:lnTo>
                    <a:pt x="749" y="2951"/>
                  </a:lnTo>
                  <a:lnTo>
                    <a:pt x="816" y="2919"/>
                  </a:lnTo>
                  <a:lnTo>
                    <a:pt x="883" y="2885"/>
                  </a:lnTo>
                  <a:lnTo>
                    <a:pt x="947" y="2849"/>
                  </a:lnTo>
                  <a:lnTo>
                    <a:pt x="1010" y="2809"/>
                  </a:lnTo>
                  <a:lnTo>
                    <a:pt x="1070" y="2767"/>
                  </a:lnTo>
                  <a:lnTo>
                    <a:pt x="1128" y="2722"/>
                  </a:lnTo>
                  <a:lnTo>
                    <a:pt x="1184" y="2675"/>
                  </a:lnTo>
                  <a:lnTo>
                    <a:pt x="1238" y="2625"/>
                  </a:lnTo>
                  <a:lnTo>
                    <a:pt x="1289" y="2572"/>
                  </a:lnTo>
                  <a:lnTo>
                    <a:pt x="1338" y="2518"/>
                  </a:lnTo>
                  <a:lnTo>
                    <a:pt x="1384" y="2462"/>
                  </a:lnTo>
                  <a:lnTo>
                    <a:pt x="1428" y="2403"/>
                  </a:lnTo>
                  <a:lnTo>
                    <a:pt x="1469" y="2342"/>
                  </a:lnTo>
                  <a:lnTo>
                    <a:pt x="1507" y="2280"/>
                  </a:lnTo>
                  <a:lnTo>
                    <a:pt x="1543" y="2215"/>
                  </a:lnTo>
                  <a:lnTo>
                    <a:pt x="1576" y="2150"/>
                  </a:lnTo>
                  <a:lnTo>
                    <a:pt x="1605" y="2082"/>
                  </a:lnTo>
                  <a:lnTo>
                    <a:pt x="1632" y="2013"/>
                  </a:lnTo>
                  <a:lnTo>
                    <a:pt x="1655" y="1942"/>
                  </a:lnTo>
                  <a:lnTo>
                    <a:pt x="1675" y="1870"/>
                  </a:lnTo>
                  <a:lnTo>
                    <a:pt x="1691" y="1797"/>
                  </a:lnTo>
                  <a:lnTo>
                    <a:pt x="1704" y="1722"/>
                  </a:lnTo>
                  <a:lnTo>
                    <a:pt x="1713" y="1646"/>
                  </a:lnTo>
                  <a:lnTo>
                    <a:pt x="1719" y="1570"/>
                  </a:lnTo>
                  <a:lnTo>
                    <a:pt x="1720" y="1492"/>
                  </a:lnTo>
                  <a:lnTo>
                    <a:pt x="1719" y="1430"/>
                  </a:lnTo>
                  <a:lnTo>
                    <a:pt x="1716" y="1368"/>
                  </a:lnTo>
                  <a:lnTo>
                    <a:pt x="1710" y="1308"/>
                  </a:lnTo>
                  <a:lnTo>
                    <a:pt x="1703" y="1247"/>
                  </a:lnTo>
                  <a:lnTo>
                    <a:pt x="1692" y="1188"/>
                  </a:lnTo>
                  <a:lnTo>
                    <a:pt x="1680" y="1129"/>
                  </a:lnTo>
                  <a:lnTo>
                    <a:pt x="1666" y="1071"/>
                  </a:lnTo>
                  <a:lnTo>
                    <a:pt x="1648" y="1014"/>
                  </a:lnTo>
                  <a:lnTo>
                    <a:pt x="1629" y="957"/>
                  </a:lnTo>
                  <a:lnTo>
                    <a:pt x="1610" y="901"/>
                  </a:lnTo>
                  <a:lnTo>
                    <a:pt x="1586" y="846"/>
                  </a:lnTo>
                  <a:lnTo>
                    <a:pt x="1562" y="793"/>
                  </a:lnTo>
                  <a:lnTo>
                    <a:pt x="1535" y="740"/>
                  </a:lnTo>
                  <a:lnTo>
                    <a:pt x="1507" y="688"/>
                  </a:lnTo>
                  <a:lnTo>
                    <a:pt x="1476" y="638"/>
                  </a:lnTo>
                  <a:lnTo>
                    <a:pt x="1445" y="588"/>
                  </a:lnTo>
                  <a:lnTo>
                    <a:pt x="1410" y="540"/>
                  </a:lnTo>
                  <a:lnTo>
                    <a:pt x="1375" y="494"/>
                  </a:lnTo>
                  <a:lnTo>
                    <a:pt x="1336" y="448"/>
                  </a:lnTo>
                  <a:lnTo>
                    <a:pt x="1298" y="404"/>
                  </a:lnTo>
                  <a:lnTo>
                    <a:pt x="1256" y="361"/>
                  </a:lnTo>
                  <a:lnTo>
                    <a:pt x="1214" y="320"/>
                  </a:lnTo>
                  <a:lnTo>
                    <a:pt x="1170" y="281"/>
                  </a:lnTo>
                  <a:lnTo>
                    <a:pt x="1124" y="242"/>
                  </a:lnTo>
                  <a:lnTo>
                    <a:pt x="1077" y="206"/>
                  </a:lnTo>
                  <a:lnTo>
                    <a:pt x="1028" y="171"/>
                  </a:lnTo>
                  <a:lnTo>
                    <a:pt x="978" y="138"/>
                  </a:lnTo>
                  <a:lnTo>
                    <a:pt x="926" y="106"/>
                  </a:lnTo>
                  <a:lnTo>
                    <a:pt x="872" y="77"/>
                  </a:lnTo>
                  <a:lnTo>
                    <a:pt x="818" y="49"/>
                  </a:lnTo>
                  <a:lnTo>
                    <a:pt x="762" y="24"/>
                  </a:lnTo>
                  <a:lnTo>
                    <a:pt x="7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r"/>
              <a:endParaRPr sz="1867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259;p40"/>
          <p:cNvSpPr/>
          <p:nvPr/>
        </p:nvSpPr>
        <p:spPr>
          <a:xfrm>
            <a:off x="885808" y="1198195"/>
            <a:ext cx="1321648" cy="991383"/>
          </a:xfrm>
          <a:custGeom>
            <a:avLst/>
            <a:gdLst/>
            <a:ahLst/>
            <a:cxnLst/>
            <a:rect l="l" t="t" r="r" b="b"/>
            <a:pathLst>
              <a:path w="303" h="218" extrusionOk="0">
                <a:moveTo>
                  <a:pt x="219" y="201"/>
                </a:moveTo>
                <a:lnTo>
                  <a:pt x="213" y="206"/>
                </a:lnTo>
                <a:lnTo>
                  <a:pt x="210" y="204"/>
                </a:lnTo>
                <a:lnTo>
                  <a:pt x="211" y="207"/>
                </a:lnTo>
                <a:lnTo>
                  <a:pt x="208" y="207"/>
                </a:lnTo>
                <a:lnTo>
                  <a:pt x="207" y="204"/>
                </a:lnTo>
                <a:lnTo>
                  <a:pt x="205" y="210"/>
                </a:lnTo>
                <a:lnTo>
                  <a:pt x="211" y="218"/>
                </a:lnTo>
                <a:lnTo>
                  <a:pt x="213" y="216"/>
                </a:lnTo>
                <a:lnTo>
                  <a:pt x="210" y="212"/>
                </a:lnTo>
                <a:lnTo>
                  <a:pt x="219" y="206"/>
                </a:lnTo>
                <a:lnTo>
                  <a:pt x="222" y="209"/>
                </a:lnTo>
                <a:lnTo>
                  <a:pt x="222" y="213"/>
                </a:lnTo>
                <a:lnTo>
                  <a:pt x="231" y="216"/>
                </a:lnTo>
                <a:lnTo>
                  <a:pt x="264" y="177"/>
                </a:lnTo>
                <a:lnTo>
                  <a:pt x="282" y="165"/>
                </a:lnTo>
                <a:lnTo>
                  <a:pt x="282" y="157"/>
                </a:lnTo>
                <a:lnTo>
                  <a:pt x="289" y="121"/>
                </a:lnTo>
                <a:lnTo>
                  <a:pt x="292" y="117"/>
                </a:lnTo>
                <a:lnTo>
                  <a:pt x="295" y="117"/>
                </a:lnTo>
                <a:lnTo>
                  <a:pt x="297" y="114"/>
                </a:lnTo>
                <a:lnTo>
                  <a:pt x="294" y="112"/>
                </a:lnTo>
                <a:lnTo>
                  <a:pt x="303" y="92"/>
                </a:lnTo>
                <a:lnTo>
                  <a:pt x="295" y="88"/>
                </a:lnTo>
                <a:lnTo>
                  <a:pt x="291" y="95"/>
                </a:lnTo>
                <a:lnTo>
                  <a:pt x="288" y="94"/>
                </a:lnTo>
                <a:lnTo>
                  <a:pt x="291" y="91"/>
                </a:lnTo>
                <a:lnTo>
                  <a:pt x="291" y="86"/>
                </a:lnTo>
                <a:lnTo>
                  <a:pt x="288" y="82"/>
                </a:lnTo>
                <a:lnTo>
                  <a:pt x="289" y="77"/>
                </a:lnTo>
                <a:lnTo>
                  <a:pt x="294" y="79"/>
                </a:lnTo>
                <a:lnTo>
                  <a:pt x="294" y="73"/>
                </a:lnTo>
                <a:lnTo>
                  <a:pt x="289" y="74"/>
                </a:lnTo>
                <a:lnTo>
                  <a:pt x="288" y="73"/>
                </a:lnTo>
                <a:lnTo>
                  <a:pt x="291" y="67"/>
                </a:lnTo>
                <a:lnTo>
                  <a:pt x="288" y="65"/>
                </a:lnTo>
                <a:lnTo>
                  <a:pt x="286" y="62"/>
                </a:lnTo>
                <a:lnTo>
                  <a:pt x="286" y="55"/>
                </a:lnTo>
                <a:lnTo>
                  <a:pt x="289" y="51"/>
                </a:lnTo>
                <a:lnTo>
                  <a:pt x="288" y="50"/>
                </a:lnTo>
                <a:lnTo>
                  <a:pt x="283" y="51"/>
                </a:lnTo>
                <a:lnTo>
                  <a:pt x="282" y="48"/>
                </a:lnTo>
                <a:lnTo>
                  <a:pt x="294" y="14"/>
                </a:lnTo>
                <a:lnTo>
                  <a:pt x="294" y="12"/>
                </a:lnTo>
                <a:lnTo>
                  <a:pt x="289" y="14"/>
                </a:lnTo>
                <a:lnTo>
                  <a:pt x="288" y="11"/>
                </a:lnTo>
                <a:lnTo>
                  <a:pt x="286" y="0"/>
                </a:lnTo>
                <a:lnTo>
                  <a:pt x="255" y="3"/>
                </a:lnTo>
                <a:lnTo>
                  <a:pt x="235" y="18"/>
                </a:lnTo>
                <a:lnTo>
                  <a:pt x="228" y="17"/>
                </a:lnTo>
                <a:lnTo>
                  <a:pt x="214" y="6"/>
                </a:lnTo>
                <a:lnTo>
                  <a:pt x="193" y="6"/>
                </a:lnTo>
                <a:lnTo>
                  <a:pt x="190" y="11"/>
                </a:lnTo>
                <a:lnTo>
                  <a:pt x="188" y="9"/>
                </a:lnTo>
                <a:lnTo>
                  <a:pt x="182" y="8"/>
                </a:lnTo>
                <a:lnTo>
                  <a:pt x="178" y="9"/>
                </a:lnTo>
                <a:lnTo>
                  <a:pt x="176" y="8"/>
                </a:lnTo>
                <a:lnTo>
                  <a:pt x="169" y="20"/>
                </a:lnTo>
                <a:lnTo>
                  <a:pt x="160" y="24"/>
                </a:lnTo>
                <a:lnTo>
                  <a:pt x="157" y="21"/>
                </a:lnTo>
                <a:lnTo>
                  <a:pt x="149" y="21"/>
                </a:lnTo>
                <a:lnTo>
                  <a:pt x="139" y="32"/>
                </a:lnTo>
                <a:lnTo>
                  <a:pt x="140" y="35"/>
                </a:lnTo>
                <a:lnTo>
                  <a:pt x="140" y="38"/>
                </a:lnTo>
                <a:lnTo>
                  <a:pt x="142" y="41"/>
                </a:lnTo>
                <a:lnTo>
                  <a:pt x="140" y="47"/>
                </a:lnTo>
                <a:lnTo>
                  <a:pt x="133" y="47"/>
                </a:lnTo>
                <a:lnTo>
                  <a:pt x="131" y="51"/>
                </a:lnTo>
                <a:lnTo>
                  <a:pt x="127" y="44"/>
                </a:lnTo>
                <a:lnTo>
                  <a:pt x="104" y="44"/>
                </a:lnTo>
                <a:lnTo>
                  <a:pt x="93" y="36"/>
                </a:lnTo>
                <a:lnTo>
                  <a:pt x="74" y="35"/>
                </a:lnTo>
                <a:lnTo>
                  <a:pt x="71" y="33"/>
                </a:lnTo>
                <a:lnTo>
                  <a:pt x="65" y="33"/>
                </a:lnTo>
                <a:lnTo>
                  <a:pt x="62" y="30"/>
                </a:lnTo>
                <a:lnTo>
                  <a:pt x="42" y="32"/>
                </a:lnTo>
                <a:lnTo>
                  <a:pt x="39" y="35"/>
                </a:lnTo>
                <a:lnTo>
                  <a:pt x="27" y="24"/>
                </a:lnTo>
                <a:lnTo>
                  <a:pt x="23" y="24"/>
                </a:lnTo>
                <a:lnTo>
                  <a:pt x="14" y="29"/>
                </a:lnTo>
                <a:lnTo>
                  <a:pt x="11" y="26"/>
                </a:lnTo>
                <a:lnTo>
                  <a:pt x="9" y="26"/>
                </a:lnTo>
                <a:lnTo>
                  <a:pt x="5" y="33"/>
                </a:lnTo>
                <a:lnTo>
                  <a:pt x="5" y="41"/>
                </a:lnTo>
                <a:lnTo>
                  <a:pt x="2" y="56"/>
                </a:lnTo>
                <a:lnTo>
                  <a:pt x="6" y="61"/>
                </a:lnTo>
                <a:lnTo>
                  <a:pt x="6" y="70"/>
                </a:lnTo>
                <a:lnTo>
                  <a:pt x="0" y="76"/>
                </a:lnTo>
                <a:lnTo>
                  <a:pt x="0" y="83"/>
                </a:lnTo>
                <a:lnTo>
                  <a:pt x="3" y="85"/>
                </a:lnTo>
                <a:lnTo>
                  <a:pt x="8" y="82"/>
                </a:lnTo>
                <a:lnTo>
                  <a:pt x="9" y="85"/>
                </a:lnTo>
                <a:lnTo>
                  <a:pt x="17" y="83"/>
                </a:lnTo>
                <a:lnTo>
                  <a:pt x="23" y="79"/>
                </a:lnTo>
                <a:lnTo>
                  <a:pt x="27" y="79"/>
                </a:lnTo>
                <a:lnTo>
                  <a:pt x="27" y="85"/>
                </a:lnTo>
                <a:lnTo>
                  <a:pt x="41" y="82"/>
                </a:lnTo>
                <a:lnTo>
                  <a:pt x="41" y="82"/>
                </a:lnTo>
                <a:lnTo>
                  <a:pt x="41" y="77"/>
                </a:lnTo>
                <a:lnTo>
                  <a:pt x="41" y="77"/>
                </a:lnTo>
                <a:lnTo>
                  <a:pt x="44" y="77"/>
                </a:lnTo>
                <a:lnTo>
                  <a:pt x="44" y="80"/>
                </a:lnTo>
                <a:lnTo>
                  <a:pt x="47" y="83"/>
                </a:lnTo>
                <a:lnTo>
                  <a:pt x="54" y="83"/>
                </a:lnTo>
                <a:lnTo>
                  <a:pt x="62" y="89"/>
                </a:lnTo>
                <a:lnTo>
                  <a:pt x="65" y="86"/>
                </a:lnTo>
                <a:lnTo>
                  <a:pt x="77" y="86"/>
                </a:lnTo>
                <a:lnTo>
                  <a:pt x="81" y="89"/>
                </a:lnTo>
                <a:lnTo>
                  <a:pt x="89" y="88"/>
                </a:lnTo>
                <a:lnTo>
                  <a:pt x="107" y="103"/>
                </a:lnTo>
                <a:lnTo>
                  <a:pt x="122" y="101"/>
                </a:lnTo>
                <a:lnTo>
                  <a:pt x="133" y="111"/>
                </a:lnTo>
                <a:lnTo>
                  <a:pt x="139" y="111"/>
                </a:lnTo>
                <a:lnTo>
                  <a:pt x="163" y="133"/>
                </a:lnTo>
                <a:lnTo>
                  <a:pt x="163" y="138"/>
                </a:lnTo>
                <a:lnTo>
                  <a:pt x="164" y="141"/>
                </a:lnTo>
                <a:lnTo>
                  <a:pt x="169" y="141"/>
                </a:lnTo>
                <a:lnTo>
                  <a:pt x="179" y="157"/>
                </a:lnTo>
                <a:lnTo>
                  <a:pt x="202" y="160"/>
                </a:lnTo>
                <a:lnTo>
                  <a:pt x="205" y="162"/>
                </a:lnTo>
                <a:lnTo>
                  <a:pt x="225" y="160"/>
                </a:lnTo>
                <a:lnTo>
                  <a:pt x="231" y="167"/>
                </a:lnTo>
                <a:lnTo>
                  <a:pt x="231" y="171"/>
                </a:lnTo>
                <a:lnTo>
                  <a:pt x="226" y="170"/>
                </a:lnTo>
                <a:lnTo>
                  <a:pt x="217" y="176"/>
                </a:lnTo>
                <a:lnTo>
                  <a:pt x="216" y="189"/>
                </a:lnTo>
                <a:lnTo>
                  <a:pt x="219" y="192"/>
                </a:lnTo>
                <a:lnTo>
                  <a:pt x="219" y="201"/>
                </a:lnTo>
                <a:close/>
              </a:path>
            </a:pathLst>
          </a:custGeom>
          <a:solidFill>
            <a:srgbClr val="3CAE8C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 sz="1867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508338" y="2979008"/>
            <a:ext cx="7899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0070C0"/>
                </a:solidFill>
                <a:cs typeface="Arial" panose="020B0604020202020204" pitchFamily="34" charset="0"/>
              </a:rPr>
              <a:t>Acidentes</a:t>
            </a:r>
            <a:r>
              <a:rPr lang="en-US" sz="2800" b="1" i="1" dirty="0">
                <a:solidFill>
                  <a:srgbClr val="0070C0"/>
                </a:solidFill>
                <a:cs typeface="Arial" panose="020B0604020202020204" pitchFamily="34" charset="0"/>
              </a:rPr>
              <a:t> de </a:t>
            </a:r>
            <a:r>
              <a:rPr lang="en-US" sz="2800" b="1" i="1" dirty="0" err="1">
                <a:solidFill>
                  <a:srgbClr val="0070C0"/>
                </a:solidFill>
                <a:cs typeface="Arial" panose="020B0604020202020204" pitchFamily="34" charset="0"/>
              </a:rPr>
              <a:t>Trânsito</a:t>
            </a:r>
            <a:r>
              <a:rPr lang="en-US" sz="2800" b="1" i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pt-BR" sz="2800" b="1" i="1" dirty="0">
                <a:solidFill>
                  <a:srgbClr val="0070C0"/>
                </a:solidFill>
                <a:cs typeface="Arial" panose="020B0604020202020204" pitchFamily="34" charset="0"/>
              </a:rPr>
              <a:t>em Santa Catarina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15939" y="5373408"/>
            <a:ext cx="18994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Fonte: Publicação </a:t>
            </a:r>
            <a:r>
              <a:rPr lang="pt-BR" sz="1000" i="1" dirty="0"/>
              <a:t>Acidentes nas Rodovias Federais Brasileiras</a:t>
            </a:r>
            <a:r>
              <a:rPr lang="pt-BR" sz="1000" dirty="0"/>
              <a:t> – CNT  </a:t>
            </a:r>
          </a:p>
          <a:p>
            <a:endParaRPr lang="pt-BR" sz="1000" dirty="0"/>
          </a:p>
          <a:p>
            <a:r>
              <a:rPr lang="pt-BR" sz="1000" dirty="0"/>
              <a:t>Elaboração e compilação: FIESC/</a:t>
            </a:r>
            <a:r>
              <a:rPr lang="pt-BR" sz="1000" dirty="0">
                <a:cs typeface="Arial" panose="020B0604020202020204" pitchFamily="34" charset="0"/>
              </a:rPr>
              <a:t>GETMS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8721036" y="3619201"/>
            <a:ext cx="307883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0070C0"/>
                </a:solidFill>
              </a:rPr>
              <a:t>Maior</a:t>
            </a:r>
            <a:r>
              <a:rPr lang="pt-BR" sz="1500" dirty="0">
                <a:solidFill>
                  <a:srgbClr val="0070C0"/>
                </a:solidFill>
              </a:rPr>
              <a:t> </a:t>
            </a:r>
            <a:r>
              <a:rPr lang="pt-BR" sz="2100" dirty="0">
                <a:solidFill>
                  <a:srgbClr val="0070C0"/>
                </a:solidFill>
              </a:rPr>
              <a:t>quantidade de </a:t>
            </a:r>
            <a:r>
              <a:rPr lang="pt-BR" sz="3600" b="1" dirty="0">
                <a:solidFill>
                  <a:srgbClr val="0070C0"/>
                </a:solidFill>
              </a:rPr>
              <a:t>Acidentes e Mortes</a:t>
            </a:r>
            <a:endParaRPr lang="pt-BR" b="1" dirty="0">
              <a:solidFill>
                <a:srgbClr val="0070C0"/>
              </a:solidFill>
            </a:endParaRPr>
          </a:p>
          <a:p>
            <a:r>
              <a:rPr lang="pt-BR" sz="2800" b="1" dirty="0">
                <a:solidFill>
                  <a:srgbClr val="0070C0"/>
                </a:solidFill>
              </a:rPr>
              <a:t>Trecho da </a:t>
            </a:r>
          </a:p>
          <a:p>
            <a:r>
              <a:rPr lang="pt-BR" sz="2800" b="1" dirty="0">
                <a:solidFill>
                  <a:srgbClr val="0070C0"/>
                </a:solidFill>
              </a:rPr>
              <a:t>BR 101 em SC</a:t>
            </a:r>
          </a:p>
        </p:txBody>
      </p:sp>
      <p:sp>
        <p:nvSpPr>
          <p:cNvPr id="57" name="Retângulo 56"/>
          <p:cNvSpPr/>
          <p:nvPr/>
        </p:nvSpPr>
        <p:spPr>
          <a:xfrm>
            <a:off x="3672602" y="4150728"/>
            <a:ext cx="286398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2º maior </a:t>
            </a:r>
            <a:br>
              <a:rPr lang="pt-BR" sz="2800" b="1" dirty="0">
                <a:solidFill>
                  <a:srgbClr val="0070C0"/>
                </a:solidFill>
              </a:rPr>
            </a:br>
            <a:r>
              <a:rPr lang="pt-BR" dirty="0">
                <a:solidFill>
                  <a:srgbClr val="0070C0"/>
                </a:solidFill>
              </a:rPr>
              <a:t>índice nacional</a:t>
            </a:r>
            <a:endParaRPr lang="pt-BR" dirty="0"/>
          </a:p>
        </p:txBody>
      </p:sp>
      <p:sp>
        <p:nvSpPr>
          <p:cNvPr id="58" name="Retângulo 57"/>
          <p:cNvSpPr/>
          <p:nvPr/>
        </p:nvSpPr>
        <p:spPr>
          <a:xfrm>
            <a:off x="3649747" y="5099708"/>
            <a:ext cx="30788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0070C0"/>
                </a:solidFill>
              </a:rPr>
              <a:t>354 </a:t>
            </a:r>
            <a:r>
              <a:rPr lang="pt-BR" dirty="0">
                <a:solidFill>
                  <a:srgbClr val="0070C0"/>
                </a:solidFill>
              </a:rPr>
              <a:t>acidentes </a:t>
            </a:r>
            <a:br>
              <a:rPr lang="pt-BR" dirty="0">
                <a:solidFill>
                  <a:srgbClr val="0070C0"/>
                </a:solidFill>
              </a:rPr>
            </a:br>
            <a:r>
              <a:rPr lang="pt-BR" dirty="0">
                <a:solidFill>
                  <a:srgbClr val="0070C0"/>
                </a:solidFill>
              </a:rPr>
              <a:t>para cada </a:t>
            </a:r>
            <a:br>
              <a:rPr lang="pt-BR" b="1" dirty="0">
                <a:solidFill>
                  <a:srgbClr val="0070C0"/>
                </a:solidFill>
              </a:rPr>
            </a:br>
            <a:r>
              <a:rPr lang="pt-BR" b="1" dirty="0">
                <a:solidFill>
                  <a:srgbClr val="0070C0"/>
                </a:solidFill>
              </a:rPr>
              <a:t>100 km</a:t>
            </a:r>
            <a:endParaRPr lang="pt-BR" dirty="0"/>
          </a:p>
        </p:txBody>
      </p:sp>
      <p:pic>
        <p:nvPicPr>
          <p:cNvPr id="59" name="Imagem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149" y="4528977"/>
            <a:ext cx="834567" cy="585802"/>
          </a:xfrm>
          <a:prstGeom prst="rect">
            <a:avLst/>
          </a:prstGeom>
        </p:spPr>
      </p:pic>
      <p:pic>
        <p:nvPicPr>
          <p:cNvPr id="60" name="Imagem 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168" y="4388432"/>
            <a:ext cx="454011" cy="454011"/>
          </a:xfrm>
          <a:prstGeom prst="rect">
            <a:avLst/>
          </a:prstGeom>
        </p:spPr>
      </p:pic>
      <p:grpSp>
        <p:nvGrpSpPr>
          <p:cNvPr id="61" name="Agrupar 60"/>
          <p:cNvGrpSpPr/>
          <p:nvPr/>
        </p:nvGrpSpPr>
        <p:grpSpPr>
          <a:xfrm>
            <a:off x="7962933" y="4842443"/>
            <a:ext cx="569993" cy="506412"/>
            <a:chOff x="5922964" y="5222876"/>
            <a:chExt cx="811213" cy="720725"/>
          </a:xfrm>
        </p:grpSpPr>
        <p:sp>
          <p:nvSpPr>
            <p:cNvPr id="62" name="Freeform 167"/>
            <p:cNvSpPr>
              <a:spLocks/>
            </p:cNvSpPr>
            <p:nvPr/>
          </p:nvSpPr>
          <p:spPr bwMode="auto">
            <a:xfrm>
              <a:off x="5922964" y="5565776"/>
              <a:ext cx="360363" cy="304800"/>
            </a:xfrm>
            <a:custGeom>
              <a:avLst/>
              <a:gdLst>
                <a:gd name="T0" fmla="*/ 227 w 227"/>
                <a:gd name="T1" fmla="*/ 0 h 192"/>
                <a:gd name="T2" fmla="*/ 68 w 227"/>
                <a:gd name="T3" fmla="*/ 0 h 192"/>
                <a:gd name="T4" fmla="*/ 68 w 227"/>
                <a:gd name="T5" fmla="*/ 0 h 192"/>
                <a:gd name="T6" fmla="*/ 54 w 227"/>
                <a:gd name="T7" fmla="*/ 2 h 192"/>
                <a:gd name="T8" fmla="*/ 45 w 227"/>
                <a:gd name="T9" fmla="*/ 11 h 192"/>
                <a:gd name="T10" fmla="*/ 37 w 227"/>
                <a:gd name="T11" fmla="*/ 19 h 192"/>
                <a:gd name="T12" fmla="*/ 34 w 227"/>
                <a:gd name="T13" fmla="*/ 34 h 192"/>
                <a:gd name="T14" fmla="*/ 34 w 227"/>
                <a:gd name="T15" fmla="*/ 82 h 192"/>
                <a:gd name="T16" fmla="*/ 34 w 227"/>
                <a:gd name="T17" fmla="*/ 82 h 192"/>
                <a:gd name="T18" fmla="*/ 37 w 227"/>
                <a:gd name="T19" fmla="*/ 102 h 192"/>
                <a:gd name="T20" fmla="*/ 45 w 227"/>
                <a:gd name="T21" fmla="*/ 119 h 192"/>
                <a:gd name="T22" fmla="*/ 57 w 227"/>
                <a:gd name="T23" fmla="*/ 136 h 192"/>
                <a:gd name="T24" fmla="*/ 11 w 227"/>
                <a:gd name="T25" fmla="*/ 147 h 192"/>
                <a:gd name="T26" fmla="*/ 11 w 227"/>
                <a:gd name="T27" fmla="*/ 147 h 192"/>
                <a:gd name="T28" fmla="*/ 6 w 227"/>
                <a:gd name="T29" fmla="*/ 147 h 192"/>
                <a:gd name="T30" fmla="*/ 3 w 227"/>
                <a:gd name="T31" fmla="*/ 150 h 192"/>
                <a:gd name="T32" fmla="*/ 0 w 227"/>
                <a:gd name="T33" fmla="*/ 153 h 192"/>
                <a:gd name="T34" fmla="*/ 0 w 227"/>
                <a:gd name="T35" fmla="*/ 158 h 192"/>
                <a:gd name="T36" fmla="*/ 0 w 227"/>
                <a:gd name="T37" fmla="*/ 181 h 192"/>
                <a:gd name="T38" fmla="*/ 0 w 227"/>
                <a:gd name="T39" fmla="*/ 181 h 192"/>
                <a:gd name="T40" fmla="*/ 0 w 227"/>
                <a:gd name="T41" fmla="*/ 187 h 192"/>
                <a:gd name="T42" fmla="*/ 3 w 227"/>
                <a:gd name="T43" fmla="*/ 189 h 192"/>
                <a:gd name="T44" fmla="*/ 6 w 227"/>
                <a:gd name="T45" fmla="*/ 192 h 192"/>
                <a:gd name="T46" fmla="*/ 11 w 227"/>
                <a:gd name="T47" fmla="*/ 192 h 192"/>
                <a:gd name="T48" fmla="*/ 68 w 227"/>
                <a:gd name="T49" fmla="*/ 192 h 192"/>
                <a:gd name="T50" fmla="*/ 91 w 227"/>
                <a:gd name="T51" fmla="*/ 158 h 192"/>
                <a:gd name="T52" fmla="*/ 125 w 227"/>
                <a:gd name="T53" fmla="*/ 147 h 192"/>
                <a:gd name="T54" fmla="*/ 227 w 227"/>
                <a:gd name="T55" fmla="*/ 14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7" h="192">
                  <a:moveTo>
                    <a:pt x="227" y="0"/>
                  </a:moveTo>
                  <a:lnTo>
                    <a:pt x="68" y="0"/>
                  </a:lnTo>
                  <a:lnTo>
                    <a:pt x="68" y="0"/>
                  </a:lnTo>
                  <a:lnTo>
                    <a:pt x="54" y="2"/>
                  </a:lnTo>
                  <a:lnTo>
                    <a:pt x="45" y="11"/>
                  </a:lnTo>
                  <a:lnTo>
                    <a:pt x="37" y="19"/>
                  </a:lnTo>
                  <a:lnTo>
                    <a:pt x="34" y="34"/>
                  </a:lnTo>
                  <a:lnTo>
                    <a:pt x="34" y="82"/>
                  </a:lnTo>
                  <a:lnTo>
                    <a:pt x="34" y="82"/>
                  </a:lnTo>
                  <a:lnTo>
                    <a:pt x="37" y="102"/>
                  </a:lnTo>
                  <a:lnTo>
                    <a:pt x="45" y="119"/>
                  </a:lnTo>
                  <a:lnTo>
                    <a:pt x="57" y="136"/>
                  </a:lnTo>
                  <a:lnTo>
                    <a:pt x="11" y="147"/>
                  </a:lnTo>
                  <a:lnTo>
                    <a:pt x="11" y="147"/>
                  </a:lnTo>
                  <a:lnTo>
                    <a:pt x="6" y="147"/>
                  </a:lnTo>
                  <a:lnTo>
                    <a:pt x="3" y="150"/>
                  </a:lnTo>
                  <a:lnTo>
                    <a:pt x="0" y="153"/>
                  </a:lnTo>
                  <a:lnTo>
                    <a:pt x="0" y="158"/>
                  </a:lnTo>
                  <a:lnTo>
                    <a:pt x="0" y="181"/>
                  </a:lnTo>
                  <a:lnTo>
                    <a:pt x="0" y="181"/>
                  </a:lnTo>
                  <a:lnTo>
                    <a:pt x="0" y="187"/>
                  </a:lnTo>
                  <a:lnTo>
                    <a:pt x="3" y="189"/>
                  </a:lnTo>
                  <a:lnTo>
                    <a:pt x="6" y="192"/>
                  </a:lnTo>
                  <a:lnTo>
                    <a:pt x="11" y="192"/>
                  </a:lnTo>
                  <a:lnTo>
                    <a:pt x="68" y="192"/>
                  </a:lnTo>
                  <a:lnTo>
                    <a:pt x="91" y="158"/>
                  </a:lnTo>
                  <a:lnTo>
                    <a:pt x="125" y="147"/>
                  </a:lnTo>
                  <a:lnTo>
                    <a:pt x="227" y="147"/>
                  </a:lnTo>
                </a:path>
              </a:pathLst>
            </a:custGeom>
            <a:noFill/>
            <a:ln w="28575">
              <a:solidFill>
                <a:srgbClr val="505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3" name="Freeform 168"/>
            <p:cNvSpPr>
              <a:spLocks/>
            </p:cNvSpPr>
            <p:nvPr/>
          </p:nvSpPr>
          <p:spPr bwMode="auto">
            <a:xfrm>
              <a:off x="6030914" y="5691188"/>
              <a:ext cx="127000" cy="36513"/>
            </a:xfrm>
            <a:custGeom>
              <a:avLst/>
              <a:gdLst>
                <a:gd name="T0" fmla="*/ 0 w 80"/>
                <a:gd name="T1" fmla="*/ 23 h 23"/>
                <a:gd name="T2" fmla="*/ 6 w 80"/>
                <a:gd name="T3" fmla="*/ 17 h 23"/>
                <a:gd name="T4" fmla="*/ 6 w 80"/>
                <a:gd name="T5" fmla="*/ 17 h 23"/>
                <a:gd name="T6" fmla="*/ 14 w 80"/>
                <a:gd name="T7" fmla="*/ 8 h 23"/>
                <a:gd name="T8" fmla="*/ 26 w 80"/>
                <a:gd name="T9" fmla="*/ 6 h 23"/>
                <a:gd name="T10" fmla="*/ 34 w 80"/>
                <a:gd name="T11" fmla="*/ 0 h 23"/>
                <a:gd name="T12" fmla="*/ 46 w 80"/>
                <a:gd name="T13" fmla="*/ 0 h 23"/>
                <a:gd name="T14" fmla="*/ 80 w 80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" h="23">
                  <a:moveTo>
                    <a:pt x="0" y="23"/>
                  </a:moveTo>
                  <a:lnTo>
                    <a:pt x="6" y="17"/>
                  </a:lnTo>
                  <a:lnTo>
                    <a:pt x="6" y="17"/>
                  </a:lnTo>
                  <a:lnTo>
                    <a:pt x="14" y="8"/>
                  </a:lnTo>
                  <a:lnTo>
                    <a:pt x="26" y="6"/>
                  </a:lnTo>
                  <a:lnTo>
                    <a:pt x="34" y="0"/>
                  </a:lnTo>
                  <a:lnTo>
                    <a:pt x="46" y="0"/>
                  </a:lnTo>
                  <a:lnTo>
                    <a:pt x="80" y="0"/>
                  </a:lnTo>
                </a:path>
              </a:pathLst>
            </a:custGeom>
            <a:noFill/>
            <a:ln w="28575">
              <a:solidFill>
                <a:srgbClr val="505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4" name="Freeform 169"/>
            <p:cNvSpPr>
              <a:spLocks/>
            </p:cNvSpPr>
            <p:nvPr/>
          </p:nvSpPr>
          <p:spPr bwMode="auto">
            <a:xfrm>
              <a:off x="5994401" y="5492751"/>
              <a:ext cx="163513" cy="90488"/>
            </a:xfrm>
            <a:custGeom>
              <a:avLst/>
              <a:gdLst>
                <a:gd name="T0" fmla="*/ 0 w 103"/>
                <a:gd name="T1" fmla="*/ 57 h 57"/>
                <a:gd name="T2" fmla="*/ 0 w 103"/>
                <a:gd name="T3" fmla="*/ 12 h 57"/>
                <a:gd name="T4" fmla="*/ 0 w 103"/>
                <a:gd name="T5" fmla="*/ 12 h 57"/>
                <a:gd name="T6" fmla="*/ 0 w 103"/>
                <a:gd name="T7" fmla="*/ 6 h 57"/>
                <a:gd name="T8" fmla="*/ 3 w 103"/>
                <a:gd name="T9" fmla="*/ 3 h 57"/>
                <a:gd name="T10" fmla="*/ 6 w 103"/>
                <a:gd name="T11" fmla="*/ 0 h 57"/>
                <a:gd name="T12" fmla="*/ 12 w 103"/>
                <a:gd name="T13" fmla="*/ 0 h 57"/>
                <a:gd name="T14" fmla="*/ 91 w 103"/>
                <a:gd name="T15" fmla="*/ 0 h 57"/>
                <a:gd name="T16" fmla="*/ 91 w 103"/>
                <a:gd name="T17" fmla="*/ 0 h 57"/>
                <a:gd name="T18" fmla="*/ 97 w 103"/>
                <a:gd name="T19" fmla="*/ 0 h 57"/>
                <a:gd name="T20" fmla="*/ 100 w 103"/>
                <a:gd name="T21" fmla="*/ 3 h 57"/>
                <a:gd name="T22" fmla="*/ 103 w 103"/>
                <a:gd name="T23" fmla="*/ 6 h 57"/>
                <a:gd name="T24" fmla="*/ 103 w 103"/>
                <a:gd name="T25" fmla="*/ 12 h 57"/>
                <a:gd name="T26" fmla="*/ 103 w 103"/>
                <a:gd name="T27" fmla="*/ 4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57">
                  <a:moveTo>
                    <a:pt x="0" y="57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3" y="3"/>
                  </a:lnTo>
                  <a:lnTo>
                    <a:pt x="6" y="0"/>
                  </a:lnTo>
                  <a:lnTo>
                    <a:pt x="12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7" y="0"/>
                  </a:lnTo>
                  <a:lnTo>
                    <a:pt x="100" y="3"/>
                  </a:lnTo>
                  <a:lnTo>
                    <a:pt x="103" y="6"/>
                  </a:lnTo>
                  <a:lnTo>
                    <a:pt x="103" y="12"/>
                  </a:lnTo>
                  <a:lnTo>
                    <a:pt x="103" y="46"/>
                  </a:lnTo>
                </a:path>
              </a:pathLst>
            </a:custGeom>
            <a:noFill/>
            <a:ln w="28575">
              <a:solidFill>
                <a:srgbClr val="505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5" name="Freeform 170"/>
            <p:cNvSpPr>
              <a:spLocks/>
            </p:cNvSpPr>
            <p:nvPr/>
          </p:nvSpPr>
          <p:spPr bwMode="auto">
            <a:xfrm>
              <a:off x="6283326" y="5565776"/>
              <a:ext cx="360363" cy="304800"/>
            </a:xfrm>
            <a:custGeom>
              <a:avLst/>
              <a:gdLst>
                <a:gd name="T0" fmla="*/ 0 w 227"/>
                <a:gd name="T1" fmla="*/ 0 h 192"/>
                <a:gd name="T2" fmla="*/ 159 w 227"/>
                <a:gd name="T3" fmla="*/ 0 h 192"/>
                <a:gd name="T4" fmla="*/ 159 w 227"/>
                <a:gd name="T5" fmla="*/ 0 h 192"/>
                <a:gd name="T6" fmla="*/ 173 w 227"/>
                <a:gd name="T7" fmla="*/ 2 h 192"/>
                <a:gd name="T8" fmla="*/ 181 w 227"/>
                <a:gd name="T9" fmla="*/ 11 h 192"/>
                <a:gd name="T10" fmla="*/ 190 w 227"/>
                <a:gd name="T11" fmla="*/ 19 h 192"/>
                <a:gd name="T12" fmla="*/ 193 w 227"/>
                <a:gd name="T13" fmla="*/ 34 h 192"/>
                <a:gd name="T14" fmla="*/ 193 w 227"/>
                <a:gd name="T15" fmla="*/ 82 h 192"/>
                <a:gd name="T16" fmla="*/ 193 w 227"/>
                <a:gd name="T17" fmla="*/ 82 h 192"/>
                <a:gd name="T18" fmla="*/ 190 w 227"/>
                <a:gd name="T19" fmla="*/ 102 h 192"/>
                <a:gd name="T20" fmla="*/ 181 w 227"/>
                <a:gd name="T21" fmla="*/ 119 h 192"/>
                <a:gd name="T22" fmla="*/ 170 w 227"/>
                <a:gd name="T23" fmla="*/ 136 h 192"/>
                <a:gd name="T24" fmla="*/ 215 w 227"/>
                <a:gd name="T25" fmla="*/ 147 h 192"/>
                <a:gd name="T26" fmla="*/ 215 w 227"/>
                <a:gd name="T27" fmla="*/ 147 h 192"/>
                <a:gd name="T28" fmla="*/ 221 w 227"/>
                <a:gd name="T29" fmla="*/ 147 h 192"/>
                <a:gd name="T30" fmla="*/ 224 w 227"/>
                <a:gd name="T31" fmla="*/ 150 h 192"/>
                <a:gd name="T32" fmla="*/ 227 w 227"/>
                <a:gd name="T33" fmla="*/ 153 h 192"/>
                <a:gd name="T34" fmla="*/ 227 w 227"/>
                <a:gd name="T35" fmla="*/ 158 h 192"/>
                <a:gd name="T36" fmla="*/ 227 w 227"/>
                <a:gd name="T37" fmla="*/ 181 h 192"/>
                <a:gd name="T38" fmla="*/ 227 w 227"/>
                <a:gd name="T39" fmla="*/ 181 h 192"/>
                <a:gd name="T40" fmla="*/ 227 w 227"/>
                <a:gd name="T41" fmla="*/ 187 h 192"/>
                <a:gd name="T42" fmla="*/ 224 w 227"/>
                <a:gd name="T43" fmla="*/ 189 h 192"/>
                <a:gd name="T44" fmla="*/ 221 w 227"/>
                <a:gd name="T45" fmla="*/ 192 h 192"/>
                <a:gd name="T46" fmla="*/ 215 w 227"/>
                <a:gd name="T47" fmla="*/ 192 h 192"/>
                <a:gd name="T48" fmla="*/ 159 w 227"/>
                <a:gd name="T49" fmla="*/ 192 h 192"/>
                <a:gd name="T50" fmla="*/ 136 w 227"/>
                <a:gd name="T51" fmla="*/ 158 h 192"/>
                <a:gd name="T52" fmla="*/ 102 w 227"/>
                <a:gd name="T53" fmla="*/ 147 h 192"/>
                <a:gd name="T54" fmla="*/ 0 w 227"/>
                <a:gd name="T55" fmla="*/ 14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7" h="192">
                  <a:moveTo>
                    <a:pt x="0" y="0"/>
                  </a:moveTo>
                  <a:lnTo>
                    <a:pt x="159" y="0"/>
                  </a:lnTo>
                  <a:lnTo>
                    <a:pt x="159" y="0"/>
                  </a:lnTo>
                  <a:lnTo>
                    <a:pt x="173" y="2"/>
                  </a:lnTo>
                  <a:lnTo>
                    <a:pt x="181" y="11"/>
                  </a:lnTo>
                  <a:lnTo>
                    <a:pt x="190" y="19"/>
                  </a:lnTo>
                  <a:lnTo>
                    <a:pt x="193" y="34"/>
                  </a:lnTo>
                  <a:lnTo>
                    <a:pt x="193" y="82"/>
                  </a:lnTo>
                  <a:lnTo>
                    <a:pt x="193" y="82"/>
                  </a:lnTo>
                  <a:lnTo>
                    <a:pt x="190" y="102"/>
                  </a:lnTo>
                  <a:lnTo>
                    <a:pt x="181" y="119"/>
                  </a:lnTo>
                  <a:lnTo>
                    <a:pt x="170" y="136"/>
                  </a:lnTo>
                  <a:lnTo>
                    <a:pt x="215" y="147"/>
                  </a:lnTo>
                  <a:lnTo>
                    <a:pt x="215" y="147"/>
                  </a:lnTo>
                  <a:lnTo>
                    <a:pt x="221" y="147"/>
                  </a:lnTo>
                  <a:lnTo>
                    <a:pt x="224" y="150"/>
                  </a:lnTo>
                  <a:lnTo>
                    <a:pt x="227" y="153"/>
                  </a:lnTo>
                  <a:lnTo>
                    <a:pt x="227" y="158"/>
                  </a:lnTo>
                  <a:lnTo>
                    <a:pt x="227" y="181"/>
                  </a:lnTo>
                  <a:lnTo>
                    <a:pt x="227" y="181"/>
                  </a:lnTo>
                  <a:lnTo>
                    <a:pt x="227" y="187"/>
                  </a:lnTo>
                  <a:lnTo>
                    <a:pt x="224" y="189"/>
                  </a:lnTo>
                  <a:lnTo>
                    <a:pt x="221" y="192"/>
                  </a:lnTo>
                  <a:lnTo>
                    <a:pt x="215" y="192"/>
                  </a:lnTo>
                  <a:lnTo>
                    <a:pt x="159" y="192"/>
                  </a:lnTo>
                  <a:lnTo>
                    <a:pt x="136" y="158"/>
                  </a:lnTo>
                  <a:lnTo>
                    <a:pt x="102" y="147"/>
                  </a:lnTo>
                  <a:lnTo>
                    <a:pt x="0" y="147"/>
                  </a:lnTo>
                </a:path>
              </a:pathLst>
            </a:custGeom>
            <a:noFill/>
            <a:ln w="28575">
              <a:solidFill>
                <a:srgbClr val="505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6" name="Freeform 171"/>
            <p:cNvSpPr>
              <a:spLocks/>
            </p:cNvSpPr>
            <p:nvPr/>
          </p:nvSpPr>
          <p:spPr bwMode="auto">
            <a:xfrm>
              <a:off x="6049964" y="5835651"/>
              <a:ext cx="466725" cy="107950"/>
            </a:xfrm>
            <a:custGeom>
              <a:avLst/>
              <a:gdLst>
                <a:gd name="T0" fmla="*/ 294 w 294"/>
                <a:gd name="T1" fmla="*/ 0 h 68"/>
                <a:gd name="T2" fmla="*/ 294 w 294"/>
                <a:gd name="T3" fmla="*/ 0 h 68"/>
                <a:gd name="T4" fmla="*/ 280 w 294"/>
                <a:gd name="T5" fmla="*/ 25 h 68"/>
                <a:gd name="T6" fmla="*/ 260 w 294"/>
                <a:gd name="T7" fmla="*/ 56 h 68"/>
                <a:gd name="T8" fmla="*/ 260 w 294"/>
                <a:gd name="T9" fmla="*/ 56 h 68"/>
                <a:gd name="T10" fmla="*/ 249 w 294"/>
                <a:gd name="T11" fmla="*/ 65 h 68"/>
                <a:gd name="T12" fmla="*/ 238 w 294"/>
                <a:gd name="T13" fmla="*/ 68 h 68"/>
                <a:gd name="T14" fmla="*/ 238 w 294"/>
                <a:gd name="T15" fmla="*/ 68 h 68"/>
                <a:gd name="T16" fmla="*/ 56 w 294"/>
                <a:gd name="T17" fmla="*/ 68 h 68"/>
                <a:gd name="T18" fmla="*/ 56 w 294"/>
                <a:gd name="T19" fmla="*/ 68 h 68"/>
                <a:gd name="T20" fmla="*/ 45 w 294"/>
                <a:gd name="T21" fmla="*/ 65 h 68"/>
                <a:gd name="T22" fmla="*/ 34 w 294"/>
                <a:gd name="T23" fmla="*/ 56 h 68"/>
                <a:gd name="T24" fmla="*/ 34 w 294"/>
                <a:gd name="T25" fmla="*/ 56 h 68"/>
                <a:gd name="T26" fmla="*/ 14 w 294"/>
                <a:gd name="T27" fmla="*/ 25 h 68"/>
                <a:gd name="T28" fmla="*/ 0 w 294"/>
                <a:gd name="T2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4" h="68">
                  <a:moveTo>
                    <a:pt x="294" y="0"/>
                  </a:moveTo>
                  <a:lnTo>
                    <a:pt x="294" y="0"/>
                  </a:lnTo>
                  <a:lnTo>
                    <a:pt x="280" y="25"/>
                  </a:lnTo>
                  <a:lnTo>
                    <a:pt x="260" y="56"/>
                  </a:lnTo>
                  <a:lnTo>
                    <a:pt x="260" y="56"/>
                  </a:lnTo>
                  <a:lnTo>
                    <a:pt x="249" y="65"/>
                  </a:lnTo>
                  <a:lnTo>
                    <a:pt x="238" y="68"/>
                  </a:lnTo>
                  <a:lnTo>
                    <a:pt x="238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45" y="65"/>
                  </a:lnTo>
                  <a:lnTo>
                    <a:pt x="34" y="56"/>
                  </a:lnTo>
                  <a:lnTo>
                    <a:pt x="34" y="56"/>
                  </a:lnTo>
                  <a:lnTo>
                    <a:pt x="14" y="25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505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7" name="Freeform 172"/>
            <p:cNvSpPr>
              <a:spLocks/>
            </p:cNvSpPr>
            <p:nvPr/>
          </p:nvSpPr>
          <p:spPr bwMode="auto">
            <a:xfrm>
              <a:off x="6408739" y="5691188"/>
              <a:ext cx="127000" cy="36513"/>
            </a:xfrm>
            <a:custGeom>
              <a:avLst/>
              <a:gdLst>
                <a:gd name="T0" fmla="*/ 80 w 80"/>
                <a:gd name="T1" fmla="*/ 23 h 23"/>
                <a:gd name="T2" fmla="*/ 74 w 80"/>
                <a:gd name="T3" fmla="*/ 17 h 23"/>
                <a:gd name="T4" fmla="*/ 74 w 80"/>
                <a:gd name="T5" fmla="*/ 17 h 23"/>
                <a:gd name="T6" fmla="*/ 66 w 80"/>
                <a:gd name="T7" fmla="*/ 8 h 23"/>
                <a:gd name="T8" fmla="*/ 54 w 80"/>
                <a:gd name="T9" fmla="*/ 6 h 23"/>
                <a:gd name="T10" fmla="*/ 46 w 80"/>
                <a:gd name="T11" fmla="*/ 0 h 23"/>
                <a:gd name="T12" fmla="*/ 34 w 80"/>
                <a:gd name="T13" fmla="*/ 0 h 23"/>
                <a:gd name="T14" fmla="*/ 0 w 80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" h="23">
                  <a:moveTo>
                    <a:pt x="80" y="23"/>
                  </a:moveTo>
                  <a:lnTo>
                    <a:pt x="74" y="17"/>
                  </a:lnTo>
                  <a:lnTo>
                    <a:pt x="74" y="17"/>
                  </a:lnTo>
                  <a:lnTo>
                    <a:pt x="66" y="8"/>
                  </a:lnTo>
                  <a:lnTo>
                    <a:pt x="54" y="6"/>
                  </a:lnTo>
                  <a:lnTo>
                    <a:pt x="46" y="0"/>
                  </a:lnTo>
                  <a:lnTo>
                    <a:pt x="34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505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8" name="Freeform 173"/>
            <p:cNvSpPr>
              <a:spLocks/>
            </p:cNvSpPr>
            <p:nvPr/>
          </p:nvSpPr>
          <p:spPr bwMode="auto">
            <a:xfrm>
              <a:off x="6408739" y="5492751"/>
              <a:ext cx="161925" cy="90488"/>
            </a:xfrm>
            <a:custGeom>
              <a:avLst/>
              <a:gdLst>
                <a:gd name="T0" fmla="*/ 102 w 102"/>
                <a:gd name="T1" fmla="*/ 57 h 57"/>
                <a:gd name="T2" fmla="*/ 102 w 102"/>
                <a:gd name="T3" fmla="*/ 12 h 57"/>
                <a:gd name="T4" fmla="*/ 102 w 102"/>
                <a:gd name="T5" fmla="*/ 12 h 57"/>
                <a:gd name="T6" fmla="*/ 102 w 102"/>
                <a:gd name="T7" fmla="*/ 6 h 57"/>
                <a:gd name="T8" fmla="*/ 100 w 102"/>
                <a:gd name="T9" fmla="*/ 3 h 57"/>
                <a:gd name="T10" fmla="*/ 97 w 102"/>
                <a:gd name="T11" fmla="*/ 0 h 57"/>
                <a:gd name="T12" fmla="*/ 91 w 102"/>
                <a:gd name="T13" fmla="*/ 0 h 57"/>
                <a:gd name="T14" fmla="*/ 12 w 102"/>
                <a:gd name="T15" fmla="*/ 0 h 57"/>
                <a:gd name="T16" fmla="*/ 12 w 102"/>
                <a:gd name="T17" fmla="*/ 0 h 57"/>
                <a:gd name="T18" fmla="*/ 6 w 102"/>
                <a:gd name="T19" fmla="*/ 0 h 57"/>
                <a:gd name="T20" fmla="*/ 3 w 102"/>
                <a:gd name="T21" fmla="*/ 3 h 57"/>
                <a:gd name="T22" fmla="*/ 0 w 102"/>
                <a:gd name="T23" fmla="*/ 6 h 57"/>
                <a:gd name="T24" fmla="*/ 0 w 102"/>
                <a:gd name="T25" fmla="*/ 12 h 57"/>
                <a:gd name="T26" fmla="*/ 0 w 102"/>
                <a:gd name="T27" fmla="*/ 4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2" h="57">
                  <a:moveTo>
                    <a:pt x="102" y="57"/>
                  </a:moveTo>
                  <a:lnTo>
                    <a:pt x="102" y="12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0" y="3"/>
                  </a:lnTo>
                  <a:lnTo>
                    <a:pt x="97" y="0"/>
                  </a:lnTo>
                  <a:lnTo>
                    <a:pt x="9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46"/>
                  </a:lnTo>
                </a:path>
              </a:pathLst>
            </a:custGeom>
            <a:noFill/>
            <a:ln w="28575">
              <a:solidFill>
                <a:srgbClr val="505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9" name="Line 174"/>
            <p:cNvSpPr>
              <a:spLocks noChangeShapeType="1"/>
            </p:cNvSpPr>
            <p:nvPr/>
          </p:nvSpPr>
          <p:spPr bwMode="auto">
            <a:xfrm>
              <a:off x="6157914" y="5637213"/>
              <a:ext cx="250825" cy="0"/>
            </a:xfrm>
            <a:prstGeom prst="line">
              <a:avLst/>
            </a:prstGeom>
            <a:noFill/>
            <a:ln w="28575">
              <a:solidFill>
                <a:srgbClr val="505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0" name="Freeform 175"/>
            <p:cNvSpPr>
              <a:spLocks/>
            </p:cNvSpPr>
            <p:nvPr/>
          </p:nvSpPr>
          <p:spPr bwMode="auto">
            <a:xfrm>
              <a:off x="6373814" y="5222876"/>
              <a:ext cx="360363" cy="360363"/>
            </a:xfrm>
            <a:custGeom>
              <a:avLst/>
              <a:gdLst>
                <a:gd name="T0" fmla="*/ 34 w 227"/>
                <a:gd name="T1" fmla="*/ 136 h 227"/>
                <a:gd name="T2" fmla="*/ 0 w 227"/>
                <a:gd name="T3" fmla="*/ 68 h 227"/>
                <a:gd name="T4" fmla="*/ 68 w 227"/>
                <a:gd name="T5" fmla="*/ 80 h 227"/>
                <a:gd name="T6" fmla="*/ 102 w 227"/>
                <a:gd name="T7" fmla="*/ 0 h 227"/>
                <a:gd name="T8" fmla="*/ 136 w 227"/>
                <a:gd name="T9" fmla="*/ 80 h 227"/>
                <a:gd name="T10" fmla="*/ 227 w 227"/>
                <a:gd name="T11" fmla="*/ 57 h 227"/>
                <a:gd name="T12" fmla="*/ 175 w 227"/>
                <a:gd name="T13" fmla="*/ 162 h 227"/>
                <a:gd name="T14" fmla="*/ 221 w 227"/>
                <a:gd name="T15" fmla="*/ 201 h 227"/>
                <a:gd name="T16" fmla="*/ 170 w 227"/>
                <a:gd name="T17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227">
                  <a:moveTo>
                    <a:pt x="34" y="136"/>
                  </a:moveTo>
                  <a:lnTo>
                    <a:pt x="0" y="68"/>
                  </a:lnTo>
                  <a:lnTo>
                    <a:pt x="68" y="80"/>
                  </a:lnTo>
                  <a:lnTo>
                    <a:pt x="102" y="0"/>
                  </a:lnTo>
                  <a:lnTo>
                    <a:pt x="136" y="80"/>
                  </a:lnTo>
                  <a:lnTo>
                    <a:pt x="227" y="57"/>
                  </a:lnTo>
                  <a:lnTo>
                    <a:pt x="175" y="162"/>
                  </a:lnTo>
                  <a:lnTo>
                    <a:pt x="221" y="201"/>
                  </a:lnTo>
                  <a:lnTo>
                    <a:pt x="170" y="227"/>
                  </a:lnTo>
                </a:path>
              </a:pathLst>
            </a:custGeom>
            <a:noFill/>
            <a:ln w="28575">
              <a:solidFill>
                <a:srgbClr val="505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80" name="Agrupar 79"/>
          <p:cNvGrpSpPr/>
          <p:nvPr/>
        </p:nvGrpSpPr>
        <p:grpSpPr>
          <a:xfrm>
            <a:off x="3739071" y="3581790"/>
            <a:ext cx="788378" cy="491832"/>
            <a:chOff x="3212880" y="2868854"/>
            <a:chExt cx="865188" cy="539750"/>
          </a:xfrm>
        </p:grpSpPr>
        <p:sp>
          <p:nvSpPr>
            <p:cNvPr id="71" name="Freeform 63"/>
            <p:cNvSpPr>
              <a:spLocks/>
            </p:cNvSpPr>
            <p:nvPr/>
          </p:nvSpPr>
          <p:spPr bwMode="auto">
            <a:xfrm>
              <a:off x="3438305" y="2868854"/>
              <a:ext cx="423863" cy="233363"/>
            </a:xfrm>
            <a:custGeom>
              <a:avLst/>
              <a:gdLst>
                <a:gd name="T0" fmla="*/ 62 w 267"/>
                <a:gd name="T1" fmla="*/ 147 h 147"/>
                <a:gd name="T2" fmla="*/ 0 w 267"/>
                <a:gd name="T3" fmla="*/ 90 h 147"/>
                <a:gd name="T4" fmla="*/ 74 w 267"/>
                <a:gd name="T5" fmla="*/ 79 h 147"/>
                <a:gd name="T6" fmla="*/ 62 w 267"/>
                <a:gd name="T7" fmla="*/ 0 h 147"/>
                <a:gd name="T8" fmla="*/ 130 w 267"/>
                <a:gd name="T9" fmla="*/ 68 h 147"/>
                <a:gd name="T10" fmla="*/ 198 w 267"/>
                <a:gd name="T11" fmla="*/ 0 h 147"/>
                <a:gd name="T12" fmla="*/ 198 w 267"/>
                <a:gd name="T13" fmla="*/ 79 h 147"/>
                <a:gd name="T14" fmla="*/ 267 w 267"/>
                <a:gd name="T15" fmla="*/ 68 h 147"/>
                <a:gd name="T16" fmla="*/ 221 w 267"/>
                <a:gd name="T17" fmla="*/ 13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7" h="147">
                  <a:moveTo>
                    <a:pt x="62" y="147"/>
                  </a:moveTo>
                  <a:lnTo>
                    <a:pt x="0" y="90"/>
                  </a:lnTo>
                  <a:lnTo>
                    <a:pt x="74" y="79"/>
                  </a:lnTo>
                  <a:lnTo>
                    <a:pt x="62" y="0"/>
                  </a:lnTo>
                  <a:lnTo>
                    <a:pt x="130" y="68"/>
                  </a:lnTo>
                  <a:lnTo>
                    <a:pt x="198" y="0"/>
                  </a:lnTo>
                  <a:lnTo>
                    <a:pt x="198" y="79"/>
                  </a:lnTo>
                  <a:lnTo>
                    <a:pt x="267" y="68"/>
                  </a:lnTo>
                  <a:lnTo>
                    <a:pt x="221" y="136"/>
                  </a:lnTo>
                </a:path>
              </a:pathLst>
            </a:custGeom>
            <a:noFill/>
            <a:ln w="28575">
              <a:solidFill>
                <a:srgbClr val="505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2" name="Line 64"/>
            <p:cNvSpPr>
              <a:spLocks noChangeShapeType="1"/>
            </p:cNvSpPr>
            <p:nvPr/>
          </p:nvSpPr>
          <p:spPr bwMode="auto">
            <a:xfrm>
              <a:off x="3212880" y="3335579"/>
              <a:ext cx="161925" cy="0"/>
            </a:xfrm>
            <a:prstGeom prst="line">
              <a:avLst/>
            </a:prstGeom>
            <a:noFill/>
            <a:ln w="28575">
              <a:solidFill>
                <a:srgbClr val="505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3" name="Freeform 65"/>
            <p:cNvSpPr>
              <a:spLocks/>
            </p:cNvSpPr>
            <p:nvPr/>
          </p:nvSpPr>
          <p:spPr bwMode="auto">
            <a:xfrm>
              <a:off x="3212880" y="3048241"/>
              <a:ext cx="396875" cy="287338"/>
            </a:xfrm>
            <a:custGeom>
              <a:avLst/>
              <a:gdLst>
                <a:gd name="T0" fmla="*/ 193 w 250"/>
                <a:gd name="T1" fmla="*/ 181 h 181"/>
                <a:gd name="T2" fmla="*/ 250 w 250"/>
                <a:gd name="T3" fmla="*/ 181 h 181"/>
                <a:gd name="T4" fmla="*/ 250 w 250"/>
                <a:gd name="T5" fmla="*/ 125 h 181"/>
                <a:gd name="T6" fmla="*/ 238 w 250"/>
                <a:gd name="T7" fmla="*/ 91 h 181"/>
                <a:gd name="T8" fmla="*/ 238 w 250"/>
                <a:gd name="T9" fmla="*/ 91 h 181"/>
                <a:gd name="T10" fmla="*/ 204 w 250"/>
                <a:gd name="T11" fmla="*/ 79 h 181"/>
                <a:gd name="T12" fmla="*/ 167 w 250"/>
                <a:gd name="T13" fmla="*/ 68 h 181"/>
                <a:gd name="T14" fmla="*/ 114 w 250"/>
                <a:gd name="T15" fmla="*/ 57 h 181"/>
                <a:gd name="T16" fmla="*/ 114 w 250"/>
                <a:gd name="T17" fmla="*/ 57 h 181"/>
                <a:gd name="T18" fmla="*/ 102 w 250"/>
                <a:gd name="T19" fmla="*/ 43 h 181"/>
                <a:gd name="T20" fmla="*/ 88 w 250"/>
                <a:gd name="T21" fmla="*/ 31 h 181"/>
                <a:gd name="T22" fmla="*/ 60 w 250"/>
                <a:gd name="T23" fmla="*/ 14 h 181"/>
                <a:gd name="T24" fmla="*/ 31 w 250"/>
                <a:gd name="T25" fmla="*/ 3 h 181"/>
                <a:gd name="T26" fmla="*/ 12 w 250"/>
                <a:gd name="T27" fmla="*/ 0 h 181"/>
                <a:gd name="T28" fmla="*/ 12 w 250"/>
                <a:gd name="T29" fmla="*/ 0 h 181"/>
                <a:gd name="T30" fmla="*/ 0 w 250"/>
                <a:gd name="T31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0" h="181">
                  <a:moveTo>
                    <a:pt x="193" y="181"/>
                  </a:moveTo>
                  <a:lnTo>
                    <a:pt x="250" y="181"/>
                  </a:lnTo>
                  <a:lnTo>
                    <a:pt x="250" y="125"/>
                  </a:lnTo>
                  <a:lnTo>
                    <a:pt x="238" y="91"/>
                  </a:lnTo>
                  <a:lnTo>
                    <a:pt x="238" y="91"/>
                  </a:lnTo>
                  <a:lnTo>
                    <a:pt x="204" y="79"/>
                  </a:lnTo>
                  <a:lnTo>
                    <a:pt x="167" y="68"/>
                  </a:lnTo>
                  <a:lnTo>
                    <a:pt x="114" y="57"/>
                  </a:lnTo>
                  <a:lnTo>
                    <a:pt x="114" y="57"/>
                  </a:lnTo>
                  <a:lnTo>
                    <a:pt x="102" y="43"/>
                  </a:lnTo>
                  <a:lnTo>
                    <a:pt x="88" y="31"/>
                  </a:lnTo>
                  <a:lnTo>
                    <a:pt x="60" y="14"/>
                  </a:lnTo>
                  <a:lnTo>
                    <a:pt x="31" y="3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505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4" name="Freeform 66"/>
            <p:cNvSpPr>
              <a:spLocks/>
            </p:cNvSpPr>
            <p:nvPr/>
          </p:nvSpPr>
          <p:spPr bwMode="auto">
            <a:xfrm>
              <a:off x="3212880" y="3156191"/>
              <a:ext cx="144463" cy="17463"/>
            </a:xfrm>
            <a:custGeom>
              <a:avLst/>
              <a:gdLst>
                <a:gd name="T0" fmla="*/ 91 w 91"/>
                <a:gd name="T1" fmla="*/ 0 h 11"/>
                <a:gd name="T2" fmla="*/ 68 w 91"/>
                <a:gd name="T3" fmla="*/ 11 h 11"/>
                <a:gd name="T4" fmla="*/ 0 w 91"/>
                <a:gd name="T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" h="11">
                  <a:moveTo>
                    <a:pt x="91" y="0"/>
                  </a:moveTo>
                  <a:lnTo>
                    <a:pt x="68" y="11"/>
                  </a:lnTo>
                  <a:lnTo>
                    <a:pt x="0" y="11"/>
                  </a:lnTo>
                </a:path>
              </a:pathLst>
            </a:custGeom>
            <a:noFill/>
            <a:ln w="28575">
              <a:solidFill>
                <a:srgbClr val="505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5" name="Freeform 67"/>
            <p:cNvSpPr>
              <a:spLocks/>
            </p:cNvSpPr>
            <p:nvPr/>
          </p:nvSpPr>
          <p:spPr bwMode="auto">
            <a:xfrm>
              <a:off x="3374805" y="3264141"/>
              <a:ext cx="144463" cy="144463"/>
            </a:xfrm>
            <a:custGeom>
              <a:avLst/>
              <a:gdLst>
                <a:gd name="T0" fmla="*/ 0 w 91"/>
                <a:gd name="T1" fmla="*/ 45 h 91"/>
                <a:gd name="T2" fmla="*/ 0 w 91"/>
                <a:gd name="T3" fmla="*/ 45 h 91"/>
                <a:gd name="T4" fmla="*/ 0 w 91"/>
                <a:gd name="T5" fmla="*/ 54 h 91"/>
                <a:gd name="T6" fmla="*/ 3 w 91"/>
                <a:gd name="T7" fmla="*/ 63 h 91"/>
                <a:gd name="T8" fmla="*/ 14 w 91"/>
                <a:gd name="T9" fmla="*/ 77 h 91"/>
                <a:gd name="T10" fmla="*/ 29 w 91"/>
                <a:gd name="T11" fmla="*/ 88 h 91"/>
                <a:gd name="T12" fmla="*/ 37 w 91"/>
                <a:gd name="T13" fmla="*/ 91 h 91"/>
                <a:gd name="T14" fmla="*/ 46 w 91"/>
                <a:gd name="T15" fmla="*/ 91 h 91"/>
                <a:gd name="T16" fmla="*/ 46 w 91"/>
                <a:gd name="T17" fmla="*/ 91 h 91"/>
                <a:gd name="T18" fmla="*/ 54 w 91"/>
                <a:gd name="T19" fmla="*/ 91 h 91"/>
                <a:gd name="T20" fmla="*/ 63 w 91"/>
                <a:gd name="T21" fmla="*/ 88 h 91"/>
                <a:gd name="T22" fmla="*/ 77 w 91"/>
                <a:gd name="T23" fmla="*/ 77 h 91"/>
                <a:gd name="T24" fmla="*/ 88 w 91"/>
                <a:gd name="T25" fmla="*/ 63 h 91"/>
                <a:gd name="T26" fmla="*/ 91 w 91"/>
                <a:gd name="T27" fmla="*/ 54 h 91"/>
                <a:gd name="T28" fmla="*/ 91 w 91"/>
                <a:gd name="T29" fmla="*/ 45 h 91"/>
                <a:gd name="T30" fmla="*/ 91 w 91"/>
                <a:gd name="T31" fmla="*/ 45 h 91"/>
                <a:gd name="T32" fmla="*/ 91 w 91"/>
                <a:gd name="T33" fmla="*/ 37 h 91"/>
                <a:gd name="T34" fmla="*/ 88 w 91"/>
                <a:gd name="T35" fmla="*/ 28 h 91"/>
                <a:gd name="T36" fmla="*/ 77 w 91"/>
                <a:gd name="T37" fmla="*/ 14 h 91"/>
                <a:gd name="T38" fmla="*/ 63 w 91"/>
                <a:gd name="T39" fmla="*/ 3 h 91"/>
                <a:gd name="T40" fmla="*/ 54 w 91"/>
                <a:gd name="T41" fmla="*/ 0 h 91"/>
                <a:gd name="T42" fmla="*/ 46 w 91"/>
                <a:gd name="T43" fmla="*/ 0 h 91"/>
                <a:gd name="T44" fmla="*/ 46 w 91"/>
                <a:gd name="T45" fmla="*/ 0 h 91"/>
                <a:gd name="T46" fmla="*/ 37 w 91"/>
                <a:gd name="T47" fmla="*/ 0 h 91"/>
                <a:gd name="T48" fmla="*/ 29 w 91"/>
                <a:gd name="T49" fmla="*/ 3 h 91"/>
                <a:gd name="T50" fmla="*/ 14 w 91"/>
                <a:gd name="T51" fmla="*/ 14 h 91"/>
                <a:gd name="T52" fmla="*/ 3 w 91"/>
                <a:gd name="T53" fmla="*/ 28 h 91"/>
                <a:gd name="T54" fmla="*/ 0 w 91"/>
                <a:gd name="T55" fmla="*/ 37 h 91"/>
                <a:gd name="T56" fmla="*/ 0 w 91"/>
                <a:gd name="T57" fmla="*/ 45 h 91"/>
                <a:gd name="T58" fmla="*/ 0 w 91"/>
                <a:gd name="T59" fmla="*/ 4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1" h="91">
                  <a:moveTo>
                    <a:pt x="0" y="45"/>
                  </a:moveTo>
                  <a:lnTo>
                    <a:pt x="0" y="45"/>
                  </a:lnTo>
                  <a:lnTo>
                    <a:pt x="0" y="54"/>
                  </a:lnTo>
                  <a:lnTo>
                    <a:pt x="3" y="63"/>
                  </a:lnTo>
                  <a:lnTo>
                    <a:pt x="14" y="77"/>
                  </a:lnTo>
                  <a:lnTo>
                    <a:pt x="29" y="88"/>
                  </a:lnTo>
                  <a:lnTo>
                    <a:pt x="37" y="91"/>
                  </a:lnTo>
                  <a:lnTo>
                    <a:pt x="46" y="91"/>
                  </a:lnTo>
                  <a:lnTo>
                    <a:pt x="46" y="91"/>
                  </a:lnTo>
                  <a:lnTo>
                    <a:pt x="54" y="91"/>
                  </a:lnTo>
                  <a:lnTo>
                    <a:pt x="63" y="88"/>
                  </a:lnTo>
                  <a:lnTo>
                    <a:pt x="77" y="77"/>
                  </a:lnTo>
                  <a:lnTo>
                    <a:pt x="88" y="63"/>
                  </a:lnTo>
                  <a:lnTo>
                    <a:pt x="91" y="54"/>
                  </a:lnTo>
                  <a:lnTo>
                    <a:pt x="91" y="45"/>
                  </a:lnTo>
                  <a:lnTo>
                    <a:pt x="91" y="45"/>
                  </a:lnTo>
                  <a:lnTo>
                    <a:pt x="91" y="37"/>
                  </a:lnTo>
                  <a:lnTo>
                    <a:pt x="88" y="28"/>
                  </a:lnTo>
                  <a:lnTo>
                    <a:pt x="77" y="14"/>
                  </a:lnTo>
                  <a:lnTo>
                    <a:pt x="63" y="3"/>
                  </a:lnTo>
                  <a:lnTo>
                    <a:pt x="54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7" y="0"/>
                  </a:lnTo>
                  <a:lnTo>
                    <a:pt x="29" y="3"/>
                  </a:lnTo>
                  <a:lnTo>
                    <a:pt x="14" y="14"/>
                  </a:lnTo>
                  <a:lnTo>
                    <a:pt x="3" y="28"/>
                  </a:lnTo>
                  <a:lnTo>
                    <a:pt x="0" y="37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noFill/>
            <a:ln w="28575">
              <a:solidFill>
                <a:srgbClr val="505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6" name="Line 68"/>
            <p:cNvSpPr>
              <a:spLocks noChangeShapeType="1"/>
            </p:cNvSpPr>
            <p:nvPr/>
          </p:nvSpPr>
          <p:spPr bwMode="auto">
            <a:xfrm flipH="1">
              <a:off x="3916142" y="3335579"/>
              <a:ext cx="161925" cy="0"/>
            </a:xfrm>
            <a:prstGeom prst="line">
              <a:avLst/>
            </a:prstGeom>
            <a:noFill/>
            <a:ln w="28575">
              <a:solidFill>
                <a:srgbClr val="505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7" name="Freeform 69"/>
            <p:cNvSpPr>
              <a:spLocks/>
            </p:cNvSpPr>
            <p:nvPr/>
          </p:nvSpPr>
          <p:spPr bwMode="auto">
            <a:xfrm>
              <a:off x="3681192" y="3048241"/>
              <a:ext cx="396875" cy="287338"/>
            </a:xfrm>
            <a:custGeom>
              <a:avLst/>
              <a:gdLst>
                <a:gd name="T0" fmla="*/ 57 w 250"/>
                <a:gd name="T1" fmla="*/ 181 h 181"/>
                <a:gd name="T2" fmla="*/ 0 w 250"/>
                <a:gd name="T3" fmla="*/ 181 h 181"/>
                <a:gd name="T4" fmla="*/ 0 w 250"/>
                <a:gd name="T5" fmla="*/ 125 h 181"/>
                <a:gd name="T6" fmla="*/ 11 w 250"/>
                <a:gd name="T7" fmla="*/ 91 h 181"/>
                <a:gd name="T8" fmla="*/ 11 w 250"/>
                <a:gd name="T9" fmla="*/ 91 h 181"/>
                <a:gd name="T10" fmla="*/ 45 w 250"/>
                <a:gd name="T11" fmla="*/ 79 h 181"/>
                <a:gd name="T12" fmla="*/ 82 w 250"/>
                <a:gd name="T13" fmla="*/ 68 h 181"/>
                <a:gd name="T14" fmla="*/ 136 w 250"/>
                <a:gd name="T15" fmla="*/ 57 h 181"/>
                <a:gd name="T16" fmla="*/ 136 w 250"/>
                <a:gd name="T17" fmla="*/ 57 h 181"/>
                <a:gd name="T18" fmla="*/ 148 w 250"/>
                <a:gd name="T19" fmla="*/ 43 h 181"/>
                <a:gd name="T20" fmla="*/ 162 w 250"/>
                <a:gd name="T21" fmla="*/ 31 h 181"/>
                <a:gd name="T22" fmla="*/ 190 w 250"/>
                <a:gd name="T23" fmla="*/ 14 h 181"/>
                <a:gd name="T24" fmla="*/ 218 w 250"/>
                <a:gd name="T25" fmla="*/ 3 h 181"/>
                <a:gd name="T26" fmla="*/ 238 w 250"/>
                <a:gd name="T27" fmla="*/ 0 h 181"/>
                <a:gd name="T28" fmla="*/ 238 w 250"/>
                <a:gd name="T29" fmla="*/ 0 h 181"/>
                <a:gd name="T30" fmla="*/ 250 w 250"/>
                <a:gd name="T31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0" h="181">
                  <a:moveTo>
                    <a:pt x="57" y="181"/>
                  </a:moveTo>
                  <a:lnTo>
                    <a:pt x="0" y="181"/>
                  </a:lnTo>
                  <a:lnTo>
                    <a:pt x="0" y="125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45" y="79"/>
                  </a:lnTo>
                  <a:lnTo>
                    <a:pt x="82" y="68"/>
                  </a:lnTo>
                  <a:lnTo>
                    <a:pt x="136" y="57"/>
                  </a:lnTo>
                  <a:lnTo>
                    <a:pt x="136" y="57"/>
                  </a:lnTo>
                  <a:lnTo>
                    <a:pt x="148" y="43"/>
                  </a:lnTo>
                  <a:lnTo>
                    <a:pt x="162" y="31"/>
                  </a:lnTo>
                  <a:lnTo>
                    <a:pt x="190" y="14"/>
                  </a:lnTo>
                  <a:lnTo>
                    <a:pt x="218" y="3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50" y="0"/>
                  </a:lnTo>
                </a:path>
              </a:pathLst>
            </a:custGeom>
            <a:noFill/>
            <a:ln w="28575">
              <a:solidFill>
                <a:srgbClr val="505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8" name="Freeform 70"/>
            <p:cNvSpPr>
              <a:spLocks/>
            </p:cNvSpPr>
            <p:nvPr/>
          </p:nvSpPr>
          <p:spPr bwMode="auto">
            <a:xfrm>
              <a:off x="3933605" y="3156191"/>
              <a:ext cx="144463" cy="17463"/>
            </a:xfrm>
            <a:custGeom>
              <a:avLst/>
              <a:gdLst>
                <a:gd name="T0" fmla="*/ 0 w 91"/>
                <a:gd name="T1" fmla="*/ 0 h 11"/>
                <a:gd name="T2" fmla="*/ 23 w 91"/>
                <a:gd name="T3" fmla="*/ 11 h 11"/>
                <a:gd name="T4" fmla="*/ 91 w 91"/>
                <a:gd name="T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" h="11">
                  <a:moveTo>
                    <a:pt x="0" y="0"/>
                  </a:moveTo>
                  <a:lnTo>
                    <a:pt x="23" y="11"/>
                  </a:lnTo>
                  <a:lnTo>
                    <a:pt x="91" y="11"/>
                  </a:lnTo>
                </a:path>
              </a:pathLst>
            </a:custGeom>
            <a:noFill/>
            <a:ln w="28575">
              <a:solidFill>
                <a:srgbClr val="505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9" name="Freeform 71"/>
            <p:cNvSpPr>
              <a:spLocks/>
            </p:cNvSpPr>
            <p:nvPr/>
          </p:nvSpPr>
          <p:spPr bwMode="auto">
            <a:xfrm>
              <a:off x="3771680" y="3264141"/>
              <a:ext cx="144463" cy="144463"/>
            </a:xfrm>
            <a:custGeom>
              <a:avLst/>
              <a:gdLst>
                <a:gd name="T0" fmla="*/ 91 w 91"/>
                <a:gd name="T1" fmla="*/ 45 h 91"/>
                <a:gd name="T2" fmla="*/ 91 w 91"/>
                <a:gd name="T3" fmla="*/ 45 h 91"/>
                <a:gd name="T4" fmla="*/ 91 w 91"/>
                <a:gd name="T5" fmla="*/ 54 h 91"/>
                <a:gd name="T6" fmla="*/ 88 w 91"/>
                <a:gd name="T7" fmla="*/ 63 h 91"/>
                <a:gd name="T8" fmla="*/ 76 w 91"/>
                <a:gd name="T9" fmla="*/ 77 h 91"/>
                <a:gd name="T10" fmla="*/ 62 w 91"/>
                <a:gd name="T11" fmla="*/ 88 h 91"/>
                <a:gd name="T12" fmla="*/ 54 w 91"/>
                <a:gd name="T13" fmla="*/ 91 h 91"/>
                <a:gd name="T14" fmla="*/ 45 w 91"/>
                <a:gd name="T15" fmla="*/ 91 h 91"/>
                <a:gd name="T16" fmla="*/ 45 w 91"/>
                <a:gd name="T17" fmla="*/ 91 h 91"/>
                <a:gd name="T18" fmla="*/ 37 w 91"/>
                <a:gd name="T19" fmla="*/ 91 h 91"/>
                <a:gd name="T20" fmla="*/ 28 w 91"/>
                <a:gd name="T21" fmla="*/ 88 h 91"/>
                <a:gd name="T22" fmla="*/ 14 w 91"/>
                <a:gd name="T23" fmla="*/ 77 h 91"/>
                <a:gd name="T24" fmla="*/ 3 w 91"/>
                <a:gd name="T25" fmla="*/ 63 h 91"/>
                <a:gd name="T26" fmla="*/ 0 w 91"/>
                <a:gd name="T27" fmla="*/ 54 h 91"/>
                <a:gd name="T28" fmla="*/ 0 w 91"/>
                <a:gd name="T29" fmla="*/ 45 h 91"/>
                <a:gd name="T30" fmla="*/ 0 w 91"/>
                <a:gd name="T31" fmla="*/ 45 h 91"/>
                <a:gd name="T32" fmla="*/ 0 w 91"/>
                <a:gd name="T33" fmla="*/ 37 h 91"/>
                <a:gd name="T34" fmla="*/ 3 w 91"/>
                <a:gd name="T35" fmla="*/ 28 h 91"/>
                <a:gd name="T36" fmla="*/ 14 w 91"/>
                <a:gd name="T37" fmla="*/ 14 h 91"/>
                <a:gd name="T38" fmla="*/ 28 w 91"/>
                <a:gd name="T39" fmla="*/ 3 h 91"/>
                <a:gd name="T40" fmla="*/ 37 w 91"/>
                <a:gd name="T41" fmla="*/ 0 h 91"/>
                <a:gd name="T42" fmla="*/ 45 w 91"/>
                <a:gd name="T43" fmla="*/ 0 h 91"/>
                <a:gd name="T44" fmla="*/ 45 w 91"/>
                <a:gd name="T45" fmla="*/ 0 h 91"/>
                <a:gd name="T46" fmla="*/ 54 w 91"/>
                <a:gd name="T47" fmla="*/ 0 h 91"/>
                <a:gd name="T48" fmla="*/ 62 w 91"/>
                <a:gd name="T49" fmla="*/ 3 h 91"/>
                <a:gd name="T50" fmla="*/ 76 w 91"/>
                <a:gd name="T51" fmla="*/ 14 h 91"/>
                <a:gd name="T52" fmla="*/ 88 w 91"/>
                <a:gd name="T53" fmla="*/ 28 h 91"/>
                <a:gd name="T54" fmla="*/ 91 w 91"/>
                <a:gd name="T55" fmla="*/ 37 h 91"/>
                <a:gd name="T56" fmla="*/ 91 w 91"/>
                <a:gd name="T57" fmla="*/ 45 h 91"/>
                <a:gd name="T58" fmla="*/ 91 w 91"/>
                <a:gd name="T59" fmla="*/ 4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1" h="91">
                  <a:moveTo>
                    <a:pt x="91" y="45"/>
                  </a:moveTo>
                  <a:lnTo>
                    <a:pt x="91" y="45"/>
                  </a:lnTo>
                  <a:lnTo>
                    <a:pt x="91" y="54"/>
                  </a:lnTo>
                  <a:lnTo>
                    <a:pt x="88" y="63"/>
                  </a:lnTo>
                  <a:lnTo>
                    <a:pt x="76" y="77"/>
                  </a:lnTo>
                  <a:lnTo>
                    <a:pt x="62" y="88"/>
                  </a:lnTo>
                  <a:lnTo>
                    <a:pt x="54" y="91"/>
                  </a:lnTo>
                  <a:lnTo>
                    <a:pt x="45" y="91"/>
                  </a:lnTo>
                  <a:lnTo>
                    <a:pt x="45" y="91"/>
                  </a:lnTo>
                  <a:lnTo>
                    <a:pt x="37" y="91"/>
                  </a:lnTo>
                  <a:lnTo>
                    <a:pt x="28" y="88"/>
                  </a:lnTo>
                  <a:lnTo>
                    <a:pt x="14" y="77"/>
                  </a:lnTo>
                  <a:lnTo>
                    <a:pt x="3" y="63"/>
                  </a:lnTo>
                  <a:lnTo>
                    <a:pt x="0" y="54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3" y="28"/>
                  </a:lnTo>
                  <a:lnTo>
                    <a:pt x="14" y="14"/>
                  </a:lnTo>
                  <a:lnTo>
                    <a:pt x="28" y="3"/>
                  </a:lnTo>
                  <a:lnTo>
                    <a:pt x="37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2" y="3"/>
                  </a:lnTo>
                  <a:lnTo>
                    <a:pt x="76" y="14"/>
                  </a:lnTo>
                  <a:lnTo>
                    <a:pt x="88" y="28"/>
                  </a:lnTo>
                  <a:lnTo>
                    <a:pt x="91" y="37"/>
                  </a:lnTo>
                  <a:lnTo>
                    <a:pt x="91" y="45"/>
                  </a:lnTo>
                  <a:lnTo>
                    <a:pt x="91" y="45"/>
                  </a:lnTo>
                  <a:close/>
                </a:path>
              </a:pathLst>
            </a:custGeom>
            <a:noFill/>
            <a:ln w="28575">
              <a:solidFill>
                <a:srgbClr val="505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885137B6-2FF5-4C75-8622-0DB9763C16D1}"/>
              </a:ext>
            </a:extLst>
          </p:cNvPr>
          <p:cNvSpPr txBox="1"/>
          <p:nvPr/>
        </p:nvSpPr>
        <p:spPr>
          <a:xfrm>
            <a:off x="989071" y="2890514"/>
            <a:ext cx="10867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i="1" dirty="0">
                <a:solidFill>
                  <a:srgbClr val="0070C0"/>
                </a:solidFill>
                <a:cs typeface="Arial" panose="020B0604020202020204" pitchFamily="34" charset="0"/>
              </a:rPr>
              <a:t>2019 </a:t>
            </a:r>
            <a:endParaRPr lang="pt-BR" sz="2400" b="1" i="1" dirty="0">
              <a:solidFill>
                <a:srgbClr val="3CAE8C"/>
              </a:solidFill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DFF5B46-55F8-4F91-A6D3-FF436BCCDB51}"/>
              </a:ext>
            </a:extLst>
          </p:cNvPr>
          <p:cNvSpPr txBox="1"/>
          <p:nvPr/>
        </p:nvSpPr>
        <p:spPr>
          <a:xfrm>
            <a:off x="3517029" y="1269250"/>
            <a:ext cx="84789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3CAE8C"/>
                </a:solidFill>
              </a:rPr>
              <a:t>A precariedade destas rodovias implica em acidentes e óbitos, além do comprometimento da eficiência, e por consequência a competitividade industrial e do setor produtivo em geral.</a:t>
            </a:r>
            <a:endParaRPr lang="pt-BR" dirty="0">
              <a:solidFill>
                <a:srgbClr val="3CAE8C"/>
              </a:solidFill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59A2A3FE-66F0-49A5-84A0-A28D5CAEDCE0}"/>
              </a:ext>
            </a:extLst>
          </p:cNvPr>
          <p:cNvSpPr txBox="1"/>
          <p:nvPr/>
        </p:nvSpPr>
        <p:spPr>
          <a:xfrm>
            <a:off x="2721318" y="136996"/>
            <a:ext cx="9078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indent="-714375"/>
            <a:r>
              <a:rPr lang="pt-BR" sz="2800" b="1" dirty="0">
                <a:solidFill>
                  <a:srgbClr val="0070C0"/>
                </a:solidFill>
              </a:rPr>
              <a:t>VIII. Melhorias e Manutenção Preventiva e Rotineira das Rodovias Federais Catarinenses</a:t>
            </a:r>
          </a:p>
        </p:txBody>
      </p:sp>
    </p:spTree>
    <p:extLst>
      <p:ext uri="{BB962C8B-B14F-4D97-AF65-F5344CB8AC3E}">
        <p14:creationId xmlns:p14="http://schemas.microsoft.com/office/powerpoint/2010/main" val="132569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agem 103">
            <a:extLst>
              <a:ext uri="{FF2B5EF4-FFF2-40B4-BE49-F238E27FC236}">
                <a16:creationId xmlns:a16="http://schemas.microsoft.com/office/drawing/2014/main" id="{1CB18663-9660-48E8-B4F0-267BF0FAF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070" y="3563088"/>
            <a:ext cx="3002368" cy="425182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D82D617-3620-4C4F-8DA7-42D0C60376C2}"/>
              </a:ext>
            </a:extLst>
          </p:cNvPr>
          <p:cNvSpPr txBox="1"/>
          <p:nvPr/>
        </p:nvSpPr>
        <p:spPr>
          <a:xfrm>
            <a:off x="2401351" y="814093"/>
            <a:ext cx="9078554" cy="4670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Agenda Portos 2021 – 2024 </a:t>
            </a:r>
          </a:p>
          <a:p>
            <a:endParaRPr lang="pt-BR" sz="1800" b="1" dirty="0">
              <a:solidFill>
                <a:srgbClr val="0070C0"/>
              </a:solidFill>
            </a:endParaRPr>
          </a:p>
          <a:p>
            <a:endParaRPr lang="pt-BR" sz="12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1800" b="1" dirty="0">
                <a:solidFill>
                  <a:srgbClr val="0070C0"/>
                </a:solidFill>
              </a:rPr>
              <a:t>A atividade portuária catarinense gera emprego, renda e circulação da economia do Estado e das cidades do entorno, </a:t>
            </a:r>
            <a:r>
              <a:rPr lang="pt-BR" sz="1800" dirty="0">
                <a:solidFill>
                  <a:srgbClr val="3CAE8C"/>
                </a:solidFill>
              </a:rPr>
              <a:t>assim como para as cadeias de suprimento e distribuição da produção industrial, </a:t>
            </a:r>
            <a:r>
              <a:rPr lang="pt-BR" sz="1800" b="1" dirty="0">
                <a:solidFill>
                  <a:srgbClr val="3CAE8C"/>
                </a:solidFill>
              </a:rPr>
              <a:t>tanto via cabotagem quanto via navegação de longo curso.</a:t>
            </a:r>
          </a:p>
          <a:p>
            <a:pPr>
              <a:lnSpc>
                <a:spcPct val="150000"/>
              </a:lnSpc>
            </a:pPr>
            <a:endParaRPr lang="pt-BR" sz="1800" b="1" dirty="0">
              <a:solidFill>
                <a:srgbClr val="3CAE8C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1800" b="1" dirty="0">
                <a:solidFill>
                  <a:srgbClr val="0070C0"/>
                </a:solidFill>
              </a:rPr>
              <a:t>É um dos mais importantes complexos portuários da América do Sul, pela movimentação de contêineres e eficiência. </a:t>
            </a:r>
            <a:r>
              <a:rPr lang="pt-BR" sz="1800" dirty="0">
                <a:solidFill>
                  <a:srgbClr val="3CAE8C"/>
                </a:solidFill>
              </a:rPr>
              <a:t>Movimenta cargas da região Sul e Sudeste, constituindo um hub logístico estratégico </a:t>
            </a:r>
            <a:r>
              <a:rPr lang="pt-BR" sz="1800" b="1" dirty="0">
                <a:solidFill>
                  <a:srgbClr val="3CAE8C"/>
                </a:solidFill>
              </a:rPr>
              <a:t>para a movimentação da carga de valor e </a:t>
            </a:r>
            <a:r>
              <a:rPr lang="pt-BR" sz="1800" b="1" u="sng" dirty="0">
                <a:solidFill>
                  <a:srgbClr val="3CAE8C"/>
                </a:solidFill>
              </a:rPr>
              <a:t>maior e melhor </a:t>
            </a:r>
            <a:r>
              <a:rPr lang="pt-BR" sz="1800" b="1" dirty="0">
                <a:solidFill>
                  <a:srgbClr val="3CAE8C"/>
                </a:solidFill>
              </a:rPr>
              <a:t>inserção do Brasil no comércio internacional.</a:t>
            </a:r>
          </a:p>
        </p:txBody>
      </p:sp>
      <p:grpSp>
        <p:nvGrpSpPr>
          <p:cNvPr id="3" name="Agrupar 2"/>
          <p:cNvGrpSpPr/>
          <p:nvPr/>
        </p:nvGrpSpPr>
        <p:grpSpPr>
          <a:xfrm>
            <a:off x="9025630" y="393698"/>
            <a:ext cx="2770188" cy="358776"/>
            <a:chOff x="5969000" y="1816100"/>
            <a:chExt cx="2770188" cy="358776"/>
          </a:xfrm>
        </p:grpSpPr>
        <p:sp>
          <p:nvSpPr>
            <p:cNvPr id="4" name="Freeform 14"/>
            <p:cNvSpPr>
              <a:spLocks/>
            </p:cNvSpPr>
            <p:nvPr/>
          </p:nvSpPr>
          <p:spPr bwMode="auto">
            <a:xfrm>
              <a:off x="6834188" y="2090738"/>
              <a:ext cx="160338" cy="53975"/>
            </a:xfrm>
            <a:custGeom>
              <a:avLst/>
              <a:gdLst>
                <a:gd name="T0" fmla="*/ 94 w 101"/>
                <a:gd name="T1" fmla="*/ 34 h 34"/>
                <a:gd name="T2" fmla="*/ 101 w 101"/>
                <a:gd name="T3" fmla="*/ 11 h 34"/>
                <a:gd name="T4" fmla="*/ 101 w 101"/>
                <a:gd name="T5" fmla="*/ 11 h 34"/>
                <a:gd name="T6" fmla="*/ 101 w 101"/>
                <a:gd name="T7" fmla="*/ 7 h 34"/>
                <a:gd name="T8" fmla="*/ 98 w 101"/>
                <a:gd name="T9" fmla="*/ 6 h 34"/>
                <a:gd name="T10" fmla="*/ 56 w 101"/>
                <a:gd name="T11" fmla="*/ 0 h 34"/>
                <a:gd name="T12" fmla="*/ 56 w 101"/>
                <a:gd name="T13" fmla="*/ 0 h 34"/>
                <a:gd name="T14" fmla="*/ 45 w 101"/>
                <a:gd name="T15" fmla="*/ 0 h 34"/>
                <a:gd name="T16" fmla="*/ 2 w 101"/>
                <a:gd name="T17" fmla="*/ 6 h 34"/>
                <a:gd name="T18" fmla="*/ 2 w 101"/>
                <a:gd name="T19" fmla="*/ 6 h 34"/>
                <a:gd name="T20" fmla="*/ 0 w 101"/>
                <a:gd name="T21" fmla="*/ 7 h 34"/>
                <a:gd name="T22" fmla="*/ 0 w 101"/>
                <a:gd name="T23" fmla="*/ 11 h 34"/>
                <a:gd name="T24" fmla="*/ 7 w 101"/>
                <a:gd name="T2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" h="34">
                  <a:moveTo>
                    <a:pt x="94" y="34"/>
                  </a:moveTo>
                  <a:lnTo>
                    <a:pt x="101" y="11"/>
                  </a:lnTo>
                  <a:lnTo>
                    <a:pt x="101" y="11"/>
                  </a:lnTo>
                  <a:lnTo>
                    <a:pt x="101" y="7"/>
                  </a:lnTo>
                  <a:lnTo>
                    <a:pt x="98" y="6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5" y="0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7"/>
                  </a:lnTo>
                  <a:lnTo>
                    <a:pt x="0" y="11"/>
                  </a:lnTo>
                  <a:lnTo>
                    <a:pt x="7" y="3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" name="Freeform 15"/>
            <p:cNvSpPr>
              <a:spLocks/>
            </p:cNvSpPr>
            <p:nvPr/>
          </p:nvSpPr>
          <p:spPr bwMode="auto">
            <a:xfrm>
              <a:off x="6858000" y="2011363"/>
              <a:ext cx="114300" cy="22225"/>
            </a:xfrm>
            <a:custGeom>
              <a:avLst/>
              <a:gdLst>
                <a:gd name="T0" fmla="*/ 57 w 72"/>
                <a:gd name="T1" fmla="*/ 14 h 14"/>
                <a:gd name="T2" fmla="*/ 57 w 72"/>
                <a:gd name="T3" fmla="*/ 10 h 14"/>
                <a:gd name="T4" fmla="*/ 72 w 72"/>
                <a:gd name="T5" fmla="*/ 7 h 14"/>
                <a:gd name="T6" fmla="*/ 72 w 72"/>
                <a:gd name="T7" fmla="*/ 0 h 14"/>
                <a:gd name="T8" fmla="*/ 0 w 72"/>
                <a:gd name="T9" fmla="*/ 0 h 14"/>
                <a:gd name="T10" fmla="*/ 0 w 72"/>
                <a:gd name="T11" fmla="*/ 7 h 14"/>
                <a:gd name="T12" fmla="*/ 14 w 72"/>
                <a:gd name="T13" fmla="*/ 10 h 14"/>
                <a:gd name="T14" fmla="*/ 14 w 72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4">
                  <a:moveTo>
                    <a:pt x="57" y="14"/>
                  </a:moveTo>
                  <a:lnTo>
                    <a:pt x="57" y="10"/>
                  </a:lnTo>
                  <a:lnTo>
                    <a:pt x="72" y="7"/>
                  </a:lnTo>
                  <a:lnTo>
                    <a:pt x="72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4" y="10"/>
                  </a:lnTo>
                  <a:lnTo>
                    <a:pt x="14" y="1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" name="Freeform 16"/>
            <p:cNvSpPr>
              <a:spLocks/>
            </p:cNvSpPr>
            <p:nvPr/>
          </p:nvSpPr>
          <p:spPr bwMode="auto">
            <a:xfrm>
              <a:off x="6904038" y="2001838"/>
              <a:ext cx="19050" cy="9525"/>
            </a:xfrm>
            <a:custGeom>
              <a:avLst/>
              <a:gdLst>
                <a:gd name="T0" fmla="*/ 0 w 12"/>
                <a:gd name="T1" fmla="*/ 0 h 6"/>
                <a:gd name="T2" fmla="*/ 0 w 12"/>
                <a:gd name="T3" fmla="*/ 6 h 6"/>
                <a:gd name="T4" fmla="*/ 12 w 12"/>
                <a:gd name="T5" fmla="*/ 6 h 6"/>
                <a:gd name="T6" fmla="*/ 12 w 12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0" y="6"/>
                  </a:lnTo>
                  <a:lnTo>
                    <a:pt x="12" y="6"/>
                  </a:lnTo>
                  <a:lnTo>
                    <a:pt x="12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Line 17"/>
            <p:cNvSpPr>
              <a:spLocks noChangeShapeType="1"/>
            </p:cNvSpPr>
            <p:nvPr/>
          </p:nvSpPr>
          <p:spPr bwMode="auto">
            <a:xfrm>
              <a:off x="6915150" y="2093913"/>
              <a:ext cx="0" cy="2540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auto">
            <a:xfrm>
              <a:off x="6932613" y="2108200"/>
              <a:ext cx="11113" cy="14288"/>
            </a:xfrm>
            <a:custGeom>
              <a:avLst/>
              <a:gdLst>
                <a:gd name="T0" fmla="*/ 7 w 7"/>
                <a:gd name="T1" fmla="*/ 4 h 9"/>
                <a:gd name="T2" fmla="*/ 7 w 7"/>
                <a:gd name="T3" fmla="*/ 4 h 9"/>
                <a:gd name="T4" fmla="*/ 5 w 7"/>
                <a:gd name="T5" fmla="*/ 7 h 9"/>
                <a:gd name="T6" fmla="*/ 3 w 7"/>
                <a:gd name="T7" fmla="*/ 9 h 9"/>
                <a:gd name="T8" fmla="*/ 3 w 7"/>
                <a:gd name="T9" fmla="*/ 9 h 9"/>
                <a:gd name="T10" fmla="*/ 1 w 7"/>
                <a:gd name="T11" fmla="*/ 7 h 9"/>
                <a:gd name="T12" fmla="*/ 0 w 7"/>
                <a:gd name="T13" fmla="*/ 4 h 9"/>
                <a:gd name="T14" fmla="*/ 0 w 7"/>
                <a:gd name="T15" fmla="*/ 4 h 9"/>
                <a:gd name="T16" fmla="*/ 1 w 7"/>
                <a:gd name="T17" fmla="*/ 0 h 9"/>
                <a:gd name="T18" fmla="*/ 3 w 7"/>
                <a:gd name="T19" fmla="*/ 0 h 9"/>
                <a:gd name="T20" fmla="*/ 3 w 7"/>
                <a:gd name="T21" fmla="*/ 0 h 9"/>
                <a:gd name="T22" fmla="*/ 5 w 7"/>
                <a:gd name="T23" fmla="*/ 0 h 9"/>
                <a:gd name="T24" fmla="*/ 7 w 7"/>
                <a:gd name="T25" fmla="*/ 4 h 9"/>
                <a:gd name="T26" fmla="*/ 7 w 7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9">
                  <a:moveTo>
                    <a:pt x="7" y="4"/>
                  </a:moveTo>
                  <a:lnTo>
                    <a:pt x="7" y="4"/>
                  </a:lnTo>
                  <a:lnTo>
                    <a:pt x="5" y="7"/>
                  </a:lnTo>
                  <a:lnTo>
                    <a:pt x="3" y="9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Freeform 19"/>
            <p:cNvSpPr>
              <a:spLocks/>
            </p:cNvSpPr>
            <p:nvPr/>
          </p:nvSpPr>
          <p:spPr bwMode="auto">
            <a:xfrm>
              <a:off x="6886575" y="2108200"/>
              <a:ext cx="7938" cy="14288"/>
            </a:xfrm>
            <a:custGeom>
              <a:avLst/>
              <a:gdLst>
                <a:gd name="T0" fmla="*/ 5 w 5"/>
                <a:gd name="T1" fmla="*/ 4 h 9"/>
                <a:gd name="T2" fmla="*/ 5 w 5"/>
                <a:gd name="T3" fmla="*/ 4 h 9"/>
                <a:gd name="T4" fmla="*/ 5 w 5"/>
                <a:gd name="T5" fmla="*/ 7 h 9"/>
                <a:gd name="T6" fmla="*/ 1 w 5"/>
                <a:gd name="T7" fmla="*/ 9 h 9"/>
                <a:gd name="T8" fmla="*/ 1 w 5"/>
                <a:gd name="T9" fmla="*/ 9 h 9"/>
                <a:gd name="T10" fmla="*/ 0 w 5"/>
                <a:gd name="T11" fmla="*/ 7 h 9"/>
                <a:gd name="T12" fmla="*/ 0 w 5"/>
                <a:gd name="T13" fmla="*/ 4 h 9"/>
                <a:gd name="T14" fmla="*/ 0 w 5"/>
                <a:gd name="T15" fmla="*/ 4 h 9"/>
                <a:gd name="T16" fmla="*/ 0 w 5"/>
                <a:gd name="T17" fmla="*/ 0 h 9"/>
                <a:gd name="T18" fmla="*/ 1 w 5"/>
                <a:gd name="T19" fmla="*/ 0 h 9"/>
                <a:gd name="T20" fmla="*/ 1 w 5"/>
                <a:gd name="T21" fmla="*/ 0 h 9"/>
                <a:gd name="T22" fmla="*/ 5 w 5"/>
                <a:gd name="T23" fmla="*/ 0 h 9"/>
                <a:gd name="T24" fmla="*/ 5 w 5"/>
                <a:gd name="T25" fmla="*/ 4 h 9"/>
                <a:gd name="T26" fmla="*/ 5 w 5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9">
                  <a:moveTo>
                    <a:pt x="5" y="4"/>
                  </a:moveTo>
                  <a:lnTo>
                    <a:pt x="5" y="4"/>
                  </a:lnTo>
                  <a:lnTo>
                    <a:pt x="5" y="7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" name="Freeform 20"/>
            <p:cNvSpPr>
              <a:spLocks/>
            </p:cNvSpPr>
            <p:nvPr/>
          </p:nvSpPr>
          <p:spPr bwMode="auto">
            <a:xfrm>
              <a:off x="6831013" y="2154238"/>
              <a:ext cx="163513" cy="11113"/>
            </a:xfrm>
            <a:custGeom>
              <a:avLst/>
              <a:gdLst>
                <a:gd name="T0" fmla="*/ 0 w 103"/>
                <a:gd name="T1" fmla="*/ 7 h 7"/>
                <a:gd name="T2" fmla="*/ 9 w 103"/>
                <a:gd name="T3" fmla="*/ 4 h 7"/>
                <a:gd name="T4" fmla="*/ 9 w 103"/>
                <a:gd name="T5" fmla="*/ 4 h 7"/>
                <a:gd name="T6" fmla="*/ 18 w 103"/>
                <a:gd name="T7" fmla="*/ 0 h 7"/>
                <a:gd name="T8" fmla="*/ 29 w 103"/>
                <a:gd name="T9" fmla="*/ 0 h 7"/>
                <a:gd name="T10" fmla="*/ 40 w 103"/>
                <a:gd name="T11" fmla="*/ 0 h 7"/>
                <a:gd name="T12" fmla="*/ 51 w 103"/>
                <a:gd name="T13" fmla="*/ 2 h 7"/>
                <a:gd name="T14" fmla="*/ 56 w 103"/>
                <a:gd name="T15" fmla="*/ 4 h 7"/>
                <a:gd name="T16" fmla="*/ 56 w 103"/>
                <a:gd name="T17" fmla="*/ 4 h 7"/>
                <a:gd name="T18" fmla="*/ 67 w 103"/>
                <a:gd name="T19" fmla="*/ 5 h 7"/>
                <a:gd name="T20" fmla="*/ 78 w 103"/>
                <a:gd name="T21" fmla="*/ 7 h 7"/>
                <a:gd name="T22" fmla="*/ 87 w 103"/>
                <a:gd name="T23" fmla="*/ 5 h 7"/>
                <a:gd name="T24" fmla="*/ 98 w 103"/>
                <a:gd name="T25" fmla="*/ 4 h 7"/>
                <a:gd name="T26" fmla="*/ 103 w 103"/>
                <a:gd name="T2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7">
                  <a:moveTo>
                    <a:pt x="0" y="7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0"/>
                  </a:lnTo>
                  <a:lnTo>
                    <a:pt x="51" y="2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7" y="5"/>
                  </a:lnTo>
                  <a:lnTo>
                    <a:pt x="78" y="7"/>
                  </a:lnTo>
                  <a:lnTo>
                    <a:pt x="87" y="5"/>
                  </a:lnTo>
                  <a:lnTo>
                    <a:pt x="98" y="4"/>
                  </a:lnTo>
                  <a:lnTo>
                    <a:pt x="103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Line 21"/>
            <p:cNvSpPr>
              <a:spLocks noChangeShapeType="1"/>
            </p:cNvSpPr>
            <p:nvPr/>
          </p:nvSpPr>
          <p:spPr bwMode="auto">
            <a:xfrm>
              <a:off x="6929438" y="2073275"/>
              <a:ext cx="31750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6961188" y="2073275"/>
              <a:ext cx="30163" cy="14288"/>
            </a:xfrm>
            <a:custGeom>
              <a:avLst/>
              <a:gdLst>
                <a:gd name="T0" fmla="*/ 0 w 19"/>
                <a:gd name="T1" fmla="*/ 6 h 9"/>
                <a:gd name="T2" fmla="*/ 0 w 19"/>
                <a:gd name="T3" fmla="*/ 0 h 9"/>
                <a:gd name="T4" fmla="*/ 19 w 19"/>
                <a:gd name="T5" fmla="*/ 0 h 9"/>
                <a:gd name="T6" fmla="*/ 19 w 19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9">
                  <a:moveTo>
                    <a:pt x="0" y="6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6897688" y="2073275"/>
              <a:ext cx="31750" cy="6350"/>
            </a:xfrm>
            <a:custGeom>
              <a:avLst/>
              <a:gdLst>
                <a:gd name="T0" fmla="*/ 0 w 20"/>
                <a:gd name="T1" fmla="*/ 0 h 4"/>
                <a:gd name="T2" fmla="*/ 20 w 20"/>
                <a:gd name="T3" fmla="*/ 0 h 4"/>
                <a:gd name="T4" fmla="*/ 20 w 2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">
                  <a:moveTo>
                    <a:pt x="0" y="0"/>
                  </a:moveTo>
                  <a:lnTo>
                    <a:pt x="20" y="0"/>
                  </a:lnTo>
                  <a:lnTo>
                    <a:pt x="20" y="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6865938" y="2073275"/>
              <a:ext cx="31750" cy="6350"/>
            </a:xfrm>
            <a:custGeom>
              <a:avLst/>
              <a:gdLst>
                <a:gd name="T0" fmla="*/ 0 w 20"/>
                <a:gd name="T1" fmla="*/ 0 h 4"/>
                <a:gd name="T2" fmla="*/ 20 w 20"/>
                <a:gd name="T3" fmla="*/ 0 h 4"/>
                <a:gd name="T4" fmla="*/ 20 w 2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">
                  <a:moveTo>
                    <a:pt x="0" y="0"/>
                  </a:moveTo>
                  <a:lnTo>
                    <a:pt x="20" y="0"/>
                  </a:lnTo>
                  <a:lnTo>
                    <a:pt x="20" y="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6834188" y="2073275"/>
              <a:ext cx="31750" cy="14288"/>
            </a:xfrm>
            <a:custGeom>
              <a:avLst/>
              <a:gdLst>
                <a:gd name="T0" fmla="*/ 0 w 20"/>
                <a:gd name="T1" fmla="*/ 9 h 9"/>
                <a:gd name="T2" fmla="*/ 0 w 20"/>
                <a:gd name="T3" fmla="*/ 0 h 9"/>
                <a:gd name="T4" fmla="*/ 20 w 20"/>
                <a:gd name="T5" fmla="*/ 0 h 9"/>
                <a:gd name="T6" fmla="*/ 20 w 20"/>
                <a:gd name="T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9">
                  <a:moveTo>
                    <a:pt x="0" y="9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6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Line 26"/>
            <p:cNvSpPr>
              <a:spLocks noChangeShapeType="1"/>
            </p:cNvSpPr>
            <p:nvPr/>
          </p:nvSpPr>
          <p:spPr bwMode="auto">
            <a:xfrm>
              <a:off x="6929438" y="2041525"/>
              <a:ext cx="31750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Freeform 27"/>
            <p:cNvSpPr>
              <a:spLocks/>
            </p:cNvSpPr>
            <p:nvPr/>
          </p:nvSpPr>
          <p:spPr bwMode="auto">
            <a:xfrm>
              <a:off x="6961188" y="2041525"/>
              <a:ext cx="30163" cy="31750"/>
            </a:xfrm>
            <a:custGeom>
              <a:avLst/>
              <a:gdLst>
                <a:gd name="T0" fmla="*/ 0 w 19"/>
                <a:gd name="T1" fmla="*/ 20 h 20"/>
                <a:gd name="T2" fmla="*/ 0 w 19"/>
                <a:gd name="T3" fmla="*/ 0 h 20"/>
                <a:gd name="T4" fmla="*/ 19 w 19"/>
                <a:gd name="T5" fmla="*/ 0 h 20"/>
                <a:gd name="T6" fmla="*/ 19 w 19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">
                  <a:moveTo>
                    <a:pt x="0" y="2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6897688" y="2041525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0 h 20"/>
                <a:gd name="T4" fmla="*/ 2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Freeform 29"/>
            <p:cNvSpPr>
              <a:spLocks/>
            </p:cNvSpPr>
            <p:nvPr/>
          </p:nvSpPr>
          <p:spPr bwMode="auto">
            <a:xfrm>
              <a:off x="6865938" y="2041525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0 h 20"/>
                <a:gd name="T4" fmla="*/ 2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Freeform 30"/>
            <p:cNvSpPr>
              <a:spLocks/>
            </p:cNvSpPr>
            <p:nvPr/>
          </p:nvSpPr>
          <p:spPr bwMode="auto">
            <a:xfrm>
              <a:off x="6834188" y="2041525"/>
              <a:ext cx="31750" cy="31750"/>
            </a:xfrm>
            <a:custGeom>
              <a:avLst/>
              <a:gdLst>
                <a:gd name="T0" fmla="*/ 0 w 20"/>
                <a:gd name="T1" fmla="*/ 20 h 20"/>
                <a:gd name="T2" fmla="*/ 0 w 20"/>
                <a:gd name="T3" fmla="*/ 0 h 20"/>
                <a:gd name="T4" fmla="*/ 20 w 20"/>
                <a:gd name="T5" fmla="*/ 0 h 20"/>
                <a:gd name="T6" fmla="*/ 20 w 20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2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Freeform 31"/>
            <p:cNvSpPr>
              <a:spLocks/>
            </p:cNvSpPr>
            <p:nvPr/>
          </p:nvSpPr>
          <p:spPr bwMode="auto">
            <a:xfrm>
              <a:off x="7118350" y="2087563"/>
              <a:ext cx="39688" cy="26988"/>
            </a:xfrm>
            <a:custGeom>
              <a:avLst/>
              <a:gdLst>
                <a:gd name="T0" fmla="*/ 25 w 25"/>
                <a:gd name="T1" fmla="*/ 9 h 17"/>
                <a:gd name="T2" fmla="*/ 0 w 25"/>
                <a:gd name="T3" fmla="*/ 0 h 17"/>
                <a:gd name="T4" fmla="*/ 0 w 25"/>
                <a:gd name="T5" fmla="*/ 9 h 17"/>
                <a:gd name="T6" fmla="*/ 13 w 25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7">
                  <a:moveTo>
                    <a:pt x="25" y="9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13" y="17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Freeform 32"/>
            <p:cNvSpPr>
              <a:spLocks/>
            </p:cNvSpPr>
            <p:nvPr/>
          </p:nvSpPr>
          <p:spPr bwMode="auto">
            <a:xfrm>
              <a:off x="7118350" y="2005013"/>
              <a:ext cx="103188" cy="71438"/>
            </a:xfrm>
            <a:custGeom>
              <a:avLst/>
              <a:gdLst>
                <a:gd name="T0" fmla="*/ 65 w 65"/>
                <a:gd name="T1" fmla="*/ 23 h 45"/>
                <a:gd name="T2" fmla="*/ 0 w 65"/>
                <a:gd name="T3" fmla="*/ 0 h 45"/>
                <a:gd name="T4" fmla="*/ 0 w 65"/>
                <a:gd name="T5" fmla="*/ 11 h 45"/>
                <a:gd name="T6" fmla="*/ 27 w 65"/>
                <a:gd name="T7" fmla="*/ 31 h 45"/>
                <a:gd name="T8" fmla="*/ 43 w 65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5">
                  <a:moveTo>
                    <a:pt x="65" y="23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27" y="31"/>
                  </a:lnTo>
                  <a:lnTo>
                    <a:pt x="43" y="4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Freeform 33"/>
            <p:cNvSpPr>
              <a:spLocks/>
            </p:cNvSpPr>
            <p:nvPr/>
          </p:nvSpPr>
          <p:spPr bwMode="auto">
            <a:xfrm>
              <a:off x="7169150" y="2125663"/>
              <a:ext cx="26988" cy="39688"/>
            </a:xfrm>
            <a:custGeom>
              <a:avLst/>
              <a:gdLst>
                <a:gd name="T0" fmla="*/ 0 w 17"/>
                <a:gd name="T1" fmla="*/ 12 h 25"/>
                <a:gd name="T2" fmla="*/ 8 w 17"/>
                <a:gd name="T3" fmla="*/ 25 h 25"/>
                <a:gd name="T4" fmla="*/ 17 w 17"/>
                <a:gd name="T5" fmla="*/ 25 h 25"/>
                <a:gd name="T6" fmla="*/ 8 w 17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5">
                  <a:moveTo>
                    <a:pt x="0" y="12"/>
                  </a:moveTo>
                  <a:lnTo>
                    <a:pt x="8" y="25"/>
                  </a:lnTo>
                  <a:lnTo>
                    <a:pt x="17" y="25"/>
                  </a:lnTo>
                  <a:lnTo>
                    <a:pt x="8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Freeform 34"/>
            <p:cNvSpPr>
              <a:spLocks/>
            </p:cNvSpPr>
            <p:nvPr/>
          </p:nvSpPr>
          <p:spPr bwMode="auto">
            <a:xfrm>
              <a:off x="7221538" y="2001838"/>
              <a:ext cx="60325" cy="60325"/>
            </a:xfrm>
            <a:custGeom>
              <a:avLst/>
              <a:gdLst>
                <a:gd name="T0" fmla="*/ 0 w 38"/>
                <a:gd name="T1" fmla="*/ 25 h 38"/>
                <a:gd name="T2" fmla="*/ 20 w 38"/>
                <a:gd name="T3" fmla="*/ 4 h 38"/>
                <a:gd name="T4" fmla="*/ 20 w 38"/>
                <a:gd name="T5" fmla="*/ 4 h 38"/>
                <a:gd name="T6" fmla="*/ 23 w 38"/>
                <a:gd name="T7" fmla="*/ 2 h 38"/>
                <a:gd name="T8" fmla="*/ 29 w 38"/>
                <a:gd name="T9" fmla="*/ 0 h 38"/>
                <a:gd name="T10" fmla="*/ 33 w 38"/>
                <a:gd name="T11" fmla="*/ 0 h 38"/>
                <a:gd name="T12" fmla="*/ 36 w 38"/>
                <a:gd name="T13" fmla="*/ 2 h 38"/>
                <a:gd name="T14" fmla="*/ 36 w 38"/>
                <a:gd name="T15" fmla="*/ 2 h 38"/>
                <a:gd name="T16" fmla="*/ 36 w 38"/>
                <a:gd name="T17" fmla="*/ 2 h 38"/>
                <a:gd name="T18" fmla="*/ 38 w 38"/>
                <a:gd name="T19" fmla="*/ 6 h 38"/>
                <a:gd name="T20" fmla="*/ 38 w 38"/>
                <a:gd name="T21" fmla="*/ 9 h 38"/>
                <a:gd name="T22" fmla="*/ 36 w 38"/>
                <a:gd name="T23" fmla="*/ 15 h 38"/>
                <a:gd name="T24" fmla="*/ 34 w 38"/>
                <a:gd name="T25" fmla="*/ 18 h 38"/>
                <a:gd name="T26" fmla="*/ 13 w 38"/>
                <a:gd name="T2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38">
                  <a:moveTo>
                    <a:pt x="0" y="25"/>
                  </a:moveTo>
                  <a:lnTo>
                    <a:pt x="20" y="4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8" y="6"/>
                  </a:lnTo>
                  <a:lnTo>
                    <a:pt x="38" y="9"/>
                  </a:lnTo>
                  <a:lnTo>
                    <a:pt x="36" y="15"/>
                  </a:lnTo>
                  <a:lnTo>
                    <a:pt x="34" y="18"/>
                  </a:lnTo>
                  <a:lnTo>
                    <a:pt x="13" y="38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7138988" y="2068513"/>
              <a:ext cx="53975" cy="76200"/>
            </a:xfrm>
            <a:custGeom>
              <a:avLst/>
              <a:gdLst>
                <a:gd name="T0" fmla="*/ 32 w 34"/>
                <a:gd name="T1" fmla="*/ 29 h 48"/>
                <a:gd name="T2" fmla="*/ 29 w 34"/>
                <a:gd name="T3" fmla="*/ 32 h 48"/>
                <a:gd name="T4" fmla="*/ 29 w 34"/>
                <a:gd name="T5" fmla="*/ 32 h 48"/>
                <a:gd name="T6" fmla="*/ 14 w 34"/>
                <a:gd name="T7" fmla="*/ 43 h 48"/>
                <a:gd name="T8" fmla="*/ 5 w 34"/>
                <a:gd name="T9" fmla="*/ 48 h 48"/>
                <a:gd name="T10" fmla="*/ 3 w 34"/>
                <a:gd name="T11" fmla="*/ 48 h 48"/>
                <a:gd name="T12" fmla="*/ 0 w 34"/>
                <a:gd name="T13" fmla="*/ 48 h 48"/>
                <a:gd name="T14" fmla="*/ 0 w 34"/>
                <a:gd name="T15" fmla="*/ 48 h 48"/>
                <a:gd name="T16" fmla="*/ 0 w 34"/>
                <a:gd name="T17" fmla="*/ 48 h 48"/>
                <a:gd name="T18" fmla="*/ 0 w 34"/>
                <a:gd name="T19" fmla="*/ 45 h 48"/>
                <a:gd name="T20" fmla="*/ 0 w 34"/>
                <a:gd name="T21" fmla="*/ 41 h 48"/>
                <a:gd name="T22" fmla="*/ 5 w 34"/>
                <a:gd name="T23" fmla="*/ 34 h 48"/>
                <a:gd name="T24" fmla="*/ 16 w 34"/>
                <a:gd name="T25" fmla="*/ 20 h 48"/>
                <a:gd name="T26" fmla="*/ 34 w 34"/>
                <a:gd name="T2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48">
                  <a:moveTo>
                    <a:pt x="32" y="29"/>
                  </a:moveTo>
                  <a:lnTo>
                    <a:pt x="29" y="32"/>
                  </a:lnTo>
                  <a:lnTo>
                    <a:pt x="29" y="32"/>
                  </a:lnTo>
                  <a:lnTo>
                    <a:pt x="14" y="43"/>
                  </a:lnTo>
                  <a:lnTo>
                    <a:pt x="5" y="48"/>
                  </a:lnTo>
                  <a:lnTo>
                    <a:pt x="3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1"/>
                  </a:lnTo>
                  <a:lnTo>
                    <a:pt x="5" y="34"/>
                  </a:lnTo>
                  <a:lnTo>
                    <a:pt x="16" y="20"/>
                  </a:lnTo>
                  <a:lnTo>
                    <a:pt x="3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Freeform 36"/>
            <p:cNvSpPr>
              <a:spLocks/>
            </p:cNvSpPr>
            <p:nvPr/>
          </p:nvSpPr>
          <p:spPr bwMode="auto">
            <a:xfrm>
              <a:off x="7204075" y="2073275"/>
              <a:ext cx="77788" cy="12700"/>
            </a:xfrm>
            <a:custGeom>
              <a:avLst/>
              <a:gdLst>
                <a:gd name="T0" fmla="*/ 49 w 49"/>
                <a:gd name="T1" fmla="*/ 6 h 8"/>
                <a:gd name="T2" fmla="*/ 27 w 49"/>
                <a:gd name="T3" fmla="*/ 0 h 8"/>
                <a:gd name="T4" fmla="*/ 0 w 49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" h="8">
                  <a:moveTo>
                    <a:pt x="49" y="6"/>
                  </a:moveTo>
                  <a:lnTo>
                    <a:pt x="27" y="0"/>
                  </a:lnTo>
                  <a:lnTo>
                    <a:pt x="0" y="8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Freeform 37"/>
            <p:cNvSpPr>
              <a:spLocks/>
            </p:cNvSpPr>
            <p:nvPr/>
          </p:nvSpPr>
          <p:spPr bwMode="auto">
            <a:xfrm>
              <a:off x="7229475" y="2085975"/>
              <a:ext cx="52388" cy="11113"/>
            </a:xfrm>
            <a:custGeom>
              <a:avLst/>
              <a:gdLst>
                <a:gd name="T0" fmla="*/ 0 w 33"/>
                <a:gd name="T1" fmla="*/ 5 h 7"/>
                <a:gd name="T2" fmla="*/ 6 w 33"/>
                <a:gd name="T3" fmla="*/ 7 h 7"/>
                <a:gd name="T4" fmla="*/ 33 w 3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7">
                  <a:moveTo>
                    <a:pt x="0" y="5"/>
                  </a:moveTo>
                  <a:lnTo>
                    <a:pt x="6" y="7"/>
                  </a:lnTo>
                  <a:lnTo>
                    <a:pt x="33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Freeform 38"/>
            <p:cNvSpPr>
              <a:spLocks/>
            </p:cNvSpPr>
            <p:nvPr/>
          </p:nvSpPr>
          <p:spPr bwMode="auto">
            <a:xfrm>
              <a:off x="7204075" y="2082800"/>
              <a:ext cx="77788" cy="61913"/>
            </a:xfrm>
            <a:custGeom>
              <a:avLst/>
              <a:gdLst>
                <a:gd name="T0" fmla="*/ 0 w 49"/>
                <a:gd name="T1" fmla="*/ 2 h 39"/>
                <a:gd name="T2" fmla="*/ 0 w 49"/>
                <a:gd name="T3" fmla="*/ 32 h 39"/>
                <a:gd name="T4" fmla="*/ 22 w 49"/>
                <a:gd name="T5" fmla="*/ 39 h 39"/>
                <a:gd name="T6" fmla="*/ 49 w 49"/>
                <a:gd name="T7" fmla="*/ 32 h 39"/>
                <a:gd name="T8" fmla="*/ 49 w 49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9">
                  <a:moveTo>
                    <a:pt x="0" y="2"/>
                  </a:moveTo>
                  <a:lnTo>
                    <a:pt x="0" y="32"/>
                  </a:lnTo>
                  <a:lnTo>
                    <a:pt x="22" y="39"/>
                  </a:lnTo>
                  <a:lnTo>
                    <a:pt x="49" y="32"/>
                  </a:lnTo>
                  <a:lnTo>
                    <a:pt x="49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Line 39"/>
            <p:cNvSpPr>
              <a:spLocks noChangeShapeType="1"/>
            </p:cNvSpPr>
            <p:nvPr/>
          </p:nvSpPr>
          <p:spPr bwMode="auto">
            <a:xfrm>
              <a:off x="7239000" y="2097088"/>
              <a:ext cx="0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Line 40"/>
            <p:cNvSpPr>
              <a:spLocks noChangeShapeType="1"/>
            </p:cNvSpPr>
            <p:nvPr/>
          </p:nvSpPr>
          <p:spPr bwMode="auto">
            <a:xfrm flipV="1">
              <a:off x="7261225" y="2122488"/>
              <a:ext cx="9525" cy="317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Line 41"/>
            <p:cNvSpPr>
              <a:spLocks noChangeShapeType="1"/>
            </p:cNvSpPr>
            <p:nvPr/>
          </p:nvSpPr>
          <p:spPr bwMode="auto">
            <a:xfrm>
              <a:off x="6340475" y="2160588"/>
              <a:ext cx="49213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2" name="Line 42"/>
            <p:cNvSpPr>
              <a:spLocks noChangeShapeType="1"/>
            </p:cNvSpPr>
            <p:nvPr/>
          </p:nvSpPr>
          <p:spPr bwMode="auto">
            <a:xfrm>
              <a:off x="6396038" y="2143125"/>
              <a:ext cx="11113" cy="2222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3" name="Line 43"/>
            <p:cNvSpPr>
              <a:spLocks noChangeShapeType="1"/>
            </p:cNvSpPr>
            <p:nvPr/>
          </p:nvSpPr>
          <p:spPr bwMode="auto">
            <a:xfrm flipH="1">
              <a:off x="6324600" y="2143125"/>
              <a:ext cx="7938" cy="2222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4" name="Freeform 44"/>
            <p:cNvSpPr>
              <a:spLocks/>
            </p:cNvSpPr>
            <p:nvPr/>
          </p:nvSpPr>
          <p:spPr bwMode="auto">
            <a:xfrm>
              <a:off x="6353175" y="2001838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6 h 13"/>
                <a:gd name="T4" fmla="*/ 11 w 12"/>
                <a:gd name="T5" fmla="*/ 11 h 13"/>
                <a:gd name="T6" fmla="*/ 5 w 12"/>
                <a:gd name="T7" fmla="*/ 13 h 13"/>
                <a:gd name="T8" fmla="*/ 5 w 12"/>
                <a:gd name="T9" fmla="*/ 13 h 13"/>
                <a:gd name="T10" fmla="*/ 1 w 12"/>
                <a:gd name="T11" fmla="*/ 11 h 13"/>
                <a:gd name="T12" fmla="*/ 0 w 12"/>
                <a:gd name="T13" fmla="*/ 6 h 13"/>
                <a:gd name="T14" fmla="*/ 0 w 12"/>
                <a:gd name="T15" fmla="*/ 6 h 13"/>
                <a:gd name="T16" fmla="*/ 1 w 12"/>
                <a:gd name="T17" fmla="*/ 2 h 13"/>
                <a:gd name="T18" fmla="*/ 5 w 12"/>
                <a:gd name="T19" fmla="*/ 0 h 13"/>
                <a:gd name="T20" fmla="*/ 5 w 12"/>
                <a:gd name="T21" fmla="*/ 0 h 13"/>
                <a:gd name="T22" fmla="*/ 11 w 12"/>
                <a:gd name="T23" fmla="*/ 2 h 13"/>
                <a:gd name="T24" fmla="*/ 12 w 12"/>
                <a:gd name="T25" fmla="*/ 6 h 13"/>
                <a:gd name="T26" fmla="*/ 12 w 12"/>
                <a:gd name="T2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6"/>
                  </a:lnTo>
                  <a:lnTo>
                    <a:pt x="11" y="11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1" y="11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11" y="2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5" name="Freeform 45"/>
            <p:cNvSpPr>
              <a:spLocks/>
            </p:cNvSpPr>
            <p:nvPr/>
          </p:nvSpPr>
          <p:spPr bwMode="auto">
            <a:xfrm>
              <a:off x="6300788" y="2011363"/>
              <a:ext cx="123825" cy="131763"/>
            </a:xfrm>
            <a:custGeom>
              <a:avLst/>
              <a:gdLst>
                <a:gd name="T0" fmla="*/ 24 w 78"/>
                <a:gd name="T1" fmla="*/ 0 h 83"/>
                <a:gd name="T2" fmla="*/ 22 w 78"/>
                <a:gd name="T3" fmla="*/ 0 h 83"/>
                <a:gd name="T4" fmla="*/ 9 w 78"/>
                <a:gd name="T5" fmla="*/ 7 h 83"/>
                <a:gd name="T6" fmla="*/ 9 w 78"/>
                <a:gd name="T7" fmla="*/ 7 h 83"/>
                <a:gd name="T8" fmla="*/ 6 w 78"/>
                <a:gd name="T9" fmla="*/ 10 h 83"/>
                <a:gd name="T10" fmla="*/ 4 w 78"/>
                <a:gd name="T11" fmla="*/ 16 h 83"/>
                <a:gd name="T12" fmla="*/ 4 w 78"/>
                <a:gd name="T13" fmla="*/ 30 h 83"/>
                <a:gd name="T14" fmla="*/ 0 w 78"/>
                <a:gd name="T15" fmla="*/ 39 h 83"/>
                <a:gd name="T16" fmla="*/ 0 w 78"/>
                <a:gd name="T17" fmla="*/ 66 h 83"/>
                <a:gd name="T18" fmla="*/ 0 w 78"/>
                <a:gd name="T19" fmla="*/ 66 h 83"/>
                <a:gd name="T20" fmla="*/ 6 w 78"/>
                <a:gd name="T21" fmla="*/ 72 h 83"/>
                <a:gd name="T22" fmla="*/ 9 w 78"/>
                <a:gd name="T23" fmla="*/ 77 h 83"/>
                <a:gd name="T24" fmla="*/ 13 w 78"/>
                <a:gd name="T25" fmla="*/ 83 h 83"/>
                <a:gd name="T26" fmla="*/ 65 w 78"/>
                <a:gd name="T27" fmla="*/ 83 h 83"/>
                <a:gd name="T28" fmla="*/ 65 w 78"/>
                <a:gd name="T29" fmla="*/ 83 h 83"/>
                <a:gd name="T30" fmla="*/ 69 w 78"/>
                <a:gd name="T31" fmla="*/ 75 h 83"/>
                <a:gd name="T32" fmla="*/ 72 w 78"/>
                <a:gd name="T33" fmla="*/ 70 h 83"/>
                <a:gd name="T34" fmla="*/ 78 w 78"/>
                <a:gd name="T35" fmla="*/ 66 h 83"/>
                <a:gd name="T36" fmla="*/ 78 w 78"/>
                <a:gd name="T37" fmla="*/ 39 h 83"/>
                <a:gd name="T38" fmla="*/ 74 w 78"/>
                <a:gd name="T39" fmla="*/ 30 h 83"/>
                <a:gd name="T40" fmla="*/ 74 w 78"/>
                <a:gd name="T41" fmla="*/ 14 h 83"/>
                <a:gd name="T42" fmla="*/ 74 w 78"/>
                <a:gd name="T43" fmla="*/ 14 h 83"/>
                <a:gd name="T44" fmla="*/ 72 w 78"/>
                <a:gd name="T45" fmla="*/ 9 h 83"/>
                <a:gd name="T46" fmla="*/ 69 w 78"/>
                <a:gd name="T47" fmla="*/ 5 h 83"/>
                <a:gd name="T48" fmla="*/ 58 w 78"/>
                <a:gd name="T49" fmla="*/ 0 h 83"/>
                <a:gd name="T50" fmla="*/ 54 w 78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8" h="83">
                  <a:moveTo>
                    <a:pt x="24" y="0"/>
                  </a:moveTo>
                  <a:lnTo>
                    <a:pt x="22" y="0"/>
                  </a:lnTo>
                  <a:lnTo>
                    <a:pt x="9" y="7"/>
                  </a:lnTo>
                  <a:lnTo>
                    <a:pt x="9" y="7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30"/>
                  </a:lnTo>
                  <a:lnTo>
                    <a:pt x="0" y="3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9" y="77"/>
                  </a:lnTo>
                  <a:lnTo>
                    <a:pt x="13" y="83"/>
                  </a:lnTo>
                  <a:lnTo>
                    <a:pt x="65" y="83"/>
                  </a:lnTo>
                  <a:lnTo>
                    <a:pt x="65" y="83"/>
                  </a:lnTo>
                  <a:lnTo>
                    <a:pt x="69" y="75"/>
                  </a:lnTo>
                  <a:lnTo>
                    <a:pt x="72" y="70"/>
                  </a:lnTo>
                  <a:lnTo>
                    <a:pt x="78" y="66"/>
                  </a:lnTo>
                  <a:lnTo>
                    <a:pt x="78" y="39"/>
                  </a:lnTo>
                  <a:lnTo>
                    <a:pt x="74" y="30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2" y="9"/>
                  </a:lnTo>
                  <a:lnTo>
                    <a:pt x="69" y="5"/>
                  </a:lnTo>
                  <a:lnTo>
                    <a:pt x="58" y="0"/>
                  </a:lnTo>
                  <a:lnTo>
                    <a:pt x="5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6" name="Rectangle 46"/>
            <p:cNvSpPr>
              <a:spLocks noChangeArrowheads="1"/>
            </p:cNvSpPr>
            <p:nvPr/>
          </p:nvSpPr>
          <p:spPr bwMode="auto">
            <a:xfrm>
              <a:off x="6326188" y="2036763"/>
              <a:ext cx="28575" cy="14288"/>
            </a:xfrm>
            <a:prstGeom prst="rect">
              <a:avLst/>
            </a:prstGeom>
            <a:noFill/>
            <a:ln w="7938">
              <a:solidFill>
                <a:srgbClr val="2945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7" name="Rectangle 47"/>
            <p:cNvSpPr>
              <a:spLocks noChangeArrowheads="1"/>
            </p:cNvSpPr>
            <p:nvPr/>
          </p:nvSpPr>
          <p:spPr bwMode="auto">
            <a:xfrm>
              <a:off x="6370638" y="2036763"/>
              <a:ext cx="28575" cy="14288"/>
            </a:xfrm>
            <a:prstGeom prst="rect">
              <a:avLst/>
            </a:prstGeom>
            <a:noFill/>
            <a:ln w="7938">
              <a:solidFill>
                <a:srgbClr val="2945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8" name="Freeform 48"/>
            <p:cNvSpPr>
              <a:spLocks/>
            </p:cNvSpPr>
            <p:nvPr/>
          </p:nvSpPr>
          <p:spPr bwMode="auto">
            <a:xfrm>
              <a:off x="6321425" y="2065338"/>
              <a:ext cx="82550" cy="7938"/>
            </a:xfrm>
            <a:custGeom>
              <a:avLst/>
              <a:gdLst>
                <a:gd name="T0" fmla="*/ 52 w 52"/>
                <a:gd name="T1" fmla="*/ 5 h 5"/>
                <a:gd name="T2" fmla="*/ 25 w 52"/>
                <a:gd name="T3" fmla="*/ 0 h 5"/>
                <a:gd name="T4" fmla="*/ 0 w 5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5">
                  <a:moveTo>
                    <a:pt x="52" y="5"/>
                  </a:moveTo>
                  <a:lnTo>
                    <a:pt x="25" y="0"/>
                  </a:lnTo>
                  <a:lnTo>
                    <a:pt x="0" y="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9" name="Freeform 49"/>
            <p:cNvSpPr>
              <a:spLocks/>
            </p:cNvSpPr>
            <p:nvPr/>
          </p:nvSpPr>
          <p:spPr bwMode="auto">
            <a:xfrm>
              <a:off x="6354763" y="2097088"/>
              <a:ext cx="15875" cy="28575"/>
            </a:xfrm>
            <a:custGeom>
              <a:avLst/>
              <a:gdLst>
                <a:gd name="T0" fmla="*/ 4 w 10"/>
                <a:gd name="T1" fmla="*/ 18 h 18"/>
                <a:gd name="T2" fmla="*/ 4 w 10"/>
                <a:gd name="T3" fmla="*/ 18 h 18"/>
                <a:gd name="T4" fmla="*/ 4 w 10"/>
                <a:gd name="T5" fmla="*/ 18 h 18"/>
                <a:gd name="T6" fmla="*/ 0 w 10"/>
                <a:gd name="T7" fmla="*/ 16 h 18"/>
                <a:gd name="T8" fmla="*/ 0 w 10"/>
                <a:gd name="T9" fmla="*/ 12 h 18"/>
                <a:gd name="T10" fmla="*/ 0 w 10"/>
                <a:gd name="T11" fmla="*/ 5 h 18"/>
                <a:gd name="T12" fmla="*/ 0 w 10"/>
                <a:gd name="T13" fmla="*/ 5 h 18"/>
                <a:gd name="T14" fmla="*/ 0 w 10"/>
                <a:gd name="T15" fmla="*/ 2 h 18"/>
                <a:gd name="T16" fmla="*/ 4 w 10"/>
                <a:gd name="T17" fmla="*/ 0 h 18"/>
                <a:gd name="T18" fmla="*/ 4 w 10"/>
                <a:gd name="T19" fmla="*/ 0 h 18"/>
                <a:gd name="T20" fmla="*/ 4 w 10"/>
                <a:gd name="T21" fmla="*/ 0 h 18"/>
                <a:gd name="T22" fmla="*/ 8 w 10"/>
                <a:gd name="T23" fmla="*/ 2 h 18"/>
                <a:gd name="T24" fmla="*/ 10 w 10"/>
                <a:gd name="T25" fmla="*/ 5 h 18"/>
                <a:gd name="T26" fmla="*/ 10 w 10"/>
                <a:gd name="T27" fmla="*/ 12 h 18"/>
                <a:gd name="T28" fmla="*/ 10 w 10"/>
                <a:gd name="T29" fmla="*/ 12 h 18"/>
                <a:gd name="T30" fmla="*/ 8 w 10"/>
                <a:gd name="T31" fmla="*/ 16 h 18"/>
                <a:gd name="T32" fmla="*/ 4 w 10"/>
                <a:gd name="T33" fmla="*/ 18 h 18"/>
                <a:gd name="T34" fmla="*/ 4 w 10"/>
                <a:gd name="T3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8">
                  <a:moveTo>
                    <a:pt x="4" y="18"/>
                  </a:moveTo>
                  <a:lnTo>
                    <a:pt x="4" y="18"/>
                  </a:lnTo>
                  <a:lnTo>
                    <a:pt x="4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2"/>
                  </a:lnTo>
                  <a:lnTo>
                    <a:pt x="10" y="5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8" y="16"/>
                  </a:lnTo>
                  <a:lnTo>
                    <a:pt x="4" y="18"/>
                  </a:lnTo>
                  <a:lnTo>
                    <a:pt x="4" y="18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0" name="Freeform 50"/>
            <p:cNvSpPr>
              <a:spLocks/>
            </p:cNvSpPr>
            <p:nvPr/>
          </p:nvSpPr>
          <p:spPr bwMode="auto">
            <a:xfrm>
              <a:off x="6326188" y="2097088"/>
              <a:ext cx="12700" cy="31750"/>
            </a:xfrm>
            <a:custGeom>
              <a:avLst/>
              <a:gdLst>
                <a:gd name="T0" fmla="*/ 0 w 8"/>
                <a:gd name="T1" fmla="*/ 0 h 20"/>
                <a:gd name="T2" fmla="*/ 0 w 8"/>
                <a:gd name="T3" fmla="*/ 7 h 20"/>
                <a:gd name="T4" fmla="*/ 0 w 8"/>
                <a:gd name="T5" fmla="*/ 7 h 20"/>
                <a:gd name="T6" fmla="*/ 2 w 8"/>
                <a:gd name="T7" fmla="*/ 11 h 20"/>
                <a:gd name="T8" fmla="*/ 6 w 8"/>
                <a:gd name="T9" fmla="*/ 14 h 20"/>
                <a:gd name="T10" fmla="*/ 8 w 8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0">
                  <a:moveTo>
                    <a:pt x="0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6" y="14"/>
                  </a:lnTo>
                  <a:lnTo>
                    <a:pt x="8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1" name="Freeform 51"/>
            <p:cNvSpPr>
              <a:spLocks/>
            </p:cNvSpPr>
            <p:nvPr/>
          </p:nvSpPr>
          <p:spPr bwMode="auto">
            <a:xfrm>
              <a:off x="6386513" y="2097088"/>
              <a:ext cx="12700" cy="31750"/>
            </a:xfrm>
            <a:custGeom>
              <a:avLst/>
              <a:gdLst>
                <a:gd name="T0" fmla="*/ 8 w 8"/>
                <a:gd name="T1" fmla="*/ 0 h 20"/>
                <a:gd name="T2" fmla="*/ 8 w 8"/>
                <a:gd name="T3" fmla="*/ 7 h 20"/>
                <a:gd name="T4" fmla="*/ 8 w 8"/>
                <a:gd name="T5" fmla="*/ 7 h 20"/>
                <a:gd name="T6" fmla="*/ 4 w 8"/>
                <a:gd name="T7" fmla="*/ 11 h 20"/>
                <a:gd name="T8" fmla="*/ 2 w 8"/>
                <a:gd name="T9" fmla="*/ 14 h 20"/>
                <a:gd name="T10" fmla="*/ 0 w 8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0">
                  <a:moveTo>
                    <a:pt x="8" y="0"/>
                  </a:moveTo>
                  <a:lnTo>
                    <a:pt x="8" y="7"/>
                  </a:lnTo>
                  <a:lnTo>
                    <a:pt x="8" y="7"/>
                  </a:lnTo>
                  <a:lnTo>
                    <a:pt x="4" y="11"/>
                  </a:lnTo>
                  <a:lnTo>
                    <a:pt x="2" y="14"/>
                  </a:lnTo>
                  <a:lnTo>
                    <a:pt x="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2" name="Freeform 52"/>
            <p:cNvSpPr>
              <a:spLocks/>
            </p:cNvSpPr>
            <p:nvPr/>
          </p:nvSpPr>
          <p:spPr bwMode="auto">
            <a:xfrm>
              <a:off x="6278563" y="2039938"/>
              <a:ext cx="14288" cy="93663"/>
            </a:xfrm>
            <a:custGeom>
              <a:avLst/>
              <a:gdLst>
                <a:gd name="T0" fmla="*/ 9 w 9"/>
                <a:gd name="T1" fmla="*/ 0 h 59"/>
                <a:gd name="T2" fmla="*/ 0 w 9"/>
                <a:gd name="T3" fmla="*/ 7 h 59"/>
                <a:gd name="T4" fmla="*/ 0 w 9"/>
                <a:gd name="T5" fmla="*/ 57 h 59"/>
                <a:gd name="T6" fmla="*/ 9 w 9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9">
                  <a:moveTo>
                    <a:pt x="9" y="0"/>
                  </a:moveTo>
                  <a:lnTo>
                    <a:pt x="0" y="7"/>
                  </a:lnTo>
                  <a:lnTo>
                    <a:pt x="0" y="57"/>
                  </a:lnTo>
                  <a:lnTo>
                    <a:pt x="9" y="5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3" name="Freeform 53"/>
            <p:cNvSpPr>
              <a:spLocks/>
            </p:cNvSpPr>
            <p:nvPr/>
          </p:nvSpPr>
          <p:spPr bwMode="auto">
            <a:xfrm>
              <a:off x="6257925" y="2143125"/>
              <a:ext cx="49213" cy="4763"/>
            </a:xfrm>
            <a:custGeom>
              <a:avLst/>
              <a:gdLst>
                <a:gd name="T0" fmla="*/ 0 w 31"/>
                <a:gd name="T1" fmla="*/ 0 h 3"/>
                <a:gd name="T2" fmla="*/ 11 w 31"/>
                <a:gd name="T3" fmla="*/ 0 h 3"/>
                <a:gd name="T4" fmla="*/ 31 w 3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3">
                  <a:moveTo>
                    <a:pt x="0" y="0"/>
                  </a:moveTo>
                  <a:lnTo>
                    <a:pt x="11" y="0"/>
                  </a:lnTo>
                  <a:lnTo>
                    <a:pt x="31" y="3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4" name="Freeform 54"/>
            <p:cNvSpPr>
              <a:spLocks/>
            </p:cNvSpPr>
            <p:nvPr/>
          </p:nvSpPr>
          <p:spPr bwMode="auto">
            <a:xfrm>
              <a:off x="6257925" y="2055813"/>
              <a:ext cx="6350" cy="74613"/>
            </a:xfrm>
            <a:custGeom>
              <a:avLst/>
              <a:gdLst>
                <a:gd name="T0" fmla="*/ 0 w 4"/>
                <a:gd name="T1" fmla="*/ 2 h 47"/>
                <a:gd name="T2" fmla="*/ 4 w 4"/>
                <a:gd name="T3" fmla="*/ 0 h 47"/>
                <a:gd name="T4" fmla="*/ 4 w 4"/>
                <a:gd name="T5" fmla="*/ 47 h 47"/>
                <a:gd name="T6" fmla="*/ 0 w 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7">
                  <a:moveTo>
                    <a:pt x="0" y="2"/>
                  </a:moveTo>
                  <a:lnTo>
                    <a:pt x="4" y="0"/>
                  </a:lnTo>
                  <a:lnTo>
                    <a:pt x="4" y="47"/>
                  </a:lnTo>
                  <a:lnTo>
                    <a:pt x="0" y="47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5" name="Freeform 55"/>
            <p:cNvSpPr>
              <a:spLocks/>
            </p:cNvSpPr>
            <p:nvPr/>
          </p:nvSpPr>
          <p:spPr bwMode="auto">
            <a:xfrm>
              <a:off x="6588125" y="2030413"/>
              <a:ext cx="100013" cy="120650"/>
            </a:xfrm>
            <a:custGeom>
              <a:avLst/>
              <a:gdLst>
                <a:gd name="T0" fmla="*/ 63 w 63"/>
                <a:gd name="T1" fmla="*/ 69 h 76"/>
                <a:gd name="T2" fmla="*/ 63 w 63"/>
                <a:gd name="T3" fmla="*/ 71 h 76"/>
                <a:gd name="T4" fmla="*/ 63 w 63"/>
                <a:gd name="T5" fmla="*/ 71 h 76"/>
                <a:gd name="T6" fmla="*/ 61 w 63"/>
                <a:gd name="T7" fmla="*/ 74 h 76"/>
                <a:gd name="T8" fmla="*/ 58 w 63"/>
                <a:gd name="T9" fmla="*/ 76 h 76"/>
                <a:gd name="T10" fmla="*/ 5 w 63"/>
                <a:gd name="T11" fmla="*/ 76 h 76"/>
                <a:gd name="T12" fmla="*/ 5 w 63"/>
                <a:gd name="T13" fmla="*/ 76 h 76"/>
                <a:gd name="T14" fmla="*/ 2 w 63"/>
                <a:gd name="T15" fmla="*/ 74 h 76"/>
                <a:gd name="T16" fmla="*/ 0 w 63"/>
                <a:gd name="T17" fmla="*/ 71 h 76"/>
                <a:gd name="T18" fmla="*/ 0 w 63"/>
                <a:gd name="T19" fmla="*/ 69 h 76"/>
                <a:gd name="T20" fmla="*/ 12 w 63"/>
                <a:gd name="T21" fmla="*/ 69 h 76"/>
                <a:gd name="T22" fmla="*/ 12 w 63"/>
                <a:gd name="T23" fmla="*/ 69 h 76"/>
                <a:gd name="T24" fmla="*/ 14 w 63"/>
                <a:gd name="T25" fmla="*/ 67 h 76"/>
                <a:gd name="T26" fmla="*/ 14 w 63"/>
                <a:gd name="T27" fmla="*/ 65 h 76"/>
                <a:gd name="T28" fmla="*/ 12 w 63"/>
                <a:gd name="T29" fmla="*/ 62 h 76"/>
                <a:gd name="T30" fmla="*/ 12 w 63"/>
                <a:gd name="T31" fmla="*/ 62 h 76"/>
                <a:gd name="T32" fmla="*/ 11 w 63"/>
                <a:gd name="T33" fmla="*/ 60 h 76"/>
                <a:gd name="T34" fmla="*/ 9 w 63"/>
                <a:gd name="T35" fmla="*/ 60 h 76"/>
                <a:gd name="T36" fmla="*/ 0 w 63"/>
                <a:gd name="T37" fmla="*/ 60 h 76"/>
                <a:gd name="T38" fmla="*/ 0 w 63"/>
                <a:gd name="T39" fmla="*/ 7 h 76"/>
                <a:gd name="T40" fmla="*/ 0 w 63"/>
                <a:gd name="T41" fmla="*/ 7 h 76"/>
                <a:gd name="T42" fmla="*/ 2 w 63"/>
                <a:gd name="T43" fmla="*/ 4 h 76"/>
                <a:gd name="T44" fmla="*/ 5 w 63"/>
                <a:gd name="T45" fmla="*/ 2 h 76"/>
                <a:gd name="T46" fmla="*/ 5 w 63"/>
                <a:gd name="T47" fmla="*/ 2 h 76"/>
                <a:gd name="T48" fmla="*/ 12 w 63"/>
                <a:gd name="T49" fmla="*/ 0 h 76"/>
                <a:gd name="T50" fmla="*/ 32 w 63"/>
                <a:gd name="T51" fmla="*/ 0 h 76"/>
                <a:gd name="T52" fmla="*/ 32 w 63"/>
                <a:gd name="T53" fmla="*/ 0 h 76"/>
                <a:gd name="T54" fmla="*/ 50 w 63"/>
                <a:gd name="T55" fmla="*/ 0 h 76"/>
                <a:gd name="T56" fmla="*/ 58 w 63"/>
                <a:gd name="T57" fmla="*/ 2 h 76"/>
                <a:gd name="T58" fmla="*/ 58 w 63"/>
                <a:gd name="T59" fmla="*/ 2 h 76"/>
                <a:gd name="T60" fmla="*/ 61 w 63"/>
                <a:gd name="T61" fmla="*/ 4 h 76"/>
                <a:gd name="T62" fmla="*/ 63 w 63"/>
                <a:gd name="T63" fmla="*/ 7 h 76"/>
                <a:gd name="T64" fmla="*/ 63 w 63"/>
                <a:gd name="T65" fmla="*/ 60 h 76"/>
                <a:gd name="T66" fmla="*/ 54 w 63"/>
                <a:gd name="T67" fmla="*/ 60 h 76"/>
                <a:gd name="T68" fmla="*/ 54 w 63"/>
                <a:gd name="T69" fmla="*/ 60 h 76"/>
                <a:gd name="T70" fmla="*/ 52 w 63"/>
                <a:gd name="T71" fmla="*/ 60 h 76"/>
                <a:gd name="T72" fmla="*/ 50 w 63"/>
                <a:gd name="T73" fmla="*/ 62 h 76"/>
                <a:gd name="T74" fmla="*/ 49 w 63"/>
                <a:gd name="T75" fmla="*/ 65 h 76"/>
                <a:gd name="T76" fmla="*/ 49 w 63"/>
                <a:gd name="T77" fmla="*/ 65 h 76"/>
                <a:gd name="T78" fmla="*/ 50 w 63"/>
                <a:gd name="T79" fmla="*/ 67 h 76"/>
                <a:gd name="T80" fmla="*/ 52 w 63"/>
                <a:gd name="T81" fmla="*/ 69 h 76"/>
                <a:gd name="T82" fmla="*/ 63 w 63"/>
                <a:gd name="T83" fmla="*/ 6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3" h="76">
                  <a:moveTo>
                    <a:pt x="63" y="69"/>
                  </a:moveTo>
                  <a:lnTo>
                    <a:pt x="63" y="71"/>
                  </a:lnTo>
                  <a:lnTo>
                    <a:pt x="63" y="71"/>
                  </a:lnTo>
                  <a:lnTo>
                    <a:pt x="61" y="74"/>
                  </a:lnTo>
                  <a:lnTo>
                    <a:pt x="58" y="76"/>
                  </a:lnTo>
                  <a:lnTo>
                    <a:pt x="5" y="76"/>
                  </a:lnTo>
                  <a:lnTo>
                    <a:pt x="5" y="76"/>
                  </a:lnTo>
                  <a:lnTo>
                    <a:pt x="2" y="74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12" y="69"/>
                  </a:lnTo>
                  <a:lnTo>
                    <a:pt x="12" y="69"/>
                  </a:lnTo>
                  <a:lnTo>
                    <a:pt x="14" y="67"/>
                  </a:lnTo>
                  <a:lnTo>
                    <a:pt x="14" y="65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1" y="60"/>
                  </a:lnTo>
                  <a:lnTo>
                    <a:pt x="9" y="60"/>
                  </a:lnTo>
                  <a:lnTo>
                    <a:pt x="0" y="60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1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50" y="0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61" y="4"/>
                  </a:lnTo>
                  <a:lnTo>
                    <a:pt x="63" y="7"/>
                  </a:lnTo>
                  <a:lnTo>
                    <a:pt x="63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2" y="60"/>
                  </a:lnTo>
                  <a:lnTo>
                    <a:pt x="50" y="62"/>
                  </a:lnTo>
                  <a:lnTo>
                    <a:pt x="49" y="65"/>
                  </a:lnTo>
                  <a:lnTo>
                    <a:pt x="49" y="65"/>
                  </a:lnTo>
                  <a:lnTo>
                    <a:pt x="50" y="67"/>
                  </a:lnTo>
                  <a:lnTo>
                    <a:pt x="52" y="69"/>
                  </a:lnTo>
                  <a:lnTo>
                    <a:pt x="63" y="69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6" name="Freeform 56"/>
            <p:cNvSpPr>
              <a:spLocks/>
            </p:cNvSpPr>
            <p:nvPr/>
          </p:nvSpPr>
          <p:spPr bwMode="auto">
            <a:xfrm>
              <a:off x="6602413" y="2108200"/>
              <a:ext cx="74613" cy="14288"/>
            </a:xfrm>
            <a:custGeom>
              <a:avLst/>
              <a:gdLst>
                <a:gd name="T0" fmla="*/ 0 w 47"/>
                <a:gd name="T1" fmla="*/ 0 h 9"/>
                <a:gd name="T2" fmla="*/ 5 w 47"/>
                <a:gd name="T3" fmla="*/ 0 h 9"/>
                <a:gd name="T4" fmla="*/ 11 w 47"/>
                <a:gd name="T5" fmla="*/ 9 h 9"/>
                <a:gd name="T6" fmla="*/ 34 w 47"/>
                <a:gd name="T7" fmla="*/ 9 h 9"/>
                <a:gd name="T8" fmla="*/ 34 w 47"/>
                <a:gd name="T9" fmla="*/ 9 h 9"/>
                <a:gd name="T10" fmla="*/ 40 w 47"/>
                <a:gd name="T11" fmla="*/ 0 h 9"/>
                <a:gd name="T12" fmla="*/ 47 w 47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9">
                  <a:moveTo>
                    <a:pt x="0" y="0"/>
                  </a:moveTo>
                  <a:lnTo>
                    <a:pt x="5" y="0"/>
                  </a:lnTo>
                  <a:lnTo>
                    <a:pt x="11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40" y="0"/>
                  </a:lnTo>
                  <a:lnTo>
                    <a:pt x="47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7" name="Line 57"/>
            <p:cNvSpPr>
              <a:spLocks noChangeShapeType="1"/>
            </p:cNvSpPr>
            <p:nvPr/>
          </p:nvSpPr>
          <p:spPr bwMode="auto">
            <a:xfrm>
              <a:off x="6624638" y="2108200"/>
              <a:ext cx="26988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8" name="Line 58"/>
            <p:cNvSpPr>
              <a:spLocks noChangeShapeType="1"/>
            </p:cNvSpPr>
            <p:nvPr/>
          </p:nvSpPr>
          <p:spPr bwMode="auto">
            <a:xfrm>
              <a:off x="6619875" y="2097088"/>
              <a:ext cx="36513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9" name="Line 59"/>
            <p:cNvSpPr>
              <a:spLocks noChangeShapeType="1"/>
            </p:cNvSpPr>
            <p:nvPr/>
          </p:nvSpPr>
          <p:spPr bwMode="auto">
            <a:xfrm>
              <a:off x="6630988" y="2136775"/>
              <a:ext cx="14288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0" name="Freeform 60"/>
            <p:cNvSpPr>
              <a:spLocks/>
            </p:cNvSpPr>
            <p:nvPr/>
          </p:nvSpPr>
          <p:spPr bwMode="auto">
            <a:xfrm>
              <a:off x="6602413" y="2047875"/>
              <a:ext cx="74613" cy="34925"/>
            </a:xfrm>
            <a:custGeom>
              <a:avLst/>
              <a:gdLst>
                <a:gd name="T0" fmla="*/ 0 w 47"/>
                <a:gd name="T1" fmla="*/ 0 h 22"/>
                <a:gd name="T2" fmla="*/ 0 w 47"/>
                <a:gd name="T3" fmla="*/ 16 h 22"/>
                <a:gd name="T4" fmla="*/ 0 w 47"/>
                <a:gd name="T5" fmla="*/ 16 h 22"/>
                <a:gd name="T6" fmla="*/ 0 w 47"/>
                <a:gd name="T7" fmla="*/ 18 h 22"/>
                <a:gd name="T8" fmla="*/ 3 w 47"/>
                <a:gd name="T9" fmla="*/ 20 h 22"/>
                <a:gd name="T10" fmla="*/ 3 w 47"/>
                <a:gd name="T11" fmla="*/ 20 h 22"/>
                <a:gd name="T12" fmla="*/ 11 w 47"/>
                <a:gd name="T13" fmla="*/ 22 h 22"/>
                <a:gd name="T14" fmla="*/ 23 w 47"/>
                <a:gd name="T15" fmla="*/ 22 h 22"/>
                <a:gd name="T16" fmla="*/ 23 w 47"/>
                <a:gd name="T17" fmla="*/ 22 h 22"/>
                <a:gd name="T18" fmla="*/ 36 w 47"/>
                <a:gd name="T19" fmla="*/ 22 h 22"/>
                <a:gd name="T20" fmla="*/ 41 w 47"/>
                <a:gd name="T21" fmla="*/ 20 h 22"/>
                <a:gd name="T22" fmla="*/ 41 w 47"/>
                <a:gd name="T23" fmla="*/ 20 h 22"/>
                <a:gd name="T24" fmla="*/ 45 w 47"/>
                <a:gd name="T25" fmla="*/ 18 h 22"/>
                <a:gd name="T26" fmla="*/ 47 w 47"/>
                <a:gd name="T27" fmla="*/ 16 h 22"/>
                <a:gd name="T28" fmla="*/ 47 w 47"/>
                <a:gd name="T29" fmla="*/ 0 h 22"/>
                <a:gd name="T30" fmla="*/ 0 w 47"/>
                <a:gd name="T3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22">
                  <a:moveTo>
                    <a:pt x="0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11" y="22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36" y="22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5" y="18"/>
                  </a:lnTo>
                  <a:lnTo>
                    <a:pt x="47" y="16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1" name="Freeform 61"/>
            <p:cNvSpPr>
              <a:spLocks/>
            </p:cNvSpPr>
            <p:nvPr/>
          </p:nvSpPr>
          <p:spPr bwMode="auto">
            <a:xfrm>
              <a:off x="6567488" y="2047875"/>
              <a:ext cx="20638" cy="34925"/>
            </a:xfrm>
            <a:custGeom>
              <a:avLst/>
              <a:gdLst>
                <a:gd name="T0" fmla="*/ 13 w 13"/>
                <a:gd name="T1" fmla="*/ 22 h 22"/>
                <a:gd name="T2" fmla="*/ 0 w 13"/>
                <a:gd name="T3" fmla="*/ 16 h 22"/>
                <a:gd name="T4" fmla="*/ 0 w 13"/>
                <a:gd name="T5" fmla="*/ 16 h 22"/>
                <a:gd name="T6" fmla="*/ 0 w 13"/>
                <a:gd name="T7" fmla="*/ 14 h 22"/>
                <a:gd name="T8" fmla="*/ 0 w 13"/>
                <a:gd name="T9" fmla="*/ 2 h 22"/>
                <a:gd name="T10" fmla="*/ 0 w 13"/>
                <a:gd name="T11" fmla="*/ 2 h 22"/>
                <a:gd name="T12" fmla="*/ 2 w 13"/>
                <a:gd name="T13" fmla="*/ 0 h 22"/>
                <a:gd name="T14" fmla="*/ 6 w 1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2">
                  <a:moveTo>
                    <a:pt x="13" y="22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2" name="Freeform 62"/>
            <p:cNvSpPr>
              <a:spLocks/>
            </p:cNvSpPr>
            <p:nvPr/>
          </p:nvSpPr>
          <p:spPr bwMode="auto">
            <a:xfrm>
              <a:off x="6688138" y="2047875"/>
              <a:ext cx="20638" cy="34925"/>
            </a:xfrm>
            <a:custGeom>
              <a:avLst/>
              <a:gdLst>
                <a:gd name="T0" fmla="*/ 0 w 13"/>
                <a:gd name="T1" fmla="*/ 22 h 22"/>
                <a:gd name="T2" fmla="*/ 13 w 13"/>
                <a:gd name="T3" fmla="*/ 16 h 22"/>
                <a:gd name="T4" fmla="*/ 13 w 13"/>
                <a:gd name="T5" fmla="*/ 16 h 22"/>
                <a:gd name="T6" fmla="*/ 13 w 13"/>
                <a:gd name="T7" fmla="*/ 14 h 22"/>
                <a:gd name="T8" fmla="*/ 13 w 13"/>
                <a:gd name="T9" fmla="*/ 2 h 22"/>
                <a:gd name="T10" fmla="*/ 13 w 13"/>
                <a:gd name="T11" fmla="*/ 2 h 22"/>
                <a:gd name="T12" fmla="*/ 13 w 13"/>
                <a:gd name="T13" fmla="*/ 0 h 22"/>
                <a:gd name="T14" fmla="*/ 7 w 1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2">
                  <a:moveTo>
                    <a:pt x="0" y="22"/>
                  </a:moveTo>
                  <a:lnTo>
                    <a:pt x="13" y="16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7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3" name="Freeform 63"/>
            <p:cNvSpPr>
              <a:spLocks/>
            </p:cNvSpPr>
            <p:nvPr/>
          </p:nvSpPr>
          <p:spPr bwMode="auto">
            <a:xfrm>
              <a:off x="6592888" y="2151063"/>
              <a:ext cx="23813" cy="11113"/>
            </a:xfrm>
            <a:custGeom>
              <a:avLst/>
              <a:gdLst>
                <a:gd name="T0" fmla="*/ 0 w 15"/>
                <a:gd name="T1" fmla="*/ 0 h 7"/>
                <a:gd name="T2" fmla="*/ 0 w 15"/>
                <a:gd name="T3" fmla="*/ 6 h 7"/>
                <a:gd name="T4" fmla="*/ 0 w 15"/>
                <a:gd name="T5" fmla="*/ 6 h 7"/>
                <a:gd name="T6" fmla="*/ 0 w 15"/>
                <a:gd name="T7" fmla="*/ 7 h 7"/>
                <a:gd name="T8" fmla="*/ 2 w 15"/>
                <a:gd name="T9" fmla="*/ 7 h 7"/>
                <a:gd name="T10" fmla="*/ 13 w 15"/>
                <a:gd name="T11" fmla="*/ 7 h 7"/>
                <a:gd name="T12" fmla="*/ 13 w 15"/>
                <a:gd name="T13" fmla="*/ 7 h 7"/>
                <a:gd name="T14" fmla="*/ 15 w 15"/>
                <a:gd name="T15" fmla="*/ 7 h 7"/>
                <a:gd name="T16" fmla="*/ 15 w 15"/>
                <a:gd name="T17" fmla="*/ 6 h 7"/>
                <a:gd name="T18" fmla="*/ 15 w 15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4" name="Freeform 64"/>
            <p:cNvSpPr>
              <a:spLocks/>
            </p:cNvSpPr>
            <p:nvPr/>
          </p:nvSpPr>
          <p:spPr bwMode="auto">
            <a:xfrm>
              <a:off x="6659563" y="2151063"/>
              <a:ext cx="22225" cy="11113"/>
            </a:xfrm>
            <a:custGeom>
              <a:avLst/>
              <a:gdLst>
                <a:gd name="T0" fmla="*/ 0 w 14"/>
                <a:gd name="T1" fmla="*/ 0 h 7"/>
                <a:gd name="T2" fmla="*/ 0 w 14"/>
                <a:gd name="T3" fmla="*/ 6 h 7"/>
                <a:gd name="T4" fmla="*/ 0 w 14"/>
                <a:gd name="T5" fmla="*/ 6 h 7"/>
                <a:gd name="T6" fmla="*/ 0 w 14"/>
                <a:gd name="T7" fmla="*/ 7 h 7"/>
                <a:gd name="T8" fmla="*/ 2 w 14"/>
                <a:gd name="T9" fmla="*/ 7 h 7"/>
                <a:gd name="T10" fmla="*/ 13 w 14"/>
                <a:gd name="T11" fmla="*/ 7 h 7"/>
                <a:gd name="T12" fmla="*/ 13 w 14"/>
                <a:gd name="T13" fmla="*/ 7 h 7"/>
                <a:gd name="T14" fmla="*/ 14 w 14"/>
                <a:gd name="T15" fmla="*/ 7 h 7"/>
                <a:gd name="T16" fmla="*/ 14 w 14"/>
                <a:gd name="T17" fmla="*/ 6 h 7"/>
                <a:gd name="T18" fmla="*/ 14 w 14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5" name="Freeform 65"/>
            <p:cNvSpPr>
              <a:spLocks/>
            </p:cNvSpPr>
            <p:nvPr/>
          </p:nvSpPr>
          <p:spPr bwMode="auto">
            <a:xfrm>
              <a:off x="6545263" y="2005013"/>
              <a:ext cx="142875" cy="134938"/>
            </a:xfrm>
            <a:custGeom>
              <a:avLst/>
              <a:gdLst>
                <a:gd name="T0" fmla="*/ 90 w 90"/>
                <a:gd name="T1" fmla="*/ 9 h 85"/>
                <a:gd name="T2" fmla="*/ 90 w 90"/>
                <a:gd name="T3" fmla="*/ 0 h 85"/>
                <a:gd name="T4" fmla="*/ 27 w 90"/>
                <a:gd name="T5" fmla="*/ 0 h 85"/>
                <a:gd name="T6" fmla="*/ 0 w 90"/>
                <a:gd name="T7" fmla="*/ 27 h 85"/>
                <a:gd name="T8" fmla="*/ 0 w 90"/>
                <a:gd name="T9" fmla="*/ 85 h 85"/>
                <a:gd name="T10" fmla="*/ 14 w 90"/>
                <a:gd name="T11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85">
                  <a:moveTo>
                    <a:pt x="90" y="9"/>
                  </a:moveTo>
                  <a:lnTo>
                    <a:pt x="90" y="0"/>
                  </a:lnTo>
                  <a:lnTo>
                    <a:pt x="27" y="0"/>
                  </a:lnTo>
                  <a:lnTo>
                    <a:pt x="0" y="27"/>
                  </a:lnTo>
                  <a:lnTo>
                    <a:pt x="0" y="85"/>
                  </a:lnTo>
                  <a:lnTo>
                    <a:pt x="14" y="8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6" name="Freeform 66"/>
            <p:cNvSpPr>
              <a:spLocks/>
            </p:cNvSpPr>
            <p:nvPr/>
          </p:nvSpPr>
          <p:spPr bwMode="auto">
            <a:xfrm>
              <a:off x="6556375" y="2151063"/>
              <a:ext cx="17463" cy="11113"/>
            </a:xfrm>
            <a:custGeom>
              <a:avLst/>
              <a:gdLst>
                <a:gd name="T0" fmla="*/ 0 w 11"/>
                <a:gd name="T1" fmla="*/ 0 h 7"/>
                <a:gd name="T2" fmla="*/ 0 w 11"/>
                <a:gd name="T3" fmla="*/ 6 h 7"/>
                <a:gd name="T4" fmla="*/ 0 w 11"/>
                <a:gd name="T5" fmla="*/ 6 h 7"/>
                <a:gd name="T6" fmla="*/ 0 w 11"/>
                <a:gd name="T7" fmla="*/ 7 h 7"/>
                <a:gd name="T8" fmla="*/ 2 w 11"/>
                <a:gd name="T9" fmla="*/ 7 h 7"/>
                <a:gd name="T10" fmla="*/ 9 w 11"/>
                <a:gd name="T11" fmla="*/ 7 h 7"/>
                <a:gd name="T12" fmla="*/ 9 w 11"/>
                <a:gd name="T13" fmla="*/ 7 h 7"/>
                <a:gd name="T14" fmla="*/ 11 w 11"/>
                <a:gd name="T15" fmla="*/ 7 h 7"/>
                <a:gd name="T16" fmla="*/ 11 w 11"/>
                <a:gd name="T17" fmla="*/ 6 h 7"/>
                <a:gd name="T18" fmla="*/ 11 w 11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1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7" name="Freeform 67"/>
            <p:cNvSpPr>
              <a:spLocks/>
            </p:cNvSpPr>
            <p:nvPr/>
          </p:nvSpPr>
          <p:spPr bwMode="auto">
            <a:xfrm>
              <a:off x="6550025" y="2139950"/>
              <a:ext cx="23813" cy="11113"/>
            </a:xfrm>
            <a:custGeom>
              <a:avLst/>
              <a:gdLst>
                <a:gd name="T0" fmla="*/ 15 w 15"/>
                <a:gd name="T1" fmla="*/ 7 h 7"/>
                <a:gd name="T2" fmla="*/ 0 w 15"/>
                <a:gd name="T3" fmla="*/ 7 h 7"/>
                <a:gd name="T4" fmla="*/ 0 w 15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7">
                  <a:moveTo>
                    <a:pt x="15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8" name="Line 68"/>
            <p:cNvSpPr>
              <a:spLocks noChangeShapeType="1"/>
            </p:cNvSpPr>
            <p:nvPr/>
          </p:nvSpPr>
          <p:spPr bwMode="auto">
            <a:xfrm>
              <a:off x="6588125" y="2008188"/>
              <a:ext cx="0" cy="11113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9" name="Freeform 69"/>
            <p:cNvSpPr>
              <a:spLocks/>
            </p:cNvSpPr>
            <p:nvPr/>
          </p:nvSpPr>
          <p:spPr bwMode="auto">
            <a:xfrm>
              <a:off x="5969000" y="2082800"/>
              <a:ext cx="71438" cy="14288"/>
            </a:xfrm>
            <a:custGeom>
              <a:avLst/>
              <a:gdLst>
                <a:gd name="T0" fmla="*/ 0 w 45"/>
                <a:gd name="T1" fmla="*/ 9 h 9"/>
                <a:gd name="T2" fmla="*/ 0 w 45"/>
                <a:gd name="T3" fmla="*/ 9 h 9"/>
                <a:gd name="T4" fmla="*/ 29 w 45"/>
                <a:gd name="T5" fmla="*/ 9 h 9"/>
                <a:gd name="T6" fmla="*/ 29 w 45"/>
                <a:gd name="T7" fmla="*/ 9 h 9"/>
                <a:gd name="T8" fmla="*/ 36 w 45"/>
                <a:gd name="T9" fmla="*/ 7 h 9"/>
                <a:gd name="T10" fmla="*/ 41 w 45"/>
                <a:gd name="T11" fmla="*/ 5 h 9"/>
                <a:gd name="T12" fmla="*/ 43 w 45"/>
                <a:gd name="T13" fmla="*/ 3 h 9"/>
                <a:gd name="T14" fmla="*/ 45 w 4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9">
                  <a:moveTo>
                    <a:pt x="0" y="9"/>
                  </a:moveTo>
                  <a:lnTo>
                    <a:pt x="0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36" y="7"/>
                  </a:lnTo>
                  <a:lnTo>
                    <a:pt x="41" y="5"/>
                  </a:lnTo>
                  <a:lnTo>
                    <a:pt x="43" y="3"/>
                  </a:lnTo>
                  <a:lnTo>
                    <a:pt x="45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0" name="Freeform 70"/>
            <p:cNvSpPr>
              <a:spLocks/>
            </p:cNvSpPr>
            <p:nvPr/>
          </p:nvSpPr>
          <p:spPr bwMode="auto">
            <a:xfrm>
              <a:off x="5969000" y="2136775"/>
              <a:ext cx="168275" cy="17463"/>
            </a:xfrm>
            <a:custGeom>
              <a:avLst/>
              <a:gdLst>
                <a:gd name="T0" fmla="*/ 0 w 106"/>
                <a:gd name="T1" fmla="*/ 0 h 11"/>
                <a:gd name="T2" fmla="*/ 34 w 106"/>
                <a:gd name="T3" fmla="*/ 0 h 11"/>
                <a:gd name="T4" fmla="*/ 34 w 106"/>
                <a:gd name="T5" fmla="*/ 0 h 11"/>
                <a:gd name="T6" fmla="*/ 38 w 106"/>
                <a:gd name="T7" fmla="*/ 5 h 11"/>
                <a:gd name="T8" fmla="*/ 45 w 106"/>
                <a:gd name="T9" fmla="*/ 7 h 11"/>
                <a:gd name="T10" fmla="*/ 50 w 106"/>
                <a:gd name="T11" fmla="*/ 9 h 11"/>
                <a:gd name="T12" fmla="*/ 56 w 106"/>
                <a:gd name="T13" fmla="*/ 11 h 11"/>
                <a:gd name="T14" fmla="*/ 56 w 106"/>
                <a:gd name="T15" fmla="*/ 11 h 11"/>
                <a:gd name="T16" fmla="*/ 61 w 106"/>
                <a:gd name="T17" fmla="*/ 9 h 11"/>
                <a:gd name="T18" fmla="*/ 66 w 106"/>
                <a:gd name="T19" fmla="*/ 7 h 11"/>
                <a:gd name="T20" fmla="*/ 75 w 106"/>
                <a:gd name="T21" fmla="*/ 0 h 11"/>
                <a:gd name="T22" fmla="*/ 75 w 106"/>
                <a:gd name="T23" fmla="*/ 0 h 11"/>
                <a:gd name="T24" fmla="*/ 106 w 106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11">
                  <a:moveTo>
                    <a:pt x="0" y="0"/>
                  </a:moveTo>
                  <a:lnTo>
                    <a:pt x="34" y="0"/>
                  </a:lnTo>
                  <a:lnTo>
                    <a:pt x="34" y="0"/>
                  </a:lnTo>
                  <a:lnTo>
                    <a:pt x="38" y="5"/>
                  </a:lnTo>
                  <a:lnTo>
                    <a:pt x="45" y="7"/>
                  </a:lnTo>
                  <a:lnTo>
                    <a:pt x="50" y="9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61" y="9"/>
                  </a:lnTo>
                  <a:lnTo>
                    <a:pt x="66" y="7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106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1" name="Line 71"/>
            <p:cNvSpPr>
              <a:spLocks noChangeShapeType="1"/>
            </p:cNvSpPr>
            <p:nvPr/>
          </p:nvSpPr>
          <p:spPr bwMode="auto">
            <a:xfrm>
              <a:off x="6016625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2" name="Line 72"/>
            <p:cNvSpPr>
              <a:spLocks noChangeShapeType="1"/>
            </p:cNvSpPr>
            <p:nvPr/>
          </p:nvSpPr>
          <p:spPr bwMode="auto">
            <a:xfrm>
              <a:off x="6005513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3" name="Freeform 73"/>
            <p:cNvSpPr>
              <a:spLocks/>
            </p:cNvSpPr>
            <p:nvPr/>
          </p:nvSpPr>
          <p:spPr bwMode="auto">
            <a:xfrm>
              <a:off x="6030913" y="2058988"/>
              <a:ext cx="46038" cy="23813"/>
            </a:xfrm>
            <a:custGeom>
              <a:avLst/>
              <a:gdLst>
                <a:gd name="T0" fmla="*/ 22 w 29"/>
                <a:gd name="T1" fmla="*/ 15 h 15"/>
                <a:gd name="T2" fmla="*/ 8 w 29"/>
                <a:gd name="T3" fmla="*/ 15 h 15"/>
                <a:gd name="T4" fmla="*/ 8 w 29"/>
                <a:gd name="T5" fmla="*/ 15 h 15"/>
                <a:gd name="T6" fmla="*/ 6 w 29"/>
                <a:gd name="T7" fmla="*/ 15 h 15"/>
                <a:gd name="T8" fmla="*/ 2 w 29"/>
                <a:gd name="T9" fmla="*/ 13 h 15"/>
                <a:gd name="T10" fmla="*/ 0 w 29"/>
                <a:gd name="T11" fmla="*/ 9 h 15"/>
                <a:gd name="T12" fmla="*/ 0 w 29"/>
                <a:gd name="T13" fmla="*/ 7 h 15"/>
                <a:gd name="T14" fmla="*/ 0 w 29"/>
                <a:gd name="T15" fmla="*/ 7 h 15"/>
                <a:gd name="T16" fmla="*/ 0 w 29"/>
                <a:gd name="T17" fmla="*/ 4 h 15"/>
                <a:gd name="T18" fmla="*/ 2 w 29"/>
                <a:gd name="T19" fmla="*/ 2 h 15"/>
                <a:gd name="T20" fmla="*/ 6 w 29"/>
                <a:gd name="T21" fmla="*/ 0 h 15"/>
                <a:gd name="T22" fmla="*/ 8 w 29"/>
                <a:gd name="T23" fmla="*/ 0 h 15"/>
                <a:gd name="T24" fmla="*/ 22 w 29"/>
                <a:gd name="T25" fmla="*/ 0 h 15"/>
                <a:gd name="T26" fmla="*/ 22 w 29"/>
                <a:gd name="T27" fmla="*/ 0 h 15"/>
                <a:gd name="T28" fmla="*/ 26 w 29"/>
                <a:gd name="T29" fmla="*/ 0 h 15"/>
                <a:gd name="T30" fmla="*/ 27 w 29"/>
                <a:gd name="T31" fmla="*/ 2 h 15"/>
                <a:gd name="T32" fmla="*/ 29 w 29"/>
                <a:gd name="T33" fmla="*/ 4 h 15"/>
                <a:gd name="T34" fmla="*/ 29 w 29"/>
                <a:gd name="T35" fmla="*/ 7 h 15"/>
                <a:gd name="T36" fmla="*/ 29 w 29"/>
                <a:gd name="T37" fmla="*/ 7 h 15"/>
                <a:gd name="T38" fmla="*/ 29 w 29"/>
                <a:gd name="T39" fmla="*/ 9 h 15"/>
                <a:gd name="T40" fmla="*/ 27 w 29"/>
                <a:gd name="T41" fmla="*/ 13 h 15"/>
                <a:gd name="T42" fmla="*/ 26 w 29"/>
                <a:gd name="T43" fmla="*/ 15 h 15"/>
                <a:gd name="T44" fmla="*/ 22 w 29"/>
                <a:gd name="T45" fmla="*/ 15 h 15"/>
                <a:gd name="T46" fmla="*/ 22 w 29"/>
                <a:gd name="T4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15">
                  <a:moveTo>
                    <a:pt x="22" y="15"/>
                  </a:moveTo>
                  <a:lnTo>
                    <a:pt x="8" y="15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2" y="13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27" y="2"/>
                  </a:lnTo>
                  <a:lnTo>
                    <a:pt x="29" y="4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9"/>
                  </a:lnTo>
                  <a:lnTo>
                    <a:pt x="27" y="13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22" y="15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4" name="Freeform 74"/>
            <p:cNvSpPr>
              <a:spLocks/>
            </p:cNvSpPr>
            <p:nvPr/>
          </p:nvSpPr>
          <p:spPr bwMode="auto">
            <a:xfrm>
              <a:off x="6048375" y="2070100"/>
              <a:ext cx="14288" cy="0"/>
            </a:xfrm>
            <a:custGeom>
              <a:avLst/>
              <a:gdLst>
                <a:gd name="T0" fmla="*/ 0 w 9"/>
                <a:gd name="T1" fmla="*/ 0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0" y="0"/>
                  </a:lnTo>
                  <a:lnTo>
                    <a:pt x="9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5" name="Line 75"/>
            <p:cNvSpPr>
              <a:spLocks noChangeShapeType="1"/>
            </p:cNvSpPr>
            <p:nvPr/>
          </p:nvSpPr>
          <p:spPr bwMode="auto">
            <a:xfrm>
              <a:off x="6015038" y="2025650"/>
              <a:ext cx="79375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6" name="Freeform 76"/>
            <p:cNvSpPr>
              <a:spLocks/>
            </p:cNvSpPr>
            <p:nvPr/>
          </p:nvSpPr>
          <p:spPr bwMode="auto">
            <a:xfrm>
              <a:off x="6048375" y="2012950"/>
              <a:ext cx="11113" cy="46038"/>
            </a:xfrm>
            <a:custGeom>
              <a:avLst/>
              <a:gdLst>
                <a:gd name="T0" fmla="*/ 0 w 7"/>
                <a:gd name="T1" fmla="*/ 29 h 29"/>
                <a:gd name="T2" fmla="*/ 0 w 7"/>
                <a:gd name="T3" fmla="*/ 2 h 29"/>
                <a:gd name="T4" fmla="*/ 0 w 7"/>
                <a:gd name="T5" fmla="*/ 2 h 29"/>
                <a:gd name="T6" fmla="*/ 2 w 7"/>
                <a:gd name="T7" fmla="*/ 0 h 29"/>
                <a:gd name="T8" fmla="*/ 4 w 7"/>
                <a:gd name="T9" fmla="*/ 0 h 29"/>
                <a:gd name="T10" fmla="*/ 4 w 7"/>
                <a:gd name="T11" fmla="*/ 0 h 29"/>
                <a:gd name="T12" fmla="*/ 4 w 7"/>
                <a:gd name="T13" fmla="*/ 0 h 29"/>
                <a:gd name="T14" fmla="*/ 6 w 7"/>
                <a:gd name="T15" fmla="*/ 0 h 29"/>
                <a:gd name="T16" fmla="*/ 7 w 7"/>
                <a:gd name="T17" fmla="*/ 2 h 29"/>
                <a:gd name="T18" fmla="*/ 7 w 7"/>
                <a:gd name="T1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29">
                  <a:moveTo>
                    <a:pt x="0" y="29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2"/>
                  </a:lnTo>
                  <a:lnTo>
                    <a:pt x="7" y="2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7" name="Line 77"/>
            <p:cNvSpPr>
              <a:spLocks noChangeShapeType="1"/>
            </p:cNvSpPr>
            <p:nvPr/>
          </p:nvSpPr>
          <p:spPr bwMode="auto">
            <a:xfrm>
              <a:off x="6030913" y="2025650"/>
              <a:ext cx="12700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8" name="Line 78"/>
            <p:cNvSpPr>
              <a:spLocks noChangeShapeType="1"/>
            </p:cNvSpPr>
            <p:nvPr/>
          </p:nvSpPr>
          <p:spPr bwMode="auto">
            <a:xfrm flipH="1" flipV="1">
              <a:off x="6022975" y="2025650"/>
              <a:ext cx="14288" cy="36513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9" name="Line 79"/>
            <p:cNvSpPr>
              <a:spLocks noChangeShapeType="1"/>
            </p:cNvSpPr>
            <p:nvPr/>
          </p:nvSpPr>
          <p:spPr bwMode="auto">
            <a:xfrm flipH="1">
              <a:off x="6065838" y="2025650"/>
              <a:ext cx="11113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0" name="Line 80"/>
            <p:cNvSpPr>
              <a:spLocks noChangeShapeType="1"/>
            </p:cNvSpPr>
            <p:nvPr/>
          </p:nvSpPr>
          <p:spPr bwMode="auto">
            <a:xfrm flipV="1">
              <a:off x="6072188" y="2025650"/>
              <a:ext cx="14288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1" name="Freeform 81"/>
            <p:cNvSpPr>
              <a:spLocks/>
            </p:cNvSpPr>
            <p:nvPr/>
          </p:nvSpPr>
          <p:spPr bwMode="auto">
            <a:xfrm>
              <a:off x="6072188" y="2082800"/>
              <a:ext cx="68263" cy="14288"/>
            </a:xfrm>
            <a:custGeom>
              <a:avLst/>
              <a:gdLst>
                <a:gd name="T0" fmla="*/ 43 w 43"/>
                <a:gd name="T1" fmla="*/ 9 h 9"/>
                <a:gd name="T2" fmla="*/ 43 w 43"/>
                <a:gd name="T3" fmla="*/ 9 h 9"/>
                <a:gd name="T4" fmla="*/ 14 w 43"/>
                <a:gd name="T5" fmla="*/ 9 h 9"/>
                <a:gd name="T6" fmla="*/ 14 w 43"/>
                <a:gd name="T7" fmla="*/ 9 h 9"/>
                <a:gd name="T8" fmla="*/ 7 w 43"/>
                <a:gd name="T9" fmla="*/ 7 h 9"/>
                <a:gd name="T10" fmla="*/ 1 w 43"/>
                <a:gd name="T11" fmla="*/ 5 h 9"/>
                <a:gd name="T12" fmla="*/ 0 w 43"/>
                <a:gd name="T13" fmla="*/ 3 h 9"/>
                <a:gd name="T14" fmla="*/ 0 w 4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9">
                  <a:moveTo>
                    <a:pt x="43" y="9"/>
                  </a:moveTo>
                  <a:lnTo>
                    <a:pt x="43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7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2" name="Line 82"/>
            <p:cNvSpPr>
              <a:spLocks noChangeShapeType="1"/>
            </p:cNvSpPr>
            <p:nvPr/>
          </p:nvSpPr>
          <p:spPr bwMode="auto">
            <a:xfrm>
              <a:off x="6094413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3" name="Line 83"/>
            <p:cNvSpPr>
              <a:spLocks noChangeShapeType="1"/>
            </p:cNvSpPr>
            <p:nvPr/>
          </p:nvSpPr>
          <p:spPr bwMode="auto">
            <a:xfrm>
              <a:off x="6103938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4" name="Freeform 84"/>
            <p:cNvSpPr>
              <a:spLocks/>
            </p:cNvSpPr>
            <p:nvPr/>
          </p:nvSpPr>
          <p:spPr bwMode="auto">
            <a:xfrm>
              <a:off x="7399338" y="1820863"/>
              <a:ext cx="80963" cy="92075"/>
            </a:xfrm>
            <a:custGeom>
              <a:avLst/>
              <a:gdLst>
                <a:gd name="T0" fmla="*/ 0 w 51"/>
                <a:gd name="T1" fmla="*/ 29 h 58"/>
                <a:gd name="T2" fmla="*/ 0 w 51"/>
                <a:gd name="T3" fmla="*/ 29 h 58"/>
                <a:gd name="T4" fmla="*/ 0 w 51"/>
                <a:gd name="T5" fmla="*/ 29 h 58"/>
                <a:gd name="T6" fmla="*/ 0 w 51"/>
                <a:gd name="T7" fmla="*/ 22 h 58"/>
                <a:gd name="T8" fmla="*/ 2 w 51"/>
                <a:gd name="T9" fmla="*/ 17 h 58"/>
                <a:gd name="T10" fmla="*/ 4 w 51"/>
                <a:gd name="T11" fmla="*/ 13 h 58"/>
                <a:gd name="T12" fmla="*/ 7 w 51"/>
                <a:gd name="T13" fmla="*/ 8 h 58"/>
                <a:gd name="T14" fmla="*/ 11 w 51"/>
                <a:gd name="T15" fmla="*/ 4 h 58"/>
                <a:gd name="T16" fmla="*/ 16 w 51"/>
                <a:gd name="T17" fmla="*/ 2 h 58"/>
                <a:gd name="T18" fmla="*/ 22 w 51"/>
                <a:gd name="T19" fmla="*/ 0 h 58"/>
                <a:gd name="T20" fmla="*/ 29 w 51"/>
                <a:gd name="T21" fmla="*/ 0 h 58"/>
                <a:gd name="T22" fmla="*/ 29 w 51"/>
                <a:gd name="T23" fmla="*/ 0 h 58"/>
                <a:gd name="T24" fmla="*/ 36 w 51"/>
                <a:gd name="T25" fmla="*/ 0 h 58"/>
                <a:gd name="T26" fmla="*/ 42 w 51"/>
                <a:gd name="T27" fmla="*/ 2 h 58"/>
                <a:gd name="T28" fmla="*/ 47 w 51"/>
                <a:gd name="T29" fmla="*/ 4 h 58"/>
                <a:gd name="T30" fmla="*/ 51 w 51"/>
                <a:gd name="T31" fmla="*/ 8 h 58"/>
                <a:gd name="T32" fmla="*/ 43 w 51"/>
                <a:gd name="T33" fmla="*/ 17 h 58"/>
                <a:gd name="T34" fmla="*/ 43 w 51"/>
                <a:gd name="T35" fmla="*/ 17 h 58"/>
                <a:gd name="T36" fmla="*/ 36 w 51"/>
                <a:gd name="T37" fmla="*/ 13 h 58"/>
                <a:gd name="T38" fmla="*/ 29 w 51"/>
                <a:gd name="T39" fmla="*/ 11 h 58"/>
                <a:gd name="T40" fmla="*/ 29 w 51"/>
                <a:gd name="T41" fmla="*/ 11 h 58"/>
                <a:gd name="T42" fmla="*/ 22 w 51"/>
                <a:gd name="T43" fmla="*/ 13 h 58"/>
                <a:gd name="T44" fmla="*/ 16 w 51"/>
                <a:gd name="T45" fmla="*/ 17 h 58"/>
                <a:gd name="T46" fmla="*/ 13 w 51"/>
                <a:gd name="T47" fmla="*/ 22 h 58"/>
                <a:gd name="T48" fmla="*/ 13 w 51"/>
                <a:gd name="T49" fmla="*/ 29 h 58"/>
                <a:gd name="T50" fmla="*/ 13 w 51"/>
                <a:gd name="T51" fmla="*/ 29 h 58"/>
                <a:gd name="T52" fmla="*/ 13 w 51"/>
                <a:gd name="T53" fmla="*/ 29 h 58"/>
                <a:gd name="T54" fmla="*/ 13 w 51"/>
                <a:gd name="T55" fmla="*/ 35 h 58"/>
                <a:gd name="T56" fmla="*/ 16 w 51"/>
                <a:gd name="T57" fmla="*/ 42 h 58"/>
                <a:gd name="T58" fmla="*/ 22 w 51"/>
                <a:gd name="T59" fmla="*/ 45 h 58"/>
                <a:gd name="T60" fmla="*/ 29 w 51"/>
                <a:gd name="T61" fmla="*/ 45 h 58"/>
                <a:gd name="T62" fmla="*/ 29 w 51"/>
                <a:gd name="T63" fmla="*/ 45 h 58"/>
                <a:gd name="T64" fmla="*/ 36 w 51"/>
                <a:gd name="T65" fmla="*/ 44 h 58"/>
                <a:gd name="T66" fmla="*/ 43 w 51"/>
                <a:gd name="T67" fmla="*/ 40 h 58"/>
                <a:gd name="T68" fmla="*/ 51 w 51"/>
                <a:gd name="T69" fmla="*/ 47 h 58"/>
                <a:gd name="T70" fmla="*/ 51 w 51"/>
                <a:gd name="T71" fmla="*/ 47 h 58"/>
                <a:gd name="T72" fmla="*/ 47 w 51"/>
                <a:gd name="T73" fmla="*/ 53 h 58"/>
                <a:gd name="T74" fmla="*/ 42 w 51"/>
                <a:gd name="T75" fmla="*/ 55 h 58"/>
                <a:gd name="T76" fmla="*/ 36 w 51"/>
                <a:gd name="T77" fmla="*/ 56 h 58"/>
                <a:gd name="T78" fmla="*/ 27 w 51"/>
                <a:gd name="T79" fmla="*/ 58 h 58"/>
                <a:gd name="T80" fmla="*/ 27 w 51"/>
                <a:gd name="T81" fmla="*/ 58 h 58"/>
                <a:gd name="T82" fmla="*/ 22 w 51"/>
                <a:gd name="T83" fmla="*/ 56 h 58"/>
                <a:gd name="T84" fmla="*/ 16 w 51"/>
                <a:gd name="T85" fmla="*/ 56 h 58"/>
                <a:gd name="T86" fmla="*/ 11 w 51"/>
                <a:gd name="T87" fmla="*/ 53 h 58"/>
                <a:gd name="T88" fmla="*/ 7 w 51"/>
                <a:gd name="T89" fmla="*/ 49 h 58"/>
                <a:gd name="T90" fmla="*/ 4 w 51"/>
                <a:gd name="T91" fmla="*/ 45 h 58"/>
                <a:gd name="T92" fmla="*/ 2 w 51"/>
                <a:gd name="T93" fmla="*/ 40 h 58"/>
                <a:gd name="T94" fmla="*/ 0 w 51"/>
                <a:gd name="T95" fmla="*/ 35 h 58"/>
                <a:gd name="T96" fmla="*/ 0 w 51"/>
                <a:gd name="T97" fmla="*/ 29 h 58"/>
                <a:gd name="T98" fmla="*/ 0 w 51"/>
                <a:gd name="T9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" h="58">
                  <a:moveTo>
                    <a:pt x="0" y="29"/>
                  </a:moveTo>
                  <a:lnTo>
                    <a:pt x="0" y="29"/>
                  </a:lnTo>
                  <a:lnTo>
                    <a:pt x="0" y="29"/>
                  </a:lnTo>
                  <a:lnTo>
                    <a:pt x="0" y="22"/>
                  </a:lnTo>
                  <a:lnTo>
                    <a:pt x="2" y="17"/>
                  </a:lnTo>
                  <a:lnTo>
                    <a:pt x="4" y="13"/>
                  </a:lnTo>
                  <a:lnTo>
                    <a:pt x="7" y="8"/>
                  </a:lnTo>
                  <a:lnTo>
                    <a:pt x="11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47" y="4"/>
                  </a:lnTo>
                  <a:lnTo>
                    <a:pt x="51" y="8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36" y="13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2" y="13"/>
                  </a:lnTo>
                  <a:lnTo>
                    <a:pt x="16" y="17"/>
                  </a:lnTo>
                  <a:lnTo>
                    <a:pt x="13" y="22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6" y="42"/>
                  </a:lnTo>
                  <a:lnTo>
                    <a:pt x="22" y="45"/>
                  </a:lnTo>
                  <a:lnTo>
                    <a:pt x="29" y="45"/>
                  </a:lnTo>
                  <a:lnTo>
                    <a:pt x="29" y="45"/>
                  </a:lnTo>
                  <a:lnTo>
                    <a:pt x="36" y="44"/>
                  </a:lnTo>
                  <a:lnTo>
                    <a:pt x="43" y="40"/>
                  </a:lnTo>
                  <a:lnTo>
                    <a:pt x="51" y="47"/>
                  </a:lnTo>
                  <a:lnTo>
                    <a:pt x="51" y="47"/>
                  </a:lnTo>
                  <a:lnTo>
                    <a:pt x="47" y="53"/>
                  </a:lnTo>
                  <a:lnTo>
                    <a:pt x="42" y="55"/>
                  </a:lnTo>
                  <a:lnTo>
                    <a:pt x="36" y="56"/>
                  </a:lnTo>
                  <a:lnTo>
                    <a:pt x="27" y="58"/>
                  </a:lnTo>
                  <a:lnTo>
                    <a:pt x="27" y="58"/>
                  </a:lnTo>
                  <a:lnTo>
                    <a:pt x="22" y="56"/>
                  </a:lnTo>
                  <a:lnTo>
                    <a:pt x="16" y="56"/>
                  </a:lnTo>
                  <a:lnTo>
                    <a:pt x="11" y="53"/>
                  </a:lnTo>
                  <a:lnTo>
                    <a:pt x="7" y="49"/>
                  </a:lnTo>
                  <a:lnTo>
                    <a:pt x="4" y="45"/>
                  </a:lnTo>
                  <a:lnTo>
                    <a:pt x="2" y="40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5" name="Freeform 85"/>
            <p:cNvSpPr>
              <a:spLocks noEditPoints="1"/>
            </p:cNvSpPr>
            <p:nvPr/>
          </p:nvSpPr>
          <p:spPr bwMode="auto">
            <a:xfrm>
              <a:off x="7488238" y="1841500"/>
              <a:ext cx="74613" cy="71438"/>
            </a:xfrm>
            <a:custGeom>
              <a:avLst/>
              <a:gdLst>
                <a:gd name="T0" fmla="*/ 0 w 47"/>
                <a:gd name="T1" fmla="*/ 22 h 45"/>
                <a:gd name="T2" fmla="*/ 0 w 47"/>
                <a:gd name="T3" fmla="*/ 22 h 45"/>
                <a:gd name="T4" fmla="*/ 0 w 47"/>
                <a:gd name="T5" fmla="*/ 22 h 45"/>
                <a:gd name="T6" fmla="*/ 2 w 47"/>
                <a:gd name="T7" fmla="*/ 14 h 45"/>
                <a:gd name="T8" fmla="*/ 7 w 47"/>
                <a:gd name="T9" fmla="*/ 7 h 45"/>
                <a:gd name="T10" fmla="*/ 14 w 47"/>
                <a:gd name="T11" fmla="*/ 2 h 45"/>
                <a:gd name="T12" fmla="*/ 23 w 47"/>
                <a:gd name="T13" fmla="*/ 0 h 45"/>
                <a:gd name="T14" fmla="*/ 23 w 47"/>
                <a:gd name="T15" fmla="*/ 0 h 45"/>
                <a:gd name="T16" fmla="*/ 33 w 47"/>
                <a:gd name="T17" fmla="*/ 2 h 45"/>
                <a:gd name="T18" fmla="*/ 42 w 47"/>
                <a:gd name="T19" fmla="*/ 7 h 45"/>
                <a:gd name="T20" fmla="*/ 45 w 47"/>
                <a:gd name="T21" fmla="*/ 13 h 45"/>
                <a:gd name="T22" fmla="*/ 47 w 47"/>
                <a:gd name="T23" fmla="*/ 22 h 45"/>
                <a:gd name="T24" fmla="*/ 47 w 47"/>
                <a:gd name="T25" fmla="*/ 22 h 45"/>
                <a:gd name="T26" fmla="*/ 47 w 47"/>
                <a:gd name="T27" fmla="*/ 22 h 45"/>
                <a:gd name="T28" fmla="*/ 45 w 47"/>
                <a:gd name="T29" fmla="*/ 31 h 45"/>
                <a:gd name="T30" fmla="*/ 40 w 47"/>
                <a:gd name="T31" fmla="*/ 38 h 45"/>
                <a:gd name="T32" fmla="*/ 33 w 47"/>
                <a:gd name="T33" fmla="*/ 43 h 45"/>
                <a:gd name="T34" fmla="*/ 23 w 47"/>
                <a:gd name="T35" fmla="*/ 45 h 45"/>
                <a:gd name="T36" fmla="*/ 23 w 47"/>
                <a:gd name="T37" fmla="*/ 45 h 45"/>
                <a:gd name="T38" fmla="*/ 14 w 47"/>
                <a:gd name="T39" fmla="*/ 43 h 45"/>
                <a:gd name="T40" fmla="*/ 7 w 47"/>
                <a:gd name="T41" fmla="*/ 38 h 45"/>
                <a:gd name="T42" fmla="*/ 2 w 47"/>
                <a:gd name="T43" fmla="*/ 31 h 45"/>
                <a:gd name="T44" fmla="*/ 0 w 47"/>
                <a:gd name="T45" fmla="*/ 22 h 45"/>
                <a:gd name="T46" fmla="*/ 0 w 47"/>
                <a:gd name="T47" fmla="*/ 22 h 45"/>
                <a:gd name="T48" fmla="*/ 36 w 47"/>
                <a:gd name="T49" fmla="*/ 22 h 45"/>
                <a:gd name="T50" fmla="*/ 36 w 47"/>
                <a:gd name="T51" fmla="*/ 22 h 45"/>
                <a:gd name="T52" fmla="*/ 36 w 47"/>
                <a:gd name="T53" fmla="*/ 22 h 45"/>
                <a:gd name="T54" fmla="*/ 34 w 47"/>
                <a:gd name="T55" fmla="*/ 18 h 45"/>
                <a:gd name="T56" fmla="*/ 33 w 47"/>
                <a:gd name="T57" fmla="*/ 14 h 45"/>
                <a:gd name="T58" fmla="*/ 29 w 47"/>
                <a:gd name="T59" fmla="*/ 11 h 45"/>
                <a:gd name="T60" fmla="*/ 23 w 47"/>
                <a:gd name="T61" fmla="*/ 11 h 45"/>
                <a:gd name="T62" fmla="*/ 23 w 47"/>
                <a:gd name="T63" fmla="*/ 11 h 45"/>
                <a:gd name="T64" fmla="*/ 20 w 47"/>
                <a:gd name="T65" fmla="*/ 11 h 45"/>
                <a:gd name="T66" fmla="*/ 16 w 47"/>
                <a:gd name="T67" fmla="*/ 14 h 45"/>
                <a:gd name="T68" fmla="*/ 13 w 47"/>
                <a:gd name="T69" fmla="*/ 18 h 45"/>
                <a:gd name="T70" fmla="*/ 13 w 47"/>
                <a:gd name="T71" fmla="*/ 22 h 45"/>
                <a:gd name="T72" fmla="*/ 13 w 47"/>
                <a:gd name="T73" fmla="*/ 22 h 45"/>
                <a:gd name="T74" fmla="*/ 13 w 47"/>
                <a:gd name="T75" fmla="*/ 22 h 45"/>
                <a:gd name="T76" fmla="*/ 14 w 47"/>
                <a:gd name="T77" fmla="*/ 27 h 45"/>
                <a:gd name="T78" fmla="*/ 16 w 47"/>
                <a:gd name="T79" fmla="*/ 31 h 45"/>
                <a:gd name="T80" fmla="*/ 20 w 47"/>
                <a:gd name="T81" fmla="*/ 32 h 45"/>
                <a:gd name="T82" fmla="*/ 23 w 47"/>
                <a:gd name="T83" fmla="*/ 34 h 45"/>
                <a:gd name="T84" fmla="*/ 23 w 47"/>
                <a:gd name="T85" fmla="*/ 34 h 45"/>
                <a:gd name="T86" fmla="*/ 29 w 47"/>
                <a:gd name="T87" fmla="*/ 32 h 45"/>
                <a:gd name="T88" fmla="*/ 33 w 47"/>
                <a:gd name="T89" fmla="*/ 31 h 45"/>
                <a:gd name="T90" fmla="*/ 34 w 47"/>
                <a:gd name="T91" fmla="*/ 27 h 45"/>
                <a:gd name="T92" fmla="*/ 36 w 47"/>
                <a:gd name="T93" fmla="*/ 22 h 45"/>
                <a:gd name="T94" fmla="*/ 36 w 47"/>
                <a:gd name="T9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7" y="7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2" y="7"/>
                  </a:lnTo>
                  <a:lnTo>
                    <a:pt x="45" y="13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5" y="31"/>
                  </a:lnTo>
                  <a:lnTo>
                    <a:pt x="40" y="38"/>
                  </a:lnTo>
                  <a:lnTo>
                    <a:pt x="33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7" y="38"/>
                  </a:lnTo>
                  <a:lnTo>
                    <a:pt x="2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6" y="22"/>
                  </a:moveTo>
                  <a:lnTo>
                    <a:pt x="36" y="22"/>
                  </a:lnTo>
                  <a:lnTo>
                    <a:pt x="36" y="22"/>
                  </a:lnTo>
                  <a:lnTo>
                    <a:pt x="34" y="18"/>
                  </a:lnTo>
                  <a:lnTo>
                    <a:pt x="33" y="14"/>
                  </a:lnTo>
                  <a:lnTo>
                    <a:pt x="29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16" y="14"/>
                  </a:lnTo>
                  <a:lnTo>
                    <a:pt x="13" y="18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4" y="27"/>
                  </a:lnTo>
                  <a:lnTo>
                    <a:pt x="16" y="31"/>
                  </a:lnTo>
                  <a:lnTo>
                    <a:pt x="20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9" y="32"/>
                  </a:lnTo>
                  <a:lnTo>
                    <a:pt x="33" y="31"/>
                  </a:lnTo>
                  <a:lnTo>
                    <a:pt x="34" y="27"/>
                  </a:lnTo>
                  <a:lnTo>
                    <a:pt x="36" y="22"/>
                  </a:lnTo>
                  <a:lnTo>
                    <a:pt x="36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6" name="Freeform 86"/>
            <p:cNvSpPr>
              <a:spLocks/>
            </p:cNvSpPr>
            <p:nvPr/>
          </p:nvSpPr>
          <p:spPr bwMode="auto">
            <a:xfrm>
              <a:off x="7577138" y="1841500"/>
              <a:ext cx="63500" cy="68263"/>
            </a:xfrm>
            <a:custGeom>
              <a:avLst/>
              <a:gdLst>
                <a:gd name="T0" fmla="*/ 0 w 40"/>
                <a:gd name="T1" fmla="*/ 0 h 43"/>
                <a:gd name="T2" fmla="*/ 13 w 40"/>
                <a:gd name="T3" fmla="*/ 0 h 43"/>
                <a:gd name="T4" fmla="*/ 13 w 40"/>
                <a:gd name="T5" fmla="*/ 7 h 43"/>
                <a:gd name="T6" fmla="*/ 13 w 40"/>
                <a:gd name="T7" fmla="*/ 7 h 43"/>
                <a:gd name="T8" fmla="*/ 18 w 40"/>
                <a:gd name="T9" fmla="*/ 2 h 43"/>
                <a:gd name="T10" fmla="*/ 20 w 40"/>
                <a:gd name="T11" fmla="*/ 0 h 43"/>
                <a:gd name="T12" fmla="*/ 25 w 40"/>
                <a:gd name="T13" fmla="*/ 0 h 43"/>
                <a:gd name="T14" fmla="*/ 25 w 40"/>
                <a:gd name="T15" fmla="*/ 0 h 43"/>
                <a:gd name="T16" fmla="*/ 31 w 40"/>
                <a:gd name="T17" fmla="*/ 2 h 43"/>
                <a:gd name="T18" fmla="*/ 36 w 40"/>
                <a:gd name="T19" fmla="*/ 4 h 43"/>
                <a:gd name="T20" fmla="*/ 38 w 40"/>
                <a:gd name="T21" fmla="*/ 9 h 43"/>
                <a:gd name="T22" fmla="*/ 40 w 40"/>
                <a:gd name="T23" fmla="*/ 16 h 43"/>
                <a:gd name="T24" fmla="*/ 40 w 40"/>
                <a:gd name="T25" fmla="*/ 43 h 43"/>
                <a:gd name="T26" fmla="*/ 27 w 40"/>
                <a:gd name="T27" fmla="*/ 43 h 43"/>
                <a:gd name="T28" fmla="*/ 27 w 40"/>
                <a:gd name="T29" fmla="*/ 20 h 43"/>
                <a:gd name="T30" fmla="*/ 27 w 40"/>
                <a:gd name="T31" fmla="*/ 20 h 43"/>
                <a:gd name="T32" fmla="*/ 27 w 40"/>
                <a:gd name="T33" fmla="*/ 16 h 43"/>
                <a:gd name="T34" fmla="*/ 25 w 40"/>
                <a:gd name="T35" fmla="*/ 13 h 43"/>
                <a:gd name="T36" fmla="*/ 23 w 40"/>
                <a:gd name="T37" fmla="*/ 11 h 43"/>
                <a:gd name="T38" fmla="*/ 20 w 40"/>
                <a:gd name="T39" fmla="*/ 11 h 43"/>
                <a:gd name="T40" fmla="*/ 20 w 40"/>
                <a:gd name="T41" fmla="*/ 11 h 43"/>
                <a:gd name="T42" fmla="*/ 16 w 40"/>
                <a:gd name="T43" fmla="*/ 11 h 43"/>
                <a:gd name="T44" fmla="*/ 14 w 40"/>
                <a:gd name="T45" fmla="*/ 13 h 43"/>
                <a:gd name="T46" fmla="*/ 13 w 40"/>
                <a:gd name="T47" fmla="*/ 16 h 43"/>
                <a:gd name="T48" fmla="*/ 13 w 40"/>
                <a:gd name="T49" fmla="*/ 20 h 43"/>
                <a:gd name="T50" fmla="*/ 13 w 40"/>
                <a:gd name="T51" fmla="*/ 43 h 43"/>
                <a:gd name="T52" fmla="*/ 0 w 40"/>
                <a:gd name="T53" fmla="*/ 43 h 43"/>
                <a:gd name="T54" fmla="*/ 0 w 40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43">
                  <a:moveTo>
                    <a:pt x="0" y="0"/>
                  </a:moveTo>
                  <a:lnTo>
                    <a:pt x="13" y="0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1" y="2"/>
                  </a:lnTo>
                  <a:lnTo>
                    <a:pt x="36" y="4"/>
                  </a:lnTo>
                  <a:lnTo>
                    <a:pt x="38" y="9"/>
                  </a:lnTo>
                  <a:lnTo>
                    <a:pt x="40" y="16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16"/>
                  </a:lnTo>
                  <a:lnTo>
                    <a:pt x="25" y="13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6" y="11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3" y="20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7" name="Freeform 87"/>
            <p:cNvSpPr>
              <a:spLocks/>
            </p:cNvSpPr>
            <p:nvPr/>
          </p:nvSpPr>
          <p:spPr bwMode="auto">
            <a:xfrm>
              <a:off x="7651750" y="1824038"/>
              <a:ext cx="42863" cy="88900"/>
            </a:xfrm>
            <a:custGeom>
              <a:avLst/>
              <a:gdLst>
                <a:gd name="T0" fmla="*/ 5 w 27"/>
                <a:gd name="T1" fmla="*/ 42 h 56"/>
                <a:gd name="T2" fmla="*/ 5 w 27"/>
                <a:gd name="T3" fmla="*/ 22 h 56"/>
                <a:gd name="T4" fmla="*/ 0 w 27"/>
                <a:gd name="T5" fmla="*/ 22 h 56"/>
                <a:gd name="T6" fmla="*/ 0 w 27"/>
                <a:gd name="T7" fmla="*/ 11 h 56"/>
                <a:gd name="T8" fmla="*/ 5 w 27"/>
                <a:gd name="T9" fmla="*/ 11 h 56"/>
                <a:gd name="T10" fmla="*/ 5 w 27"/>
                <a:gd name="T11" fmla="*/ 0 h 56"/>
                <a:gd name="T12" fmla="*/ 18 w 27"/>
                <a:gd name="T13" fmla="*/ 0 h 56"/>
                <a:gd name="T14" fmla="*/ 18 w 27"/>
                <a:gd name="T15" fmla="*/ 11 h 56"/>
                <a:gd name="T16" fmla="*/ 27 w 27"/>
                <a:gd name="T17" fmla="*/ 11 h 56"/>
                <a:gd name="T18" fmla="*/ 27 w 27"/>
                <a:gd name="T19" fmla="*/ 22 h 56"/>
                <a:gd name="T20" fmla="*/ 18 w 27"/>
                <a:gd name="T21" fmla="*/ 22 h 56"/>
                <a:gd name="T22" fmla="*/ 18 w 27"/>
                <a:gd name="T23" fmla="*/ 40 h 56"/>
                <a:gd name="T24" fmla="*/ 18 w 27"/>
                <a:gd name="T25" fmla="*/ 40 h 56"/>
                <a:gd name="T26" fmla="*/ 18 w 27"/>
                <a:gd name="T27" fmla="*/ 43 h 56"/>
                <a:gd name="T28" fmla="*/ 22 w 27"/>
                <a:gd name="T29" fmla="*/ 45 h 56"/>
                <a:gd name="T30" fmla="*/ 22 w 27"/>
                <a:gd name="T31" fmla="*/ 45 h 56"/>
                <a:gd name="T32" fmla="*/ 27 w 27"/>
                <a:gd name="T33" fmla="*/ 43 h 56"/>
                <a:gd name="T34" fmla="*/ 27 w 27"/>
                <a:gd name="T35" fmla="*/ 53 h 56"/>
                <a:gd name="T36" fmla="*/ 27 w 27"/>
                <a:gd name="T37" fmla="*/ 53 h 56"/>
                <a:gd name="T38" fmla="*/ 23 w 27"/>
                <a:gd name="T39" fmla="*/ 54 h 56"/>
                <a:gd name="T40" fmla="*/ 18 w 27"/>
                <a:gd name="T41" fmla="*/ 56 h 56"/>
                <a:gd name="T42" fmla="*/ 18 w 27"/>
                <a:gd name="T43" fmla="*/ 56 h 56"/>
                <a:gd name="T44" fmla="*/ 13 w 27"/>
                <a:gd name="T45" fmla="*/ 54 h 56"/>
                <a:gd name="T46" fmla="*/ 9 w 27"/>
                <a:gd name="T47" fmla="*/ 53 h 56"/>
                <a:gd name="T48" fmla="*/ 5 w 27"/>
                <a:gd name="T49" fmla="*/ 49 h 56"/>
                <a:gd name="T50" fmla="*/ 5 w 27"/>
                <a:gd name="T51" fmla="*/ 42 h 56"/>
                <a:gd name="T52" fmla="*/ 5 w 27"/>
                <a:gd name="T53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56">
                  <a:moveTo>
                    <a:pt x="5" y="42"/>
                  </a:moveTo>
                  <a:lnTo>
                    <a:pt x="5" y="22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lnTo>
                    <a:pt x="18" y="0"/>
                  </a:lnTo>
                  <a:lnTo>
                    <a:pt x="18" y="11"/>
                  </a:lnTo>
                  <a:lnTo>
                    <a:pt x="27" y="11"/>
                  </a:lnTo>
                  <a:lnTo>
                    <a:pt x="27" y="22"/>
                  </a:lnTo>
                  <a:lnTo>
                    <a:pt x="18" y="22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18" y="43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7" y="43"/>
                  </a:lnTo>
                  <a:lnTo>
                    <a:pt x="27" y="53"/>
                  </a:lnTo>
                  <a:lnTo>
                    <a:pt x="27" y="53"/>
                  </a:lnTo>
                  <a:lnTo>
                    <a:pt x="23" y="54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13" y="54"/>
                  </a:lnTo>
                  <a:lnTo>
                    <a:pt x="9" y="53"/>
                  </a:lnTo>
                  <a:lnTo>
                    <a:pt x="5" y="49"/>
                  </a:lnTo>
                  <a:lnTo>
                    <a:pt x="5" y="42"/>
                  </a:lnTo>
                  <a:lnTo>
                    <a:pt x="5" y="4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8" name="Freeform 88"/>
            <p:cNvSpPr>
              <a:spLocks/>
            </p:cNvSpPr>
            <p:nvPr/>
          </p:nvSpPr>
          <p:spPr bwMode="auto">
            <a:xfrm>
              <a:off x="7708900" y="1841500"/>
              <a:ext cx="42863" cy="68263"/>
            </a:xfrm>
            <a:custGeom>
              <a:avLst/>
              <a:gdLst>
                <a:gd name="T0" fmla="*/ 0 w 27"/>
                <a:gd name="T1" fmla="*/ 0 h 43"/>
                <a:gd name="T2" fmla="*/ 13 w 27"/>
                <a:gd name="T3" fmla="*/ 0 h 43"/>
                <a:gd name="T4" fmla="*/ 13 w 27"/>
                <a:gd name="T5" fmla="*/ 9 h 43"/>
                <a:gd name="T6" fmla="*/ 13 w 27"/>
                <a:gd name="T7" fmla="*/ 9 h 43"/>
                <a:gd name="T8" fmla="*/ 15 w 27"/>
                <a:gd name="T9" fmla="*/ 5 h 43"/>
                <a:gd name="T10" fmla="*/ 18 w 27"/>
                <a:gd name="T11" fmla="*/ 2 h 43"/>
                <a:gd name="T12" fmla="*/ 22 w 27"/>
                <a:gd name="T13" fmla="*/ 0 h 43"/>
                <a:gd name="T14" fmla="*/ 27 w 27"/>
                <a:gd name="T15" fmla="*/ 0 h 43"/>
                <a:gd name="T16" fmla="*/ 27 w 27"/>
                <a:gd name="T17" fmla="*/ 13 h 43"/>
                <a:gd name="T18" fmla="*/ 25 w 27"/>
                <a:gd name="T19" fmla="*/ 13 h 43"/>
                <a:gd name="T20" fmla="*/ 25 w 27"/>
                <a:gd name="T21" fmla="*/ 13 h 43"/>
                <a:gd name="T22" fmla="*/ 20 w 27"/>
                <a:gd name="T23" fmla="*/ 14 h 43"/>
                <a:gd name="T24" fmla="*/ 16 w 27"/>
                <a:gd name="T25" fmla="*/ 16 h 43"/>
                <a:gd name="T26" fmla="*/ 13 w 27"/>
                <a:gd name="T27" fmla="*/ 22 h 43"/>
                <a:gd name="T28" fmla="*/ 13 w 27"/>
                <a:gd name="T29" fmla="*/ 27 h 43"/>
                <a:gd name="T30" fmla="*/ 13 w 27"/>
                <a:gd name="T31" fmla="*/ 43 h 43"/>
                <a:gd name="T32" fmla="*/ 0 w 27"/>
                <a:gd name="T33" fmla="*/ 43 h 43"/>
                <a:gd name="T34" fmla="*/ 0 w 27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43">
                  <a:moveTo>
                    <a:pt x="0" y="0"/>
                  </a:moveTo>
                  <a:lnTo>
                    <a:pt x="13" y="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8" y="2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0" y="14"/>
                  </a:lnTo>
                  <a:lnTo>
                    <a:pt x="16" y="16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9" name="Freeform 89"/>
            <p:cNvSpPr>
              <a:spLocks noEditPoints="1"/>
            </p:cNvSpPr>
            <p:nvPr/>
          </p:nvSpPr>
          <p:spPr bwMode="auto">
            <a:xfrm>
              <a:off x="7762875" y="1817688"/>
              <a:ext cx="20638" cy="92075"/>
            </a:xfrm>
            <a:custGeom>
              <a:avLst/>
              <a:gdLst>
                <a:gd name="T0" fmla="*/ 0 w 13"/>
                <a:gd name="T1" fmla="*/ 0 h 58"/>
                <a:gd name="T2" fmla="*/ 13 w 13"/>
                <a:gd name="T3" fmla="*/ 0 h 58"/>
                <a:gd name="T4" fmla="*/ 13 w 13"/>
                <a:gd name="T5" fmla="*/ 11 h 58"/>
                <a:gd name="T6" fmla="*/ 0 w 13"/>
                <a:gd name="T7" fmla="*/ 11 h 58"/>
                <a:gd name="T8" fmla="*/ 0 w 13"/>
                <a:gd name="T9" fmla="*/ 0 h 58"/>
                <a:gd name="T10" fmla="*/ 0 w 13"/>
                <a:gd name="T11" fmla="*/ 15 h 58"/>
                <a:gd name="T12" fmla="*/ 13 w 13"/>
                <a:gd name="T13" fmla="*/ 15 h 58"/>
                <a:gd name="T14" fmla="*/ 13 w 13"/>
                <a:gd name="T15" fmla="*/ 58 h 58"/>
                <a:gd name="T16" fmla="*/ 0 w 13"/>
                <a:gd name="T17" fmla="*/ 58 h 58"/>
                <a:gd name="T18" fmla="*/ 0 w 13"/>
                <a:gd name="T19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58">
                  <a:moveTo>
                    <a:pt x="0" y="0"/>
                  </a:moveTo>
                  <a:lnTo>
                    <a:pt x="13" y="0"/>
                  </a:lnTo>
                  <a:lnTo>
                    <a:pt x="13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15"/>
                  </a:moveTo>
                  <a:lnTo>
                    <a:pt x="13" y="15"/>
                  </a:lnTo>
                  <a:lnTo>
                    <a:pt x="13" y="58"/>
                  </a:lnTo>
                  <a:lnTo>
                    <a:pt x="0" y="5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0" name="Freeform 90"/>
            <p:cNvSpPr>
              <a:spLocks noEditPoints="1"/>
            </p:cNvSpPr>
            <p:nvPr/>
          </p:nvSpPr>
          <p:spPr bwMode="auto">
            <a:xfrm>
              <a:off x="7800975" y="1817688"/>
              <a:ext cx="71438" cy="95250"/>
            </a:xfrm>
            <a:custGeom>
              <a:avLst/>
              <a:gdLst>
                <a:gd name="T0" fmla="*/ 13 w 45"/>
                <a:gd name="T1" fmla="*/ 53 h 60"/>
                <a:gd name="T2" fmla="*/ 13 w 45"/>
                <a:gd name="T3" fmla="*/ 58 h 60"/>
                <a:gd name="T4" fmla="*/ 0 w 45"/>
                <a:gd name="T5" fmla="*/ 58 h 60"/>
                <a:gd name="T6" fmla="*/ 0 w 45"/>
                <a:gd name="T7" fmla="*/ 0 h 60"/>
                <a:gd name="T8" fmla="*/ 13 w 45"/>
                <a:gd name="T9" fmla="*/ 0 h 60"/>
                <a:gd name="T10" fmla="*/ 13 w 45"/>
                <a:gd name="T11" fmla="*/ 22 h 60"/>
                <a:gd name="T12" fmla="*/ 13 w 45"/>
                <a:gd name="T13" fmla="*/ 22 h 60"/>
                <a:gd name="T14" fmla="*/ 18 w 45"/>
                <a:gd name="T15" fmla="*/ 17 h 60"/>
                <a:gd name="T16" fmla="*/ 22 w 45"/>
                <a:gd name="T17" fmla="*/ 15 h 60"/>
                <a:gd name="T18" fmla="*/ 25 w 45"/>
                <a:gd name="T19" fmla="*/ 15 h 60"/>
                <a:gd name="T20" fmla="*/ 25 w 45"/>
                <a:gd name="T21" fmla="*/ 15 h 60"/>
                <a:gd name="T22" fmla="*/ 32 w 45"/>
                <a:gd name="T23" fmla="*/ 17 h 60"/>
                <a:gd name="T24" fmla="*/ 40 w 45"/>
                <a:gd name="T25" fmla="*/ 20 h 60"/>
                <a:gd name="T26" fmla="*/ 43 w 45"/>
                <a:gd name="T27" fmla="*/ 28 h 60"/>
                <a:gd name="T28" fmla="*/ 45 w 45"/>
                <a:gd name="T29" fmla="*/ 37 h 60"/>
                <a:gd name="T30" fmla="*/ 45 w 45"/>
                <a:gd name="T31" fmla="*/ 37 h 60"/>
                <a:gd name="T32" fmla="*/ 45 w 45"/>
                <a:gd name="T33" fmla="*/ 37 h 60"/>
                <a:gd name="T34" fmla="*/ 43 w 45"/>
                <a:gd name="T35" fmla="*/ 47 h 60"/>
                <a:gd name="T36" fmla="*/ 40 w 45"/>
                <a:gd name="T37" fmla="*/ 55 h 60"/>
                <a:gd name="T38" fmla="*/ 32 w 45"/>
                <a:gd name="T39" fmla="*/ 58 h 60"/>
                <a:gd name="T40" fmla="*/ 25 w 45"/>
                <a:gd name="T41" fmla="*/ 60 h 60"/>
                <a:gd name="T42" fmla="*/ 25 w 45"/>
                <a:gd name="T43" fmla="*/ 60 h 60"/>
                <a:gd name="T44" fmla="*/ 22 w 45"/>
                <a:gd name="T45" fmla="*/ 58 h 60"/>
                <a:gd name="T46" fmla="*/ 18 w 45"/>
                <a:gd name="T47" fmla="*/ 58 h 60"/>
                <a:gd name="T48" fmla="*/ 13 w 45"/>
                <a:gd name="T49" fmla="*/ 53 h 60"/>
                <a:gd name="T50" fmla="*/ 13 w 45"/>
                <a:gd name="T51" fmla="*/ 53 h 60"/>
                <a:gd name="T52" fmla="*/ 32 w 45"/>
                <a:gd name="T53" fmla="*/ 37 h 60"/>
                <a:gd name="T54" fmla="*/ 32 w 45"/>
                <a:gd name="T55" fmla="*/ 37 h 60"/>
                <a:gd name="T56" fmla="*/ 32 w 45"/>
                <a:gd name="T57" fmla="*/ 37 h 60"/>
                <a:gd name="T58" fmla="*/ 32 w 45"/>
                <a:gd name="T59" fmla="*/ 33 h 60"/>
                <a:gd name="T60" fmla="*/ 31 w 45"/>
                <a:gd name="T61" fmla="*/ 29 h 60"/>
                <a:gd name="T62" fmla="*/ 27 w 45"/>
                <a:gd name="T63" fmla="*/ 26 h 60"/>
                <a:gd name="T64" fmla="*/ 23 w 45"/>
                <a:gd name="T65" fmla="*/ 26 h 60"/>
                <a:gd name="T66" fmla="*/ 23 w 45"/>
                <a:gd name="T67" fmla="*/ 26 h 60"/>
                <a:gd name="T68" fmla="*/ 18 w 45"/>
                <a:gd name="T69" fmla="*/ 26 h 60"/>
                <a:gd name="T70" fmla="*/ 16 w 45"/>
                <a:gd name="T71" fmla="*/ 29 h 60"/>
                <a:gd name="T72" fmla="*/ 13 w 45"/>
                <a:gd name="T73" fmla="*/ 33 h 60"/>
                <a:gd name="T74" fmla="*/ 13 w 45"/>
                <a:gd name="T75" fmla="*/ 37 h 60"/>
                <a:gd name="T76" fmla="*/ 13 w 45"/>
                <a:gd name="T77" fmla="*/ 37 h 60"/>
                <a:gd name="T78" fmla="*/ 13 w 45"/>
                <a:gd name="T79" fmla="*/ 37 h 60"/>
                <a:gd name="T80" fmla="*/ 13 w 45"/>
                <a:gd name="T81" fmla="*/ 42 h 60"/>
                <a:gd name="T82" fmla="*/ 16 w 45"/>
                <a:gd name="T83" fmla="*/ 46 h 60"/>
                <a:gd name="T84" fmla="*/ 18 w 45"/>
                <a:gd name="T85" fmla="*/ 47 h 60"/>
                <a:gd name="T86" fmla="*/ 23 w 45"/>
                <a:gd name="T87" fmla="*/ 49 h 60"/>
                <a:gd name="T88" fmla="*/ 23 w 45"/>
                <a:gd name="T89" fmla="*/ 49 h 60"/>
                <a:gd name="T90" fmla="*/ 27 w 45"/>
                <a:gd name="T91" fmla="*/ 47 h 60"/>
                <a:gd name="T92" fmla="*/ 31 w 45"/>
                <a:gd name="T93" fmla="*/ 46 h 60"/>
                <a:gd name="T94" fmla="*/ 32 w 45"/>
                <a:gd name="T95" fmla="*/ 42 h 60"/>
                <a:gd name="T96" fmla="*/ 32 w 45"/>
                <a:gd name="T97" fmla="*/ 37 h 60"/>
                <a:gd name="T98" fmla="*/ 32 w 45"/>
                <a:gd name="T99" fmla="*/ 3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5" h="60">
                  <a:moveTo>
                    <a:pt x="13" y="53"/>
                  </a:moveTo>
                  <a:lnTo>
                    <a:pt x="13" y="58"/>
                  </a:lnTo>
                  <a:lnTo>
                    <a:pt x="0" y="58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8" y="17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32" y="17"/>
                  </a:lnTo>
                  <a:lnTo>
                    <a:pt x="40" y="20"/>
                  </a:lnTo>
                  <a:lnTo>
                    <a:pt x="43" y="28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3" y="47"/>
                  </a:lnTo>
                  <a:lnTo>
                    <a:pt x="40" y="55"/>
                  </a:lnTo>
                  <a:lnTo>
                    <a:pt x="32" y="58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2" y="58"/>
                  </a:lnTo>
                  <a:lnTo>
                    <a:pt x="18" y="58"/>
                  </a:lnTo>
                  <a:lnTo>
                    <a:pt x="13" y="53"/>
                  </a:lnTo>
                  <a:lnTo>
                    <a:pt x="13" y="53"/>
                  </a:lnTo>
                  <a:close/>
                  <a:moveTo>
                    <a:pt x="32" y="37"/>
                  </a:moveTo>
                  <a:lnTo>
                    <a:pt x="32" y="37"/>
                  </a:lnTo>
                  <a:lnTo>
                    <a:pt x="32" y="37"/>
                  </a:lnTo>
                  <a:lnTo>
                    <a:pt x="32" y="33"/>
                  </a:lnTo>
                  <a:lnTo>
                    <a:pt x="31" y="29"/>
                  </a:lnTo>
                  <a:lnTo>
                    <a:pt x="27" y="26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18" y="26"/>
                  </a:lnTo>
                  <a:lnTo>
                    <a:pt x="16" y="29"/>
                  </a:lnTo>
                  <a:lnTo>
                    <a:pt x="13" y="33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42"/>
                  </a:lnTo>
                  <a:lnTo>
                    <a:pt x="16" y="46"/>
                  </a:lnTo>
                  <a:lnTo>
                    <a:pt x="18" y="47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7" y="47"/>
                  </a:lnTo>
                  <a:lnTo>
                    <a:pt x="31" y="46"/>
                  </a:lnTo>
                  <a:lnTo>
                    <a:pt x="32" y="42"/>
                  </a:lnTo>
                  <a:lnTo>
                    <a:pt x="32" y="37"/>
                  </a:lnTo>
                  <a:lnTo>
                    <a:pt x="32" y="37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1" name="Freeform 91"/>
            <p:cNvSpPr>
              <a:spLocks/>
            </p:cNvSpPr>
            <p:nvPr/>
          </p:nvSpPr>
          <p:spPr bwMode="auto">
            <a:xfrm>
              <a:off x="7886700" y="1841500"/>
              <a:ext cx="63500" cy="71438"/>
            </a:xfrm>
            <a:custGeom>
              <a:avLst/>
              <a:gdLst>
                <a:gd name="T0" fmla="*/ 0 w 40"/>
                <a:gd name="T1" fmla="*/ 29 h 45"/>
                <a:gd name="T2" fmla="*/ 0 w 40"/>
                <a:gd name="T3" fmla="*/ 0 h 45"/>
                <a:gd name="T4" fmla="*/ 13 w 40"/>
                <a:gd name="T5" fmla="*/ 0 h 45"/>
                <a:gd name="T6" fmla="*/ 13 w 40"/>
                <a:gd name="T7" fmla="*/ 25 h 45"/>
                <a:gd name="T8" fmla="*/ 13 w 40"/>
                <a:gd name="T9" fmla="*/ 25 h 45"/>
                <a:gd name="T10" fmla="*/ 13 w 40"/>
                <a:gd name="T11" fmla="*/ 29 h 45"/>
                <a:gd name="T12" fmla="*/ 15 w 40"/>
                <a:gd name="T13" fmla="*/ 31 h 45"/>
                <a:gd name="T14" fmla="*/ 16 w 40"/>
                <a:gd name="T15" fmla="*/ 32 h 45"/>
                <a:gd name="T16" fmla="*/ 20 w 40"/>
                <a:gd name="T17" fmla="*/ 34 h 45"/>
                <a:gd name="T18" fmla="*/ 20 w 40"/>
                <a:gd name="T19" fmla="*/ 34 h 45"/>
                <a:gd name="T20" fmla="*/ 24 w 40"/>
                <a:gd name="T21" fmla="*/ 32 h 45"/>
                <a:gd name="T22" fmla="*/ 25 w 40"/>
                <a:gd name="T23" fmla="*/ 31 h 45"/>
                <a:gd name="T24" fmla="*/ 27 w 40"/>
                <a:gd name="T25" fmla="*/ 29 h 45"/>
                <a:gd name="T26" fmla="*/ 27 w 40"/>
                <a:gd name="T27" fmla="*/ 25 h 45"/>
                <a:gd name="T28" fmla="*/ 27 w 40"/>
                <a:gd name="T29" fmla="*/ 0 h 45"/>
                <a:gd name="T30" fmla="*/ 40 w 40"/>
                <a:gd name="T31" fmla="*/ 0 h 45"/>
                <a:gd name="T32" fmla="*/ 40 w 40"/>
                <a:gd name="T33" fmla="*/ 43 h 45"/>
                <a:gd name="T34" fmla="*/ 27 w 40"/>
                <a:gd name="T35" fmla="*/ 43 h 45"/>
                <a:gd name="T36" fmla="*/ 27 w 40"/>
                <a:gd name="T37" fmla="*/ 38 h 45"/>
                <a:gd name="T38" fmla="*/ 27 w 40"/>
                <a:gd name="T39" fmla="*/ 38 h 45"/>
                <a:gd name="T40" fmla="*/ 22 w 40"/>
                <a:gd name="T41" fmla="*/ 43 h 45"/>
                <a:gd name="T42" fmla="*/ 18 w 40"/>
                <a:gd name="T43" fmla="*/ 43 h 45"/>
                <a:gd name="T44" fmla="*/ 15 w 40"/>
                <a:gd name="T45" fmla="*/ 45 h 45"/>
                <a:gd name="T46" fmla="*/ 15 w 40"/>
                <a:gd name="T47" fmla="*/ 45 h 45"/>
                <a:gd name="T48" fmla="*/ 9 w 40"/>
                <a:gd name="T49" fmla="*/ 43 h 45"/>
                <a:gd name="T50" fmla="*/ 4 w 40"/>
                <a:gd name="T51" fmla="*/ 40 h 45"/>
                <a:gd name="T52" fmla="*/ 2 w 40"/>
                <a:gd name="T53" fmla="*/ 36 h 45"/>
                <a:gd name="T54" fmla="*/ 0 w 40"/>
                <a:gd name="T55" fmla="*/ 29 h 45"/>
                <a:gd name="T56" fmla="*/ 0 w 40"/>
                <a:gd name="T57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0" h="45">
                  <a:moveTo>
                    <a:pt x="0" y="29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9"/>
                  </a:lnTo>
                  <a:lnTo>
                    <a:pt x="15" y="31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4" y="32"/>
                  </a:lnTo>
                  <a:lnTo>
                    <a:pt x="25" y="31"/>
                  </a:lnTo>
                  <a:lnTo>
                    <a:pt x="27" y="29"/>
                  </a:lnTo>
                  <a:lnTo>
                    <a:pt x="27" y="25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2" y="43"/>
                  </a:lnTo>
                  <a:lnTo>
                    <a:pt x="18" y="43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9" y="43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2" name="Freeform 92"/>
            <p:cNvSpPr>
              <a:spLocks noEditPoints="1"/>
            </p:cNvSpPr>
            <p:nvPr/>
          </p:nvSpPr>
          <p:spPr bwMode="auto">
            <a:xfrm>
              <a:off x="7967663" y="1817688"/>
              <a:ext cx="19050" cy="92075"/>
            </a:xfrm>
            <a:custGeom>
              <a:avLst/>
              <a:gdLst>
                <a:gd name="T0" fmla="*/ 0 w 12"/>
                <a:gd name="T1" fmla="*/ 0 h 58"/>
                <a:gd name="T2" fmla="*/ 12 w 12"/>
                <a:gd name="T3" fmla="*/ 0 h 58"/>
                <a:gd name="T4" fmla="*/ 12 w 12"/>
                <a:gd name="T5" fmla="*/ 11 h 58"/>
                <a:gd name="T6" fmla="*/ 0 w 12"/>
                <a:gd name="T7" fmla="*/ 11 h 58"/>
                <a:gd name="T8" fmla="*/ 0 w 12"/>
                <a:gd name="T9" fmla="*/ 0 h 58"/>
                <a:gd name="T10" fmla="*/ 0 w 12"/>
                <a:gd name="T11" fmla="*/ 15 h 58"/>
                <a:gd name="T12" fmla="*/ 12 w 12"/>
                <a:gd name="T13" fmla="*/ 15 h 58"/>
                <a:gd name="T14" fmla="*/ 12 w 12"/>
                <a:gd name="T15" fmla="*/ 58 h 58"/>
                <a:gd name="T16" fmla="*/ 0 w 12"/>
                <a:gd name="T17" fmla="*/ 58 h 58"/>
                <a:gd name="T18" fmla="*/ 0 w 12"/>
                <a:gd name="T19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58">
                  <a:moveTo>
                    <a:pt x="0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15"/>
                  </a:moveTo>
                  <a:lnTo>
                    <a:pt x="12" y="15"/>
                  </a:lnTo>
                  <a:lnTo>
                    <a:pt x="12" y="58"/>
                  </a:lnTo>
                  <a:lnTo>
                    <a:pt x="0" y="5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3" name="Freeform 93"/>
            <p:cNvSpPr>
              <a:spLocks/>
            </p:cNvSpPr>
            <p:nvPr/>
          </p:nvSpPr>
          <p:spPr bwMode="auto">
            <a:xfrm>
              <a:off x="8001000" y="1841500"/>
              <a:ext cx="63500" cy="92075"/>
            </a:xfrm>
            <a:custGeom>
              <a:avLst/>
              <a:gdLst>
                <a:gd name="T0" fmla="*/ 9 w 40"/>
                <a:gd name="T1" fmla="*/ 54 h 58"/>
                <a:gd name="T2" fmla="*/ 17 w 40"/>
                <a:gd name="T3" fmla="*/ 43 h 58"/>
                <a:gd name="T4" fmla="*/ 17 w 40"/>
                <a:gd name="T5" fmla="*/ 43 h 58"/>
                <a:gd name="T6" fmla="*/ 9 w 40"/>
                <a:gd name="T7" fmla="*/ 42 h 58"/>
                <a:gd name="T8" fmla="*/ 6 w 40"/>
                <a:gd name="T9" fmla="*/ 36 h 58"/>
                <a:gd name="T10" fmla="*/ 2 w 40"/>
                <a:gd name="T11" fmla="*/ 29 h 58"/>
                <a:gd name="T12" fmla="*/ 0 w 40"/>
                <a:gd name="T13" fmla="*/ 22 h 58"/>
                <a:gd name="T14" fmla="*/ 0 w 40"/>
                <a:gd name="T15" fmla="*/ 22 h 58"/>
                <a:gd name="T16" fmla="*/ 0 w 40"/>
                <a:gd name="T17" fmla="*/ 22 h 58"/>
                <a:gd name="T18" fmla="*/ 2 w 40"/>
                <a:gd name="T19" fmla="*/ 14 h 58"/>
                <a:gd name="T20" fmla="*/ 8 w 40"/>
                <a:gd name="T21" fmla="*/ 7 h 58"/>
                <a:gd name="T22" fmla="*/ 15 w 40"/>
                <a:gd name="T23" fmla="*/ 2 h 58"/>
                <a:gd name="T24" fmla="*/ 24 w 40"/>
                <a:gd name="T25" fmla="*/ 0 h 58"/>
                <a:gd name="T26" fmla="*/ 24 w 40"/>
                <a:gd name="T27" fmla="*/ 0 h 58"/>
                <a:gd name="T28" fmla="*/ 29 w 40"/>
                <a:gd name="T29" fmla="*/ 0 h 58"/>
                <a:gd name="T30" fmla="*/ 33 w 40"/>
                <a:gd name="T31" fmla="*/ 2 h 58"/>
                <a:gd name="T32" fmla="*/ 40 w 40"/>
                <a:gd name="T33" fmla="*/ 7 h 58"/>
                <a:gd name="T34" fmla="*/ 33 w 40"/>
                <a:gd name="T35" fmla="*/ 14 h 58"/>
                <a:gd name="T36" fmla="*/ 33 w 40"/>
                <a:gd name="T37" fmla="*/ 14 h 58"/>
                <a:gd name="T38" fmla="*/ 29 w 40"/>
                <a:gd name="T39" fmla="*/ 11 h 58"/>
                <a:gd name="T40" fmla="*/ 24 w 40"/>
                <a:gd name="T41" fmla="*/ 11 h 58"/>
                <a:gd name="T42" fmla="*/ 24 w 40"/>
                <a:gd name="T43" fmla="*/ 11 h 58"/>
                <a:gd name="T44" fmla="*/ 18 w 40"/>
                <a:gd name="T45" fmla="*/ 11 h 58"/>
                <a:gd name="T46" fmla="*/ 15 w 40"/>
                <a:gd name="T47" fmla="*/ 14 h 58"/>
                <a:gd name="T48" fmla="*/ 13 w 40"/>
                <a:gd name="T49" fmla="*/ 18 h 58"/>
                <a:gd name="T50" fmla="*/ 13 w 40"/>
                <a:gd name="T51" fmla="*/ 22 h 58"/>
                <a:gd name="T52" fmla="*/ 13 w 40"/>
                <a:gd name="T53" fmla="*/ 22 h 58"/>
                <a:gd name="T54" fmla="*/ 13 w 40"/>
                <a:gd name="T55" fmla="*/ 22 h 58"/>
                <a:gd name="T56" fmla="*/ 13 w 40"/>
                <a:gd name="T57" fmla="*/ 27 h 58"/>
                <a:gd name="T58" fmla="*/ 17 w 40"/>
                <a:gd name="T59" fmla="*/ 31 h 58"/>
                <a:gd name="T60" fmla="*/ 18 w 40"/>
                <a:gd name="T61" fmla="*/ 32 h 58"/>
                <a:gd name="T62" fmla="*/ 24 w 40"/>
                <a:gd name="T63" fmla="*/ 34 h 58"/>
                <a:gd name="T64" fmla="*/ 24 w 40"/>
                <a:gd name="T65" fmla="*/ 34 h 58"/>
                <a:gd name="T66" fmla="*/ 29 w 40"/>
                <a:gd name="T67" fmla="*/ 32 h 58"/>
                <a:gd name="T68" fmla="*/ 33 w 40"/>
                <a:gd name="T69" fmla="*/ 29 h 58"/>
                <a:gd name="T70" fmla="*/ 40 w 40"/>
                <a:gd name="T71" fmla="*/ 36 h 58"/>
                <a:gd name="T72" fmla="*/ 40 w 40"/>
                <a:gd name="T73" fmla="*/ 36 h 58"/>
                <a:gd name="T74" fmla="*/ 35 w 40"/>
                <a:gd name="T75" fmla="*/ 42 h 58"/>
                <a:gd name="T76" fmla="*/ 29 w 40"/>
                <a:gd name="T77" fmla="*/ 43 h 58"/>
                <a:gd name="T78" fmla="*/ 26 w 40"/>
                <a:gd name="T79" fmla="*/ 45 h 58"/>
                <a:gd name="T80" fmla="*/ 20 w 40"/>
                <a:gd name="T81" fmla="*/ 58 h 58"/>
                <a:gd name="T82" fmla="*/ 9 w 40"/>
                <a:gd name="T83" fmla="*/ 5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" h="58">
                  <a:moveTo>
                    <a:pt x="9" y="54"/>
                  </a:moveTo>
                  <a:lnTo>
                    <a:pt x="17" y="43"/>
                  </a:lnTo>
                  <a:lnTo>
                    <a:pt x="17" y="43"/>
                  </a:lnTo>
                  <a:lnTo>
                    <a:pt x="9" y="42"/>
                  </a:lnTo>
                  <a:lnTo>
                    <a:pt x="6" y="36"/>
                  </a:lnTo>
                  <a:lnTo>
                    <a:pt x="2" y="29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8" y="7"/>
                  </a:lnTo>
                  <a:lnTo>
                    <a:pt x="15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3" y="2"/>
                  </a:lnTo>
                  <a:lnTo>
                    <a:pt x="40" y="7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29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5" y="14"/>
                  </a:lnTo>
                  <a:lnTo>
                    <a:pt x="13" y="18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7" y="31"/>
                  </a:lnTo>
                  <a:lnTo>
                    <a:pt x="18" y="32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9" y="32"/>
                  </a:lnTo>
                  <a:lnTo>
                    <a:pt x="33" y="29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35" y="42"/>
                  </a:lnTo>
                  <a:lnTo>
                    <a:pt x="29" y="43"/>
                  </a:lnTo>
                  <a:lnTo>
                    <a:pt x="26" y="45"/>
                  </a:lnTo>
                  <a:lnTo>
                    <a:pt x="20" y="58"/>
                  </a:lnTo>
                  <a:lnTo>
                    <a:pt x="9" y="54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4" name="Freeform 94"/>
            <p:cNvSpPr>
              <a:spLocks noEditPoints="1"/>
            </p:cNvSpPr>
            <p:nvPr/>
          </p:nvSpPr>
          <p:spPr bwMode="auto">
            <a:xfrm>
              <a:off x="8074025" y="1816100"/>
              <a:ext cx="73025" cy="96838"/>
            </a:xfrm>
            <a:custGeom>
              <a:avLst/>
              <a:gdLst>
                <a:gd name="T0" fmla="*/ 0 w 46"/>
                <a:gd name="T1" fmla="*/ 38 h 61"/>
                <a:gd name="T2" fmla="*/ 1 w 46"/>
                <a:gd name="T3" fmla="*/ 30 h 61"/>
                <a:gd name="T4" fmla="*/ 14 w 46"/>
                <a:gd name="T5" fmla="*/ 18 h 61"/>
                <a:gd name="T6" fmla="*/ 23 w 46"/>
                <a:gd name="T7" fmla="*/ 16 h 61"/>
                <a:gd name="T8" fmla="*/ 39 w 46"/>
                <a:gd name="T9" fmla="*/ 23 h 61"/>
                <a:gd name="T10" fmla="*/ 46 w 46"/>
                <a:gd name="T11" fmla="*/ 38 h 61"/>
                <a:gd name="T12" fmla="*/ 46 w 46"/>
                <a:gd name="T13" fmla="*/ 38 h 61"/>
                <a:gd name="T14" fmla="*/ 39 w 46"/>
                <a:gd name="T15" fmla="*/ 54 h 61"/>
                <a:gd name="T16" fmla="*/ 23 w 46"/>
                <a:gd name="T17" fmla="*/ 61 h 61"/>
                <a:gd name="T18" fmla="*/ 14 w 46"/>
                <a:gd name="T19" fmla="*/ 59 h 61"/>
                <a:gd name="T20" fmla="*/ 1 w 46"/>
                <a:gd name="T21" fmla="*/ 47 h 61"/>
                <a:gd name="T22" fmla="*/ 0 w 46"/>
                <a:gd name="T23" fmla="*/ 38 h 61"/>
                <a:gd name="T24" fmla="*/ 7 w 46"/>
                <a:gd name="T25" fmla="*/ 11 h 61"/>
                <a:gd name="T26" fmla="*/ 12 w 46"/>
                <a:gd name="T27" fmla="*/ 0 h 61"/>
                <a:gd name="T28" fmla="*/ 16 w 46"/>
                <a:gd name="T29" fmla="*/ 0 h 61"/>
                <a:gd name="T30" fmla="*/ 28 w 46"/>
                <a:gd name="T31" fmla="*/ 3 h 61"/>
                <a:gd name="T32" fmla="*/ 32 w 46"/>
                <a:gd name="T33" fmla="*/ 1 h 61"/>
                <a:gd name="T34" fmla="*/ 39 w 46"/>
                <a:gd name="T35" fmla="*/ 1 h 61"/>
                <a:gd name="T36" fmla="*/ 36 w 46"/>
                <a:gd name="T37" fmla="*/ 9 h 61"/>
                <a:gd name="T38" fmla="*/ 30 w 46"/>
                <a:gd name="T39" fmla="*/ 12 h 61"/>
                <a:gd name="T40" fmla="*/ 23 w 46"/>
                <a:gd name="T41" fmla="*/ 11 h 61"/>
                <a:gd name="T42" fmla="*/ 18 w 46"/>
                <a:gd name="T43" fmla="*/ 9 h 61"/>
                <a:gd name="T44" fmla="*/ 12 w 46"/>
                <a:gd name="T45" fmla="*/ 12 h 61"/>
                <a:gd name="T46" fmla="*/ 34 w 46"/>
                <a:gd name="T47" fmla="*/ 38 h 61"/>
                <a:gd name="T48" fmla="*/ 34 w 46"/>
                <a:gd name="T49" fmla="*/ 38 h 61"/>
                <a:gd name="T50" fmla="*/ 30 w 46"/>
                <a:gd name="T51" fmla="*/ 30 h 61"/>
                <a:gd name="T52" fmla="*/ 23 w 46"/>
                <a:gd name="T53" fmla="*/ 27 h 61"/>
                <a:gd name="T54" fmla="*/ 18 w 46"/>
                <a:gd name="T55" fmla="*/ 27 h 61"/>
                <a:gd name="T56" fmla="*/ 12 w 46"/>
                <a:gd name="T57" fmla="*/ 34 h 61"/>
                <a:gd name="T58" fmla="*/ 12 w 46"/>
                <a:gd name="T59" fmla="*/ 38 h 61"/>
                <a:gd name="T60" fmla="*/ 12 w 46"/>
                <a:gd name="T61" fmla="*/ 43 h 61"/>
                <a:gd name="T62" fmla="*/ 18 w 46"/>
                <a:gd name="T63" fmla="*/ 48 h 61"/>
                <a:gd name="T64" fmla="*/ 23 w 46"/>
                <a:gd name="T65" fmla="*/ 50 h 61"/>
                <a:gd name="T66" fmla="*/ 30 w 46"/>
                <a:gd name="T67" fmla="*/ 47 h 61"/>
                <a:gd name="T68" fmla="*/ 34 w 46"/>
                <a:gd name="T69" fmla="*/ 3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" h="61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1" y="30"/>
                  </a:lnTo>
                  <a:lnTo>
                    <a:pt x="7" y="23"/>
                  </a:lnTo>
                  <a:lnTo>
                    <a:pt x="14" y="18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32" y="18"/>
                  </a:lnTo>
                  <a:lnTo>
                    <a:pt x="39" y="23"/>
                  </a:lnTo>
                  <a:lnTo>
                    <a:pt x="45" y="29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5" y="47"/>
                  </a:lnTo>
                  <a:lnTo>
                    <a:pt x="39" y="54"/>
                  </a:lnTo>
                  <a:lnTo>
                    <a:pt x="32" y="59"/>
                  </a:lnTo>
                  <a:lnTo>
                    <a:pt x="23" y="61"/>
                  </a:lnTo>
                  <a:lnTo>
                    <a:pt x="23" y="61"/>
                  </a:lnTo>
                  <a:lnTo>
                    <a:pt x="14" y="59"/>
                  </a:lnTo>
                  <a:lnTo>
                    <a:pt x="7" y="54"/>
                  </a:lnTo>
                  <a:lnTo>
                    <a:pt x="1" y="47"/>
                  </a:lnTo>
                  <a:lnTo>
                    <a:pt x="0" y="38"/>
                  </a:lnTo>
                  <a:lnTo>
                    <a:pt x="0" y="38"/>
                  </a:lnTo>
                  <a:close/>
                  <a:moveTo>
                    <a:pt x="7" y="11"/>
                  </a:moveTo>
                  <a:lnTo>
                    <a:pt x="7" y="11"/>
                  </a:lnTo>
                  <a:lnTo>
                    <a:pt x="10" y="3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32" y="1"/>
                  </a:lnTo>
                  <a:lnTo>
                    <a:pt x="34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23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2"/>
                  </a:lnTo>
                  <a:lnTo>
                    <a:pt x="7" y="11"/>
                  </a:lnTo>
                  <a:close/>
                  <a:moveTo>
                    <a:pt x="34" y="38"/>
                  </a:moveTo>
                  <a:lnTo>
                    <a:pt x="34" y="38"/>
                  </a:lnTo>
                  <a:lnTo>
                    <a:pt x="34" y="38"/>
                  </a:lnTo>
                  <a:lnTo>
                    <a:pt x="34" y="34"/>
                  </a:lnTo>
                  <a:lnTo>
                    <a:pt x="30" y="30"/>
                  </a:lnTo>
                  <a:lnTo>
                    <a:pt x="27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18" y="27"/>
                  </a:lnTo>
                  <a:lnTo>
                    <a:pt x="14" y="30"/>
                  </a:lnTo>
                  <a:lnTo>
                    <a:pt x="12" y="34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43"/>
                  </a:lnTo>
                  <a:lnTo>
                    <a:pt x="14" y="47"/>
                  </a:lnTo>
                  <a:lnTo>
                    <a:pt x="18" y="48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7" y="48"/>
                  </a:lnTo>
                  <a:lnTo>
                    <a:pt x="30" y="47"/>
                  </a:lnTo>
                  <a:lnTo>
                    <a:pt x="34" y="43"/>
                  </a:lnTo>
                  <a:lnTo>
                    <a:pt x="34" y="38"/>
                  </a:lnTo>
                  <a:lnTo>
                    <a:pt x="34" y="3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5" name="Freeform 95"/>
            <p:cNvSpPr>
              <a:spLocks noEditPoints="1"/>
            </p:cNvSpPr>
            <p:nvPr/>
          </p:nvSpPr>
          <p:spPr bwMode="auto">
            <a:xfrm>
              <a:off x="8156575" y="1841500"/>
              <a:ext cx="68263" cy="71438"/>
            </a:xfrm>
            <a:custGeom>
              <a:avLst/>
              <a:gdLst>
                <a:gd name="T0" fmla="*/ 0 w 43"/>
                <a:gd name="T1" fmla="*/ 22 h 45"/>
                <a:gd name="T2" fmla="*/ 0 w 43"/>
                <a:gd name="T3" fmla="*/ 22 h 45"/>
                <a:gd name="T4" fmla="*/ 0 w 43"/>
                <a:gd name="T5" fmla="*/ 22 h 45"/>
                <a:gd name="T6" fmla="*/ 2 w 43"/>
                <a:gd name="T7" fmla="*/ 14 h 45"/>
                <a:gd name="T8" fmla="*/ 7 w 43"/>
                <a:gd name="T9" fmla="*/ 7 h 45"/>
                <a:gd name="T10" fmla="*/ 13 w 43"/>
                <a:gd name="T11" fmla="*/ 2 h 45"/>
                <a:gd name="T12" fmla="*/ 22 w 43"/>
                <a:gd name="T13" fmla="*/ 0 h 45"/>
                <a:gd name="T14" fmla="*/ 22 w 43"/>
                <a:gd name="T15" fmla="*/ 0 h 45"/>
                <a:gd name="T16" fmla="*/ 27 w 43"/>
                <a:gd name="T17" fmla="*/ 0 h 45"/>
                <a:gd name="T18" fmla="*/ 31 w 43"/>
                <a:gd name="T19" fmla="*/ 2 h 45"/>
                <a:gd name="T20" fmla="*/ 38 w 43"/>
                <a:gd name="T21" fmla="*/ 7 h 45"/>
                <a:gd name="T22" fmla="*/ 41 w 43"/>
                <a:gd name="T23" fmla="*/ 14 h 45"/>
                <a:gd name="T24" fmla="*/ 43 w 43"/>
                <a:gd name="T25" fmla="*/ 23 h 45"/>
                <a:gd name="T26" fmla="*/ 43 w 43"/>
                <a:gd name="T27" fmla="*/ 23 h 45"/>
                <a:gd name="T28" fmla="*/ 43 w 43"/>
                <a:gd name="T29" fmla="*/ 27 h 45"/>
                <a:gd name="T30" fmla="*/ 13 w 43"/>
                <a:gd name="T31" fmla="*/ 27 h 45"/>
                <a:gd name="T32" fmla="*/ 13 w 43"/>
                <a:gd name="T33" fmla="*/ 27 h 45"/>
                <a:gd name="T34" fmla="*/ 14 w 43"/>
                <a:gd name="T35" fmla="*/ 31 h 45"/>
                <a:gd name="T36" fmla="*/ 16 w 43"/>
                <a:gd name="T37" fmla="*/ 32 h 45"/>
                <a:gd name="T38" fmla="*/ 20 w 43"/>
                <a:gd name="T39" fmla="*/ 34 h 45"/>
                <a:gd name="T40" fmla="*/ 23 w 43"/>
                <a:gd name="T41" fmla="*/ 34 h 45"/>
                <a:gd name="T42" fmla="*/ 23 w 43"/>
                <a:gd name="T43" fmla="*/ 34 h 45"/>
                <a:gd name="T44" fmla="*/ 29 w 43"/>
                <a:gd name="T45" fmla="*/ 34 h 45"/>
                <a:gd name="T46" fmla="*/ 34 w 43"/>
                <a:gd name="T47" fmla="*/ 31 h 45"/>
                <a:gd name="T48" fmla="*/ 41 w 43"/>
                <a:gd name="T49" fmla="*/ 36 h 45"/>
                <a:gd name="T50" fmla="*/ 41 w 43"/>
                <a:gd name="T51" fmla="*/ 36 h 45"/>
                <a:gd name="T52" fmla="*/ 38 w 43"/>
                <a:gd name="T53" fmla="*/ 40 h 45"/>
                <a:gd name="T54" fmla="*/ 34 w 43"/>
                <a:gd name="T55" fmla="*/ 43 h 45"/>
                <a:gd name="T56" fmla="*/ 29 w 43"/>
                <a:gd name="T57" fmla="*/ 43 h 45"/>
                <a:gd name="T58" fmla="*/ 23 w 43"/>
                <a:gd name="T59" fmla="*/ 45 h 45"/>
                <a:gd name="T60" fmla="*/ 23 w 43"/>
                <a:gd name="T61" fmla="*/ 45 h 45"/>
                <a:gd name="T62" fmla="*/ 14 w 43"/>
                <a:gd name="T63" fmla="*/ 43 h 45"/>
                <a:gd name="T64" fmla="*/ 7 w 43"/>
                <a:gd name="T65" fmla="*/ 38 h 45"/>
                <a:gd name="T66" fmla="*/ 2 w 43"/>
                <a:gd name="T67" fmla="*/ 31 h 45"/>
                <a:gd name="T68" fmla="*/ 0 w 43"/>
                <a:gd name="T69" fmla="*/ 22 h 45"/>
                <a:gd name="T70" fmla="*/ 0 w 43"/>
                <a:gd name="T71" fmla="*/ 22 h 45"/>
                <a:gd name="T72" fmla="*/ 31 w 43"/>
                <a:gd name="T73" fmla="*/ 18 h 45"/>
                <a:gd name="T74" fmla="*/ 31 w 43"/>
                <a:gd name="T75" fmla="*/ 18 h 45"/>
                <a:gd name="T76" fmla="*/ 31 w 43"/>
                <a:gd name="T77" fmla="*/ 14 h 45"/>
                <a:gd name="T78" fmla="*/ 29 w 43"/>
                <a:gd name="T79" fmla="*/ 13 h 45"/>
                <a:gd name="T80" fmla="*/ 25 w 43"/>
                <a:gd name="T81" fmla="*/ 11 h 45"/>
                <a:gd name="T82" fmla="*/ 22 w 43"/>
                <a:gd name="T83" fmla="*/ 9 h 45"/>
                <a:gd name="T84" fmla="*/ 22 w 43"/>
                <a:gd name="T85" fmla="*/ 9 h 45"/>
                <a:gd name="T86" fmla="*/ 18 w 43"/>
                <a:gd name="T87" fmla="*/ 11 h 45"/>
                <a:gd name="T88" fmla="*/ 16 w 43"/>
                <a:gd name="T89" fmla="*/ 13 h 45"/>
                <a:gd name="T90" fmla="*/ 14 w 43"/>
                <a:gd name="T91" fmla="*/ 14 h 45"/>
                <a:gd name="T92" fmla="*/ 13 w 43"/>
                <a:gd name="T93" fmla="*/ 18 h 45"/>
                <a:gd name="T94" fmla="*/ 31 w 43"/>
                <a:gd name="T95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7" y="7"/>
                  </a:lnTo>
                  <a:lnTo>
                    <a:pt x="13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1" y="2"/>
                  </a:lnTo>
                  <a:lnTo>
                    <a:pt x="38" y="7"/>
                  </a:lnTo>
                  <a:lnTo>
                    <a:pt x="41" y="14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4" y="31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9" y="34"/>
                  </a:lnTo>
                  <a:lnTo>
                    <a:pt x="34" y="31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38" y="40"/>
                  </a:lnTo>
                  <a:lnTo>
                    <a:pt x="34" y="43"/>
                  </a:lnTo>
                  <a:lnTo>
                    <a:pt x="29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7" y="38"/>
                  </a:lnTo>
                  <a:lnTo>
                    <a:pt x="2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1" y="18"/>
                  </a:moveTo>
                  <a:lnTo>
                    <a:pt x="31" y="18"/>
                  </a:lnTo>
                  <a:lnTo>
                    <a:pt x="31" y="14"/>
                  </a:lnTo>
                  <a:lnTo>
                    <a:pt x="29" y="13"/>
                  </a:lnTo>
                  <a:lnTo>
                    <a:pt x="25" y="11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18" y="11"/>
                  </a:lnTo>
                  <a:lnTo>
                    <a:pt x="16" y="13"/>
                  </a:lnTo>
                  <a:lnTo>
                    <a:pt x="14" y="14"/>
                  </a:lnTo>
                  <a:lnTo>
                    <a:pt x="13" y="18"/>
                  </a:lnTo>
                  <a:lnTo>
                    <a:pt x="31" y="1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6" name="Freeform 96"/>
            <p:cNvSpPr>
              <a:spLocks/>
            </p:cNvSpPr>
            <p:nvPr/>
          </p:nvSpPr>
          <p:spPr bwMode="auto">
            <a:xfrm>
              <a:off x="8234363" y="1841500"/>
              <a:ext cx="53975" cy="71438"/>
            </a:xfrm>
            <a:custGeom>
              <a:avLst/>
              <a:gdLst>
                <a:gd name="T0" fmla="*/ 0 w 34"/>
                <a:gd name="T1" fmla="*/ 38 h 45"/>
                <a:gd name="T2" fmla="*/ 5 w 34"/>
                <a:gd name="T3" fmla="*/ 31 h 45"/>
                <a:gd name="T4" fmla="*/ 5 w 34"/>
                <a:gd name="T5" fmla="*/ 31 h 45"/>
                <a:gd name="T6" fmla="*/ 12 w 34"/>
                <a:gd name="T7" fmla="*/ 34 h 45"/>
                <a:gd name="T8" fmla="*/ 18 w 34"/>
                <a:gd name="T9" fmla="*/ 34 h 45"/>
                <a:gd name="T10" fmla="*/ 18 w 34"/>
                <a:gd name="T11" fmla="*/ 34 h 45"/>
                <a:gd name="T12" fmla="*/ 23 w 34"/>
                <a:gd name="T13" fmla="*/ 34 h 45"/>
                <a:gd name="T14" fmla="*/ 23 w 34"/>
                <a:gd name="T15" fmla="*/ 32 h 45"/>
                <a:gd name="T16" fmla="*/ 23 w 34"/>
                <a:gd name="T17" fmla="*/ 32 h 45"/>
                <a:gd name="T18" fmla="*/ 23 w 34"/>
                <a:gd name="T19" fmla="*/ 32 h 45"/>
                <a:gd name="T20" fmla="*/ 23 w 34"/>
                <a:gd name="T21" fmla="*/ 31 h 45"/>
                <a:gd name="T22" fmla="*/ 21 w 34"/>
                <a:gd name="T23" fmla="*/ 29 h 45"/>
                <a:gd name="T24" fmla="*/ 14 w 34"/>
                <a:gd name="T25" fmla="*/ 27 h 45"/>
                <a:gd name="T26" fmla="*/ 14 w 34"/>
                <a:gd name="T27" fmla="*/ 27 h 45"/>
                <a:gd name="T28" fmla="*/ 11 w 34"/>
                <a:gd name="T29" fmla="*/ 25 h 45"/>
                <a:gd name="T30" fmla="*/ 5 w 34"/>
                <a:gd name="T31" fmla="*/ 23 h 45"/>
                <a:gd name="T32" fmla="*/ 3 w 34"/>
                <a:gd name="T33" fmla="*/ 20 h 45"/>
                <a:gd name="T34" fmla="*/ 1 w 34"/>
                <a:gd name="T35" fmla="*/ 14 h 45"/>
                <a:gd name="T36" fmla="*/ 1 w 34"/>
                <a:gd name="T37" fmla="*/ 14 h 45"/>
                <a:gd name="T38" fmla="*/ 1 w 34"/>
                <a:gd name="T39" fmla="*/ 14 h 45"/>
                <a:gd name="T40" fmla="*/ 3 w 34"/>
                <a:gd name="T41" fmla="*/ 7 h 45"/>
                <a:gd name="T42" fmla="*/ 7 w 34"/>
                <a:gd name="T43" fmla="*/ 4 h 45"/>
                <a:gd name="T44" fmla="*/ 11 w 34"/>
                <a:gd name="T45" fmla="*/ 2 h 45"/>
                <a:gd name="T46" fmla="*/ 18 w 34"/>
                <a:gd name="T47" fmla="*/ 0 h 45"/>
                <a:gd name="T48" fmla="*/ 18 w 34"/>
                <a:gd name="T49" fmla="*/ 0 h 45"/>
                <a:gd name="T50" fmla="*/ 25 w 34"/>
                <a:gd name="T51" fmla="*/ 2 h 45"/>
                <a:gd name="T52" fmla="*/ 34 w 34"/>
                <a:gd name="T53" fmla="*/ 5 h 45"/>
                <a:gd name="T54" fmla="*/ 29 w 34"/>
                <a:gd name="T55" fmla="*/ 13 h 45"/>
                <a:gd name="T56" fmla="*/ 29 w 34"/>
                <a:gd name="T57" fmla="*/ 13 h 45"/>
                <a:gd name="T58" fmla="*/ 23 w 34"/>
                <a:gd name="T59" fmla="*/ 11 h 45"/>
                <a:gd name="T60" fmla="*/ 18 w 34"/>
                <a:gd name="T61" fmla="*/ 9 h 45"/>
                <a:gd name="T62" fmla="*/ 18 w 34"/>
                <a:gd name="T63" fmla="*/ 9 h 45"/>
                <a:gd name="T64" fmla="*/ 14 w 34"/>
                <a:gd name="T65" fmla="*/ 11 h 45"/>
                <a:gd name="T66" fmla="*/ 12 w 34"/>
                <a:gd name="T67" fmla="*/ 13 h 45"/>
                <a:gd name="T68" fmla="*/ 12 w 34"/>
                <a:gd name="T69" fmla="*/ 13 h 45"/>
                <a:gd name="T70" fmla="*/ 12 w 34"/>
                <a:gd name="T71" fmla="*/ 13 h 45"/>
                <a:gd name="T72" fmla="*/ 14 w 34"/>
                <a:gd name="T73" fmla="*/ 14 h 45"/>
                <a:gd name="T74" fmla="*/ 16 w 34"/>
                <a:gd name="T75" fmla="*/ 16 h 45"/>
                <a:gd name="T76" fmla="*/ 21 w 34"/>
                <a:gd name="T77" fmla="*/ 18 h 45"/>
                <a:gd name="T78" fmla="*/ 21 w 34"/>
                <a:gd name="T79" fmla="*/ 18 h 45"/>
                <a:gd name="T80" fmla="*/ 30 w 34"/>
                <a:gd name="T81" fmla="*/ 22 h 45"/>
                <a:gd name="T82" fmla="*/ 34 w 34"/>
                <a:gd name="T83" fmla="*/ 25 h 45"/>
                <a:gd name="T84" fmla="*/ 34 w 34"/>
                <a:gd name="T85" fmla="*/ 31 h 45"/>
                <a:gd name="T86" fmla="*/ 34 w 34"/>
                <a:gd name="T87" fmla="*/ 31 h 45"/>
                <a:gd name="T88" fmla="*/ 34 w 34"/>
                <a:gd name="T89" fmla="*/ 31 h 45"/>
                <a:gd name="T90" fmla="*/ 34 w 34"/>
                <a:gd name="T91" fmla="*/ 36 h 45"/>
                <a:gd name="T92" fmla="*/ 30 w 34"/>
                <a:gd name="T93" fmla="*/ 42 h 45"/>
                <a:gd name="T94" fmla="*/ 25 w 34"/>
                <a:gd name="T95" fmla="*/ 43 h 45"/>
                <a:gd name="T96" fmla="*/ 18 w 34"/>
                <a:gd name="T97" fmla="*/ 45 h 45"/>
                <a:gd name="T98" fmla="*/ 18 w 34"/>
                <a:gd name="T99" fmla="*/ 45 h 45"/>
                <a:gd name="T100" fmla="*/ 9 w 34"/>
                <a:gd name="T101" fmla="*/ 43 h 45"/>
                <a:gd name="T102" fmla="*/ 0 w 34"/>
                <a:gd name="T103" fmla="*/ 38 h 45"/>
                <a:gd name="T104" fmla="*/ 0 w 34"/>
                <a:gd name="T105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" h="45">
                  <a:moveTo>
                    <a:pt x="0" y="38"/>
                  </a:moveTo>
                  <a:lnTo>
                    <a:pt x="5" y="31"/>
                  </a:lnTo>
                  <a:lnTo>
                    <a:pt x="5" y="31"/>
                  </a:lnTo>
                  <a:lnTo>
                    <a:pt x="12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3" y="34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1"/>
                  </a:lnTo>
                  <a:lnTo>
                    <a:pt x="21" y="29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1" y="25"/>
                  </a:lnTo>
                  <a:lnTo>
                    <a:pt x="5" y="23"/>
                  </a:lnTo>
                  <a:lnTo>
                    <a:pt x="3" y="20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3" y="7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5" y="2"/>
                  </a:lnTo>
                  <a:lnTo>
                    <a:pt x="34" y="5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3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4" y="14"/>
                  </a:lnTo>
                  <a:lnTo>
                    <a:pt x="16" y="16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30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6"/>
                  </a:lnTo>
                  <a:lnTo>
                    <a:pt x="30" y="42"/>
                  </a:lnTo>
                  <a:lnTo>
                    <a:pt x="25" y="43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9" y="43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7" name="Freeform 97"/>
            <p:cNvSpPr>
              <a:spLocks noEditPoints="1"/>
            </p:cNvSpPr>
            <p:nvPr/>
          </p:nvSpPr>
          <p:spPr bwMode="auto">
            <a:xfrm>
              <a:off x="8340725" y="1841500"/>
              <a:ext cx="73025" cy="88900"/>
            </a:xfrm>
            <a:custGeom>
              <a:avLst/>
              <a:gdLst>
                <a:gd name="T0" fmla="*/ 0 w 46"/>
                <a:gd name="T1" fmla="*/ 0 h 56"/>
                <a:gd name="T2" fmla="*/ 12 w 46"/>
                <a:gd name="T3" fmla="*/ 0 h 56"/>
                <a:gd name="T4" fmla="*/ 12 w 46"/>
                <a:gd name="T5" fmla="*/ 7 h 56"/>
                <a:gd name="T6" fmla="*/ 12 w 46"/>
                <a:gd name="T7" fmla="*/ 7 h 56"/>
                <a:gd name="T8" fmla="*/ 18 w 46"/>
                <a:gd name="T9" fmla="*/ 2 h 56"/>
                <a:gd name="T10" fmla="*/ 21 w 46"/>
                <a:gd name="T11" fmla="*/ 0 h 56"/>
                <a:gd name="T12" fmla="*/ 27 w 46"/>
                <a:gd name="T13" fmla="*/ 0 h 56"/>
                <a:gd name="T14" fmla="*/ 27 w 46"/>
                <a:gd name="T15" fmla="*/ 0 h 56"/>
                <a:gd name="T16" fmla="*/ 34 w 46"/>
                <a:gd name="T17" fmla="*/ 2 h 56"/>
                <a:gd name="T18" fmla="*/ 39 w 46"/>
                <a:gd name="T19" fmla="*/ 5 h 56"/>
                <a:gd name="T20" fmla="*/ 45 w 46"/>
                <a:gd name="T21" fmla="*/ 13 h 56"/>
                <a:gd name="T22" fmla="*/ 46 w 46"/>
                <a:gd name="T23" fmla="*/ 22 h 56"/>
                <a:gd name="T24" fmla="*/ 46 w 46"/>
                <a:gd name="T25" fmla="*/ 22 h 56"/>
                <a:gd name="T26" fmla="*/ 46 w 46"/>
                <a:gd name="T27" fmla="*/ 22 h 56"/>
                <a:gd name="T28" fmla="*/ 45 w 46"/>
                <a:gd name="T29" fmla="*/ 32 h 56"/>
                <a:gd name="T30" fmla="*/ 39 w 46"/>
                <a:gd name="T31" fmla="*/ 40 h 56"/>
                <a:gd name="T32" fmla="*/ 34 w 46"/>
                <a:gd name="T33" fmla="*/ 43 h 56"/>
                <a:gd name="T34" fmla="*/ 27 w 46"/>
                <a:gd name="T35" fmla="*/ 45 h 56"/>
                <a:gd name="T36" fmla="*/ 27 w 46"/>
                <a:gd name="T37" fmla="*/ 45 h 56"/>
                <a:gd name="T38" fmla="*/ 21 w 46"/>
                <a:gd name="T39" fmla="*/ 43 h 56"/>
                <a:gd name="T40" fmla="*/ 18 w 46"/>
                <a:gd name="T41" fmla="*/ 43 h 56"/>
                <a:gd name="T42" fmla="*/ 12 w 46"/>
                <a:gd name="T43" fmla="*/ 38 h 56"/>
                <a:gd name="T44" fmla="*/ 12 w 46"/>
                <a:gd name="T45" fmla="*/ 56 h 56"/>
                <a:gd name="T46" fmla="*/ 0 w 46"/>
                <a:gd name="T47" fmla="*/ 56 h 56"/>
                <a:gd name="T48" fmla="*/ 0 w 46"/>
                <a:gd name="T49" fmla="*/ 0 h 56"/>
                <a:gd name="T50" fmla="*/ 34 w 46"/>
                <a:gd name="T51" fmla="*/ 22 h 56"/>
                <a:gd name="T52" fmla="*/ 34 w 46"/>
                <a:gd name="T53" fmla="*/ 22 h 56"/>
                <a:gd name="T54" fmla="*/ 34 w 46"/>
                <a:gd name="T55" fmla="*/ 22 h 56"/>
                <a:gd name="T56" fmla="*/ 32 w 46"/>
                <a:gd name="T57" fmla="*/ 18 h 56"/>
                <a:gd name="T58" fmla="*/ 30 w 46"/>
                <a:gd name="T59" fmla="*/ 14 h 56"/>
                <a:gd name="T60" fmla="*/ 27 w 46"/>
                <a:gd name="T61" fmla="*/ 11 h 56"/>
                <a:gd name="T62" fmla="*/ 23 w 46"/>
                <a:gd name="T63" fmla="*/ 11 h 56"/>
                <a:gd name="T64" fmla="*/ 23 w 46"/>
                <a:gd name="T65" fmla="*/ 11 h 56"/>
                <a:gd name="T66" fmla="*/ 19 w 46"/>
                <a:gd name="T67" fmla="*/ 11 h 56"/>
                <a:gd name="T68" fmla="*/ 16 w 46"/>
                <a:gd name="T69" fmla="*/ 14 h 56"/>
                <a:gd name="T70" fmla="*/ 14 w 46"/>
                <a:gd name="T71" fmla="*/ 18 h 56"/>
                <a:gd name="T72" fmla="*/ 12 w 46"/>
                <a:gd name="T73" fmla="*/ 22 h 56"/>
                <a:gd name="T74" fmla="*/ 12 w 46"/>
                <a:gd name="T75" fmla="*/ 22 h 56"/>
                <a:gd name="T76" fmla="*/ 12 w 46"/>
                <a:gd name="T77" fmla="*/ 22 h 56"/>
                <a:gd name="T78" fmla="*/ 14 w 46"/>
                <a:gd name="T79" fmla="*/ 27 h 56"/>
                <a:gd name="T80" fmla="*/ 16 w 46"/>
                <a:gd name="T81" fmla="*/ 31 h 56"/>
                <a:gd name="T82" fmla="*/ 19 w 46"/>
                <a:gd name="T83" fmla="*/ 32 h 56"/>
                <a:gd name="T84" fmla="*/ 23 w 46"/>
                <a:gd name="T85" fmla="*/ 34 h 56"/>
                <a:gd name="T86" fmla="*/ 23 w 46"/>
                <a:gd name="T87" fmla="*/ 34 h 56"/>
                <a:gd name="T88" fmla="*/ 27 w 46"/>
                <a:gd name="T89" fmla="*/ 32 h 56"/>
                <a:gd name="T90" fmla="*/ 30 w 46"/>
                <a:gd name="T91" fmla="*/ 31 h 56"/>
                <a:gd name="T92" fmla="*/ 32 w 46"/>
                <a:gd name="T93" fmla="*/ 27 h 56"/>
                <a:gd name="T94" fmla="*/ 34 w 46"/>
                <a:gd name="T95" fmla="*/ 22 h 56"/>
                <a:gd name="T96" fmla="*/ 34 w 46"/>
                <a:gd name="T97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" h="56">
                  <a:moveTo>
                    <a:pt x="0" y="0"/>
                  </a:moveTo>
                  <a:lnTo>
                    <a:pt x="12" y="0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8" y="2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4" y="2"/>
                  </a:lnTo>
                  <a:lnTo>
                    <a:pt x="39" y="5"/>
                  </a:lnTo>
                  <a:lnTo>
                    <a:pt x="45" y="1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32"/>
                  </a:lnTo>
                  <a:lnTo>
                    <a:pt x="39" y="40"/>
                  </a:lnTo>
                  <a:lnTo>
                    <a:pt x="34" y="43"/>
                  </a:lnTo>
                  <a:lnTo>
                    <a:pt x="27" y="45"/>
                  </a:lnTo>
                  <a:lnTo>
                    <a:pt x="27" y="45"/>
                  </a:lnTo>
                  <a:lnTo>
                    <a:pt x="21" y="43"/>
                  </a:lnTo>
                  <a:lnTo>
                    <a:pt x="18" y="43"/>
                  </a:lnTo>
                  <a:lnTo>
                    <a:pt x="12" y="38"/>
                  </a:lnTo>
                  <a:lnTo>
                    <a:pt x="12" y="56"/>
                  </a:lnTo>
                  <a:lnTo>
                    <a:pt x="0" y="56"/>
                  </a:lnTo>
                  <a:lnTo>
                    <a:pt x="0" y="0"/>
                  </a:lnTo>
                  <a:close/>
                  <a:moveTo>
                    <a:pt x="34" y="22"/>
                  </a:moveTo>
                  <a:lnTo>
                    <a:pt x="34" y="22"/>
                  </a:lnTo>
                  <a:lnTo>
                    <a:pt x="34" y="22"/>
                  </a:lnTo>
                  <a:lnTo>
                    <a:pt x="32" y="18"/>
                  </a:lnTo>
                  <a:lnTo>
                    <a:pt x="30" y="14"/>
                  </a:lnTo>
                  <a:lnTo>
                    <a:pt x="27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19" y="11"/>
                  </a:lnTo>
                  <a:lnTo>
                    <a:pt x="16" y="14"/>
                  </a:lnTo>
                  <a:lnTo>
                    <a:pt x="14" y="18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4" y="27"/>
                  </a:lnTo>
                  <a:lnTo>
                    <a:pt x="16" y="31"/>
                  </a:lnTo>
                  <a:lnTo>
                    <a:pt x="19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30" y="31"/>
                  </a:lnTo>
                  <a:lnTo>
                    <a:pt x="32" y="27"/>
                  </a:lnTo>
                  <a:lnTo>
                    <a:pt x="34" y="22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8" name="Freeform 98"/>
            <p:cNvSpPr>
              <a:spLocks noEditPoints="1"/>
            </p:cNvSpPr>
            <p:nvPr/>
          </p:nvSpPr>
          <p:spPr bwMode="auto">
            <a:xfrm>
              <a:off x="8423275" y="1841500"/>
              <a:ext cx="63500" cy="71438"/>
            </a:xfrm>
            <a:custGeom>
              <a:avLst/>
              <a:gdLst>
                <a:gd name="T0" fmla="*/ 0 w 40"/>
                <a:gd name="T1" fmla="*/ 31 h 45"/>
                <a:gd name="T2" fmla="*/ 0 w 40"/>
                <a:gd name="T3" fmla="*/ 31 h 45"/>
                <a:gd name="T4" fmla="*/ 0 w 40"/>
                <a:gd name="T5" fmla="*/ 31 h 45"/>
                <a:gd name="T6" fmla="*/ 2 w 40"/>
                <a:gd name="T7" fmla="*/ 25 h 45"/>
                <a:gd name="T8" fmla="*/ 5 w 40"/>
                <a:gd name="T9" fmla="*/ 22 h 45"/>
                <a:gd name="T10" fmla="*/ 11 w 40"/>
                <a:gd name="T11" fmla="*/ 18 h 45"/>
                <a:gd name="T12" fmla="*/ 18 w 40"/>
                <a:gd name="T13" fmla="*/ 18 h 45"/>
                <a:gd name="T14" fmla="*/ 18 w 40"/>
                <a:gd name="T15" fmla="*/ 18 h 45"/>
                <a:gd name="T16" fmla="*/ 29 w 40"/>
                <a:gd name="T17" fmla="*/ 20 h 45"/>
                <a:gd name="T18" fmla="*/ 29 w 40"/>
                <a:gd name="T19" fmla="*/ 18 h 45"/>
                <a:gd name="T20" fmla="*/ 29 w 40"/>
                <a:gd name="T21" fmla="*/ 18 h 45"/>
                <a:gd name="T22" fmla="*/ 27 w 40"/>
                <a:gd name="T23" fmla="*/ 14 h 45"/>
                <a:gd name="T24" fmla="*/ 25 w 40"/>
                <a:gd name="T25" fmla="*/ 13 h 45"/>
                <a:gd name="T26" fmla="*/ 23 w 40"/>
                <a:gd name="T27" fmla="*/ 11 h 45"/>
                <a:gd name="T28" fmla="*/ 18 w 40"/>
                <a:gd name="T29" fmla="*/ 11 h 45"/>
                <a:gd name="T30" fmla="*/ 18 w 40"/>
                <a:gd name="T31" fmla="*/ 11 h 45"/>
                <a:gd name="T32" fmla="*/ 13 w 40"/>
                <a:gd name="T33" fmla="*/ 11 h 45"/>
                <a:gd name="T34" fmla="*/ 7 w 40"/>
                <a:gd name="T35" fmla="*/ 13 h 45"/>
                <a:gd name="T36" fmla="*/ 4 w 40"/>
                <a:gd name="T37" fmla="*/ 4 h 45"/>
                <a:gd name="T38" fmla="*/ 4 w 40"/>
                <a:gd name="T39" fmla="*/ 4 h 45"/>
                <a:gd name="T40" fmla="*/ 11 w 40"/>
                <a:gd name="T41" fmla="*/ 2 h 45"/>
                <a:gd name="T42" fmla="*/ 20 w 40"/>
                <a:gd name="T43" fmla="*/ 0 h 45"/>
                <a:gd name="T44" fmla="*/ 20 w 40"/>
                <a:gd name="T45" fmla="*/ 0 h 45"/>
                <a:gd name="T46" fmla="*/ 29 w 40"/>
                <a:gd name="T47" fmla="*/ 2 h 45"/>
                <a:gd name="T48" fmla="*/ 34 w 40"/>
                <a:gd name="T49" fmla="*/ 5 h 45"/>
                <a:gd name="T50" fmla="*/ 34 w 40"/>
                <a:gd name="T51" fmla="*/ 5 h 45"/>
                <a:gd name="T52" fmla="*/ 38 w 40"/>
                <a:gd name="T53" fmla="*/ 11 h 45"/>
                <a:gd name="T54" fmla="*/ 40 w 40"/>
                <a:gd name="T55" fmla="*/ 18 h 45"/>
                <a:gd name="T56" fmla="*/ 40 w 40"/>
                <a:gd name="T57" fmla="*/ 43 h 45"/>
                <a:gd name="T58" fmla="*/ 27 w 40"/>
                <a:gd name="T59" fmla="*/ 43 h 45"/>
                <a:gd name="T60" fmla="*/ 27 w 40"/>
                <a:gd name="T61" fmla="*/ 40 h 45"/>
                <a:gd name="T62" fmla="*/ 27 w 40"/>
                <a:gd name="T63" fmla="*/ 40 h 45"/>
                <a:gd name="T64" fmla="*/ 22 w 40"/>
                <a:gd name="T65" fmla="*/ 43 h 45"/>
                <a:gd name="T66" fmla="*/ 14 w 40"/>
                <a:gd name="T67" fmla="*/ 45 h 45"/>
                <a:gd name="T68" fmla="*/ 14 w 40"/>
                <a:gd name="T69" fmla="*/ 45 h 45"/>
                <a:gd name="T70" fmla="*/ 9 w 40"/>
                <a:gd name="T71" fmla="*/ 43 h 45"/>
                <a:gd name="T72" fmla="*/ 4 w 40"/>
                <a:gd name="T73" fmla="*/ 42 h 45"/>
                <a:gd name="T74" fmla="*/ 2 w 40"/>
                <a:gd name="T75" fmla="*/ 38 h 45"/>
                <a:gd name="T76" fmla="*/ 0 w 40"/>
                <a:gd name="T77" fmla="*/ 31 h 45"/>
                <a:gd name="T78" fmla="*/ 0 w 40"/>
                <a:gd name="T79" fmla="*/ 31 h 45"/>
                <a:gd name="T80" fmla="*/ 29 w 40"/>
                <a:gd name="T81" fmla="*/ 29 h 45"/>
                <a:gd name="T82" fmla="*/ 29 w 40"/>
                <a:gd name="T83" fmla="*/ 27 h 45"/>
                <a:gd name="T84" fmla="*/ 29 w 40"/>
                <a:gd name="T85" fmla="*/ 27 h 45"/>
                <a:gd name="T86" fmla="*/ 20 w 40"/>
                <a:gd name="T87" fmla="*/ 25 h 45"/>
                <a:gd name="T88" fmla="*/ 20 w 40"/>
                <a:gd name="T89" fmla="*/ 25 h 45"/>
                <a:gd name="T90" fmla="*/ 14 w 40"/>
                <a:gd name="T91" fmla="*/ 27 h 45"/>
                <a:gd name="T92" fmla="*/ 13 w 40"/>
                <a:gd name="T93" fmla="*/ 29 h 45"/>
                <a:gd name="T94" fmla="*/ 13 w 40"/>
                <a:gd name="T95" fmla="*/ 31 h 45"/>
                <a:gd name="T96" fmla="*/ 13 w 40"/>
                <a:gd name="T97" fmla="*/ 31 h 45"/>
                <a:gd name="T98" fmla="*/ 13 w 40"/>
                <a:gd name="T99" fmla="*/ 31 h 45"/>
                <a:gd name="T100" fmla="*/ 14 w 40"/>
                <a:gd name="T101" fmla="*/ 34 h 45"/>
                <a:gd name="T102" fmla="*/ 18 w 40"/>
                <a:gd name="T103" fmla="*/ 36 h 45"/>
                <a:gd name="T104" fmla="*/ 18 w 40"/>
                <a:gd name="T105" fmla="*/ 36 h 45"/>
                <a:gd name="T106" fmla="*/ 22 w 40"/>
                <a:gd name="T107" fmla="*/ 36 h 45"/>
                <a:gd name="T108" fmla="*/ 25 w 40"/>
                <a:gd name="T109" fmla="*/ 34 h 45"/>
                <a:gd name="T110" fmla="*/ 27 w 40"/>
                <a:gd name="T111" fmla="*/ 32 h 45"/>
                <a:gd name="T112" fmla="*/ 29 w 40"/>
                <a:gd name="T113" fmla="*/ 29 h 45"/>
                <a:gd name="T114" fmla="*/ 29 w 40"/>
                <a:gd name="T115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" h="45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5" y="22"/>
                  </a:lnTo>
                  <a:lnTo>
                    <a:pt x="11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9" y="20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7" y="14"/>
                  </a:lnTo>
                  <a:lnTo>
                    <a:pt x="25" y="13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3" y="11"/>
                  </a:lnTo>
                  <a:lnTo>
                    <a:pt x="7" y="13"/>
                  </a:lnTo>
                  <a:lnTo>
                    <a:pt x="4" y="4"/>
                  </a:lnTo>
                  <a:lnTo>
                    <a:pt x="4" y="4"/>
                  </a:lnTo>
                  <a:lnTo>
                    <a:pt x="11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2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8" y="11"/>
                  </a:lnTo>
                  <a:lnTo>
                    <a:pt x="40" y="18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2" y="43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9" y="43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29" y="29"/>
                  </a:moveTo>
                  <a:lnTo>
                    <a:pt x="29" y="27"/>
                  </a:lnTo>
                  <a:lnTo>
                    <a:pt x="29" y="27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4" y="27"/>
                  </a:lnTo>
                  <a:lnTo>
                    <a:pt x="13" y="29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4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7" y="32"/>
                  </a:lnTo>
                  <a:lnTo>
                    <a:pt x="29" y="29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9" name="Freeform 99"/>
            <p:cNvSpPr>
              <a:spLocks/>
            </p:cNvSpPr>
            <p:nvPr/>
          </p:nvSpPr>
          <p:spPr bwMode="auto">
            <a:xfrm>
              <a:off x="8502650" y="1841500"/>
              <a:ext cx="41275" cy="68263"/>
            </a:xfrm>
            <a:custGeom>
              <a:avLst/>
              <a:gdLst>
                <a:gd name="T0" fmla="*/ 0 w 26"/>
                <a:gd name="T1" fmla="*/ 0 h 43"/>
                <a:gd name="T2" fmla="*/ 13 w 26"/>
                <a:gd name="T3" fmla="*/ 0 h 43"/>
                <a:gd name="T4" fmla="*/ 13 w 26"/>
                <a:gd name="T5" fmla="*/ 9 h 43"/>
                <a:gd name="T6" fmla="*/ 13 w 26"/>
                <a:gd name="T7" fmla="*/ 9 h 43"/>
                <a:gd name="T8" fmla="*/ 15 w 26"/>
                <a:gd name="T9" fmla="*/ 5 h 43"/>
                <a:gd name="T10" fmla="*/ 17 w 26"/>
                <a:gd name="T11" fmla="*/ 2 h 43"/>
                <a:gd name="T12" fmla="*/ 20 w 26"/>
                <a:gd name="T13" fmla="*/ 0 h 43"/>
                <a:gd name="T14" fmla="*/ 26 w 26"/>
                <a:gd name="T15" fmla="*/ 0 h 43"/>
                <a:gd name="T16" fmla="*/ 26 w 26"/>
                <a:gd name="T17" fmla="*/ 13 h 43"/>
                <a:gd name="T18" fmla="*/ 26 w 26"/>
                <a:gd name="T19" fmla="*/ 13 h 43"/>
                <a:gd name="T20" fmla="*/ 26 w 26"/>
                <a:gd name="T21" fmla="*/ 13 h 43"/>
                <a:gd name="T22" fmla="*/ 20 w 26"/>
                <a:gd name="T23" fmla="*/ 14 h 43"/>
                <a:gd name="T24" fmla="*/ 17 w 26"/>
                <a:gd name="T25" fmla="*/ 16 h 43"/>
                <a:gd name="T26" fmla="*/ 13 w 26"/>
                <a:gd name="T27" fmla="*/ 22 h 43"/>
                <a:gd name="T28" fmla="*/ 13 w 26"/>
                <a:gd name="T29" fmla="*/ 27 h 43"/>
                <a:gd name="T30" fmla="*/ 13 w 26"/>
                <a:gd name="T31" fmla="*/ 43 h 43"/>
                <a:gd name="T32" fmla="*/ 0 w 26"/>
                <a:gd name="T33" fmla="*/ 43 h 43"/>
                <a:gd name="T34" fmla="*/ 0 w 26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43">
                  <a:moveTo>
                    <a:pt x="0" y="0"/>
                  </a:moveTo>
                  <a:lnTo>
                    <a:pt x="13" y="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7" y="2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0" y="14"/>
                  </a:lnTo>
                  <a:lnTo>
                    <a:pt x="17" y="16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0" name="Freeform 100"/>
            <p:cNvSpPr>
              <a:spLocks noEditPoints="1"/>
            </p:cNvSpPr>
            <p:nvPr/>
          </p:nvSpPr>
          <p:spPr bwMode="auto">
            <a:xfrm>
              <a:off x="8548688" y="1841500"/>
              <a:ext cx="63500" cy="71438"/>
            </a:xfrm>
            <a:custGeom>
              <a:avLst/>
              <a:gdLst>
                <a:gd name="T0" fmla="*/ 0 w 40"/>
                <a:gd name="T1" fmla="*/ 31 h 45"/>
                <a:gd name="T2" fmla="*/ 0 w 40"/>
                <a:gd name="T3" fmla="*/ 31 h 45"/>
                <a:gd name="T4" fmla="*/ 0 w 40"/>
                <a:gd name="T5" fmla="*/ 31 h 45"/>
                <a:gd name="T6" fmla="*/ 2 w 40"/>
                <a:gd name="T7" fmla="*/ 25 h 45"/>
                <a:gd name="T8" fmla="*/ 6 w 40"/>
                <a:gd name="T9" fmla="*/ 22 h 45"/>
                <a:gd name="T10" fmla="*/ 11 w 40"/>
                <a:gd name="T11" fmla="*/ 18 h 45"/>
                <a:gd name="T12" fmla="*/ 17 w 40"/>
                <a:gd name="T13" fmla="*/ 18 h 45"/>
                <a:gd name="T14" fmla="*/ 17 w 40"/>
                <a:gd name="T15" fmla="*/ 18 h 45"/>
                <a:gd name="T16" fmla="*/ 27 w 40"/>
                <a:gd name="T17" fmla="*/ 20 h 45"/>
                <a:gd name="T18" fmla="*/ 27 w 40"/>
                <a:gd name="T19" fmla="*/ 18 h 45"/>
                <a:gd name="T20" fmla="*/ 27 w 40"/>
                <a:gd name="T21" fmla="*/ 18 h 45"/>
                <a:gd name="T22" fmla="*/ 27 w 40"/>
                <a:gd name="T23" fmla="*/ 14 h 45"/>
                <a:gd name="T24" fmla="*/ 26 w 40"/>
                <a:gd name="T25" fmla="*/ 13 h 45"/>
                <a:gd name="T26" fmla="*/ 22 w 40"/>
                <a:gd name="T27" fmla="*/ 11 h 45"/>
                <a:gd name="T28" fmla="*/ 18 w 40"/>
                <a:gd name="T29" fmla="*/ 11 h 45"/>
                <a:gd name="T30" fmla="*/ 18 w 40"/>
                <a:gd name="T31" fmla="*/ 11 h 45"/>
                <a:gd name="T32" fmla="*/ 13 w 40"/>
                <a:gd name="T33" fmla="*/ 11 h 45"/>
                <a:gd name="T34" fmla="*/ 8 w 40"/>
                <a:gd name="T35" fmla="*/ 13 h 45"/>
                <a:gd name="T36" fmla="*/ 4 w 40"/>
                <a:gd name="T37" fmla="*/ 4 h 45"/>
                <a:gd name="T38" fmla="*/ 4 w 40"/>
                <a:gd name="T39" fmla="*/ 4 h 45"/>
                <a:gd name="T40" fmla="*/ 11 w 40"/>
                <a:gd name="T41" fmla="*/ 2 h 45"/>
                <a:gd name="T42" fmla="*/ 20 w 40"/>
                <a:gd name="T43" fmla="*/ 0 h 45"/>
                <a:gd name="T44" fmla="*/ 20 w 40"/>
                <a:gd name="T45" fmla="*/ 0 h 45"/>
                <a:gd name="T46" fmla="*/ 29 w 40"/>
                <a:gd name="T47" fmla="*/ 2 h 45"/>
                <a:gd name="T48" fmla="*/ 35 w 40"/>
                <a:gd name="T49" fmla="*/ 5 h 45"/>
                <a:gd name="T50" fmla="*/ 35 w 40"/>
                <a:gd name="T51" fmla="*/ 5 h 45"/>
                <a:gd name="T52" fmla="*/ 38 w 40"/>
                <a:gd name="T53" fmla="*/ 11 h 45"/>
                <a:gd name="T54" fmla="*/ 40 w 40"/>
                <a:gd name="T55" fmla="*/ 18 h 45"/>
                <a:gd name="T56" fmla="*/ 40 w 40"/>
                <a:gd name="T57" fmla="*/ 43 h 45"/>
                <a:gd name="T58" fmla="*/ 27 w 40"/>
                <a:gd name="T59" fmla="*/ 43 h 45"/>
                <a:gd name="T60" fmla="*/ 27 w 40"/>
                <a:gd name="T61" fmla="*/ 40 h 45"/>
                <a:gd name="T62" fmla="*/ 27 w 40"/>
                <a:gd name="T63" fmla="*/ 40 h 45"/>
                <a:gd name="T64" fmla="*/ 22 w 40"/>
                <a:gd name="T65" fmla="*/ 43 h 45"/>
                <a:gd name="T66" fmla="*/ 15 w 40"/>
                <a:gd name="T67" fmla="*/ 45 h 45"/>
                <a:gd name="T68" fmla="*/ 15 w 40"/>
                <a:gd name="T69" fmla="*/ 45 h 45"/>
                <a:gd name="T70" fmla="*/ 9 w 40"/>
                <a:gd name="T71" fmla="*/ 43 h 45"/>
                <a:gd name="T72" fmla="*/ 4 w 40"/>
                <a:gd name="T73" fmla="*/ 42 h 45"/>
                <a:gd name="T74" fmla="*/ 2 w 40"/>
                <a:gd name="T75" fmla="*/ 38 h 45"/>
                <a:gd name="T76" fmla="*/ 0 w 40"/>
                <a:gd name="T77" fmla="*/ 31 h 45"/>
                <a:gd name="T78" fmla="*/ 0 w 40"/>
                <a:gd name="T79" fmla="*/ 31 h 45"/>
                <a:gd name="T80" fmla="*/ 27 w 40"/>
                <a:gd name="T81" fmla="*/ 29 h 45"/>
                <a:gd name="T82" fmla="*/ 27 w 40"/>
                <a:gd name="T83" fmla="*/ 27 h 45"/>
                <a:gd name="T84" fmla="*/ 27 w 40"/>
                <a:gd name="T85" fmla="*/ 27 h 45"/>
                <a:gd name="T86" fmla="*/ 20 w 40"/>
                <a:gd name="T87" fmla="*/ 25 h 45"/>
                <a:gd name="T88" fmla="*/ 20 w 40"/>
                <a:gd name="T89" fmla="*/ 25 h 45"/>
                <a:gd name="T90" fmla="*/ 15 w 40"/>
                <a:gd name="T91" fmla="*/ 27 h 45"/>
                <a:gd name="T92" fmla="*/ 13 w 40"/>
                <a:gd name="T93" fmla="*/ 29 h 45"/>
                <a:gd name="T94" fmla="*/ 11 w 40"/>
                <a:gd name="T95" fmla="*/ 31 h 45"/>
                <a:gd name="T96" fmla="*/ 11 w 40"/>
                <a:gd name="T97" fmla="*/ 31 h 45"/>
                <a:gd name="T98" fmla="*/ 11 w 40"/>
                <a:gd name="T99" fmla="*/ 31 h 45"/>
                <a:gd name="T100" fmla="*/ 13 w 40"/>
                <a:gd name="T101" fmla="*/ 34 h 45"/>
                <a:gd name="T102" fmla="*/ 18 w 40"/>
                <a:gd name="T103" fmla="*/ 36 h 45"/>
                <a:gd name="T104" fmla="*/ 18 w 40"/>
                <a:gd name="T105" fmla="*/ 36 h 45"/>
                <a:gd name="T106" fmla="*/ 22 w 40"/>
                <a:gd name="T107" fmla="*/ 36 h 45"/>
                <a:gd name="T108" fmla="*/ 26 w 40"/>
                <a:gd name="T109" fmla="*/ 34 h 45"/>
                <a:gd name="T110" fmla="*/ 27 w 40"/>
                <a:gd name="T111" fmla="*/ 32 h 45"/>
                <a:gd name="T112" fmla="*/ 27 w 40"/>
                <a:gd name="T113" fmla="*/ 29 h 45"/>
                <a:gd name="T114" fmla="*/ 27 w 40"/>
                <a:gd name="T115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" h="45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6" y="22"/>
                  </a:lnTo>
                  <a:lnTo>
                    <a:pt x="11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27" y="20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6" y="13"/>
                  </a:lnTo>
                  <a:lnTo>
                    <a:pt x="22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3" y="11"/>
                  </a:lnTo>
                  <a:lnTo>
                    <a:pt x="8" y="13"/>
                  </a:lnTo>
                  <a:lnTo>
                    <a:pt x="4" y="4"/>
                  </a:lnTo>
                  <a:lnTo>
                    <a:pt x="4" y="4"/>
                  </a:lnTo>
                  <a:lnTo>
                    <a:pt x="11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2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8" y="11"/>
                  </a:lnTo>
                  <a:lnTo>
                    <a:pt x="40" y="18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2" y="43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9" y="43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27" y="29"/>
                  </a:moveTo>
                  <a:lnTo>
                    <a:pt x="27" y="27"/>
                  </a:lnTo>
                  <a:lnTo>
                    <a:pt x="27" y="27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5" y="27"/>
                  </a:lnTo>
                  <a:lnTo>
                    <a:pt x="13" y="29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3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6" y="34"/>
                  </a:lnTo>
                  <a:lnTo>
                    <a:pt x="27" y="32"/>
                  </a:lnTo>
                  <a:lnTo>
                    <a:pt x="27" y="29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1" name="Freeform 101"/>
            <p:cNvSpPr>
              <a:spLocks noEditPoints="1"/>
            </p:cNvSpPr>
            <p:nvPr/>
          </p:nvSpPr>
          <p:spPr bwMode="auto">
            <a:xfrm>
              <a:off x="8664575" y="1841500"/>
              <a:ext cx="74613" cy="71438"/>
            </a:xfrm>
            <a:custGeom>
              <a:avLst/>
              <a:gdLst>
                <a:gd name="T0" fmla="*/ 0 w 47"/>
                <a:gd name="T1" fmla="*/ 22 h 45"/>
                <a:gd name="T2" fmla="*/ 0 w 47"/>
                <a:gd name="T3" fmla="*/ 22 h 45"/>
                <a:gd name="T4" fmla="*/ 0 w 47"/>
                <a:gd name="T5" fmla="*/ 22 h 45"/>
                <a:gd name="T6" fmla="*/ 1 w 47"/>
                <a:gd name="T7" fmla="*/ 14 h 45"/>
                <a:gd name="T8" fmla="*/ 5 w 47"/>
                <a:gd name="T9" fmla="*/ 7 h 45"/>
                <a:gd name="T10" fmla="*/ 14 w 47"/>
                <a:gd name="T11" fmla="*/ 2 h 45"/>
                <a:gd name="T12" fmla="*/ 23 w 47"/>
                <a:gd name="T13" fmla="*/ 0 h 45"/>
                <a:gd name="T14" fmla="*/ 23 w 47"/>
                <a:gd name="T15" fmla="*/ 0 h 45"/>
                <a:gd name="T16" fmla="*/ 32 w 47"/>
                <a:gd name="T17" fmla="*/ 2 h 45"/>
                <a:gd name="T18" fmla="*/ 39 w 47"/>
                <a:gd name="T19" fmla="*/ 7 h 45"/>
                <a:gd name="T20" fmla="*/ 45 w 47"/>
                <a:gd name="T21" fmla="*/ 13 h 45"/>
                <a:gd name="T22" fmla="*/ 47 w 47"/>
                <a:gd name="T23" fmla="*/ 22 h 45"/>
                <a:gd name="T24" fmla="*/ 47 w 47"/>
                <a:gd name="T25" fmla="*/ 22 h 45"/>
                <a:gd name="T26" fmla="*/ 47 w 47"/>
                <a:gd name="T27" fmla="*/ 22 h 45"/>
                <a:gd name="T28" fmla="*/ 45 w 47"/>
                <a:gd name="T29" fmla="*/ 31 h 45"/>
                <a:gd name="T30" fmla="*/ 39 w 47"/>
                <a:gd name="T31" fmla="*/ 38 h 45"/>
                <a:gd name="T32" fmla="*/ 32 w 47"/>
                <a:gd name="T33" fmla="*/ 43 h 45"/>
                <a:gd name="T34" fmla="*/ 23 w 47"/>
                <a:gd name="T35" fmla="*/ 45 h 45"/>
                <a:gd name="T36" fmla="*/ 23 w 47"/>
                <a:gd name="T37" fmla="*/ 45 h 45"/>
                <a:gd name="T38" fmla="*/ 14 w 47"/>
                <a:gd name="T39" fmla="*/ 43 h 45"/>
                <a:gd name="T40" fmla="*/ 5 w 47"/>
                <a:gd name="T41" fmla="*/ 38 h 45"/>
                <a:gd name="T42" fmla="*/ 1 w 47"/>
                <a:gd name="T43" fmla="*/ 31 h 45"/>
                <a:gd name="T44" fmla="*/ 0 w 47"/>
                <a:gd name="T45" fmla="*/ 22 h 45"/>
                <a:gd name="T46" fmla="*/ 0 w 47"/>
                <a:gd name="T47" fmla="*/ 22 h 45"/>
                <a:gd name="T48" fmla="*/ 34 w 47"/>
                <a:gd name="T49" fmla="*/ 22 h 45"/>
                <a:gd name="T50" fmla="*/ 34 w 47"/>
                <a:gd name="T51" fmla="*/ 22 h 45"/>
                <a:gd name="T52" fmla="*/ 34 w 47"/>
                <a:gd name="T53" fmla="*/ 22 h 45"/>
                <a:gd name="T54" fmla="*/ 32 w 47"/>
                <a:gd name="T55" fmla="*/ 18 h 45"/>
                <a:gd name="T56" fmla="*/ 30 w 47"/>
                <a:gd name="T57" fmla="*/ 14 h 45"/>
                <a:gd name="T58" fmla="*/ 27 w 47"/>
                <a:gd name="T59" fmla="*/ 11 h 45"/>
                <a:gd name="T60" fmla="*/ 23 w 47"/>
                <a:gd name="T61" fmla="*/ 11 h 45"/>
                <a:gd name="T62" fmla="*/ 23 w 47"/>
                <a:gd name="T63" fmla="*/ 11 h 45"/>
                <a:gd name="T64" fmla="*/ 18 w 47"/>
                <a:gd name="T65" fmla="*/ 11 h 45"/>
                <a:gd name="T66" fmla="*/ 14 w 47"/>
                <a:gd name="T67" fmla="*/ 14 h 45"/>
                <a:gd name="T68" fmla="*/ 12 w 47"/>
                <a:gd name="T69" fmla="*/ 18 h 45"/>
                <a:gd name="T70" fmla="*/ 10 w 47"/>
                <a:gd name="T71" fmla="*/ 22 h 45"/>
                <a:gd name="T72" fmla="*/ 10 w 47"/>
                <a:gd name="T73" fmla="*/ 22 h 45"/>
                <a:gd name="T74" fmla="*/ 10 w 47"/>
                <a:gd name="T75" fmla="*/ 22 h 45"/>
                <a:gd name="T76" fmla="*/ 12 w 47"/>
                <a:gd name="T77" fmla="*/ 27 h 45"/>
                <a:gd name="T78" fmla="*/ 14 w 47"/>
                <a:gd name="T79" fmla="*/ 31 h 45"/>
                <a:gd name="T80" fmla="*/ 18 w 47"/>
                <a:gd name="T81" fmla="*/ 32 h 45"/>
                <a:gd name="T82" fmla="*/ 23 w 47"/>
                <a:gd name="T83" fmla="*/ 34 h 45"/>
                <a:gd name="T84" fmla="*/ 23 w 47"/>
                <a:gd name="T85" fmla="*/ 34 h 45"/>
                <a:gd name="T86" fmla="*/ 27 w 47"/>
                <a:gd name="T87" fmla="*/ 32 h 45"/>
                <a:gd name="T88" fmla="*/ 30 w 47"/>
                <a:gd name="T89" fmla="*/ 31 h 45"/>
                <a:gd name="T90" fmla="*/ 32 w 47"/>
                <a:gd name="T91" fmla="*/ 27 h 45"/>
                <a:gd name="T92" fmla="*/ 34 w 47"/>
                <a:gd name="T93" fmla="*/ 22 h 45"/>
                <a:gd name="T94" fmla="*/ 34 w 47"/>
                <a:gd name="T9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1" y="14"/>
                  </a:lnTo>
                  <a:lnTo>
                    <a:pt x="5" y="7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32" y="2"/>
                  </a:lnTo>
                  <a:lnTo>
                    <a:pt x="39" y="7"/>
                  </a:lnTo>
                  <a:lnTo>
                    <a:pt x="45" y="13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5" y="31"/>
                  </a:lnTo>
                  <a:lnTo>
                    <a:pt x="39" y="38"/>
                  </a:lnTo>
                  <a:lnTo>
                    <a:pt x="32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5" y="38"/>
                  </a:lnTo>
                  <a:lnTo>
                    <a:pt x="1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4" y="22"/>
                  </a:moveTo>
                  <a:lnTo>
                    <a:pt x="34" y="22"/>
                  </a:lnTo>
                  <a:lnTo>
                    <a:pt x="34" y="22"/>
                  </a:lnTo>
                  <a:lnTo>
                    <a:pt x="32" y="18"/>
                  </a:lnTo>
                  <a:lnTo>
                    <a:pt x="30" y="14"/>
                  </a:lnTo>
                  <a:lnTo>
                    <a:pt x="27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4" y="14"/>
                  </a:lnTo>
                  <a:lnTo>
                    <a:pt x="12" y="18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2" y="27"/>
                  </a:lnTo>
                  <a:lnTo>
                    <a:pt x="14" y="31"/>
                  </a:lnTo>
                  <a:lnTo>
                    <a:pt x="18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30" y="31"/>
                  </a:lnTo>
                  <a:lnTo>
                    <a:pt x="32" y="27"/>
                  </a:lnTo>
                  <a:lnTo>
                    <a:pt x="34" y="22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2" name="Freeform 102"/>
            <p:cNvSpPr>
              <a:spLocks noEditPoints="1"/>
            </p:cNvSpPr>
            <p:nvPr/>
          </p:nvSpPr>
          <p:spPr bwMode="auto">
            <a:xfrm>
              <a:off x="7405688" y="1979613"/>
              <a:ext cx="171450" cy="192088"/>
            </a:xfrm>
            <a:custGeom>
              <a:avLst/>
              <a:gdLst>
                <a:gd name="T0" fmla="*/ 0 w 108"/>
                <a:gd name="T1" fmla="*/ 0 h 121"/>
                <a:gd name="T2" fmla="*/ 54 w 108"/>
                <a:gd name="T3" fmla="*/ 0 h 121"/>
                <a:gd name="T4" fmla="*/ 54 w 108"/>
                <a:gd name="T5" fmla="*/ 0 h 121"/>
                <a:gd name="T6" fmla="*/ 65 w 108"/>
                <a:gd name="T7" fmla="*/ 0 h 121"/>
                <a:gd name="T8" fmla="*/ 75 w 108"/>
                <a:gd name="T9" fmla="*/ 1 h 121"/>
                <a:gd name="T10" fmla="*/ 85 w 108"/>
                <a:gd name="T11" fmla="*/ 5 h 121"/>
                <a:gd name="T12" fmla="*/ 94 w 108"/>
                <a:gd name="T13" fmla="*/ 9 h 121"/>
                <a:gd name="T14" fmla="*/ 99 w 108"/>
                <a:gd name="T15" fmla="*/ 16 h 121"/>
                <a:gd name="T16" fmla="*/ 104 w 108"/>
                <a:gd name="T17" fmla="*/ 23 h 121"/>
                <a:gd name="T18" fmla="*/ 106 w 108"/>
                <a:gd name="T19" fmla="*/ 32 h 121"/>
                <a:gd name="T20" fmla="*/ 108 w 108"/>
                <a:gd name="T21" fmla="*/ 41 h 121"/>
                <a:gd name="T22" fmla="*/ 108 w 108"/>
                <a:gd name="T23" fmla="*/ 43 h 121"/>
                <a:gd name="T24" fmla="*/ 108 w 108"/>
                <a:gd name="T25" fmla="*/ 43 h 121"/>
                <a:gd name="T26" fmla="*/ 106 w 108"/>
                <a:gd name="T27" fmla="*/ 52 h 121"/>
                <a:gd name="T28" fmla="*/ 104 w 108"/>
                <a:gd name="T29" fmla="*/ 61 h 121"/>
                <a:gd name="T30" fmla="*/ 99 w 108"/>
                <a:gd name="T31" fmla="*/ 68 h 121"/>
                <a:gd name="T32" fmla="*/ 92 w 108"/>
                <a:gd name="T33" fmla="*/ 76 h 121"/>
                <a:gd name="T34" fmla="*/ 85 w 108"/>
                <a:gd name="T35" fmla="*/ 81 h 121"/>
                <a:gd name="T36" fmla="*/ 75 w 108"/>
                <a:gd name="T37" fmla="*/ 85 h 121"/>
                <a:gd name="T38" fmla="*/ 65 w 108"/>
                <a:gd name="T39" fmla="*/ 86 h 121"/>
                <a:gd name="T40" fmla="*/ 52 w 108"/>
                <a:gd name="T41" fmla="*/ 86 h 121"/>
                <a:gd name="T42" fmla="*/ 39 w 108"/>
                <a:gd name="T43" fmla="*/ 86 h 121"/>
                <a:gd name="T44" fmla="*/ 39 w 108"/>
                <a:gd name="T45" fmla="*/ 121 h 121"/>
                <a:gd name="T46" fmla="*/ 0 w 108"/>
                <a:gd name="T47" fmla="*/ 121 h 121"/>
                <a:gd name="T48" fmla="*/ 0 w 108"/>
                <a:gd name="T49" fmla="*/ 0 h 121"/>
                <a:gd name="T50" fmla="*/ 50 w 108"/>
                <a:gd name="T51" fmla="*/ 57 h 121"/>
                <a:gd name="T52" fmla="*/ 50 w 108"/>
                <a:gd name="T53" fmla="*/ 57 h 121"/>
                <a:gd name="T54" fmla="*/ 57 w 108"/>
                <a:gd name="T55" fmla="*/ 57 h 121"/>
                <a:gd name="T56" fmla="*/ 63 w 108"/>
                <a:gd name="T57" fmla="*/ 54 h 121"/>
                <a:gd name="T58" fmla="*/ 66 w 108"/>
                <a:gd name="T59" fmla="*/ 50 h 121"/>
                <a:gd name="T60" fmla="*/ 68 w 108"/>
                <a:gd name="T61" fmla="*/ 45 h 121"/>
                <a:gd name="T62" fmla="*/ 68 w 108"/>
                <a:gd name="T63" fmla="*/ 45 h 121"/>
                <a:gd name="T64" fmla="*/ 68 w 108"/>
                <a:gd name="T65" fmla="*/ 45 h 121"/>
                <a:gd name="T66" fmla="*/ 66 w 108"/>
                <a:gd name="T67" fmla="*/ 39 h 121"/>
                <a:gd name="T68" fmla="*/ 63 w 108"/>
                <a:gd name="T69" fmla="*/ 34 h 121"/>
                <a:gd name="T70" fmla="*/ 57 w 108"/>
                <a:gd name="T71" fmla="*/ 32 h 121"/>
                <a:gd name="T72" fmla="*/ 50 w 108"/>
                <a:gd name="T73" fmla="*/ 30 h 121"/>
                <a:gd name="T74" fmla="*/ 39 w 108"/>
                <a:gd name="T75" fmla="*/ 30 h 121"/>
                <a:gd name="T76" fmla="*/ 39 w 108"/>
                <a:gd name="T77" fmla="*/ 57 h 121"/>
                <a:gd name="T78" fmla="*/ 50 w 108"/>
                <a:gd name="T79" fmla="*/ 5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121">
                  <a:moveTo>
                    <a:pt x="0" y="0"/>
                  </a:moveTo>
                  <a:lnTo>
                    <a:pt x="54" y="0"/>
                  </a:lnTo>
                  <a:lnTo>
                    <a:pt x="54" y="0"/>
                  </a:lnTo>
                  <a:lnTo>
                    <a:pt x="65" y="0"/>
                  </a:lnTo>
                  <a:lnTo>
                    <a:pt x="75" y="1"/>
                  </a:lnTo>
                  <a:lnTo>
                    <a:pt x="85" y="5"/>
                  </a:lnTo>
                  <a:lnTo>
                    <a:pt x="94" y="9"/>
                  </a:lnTo>
                  <a:lnTo>
                    <a:pt x="99" y="16"/>
                  </a:lnTo>
                  <a:lnTo>
                    <a:pt x="104" y="23"/>
                  </a:lnTo>
                  <a:lnTo>
                    <a:pt x="106" y="32"/>
                  </a:lnTo>
                  <a:lnTo>
                    <a:pt x="108" y="41"/>
                  </a:lnTo>
                  <a:lnTo>
                    <a:pt x="108" y="43"/>
                  </a:lnTo>
                  <a:lnTo>
                    <a:pt x="108" y="43"/>
                  </a:lnTo>
                  <a:lnTo>
                    <a:pt x="106" y="52"/>
                  </a:lnTo>
                  <a:lnTo>
                    <a:pt x="104" y="61"/>
                  </a:lnTo>
                  <a:lnTo>
                    <a:pt x="99" y="68"/>
                  </a:lnTo>
                  <a:lnTo>
                    <a:pt x="92" y="76"/>
                  </a:lnTo>
                  <a:lnTo>
                    <a:pt x="85" y="81"/>
                  </a:lnTo>
                  <a:lnTo>
                    <a:pt x="75" y="85"/>
                  </a:lnTo>
                  <a:lnTo>
                    <a:pt x="65" y="86"/>
                  </a:lnTo>
                  <a:lnTo>
                    <a:pt x="52" y="86"/>
                  </a:lnTo>
                  <a:lnTo>
                    <a:pt x="39" y="86"/>
                  </a:lnTo>
                  <a:lnTo>
                    <a:pt x="39" y="121"/>
                  </a:lnTo>
                  <a:lnTo>
                    <a:pt x="0" y="121"/>
                  </a:lnTo>
                  <a:lnTo>
                    <a:pt x="0" y="0"/>
                  </a:lnTo>
                  <a:close/>
                  <a:moveTo>
                    <a:pt x="50" y="57"/>
                  </a:moveTo>
                  <a:lnTo>
                    <a:pt x="50" y="57"/>
                  </a:lnTo>
                  <a:lnTo>
                    <a:pt x="57" y="57"/>
                  </a:lnTo>
                  <a:lnTo>
                    <a:pt x="63" y="54"/>
                  </a:lnTo>
                  <a:lnTo>
                    <a:pt x="66" y="50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6" y="39"/>
                  </a:lnTo>
                  <a:lnTo>
                    <a:pt x="63" y="34"/>
                  </a:lnTo>
                  <a:lnTo>
                    <a:pt x="57" y="32"/>
                  </a:lnTo>
                  <a:lnTo>
                    <a:pt x="50" y="30"/>
                  </a:lnTo>
                  <a:lnTo>
                    <a:pt x="39" y="30"/>
                  </a:lnTo>
                  <a:lnTo>
                    <a:pt x="39" y="57"/>
                  </a:lnTo>
                  <a:lnTo>
                    <a:pt x="50" y="57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3" name="Freeform 103"/>
            <p:cNvSpPr>
              <a:spLocks/>
            </p:cNvSpPr>
            <p:nvPr/>
          </p:nvSpPr>
          <p:spPr bwMode="auto">
            <a:xfrm>
              <a:off x="7591425" y="1979613"/>
              <a:ext cx="192088" cy="192088"/>
            </a:xfrm>
            <a:custGeom>
              <a:avLst/>
              <a:gdLst>
                <a:gd name="T0" fmla="*/ 0 w 121"/>
                <a:gd name="T1" fmla="*/ 0 h 121"/>
                <a:gd name="T2" fmla="*/ 38 w 121"/>
                <a:gd name="T3" fmla="*/ 0 h 121"/>
                <a:gd name="T4" fmla="*/ 81 w 121"/>
                <a:gd name="T5" fmla="*/ 52 h 121"/>
                <a:gd name="T6" fmla="*/ 81 w 121"/>
                <a:gd name="T7" fmla="*/ 0 h 121"/>
                <a:gd name="T8" fmla="*/ 121 w 121"/>
                <a:gd name="T9" fmla="*/ 0 h 121"/>
                <a:gd name="T10" fmla="*/ 121 w 121"/>
                <a:gd name="T11" fmla="*/ 121 h 121"/>
                <a:gd name="T12" fmla="*/ 85 w 121"/>
                <a:gd name="T13" fmla="*/ 121 h 121"/>
                <a:gd name="T14" fmla="*/ 40 w 121"/>
                <a:gd name="T15" fmla="*/ 65 h 121"/>
                <a:gd name="T16" fmla="*/ 40 w 121"/>
                <a:gd name="T17" fmla="*/ 121 h 121"/>
                <a:gd name="T18" fmla="*/ 0 w 121"/>
                <a:gd name="T19" fmla="*/ 121 h 121"/>
                <a:gd name="T20" fmla="*/ 0 w 121"/>
                <a:gd name="T2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1" h="121">
                  <a:moveTo>
                    <a:pt x="0" y="0"/>
                  </a:moveTo>
                  <a:lnTo>
                    <a:pt x="38" y="0"/>
                  </a:lnTo>
                  <a:lnTo>
                    <a:pt x="81" y="52"/>
                  </a:lnTo>
                  <a:lnTo>
                    <a:pt x="81" y="0"/>
                  </a:lnTo>
                  <a:lnTo>
                    <a:pt x="121" y="0"/>
                  </a:lnTo>
                  <a:lnTo>
                    <a:pt x="121" y="121"/>
                  </a:lnTo>
                  <a:lnTo>
                    <a:pt x="85" y="121"/>
                  </a:lnTo>
                  <a:lnTo>
                    <a:pt x="40" y="65"/>
                  </a:lnTo>
                  <a:lnTo>
                    <a:pt x="40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4" name="Freeform 104"/>
            <p:cNvSpPr>
              <a:spLocks/>
            </p:cNvSpPr>
            <p:nvPr/>
          </p:nvSpPr>
          <p:spPr bwMode="auto">
            <a:xfrm>
              <a:off x="7804150" y="1979613"/>
              <a:ext cx="153988" cy="192088"/>
            </a:xfrm>
            <a:custGeom>
              <a:avLst/>
              <a:gdLst>
                <a:gd name="T0" fmla="*/ 0 w 97"/>
                <a:gd name="T1" fmla="*/ 0 h 121"/>
                <a:gd name="T2" fmla="*/ 41 w 97"/>
                <a:gd name="T3" fmla="*/ 0 h 121"/>
                <a:gd name="T4" fmla="*/ 41 w 97"/>
                <a:gd name="T5" fmla="*/ 85 h 121"/>
                <a:gd name="T6" fmla="*/ 97 w 97"/>
                <a:gd name="T7" fmla="*/ 85 h 121"/>
                <a:gd name="T8" fmla="*/ 97 w 97"/>
                <a:gd name="T9" fmla="*/ 121 h 121"/>
                <a:gd name="T10" fmla="*/ 0 w 97"/>
                <a:gd name="T11" fmla="*/ 121 h 121"/>
                <a:gd name="T12" fmla="*/ 0 w 97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121">
                  <a:moveTo>
                    <a:pt x="0" y="0"/>
                  </a:moveTo>
                  <a:lnTo>
                    <a:pt x="41" y="0"/>
                  </a:lnTo>
                  <a:lnTo>
                    <a:pt x="41" y="85"/>
                  </a:lnTo>
                  <a:lnTo>
                    <a:pt x="97" y="85"/>
                  </a:lnTo>
                  <a:lnTo>
                    <a:pt x="97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5" name="Freeform 105"/>
            <p:cNvSpPr>
              <a:spLocks/>
            </p:cNvSpPr>
            <p:nvPr/>
          </p:nvSpPr>
          <p:spPr bwMode="auto">
            <a:xfrm>
              <a:off x="8035925" y="1973263"/>
              <a:ext cx="163513" cy="198438"/>
            </a:xfrm>
            <a:custGeom>
              <a:avLst/>
              <a:gdLst>
                <a:gd name="T0" fmla="*/ 0 w 103"/>
                <a:gd name="T1" fmla="*/ 94 h 125"/>
                <a:gd name="T2" fmla="*/ 51 w 103"/>
                <a:gd name="T3" fmla="*/ 58 h 125"/>
                <a:gd name="T4" fmla="*/ 51 w 103"/>
                <a:gd name="T5" fmla="*/ 58 h 125"/>
                <a:gd name="T6" fmla="*/ 60 w 103"/>
                <a:gd name="T7" fmla="*/ 51 h 125"/>
                <a:gd name="T8" fmla="*/ 61 w 103"/>
                <a:gd name="T9" fmla="*/ 47 h 125"/>
                <a:gd name="T10" fmla="*/ 61 w 103"/>
                <a:gd name="T11" fmla="*/ 43 h 125"/>
                <a:gd name="T12" fmla="*/ 61 w 103"/>
                <a:gd name="T13" fmla="*/ 43 h 125"/>
                <a:gd name="T14" fmla="*/ 60 w 103"/>
                <a:gd name="T15" fmla="*/ 40 h 125"/>
                <a:gd name="T16" fmla="*/ 58 w 103"/>
                <a:gd name="T17" fmla="*/ 38 h 125"/>
                <a:gd name="T18" fmla="*/ 54 w 103"/>
                <a:gd name="T19" fmla="*/ 36 h 125"/>
                <a:gd name="T20" fmla="*/ 51 w 103"/>
                <a:gd name="T21" fmla="*/ 34 h 125"/>
                <a:gd name="T22" fmla="*/ 51 w 103"/>
                <a:gd name="T23" fmla="*/ 34 h 125"/>
                <a:gd name="T24" fmla="*/ 45 w 103"/>
                <a:gd name="T25" fmla="*/ 36 h 125"/>
                <a:gd name="T26" fmla="*/ 40 w 103"/>
                <a:gd name="T27" fmla="*/ 38 h 125"/>
                <a:gd name="T28" fmla="*/ 27 w 103"/>
                <a:gd name="T29" fmla="*/ 51 h 125"/>
                <a:gd name="T30" fmla="*/ 0 w 103"/>
                <a:gd name="T31" fmla="*/ 27 h 125"/>
                <a:gd name="T32" fmla="*/ 0 w 103"/>
                <a:gd name="T33" fmla="*/ 27 h 125"/>
                <a:gd name="T34" fmla="*/ 11 w 103"/>
                <a:gd name="T35" fmla="*/ 16 h 125"/>
                <a:gd name="T36" fmla="*/ 24 w 103"/>
                <a:gd name="T37" fmla="*/ 7 h 125"/>
                <a:gd name="T38" fmla="*/ 36 w 103"/>
                <a:gd name="T39" fmla="*/ 2 h 125"/>
                <a:gd name="T40" fmla="*/ 54 w 103"/>
                <a:gd name="T41" fmla="*/ 0 h 125"/>
                <a:gd name="T42" fmla="*/ 54 w 103"/>
                <a:gd name="T43" fmla="*/ 0 h 125"/>
                <a:gd name="T44" fmla="*/ 63 w 103"/>
                <a:gd name="T45" fmla="*/ 2 h 125"/>
                <a:gd name="T46" fmla="*/ 72 w 103"/>
                <a:gd name="T47" fmla="*/ 4 h 125"/>
                <a:gd name="T48" fmla="*/ 81 w 103"/>
                <a:gd name="T49" fmla="*/ 7 h 125"/>
                <a:gd name="T50" fmla="*/ 89 w 103"/>
                <a:gd name="T51" fmla="*/ 11 h 125"/>
                <a:gd name="T52" fmla="*/ 94 w 103"/>
                <a:gd name="T53" fmla="*/ 18 h 125"/>
                <a:gd name="T54" fmla="*/ 98 w 103"/>
                <a:gd name="T55" fmla="*/ 24 h 125"/>
                <a:gd name="T56" fmla="*/ 101 w 103"/>
                <a:gd name="T57" fmla="*/ 33 h 125"/>
                <a:gd name="T58" fmla="*/ 101 w 103"/>
                <a:gd name="T59" fmla="*/ 40 h 125"/>
                <a:gd name="T60" fmla="*/ 101 w 103"/>
                <a:gd name="T61" fmla="*/ 40 h 125"/>
                <a:gd name="T62" fmla="*/ 101 w 103"/>
                <a:gd name="T63" fmla="*/ 40 h 125"/>
                <a:gd name="T64" fmla="*/ 99 w 103"/>
                <a:gd name="T65" fmla="*/ 52 h 125"/>
                <a:gd name="T66" fmla="*/ 94 w 103"/>
                <a:gd name="T67" fmla="*/ 63 h 125"/>
                <a:gd name="T68" fmla="*/ 87 w 103"/>
                <a:gd name="T69" fmla="*/ 71 h 125"/>
                <a:gd name="T70" fmla="*/ 78 w 103"/>
                <a:gd name="T71" fmla="*/ 78 h 125"/>
                <a:gd name="T72" fmla="*/ 56 w 103"/>
                <a:gd name="T73" fmla="*/ 92 h 125"/>
                <a:gd name="T74" fmla="*/ 103 w 103"/>
                <a:gd name="T75" fmla="*/ 92 h 125"/>
                <a:gd name="T76" fmla="*/ 103 w 103"/>
                <a:gd name="T77" fmla="*/ 125 h 125"/>
                <a:gd name="T78" fmla="*/ 0 w 103"/>
                <a:gd name="T79" fmla="*/ 125 h 125"/>
                <a:gd name="T80" fmla="*/ 0 w 103"/>
                <a:gd name="T81" fmla="*/ 9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25">
                  <a:moveTo>
                    <a:pt x="0" y="94"/>
                  </a:moveTo>
                  <a:lnTo>
                    <a:pt x="51" y="58"/>
                  </a:lnTo>
                  <a:lnTo>
                    <a:pt x="51" y="58"/>
                  </a:lnTo>
                  <a:lnTo>
                    <a:pt x="60" y="51"/>
                  </a:lnTo>
                  <a:lnTo>
                    <a:pt x="61" y="47"/>
                  </a:lnTo>
                  <a:lnTo>
                    <a:pt x="61" y="43"/>
                  </a:lnTo>
                  <a:lnTo>
                    <a:pt x="61" y="43"/>
                  </a:lnTo>
                  <a:lnTo>
                    <a:pt x="60" y="40"/>
                  </a:lnTo>
                  <a:lnTo>
                    <a:pt x="58" y="38"/>
                  </a:lnTo>
                  <a:lnTo>
                    <a:pt x="54" y="36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45" y="36"/>
                  </a:lnTo>
                  <a:lnTo>
                    <a:pt x="40" y="38"/>
                  </a:lnTo>
                  <a:lnTo>
                    <a:pt x="27" y="51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1" y="16"/>
                  </a:lnTo>
                  <a:lnTo>
                    <a:pt x="24" y="7"/>
                  </a:lnTo>
                  <a:lnTo>
                    <a:pt x="36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2"/>
                  </a:lnTo>
                  <a:lnTo>
                    <a:pt x="72" y="4"/>
                  </a:lnTo>
                  <a:lnTo>
                    <a:pt x="81" y="7"/>
                  </a:lnTo>
                  <a:lnTo>
                    <a:pt x="89" y="11"/>
                  </a:lnTo>
                  <a:lnTo>
                    <a:pt x="94" y="18"/>
                  </a:lnTo>
                  <a:lnTo>
                    <a:pt x="98" y="24"/>
                  </a:lnTo>
                  <a:lnTo>
                    <a:pt x="101" y="33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99" y="52"/>
                  </a:lnTo>
                  <a:lnTo>
                    <a:pt x="94" y="63"/>
                  </a:lnTo>
                  <a:lnTo>
                    <a:pt x="87" y="71"/>
                  </a:lnTo>
                  <a:lnTo>
                    <a:pt x="78" y="78"/>
                  </a:lnTo>
                  <a:lnTo>
                    <a:pt x="56" y="92"/>
                  </a:lnTo>
                  <a:lnTo>
                    <a:pt x="103" y="92"/>
                  </a:lnTo>
                  <a:lnTo>
                    <a:pt x="103" y="125"/>
                  </a:lnTo>
                  <a:lnTo>
                    <a:pt x="0" y="125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6" name="Freeform 106"/>
            <p:cNvSpPr>
              <a:spLocks noEditPoints="1"/>
            </p:cNvSpPr>
            <p:nvPr/>
          </p:nvSpPr>
          <p:spPr bwMode="auto">
            <a:xfrm>
              <a:off x="8210550" y="1973263"/>
              <a:ext cx="187325" cy="201613"/>
            </a:xfrm>
            <a:custGeom>
              <a:avLst/>
              <a:gdLst>
                <a:gd name="T0" fmla="*/ 0 w 118"/>
                <a:gd name="T1" fmla="*/ 63 h 127"/>
                <a:gd name="T2" fmla="*/ 2 w 118"/>
                <a:gd name="T3" fmla="*/ 51 h 127"/>
                <a:gd name="T4" fmla="*/ 9 w 118"/>
                <a:gd name="T5" fmla="*/ 29 h 127"/>
                <a:gd name="T6" fmla="*/ 24 w 118"/>
                <a:gd name="T7" fmla="*/ 11 h 127"/>
                <a:gd name="T8" fmla="*/ 45 w 118"/>
                <a:gd name="T9" fmla="*/ 2 h 127"/>
                <a:gd name="T10" fmla="*/ 60 w 118"/>
                <a:gd name="T11" fmla="*/ 0 h 127"/>
                <a:gd name="T12" fmla="*/ 83 w 118"/>
                <a:gd name="T13" fmla="*/ 5 h 127"/>
                <a:gd name="T14" fmla="*/ 101 w 118"/>
                <a:gd name="T15" fmla="*/ 20 h 127"/>
                <a:gd name="T16" fmla="*/ 112 w 118"/>
                <a:gd name="T17" fmla="*/ 40 h 127"/>
                <a:gd name="T18" fmla="*/ 118 w 118"/>
                <a:gd name="T19" fmla="*/ 63 h 127"/>
                <a:gd name="T20" fmla="*/ 118 w 118"/>
                <a:gd name="T21" fmla="*/ 63 h 127"/>
                <a:gd name="T22" fmla="*/ 112 w 118"/>
                <a:gd name="T23" fmla="*/ 87 h 127"/>
                <a:gd name="T24" fmla="*/ 101 w 118"/>
                <a:gd name="T25" fmla="*/ 107 h 127"/>
                <a:gd name="T26" fmla="*/ 83 w 118"/>
                <a:gd name="T27" fmla="*/ 121 h 127"/>
                <a:gd name="T28" fmla="*/ 58 w 118"/>
                <a:gd name="T29" fmla="*/ 127 h 127"/>
                <a:gd name="T30" fmla="*/ 45 w 118"/>
                <a:gd name="T31" fmla="*/ 125 h 127"/>
                <a:gd name="T32" fmla="*/ 24 w 118"/>
                <a:gd name="T33" fmla="*/ 116 h 127"/>
                <a:gd name="T34" fmla="*/ 9 w 118"/>
                <a:gd name="T35" fmla="*/ 98 h 127"/>
                <a:gd name="T36" fmla="*/ 2 w 118"/>
                <a:gd name="T37" fmla="*/ 76 h 127"/>
                <a:gd name="T38" fmla="*/ 0 w 118"/>
                <a:gd name="T39" fmla="*/ 63 h 127"/>
                <a:gd name="T40" fmla="*/ 76 w 118"/>
                <a:gd name="T41" fmla="*/ 63 h 127"/>
                <a:gd name="T42" fmla="*/ 76 w 118"/>
                <a:gd name="T43" fmla="*/ 52 h 127"/>
                <a:gd name="T44" fmla="*/ 65 w 118"/>
                <a:gd name="T45" fmla="*/ 38 h 127"/>
                <a:gd name="T46" fmla="*/ 58 w 118"/>
                <a:gd name="T47" fmla="*/ 36 h 127"/>
                <a:gd name="T48" fmla="*/ 45 w 118"/>
                <a:gd name="T49" fmla="*/ 43 h 127"/>
                <a:gd name="T50" fmla="*/ 40 w 118"/>
                <a:gd name="T51" fmla="*/ 63 h 127"/>
                <a:gd name="T52" fmla="*/ 40 w 118"/>
                <a:gd name="T53" fmla="*/ 63 h 127"/>
                <a:gd name="T54" fmla="*/ 45 w 118"/>
                <a:gd name="T55" fmla="*/ 83 h 127"/>
                <a:gd name="T56" fmla="*/ 60 w 118"/>
                <a:gd name="T57" fmla="*/ 92 h 127"/>
                <a:gd name="T58" fmla="*/ 67 w 118"/>
                <a:gd name="T59" fmla="*/ 89 h 127"/>
                <a:gd name="T60" fmla="*/ 76 w 118"/>
                <a:gd name="T61" fmla="*/ 74 h 127"/>
                <a:gd name="T62" fmla="*/ 76 w 118"/>
                <a:gd name="T63" fmla="*/ 6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8" h="127">
                  <a:moveTo>
                    <a:pt x="0" y="63"/>
                  </a:moveTo>
                  <a:lnTo>
                    <a:pt x="0" y="63"/>
                  </a:lnTo>
                  <a:lnTo>
                    <a:pt x="0" y="63"/>
                  </a:lnTo>
                  <a:lnTo>
                    <a:pt x="2" y="51"/>
                  </a:lnTo>
                  <a:lnTo>
                    <a:pt x="4" y="40"/>
                  </a:lnTo>
                  <a:lnTo>
                    <a:pt x="9" y="29"/>
                  </a:lnTo>
                  <a:lnTo>
                    <a:pt x="16" y="20"/>
                  </a:lnTo>
                  <a:lnTo>
                    <a:pt x="24" y="11"/>
                  </a:lnTo>
                  <a:lnTo>
                    <a:pt x="35" y="5"/>
                  </a:lnTo>
                  <a:lnTo>
                    <a:pt x="45" y="2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72" y="2"/>
                  </a:lnTo>
                  <a:lnTo>
                    <a:pt x="83" y="5"/>
                  </a:lnTo>
                  <a:lnTo>
                    <a:pt x="94" y="11"/>
                  </a:lnTo>
                  <a:lnTo>
                    <a:pt x="101" y="20"/>
                  </a:lnTo>
                  <a:lnTo>
                    <a:pt x="109" y="29"/>
                  </a:lnTo>
                  <a:lnTo>
                    <a:pt x="112" y="40"/>
                  </a:lnTo>
                  <a:lnTo>
                    <a:pt x="116" y="51"/>
                  </a:lnTo>
                  <a:lnTo>
                    <a:pt x="118" y="63"/>
                  </a:lnTo>
                  <a:lnTo>
                    <a:pt x="118" y="63"/>
                  </a:lnTo>
                  <a:lnTo>
                    <a:pt x="118" y="63"/>
                  </a:lnTo>
                  <a:lnTo>
                    <a:pt x="116" y="76"/>
                  </a:lnTo>
                  <a:lnTo>
                    <a:pt x="112" y="87"/>
                  </a:lnTo>
                  <a:lnTo>
                    <a:pt x="109" y="98"/>
                  </a:lnTo>
                  <a:lnTo>
                    <a:pt x="101" y="107"/>
                  </a:lnTo>
                  <a:lnTo>
                    <a:pt x="92" y="116"/>
                  </a:lnTo>
                  <a:lnTo>
                    <a:pt x="83" y="121"/>
                  </a:lnTo>
                  <a:lnTo>
                    <a:pt x="72" y="125"/>
                  </a:lnTo>
                  <a:lnTo>
                    <a:pt x="58" y="127"/>
                  </a:lnTo>
                  <a:lnTo>
                    <a:pt x="58" y="127"/>
                  </a:lnTo>
                  <a:lnTo>
                    <a:pt x="45" y="125"/>
                  </a:lnTo>
                  <a:lnTo>
                    <a:pt x="35" y="121"/>
                  </a:lnTo>
                  <a:lnTo>
                    <a:pt x="24" y="116"/>
                  </a:lnTo>
                  <a:lnTo>
                    <a:pt x="16" y="108"/>
                  </a:lnTo>
                  <a:lnTo>
                    <a:pt x="9" y="98"/>
                  </a:lnTo>
                  <a:lnTo>
                    <a:pt x="4" y="87"/>
                  </a:lnTo>
                  <a:lnTo>
                    <a:pt x="2" y="76"/>
                  </a:lnTo>
                  <a:lnTo>
                    <a:pt x="0" y="63"/>
                  </a:lnTo>
                  <a:lnTo>
                    <a:pt x="0" y="63"/>
                  </a:lnTo>
                  <a:close/>
                  <a:moveTo>
                    <a:pt x="76" y="63"/>
                  </a:moveTo>
                  <a:lnTo>
                    <a:pt x="76" y="63"/>
                  </a:lnTo>
                  <a:lnTo>
                    <a:pt x="76" y="63"/>
                  </a:lnTo>
                  <a:lnTo>
                    <a:pt x="76" y="52"/>
                  </a:lnTo>
                  <a:lnTo>
                    <a:pt x="72" y="43"/>
                  </a:lnTo>
                  <a:lnTo>
                    <a:pt x="65" y="38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1" y="38"/>
                  </a:lnTo>
                  <a:lnTo>
                    <a:pt x="45" y="43"/>
                  </a:lnTo>
                  <a:lnTo>
                    <a:pt x="42" y="52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2" y="74"/>
                  </a:lnTo>
                  <a:lnTo>
                    <a:pt x="45" y="83"/>
                  </a:lnTo>
                  <a:lnTo>
                    <a:pt x="51" y="89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7" y="89"/>
                  </a:lnTo>
                  <a:lnTo>
                    <a:pt x="72" y="83"/>
                  </a:lnTo>
                  <a:lnTo>
                    <a:pt x="76" y="74"/>
                  </a:lnTo>
                  <a:lnTo>
                    <a:pt x="76" y="63"/>
                  </a:lnTo>
                  <a:lnTo>
                    <a:pt x="76" y="63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7" name="Freeform 107"/>
            <p:cNvSpPr>
              <a:spLocks/>
            </p:cNvSpPr>
            <p:nvPr/>
          </p:nvSpPr>
          <p:spPr bwMode="auto">
            <a:xfrm>
              <a:off x="8394700" y="1979613"/>
              <a:ext cx="168275" cy="195263"/>
            </a:xfrm>
            <a:custGeom>
              <a:avLst/>
              <a:gdLst>
                <a:gd name="T0" fmla="*/ 0 w 106"/>
                <a:gd name="T1" fmla="*/ 101 h 123"/>
                <a:gd name="T2" fmla="*/ 25 w 106"/>
                <a:gd name="T3" fmla="*/ 76 h 123"/>
                <a:gd name="T4" fmla="*/ 25 w 106"/>
                <a:gd name="T5" fmla="*/ 76 h 123"/>
                <a:gd name="T6" fmla="*/ 31 w 106"/>
                <a:gd name="T7" fmla="*/ 81 h 123"/>
                <a:gd name="T8" fmla="*/ 38 w 106"/>
                <a:gd name="T9" fmla="*/ 86 h 123"/>
                <a:gd name="T10" fmla="*/ 45 w 106"/>
                <a:gd name="T11" fmla="*/ 88 h 123"/>
                <a:gd name="T12" fmla="*/ 52 w 106"/>
                <a:gd name="T13" fmla="*/ 88 h 123"/>
                <a:gd name="T14" fmla="*/ 52 w 106"/>
                <a:gd name="T15" fmla="*/ 88 h 123"/>
                <a:gd name="T16" fmla="*/ 59 w 106"/>
                <a:gd name="T17" fmla="*/ 88 h 123"/>
                <a:gd name="T18" fmla="*/ 63 w 106"/>
                <a:gd name="T19" fmla="*/ 86 h 123"/>
                <a:gd name="T20" fmla="*/ 67 w 106"/>
                <a:gd name="T21" fmla="*/ 83 h 123"/>
                <a:gd name="T22" fmla="*/ 67 w 106"/>
                <a:gd name="T23" fmla="*/ 79 h 123"/>
                <a:gd name="T24" fmla="*/ 67 w 106"/>
                <a:gd name="T25" fmla="*/ 79 h 123"/>
                <a:gd name="T26" fmla="*/ 67 w 106"/>
                <a:gd name="T27" fmla="*/ 79 h 123"/>
                <a:gd name="T28" fmla="*/ 67 w 106"/>
                <a:gd name="T29" fmla="*/ 76 h 123"/>
                <a:gd name="T30" fmla="*/ 63 w 106"/>
                <a:gd name="T31" fmla="*/ 72 h 123"/>
                <a:gd name="T32" fmla="*/ 58 w 106"/>
                <a:gd name="T33" fmla="*/ 70 h 123"/>
                <a:gd name="T34" fmla="*/ 50 w 106"/>
                <a:gd name="T35" fmla="*/ 70 h 123"/>
                <a:gd name="T36" fmla="*/ 34 w 106"/>
                <a:gd name="T37" fmla="*/ 70 h 123"/>
                <a:gd name="T38" fmla="*/ 29 w 106"/>
                <a:gd name="T39" fmla="*/ 52 h 123"/>
                <a:gd name="T40" fmla="*/ 56 w 106"/>
                <a:gd name="T41" fmla="*/ 30 h 123"/>
                <a:gd name="T42" fmla="*/ 11 w 106"/>
                <a:gd name="T43" fmla="*/ 30 h 123"/>
                <a:gd name="T44" fmla="*/ 11 w 106"/>
                <a:gd name="T45" fmla="*/ 0 h 123"/>
                <a:gd name="T46" fmla="*/ 103 w 106"/>
                <a:gd name="T47" fmla="*/ 0 h 123"/>
                <a:gd name="T48" fmla="*/ 103 w 106"/>
                <a:gd name="T49" fmla="*/ 27 h 123"/>
                <a:gd name="T50" fmla="*/ 76 w 106"/>
                <a:gd name="T51" fmla="*/ 47 h 123"/>
                <a:gd name="T52" fmla="*/ 76 w 106"/>
                <a:gd name="T53" fmla="*/ 47 h 123"/>
                <a:gd name="T54" fmla="*/ 88 w 106"/>
                <a:gd name="T55" fmla="*/ 52 h 123"/>
                <a:gd name="T56" fmla="*/ 97 w 106"/>
                <a:gd name="T57" fmla="*/ 59 h 123"/>
                <a:gd name="T58" fmla="*/ 101 w 106"/>
                <a:gd name="T59" fmla="*/ 63 h 123"/>
                <a:gd name="T60" fmla="*/ 105 w 106"/>
                <a:gd name="T61" fmla="*/ 68 h 123"/>
                <a:gd name="T62" fmla="*/ 105 w 106"/>
                <a:gd name="T63" fmla="*/ 76 h 123"/>
                <a:gd name="T64" fmla="*/ 106 w 106"/>
                <a:gd name="T65" fmla="*/ 81 h 123"/>
                <a:gd name="T66" fmla="*/ 106 w 106"/>
                <a:gd name="T67" fmla="*/ 81 h 123"/>
                <a:gd name="T68" fmla="*/ 106 w 106"/>
                <a:gd name="T69" fmla="*/ 81 h 123"/>
                <a:gd name="T70" fmla="*/ 105 w 106"/>
                <a:gd name="T71" fmla="*/ 92 h 123"/>
                <a:gd name="T72" fmla="*/ 101 w 106"/>
                <a:gd name="T73" fmla="*/ 99 h 123"/>
                <a:gd name="T74" fmla="*/ 97 w 106"/>
                <a:gd name="T75" fmla="*/ 106 h 123"/>
                <a:gd name="T76" fmla="*/ 92 w 106"/>
                <a:gd name="T77" fmla="*/ 112 h 123"/>
                <a:gd name="T78" fmla="*/ 83 w 106"/>
                <a:gd name="T79" fmla="*/ 117 h 123"/>
                <a:gd name="T80" fmla="*/ 76 w 106"/>
                <a:gd name="T81" fmla="*/ 119 h 123"/>
                <a:gd name="T82" fmla="*/ 67 w 106"/>
                <a:gd name="T83" fmla="*/ 123 h 123"/>
                <a:gd name="T84" fmla="*/ 56 w 106"/>
                <a:gd name="T85" fmla="*/ 123 h 123"/>
                <a:gd name="T86" fmla="*/ 56 w 106"/>
                <a:gd name="T87" fmla="*/ 123 h 123"/>
                <a:gd name="T88" fmla="*/ 40 w 106"/>
                <a:gd name="T89" fmla="*/ 121 h 123"/>
                <a:gd name="T90" fmla="*/ 23 w 106"/>
                <a:gd name="T91" fmla="*/ 117 h 123"/>
                <a:gd name="T92" fmla="*/ 11 w 106"/>
                <a:gd name="T93" fmla="*/ 110 h 123"/>
                <a:gd name="T94" fmla="*/ 0 w 106"/>
                <a:gd name="T95" fmla="*/ 101 h 123"/>
                <a:gd name="T96" fmla="*/ 0 w 106"/>
                <a:gd name="T97" fmla="*/ 10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6" h="123">
                  <a:moveTo>
                    <a:pt x="0" y="101"/>
                  </a:moveTo>
                  <a:lnTo>
                    <a:pt x="25" y="76"/>
                  </a:lnTo>
                  <a:lnTo>
                    <a:pt x="25" y="76"/>
                  </a:lnTo>
                  <a:lnTo>
                    <a:pt x="31" y="81"/>
                  </a:lnTo>
                  <a:lnTo>
                    <a:pt x="38" y="86"/>
                  </a:lnTo>
                  <a:lnTo>
                    <a:pt x="45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9" y="88"/>
                  </a:lnTo>
                  <a:lnTo>
                    <a:pt x="63" y="86"/>
                  </a:lnTo>
                  <a:lnTo>
                    <a:pt x="67" y="83"/>
                  </a:lnTo>
                  <a:lnTo>
                    <a:pt x="67" y="79"/>
                  </a:lnTo>
                  <a:lnTo>
                    <a:pt x="67" y="79"/>
                  </a:lnTo>
                  <a:lnTo>
                    <a:pt x="67" y="79"/>
                  </a:lnTo>
                  <a:lnTo>
                    <a:pt x="67" y="76"/>
                  </a:lnTo>
                  <a:lnTo>
                    <a:pt x="63" y="72"/>
                  </a:lnTo>
                  <a:lnTo>
                    <a:pt x="58" y="70"/>
                  </a:lnTo>
                  <a:lnTo>
                    <a:pt x="50" y="70"/>
                  </a:lnTo>
                  <a:lnTo>
                    <a:pt x="34" y="70"/>
                  </a:lnTo>
                  <a:lnTo>
                    <a:pt x="29" y="52"/>
                  </a:lnTo>
                  <a:lnTo>
                    <a:pt x="56" y="30"/>
                  </a:lnTo>
                  <a:lnTo>
                    <a:pt x="11" y="30"/>
                  </a:lnTo>
                  <a:lnTo>
                    <a:pt x="11" y="0"/>
                  </a:lnTo>
                  <a:lnTo>
                    <a:pt x="103" y="0"/>
                  </a:lnTo>
                  <a:lnTo>
                    <a:pt x="103" y="2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88" y="52"/>
                  </a:lnTo>
                  <a:lnTo>
                    <a:pt x="97" y="59"/>
                  </a:lnTo>
                  <a:lnTo>
                    <a:pt x="101" y="63"/>
                  </a:lnTo>
                  <a:lnTo>
                    <a:pt x="105" y="68"/>
                  </a:lnTo>
                  <a:lnTo>
                    <a:pt x="105" y="76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05" y="92"/>
                  </a:lnTo>
                  <a:lnTo>
                    <a:pt x="101" y="99"/>
                  </a:lnTo>
                  <a:lnTo>
                    <a:pt x="97" y="106"/>
                  </a:lnTo>
                  <a:lnTo>
                    <a:pt x="92" y="112"/>
                  </a:lnTo>
                  <a:lnTo>
                    <a:pt x="83" y="117"/>
                  </a:lnTo>
                  <a:lnTo>
                    <a:pt x="76" y="119"/>
                  </a:lnTo>
                  <a:lnTo>
                    <a:pt x="67" y="123"/>
                  </a:lnTo>
                  <a:lnTo>
                    <a:pt x="56" y="123"/>
                  </a:lnTo>
                  <a:lnTo>
                    <a:pt x="56" y="123"/>
                  </a:lnTo>
                  <a:lnTo>
                    <a:pt x="40" y="121"/>
                  </a:lnTo>
                  <a:lnTo>
                    <a:pt x="23" y="117"/>
                  </a:lnTo>
                  <a:lnTo>
                    <a:pt x="11" y="110"/>
                  </a:lnTo>
                  <a:lnTo>
                    <a:pt x="0" y="101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8" name="Freeform 108"/>
            <p:cNvSpPr>
              <a:spLocks/>
            </p:cNvSpPr>
            <p:nvPr/>
          </p:nvSpPr>
          <p:spPr bwMode="auto">
            <a:xfrm>
              <a:off x="8562975" y="1979613"/>
              <a:ext cx="169863" cy="195263"/>
            </a:xfrm>
            <a:custGeom>
              <a:avLst/>
              <a:gdLst>
                <a:gd name="T0" fmla="*/ 0 w 107"/>
                <a:gd name="T1" fmla="*/ 103 h 123"/>
                <a:gd name="T2" fmla="*/ 22 w 107"/>
                <a:gd name="T3" fmla="*/ 77 h 123"/>
                <a:gd name="T4" fmla="*/ 22 w 107"/>
                <a:gd name="T5" fmla="*/ 77 h 123"/>
                <a:gd name="T6" fmla="*/ 31 w 107"/>
                <a:gd name="T7" fmla="*/ 83 h 123"/>
                <a:gd name="T8" fmla="*/ 38 w 107"/>
                <a:gd name="T9" fmla="*/ 86 h 123"/>
                <a:gd name="T10" fmla="*/ 46 w 107"/>
                <a:gd name="T11" fmla="*/ 88 h 123"/>
                <a:gd name="T12" fmla="*/ 53 w 107"/>
                <a:gd name="T13" fmla="*/ 90 h 123"/>
                <a:gd name="T14" fmla="*/ 53 w 107"/>
                <a:gd name="T15" fmla="*/ 90 h 123"/>
                <a:gd name="T16" fmla="*/ 60 w 107"/>
                <a:gd name="T17" fmla="*/ 88 h 123"/>
                <a:gd name="T18" fmla="*/ 64 w 107"/>
                <a:gd name="T19" fmla="*/ 86 h 123"/>
                <a:gd name="T20" fmla="*/ 67 w 107"/>
                <a:gd name="T21" fmla="*/ 83 h 123"/>
                <a:gd name="T22" fmla="*/ 67 w 107"/>
                <a:gd name="T23" fmla="*/ 77 h 123"/>
                <a:gd name="T24" fmla="*/ 67 w 107"/>
                <a:gd name="T25" fmla="*/ 77 h 123"/>
                <a:gd name="T26" fmla="*/ 67 w 107"/>
                <a:gd name="T27" fmla="*/ 77 h 123"/>
                <a:gd name="T28" fmla="*/ 67 w 107"/>
                <a:gd name="T29" fmla="*/ 74 h 123"/>
                <a:gd name="T30" fmla="*/ 64 w 107"/>
                <a:gd name="T31" fmla="*/ 70 h 123"/>
                <a:gd name="T32" fmla="*/ 60 w 107"/>
                <a:gd name="T33" fmla="*/ 67 h 123"/>
                <a:gd name="T34" fmla="*/ 55 w 107"/>
                <a:gd name="T35" fmla="*/ 67 h 123"/>
                <a:gd name="T36" fmla="*/ 55 w 107"/>
                <a:gd name="T37" fmla="*/ 67 h 123"/>
                <a:gd name="T38" fmla="*/ 49 w 107"/>
                <a:gd name="T39" fmla="*/ 67 h 123"/>
                <a:gd name="T40" fmla="*/ 44 w 107"/>
                <a:gd name="T41" fmla="*/ 68 h 123"/>
                <a:gd name="T42" fmla="*/ 35 w 107"/>
                <a:gd name="T43" fmla="*/ 74 h 123"/>
                <a:gd name="T44" fmla="*/ 11 w 107"/>
                <a:gd name="T45" fmla="*/ 61 h 123"/>
                <a:gd name="T46" fmla="*/ 15 w 107"/>
                <a:gd name="T47" fmla="*/ 0 h 123"/>
                <a:gd name="T48" fmla="*/ 102 w 107"/>
                <a:gd name="T49" fmla="*/ 0 h 123"/>
                <a:gd name="T50" fmla="*/ 102 w 107"/>
                <a:gd name="T51" fmla="*/ 30 h 123"/>
                <a:gd name="T52" fmla="*/ 44 w 107"/>
                <a:gd name="T53" fmla="*/ 30 h 123"/>
                <a:gd name="T54" fmla="*/ 44 w 107"/>
                <a:gd name="T55" fmla="*/ 47 h 123"/>
                <a:gd name="T56" fmla="*/ 44 w 107"/>
                <a:gd name="T57" fmla="*/ 47 h 123"/>
                <a:gd name="T58" fmla="*/ 55 w 107"/>
                <a:gd name="T59" fmla="*/ 41 h 123"/>
                <a:gd name="T60" fmla="*/ 67 w 107"/>
                <a:gd name="T61" fmla="*/ 39 h 123"/>
                <a:gd name="T62" fmla="*/ 67 w 107"/>
                <a:gd name="T63" fmla="*/ 39 h 123"/>
                <a:gd name="T64" fmla="*/ 74 w 107"/>
                <a:gd name="T65" fmla="*/ 41 h 123"/>
                <a:gd name="T66" fmla="*/ 82 w 107"/>
                <a:gd name="T67" fmla="*/ 43 h 123"/>
                <a:gd name="T68" fmla="*/ 89 w 107"/>
                <a:gd name="T69" fmla="*/ 45 h 123"/>
                <a:gd name="T70" fmla="*/ 94 w 107"/>
                <a:gd name="T71" fmla="*/ 50 h 123"/>
                <a:gd name="T72" fmla="*/ 100 w 107"/>
                <a:gd name="T73" fmla="*/ 56 h 123"/>
                <a:gd name="T74" fmla="*/ 103 w 107"/>
                <a:gd name="T75" fmla="*/ 61 h 123"/>
                <a:gd name="T76" fmla="*/ 107 w 107"/>
                <a:gd name="T77" fmla="*/ 70 h 123"/>
                <a:gd name="T78" fmla="*/ 107 w 107"/>
                <a:gd name="T79" fmla="*/ 77 h 123"/>
                <a:gd name="T80" fmla="*/ 107 w 107"/>
                <a:gd name="T81" fmla="*/ 79 h 123"/>
                <a:gd name="T82" fmla="*/ 107 w 107"/>
                <a:gd name="T83" fmla="*/ 79 h 123"/>
                <a:gd name="T84" fmla="*/ 105 w 107"/>
                <a:gd name="T85" fmla="*/ 88 h 123"/>
                <a:gd name="T86" fmla="*/ 103 w 107"/>
                <a:gd name="T87" fmla="*/ 97 h 123"/>
                <a:gd name="T88" fmla="*/ 98 w 107"/>
                <a:gd name="T89" fmla="*/ 104 h 123"/>
                <a:gd name="T90" fmla="*/ 93 w 107"/>
                <a:gd name="T91" fmla="*/ 112 h 123"/>
                <a:gd name="T92" fmla="*/ 83 w 107"/>
                <a:gd name="T93" fmla="*/ 115 h 123"/>
                <a:gd name="T94" fmla="*/ 74 w 107"/>
                <a:gd name="T95" fmla="*/ 119 h 123"/>
                <a:gd name="T96" fmla="*/ 64 w 107"/>
                <a:gd name="T97" fmla="*/ 123 h 123"/>
                <a:gd name="T98" fmla="*/ 53 w 107"/>
                <a:gd name="T99" fmla="*/ 123 h 123"/>
                <a:gd name="T100" fmla="*/ 53 w 107"/>
                <a:gd name="T101" fmla="*/ 123 h 123"/>
                <a:gd name="T102" fmla="*/ 37 w 107"/>
                <a:gd name="T103" fmla="*/ 121 h 123"/>
                <a:gd name="T104" fmla="*/ 24 w 107"/>
                <a:gd name="T105" fmla="*/ 117 h 123"/>
                <a:gd name="T106" fmla="*/ 11 w 107"/>
                <a:gd name="T107" fmla="*/ 110 h 123"/>
                <a:gd name="T108" fmla="*/ 0 w 107"/>
                <a:gd name="T109" fmla="*/ 103 h 123"/>
                <a:gd name="T110" fmla="*/ 0 w 107"/>
                <a:gd name="T111" fmla="*/ 10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7" h="123">
                  <a:moveTo>
                    <a:pt x="0" y="103"/>
                  </a:moveTo>
                  <a:lnTo>
                    <a:pt x="22" y="77"/>
                  </a:lnTo>
                  <a:lnTo>
                    <a:pt x="22" y="77"/>
                  </a:lnTo>
                  <a:lnTo>
                    <a:pt x="31" y="83"/>
                  </a:lnTo>
                  <a:lnTo>
                    <a:pt x="38" y="86"/>
                  </a:lnTo>
                  <a:lnTo>
                    <a:pt x="46" y="88"/>
                  </a:lnTo>
                  <a:lnTo>
                    <a:pt x="53" y="90"/>
                  </a:lnTo>
                  <a:lnTo>
                    <a:pt x="53" y="90"/>
                  </a:lnTo>
                  <a:lnTo>
                    <a:pt x="60" y="88"/>
                  </a:lnTo>
                  <a:lnTo>
                    <a:pt x="64" y="86"/>
                  </a:lnTo>
                  <a:lnTo>
                    <a:pt x="67" y="83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7" y="74"/>
                  </a:lnTo>
                  <a:lnTo>
                    <a:pt x="64" y="70"/>
                  </a:lnTo>
                  <a:lnTo>
                    <a:pt x="60" y="67"/>
                  </a:lnTo>
                  <a:lnTo>
                    <a:pt x="55" y="67"/>
                  </a:lnTo>
                  <a:lnTo>
                    <a:pt x="55" y="67"/>
                  </a:lnTo>
                  <a:lnTo>
                    <a:pt x="49" y="67"/>
                  </a:lnTo>
                  <a:lnTo>
                    <a:pt x="44" y="68"/>
                  </a:lnTo>
                  <a:lnTo>
                    <a:pt x="35" y="74"/>
                  </a:lnTo>
                  <a:lnTo>
                    <a:pt x="11" y="61"/>
                  </a:lnTo>
                  <a:lnTo>
                    <a:pt x="15" y="0"/>
                  </a:lnTo>
                  <a:lnTo>
                    <a:pt x="102" y="0"/>
                  </a:lnTo>
                  <a:lnTo>
                    <a:pt x="102" y="30"/>
                  </a:lnTo>
                  <a:lnTo>
                    <a:pt x="44" y="30"/>
                  </a:lnTo>
                  <a:lnTo>
                    <a:pt x="44" y="47"/>
                  </a:lnTo>
                  <a:lnTo>
                    <a:pt x="44" y="47"/>
                  </a:lnTo>
                  <a:lnTo>
                    <a:pt x="55" y="41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74" y="41"/>
                  </a:lnTo>
                  <a:lnTo>
                    <a:pt x="82" y="43"/>
                  </a:lnTo>
                  <a:lnTo>
                    <a:pt x="89" y="45"/>
                  </a:lnTo>
                  <a:lnTo>
                    <a:pt x="94" y="50"/>
                  </a:lnTo>
                  <a:lnTo>
                    <a:pt x="100" y="56"/>
                  </a:lnTo>
                  <a:lnTo>
                    <a:pt x="103" y="61"/>
                  </a:lnTo>
                  <a:lnTo>
                    <a:pt x="107" y="70"/>
                  </a:lnTo>
                  <a:lnTo>
                    <a:pt x="107" y="77"/>
                  </a:lnTo>
                  <a:lnTo>
                    <a:pt x="107" y="79"/>
                  </a:lnTo>
                  <a:lnTo>
                    <a:pt x="107" y="79"/>
                  </a:lnTo>
                  <a:lnTo>
                    <a:pt x="105" y="88"/>
                  </a:lnTo>
                  <a:lnTo>
                    <a:pt x="103" y="97"/>
                  </a:lnTo>
                  <a:lnTo>
                    <a:pt x="98" y="104"/>
                  </a:lnTo>
                  <a:lnTo>
                    <a:pt x="93" y="112"/>
                  </a:lnTo>
                  <a:lnTo>
                    <a:pt x="83" y="115"/>
                  </a:lnTo>
                  <a:lnTo>
                    <a:pt x="74" y="119"/>
                  </a:lnTo>
                  <a:lnTo>
                    <a:pt x="64" y="123"/>
                  </a:lnTo>
                  <a:lnTo>
                    <a:pt x="53" y="123"/>
                  </a:lnTo>
                  <a:lnTo>
                    <a:pt x="53" y="123"/>
                  </a:lnTo>
                  <a:lnTo>
                    <a:pt x="37" y="121"/>
                  </a:lnTo>
                  <a:lnTo>
                    <a:pt x="24" y="117"/>
                  </a:lnTo>
                  <a:lnTo>
                    <a:pt x="11" y="110"/>
                  </a:lnTo>
                  <a:lnTo>
                    <a:pt x="0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99" name="Agrupar 98"/>
          <p:cNvGrpSpPr/>
          <p:nvPr/>
        </p:nvGrpSpPr>
        <p:grpSpPr>
          <a:xfrm>
            <a:off x="-77070" y="0"/>
            <a:ext cx="2173256" cy="1573161"/>
            <a:chOff x="7926388" y="0"/>
            <a:chExt cx="1443038" cy="1044576"/>
          </a:xfrm>
        </p:grpSpPr>
        <p:sp>
          <p:nvSpPr>
            <p:cNvPr id="100" name="Freeform 11"/>
            <p:cNvSpPr>
              <a:spLocks/>
            </p:cNvSpPr>
            <p:nvPr/>
          </p:nvSpPr>
          <p:spPr bwMode="auto">
            <a:xfrm>
              <a:off x="7926388" y="198438"/>
              <a:ext cx="550863" cy="636588"/>
            </a:xfrm>
            <a:custGeom>
              <a:avLst/>
              <a:gdLst>
                <a:gd name="T0" fmla="*/ 0 w 347"/>
                <a:gd name="T1" fmla="*/ 0 h 401"/>
                <a:gd name="T2" fmla="*/ 0 w 347"/>
                <a:gd name="T3" fmla="*/ 401 h 401"/>
                <a:gd name="T4" fmla="*/ 347 w 347"/>
                <a:gd name="T5" fmla="*/ 200 h 401"/>
                <a:gd name="T6" fmla="*/ 0 w 347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401">
                  <a:moveTo>
                    <a:pt x="0" y="0"/>
                  </a:moveTo>
                  <a:lnTo>
                    <a:pt x="0" y="401"/>
                  </a:lnTo>
                  <a:lnTo>
                    <a:pt x="347" y="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C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1" name="Freeform 12"/>
            <p:cNvSpPr>
              <a:spLocks/>
            </p:cNvSpPr>
            <p:nvPr/>
          </p:nvSpPr>
          <p:spPr bwMode="auto">
            <a:xfrm>
              <a:off x="8015288" y="0"/>
              <a:ext cx="1354138" cy="782638"/>
            </a:xfrm>
            <a:custGeom>
              <a:avLst/>
              <a:gdLst>
                <a:gd name="T0" fmla="*/ 0 w 853"/>
                <a:gd name="T1" fmla="*/ 493 h 493"/>
                <a:gd name="T2" fmla="*/ 0 w 853"/>
                <a:gd name="T3" fmla="*/ 493 h 493"/>
                <a:gd name="T4" fmla="*/ 853 w 853"/>
                <a:gd name="T5" fmla="*/ 0 h 493"/>
                <a:gd name="T6" fmla="*/ 853 w 853"/>
                <a:gd name="T7" fmla="*/ 2 h 493"/>
                <a:gd name="T8" fmla="*/ 0 w 853"/>
                <a:gd name="T9" fmla="*/ 49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3" h="493">
                  <a:moveTo>
                    <a:pt x="0" y="493"/>
                  </a:moveTo>
                  <a:lnTo>
                    <a:pt x="0" y="493"/>
                  </a:lnTo>
                  <a:lnTo>
                    <a:pt x="853" y="0"/>
                  </a:lnTo>
                  <a:lnTo>
                    <a:pt x="853" y="2"/>
                  </a:lnTo>
                  <a:lnTo>
                    <a:pt x="0" y="493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" name="Freeform 13"/>
            <p:cNvSpPr>
              <a:spLocks/>
            </p:cNvSpPr>
            <p:nvPr/>
          </p:nvSpPr>
          <p:spPr bwMode="auto">
            <a:xfrm>
              <a:off x="8015288" y="779463"/>
              <a:ext cx="454025" cy="265113"/>
            </a:xfrm>
            <a:custGeom>
              <a:avLst/>
              <a:gdLst>
                <a:gd name="T0" fmla="*/ 0 w 286"/>
                <a:gd name="T1" fmla="*/ 167 h 167"/>
                <a:gd name="T2" fmla="*/ 0 w 286"/>
                <a:gd name="T3" fmla="*/ 165 h 167"/>
                <a:gd name="T4" fmla="*/ 286 w 286"/>
                <a:gd name="T5" fmla="*/ 0 h 167"/>
                <a:gd name="T6" fmla="*/ 286 w 286"/>
                <a:gd name="T7" fmla="*/ 2 h 167"/>
                <a:gd name="T8" fmla="*/ 0 w 286"/>
                <a:gd name="T9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167">
                  <a:moveTo>
                    <a:pt x="0" y="167"/>
                  </a:moveTo>
                  <a:lnTo>
                    <a:pt x="0" y="165"/>
                  </a:lnTo>
                  <a:lnTo>
                    <a:pt x="286" y="0"/>
                  </a:lnTo>
                  <a:lnTo>
                    <a:pt x="286" y="2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03" name="Caixa de Texto 6">
            <a:extLst>
              <a:ext uri="{FF2B5EF4-FFF2-40B4-BE49-F238E27FC236}">
                <a16:creationId xmlns:a16="http://schemas.microsoft.com/office/drawing/2014/main" id="{CB14C32F-9AE0-42A1-ABA2-C20CA5439D17}"/>
              </a:ext>
            </a:extLst>
          </p:cNvPr>
          <p:cNvSpPr txBox="1"/>
          <p:nvPr/>
        </p:nvSpPr>
        <p:spPr>
          <a:xfrm>
            <a:off x="673331" y="920832"/>
            <a:ext cx="1654233" cy="106047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t-BR" sz="6000" b="1" dirty="0">
                <a:solidFill>
                  <a:srgbClr val="43ACB1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IX.	</a:t>
            </a:r>
            <a:endParaRPr lang="pt-BR" sz="3600" dirty="0">
              <a:effectLst/>
              <a:latin typeface="Century Gothic" panose="020B0502020202020204" pitchFamily="34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96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m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1886842" y="6147470"/>
            <a:ext cx="37147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Fonte: </a:t>
            </a:r>
            <a:r>
              <a:rPr lang="pt-BR" sz="105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ANTAQ</a:t>
            </a:r>
            <a:r>
              <a:rPr lang="pt-BR" sz="105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r>
              <a:rPr lang="pt-BR" sz="105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Elaboração e compilação: FIESC/GETMS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147465" y="607176"/>
            <a:ext cx="111589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>
                <a:solidFill>
                  <a:schemeClr val="bg1"/>
                </a:solidFill>
                <a:latin typeface="+mj-lt"/>
              </a:rPr>
              <a:t>DESTAQUE DOS PORTOS DE </a:t>
            </a:r>
          </a:p>
          <a:p>
            <a:r>
              <a:rPr lang="pt-BR" sz="3600" b="1" i="1" dirty="0">
                <a:solidFill>
                  <a:schemeClr val="bg1"/>
                </a:solidFill>
                <a:latin typeface="+mj-lt"/>
              </a:rPr>
              <a:t>SANTA CATARINA – 2020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57801" y="2441108"/>
            <a:ext cx="36622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i="1" dirty="0">
                <a:solidFill>
                  <a:schemeClr val="bg1"/>
                </a:solidFill>
              </a:rPr>
              <a:t>Movimentação </a:t>
            </a:r>
          </a:p>
          <a:p>
            <a:r>
              <a:rPr lang="pt-BR" i="1" dirty="0">
                <a:solidFill>
                  <a:schemeClr val="bg1"/>
                </a:solidFill>
              </a:rPr>
              <a:t>Portos Catarinenses </a:t>
            </a:r>
          </a:p>
        </p:txBody>
      </p:sp>
      <p:sp>
        <p:nvSpPr>
          <p:cNvPr id="2" name="Retângulo 1"/>
          <p:cNvSpPr/>
          <p:nvPr/>
        </p:nvSpPr>
        <p:spPr>
          <a:xfrm>
            <a:off x="6210406" y="2476214"/>
            <a:ext cx="4634378" cy="1130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br>
              <a:rPr lang="pt-BR" i="1" dirty="0">
                <a:solidFill>
                  <a:schemeClr val="bg1"/>
                </a:solidFill>
              </a:rPr>
            </a:br>
            <a:endParaRPr lang="pt-BR" i="1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880050" y="3524816"/>
            <a:ext cx="263245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i="1" dirty="0">
                <a:solidFill>
                  <a:schemeClr val="bg1"/>
                </a:solidFill>
              </a:rPr>
              <a:t>51,7 milhões </a:t>
            </a:r>
            <a:br>
              <a:rPr lang="pt-BR" sz="2800" b="1" i="1" dirty="0">
                <a:solidFill>
                  <a:schemeClr val="bg1"/>
                </a:solidFill>
              </a:rPr>
            </a:br>
            <a:r>
              <a:rPr lang="pt-BR" sz="2800" b="1" i="1" dirty="0">
                <a:solidFill>
                  <a:schemeClr val="bg1"/>
                </a:solidFill>
              </a:rPr>
              <a:t>de toneladas 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886842" y="5364388"/>
            <a:ext cx="8602381" cy="783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i="1" dirty="0">
                <a:solidFill>
                  <a:schemeClr val="bg1"/>
                </a:solidFill>
              </a:rPr>
              <a:t>Com esse volume de cargas os Portos de Santa Catarina </a:t>
            </a:r>
            <a:r>
              <a:rPr lang="pt-BR" sz="1600" b="1" i="1" dirty="0">
                <a:solidFill>
                  <a:schemeClr val="bg1"/>
                </a:solidFill>
              </a:rPr>
              <a:t>praticamente se igualaram </a:t>
            </a:r>
            <a:r>
              <a:rPr lang="pt-BR" sz="1600" i="1" dirty="0">
                <a:solidFill>
                  <a:schemeClr val="bg1"/>
                </a:solidFill>
              </a:rPr>
              <a:t>a movimentação do Porto de Paranaguá. </a:t>
            </a:r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6803721" y="2434951"/>
            <a:ext cx="3808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i="1" dirty="0">
                <a:solidFill>
                  <a:schemeClr val="bg1"/>
                </a:solidFill>
              </a:rPr>
              <a:t>Movimentação do </a:t>
            </a:r>
          </a:p>
          <a:p>
            <a:r>
              <a:rPr lang="pt-BR" i="1" dirty="0">
                <a:solidFill>
                  <a:schemeClr val="bg1"/>
                </a:solidFill>
              </a:rPr>
              <a:t>Porto de Paranaguá/PR 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7594729" y="3705580"/>
            <a:ext cx="25556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i="1" dirty="0">
                <a:solidFill>
                  <a:schemeClr val="bg1"/>
                </a:solidFill>
              </a:rPr>
              <a:t>52,2 milhões de toneladas</a:t>
            </a:r>
            <a:endParaRPr lang="pt-BR" b="1" dirty="0">
              <a:solidFill>
                <a:schemeClr val="bg1"/>
              </a:solidFill>
            </a:endParaRPr>
          </a:p>
        </p:txBody>
      </p:sp>
      <p:grpSp>
        <p:nvGrpSpPr>
          <p:cNvPr id="46" name="Agrupar 45"/>
          <p:cNvGrpSpPr/>
          <p:nvPr/>
        </p:nvGrpSpPr>
        <p:grpSpPr>
          <a:xfrm flipH="1">
            <a:off x="1005449" y="3632523"/>
            <a:ext cx="734393" cy="720498"/>
            <a:chOff x="6689725" y="3713163"/>
            <a:chExt cx="587375" cy="576262"/>
          </a:xfrm>
        </p:grpSpPr>
        <p:sp>
          <p:nvSpPr>
            <p:cNvPr id="47" name="Freeform 142"/>
            <p:cNvSpPr>
              <a:spLocks/>
            </p:cNvSpPr>
            <p:nvPr/>
          </p:nvSpPr>
          <p:spPr bwMode="auto">
            <a:xfrm>
              <a:off x="6746875" y="3843338"/>
              <a:ext cx="530225" cy="74613"/>
            </a:xfrm>
            <a:custGeom>
              <a:avLst/>
              <a:gdLst>
                <a:gd name="T0" fmla="*/ 1338 w 1338"/>
                <a:gd name="T1" fmla="*/ 0 h 190"/>
                <a:gd name="T2" fmla="*/ 1338 w 1338"/>
                <a:gd name="T3" fmla="*/ 190 h 190"/>
                <a:gd name="T4" fmla="*/ 1115 w 1338"/>
                <a:gd name="T5" fmla="*/ 190 h 190"/>
                <a:gd name="T6" fmla="*/ 1115 w 1338"/>
                <a:gd name="T7" fmla="*/ 163 h 190"/>
                <a:gd name="T8" fmla="*/ 0 w 1338"/>
                <a:gd name="T9" fmla="*/ 163 h 190"/>
                <a:gd name="T10" fmla="*/ 0 w 1338"/>
                <a:gd name="T11" fmla="*/ 27 h 190"/>
                <a:gd name="T12" fmla="*/ 1115 w 1338"/>
                <a:gd name="T13" fmla="*/ 27 h 190"/>
                <a:gd name="T14" fmla="*/ 1115 w 1338"/>
                <a:gd name="T15" fmla="*/ 0 h 190"/>
                <a:gd name="T16" fmla="*/ 1338 w 1338"/>
                <a:gd name="T17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8" h="190">
                  <a:moveTo>
                    <a:pt x="1338" y="0"/>
                  </a:moveTo>
                  <a:lnTo>
                    <a:pt x="1338" y="190"/>
                  </a:lnTo>
                  <a:lnTo>
                    <a:pt x="1115" y="190"/>
                  </a:lnTo>
                  <a:lnTo>
                    <a:pt x="1115" y="163"/>
                  </a:lnTo>
                  <a:lnTo>
                    <a:pt x="0" y="163"/>
                  </a:lnTo>
                  <a:lnTo>
                    <a:pt x="0" y="27"/>
                  </a:lnTo>
                  <a:lnTo>
                    <a:pt x="1115" y="27"/>
                  </a:lnTo>
                  <a:lnTo>
                    <a:pt x="1115" y="0"/>
                  </a:lnTo>
                  <a:lnTo>
                    <a:pt x="1338" y="0"/>
                  </a:lnTo>
                  <a:close/>
                </a:path>
              </a:pathLst>
            </a:custGeom>
            <a:noFill/>
            <a:ln w="19050">
              <a:solidFill>
                <a:srgbClr val="00B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8" name="Line 143"/>
            <p:cNvSpPr>
              <a:spLocks noChangeShapeType="1"/>
            </p:cNvSpPr>
            <p:nvPr/>
          </p:nvSpPr>
          <p:spPr bwMode="auto">
            <a:xfrm flipH="1" flipV="1">
              <a:off x="7118350" y="3713163"/>
              <a:ext cx="142875" cy="130175"/>
            </a:xfrm>
            <a:prstGeom prst="line">
              <a:avLst/>
            </a:prstGeom>
            <a:noFill/>
            <a:ln w="19050">
              <a:solidFill>
                <a:srgbClr val="00B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9" name="Line 144"/>
            <p:cNvSpPr>
              <a:spLocks noChangeShapeType="1"/>
            </p:cNvSpPr>
            <p:nvPr/>
          </p:nvSpPr>
          <p:spPr bwMode="auto">
            <a:xfrm flipH="1">
              <a:off x="6829425" y="3713163"/>
              <a:ext cx="231775" cy="139700"/>
            </a:xfrm>
            <a:prstGeom prst="line">
              <a:avLst/>
            </a:prstGeom>
            <a:noFill/>
            <a:ln w="19050">
              <a:solidFill>
                <a:srgbClr val="00B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0" name="Freeform 145"/>
            <p:cNvSpPr>
              <a:spLocks/>
            </p:cNvSpPr>
            <p:nvPr/>
          </p:nvSpPr>
          <p:spPr bwMode="auto">
            <a:xfrm>
              <a:off x="6746875" y="4078288"/>
              <a:ext cx="49213" cy="6350"/>
            </a:xfrm>
            <a:custGeom>
              <a:avLst/>
              <a:gdLst>
                <a:gd name="T0" fmla="*/ 124 w 124"/>
                <a:gd name="T1" fmla="*/ 0 h 19"/>
                <a:gd name="T2" fmla="*/ 0 w 124"/>
                <a:gd name="T3" fmla="*/ 0 h 19"/>
                <a:gd name="T4" fmla="*/ 0 w 124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4" h="19">
                  <a:moveTo>
                    <a:pt x="124" y="0"/>
                  </a:moveTo>
                  <a:lnTo>
                    <a:pt x="0" y="0"/>
                  </a:lnTo>
                  <a:lnTo>
                    <a:pt x="0" y="19"/>
                  </a:lnTo>
                </a:path>
              </a:pathLst>
            </a:custGeom>
            <a:noFill/>
            <a:ln w="19050">
              <a:solidFill>
                <a:srgbClr val="00B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1" name="Freeform 146"/>
            <p:cNvSpPr>
              <a:spLocks/>
            </p:cNvSpPr>
            <p:nvPr/>
          </p:nvSpPr>
          <p:spPr bwMode="auto">
            <a:xfrm>
              <a:off x="6829425" y="4078288"/>
              <a:ext cx="49213" cy="6350"/>
            </a:xfrm>
            <a:custGeom>
              <a:avLst/>
              <a:gdLst>
                <a:gd name="T0" fmla="*/ 124 w 124"/>
                <a:gd name="T1" fmla="*/ 19 h 19"/>
                <a:gd name="T2" fmla="*/ 124 w 124"/>
                <a:gd name="T3" fmla="*/ 0 h 19"/>
                <a:gd name="T4" fmla="*/ 0 w 1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4" h="19">
                  <a:moveTo>
                    <a:pt x="124" y="19"/>
                  </a:moveTo>
                  <a:lnTo>
                    <a:pt x="124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B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2" name="Rectangle 147"/>
            <p:cNvSpPr>
              <a:spLocks noChangeArrowheads="1"/>
            </p:cNvSpPr>
            <p:nvPr/>
          </p:nvSpPr>
          <p:spPr bwMode="auto">
            <a:xfrm>
              <a:off x="6746875" y="3994150"/>
              <a:ext cx="49213" cy="50800"/>
            </a:xfrm>
            <a:prstGeom prst="rect">
              <a:avLst/>
            </a:prstGeom>
            <a:noFill/>
            <a:ln w="19050">
              <a:solidFill>
                <a:srgbClr val="00B0F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3" name="Rectangle 148"/>
            <p:cNvSpPr>
              <a:spLocks noChangeArrowheads="1"/>
            </p:cNvSpPr>
            <p:nvPr/>
          </p:nvSpPr>
          <p:spPr bwMode="auto">
            <a:xfrm>
              <a:off x="6829425" y="3994150"/>
              <a:ext cx="49213" cy="50800"/>
            </a:xfrm>
            <a:prstGeom prst="rect">
              <a:avLst/>
            </a:prstGeom>
            <a:noFill/>
            <a:ln w="19050">
              <a:solidFill>
                <a:srgbClr val="00B0F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4" name="Freeform 149"/>
            <p:cNvSpPr>
              <a:spLocks/>
            </p:cNvSpPr>
            <p:nvPr/>
          </p:nvSpPr>
          <p:spPr bwMode="auto">
            <a:xfrm>
              <a:off x="6997700" y="3906838"/>
              <a:ext cx="120650" cy="330200"/>
            </a:xfrm>
            <a:custGeom>
              <a:avLst/>
              <a:gdLst>
                <a:gd name="T0" fmla="*/ 301 w 301"/>
                <a:gd name="T1" fmla="*/ 0 h 829"/>
                <a:gd name="T2" fmla="*/ 301 w 301"/>
                <a:gd name="T3" fmla="*/ 829 h 829"/>
                <a:gd name="T4" fmla="*/ 160 w 301"/>
                <a:gd name="T5" fmla="*/ 829 h 829"/>
                <a:gd name="T6" fmla="*/ 160 w 301"/>
                <a:gd name="T7" fmla="*/ 245 h 829"/>
                <a:gd name="T8" fmla="*/ 51 w 301"/>
                <a:gd name="T9" fmla="*/ 245 h 829"/>
                <a:gd name="T10" fmla="*/ 51 w 301"/>
                <a:gd name="T11" fmla="*/ 245 h 829"/>
                <a:gd name="T12" fmla="*/ 40 w 301"/>
                <a:gd name="T13" fmla="*/ 245 h 829"/>
                <a:gd name="T14" fmla="*/ 31 w 301"/>
                <a:gd name="T15" fmla="*/ 242 h 829"/>
                <a:gd name="T16" fmla="*/ 23 w 301"/>
                <a:gd name="T17" fmla="*/ 237 h 829"/>
                <a:gd name="T18" fmla="*/ 15 w 301"/>
                <a:gd name="T19" fmla="*/ 231 h 829"/>
                <a:gd name="T20" fmla="*/ 9 w 301"/>
                <a:gd name="T21" fmla="*/ 223 h 829"/>
                <a:gd name="T22" fmla="*/ 4 w 301"/>
                <a:gd name="T23" fmla="*/ 215 h 829"/>
                <a:gd name="T24" fmla="*/ 2 w 301"/>
                <a:gd name="T25" fmla="*/ 205 h 829"/>
                <a:gd name="T26" fmla="*/ 0 w 301"/>
                <a:gd name="T27" fmla="*/ 196 h 829"/>
                <a:gd name="T28" fmla="*/ 0 w 301"/>
                <a:gd name="T29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1" h="829">
                  <a:moveTo>
                    <a:pt x="301" y="0"/>
                  </a:moveTo>
                  <a:lnTo>
                    <a:pt x="301" y="829"/>
                  </a:lnTo>
                  <a:lnTo>
                    <a:pt x="160" y="829"/>
                  </a:lnTo>
                  <a:lnTo>
                    <a:pt x="160" y="245"/>
                  </a:lnTo>
                  <a:lnTo>
                    <a:pt x="51" y="245"/>
                  </a:lnTo>
                  <a:lnTo>
                    <a:pt x="51" y="245"/>
                  </a:lnTo>
                  <a:lnTo>
                    <a:pt x="40" y="245"/>
                  </a:lnTo>
                  <a:lnTo>
                    <a:pt x="31" y="242"/>
                  </a:lnTo>
                  <a:lnTo>
                    <a:pt x="23" y="237"/>
                  </a:lnTo>
                  <a:lnTo>
                    <a:pt x="15" y="231"/>
                  </a:lnTo>
                  <a:lnTo>
                    <a:pt x="9" y="223"/>
                  </a:lnTo>
                  <a:lnTo>
                    <a:pt x="4" y="215"/>
                  </a:lnTo>
                  <a:lnTo>
                    <a:pt x="2" y="205"/>
                  </a:lnTo>
                  <a:lnTo>
                    <a:pt x="0" y="196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B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5" name="Freeform 150"/>
            <p:cNvSpPr>
              <a:spLocks/>
            </p:cNvSpPr>
            <p:nvPr/>
          </p:nvSpPr>
          <p:spPr bwMode="auto">
            <a:xfrm>
              <a:off x="7061200" y="3713163"/>
              <a:ext cx="57150" cy="139700"/>
            </a:xfrm>
            <a:custGeom>
              <a:avLst/>
              <a:gdLst>
                <a:gd name="T0" fmla="*/ 0 w 141"/>
                <a:gd name="T1" fmla="*/ 353 h 353"/>
                <a:gd name="T2" fmla="*/ 0 w 141"/>
                <a:gd name="T3" fmla="*/ 0 h 353"/>
                <a:gd name="T4" fmla="*/ 141 w 141"/>
                <a:gd name="T5" fmla="*/ 0 h 353"/>
                <a:gd name="T6" fmla="*/ 141 w 141"/>
                <a:gd name="T7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" h="353">
                  <a:moveTo>
                    <a:pt x="0" y="353"/>
                  </a:moveTo>
                  <a:lnTo>
                    <a:pt x="0" y="0"/>
                  </a:lnTo>
                  <a:lnTo>
                    <a:pt x="141" y="0"/>
                  </a:lnTo>
                  <a:lnTo>
                    <a:pt x="141" y="353"/>
                  </a:lnTo>
                </a:path>
              </a:pathLst>
            </a:custGeom>
            <a:noFill/>
            <a:ln w="19050">
              <a:solidFill>
                <a:srgbClr val="00B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6" name="Line 151"/>
            <p:cNvSpPr>
              <a:spLocks noChangeShapeType="1"/>
            </p:cNvSpPr>
            <p:nvPr/>
          </p:nvSpPr>
          <p:spPr bwMode="auto">
            <a:xfrm>
              <a:off x="6772275" y="3906838"/>
              <a:ext cx="0" cy="87313"/>
            </a:xfrm>
            <a:prstGeom prst="line">
              <a:avLst/>
            </a:prstGeom>
            <a:noFill/>
            <a:ln w="19050">
              <a:solidFill>
                <a:srgbClr val="00B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7" name="Rectangle 152"/>
            <p:cNvSpPr>
              <a:spLocks noChangeArrowheads="1"/>
            </p:cNvSpPr>
            <p:nvPr/>
          </p:nvSpPr>
          <p:spPr bwMode="auto">
            <a:xfrm>
              <a:off x="6983413" y="4237038"/>
              <a:ext cx="212725" cy="36513"/>
            </a:xfrm>
            <a:prstGeom prst="rect">
              <a:avLst/>
            </a:prstGeom>
            <a:noFill/>
            <a:ln w="19050">
              <a:solidFill>
                <a:srgbClr val="00B0F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8" name="Freeform 153"/>
            <p:cNvSpPr>
              <a:spLocks/>
            </p:cNvSpPr>
            <p:nvPr/>
          </p:nvSpPr>
          <p:spPr bwMode="auto">
            <a:xfrm>
              <a:off x="6997700" y="3938588"/>
              <a:ext cx="46038" cy="23813"/>
            </a:xfrm>
            <a:custGeom>
              <a:avLst/>
              <a:gdLst>
                <a:gd name="T0" fmla="*/ 117 w 117"/>
                <a:gd name="T1" fmla="*/ 0 h 60"/>
                <a:gd name="T2" fmla="*/ 117 w 117"/>
                <a:gd name="T3" fmla="*/ 60 h 60"/>
                <a:gd name="T4" fmla="*/ 0 w 117"/>
                <a:gd name="T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60">
                  <a:moveTo>
                    <a:pt x="117" y="0"/>
                  </a:moveTo>
                  <a:lnTo>
                    <a:pt x="117" y="60"/>
                  </a:lnTo>
                  <a:lnTo>
                    <a:pt x="0" y="60"/>
                  </a:lnTo>
                </a:path>
              </a:pathLst>
            </a:custGeom>
            <a:noFill/>
            <a:ln w="19050">
              <a:solidFill>
                <a:srgbClr val="00B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9" name="Freeform 154"/>
            <p:cNvSpPr>
              <a:spLocks/>
            </p:cNvSpPr>
            <p:nvPr/>
          </p:nvSpPr>
          <p:spPr bwMode="auto">
            <a:xfrm>
              <a:off x="6726238" y="4110038"/>
              <a:ext cx="173038" cy="87313"/>
            </a:xfrm>
            <a:custGeom>
              <a:avLst/>
              <a:gdLst>
                <a:gd name="T0" fmla="*/ 58 w 435"/>
                <a:gd name="T1" fmla="*/ 217 h 217"/>
                <a:gd name="T2" fmla="*/ 54 w 435"/>
                <a:gd name="T3" fmla="*/ 206 h 217"/>
                <a:gd name="T4" fmla="*/ 54 w 435"/>
                <a:gd name="T5" fmla="*/ 206 h 217"/>
                <a:gd name="T6" fmla="*/ 0 w 435"/>
                <a:gd name="T7" fmla="*/ 48 h 217"/>
                <a:gd name="T8" fmla="*/ 0 w 435"/>
                <a:gd name="T9" fmla="*/ 48 h 217"/>
                <a:gd name="T10" fmla="*/ 13 w 435"/>
                <a:gd name="T11" fmla="*/ 48 h 217"/>
                <a:gd name="T12" fmla="*/ 27 w 435"/>
                <a:gd name="T13" fmla="*/ 46 h 217"/>
                <a:gd name="T14" fmla="*/ 40 w 435"/>
                <a:gd name="T15" fmla="*/ 44 h 217"/>
                <a:gd name="T16" fmla="*/ 54 w 435"/>
                <a:gd name="T17" fmla="*/ 41 h 217"/>
                <a:gd name="T18" fmla="*/ 81 w 435"/>
                <a:gd name="T19" fmla="*/ 33 h 217"/>
                <a:gd name="T20" fmla="*/ 108 w 435"/>
                <a:gd name="T21" fmla="*/ 24 h 217"/>
                <a:gd name="T22" fmla="*/ 135 w 435"/>
                <a:gd name="T23" fmla="*/ 15 h 217"/>
                <a:gd name="T24" fmla="*/ 163 w 435"/>
                <a:gd name="T25" fmla="*/ 7 h 217"/>
                <a:gd name="T26" fmla="*/ 177 w 435"/>
                <a:gd name="T27" fmla="*/ 5 h 217"/>
                <a:gd name="T28" fmla="*/ 191 w 435"/>
                <a:gd name="T29" fmla="*/ 2 h 217"/>
                <a:gd name="T30" fmla="*/ 204 w 435"/>
                <a:gd name="T31" fmla="*/ 0 h 217"/>
                <a:gd name="T32" fmla="*/ 218 w 435"/>
                <a:gd name="T33" fmla="*/ 0 h 217"/>
                <a:gd name="T34" fmla="*/ 218 w 435"/>
                <a:gd name="T35" fmla="*/ 0 h 217"/>
                <a:gd name="T36" fmla="*/ 231 w 435"/>
                <a:gd name="T37" fmla="*/ 0 h 217"/>
                <a:gd name="T38" fmla="*/ 245 w 435"/>
                <a:gd name="T39" fmla="*/ 2 h 217"/>
                <a:gd name="T40" fmla="*/ 258 w 435"/>
                <a:gd name="T41" fmla="*/ 5 h 217"/>
                <a:gd name="T42" fmla="*/ 272 w 435"/>
                <a:gd name="T43" fmla="*/ 7 h 217"/>
                <a:gd name="T44" fmla="*/ 299 w 435"/>
                <a:gd name="T45" fmla="*/ 15 h 217"/>
                <a:gd name="T46" fmla="*/ 326 w 435"/>
                <a:gd name="T47" fmla="*/ 24 h 217"/>
                <a:gd name="T48" fmla="*/ 353 w 435"/>
                <a:gd name="T49" fmla="*/ 33 h 217"/>
                <a:gd name="T50" fmla="*/ 381 w 435"/>
                <a:gd name="T51" fmla="*/ 41 h 217"/>
                <a:gd name="T52" fmla="*/ 394 w 435"/>
                <a:gd name="T53" fmla="*/ 44 h 217"/>
                <a:gd name="T54" fmla="*/ 408 w 435"/>
                <a:gd name="T55" fmla="*/ 46 h 217"/>
                <a:gd name="T56" fmla="*/ 421 w 435"/>
                <a:gd name="T57" fmla="*/ 48 h 217"/>
                <a:gd name="T58" fmla="*/ 435 w 435"/>
                <a:gd name="T59" fmla="*/ 48 h 217"/>
                <a:gd name="T60" fmla="*/ 435 w 435"/>
                <a:gd name="T61" fmla="*/ 48 h 217"/>
                <a:gd name="T62" fmla="*/ 403 w 435"/>
                <a:gd name="T63" fmla="*/ 141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5" h="217">
                  <a:moveTo>
                    <a:pt x="58" y="217"/>
                  </a:moveTo>
                  <a:lnTo>
                    <a:pt x="54" y="206"/>
                  </a:lnTo>
                  <a:lnTo>
                    <a:pt x="54" y="206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3" y="48"/>
                  </a:lnTo>
                  <a:lnTo>
                    <a:pt x="27" y="46"/>
                  </a:lnTo>
                  <a:lnTo>
                    <a:pt x="40" y="44"/>
                  </a:lnTo>
                  <a:lnTo>
                    <a:pt x="54" y="41"/>
                  </a:lnTo>
                  <a:lnTo>
                    <a:pt x="81" y="33"/>
                  </a:lnTo>
                  <a:lnTo>
                    <a:pt x="108" y="24"/>
                  </a:lnTo>
                  <a:lnTo>
                    <a:pt x="135" y="15"/>
                  </a:lnTo>
                  <a:lnTo>
                    <a:pt x="163" y="7"/>
                  </a:lnTo>
                  <a:lnTo>
                    <a:pt x="177" y="5"/>
                  </a:lnTo>
                  <a:lnTo>
                    <a:pt x="191" y="2"/>
                  </a:lnTo>
                  <a:lnTo>
                    <a:pt x="204" y="0"/>
                  </a:lnTo>
                  <a:lnTo>
                    <a:pt x="218" y="0"/>
                  </a:lnTo>
                  <a:lnTo>
                    <a:pt x="218" y="0"/>
                  </a:lnTo>
                  <a:lnTo>
                    <a:pt x="231" y="0"/>
                  </a:lnTo>
                  <a:lnTo>
                    <a:pt x="245" y="2"/>
                  </a:lnTo>
                  <a:lnTo>
                    <a:pt x="258" y="5"/>
                  </a:lnTo>
                  <a:lnTo>
                    <a:pt x="272" y="7"/>
                  </a:lnTo>
                  <a:lnTo>
                    <a:pt x="299" y="15"/>
                  </a:lnTo>
                  <a:lnTo>
                    <a:pt x="326" y="24"/>
                  </a:lnTo>
                  <a:lnTo>
                    <a:pt x="353" y="33"/>
                  </a:lnTo>
                  <a:lnTo>
                    <a:pt x="381" y="41"/>
                  </a:lnTo>
                  <a:lnTo>
                    <a:pt x="394" y="44"/>
                  </a:lnTo>
                  <a:lnTo>
                    <a:pt x="408" y="46"/>
                  </a:lnTo>
                  <a:lnTo>
                    <a:pt x="421" y="48"/>
                  </a:lnTo>
                  <a:lnTo>
                    <a:pt x="435" y="48"/>
                  </a:lnTo>
                  <a:lnTo>
                    <a:pt x="435" y="48"/>
                  </a:lnTo>
                  <a:lnTo>
                    <a:pt x="403" y="141"/>
                  </a:lnTo>
                </a:path>
              </a:pathLst>
            </a:custGeom>
            <a:noFill/>
            <a:ln w="19050">
              <a:solidFill>
                <a:srgbClr val="00B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0" name="Freeform 155"/>
            <p:cNvSpPr>
              <a:spLocks/>
            </p:cNvSpPr>
            <p:nvPr/>
          </p:nvSpPr>
          <p:spPr bwMode="auto">
            <a:xfrm>
              <a:off x="6689725" y="4205288"/>
              <a:ext cx="246063" cy="30163"/>
            </a:xfrm>
            <a:custGeom>
              <a:avLst/>
              <a:gdLst>
                <a:gd name="T0" fmla="*/ 617 w 617"/>
                <a:gd name="T1" fmla="*/ 35 h 77"/>
                <a:gd name="T2" fmla="*/ 617 w 617"/>
                <a:gd name="T3" fmla="*/ 35 h 77"/>
                <a:gd name="T4" fmla="*/ 604 w 617"/>
                <a:gd name="T5" fmla="*/ 27 h 77"/>
                <a:gd name="T6" fmla="*/ 590 w 617"/>
                <a:gd name="T7" fmla="*/ 20 h 77"/>
                <a:gd name="T8" fmla="*/ 574 w 617"/>
                <a:gd name="T9" fmla="*/ 14 h 77"/>
                <a:gd name="T10" fmla="*/ 558 w 617"/>
                <a:gd name="T11" fmla="*/ 9 h 77"/>
                <a:gd name="T12" fmla="*/ 542 w 617"/>
                <a:gd name="T13" fmla="*/ 6 h 77"/>
                <a:gd name="T14" fmla="*/ 524 w 617"/>
                <a:gd name="T15" fmla="*/ 2 h 77"/>
                <a:gd name="T16" fmla="*/ 505 w 617"/>
                <a:gd name="T17" fmla="*/ 1 h 77"/>
                <a:gd name="T18" fmla="*/ 486 w 617"/>
                <a:gd name="T19" fmla="*/ 0 h 77"/>
                <a:gd name="T20" fmla="*/ 466 w 617"/>
                <a:gd name="T21" fmla="*/ 1 h 77"/>
                <a:gd name="T22" fmla="*/ 446 w 617"/>
                <a:gd name="T23" fmla="*/ 2 h 77"/>
                <a:gd name="T24" fmla="*/ 425 w 617"/>
                <a:gd name="T25" fmla="*/ 6 h 77"/>
                <a:gd name="T26" fmla="*/ 404 w 617"/>
                <a:gd name="T27" fmla="*/ 9 h 77"/>
                <a:gd name="T28" fmla="*/ 382 w 617"/>
                <a:gd name="T29" fmla="*/ 14 h 77"/>
                <a:gd name="T30" fmla="*/ 359 w 617"/>
                <a:gd name="T31" fmla="*/ 21 h 77"/>
                <a:gd name="T32" fmla="*/ 336 w 617"/>
                <a:gd name="T33" fmla="*/ 28 h 77"/>
                <a:gd name="T34" fmla="*/ 313 w 617"/>
                <a:gd name="T35" fmla="*/ 37 h 77"/>
                <a:gd name="T36" fmla="*/ 313 w 617"/>
                <a:gd name="T37" fmla="*/ 37 h 77"/>
                <a:gd name="T38" fmla="*/ 288 w 617"/>
                <a:gd name="T39" fmla="*/ 47 h 77"/>
                <a:gd name="T40" fmla="*/ 263 w 617"/>
                <a:gd name="T41" fmla="*/ 55 h 77"/>
                <a:gd name="T42" fmla="*/ 239 w 617"/>
                <a:gd name="T43" fmla="*/ 62 h 77"/>
                <a:gd name="T44" fmla="*/ 216 w 617"/>
                <a:gd name="T45" fmla="*/ 68 h 77"/>
                <a:gd name="T46" fmla="*/ 194 w 617"/>
                <a:gd name="T47" fmla="*/ 73 h 77"/>
                <a:gd name="T48" fmla="*/ 172 w 617"/>
                <a:gd name="T49" fmla="*/ 75 h 77"/>
                <a:gd name="T50" fmla="*/ 151 w 617"/>
                <a:gd name="T51" fmla="*/ 77 h 77"/>
                <a:gd name="T52" fmla="*/ 131 w 617"/>
                <a:gd name="T53" fmla="*/ 77 h 77"/>
                <a:gd name="T54" fmla="*/ 111 w 617"/>
                <a:gd name="T55" fmla="*/ 77 h 77"/>
                <a:gd name="T56" fmla="*/ 94 w 617"/>
                <a:gd name="T57" fmla="*/ 75 h 77"/>
                <a:gd name="T58" fmla="*/ 76 w 617"/>
                <a:gd name="T59" fmla="*/ 73 h 77"/>
                <a:gd name="T60" fmla="*/ 58 w 617"/>
                <a:gd name="T61" fmla="*/ 68 h 77"/>
                <a:gd name="T62" fmla="*/ 43 w 617"/>
                <a:gd name="T63" fmla="*/ 63 h 77"/>
                <a:gd name="T64" fmla="*/ 28 w 617"/>
                <a:gd name="T65" fmla="*/ 56 h 77"/>
                <a:gd name="T66" fmla="*/ 14 w 617"/>
                <a:gd name="T67" fmla="*/ 48 h 77"/>
                <a:gd name="T68" fmla="*/ 0 w 617"/>
                <a:gd name="T69" fmla="*/ 4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17" h="77">
                  <a:moveTo>
                    <a:pt x="617" y="35"/>
                  </a:moveTo>
                  <a:lnTo>
                    <a:pt x="617" y="35"/>
                  </a:lnTo>
                  <a:lnTo>
                    <a:pt x="604" y="27"/>
                  </a:lnTo>
                  <a:lnTo>
                    <a:pt x="590" y="20"/>
                  </a:lnTo>
                  <a:lnTo>
                    <a:pt x="574" y="14"/>
                  </a:lnTo>
                  <a:lnTo>
                    <a:pt x="558" y="9"/>
                  </a:lnTo>
                  <a:lnTo>
                    <a:pt x="542" y="6"/>
                  </a:lnTo>
                  <a:lnTo>
                    <a:pt x="524" y="2"/>
                  </a:lnTo>
                  <a:lnTo>
                    <a:pt x="505" y="1"/>
                  </a:lnTo>
                  <a:lnTo>
                    <a:pt x="486" y="0"/>
                  </a:lnTo>
                  <a:lnTo>
                    <a:pt x="466" y="1"/>
                  </a:lnTo>
                  <a:lnTo>
                    <a:pt x="446" y="2"/>
                  </a:lnTo>
                  <a:lnTo>
                    <a:pt x="425" y="6"/>
                  </a:lnTo>
                  <a:lnTo>
                    <a:pt x="404" y="9"/>
                  </a:lnTo>
                  <a:lnTo>
                    <a:pt x="382" y="14"/>
                  </a:lnTo>
                  <a:lnTo>
                    <a:pt x="359" y="21"/>
                  </a:lnTo>
                  <a:lnTo>
                    <a:pt x="336" y="28"/>
                  </a:lnTo>
                  <a:lnTo>
                    <a:pt x="313" y="37"/>
                  </a:lnTo>
                  <a:lnTo>
                    <a:pt x="313" y="37"/>
                  </a:lnTo>
                  <a:lnTo>
                    <a:pt x="288" y="47"/>
                  </a:lnTo>
                  <a:lnTo>
                    <a:pt x="263" y="55"/>
                  </a:lnTo>
                  <a:lnTo>
                    <a:pt x="239" y="62"/>
                  </a:lnTo>
                  <a:lnTo>
                    <a:pt x="216" y="68"/>
                  </a:lnTo>
                  <a:lnTo>
                    <a:pt x="194" y="73"/>
                  </a:lnTo>
                  <a:lnTo>
                    <a:pt x="172" y="75"/>
                  </a:lnTo>
                  <a:lnTo>
                    <a:pt x="151" y="77"/>
                  </a:lnTo>
                  <a:lnTo>
                    <a:pt x="131" y="77"/>
                  </a:lnTo>
                  <a:lnTo>
                    <a:pt x="111" y="77"/>
                  </a:lnTo>
                  <a:lnTo>
                    <a:pt x="94" y="75"/>
                  </a:lnTo>
                  <a:lnTo>
                    <a:pt x="76" y="73"/>
                  </a:lnTo>
                  <a:lnTo>
                    <a:pt x="58" y="68"/>
                  </a:lnTo>
                  <a:lnTo>
                    <a:pt x="43" y="63"/>
                  </a:lnTo>
                  <a:lnTo>
                    <a:pt x="28" y="56"/>
                  </a:lnTo>
                  <a:lnTo>
                    <a:pt x="14" y="48"/>
                  </a:lnTo>
                  <a:lnTo>
                    <a:pt x="0" y="40"/>
                  </a:lnTo>
                </a:path>
              </a:pathLst>
            </a:custGeom>
            <a:noFill/>
            <a:ln w="19050">
              <a:solidFill>
                <a:srgbClr val="00B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1" name="Freeform 156"/>
            <p:cNvSpPr>
              <a:spLocks/>
            </p:cNvSpPr>
            <p:nvPr/>
          </p:nvSpPr>
          <p:spPr bwMode="auto">
            <a:xfrm>
              <a:off x="6689725" y="4257675"/>
              <a:ext cx="246063" cy="31750"/>
            </a:xfrm>
            <a:custGeom>
              <a:avLst/>
              <a:gdLst>
                <a:gd name="T0" fmla="*/ 617 w 617"/>
                <a:gd name="T1" fmla="*/ 35 h 77"/>
                <a:gd name="T2" fmla="*/ 617 w 617"/>
                <a:gd name="T3" fmla="*/ 35 h 77"/>
                <a:gd name="T4" fmla="*/ 604 w 617"/>
                <a:gd name="T5" fmla="*/ 27 h 77"/>
                <a:gd name="T6" fmla="*/ 590 w 617"/>
                <a:gd name="T7" fmla="*/ 20 h 77"/>
                <a:gd name="T8" fmla="*/ 574 w 617"/>
                <a:gd name="T9" fmla="*/ 14 h 77"/>
                <a:gd name="T10" fmla="*/ 558 w 617"/>
                <a:gd name="T11" fmla="*/ 9 h 77"/>
                <a:gd name="T12" fmla="*/ 542 w 617"/>
                <a:gd name="T13" fmla="*/ 6 h 77"/>
                <a:gd name="T14" fmla="*/ 524 w 617"/>
                <a:gd name="T15" fmla="*/ 2 h 77"/>
                <a:gd name="T16" fmla="*/ 505 w 617"/>
                <a:gd name="T17" fmla="*/ 1 h 77"/>
                <a:gd name="T18" fmla="*/ 486 w 617"/>
                <a:gd name="T19" fmla="*/ 0 h 77"/>
                <a:gd name="T20" fmla="*/ 466 w 617"/>
                <a:gd name="T21" fmla="*/ 1 h 77"/>
                <a:gd name="T22" fmla="*/ 446 w 617"/>
                <a:gd name="T23" fmla="*/ 2 h 77"/>
                <a:gd name="T24" fmla="*/ 425 w 617"/>
                <a:gd name="T25" fmla="*/ 6 h 77"/>
                <a:gd name="T26" fmla="*/ 404 w 617"/>
                <a:gd name="T27" fmla="*/ 9 h 77"/>
                <a:gd name="T28" fmla="*/ 382 w 617"/>
                <a:gd name="T29" fmla="*/ 14 h 77"/>
                <a:gd name="T30" fmla="*/ 359 w 617"/>
                <a:gd name="T31" fmla="*/ 21 h 77"/>
                <a:gd name="T32" fmla="*/ 336 w 617"/>
                <a:gd name="T33" fmla="*/ 28 h 77"/>
                <a:gd name="T34" fmla="*/ 313 w 617"/>
                <a:gd name="T35" fmla="*/ 37 h 77"/>
                <a:gd name="T36" fmla="*/ 313 w 617"/>
                <a:gd name="T37" fmla="*/ 37 h 77"/>
                <a:gd name="T38" fmla="*/ 288 w 617"/>
                <a:gd name="T39" fmla="*/ 47 h 77"/>
                <a:gd name="T40" fmla="*/ 263 w 617"/>
                <a:gd name="T41" fmla="*/ 55 h 77"/>
                <a:gd name="T42" fmla="*/ 239 w 617"/>
                <a:gd name="T43" fmla="*/ 62 h 77"/>
                <a:gd name="T44" fmla="*/ 216 w 617"/>
                <a:gd name="T45" fmla="*/ 68 h 77"/>
                <a:gd name="T46" fmla="*/ 194 w 617"/>
                <a:gd name="T47" fmla="*/ 73 h 77"/>
                <a:gd name="T48" fmla="*/ 172 w 617"/>
                <a:gd name="T49" fmla="*/ 75 h 77"/>
                <a:gd name="T50" fmla="*/ 151 w 617"/>
                <a:gd name="T51" fmla="*/ 77 h 77"/>
                <a:gd name="T52" fmla="*/ 131 w 617"/>
                <a:gd name="T53" fmla="*/ 77 h 77"/>
                <a:gd name="T54" fmla="*/ 111 w 617"/>
                <a:gd name="T55" fmla="*/ 77 h 77"/>
                <a:gd name="T56" fmla="*/ 94 w 617"/>
                <a:gd name="T57" fmla="*/ 75 h 77"/>
                <a:gd name="T58" fmla="*/ 76 w 617"/>
                <a:gd name="T59" fmla="*/ 73 h 77"/>
                <a:gd name="T60" fmla="*/ 58 w 617"/>
                <a:gd name="T61" fmla="*/ 68 h 77"/>
                <a:gd name="T62" fmla="*/ 43 w 617"/>
                <a:gd name="T63" fmla="*/ 63 h 77"/>
                <a:gd name="T64" fmla="*/ 28 w 617"/>
                <a:gd name="T65" fmla="*/ 56 h 77"/>
                <a:gd name="T66" fmla="*/ 14 w 617"/>
                <a:gd name="T67" fmla="*/ 48 h 77"/>
                <a:gd name="T68" fmla="*/ 0 w 617"/>
                <a:gd name="T69" fmla="*/ 4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17" h="77">
                  <a:moveTo>
                    <a:pt x="617" y="35"/>
                  </a:moveTo>
                  <a:lnTo>
                    <a:pt x="617" y="35"/>
                  </a:lnTo>
                  <a:lnTo>
                    <a:pt x="604" y="27"/>
                  </a:lnTo>
                  <a:lnTo>
                    <a:pt x="590" y="20"/>
                  </a:lnTo>
                  <a:lnTo>
                    <a:pt x="574" y="14"/>
                  </a:lnTo>
                  <a:lnTo>
                    <a:pt x="558" y="9"/>
                  </a:lnTo>
                  <a:lnTo>
                    <a:pt x="542" y="6"/>
                  </a:lnTo>
                  <a:lnTo>
                    <a:pt x="524" y="2"/>
                  </a:lnTo>
                  <a:lnTo>
                    <a:pt x="505" y="1"/>
                  </a:lnTo>
                  <a:lnTo>
                    <a:pt x="486" y="0"/>
                  </a:lnTo>
                  <a:lnTo>
                    <a:pt x="466" y="1"/>
                  </a:lnTo>
                  <a:lnTo>
                    <a:pt x="446" y="2"/>
                  </a:lnTo>
                  <a:lnTo>
                    <a:pt x="425" y="6"/>
                  </a:lnTo>
                  <a:lnTo>
                    <a:pt x="404" y="9"/>
                  </a:lnTo>
                  <a:lnTo>
                    <a:pt x="382" y="14"/>
                  </a:lnTo>
                  <a:lnTo>
                    <a:pt x="359" y="21"/>
                  </a:lnTo>
                  <a:lnTo>
                    <a:pt x="336" y="28"/>
                  </a:lnTo>
                  <a:lnTo>
                    <a:pt x="313" y="37"/>
                  </a:lnTo>
                  <a:lnTo>
                    <a:pt x="313" y="37"/>
                  </a:lnTo>
                  <a:lnTo>
                    <a:pt x="288" y="47"/>
                  </a:lnTo>
                  <a:lnTo>
                    <a:pt x="263" y="55"/>
                  </a:lnTo>
                  <a:lnTo>
                    <a:pt x="239" y="62"/>
                  </a:lnTo>
                  <a:lnTo>
                    <a:pt x="216" y="68"/>
                  </a:lnTo>
                  <a:lnTo>
                    <a:pt x="194" y="73"/>
                  </a:lnTo>
                  <a:lnTo>
                    <a:pt x="172" y="75"/>
                  </a:lnTo>
                  <a:lnTo>
                    <a:pt x="151" y="77"/>
                  </a:lnTo>
                  <a:lnTo>
                    <a:pt x="131" y="77"/>
                  </a:lnTo>
                  <a:lnTo>
                    <a:pt x="111" y="77"/>
                  </a:lnTo>
                  <a:lnTo>
                    <a:pt x="94" y="75"/>
                  </a:lnTo>
                  <a:lnTo>
                    <a:pt x="76" y="73"/>
                  </a:lnTo>
                  <a:lnTo>
                    <a:pt x="58" y="68"/>
                  </a:lnTo>
                  <a:lnTo>
                    <a:pt x="43" y="63"/>
                  </a:lnTo>
                  <a:lnTo>
                    <a:pt x="28" y="56"/>
                  </a:lnTo>
                  <a:lnTo>
                    <a:pt x="14" y="48"/>
                  </a:lnTo>
                  <a:lnTo>
                    <a:pt x="0" y="40"/>
                  </a:lnTo>
                </a:path>
              </a:pathLst>
            </a:custGeom>
            <a:noFill/>
            <a:ln w="19050">
              <a:solidFill>
                <a:srgbClr val="00B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62" name="Agrupar 61"/>
          <p:cNvGrpSpPr/>
          <p:nvPr/>
        </p:nvGrpSpPr>
        <p:grpSpPr>
          <a:xfrm>
            <a:off x="6722870" y="3793178"/>
            <a:ext cx="734393" cy="720498"/>
            <a:chOff x="6689725" y="3713163"/>
            <a:chExt cx="587375" cy="576262"/>
          </a:xfrm>
        </p:grpSpPr>
        <p:sp>
          <p:nvSpPr>
            <p:cNvPr id="63" name="Freeform 142"/>
            <p:cNvSpPr>
              <a:spLocks/>
            </p:cNvSpPr>
            <p:nvPr/>
          </p:nvSpPr>
          <p:spPr bwMode="auto">
            <a:xfrm>
              <a:off x="6746875" y="3843338"/>
              <a:ext cx="530225" cy="74613"/>
            </a:xfrm>
            <a:custGeom>
              <a:avLst/>
              <a:gdLst>
                <a:gd name="T0" fmla="*/ 1338 w 1338"/>
                <a:gd name="T1" fmla="*/ 0 h 190"/>
                <a:gd name="T2" fmla="*/ 1338 w 1338"/>
                <a:gd name="T3" fmla="*/ 190 h 190"/>
                <a:gd name="T4" fmla="*/ 1115 w 1338"/>
                <a:gd name="T5" fmla="*/ 190 h 190"/>
                <a:gd name="T6" fmla="*/ 1115 w 1338"/>
                <a:gd name="T7" fmla="*/ 163 h 190"/>
                <a:gd name="T8" fmla="*/ 0 w 1338"/>
                <a:gd name="T9" fmla="*/ 163 h 190"/>
                <a:gd name="T10" fmla="*/ 0 w 1338"/>
                <a:gd name="T11" fmla="*/ 27 h 190"/>
                <a:gd name="T12" fmla="*/ 1115 w 1338"/>
                <a:gd name="T13" fmla="*/ 27 h 190"/>
                <a:gd name="T14" fmla="*/ 1115 w 1338"/>
                <a:gd name="T15" fmla="*/ 0 h 190"/>
                <a:gd name="T16" fmla="*/ 1338 w 1338"/>
                <a:gd name="T17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8" h="190">
                  <a:moveTo>
                    <a:pt x="1338" y="0"/>
                  </a:moveTo>
                  <a:lnTo>
                    <a:pt x="1338" y="190"/>
                  </a:lnTo>
                  <a:lnTo>
                    <a:pt x="1115" y="190"/>
                  </a:lnTo>
                  <a:lnTo>
                    <a:pt x="1115" y="163"/>
                  </a:lnTo>
                  <a:lnTo>
                    <a:pt x="0" y="163"/>
                  </a:lnTo>
                  <a:lnTo>
                    <a:pt x="0" y="27"/>
                  </a:lnTo>
                  <a:lnTo>
                    <a:pt x="1115" y="27"/>
                  </a:lnTo>
                  <a:lnTo>
                    <a:pt x="1115" y="0"/>
                  </a:lnTo>
                  <a:lnTo>
                    <a:pt x="1338" y="0"/>
                  </a:lnTo>
                  <a:close/>
                </a:path>
              </a:pathLst>
            </a:custGeom>
            <a:noFill/>
            <a:ln w="19050">
              <a:solidFill>
                <a:srgbClr val="00B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4" name="Line 143"/>
            <p:cNvSpPr>
              <a:spLocks noChangeShapeType="1"/>
            </p:cNvSpPr>
            <p:nvPr/>
          </p:nvSpPr>
          <p:spPr bwMode="auto">
            <a:xfrm flipH="1" flipV="1">
              <a:off x="7118350" y="3713163"/>
              <a:ext cx="142875" cy="130175"/>
            </a:xfrm>
            <a:prstGeom prst="line">
              <a:avLst/>
            </a:prstGeom>
            <a:noFill/>
            <a:ln w="19050">
              <a:solidFill>
                <a:srgbClr val="00B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5" name="Line 144"/>
            <p:cNvSpPr>
              <a:spLocks noChangeShapeType="1"/>
            </p:cNvSpPr>
            <p:nvPr/>
          </p:nvSpPr>
          <p:spPr bwMode="auto">
            <a:xfrm flipH="1">
              <a:off x="6829425" y="3713163"/>
              <a:ext cx="231775" cy="139700"/>
            </a:xfrm>
            <a:prstGeom prst="line">
              <a:avLst/>
            </a:prstGeom>
            <a:noFill/>
            <a:ln w="19050">
              <a:solidFill>
                <a:srgbClr val="00B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6" name="Freeform 145"/>
            <p:cNvSpPr>
              <a:spLocks/>
            </p:cNvSpPr>
            <p:nvPr/>
          </p:nvSpPr>
          <p:spPr bwMode="auto">
            <a:xfrm>
              <a:off x="6746875" y="4078288"/>
              <a:ext cx="49213" cy="6350"/>
            </a:xfrm>
            <a:custGeom>
              <a:avLst/>
              <a:gdLst>
                <a:gd name="T0" fmla="*/ 124 w 124"/>
                <a:gd name="T1" fmla="*/ 0 h 19"/>
                <a:gd name="T2" fmla="*/ 0 w 124"/>
                <a:gd name="T3" fmla="*/ 0 h 19"/>
                <a:gd name="T4" fmla="*/ 0 w 124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4" h="19">
                  <a:moveTo>
                    <a:pt x="124" y="0"/>
                  </a:moveTo>
                  <a:lnTo>
                    <a:pt x="0" y="0"/>
                  </a:lnTo>
                  <a:lnTo>
                    <a:pt x="0" y="19"/>
                  </a:lnTo>
                </a:path>
              </a:pathLst>
            </a:custGeom>
            <a:noFill/>
            <a:ln w="19050">
              <a:solidFill>
                <a:srgbClr val="00B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7" name="Freeform 146"/>
            <p:cNvSpPr>
              <a:spLocks/>
            </p:cNvSpPr>
            <p:nvPr/>
          </p:nvSpPr>
          <p:spPr bwMode="auto">
            <a:xfrm>
              <a:off x="6829425" y="4078288"/>
              <a:ext cx="49213" cy="6350"/>
            </a:xfrm>
            <a:custGeom>
              <a:avLst/>
              <a:gdLst>
                <a:gd name="T0" fmla="*/ 124 w 124"/>
                <a:gd name="T1" fmla="*/ 19 h 19"/>
                <a:gd name="T2" fmla="*/ 124 w 124"/>
                <a:gd name="T3" fmla="*/ 0 h 19"/>
                <a:gd name="T4" fmla="*/ 0 w 1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4" h="19">
                  <a:moveTo>
                    <a:pt x="124" y="19"/>
                  </a:moveTo>
                  <a:lnTo>
                    <a:pt x="124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B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8" name="Rectangle 147"/>
            <p:cNvSpPr>
              <a:spLocks noChangeArrowheads="1"/>
            </p:cNvSpPr>
            <p:nvPr/>
          </p:nvSpPr>
          <p:spPr bwMode="auto">
            <a:xfrm>
              <a:off x="6746875" y="3994150"/>
              <a:ext cx="49213" cy="50800"/>
            </a:xfrm>
            <a:prstGeom prst="rect">
              <a:avLst/>
            </a:prstGeom>
            <a:noFill/>
            <a:ln w="19050">
              <a:solidFill>
                <a:srgbClr val="00B0F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9" name="Rectangle 148"/>
            <p:cNvSpPr>
              <a:spLocks noChangeArrowheads="1"/>
            </p:cNvSpPr>
            <p:nvPr/>
          </p:nvSpPr>
          <p:spPr bwMode="auto">
            <a:xfrm>
              <a:off x="6829425" y="3994150"/>
              <a:ext cx="49213" cy="50800"/>
            </a:xfrm>
            <a:prstGeom prst="rect">
              <a:avLst/>
            </a:prstGeom>
            <a:noFill/>
            <a:ln w="19050">
              <a:solidFill>
                <a:srgbClr val="00B0F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0" name="Freeform 149"/>
            <p:cNvSpPr>
              <a:spLocks/>
            </p:cNvSpPr>
            <p:nvPr/>
          </p:nvSpPr>
          <p:spPr bwMode="auto">
            <a:xfrm>
              <a:off x="6997700" y="3906838"/>
              <a:ext cx="120650" cy="330200"/>
            </a:xfrm>
            <a:custGeom>
              <a:avLst/>
              <a:gdLst>
                <a:gd name="T0" fmla="*/ 301 w 301"/>
                <a:gd name="T1" fmla="*/ 0 h 829"/>
                <a:gd name="T2" fmla="*/ 301 w 301"/>
                <a:gd name="T3" fmla="*/ 829 h 829"/>
                <a:gd name="T4" fmla="*/ 160 w 301"/>
                <a:gd name="T5" fmla="*/ 829 h 829"/>
                <a:gd name="T6" fmla="*/ 160 w 301"/>
                <a:gd name="T7" fmla="*/ 245 h 829"/>
                <a:gd name="T8" fmla="*/ 51 w 301"/>
                <a:gd name="T9" fmla="*/ 245 h 829"/>
                <a:gd name="T10" fmla="*/ 51 w 301"/>
                <a:gd name="T11" fmla="*/ 245 h 829"/>
                <a:gd name="T12" fmla="*/ 40 w 301"/>
                <a:gd name="T13" fmla="*/ 245 h 829"/>
                <a:gd name="T14" fmla="*/ 31 w 301"/>
                <a:gd name="T15" fmla="*/ 242 h 829"/>
                <a:gd name="T16" fmla="*/ 23 w 301"/>
                <a:gd name="T17" fmla="*/ 237 h 829"/>
                <a:gd name="T18" fmla="*/ 15 w 301"/>
                <a:gd name="T19" fmla="*/ 231 h 829"/>
                <a:gd name="T20" fmla="*/ 9 w 301"/>
                <a:gd name="T21" fmla="*/ 223 h 829"/>
                <a:gd name="T22" fmla="*/ 4 w 301"/>
                <a:gd name="T23" fmla="*/ 215 h 829"/>
                <a:gd name="T24" fmla="*/ 2 w 301"/>
                <a:gd name="T25" fmla="*/ 205 h 829"/>
                <a:gd name="T26" fmla="*/ 0 w 301"/>
                <a:gd name="T27" fmla="*/ 196 h 829"/>
                <a:gd name="T28" fmla="*/ 0 w 301"/>
                <a:gd name="T29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1" h="829">
                  <a:moveTo>
                    <a:pt x="301" y="0"/>
                  </a:moveTo>
                  <a:lnTo>
                    <a:pt x="301" y="829"/>
                  </a:lnTo>
                  <a:lnTo>
                    <a:pt x="160" y="829"/>
                  </a:lnTo>
                  <a:lnTo>
                    <a:pt x="160" y="245"/>
                  </a:lnTo>
                  <a:lnTo>
                    <a:pt x="51" y="245"/>
                  </a:lnTo>
                  <a:lnTo>
                    <a:pt x="51" y="245"/>
                  </a:lnTo>
                  <a:lnTo>
                    <a:pt x="40" y="245"/>
                  </a:lnTo>
                  <a:lnTo>
                    <a:pt x="31" y="242"/>
                  </a:lnTo>
                  <a:lnTo>
                    <a:pt x="23" y="237"/>
                  </a:lnTo>
                  <a:lnTo>
                    <a:pt x="15" y="231"/>
                  </a:lnTo>
                  <a:lnTo>
                    <a:pt x="9" y="223"/>
                  </a:lnTo>
                  <a:lnTo>
                    <a:pt x="4" y="215"/>
                  </a:lnTo>
                  <a:lnTo>
                    <a:pt x="2" y="205"/>
                  </a:lnTo>
                  <a:lnTo>
                    <a:pt x="0" y="196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B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1" name="Freeform 150"/>
            <p:cNvSpPr>
              <a:spLocks/>
            </p:cNvSpPr>
            <p:nvPr/>
          </p:nvSpPr>
          <p:spPr bwMode="auto">
            <a:xfrm>
              <a:off x="7061200" y="3713163"/>
              <a:ext cx="57150" cy="139700"/>
            </a:xfrm>
            <a:custGeom>
              <a:avLst/>
              <a:gdLst>
                <a:gd name="T0" fmla="*/ 0 w 141"/>
                <a:gd name="T1" fmla="*/ 353 h 353"/>
                <a:gd name="T2" fmla="*/ 0 w 141"/>
                <a:gd name="T3" fmla="*/ 0 h 353"/>
                <a:gd name="T4" fmla="*/ 141 w 141"/>
                <a:gd name="T5" fmla="*/ 0 h 353"/>
                <a:gd name="T6" fmla="*/ 141 w 141"/>
                <a:gd name="T7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" h="353">
                  <a:moveTo>
                    <a:pt x="0" y="353"/>
                  </a:moveTo>
                  <a:lnTo>
                    <a:pt x="0" y="0"/>
                  </a:lnTo>
                  <a:lnTo>
                    <a:pt x="141" y="0"/>
                  </a:lnTo>
                  <a:lnTo>
                    <a:pt x="141" y="353"/>
                  </a:lnTo>
                </a:path>
              </a:pathLst>
            </a:custGeom>
            <a:noFill/>
            <a:ln w="19050">
              <a:solidFill>
                <a:srgbClr val="00B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2" name="Line 151"/>
            <p:cNvSpPr>
              <a:spLocks noChangeShapeType="1"/>
            </p:cNvSpPr>
            <p:nvPr/>
          </p:nvSpPr>
          <p:spPr bwMode="auto">
            <a:xfrm>
              <a:off x="6772275" y="3906838"/>
              <a:ext cx="0" cy="87313"/>
            </a:xfrm>
            <a:prstGeom prst="line">
              <a:avLst/>
            </a:prstGeom>
            <a:noFill/>
            <a:ln w="19050">
              <a:solidFill>
                <a:srgbClr val="00B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3" name="Rectangle 152"/>
            <p:cNvSpPr>
              <a:spLocks noChangeArrowheads="1"/>
            </p:cNvSpPr>
            <p:nvPr/>
          </p:nvSpPr>
          <p:spPr bwMode="auto">
            <a:xfrm>
              <a:off x="6983413" y="4237038"/>
              <a:ext cx="212725" cy="36513"/>
            </a:xfrm>
            <a:prstGeom prst="rect">
              <a:avLst/>
            </a:prstGeom>
            <a:noFill/>
            <a:ln w="19050">
              <a:solidFill>
                <a:srgbClr val="00B0F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4" name="Freeform 153"/>
            <p:cNvSpPr>
              <a:spLocks/>
            </p:cNvSpPr>
            <p:nvPr/>
          </p:nvSpPr>
          <p:spPr bwMode="auto">
            <a:xfrm>
              <a:off x="6997700" y="3938588"/>
              <a:ext cx="46038" cy="23813"/>
            </a:xfrm>
            <a:custGeom>
              <a:avLst/>
              <a:gdLst>
                <a:gd name="T0" fmla="*/ 117 w 117"/>
                <a:gd name="T1" fmla="*/ 0 h 60"/>
                <a:gd name="T2" fmla="*/ 117 w 117"/>
                <a:gd name="T3" fmla="*/ 60 h 60"/>
                <a:gd name="T4" fmla="*/ 0 w 117"/>
                <a:gd name="T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60">
                  <a:moveTo>
                    <a:pt x="117" y="0"/>
                  </a:moveTo>
                  <a:lnTo>
                    <a:pt x="117" y="60"/>
                  </a:lnTo>
                  <a:lnTo>
                    <a:pt x="0" y="60"/>
                  </a:lnTo>
                </a:path>
              </a:pathLst>
            </a:custGeom>
            <a:noFill/>
            <a:ln w="19050">
              <a:solidFill>
                <a:srgbClr val="00B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5" name="Freeform 154"/>
            <p:cNvSpPr>
              <a:spLocks/>
            </p:cNvSpPr>
            <p:nvPr/>
          </p:nvSpPr>
          <p:spPr bwMode="auto">
            <a:xfrm>
              <a:off x="6726238" y="4110038"/>
              <a:ext cx="173038" cy="87313"/>
            </a:xfrm>
            <a:custGeom>
              <a:avLst/>
              <a:gdLst>
                <a:gd name="T0" fmla="*/ 58 w 435"/>
                <a:gd name="T1" fmla="*/ 217 h 217"/>
                <a:gd name="T2" fmla="*/ 54 w 435"/>
                <a:gd name="T3" fmla="*/ 206 h 217"/>
                <a:gd name="T4" fmla="*/ 54 w 435"/>
                <a:gd name="T5" fmla="*/ 206 h 217"/>
                <a:gd name="T6" fmla="*/ 0 w 435"/>
                <a:gd name="T7" fmla="*/ 48 h 217"/>
                <a:gd name="T8" fmla="*/ 0 w 435"/>
                <a:gd name="T9" fmla="*/ 48 h 217"/>
                <a:gd name="T10" fmla="*/ 13 w 435"/>
                <a:gd name="T11" fmla="*/ 48 h 217"/>
                <a:gd name="T12" fmla="*/ 27 w 435"/>
                <a:gd name="T13" fmla="*/ 46 h 217"/>
                <a:gd name="T14" fmla="*/ 40 w 435"/>
                <a:gd name="T15" fmla="*/ 44 h 217"/>
                <a:gd name="T16" fmla="*/ 54 w 435"/>
                <a:gd name="T17" fmla="*/ 41 h 217"/>
                <a:gd name="T18" fmla="*/ 81 w 435"/>
                <a:gd name="T19" fmla="*/ 33 h 217"/>
                <a:gd name="T20" fmla="*/ 108 w 435"/>
                <a:gd name="T21" fmla="*/ 24 h 217"/>
                <a:gd name="T22" fmla="*/ 135 w 435"/>
                <a:gd name="T23" fmla="*/ 15 h 217"/>
                <a:gd name="T24" fmla="*/ 163 w 435"/>
                <a:gd name="T25" fmla="*/ 7 h 217"/>
                <a:gd name="T26" fmla="*/ 177 w 435"/>
                <a:gd name="T27" fmla="*/ 5 h 217"/>
                <a:gd name="T28" fmla="*/ 191 w 435"/>
                <a:gd name="T29" fmla="*/ 2 h 217"/>
                <a:gd name="T30" fmla="*/ 204 w 435"/>
                <a:gd name="T31" fmla="*/ 0 h 217"/>
                <a:gd name="T32" fmla="*/ 218 w 435"/>
                <a:gd name="T33" fmla="*/ 0 h 217"/>
                <a:gd name="T34" fmla="*/ 218 w 435"/>
                <a:gd name="T35" fmla="*/ 0 h 217"/>
                <a:gd name="T36" fmla="*/ 231 w 435"/>
                <a:gd name="T37" fmla="*/ 0 h 217"/>
                <a:gd name="T38" fmla="*/ 245 w 435"/>
                <a:gd name="T39" fmla="*/ 2 h 217"/>
                <a:gd name="T40" fmla="*/ 258 w 435"/>
                <a:gd name="T41" fmla="*/ 5 h 217"/>
                <a:gd name="T42" fmla="*/ 272 w 435"/>
                <a:gd name="T43" fmla="*/ 7 h 217"/>
                <a:gd name="T44" fmla="*/ 299 w 435"/>
                <a:gd name="T45" fmla="*/ 15 h 217"/>
                <a:gd name="T46" fmla="*/ 326 w 435"/>
                <a:gd name="T47" fmla="*/ 24 h 217"/>
                <a:gd name="T48" fmla="*/ 353 w 435"/>
                <a:gd name="T49" fmla="*/ 33 h 217"/>
                <a:gd name="T50" fmla="*/ 381 w 435"/>
                <a:gd name="T51" fmla="*/ 41 h 217"/>
                <a:gd name="T52" fmla="*/ 394 w 435"/>
                <a:gd name="T53" fmla="*/ 44 h 217"/>
                <a:gd name="T54" fmla="*/ 408 w 435"/>
                <a:gd name="T55" fmla="*/ 46 h 217"/>
                <a:gd name="T56" fmla="*/ 421 w 435"/>
                <a:gd name="T57" fmla="*/ 48 h 217"/>
                <a:gd name="T58" fmla="*/ 435 w 435"/>
                <a:gd name="T59" fmla="*/ 48 h 217"/>
                <a:gd name="T60" fmla="*/ 435 w 435"/>
                <a:gd name="T61" fmla="*/ 48 h 217"/>
                <a:gd name="T62" fmla="*/ 403 w 435"/>
                <a:gd name="T63" fmla="*/ 141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5" h="217">
                  <a:moveTo>
                    <a:pt x="58" y="217"/>
                  </a:moveTo>
                  <a:lnTo>
                    <a:pt x="54" y="206"/>
                  </a:lnTo>
                  <a:lnTo>
                    <a:pt x="54" y="206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3" y="48"/>
                  </a:lnTo>
                  <a:lnTo>
                    <a:pt x="27" y="46"/>
                  </a:lnTo>
                  <a:lnTo>
                    <a:pt x="40" y="44"/>
                  </a:lnTo>
                  <a:lnTo>
                    <a:pt x="54" y="41"/>
                  </a:lnTo>
                  <a:lnTo>
                    <a:pt x="81" y="33"/>
                  </a:lnTo>
                  <a:lnTo>
                    <a:pt x="108" y="24"/>
                  </a:lnTo>
                  <a:lnTo>
                    <a:pt x="135" y="15"/>
                  </a:lnTo>
                  <a:lnTo>
                    <a:pt x="163" y="7"/>
                  </a:lnTo>
                  <a:lnTo>
                    <a:pt x="177" y="5"/>
                  </a:lnTo>
                  <a:lnTo>
                    <a:pt x="191" y="2"/>
                  </a:lnTo>
                  <a:lnTo>
                    <a:pt x="204" y="0"/>
                  </a:lnTo>
                  <a:lnTo>
                    <a:pt x="218" y="0"/>
                  </a:lnTo>
                  <a:lnTo>
                    <a:pt x="218" y="0"/>
                  </a:lnTo>
                  <a:lnTo>
                    <a:pt x="231" y="0"/>
                  </a:lnTo>
                  <a:lnTo>
                    <a:pt x="245" y="2"/>
                  </a:lnTo>
                  <a:lnTo>
                    <a:pt x="258" y="5"/>
                  </a:lnTo>
                  <a:lnTo>
                    <a:pt x="272" y="7"/>
                  </a:lnTo>
                  <a:lnTo>
                    <a:pt x="299" y="15"/>
                  </a:lnTo>
                  <a:lnTo>
                    <a:pt x="326" y="24"/>
                  </a:lnTo>
                  <a:lnTo>
                    <a:pt x="353" y="33"/>
                  </a:lnTo>
                  <a:lnTo>
                    <a:pt x="381" y="41"/>
                  </a:lnTo>
                  <a:lnTo>
                    <a:pt x="394" y="44"/>
                  </a:lnTo>
                  <a:lnTo>
                    <a:pt x="408" y="46"/>
                  </a:lnTo>
                  <a:lnTo>
                    <a:pt x="421" y="48"/>
                  </a:lnTo>
                  <a:lnTo>
                    <a:pt x="435" y="48"/>
                  </a:lnTo>
                  <a:lnTo>
                    <a:pt x="435" y="48"/>
                  </a:lnTo>
                  <a:lnTo>
                    <a:pt x="403" y="141"/>
                  </a:lnTo>
                </a:path>
              </a:pathLst>
            </a:custGeom>
            <a:noFill/>
            <a:ln w="19050">
              <a:solidFill>
                <a:srgbClr val="00B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6" name="Freeform 155"/>
            <p:cNvSpPr>
              <a:spLocks/>
            </p:cNvSpPr>
            <p:nvPr/>
          </p:nvSpPr>
          <p:spPr bwMode="auto">
            <a:xfrm>
              <a:off x="6689725" y="4205288"/>
              <a:ext cx="246063" cy="30163"/>
            </a:xfrm>
            <a:custGeom>
              <a:avLst/>
              <a:gdLst>
                <a:gd name="T0" fmla="*/ 617 w 617"/>
                <a:gd name="T1" fmla="*/ 35 h 77"/>
                <a:gd name="T2" fmla="*/ 617 w 617"/>
                <a:gd name="T3" fmla="*/ 35 h 77"/>
                <a:gd name="T4" fmla="*/ 604 w 617"/>
                <a:gd name="T5" fmla="*/ 27 h 77"/>
                <a:gd name="T6" fmla="*/ 590 w 617"/>
                <a:gd name="T7" fmla="*/ 20 h 77"/>
                <a:gd name="T8" fmla="*/ 574 w 617"/>
                <a:gd name="T9" fmla="*/ 14 h 77"/>
                <a:gd name="T10" fmla="*/ 558 w 617"/>
                <a:gd name="T11" fmla="*/ 9 h 77"/>
                <a:gd name="T12" fmla="*/ 542 w 617"/>
                <a:gd name="T13" fmla="*/ 6 h 77"/>
                <a:gd name="T14" fmla="*/ 524 w 617"/>
                <a:gd name="T15" fmla="*/ 2 h 77"/>
                <a:gd name="T16" fmla="*/ 505 w 617"/>
                <a:gd name="T17" fmla="*/ 1 h 77"/>
                <a:gd name="T18" fmla="*/ 486 w 617"/>
                <a:gd name="T19" fmla="*/ 0 h 77"/>
                <a:gd name="T20" fmla="*/ 466 w 617"/>
                <a:gd name="T21" fmla="*/ 1 h 77"/>
                <a:gd name="T22" fmla="*/ 446 w 617"/>
                <a:gd name="T23" fmla="*/ 2 h 77"/>
                <a:gd name="T24" fmla="*/ 425 w 617"/>
                <a:gd name="T25" fmla="*/ 6 h 77"/>
                <a:gd name="T26" fmla="*/ 404 w 617"/>
                <a:gd name="T27" fmla="*/ 9 h 77"/>
                <a:gd name="T28" fmla="*/ 382 w 617"/>
                <a:gd name="T29" fmla="*/ 14 h 77"/>
                <a:gd name="T30" fmla="*/ 359 w 617"/>
                <a:gd name="T31" fmla="*/ 21 h 77"/>
                <a:gd name="T32" fmla="*/ 336 w 617"/>
                <a:gd name="T33" fmla="*/ 28 h 77"/>
                <a:gd name="T34" fmla="*/ 313 w 617"/>
                <a:gd name="T35" fmla="*/ 37 h 77"/>
                <a:gd name="T36" fmla="*/ 313 w 617"/>
                <a:gd name="T37" fmla="*/ 37 h 77"/>
                <a:gd name="T38" fmla="*/ 288 w 617"/>
                <a:gd name="T39" fmla="*/ 47 h 77"/>
                <a:gd name="T40" fmla="*/ 263 w 617"/>
                <a:gd name="T41" fmla="*/ 55 h 77"/>
                <a:gd name="T42" fmla="*/ 239 w 617"/>
                <a:gd name="T43" fmla="*/ 62 h 77"/>
                <a:gd name="T44" fmla="*/ 216 w 617"/>
                <a:gd name="T45" fmla="*/ 68 h 77"/>
                <a:gd name="T46" fmla="*/ 194 w 617"/>
                <a:gd name="T47" fmla="*/ 73 h 77"/>
                <a:gd name="T48" fmla="*/ 172 w 617"/>
                <a:gd name="T49" fmla="*/ 75 h 77"/>
                <a:gd name="T50" fmla="*/ 151 w 617"/>
                <a:gd name="T51" fmla="*/ 77 h 77"/>
                <a:gd name="T52" fmla="*/ 131 w 617"/>
                <a:gd name="T53" fmla="*/ 77 h 77"/>
                <a:gd name="T54" fmla="*/ 111 w 617"/>
                <a:gd name="T55" fmla="*/ 77 h 77"/>
                <a:gd name="T56" fmla="*/ 94 w 617"/>
                <a:gd name="T57" fmla="*/ 75 h 77"/>
                <a:gd name="T58" fmla="*/ 76 w 617"/>
                <a:gd name="T59" fmla="*/ 73 h 77"/>
                <a:gd name="T60" fmla="*/ 58 w 617"/>
                <a:gd name="T61" fmla="*/ 68 h 77"/>
                <a:gd name="T62" fmla="*/ 43 w 617"/>
                <a:gd name="T63" fmla="*/ 63 h 77"/>
                <a:gd name="T64" fmla="*/ 28 w 617"/>
                <a:gd name="T65" fmla="*/ 56 h 77"/>
                <a:gd name="T66" fmla="*/ 14 w 617"/>
                <a:gd name="T67" fmla="*/ 48 h 77"/>
                <a:gd name="T68" fmla="*/ 0 w 617"/>
                <a:gd name="T69" fmla="*/ 4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17" h="77">
                  <a:moveTo>
                    <a:pt x="617" y="35"/>
                  </a:moveTo>
                  <a:lnTo>
                    <a:pt x="617" y="35"/>
                  </a:lnTo>
                  <a:lnTo>
                    <a:pt x="604" y="27"/>
                  </a:lnTo>
                  <a:lnTo>
                    <a:pt x="590" y="20"/>
                  </a:lnTo>
                  <a:lnTo>
                    <a:pt x="574" y="14"/>
                  </a:lnTo>
                  <a:lnTo>
                    <a:pt x="558" y="9"/>
                  </a:lnTo>
                  <a:lnTo>
                    <a:pt x="542" y="6"/>
                  </a:lnTo>
                  <a:lnTo>
                    <a:pt x="524" y="2"/>
                  </a:lnTo>
                  <a:lnTo>
                    <a:pt x="505" y="1"/>
                  </a:lnTo>
                  <a:lnTo>
                    <a:pt x="486" y="0"/>
                  </a:lnTo>
                  <a:lnTo>
                    <a:pt x="466" y="1"/>
                  </a:lnTo>
                  <a:lnTo>
                    <a:pt x="446" y="2"/>
                  </a:lnTo>
                  <a:lnTo>
                    <a:pt x="425" y="6"/>
                  </a:lnTo>
                  <a:lnTo>
                    <a:pt x="404" y="9"/>
                  </a:lnTo>
                  <a:lnTo>
                    <a:pt x="382" y="14"/>
                  </a:lnTo>
                  <a:lnTo>
                    <a:pt x="359" y="21"/>
                  </a:lnTo>
                  <a:lnTo>
                    <a:pt x="336" y="28"/>
                  </a:lnTo>
                  <a:lnTo>
                    <a:pt x="313" y="37"/>
                  </a:lnTo>
                  <a:lnTo>
                    <a:pt x="313" y="37"/>
                  </a:lnTo>
                  <a:lnTo>
                    <a:pt x="288" y="47"/>
                  </a:lnTo>
                  <a:lnTo>
                    <a:pt x="263" y="55"/>
                  </a:lnTo>
                  <a:lnTo>
                    <a:pt x="239" y="62"/>
                  </a:lnTo>
                  <a:lnTo>
                    <a:pt x="216" y="68"/>
                  </a:lnTo>
                  <a:lnTo>
                    <a:pt x="194" y="73"/>
                  </a:lnTo>
                  <a:lnTo>
                    <a:pt x="172" y="75"/>
                  </a:lnTo>
                  <a:lnTo>
                    <a:pt x="151" y="77"/>
                  </a:lnTo>
                  <a:lnTo>
                    <a:pt x="131" y="77"/>
                  </a:lnTo>
                  <a:lnTo>
                    <a:pt x="111" y="77"/>
                  </a:lnTo>
                  <a:lnTo>
                    <a:pt x="94" y="75"/>
                  </a:lnTo>
                  <a:lnTo>
                    <a:pt x="76" y="73"/>
                  </a:lnTo>
                  <a:lnTo>
                    <a:pt x="58" y="68"/>
                  </a:lnTo>
                  <a:lnTo>
                    <a:pt x="43" y="63"/>
                  </a:lnTo>
                  <a:lnTo>
                    <a:pt x="28" y="56"/>
                  </a:lnTo>
                  <a:lnTo>
                    <a:pt x="14" y="48"/>
                  </a:lnTo>
                  <a:lnTo>
                    <a:pt x="0" y="40"/>
                  </a:lnTo>
                </a:path>
              </a:pathLst>
            </a:custGeom>
            <a:noFill/>
            <a:ln w="19050">
              <a:solidFill>
                <a:srgbClr val="00B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7" name="Freeform 156"/>
            <p:cNvSpPr>
              <a:spLocks/>
            </p:cNvSpPr>
            <p:nvPr/>
          </p:nvSpPr>
          <p:spPr bwMode="auto">
            <a:xfrm>
              <a:off x="6689725" y="4257675"/>
              <a:ext cx="246063" cy="31750"/>
            </a:xfrm>
            <a:custGeom>
              <a:avLst/>
              <a:gdLst>
                <a:gd name="T0" fmla="*/ 617 w 617"/>
                <a:gd name="T1" fmla="*/ 35 h 77"/>
                <a:gd name="T2" fmla="*/ 617 w 617"/>
                <a:gd name="T3" fmla="*/ 35 h 77"/>
                <a:gd name="T4" fmla="*/ 604 w 617"/>
                <a:gd name="T5" fmla="*/ 27 h 77"/>
                <a:gd name="T6" fmla="*/ 590 w 617"/>
                <a:gd name="T7" fmla="*/ 20 h 77"/>
                <a:gd name="T8" fmla="*/ 574 w 617"/>
                <a:gd name="T9" fmla="*/ 14 h 77"/>
                <a:gd name="T10" fmla="*/ 558 w 617"/>
                <a:gd name="T11" fmla="*/ 9 h 77"/>
                <a:gd name="T12" fmla="*/ 542 w 617"/>
                <a:gd name="T13" fmla="*/ 6 h 77"/>
                <a:gd name="T14" fmla="*/ 524 w 617"/>
                <a:gd name="T15" fmla="*/ 2 h 77"/>
                <a:gd name="T16" fmla="*/ 505 w 617"/>
                <a:gd name="T17" fmla="*/ 1 h 77"/>
                <a:gd name="T18" fmla="*/ 486 w 617"/>
                <a:gd name="T19" fmla="*/ 0 h 77"/>
                <a:gd name="T20" fmla="*/ 466 w 617"/>
                <a:gd name="T21" fmla="*/ 1 h 77"/>
                <a:gd name="T22" fmla="*/ 446 w 617"/>
                <a:gd name="T23" fmla="*/ 2 h 77"/>
                <a:gd name="T24" fmla="*/ 425 w 617"/>
                <a:gd name="T25" fmla="*/ 6 h 77"/>
                <a:gd name="T26" fmla="*/ 404 w 617"/>
                <a:gd name="T27" fmla="*/ 9 h 77"/>
                <a:gd name="T28" fmla="*/ 382 w 617"/>
                <a:gd name="T29" fmla="*/ 14 h 77"/>
                <a:gd name="T30" fmla="*/ 359 w 617"/>
                <a:gd name="T31" fmla="*/ 21 h 77"/>
                <a:gd name="T32" fmla="*/ 336 w 617"/>
                <a:gd name="T33" fmla="*/ 28 h 77"/>
                <a:gd name="T34" fmla="*/ 313 w 617"/>
                <a:gd name="T35" fmla="*/ 37 h 77"/>
                <a:gd name="T36" fmla="*/ 313 w 617"/>
                <a:gd name="T37" fmla="*/ 37 h 77"/>
                <a:gd name="T38" fmla="*/ 288 w 617"/>
                <a:gd name="T39" fmla="*/ 47 h 77"/>
                <a:gd name="T40" fmla="*/ 263 w 617"/>
                <a:gd name="T41" fmla="*/ 55 h 77"/>
                <a:gd name="T42" fmla="*/ 239 w 617"/>
                <a:gd name="T43" fmla="*/ 62 h 77"/>
                <a:gd name="T44" fmla="*/ 216 w 617"/>
                <a:gd name="T45" fmla="*/ 68 h 77"/>
                <a:gd name="T46" fmla="*/ 194 w 617"/>
                <a:gd name="T47" fmla="*/ 73 h 77"/>
                <a:gd name="T48" fmla="*/ 172 w 617"/>
                <a:gd name="T49" fmla="*/ 75 h 77"/>
                <a:gd name="T50" fmla="*/ 151 w 617"/>
                <a:gd name="T51" fmla="*/ 77 h 77"/>
                <a:gd name="T52" fmla="*/ 131 w 617"/>
                <a:gd name="T53" fmla="*/ 77 h 77"/>
                <a:gd name="T54" fmla="*/ 111 w 617"/>
                <a:gd name="T55" fmla="*/ 77 h 77"/>
                <a:gd name="T56" fmla="*/ 94 w 617"/>
                <a:gd name="T57" fmla="*/ 75 h 77"/>
                <a:gd name="T58" fmla="*/ 76 w 617"/>
                <a:gd name="T59" fmla="*/ 73 h 77"/>
                <a:gd name="T60" fmla="*/ 58 w 617"/>
                <a:gd name="T61" fmla="*/ 68 h 77"/>
                <a:gd name="T62" fmla="*/ 43 w 617"/>
                <a:gd name="T63" fmla="*/ 63 h 77"/>
                <a:gd name="T64" fmla="*/ 28 w 617"/>
                <a:gd name="T65" fmla="*/ 56 h 77"/>
                <a:gd name="T66" fmla="*/ 14 w 617"/>
                <a:gd name="T67" fmla="*/ 48 h 77"/>
                <a:gd name="T68" fmla="*/ 0 w 617"/>
                <a:gd name="T69" fmla="*/ 4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17" h="77">
                  <a:moveTo>
                    <a:pt x="617" y="35"/>
                  </a:moveTo>
                  <a:lnTo>
                    <a:pt x="617" y="35"/>
                  </a:lnTo>
                  <a:lnTo>
                    <a:pt x="604" y="27"/>
                  </a:lnTo>
                  <a:lnTo>
                    <a:pt x="590" y="20"/>
                  </a:lnTo>
                  <a:lnTo>
                    <a:pt x="574" y="14"/>
                  </a:lnTo>
                  <a:lnTo>
                    <a:pt x="558" y="9"/>
                  </a:lnTo>
                  <a:lnTo>
                    <a:pt x="542" y="6"/>
                  </a:lnTo>
                  <a:lnTo>
                    <a:pt x="524" y="2"/>
                  </a:lnTo>
                  <a:lnTo>
                    <a:pt x="505" y="1"/>
                  </a:lnTo>
                  <a:lnTo>
                    <a:pt x="486" y="0"/>
                  </a:lnTo>
                  <a:lnTo>
                    <a:pt x="466" y="1"/>
                  </a:lnTo>
                  <a:lnTo>
                    <a:pt x="446" y="2"/>
                  </a:lnTo>
                  <a:lnTo>
                    <a:pt x="425" y="6"/>
                  </a:lnTo>
                  <a:lnTo>
                    <a:pt x="404" y="9"/>
                  </a:lnTo>
                  <a:lnTo>
                    <a:pt x="382" y="14"/>
                  </a:lnTo>
                  <a:lnTo>
                    <a:pt x="359" y="21"/>
                  </a:lnTo>
                  <a:lnTo>
                    <a:pt x="336" y="28"/>
                  </a:lnTo>
                  <a:lnTo>
                    <a:pt x="313" y="37"/>
                  </a:lnTo>
                  <a:lnTo>
                    <a:pt x="313" y="37"/>
                  </a:lnTo>
                  <a:lnTo>
                    <a:pt x="288" y="47"/>
                  </a:lnTo>
                  <a:lnTo>
                    <a:pt x="263" y="55"/>
                  </a:lnTo>
                  <a:lnTo>
                    <a:pt x="239" y="62"/>
                  </a:lnTo>
                  <a:lnTo>
                    <a:pt x="216" y="68"/>
                  </a:lnTo>
                  <a:lnTo>
                    <a:pt x="194" y="73"/>
                  </a:lnTo>
                  <a:lnTo>
                    <a:pt x="172" y="75"/>
                  </a:lnTo>
                  <a:lnTo>
                    <a:pt x="151" y="77"/>
                  </a:lnTo>
                  <a:lnTo>
                    <a:pt x="131" y="77"/>
                  </a:lnTo>
                  <a:lnTo>
                    <a:pt x="111" y="77"/>
                  </a:lnTo>
                  <a:lnTo>
                    <a:pt x="94" y="75"/>
                  </a:lnTo>
                  <a:lnTo>
                    <a:pt x="76" y="73"/>
                  </a:lnTo>
                  <a:lnTo>
                    <a:pt x="58" y="68"/>
                  </a:lnTo>
                  <a:lnTo>
                    <a:pt x="43" y="63"/>
                  </a:lnTo>
                  <a:lnTo>
                    <a:pt x="28" y="56"/>
                  </a:lnTo>
                  <a:lnTo>
                    <a:pt x="14" y="48"/>
                  </a:lnTo>
                  <a:lnTo>
                    <a:pt x="0" y="40"/>
                  </a:lnTo>
                </a:path>
              </a:pathLst>
            </a:custGeom>
            <a:noFill/>
            <a:ln w="19050">
              <a:solidFill>
                <a:srgbClr val="00B0F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E5D06D93-90E9-494A-9DC9-C578BBA4C481}"/>
              </a:ext>
            </a:extLst>
          </p:cNvPr>
          <p:cNvSpPr txBox="1"/>
          <p:nvPr/>
        </p:nvSpPr>
        <p:spPr>
          <a:xfrm>
            <a:off x="3884421" y="77891"/>
            <a:ext cx="5253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indent="-714375"/>
            <a:r>
              <a:rPr lang="pt-BR" sz="2800" b="1" dirty="0">
                <a:solidFill>
                  <a:schemeClr val="bg1">
                    <a:lumMod val="85000"/>
                  </a:schemeClr>
                </a:solidFill>
              </a:rPr>
              <a:t>IX. Agenda Portos 2021-2024</a:t>
            </a:r>
          </a:p>
        </p:txBody>
      </p:sp>
    </p:spTree>
    <p:extLst>
      <p:ext uri="{BB962C8B-B14F-4D97-AF65-F5344CB8AC3E}">
        <p14:creationId xmlns:p14="http://schemas.microsoft.com/office/powerpoint/2010/main" val="56304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2" grpId="0"/>
      <p:bldP spid="4" grpId="0"/>
      <p:bldP spid="8" grpId="0"/>
      <p:bldP spid="10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123"/>
            <a:ext cx="12192000" cy="685375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6CB8FE5-0C6F-4E57-A830-2855E3033182}"/>
              </a:ext>
            </a:extLst>
          </p:cNvPr>
          <p:cNvSpPr/>
          <p:nvPr/>
        </p:nvSpPr>
        <p:spPr>
          <a:xfrm>
            <a:off x="0" y="0"/>
            <a:ext cx="12192000" cy="684770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02A04C67-C3F3-488B-9912-8A2E35345C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15" y="10295"/>
            <a:ext cx="2596469" cy="6802748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8C57EF45-7053-448A-A6DE-FCA7B73CF896}"/>
              </a:ext>
            </a:extLst>
          </p:cNvPr>
          <p:cNvSpPr txBox="1"/>
          <p:nvPr/>
        </p:nvSpPr>
        <p:spPr>
          <a:xfrm>
            <a:off x="2215240" y="161925"/>
            <a:ext cx="9787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Dragagem Portos Catarinenses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85F39597-328E-43FC-AF93-28C0CA3B8B03}"/>
              </a:ext>
            </a:extLst>
          </p:cNvPr>
          <p:cNvSpPr/>
          <p:nvPr/>
        </p:nvSpPr>
        <p:spPr>
          <a:xfrm>
            <a:off x="2752492" y="1785211"/>
            <a:ext cx="867750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Complexo Portuário da Baía da Babitonga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Portos de São Francisco do Sul e Itapoá</a:t>
            </a:r>
          </a:p>
          <a:p>
            <a:pPr marL="952485" lvl="1" indent="-342900" defTabSz="914400">
              <a:buFont typeface="Arial" panose="020B0604020202020204" pitchFamily="34" charset="0"/>
              <a:buChar char="•"/>
              <a:defRPr/>
            </a:pPr>
            <a:r>
              <a:rPr lang="pt-BR" b="1" i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Dragagem de Aprofundamento do Canal Externo e Interno para </a:t>
            </a:r>
            <a:r>
              <a:rPr lang="pt-BR" b="1" i="1" kern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16m</a:t>
            </a:r>
            <a:r>
              <a:rPr lang="pt-BR" b="1" i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retificação de uma curva;</a:t>
            </a:r>
          </a:p>
          <a:p>
            <a:pPr marL="952485" lvl="1" indent="-342900" defTabSz="914400">
              <a:buFont typeface="Arial" panose="020B0604020202020204" pitchFamily="34" charset="0"/>
              <a:buChar char="•"/>
              <a:defRPr/>
            </a:pPr>
            <a:r>
              <a:rPr lang="pt-BR" b="1" i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Projeto e Execução de </a:t>
            </a:r>
            <a:r>
              <a:rPr lang="pt-BR" b="1" i="1" kern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Derrocagem</a:t>
            </a:r>
            <a:r>
              <a:rPr lang="pt-BR" b="1" i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Rocha, junto ao berço 101 e da laje do barata.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A328E014-A465-4E94-A469-C300014FE1A4}"/>
              </a:ext>
            </a:extLst>
          </p:cNvPr>
          <p:cNvSpPr/>
          <p:nvPr/>
        </p:nvSpPr>
        <p:spPr>
          <a:xfrm>
            <a:off x="2819167" y="4597445"/>
            <a:ext cx="86775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Complexo Portuário do Rio Itajaí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Portos de Itajaí e Navegantes</a:t>
            </a:r>
          </a:p>
          <a:p>
            <a:pPr marL="952485" lvl="1" indent="-342900" defTabSz="914400">
              <a:buFont typeface="Arial" panose="020B0604020202020204" pitchFamily="34" charset="0"/>
              <a:buChar char="•"/>
              <a:defRPr/>
            </a:pPr>
            <a:r>
              <a:rPr lang="pt-BR" b="1" i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Segunda Etapa da Nova Bacia de Evolução e aprimoramento do Canal de Acesso.</a:t>
            </a:r>
          </a:p>
        </p:txBody>
      </p:sp>
    </p:spTree>
    <p:extLst>
      <p:ext uri="{BB962C8B-B14F-4D97-AF65-F5344CB8AC3E}">
        <p14:creationId xmlns:p14="http://schemas.microsoft.com/office/powerpoint/2010/main" val="317409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D82D617-3620-4C4F-8DA7-42D0C60376C2}"/>
              </a:ext>
            </a:extLst>
          </p:cNvPr>
          <p:cNvSpPr txBox="1"/>
          <p:nvPr/>
        </p:nvSpPr>
        <p:spPr>
          <a:xfrm>
            <a:off x="2569855" y="1371871"/>
            <a:ext cx="9078554" cy="4486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Aeroportos Catarinenses</a:t>
            </a:r>
          </a:p>
          <a:p>
            <a:endParaRPr lang="pt-BR" sz="18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1800" b="1" dirty="0">
                <a:solidFill>
                  <a:srgbClr val="0070C0"/>
                </a:solidFill>
              </a:rPr>
              <a:t>Atualizar o Plano Aeroviário Catarinense, </a:t>
            </a:r>
            <a:r>
              <a:rPr lang="pt-BR" sz="1800" dirty="0">
                <a:solidFill>
                  <a:srgbClr val="0070C0"/>
                </a:solidFill>
              </a:rPr>
              <a:t>elaborado na década de 90, e definir uma política para o transporte aéreo de cargas e passageiros, </a:t>
            </a:r>
            <a:r>
              <a:rPr lang="pt-BR" sz="1800" dirty="0">
                <a:solidFill>
                  <a:srgbClr val="3CAE8C"/>
                </a:solidFill>
              </a:rPr>
              <a:t>considerando a intermodalidade e o desenvolvimento da aviação regional. Acreditamos que a </a:t>
            </a:r>
            <a:r>
              <a:rPr lang="pt-BR" sz="1800" b="1" dirty="0">
                <a:solidFill>
                  <a:srgbClr val="3CAE8C"/>
                </a:solidFill>
              </a:rPr>
              <a:t>metodologia do PNL pode ser um instrumento importante para a qualidade deste plano.</a:t>
            </a:r>
          </a:p>
          <a:p>
            <a:pPr>
              <a:lnSpc>
                <a:spcPct val="150000"/>
              </a:lnSpc>
            </a:pPr>
            <a:r>
              <a:rPr lang="pt-BR" sz="1800" dirty="0">
                <a:solidFill>
                  <a:srgbClr val="0070C0"/>
                </a:solidFill>
              </a:rPr>
              <a:t>Destacamos a necessidade de </a:t>
            </a:r>
            <a:r>
              <a:rPr lang="pt-BR" sz="1800" b="1" dirty="0">
                <a:solidFill>
                  <a:srgbClr val="0070C0"/>
                </a:solidFill>
              </a:rPr>
              <a:t>garantir os investimentos privados </a:t>
            </a:r>
            <a:r>
              <a:rPr lang="pt-BR" sz="1800" dirty="0">
                <a:solidFill>
                  <a:srgbClr val="0070C0"/>
                </a:solidFill>
              </a:rPr>
              <a:t>no Aeroportos de </a:t>
            </a:r>
            <a:r>
              <a:rPr lang="pt-BR" sz="1800" b="1" dirty="0">
                <a:solidFill>
                  <a:srgbClr val="0070C0"/>
                </a:solidFill>
              </a:rPr>
              <a:t>Chapecó, Navegantes, Joinville e Florianópolis</a:t>
            </a:r>
            <a:r>
              <a:rPr lang="pt-BR" sz="1800" dirty="0">
                <a:solidFill>
                  <a:srgbClr val="0070C0"/>
                </a:solidFill>
              </a:rPr>
              <a:t>. </a:t>
            </a:r>
            <a:r>
              <a:rPr lang="pt-BR" sz="1800" dirty="0">
                <a:solidFill>
                  <a:srgbClr val="3CAE8C"/>
                </a:solidFill>
              </a:rPr>
              <a:t>E ressaltamos também a relação de </a:t>
            </a:r>
            <a:r>
              <a:rPr lang="pt-BR" sz="1800" b="1" dirty="0">
                <a:solidFill>
                  <a:srgbClr val="3CAE8C"/>
                </a:solidFill>
              </a:rPr>
              <a:t>investimento necessários para os Aeroportos de Caçador, Jaguaruna, Correa Pinto e Joaçaba</a:t>
            </a:r>
            <a:r>
              <a:rPr lang="pt-BR" sz="1800" dirty="0">
                <a:solidFill>
                  <a:srgbClr val="3CAE8C"/>
                </a:solidFill>
              </a:rPr>
              <a:t>.</a:t>
            </a:r>
          </a:p>
        </p:txBody>
      </p:sp>
      <p:grpSp>
        <p:nvGrpSpPr>
          <p:cNvPr id="3" name="Agrupar 2"/>
          <p:cNvGrpSpPr/>
          <p:nvPr/>
        </p:nvGrpSpPr>
        <p:grpSpPr>
          <a:xfrm>
            <a:off x="9025630" y="393698"/>
            <a:ext cx="2770188" cy="358776"/>
            <a:chOff x="5969000" y="1816100"/>
            <a:chExt cx="2770188" cy="358776"/>
          </a:xfrm>
        </p:grpSpPr>
        <p:sp>
          <p:nvSpPr>
            <p:cNvPr id="4" name="Freeform 14"/>
            <p:cNvSpPr>
              <a:spLocks/>
            </p:cNvSpPr>
            <p:nvPr/>
          </p:nvSpPr>
          <p:spPr bwMode="auto">
            <a:xfrm>
              <a:off x="6834188" y="2090738"/>
              <a:ext cx="160338" cy="53975"/>
            </a:xfrm>
            <a:custGeom>
              <a:avLst/>
              <a:gdLst>
                <a:gd name="T0" fmla="*/ 94 w 101"/>
                <a:gd name="T1" fmla="*/ 34 h 34"/>
                <a:gd name="T2" fmla="*/ 101 w 101"/>
                <a:gd name="T3" fmla="*/ 11 h 34"/>
                <a:gd name="T4" fmla="*/ 101 w 101"/>
                <a:gd name="T5" fmla="*/ 11 h 34"/>
                <a:gd name="T6" fmla="*/ 101 w 101"/>
                <a:gd name="T7" fmla="*/ 7 h 34"/>
                <a:gd name="T8" fmla="*/ 98 w 101"/>
                <a:gd name="T9" fmla="*/ 6 h 34"/>
                <a:gd name="T10" fmla="*/ 56 w 101"/>
                <a:gd name="T11" fmla="*/ 0 h 34"/>
                <a:gd name="T12" fmla="*/ 56 w 101"/>
                <a:gd name="T13" fmla="*/ 0 h 34"/>
                <a:gd name="T14" fmla="*/ 45 w 101"/>
                <a:gd name="T15" fmla="*/ 0 h 34"/>
                <a:gd name="T16" fmla="*/ 2 w 101"/>
                <a:gd name="T17" fmla="*/ 6 h 34"/>
                <a:gd name="T18" fmla="*/ 2 w 101"/>
                <a:gd name="T19" fmla="*/ 6 h 34"/>
                <a:gd name="T20" fmla="*/ 0 w 101"/>
                <a:gd name="T21" fmla="*/ 7 h 34"/>
                <a:gd name="T22" fmla="*/ 0 w 101"/>
                <a:gd name="T23" fmla="*/ 11 h 34"/>
                <a:gd name="T24" fmla="*/ 7 w 101"/>
                <a:gd name="T2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" h="34">
                  <a:moveTo>
                    <a:pt x="94" y="34"/>
                  </a:moveTo>
                  <a:lnTo>
                    <a:pt x="101" y="11"/>
                  </a:lnTo>
                  <a:lnTo>
                    <a:pt x="101" y="11"/>
                  </a:lnTo>
                  <a:lnTo>
                    <a:pt x="101" y="7"/>
                  </a:lnTo>
                  <a:lnTo>
                    <a:pt x="98" y="6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5" y="0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7"/>
                  </a:lnTo>
                  <a:lnTo>
                    <a:pt x="0" y="11"/>
                  </a:lnTo>
                  <a:lnTo>
                    <a:pt x="7" y="3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" name="Freeform 15"/>
            <p:cNvSpPr>
              <a:spLocks/>
            </p:cNvSpPr>
            <p:nvPr/>
          </p:nvSpPr>
          <p:spPr bwMode="auto">
            <a:xfrm>
              <a:off x="6858000" y="2011363"/>
              <a:ext cx="114300" cy="22225"/>
            </a:xfrm>
            <a:custGeom>
              <a:avLst/>
              <a:gdLst>
                <a:gd name="T0" fmla="*/ 57 w 72"/>
                <a:gd name="T1" fmla="*/ 14 h 14"/>
                <a:gd name="T2" fmla="*/ 57 w 72"/>
                <a:gd name="T3" fmla="*/ 10 h 14"/>
                <a:gd name="T4" fmla="*/ 72 w 72"/>
                <a:gd name="T5" fmla="*/ 7 h 14"/>
                <a:gd name="T6" fmla="*/ 72 w 72"/>
                <a:gd name="T7" fmla="*/ 0 h 14"/>
                <a:gd name="T8" fmla="*/ 0 w 72"/>
                <a:gd name="T9" fmla="*/ 0 h 14"/>
                <a:gd name="T10" fmla="*/ 0 w 72"/>
                <a:gd name="T11" fmla="*/ 7 h 14"/>
                <a:gd name="T12" fmla="*/ 14 w 72"/>
                <a:gd name="T13" fmla="*/ 10 h 14"/>
                <a:gd name="T14" fmla="*/ 14 w 72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4">
                  <a:moveTo>
                    <a:pt x="57" y="14"/>
                  </a:moveTo>
                  <a:lnTo>
                    <a:pt x="57" y="10"/>
                  </a:lnTo>
                  <a:lnTo>
                    <a:pt x="72" y="7"/>
                  </a:lnTo>
                  <a:lnTo>
                    <a:pt x="72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4" y="10"/>
                  </a:lnTo>
                  <a:lnTo>
                    <a:pt x="14" y="1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" name="Freeform 16"/>
            <p:cNvSpPr>
              <a:spLocks/>
            </p:cNvSpPr>
            <p:nvPr/>
          </p:nvSpPr>
          <p:spPr bwMode="auto">
            <a:xfrm>
              <a:off x="6904038" y="2001838"/>
              <a:ext cx="19050" cy="9525"/>
            </a:xfrm>
            <a:custGeom>
              <a:avLst/>
              <a:gdLst>
                <a:gd name="T0" fmla="*/ 0 w 12"/>
                <a:gd name="T1" fmla="*/ 0 h 6"/>
                <a:gd name="T2" fmla="*/ 0 w 12"/>
                <a:gd name="T3" fmla="*/ 6 h 6"/>
                <a:gd name="T4" fmla="*/ 12 w 12"/>
                <a:gd name="T5" fmla="*/ 6 h 6"/>
                <a:gd name="T6" fmla="*/ 12 w 12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0" y="6"/>
                  </a:lnTo>
                  <a:lnTo>
                    <a:pt x="12" y="6"/>
                  </a:lnTo>
                  <a:lnTo>
                    <a:pt x="12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Line 17"/>
            <p:cNvSpPr>
              <a:spLocks noChangeShapeType="1"/>
            </p:cNvSpPr>
            <p:nvPr/>
          </p:nvSpPr>
          <p:spPr bwMode="auto">
            <a:xfrm>
              <a:off x="6915150" y="2093913"/>
              <a:ext cx="0" cy="2540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auto">
            <a:xfrm>
              <a:off x="6932613" y="2108200"/>
              <a:ext cx="11113" cy="14288"/>
            </a:xfrm>
            <a:custGeom>
              <a:avLst/>
              <a:gdLst>
                <a:gd name="T0" fmla="*/ 7 w 7"/>
                <a:gd name="T1" fmla="*/ 4 h 9"/>
                <a:gd name="T2" fmla="*/ 7 w 7"/>
                <a:gd name="T3" fmla="*/ 4 h 9"/>
                <a:gd name="T4" fmla="*/ 5 w 7"/>
                <a:gd name="T5" fmla="*/ 7 h 9"/>
                <a:gd name="T6" fmla="*/ 3 w 7"/>
                <a:gd name="T7" fmla="*/ 9 h 9"/>
                <a:gd name="T8" fmla="*/ 3 w 7"/>
                <a:gd name="T9" fmla="*/ 9 h 9"/>
                <a:gd name="T10" fmla="*/ 1 w 7"/>
                <a:gd name="T11" fmla="*/ 7 h 9"/>
                <a:gd name="T12" fmla="*/ 0 w 7"/>
                <a:gd name="T13" fmla="*/ 4 h 9"/>
                <a:gd name="T14" fmla="*/ 0 w 7"/>
                <a:gd name="T15" fmla="*/ 4 h 9"/>
                <a:gd name="T16" fmla="*/ 1 w 7"/>
                <a:gd name="T17" fmla="*/ 0 h 9"/>
                <a:gd name="T18" fmla="*/ 3 w 7"/>
                <a:gd name="T19" fmla="*/ 0 h 9"/>
                <a:gd name="T20" fmla="*/ 3 w 7"/>
                <a:gd name="T21" fmla="*/ 0 h 9"/>
                <a:gd name="T22" fmla="*/ 5 w 7"/>
                <a:gd name="T23" fmla="*/ 0 h 9"/>
                <a:gd name="T24" fmla="*/ 7 w 7"/>
                <a:gd name="T25" fmla="*/ 4 h 9"/>
                <a:gd name="T26" fmla="*/ 7 w 7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9">
                  <a:moveTo>
                    <a:pt x="7" y="4"/>
                  </a:moveTo>
                  <a:lnTo>
                    <a:pt x="7" y="4"/>
                  </a:lnTo>
                  <a:lnTo>
                    <a:pt x="5" y="7"/>
                  </a:lnTo>
                  <a:lnTo>
                    <a:pt x="3" y="9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Freeform 19"/>
            <p:cNvSpPr>
              <a:spLocks/>
            </p:cNvSpPr>
            <p:nvPr/>
          </p:nvSpPr>
          <p:spPr bwMode="auto">
            <a:xfrm>
              <a:off x="6886575" y="2108200"/>
              <a:ext cx="7938" cy="14288"/>
            </a:xfrm>
            <a:custGeom>
              <a:avLst/>
              <a:gdLst>
                <a:gd name="T0" fmla="*/ 5 w 5"/>
                <a:gd name="T1" fmla="*/ 4 h 9"/>
                <a:gd name="T2" fmla="*/ 5 w 5"/>
                <a:gd name="T3" fmla="*/ 4 h 9"/>
                <a:gd name="T4" fmla="*/ 5 w 5"/>
                <a:gd name="T5" fmla="*/ 7 h 9"/>
                <a:gd name="T6" fmla="*/ 1 w 5"/>
                <a:gd name="T7" fmla="*/ 9 h 9"/>
                <a:gd name="T8" fmla="*/ 1 w 5"/>
                <a:gd name="T9" fmla="*/ 9 h 9"/>
                <a:gd name="T10" fmla="*/ 0 w 5"/>
                <a:gd name="T11" fmla="*/ 7 h 9"/>
                <a:gd name="T12" fmla="*/ 0 w 5"/>
                <a:gd name="T13" fmla="*/ 4 h 9"/>
                <a:gd name="T14" fmla="*/ 0 w 5"/>
                <a:gd name="T15" fmla="*/ 4 h 9"/>
                <a:gd name="T16" fmla="*/ 0 w 5"/>
                <a:gd name="T17" fmla="*/ 0 h 9"/>
                <a:gd name="T18" fmla="*/ 1 w 5"/>
                <a:gd name="T19" fmla="*/ 0 h 9"/>
                <a:gd name="T20" fmla="*/ 1 w 5"/>
                <a:gd name="T21" fmla="*/ 0 h 9"/>
                <a:gd name="T22" fmla="*/ 5 w 5"/>
                <a:gd name="T23" fmla="*/ 0 h 9"/>
                <a:gd name="T24" fmla="*/ 5 w 5"/>
                <a:gd name="T25" fmla="*/ 4 h 9"/>
                <a:gd name="T26" fmla="*/ 5 w 5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9">
                  <a:moveTo>
                    <a:pt x="5" y="4"/>
                  </a:moveTo>
                  <a:lnTo>
                    <a:pt x="5" y="4"/>
                  </a:lnTo>
                  <a:lnTo>
                    <a:pt x="5" y="7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" name="Freeform 20"/>
            <p:cNvSpPr>
              <a:spLocks/>
            </p:cNvSpPr>
            <p:nvPr/>
          </p:nvSpPr>
          <p:spPr bwMode="auto">
            <a:xfrm>
              <a:off x="6831013" y="2154238"/>
              <a:ext cx="163513" cy="11113"/>
            </a:xfrm>
            <a:custGeom>
              <a:avLst/>
              <a:gdLst>
                <a:gd name="T0" fmla="*/ 0 w 103"/>
                <a:gd name="T1" fmla="*/ 7 h 7"/>
                <a:gd name="T2" fmla="*/ 9 w 103"/>
                <a:gd name="T3" fmla="*/ 4 h 7"/>
                <a:gd name="T4" fmla="*/ 9 w 103"/>
                <a:gd name="T5" fmla="*/ 4 h 7"/>
                <a:gd name="T6" fmla="*/ 18 w 103"/>
                <a:gd name="T7" fmla="*/ 0 h 7"/>
                <a:gd name="T8" fmla="*/ 29 w 103"/>
                <a:gd name="T9" fmla="*/ 0 h 7"/>
                <a:gd name="T10" fmla="*/ 40 w 103"/>
                <a:gd name="T11" fmla="*/ 0 h 7"/>
                <a:gd name="T12" fmla="*/ 51 w 103"/>
                <a:gd name="T13" fmla="*/ 2 h 7"/>
                <a:gd name="T14" fmla="*/ 56 w 103"/>
                <a:gd name="T15" fmla="*/ 4 h 7"/>
                <a:gd name="T16" fmla="*/ 56 w 103"/>
                <a:gd name="T17" fmla="*/ 4 h 7"/>
                <a:gd name="T18" fmla="*/ 67 w 103"/>
                <a:gd name="T19" fmla="*/ 5 h 7"/>
                <a:gd name="T20" fmla="*/ 78 w 103"/>
                <a:gd name="T21" fmla="*/ 7 h 7"/>
                <a:gd name="T22" fmla="*/ 87 w 103"/>
                <a:gd name="T23" fmla="*/ 5 h 7"/>
                <a:gd name="T24" fmla="*/ 98 w 103"/>
                <a:gd name="T25" fmla="*/ 4 h 7"/>
                <a:gd name="T26" fmla="*/ 103 w 103"/>
                <a:gd name="T2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7">
                  <a:moveTo>
                    <a:pt x="0" y="7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0"/>
                  </a:lnTo>
                  <a:lnTo>
                    <a:pt x="51" y="2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7" y="5"/>
                  </a:lnTo>
                  <a:lnTo>
                    <a:pt x="78" y="7"/>
                  </a:lnTo>
                  <a:lnTo>
                    <a:pt x="87" y="5"/>
                  </a:lnTo>
                  <a:lnTo>
                    <a:pt x="98" y="4"/>
                  </a:lnTo>
                  <a:lnTo>
                    <a:pt x="103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Line 21"/>
            <p:cNvSpPr>
              <a:spLocks noChangeShapeType="1"/>
            </p:cNvSpPr>
            <p:nvPr/>
          </p:nvSpPr>
          <p:spPr bwMode="auto">
            <a:xfrm>
              <a:off x="6929438" y="2073275"/>
              <a:ext cx="31750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6961188" y="2073275"/>
              <a:ext cx="30163" cy="14288"/>
            </a:xfrm>
            <a:custGeom>
              <a:avLst/>
              <a:gdLst>
                <a:gd name="T0" fmla="*/ 0 w 19"/>
                <a:gd name="T1" fmla="*/ 6 h 9"/>
                <a:gd name="T2" fmla="*/ 0 w 19"/>
                <a:gd name="T3" fmla="*/ 0 h 9"/>
                <a:gd name="T4" fmla="*/ 19 w 19"/>
                <a:gd name="T5" fmla="*/ 0 h 9"/>
                <a:gd name="T6" fmla="*/ 19 w 19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9">
                  <a:moveTo>
                    <a:pt x="0" y="6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6897688" y="2073275"/>
              <a:ext cx="31750" cy="6350"/>
            </a:xfrm>
            <a:custGeom>
              <a:avLst/>
              <a:gdLst>
                <a:gd name="T0" fmla="*/ 0 w 20"/>
                <a:gd name="T1" fmla="*/ 0 h 4"/>
                <a:gd name="T2" fmla="*/ 20 w 20"/>
                <a:gd name="T3" fmla="*/ 0 h 4"/>
                <a:gd name="T4" fmla="*/ 20 w 2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">
                  <a:moveTo>
                    <a:pt x="0" y="0"/>
                  </a:moveTo>
                  <a:lnTo>
                    <a:pt x="20" y="0"/>
                  </a:lnTo>
                  <a:lnTo>
                    <a:pt x="20" y="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6865938" y="2073275"/>
              <a:ext cx="31750" cy="6350"/>
            </a:xfrm>
            <a:custGeom>
              <a:avLst/>
              <a:gdLst>
                <a:gd name="T0" fmla="*/ 0 w 20"/>
                <a:gd name="T1" fmla="*/ 0 h 4"/>
                <a:gd name="T2" fmla="*/ 20 w 20"/>
                <a:gd name="T3" fmla="*/ 0 h 4"/>
                <a:gd name="T4" fmla="*/ 20 w 2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">
                  <a:moveTo>
                    <a:pt x="0" y="0"/>
                  </a:moveTo>
                  <a:lnTo>
                    <a:pt x="20" y="0"/>
                  </a:lnTo>
                  <a:lnTo>
                    <a:pt x="20" y="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6834188" y="2073275"/>
              <a:ext cx="31750" cy="14288"/>
            </a:xfrm>
            <a:custGeom>
              <a:avLst/>
              <a:gdLst>
                <a:gd name="T0" fmla="*/ 0 w 20"/>
                <a:gd name="T1" fmla="*/ 9 h 9"/>
                <a:gd name="T2" fmla="*/ 0 w 20"/>
                <a:gd name="T3" fmla="*/ 0 h 9"/>
                <a:gd name="T4" fmla="*/ 20 w 20"/>
                <a:gd name="T5" fmla="*/ 0 h 9"/>
                <a:gd name="T6" fmla="*/ 20 w 20"/>
                <a:gd name="T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9">
                  <a:moveTo>
                    <a:pt x="0" y="9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6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Line 26"/>
            <p:cNvSpPr>
              <a:spLocks noChangeShapeType="1"/>
            </p:cNvSpPr>
            <p:nvPr/>
          </p:nvSpPr>
          <p:spPr bwMode="auto">
            <a:xfrm>
              <a:off x="6929438" y="2041525"/>
              <a:ext cx="31750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Freeform 27"/>
            <p:cNvSpPr>
              <a:spLocks/>
            </p:cNvSpPr>
            <p:nvPr/>
          </p:nvSpPr>
          <p:spPr bwMode="auto">
            <a:xfrm>
              <a:off x="6961188" y="2041525"/>
              <a:ext cx="30163" cy="31750"/>
            </a:xfrm>
            <a:custGeom>
              <a:avLst/>
              <a:gdLst>
                <a:gd name="T0" fmla="*/ 0 w 19"/>
                <a:gd name="T1" fmla="*/ 20 h 20"/>
                <a:gd name="T2" fmla="*/ 0 w 19"/>
                <a:gd name="T3" fmla="*/ 0 h 20"/>
                <a:gd name="T4" fmla="*/ 19 w 19"/>
                <a:gd name="T5" fmla="*/ 0 h 20"/>
                <a:gd name="T6" fmla="*/ 19 w 19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">
                  <a:moveTo>
                    <a:pt x="0" y="2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6897688" y="2041525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0 h 20"/>
                <a:gd name="T4" fmla="*/ 2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Freeform 29"/>
            <p:cNvSpPr>
              <a:spLocks/>
            </p:cNvSpPr>
            <p:nvPr/>
          </p:nvSpPr>
          <p:spPr bwMode="auto">
            <a:xfrm>
              <a:off x="6865938" y="2041525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0 h 20"/>
                <a:gd name="T4" fmla="*/ 2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Freeform 30"/>
            <p:cNvSpPr>
              <a:spLocks/>
            </p:cNvSpPr>
            <p:nvPr/>
          </p:nvSpPr>
          <p:spPr bwMode="auto">
            <a:xfrm>
              <a:off x="6834188" y="2041525"/>
              <a:ext cx="31750" cy="31750"/>
            </a:xfrm>
            <a:custGeom>
              <a:avLst/>
              <a:gdLst>
                <a:gd name="T0" fmla="*/ 0 w 20"/>
                <a:gd name="T1" fmla="*/ 20 h 20"/>
                <a:gd name="T2" fmla="*/ 0 w 20"/>
                <a:gd name="T3" fmla="*/ 0 h 20"/>
                <a:gd name="T4" fmla="*/ 20 w 20"/>
                <a:gd name="T5" fmla="*/ 0 h 20"/>
                <a:gd name="T6" fmla="*/ 20 w 20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2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Freeform 31"/>
            <p:cNvSpPr>
              <a:spLocks/>
            </p:cNvSpPr>
            <p:nvPr/>
          </p:nvSpPr>
          <p:spPr bwMode="auto">
            <a:xfrm>
              <a:off x="7118350" y="2087563"/>
              <a:ext cx="39688" cy="26988"/>
            </a:xfrm>
            <a:custGeom>
              <a:avLst/>
              <a:gdLst>
                <a:gd name="T0" fmla="*/ 25 w 25"/>
                <a:gd name="T1" fmla="*/ 9 h 17"/>
                <a:gd name="T2" fmla="*/ 0 w 25"/>
                <a:gd name="T3" fmla="*/ 0 h 17"/>
                <a:gd name="T4" fmla="*/ 0 w 25"/>
                <a:gd name="T5" fmla="*/ 9 h 17"/>
                <a:gd name="T6" fmla="*/ 13 w 25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7">
                  <a:moveTo>
                    <a:pt x="25" y="9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13" y="17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Freeform 32"/>
            <p:cNvSpPr>
              <a:spLocks/>
            </p:cNvSpPr>
            <p:nvPr/>
          </p:nvSpPr>
          <p:spPr bwMode="auto">
            <a:xfrm>
              <a:off x="7118350" y="2005013"/>
              <a:ext cx="103188" cy="71438"/>
            </a:xfrm>
            <a:custGeom>
              <a:avLst/>
              <a:gdLst>
                <a:gd name="T0" fmla="*/ 65 w 65"/>
                <a:gd name="T1" fmla="*/ 23 h 45"/>
                <a:gd name="T2" fmla="*/ 0 w 65"/>
                <a:gd name="T3" fmla="*/ 0 h 45"/>
                <a:gd name="T4" fmla="*/ 0 w 65"/>
                <a:gd name="T5" fmla="*/ 11 h 45"/>
                <a:gd name="T6" fmla="*/ 27 w 65"/>
                <a:gd name="T7" fmla="*/ 31 h 45"/>
                <a:gd name="T8" fmla="*/ 43 w 65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5">
                  <a:moveTo>
                    <a:pt x="65" y="23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27" y="31"/>
                  </a:lnTo>
                  <a:lnTo>
                    <a:pt x="43" y="4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Freeform 33"/>
            <p:cNvSpPr>
              <a:spLocks/>
            </p:cNvSpPr>
            <p:nvPr/>
          </p:nvSpPr>
          <p:spPr bwMode="auto">
            <a:xfrm>
              <a:off x="7169150" y="2125663"/>
              <a:ext cx="26988" cy="39688"/>
            </a:xfrm>
            <a:custGeom>
              <a:avLst/>
              <a:gdLst>
                <a:gd name="T0" fmla="*/ 0 w 17"/>
                <a:gd name="T1" fmla="*/ 12 h 25"/>
                <a:gd name="T2" fmla="*/ 8 w 17"/>
                <a:gd name="T3" fmla="*/ 25 h 25"/>
                <a:gd name="T4" fmla="*/ 17 w 17"/>
                <a:gd name="T5" fmla="*/ 25 h 25"/>
                <a:gd name="T6" fmla="*/ 8 w 17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5">
                  <a:moveTo>
                    <a:pt x="0" y="12"/>
                  </a:moveTo>
                  <a:lnTo>
                    <a:pt x="8" y="25"/>
                  </a:lnTo>
                  <a:lnTo>
                    <a:pt x="17" y="25"/>
                  </a:lnTo>
                  <a:lnTo>
                    <a:pt x="8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Freeform 34"/>
            <p:cNvSpPr>
              <a:spLocks/>
            </p:cNvSpPr>
            <p:nvPr/>
          </p:nvSpPr>
          <p:spPr bwMode="auto">
            <a:xfrm>
              <a:off x="7221538" y="2001838"/>
              <a:ext cx="60325" cy="60325"/>
            </a:xfrm>
            <a:custGeom>
              <a:avLst/>
              <a:gdLst>
                <a:gd name="T0" fmla="*/ 0 w 38"/>
                <a:gd name="T1" fmla="*/ 25 h 38"/>
                <a:gd name="T2" fmla="*/ 20 w 38"/>
                <a:gd name="T3" fmla="*/ 4 h 38"/>
                <a:gd name="T4" fmla="*/ 20 w 38"/>
                <a:gd name="T5" fmla="*/ 4 h 38"/>
                <a:gd name="T6" fmla="*/ 23 w 38"/>
                <a:gd name="T7" fmla="*/ 2 h 38"/>
                <a:gd name="T8" fmla="*/ 29 w 38"/>
                <a:gd name="T9" fmla="*/ 0 h 38"/>
                <a:gd name="T10" fmla="*/ 33 w 38"/>
                <a:gd name="T11" fmla="*/ 0 h 38"/>
                <a:gd name="T12" fmla="*/ 36 w 38"/>
                <a:gd name="T13" fmla="*/ 2 h 38"/>
                <a:gd name="T14" fmla="*/ 36 w 38"/>
                <a:gd name="T15" fmla="*/ 2 h 38"/>
                <a:gd name="T16" fmla="*/ 36 w 38"/>
                <a:gd name="T17" fmla="*/ 2 h 38"/>
                <a:gd name="T18" fmla="*/ 38 w 38"/>
                <a:gd name="T19" fmla="*/ 6 h 38"/>
                <a:gd name="T20" fmla="*/ 38 w 38"/>
                <a:gd name="T21" fmla="*/ 9 h 38"/>
                <a:gd name="T22" fmla="*/ 36 w 38"/>
                <a:gd name="T23" fmla="*/ 15 h 38"/>
                <a:gd name="T24" fmla="*/ 34 w 38"/>
                <a:gd name="T25" fmla="*/ 18 h 38"/>
                <a:gd name="T26" fmla="*/ 13 w 38"/>
                <a:gd name="T2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38">
                  <a:moveTo>
                    <a:pt x="0" y="25"/>
                  </a:moveTo>
                  <a:lnTo>
                    <a:pt x="20" y="4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8" y="6"/>
                  </a:lnTo>
                  <a:lnTo>
                    <a:pt x="38" y="9"/>
                  </a:lnTo>
                  <a:lnTo>
                    <a:pt x="36" y="15"/>
                  </a:lnTo>
                  <a:lnTo>
                    <a:pt x="34" y="18"/>
                  </a:lnTo>
                  <a:lnTo>
                    <a:pt x="13" y="38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7138988" y="2068513"/>
              <a:ext cx="53975" cy="76200"/>
            </a:xfrm>
            <a:custGeom>
              <a:avLst/>
              <a:gdLst>
                <a:gd name="T0" fmla="*/ 32 w 34"/>
                <a:gd name="T1" fmla="*/ 29 h 48"/>
                <a:gd name="T2" fmla="*/ 29 w 34"/>
                <a:gd name="T3" fmla="*/ 32 h 48"/>
                <a:gd name="T4" fmla="*/ 29 w 34"/>
                <a:gd name="T5" fmla="*/ 32 h 48"/>
                <a:gd name="T6" fmla="*/ 14 w 34"/>
                <a:gd name="T7" fmla="*/ 43 h 48"/>
                <a:gd name="T8" fmla="*/ 5 w 34"/>
                <a:gd name="T9" fmla="*/ 48 h 48"/>
                <a:gd name="T10" fmla="*/ 3 w 34"/>
                <a:gd name="T11" fmla="*/ 48 h 48"/>
                <a:gd name="T12" fmla="*/ 0 w 34"/>
                <a:gd name="T13" fmla="*/ 48 h 48"/>
                <a:gd name="T14" fmla="*/ 0 w 34"/>
                <a:gd name="T15" fmla="*/ 48 h 48"/>
                <a:gd name="T16" fmla="*/ 0 w 34"/>
                <a:gd name="T17" fmla="*/ 48 h 48"/>
                <a:gd name="T18" fmla="*/ 0 w 34"/>
                <a:gd name="T19" fmla="*/ 45 h 48"/>
                <a:gd name="T20" fmla="*/ 0 w 34"/>
                <a:gd name="T21" fmla="*/ 41 h 48"/>
                <a:gd name="T22" fmla="*/ 5 w 34"/>
                <a:gd name="T23" fmla="*/ 34 h 48"/>
                <a:gd name="T24" fmla="*/ 16 w 34"/>
                <a:gd name="T25" fmla="*/ 20 h 48"/>
                <a:gd name="T26" fmla="*/ 34 w 34"/>
                <a:gd name="T2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48">
                  <a:moveTo>
                    <a:pt x="32" y="29"/>
                  </a:moveTo>
                  <a:lnTo>
                    <a:pt x="29" y="32"/>
                  </a:lnTo>
                  <a:lnTo>
                    <a:pt x="29" y="32"/>
                  </a:lnTo>
                  <a:lnTo>
                    <a:pt x="14" y="43"/>
                  </a:lnTo>
                  <a:lnTo>
                    <a:pt x="5" y="48"/>
                  </a:lnTo>
                  <a:lnTo>
                    <a:pt x="3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1"/>
                  </a:lnTo>
                  <a:lnTo>
                    <a:pt x="5" y="34"/>
                  </a:lnTo>
                  <a:lnTo>
                    <a:pt x="16" y="20"/>
                  </a:lnTo>
                  <a:lnTo>
                    <a:pt x="3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Freeform 36"/>
            <p:cNvSpPr>
              <a:spLocks/>
            </p:cNvSpPr>
            <p:nvPr/>
          </p:nvSpPr>
          <p:spPr bwMode="auto">
            <a:xfrm>
              <a:off x="7204075" y="2073275"/>
              <a:ext cx="77788" cy="12700"/>
            </a:xfrm>
            <a:custGeom>
              <a:avLst/>
              <a:gdLst>
                <a:gd name="T0" fmla="*/ 49 w 49"/>
                <a:gd name="T1" fmla="*/ 6 h 8"/>
                <a:gd name="T2" fmla="*/ 27 w 49"/>
                <a:gd name="T3" fmla="*/ 0 h 8"/>
                <a:gd name="T4" fmla="*/ 0 w 49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" h="8">
                  <a:moveTo>
                    <a:pt x="49" y="6"/>
                  </a:moveTo>
                  <a:lnTo>
                    <a:pt x="27" y="0"/>
                  </a:lnTo>
                  <a:lnTo>
                    <a:pt x="0" y="8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Freeform 37"/>
            <p:cNvSpPr>
              <a:spLocks/>
            </p:cNvSpPr>
            <p:nvPr/>
          </p:nvSpPr>
          <p:spPr bwMode="auto">
            <a:xfrm>
              <a:off x="7229475" y="2085975"/>
              <a:ext cx="52388" cy="11113"/>
            </a:xfrm>
            <a:custGeom>
              <a:avLst/>
              <a:gdLst>
                <a:gd name="T0" fmla="*/ 0 w 33"/>
                <a:gd name="T1" fmla="*/ 5 h 7"/>
                <a:gd name="T2" fmla="*/ 6 w 33"/>
                <a:gd name="T3" fmla="*/ 7 h 7"/>
                <a:gd name="T4" fmla="*/ 33 w 3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7">
                  <a:moveTo>
                    <a:pt x="0" y="5"/>
                  </a:moveTo>
                  <a:lnTo>
                    <a:pt x="6" y="7"/>
                  </a:lnTo>
                  <a:lnTo>
                    <a:pt x="33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Freeform 38"/>
            <p:cNvSpPr>
              <a:spLocks/>
            </p:cNvSpPr>
            <p:nvPr/>
          </p:nvSpPr>
          <p:spPr bwMode="auto">
            <a:xfrm>
              <a:off x="7204075" y="2082800"/>
              <a:ext cx="77788" cy="61913"/>
            </a:xfrm>
            <a:custGeom>
              <a:avLst/>
              <a:gdLst>
                <a:gd name="T0" fmla="*/ 0 w 49"/>
                <a:gd name="T1" fmla="*/ 2 h 39"/>
                <a:gd name="T2" fmla="*/ 0 w 49"/>
                <a:gd name="T3" fmla="*/ 32 h 39"/>
                <a:gd name="T4" fmla="*/ 22 w 49"/>
                <a:gd name="T5" fmla="*/ 39 h 39"/>
                <a:gd name="T6" fmla="*/ 49 w 49"/>
                <a:gd name="T7" fmla="*/ 32 h 39"/>
                <a:gd name="T8" fmla="*/ 49 w 49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9">
                  <a:moveTo>
                    <a:pt x="0" y="2"/>
                  </a:moveTo>
                  <a:lnTo>
                    <a:pt x="0" y="32"/>
                  </a:lnTo>
                  <a:lnTo>
                    <a:pt x="22" y="39"/>
                  </a:lnTo>
                  <a:lnTo>
                    <a:pt x="49" y="32"/>
                  </a:lnTo>
                  <a:lnTo>
                    <a:pt x="49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Line 39"/>
            <p:cNvSpPr>
              <a:spLocks noChangeShapeType="1"/>
            </p:cNvSpPr>
            <p:nvPr/>
          </p:nvSpPr>
          <p:spPr bwMode="auto">
            <a:xfrm>
              <a:off x="7239000" y="2097088"/>
              <a:ext cx="0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Line 40"/>
            <p:cNvSpPr>
              <a:spLocks noChangeShapeType="1"/>
            </p:cNvSpPr>
            <p:nvPr/>
          </p:nvSpPr>
          <p:spPr bwMode="auto">
            <a:xfrm flipV="1">
              <a:off x="7261225" y="2122488"/>
              <a:ext cx="9525" cy="317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Line 41"/>
            <p:cNvSpPr>
              <a:spLocks noChangeShapeType="1"/>
            </p:cNvSpPr>
            <p:nvPr/>
          </p:nvSpPr>
          <p:spPr bwMode="auto">
            <a:xfrm>
              <a:off x="6340475" y="2160588"/>
              <a:ext cx="49213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2" name="Line 42"/>
            <p:cNvSpPr>
              <a:spLocks noChangeShapeType="1"/>
            </p:cNvSpPr>
            <p:nvPr/>
          </p:nvSpPr>
          <p:spPr bwMode="auto">
            <a:xfrm>
              <a:off x="6396038" y="2143125"/>
              <a:ext cx="11113" cy="2222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3" name="Line 43"/>
            <p:cNvSpPr>
              <a:spLocks noChangeShapeType="1"/>
            </p:cNvSpPr>
            <p:nvPr/>
          </p:nvSpPr>
          <p:spPr bwMode="auto">
            <a:xfrm flipH="1">
              <a:off x="6324600" y="2143125"/>
              <a:ext cx="7938" cy="2222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4" name="Freeform 44"/>
            <p:cNvSpPr>
              <a:spLocks/>
            </p:cNvSpPr>
            <p:nvPr/>
          </p:nvSpPr>
          <p:spPr bwMode="auto">
            <a:xfrm>
              <a:off x="6353175" y="2001838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6 h 13"/>
                <a:gd name="T4" fmla="*/ 11 w 12"/>
                <a:gd name="T5" fmla="*/ 11 h 13"/>
                <a:gd name="T6" fmla="*/ 5 w 12"/>
                <a:gd name="T7" fmla="*/ 13 h 13"/>
                <a:gd name="T8" fmla="*/ 5 w 12"/>
                <a:gd name="T9" fmla="*/ 13 h 13"/>
                <a:gd name="T10" fmla="*/ 1 w 12"/>
                <a:gd name="T11" fmla="*/ 11 h 13"/>
                <a:gd name="T12" fmla="*/ 0 w 12"/>
                <a:gd name="T13" fmla="*/ 6 h 13"/>
                <a:gd name="T14" fmla="*/ 0 w 12"/>
                <a:gd name="T15" fmla="*/ 6 h 13"/>
                <a:gd name="T16" fmla="*/ 1 w 12"/>
                <a:gd name="T17" fmla="*/ 2 h 13"/>
                <a:gd name="T18" fmla="*/ 5 w 12"/>
                <a:gd name="T19" fmla="*/ 0 h 13"/>
                <a:gd name="T20" fmla="*/ 5 w 12"/>
                <a:gd name="T21" fmla="*/ 0 h 13"/>
                <a:gd name="T22" fmla="*/ 11 w 12"/>
                <a:gd name="T23" fmla="*/ 2 h 13"/>
                <a:gd name="T24" fmla="*/ 12 w 12"/>
                <a:gd name="T25" fmla="*/ 6 h 13"/>
                <a:gd name="T26" fmla="*/ 12 w 12"/>
                <a:gd name="T2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6"/>
                  </a:lnTo>
                  <a:lnTo>
                    <a:pt x="11" y="11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1" y="11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11" y="2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5" name="Freeform 45"/>
            <p:cNvSpPr>
              <a:spLocks/>
            </p:cNvSpPr>
            <p:nvPr/>
          </p:nvSpPr>
          <p:spPr bwMode="auto">
            <a:xfrm>
              <a:off x="6300788" y="2011363"/>
              <a:ext cx="123825" cy="131763"/>
            </a:xfrm>
            <a:custGeom>
              <a:avLst/>
              <a:gdLst>
                <a:gd name="T0" fmla="*/ 24 w 78"/>
                <a:gd name="T1" fmla="*/ 0 h 83"/>
                <a:gd name="T2" fmla="*/ 22 w 78"/>
                <a:gd name="T3" fmla="*/ 0 h 83"/>
                <a:gd name="T4" fmla="*/ 9 w 78"/>
                <a:gd name="T5" fmla="*/ 7 h 83"/>
                <a:gd name="T6" fmla="*/ 9 w 78"/>
                <a:gd name="T7" fmla="*/ 7 h 83"/>
                <a:gd name="T8" fmla="*/ 6 w 78"/>
                <a:gd name="T9" fmla="*/ 10 h 83"/>
                <a:gd name="T10" fmla="*/ 4 w 78"/>
                <a:gd name="T11" fmla="*/ 16 h 83"/>
                <a:gd name="T12" fmla="*/ 4 w 78"/>
                <a:gd name="T13" fmla="*/ 30 h 83"/>
                <a:gd name="T14" fmla="*/ 0 w 78"/>
                <a:gd name="T15" fmla="*/ 39 h 83"/>
                <a:gd name="T16" fmla="*/ 0 w 78"/>
                <a:gd name="T17" fmla="*/ 66 h 83"/>
                <a:gd name="T18" fmla="*/ 0 w 78"/>
                <a:gd name="T19" fmla="*/ 66 h 83"/>
                <a:gd name="T20" fmla="*/ 6 w 78"/>
                <a:gd name="T21" fmla="*/ 72 h 83"/>
                <a:gd name="T22" fmla="*/ 9 w 78"/>
                <a:gd name="T23" fmla="*/ 77 h 83"/>
                <a:gd name="T24" fmla="*/ 13 w 78"/>
                <a:gd name="T25" fmla="*/ 83 h 83"/>
                <a:gd name="T26" fmla="*/ 65 w 78"/>
                <a:gd name="T27" fmla="*/ 83 h 83"/>
                <a:gd name="T28" fmla="*/ 65 w 78"/>
                <a:gd name="T29" fmla="*/ 83 h 83"/>
                <a:gd name="T30" fmla="*/ 69 w 78"/>
                <a:gd name="T31" fmla="*/ 75 h 83"/>
                <a:gd name="T32" fmla="*/ 72 w 78"/>
                <a:gd name="T33" fmla="*/ 70 h 83"/>
                <a:gd name="T34" fmla="*/ 78 w 78"/>
                <a:gd name="T35" fmla="*/ 66 h 83"/>
                <a:gd name="T36" fmla="*/ 78 w 78"/>
                <a:gd name="T37" fmla="*/ 39 h 83"/>
                <a:gd name="T38" fmla="*/ 74 w 78"/>
                <a:gd name="T39" fmla="*/ 30 h 83"/>
                <a:gd name="T40" fmla="*/ 74 w 78"/>
                <a:gd name="T41" fmla="*/ 14 h 83"/>
                <a:gd name="T42" fmla="*/ 74 w 78"/>
                <a:gd name="T43" fmla="*/ 14 h 83"/>
                <a:gd name="T44" fmla="*/ 72 w 78"/>
                <a:gd name="T45" fmla="*/ 9 h 83"/>
                <a:gd name="T46" fmla="*/ 69 w 78"/>
                <a:gd name="T47" fmla="*/ 5 h 83"/>
                <a:gd name="T48" fmla="*/ 58 w 78"/>
                <a:gd name="T49" fmla="*/ 0 h 83"/>
                <a:gd name="T50" fmla="*/ 54 w 78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8" h="83">
                  <a:moveTo>
                    <a:pt x="24" y="0"/>
                  </a:moveTo>
                  <a:lnTo>
                    <a:pt x="22" y="0"/>
                  </a:lnTo>
                  <a:lnTo>
                    <a:pt x="9" y="7"/>
                  </a:lnTo>
                  <a:lnTo>
                    <a:pt x="9" y="7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30"/>
                  </a:lnTo>
                  <a:lnTo>
                    <a:pt x="0" y="3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9" y="77"/>
                  </a:lnTo>
                  <a:lnTo>
                    <a:pt x="13" y="83"/>
                  </a:lnTo>
                  <a:lnTo>
                    <a:pt x="65" y="83"/>
                  </a:lnTo>
                  <a:lnTo>
                    <a:pt x="65" y="83"/>
                  </a:lnTo>
                  <a:lnTo>
                    <a:pt x="69" y="75"/>
                  </a:lnTo>
                  <a:lnTo>
                    <a:pt x="72" y="70"/>
                  </a:lnTo>
                  <a:lnTo>
                    <a:pt x="78" y="66"/>
                  </a:lnTo>
                  <a:lnTo>
                    <a:pt x="78" y="39"/>
                  </a:lnTo>
                  <a:lnTo>
                    <a:pt x="74" y="30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2" y="9"/>
                  </a:lnTo>
                  <a:lnTo>
                    <a:pt x="69" y="5"/>
                  </a:lnTo>
                  <a:lnTo>
                    <a:pt x="58" y="0"/>
                  </a:lnTo>
                  <a:lnTo>
                    <a:pt x="5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6" name="Rectangle 46"/>
            <p:cNvSpPr>
              <a:spLocks noChangeArrowheads="1"/>
            </p:cNvSpPr>
            <p:nvPr/>
          </p:nvSpPr>
          <p:spPr bwMode="auto">
            <a:xfrm>
              <a:off x="6326188" y="2036763"/>
              <a:ext cx="28575" cy="14288"/>
            </a:xfrm>
            <a:prstGeom prst="rect">
              <a:avLst/>
            </a:prstGeom>
            <a:noFill/>
            <a:ln w="7938">
              <a:solidFill>
                <a:srgbClr val="2945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7" name="Rectangle 47"/>
            <p:cNvSpPr>
              <a:spLocks noChangeArrowheads="1"/>
            </p:cNvSpPr>
            <p:nvPr/>
          </p:nvSpPr>
          <p:spPr bwMode="auto">
            <a:xfrm>
              <a:off x="6370638" y="2036763"/>
              <a:ext cx="28575" cy="14288"/>
            </a:xfrm>
            <a:prstGeom prst="rect">
              <a:avLst/>
            </a:prstGeom>
            <a:noFill/>
            <a:ln w="7938">
              <a:solidFill>
                <a:srgbClr val="2945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8" name="Freeform 48"/>
            <p:cNvSpPr>
              <a:spLocks/>
            </p:cNvSpPr>
            <p:nvPr/>
          </p:nvSpPr>
          <p:spPr bwMode="auto">
            <a:xfrm>
              <a:off x="6321425" y="2065338"/>
              <a:ext cx="82550" cy="7938"/>
            </a:xfrm>
            <a:custGeom>
              <a:avLst/>
              <a:gdLst>
                <a:gd name="T0" fmla="*/ 52 w 52"/>
                <a:gd name="T1" fmla="*/ 5 h 5"/>
                <a:gd name="T2" fmla="*/ 25 w 52"/>
                <a:gd name="T3" fmla="*/ 0 h 5"/>
                <a:gd name="T4" fmla="*/ 0 w 5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5">
                  <a:moveTo>
                    <a:pt x="52" y="5"/>
                  </a:moveTo>
                  <a:lnTo>
                    <a:pt x="25" y="0"/>
                  </a:lnTo>
                  <a:lnTo>
                    <a:pt x="0" y="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9" name="Freeform 49"/>
            <p:cNvSpPr>
              <a:spLocks/>
            </p:cNvSpPr>
            <p:nvPr/>
          </p:nvSpPr>
          <p:spPr bwMode="auto">
            <a:xfrm>
              <a:off x="6354763" y="2097088"/>
              <a:ext cx="15875" cy="28575"/>
            </a:xfrm>
            <a:custGeom>
              <a:avLst/>
              <a:gdLst>
                <a:gd name="T0" fmla="*/ 4 w 10"/>
                <a:gd name="T1" fmla="*/ 18 h 18"/>
                <a:gd name="T2" fmla="*/ 4 w 10"/>
                <a:gd name="T3" fmla="*/ 18 h 18"/>
                <a:gd name="T4" fmla="*/ 4 w 10"/>
                <a:gd name="T5" fmla="*/ 18 h 18"/>
                <a:gd name="T6" fmla="*/ 0 w 10"/>
                <a:gd name="T7" fmla="*/ 16 h 18"/>
                <a:gd name="T8" fmla="*/ 0 w 10"/>
                <a:gd name="T9" fmla="*/ 12 h 18"/>
                <a:gd name="T10" fmla="*/ 0 w 10"/>
                <a:gd name="T11" fmla="*/ 5 h 18"/>
                <a:gd name="T12" fmla="*/ 0 w 10"/>
                <a:gd name="T13" fmla="*/ 5 h 18"/>
                <a:gd name="T14" fmla="*/ 0 w 10"/>
                <a:gd name="T15" fmla="*/ 2 h 18"/>
                <a:gd name="T16" fmla="*/ 4 w 10"/>
                <a:gd name="T17" fmla="*/ 0 h 18"/>
                <a:gd name="T18" fmla="*/ 4 w 10"/>
                <a:gd name="T19" fmla="*/ 0 h 18"/>
                <a:gd name="T20" fmla="*/ 4 w 10"/>
                <a:gd name="T21" fmla="*/ 0 h 18"/>
                <a:gd name="T22" fmla="*/ 8 w 10"/>
                <a:gd name="T23" fmla="*/ 2 h 18"/>
                <a:gd name="T24" fmla="*/ 10 w 10"/>
                <a:gd name="T25" fmla="*/ 5 h 18"/>
                <a:gd name="T26" fmla="*/ 10 w 10"/>
                <a:gd name="T27" fmla="*/ 12 h 18"/>
                <a:gd name="T28" fmla="*/ 10 w 10"/>
                <a:gd name="T29" fmla="*/ 12 h 18"/>
                <a:gd name="T30" fmla="*/ 8 w 10"/>
                <a:gd name="T31" fmla="*/ 16 h 18"/>
                <a:gd name="T32" fmla="*/ 4 w 10"/>
                <a:gd name="T33" fmla="*/ 18 h 18"/>
                <a:gd name="T34" fmla="*/ 4 w 10"/>
                <a:gd name="T3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8">
                  <a:moveTo>
                    <a:pt x="4" y="18"/>
                  </a:moveTo>
                  <a:lnTo>
                    <a:pt x="4" y="18"/>
                  </a:lnTo>
                  <a:lnTo>
                    <a:pt x="4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2"/>
                  </a:lnTo>
                  <a:lnTo>
                    <a:pt x="10" y="5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8" y="16"/>
                  </a:lnTo>
                  <a:lnTo>
                    <a:pt x="4" y="18"/>
                  </a:lnTo>
                  <a:lnTo>
                    <a:pt x="4" y="18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0" name="Freeform 50"/>
            <p:cNvSpPr>
              <a:spLocks/>
            </p:cNvSpPr>
            <p:nvPr/>
          </p:nvSpPr>
          <p:spPr bwMode="auto">
            <a:xfrm>
              <a:off x="6326188" y="2097088"/>
              <a:ext cx="12700" cy="31750"/>
            </a:xfrm>
            <a:custGeom>
              <a:avLst/>
              <a:gdLst>
                <a:gd name="T0" fmla="*/ 0 w 8"/>
                <a:gd name="T1" fmla="*/ 0 h 20"/>
                <a:gd name="T2" fmla="*/ 0 w 8"/>
                <a:gd name="T3" fmla="*/ 7 h 20"/>
                <a:gd name="T4" fmla="*/ 0 w 8"/>
                <a:gd name="T5" fmla="*/ 7 h 20"/>
                <a:gd name="T6" fmla="*/ 2 w 8"/>
                <a:gd name="T7" fmla="*/ 11 h 20"/>
                <a:gd name="T8" fmla="*/ 6 w 8"/>
                <a:gd name="T9" fmla="*/ 14 h 20"/>
                <a:gd name="T10" fmla="*/ 8 w 8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0">
                  <a:moveTo>
                    <a:pt x="0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6" y="14"/>
                  </a:lnTo>
                  <a:lnTo>
                    <a:pt x="8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1" name="Freeform 51"/>
            <p:cNvSpPr>
              <a:spLocks/>
            </p:cNvSpPr>
            <p:nvPr/>
          </p:nvSpPr>
          <p:spPr bwMode="auto">
            <a:xfrm>
              <a:off x="6386513" y="2097088"/>
              <a:ext cx="12700" cy="31750"/>
            </a:xfrm>
            <a:custGeom>
              <a:avLst/>
              <a:gdLst>
                <a:gd name="T0" fmla="*/ 8 w 8"/>
                <a:gd name="T1" fmla="*/ 0 h 20"/>
                <a:gd name="T2" fmla="*/ 8 w 8"/>
                <a:gd name="T3" fmla="*/ 7 h 20"/>
                <a:gd name="T4" fmla="*/ 8 w 8"/>
                <a:gd name="T5" fmla="*/ 7 h 20"/>
                <a:gd name="T6" fmla="*/ 4 w 8"/>
                <a:gd name="T7" fmla="*/ 11 h 20"/>
                <a:gd name="T8" fmla="*/ 2 w 8"/>
                <a:gd name="T9" fmla="*/ 14 h 20"/>
                <a:gd name="T10" fmla="*/ 0 w 8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0">
                  <a:moveTo>
                    <a:pt x="8" y="0"/>
                  </a:moveTo>
                  <a:lnTo>
                    <a:pt x="8" y="7"/>
                  </a:lnTo>
                  <a:lnTo>
                    <a:pt x="8" y="7"/>
                  </a:lnTo>
                  <a:lnTo>
                    <a:pt x="4" y="11"/>
                  </a:lnTo>
                  <a:lnTo>
                    <a:pt x="2" y="14"/>
                  </a:lnTo>
                  <a:lnTo>
                    <a:pt x="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2" name="Freeform 52"/>
            <p:cNvSpPr>
              <a:spLocks/>
            </p:cNvSpPr>
            <p:nvPr/>
          </p:nvSpPr>
          <p:spPr bwMode="auto">
            <a:xfrm>
              <a:off x="6278563" y="2039938"/>
              <a:ext cx="14288" cy="93663"/>
            </a:xfrm>
            <a:custGeom>
              <a:avLst/>
              <a:gdLst>
                <a:gd name="T0" fmla="*/ 9 w 9"/>
                <a:gd name="T1" fmla="*/ 0 h 59"/>
                <a:gd name="T2" fmla="*/ 0 w 9"/>
                <a:gd name="T3" fmla="*/ 7 h 59"/>
                <a:gd name="T4" fmla="*/ 0 w 9"/>
                <a:gd name="T5" fmla="*/ 57 h 59"/>
                <a:gd name="T6" fmla="*/ 9 w 9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9">
                  <a:moveTo>
                    <a:pt x="9" y="0"/>
                  </a:moveTo>
                  <a:lnTo>
                    <a:pt x="0" y="7"/>
                  </a:lnTo>
                  <a:lnTo>
                    <a:pt x="0" y="57"/>
                  </a:lnTo>
                  <a:lnTo>
                    <a:pt x="9" y="5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3" name="Freeform 53"/>
            <p:cNvSpPr>
              <a:spLocks/>
            </p:cNvSpPr>
            <p:nvPr/>
          </p:nvSpPr>
          <p:spPr bwMode="auto">
            <a:xfrm>
              <a:off x="6257925" y="2143125"/>
              <a:ext cx="49213" cy="4763"/>
            </a:xfrm>
            <a:custGeom>
              <a:avLst/>
              <a:gdLst>
                <a:gd name="T0" fmla="*/ 0 w 31"/>
                <a:gd name="T1" fmla="*/ 0 h 3"/>
                <a:gd name="T2" fmla="*/ 11 w 31"/>
                <a:gd name="T3" fmla="*/ 0 h 3"/>
                <a:gd name="T4" fmla="*/ 31 w 3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3">
                  <a:moveTo>
                    <a:pt x="0" y="0"/>
                  </a:moveTo>
                  <a:lnTo>
                    <a:pt x="11" y="0"/>
                  </a:lnTo>
                  <a:lnTo>
                    <a:pt x="31" y="3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4" name="Freeform 54"/>
            <p:cNvSpPr>
              <a:spLocks/>
            </p:cNvSpPr>
            <p:nvPr/>
          </p:nvSpPr>
          <p:spPr bwMode="auto">
            <a:xfrm>
              <a:off x="6257925" y="2055813"/>
              <a:ext cx="6350" cy="74613"/>
            </a:xfrm>
            <a:custGeom>
              <a:avLst/>
              <a:gdLst>
                <a:gd name="T0" fmla="*/ 0 w 4"/>
                <a:gd name="T1" fmla="*/ 2 h 47"/>
                <a:gd name="T2" fmla="*/ 4 w 4"/>
                <a:gd name="T3" fmla="*/ 0 h 47"/>
                <a:gd name="T4" fmla="*/ 4 w 4"/>
                <a:gd name="T5" fmla="*/ 47 h 47"/>
                <a:gd name="T6" fmla="*/ 0 w 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7">
                  <a:moveTo>
                    <a:pt x="0" y="2"/>
                  </a:moveTo>
                  <a:lnTo>
                    <a:pt x="4" y="0"/>
                  </a:lnTo>
                  <a:lnTo>
                    <a:pt x="4" y="47"/>
                  </a:lnTo>
                  <a:lnTo>
                    <a:pt x="0" y="47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5" name="Freeform 55"/>
            <p:cNvSpPr>
              <a:spLocks/>
            </p:cNvSpPr>
            <p:nvPr/>
          </p:nvSpPr>
          <p:spPr bwMode="auto">
            <a:xfrm>
              <a:off x="6588125" y="2030413"/>
              <a:ext cx="100013" cy="120650"/>
            </a:xfrm>
            <a:custGeom>
              <a:avLst/>
              <a:gdLst>
                <a:gd name="T0" fmla="*/ 63 w 63"/>
                <a:gd name="T1" fmla="*/ 69 h 76"/>
                <a:gd name="T2" fmla="*/ 63 w 63"/>
                <a:gd name="T3" fmla="*/ 71 h 76"/>
                <a:gd name="T4" fmla="*/ 63 w 63"/>
                <a:gd name="T5" fmla="*/ 71 h 76"/>
                <a:gd name="T6" fmla="*/ 61 w 63"/>
                <a:gd name="T7" fmla="*/ 74 h 76"/>
                <a:gd name="T8" fmla="*/ 58 w 63"/>
                <a:gd name="T9" fmla="*/ 76 h 76"/>
                <a:gd name="T10" fmla="*/ 5 w 63"/>
                <a:gd name="T11" fmla="*/ 76 h 76"/>
                <a:gd name="T12" fmla="*/ 5 w 63"/>
                <a:gd name="T13" fmla="*/ 76 h 76"/>
                <a:gd name="T14" fmla="*/ 2 w 63"/>
                <a:gd name="T15" fmla="*/ 74 h 76"/>
                <a:gd name="T16" fmla="*/ 0 w 63"/>
                <a:gd name="T17" fmla="*/ 71 h 76"/>
                <a:gd name="T18" fmla="*/ 0 w 63"/>
                <a:gd name="T19" fmla="*/ 69 h 76"/>
                <a:gd name="T20" fmla="*/ 12 w 63"/>
                <a:gd name="T21" fmla="*/ 69 h 76"/>
                <a:gd name="T22" fmla="*/ 12 w 63"/>
                <a:gd name="T23" fmla="*/ 69 h 76"/>
                <a:gd name="T24" fmla="*/ 14 w 63"/>
                <a:gd name="T25" fmla="*/ 67 h 76"/>
                <a:gd name="T26" fmla="*/ 14 w 63"/>
                <a:gd name="T27" fmla="*/ 65 h 76"/>
                <a:gd name="T28" fmla="*/ 12 w 63"/>
                <a:gd name="T29" fmla="*/ 62 h 76"/>
                <a:gd name="T30" fmla="*/ 12 w 63"/>
                <a:gd name="T31" fmla="*/ 62 h 76"/>
                <a:gd name="T32" fmla="*/ 11 w 63"/>
                <a:gd name="T33" fmla="*/ 60 h 76"/>
                <a:gd name="T34" fmla="*/ 9 w 63"/>
                <a:gd name="T35" fmla="*/ 60 h 76"/>
                <a:gd name="T36" fmla="*/ 0 w 63"/>
                <a:gd name="T37" fmla="*/ 60 h 76"/>
                <a:gd name="T38" fmla="*/ 0 w 63"/>
                <a:gd name="T39" fmla="*/ 7 h 76"/>
                <a:gd name="T40" fmla="*/ 0 w 63"/>
                <a:gd name="T41" fmla="*/ 7 h 76"/>
                <a:gd name="T42" fmla="*/ 2 w 63"/>
                <a:gd name="T43" fmla="*/ 4 h 76"/>
                <a:gd name="T44" fmla="*/ 5 w 63"/>
                <a:gd name="T45" fmla="*/ 2 h 76"/>
                <a:gd name="T46" fmla="*/ 5 w 63"/>
                <a:gd name="T47" fmla="*/ 2 h 76"/>
                <a:gd name="T48" fmla="*/ 12 w 63"/>
                <a:gd name="T49" fmla="*/ 0 h 76"/>
                <a:gd name="T50" fmla="*/ 32 w 63"/>
                <a:gd name="T51" fmla="*/ 0 h 76"/>
                <a:gd name="T52" fmla="*/ 32 w 63"/>
                <a:gd name="T53" fmla="*/ 0 h 76"/>
                <a:gd name="T54" fmla="*/ 50 w 63"/>
                <a:gd name="T55" fmla="*/ 0 h 76"/>
                <a:gd name="T56" fmla="*/ 58 w 63"/>
                <a:gd name="T57" fmla="*/ 2 h 76"/>
                <a:gd name="T58" fmla="*/ 58 w 63"/>
                <a:gd name="T59" fmla="*/ 2 h 76"/>
                <a:gd name="T60" fmla="*/ 61 w 63"/>
                <a:gd name="T61" fmla="*/ 4 h 76"/>
                <a:gd name="T62" fmla="*/ 63 w 63"/>
                <a:gd name="T63" fmla="*/ 7 h 76"/>
                <a:gd name="T64" fmla="*/ 63 w 63"/>
                <a:gd name="T65" fmla="*/ 60 h 76"/>
                <a:gd name="T66" fmla="*/ 54 w 63"/>
                <a:gd name="T67" fmla="*/ 60 h 76"/>
                <a:gd name="T68" fmla="*/ 54 w 63"/>
                <a:gd name="T69" fmla="*/ 60 h 76"/>
                <a:gd name="T70" fmla="*/ 52 w 63"/>
                <a:gd name="T71" fmla="*/ 60 h 76"/>
                <a:gd name="T72" fmla="*/ 50 w 63"/>
                <a:gd name="T73" fmla="*/ 62 h 76"/>
                <a:gd name="T74" fmla="*/ 49 w 63"/>
                <a:gd name="T75" fmla="*/ 65 h 76"/>
                <a:gd name="T76" fmla="*/ 49 w 63"/>
                <a:gd name="T77" fmla="*/ 65 h 76"/>
                <a:gd name="T78" fmla="*/ 50 w 63"/>
                <a:gd name="T79" fmla="*/ 67 h 76"/>
                <a:gd name="T80" fmla="*/ 52 w 63"/>
                <a:gd name="T81" fmla="*/ 69 h 76"/>
                <a:gd name="T82" fmla="*/ 63 w 63"/>
                <a:gd name="T83" fmla="*/ 6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3" h="76">
                  <a:moveTo>
                    <a:pt x="63" y="69"/>
                  </a:moveTo>
                  <a:lnTo>
                    <a:pt x="63" y="71"/>
                  </a:lnTo>
                  <a:lnTo>
                    <a:pt x="63" y="71"/>
                  </a:lnTo>
                  <a:lnTo>
                    <a:pt x="61" y="74"/>
                  </a:lnTo>
                  <a:lnTo>
                    <a:pt x="58" y="76"/>
                  </a:lnTo>
                  <a:lnTo>
                    <a:pt x="5" y="76"/>
                  </a:lnTo>
                  <a:lnTo>
                    <a:pt x="5" y="76"/>
                  </a:lnTo>
                  <a:lnTo>
                    <a:pt x="2" y="74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12" y="69"/>
                  </a:lnTo>
                  <a:lnTo>
                    <a:pt x="12" y="69"/>
                  </a:lnTo>
                  <a:lnTo>
                    <a:pt x="14" y="67"/>
                  </a:lnTo>
                  <a:lnTo>
                    <a:pt x="14" y="65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1" y="60"/>
                  </a:lnTo>
                  <a:lnTo>
                    <a:pt x="9" y="60"/>
                  </a:lnTo>
                  <a:lnTo>
                    <a:pt x="0" y="60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1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50" y="0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61" y="4"/>
                  </a:lnTo>
                  <a:lnTo>
                    <a:pt x="63" y="7"/>
                  </a:lnTo>
                  <a:lnTo>
                    <a:pt x="63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2" y="60"/>
                  </a:lnTo>
                  <a:lnTo>
                    <a:pt x="50" y="62"/>
                  </a:lnTo>
                  <a:lnTo>
                    <a:pt x="49" y="65"/>
                  </a:lnTo>
                  <a:lnTo>
                    <a:pt x="49" y="65"/>
                  </a:lnTo>
                  <a:lnTo>
                    <a:pt x="50" y="67"/>
                  </a:lnTo>
                  <a:lnTo>
                    <a:pt x="52" y="69"/>
                  </a:lnTo>
                  <a:lnTo>
                    <a:pt x="63" y="69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6" name="Freeform 56"/>
            <p:cNvSpPr>
              <a:spLocks/>
            </p:cNvSpPr>
            <p:nvPr/>
          </p:nvSpPr>
          <p:spPr bwMode="auto">
            <a:xfrm>
              <a:off x="6602413" y="2108200"/>
              <a:ext cx="74613" cy="14288"/>
            </a:xfrm>
            <a:custGeom>
              <a:avLst/>
              <a:gdLst>
                <a:gd name="T0" fmla="*/ 0 w 47"/>
                <a:gd name="T1" fmla="*/ 0 h 9"/>
                <a:gd name="T2" fmla="*/ 5 w 47"/>
                <a:gd name="T3" fmla="*/ 0 h 9"/>
                <a:gd name="T4" fmla="*/ 11 w 47"/>
                <a:gd name="T5" fmla="*/ 9 h 9"/>
                <a:gd name="T6" fmla="*/ 34 w 47"/>
                <a:gd name="T7" fmla="*/ 9 h 9"/>
                <a:gd name="T8" fmla="*/ 34 w 47"/>
                <a:gd name="T9" fmla="*/ 9 h 9"/>
                <a:gd name="T10" fmla="*/ 40 w 47"/>
                <a:gd name="T11" fmla="*/ 0 h 9"/>
                <a:gd name="T12" fmla="*/ 47 w 47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9">
                  <a:moveTo>
                    <a:pt x="0" y="0"/>
                  </a:moveTo>
                  <a:lnTo>
                    <a:pt x="5" y="0"/>
                  </a:lnTo>
                  <a:lnTo>
                    <a:pt x="11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40" y="0"/>
                  </a:lnTo>
                  <a:lnTo>
                    <a:pt x="47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7" name="Line 57"/>
            <p:cNvSpPr>
              <a:spLocks noChangeShapeType="1"/>
            </p:cNvSpPr>
            <p:nvPr/>
          </p:nvSpPr>
          <p:spPr bwMode="auto">
            <a:xfrm>
              <a:off x="6624638" y="2108200"/>
              <a:ext cx="26988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8" name="Line 58"/>
            <p:cNvSpPr>
              <a:spLocks noChangeShapeType="1"/>
            </p:cNvSpPr>
            <p:nvPr/>
          </p:nvSpPr>
          <p:spPr bwMode="auto">
            <a:xfrm>
              <a:off x="6619875" y="2097088"/>
              <a:ext cx="36513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9" name="Line 59"/>
            <p:cNvSpPr>
              <a:spLocks noChangeShapeType="1"/>
            </p:cNvSpPr>
            <p:nvPr/>
          </p:nvSpPr>
          <p:spPr bwMode="auto">
            <a:xfrm>
              <a:off x="6630988" y="2136775"/>
              <a:ext cx="14288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0" name="Freeform 60"/>
            <p:cNvSpPr>
              <a:spLocks/>
            </p:cNvSpPr>
            <p:nvPr/>
          </p:nvSpPr>
          <p:spPr bwMode="auto">
            <a:xfrm>
              <a:off x="6602413" y="2047875"/>
              <a:ext cx="74613" cy="34925"/>
            </a:xfrm>
            <a:custGeom>
              <a:avLst/>
              <a:gdLst>
                <a:gd name="T0" fmla="*/ 0 w 47"/>
                <a:gd name="T1" fmla="*/ 0 h 22"/>
                <a:gd name="T2" fmla="*/ 0 w 47"/>
                <a:gd name="T3" fmla="*/ 16 h 22"/>
                <a:gd name="T4" fmla="*/ 0 w 47"/>
                <a:gd name="T5" fmla="*/ 16 h 22"/>
                <a:gd name="T6" fmla="*/ 0 w 47"/>
                <a:gd name="T7" fmla="*/ 18 h 22"/>
                <a:gd name="T8" fmla="*/ 3 w 47"/>
                <a:gd name="T9" fmla="*/ 20 h 22"/>
                <a:gd name="T10" fmla="*/ 3 w 47"/>
                <a:gd name="T11" fmla="*/ 20 h 22"/>
                <a:gd name="T12" fmla="*/ 11 w 47"/>
                <a:gd name="T13" fmla="*/ 22 h 22"/>
                <a:gd name="T14" fmla="*/ 23 w 47"/>
                <a:gd name="T15" fmla="*/ 22 h 22"/>
                <a:gd name="T16" fmla="*/ 23 w 47"/>
                <a:gd name="T17" fmla="*/ 22 h 22"/>
                <a:gd name="T18" fmla="*/ 36 w 47"/>
                <a:gd name="T19" fmla="*/ 22 h 22"/>
                <a:gd name="T20" fmla="*/ 41 w 47"/>
                <a:gd name="T21" fmla="*/ 20 h 22"/>
                <a:gd name="T22" fmla="*/ 41 w 47"/>
                <a:gd name="T23" fmla="*/ 20 h 22"/>
                <a:gd name="T24" fmla="*/ 45 w 47"/>
                <a:gd name="T25" fmla="*/ 18 h 22"/>
                <a:gd name="T26" fmla="*/ 47 w 47"/>
                <a:gd name="T27" fmla="*/ 16 h 22"/>
                <a:gd name="T28" fmla="*/ 47 w 47"/>
                <a:gd name="T29" fmla="*/ 0 h 22"/>
                <a:gd name="T30" fmla="*/ 0 w 47"/>
                <a:gd name="T3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22">
                  <a:moveTo>
                    <a:pt x="0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11" y="22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36" y="22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5" y="18"/>
                  </a:lnTo>
                  <a:lnTo>
                    <a:pt x="47" y="16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1" name="Freeform 61"/>
            <p:cNvSpPr>
              <a:spLocks/>
            </p:cNvSpPr>
            <p:nvPr/>
          </p:nvSpPr>
          <p:spPr bwMode="auto">
            <a:xfrm>
              <a:off x="6567488" y="2047875"/>
              <a:ext cx="20638" cy="34925"/>
            </a:xfrm>
            <a:custGeom>
              <a:avLst/>
              <a:gdLst>
                <a:gd name="T0" fmla="*/ 13 w 13"/>
                <a:gd name="T1" fmla="*/ 22 h 22"/>
                <a:gd name="T2" fmla="*/ 0 w 13"/>
                <a:gd name="T3" fmla="*/ 16 h 22"/>
                <a:gd name="T4" fmla="*/ 0 w 13"/>
                <a:gd name="T5" fmla="*/ 16 h 22"/>
                <a:gd name="T6" fmla="*/ 0 w 13"/>
                <a:gd name="T7" fmla="*/ 14 h 22"/>
                <a:gd name="T8" fmla="*/ 0 w 13"/>
                <a:gd name="T9" fmla="*/ 2 h 22"/>
                <a:gd name="T10" fmla="*/ 0 w 13"/>
                <a:gd name="T11" fmla="*/ 2 h 22"/>
                <a:gd name="T12" fmla="*/ 2 w 13"/>
                <a:gd name="T13" fmla="*/ 0 h 22"/>
                <a:gd name="T14" fmla="*/ 6 w 1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2">
                  <a:moveTo>
                    <a:pt x="13" y="22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2" name="Freeform 62"/>
            <p:cNvSpPr>
              <a:spLocks/>
            </p:cNvSpPr>
            <p:nvPr/>
          </p:nvSpPr>
          <p:spPr bwMode="auto">
            <a:xfrm>
              <a:off x="6688138" y="2047875"/>
              <a:ext cx="20638" cy="34925"/>
            </a:xfrm>
            <a:custGeom>
              <a:avLst/>
              <a:gdLst>
                <a:gd name="T0" fmla="*/ 0 w 13"/>
                <a:gd name="T1" fmla="*/ 22 h 22"/>
                <a:gd name="T2" fmla="*/ 13 w 13"/>
                <a:gd name="T3" fmla="*/ 16 h 22"/>
                <a:gd name="T4" fmla="*/ 13 w 13"/>
                <a:gd name="T5" fmla="*/ 16 h 22"/>
                <a:gd name="T6" fmla="*/ 13 w 13"/>
                <a:gd name="T7" fmla="*/ 14 h 22"/>
                <a:gd name="T8" fmla="*/ 13 w 13"/>
                <a:gd name="T9" fmla="*/ 2 h 22"/>
                <a:gd name="T10" fmla="*/ 13 w 13"/>
                <a:gd name="T11" fmla="*/ 2 h 22"/>
                <a:gd name="T12" fmla="*/ 13 w 13"/>
                <a:gd name="T13" fmla="*/ 0 h 22"/>
                <a:gd name="T14" fmla="*/ 7 w 1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2">
                  <a:moveTo>
                    <a:pt x="0" y="22"/>
                  </a:moveTo>
                  <a:lnTo>
                    <a:pt x="13" y="16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7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3" name="Freeform 63"/>
            <p:cNvSpPr>
              <a:spLocks/>
            </p:cNvSpPr>
            <p:nvPr/>
          </p:nvSpPr>
          <p:spPr bwMode="auto">
            <a:xfrm>
              <a:off x="6592888" y="2151063"/>
              <a:ext cx="23813" cy="11113"/>
            </a:xfrm>
            <a:custGeom>
              <a:avLst/>
              <a:gdLst>
                <a:gd name="T0" fmla="*/ 0 w 15"/>
                <a:gd name="T1" fmla="*/ 0 h 7"/>
                <a:gd name="T2" fmla="*/ 0 w 15"/>
                <a:gd name="T3" fmla="*/ 6 h 7"/>
                <a:gd name="T4" fmla="*/ 0 w 15"/>
                <a:gd name="T5" fmla="*/ 6 h 7"/>
                <a:gd name="T6" fmla="*/ 0 w 15"/>
                <a:gd name="T7" fmla="*/ 7 h 7"/>
                <a:gd name="T8" fmla="*/ 2 w 15"/>
                <a:gd name="T9" fmla="*/ 7 h 7"/>
                <a:gd name="T10" fmla="*/ 13 w 15"/>
                <a:gd name="T11" fmla="*/ 7 h 7"/>
                <a:gd name="T12" fmla="*/ 13 w 15"/>
                <a:gd name="T13" fmla="*/ 7 h 7"/>
                <a:gd name="T14" fmla="*/ 15 w 15"/>
                <a:gd name="T15" fmla="*/ 7 h 7"/>
                <a:gd name="T16" fmla="*/ 15 w 15"/>
                <a:gd name="T17" fmla="*/ 6 h 7"/>
                <a:gd name="T18" fmla="*/ 15 w 15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4" name="Freeform 64"/>
            <p:cNvSpPr>
              <a:spLocks/>
            </p:cNvSpPr>
            <p:nvPr/>
          </p:nvSpPr>
          <p:spPr bwMode="auto">
            <a:xfrm>
              <a:off x="6659563" y="2151063"/>
              <a:ext cx="22225" cy="11113"/>
            </a:xfrm>
            <a:custGeom>
              <a:avLst/>
              <a:gdLst>
                <a:gd name="T0" fmla="*/ 0 w 14"/>
                <a:gd name="T1" fmla="*/ 0 h 7"/>
                <a:gd name="T2" fmla="*/ 0 w 14"/>
                <a:gd name="T3" fmla="*/ 6 h 7"/>
                <a:gd name="T4" fmla="*/ 0 w 14"/>
                <a:gd name="T5" fmla="*/ 6 h 7"/>
                <a:gd name="T6" fmla="*/ 0 w 14"/>
                <a:gd name="T7" fmla="*/ 7 h 7"/>
                <a:gd name="T8" fmla="*/ 2 w 14"/>
                <a:gd name="T9" fmla="*/ 7 h 7"/>
                <a:gd name="T10" fmla="*/ 13 w 14"/>
                <a:gd name="T11" fmla="*/ 7 h 7"/>
                <a:gd name="T12" fmla="*/ 13 w 14"/>
                <a:gd name="T13" fmla="*/ 7 h 7"/>
                <a:gd name="T14" fmla="*/ 14 w 14"/>
                <a:gd name="T15" fmla="*/ 7 h 7"/>
                <a:gd name="T16" fmla="*/ 14 w 14"/>
                <a:gd name="T17" fmla="*/ 6 h 7"/>
                <a:gd name="T18" fmla="*/ 14 w 14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5" name="Freeform 65"/>
            <p:cNvSpPr>
              <a:spLocks/>
            </p:cNvSpPr>
            <p:nvPr/>
          </p:nvSpPr>
          <p:spPr bwMode="auto">
            <a:xfrm>
              <a:off x="6545263" y="2005013"/>
              <a:ext cx="142875" cy="134938"/>
            </a:xfrm>
            <a:custGeom>
              <a:avLst/>
              <a:gdLst>
                <a:gd name="T0" fmla="*/ 90 w 90"/>
                <a:gd name="T1" fmla="*/ 9 h 85"/>
                <a:gd name="T2" fmla="*/ 90 w 90"/>
                <a:gd name="T3" fmla="*/ 0 h 85"/>
                <a:gd name="T4" fmla="*/ 27 w 90"/>
                <a:gd name="T5" fmla="*/ 0 h 85"/>
                <a:gd name="T6" fmla="*/ 0 w 90"/>
                <a:gd name="T7" fmla="*/ 27 h 85"/>
                <a:gd name="T8" fmla="*/ 0 w 90"/>
                <a:gd name="T9" fmla="*/ 85 h 85"/>
                <a:gd name="T10" fmla="*/ 14 w 90"/>
                <a:gd name="T11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85">
                  <a:moveTo>
                    <a:pt x="90" y="9"/>
                  </a:moveTo>
                  <a:lnTo>
                    <a:pt x="90" y="0"/>
                  </a:lnTo>
                  <a:lnTo>
                    <a:pt x="27" y="0"/>
                  </a:lnTo>
                  <a:lnTo>
                    <a:pt x="0" y="27"/>
                  </a:lnTo>
                  <a:lnTo>
                    <a:pt x="0" y="85"/>
                  </a:lnTo>
                  <a:lnTo>
                    <a:pt x="14" y="8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6" name="Freeform 66"/>
            <p:cNvSpPr>
              <a:spLocks/>
            </p:cNvSpPr>
            <p:nvPr/>
          </p:nvSpPr>
          <p:spPr bwMode="auto">
            <a:xfrm>
              <a:off x="6556375" y="2151063"/>
              <a:ext cx="17463" cy="11113"/>
            </a:xfrm>
            <a:custGeom>
              <a:avLst/>
              <a:gdLst>
                <a:gd name="T0" fmla="*/ 0 w 11"/>
                <a:gd name="T1" fmla="*/ 0 h 7"/>
                <a:gd name="T2" fmla="*/ 0 w 11"/>
                <a:gd name="T3" fmla="*/ 6 h 7"/>
                <a:gd name="T4" fmla="*/ 0 w 11"/>
                <a:gd name="T5" fmla="*/ 6 h 7"/>
                <a:gd name="T6" fmla="*/ 0 w 11"/>
                <a:gd name="T7" fmla="*/ 7 h 7"/>
                <a:gd name="T8" fmla="*/ 2 w 11"/>
                <a:gd name="T9" fmla="*/ 7 h 7"/>
                <a:gd name="T10" fmla="*/ 9 w 11"/>
                <a:gd name="T11" fmla="*/ 7 h 7"/>
                <a:gd name="T12" fmla="*/ 9 w 11"/>
                <a:gd name="T13" fmla="*/ 7 h 7"/>
                <a:gd name="T14" fmla="*/ 11 w 11"/>
                <a:gd name="T15" fmla="*/ 7 h 7"/>
                <a:gd name="T16" fmla="*/ 11 w 11"/>
                <a:gd name="T17" fmla="*/ 6 h 7"/>
                <a:gd name="T18" fmla="*/ 11 w 11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1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7" name="Freeform 67"/>
            <p:cNvSpPr>
              <a:spLocks/>
            </p:cNvSpPr>
            <p:nvPr/>
          </p:nvSpPr>
          <p:spPr bwMode="auto">
            <a:xfrm>
              <a:off x="6550025" y="2139950"/>
              <a:ext cx="23813" cy="11113"/>
            </a:xfrm>
            <a:custGeom>
              <a:avLst/>
              <a:gdLst>
                <a:gd name="T0" fmla="*/ 15 w 15"/>
                <a:gd name="T1" fmla="*/ 7 h 7"/>
                <a:gd name="T2" fmla="*/ 0 w 15"/>
                <a:gd name="T3" fmla="*/ 7 h 7"/>
                <a:gd name="T4" fmla="*/ 0 w 15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7">
                  <a:moveTo>
                    <a:pt x="15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8" name="Line 68"/>
            <p:cNvSpPr>
              <a:spLocks noChangeShapeType="1"/>
            </p:cNvSpPr>
            <p:nvPr/>
          </p:nvSpPr>
          <p:spPr bwMode="auto">
            <a:xfrm>
              <a:off x="6588125" y="2008188"/>
              <a:ext cx="0" cy="11113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9" name="Freeform 69"/>
            <p:cNvSpPr>
              <a:spLocks/>
            </p:cNvSpPr>
            <p:nvPr/>
          </p:nvSpPr>
          <p:spPr bwMode="auto">
            <a:xfrm>
              <a:off x="5969000" y="2082800"/>
              <a:ext cx="71438" cy="14288"/>
            </a:xfrm>
            <a:custGeom>
              <a:avLst/>
              <a:gdLst>
                <a:gd name="T0" fmla="*/ 0 w 45"/>
                <a:gd name="T1" fmla="*/ 9 h 9"/>
                <a:gd name="T2" fmla="*/ 0 w 45"/>
                <a:gd name="T3" fmla="*/ 9 h 9"/>
                <a:gd name="T4" fmla="*/ 29 w 45"/>
                <a:gd name="T5" fmla="*/ 9 h 9"/>
                <a:gd name="T6" fmla="*/ 29 w 45"/>
                <a:gd name="T7" fmla="*/ 9 h 9"/>
                <a:gd name="T8" fmla="*/ 36 w 45"/>
                <a:gd name="T9" fmla="*/ 7 h 9"/>
                <a:gd name="T10" fmla="*/ 41 w 45"/>
                <a:gd name="T11" fmla="*/ 5 h 9"/>
                <a:gd name="T12" fmla="*/ 43 w 45"/>
                <a:gd name="T13" fmla="*/ 3 h 9"/>
                <a:gd name="T14" fmla="*/ 45 w 4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9">
                  <a:moveTo>
                    <a:pt x="0" y="9"/>
                  </a:moveTo>
                  <a:lnTo>
                    <a:pt x="0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36" y="7"/>
                  </a:lnTo>
                  <a:lnTo>
                    <a:pt x="41" y="5"/>
                  </a:lnTo>
                  <a:lnTo>
                    <a:pt x="43" y="3"/>
                  </a:lnTo>
                  <a:lnTo>
                    <a:pt x="45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0" name="Freeform 70"/>
            <p:cNvSpPr>
              <a:spLocks/>
            </p:cNvSpPr>
            <p:nvPr/>
          </p:nvSpPr>
          <p:spPr bwMode="auto">
            <a:xfrm>
              <a:off x="5969000" y="2136775"/>
              <a:ext cx="168275" cy="17463"/>
            </a:xfrm>
            <a:custGeom>
              <a:avLst/>
              <a:gdLst>
                <a:gd name="T0" fmla="*/ 0 w 106"/>
                <a:gd name="T1" fmla="*/ 0 h 11"/>
                <a:gd name="T2" fmla="*/ 34 w 106"/>
                <a:gd name="T3" fmla="*/ 0 h 11"/>
                <a:gd name="T4" fmla="*/ 34 w 106"/>
                <a:gd name="T5" fmla="*/ 0 h 11"/>
                <a:gd name="T6" fmla="*/ 38 w 106"/>
                <a:gd name="T7" fmla="*/ 5 h 11"/>
                <a:gd name="T8" fmla="*/ 45 w 106"/>
                <a:gd name="T9" fmla="*/ 7 h 11"/>
                <a:gd name="T10" fmla="*/ 50 w 106"/>
                <a:gd name="T11" fmla="*/ 9 h 11"/>
                <a:gd name="T12" fmla="*/ 56 w 106"/>
                <a:gd name="T13" fmla="*/ 11 h 11"/>
                <a:gd name="T14" fmla="*/ 56 w 106"/>
                <a:gd name="T15" fmla="*/ 11 h 11"/>
                <a:gd name="T16" fmla="*/ 61 w 106"/>
                <a:gd name="T17" fmla="*/ 9 h 11"/>
                <a:gd name="T18" fmla="*/ 66 w 106"/>
                <a:gd name="T19" fmla="*/ 7 h 11"/>
                <a:gd name="T20" fmla="*/ 75 w 106"/>
                <a:gd name="T21" fmla="*/ 0 h 11"/>
                <a:gd name="T22" fmla="*/ 75 w 106"/>
                <a:gd name="T23" fmla="*/ 0 h 11"/>
                <a:gd name="T24" fmla="*/ 106 w 106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11">
                  <a:moveTo>
                    <a:pt x="0" y="0"/>
                  </a:moveTo>
                  <a:lnTo>
                    <a:pt x="34" y="0"/>
                  </a:lnTo>
                  <a:lnTo>
                    <a:pt x="34" y="0"/>
                  </a:lnTo>
                  <a:lnTo>
                    <a:pt x="38" y="5"/>
                  </a:lnTo>
                  <a:lnTo>
                    <a:pt x="45" y="7"/>
                  </a:lnTo>
                  <a:lnTo>
                    <a:pt x="50" y="9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61" y="9"/>
                  </a:lnTo>
                  <a:lnTo>
                    <a:pt x="66" y="7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106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1" name="Line 71"/>
            <p:cNvSpPr>
              <a:spLocks noChangeShapeType="1"/>
            </p:cNvSpPr>
            <p:nvPr/>
          </p:nvSpPr>
          <p:spPr bwMode="auto">
            <a:xfrm>
              <a:off x="6016625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2" name="Line 72"/>
            <p:cNvSpPr>
              <a:spLocks noChangeShapeType="1"/>
            </p:cNvSpPr>
            <p:nvPr/>
          </p:nvSpPr>
          <p:spPr bwMode="auto">
            <a:xfrm>
              <a:off x="6005513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3" name="Freeform 73"/>
            <p:cNvSpPr>
              <a:spLocks/>
            </p:cNvSpPr>
            <p:nvPr/>
          </p:nvSpPr>
          <p:spPr bwMode="auto">
            <a:xfrm>
              <a:off x="6030913" y="2058988"/>
              <a:ext cx="46038" cy="23813"/>
            </a:xfrm>
            <a:custGeom>
              <a:avLst/>
              <a:gdLst>
                <a:gd name="T0" fmla="*/ 22 w 29"/>
                <a:gd name="T1" fmla="*/ 15 h 15"/>
                <a:gd name="T2" fmla="*/ 8 w 29"/>
                <a:gd name="T3" fmla="*/ 15 h 15"/>
                <a:gd name="T4" fmla="*/ 8 w 29"/>
                <a:gd name="T5" fmla="*/ 15 h 15"/>
                <a:gd name="T6" fmla="*/ 6 w 29"/>
                <a:gd name="T7" fmla="*/ 15 h 15"/>
                <a:gd name="T8" fmla="*/ 2 w 29"/>
                <a:gd name="T9" fmla="*/ 13 h 15"/>
                <a:gd name="T10" fmla="*/ 0 w 29"/>
                <a:gd name="T11" fmla="*/ 9 h 15"/>
                <a:gd name="T12" fmla="*/ 0 w 29"/>
                <a:gd name="T13" fmla="*/ 7 h 15"/>
                <a:gd name="T14" fmla="*/ 0 w 29"/>
                <a:gd name="T15" fmla="*/ 7 h 15"/>
                <a:gd name="T16" fmla="*/ 0 w 29"/>
                <a:gd name="T17" fmla="*/ 4 h 15"/>
                <a:gd name="T18" fmla="*/ 2 w 29"/>
                <a:gd name="T19" fmla="*/ 2 h 15"/>
                <a:gd name="T20" fmla="*/ 6 w 29"/>
                <a:gd name="T21" fmla="*/ 0 h 15"/>
                <a:gd name="T22" fmla="*/ 8 w 29"/>
                <a:gd name="T23" fmla="*/ 0 h 15"/>
                <a:gd name="T24" fmla="*/ 22 w 29"/>
                <a:gd name="T25" fmla="*/ 0 h 15"/>
                <a:gd name="T26" fmla="*/ 22 w 29"/>
                <a:gd name="T27" fmla="*/ 0 h 15"/>
                <a:gd name="T28" fmla="*/ 26 w 29"/>
                <a:gd name="T29" fmla="*/ 0 h 15"/>
                <a:gd name="T30" fmla="*/ 27 w 29"/>
                <a:gd name="T31" fmla="*/ 2 h 15"/>
                <a:gd name="T32" fmla="*/ 29 w 29"/>
                <a:gd name="T33" fmla="*/ 4 h 15"/>
                <a:gd name="T34" fmla="*/ 29 w 29"/>
                <a:gd name="T35" fmla="*/ 7 h 15"/>
                <a:gd name="T36" fmla="*/ 29 w 29"/>
                <a:gd name="T37" fmla="*/ 7 h 15"/>
                <a:gd name="T38" fmla="*/ 29 w 29"/>
                <a:gd name="T39" fmla="*/ 9 h 15"/>
                <a:gd name="T40" fmla="*/ 27 w 29"/>
                <a:gd name="T41" fmla="*/ 13 h 15"/>
                <a:gd name="T42" fmla="*/ 26 w 29"/>
                <a:gd name="T43" fmla="*/ 15 h 15"/>
                <a:gd name="T44" fmla="*/ 22 w 29"/>
                <a:gd name="T45" fmla="*/ 15 h 15"/>
                <a:gd name="T46" fmla="*/ 22 w 29"/>
                <a:gd name="T4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15">
                  <a:moveTo>
                    <a:pt x="22" y="15"/>
                  </a:moveTo>
                  <a:lnTo>
                    <a:pt x="8" y="15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2" y="13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27" y="2"/>
                  </a:lnTo>
                  <a:lnTo>
                    <a:pt x="29" y="4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9"/>
                  </a:lnTo>
                  <a:lnTo>
                    <a:pt x="27" y="13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22" y="15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4" name="Freeform 74"/>
            <p:cNvSpPr>
              <a:spLocks/>
            </p:cNvSpPr>
            <p:nvPr/>
          </p:nvSpPr>
          <p:spPr bwMode="auto">
            <a:xfrm>
              <a:off x="6048375" y="2070100"/>
              <a:ext cx="14288" cy="0"/>
            </a:xfrm>
            <a:custGeom>
              <a:avLst/>
              <a:gdLst>
                <a:gd name="T0" fmla="*/ 0 w 9"/>
                <a:gd name="T1" fmla="*/ 0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0" y="0"/>
                  </a:lnTo>
                  <a:lnTo>
                    <a:pt x="9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5" name="Line 75"/>
            <p:cNvSpPr>
              <a:spLocks noChangeShapeType="1"/>
            </p:cNvSpPr>
            <p:nvPr/>
          </p:nvSpPr>
          <p:spPr bwMode="auto">
            <a:xfrm>
              <a:off x="6015038" y="2025650"/>
              <a:ext cx="79375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6" name="Freeform 76"/>
            <p:cNvSpPr>
              <a:spLocks/>
            </p:cNvSpPr>
            <p:nvPr/>
          </p:nvSpPr>
          <p:spPr bwMode="auto">
            <a:xfrm>
              <a:off x="6048375" y="2012950"/>
              <a:ext cx="11113" cy="46038"/>
            </a:xfrm>
            <a:custGeom>
              <a:avLst/>
              <a:gdLst>
                <a:gd name="T0" fmla="*/ 0 w 7"/>
                <a:gd name="T1" fmla="*/ 29 h 29"/>
                <a:gd name="T2" fmla="*/ 0 w 7"/>
                <a:gd name="T3" fmla="*/ 2 h 29"/>
                <a:gd name="T4" fmla="*/ 0 w 7"/>
                <a:gd name="T5" fmla="*/ 2 h 29"/>
                <a:gd name="T6" fmla="*/ 2 w 7"/>
                <a:gd name="T7" fmla="*/ 0 h 29"/>
                <a:gd name="T8" fmla="*/ 4 w 7"/>
                <a:gd name="T9" fmla="*/ 0 h 29"/>
                <a:gd name="T10" fmla="*/ 4 w 7"/>
                <a:gd name="T11" fmla="*/ 0 h 29"/>
                <a:gd name="T12" fmla="*/ 4 w 7"/>
                <a:gd name="T13" fmla="*/ 0 h 29"/>
                <a:gd name="T14" fmla="*/ 6 w 7"/>
                <a:gd name="T15" fmla="*/ 0 h 29"/>
                <a:gd name="T16" fmla="*/ 7 w 7"/>
                <a:gd name="T17" fmla="*/ 2 h 29"/>
                <a:gd name="T18" fmla="*/ 7 w 7"/>
                <a:gd name="T1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29">
                  <a:moveTo>
                    <a:pt x="0" y="29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2"/>
                  </a:lnTo>
                  <a:lnTo>
                    <a:pt x="7" y="2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7" name="Line 77"/>
            <p:cNvSpPr>
              <a:spLocks noChangeShapeType="1"/>
            </p:cNvSpPr>
            <p:nvPr/>
          </p:nvSpPr>
          <p:spPr bwMode="auto">
            <a:xfrm>
              <a:off x="6030913" y="2025650"/>
              <a:ext cx="12700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8" name="Line 78"/>
            <p:cNvSpPr>
              <a:spLocks noChangeShapeType="1"/>
            </p:cNvSpPr>
            <p:nvPr/>
          </p:nvSpPr>
          <p:spPr bwMode="auto">
            <a:xfrm flipH="1" flipV="1">
              <a:off x="6022975" y="2025650"/>
              <a:ext cx="14288" cy="36513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9" name="Line 79"/>
            <p:cNvSpPr>
              <a:spLocks noChangeShapeType="1"/>
            </p:cNvSpPr>
            <p:nvPr/>
          </p:nvSpPr>
          <p:spPr bwMode="auto">
            <a:xfrm flipH="1">
              <a:off x="6065838" y="2025650"/>
              <a:ext cx="11113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0" name="Line 80"/>
            <p:cNvSpPr>
              <a:spLocks noChangeShapeType="1"/>
            </p:cNvSpPr>
            <p:nvPr/>
          </p:nvSpPr>
          <p:spPr bwMode="auto">
            <a:xfrm flipV="1">
              <a:off x="6072188" y="2025650"/>
              <a:ext cx="14288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1" name="Freeform 81"/>
            <p:cNvSpPr>
              <a:spLocks/>
            </p:cNvSpPr>
            <p:nvPr/>
          </p:nvSpPr>
          <p:spPr bwMode="auto">
            <a:xfrm>
              <a:off x="6072188" y="2082800"/>
              <a:ext cx="68263" cy="14288"/>
            </a:xfrm>
            <a:custGeom>
              <a:avLst/>
              <a:gdLst>
                <a:gd name="T0" fmla="*/ 43 w 43"/>
                <a:gd name="T1" fmla="*/ 9 h 9"/>
                <a:gd name="T2" fmla="*/ 43 w 43"/>
                <a:gd name="T3" fmla="*/ 9 h 9"/>
                <a:gd name="T4" fmla="*/ 14 w 43"/>
                <a:gd name="T5" fmla="*/ 9 h 9"/>
                <a:gd name="T6" fmla="*/ 14 w 43"/>
                <a:gd name="T7" fmla="*/ 9 h 9"/>
                <a:gd name="T8" fmla="*/ 7 w 43"/>
                <a:gd name="T9" fmla="*/ 7 h 9"/>
                <a:gd name="T10" fmla="*/ 1 w 43"/>
                <a:gd name="T11" fmla="*/ 5 h 9"/>
                <a:gd name="T12" fmla="*/ 0 w 43"/>
                <a:gd name="T13" fmla="*/ 3 h 9"/>
                <a:gd name="T14" fmla="*/ 0 w 4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9">
                  <a:moveTo>
                    <a:pt x="43" y="9"/>
                  </a:moveTo>
                  <a:lnTo>
                    <a:pt x="43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7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2" name="Line 82"/>
            <p:cNvSpPr>
              <a:spLocks noChangeShapeType="1"/>
            </p:cNvSpPr>
            <p:nvPr/>
          </p:nvSpPr>
          <p:spPr bwMode="auto">
            <a:xfrm>
              <a:off x="6094413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3" name="Line 83"/>
            <p:cNvSpPr>
              <a:spLocks noChangeShapeType="1"/>
            </p:cNvSpPr>
            <p:nvPr/>
          </p:nvSpPr>
          <p:spPr bwMode="auto">
            <a:xfrm>
              <a:off x="6103938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4" name="Freeform 84"/>
            <p:cNvSpPr>
              <a:spLocks/>
            </p:cNvSpPr>
            <p:nvPr/>
          </p:nvSpPr>
          <p:spPr bwMode="auto">
            <a:xfrm>
              <a:off x="7399338" y="1820863"/>
              <a:ext cx="80963" cy="92075"/>
            </a:xfrm>
            <a:custGeom>
              <a:avLst/>
              <a:gdLst>
                <a:gd name="T0" fmla="*/ 0 w 51"/>
                <a:gd name="T1" fmla="*/ 29 h 58"/>
                <a:gd name="T2" fmla="*/ 0 w 51"/>
                <a:gd name="T3" fmla="*/ 29 h 58"/>
                <a:gd name="T4" fmla="*/ 0 w 51"/>
                <a:gd name="T5" fmla="*/ 29 h 58"/>
                <a:gd name="T6" fmla="*/ 0 w 51"/>
                <a:gd name="T7" fmla="*/ 22 h 58"/>
                <a:gd name="T8" fmla="*/ 2 w 51"/>
                <a:gd name="T9" fmla="*/ 17 h 58"/>
                <a:gd name="T10" fmla="*/ 4 w 51"/>
                <a:gd name="T11" fmla="*/ 13 h 58"/>
                <a:gd name="T12" fmla="*/ 7 w 51"/>
                <a:gd name="T13" fmla="*/ 8 h 58"/>
                <a:gd name="T14" fmla="*/ 11 w 51"/>
                <a:gd name="T15" fmla="*/ 4 h 58"/>
                <a:gd name="T16" fmla="*/ 16 w 51"/>
                <a:gd name="T17" fmla="*/ 2 h 58"/>
                <a:gd name="T18" fmla="*/ 22 w 51"/>
                <a:gd name="T19" fmla="*/ 0 h 58"/>
                <a:gd name="T20" fmla="*/ 29 w 51"/>
                <a:gd name="T21" fmla="*/ 0 h 58"/>
                <a:gd name="T22" fmla="*/ 29 w 51"/>
                <a:gd name="T23" fmla="*/ 0 h 58"/>
                <a:gd name="T24" fmla="*/ 36 w 51"/>
                <a:gd name="T25" fmla="*/ 0 h 58"/>
                <a:gd name="T26" fmla="*/ 42 w 51"/>
                <a:gd name="T27" fmla="*/ 2 h 58"/>
                <a:gd name="T28" fmla="*/ 47 w 51"/>
                <a:gd name="T29" fmla="*/ 4 h 58"/>
                <a:gd name="T30" fmla="*/ 51 w 51"/>
                <a:gd name="T31" fmla="*/ 8 h 58"/>
                <a:gd name="T32" fmla="*/ 43 w 51"/>
                <a:gd name="T33" fmla="*/ 17 h 58"/>
                <a:gd name="T34" fmla="*/ 43 w 51"/>
                <a:gd name="T35" fmla="*/ 17 h 58"/>
                <a:gd name="T36" fmla="*/ 36 w 51"/>
                <a:gd name="T37" fmla="*/ 13 h 58"/>
                <a:gd name="T38" fmla="*/ 29 w 51"/>
                <a:gd name="T39" fmla="*/ 11 h 58"/>
                <a:gd name="T40" fmla="*/ 29 w 51"/>
                <a:gd name="T41" fmla="*/ 11 h 58"/>
                <a:gd name="T42" fmla="*/ 22 w 51"/>
                <a:gd name="T43" fmla="*/ 13 h 58"/>
                <a:gd name="T44" fmla="*/ 16 w 51"/>
                <a:gd name="T45" fmla="*/ 17 h 58"/>
                <a:gd name="T46" fmla="*/ 13 w 51"/>
                <a:gd name="T47" fmla="*/ 22 h 58"/>
                <a:gd name="T48" fmla="*/ 13 w 51"/>
                <a:gd name="T49" fmla="*/ 29 h 58"/>
                <a:gd name="T50" fmla="*/ 13 w 51"/>
                <a:gd name="T51" fmla="*/ 29 h 58"/>
                <a:gd name="T52" fmla="*/ 13 w 51"/>
                <a:gd name="T53" fmla="*/ 29 h 58"/>
                <a:gd name="T54" fmla="*/ 13 w 51"/>
                <a:gd name="T55" fmla="*/ 35 h 58"/>
                <a:gd name="T56" fmla="*/ 16 w 51"/>
                <a:gd name="T57" fmla="*/ 42 h 58"/>
                <a:gd name="T58" fmla="*/ 22 w 51"/>
                <a:gd name="T59" fmla="*/ 45 h 58"/>
                <a:gd name="T60" fmla="*/ 29 w 51"/>
                <a:gd name="T61" fmla="*/ 45 h 58"/>
                <a:gd name="T62" fmla="*/ 29 w 51"/>
                <a:gd name="T63" fmla="*/ 45 h 58"/>
                <a:gd name="T64" fmla="*/ 36 w 51"/>
                <a:gd name="T65" fmla="*/ 44 h 58"/>
                <a:gd name="T66" fmla="*/ 43 w 51"/>
                <a:gd name="T67" fmla="*/ 40 h 58"/>
                <a:gd name="T68" fmla="*/ 51 w 51"/>
                <a:gd name="T69" fmla="*/ 47 h 58"/>
                <a:gd name="T70" fmla="*/ 51 w 51"/>
                <a:gd name="T71" fmla="*/ 47 h 58"/>
                <a:gd name="T72" fmla="*/ 47 w 51"/>
                <a:gd name="T73" fmla="*/ 53 h 58"/>
                <a:gd name="T74" fmla="*/ 42 w 51"/>
                <a:gd name="T75" fmla="*/ 55 h 58"/>
                <a:gd name="T76" fmla="*/ 36 w 51"/>
                <a:gd name="T77" fmla="*/ 56 h 58"/>
                <a:gd name="T78" fmla="*/ 27 w 51"/>
                <a:gd name="T79" fmla="*/ 58 h 58"/>
                <a:gd name="T80" fmla="*/ 27 w 51"/>
                <a:gd name="T81" fmla="*/ 58 h 58"/>
                <a:gd name="T82" fmla="*/ 22 w 51"/>
                <a:gd name="T83" fmla="*/ 56 h 58"/>
                <a:gd name="T84" fmla="*/ 16 w 51"/>
                <a:gd name="T85" fmla="*/ 56 h 58"/>
                <a:gd name="T86" fmla="*/ 11 w 51"/>
                <a:gd name="T87" fmla="*/ 53 h 58"/>
                <a:gd name="T88" fmla="*/ 7 w 51"/>
                <a:gd name="T89" fmla="*/ 49 h 58"/>
                <a:gd name="T90" fmla="*/ 4 w 51"/>
                <a:gd name="T91" fmla="*/ 45 h 58"/>
                <a:gd name="T92" fmla="*/ 2 w 51"/>
                <a:gd name="T93" fmla="*/ 40 h 58"/>
                <a:gd name="T94" fmla="*/ 0 w 51"/>
                <a:gd name="T95" fmla="*/ 35 h 58"/>
                <a:gd name="T96" fmla="*/ 0 w 51"/>
                <a:gd name="T97" fmla="*/ 29 h 58"/>
                <a:gd name="T98" fmla="*/ 0 w 51"/>
                <a:gd name="T9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" h="58">
                  <a:moveTo>
                    <a:pt x="0" y="29"/>
                  </a:moveTo>
                  <a:lnTo>
                    <a:pt x="0" y="29"/>
                  </a:lnTo>
                  <a:lnTo>
                    <a:pt x="0" y="29"/>
                  </a:lnTo>
                  <a:lnTo>
                    <a:pt x="0" y="22"/>
                  </a:lnTo>
                  <a:lnTo>
                    <a:pt x="2" y="17"/>
                  </a:lnTo>
                  <a:lnTo>
                    <a:pt x="4" y="13"/>
                  </a:lnTo>
                  <a:lnTo>
                    <a:pt x="7" y="8"/>
                  </a:lnTo>
                  <a:lnTo>
                    <a:pt x="11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47" y="4"/>
                  </a:lnTo>
                  <a:lnTo>
                    <a:pt x="51" y="8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36" y="13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2" y="13"/>
                  </a:lnTo>
                  <a:lnTo>
                    <a:pt x="16" y="17"/>
                  </a:lnTo>
                  <a:lnTo>
                    <a:pt x="13" y="22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6" y="42"/>
                  </a:lnTo>
                  <a:lnTo>
                    <a:pt x="22" y="45"/>
                  </a:lnTo>
                  <a:lnTo>
                    <a:pt x="29" y="45"/>
                  </a:lnTo>
                  <a:lnTo>
                    <a:pt x="29" y="45"/>
                  </a:lnTo>
                  <a:lnTo>
                    <a:pt x="36" y="44"/>
                  </a:lnTo>
                  <a:lnTo>
                    <a:pt x="43" y="40"/>
                  </a:lnTo>
                  <a:lnTo>
                    <a:pt x="51" y="47"/>
                  </a:lnTo>
                  <a:lnTo>
                    <a:pt x="51" y="47"/>
                  </a:lnTo>
                  <a:lnTo>
                    <a:pt x="47" y="53"/>
                  </a:lnTo>
                  <a:lnTo>
                    <a:pt x="42" y="55"/>
                  </a:lnTo>
                  <a:lnTo>
                    <a:pt x="36" y="56"/>
                  </a:lnTo>
                  <a:lnTo>
                    <a:pt x="27" y="58"/>
                  </a:lnTo>
                  <a:lnTo>
                    <a:pt x="27" y="58"/>
                  </a:lnTo>
                  <a:lnTo>
                    <a:pt x="22" y="56"/>
                  </a:lnTo>
                  <a:lnTo>
                    <a:pt x="16" y="56"/>
                  </a:lnTo>
                  <a:lnTo>
                    <a:pt x="11" y="53"/>
                  </a:lnTo>
                  <a:lnTo>
                    <a:pt x="7" y="49"/>
                  </a:lnTo>
                  <a:lnTo>
                    <a:pt x="4" y="45"/>
                  </a:lnTo>
                  <a:lnTo>
                    <a:pt x="2" y="40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5" name="Freeform 85"/>
            <p:cNvSpPr>
              <a:spLocks noEditPoints="1"/>
            </p:cNvSpPr>
            <p:nvPr/>
          </p:nvSpPr>
          <p:spPr bwMode="auto">
            <a:xfrm>
              <a:off x="7488238" y="1841500"/>
              <a:ext cx="74613" cy="71438"/>
            </a:xfrm>
            <a:custGeom>
              <a:avLst/>
              <a:gdLst>
                <a:gd name="T0" fmla="*/ 0 w 47"/>
                <a:gd name="T1" fmla="*/ 22 h 45"/>
                <a:gd name="T2" fmla="*/ 0 w 47"/>
                <a:gd name="T3" fmla="*/ 22 h 45"/>
                <a:gd name="T4" fmla="*/ 0 w 47"/>
                <a:gd name="T5" fmla="*/ 22 h 45"/>
                <a:gd name="T6" fmla="*/ 2 w 47"/>
                <a:gd name="T7" fmla="*/ 14 h 45"/>
                <a:gd name="T8" fmla="*/ 7 w 47"/>
                <a:gd name="T9" fmla="*/ 7 h 45"/>
                <a:gd name="T10" fmla="*/ 14 w 47"/>
                <a:gd name="T11" fmla="*/ 2 h 45"/>
                <a:gd name="T12" fmla="*/ 23 w 47"/>
                <a:gd name="T13" fmla="*/ 0 h 45"/>
                <a:gd name="T14" fmla="*/ 23 w 47"/>
                <a:gd name="T15" fmla="*/ 0 h 45"/>
                <a:gd name="T16" fmla="*/ 33 w 47"/>
                <a:gd name="T17" fmla="*/ 2 h 45"/>
                <a:gd name="T18" fmla="*/ 42 w 47"/>
                <a:gd name="T19" fmla="*/ 7 h 45"/>
                <a:gd name="T20" fmla="*/ 45 w 47"/>
                <a:gd name="T21" fmla="*/ 13 h 45"/>
                <a:gd name="T22" fmla="*/ 47 w 47"/>
                <a:gd name="T23" fmla="*/ 22 h 45"/>
                <a:gd name="T24" fmla="*/ 47 w 47"/>
                <a:gd name="T25" fmla="*/ 22 h 45"/>
                <a:gd name="T26" fmla="*/ 47 w 47"/>
                <a:gd name="T27" fmla="*/ 22 h 45"/>
                <a:gd name="T28" fmla="*/ 45 w 47"/>
                <a:gd name="T29" fmla="*/ 31 h 45"/>
                <a:gd name="T30" fmla="*/ 40 w 47"/>
                <a:gd name="T31" fmla="*/ 38 h 45"/>
                <a:gd name="T32" fmla="*/ 33 w 47"/>
                <a:gd name="T33" fmla="*/ 43 h 45"/>
                <a:gd name="T34" fmla="*/ 23 w 47"/>
                <a:gd name="T35" fmla="*/ 45 h 45"/>
                <a:gd name="T36" fmla="*/ 23 w 47"/>
                <a:gd name="T37" fmla="*/ 45 h 45"/>
                <a:gd name="T38" fmla="*/ 14 w 47"/>
                <a:gd name="T39" fmla="*/ 43 h 45"/>
                <a:gd name="T40" fmla="*/ 7 w 47"/>
                <a:gd name="T41" fmla="*/ 38 h 45"/>
                <a:gd name="T42" fmla="*/ 2 w 47"/>
                <a:gd name="T43" fmla="*/ 31 h 45"/>
                <a:gd name="T44" fmla="*/ 0 w 47"/>
                <a:gd name="T45" fmla="*/ 22 h 45"/>
                <a:gd name="T46" fmla="*/ 0 w 47"/>
                <a:gd name="T47" fmla="*/ 22 h 45"/>
                <a:gd name="T48" fmla="*/ 36 w 47"/>
                <a:gd name="T49" fmla="*/ 22 h 45"/>
                <a:gd name="T50" fmla="*/ 36 w 47"/>
                <a:gd name="T51" fmla="*/ 22 h 45"/>
                <a:gd name="T52" fmla="*/ 36 w 47"/>
                <a:gd name="T53" fmla="*/ 22 h 45"/>
                <a:gd name="T54" fmla="*/ 34 w 47"/>
                <a:gd name="T55" fmla="*/ 18 h 45"/>
                <a:gd name="T56" fmla="*/ 33 w 47"/>
                <a:gd name="T57" fmla="*/ 14 h 45"/>
                <a:gd name="T58" fmla="*/ 29 w 47"/>
                <a:gd name="T59" fmla="*/ 11 h 45"/>
                <a:gd name="T60" fmla="*/ 23 w 47"/>
                <a:gd name="T61" fmla="*/ 11 h 45"/>
                <a:gd name="T62" fmla="*/ 23 w 47"/>
                <a:gd name="T63" fmla="*/ 11 h 45"/>
                <a:gd name="T64" fmla="*/ 20 w 47"/>
                <a:gd name="T65" fmla="*/ 11 h 45"/>
                <a:gd name="T66" fmla="*/ 16 w 47"/>
                <a:gd name="T67" fmla="*/ 14 h 45"/>
                <a:gd name="T68" fmla="*/ 13 w 47"/>
                <a:gd name="T69" fmla="*/ 18 h 45"/>
                <a:gd name="T70" fmla="*/ 13 w 47"/>
                <a:gd name="T71" fmla="*/ 22 h 45"/>
                <a:gd name="T72" fmla="*/ 13 w 47"/>
                <a:gd name="T73" fmla="*/ 22 h 45"/>
                <a:gd name="T74" fmla="*/ 13 w 47"/>
                <a:gd name="T75" fmla="*/ 22 h 45"/>
                <a:gd name="T76" fmla="*/ 14 w 47"/>
                <a:gd name="T77" fmla="*/ 27 h 45"/>
                <a:gd name="T78" fmla="*/ 16 w 47"/>
                <a:gd name="T79" fmla="*/ 31 h 45"/>
                <a:gd name="T80" fmla="*/ 20 w 47"/>
                <a:gd name="T81" fmla="*/ 32 h 45"/>
                <a:gd name="T82" fmla="*/ 23 w 47"/>
                <a:gd name="T83" fmla="*/ 34 h 45"/>
                <a:gd name="T84" fmla="*/ 23 w 47"/>
                <a:gd name="T85" fmla="*/ 34 h 45"/>
                <a:gd name="T86" fmla="*/ 29 w 47"/>
                <a:gd name="T87" fmla="*/ 32 h 45"/>
                <a:gd name="T88" fmla="*/ 33 w 47"/>
                <a:gd name="T89" fmla="*/ 31 h 45"/>
                <a:gd name="T90" fmla="*/ 34 w 47"/>
                <a:gd name="T91" fmla="*/ 27 h 45"/>
                <a:gd name="T92" fmla="*/ 36 w 47"/>
                <a:gd name="T93" fmla="*/ 22 h 45"/>
                <a:gd name="T94" fmla="*/ 36 w 47"/>
                <a:gd name="T9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7" y="7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2" y="7"/>
                  </a:lnTo>
                  <a:lnTo>
                    <a:pt x="45" y="13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5" y="31"/>
                  </a:lnTo>
                  <a:lnTo>
                    <a:pt x="40" y="38"/>
                  </a:lnTo>
                  <a:lnTo>
                    <a:pt x="33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7" y="38"/>
                  </a:lnTo>
                  <a:lnTo>
                    <a:pt x="2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6" y="22"/>
                  </a:moveTo>
                  <a:lnTo>
                    <a:pt x="36" y="22"/>
                  </a:lnTo>
                  <a:lnTo>
                    <a:pt x="36" y="22"/>
                  </a:lnTo>
                  <a:lnTo>
                    <a:pt x="34" y="18"/>
                  </a:lnTo>
                  <a:lnTo>
                    <a:pt x="33" y="14"/>
                  </a:lnTo>
                  <a:lnTo>
                    <a:pt x="29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16" y="14"/>
                  </a:lnTo>
                  <a:lnTo>
                    <a:pt x="13" y="18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4" y="27"/>
                  </a:lnTo>
                  <a:lnTo>
                    <a:pt x="16" y="31"/>
                  </a:lnTo>
                  <a:lnTo>
                    <a:pt x="20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9" y="32"/>
                  </a:lnTo>
                  <a:lnTo>
                    <a:pt x="33" y="31"/>
                  </a:lnTo>
                  <a:lnTo>
                    <a:pt x="34" y="27"/>
                  </a:lnTo>
                  <a:lnTo>
                    <a:pt x="36" y="22"/>
                  </a:lnTo>
                  <a:lnTo>
                    <a:pt x="36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6" name="Freeform 86"/>
            <p:cNvSpPr>
              <a:spLocks/>
            </p:cNvSpPr>
            <p:nvPr/>
          </p:nvSpPr>
          <p:spPr bwMode="auto">
            <a:xfrm>
              <a:off x="7577138" y="1841500"/>
              <a:ext cx="63500" cy="68263"/>
            </a:xfrm>
            <a:custGeom>
              <a:avLst/>
              <a:gdLst>
                <a:gd name="T0" fmla="*/ 0 w 40"/>
                <a:gd name="T1" fmla="*/ 0 h 43"/>
                <a:gd name="T2" fmla="*/ 13 w 40"/>
                <a:gd name="T3" fmla="*/ 0 h 43"/>
                <a:gd name="T4" fmla="*/ 13 w 40"/>
                <a:gd name="T5" fmla="*/ 7 h 43"/>
                <a:gd name="T6" fmla="*/ 13 w 40"/>
                <a:gd name="T7" fmla="*/ 7 h 43"/>
                <a:gd name="T8" fmla="*/ 18 w 40"/>
                <a:gd name="T9" fmla="*/ 2 h 43"/>
                <a:gd name="T10" fmla="*/ 20 w 40"/>
                <a:gd name="T11" fmla="*/ 0 h 43"/>
                <a:gd name="T12" fmla="*/ 25 w 40"/>
                <a:gd name="T13" fmla="*/ 0 h 43"/>
                <a:gd name="T14" fmla="*/ 25 w 40"/>
                <a:gd name="T15" fmla="*/ 0 h 43"/>
                <a:gd name="T16" fmla="*/ 31 w 40"/>
                <a:gd name="T17" fmla="*/ 2 h 43"/>
                <a:gd name="T18" fmla="*/ 36 w 40"/>
                <a:gd name="T19" fmla="*/ 4 h 43"/>
                <a:gd name="T20" fmla="*/ 38 w 40"/>
                <a:gd name="T21" fmla="*/ 9 h 43"/>
                <a:gd name="T22" fmla="*/ 40 w 40"/>
                <a:gd name="T23" fmla="*/ 16 h 43"/>
                <a:gd name="T24" fmla="*/ 40 w 40"/>
                <a:gd name="T25" fmla="*/ 43 h 43"/>
                <a:gd name="T26" fmla="*/ 27 w 40"/>
                <a:gd name="T27" fmla="*/ 43 h 43"/>
                <a:gd name="T28" fmla="*/ 27 w 40"/>
                <a:gd name="T29" fmla="*/ 20 h 43"/>
                <a:gd name="T30" fmla="*/ 27 w 40"/>
                <a:gd name="T31" fmla="*/ 20 h 43"/>
                <a:gd name="T32" fmla="*/ 27 w 40"/>
                <a:gd name="T33" fmla="*/ 16 h 43"/>
                <a:gd name="T34" fmla="*/ 25 w 40"/>
                <a:gd name="T35" fmla="*/ 13 h 43"/>
                <a:gd name="T36" fmla="*/ 23 w 40"/>
                <a:gd name="T37" fmla="*/ 11 h 43"/>
                <a:gd name="T38" fmla="*/ 20 w 40"/>
                <a:gd name="T39" fmla="*/ 11 h 43"/>
                <a:gd name="T40" fmla="*/ 20 w 40"/>
                <a:gd name="T41" fmla="*/ 11 h 43"/>
                <a:gd name="T42" fmla="*/ 16 w 40"/>
                <a:gd name="T43" fmla="*/ 11 h 43"/>
                <a:gd name="T44" fmla="*/ 14 w 40"/>
                <a:gd name="T45" fmla="*/ 13 h 43"/>
                <a:gd name="T46" fmla="*/ 13 w 40"/>
                <a:gd name="T47" fmla="*/ 16 h 43"/>
                <a:gd name="T48" fmla="*/ 13 w 40"/>
                <a:gd name="T49" fmla="*/ 20 h 43"/>
                <a:gd name="T50" fmla="*/ 13 w 40"/>
                <a:gd name="T51" fmla="*/ 43 h 43"/>
                <a:gd name="T52" fmla="*/ 0 w 40"/>
                <a:gd name="T53" fmla="*/ 43 h 43"/>
                <a:gd name="T54" fmla="*/ 0 w 40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43">
                  <a:moveTo>
                    <a:pt x="0" y="0"/>
                  </a:moveTo>
                  <a:lnTo>
                    <a:pt x="13" y="0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1" y="2"/>
                  </a:lnTo>
                  <a:lnTo>
                    <a:pt x="36" y="4"/>
                  </a:lnTo>
                  <a:lnTo>
                    <a:pt x="38" y="9"/>
                  </a:lnTo>
                  <a:lnTo>
                    <a:pt x="40" y="16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16"/>
                  </a:lnTo>
                  <a:lnTo>
                    <a:pt x="25" y="13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6" y="11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3" y="20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7" name="Freeform 87"/>
            <p:cNvSpPr>
              <a:spLocks/>
            </p:cNvSpPr>
            <p:nvPr/>
          </p:nvSpPr>
          <p:spPr bwMode="auto">
            <a:xfrm>
              <a:off x="7651750" y="1824038"/>
              <a:ext cx="42863" cy="88900"/>
            </a:xfrm>
            <a:custGeom>
              <a:avLst/>
              <a:gdLst>
                <a:gd name="T0" fmla="*/ 5 w 27"/>
                <a:gd name="T1" fmla="*/ 42 h 56"/>
                <a:gd name="T2" fmla="*/ 5 w 27"/>
                <a:gd name="T3" fmla="*/ 22 h 56"/>
                <a:gd name="T4" fmla="*/ 0 w 27"/>
                <a:gd name="T5" fmla="*/ 22 h 56"/>
                <a:gd name="T6" fmla="*/ 0 w 27"/>
                <a:gd name="T7" fmla="*/ 11 h 56"/>
                <a:gd name="T8" fmla="*/ 5 w 27"/>
                <a:gd name="T9" fmla="*/ 11 h 56"/>
                <a:gd name="T10" fmla="*/ 5 w 27"/>
                <a:gd name="T11" fmla="*/ 0 h 56"/>
                <a:gd name="T12" fmla="*/ 18 w 27"/>
                <a:gd name="T13" fmla="*/ 0 h 56"/>
                <a:gd name="T14" fmla="*/ 18 w 27"/>
                <a:gd name="T15" fmla="*/ 11 h 56"/>
                <a:gd name="T16" fmla="*/ 27 w 27"/>
                <a:gd name="T17" fmla="*/ 11 h 56"/>
                <a:gd name="T18" fmla="*/ 27 w 27"/>
                <a:gd name="T19" fmla="*/ 22 h 56"/>
                <a:gd name="T20" fmla="*/ 18 w 27"/>
                <a:gd name="T21" fmla="*/ 22 h 56"/>
                <a:gd name="T22" fmla="*/ 18 w 27"/>
                <a:gd name="T23" fmla="*/ 40 h 56"/>
                <a:gd name="T24" fmla="*/ 18 w 27"/>
                <a:gd name="T25" fmla="*/ 40 h 56"/>
                <a:gd name="T26" fmla="*/ 18 w 27"/>
                <a:gd name="T27" fmla="*/ 43 h 56"/>
                <a:gd name="T28" fmla="*/ 22 w 27"/>
                <a:gd name="T29" fmla="*/ 45 h 56"/>
                <a:gd name="T30" fmla="*/ 22 w 27"/>
                <a:gd name="T31" fmla="*/ 45 h 56"/>
                <a:gd name="T32" fmla="*/ 27 w 27"/>
                <a:gd name="T33" fmla="*/ 43 h 56"/>
                <a:gd name="T34" fmla="*/ 27 w 27"/>
                <a:gd name="T35" fmla="*/ 53 h 56"/>
                <a:gd name="T36" fmla="*/ 27 w 27"/>
                <a:gd name="T37" fmla="*/ 53 h 56"/>
                <a:gd name="T38" fmla="*/ 23 w 27"/>
                <a:gd name="T39" fmla="*/ 54 h 56"/>
                <a:gd name="T40" fmla="*/ 18 w 27"/>
                <a:gd name="T41" fmla="*/ 56 h 56"/>
                <a:gd name="T42" fmla="*/ 18 w 27"/>
                <a:gd name="T43" fmla="*/ 56 h 56"/>
                <a:gd name="T44" fmla="*/ 13 w 27"/>
                <a:gd name="T45" fmla="*/ 54 h 56"/>
                <a:gd name="T46" fmla="*/ 9 w 27"/>
                <a:gd name="T47" fmla="*/ 53 h 56"/>
                <a:gd name="T48" fmla="*/ 5 w 27"/>
                <a:gd name="T49" fmla="*/ 49 h 56"/>
                <a:gd name="T50" fmla="*/ 5 w 27"/>
                <a:gd name="T51" fmla="*/ 42 h 56"/>
                <a:gd name="T52" fmla="*/ 5 w 27"/>
                <a:gd name="T53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56">
                  <a:moveTo>
                    <a:pt x="5" y="42"/>
                  </a:moveTo>
                  <a:lnTo>
                    <a:pt x="5" y="22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lnTo>
                    <a:pt x="18" y="0"/>
                  </a:lnTo>
                  <a:lnTo>
                    <a:pt x="18" y="11"/>
                  </a:lnTo>
                  <a:lnTo>
                    <a:pt x="27" y="11"/>
                  </a:lnTo>
                  <a:lnTo>
                    <a:pt x="27" y="22"/>
                  </a:lnTo>
                  <a:lnTo>
                    <a:pt x="18" y="22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18" y="43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7" y="43"/>
                  </a:lnTo>
                  <a:lnTo>
                    <a:pt x="27" y="53"/>
                  </a:lnTo>
                  <a:lnTo>
                    <a:pt x="27" y="53"/>
                  </a:lnTo>
                  <a:lnTo>
                    <a:pt x="23" y="54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13" y="54"/>
                  </a:lnTo>
                  <a:lnTo>
                    <a:pt x="9" y="53"/>
                  </a:lnTo>
                  <a:lnTo>
                    <a:pt x="5" y="49"/>
                  </a:lnTo>
                  <a:lnTo>
                    <a:pt x="5" y="42"/>
                  </a:lnTo>
                  <a:lnTo>
                    <a:pt x="5" y="4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8" name="Freeform 88"/>
            <p:cNvSpPr>
              <a:spLocks/>
            </p:cNvSpPr>
            <p:nvPr/>
          </p:nvSpPr>
          <p:spPr bwMode="auto">
            <a:xfrm>
              <a:off x="7708900" y="1841500"/>
              <a:ext cx="42863" cy="68263"/>
            </a:xfrm>
            <a:custGeom>
              <a:avLst/>
              <a:gdLst>
                <a:gd name="T0" fmla="*/ 0 w 27"/>
                <a:gd name="T1" fmla="*/ 0 h 43"/>
                <a:gd name="T2" fmla="*/ 13 w 27"/>
                <a:gd name="T3" fmla="*/ 0 h 43"/>
                <a:gd name="T4" fmla="*/ 13 w 27"/>
                <a:gd name="T5" fmla="*/ 9 h 43"/>
                <a:gd name="T6" fmla="*/ 13 w 27"/>
                <a:gd name="T7" fmla="*/ 9 h 43"/>
                <a:gd name="T8" fmla="*/ 15 w 27"/>
                <a:gd name="T9" fmla="*/ 5 h 43"/>
                <a:gd name="T10" fmla="*/ 18 w 27"/>
                <a:gd name="T11" fmla="*/ 2 h 43"/>
                <a:gd name="T12" fmla="*/ 22 w 27"/>
                <a:gd name="T13" fmla="*/ 0 h 43"/>
                <a:gd name="T14" fmla="*/ 27 w 27"/>
                <a:gd name="T15" fmla="*/ 0 h 43"/>
                <a:gd name="T16" fmla="*/ 27 w 27"/>
                <a:gd name="T17" fmla="*/ 13 h 43"/>
                <a:gd name="T18" fmla="*/ 25 w 27"/>
                <a:gd name="T19" fmla="*/ 13 h 43"/>
                <a:gd name="T20" fmla="*/ 25 w 27"/>
                <a:gd name="T21" fmla="*/ 13 h 43"/>
                <a:gd name="T22" fmla="*/ 20 w 27"/>
                <a:gd name="T23" fmla="*/ 14 h 43"/>
                <a:gd name="T24" fmla="*/ 16 w 27"/>
                <a:gd name="T25" fmla="*/ 16 h 43"/>
                <a:gd name="T26" fmla="*/ 13 w 27"/>
                <a:gd name="T27" fmla="*/ 22 h 43"/>
                <a:gd name="T28" fmla="*/ 13 w 27"/>
                <a:gd name="T29" fmla="*/ 27 h 43"/>
                <a:gd name="T30" fmla="*/ 13 w 27"/>
                <a:gd name="T31" fmla="*/ 43 h 43"/>
                <a:gd name="T32" fmla="*/ 0 w 27"/>
                <a:gd name="T33" fmla="*/ 43 h 43"/>
                <a:gd name="T34" fmla="*/ 0 w 27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43">
                  <a:moveTo>
                    <a:pt x="0" y="0"/>
                  </a:moveTo>
                  <a:lnTo>
                    <a:pt x="13" y="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8" y="2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0" y="14"/>
                  </a:lnTo>
                  <a:lnTo>
                    <a:pt x="16" y="16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9" name="Freeform 89"/>
            <p:cNvSpPr>
              <a:spLocks noEditPoints="1"/>
            </p:cNvSpPr>
            <p:nvPr/>
          </p:nvSpPr>
          <p:spPr bwMode="auto">
            <a:xfrm>
              <a:off x="7762875" y="1817688"/>
              <a:ext cx="20638" cy="92075"/>
            </a:xfrm>
            <a:custGeom>
              <a:avLst/>
              <a:gdLst>
                <a:gd name="T0" fmla="*/ 0 w 13"/>
                <a:gd name="T1" fmla="*/ 0 h 58"/>
                <a:gd name="T2" fmla="*/ 13 w 13"/>
                <a:gd name="T3" fmla="*/ 0 h 58"/>
                <a:gd name="T4" fmla="*/ 13 w 13"/>
                <a:gd name="T5" fmla="*/ 11 h 58"/>
                <a:gd name="T6" fmla="*/ 0 w 13"/>
                <a:gd name="T7" fmla="*/ 11 h 58"/>
                <a:gd name="T8" fmla="*/ 0 w 13"/>
                <a:gd name="T9" fmla="*/ 0 h 58"/>
                <a:gd name="T10" fmla="*/ 0 w 13"/>
                <a:gd name="T11" fmla="*/ 15 h 58"/>
                <a:gd name="T12" fmla="*/ 13 w 13"/>
                <a:gd name="T13" fmla="*/ 15 h 58"/>
                <a:gd name="T14" fmla="*/ 13 w 13"/>
                <a:gd name="T15" fmla="*/ 58 h 58"/>
                <a:gd name="T16" fmla="*/ 0 w 13"/>
                <a:gd name="T17" fmla="*/ 58 h 58"/>
                <a:gd name="T18" fmla="*/ 0 w 13"/>
                <a:gd name="T19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58">
                  <a:moveTo>
                    <a:pt x="0" y="0"/>
                  </a:moveTo>
                  <a:lnTo>
                    <a:pt x="13" y="0"/>
                  </a:lnTo>
                  <a:lnTo>
                    <a:pt x="13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15"/>
                  </a:moveTo>
                  <a:lnTo>
                    <a:pt x="13" y="15"/>
                  </a:lnTo>
                  <a:lnTo>
                    <a:pt x="13" y="58"/>
                  </a:lnTo>
                  <a:lnTo>
                    <a:pt x="0" y="5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0" name="Freeform 90"/>
            <p:cNvSpPr>
              <a:spLocks noEditPoints="1"/>
            </p:cNvSpPr>
            <p:nvPr/>
          </p:nvSpPr>
          <p:spPr bwMode="auto">
            <a:xfrm>
              <a:off x="7800975" y="1817688"/>
              <a:ext cx="71438" cy="95250"/>
            </a:xfrm>
            <a:custGeom>
              <a:avLst/>
              <a:gdLst>
                <a:gd name="T0" fmla="*/ 13 w 45"/>
                <a:gd name="T1" fmla="*/ 53 h 60"/>
                <a:gd name="T2" fmla="*/ 13 w 45"/>
                <a:gd name="T3" fmla="*/ 58 h 60"/>
                <a:gd name="T4" fmla="*/ 0 w 45"/>
                <a:gd name="T5" fmla="*/ 58 h 60"/>
                <a:gd name="T6" fmla="*/ 0 w 45"/>
                <a:gd name="T7" fmla="*/ 0 h 60"/>
                <a:gd name="T8" fmla="*/ 13 w 45"/>
                <a:gd name="T9" fmla="*/ 0 h 60"/>
                <a:gd name="T10" fmla="*/ 13 w 45"/>
                <a:gd name="T11" fmla="*/ 22 h 60"/>
                <a:gd name="T12" fmla="*/ 13 w 45"/>
                <a:gd name="T13" fmla="*/ 22 h 60"/>
                <a:gd name="T14" fmla="*/ 18 w 45"/>
                <a:gd name="T15" fmla="*/ 17 h 60"/>
                <a:gd name="T16" fmla="*/ 22 w 45"/>
                <a:gd name="T17" fmla="*/ 15 h 60"/>
                <a:gd name="T18" fmla="*/ 25 w 45"/>
                <a:gd name="T19" fmla="*/ 15 h 60"/>
                <a:gd name="T20" fmla="*/ 25 w 45"/>
                <a:gd name="T21" fmla="*/ 15 h 60"/>
                <a:gd name="T22" fmla="*/ 32 w 45"/>
                <a:gd name="T23" fmla="*/ 17 h 60"/>
                <a:gd name="T24" fmla="*/ 40 w 45"/>
                <a:gd name="T25" fmla="*/ 20 h 60"/>
                <a:gd name="T26" fmla="*/ 43 w 45"/>
                <a:gd name="T27" fmla="*/ 28 h 60"/>
                <a:gd name="T28" fmla="*/ 45 w 45"/>
                <a:gd name="T29" fmla="*/ 37 h 60"/>
                <a:gd name="T30" fmla="*/ 45 w 45"/>
                <a:gd name="T31" fmla="*/ 37 h 60"/>
                <a:gd name="T32" fmla="*/ 45 w 45"/>
                <a:gd name="T33" fmla="*/ 37 h 60"/>
                <a:gd name="T34" fmla="*/ 43 w 45"/>
                <a:gd name="T35" fmla="*/ 47 h 60"/>
                <a:gd name="T36" fmla="*/ 40 w 45"/>
                <a:gd name="T37" fmla="*/ 55 h 60"/>
                <a:gd name="T38" fmla="*/ 32 w 45"/>
                <a:gd name="T39" fmla="*/ 58 h 60"/>
                <a:gd name="T40" fmla="*/ 25 w 45"/>
                <a:gd name="T41" fmla="*/ 60 h 60"/>
                <a:gd name="T42" fmla="*/ 25 w 45"/>
                <a:gd name="T43" fmla="*/ 60 h 60"/>
                <a:gd name="T44" fmla="*/ 22 w 45"/>
                <a:gd name="T45" fmla="*/ 58 h 60"/>
                <a:gd name="T46" fmla="*/ 18 w 45"/>
                <a:gd name="T47" fmla="*/ 58 h 60"/>
                <a:gd name="T48" fmla="*/ 13 w 45"/>
                <a:gd name="T49" fmla="*/ 53 h 60"/>
                <a:gd name="T50" fmla="*/ 13 w 45"/>
                <a:gd name="T51" fmla="*/ 53 h 60"/>
                <a:gd name="T52" fmla="*/ 32 w 45"/>
                <a:gd name="T53" fmla="*/ 37 h 60"/>
                <a:gd name="T54" fmla="*/ 32 w 45"/>
                <a:gd name="T55" fmla="*/ 37 h 60"/>
                <a:gd name="T56" fmla="*/ 32 w 45"/>
                <a:gd name="T57" fmla="*/ 37 h 60"/>
                <a:gd name="T58" fmla="*/ 32 w 45"/>
                <a:gd name="T59" fmla="*/ 33 h 60"/>
                <a:gd name="T60" fmla="*/ 31 w 45"/>
                <a:gd name="T61" fmla="*/ 29 h 60"/>
                <a:gd name="T62" fmla="*/ 27 w 45"/>
                <a:gd name="T63" fmla="*/ 26 h 60"/>
                <a:gd name="T64" fmla="*/ 23 w 45"/>
                <a:gd name="T65" fmla="*/ 26 h 60"/>
                <a:gd name="T66" fmla="*/ 23 w 45"/>
                <a:gd name="T67" fmla="*/ 26 h 60"/>
                <a:gd name="T68" fmla="*/ 18 w 45"/>
                <a:gd name="T69" fmla="*/ 26 h 60"/>
                <a:gd name="T70" fmla="*/ 16 w 45"/>
                <a:gd name="T71" fmla="*/ 29 h 60"/>
                <a:gd name="T72" fmla="*/ 13 w 45"/>
                <a:gd name="T73" fmla="*/ 33 h 60"/>
                <a:gd name="T74" fmla="*/ 13 w 45"/>
                <a:gd name="T75" fmla="*/ 37 h 60"/>
                <a:gd name="T76" fmla="*/ 13 w 45"/>
                <a:gd name="T77" fmla="*/ 37 h 60"/>
                <a:gd name="T78" fmla="*/ 13 w 45"/>
                <a:gd name="T79" fmla="*/ 37 h 60"/>
                <a:gd name="T80" fmla="*/ 13 w 45"/>
                <a:gd name="T81" fmla="*/ 42 h 60"/>
                <a:gd name="T82" fmla="*/ 16 w 45"/>
                <a:gd name="T83" fmla="*/ 46 h 60"/>
                <a:gd name="T84" fmla="*/ 18 w 45"/>
                <a:gd name="T85" fmla="*/ 47 h 60"/>
                <a:gd name="T86" fmla="*/ 23 w 45"/>
                <a:gd name="T87" fmla="*/ 49 h 60"/>
                <a:gd name="T88" fmla="*/ 23 w 45"/>
                <a:gd name="T89" fmla="*/ 49 h 60"/>
                <a:gd name="T90" fmla="*/ 27 w 45"/>
                <a:gd name="T91" fmla="*/ 47 h 60"/>
                <a:gd name="T92" fmla="*/ 31 w 45"/>
                <a:gd name="T93" fmla="*/ 46 h 60"/>
                <a:gd name="T94" fmla="*/ 32 w 45"/>
                <a:gd name="T95" fmla="*/ 42 h 60"/>
                <a:gd name="T96" fmla="*/ 32 w 45"/>
                <a:gd name="T97" fmla="*/ 37 h 60"/>
                <a:gd name="T98" fmla="*/ 32 w 45"/>
                <a:gd name="T99" fmla="*/ 3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5" h="60">
                  <a:moveTo>
                    <a:pt x="13" y="53"/>
                  </a:moveTo>
                  <a:lnTo>
                    <a:pt x="13" y="58"/>
                  </a:lnTo>
                  <a:lnTo>
                    <a:pt x="0" y="58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8" y="17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32" y="17"/>
                  </a:lnTo>
                  <a:lnTo>
                    <a:pt x="40" y="20"/>
                  </a:lnTo>
                  <a:lnTo>
                    <a:pt x="43" y="28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3" y="47"/>
                  </a:lnTo>
                  <a:lnTo>
                    <a:pt x="40" y="55"/>
                  </a:lnTo>
                  <a:lnTo>
                    <a:pt x="32" y="58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2" y="58"/>
                  </a:lnTo>
                  <a:lnTo>
                    <a:pt x="18" y="58"/>
                  </a:lnTo>
                  <a:lnTo>
                    <a:pt x="13" y="53"/>
                  </a:lnTo>
                  <a:lnTo>
                    <a:pt x="13" y="53"/>
                  </a:lnTo>
                  <a:close/>
                  <a:moveTo>
                    <a:pt x="32" y="37"/>
                  </a:moveTo>
                  <a:lnTo>
                    <a:pt x="32" y="37"/>
                  </a:lnTo>
                  <a:lnTo>
                    <a:pt x="32" y="37"/>
                  </a:lnTo>
                  <a:lnTo>
                    <a:pt x="32" y="33"/>
                  </a:lnTo>
                  <a:lnTo>
                    <a:pt x="31" y="29"/>
                  </a:lnTo>
                  <a:lnTo>
                    <a:pt x="27" y="26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18" y="26"/>
                  </a:lnTo>
                  <a:lnTo>
                    <a:pt x="16" y="29"/>
                  </a:lnTo>
                  <a:lnTo>
                    <a:pt x="13" y="33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42"/>
                  </a:lnTo>
                  <a:lnTo>
                    <a:pt x="16" y="46"/>
                  </a:lnTo>
                  <a:lnTo>
                    <a:pt x="18" y="47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7" y="47"/>
                  </a:lnTo>
                  <a:lnTo>
                    <a:pt x="31" y="46"/>
                  </a:lnTo>
                  <a:lnTo>
                    <a:pt x="32" y="42"/>
                  </a:lnTo>
                  <a:lnTo>
                    <a:pt x="32" y="37"/>
                  </a:lnTo>
                  <a:lnTo>
                    <a:pt x="32" y="37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1" name="Freeform 91"/>
            <p:cNvSpPr>
              <a:spLocks/>
            </p:cNvSpPr>
            <p:nvPr/>
          </p:nvSpPr>
          <p:spPr bwMode="auto">
            <a:xfrm>
              <a:off x="7886700" y="1841500"/>
              <a:ext cx="63500" cy="71438"/>
            </a:xfrm>
            <a:custGeom>
              <a:avLst/>
              <a:gdLst>
                <a:gd name="T0" fmla="*/ 0 w 40"/>
                <a:gd name="T1" fmla="*/ 29 h 45"/>
                <a:gd name="T2" fmla="*/ 0 w 40"/>
                <a:gd name="T3" fmla="*/ 0 h 45"/>
                <a:gd name="T4" fmla="*/ 13 w 40"/>
                <a:gd name="T5" fmla="*/ 0 h 45"/>
                <a:gd name="T6" fmla="*/ 13 w 40"/>
                <a:gd name="T7" fmla="*/ 25 h 45"/>
                <a:gd name="T8" fmla="*/ 13 w 40"/>
                <a:gd name="T9" fmla="*/ 25 h 45"/>
                <a:gd name="T10" fmla="*/ 13 w 40"/>
                <a:gd name="T11" fmla="*/ 29 h 45"/>
                <a:gd name="T12" fmla="*/ 15 w 40"/>
                <a:gd name="T13" fmla="*/ 31 h 45"/>
                <a:gd name="T14" fmla="*/ 16 w 40"/>
                <a:gd name="T15" fmla="*/ 32 h 45"/>
                <a:gd name="T16" fmla="*/ 20 w 40"/>
                <a:gd name="T17" fmla="*/ 34 h 45"/>
                <a:gd name="T18" fmla="*/ 20 w 40"/>
                <a:gd name="T19" fmla="*/ 34 h 45"/>
                <a:gd name="T20" fmla="*/ 24 w 40"/>
                <a:gd name="T21" fmla="*/ 32 h 45"/>
                <a:gd name="T22" fmla="*/ 25 w 40"/>
                <a:gd name="T23" fmla="*/ 31 h 45"/>
                <a:gd name="T24" fmla="*/ 27 w 40"/>
                <a:gd name="T25" fmla="*/ 29 h 45"/>
                <a:gd name="T26" fmla="*/ 27 w 40"/>
                <a:gd name="T27" fmla="*/ 25 h 45"/>
                <a:gd name="T28" fmla="*/ 27 w 40"/>
                <a:gd name="T29" fmla="*/ 0 h 45"/>
                <a:gd name="T30" fmla="*/ 40 w 40"/>
                <a:gd name="T31" fmla="*/ 0 h 45"/>
                <a:gd name="T32" fmla="*/ 40 w 40"/>
                <a:gd name="T33" fmla="*/ 43 h 45"/>
                <a:gd name="T34" fmla="*/ 27 w 40"/>
                <a:gd name="T35" fmla="*/ 43 h 45"/>
                <a:gd name="T36" fmla="*/ 27 w 40"/>
                <a:gd name="T37" fmla="*/ 38 h 45"/>
                <a:gd name="T38" fmla="*/ 27 w 40"/>
                <a:gd name="T39" fmla="*/ 38 h 45"/>
                <a:gd name="T40" fmla="*/ 22 w 40"/>
                <a:gd name="T41" fmla="*/ 43 h 45"/>
                <a:gd name="T42" fmla="*/ 18 w 40"/>
                <a:gd name="T43" fmla="*/ 43 h 45"/>
                <a:gd name="T44" fmla="*/ 15 w 40"/>
                <a:gd name="T45" fmla="*/ 45 h 45"/>
                <a:gd name="T46" fmla="*/ 15 w 40"/>
                <a:gd name="T47" fmla="*/ 45 h 45"/>
                <a:gd name="T48" fmla="*/ 9 w 40"/>
                <a:gd name="T49" fmla="*/ 43 h 45"/>
                <a:gd name="T50" fmla="*/ 4 w 40"/>
                <a:gd name="T51" fmla="*/ 40 h 45"/>
                <a:gd name="T52" fmla="*/ 2 w 40"/>
                <a:gd name="T53" fmla="*/ 36 h 45"/>
                <a:gd name="T54" fmla="*/ 0 w 40"/>
                <a:gd name="T55" fmla="*/ 29 h 45"/>
                <a:gd name="T56" fmla="*/ 0 w 40"/>
                <a:gd name="T57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0" h="45">
                  <a:moveTo>
                    <a:pt x="0" y="29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9"/>
                  </a:lnTo>
                  <a:lnTo>
                    <a:pt x="15" y="31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4" y="32"/>
                  </a:lnTo>
                  <a:lnTo>
                    <a:pt x="25" y="31"/>
                  </a:lnTo>
                  <a:lnTo>
                    <a:pt x="27" y="29"/>
                  </a:lnTo>
                  <a:lnTo>
                    <a:pt x="27" y="25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2" y="43"/>
                  </a:lnTo>
                  <a:lnTo>
                    <a:pt x="18" y="43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9" y="43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2" name="Freeform 92"/>
            <p:cNvSpPr>
              <a:spLocks noEditPoints="1"/>
            </p:cNvSpPr>
            <p:nvPr/>
          </p:nvSpPr>
          <p:spPr bwMode="auto">
            <a:xfrm>
              <a:off x="7967663" y="1817688"/>
              <a:ext cx="19050" cy="92075"/>
            </a:xfrm>
            <a:custGeom>
              <a:avLst/>
              <a:gdLst>
                <a:gd name="T0" fmla="*/ 0 w 12"/>
                <a:gd name="T1" fmla="*/ 0 h 58"/>
                <a:gd name="T2" fmla="*/ 12 w 12"/>
                <a:gd name="T3" fmla="*/ 0 h 58"/>
                <a:gd name="T4" fmla="*/ 12 w 12"/>
                <a:gd name="T5" fmla="*/ 11 h 58"/>
                <a:gd name="T6" fmla="*/ 0 w 12"/>
                <a:gd name="T7" fmla="*/ 11 h 58"/>
                <a:gd name="T8" fmla="*/ 0 w 12"/>
                <a:gd name="T9" fmla="*/ 0 h 58"/>
                <a:gd name="T10" fmla="*/ 0 w 12"/>
                <a:gd name="T11" fmla="*/ 15 h 58"/>
                <a:gd name="T12" fmla="*/ 12 w 12"/>
                <a:gd name="T13" fmla="*/ 15 h 58"/>
                <a:gd name="T14" fmla="*/ 12 w 12"/>
                <a:gd name="T15" fmla="*/ 58 h 58"/>
                <a:gd name="T16" fmla="*/ 0 w 12"/>
                <a:gd name="T17" fmla="*/ 58 h 58"/>
                <a:gd name="T18" fmla="*/ 0 w 12"/>
                <a:gd name="T19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58">
                  <a:moveTo>
                    <a:pt x="0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15"/>
                  </a:moveTo>
                  <a:lnTo>
                    <a:pt x="12" y="15"/>
                  </a:lnTo>
                  <a:lnTo>
                    <a:pt x="12" y="58"/>
                  </a:lnTo>
                  <a:lnTo>
                    <a:pt x="0" y="5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3" name="Freeform 93"/>
            <p:cNvSpPr>
              <a:spLocks/>
            </p:cNvSpPr>
            <p:nvPr/>
          </p:nvSpPr>
          <p:spPr bwMode="auto">
            <a:xfrm>
              <a:off x="8001000" y="1841500"/>
              <a:ext cx="63500" cy="92075"/>
            </a:xfrm>
            <a:custGeom>
              <a:avLst/>
              <a:gdLst>
                <a:gd name="T0" fmla="*/ 9 w 40"/>
                <a:gd name="T1" fmla="*/ 54 h 58"/>
                <a:gd name="T2" fmla="*/ 17 w 40"/>
                <a:gd name="T3" fmla="*/ 43 h 58"/>
                <a:gd name="T4" fmla="*/ 17 w 40"/>
                <a:gd name="T5" fmla="*/ 43 h 58"/>
                <a:gd name="T6" fmla="*/ 9 w 40"/>
                <a:gd name="T7" fmla="*/ 42 h 58"/>
                <a:gd name="T8" fmla="*/ 6 w 40"/>
                <a:gd name="T9" fmla="*/ 36 h 58"/>
                <a:gd name="T10" fmla="*/ 2 w 40"/>
                <a:gd name="T11" fmla="*/ 29 h 58"/>
                <a:gd name="T12" fmla="*/ 0 w 40"/>
                <a:gd name="T13" fmla="*/ 22 h 58"/>
                <a:gd name="T14" fmla="*/ 0 w 40"/>
                <a:gd name="T15" fmla="*/ 22 h 58"/>
                <a:gd name="T16" fmla="*/ 0 w 40"/>
                <a:gd name="T17" fmla="*/ 22 h 58"/>
                <a:gd name="T18" fmla="*/ 2 w 40"/>
                <a:gd name="T19" fmla="*/ 14 h 58"/>
                <a:gd name="T20" fmla="*/ 8 w 40"/>
                <a:gd name="T21" fmla="*/ 7 h 58"/>
                <a:gd name="T22" fmla="*/ 15 w 40"/>
                <a:gd name="T23" fmla="*/ 2 h 58"/>
                <a:gd name="T24" fmla="*/ 24 w 40"/>
                <a:gd name="T25" fmla="*/ 0 h 58"/>
                <a:gd name="T26" fmla="*/ 24 w 40"/>
                <a:gd name="T27" fmla="*/ 0 h 58"/>
                <a:gd name="T28" fmla="*/ 29 w 40"/>
                <a:gd name="T29" fmla="*/ 0 h 58"/>
                <a:gd name="T30" fmla="*/ 33 w 40"/>
                <a:gd name="T31" fmla="*/ 2 h 58"/>
                <a:gd name="T32" fmla="*/ 40 w 40"/>
                <a:gd name="T33" fmla="*/ 7 h 58"/>
                <a:gd name="T34" fmla="*/ 33 w 40"/>
                <a:gd name="T35" fmla="*/ 14 h 58"/>
                <a:gd name="T36" fmla="*/ 33 w 40"/>
                <a:gd name="T37" fmla="*/ 14 h 58"/>
                <a:gd name="T38" fmla="*/ 29 w 40"/>
                <a:gd name="T39" fmla="*/ 11 h 58"/>
                <a:gd name="T40" fmla="*/ 24 w 40"/>
                <a:gd name="T41" fmla="*/ 11 h 58"/>
                <a:gd name="T42" fmla="*/ 24 w 40"/>
                <a:gd name="T43" fmla="*/ 11 h 58"/>
                <a:gd name="T44" fmla="*/ 18 w 40"/>
                <a:gd name="T45" fmla="*/ 11 h 58"/>
                <a:gd name="T46" fmla="*/ 15 w 40"/>
                <a:gd name="T47" fmla="*/ 14 h 58"/>
                <a:gd name="T48" fmla="*/ 13 w 40"/>
                <a:gd name="T49" fmla="*/ 18 h 58"/>
                <a:gd name="T50" fmla="*/ 13 w 40"/>
                <a:gd name="T51" fmla="*/ 22 h 58"/>
                <a:gd name="T52" fmla="*/ 13 w 40"/>
                <a:gd name="T53" fmla="*/ 22 h 58"/>
                <a:gd name="T54" fmla="*/ 13 w 40"/>
                <a:gd name="T55" fmla="*/ 22 h 58"/>
                <a:gd name="T56" fmla="*/ 13 w 40"/>
                <a:gd name="T57" fmla="*/ 27 h 58"/>
                <a:gd name="T58" fmla="*/ 17 w 40"/>
                <a:gd name="T59" fmla="*/ 31 h 58"/>
                <a:gd name="T60" fmla="*/ 18 w 40"/>
                <a:gd name="T61" fmla="*/ 32 h 58"/>
                <a:gd name="T62" fmla="*/ 24 w 40"/>
                <a:gd name="T63" fmla="*/ 34 h 58"/>
                <a:gd name="T64" fmla="*/ 24 w 40"/>
                <a:gd name="T65" fmla="*/ 34 h 58"/>
                <a:gd name="T66" fmla="*/ 29 w 40"/>
                <a:gd name="T67" fmla="*/ 32 h 58"/>
                <a:gd name="T68" fmla="*/ 33 w 40"/>
                <a:gd name="T69" fmla="*/ 29 h 58"/>
                <a:gd name="T70" fmla="*/ 40 w 40"/>
                <a:gd name="T71" fmla="*/ 36 h 58"/>
                <a:gd name="T72" fmla="*/ 40 w 40"/>
                <a:gd name="T73" fmla="*/ 36 h 58"/>
                <a:gd name="T74" fmla="*/ 35 w 40"/>
                <a:gd name="T75" fmla="*/ 42 h 58"/>
                <a:gd name="T76" fmla="*/ 29 w 40"/>
                <a:gd name="T77" fmla="*/ 43 h 58"/>
                <a:gd name="T78" fmla="*/ 26 w 40"/>
                <a:gd name="T79" fmla="*/ 45 h 58"/>
                <a:gd name="T80" fmla="*/ 20 w 40"/>
                <a:gd name="T81" fmla="*/ 58 h 58"/>
                <a:gd name="T82" fmla="*/ 9 w 40"/>
                <a:gd name="T83" fmla="*/ 5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" h="58">
                  <a:moveTo>
                    <a:pt x="9" y="54"/>
                  </a:moveTo>
                  <a:lnTo>
                    <a:pt x="17" y="43"/>
                  </a:lnTo>
                  <a:lnTo>
                    <a:pt x="17" y="43"/>
                  </a:lnTo>
                  <a:lnTo>
                    <a:pt x="9" y="42"/>
                  </a:lnTo>
                  <a:lnTo>
                    <a:pt x="6" y="36"/>
                  </a:lnTo>
                  <a:lnTo>
                    <a:pt x="2" y="29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8" y="7"/>
                  </a:lnTo>
                  <a:lnTo>
                    <a:pt x="15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3" y="2"/>
                  </a:lnTo>
                  <a:lnTo>
                    <a:pt x="40" y="7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29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5" y="14"/>
                  </a:lnTo>
                  <a:lnTo>
                    <a:pt x="13" y="18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7" y="31"/>
                  </a:lnTo>
                  <a:lnTo>
                    <a:pt x="18" y="32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9" y="32"/>
                  </a:lnTo>
                  <a:lnTo>
                    <a:pt x="33" y="29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35" y="42"/>
                  </a:lnTo>
                  <a:lnTo>
                    <a:pt x="29" y="43"/>
                  </a:lnTo>
                  <a:lnTo>
                    <a:pt x="26" y="45"/>
                  </a:lnTo>
                  <a:lnTo>
                    <a:pt x="20" y="58"/>
                  </a:lnTo>
                  <a:lnTo>
                    <a:pt x="9" y="54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4" name="Freeform 94"/>
            <p:cNvSpPr>
              <a:spLocks noEditPoints="1"/>
            </p:cNvSpPr>
            <p:nvPr/>
          </p:nvSpPr>
          <p:spPr bwMode="auto">
            <a:xfrm>
              <a:off x="8074025" y="1816100"/>
              <a:ext cx="73025" cy="96838"/>
            </a:xfrm>
            <a:custGeom>
              <a:avLst/>
              <a:gdLst>
                <a:gd name="T0" fmla="*/ 0 w 46"/>
                <a:gd name="T1" fmla="*/ 38 h 61"/>
                <a:gd name="T2" fmla="*/ 1 w 46"/>
                <a:gd name="T3" fmla="*/ 30 h 61"/>
                <a:gd name="T4" fmla="*/ 14 w 46"/>
                <a:gd name="T5" fmla="*/ 18 h 61"/>
                <a:gd name="T6" fmla="*/ 23 w 46"/>
                <a:gd name="T7" fmla="*/ 16 h 61"/>
                <a:gd name="T8" fmla="*/ 39 w 46"/>
                <a:gd name="T9" fmla="*/ 23 h 61"/>
                <a:gd name="T10" fmla="*/ 46 w 46"/>
                <a:gd name="T11" fmla="*/ 38 h 61"/>
                <a:gd name="T12" fmla="*/ 46 w 46"/>
                <a:gd name="T13" fmla="*/ 38 h 61"/>
                <a:gd name="T14" fmla="*/ 39 w 46"/>
                <a:gd name="T15" fmla="*/ 54 h 61"/>
                <a:gd name="T16" fmla="*/ 23 w 46"/>
                <a:gd name="T17" fmla="*/ 61 h 61"/>
                <a:gd name="T18" fmla="*/ 14 w 46"/>
                <a:gd name="T19" fmla="*/ 59 h 61"/>
                <a:gd name="T20" fmla="*/ 1 w 46"/>
                <a:gd name="T21" fmla="*/ 47 h 61"/>
                <a:gd name="T22" fmla="*/ 0 w 46"/>
                <a:gd name="T23" fmla="*/ 38 h 61"/>
                <a:gd name="T24" fmla="*/ 7 w 46"/>
                <a:gd name="T25" fmla="*/ 11 h 61"/>
                <a:gd name="T26" fmla="*/ 12 w 46"/>
                <a:gd name="T27" fmla="*/ 0 h 61"/>
                <a:gd name="T28" fmla="*/ 16 w 46"/>
                <a:gd name="T29" fmla="*/ 0 h 61"/>
                <a:gd name="T30" fmla="*/ 28 w 46"/>
                <a:gd name="T31" fmla="*/ 3 h 61"/>
                <a:gd name="T32" fmla="*/ 32 w 46"/>
                <a:gd name="T33" fmla="*/ 1 h 61"/>
                <a:gd name="T34" fmla="*/ 39 w 46"/>
                <a:gd name="T35" fmla="*/ 1 h 61"/>
                <a:gd name="T36" fmla="*/ 36 w 46"/>
                <a:gd name="T37" fmla="*/ 9 h 61"/>
                <a:gd name="T38" fmla="*/ 30 w 46"/>
                <a:gd name="T39" fmla="*/ 12 h 61"/>
                <a:gd name="T40" fmla="*/ 23 w 46"/>
                <a:gd name="T41" fmla="*/ 11 h 61"/>
                <a:gd name="T42" fmla="*/ 18 w 46"/>
                <a:gd name="T43" fmla="*/ 9 h 61"/>
                <a:gd name="T44" fmla="*/ 12 w 46"/>
                <a:gd name="T45" fmla="*/ 12 h 61"/>
                <a:gd name="T46" fmla="*/ 34 w 46"/>
                <a:gd name="T47" fmla="*/ 38 h 61"/>
                <a:gd name="T48" fmla="*/ 34 w 46"/>
                <a:gd name="T49" fmla="*/ 38 h 61"/>
                <a:gd name="T50" fmla="*/ 30 w 46"/>
                <a:gd name="T51" fmla="*/ 30 h 61"/>
                <a:gd name="T52" fmla="*/ 23 w 46"/>
                <a:gd name="T53" fmla="*/ 27 h 61"/>
                <a:gd name="T54" fmla="*/ 18 w 46"/>
                <a:gd name="T55" fmla="*/ 27 h 61"/>
                <a:gd name="T56" fmla="*/ 12 w 46"/>
                <a:gd name="T57" fmla="*/ 34 h 61"/>
                <a:gd name="T58" fmla="*/ 12 w 46"/>
                <a:gd name="T59" fmla="*/ 38 h 61"/>
                <a:gd name="T60" fmla="*/ 12 w 46"/>
                <a:gd name="T61" fmla="*/ 43 h 61"/>
                <a:gd name="T62" fmla="*/ 18 w 46"/>
                <a:gd name="T63" fmla="*/ 48 h 61"/>
                <a:gd name="T64" fmla="*/ 23 w 46"/>
                <a:gd name="T65" fmla="*/ 50 h 61"/>
                <a:gd name="T66" fmla="*/ 30 w 46"/>
                <a:gd name="T67" fmla="*/ 47 h 61"/>
                <a:gd name="T68" fmla="*/ 34 w 46"/>
                <a:gd name="T69" fmla="*/ 3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" h="61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1" y="30"/>
                  </a:lnTo>
                  <a:lnTo>
                    <a:pt x="7" y="23"/>
                  </a:lnTo>
                  <a:lnTo>
                    <a:pt x="14" y="18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32" y="18"/>
                  </a:lnTo>
                  <a:lnTo>
                    <a:pt x="39" y="23"/>
                  </a:lnTo>
                  <a:lnTo>
                    <a:pt x="45" y="29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5" y="47"/>
                  </a:lnTo>
                  <a:lnTo>
                    <a:pt x="39" y="54"/>
                  </a:lnTo>
                  <a:lnTo>
                    <a:pt x="32" y="59"/>
                  </a:lnTo>
                  <a:lnTo>
                    <a:pt x="23" y="61"/>
                  </a:lnTo>
                  <a:lnTo>
                    <a:pt x="23" y="61"/>
                  </a:lnTo>
                  <a:lnTo>
                    <a:pt x="14" y="59"/>
                  </a:lnTo>
                  <a:lnTo>
                    <a:pt x="7" y="54"/>
                  </a:lnTo>
                  <a:lnTo>
                    <a:pt x="1" y="47"/>
                  </a:lnTo>
                  <a:lnTo>
                    <a:pt x="0" y="38"/>
                  </a:lnTo>
                  <a:lnTo>
                    <a:pt x="0" y="38"/>
                  </a:lnTo>
                  <a:close/>
                  <a:moveTo>
                    <a:pt x="7" y="11"/>
                  </a:moveTo>
                  <a:lnTo>
                    <a:pt x="7" y="11"/>
                  </a:lnTo>
                  <a:lnTo>
                    <a:pt x="10" y="3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32" y="1"/>
                  </a:lnTo>
                  <a:lnTo>
                    <a:pt x="34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23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2"/>
                  </a:lnTo>
                  <a:lnTo>
                    <a:pt x="7" y="11"/>
                  </a:lnTo>
                  <a:close/>
                  <a:moveTo>
                    <a:pt x="34" y="38"/>
                  </a:moveTo>
                  <a:lnTo>
                    <a:pt x="34" y="38"/>
                  </a:lnTo>
                  <a:lnTo>
                    <a:pt x="34" y="38"/>
                  </a:lnTo>
                  <a:lnTo>
                    <a:pt x="34" y="34"/>
                  </a:lnTo>
                  <a:lnTo>
                    <a:pt x="30" y="30"/>
                  </a:lnTo>
                  <a:lnTo>
                    <a:pt x="27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18" y="27"/>
                  </a:lnTo>
                  <a:lnTo>
                    <a:pt x="14" y="30"/>
                  </a:lnTo>
                  <a:lnTo>
                    <a:pt x="12" y="34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43"/>
                  </a:lnTo>
                  <a:lnTo>
                    <a:pt x="14" y="47"/>
                  </a:lnTo>
                  <a:lnTo>
                    <a:pt x="18" y="48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7" y="48"/>
                  </a:lnTo>
                  <a:lnTo>
                    <a:pt x="30" y="47"/>
                  </a:lnTo>
                  <a:lnTo>
                    <a:pt x="34" y="43"/>
                  </a:lnTo>
                  <a:lnTo>
                    <a:pt x="34" y="38"/>
                  </a:lnTo>
                  <a:lnTo>
                    <a:pt x="34" y="3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5" name="Freeform 95"/>
            <p:cNvSpPr>
              <a:spLocks noEditPoints="1"/>
            </p:cNvSpPr>
            <p:nvPr/>
          </p:nvSpPr>
          <p:spPr bwMode="auto">
            <a:xfrm>
              <a:off x="8156575" y="1841500"/>
              <a:ext cx="68263" cy="71438"/>
            </a:xfrm>
            <a:custGeom>
              <a:avLst/>
              <a:gdLst>
                <a:gd name="T0" fmla="*/ 0 w 43"/>
                <a:gd name="T1" fmla="*/ 22 h 45"/>
                <a:gd name="T2" fmla="*/ 0 w 43"/>
                <a:gd name="T3" fmla="*/ 22 h 45"/>
                <a:gd name="T4" fmla="*/ 0 w 43"/>
                <a:gd name="T5" fmla="*/ 22 h 45"/>
                <a:gd name="T6" fmla="*/ 2 w 43"/>
                <a:gd name="T7" fmla="*/ 14 h 45"/>
                <a:gd name="T8" fmla="*/ 7 w 43"/>
                <a:gd name="T9" fmla="*/ 7 h 45"/>
                <a:gd name="T10" fmla="*/ 13 w 43"/>
                <a:gd name="T11" fmla="*/ 2 h 45"/>
                <a:gd name="T12" fmla="*/ 22 w 43"/>
                <a:gd name="T13" fmla="*/ 0 h 45"/>
                <a:gd name="T14" fmla="*/ 22 w 43"/>
                <a:gd name="T15" fmla="*/ 0 h 45"/>
                <a:gd name="T16" fmla="*/ 27 w 43"/>
                <a:gd name="T17" fmla="*/ 0 h 45"/>
                <a:gd name="T18" fmla="*/ 31 w 43"/>
                <a:gd name="T19" fmla="*/ 2 h 45"/>
                <a:gd name="T20" fmla="*/ 38 w 43"/>
                <a:gd name="T21" fmla="*/ 7 h 45"/>
                <a:gd name="T22" fmla="*/ 41 w 43"/>
                <a:gd name="T23" fmla="*/ 14 h 45"/>
                <a:gd name="T24" fmla="*/ 43 w 43"/>
                <a:gd name="T25" fmla="*/ 23 h 45"/>
                <a:gd name="T26" fmla="*/ 43 w 43"/>
                <a:gd name="T27" fmla="*/ 23 h 45"/>
                <a:gd name="T28" fmla="*/ 43 w 43"/>
                <a:gd name="T29" fmla="*/ 27 h 45"/>
                <a:gd name="T30" fmla="*/ 13 w 43"/>
                <a:gd name="T31" fmla="*/ 27 h 45"/>
                <a:gd name="T32" fmla="*/ 13 w 43"/>
                <a:gd name="T33" fmla="*/ 27 h 45"/>
                <a:gd name="T34" fmla="*/ 14 w 43"/>
                <a:gd name="T35" fmla="*/ 31 h 45"/>
                <a:gd name="T36" fmla="*/ 16 w 43"/>
                <a:gd name="T37" fmla="*/ 32 h 45"/>
                <a:gd name="T38" fmla="*/ 20 w 43"/>
                <a:gd name="T39" fmla="*/ 34 h 45"/>
                <a:gd name="T40" fmla="*/ 23 w 43"/>
                <a:gd name="T41" fmla="*/ 34 h 45"/>
                <a:gd name="T42" fmla="*/ 23 w 43"/>
                <a:gd name="T43" fmla="*/ 34 h 45"/>
                <a:gd name="T44" fmla="*/ 29 w 43"/>
                <a:gd name="T45" fmla="*/ 34 h 45"/>
                <a:gd name="T46" fmla="*/ 34 w 43"/>
                <a:gd name="T47" fmla="*/ 31 h 45"/>
                <a:gd name="T48" fmla="*/ 41 w 43"/>
                <a:gd name="T49" fmla="*/ 36 h 45"/>
                <a:gd name="T50" fmla="*/ 41 w 43"/>
                <a:gd name="T51" fmla="*/ 36 h 45"/>
                <a:gd name="T52" fmla="*/ 38 w 43"/>
                <a:gd name="T53" fmla="*/ 40 h 45"/>
                <a:gd name="T54" fmla="*/ 34 w 43"/>
                <a:gd name="T55" fmla="*/ 43 h 45"/>
                <a:gd name="T56" fmla="*/ 29 w 43"/>
                <a:gd name="T57" fmla="*/ 43 h 45"/>
                <a:gd name="T58" fmla="*/ 23 w 43"/>
                <a:gd name="T59" fmla="*/ 45 h 45"/>
                <a:gd name="T60" fmla="*/ 23 w 43"/>
                <a:gd name="T61" fmla="*/ 45 h 45"/>
                <a:gd name="T62" fmla="*/ 14 w 43"/>
                <a:gd name="T63" fmla="*/ 43 h 45"/>
                <a:gd name="T64" fmla="*/ 7 w 43"/>
                <a:gd name="T65" fmla="*/ 38 h 45"/>
                <a:gd name="T66" fmla="*/ 2 w 43"/>
                <a:gd name="T67" fmla="*/ 31 h 45"/>
                <a:gd name="T68" fmla="*/ 0 w 43"/>
                <a:gd name="T69" fmla="*/ 22 h 45"/>
                <a:gd name="T70" fmla="*/ 0 w 43"/>
                <a:gd name="T71" fmla="*/ 22 h 45"/>
                <a:gd name="T72" fmla="*/ 31 w 43"/>
                <a:gd name="T73" fmla="*/ 18 h 45"/>
                <a:gd name="T74" fmla="*/ 31 w 43"/>
                <a:gd name="T75" fmla="*/ 18 h 45"/>
                <a:gd name="T76" fmla="*/ 31 w 43"/>
                <a:gd name="T77" fmla="*/ 14 h 45"/>
                <a:gd name="T78" fmla="*/ 29 w 43"/>
                <a:gd name="T79" fmla="*/ 13 h 45"/>
                <a:gd name="T80" fmla="*/ 25 w 43"/>
                <a:gd name="T81" fmla="*/ 11 h 45"/>
                <a:gd name="T82" fmla="*/ 22 w 43"/>
                <a:gd name="T83" fmla="*/ 9 h 45"/>
                <a:gd name="T84" fmla="*/ 22 w 43"/>
                <a:gd name="T85" fmla="*/ 9 h 45"/>
                <a:gd name="T86" fmla="*/ 18 w 43"/>
                <a:gd name="T87" fmla="*/ 11 h 45"/>
                <a:gd name="T88" fmla="*/ 16 w 43"/>
                <a:gd name="T89" fmla="*/ 13 h 45"/>
                <a:gd name="T90" fmla="*/ 14 w 43"/>
                <a:gd name="T91" fmla="*/ 14 h 45"/>
                <a:gd name="T92" fmla="*/ 13 w 43"/>
                <a:gd name="T93" fmla="*/ 18 h 45"/>
                <a:gd name="T94" fmla="*/ 31 w 43"/>
                <a:gd name="T95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7" y="7"/>
                  </a:lnTo>
                  <a:lnTo>
                    <a:pt x="13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1" y="2"/>
                  </a:lnTo>
                  <a:lnTo>
                    <a:pt x="38" y="7"/>
                  </a:lnTo>
                  <a:lnTo>
                    <a:pt x="41" y="14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4" y="31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9" y="34"/>
                  </a:lnTo>
                  <a:lnTo>
                    <a:pt x="34" y="31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38" y="40"/>
                  </a:lnTo>
                  <a:lnTo>
                    <a:pt x="34" y="43"/>
                  </a:lnTo>
                  <a:lnTo>
                    <a:pt x="29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7" y="38"/>
                  </a:lnTo>
                  <a:lnTo>
                    <a:pt x="2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1" y="18"/>
                  </a:moveTo>
                  <a:lnTo>
                    <a:pt x="31" y="18"/>
                  </a:lnTo>
                  <a:lnTo>
                    <a:pt x="31" y="14"/>
                  </a:lnTo>
                  <a:lnTo>
                    <a:pt x="29" y="13"/>
                  </a:lnTo>
                  <a:lnTo>
                    <a:pt x="25" y="11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18" y="11"/>
                  </a:lnTo>
                  <a:lnTo>
                    <a:pt x="16" y="13"/>
                  </a:lnTo>
                  <a:lnTo>
                    <a:pt x="14" y="14"/>
                  </a:lnTo>
                  <a:lnTo>
                    <a:pt x="13" y="18"/>
                  </a:lnTo>
                  <a:lnTo>
                    <a:pt x="31" y="1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6" name="Freeform 96"/>
            <p:cNvSpPr>
              <a:spLocks/>
            </p:cNvSpPr>
            <p:nvPr/>
          </p:nvSpPr>
          <p:spPr bwMode="auto">
            <a:xfrm>
              <a:off x="8234363" y="1841500"/>
              <a:ext cx="53975" cy="71438"/>
            </a:xfrm>
            <a:custGeom>
              <a:avLst/>
              <a:gdLst>
                <a:gd name="T0" fmla="*/ 0 w 34"/>
                <a:gd name="T1" fmla="*/ 38 h 45"/>
                <a:gd name="T2" fmla="*/ 5 w 34"/>
                <a:gd name="T3" fmla="*/ 31 h 45"/>
                <a:gd name="T4" fmla="*/ 5 w 34"/>
                <a:gd name="T5" fmla="*/ 31 h 45"/>
                <a:gd name="T6" fmla="*/ 12 w 34"/>
                <a:gd name="T7" fmla="*/ 34 h 45"/>
                <a:gd name="T8" fmla="*/ 18 w 34"/>
                <a:gd name="T9" fmla="*/ 34 h 45"/>
                <a:gd name="T10" fmla="*/ 18 w 34"/>
                <a:gd name="T11" fmla="*/ 34 h 45"/>
                <a:gd name="T12" fmla="*/ 23 w 34"/>
                <a:gd name="T13" fmla="*/ 34 h 45"/>
                <a:gd name="T14" fmla="*/ 23 w 34"/>
                <a:gd name="T15" fmla="*/ 32 h 45"/>
                <a:gd name="T16" fmla="*/ 23 w 34"/>
                <a:gd name="T17" fmla="*/ 32 h 45"/>
                <a:gd name="T18" fmla="*/ 23 w 34"/>
                <a:gd name="T19" fmla="*/ 32 h 45"/>
                <a:gd name="T20" fmla="*/ 23 w 34"/>
                <a:gd name="T21" fmla="*/ 31 h 45"/>
                <a:gd name="T22" fmla="*/ 21 w 34"/>
                <a:gd name="T23" fmla="*/ 29 h 45"/>
                <a:gd name="T24" fmla="*/ 14 w 34"/>
                <a:gd name="T25" fmla="*/ 27 h 45"/>
                <a:gd name="T26" fmla="*/ 14 w 34"/>
                <a:gd name="T27" fmla="*/ 27 h 45"/>
                <a:gd name="T28" fmla="*/ 11 w 34"/>
                <a:gd name="T29" fmla="*/ 25 h 45"/>
                <a:gd name="T30" fmla="*/ 5 w 34"/>
                <a:gd name="T31" fmla="*/ 23 h 45"/>
                <a:gd name="T32" fmla="*/ 3 w 34"/>
                <a:gd name="T33" fmla="*/ 20 h 45"/>
                <a:gd name="T34" fmla="*/ 1 w 34"/>
                <a:gd name="T35" fmla="*/ 14 h 45"/>
                <a:gd name="T36" fmla="*/ 1 w 34"/>
                <a:gd name="T37" fmla="*/ 14 h 45"/>
                <a:gd name="T38" fmla="*/ 1 w 34"/>
                <a:gd name="T39" fmla="*/ 14 h 45"/>
                <a:gd name="T40" fmla="*/ 3 w 34"/>
                <a:gd name="T41" fmla="*/ 7 h 45"/>
                <a:gd name="T42" fmla="*/ 7 w 34"/>
                <a:gd name="T43" fmla="*/ 4 h 45"/>
                <a:gd name="T44" fmla="*/ 11 w 34"/>
                <a:gd name="T45" fmla="*/ 2 h 45"/>
                <a:gd name="T46" fmla="*/ 18 w 34"/>
                <a:gd name="T47" fmla="*/ 0 h 45"/>
                <a:gd name="T48" fmla="*/ 18 w 34"/>
                <a:gd name="T49" fmla="*/ 0 h 45"/>
                <a:gd name="T50" fmla="*/ 25 w 34"/>
                <a:gd name="T51" fmla="*/ 2 h 45"/>
                <a:gd name="T52" fmla="*/ 34 w 34"/>
                <a:gd name="T53" fmla="*/ 5 h 45"/>
                <a:gd name="T54" fmla="*/ 29 w 34"/>
                <a:gd name="T55" fmla="*/ 13 h 45"/>
                <a:gd name="T56" fmla="*/ 29 w 34"/>
                <a:gd name="T57" fmla="*/ 13 h 45"/>
                <a:gd name="T58" fmla="*/ 23 w 34"/>
                <a:gd name="T59" fmla="*/ 11 h 45"/>
                <a:gd name="T60" fmla="*/ 18 w 34"/>
                <a:gd name="T61" fmla="*/ 9 h 45"/>
                <a:gd name="T62" fmla="*/ 18 w 34"/>
                <a:gd name="T63" fmla="*/ 9 h 45"/>
                <a:gd name="T64" fmla="*/ 14 w 34"/>
                <a:gd name="T65" fmla="*/ 11 h 45"/>
                <a:gd name="T66" fmla="*/ 12 w 34"/>
                <a:gd name="T67" fmla="*/ 13 h 45"/>
                <a:gd name="T68" fmla="*/ 12 w 34"/>
                <a:gd name="T69" fmla="*/ 13 h 45"/>
                <a:gd name="T70" fmla="*/ 12 w 34"/>
                <a:gd name="T71" fmla="*/ 13 h 45"/>
                <a:gd name="T72" fmla="*/ 14 w 34"/>
                <a:gd name="T73" fmla="*/ 14 h 45"/>
                <a:gd name="T74" fmla="*/ 16 w 34"/>
                <a:gd name="T75" fmla="*/ 16 h 45"/>
                <a:gd name="T76" fmla="*/ 21 w 34"/>
                <a:gd name="T77" fmla="*/ 18 h 45"/>
                <a:gd name="T78" fmla="*/ 21 w 34"/>
                <a:gd name="T79" fmla="*/ 18 h 45"/>
                <a:gd name="T80" fmla="*/ 30 w 34"/>
                <a:gd name="T81" fmla="*/ 22 h 45"/>
                <a:gd name="T82" fmla="*/ 34 w 34"/>
                <a:gd name="T83" fmla="*/ 25 h 45"/>
                <a:gd name="T84" fmla="*/ 34 w 34"/>
                <a:gd name="T85" fmla="*/ 31 h 45"/>
                <a:gd name="T86" fmla="*/ 34 w 34"/>
                <a:gd name="T87" fmla="*/ 31 h 45"/>
                <a:gd name="T88" fmla="*/ 34 w 34"/>
                <a:gd name="T89" fmla="*/ 31 h 45"/>
                <a:gd name="T90" fmla="*/ 34 w 34"/>
                <a:gd name="T91" fmla="*/ 36 h 45"/>
                <a:gd name="T92" fmla="*/ 30 w 34"/>
                <a:gd name="T93" fmla="*/ 42 h 45"/>
                <a:gd name="T94" fmla="*/ 25 w 34"/>
                <a:gd name="T95" fmla="*/ 43 h 45"/>
                <a:gd name="T96" fmla="*/ 18 w 34"/>
                <a:gd name="T97" fmla="*/ 45 h 45"/>
                <a:gd name="T98" fmla="*/ 18 w 34"/>
                <a:gd name="T99" fmla="*/ 45 h 45"/>
                <a:gd name="T100" fmla="*/ 9 w 34"/>
                <a:gd name="T101" fmla="*/ 43 h 45"/>
                <a:gd name="T102" fmla="*/ 0 w 34"/>
                <a:gd name="T103" fmla="*/ 38 h 45"/>
                <a:gd name="T104" fmla="*/ 0 w 34"/>
                <a:gd name="T105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" h="45">
                  <a:moveTo>
                    <a:pt x="0" y="38"/>
                  </a:moveTo>
                  <a:lnTo>
                    <a:pt x="5" y="31"/>
                  </a:lnTo>
                  <a:lnTo>
                    <a:pt x="5" y="31"/>
                  </a:lnTo>
                  <a:lnTo>
                    <a:pt x="12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3" y="34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1"/>
                  </a:lnTo>
                  <a:lnTo>
                    <a:pt x="21" y="29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1" y="25"/>
                  </a:lnTo>
                  <a:lnTo>
                    <a:pt x="5" y="23"/>
                  </a:lnTo>
                  <a:lnTo>
                    <a:pt x="3" y="20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3" y="7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5" y="2"/>
                  </a:lnTo>
                  <a:lnTo>
                    <a:pt x="34" y="5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3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4" y="14"/>
                  </a:lnTo>
                  <a:lnTo>
                    <a:pt x="16" y="16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30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6"/>
                  </a:lnTo>
                  <a:lnTo>
                    <a:pt x="30" y="42"/>
                  </a:lnTo>
                  <a:lnTo>
                    <a:pt x="25" y="43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9" y="43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7" name="Freeform 97"/>
            <p:cNvSpPr>
              <a:spLocks noEditPoints="1"/>
            </p:cNvSpPr>
            <p:nvPr/>
          </p:nvSpPr>
          <p:spPr bwMode="auto">
            <a:xfrm>
              <a:off x="8340725" y="1841500"/>
              <a:ext cx="73025" cy="88900"/>
            </a:xfrm>
            <a:custGeom>
              <a:avLst/>
              <a:gdLst>
                <a:gd name="T0" fmla="*/ 0 w 46"/>
                <a:gd name="T1" fmla="*/ 0 h 56"/>
                <a:gd name="T2" fmla="*/ 12 w 46"/>
                <a:gd name="T3" fmla="*/ 0 h 56"/>
                <a:gd name="T4" fmla="*/ 12 w 46"/>
                <a:gd name="T5" fmla="*/ 7 h 56"/>
                <a:gd name="T6" fmla="*/ 12 w 46"/>
                <a:gd name="T7" fmla="*/ 7 h 56"/>
                <a:gd name="T8" fmla="*/ 18 w 46"/>
                <a:gd name="T9" fmla="*/ 2 h 56"/>
                <a:gd name="T10" fmla="*/ 21 w 46"/>
                <a:gd name="T11" fmla="*/ 0 h 56"/>
                <a:gd name="T12" fmla="*/ 27 w 46"/>
                <a:gd name="T13" fmla="*/ 0 h 56"/>
                <a:gd name="T14" fmla="*/ 27 w 46"/>
                <a:gd name="T15" fmla="*/ 0 h 56"/>
                <a:gd name="T16" fmla="*/ 34 w 46"/>
                <a:gd name="T17" fmla="*/ 2 h 56"/>
                <a:gd name="T18" fmla="*/ 39 w 46"/>
                <a:gd name="T19" fmla="*/ 5 h 56"/>
                <a:gd name="T20" fmla="*/ 45 w 46"/>
                <a:gd name="T21" fmla="*/ 13 h 56"/>
                <a:gd name="T22" fmla="*/ 46 w 46"/>
                <a:gd name="T23" fmla="*/ 22 h 56"/>
                <a:gd name="T24" fmla="*/ 46 w 46"/>
                <a:gd name="T25" fmla="*/ 22 h 56"/>
                <a:gd name="T26" fmla="*/ 46 w 46"/>
                <a:gd name="T27" fmla="*/ 22 h 56"/>
                <a:gd name="T28" fmla="*/ 45 w 46"/>
                <a:gd name="T29" fmla="*/ 32 h 56"/>
                <a:gd name="T30" fmla="*/ 39 w 46"/>
                <a:gd name="T31" fmla="*/ 40 h 56"/>
                <a:gd name="T32" fmla="*/ 34 w 46"/>
                <a:gd name="T33" fmla="*/ 43 h 56"/>
                <a:gd name="T34" fmla="*/ 27 w 46"/>
                <a:gd name="T35" fmla="*/ 45 h 56"/>
                <a:gd name="T36" fmla="*/ 27 w 46"/>
                <a:gd name="T37" fmla="*/ 45 h 56"/>
                <a:gd name="T38" fmla="*/ 21 w 46"/>
                <a:gd name="T39" fmla="*/ 43 h 56"/>
                <a:gd name="T40" fmla="*/ 18 w 46"/>
                <a:gd name="T41" fmla="*/ 43 h 56"/>
                <a:gd name="T42" fmla="*/ 12 w 46"/>
                <a:gd name="T43" fmla="*/ 38 h 56"/>
                <a:gd name="T44" fmla="*/ 12 w 46"/>
                <a:gd name="T45" fmla="*/ 56 h 56"/>
                <a:gd name="T46" fmla="*/ 0 w 46"/>
                <a:gd name="T47" fmla="*/ 56 h 56"/>
                <a:gd name="T48" fmla="*/ 0 w 46"/>
                <a:gd name="T49" fmla="*/ 0 h 56"/>
                <a:gd name="T50" fmla="*/ 34 w 46"/>
                <a:gd name="T51" fmla="*/ 22 h 56"/>
                <a:gd name="T52" fmla="*/ 34 w 46"/>
                <a:gd name="T53" fmla="*/ 22 h 56"/>
                <a:gd name="T54" fmla="*/ 34 w 46"/>
                <a:gd name="T55" fmla="*/ 22 h 56"/>
                <a:gd name="T56" fmla="*/ 32 w 46"/>
                <a:gd name="T57" fmla="*/ 18 h 56"/>
                <a:gd name="T58" fmla="*/ 30 w 46"/>
                <a:gd name="T59" fmla="*/ 14 h 56"/>
                <a:gd name="T60" fmla="*/ 27 w 46"/>
                <a:gd name="T61" fmla="*/ 11 h 56"/>
                <a:gd name="T62" fmla="*/ 23 w 46"/>
                <a:gd name="T63" fmla="*/ 11 h 56"/>
                <a:gd name="T64" fmla="*/ 23 w 46"/>
                <a:gd name="T65" fmla="*/ 11 h 56"/>
                <a:gd name="T66" fmla="*/ 19 w 46"/>
                <a:gd name="T67" fmla="*/ 11 h 56"/>
                <a:gd name="T68" fmla="*/ 16 w 46"/>
                <a:gd name="T69" fmla="*/ 14 h 56"/>
                <a:gd name="T70" fmla="*/ 14 w 46"/>
                <a:gd name="T71" fmla="*/ 18 h 56"/>
                <a:gd name="T72" fmla="*/ 12 w 46"/>
                <a:gd name="T73" fmla="*/ 22 h 56"/>
                <a:gd name="T74" fmla="*/ 12 w 46"/>
                <a:gd name="T75" fmla="*/ 22 h 56"/>
                <a:gd name="T76" fmla="*/ 12 w 46"/>
                <a:gd name="T77" fmla="*/ 22 h 56"/>
                <a:gd name="T78" fmla="*/ 14 w 46"/>
                <a:gd name="T79" fmla="*/ 27 h 56"/>
                <a:gd name="T80" fmla="*/ 16 w 46"/>
                <a:gd name="T81" fmla="*/ 31 h 56"/>
                <a:gd name="T82" fmla="*/ 19 w 46"/>
                <a:gd name="T83" fmla="*/ 32 h 56"/>
                <a:gd name="T84" fmla="*/ 23 w 46"/>
                <a:gd name="T85" fmla="*/ 34 h 56"/>
                <a:gd name="T86" fmla="*/ 23 w 46"/>
                <a:gd name="T87" fmla="*/ 34 h 56"/>
                <a:gd name="T88" fmla="*/ 27 w 46"/>
                <a:gd name="T89" fmla="*/ 32 h 56"/>
                <a:gd name="T90" fmla="*/ 30 w 46"/>
                <a:gd name="T91" fmla="*/ 31 h 56"/>
                <a:gd name="T92" fmla="*/ 32 w 46"/>
                <a:gd name="T93" fmla="*/ 27 h 56"/>
                <a:gd name="T94" fmla="*/ 34 w 46"/>
                <a:gd name="T95" fmla="*/ 22 h 56"/>
                <a:gd name="T96" fmla="*/ 34 w 46"/>
                <a:gd name="T97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" h="56">
                  <a:moveTo>
                    <a:pt x="0" y="0"/>
                  </a:moveTo>
                  <a:lnTo>
                    <a:pt x="12" y="0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8" y="2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4" y="2"/>
                  </a:lnTo>
                  <a:lnTo>
                    <a:pt x="39" y="5"/>
                  </a:lnTo>
                  <a:lnTo>
                    <a:pt x="45" y="1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32"/>
                  </a:lnTo>
                  <a:lnTo>
                    <a:pt x="39" y="40"/>
                  </a:lnTo>
                  <a:lnTo>
                    <a:pt x="34" y="43"/>
                  </a:lnTo>
                  <a:lnTo>
                    <a:pt x="27" y="45"/>
                  </a:lnTo>
                  <a:lnTo>
                    <a:pt x="27" y="45"/>
                  </a:lnTo>
                  <a:lnTo>
                    <a:pt x="21" y="43"/>
                  </a:lnTo>
                  <a:lnTo>
                    <a:pt x="18" y="43"/>
                  </a:lnTo>
                  <a:lnTo>
                    <a:pt x="12" y="38"/>
                  </a:lnTo>
                  <a:lnTo>
                    <a:pt x="12" y="56"/>
                  </a:lnTo>
                  <a:lnTo>
                    <a:pt x="0" y="56"/>
                  </a:lnTo>
                  <a:lnTo>
                    <a:pt x="0" y="0"/>
                  </a:lnTo>
                  <a:close/>
                  <a:moveTo>
                    <a:pt x="34" y="22"/>
                  </a:moveTo>
                  <a:lnTo>
                    <a:pt x="34" y="22"/>
                  </a:lnTo>
                  <a:lnTo>
                    <a:pt x="34" y="22"/>
                  </a:lnTo>
                  <a:lnTo>
                    <a:pt x="32" y="18"/>
                  </a:lnTo>
                  <a:lnTo>
                    <a:pt x="30" y="14"/>
                  </a:lnTo>
                  <a:lnTo>
                    <a:pt x="27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19" y="11"/>
                  </a:lnTo>
                  <a:lnTo>
                    <a:pt x="16" y="14"/>
                  </a:lnTo>
                  <a:lnTo>
                    <a:pt x="14" y="18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4" y="27"/>
                  </a:lnTo>
                  <a:lnTo>
                    <a:pt x="16" y="31"/>
                  </a:lnTo>
                  <a:lnTo>
                    <a:pt x="19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30" y="31"/>
                  </a:lnTo>
                  <a:lnTo>
                    <a:pt x="32" y="27"/>
                  </a:lnTo>
                  <a:lnTo>
                    <a:pt x="34" y="22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8" name="Freeform 98"/>
            <p:cNvSpPr>
              <a:spLocks noEditPoints="1"/>
            </p:cNvSpPr>
            <p:nvPr/>
          </p:nvSpPr>
          <p:spPr bwMode="auto">
            <a:xfrm>
              <a:off x="8423275" y="1841500"/>
              <a:ext cx="63500" cy="71438"/>
            </a:xfrm>
            <a:custGeom>
              <a:avLst/>
              <a:gdLst>
                <a:gd name="T0" fmla="*/ 0 w 40"/>
                <a:gd name="T1" fmla="*/ 31 h 45"/>
                <a:gd name="T2" fmla="*/ 0 w 40"/>
                <a:gd name="T3" fmla="*/ 31 h 45"/>
                <a:gd name="T4" fmla="*/ 0 w 40"/>
                <a:gd name="T5" fmla="*/ 31 h 45"/>
                <a:gd name="T6" fmla="*/ 2 w 40"/>
                <a:gd name="T7" fmla="*/ 25 h 45"/>
                <a:gd name="T8" fmla="*/ 5 w 40"/>
                <a:gd name="T9" fmla="*/ 22 h 45"/>
                <a:gd name="T10" fmla="*/ 11 w 40"/>
                <a:gd name="T11" fmla="*/ 18 h 45"/>
                <a:gd name="T12" fmla="*/ 18 w 40"/>
                <a:gd name="T13" fmla="*/ 18 h 45"/>
                <a:gd name="T14" fmla="*/ 18 w 40"/>
                <a:gd name="T15" fmla="*/ 18 h 45"/>
                <a:gd name="T16" fmla="*/ 29 w 40"/>
                <a:gd name="T17" fmla="*/ 20 h 45"/>
                <a:gd name="T18" fmla="*/ 29 w 40"/>
                <a:gd name="T19" fmla="*/ 18 h 45"/>
                <a:gd name="T20" fmla="*/ 29 w 40"/>
                <a:gd name="T21" fmla="*/ 18 h 45"/>
                <a:gd name="T22" fmla="*/ 27 w 40"/>
                <a:gd name="T23" fmla="*/ 14 h 45"/>
                <a:gd name="T24" fmla="*/ 25 w 40"/>
                <a:gd name="T25" fmla="*/ 13 h 45"/>
                <a:gd name="T26" fmla="*/ 23 w 40"/>
                <a:gd name="T27" fmla="*/ 11 h 45"/>
                <a:gd name="T28" fmla="*/ 18 w 40"/>
                <a:gd name="T29" fmla="*/ 11 h 45"/>
                <a:gd name="T30" fmla="*/ 18 w 40"/>
                <a:gd name="T31" fmla="*/ 11 h 45"/>
                <a:gd name="T32" fmla="*/ 13 w 40"/>
                <a:gd name="T33" fmla="*/ 11 h 45"/>
                <a:gd name="T34" fmla="*/ 7 w 40"/>
                <a:gd name="T35" fmla="*/ 13 h 45"/>
                <a:gd name="T36" fmla="*/ 4 w 40"/>
                <a:gd name="T37" fmla="*/ 4 h 45"/>
                <a:gd name="T38" fmla="*/ 4 w 40"/>
                <a:gd name="T39" fmla="*/ 4 h 45"/>
                <a:gd name="T40" fmla="*/ 11 w 40"/>
                <a:gd name="T41" fmla="*/ 2 h 45"/>
                <a:gd name="T42" fmla="*/ 20 w 40"/>
                <a:gd name="T43" fmla="*/ 0 h 45"/>
                <a:gd name="T44" fmla="*/ 20 w 40"/>
                <a:gd name="T45" fmla="*/ 0 h 45"/>
                <a:gd name="T46" fmla="*/ 29 w 40"/>
                <a:gd name="T47" fmla="*/ 2 h 45"/>
                <a:gd name="T48" fmla="*/ 34 w 40"/>
                <a:gd name="T49" fmla="*/ 5 h 45"/>
                <a:gd name="T50" fmla="*/ 34 w 40"/>
                <a:gd name="T51" fmla="*/ 5 h 45"/>
                <a:gd name="T52" fmla="*/ 38 w 40"/>
                <a:gd name="T53" fmla="*/ 11 h 45"/>
                <a:gd name="T54" fmla="*/ 40 w 40"/>
                <a:gd name="T55" fmla="*/ 18 h 45"/>
                <a:gd name="T56" fmla="*/ 40 w 40"/>
                <a:gd name="T57" fmla="*/ 43 h 45"/>
                <a:gd name="T58" fmla="*/ 27 w 40"/>
                <a:gd name="T59" fmla="*/ 43 h 45"/>
                <a:gd name="T60" fmla="*/ 27 w 40"/>
                <a:gd name="T61" fmla="*/ 40 h 45"/>
                <a:gd name="T62" fmla="*/ 27 w 40"/>
                <a:gd name="T63" fmla="*/ 40 h 45"/>
                <a:gd name="T64" fmla="*/ 22 w 40"/>
                <a:gd name="T65" fmla="*/ 43 h 45"/>
                <a:gd name="T66" fmla="*/ 14 w 40"/>
                <a:gd name="T67" fmla="*/ 45 h 45"/>
                <a:gd name="T68" fmla="*/ 14 w 40"/>
                <a:gd name="T69" fmla="*/ 45 h 45"/>
                <a:gd name="T70" fmla="*/ 9 w 40"/>
                <a:gd name="T71" fmla="*/ 43 h 45"/>
                <a:gd name="T72" fmla="*/ 4 w 40"/>
                <a:gd name="T73" fmla="*/ 42 h 45"/>
                <a:gd name="T74" fmla="*/ 2 w 40"/>
                <a:gd name="T75" fmla="*/ 38 h 45"/>
                <a:gd name="T76" fmla="*/ 0 w 40"/>
                <a:gd name="T77" fmla="*/ 31 h 45"/>
                <a:gd name="T78" fmla="*/ 0 w 40"/>
                <a:gd name="T79" fmla="*/ 31 h 45"/>
                <a:gd name="T80" fmla="*/ 29 w 40"/>
                <a:gd name="T81" fmla="*/ 29 h 45"/>
                <a:gd name="T82" fmla="*/ 29 w 40"/>
                <a:gd name="T83" fmla="*/ 27 h 45"/>
                <a:gd name="T84" fmla="*/ 29 w 40"/>
                <a:gd name="T85" fmla="*/ 27 h 45"/>
                <a:gd name="T86" fmla="*/ 20 w 40"/>
                <a:gd name="T87" fmla="*/ 25 h 45"/>
                <a:gd name="T88" fmla="*/ 20 w 40"/>
                <a:gd name="T89" fmla="*/ 25 h 45"/>
                <a:gd name="T90" fmla="*/ 14 w 40"/>
                <a:gd name="T91" fmla="*/ 27 h 45"/>
                <a:gd name="T92" fmla="*/ 13 w 40"/>
                <a:gd name="T93" fmla="*/ 29 h 45"/>
                <a:gd name="T94" fmla="*/ 13 w 40"/>
                <a:gd name="T95" fmla="*/ 31 h 45"/>
                <a:gd name="T96" fmla="*/ 13 w 40"/>
                <a:gd name="T97" fmla="*/ 31 h 45"/>
                <a:gd name="T98" fmla="*/ 13 w 40"/>
                <a:gd name="T99" fmla="*/ 31 h 45"/>
                <a:gd name="T100" fmla="*/ 14 w 40"/>
                <a:gd name="T101" fmla="*/ 34 h 45"/>
                <a:gd name="T102" fmla="*/ 18 w 40"/>
                <a:gd name="T103" fmla="*/ 36 h 45"/>
                <a:gd name="T104" fmla="*/ 18 w 40"/>
                <a:gd name="T105" fmla="*/ 36 h 45"/>
                <a:gd name="T106" fmla="*/ 22 w 40"/>
                <a:gd name="T107" fmla="*/ 36 h 45"/>
                <a:gd name="T108" fmla="*/ 25 w 40"/>
                <a:gd name="T109" fmla="*/ 34 h 45"/>
                <a:gd name="T110" fmla="*/ 27 w 40"/>
                <a:gd name="T111" fmla="*/ 32 h 45"/>
                <a:gd name="T112" fmla="*/ 29 w 40"/>
                <a:gd name="T113" fmla="*/ 29 h 45"/>
                <a:gd name="T114" fmla="*/ 29 w 40"/>
                <a:gd name="T115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" h="45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5" y="22"/>
                  </a:lnTo>
                  <a:lnTo>
                    <a:pt x="11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9" y="20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7" y="14"/>
                  </a:lnTo>
                  <a:lnTo>
                    <a:pt x="25" y="13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3" y="11"/>
                  </a:lnTo>
                  <a:lnTo>
                    <a:pt x="7" y="13"/>
                  </a:lnTo>
                  <a:lnTo>
                    <a:pt x="4" y="4"/>
                  </a:lnTo>
                  <a:lnTo>
                    <a:pt x="4" y="4"/>
                  </a:lnTo>
                  <a:lnTo>
                    <a:pt x="11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2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8" y="11"/>
                  </a:lnTo>
                  <a:lnTo>
                    <a:pt x="40" y="18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2" y="43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9" y="43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29" y="29"/>
                  </a:moveTo>
                  <a:lnTo>
                    <a:pt x="29" y="27"/>
                  </a:lnTo>
                  <a:lnTo>
                    <a:pt x="29" y="27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4" y="27"/>
                  </a:lnTo>
                  <a:lnTo>
                    <a:pt x="13" y="29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4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7" y="32"/>
                  </a:lnTo>
                  <a:lnTo>
                    <a:pt x="29" y="29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9" name="Freeform 99"/>
            <p:cNvSpPr>
              <a:spLocks/>
            </p:cNvSpPr>
            <p:nvPr/>
          </p:nvSpPr>
          <p:spPr bwMode="auto">
            <a:xfrm>
              <a:off x="8502650" y="1841500"/>
              <a:ext cx="41275" cy="68263"/>
            </a:xfrm>
            <a:custGeom>
              <a:avLst/>
              <a:gdLst>
                <a:gd name="T0" fmla="*/ 0 w 26"/>
                <a:gd name="T1" fmla="*/ 0 h 43"/>
                <a:gd name="T2" fmla="*/ 13 w 26"/>
                <a:gd name="T3" fmla="*/ 0 h 43"/>
                <a:gd name="T4" fmla="*/ 13 w 26"/>
                <a:gd name="T5" fmla="*/ 9 h 43"/>
                <a:gd name="T6" fmla="*/ 13 w 26"/>
                <a:gd name="T7" fmla="*/ 9 h 43"/>
                <a:gd name="T8" fmla="*/ 15 w 26"/>
                <a:gd name="T9" fmla="*/ 5 h 43"/>
                <a:gd name="T10" fmla="*/ 17 w 26"/>
                <a:gd name="T11" fmla="*/ 2 h 43"/>
                <a:gd name="T12" fmla="*/ 20 w 26"/>
                <a:gd name="T13" fmla="*/ 0 h 43"/>
                <a:gd name="T14" fmla="*/ 26 w 26"/>
                <a:gd name="T15" fmla="*/ 0 h 43"/>
                <a:gd name="T16" fmla="*/ 26 w 26"/>
                <a:gd name="T17" fmla="*/ 13 h 43"/>
                <a:gd name="T18" fmla="*/ 26 w 26"/>
                <a:gd name="T19" fmla="*/ 13 h 43"/>
                <a:gd name="T20" fmla="*/ 26 w 26"/>
                <a:gd name="T21" fmla="*/ 13 h 43"/>
                <a:gd name="T22" fmla="*/ 20 w 26"/>
                <a:gd name="T23" fmla="*/ 14 h 43"/>
                <a:gd name="T24" fmla="*/ 17 w 26"/>
                <a:gd name="T25" fmla="*/ 16 h 43"/>
                <a:gd name="T26" fmla="*/ 13 w 26"/>
                <a:gd name="T27" fmla="*/ 22 h 43"/>
                <a:gd name="T28" fmla="*/ 13 w 26"/>
                <a:gd name="T29" fmla="*/ 27 h 43"/>
                <a:gd name="T30" fmla="*/ 13 w 26"/>
                <a:gd name="T31" fmla="*/ 43 h 43"/>
                <a:gd name="T32" fmla="*/ 0 w 26"/>
                <a:gd name="T33" fmla="*/ 43 h 43"/>
                <a:gd name="T34" fmla="*/ 0 w 26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43">
                  <a:moveTo>
                    <a:pt x="0" y="0"/>
                  </a:moveTo>
                  <a:lnTo>
                    <a:pt x="13" y="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7" y="2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0" y="14"/>
                  </a:lnTo>
                  <a:lnTo>
                    <a:pt x="17" y="16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0" name="Freeform 100"/>
            <p:cNvSpPr>
              <a:spLocks noEditPoints="1"/>
            </p:cNvSpPr>
            <p:nvPr/>
          </p:nvSpPr>
          <p:spPr bwMode="auto">
            <a:xfrm>
              <a:off x="8548688" y="1841500"/>
              <a:ext cx="63500" cy="71438"/>
            </a:xfrm>
            <a:custGeom>
              <a:avLst/>
              <a:gdLst>
                <a:gd name="T0" fmla="*/ 0 w 40"/>
                <a:gd name="T1" fmla="*/ 31 h 45"/>
                <a:gd name="T2" fmla="*/ 0 w 40"/>
                <a:gd name="T3" fmla="*/ 31 h 45"/>
                <a:gd name="T4" fmla="*/ 0 w 40"/>
                <a:gd name="T5" fmla="*/ 31 h 45"/>
                <a:gd name="T6" fmla="*/ 2 w 40"/>
                <a:gd name="T7" fmla="*/ 25 h 45"/>
                <a:gd name="T8" fmla="*/ 6 w 40"/>
                <a:gd name="T9" fmla="*/ 22 h 45"/>
                <a:gd name="T10" fmla="*/ 11 w 40"/>
                <a:gd name="T11" fmla="*/ 18 h 45"/>
                <a:gd name="T12" fmla="*/ 17 w 40"/>
                <a:gd name="T13" fmla="*/ 18 h 45"/>
                <a:gd name="T14" fmla="*/ 17 w 40"/>
                <a:gd name="T15" fmla="*/ 18 h 45"/>
                <a:gd name="T16" fmla="*/ 27 w 40"/>
                <a:gd name="T17" fmla="*/ 20 h 45"/>
                <a:gd name="T18" fmla="*/ 27 w 40"/>
                <a:gd name="T19" fmla="*/ 18 h 45"/>
                <a:gd name="T20" fmla="*/ 27 w 40"/>
                <a:gd name="T21" fmla="*/ 18 h 45"/>
                <a:gd name="T22" fmla="*/ 27 w 40"/>
                <a:gd name="T23" fmla="*/ 14 h 45"/>
                <a:gd name="T24" fmla="*/ 26 w 40"/>
                <a:gd name="T25" fmla="*/ 13 h 45"/>
                <a:gd name="T26" fmla="*/ 22 w 40"/>
                <a:gd name="T27" fmla="*/ 11 h 45"/>
                <a:gd name="T28" fmla="*/ 18 w 40"/>
                <a:gd name="T29" fmla="*/ 11 h 45"/>
                <a:gd name="T30" fmla="*/ 18 w 40"/>
                <a:gd name="T31" fmla="*/ 11 h 45"/>
                <a:gd name="T32" fmla="*/ 13 w 40"/>
                <a:gd name="T33" fmla="*/ 11 h 45"/>
                <a:gd name="T34" fmla="*/ 8 w 40"/>
                <a:gd name="T35" fmla="*/ 13 h 45"/>
                <a:gd name="T36" fmla="*/ 4 w 40"/>
                <a:gd name="T37" fmla="*/ 4 h 45"/>
                <a:gd name="T38" fmla="*/ 4 w 40"/>
                <a:gd name="T39" fmla="*/ 4 h 45"/>
                <a:gd name="T40" fmla="*/ 11 w 40"/>
                <a:gd name="T41" fmla="*/ 2 h 45"/>
                <a:gd name="T42" fmla="*/ 20 w 40"/>
                <a:gd name="T43" fmla="*/ 0 h 45"/>
                <a:gd name="T44" fmla="*/ 20 w 40"/>
                <a:gd name="T45" fmla="*/ 0 h 45"/>
                <a:gd name="T46" fmla="*/ 29 w 40"/>
                <a:gd name="T47" fmla="*/ 2 h 45"/>
                <a:gd name="T48" fmla="*/ 35 w 40"/>
                <a:gd name="T49" fmla="*/ 5 h 45"/>
                <a:gd name="T50" fmla="*/ 35 w 40"/>
                <a:gd name="T51" fmla="*/ 5 h 45"/>
                <a:gd name="T52" fmla="*/ 38 w 40"/>
                <a:gd name="T53" fmla="*/ 11 h 45"/>
                <a:gd name="T54" fmla="*/ 40 w 40"/>
                <a:gd name="T55" fmla="*/ 18 h 45"/>
                <a:gd name="T56" fmla="*/ 40 w 40"/>
                <a:gd name="T57" fmla="*/ 43 h 45"/>
                <a:gd name="T58" fmla="*/ 27 w 40"/>
                <a:gd name="T59" fmla="*/ 43 h 45"/>
                <a:gd name="T60" fmla="*/ 27 w 40"/>
                <a:gd name="T61" fmla="*/ 40 h 45"/>
                <a:gd name="T62" fmla="*/ 27 w 40"/>
                <a:gd name="T63" fmla="*/ 40 h 45"/>
                <a:gd name="T64" fmla="*/ 22 w 40"/>
                <a:gd name="T65" fmla="*/ 43 h 45"/>
                <a:gd name="T66" fmla="*/ 15 w 40"/>
                <a:gd name="T67" fmla="*/ 45 h 45"/>
                <a:gd name="T68" fmla="*/ 15 w 40"/>
                <a:gd name="T69" fmla="*/ 45 h 45"/>
                <a:gd name="T70" fmla="*/ 9 w 40"/>
                <a:gd name="T71" fmla="*/ 43 h 45"/>
                <a:gd name="T72" fmla="*/ 4 w 40"/>
                <a:gd name="T73" fmla="*/ 42 h 45"/>
                <a:gd name="T74" fmla="*/ 2 w 40"/>
                <a:gd name="T75" fmla="*/ 38 h 45"/>
                <a:gd name="T76" fmla="*/ 0 w 40"/>
                <a:gd name="T77" fmla="*/ 31 h 45"/>
                <a:gd name="T78" fmla="*/ 0 w 40"/>
                <a:gd name="T79" fmla="*/ 31 h 45"/>
                <a:gd name="T80" fmla="*/ 27 w 40"/>
                <a:gd name="T81" fmla="*/ 29 h 45"/>
                <a:gd name="T82" fmla="*/ 27 w 40"/>
                <a:gd name="T83" fmla="*/ 27 h 45"/>
                <a:gd name="T84" fmla="*/ 27 w 40"/>
                <a:gd name="T85" fmla="*/ 27 h 45"/>
                <a:gd name="T86" fmla="*/ 20 w 40"/>
                <a:gd name="T87" fmla="*/ 25 h 45"/>
                <a:gd name="T88" fmla="*/ 20 w 40"/>
                <a:gd name="T89" fmla="*/ 25 h 45"/>
                <a:gd name="T90" fmla="*/ 15 w 40"/>
                <a:gd name="T91" fmla="*/ 27 h 45"/>
                <a:gd name="T92" fmla="*/ 13 w 40"/>
                <a:gd name="T93" fmla="*/ 29 h 45"/>
                <a:gd name="T94" fmla="*/ 11 w 40"/>
                <a:gd name="T95" fmla="*/ 31 h 45"/>
                <a:gd name="T96" fmla="*/ 11 w 40"/>
                <a:gd name="T97" fmla="*/ 31 h 45"/>
                <a:gd name="T98" fmla="*/ 11 w 40"/>
                <a:gd name="T99" fmla="*/ 31 h 45"/>
                <a:gd name="T100" fmla="*/ 13 w 40"/>
                <a:gd name="T101" fmla="*/ 34 h 45"/>
                <a:gd name="T102" fmla="*/ 18 w 40"/>
                <a:gd name="T103" fmla="*/ 36 h 45"/>
                <a:gd name="T104" fmla="*/ 18 w 40"/>
                <a:gd name="T105" fmla="*/ 36 h 45"/>
                <a:gd name="T106" fmla="*/ 22 w 40"/>
                <a:gd name="T107" fmla="*/ 36 h 45"/>
                <a:gd name="T108" fmla="*/ 26 w 40"/>
                <a:gd name="T109" fmla="*/ 34 h 45"/>
                <a:gd name="T110" fmla="*/ 27 w 40"/>
                <a:gd name="T111" fmla="*/ 32 h 45"/>
                <a:gd name="T112" fmla="*/ 27 w 40"/>
                <a:gd name="T113" fmla="*/ 29 h 45"/>
                <a:gd name="T114" fmla="*/ 27 w 40"/>
                <a:gd name="T115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" h="45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6" y="22"/>
                  </a:lnTo>
                  <a:lnTo>
                    <a:pt x="11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27" y="20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6" y="13"/>
                  </a:lnTo>
                  <a:lnTo>
                    <a:pt x="22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3" y="11"/>
                  </a:lnTo>
                  <a:lnTo>
                    <a:pt x="8" y="13"/>
                  </a:lnTo>
                  <a:lnTo>
                    <a:pt x="4" y="4"/>
                  </a:lnTo>
                  <a:lnTo>
                    <a:pt x="4" y="4"/>
                  </a:lnTo>
                  <a:lnTo>
                    <a:pt x="11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2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8" y="11"/>
                  </a:lnTo>
                  <a:lnTo>
                    <a:pt x="40" y="18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2" y="43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9" y="43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27" y="29"/>
                  </a:moveTo>
                  <a:lnTo>
                    <a:pt x="27" y="27"/>
                  </a:lnTo>
                  <a:lnTo>
                    <a:pt x="27" y="27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5" y="27"/>
                  </a:lnTo>
                  <a:lnTo>
                    <a:pt x="13" y="29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3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6" y="34"/>
                  </a:lnTo>
                  <a:lnTo>
                    <a:pt x="27" y="32"/>
                  </a:lnTo>
                  <a:lnTo>
                    <a:pt x="27" y="29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1" name="Freeform 101"/>
            <p:cNvSpPr>
              <a:spLocks noEditPoints="1"/>
            </p:cNvSpPr>
            <p:nvPr/>
          </p:nvSpPr>
          <p:spPr bwMode="auto">
            <a:xfrm>
              <a:off x="8664575" y="1841500"/>
              <a:ext cx="74613" cy="71438"/>
            </a:xfrm>
            <a:custGeom>
              <a:avLst/>
              <a:gdLst>
                <a:gd name="T0" fmla="*/ 0 w 47"/>
                <a:gd name="T1" fmla="*/ 22 h 45"/>
                <a:gd name="T2" fmla="*/ 0 w 47"/>
                <a:gd name="T3" fmla="*/ 22 h 45"/>
                <a:gd name="T4" fmla="*/ 0 w 47"/>
                <a:gd name="T5" fmla="*/ 22 h 45"/>
                <a:gd name="T6" fmla="*/ 1 w 47"/>
                <a:gd name="T7" fmla="*/ 14 h 45"/>
                <a:gd name="T8" fmla="*/ 5 w 47"/>
                <a:gd name="T9" fmla="*/ 7 h 45"/>
                <a:gd name="T10" fmla="*/ 14 w 47"/>
                <a:gd name="T11" fmla="*/ 2 h 45"/>
                <a:gd name="T12" fmla="*/ 23 w 47"/>
                <a:gd name="T13" fmla="*/ 0 h 45"/>
                <a:gd name="T14" fmla="*/ 23 w 47"/>
                <a:gd name="T15" fmla="*/ 0 h 45"/>
                <a:gd name="T16" fmla="*/ 32 w 47"/>
                <a:gd name="T17" fmla="*/ 2 h 45"/>
                <a:gd name="T18" fmla="*/ 39 w 47"/>
                <a:gd name="T19" fmla="*/ 7 h 45"/>
                <a:gd name="T20" fmla="*/ 45 w 47"/>
                <a:gd name="T21" fmla="*/ 13 h 45"/>
                <a:gd name="T22" fmla="*/ 47 w 47"/>
                <a:gd name="T23" fmla="*/ 22 h 45"/>
                <a:gd name="T24" fmla="*/ 47 w 47"/>
                <a:gd name="T25" fmla="*/ 22 h 45"/>
                <a:gd name="T26" fmla="*/ 47 w 47"/>
                <a:gd name="T27" fmla="*/ 22 h 45"/>
                <a:gd name="T28" fmla="*/ 45 w 47"/>
                <a:gd name="T29" fmla="*/ 31 h 45"/>
                <a:gd name="T30" fmla="*/ 39 w 47"/>
                <a:gd name="T31" fmla="*/ 38 h 45"/>
                <a:gd name="T32" fmla="*/ 32 w 47"/>
                <a:gd name="T33" fmla="*/ 43 h 45"/>
                <a:gd name="T34" fmla="*/ 23 w 47"/>
                <a:gd name="T35" fmla="*/ 45 h 45"/>
                <a:gd name="T36" fmla="*/ 23 w 47"/>
                <a:gd name="T37" fmla="*/ 45 h 45"/>
                <a:gd name="T38" fmla="*/ 14 w 47"/>
                <a:gd name="T39" fmla="*/ 43 h 45"/>
                <a:gd name="T40" fmla="*/ 5 w 47"/>
                <a:gd name="T41" fmla="*/ 38 h 45"/>
                <a:gd name="T42" fmla="*/ 1 w 47"/>
                <a:gd name="T43" fmla="*/ 31 h 45"/>
                <a:gd name="T44" fmla="*/ 0 w 47"/>
                <a:gd name="T45" fmla="*/ 22 h 45"/>
                <a:gd name="T46" fmla="*/ 0 w 47"/>
                <a:gd name="T47" fmla="*/ 22 h 45"/>
                <a:gd name="T48" fmla="*/ 34 w 47"/>
                <a:gd name="T49" fmla="*/ 22 h 45"/>
                <a:gd name="T50" fmla="*/ 34 w 47"/>
                <a:gd name="T51" fmla="*/ 22 h 45"/>
                <a:gd name="T52" fmla="*/ 34 w 47"/>
                <a:gd name="T53" fmla="*/ 22 h 45"/>
                <a:gd name="T54" fmla="*/ 32 w 47"/>
                <a:gd name="T55" fmla="*/ 18 h 45"/>
                <a:gd name="T56" fmla="*/ 30 w 47"/>
                <a:gd name="T57" fmla="*/ 14 h 45"/>
                <a:gd name="T58" fmla="*/ 27 w 47"/>
                <a:gd name="T59" fmla="*/ 11 h 45"/>
                <a:gd name="T60" fmla="*/ 23 w 47"/>
                <a:gd name="T61" fmla="*/ 11 h 45"/>
                <a:gd name="T62" fmla="*/ 23 w 47"/>
                <a:gd name="T63" fmla="*/ 11 h 45"/>
                <a:gd name="T64" fmla="*/ 18 w 47"/>
                <a:gd name="T65" fmla="*/ 11 h 45"/>
                <a:gd name="T66" fmla="*/ 14 w 47"/>
                <a:gd name="T67" fmla="*/ 14 h 45"/>
                <a:gd name="T68" fmla="*/ 12 w 47"/>
                <a:gd name="T69" fmla="*/ 18 h 45"/>
                <a:gd name="T70" fmla="*/ 10 w 47"/>
                <a:gd name="T71" fmla="*/ 22 h 45"/>
                <a:gd name="T72" fmla="*/ 10 w 47"/>
                <a:gd name="T73" fmla="*/ 22 h 45"/>
                <a:gd name="T74" fmla="*/ 10 w 47"/>
                <a:gd name="T75" fmla="*/ 22 h 45"/>
                <a:gd name="T76" fmla="*/ 12 w 47"/>
                <a:gd name="T77" fmla="*/ 27 h 45"/>
                <a:gd name="T78" fmla="*/ 14 w 47"/>
                <a:gd name="T79" fmla="*/ 31 h 45"/>
                <a:gd name="T80" fmla="*/ 18 w 47"/>
                <a:gd name="T81" fmla="*/ 32 h 45"/>
                <a:gd name="T82" fmla="*/ 23 w 47"/>
                <a:gd name="T83" fmla="*/ 34 h 45"/>
                <a:gd name="T84" fmla="*/ 23 w 47"/>
                <a:gd name="T85" fmla="*/ 34 h 45"/>
                <a:gd name="T86" fmla="*/ 27 w 47"/>
                <a:gd name="T87" fmla="*/ 32 h 45"/>
                <a:gd name="T88" fmla="*/ 30 w 47"/>
                <a:gd name="T89" fmla="*/ 31 h 45"/>
                <a:gd name="T90" fmla="*/ 32 w 47"/>
                <a:gd name="T91" fmla="*/ 27 h 45"/>
                <a:gd name="T92" fmla="*/ 34 w 47"/>
                <a:gd name="T93" fmla="*/ 22 h 45"/>
                <a:gd name="T94" fmla="*/ 34 w 47"/>
                <a:gd name="T9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1" y="14"/>
                  </a:lnTo>
                  <a:lnTo>
                    <a:pt x="5" y="7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32" y="2"/>
                  </a:lnTo>
                  <a:lnTo>
                    <a:pt x="39" y="7"/>
                  </a:lnTo>
                  <a:lnTo>
                    <a:pt x="45" y="13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5" y="31"/>
                  </a:lnTo>
                  <a:lnTo>
                    <a:pt x="39" y="38"/>
                  </a:lnTo>
                  <a:lnTo>
                    <a:pt x="32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5" y="38"/>
                  </a:lnTo>
                  <a:lnTo>
                    <a:pt x="1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4" y="22"/>
                  </a:moveTo>
                  <a:lnTo>
                    <a:pt x="34" y="22"/>
                  </a:lnTo>
                  <a:lnTo>
                    <a:pt x="34" y="22"/>
                  </a:lnTo>
                  <a:lnTo>
                    <a:pt x="32" y="18"/>
                  </a:lnTo>
                  <a:lnTo>
                    <a:pt x="30" y="14"/>
                  </a:lnTo>
                  <a:lnTo>
                    <a:pt x="27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4" y="14"/>
                  </a:lnTo>
                  <a:lnTo>
                    <a:pt x="12" y="18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2" y="27"/>
                  </a:lnTo>
                  <a:lnTo>
                    <a:pt x="14" y="31"/>
                  </a:lnTo>
                  <a:lnTo>
                    <a:pt x="18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30" y="31"/>
                  </a:lnTo>
                  <a:lnTo>
                    <a:pt x="32" y="27"/>
                  </a:lnTo>
                  <a:lnTo>
                    <a:pt x="34" y="22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2" name="Freeform 102"/>
            <p:cNvSpPr>
              <a:spLocks noEditPoints="1"/>
            </p:cNvSpPr>
            <p:nvPr/>
          </p:nvSpPr>
          <p:spPr bwMode="auto">
            <a:xfrm>
              <a:off x="7405688" y="1979613"/>
              <a:ext cx="171450" cy="192088"/>
            </a:xfrm>
            <a:custGeom>
              <a:avLst/>
              <a:gdLst>
                <a:gd name="T0" fmla="*/ 0 w 108"/>
                <a:gd name="T1" fmla="*/ 0 h 121"/>
                <a:gd name="T2" fmla="*/ 54 w 108"/>
                <a:gd name="T3" fmla="*/ 0 h 121"/>
                <a:gd name="T4" fmla="*/ 54 w 108"/>
                <a:gd name="T5" fmla="*/ 0 h 121"/>
                <a:gd name="T6" fmla="*/ 65 w 108"/>
                <a:gd name="T7" fmla="*/ 0 h 121"/>
                <a:gd name="T8" fmla="*/ 75 w 108"/>
                <a:gd name="T9" fmla="*/ 1 h 121"/>
                <a:gd name="T10" fmla="*/ 85 w 108"/>
                <a:gd name="T11" fmla="*/ 5 h 121"/>
                <a:gd name="T12" fmla="*/ 94 w 108"/>
                <a:gd name="T13" fmla="*/ 9 h 121"/>
                <a:gd name="T14" fmla="*/ 99 w 108"/>
                <a:gd name="T15" fmla="*/ 16 h 121"/>
                <a:gd name="T16" fmla="*/ 104 w 108"/>
                <a:gd name="T17" fmla="*/ 23 h 121"/>
                <a:gd name="T18" fmla="*/ 106 w 108"/>
                <a:gd name="T19" fmla="*/ 32 h 121"/>
                <a:gd name="T20" fmla="*/ 108 w 108"/>
                <a:gd name="T21" fmla="*/ 41 h 121"/>
                <a:gd name="T22" fmla="*/ 108 w 108"/>
                <a:gd name="T23" fmla="*/ 43 h 121"/>
                <a:gd name="T24" fmla="*/ 108 w 108"/>
                <a:gd name="T25" fmla="*/ 43 h 121"/>
                <a:gd name="T26" fmla="*/ 106 w 108"/>
                <a:gd name="T27" fmla="*/ 52 h 121"/>
                <a:gd name="T28" fmla="*/ 104 w 108"/>
                <a:gd name="T29" fmla="*/ 61 h 121"/>
                <a:gd name="T30" fmla="*/ 99 w 108"/>
                <a:gd name="T31" fmla="*/ 68 h 121"/>
                <a:gd name="T32" fmla="*/ 92 w 108"/>
                <a:gd name="T33" fmla="*/ 76 h 121"/>
                <a:gd name="T34" fmla="*/ 85 w 108"/>
                <a:gd name="T35" fmla="*/ 81 h 121"/>
                <a:gd name="T36" fmla="*/ 75 w 108"/>
                <a:gd name="T37" fmla="*/ 85 h 121"/>
                <a:gd name="T38" fmla="*/ 65 w 108"/>
                <a:gd name="T39" fmla="*/ 86 h 121"/>
                <a:gd name="T40" fmla="*/ 52 w 108"/>
                <a:gd name="T41" fmla="*/ 86 h 121"/>
                <a:gd name="T42" fmla="*/ 39 w 108"/>
                <a:gd name="T43" fmla="*/ 86 h 121"/>
                <a:gd name="T44" fmla="*/ 39 w 108"/>
                <a:gd name="T45" fmla="*/ 121 h 121"/>
                <a:gd name="T46" fmla="*/ 0 w 108"/>
                <a:gd name="T47" fmla="*/ 121 h 121"/>
                <a:gd name="T48" fmla="*/ 0 w 108"/>
                <a:gd name="T49" fmla="*/ 0 h 121"/>
                <a:gd name="T50" fmla="*/ 50 w 108"/>
                <a:gd name="T51" fmla="*/ 57 h 121"/>
                <a:gd name="T52" fmla="*/ 50 w 108"/>
                <a:gd name="T53" fmla="*/ 57 h 121"/>
                <a:gd name="T54" fmla="*/ 57 w 108"/>
                <a:gd name="T55" fmla="*/ 57 h 121"/>
                <a:gd name="T56" fmla="*/ 63 w 108"/>
                <a:gd name="T57" fmla="*/ 54 h 121"/>
                <a:gd name="T58" fmla="*/ 66 w 108"/>
                <a:gd name="T59" fmla="*/ 50 h 121"/>
                <a:gd name="T60" fmla="*/ 68 w 108"/>
                <a:gd name="T61" fmla="*/ 45 h 121"/>
                <a:gd name="T62" fmla="*/ 68 w 108"/>
                <a:gd name="T63" fmla="*/ 45 h 121"/>
                <a:gd name="T64" fmla="*/ 68 w 108"/>
                <a:gd name="T65" fmla="*/ 45 h 121"/>
                <a:gd name="T66" fmla="*/ 66 w 108"/>
                <a:gd name="T67" fmla="*/ 39 h 121"/>
                <a:gd name="T68" fmla="*/ 63 w 108"/>
                <a:gd name="T69" fmla="*/ 34 h 121"/>
                <a:gd name="T70" fmla="*/ 57 w 108"/>
                <a:gd name="T71" fmla="*/ 32 h 121"/>
                <a:gd name="T72" fmla="*/ 50 w 108"/>
                <a:gd name="T73" fmla="*/ 30 h 121"/>
                <a:gd name="T74" fmla="*/ 39 w 108"/>
                <a:gd name="T75" fmla="*/ 30 h 121"/>
                <a:gd name="T76" fmla="*/ 39 w 108"/>
                <a:gd name="T77" fmla="*/ 57 h 121"/>
                <a:gd name="T78" fmla="*/ 50 w 108"/>
                <a:gd name="T79" fmla="*/ 5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121">
                  <a:moveTo>
                    <a:pt x="0" y="0"/>
                  </a:moveTo>
                  <a:lnTo>
                    <a:pt x="54" y="0"/>
                  </a:lnTo>
                  <a:lnTo>
                    <a:pt x="54" y="0"/>
                  </a:lnTo>
                  <a:lnTo>
                    <a:pt x="65" y="0"/>
                  </a:lnTo>
                  <a:lnTo>
                    <a:pt x="75" y="1"/>
                  </a:lnTo>
                  <a:lnTo>
                    <a:pt x="85" y="5"/>
                  </a:lnTo>
                  <a:lnTo>
                    <a:pt x="94" y="9"/>
                  </a:lnTo>
                  <a:lnTo>
                    <a:pt x="99" y="16"/>
                  </a:lnTo>
                  <a:lnTo>
                    <a:pt x="104" y="23"/>
                  </a:lnTo>
                  <a:lnTo>
                    <a:pt x="106" y="32"/>
                  </a:lnTo>
                  <a:lnTo>
                    <a:pt x="108" y="41"/>
                  </a:lnTo>
                  <a:lnTo>
                    <a:pt x="108" y="43"/>
                  </a:lnTo>
                  <a:lnTo>
                    <a:pt x="108" y="43"/>
                  </a:lnTo>
                  <a:lnTo>
                    <a:pt x="106" y="52"/>
                  </a:lnTo>
                  <a:lnTo>
                    <a:pt x="104" y="61"/>
                  </a:lnTo>
                  <a:lnTo>
                    <a:pt x="99" y="68"/>
                  </a:lnTo>
                  <a:lnTo>
                    <a:pt x="92" y="76"/>
                  </a:lnTo>
                  <a:lnTo>
                    <a:pt x="85" y="81"/>
                  </a:lnTo>
                  <a:lnTo>
                    <a:pt x="75" y="85"/>
                  </a:lnTo>
                  <a:lnTo>
                    <a:pt x="65" y="86"/>
                  </a:lnTo>
                  <a:lnTo>
                    <a:pt x="52" y="86"/>
                  </a:lnTo>
                  <a:lnTo>
                    <a:pt x="39" y="86"/>
                  </a:lnTo>
                  <a:lnTo>
                    <a:pt x="39" y="121"/>
                  </a:lnTo>
                  <a:lnTo>
                    <a:pt x="0" y="121"/>
                  </a:lnTo>
                  <a:lnTo>
                    <a:pt x="0" y="0"/>
                  </a:lnTo>
                  <a:close/>
                  <a:moveTo>
                    <a:pt x="50" y="57"/>
                  </a:moveTo>
                  <a:lnTo>
                    <a:pt x="50" y="57"/>
                  </a:lnTo>
                  <a:lnTo>
                    <a:pt x="57" y="57"/>
                  </a:lnTo>
                  <a:lnTo>
                    <a:pt x="63" y="54"/>
                  </a:lnTo>
                  <a:lnTo>
                    <a:pt x="66" y="50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6" y="39"/>
                  </a:lnTo>
                  <a:lnTo>
                    <a:pt x="63" y="34"/>
                  </a:lnTo>
                  <a:lnTo>
                    <a:pt x="57" y="32"/>
                  </a:lnTo>
                  <a:lnTo>
                    <a:pt x="50" y="30"/>
                  </a:lnTo>
                  <a:lnTo>
                    <a:pt x="39" y="30"/>
                  </a:lnTo>
                  <a:lnTo>
                    <a:pt x="39" y="57"/>
                  </a:lnTo>
                  <a:lnTo>
                    <a:pt x="50" y="57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3" name="Freeform 103"/>
            <p:cNvSpPr>
              <a:spLocks/>
            </p:cNvSpPr>
            <p:nvPr/>
          </p:nvSpPr>
          <p:spPr bwMode="auto">
            <a:xfrm>
              <a:off x="7591425" y="1979613"/>
              <a:ext cx="192088" cy="192088"/>
            </a:xfrm>
            <a:custGeom>
              <a:avLst/>
              <a:gdLst>
                <a:gd name="T0" fmla="*/ 0 w 121"/>
                <a:gd name="T1" fmla="*/ 0 h 121"/>
                <a:gd name="T2" fmla="*/ 38 w 121"/>
                <a:gd name="T3" fmla="*/ 0 h 121"/>
                <a:gd name="T4" fmla="*/ 81 w 121"/>
                <a:gd name="T5" fmla="*/ 52 h 121"/>
                <a:gd name="T6" fmla="*/ 81 w 121"/>
                <a:gd name="T7" fmla="*/ 0 h 121"/>
                <a:gd name="T8" fmla="*/ 121 w 121"/>
                <a:gd name="T9" fmla="*/ 0 h 121"/>
                <a:gd name="T10" fmla="*/ 121 w 121"/>
                <a:gd name="T11" fmla="*/ 121 h 121"/>
                <a:gd name="T12" fmla="*/ 85 w 121"/>
                <a:gd name="T13" fmla="*/ 121 h 121"/>
                <a:gd name="T14" fmla="*/ 40 w 121"/>
                <a:gd name="T15" fmla="*/ 65 h 121"/>
                <a:gd name="T16" fmla="*/ 40 w 121"/>
                <a:gd name="T17" fmla="*/ 121 h 121"/>
                <a:gd name="T18" fmla="*/ 0 w 121"/>
                <a:gd name="T19" fmla="*/ 121 h 121"/>
                <a:gd name="T20" fmla="*/ 0 w 121"/>
                <a:gd name="T2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1" h="121">
                  <a:moveTo>
                    <a:pt x="0" y="0"/>
                  </a:moveTo>
                  <a:lnTo>
                    <a:pt x="38" y="0"/>
                  </a:lnTo>
                  <a:lnTo>
                    <a:pt x="81" y="52"/>
                  </a:lnTo>
                  <a:lnTo>
                    <a:pt x="81" y="0"/>
                  </a:lnTo>
                  <a:lnTo>
                    <a:pt x="121" y="0"/>
                  </a:lnTo>
                  <a:lnTo>
                    <a:pt x="121" y="121"/>
                  </a:lnTo>
                  <a:lnTo>
                    <a:pt x="85" y="121"/>
                  </a:lnTo>
                  <a:lnTo>
                    <a:pt x="40" y="65"/>
                  </a:lnTo>
                  <a:lnTo>
                    <a:pt x="40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4" name="Freeform 104"/>
            <p:cNvSpPr>
              <a:spLocks/>
            </p:cNvSpPr>
            <p:nvPr/>
          </p:nvSpPr>
          <p:spPr bwMode="auto">
            <a:xfrm>
              <a:off x="7804150" y="1979613"/>
              <a:ext cx="153988" cy="192088"/>
            </a:xfrm>
            <a:custGeom>
              <a:avLst/>
              <a:gdLst>
                <a:gd name="T0" fmla="*/ 0 w 97"/>
                <a:gd name="T1" fmla="*/ 0 h 121"/>
                <a:gd name="T2" fmla="*/ 41 w 97"/>
                <a:gd name="T3" fmla="*/ 0 h 121"/>
                <a:gd name="T4" fmla="*/ 41 w 97"/>
                <a:gd name="T5" fmla="*/ 85 h 121"/>
                <a:gd name="T6" fmla="*/ 97 w 97"/>
                <a:gd name="T7" fmla="*/ 85 h 121"/>
                <a:gd name="T8" fmla="*/ 97 w 97"/>
                <a:gd name="T9" fmla="*/ 121 h 121"/>
                <a:gd name="T10" fmla="*/ 0 w 97"/>
                <a:gd name="T11" fmla="*/ 121 h 121"/>
                <a:gd name="T12" fmla="*/ 0 w 97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121">
                  <a:moveTo>
                    <a:pt x="0" y="0"/>
                  </a:moveTo>
                  <a:lnTo>
                    <a:pt x="41" y="0"/>
                  </a:lnTo>
                  <a:lnTo>
                    <a:pt x="41" y="85"/>
                  </a:lnTo>
                  <a:lnTo>
                    <a:pt x="97" y="85"/>
                  </a:lnTo>
                  <a:lnTo>
                    <a:pt x="97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5" name="Freeform 105"/>
            <p:cNvSpPr>
              <a:spLocks/>
            </p:cNvSpPr>
            <p:nvPr/>
          </p:nvSpPr>
          <p:spPr bwMode="auto">
            <a:xfrm>
              <a:off x="8035925" y="1973263"/>
              <a:ext cx="163513" cy="198438"/>
            </a:xfrm>
            <a:custGeom>
              <a:avLst/>
              <a:gdLst>
                <a:gd name="T0" fmla="*/ 0 w 103"/>
                <a:gd name="T1" fmla="*/ 94 h 125"/>
                <a:gd name="T2" fmla="*/ 51 w 103"/>
                <a:gd name="T3" fmla="*/ 58 h 125"/>
                <a:gd name="T4" fmla="*/ 51 w 103"/>
                <a:gd name="T5" fmla="*/ 58 h 125"/>
                <a:gd name="T6" fmla="*/ 60 w 103"/>
                <a:gd name="T7" fmla="*/ 51 h 125"/>
                <a:gd name="T8" fmla="*/ 61 w 103"/>
                <a:gd name="T9" fmla="*/ 47 h 125"/>
                <a:gd name="T10" fmla="*/ 61 w 103"/>
                <a:gd name="T11" fmla="*/ 43 h 125"/>
                <a:gd name="T12" fmla="*/ 61 w 103"/>
                <a:gd name="T13" fmla="*/ 43 h 125"/>
                <a:gd name="T14" fmla="*/ 60 w 103"/>
                <a:gd name="T15" fmla="*/ 40 h 125"/>
                <a:gd name="T16" fmla="*/ 58 w 103"/>
                <a:gd name="T17" fmla="*/ 38 h 125"/>
                <a:gd name="T18" fmla="*/ 54 w 103"/>
                <a:gd name="T19" fmla="*/ 36 h 125"/>
                <a:gd name="T20" fmla="*/ 51 w 103"/>
                <a:gd name="T21" fmla="*/ 34 h 125"/>
                <a:gd name="T22" fmla="*/ 51 w 103"/>
                <a:gd name="T23" fmla="*/ 34 h 125"/>
                <a:gd name="T24" fmla="*/ 45 w 103"/>
                <a:gd name="T25" fmla="*/ 36 h 125"/>
                <a:gd name="T26" fmla="*/ 40 w 103"/>
                <a:gd name="T27" fmla="*/ 38 h 125"/>
                <a:gd name="T28" fmla="*/ 27 w 103"/>
                <a:gd name="T29" fmla="*/ 51 h 125"/>
                <a:gd name="T30" fmla="*/ 0 w 103"/>
                <a:gd name="T31" fmla="*/ 27 h 125"/>
                <a:gd name="T32" fmla="*/ 0 w 103"/>
                <a:gd name="T33" fmla="*/ 27 h 125"/>
                <a:gd name="T34" fmla="*/ 11 w 103"/>
                <a:gd name="T35" fmla="*/ 16 h 125"/>
                <a:gd name="T36" fmla="*/ 24 w 103"/>
                <a:gd name="T37" fmla="*/ 7 h 125"/>
                <a:gd name="T38" fmla="*/ 36 w 103"/>
                <a:gd name="T39" fmla="*/ 2 h 125"/>
                <a:gd name="T40" fmla="*/ 54 w 103"/>
                <a:gd name="T41" fmla="*/ 0 h 125"/>
                <a:gd name="T42" fmla="*/ 54 w 103"/>
                <a:gd name="T43" fmla="*/ 0 h 125"/>
                <a:gd name="T44" fmla="*/ 63 w 103"/>
                <a:gd name="T45" fmla="*/ 2 h 125"/>
                <a:gd name="T46" fmla="*/ 72 w 103"/>
                <a:gd name="T47" fmla="*/ 4 h 125"/>
                <a:gd name="T48" fmla="*/ 81 w 103"/>
                <a:gd name="T49" fmla="*/ 7 h 125"/>
                <a:gd name="T50" fmla="*/ 89 w 103"/>
                <a:gd name="T51" fmla="*/ 11 h 125"/>
                <a:gd name="T52" fmla="*/ 94 w 103"/>
                <a:gd name="T53" fmla="*/ 18 h 125"/>
                <a:gd name="T54" fmla="*/ 98 w 103"/>
                <a:gd name="T55" fmla="*/ 24 h 125"/>
                <a:gd name="T56" fmla="*/ 101 w 103"/>
                <a:gd name="T57" fmla="*/ 33 h 125"/>
                <a:gd name="T58" fmla="*/ 101 w 103"/>
                <a:gd name="T59" fmla="*/ 40 h 125"/>
                <a:gd name="T60" fmla="*/ 101 w 103"/>
                <a:gd name="T61" fmla="*/ 40 h 125"/>
                <a:gd name="T62" fmla="*/ 101 w 103"/>
                <a:gd name="T63" fmla="*/ 40 h 125"/>
                <a:gd name="T64" fmla="*/ 99 w 103"/>
                <a:gd name="T65" fmla="*/ 52 h 125"/>
                <a:gd name="T66" fmla="*/ 94 w 103"/>
                <a:gd name="T67" fmla="*/ 63 h 125"/>
                <a:gd name="T68" fmla="*/ 87 w 103"/>
                <a:gd name="T69" fmla="*/ 71 h 125"/>
                <a:gd name="T70" fmla="*/ 78 w 103"/>
                <a:gd name="T71" fmla="*/ 78 h 125"/>
                <a:gd name="T72" fmla="*/ 56 w 103"/>
                <a:gd name="T73" fmla="*/ 92 h 125"/>
                <a:gd name="T74" fmla="*/ 103 w 103"/>
                <a:gd name="T75" fmla="*/ 92 h 125"/>
                <a:gd name="T76" fmla="*/ 103 w 103"/>
                <a:gd name="T77" fmla="*/ 125 h 125"/>
                <a:gd name="T78" fmla="*/ 0 w 103"/>
                <a:gd name="T79" fmla="*/ 125 h 125"/>
                <a:gd name="T80" fmla="*/ 0 w 103"/>
                <a:gd name="T81" fmla="*/ 9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25">
                  <a:moveTo>
                    <a:pt x="0" y="94"/>
                  </a:moveTo>
                  <a:lnTo>
                    <a:pt x="51" y="58"/>
                  </a:lnTo>
                  <a:lnTo>
                    <a:pt x="51" y="58"/>
                  </a:lnTo>
                  <a:lnTo>
                    <a:pt x="60" y="51"/>
                  </a:lnTo>
                  <a:lnTo>
                    <a:pt x="61" y="47"/>
                  </a:lnTo>
                  <a:lnTo>
                    <a:pt x="61" y="43"/>
                  </a:lnTo>
                  <a:lnTo>
                    <a:pt x="61" y="43"/>
                  </a:lnTo>
                  <a:lnTo>
                    <a:pt x="60" y="40"/>
                  </a:lnTo>
                  <a:lnTo>
                    <a:pt x="58" y="38"/>
                  </a:lnTo>
                  <a:lnTo>
                    <a:pt x="54" y="36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45" y="36"/>
                  </a:lnTo>
                  <a:lnTo>
                    <a:pt x="40" y="38"/>
                  </a:lnTo>
                  <a:lnTo>
                    <a:pt x="27" y="51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1" y="16"/>
                  </a:lnTo>
                  <a:lnTo>
                    <a:pt x="24" y="7"/>
                  </a:lnTo>
                  <a:lnTo>
                    <a:pt x="36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2"/>
                  </a:lnTo>
                  <a:lnTo>
                    <a:pt x="72" y="4"/>
                  </a:lnTo>
                  <a:lnTo>
                    <a:pt x="81" y="7"/>
                  </a:lnTo>
                  <a:lnTo>
                    <a:pt x="89" y="11"/>
                  </a:lnTo>
                  <a:lnTo>
                    <a:pt x="94" y="18"/>
                  </a:lnTo>
                  <a:lnTo>
                    <a:pt x="98" y="24"/>
                  </a:lnTo>
                  <a:lnTo>
                    <a:pt x="101" y="33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99" y="52"/>
                  </a:lnTo>
                  <a:lnTo>
                    <a:pt x="94" y="63"/>
                  </a:lnTo>
                  <a:lnTo>
                    <a:pt x="87" y="71"/>
                  </a:lnTo>
                  <a:lnTo>
                    <a:pt x="78" y="78"/>
                  </a:lnTo>
                  <a:lnTo>
                    <a:pt x="56" y="92"/>
                  </a:lnTo>
                  <a:lnTo>
                    <a:pt x="103" y="92"/>
                  </a:lnTo>
                  <a:lnTo>
                    <a:pt x="103" y="125"/>
                  </a:lnTo>
                  <a:lnTo>
                    <a:pt x="0" y="125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6" name="Freeform 106"/>
            <p:cNvSpPr>
              <a:spLocks noEditPoints="1"/>
            </p:cNvSpPr>
            <p:nvPr/>
          </p:nvSpPr>
          <p:spPr bwMode="auto">
            <a:xfrm>
              <a:off x="8210550" y="1973263"/>
              <a:ext cx="187325" cy="201613"/>
            </a:xfrm>
            <a:custGeom>
              <a:avLst/>
              <a:gdLst>
                <a:gd name="T0" fmla="*/ 0 w 118"/>
                <a:gd name="T1" fmla="*/ 63 h 127"/>
                <a:gd name="T2" fmla="*/ 2 w 118"/>
                <a:gd name="T3" fmla="*/ 51 h 127"/>
                <a:gd name="T4" fmla="*/ 9 w 118"/>
                <a:gd name="T5" fmla="*/ 29 h 127"/>
                <a:gd name="T6" fmla="*/ 24 w 118"/>
                <a:gd name="T7" fmla="*/ 11 h 127"/>
                <a:gd name="T8" fmla="*/ 45 w 118"/>
                <a:gd name="T9" fmla="*/ 2 h 127"/>
                <a:gd name="T10" fmla="*/ 60 w 118"/>
                <a:gd name="T11" fmla="*/ 0 h 127"/>
                <a:gd name="T12" fmla="*/ 83 w 118"/>
                <a:gd name="T13" fmla="*/ 5 h 127"/>
                <a:gd name="T14" fmla="*/ 101 w 118"/>
                <a:gd name="T15" fmla="*/ 20 h 127"/>
                <a:gd name="T16" fmla="*/ 112 w 118"/>
                <a:gd name="T17" fmla="*/ 40 h 127"/>
                <a:gd name="T18" fmla="*/ 118 w 118"/>
                <a:gd name="T19" fmla="*/ 63 h 127"/>
                <a:gd name="T20" fmla="*/ 118 w 118"/>
                <a:gd name="T21" fmla="*/ 63 h 127"/>
                <a:gd name="T22" fmla="*/ 112 w 118"/>
                <a:gd name="T23" fmla="*/ 87 h 127"/>
                <a:gd name="T24" fmla="*/ 101 w 118"/>
                <a:gd name="T25" fmla="*/ 107 h 127"/>
                <a:gd name="T26" fmla="*/ 83 w 118"/>
                <a:gd name="T27" fmla="*/ 121 h 127"/>
                <a:gd name="T28" fmla="*/ 58 w 118"/>
                <a:gd name="T29" fmla="*/ 127 h 127"/>
                <a:gd name="T30" fmla="*/ 45 w 118"/>
                <a:gd name="T31" fmla="*/ 125 h 127"/>
                <a:gd name="T32" fmla="*/ 24 w 118"/>
                <a:gd name="T33" fmla="*/ 116 h 127"/>
                <a:gd name="T34" fmla="*/ 9 w 118"/>
                <a:gd name="T35" fmla="*/ 98 h 127"/>
                <a:gd name="T36" fmla="*/ 2 w 118"/>
                <a:gd name="T37" fmla="*/ 76 h 127"/>
                <a:gd name="T38" fmla="*/ 0 w 118"/>
                <a:gd name="T39" fmla="*/ 63 h 127"/>
                <a:gd name="T40" fmla="*/ 76 w 118"/>
                <a:gd name="T41" fmla="*/ 63 h 127"/>
                <a:gd name="T42" fmla="*/ 76 w 118"/>
                <a:gd name="T43" fmla="*/ 52 h 127"/>
                <a:gd name="T44" fmla="*/ 65 w 118"/>
                <a:gd name="T45" fmla="*/ 38 h 127"/>
                <a:gd name="T46" fmla="*/ 58 w 118"/>
                <a:gd name="T47" fmla="*/ 36 h 127"/>
                <a:gd name="T48" fmla="*/ 45 w 118"/>
                <a:gd name="T49" fmla="*/ 43 h 127"/>
                <a:gd name="T50" fmla="*/ 40 w 118"/>
                <a:gd name="T51" fmla="*/ 63 h 127"/>
                <a:gd name="T52" fmla="*/ 40 w 118"/>
                <a:gd name="T53" fmla="*/ 63 h 127"/>
                <a:gd name="T54" fmla="*/ 45 w 118"/>
                <a:gd name="T55" fmla="*/ 83 h 127"/>
                <a:gd name="T56" fmla="*/ 60 w 118"/>
                <a:gd name="T57" fmla="*/ 92 h 127"/>
                <a:gd name="T58" fmla="*/ 67 w 118"/>
                <a:gd name="T59" fmla="*/ 89 h 127"/>
                <a:gd name="T60" fmla="*/ 76 w 118"/>
                <a:gd name="T61" fmla="*/ 74 h 127"/>
                <a:gd name="T62" fmla="*/ 76 w 118"/>
                <a:gd name="T63" fmla="*/ 6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8" h="127">
                  <a:moveTo>
                    <a:pt x="0" y="63"/>
                  </a:moveTo>
                  <a:lnTo>
                    <a:pt x="0" y="63"/>
                  </a:lnTo>
                  <a:lnTo>
                    <a:pt x="0" y="63"/>
                  </a:lnTo>
                  <a:lnTo>
                    <a:pt x="2" y="51"/>
                  </a:lnTo>
                  <a:lnTo>
                    <a:pt x="4" y="40"/>
                  </a:lnTo>
                  <a:lnTo>
                    <a:pt x="9" y="29"/>
                  </a:lnTo>
                  <a:lnTo>
                    <a:pt x="16" y="20"/>
                  </a:lnTo>
                  <a:lnTo>
                    <a:pt x="24" y="11"/>
                  </a:lnTo>
                  <a:lnTo>
                    <a:pt x="35" y="5"/>
                  </a:lnTo>
                  <a:lnTo>
                    <a:pt x="45" y="2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72" y="2"/>
                  </a:lnTo>
                  <a:lnTo>
                    <a:pt x="83" y="5"/>
                  </a:lnTo>
                  <a:lnTo>
                    <a:pt x="94" y="11"/>
                  </a:lnTo>
                  <a:lnTo>
                    <a:pt x="101" y="20"/>
                  </a:lnTo>
                  <a:lnTo>
                    <a:pt x="109" y="29"/>
                  </a:lnTo>
                  <a:lnTo>
                    <a:pt x="112" y="40"/>
                  </a:lnTo>
                  <a:lnTo>
                    <a:pt x="116" y="51"/>
                  </a:lnTo>
                  <a:lnTo>
                    <a:pt x="118" y="63"/>
                  </a:lnTo>
                  <a:lnTo>
                    <a:pt x="118" y="63"/>
                  </a:lnTo>
                  <a:lnTo>
                    <a:pt x="118" y="63"/>
                  </a:lnTo>
                  <a:lnTo>
                    <a:pt x="116" y="76"/>
                  </a:lnTo>
                  <a:lnTo>
                    <a:pt x="112" y="87"/>
                  </a:lnTo>
                  <a:lnTo>
                    <a:pt x="109" y="98"/>
                  </a:lnTo>
                  <a:lnTo>
                    <a:pt x="101" y="107"/>
                  </a:lnTo>
                  <a:lnTo>
                    <a:pt x="92" y="116"/>
                  </a:lnTo>
                  <a:lnTo>
                    <a:pt x="83" y="121"/>
                  </a:lnTo>
                  <a:lnTo>
                    <a:pt x="72" y="125"/>
                  </a:lnTo>
                  <a:lnTo>
                    <a:pt x="58" y="127"/>
                  </a:lnTo>
                  <a:lnTo>
                    <a:pt x="58" y="127"/>
                  </a:lnTo>
                  <a:lnTo>
                    <a:pt x="45" y="125"/>
                  </a:lnTo>
                  <a:lnTo>
                    <a:pt x="35" y="121"/>
                  </a:lnTo>
                  <a:lnTo>
                    <a:pt x="24" y="116"/>
                  </a:lnTo>
                  <a:lnTo>
                    <a:pt x="16" y="108"/>
                  </a:lnTo>
                  <a:lnTo>
                    <a:pt x="9" y="98"/>
                  </a:lnTo>
                  <a:lnTo>
                    <a:pt x="4" y="87"/>
                  </a:lnTo>
                  <a:lnTo>
                    <a:pt x="2" y="76"/>
                  </a:lnTo>
                  <a:lnTo>
                    <a:pt x="0" y="63"/>
                  </a:lnTo>
                  <a:lnTo>
                    <a:pt x="0" y="63"/>
                  </a:lnTo>
                  <a:close/>
                  <a:moveTo>
                    <a:pt x="76" y="63"/>
                  </a:moveTo>
                  <a:lnTo>
                    <a:pt x="76" y="63"/>
                  </a:lnTo>
                  <a:lnTo>
                    <a:pt x="76" y="63"/>
                  </a:lnTo>
                  <a:lnTo>
                    <a:pt x="76" y="52"/>
                  </a:lnTo>
                  <a:lnTo>
                    <a:pt x="72" y="43"/>
                  </a:lnTo>
                  <a:lnTo>
                    <a:pt x="65" y="38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1" y="38"/>
                  </a:lnTo>
                  <a:lnTo>
                    <a:pt x="45" y="43"/>
                  </a:lnTo>
                  <a:lnTo>
                    <a:pt x="42" y="52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2" y="74"/>
                  </a:lnTo>
                  <a:lnTo>
                    <a:pt x="45" y="83"/>
                  </a:lnTo>
                  <a:lnTo>
                    <a:pt x="51" y="89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7" y="89"/>
                  </a:lnTo>
                  <a:lnTo>
                    <a:pt x="72" y="83"/>
                  </a:lnTo>
                  <a:lnTo>
                    <a:pt x="76" y="74"/>
                  </a:lnTo>
                  <a:lnTo>
                    <a:pt x="76" y="63"/>
                  </a:lnTo>
                  <a:lnTo>
                    <a:pt x="76" y="63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7" name="Freeform 107"/>
            <p:cNvSpPr>
              <a:spLocks/>
            </p:cNvSpPr>
            <p:nvPr/>
          </p:nvSpPr>
          <p:spPr bwMode="auto">
            <a:xfrm>
              <a:off x="8394700" y="1979613"/>
              <a:ext cx="168275" cy="195263"/>
            </a:xfrm>
            <a:custGeom>
              <a:avLst/>
              <a:gdLst>
                <a:gd name="T0" fmla="*/ 0 w 106"/>
                <a:gd name="T1" fmla="*/ 101 h 123"/>
                <a:gd name="T2" fmla="*/ 25 w 106"/>
                <a:gd name="T3" fmla="*/ 76 h 123"/>
                <a:gd name="T4" fmla="*/ 25 w 106"/>
                <a:gd name="T5" fmla="*/ 76 h 123"/>
                <a:gd name="T6" fmla="*/ 31 w 106"/>
                <a:gd name="T7" fmla="*/ 81 h 123"/>
                <a:gd name="T8" fmla="*/ 38 w 106"/>
                <a:gd name="T9" fmla="*/ 86 h 123"/>
                <a:gd name="T10" fmla="*/ 45 w 106"/>
                <a:gd name="T11" fmla="*/ 88 h 123"/>
                <a:gd name="T12" fmla="*/ 52 w 106"/>
                <a:gd name="T13" fmla="*/ 88 h 123"/>
                <a:gd name="T14" fmla="*/ 52 w 106"/>
                <a:gd name="T15" fmla="*/ 88 h 123"/>
                <a:gd name="T16" fmla="*/ 59 w 106"/>
                <a:gd name="T17" fmla="*/ 88 h 123"/>
                <a:gd name="T18" fmla="*/ 63 w 106"/>
                <a:gd name="T19" fmla="*/ 86 h 123"/>
                <a:gd name="T20" fmla="*/ 67 w 106"/>
                <a:gd name="T21" fmla="*/ 83 h 123"/>
                <a:gd name="T22" fmla="*/ 67 w 106"/>
                <a:gd name="T23" fmla="*/ 79 h 123"/>
                <a:gd name="T24" fmla="*/ 67 w 106"/>
                <a:gd name="T25" fmla="*/ 79 h 123"/>
                <a:gd name="T26" fmla="*/ 67 w 106"/>
                <a:gd name="T27" fmla="*/ 79 h 123"/>
                <a:gd name="T28" fmla="*/ 67 w 106"/>
                <a:gd name="T29" fmla="*/ 76 h 123"/>
                <a:gd name="T30" fmla="*/ 63 w 106"/>
                <a:gd name="T31" fmla="*/ 72 h 123"/>
                <a:gd name="T32" fmla="*/ 58 w 106"/>
                <a:gd name="T33" fmla="*/ 70 h 123"/>
                <a:gd name="T34" fmla="*/ 50 w 106"/>
                <a:gd name="T35" fmla="*/ 70 h 123"/>
                <a:gd name="T36" fmla="*/ 34 w 106"/>
                <a:gd name="T37" fmla="*/ 70 h 123"/>
                <a:gd name="T38" fmla="*/ 29 w 106"/>
                <a:gd name="T39" fmla="*/ 52 h 123"/>
                <a:gd name="T40" fmla="*/ 56 w 106"/>
                <a:gd name="T41" fmla="*/ 30 h 123"/>
                <a:gd name="T42" fmla="*/ 11 w 106"/>
                <a:gd name="T43" fmla="*/ 30 h 123"/>
                <a:gd name="T44" fmla="*/ 11 w 106"/>
                <a:gd name="T45" fmla="*/ 0 h 123"/>
                <a:gd name="T46" fmla="*/ 103 w 106"/>
                <a:gd name="T47" fmla="*/ 0 h 123"/>
                <a:gd name="T48" fmla="*/ 103 w 106"/>
                <a:gd name="T49" fmla="*/ 27 h 123"/>
                <a:gd name="T50" fmla="*/ 76 w 106"/>
                <a:gd name="T51" fmla="*/ 47 h 123"/>
                <a:gd name="T52" fmla="*/ 76 w 106"/>
                <a:gd name="T53" fmla="*/ 47 h 123"/>
                <a:gd name="T54" fmla="*/ 88 w 106"/>
                <a:gd name="T55" fmla="*/ 52 h 123"/>
                <a:gd name="T56" fmla="*/ 97 w 106"/>
                <a:gd name="T57" fmla="*/ 59 h 123"/>
                <a:gd name="T58" fmla="*/ 101 w 106"/>
                <a:gd name="T59" fmla="*/ 63 h 123"/>
                <a:gd name="T60" fmla="*/ 105 w 106"/>
                <a:gd name="T61" fmla="*/ 68 h 123"/>
                <a:gd name="T62" fmla="*/ 105 w 106"/>
                <a:gd name="T63" fmla="*/ 76 h 123"/>
                <a:gd name="T64" fmla="*/ 106 w 106"/>
                <a:gd name="T65" fmla="*/ 81 h 123"/>
                <a:gd name="T66" fmla="*/ 106 w 106"/>
                <a:gd name="T67" fmla="*/ 81 h 123"/>
                <a:gd name="T68" fmla="*/ 106 w 106"/>
                <a:gd name="T69" fmla="*/ 81 h 123"/>
                <a:gd name="T70" fmla="*/ 105 w 106"/>
                <a:gd name="T71" fmla="*/ 92 h 123"/>
                <a:gd name="T72" fmla="*/ 101 w 106"/>
                <a:gd name="T73" fmla="*/ 99 h 123"/>
                <a:gd name="T74" fmla="*/ 97 w 106"/>
                <a:gd name="T75" fmla="*/ 106 h 123"/>
                <a:gd name="T76" fmla="*/ 92 w 106"/>
                <a:gd name="T77" fmla="*/ 112 h 123"/>
                <a:gd name="T78" fmla="*/ 83 w 106"/>
                <a:gd name="T79" fmla="*/ 117 h 123"/>
                <a:gd name="T80" fmla="*/ 76 w 106"/>
                <a:gd name="T81" fmla="*/ 119 h 123"/>
                <a:gd name="T82" fmla="*/ 67 w 106"/>
                <a:gd name="T83" fmla="*/ 123 h 123"/>
                <a:gd name="T84" fmla="*/ 56 w 106"/>
                <a:gd name="T85" fmla="*/ 123 h 123"/>
                <a:gd name="T86" fmla="*/ 56 w 106"/>
                <a:gd name="T87" fmla="*/ 123 h 123"/>
                <a:gd name="T88" fmla="*/ 40 w 106"/>
                <a:gd name="T89" fmla="*/ 121 h 123"/>
                <a:gd name="T90" fmla="*/ 23 w 106"/>
                <a:gd name="T91" fmla="*/ 117 h 123"/>
                <a:gd name="T92" fmla="*/ 11 w 106"/>
                <a:gd name="T93" fmla="*/ 110 h 123"/>
                <a:gd name="T94" fmla="*/ 0 w 106"/>
                <a:gd name="T95" fmla="*/ 101 h 123"/>
                <a:gd name="T96" fmla="*/ 0 w 106"/>
                <a:gd name="T97" fmla="*/ 10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6" h="123">
                  <a:moveTo>
                    <a:pt x="0" y="101"/>
                  </a:moveTo>
                  <a:lnTo>
                    <a:pt x="25" y="76"/>
                  </a:lnTo>
                  <a:lnTo>
                    <a:pt x="25" y="76"/>
                  </a:lnTo>
                  <a:lnTo>
                    <a:pt x="31" y="81"/>
                  </a:lnTo>
                  <a:lnTo>
                    <a:pt x="38" y="86"/>
                  </a:lnTo>
                  <a:lnTo>
                    <a:pt x="45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9" y="88"/>
                  </a:lnTo>
                  <a:lnTo>
                    <a:pt x="63" y="86"/>
                  </a:lnTo>
                  <a:lnTo>
                    <a:pt x="67" y="83"/>
                  </a:lnTo>
                  <a:lnTo>
                    <a:pt x="67" y="79"/>
                  </a:lnTo>
                  <a:lnTo>
                    <a:pt x="67" y="79"/>
                  </a:lnTo>
                  <a:lnTo>
                    <a:pt x="67" y="79"/>
                  </a:lnTo>
                  <a:lnTo>
                    <a:pt x="67" y="76"/>
                  </a:lnTo>
                  <a:lnTo>
                    <a:pt x="63" y="72"/>
                  </a:lnTo>
                  <a:lnTo>
                    <a:pt x="58" y="70"/>
                  </a:lnTo>
                  <a:lnTo>
                    <a:pt x="50" y="70"/>
                  </a:lnTo>
                  <a:lnTo>
                    <a:pt x="34" y="70"/>
                  </a:lnTo>
                  <a:lnTo>
                    <a:pt x="29" y="52"/>
                  </a:lnTo>
                  <a:lnTo>
                    <a:pt x="56" y="30"/>
                  </a:lnTo>
                  <a:lnTo>
                    <a:pt x="11" y="30"/>
                  </a:lnTo>
                  <a:lnTo>
                    <a:pt x="11" y="0"/>
                  </a:lnTo>
                  <a:lnTo>
                    <a:pt x="103" y="0"/>
                  </a:lnTo>
                  <a:lnTo>
                    <a:pt x="103" y="2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88" y="52"/>
                  </a:lnTo>
                  <a:lnTo>
                    <a:pt x="97" y="59"/>
                  </a:lnTo>
                  <a:lnTo>
                    <a:pt x="101" y="63"/>
                  </a:lnTo>
                  <a:lnTo>
                    <a:pt x="105" y="68"/>
                  </a:lnTo>
                  <a:lnTo>
                    <a:pt x="105" y="76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05" y="92"/>
                  </a:lnTo>
                  <a:lnTo>
                    <a:pt x="101" y="99"/>
                  </a:lnTo>
                  <a:lnTo>
                    <a:pt x="97" y="106"/>
                  </a:lnTo>
                  <a:lnTo>
                    <a:pt x="92" y="112"/>
                  </a:lnTo>
                  <a:lnTo>
                    <a:pt x="83" y="117"/>
                  </a:lnTo>
                  <a:lnTo>
                    <a:pt x="76" y="119"/>
                  </a:lnTo>
                  <a:lnTo>
                    <a:pt x="67" y="123"/>
                  </a:lnTo>
                  <a:lnTo>
                    <a:pt x="56" y="123"/>
                  </a:lnTo>
                  <a:lnTo>
                    <a:pt x="56" y="123"/>
                  </a:lnTo>
                  <a:lnTo>
                    <a:pt x="40" y="121"/>
                  </a:lnTo>
                  <a:lnTo>
                    <a:pt x="23" y="117"/>
                  </a:lnTo>
                  <a:lnTo>
                    <a:pt x="11" y="110"/>
                  </a:lnTo>
                  <a:lnTo>
                    <a:pt x="0" y="101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8" name="Freeform 108"/>
            <p:cNvSpPr>
              <a:spLocks/>
            </p:cNvSpPr>
            <p:nvPr/>
          </p:nvSpPr>
          <p:spPr bwMode="auto">
            <a:xfrm>
              <a:off x="8562975" y="1979613"/>
              <a:ext cx="169863" cy="195263"/>
            </a:xfrm>
            <a:custGeom>
              <a:avLst/>
              <a:gdLst>
                <a:gd name="T0" fmla="*/ 0 w 107"/>
                <a:gd name="T1" fmla="*/ 103 h 123"/>
                <a:gd name="T2" fmla="*/ 22 w 107"/>
                <a:gd name="T3" fmla="*/ 77 h 123"/>
                <a:gd name="T4" fmla="*/ 22 w 107"/>
                <a:gd name="T5" fmla="*/ 77 h 123"/>
                <a:gd name="T6" fmla="*/ 31 w 107"/>
                <a:gd name="T7" fmla="*/ 83 h 123"/>
                <a:gd name="T8" fmla="*/ 38 w 107"/>
                <a:gd name="T9" fmla="*/ 86 h 123"/>
                <a:gd name="T10" fmla="*/ 46 w 107"/>
                <a:gd name="T11" fmla="*/ 88 h 123"/>
                <a:gd name="T12" fmla="*/ 53 w 107"/>
                <a:gd name="T13" fmla="*/ 90 h 123"/>
                <a:gd name="T14" fmla="*/ 53 w 107"/>
                <a:gd name="T15" fmla="*/ 90 h 123"/>
                <a:gd name="T16" fmla="*/ 60 w 107"/>
                <a:gd name="T17" fmla="*/ 88 h 123"/>
                <a:gd name="T18" fmla="*/ 64 w 107"/>
                <a:gd name="T19" fmla="*/ 86 h 123"/>
                <a:gd name="T20" fmla="*/ 67 w 107"/>
                <a:gd name="T21" fmla="*/ 83 h 123"/>
                <a:gd name="T22" fmla="*/ 67 w 107"/>
                <a:gd name="T23" fmla="*/ 77 h 123"/>
                <a:gd name="T24" fmla="*/ 67 w 107"/>
                <a:gd name="T25" fmla="*/ 77 h 123"/>
                <a:gd name="T26" fmla="*/ 67 w 107"/>
                <a:gd name="T27" fmla="*/ 77 h 123"/>
                <a:gd name="T28" fmla="*/ 67 w 107"/>
                <a:gd name="T29" fmla="*/ 74 h 123"/>
                <a:gd name="T30" fmla="*/ 64 w 107"/>
                <a:gd name="T31" fmla="*/ 70 h 123"/>
                <a:gd name="T32" fmla="*/ 60 w 107"/>
                <a:gd name="T33" fmla="*/ 67 h 123"/>
                <a:gd name="T34" fmla="*/ 55 w 107"/>
                <a:gd name="T35" fmla="*/ 67 h 123"/>
                <a:gd name="T36" fmla="*/ 55 w 107"/>
                <a:gd name="T37" fmla="*/ 67 h 123"/>
                <a:gd name="T38" fmla="*/ 49 w 107"/>
                <a:gd name="T39" fmla="*/ 67 h 123"/>
                <a:gd name="T40" fmla="*/ 44 w 107"/>
                <a:gd name="T41" fmla="*/ 68 h 123"/>
                <a:gd name="T42" fmla="*/ 35 w 107"/>
                <a:gd name="T43" fmla="*/ 74 h 123"/>
                <a:gd name="T44" fmla="*/ 11 w 107"/>
                <a:gd name="T45" fmla="*/ 61 h 123"/>
                <a:gd name="T46" fmla="*/ 15 w 107"/>
                <a:gd name="T47" fmla="*/ 0 h 123"/>
                <a:gd name="T48" fmla="*/ 102 w 107"/>
                <a:gd name="T49" fmla="*/ 0 h 123"/>
                <a:gd name="T50" fmla="*/ 102 w 107"/>
                <a:gd name="T51" fmla="*/ 30 h 123"/>
                <a:gd name="T52" fmla="*/ 44 w 107"/>
                <a:gd name="T53" fmla="*/ 30 h 123"/>
                <a:gd name="T54" fmla="*/ 44 w 107"/>
                <a:gd name="T55" fmla="*/ 47 h 123"/>
                <a:gd name="T56" fmla="*/ 44 w 107"/>
                <a:gd name="T57" fmla="*/ 47 h 123"/>
                <a:gd name="T58" fmla="*/ 55 w 107"/>
                <a:gd name="T59" fmla="*/ 41 h 123"/>
                <a:gd name="T60" fmla="*/ 67 w 107"/>
                <a:gd name="T61" fmla="*/ 39 h 123"/>
                <a:gd name="T62" fmla="*/ 67 w 107"/>
                <a:gd name="T63" fmla="*/ 39 h 123"/>
                <a:gd name="T64" fmla="*/ 74 w 107"/>
                <a:gd name="T65" fmla="*/ 41 h 123"/>
                <a:gd name="T66" fmla="*/ 82 w 107"/>
                <a:gd name="T67" fmla="*/ 43 h 123"/>
                <a:gd name="T68" fmla="*/ 89 w 107"/>
                <a:gd name="T69" fmla="*/ 45 h 123"/>
                <a:gd name="T70" fmla="*/ 94 w 107"/>
                <a:gd name="T71" fmla="*/ 50 h 123"/>
                <a:gd name="T72" fmla="*/ 100 w 107"/>
                <a:gd name="T73" fmla="*/ 56 h 123"/>
                <a:gd name="T74" fmla="*/ 103 w 107"/>
                <a:gd name="T75" fmla="*/ 61 h 123"/>
                <a:gd name="T76" fmla="*/ 107 w 107"/>
                <a:gd name="T77" fmla="*/ 70 h 123"/>
                <a:gd name="T78" fmla="*/ 107 w 107"/>
                <a:gd name="T79" fmla="*/ 77 h 123"/>
                <a:gd name="T80" fmla="*/ 107 w 107"/>
                <a:gd name="T81" fmla="*/ 79 h 123"/>
                <a:gd name="T82" fmla="*/ 107 w 107"/>
                <a:gd name="T83" fmla="*/ 79 h 123"/>
                <a:gd name="T84" fmla="*/ 105 w 107"/>
                <a:gd name="T85" fmla="*/ 88 h 123"/>
                <a:gd name="T86" fmla="*/ 103 w 107"/>
                <a:gd name="T87" fmla="*/ 97 h 123"/>
                <a:gd name="T88" fmla="*/ 98 w 107"/>
                <a:gd name="T89" fmla="*/ 104 h 123"/>
                <a:gd name="T90" fmla="*/ 93 w 107"/>
                <a:gd name="T91" fmla="*/ 112 h 123"/>
                <a:gd name="T92" fmla="*/ 83 w 107"/>
                <a:gd name="T93" fmla="*/ 115 h 123"/>
                <a:gd name="T94" fmla="*/ 74 w 107"/>
                <a:gd name="T95" fmla="*/ 119 h 123"/>
                <a:gd name="T96" fmla="*/ 64 w 107"/>
                <a:gd name="T97" fmla="*/ 123 h 123"/>
                <a:gd name="T98" fmla="*/ 53 w 107"/>
                <a:gd name="T99" fmla="*/ 123 h 123"/>
                <a:gd name="T100" fmla="*/ 53 w 107"/>
                <a:gd name="T101" fmla="*/ 123 h 123"/>
                <a:gd name="T102" fmla="*/ 37 w 107"/>
                <a:gd name="T103" fmla="*/ 121 h 123"/>
                <a:gd name="T104" fmla="*/ 24 w 107"/>
                <a:gd name="T105" fmla="*/ 117 h 123"/>
                <a:gd name="T106" fmla="*/ 11 w 107"/>
                <a:gd name="T107" fmla="*/ 110 h 123"/>
                <a:gd name="T108" fmla="*/ 0 w 107"/>
                <a:gd name="T109" fmla="*/ 103 h 123"/>
                <a:gd name="T110" fmla="*/ 0 w 107"/>
                <a:gd name="T111" fmla="*/ 10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7" h="123">
                  <a:moveTo>
                    <a:pt x="0" y="103"/>
                  </a:moveTo>
                  <a:lnTo>
                    <a:pt x="22" y="77"/>
                  </a:lnTo>
                  <a:lnTo>
                    <a:pt x="22" y="77"/>
                  </a:lnTo>
                  <a:lnTo>
                    <a:pt x="31" y="83"/>
                  </a:lnTo>
                  <a:lnTo>
                    <a:pt x="38" y="86"/>
                  </a:lnTo>
                  <a:lnTo>
                    <a:pt x="46" y="88"/>
                  </a:lnTo>
                  <a:lnTo>
                    <a:pt x="53" y="90"/>
                  </a:lnTo>
                  <a:lnTo>
                    <a:pt x="53" y="90"/>
                  </a:lnTo>
                  <a:lnTo>
                    <a:pt x="60" y="88"/>
                  </a:lnTo>
                  <a:lnTo>
                    <a:pt x="64" y="86"/>
                  </a:lnTo>
                  <a:lnTo>
                    <a:pt x="67" y="83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7" y="74"/>
                  </a:lnTo>
                  <a:lnTo>
                    <a:pt x="64" y="70"/>
                  </a:lnTo>
                  <a:lnTo>
                    <a:pt x="60" y="67"/>
                  </a:lnTo>
                  <a:lnTo>
                    <a:pt x="55" y="67"/>
                  </a:lnTo>
                  <a:lnTo>
                    <a:pt x="55" y="67"/>
                  </a:lnTo>
                  <a:lnTo>
                    <a:pt x="49" y="67"/>
                  </a:lnTo>
                  <a:lnTo>
                    <a:pt x="44" y="68"/>
                  </a:lnTo>
                  <a:lnTo>
                    <a:pt x="35" y="74"/>
                  </a:lnTo>
                  <a:lnTo>
                    <a:pt x="11" y="61"/>
                  </a:lnTo>
                  <a:lnTo>
                    <a:pt x="15" y="0"/>
                  </a:lnTo>
                  <a:lnTo>
                    <a:pt x="102" y="0"/>
                  </a:lnTo>
                  <a:lnTo>
                    <a:pt x="102" y="30"/>
                  </a:lnTo>
                  <a:lnTo>
                    <a:pt x="44" y="30"/>
                  </a:lnTo>
                  <a:lnTo>
                    <a:pt x="44" y="47"/>
                  </a:lnTo>
                  <a:lnTo>
                    <a:pt x="44" y="47"/>
                  </a:lnTo>
                  <a:lnTo>
                    <a:pt x="55" y="41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74" y="41"/>
                  </a:lnTo>
                  <a:lnTo>
                    <a:pt x="82" y="43"/>
                  </a:lnTo>
                  <a:lnTo>
                    <a:pt x="89" y="45"/>
                  </a:lnTo>
                  <a:lnTo>
                    <a:pt x="94" y="50"/>
                  </a:lnTo>
                  <a:lnTo>
                    <a:pt x="100" y="56"/>
                  </a:lnTo>
                  <a:lnTo>
                    <a:pt x="103" y="61"/>
                  </a:lnTo>
                  <a:lnTo>
                    <a:pt x="107" y="70"/>
                  </a:lnTo>
                  <a:lnTo>
                    <a:pt x="107" y="77"/>
                  </a:lnTo>
                  <a:lnTo>
                    <a:pt x="107" y="79"/>
                  </a:lnTo>
                  <a:lnTo>
                    <a:pt x="107" y="79"/>
                  </a:lnTo>
                  <a:lnTo>
                    <a:pt x="105" y="88"/>
                  </a:lnTo>
                  <a:lnTo>
                    <a:pt x="103" y="97"/>
                  </a:lnTo>
                  <a:lnTo>
                    <a:pt x="98" y="104"/>
                  </a:lnTo>
                  <a:lnTo>
                    <a:pt x="93" y="112"/>
                  </a:lnTo>
                  <a:lnTo>
                    <a:pt x="83" y="115"/>
                  </a:lnTo>
                  <a:lnTo>
                    <a:pt x="74" y="119"/>
                  </a:lnTo>
                  <a:lnTo>
                    <a:pt x="64" y="123"/>
                  </a:lnTo>
                  <a:lnTo>
                    <a:pt x="53" y="123"/>
                  </a:lnTo>
                  <a:lnTo>
                    <a:pt x="53" y="123"/>
                  </a:lnTo>
                  <a:lnTo>
                    <a:pt x="37" y="121"/>
                  </a:lnTo>
                  <a:lnTo>
                    <a:pt x="24" y="117"/>
                  </a:lnTo>
                  <a:lnTo>
                    <a:pt x="11" y="110"/>
                  </a:lnTo>
                  <a:lnTo>
                    <a:pt x="0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99" name="Agrupar 98"/>
          <p:cNvGrpSpPr/>
          <p:nvPr/>
        </p:nvGrpSpPr>
        <p:grpSpPr>
          <a:xfrm>
            <a:off x="-77070" y="0"/>
            <a:ext cx="2173256" cy="1573161"/>
            <a:chOff x="7926388" y="0"/>
            <a:chExt cx="1443038" cy="1044576"/>
          </a:xfrm>
        </p:grpSpPr>
        <p:sp>
          <p:nvSpPr>
            <p:cNvPr id="100" name="Freeform 11"/>
            <p:cNvSpPr>
              <a:spLocks/>
            </p:cNvSpPr>
            <p:nvPr/>
          </p:nvSpPr>
          <p:spPr bwMode="auto">
            <a:xfrm>
              <a:off x="7926388" y="198438"/>
              <a:ext cx="550863" cy="636588"/>
            </a:xfrm>
            <a:custGeom>
              <a:avLst/>
              <a:gdLst>
                <a:gd name="T0" fmla="*/ 0 w 347"/>
                <a:gd name="T1" fmla="*/ 0 h 401"/>
                <a:gd name="T2" fmla="*/ 0 w 347"/>
                <a:gd name="T3" fmla="*/ 401 h 401"/>
                <a:gd name="T4" fmla="*/ 347 w 347"/>
                <a:gd name="T5" fmla="*/ 200 h 401"/>
                <a:gd name="T6" fmla="*/ 0 w 347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401">
                  <a:moveTo>
                    <a:pt x="0" y="0"/>
                  </a:moveTo>
                  <a:lnTo>
                    <a:pt x="0" y="401"/>
                  </a:lnTo>
                  <a:lnTo>
                    <a:pt x="347" y="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C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1" name="Freeform 12"/>
            <p:cNvSpPr>
              <a:spLocks/>
            </p:cNvSpPr>
            <p:nvPr/>
          </p:nvSpPr>
          <p:spPr bwMode="auto">
            <a:xfrm>
              <a:off x="8015288" y="0"/>
              <a:ext cx="1354138" cy="782638"/>
            </a:xfrm>
            <a:custGeom>
              <a:avLst/>
              <a:gdLst>
                <a:gd name="T0" fmla="*/ 0 w 853"/>
                <a:gd name="T1" fmla="*/ 493 h 493"/>
                <a:gd name="T2" fmla="*/ 0 w 853"/>
                <a:gd name="T3" fmla="*/ 493 h 493"/>
                <a:gd name="T4" fmla="*/ 853 w 853"/>
                <a:gd name="T5" fmla="*/ 0 h 493"/>
                <a:gd name="T6" fmla="*/ 853 w 853"/>
                <a:gd name="T7" fmla="*/ 2 h 493"/>
                <a:gd name="T8" fmla="*/ 0 w 853"/>
                <a:gd name="T9" fmla="*/ 49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3" h="493">
                  <a:moveTo>
                    <a:pt x="0" y="493"/>
                  </a:moveTo>
                  <a:lnTo>
                    <a:pt x="0" y="493"/>
                  </a:lnTo>
                  <a:lnTo>
                    <a:pt x="853" y="0"/>
                  </a:lnTo>
                  <a:lnTo>
                    <a:pt x="853" y="2"/>
                  </a:lnTo>
                  <a:lnTo>
                    <a:pt x="0" y="493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" name="Freeform 13"/>
            <p:cNvSpPr>
              <a:spLocks/>
            </p:cNvSpPr>
            <p:nvPr/>
          </p:nvSpPr>
          <p:spPr bwMode="auto">
            <a:xfrm>
              <a:off x="8015288" y="779463"/>
              <a:ext cx="454025" cy="265113"/>
            </a:xfrm>
            <a:custGeom>
              <a:avLst/>
              <a:gdLst>
                <a:gd name="T0" fmla="*/ 0 w 286"/>
                <a:gd name="T1" fmla="*/ 167 h 167"/>
                <a:gd name="T2" fmla="*/ 0 w 286"/>
                <a:gd name="T3" fmla="*/ 165 h 167"/>
                <a:gd name="T4" fmla="*/ 286 w 286"/>
                <a:gd name="T5" fmla="*/ 0 h 167"/>
                <a:gd name="T6" fmla="*/ 286 w 286"/>
                <a:gd name="T7" fmla="*/ 2 h 167"/>
                <a:gd name="T8" fmla="*/ 0 w 286"/>
                <a:gd name="T9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167">
                  <a:moveTo>
                    <a:pt x="0" y="167"/>
                  </a:moveTo>
                  <a:lnTo>
                    <a:pt x="0" y="165"/>
                  </a:lnTo>
                  <a:lnTo>
                    <a:pt x="286" y="0"/>
                  </a:lnTo>
                  <a:lnTo>
                    <a:pt x="286" y="2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03" name="Caixa de Texto 6">
            <a:extLst>
              <a:ext uri="{FF2B5EF4-FFF2-40B4-BE49-F238E27FC236}">
                <a16:creationId xmlns:a16="http://schemas.microsoft.com/office/drawing/2014/main" id="{CB14C32F-9AE0-42A1-ABA2-C20CA5439D17}"/>
              </a:ext>
            </a:extLst>
          </p:cNvPr>
          <p:cNvSpPr txBox="1"/>
          <p:nvPr/>
        </p:nvSpPr>
        <p:spPr>
          <a:xfrm>
            <a:off x="1346660" y="1328157"/>
            <a:ext cx="1428833" cy="106047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6000" b="1" dirty="0">
                <a:solidFill>
                  <a:srgbClr val="43ACB1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X.	</a:t>
            </a:r>
            <a:endParaRPr lang="pt-BR" sz="3600" dirty="0">
              <a:effectLst/>
              <a:latin typeface="Century Gothic" panose="020B0502020202020204" pitchFamily="34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534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Freeform 11"/>
          <p:cNvSpPr>
            <a:spLocks noEditPoints="1"/>
          </p:cNvSpPr>
          <p:nvPr/>
        </p:nvSpPr>
        <p:spPr bwMode="auto">
          <a:xfrm>
            <a:off x="2748559" y="1363305"/>
            <a:ext cx="7357452" cy="4785606"/>
          </a:xfrm>
          <a:custGeom>
            <a:avLst/>
            <a:gdLst>
              <a:gd name="T0" fmla="*/ 15756 w 16886"/>
              <a:gd name="T1" fmla="*/ 8014 h 11372"/>
              <a:gd name="T2" fmla="*/ 16080 w 16886"/>
              <a:gd name="T3" fmla="*/ 7011 h 11372"/>
              <a:gd name="T4" fmla="*/ 16071 w 16886"/>
              <a:gd name="T5" fmla="*/ 6042 h 11372"/>
              <a:gd name="T6" fmla="*/ 16041 w 16886"/>
              <a:gd name="T7" fmla="*/ 5289 h 11372"/>
              <a:gd name="T8" fmla="*/ 16338 w 16886"/>
              <a:gd name="T9" fmla="*/ 4551 h 11372"/>
              <a:gd name="T10" fmla="*/ 16479 w 16886"/>
              <a:gd name="T11" fmla="*/ 4170 h 11372"/>
              <a:gd name="T12" fmla="*/ 16188 w 16886"/>
              <a:gd name="T13" fmla="*/ 3757 h 11372"/>
              <a:gd name="T14" fmla="*/ 16178 w 16886"/>
              <a:gd name="T15" fmla="*/ 2792 h 11372"/>
              <a:gd name="T16" fmla="*/ 16158 w 16886"/>
              <a:gd name="T17" fmla="*/ 1679 h 11372"/>
              <a:gd name="T18" fmla="*/ 15626 w 16886"/>
              <a:gd name="T19" fmla="*/ 1174 h 11372"/>
              <a:gd name="T20" fmla="*/ 15690 w 16886"/>
              <a:gd name="T21" fmla="*/ 821 h 11372"/>
              <a:gd name="T22" fmla="*/ 15583 w 16886"/>
              <a:gd name="T23" fmla="*/ 354 h 11372"/>
              <a:gd name="T24" fmla="*/ 15999 w 16886"/>
              <a:gd name="T25" fmla="*/ 900 h 11372"/>
              <a:gd name="T26" fmla="*/ 16028 w 16886"/>
              <a:gd name="T27" fmla="*/ 72 h 11372"/>
              <a:gd name="T28" fmla="*/ 14777 w 16886"/>
              <a:gd name="T29" fmla="*/ 156 h 11372"/>
              <a:gd name="T30" fmla="*/ 14436 w 16886"/>
              <a:gd name="T31" fmla="*/ 144 h 11372"/>
              <a:gd name="T32" fmla="*/ 14153 w 16886"/>
              <a:gd name="T33" fmla="*/ 393 h 11372"/>
              <a:gd name="T34" fmla="*/ 13893 w 16886"/>
              <a:gd name="T35" fmla="*/ 557 h 11372"/>
              <a:gd name="T36" fmla="*/ 13333 w 16886"/>
              <a:gd name="T37" fmla="*/ 845 h 11372"/>
              <a:gd name="T38" fmla="*/ 12942 w 16886"/>
              <a:gd name="T39" fmla="*/ 737 h 11372"/>
              <a:gd name="T40" fmla="*/ 12362 w 16886"/>
              <a:gd name="T41" fmla="*/ 359 h 11372"/>
              <a:gd name="T42" fmla="*/ 11757 w 16886"/>
              <a:gd name="T43" fmla="*/ 189 h 11372"/>
              <a:gd name="T44" fmla="*/ 11086 w 16886"/>
              <a:gd name="T45" fmla="*/ 267 h 11372"/>
              <a:gd name="T46" fmla="*/ 10412 w 16886"/>
              <a:gd name="T47" fmla="*/ 171 h 11372"/>
              <a:gd name="T48" fmla="*/ 9721 w 16886"/>
              <a:gd name="T49" fmla="*/ 655 h 11372"/>
              <a:gd name="T50" fmla="*/ 8691 w 16886"/>
              <a:gd name="T51" fmla="*/ 881 h 11372"/>
              <a:gd name="T52" fmla="*/ 7912 w 16886"/>
              <a:gd name="T53" fmla="*/ 1385 h 11372"/>
              <a:gd name="T54" fmla="*/ 8028 w 16886"/>
              <a:gd name="T55" fmla="*/ 2153 h 11372"/>
              <a:gd name="T56" fmla="*/ 7228 w 16886"/>
              <a:gd name="T57" fmla="*/ 2088 h 11372"/>
              <a:gd name="T58" fmla="*/ 5738 w 16886"/>
              <a:gd name="T59" fmla="*/ 2006 h 11372"/>
              <a:gd name="T60" fmla="*/ 4354 w 16886"/>
              <a:gd name="T61" fmla="*/ 1571 h 11372"/>
              <a:gd name="T62" fmla="*/ 2203 w 16886"/>
              <a:gd name="T63" fmla="*/ 1410 h 11372"/>
              <a:gd name="T64" fmla="*/ 869 w 16886"/>
              <a:gd name="T65" fmla="*/ 1141 h 11372"/>
              <a:gd name="T66" fmla="*/ 286 w 16886"/>
              <a:gd name="T67" fmla="*/ 1855 h 11372"/>
              <a:gd name="T68" fmla="*/ 270 w 16886"/>
              <a:gd name="T69" fmla="*/ 2594 h 11372"/>
              <a:gd name="T70" fmla="*/ 427 w 16886"/>
              <a:gd name="T71" fmla="*/ 3273 h 11372"/>
              <a:gd name="T72" fmla="*/ 180 w 16886"/>
              <a:gd name="T73" fmla="*/ 3783 h 11372"/>
              <a:gd name="T74" fmla="*/ 645 w 16886"/>
              <a:gd name="T75" fmla="*/ 4247 h 11372"/>
              <a:gd name="T76" fmla="*/ 1647 w 16886"/>
              <a:gd name="T77" fmla="*/ 3926 h 11372"/>
              <a:gd name="T78" fmla="*/ 2619 w 16886"/>
              <a:gd name="T79" fmla="*/ 4074 h 11372"/>
              <a:gd name="T80" fmla="*/ 3709 w 16886"/>
              <a:gd name="T81" fmla="*/ 4371 h 11372"/>
              <a:gd name="T82" fmla="*/ 4688 w 16886"/>
              <a:gd name="T83" fmla="*/ 4499 h 11372"/>
              <a:gd name="T84" fmla="*/ 5557 w 16886"/>
              <a:gd name="T85" fmla="*/ 4624 h 11372"/>
              <a:gd name="T86" fmla="*/ 6160 w 16886"/>
              <a:gd name="T87" fmla="*/ 5119 h 11372"/>
              <a:gd name="T88" fmla="*/ 6956 w 16886"/>
              <a:gd name="T89" fmla="*/ 5216 h 11372"/>
              <a:gd name="T90" fmla="*/ 7872 w 16886"/>
              <a:gd name="T91" fmla="*/ 5893 h 11372"/>
              <a:gd name="T92" fmla="*/ 8791 w 16886"/>
              <a:gd name="T93" fmla="*/ 6621 h 11372"/>
              <a:gd name="T94" fmla="*/ 9486 w 16886"/>
              <a:gd name="T95" fmla="*/ 7494 h 11372"/>
              <a:gd name="T96" fmla="*/ 10742 w 16886"/>
              <a:gd name="T97" fmla="*/ 8263 h 11372"/>
              <a:gd name="T98" fmla="*/ 11465 w 16886"/>
              <a:gd name="T99" fmla="*/ 8421 h 11372"/>
              <a:gd name="T100" fmla="*/ 12227 w 16886"/>
              <a:gd name="T101" fmla="*/ 8477 h 11372"/>
              <a:gd name="T102" fmla="*/ 12731 w 16886"/>
              <a:gd name="T103" fmla="*/ 8912 h 11372"/>
              <a:gd name="T104" fmla="*/ 12133 w 16886"/>
              <a:gd name="T105" fmla="*/ 9301 h 11372"/>
              <a:gd name="T106" fmla="*/ 11996 w 16886"/>
              <a:gd name="T107" fmla="*/ 10120 h 11372"/>
              <a:gd name="T108" fmla="*/ 11603 w 16886"/>
              <a:gd name="T109" fmla="*/ 10796 h 11372"/>
              <a:gd name="T110" fmla="*/ 11396 w 16886"/>
              <a:gd name="T111" fmla="*/ 11143 h 11372"/>
              <a:gd name="T112" fmla="*/ 12248 w 16886"/>
              <a:gd name="T113" fmla="*/ 11111 h 11372"/>
              <a:gd name="T114" fmla="*/ 15945 w 16886"/>
              <a:gd name="T115" fmla="*/ 7276 h 11372"/>
              <a:gd name="T116" fmla="*/ 15926 w 16886"/>
              <a:gd name="T117" fmla="*/ 1141 h 11372"/>
              <a:gd name="T118" fmla="*/ 16457 w 16886"/>
              <a:gd name="T119" fmla="*/ 773 h 11372"/>
              <a:gd name="T120" fmla="*/ 16371 w 16886"/>
              <a:gd name="T121" fmla="*/ 5210 h 11372"/>
              <a:gd name="T122" fmla="*/ 16764 w 16886"/>
              <a:gd name="T123" fmla="*/ 5213 h 11372"/>
              <a:gd name="T124" fmla="*/ 16211 w 16886"/>
              <a:gd name="T125" fmla="*/ 6303 h 11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886" h="11372">
                <a:moveTo>
                  <a:pt x="14270" y="9556"/>
                </a:moveTo>
                <a:lnTo>
                  <a:pt x="14300" y="9533"/>
                </a:lnTo>
                <a:lnTo>
                  <a:pt x="14330" y="9511"/>
                </a:lnTo>
                <a:lnTo>
                  <a:pt x="14361" y="9488"/>
                </a:lnTo>
                <a:lnTo>
                  <a:pt x="14392" y="9467"/>
                </a:lnTo>
                <a:lnTo>
                  <a:pt x="14424" y="9444"/>
                </a:lnTo>
                <a:lnTo>
                  <a:pt x="14457" y="9421"/>
                </a:lnTo>
                <a:lnTo>
                  <a:pt x="14490" y="9399"/>
                </a:lnTo>
                <a:lnTo>
                  <a:pt x="14525" y="9377"/>
                </a:lnTo>
                <a:lnTo>
                  <a:pt x="14564" y="9351"/>
                </a:lnTo>
                <a:lnTo>
                  <a:pt x="14605" y="9326"/>
                </a:lnTo>
                <a:lnTo>
                  <a:pt x="14650" y="9297"/>
                </a:lnTo>
                <a:lnTo>
                  <a:pt x="14696" y="9268"/>
                </a:lnTo>
                <a:lnTo>
                  <a:pt x="14745" y="9238"/>
                </a:lnTo>
                <a:lnTo>
                  <a:pt x="14794" y="9207"/>
                </a:lnTo>
                <a:lnTo>
                  <a:pt x="14845" y="9176"/>
                </a:lnTo>
                <a:lnTo>
                  <a:pt x="14895" y="9146"/>
                </a:lnTo>
                <a:lnTo>
                  <a:pt x="14948" y="9114"/>
                </a:lnTo>
                <a:lnTo>
                  <a:pt x="15001" y="9084"/>
                </a:lnTo>
                <a:lnTo>
                  <a:pt x="15053" y="9055"/>
                </a:lnTo>
                <a:lnTo>
                  <a:pt x="15104" y="9027"/>
                </a:lnTo>
                <a:lnTo>
                  <a:pt x="15121" y="9019"/>
                </a:lnTo>
                <a:lnTo>
                  <a:pt x="15138" y="9012"/>
                </a:lnTo>
                <a:lnTo>
                  <a:pt x="15156" y="9004"/>
                </a:lnTo>
                <a:lnTo>
                  <a:pt x="15171" y="8996"/>
                </a:lnTo>
                <a:lnTo>
                  <a:pt x="15203" y="8979"/>
                </a:lnTo>
                <a:lnTo>
                  <a:pt x="15238" y="8963"/>
                </a:lnTo>
                <a:lnTo>
                  <a:pt x="15271" y="8950"/>
                </a:lnTo>
                <a:lnTo>
                  <a:pt x="15301" y="8938"/>
                </a:lnTo>
                <a:lnTo>
                  <a:pt x="15313" y="8934"/>
                </a:lnTo>
                <a:lnTo>
                  <a:pt x="15323" y="8932"/>
                </a:lnTo>
                <a:lnTo>
                  <a:pt x="15331" y="8934"/>
                </a:lnTo>
                <a:lnTo>
                  <a:pt x="15338" y="8934"/>
                </a:lnTo>
                <a:lnTo>
                  <a:pt x="15343" y="8930"/>
                </a:lnTo>
                <a:lnTo>
                  <a:pt x="15346" y="8925"/>
                </a:lnTo>
                <a:lnTo>
                  <a:pt x="15354" y="8924"/>
                </a:lnTo>
                <a:lnTo>
                  <a:pt x="15363" y="8924"/>
                </a:lnTo>
                <a:lnTo>
                  <a:pt x="15369" y="8921"/>
                </a:lnTo>
                <a:lnTo>
                  <a:pt x="15376" y="8919"/>
                </a:lnTo>
                <a:lnTo>
                  <a:pt x="15377" y="8919"/>
                </a:lnTo>
                <a:lnTo>
                  <a:pt x="15380" y="8919"/>
                </a:lnTo>
                <a:lnTo>
                  <a:pt x="15382" y="8919"/>
                </a:lnTo>
                <a:lnTo>
                  <a:pt x="15383" y="8921"/>
                </a:lnTo>
                <a:lnTo>
                  <a:pt x="15383" y="8922"/>
                </a:lnTo>
                <a:lnTo>
                  <a:pt x="15385" y="8924"/>
                </a:lnTo>
                <a:lnTo>
                  <a:pt x="15387" y="8925"/>
                </a:lnTo>
                <a:lnTo>
                  <a:pt x="15390" y="8925"/>
                </a:lnTo>
                <a:lnTo>
                  <a:pt x="15393" y="8925"/>
                </a:lnTo>
                <a:lnTo>
                  <a:pt x="15396" y="8925"/>
                </a:lnTo>
                <a:lnTo>
                  <a:pt x="15402" y="8921"/>
                </a:lnTo>
                <a:lnTo>
                  <a:pt x="15406" y="8917"/>
                </a:lnTo>
                <a:lnTo>
                  <a:pt x="15410" y="8915"/>
                </a:lnTo>
                <a:lnTo>
                  <a:pt x="15413" y="8914"/>
                </a:lnTo>
                <a:lnTo>
                  <a:pt x="15416" y="8912"/>
                </a:lnTo>
                <a:lnTo>
                  <a:pt x="15416" y="8911"/>
                </a:lnTo>
                <a:lnTo>
                  <a:pt x="15418" y="8907"/>
                </a:lnTo>
                <a:lnTo>
                  <a:pt x="15418" y="8904"/>
                </a:lnTo>
                <a:lnTo>
                  <a:pt x="15416" y="8904"/>
                </a:lnTo>
                <a:lnTo>
                  <a:pt x="15413" y="8902"/>
                </a:lnTo>
                <a:lnTo>
                  <a:pt x="15409" y="8902"/>
                </a:lnTo>
                <a:lnTo>
                  <a:pt x="15406" y="8901"/>
                </a:lnTo>
                <a:lnTo>
                  <a:pt x="15403" y="8896"/>
                </a:lnTo>
                <a:lnTo>
                  <a:pt x="15402" y="8894"/>
                </a:lnTo>
                <a:lnTo>
                  <a:pt x="15402" y="8886"/>
                </a:lnTo>
                <a:lnTo>
                  <a:pt x="15403" y="8878"/>
                </a:lnTo>
                <a:lnTo>
                  <a:pt x="15403" y="8871"/>
                </a:lnTo>
                <a:lnTo>
                  <a:pt x="15405" y="8862"/>
                </a:lnTo>
                <a:lnTo>
                  <a:pt x="15408" y="8855"/>
                </a:lnTo>
                <a:lnTo>
                  <a:pt x="15415" y="8845"/>
                </a:lnTo>
                <a:lnTo>
                  <a:pt x="15432" y="8826"/>
                </a:lnTo>
                <a:lnTo>
                  <a:pt x="15451" y="8810"/>
                </a:lnTo>
                <a:lnTo>
                  <a:pt x="15467" y="8797"/>
                </a:lnTo>
                <a:lnTo>
                  <a:pt x="15482" y="8786"/>
                </a:lnTo>
                <a:lnTo>
                  <a:pt x="15490" y="8790"/>
                </a:lnTo>
                <a:lnTo>
                  <a:pt x="15495" y="8791"/>
                </a:lnTo>
                <a:lnTo>
                  <a:pt x="15498" y="8784"/>
                </a:lnTo>
                <a:lnTo>
                  <a:pt x="15501" y="8777"/>
                </a:lnTo>
                <a:lnTo>
                  <a:pt x="15495" y="8774"/>
                </a:lnTo>
                <a:lnTo>
                  <a:pt x="15491" y="8771"/>
                </a:lnTo>
                <a:lnTo>
                  <a:pt x="15493" y="8765"/>
                </a:lnTo>
                <a:lnTo>
                  <a:pt x="15491" y="8758"/>
                </a:lnTo>
                <a:lnTo>
                  <a:pt x="15491" y="8754"/>
                </a:lnTo>
                <a:lnTo>
                  <a:pt x="15491" y="8752"/>
                </a:lnTo>
                <a:lnTo>
                  <a:pt x="15493" y="8750"/>
                </a:lnTo>
                <a:lnTo>
                  <a:pt x="15495" y="8750"/>
                </a:lnTo>
                <a:lnTo>
                  <a:pt x="15498" y="8741"/>
                </a:lnTo>
                <a:lnTo>
                  <a:pt x="15501" y="8732"/>
                </a:lnTo>
                <a:lnTo>
                  <a:pt x="15507" y="8727"/>
                </a:lnTo>
                <a:lnTo>
                  <a:pt x="15513" y="8719"/>
                </a:lnTo>
                <a:lnTo>
                  <a:pt x="15526" y="8709"/>
                </a:lnTo>
                <a:lnTo>
                  <a:pt x="15536" y="8699"/>
                </a:lnTo>
                <a:lnTo>
                  <a:pt x="15550" y="8691"/>
                </a:lnTo>
                <a:lnTo>
                  <a:pt x="15563" y="8685"/>
                </a:lnTo>
                <a:lnTo>
                  <a:pt x="15569" y="8685"/>
                </a:lnTo>
                <a:lnTo>
                  <a:pt x="15575" y="8688"/>
                </a:lnTo>
                <a:lnTo>
                  <a:pt x="15575" y="8679"/>
                </a:lnTo>
                <a:lnTo>
                  <a:pt x="15572" y="8669"/>
                </a:lnTo>
                <a:lnTo>
                  <a:pt x="15575" y="8665"/>
                </a:lnTo>
                <a:lnTo>
                  <a:pt x="15577" y="8660"/>
                </a:lnTo>
                <a:lnTo>
                  <a:pt x="15580" y="8656"/>
                </a:lnTo>
                <a:lnTo>
                  <a:pt x="15582" y="8652"/>
                </a:lnTo>
                <a:lnTo>
                  <a:pt x="15579" y="8647"/>
                </a:lnTo>
                <a:lnTo>
                  <a:pt x="15575" y="8646"/>
                </a:lnTo>
                <a:lnTo>
                  <a:pt x="15575" y="8640"/>
                </a:lnTo>
                <a:lnTo>
                  <a:pt x="15573" y="8637"/>
                </a:lnTo>
                <a:lnTo>
                  <a:pt x="15575" y="8636"/>
                </a:lnTo>
                <a:lnTo>
                  <a:pt x="15579" y="8634"/>
                </a:lnTo>
                <a:lnTo>
                  <a:pt x="15577" y="8631"/>
                </a:lnTo>
                <a:lnTo>
                  <a:pt x="15576" y="8629"/>
                </a:lnTo>
                <a:lnTo>
                  <a:pt x="15583" y="8614"/>
                </a:lnTo>
                <a:lnTo>
                  <a:pt x="15590" y="8601"/>
                </a:lnTo>
                <a:lnTo>
                  <a:pt x="15596" y="8598"/>
                </a:lnTo>
                <a:lnTo>
                  <a:pt x="15602" y="8597"/>
                </a:lnTo>
                <a:lnTo>
                  <a:pt x="15602" y="8594"/>
                </a:lnTo>
                <a:lnTo>
                  <a:pt x="15603" y="8593"/>
                </a:lnTo>
                <a:lnTo>
                  <a:pt x="15608" y="8584"/>
                </a:lnTo>
                <a:lnTo>
                  <a:pt x="15613" y="8580"/>
                </a:lnTo>
                <a:lnTo>
                  <a:pt x="15613" y="8580"/>
                </a:lnTo>
                <a:lnTo>
                  <a:pt x="15615" y="8584"/>
                </a:lnTo>
                <a:lnTo>
                  <a:pt x="15616" y="8585"/>
                </a:lnTo>
                <a:lnTo>
                  <a:pt x="15618" y="8587"/>
                </a:lnTo>
                <a:lnTo>
                  <a:pt x="15619" y="8587"/>
                </a:lnTo>
                <a:lnTo>
                  <a:pt x="15619" y="8585"/>
                </a:lnTo>
                <a:lnTo>
                  <a:pt x="15621" y="8574"/>
                </a:lnTo>
                <a:lnTo>
                  <a:pt x="15619" y="8562"/>
                </a:lnTo>
                <a:lnTo>
                  <a:pt x="15619" y="8557"/>
                </a:lnTo>
                <a:lnTo>
                  <a:pt x="15619" y="8554"/>
                </a:lnTo>
                <a:lnTo>
                  <a:pt x="15621" y="8549"/>
                </a:lnTo>
                <a:lnTo>
                  <a:pt x="15622" y="8547"/>
                </a:lnTo>
                <a:lnTo>
                  <a:pt x="15618" y="8545"/>
                </a:lnTo>
                <a:lnTo>
                  <a:pt x="15612" y="8542"/>
                </a:lnTo>
                <a:lnTo>
                  <a:pt x="15596" y="8544"/>
                </a:lnTo>
                <a:lnTo>
                  <a:pt x="15582" y="8545"/>
                </a:lnTo>
                <a:lnTo>
                  <a:pt x="15576" y="8536"/>
                </a:lnTo>
                <a:lnTo>
                  <a:pt x="15570" y="8528"/>
                </a:lnTo>
                <a:lnTo>
                  <a:pt x="15567" y="8518"/>
                </a:lnTo>
                <a:lnTo>
                  <a:pt x="15565" y="8508"/>
                </a:lnTo>
                <a:lnTo>
                  <a:pt x="15563" y="8498"/>
                </a:lnTo>
                <a:lnTo>
                  <a:pt x="15562" y="8486"/>
                </a:lnTo>
                <a:lnTo>
                  <a:pt x="15562" y="8476"/>
                </a:lnTo>
                <a:lnTo>
                  <a:pt x="15563" y="8464"/>
                </a:lnTo>
                <a:lnTo>
                  <a:pt x="15566" y="8441"/>
                </a:lnTo>
                <a:lnTo>
                  <a:pt x="15573" y="8420"/>
                </a:lnTo>
                <a:lnTo>
                  <a:pt x="15580" y="8398"/>
                </a:lnTo>
                <a:lnTo>
                  <a:pt x="15588" y="8377"/>
                </a:lnTo>
                <a:lnTo>
                  <a:pt x="15596" y="8361"/>
                </a:lnTo>
                <a:lnTo>
                  <a:pt x="15606" y="8345"/>
                </a:lnTo>
                <a:lnTo>
                  <a:pt x="15613" y="8338"/>
                </a:lnTo>
                <a:lnTo>
                  <a:pt x="15621" y="8329"/>
                </a:lnTo>
                <a:lnTo>
                  <a:pt x="15629" y="8322"/>
                </a:lnTo>
                <a:lnTo>
                  <a:pt x="15639" y="8313"/>
                </a:lnTo>
                <a:lnTo>
                  <a:pt x="15644" y="8313"/>
                </a:lnTo>
                <a:lnTo>
                  <a:pt x="15647" y="8312"/>
                </a:lnTo>
                <a:lnTo>
                  <a:pt x="15649" y="8307"/>
                </a:lnTo>
                <a:lnTo>
                  <a:pt x="15652" y="8303"/>
                </a:lnTo>
                <a:lnTo>
                  <a:pt x="15649" y="8300"/>
                </a:lnTo>
                <a:lnTo>
                  <a:pt x="15647" y="8299"/>
                </a:lnTo>
                <a:lnTo>
                  <a:pt x="15638" y="8296"/>
                </a:lnTo>
                <a:lnTo>
                  <a:pt x="15629" y="8295"/>
                </a:lnTo>
                <a:lnTo>
                  <a:pt x="15629" y="8274"/>
                </a:lnTo>
                <a:lnTo>
                  <a:pt x="15628" y="8254"/>
                </a:lnTo>
                <a:lnTo>
                  <a:pt x="15629" y="8241"/>
                </a:lnTo>
                <a:lnTo>
                  <a:pt x="15632" y="8227"/>
                </a:lnTo>
                <a:lnTo>
                  <a:pt x="15635" y="8214"/>
                </a:lnTo>
                <a:lnTo>
                  <a:pt x="15641" y="8201"/>
                </a:lnTo>
                <a:lnTo>
                  <a:pt x="15658" y="8162"/>
                </a:lnTo>
                <a:lnTo>
                  <a:pt x="15678" y="8126"/>
                </a:lnTo>
                <a:lnTo>
                  <a:pt x="15688" y="8109"/>
                </a:lnTo>
                <a:lnTo>
                  <a:pt x="15700" y="8091"/>
                </a:lnTo>
                <a:lnTo>
                  <a:pt x="15713" y="8077"/>
                </a:lnTo>
                <a:lnTo>
                  <a:pt x="15726" y="8063"/>
                </a:lnTo>
                <a:lnTo>
                  <a:pt x="15740" y="8047"/>
                </a:lnTo>
                <a:lnTo>
                  <a:pt x="15753" y="8031"/>
                </a:lnTo>
                <a:lnTo>
                  <a:pt x="15757" y="8034"/>
                </a:lnTo>
                <a:lnTo>
                  <a:pt x="15760" y="8037"/>
                </a:lnTo>
                <a:lnTo>
                  <a:pt x="15770" y="8025"/>
                </a:lnTo>
                <a:lnTo>
                  <a:pt x="15781" y="8015"/>
                </a:lnTo>
                <a:lnTo>
                  <a:pt x="15770" y="8015"/>
                </a:lnTo>
                <a:lnTo>
                  <a:pt x="15756" y="8014"/>
                </a:lnTo>
                <a:lnTo>
                  <a:pt x="15753" y="8008"/>
                </a:lnTo>
                <a:lnTo>
                  <a:pt x="15750" y="8001"/>
                </a:lnTo>
                <a:lnTo>
                  <a:pt x="15749" y="7994"/>
                </a:lnTo>
                <a:lnTo>
                  <a:pt x="15749" y="7985"/>
                </a:lnTo>
                <a:lnTo>
                  <a:pt x="15749" y="7968"/>
                </a:lnTo>
                <a:lnTo>
                  <a:pt x="15750" y="7956"/>
                </a:lnTo>
                <a:lnTo>
                  <a:pt x="15759" y="7929"/>
                </a:lnTo>
                <a:lnTo>
                  <a:pt x="15772" y="7897"/>
                </a:lnTo>
                <a:lnTo>
                  <a:pt x="15785" y="7865"/>
                </a:lnTo>
                <a:lnTo>
                  <a:pt x="15799" y="7835"/>
                </a:lnTo>
                <a:lnTo>
                  <a:pt x="15808" y="7816"/>
                </a:lnTo>
                <a:lnTo>
                  <a:pt x="15819" y="7796"/>
                </a:lnTo>
                <a:lnTo>
                  <a:pt x="15831" y="7778"/>
                </a:lnTo>
                <a:lnTo>
                  <a:pt x="15844" y="7760"/>
                </a:lnTo>
                <a:lnTo>
                  <a:pt x="15858" y="7743"/>
                </a:lnTo>
                <a:lnTo>
                  <a:pt x="15873" y="7727"/>
                </a:lnTo>
                <a:lnTo>
                  <a:pt x="15889" y="7714"/>
                </a:lnTo>
                <a:lnTo>
                  <a:pt x="15904" y="7703"/>
                </a:lnTo>
                <a:lnTo>
                  <a:pt x="15913" y="7698"/>
                </a:lnTo>
                <a:lnTo>
                  <a:pt x="15920" y="7693"/>
                </a:lnTo>
                <a:lnTo>
                  <a:pt x="15925" y="7694"/>
                </a:lnTo>
                <a:lnTo>
                  <a:pt x="15927" y="7694"/>
                </a:lnTo>
                <a:lnTo>
                  <a:pt x="15932" y="7687"/>
                </a:lnTo>
                <a:lnTo>
                  <a:pt x="15935" y="7683"/>
                </a:lnTo>
                <a:lnTo>
                  <a:pt x="15939" y="7680"/>
                </a:lnTo>
                <a:lnTo>
                  <a:pt x="15942" y="7678"/>
                </a:lnTo>
                <a:lnTo>
                  <a:pt x="15943" y="7678"/>
                </a:lnTo>
                <a:lnTo>
                  <a:pt x="15946" y="7677"/>
                </a:lnTo>
                <a:lnTo>
                  <a:pt x="15948" y="7675"/>
                </a:lnTo>
                <a:lnTo>
                  <a:pt x="15948" y="7672"/>
                </a:lnTo>
                <a:lnTo>
                  <a:pt x="15948" y="7667"/>
                </a:lnTo>
                <a:lnTo>
                  <a:pt x="15945" y="7662"/>
                </a:lnTo>
                <a:lnTo>
                  <a:pt x="15940" y="7657"/>
                </a:lnTo>
                <a:lnTo>
                  <a:pt x="15935" y="7654"/>
                </a:lnTo>
                <a:lnTo>
                  <a:pt x="15933" y="7655"/>
                </a:lnTo>
                <a:lnTo>
                  <a:pt x="15932" y="7662"/>
                </a:lnTo>
                <a:lnTo>
                  <a:pt x="15926" y="7670"/>
                </a:lnTo>
                <a:lnTo>
                  <a:pt x="15926" y="7672"/>
                </a:lnTo>
                <a:lnTo>
                  <a:pt x="15926" y="7671"/>
                </a:lnTo>
                <a:lnTo>
                  <a:pt x="15919" y="7670"/>
                </a:lnTo>
                <a:lnTo>
                  <a:pt x="15912" y="7670"/>
                </a:lnTo>
                <a:lnTo>
                  <a:pt x="15913" y="7670"/>
                </a:lnTo>
                <a:lnTo>
                  <a:pt x="15910" y="7667"/>
                </a:lnTo>
                <a:lnTo>
                  <a:pt x="15904" y="7661"/>
                </a:lnTo>
                <a:lnTo>
                  <a:pt x="15899" y="7654"/>
                </a:lnTo>
                <a:lnTo>
                  <a:pt x="15893" y="7642"/>
                </a:lnTo>
                <a:lnTo>
                  <a:pt x="15889" y="7631"/>
                </a:lnTo>
                <a:lnTo>
                  <a:pt x="15886" y="7619"/>
                </a:lnTo>
                <a:lnTo>
                  <a:pt x="15887" y="7613"/>
                </a:lnTo>
                <a:lnTo>
                  <a:pt x="15889" y="7608"/>
                </a:lnTo>
                <a:lnTo>
                  <a:pt x="15891" y="7602"/>
                </a:lnTo>
                <a:lnTo>
                  <a:pt x="15896" y="7596"/>
                </a:lnTo>
                <a:lnTo>
                  <a:pt x="15897" y="7593"/>
                </a:lnTo>
                <a:lnTo>
                  <a:pt x="15900" y="7589"/>
                </a:lnTo>
                <a:lnTo>
                  <a:pt x="15900" y="7587"/>
                </a:lnTo>
                <a:lnTo>
                  <a:pt x="15900" y="7586"/>
                </a:lnTo>
                <a:lnTo>
                  <a:pt x="15899" y="7585"/>
                </a:lnTo>
                <a:lnTo>
                  <a:pt x="15896" y="7583"/>
                </a:lnTo>
                <a:lnTo>
                  <a:pt x="15893" y="7580"/>
                </a:lnTo>
                <a:lnTo>
                  <a:pt x="15891" y="7580"/>
                </a:lnTo>
                <a:lnTo>
                  <a:pt x="15893" y="7579"/>
                </a:lnTo>
                <a:lnTo>
                  <a:pt x="15893" y="7573"/>
                </a:lnTo>
                <a:lnTo>
                  <a:pt x="15893" y="7570"/>
                </a:lnTo>
                <a:lnTo>
                  <a:pt x="15894" y="7567"/>
                </a:lnTo>
                <a:lnTo>
                  <a:pt x="15896" y="7567"/>
                </a:lnTo>
                <a:lnTo>
                  <a:pt x="15899" y="7567"/>
                </a:lnTo>
                <a:lnTo>
                  <a:pt x="15900" y="7569"/>
                </a:lnTo>
                <a:lnTo>
                  <a:pt x="15901" y="7569"/>
                </a:lnTo>
                <a:lnTo>
                  <a:pt x="15903" y="7569"/>
                </a:lnTo>
                <a:lnTo>
                  <a:pt x="15901" y="7567"/>
                </a:lnTo>
                <a:lnTo>
                  <a:pt x="15907" y="7554"/>
                </a:lnTo>
                <a:lnTo>
                  <a:pt x="15910" y="7550"/>
                </a:lnTo>
                <a:lnTo>
                  <a:pt x="15913" y="7547"/>
                </a:lnTo>
                <a:lnTo>
                  <a:pt x="15916" y="7544"/>
                </a:lnTo>
                <a:lnTo>
                  <a:pt x="15916" y="7531"/>
                </a:lnTo>
                <a:lnTo>
                  <a:pt x="15914" y="7530"/>
                </a:lnTo>
                <a:lnTo>
                  <a:pt x="15912" y="7531"/>
                </a:lnTo>
                <a:lnTo>
                  <a:pt x="15909" y="7533"/>
                </a:lnTo>
                <a:lnTo>
                  <a:pt x="15907" y="7533"/>
                </a:lnTo>
                <a:lnTo>
                  <a:pt x="15904" y="7531"/>
                </a:lnTo>
                <a:lnTo>
                  <a:pt x="15903" y="7528"/>
                </a:lnTo>
                <a:lnTo>
                  <a:pt x="15901" y="7526"/>
                </a:lnTo>
                <a:lnTo>
                  <a:pt x="15901" y="7520"/>
                </a:lnTo>
                <a:lnTo>
                  <a:pt x="15900" y="7514"/>
                </a:lnTo>
                <a:lnTo>
                  <a:pt x="15899" y="7508"/>
                </a:lnTo>
                <a:lnTo>
                  <a:pt x="15900" y="7507"/>
                </a:lnTo>
                <a:lnTo>
                  <a:pt x="15900" y="7504"/>
                </a:lnTo>
                <a:lnTo>
                  <a:pt x="15903" y="7491"/>
                </a:lnTo>
                <a:lnTo>
                  <a:pt x="15906" y="7478"/>
                </a:lnTo>
                <a:lnTo>
                  <a:pt x="15909" y="7465"/>
                </a:lnTo>
                <a:lnTo>
                  <a:pt x="15914" y="7452"/>
                </a:lnTo>
                <a:lnTo>
                  <a:pt x="15925" y="7432"/>
                </a:lnTo>
                <a:lnTo>
                  <a:pt x="15933" y="7409"/>
                </a:lnTo>
                <a:lnTo>
                  <a:pt x="15940" y="7402"/>
                </a:lnTo>
                <a:lnTo>
                  <a:pt x="15949" y="7395"/>
                </a:lnTo>
                <a:lnTo>
                  <a:pt x="15952" y="7383"/>
                </a:lnTo>
                <a:lnTo>
                  <a:pt x="15955" y="7373"/>
                </a:lnTo>
                <a:lnTo>
                  <a:pt x="15959" y="7370"/>
                </a:lnTo>
                <a:lnTo>
                  <a:pt x="15963" y="7367"/>
                </a:lnTo>
                <a:lnTo>
                  <a:pt x="15966" y="7369"/>
                </a:lnTo>
                <a:lnTo>
                  <a:pt x="15969" y="7370"/>
                </a:lnTo>
                <a:lnTo>
                  <a:pt x="15976" y="7366"/>
                </a:lnTo>
                <a:lnTo>
                  <a:pt x="15984" y="7360"/>
                </a:lnTo>
                <a:lnTo>
                  <a:pt x="15985" y="7356"/>
                </a:lnTo>
                <a:lnTo>
                  <a:pt x="15986" y="7350"/>
                </a:lnTo>
                <a:lnTo>
                  <a:pt x="15982" y="7351"/>
                </a:lnTo>
                <a:lnTo>
                  <a:pt x="15976" y="7353"/>
                </a:lnTo>
                <a:lnTo>
                  <a:pt x="15971" y="7348"/>
                </a:lnTo>
                <a:lnTo>
                  <a:pt x="15966" y="7344"/>
                </a:lnTo>
                <a:lnTo>
                  <a:pt x="15968" y="7331"/>
                </a:lnTo>
                <a:lnTo>
                  <a:pt x="15969" y="7320"/>
                </a:lnTo>
                <a:lnTo>
                  <a:pt x="15975" y="7310"/>
                </a:lnTo>
                <a:lnTo>
                  <a:pt x="15979" y="7298"/>
                </a:lnTo>
                <a:lnTo>
                  <a:pt x="15989" y="7299"/>
                </a:lnTo>
                <a:lnTo>
                  <a:pt x="15998" y="7299"/>
                </a:lnTo>
                <a:lnTo>
                  <a:pt x="16001" y="7294"/>
                </a:lnTo>
                <a:lnTo>
                  <a:pt x="16002" y="7288"/>
                </a:lnTo>
                <a:lnTo>
                  <a:pt x="15995" y="7284"/>
                </a:lnTo>
                <a:lnTo>
                  <a:pt x="15988" y="7281"/>
                </a:lnTo>
                <a:lnTo>
                  <a:pt x="15989" y="7275"/>
                </a:lnTo>
                <a:lnTo>
                  <a:pt x="15991" y="7269"/>
                </a:lnTo>
                <a:lnTo>
                  <a:pt x="15997" y="7261"/>
                </a:lnTo>
                <a:lnTo>
                  <a:pt x="16004" y="7253"/>
                </a:lnTo>
                <a:lnTo>
                  <a:pt x="16001" y="7255"/>
                </a:lnTo>
                <a:lnTo>
                  <a:pt x="15995" y="7258"/>
                </a:lnTo>
                <a:lnTo>
                  <a:pt x="15995" y="7256"/>
                </a:lnTo>
                <a:lnTo>
                  <a:pt x="15995" y="7253"/>
                </a:lnTo>
                <a:lnTo>
                  <a:pt x="15995" y="7249"/>
                </a:lnTo>
                <a:lnTo>
                  <a:pt x="15991" y="7248"/>
                </a:lnTo>
                <a:lnTo>
                  <a:pt x="15986" y="7245"/>
                </a:lnTo>
                <a:lnTo>
                  <a:pt x="15986" y="7240"/>
                </a:lnTo>
                <a:lnTo>
                  <a:pt x="15988" y="7235"/>
                </a:lnTo>
                <a:lnTo>
                  <a:pt x="15989" y="7233"/>
                </a:lnTo>
                <a:lnTo>
                  <a:pt x="15992" y="7230"/>
                </a:lnTo>
                <a:lnTo>
                  <a:pt x="15994" y="7227"/>
                </a:lnTo>
                <a:lnTo>
                  <a:pt x="15995" y="7223"/>
                </a:lnTo>
                <a:lnTo>
                  <a:pt x="15995" y="7219"/>
                </a:lnTo>
                <a:lnTo>
                  <a:pt x="15997" y="7213"/>
                </a:lnTo>
                <a:lnTo>
                  <a:pt x="15999" y="7209"/>
                </a:lnTo>
                <a:lnTo>
                  <a:pt x="16002" y="7203"/>
                </a:lnTo>
                <a:lnTo>
                  <a:pt x="16001" y="7199"/>
                </a:lnTo>
                <a:lnTo>
                  <a:pt x="15999" y="7194"/>
                </a:lnTo>
                <a:lnTo>
                  <a:pt x="16002" y="7191"/>
                </a:lnTo>
                <a:lnTo>
                  <a:pt x="16005" y="7190"/>
                </a:lnTo>
                <a:lnTo>
                  <a:pt x="16005" y="7181"/>
                </a:lnTo>
                <a:lnTo>
                  <a:pt x="16004" y="7173"/>
                </a:lnTo>
                <a:lnTo>
                  <a:pt x="16005" y="7170"/>
                </a:lnTo>
                <a:lnTo>
                  <a:pt x="16008" y="7167"/>
                </a:lnTo>
                <a:lnTo>
                  <a:pt x="16009" y="7166"/>
                </a:lnTo>
                <a:lnTo>
                  <a:pt x="16012" y="7166"/>
                </a:lnTo>
                <a:lnTo>
                  <a:pt x="16012" y="7161"/>
                </a:lnTo>
                <a:lnTo>
                  <a:pt x="16012" y="7155"/>
                </a:lnTo>
                <a:lnTo>
                  <a:pt x="16015" y="7150"/>
                </a:lnTo>
                <a:lnTo>
                  <a:pt x="16017" y="7144"/>
                </a:lnTo>
                <a:lnTo>
                  <a:pt x="16020" y="7141"/>
                </a:lnTo>
                <a:lnTo>
                  <a:pt x="16021" y="7138"/>
                </a:lnTo>
                <a:lnTo>
                  <a:pt x="16028" y="7138"/>
                </a:lnTo>
                <a:lnTo>
                  <a:pt x="16034" y="7138"/>
                </a:lnTo>
                <a:lnTo>
                  <a:pt x="16037" y="7135"/>
                </a:lnTo>
                <a:lnTo>
                  <a:pt x="16041" y="7134"/>
                </a:lnTo>
                <a:lnTo>
                  <a:pt x="16045" y="7128"/>
                </a:lnTo>
                <a:lnTo>
                  <a:pt x="16050" y="7122"/>
                </a:lnTo>
                <a:lnTo>
                  <a:pt x="16050" y="7117"/>
                </a:lnTo>
                <a:lnTo>
                  <a:pt x="16051" y="7109"/>
                </a:lnTo>
                <a:lnTo>
                  <a:pt x="16056" y="7105"/>
                </a:lnTo>
                <a:lnTo>
                  <a:pt x="16058" y="7101"/>
                </a:lnTo>
                <a:lnTo>
                  <a:pt x="16066" y="7099"/>
                </a:lnTo>
                <a:lnTo>
                  <a:pt x="16073" y="7096"/>
                </a:lnTo>
                <a:lnTo>
                  <a:pt x="16074" y="7088"/>
                </a:lnTo>
                <a:lnTo>
                  <a:pt x="16077" y="7076"/>
                </a:lnTo>
                <a:lnTo>
                  <a:pt x="16080" y="7069"/>
                </a:lnTo>
                <a:lnTo>
                  <a:pt x="16080" y="7063"/>
                </a:lnTo>
                <a:lnTo>
                  <a:pt x="16080" y="7053"/>
                </a:lnTo>
                <a:lnTo>
                  <a:pt x="16079" y="7045"/>
                </a:lnTo>
                <a:lnTo>
                  <a:pt x="16074" y="7039"/>
                </a:lnTo>
                <a:lnTo>
                  <a:pt x="16071" y="7033"/>
                </a:lnTo>
                <a:lnTo>
                  <a:pt x="16073" y="7029"/>
                </a:lnTo>
                <a:lnTo>
                  <a:pt x="16076" y="7020"/>
                </a:lnTo>
                <a:lnTo>
                  <a:pt x="16080" y="7011"/>
                </a:lnTo>
                <a:lnTo>
                  <a:pt x="16087" y="7004"/>
                </a:lnTo>
                <a:lnTo>
                  <a:pt x="16097" y="7003"/>
                </a:lnTo>
                <a:lnTo>
                  <a:pt x="16105" y="7003"/>
                </a:lnTo>
                <a:lnTo>
                  <a:pt x="16106" y="6994"/>
                </a:lnTo>
                <a:lnTo>
                  <a:pt x="16107" y="6990"/>
                </a:lnTo>
                <a:lnTo>
                  <a:pt x="16105" y="6987"/>
                </a:lnTo>
                <a:lnTo>
                  <a:pt x="16102" y="6984"/>
                </a:lnTo>
                <a:lnTo>
                  <a:pt x="16099" y="6978"/>
                </a:lnTo>
                <a:lnTo>
                  <a:pt x="16097" y="6974"/>
                </a:lnTo>
                <a:lnTo>
                  <a:pt x="16093" y="6964"/>
                </a:lnTo>
                <a:lnTo>
                  <a:pt x="16087" y="6952"/>
                </a:lnTo>
                <a:lnTo>
                  <a:pt x="16081" y="6948"/>
                </a:lnTo>
                <a:lnTo>
                  <a:pt x="16074" y="6942"/>
                </a:lnTo>
                <a:lnTo>
                  <a:pt x="16071" y="6948"/>
                </a:lnTo>
                <a:lnTo>
                  <a:pt x="16069" y="6952"/>
                </a:lnTo>
                <a:lnTo>
                  <a:pt x="16063" y="6958"/>
                </a:lnTo>
                <a:lnTo>
                  <a:pt x="16057" y="6963"/>
                </a:lnTo>
                <a:lnTo>
                  <a:pt x="16054" y="6961"/>
                </a:lnTo>
                <a:lnTo>
                  <a:pt x="16048" y="6961"/>
                </a:lnTo>
                <a:lnTo>
                  <a:pt x="16043" y="6960"/>
                </a:lnTo>
                <a:lnTo>
                  <a:pt x="16037" y="6957"/>
                </a:lnTo>
                <a:lnTo>
                  <a:pt x="16034" y="6954"/>
                </a:lnTo>
                <a:lnTo>
                  <a:pt x="16031" y="6951"/>
                </a:lnTo>
                <a:lnTo>
                  <a:pt x="16024" y="6941"/>
                </a:lnTo>
                <a:lnTo>
                  <a:pt x="16018" y="6931"/>
                </a:lnTo>
                <a:lnTo>
                  <a:pt x="16012" y="6918"/>
                </a:lnTo>
                <a:lnTo>
                  <a:pt x="16011" y="6906"/>
                </a:lnTo>
                <a:lnTo>
                  <a:pt x="16009" y="6891"/>
                </a:lnTo>
                <a:lnTo>
                  <a:pt x="16011" y="6876"/>
                </a:lnTo>
                <a:lnTo>
                  <a:pt x="16014" y="6860"/>
                </a:lnTo>
                <a:lnTo>
                  <a:pt x="16017" y="6844"/>
                </a:lnTo>
                <a:lnTo>
                  <a:pt x="16018" y="6833"/>
                </a:lnTo>
                <a:lnTo>
                  <a:pt x="16021" y="6821"/>
                </a:lnTo>
                <a:lnTo>
                  <a:pt x="16024" y="6810"/>
                </a:lnTo>
                <a:lnTo>
                  <a:pt x="16025" y="6798"/>
                </a:lnTo>
                <a:lnTo>
                  <a:pt x="16033" y="6791"/>
                </a:lnTo>
                <a:lnTo>
                  <a:pt x="16038" y="6783"/>
                </a:lnTo>
                <a:lnTo>
                  <a:pt x="16043" y="6772"/>
                </a:lnTo>
                <a:lnTo>
                  <a:pt x="16047" y="6761"/>
                </a:lnTo>
                <a:lnTo>
                  <a:pt x="16041" y="6752"/>
                </a:lnTo>
                <a:lnTo>
                  <a:pt x="16034" y="6744"/>
                </a:lnTo>
                <a:lnTo>
                  <a:pt x="16037" y="6726"/>
                </a:lnTo>
                <a:lnTo>
                  <a:pt x="16041" y="6709"/>
                </a:lnTo>
                <a:lnTo>
                  <a:pt x="16051" y="6690"/>
                </a:lnTo>
                <a:lnTo>
                  <a:pt x="16063" y="6672"/>
                </a:lnTo>
                <a:lnTo>
                  <a:pt x="16071" y="6659"/>
                </a:lnTo>
                <a:lnTo>
                  <a:pt x="16086" y="6640"/>
                </a:lnTo>
                <a:lnTo>
                  <a:pt x="16093" y="6631"/>
                </a:lnTo>
                <a:lnTo>
                  <a:pt x="16100" y="6623"/>
                </a:lnTo>
                <a:lnTo>
                  <a:pt x="16105" y="6615"/>
                </a:lnTo>
                <a:lnTo>
                  <a:pt x="16106" y="6610"/>
                </a:lnTo>
                <a:lnTo>
                  <a:pt x="16122" y="6595"/>
                </a:lnTo>
                <a:lnTo>
                  <a:pt x="16139" y="6579"/>
                </a:lnTo>
                <a:lnTo>
                  <a:pt x="16149" y="6572"/>
                </a:lnTo>
                <a:lnTo>
                  <a:pt x="16156" y="6565"/>
                </a:lnTo>
                <a:lnTo>
                  <a:pt x="16161" y="6569"/>
                </a:lnTo>
                <a:lnTo>
                  <a:pt x="16164" y="6574"/>
                </a:lnTo>
                <a:lnTo>
                  <a:pt x="16169" y="6559"/>
                </a:lnTo>
                <a:lnTo>
                  <a:pt x="16172" y="6543"/>
                </a:lnTo>
                <a:lnTo>
                  <a:pt x="16182" y="6531"/>
                </a:lnTo>
                <a:lnTo>
                  <a:pt x="16191" y="6518"/>
                </a:lnTo>
                <a:lnTo>
                  <a:pt x="16191" y="6513"/>
                </a:lnTo>
                <a:lnTo>
                  <a:pt x="16192" y="6509"/>
                </a:lnTo>
                <a:lnTo>
                  <a:pt x="16192" y="6503"/>
                </a:lnTo>
                <a:lnTo>
                  <a:pt x="16191" y="6499"/>
                </a:lnTo>
                <a:lnTo>
                  <a:pt x="16188" y="6490"/>
                </a:lnTo>
                <a:lnTo>
                  <a:pt x="16185" y="6482"/>
                </a:lnTo>
                <a:lnTo>
                  <a:pt x="16179" y="6487"/>
                </a:lnTo>
                <a:lnTo>
                  <a:pt x="16178" y="6492"/>
                </a:lnTo>
                <a:lnTo>
                  <a:pt x="16169" y="6492"/>
                </a:lnTo>
                <a:lnTo>
                  <a:pt x="16162" y="6492"/>
                </a:lnTo>
                <a:lnTo>
                  <a:pt x="16155" y="6490"/>
                </a:lnTo>
                <a:lnTo>
                  <a:pt x="16148" y="6487"/>
                </a:lnTo>
                <a:lnTo>
                  <a:pt x="16146" y="6495"/>
                </a:lnTo>
                <a:lnTo>
                  <a:pt x="16145" y="6500"/>
                </a:lnTo>
                <a:lnTo>
                  <a:pt x="16139" y="6499"/>
                </a:lnTo>
                <a:lnTo>
                  <a:pt x="16132" y="6497"/>
                </a:lnTo>
                <a:lnTo>
                  <a:pt x="16126" y="6495"/>
                </a:lnTo>
                <a:lnTo>
                  <a:pt x="16120" y="6490"/>
                </a:lnTo>
                <a:lnTo>
                  <a:pt x="16116" y="6484"/>
                </a:lnTo>
                <a:lnTo>
                  <a:pt x="16113" y="6476"/>
                </a:lnTo>
                <a:lnTo>
                  <a:pt x="16110" y="6469"/>
                </a:lnTo>
                <a:lnTo>
                  <a:pt x="16109" y="6459"/>
                </a:lnTo>
                <a:lnTo>
                  <a:pt x="16107" y="6447"/>
                </a:lnTo>
                <a:lnTo>
                  <a:pt x="16105" y="6437"/>
                </a:lnTo>
                <a:lnTo>
                  <a:pt x="16109" y="6423"/>
                </a:lnTo>
                <a:lnTo>
                  <a:pt x="16112" y="6408"/>
                </a:lnTo>
                <a:lnTo>
                  <a:pt x="16119" y="6397"/>
                </a:lnTo>
                <a:lnTo>
                  <a:pt x="16126" y="6385"/>
                </a:lnTo>
                <a:lnTo>
                  <a:pt x="16136" y="6382"/>
                </a:lnTo>
                <a:lnTo>
                  <a:pt x="16145" y="6378"/>
                </a:lnTo>
                <a:lnTo>
                  <a:pt x="16158" y="6376"/>
                </a:lnTo>
                <a:lnTo>
                  <a:pt x="16168" y="6376"/>
                </a:lnTo>
                <a:lnTo>
                  <a:pt x="16172" y="6385"/>
                </a:lnTo>
                <a:lnTo>
                  <a:pt x="16177" y="6392"/>
                </a:lnTo>
                <a:lnTo>
                  <a:pt x="16181" y="6387"/>
                </a:lnTo>
                <a:lnTo>
                  <a:pt x="16184" y="6384"/>
                </a:lnTo>
                <a:lnTo>
                  <a:pt x="16185" y="6378"/>
                </a:lnTo>
                <a:lnTo>
                  <a:pt x="16187" y="6362"/>
                </a:lnTo>
                <a:lnTo>
                  <a:pt x="16177" y="6366"/>
                </a:lnTo>
                <a:lnTo>
                  <a:pt x="16166" y="6369"/>
                </a:lnTo>
                <a:lnTo>
                  <a:pt x="16161" y="6366"/>
                </a:lnTo>
                <a:lnTo>
                  <a:pt x="16158" y="6362"/>
                </a:lnTo>
                <a:lnTo>
                  <a:pt x="16155" y="6356"/>
                </a:lnTo>
                <a:lnTo>
                  <a:pt x="16152" y="6349"/>
                </a:lnTo>
                <a:lnTo>
                  <a:pt x="16153" y="6333"/>
                </a:lnTo>
                <a:lnTo>
                  <a:pt x="16155" y="6319"/>
                </a:lnTo>
                <a:lnTo>
                  <a:pt x="16153" y="6309"/>
                </a:lnTo>
                <a:lnTo>
                  <a:pt x="16149" y="6300"/>
                </a:lnTo>
                <a:lnTo>
                  <a:pt x="16146" y="6297"/>
                </a:lnTo>
                <a:lnTo>
                  <a:pt x="16143" y="6294"/>
                </a:lnTo>
                <a:lnTo>
                  <a:pt x="16129" y="6293"/>
                </a:lnTo>
                <a:lnTo>
                  <a:pt x="16107" y="6291"/>
                </a:lnTo>
                <a:lnTo>
                  <a:pt x="16084" y="6291"/>
                </a:lnTo>
                <a:lnTo>
                  <a:pt x="16070" y="6289"/>
                </a:lnTo>
                <a:lnTo>
                  <a:pt x="16066" y="6291"/>
                </a:lnTo>
                <a:lnTo>
                  <a:pt x="16060" y="6293"/>
                </a:lnTo>
                <a:lnTo>
                  <a:pt x="16053" y="6283"/>
                </a:lnTo>
                <a:lnTo>
                  <a:pt x="16045" y="6273"/>
                </a:lnTo>
                <a:lnTo>
                  <a:pt x="16044" y="6270"/>
                </a:lnTo>
                <a:lnTo>
                  <a:pt x="16043" y="6268"/>
                </a:lnTo>
                <a:lnTo>
                  <a:pt x="16043" y="6267"/>
                </a:lnTo>
                <a:lnTo>
                  <a:pt x="16044" y="6266"/>
                </a:lnTo>
                <a:lnTo>
                  <a:pt x="16045" y="6263"/>
                </a:lnTo>
                <a:lnTo>
                  <a:pt x="16045" y="6260"/>
                </a:lnTo>
                <a:lnTo>
                  <a:pt x="16044" y="6255"/>
                </a:lnTo>
                <a:lnTo>
                  <a:pt x="16043" y="6250"/>
                </a:lnTo>
                <a:lnTo>
                  <a:pt x="16045" y="6237"/>
                </a:lnTo>
                <a:lnTo>
                  <a:pt x="16050" y="6219"/>
                </a:lnTo>
                <a:lnTo>
                  <a:pt x="16057" y="6207"/>
                </a:lnTo>
                <a:lnTo>
                  <a:pt x="16061" y="6199"/>
                </a:lnTo>
                <a:lnTo>
                  <a:pt x="16064" y="6194"/>
                </a:lnTo>
                <a:lnTo>
                  <a:pt x="16066" y="6188"/>
                </a:lnTo>
                <a:lnTo>
                  <a:pt x="16066" y="6183"/>
                </a:lnTo>
                <a:lnTo>
                  <a:pt x="16066" y="6179"/>
                </a:lnTo>
                <a:lnTo>
                  <a:pt x="16064" y="6173"/>
                </a:lnTo>
                <a:lnTo>
                  <a:pt x="16060" y="6169"/>
                </a:lnTo>
                <a:lnTo>
                  <a:pt x="16058" y="6168"/>
                </a:lnTo>
                <a:lnTo>
                  <a:pt x="16056" y="6169"/>
                </a:lnTo>
                <a:lnTo>
                  <a:pt x="16054" y="6171"/>
                </a:lnTo>
                <a:lnTo>
                  <a:pt x="16053" y="6172"/>
                </a:lnTo>
                <a:lnTo>
                  <a:pt x="16048" y="6178"/>
                </a:lnTo>
                <a:lnTo>
                  <a:pt x="16043" y="6185"/>
                </a:lnTo>
                <a:lnTo>
                  <a:pt x="16037" y="6189"/>
                </a:lnTo>
                <a:lnTo>
                  <a:pt x="16031" y="6192"/>
                </a:lnTo>
                <a:lnTo>
                  <a:pt x="16028" y="6194"/>
                </a:lnTo>
                <a:lnTo>
                  <a:pt x="16028" y="6195"/>
                </a:lnTo>
                <a:lnTo>
                  <a:pt x="16028" y="6195"/>
                </a:lnTo>
                <a:lnTo>
                  <a:pt x="16031" y="6195"/>
                </a:lnTo>
                <a:lnTo>
                  <a:pt x="16024" y="6192"/>
                </a:lnTo>
                <a:lnTo>
                  <a:pt x="16017" y="6189"/>
                </a:lnTo>
                <a:lnTo>
                  <a:pt x="16014" y="6186"/>
                </a:lnTo>
                <a:lnTo>
                  <a:pt x="16011" y="6183"/>
                </a:lnTo>
                <a:lnTo>
                  <a:pt x="16011" y="6179"/>
                </a:lnTo>
                <a:lnTo>
                  <a:pt x="16011" y="6176"/>
                </a:lnTo>
                <a:lnTo>
                  <a:pt x="16014" y="6168"/>
                </a:lnTo>
                <a:lnTo>
                  <a:pt x="16020" y="6159"/>
                </a:lnTo>
                <a:lnTo>
                  <a:pt x="16022" y="6155"/>
                </a:lnTo>
                <a:lnTo>
                  <a:pt x="16024" y="6150"/>
                </a:lnTo>
                <a:lnTo>
                  <a:pt x="16024" y="6147"/>
                </a:lnTo>
                <a:lnTo>
                  <a:pt x="16022" y="6145"/>
                </a:lnTo>
                <a:lnTo>
                  <a:pt x="16024" y="6133"/>
                </a:lnTo>
                <a:lnTo>
                  <a:pt x="16024" y="6122"/>
                </a:lnTo>
                <a:lnTo>
                  <a:pt x="16030" y="6117"/>
                </a:lnTo>
                <a:lnTo>
                  <a:pt x="16037" y="6110"/>
                </a:lnTo>
                <a:lnTo>
                  <a:pt x="16050" y="6111"/>
                </a:lnTo>
                <a:lnTo>
                  <a:pt x="16064" y="6113"/>
                </a:lnTo>
                <a:lnTo>
                  <a:pt x="16067" y="6107"/>
                </a:lnTo>
                <a:lnTo>
                  <a:pt x="16069" y="6099"/>
                </a:lnTo>
                <a:lnTo>
                  <a:pt x="16069" y="6091"/>
                </a:lnTo>
                <a:lnTo>
                  <a:pt x="16067" y="6084"/>
                </a:lnTo>
                <a:lnTo>
                  <a:pt x="16067" y="6078"/>
                </a:lnTo>
                <a:lnTo>
                  <a:pt x="16067" y="6075"/>
                </a:lnTo>
                <a:lnTo>
                  <a:pt x="16064" y="6068"/>
                </a:lnTo>
                <a:lnTo>
                  <a:pt x="16061" y="6061"/>
                </a:lnTo>
                <a:lnTo>
                  <a:pt x="16067" y="6054"/>
                </a:lnTo>
                <a:lnTo>
                  <a:pt x="16071" y="6047"/>
                </a:lnTo>
                <a:lnTo>
                  <a:pt x="16071" y="6045"/>
                </a:lnTo>
                <a:lnTo>
                  <a:pt x="16071" y="6042"/>
                </a:lnTo>
                <a:lnTo>
                  <a:pt x="16064" y="6038"/>
                </a:lnTo>
                <a:lnTo>
                  <a:pt x="16057" y="6034"/>
                </a:lnTo>
                <a:lnTo>
                  <a:pt x="16053" y="6032"/>
                </a:lnTo>
                <a:lnTo>
                  <a:pt x="16048" y="6032"/>
                </a:lnTo>
                <a:lnTo>
                  <a:pt x="16043" y="6031"/>
                </a:lnTo>
                <a:lnTo>
                  <a:pt x="16037" y="6028"/>
                </a:lnTo>
                <a:lnTo>
                  <a:pt x="16033" y="6025"/>
                </a:lnTo>
                <a:lnTo>
                  <a:pt x="16028" y="6022"/>
                </a:lnTo>
                <a:lnTo>
                  <a:pt x="16024" y="6016"/>
                </a:lnTo>
                <a:lnTo>
                  <a:pt x="16020" y="6011"/>
                </a:lnTo>
                <a:lnTo>
                  <a:pt x="16022" y="6008"/>
                </a:lnTo>
                <a:lnTo>
                  <a:pt x="16025" y="6006"/>
                </a:lnTo>
                <a:lnTo>
                  <a:pt x="16020" y="5999"/>
                </a:lnTo>
                <a:lnTo>
                  <a:pt x="16012" y="5993"/>
                </a:lnTo>
                <a:lnTo>
                  <a:pt x="16009" y="5985"/>
                </a:lnTo>
                <a:lnTo>
                  <a:pt x="16007" y="5975"/>
                </a:lnTo>
                <a:lnTo>
                  <a:pt x="16008" y="5960"/>
                </a:lnTo>
                <a:lnTo>
                  <a:pt x="16009" y="5944"/>
                </a:lnTo>
                <a:lnTo>
                  <a:pt x="16012" y="5930"/>
                </a:lnTo>
                <a:lnTo>
                  <a:pt x="16015" y="5917"/>
                </a:lnTo>
                <a:lnTo>
                  <a:pt x="16007" y="5900"/>
                </a:lnTo>
                <a:lnTo>
                  <a:pt x="15999" y="5883"/>
                </a:lnTo>
                <a:lnTo>
                  <a:pt x="16011" y="5872"/>
                </a:lnTo>
                <a:lnTo>
                  <a:pt x="16021" y="5862"/>
                </a:lnTo>
                <a:lnTo>
                  <a:pt x="16031" y="5851"/>
                </a:lnTo>
                <a:lnTo>
                  <a:pt x="16040" y="5839"/>
                </a:lnTo>
                <a:lnTo>
                  <a:pt x="16038" y="5835"/>
                </a:lnTo>
                <a:lnTo>
                  <a:pt x="16035" y="5832"/>
                </a:lnTo>
                <a:lnTo>
                  <a:pt x="16028" y="5829"/>
                </a:lnTo>
                <a:lnTo>
                  <a:pt x="16020" y="5828"/>
                </a:lnTo>
                <a:lnTo>
                  <a:pt x="16015" y="5828"/>
                </a:lnTo>
                <a:lnTo>
                  <a:pt x="16008" y="5829"/>
                </a:lnTo>
                <a:lnTo>
                  <a:pt x="16005" y="5828"/>
                </a:lnTo>
                <a:lnTo>
                  <a:pt x="16002" y="5826"/>
                </a:lnTo>
                <a:lnTo>
                  <a:pt x="16004" y="5815"/>
                </a:lnTo>
                <a:lnTo>
                  <a:pt x="16007" y="5802"/>
                </a:lnTo>
                <a:lnTo>
                  <a:pt x="16009" y="5798"/>
                </a:lnTo>
                <a:lnTo>
                  <a:pt x="16011" y="5793"/>
                </a:lnTo>
                <a:lnTo>
                  <a:pt x="16015" y="5795"/>
                </a:lnTo>
                <a:lnTo>
                  <a:pt x="16020" y="5793"/>
                </a:lnTo>
                <a:lnTo>
                  <a:pt x="16017" y="5785"/>
                </a:lnTo>
                <a:lnTo>
                  <a:pt x="16015" y="5776"/>
                </a:lnTo>
                <a:lnTo>
                  <a:pt x="16014" y="5770"/>
                </a:lnTo>
                <a:lnTo>
                  <a:pt x="16012" y="5764"/>
                </a:lnTo>
                <a:lnTo>
                  <a:pt x="15998" y="5754"/>
                </a:lnTo>
                <a:lnTo>
                  <a:pt x="15984" y="5744"/>
                </a:lnTo>
                <a:lnTo>
                  <a:pt x="15979" y="5737"/>
                </a:lnTo>
                <a:lnTo>
                  <a:pt x="15975" y="5727"/>
                </a:lnTo>
                <a:lnTo>
                  <a:pt x="15968" y="5718"/>
                </a:lnTo>
                <a:lnTo>
                  <a:pt x="15962" y="5708"/>
                </a:lnTo>
                <a:lnTo>
                  <a:pt x="15955" y="5704"/>
                </a:lnTo>
                <a:lnTo>
                  <a:pt x="15948" y="5700"/>
                </a:lnTo>
                <a:lnTo>
                  <a:pt x="15958" y="5687"/>
                </a:lnTo>
                <a:lnTo>
                  <a:pt x="15965" y="5675"/>
                </a:lnTo>
                <a:lnTo>
                  <a:pt x="15976" y="5667"/>
                </a:lnTo>
                <a:lnTo>
                  <a:pt x="15988" y="5661"/>
                </a:lnTo>
                <a:lnTo>
                  <a:pt x="15997" y="5658"/>
                </a:lnTo>
                <a:lnTo>
                  <a:pt x="16002" y="5655"/>
                </a:lnTo>
                <a:lnTo>
                  <a:pt x="16005" y="5655"/>
                </a:lnTo>
                <a:lnTo>
                  <a:pt x="16008" y="5656"/>
                </a:lnTo>
                <a:lnTo>
                  <a:pt x="16012" y="5661"/>
                </a:lnTo>
                <a:lnTo>
                  <a:pt x="16017" y="5665"/>
                </a:lnTo>
                <a:lnTo>
                  <a:pt x="16022" y="5672"/>
                </a:lnTo>
                <a:lnTo>
                  <a:pt x="16025" y="5675"/>
                </a:lnTo>
                <a:lnTo>
                  <a:pt x="16028" y="5671"/>
                </a:lnTo>
                <a:lnTo>
                  <a:pt x="16031" y="5668"/>
                </a:lnTo>
                <a:lnTo>
                  <a:pt x="16040" y="5664"/>
                </a:lnTo>
                <a:lnTo>
                  <a:pt x="16047" y="5658"/>
                </a:lnTo>
                <a:lnTo>
                  <a:pt x="16044" y="5649"/>
                </a:lnTo>
                <a:lnTo>
                  <a:pt x="16041" y="5641"/>
                </a:lnTo>
                <a:lnTo>
                  <a:pt x="16041" y="5629"/>
                </a:lnTo>
                <a:lnTo>
                  <a:pt x="16040" y="5619"/>
                </a:lnTo>
                <a:lnTo>
                  <a:pt x="16043" y="5612"/>
                </a:lnTo>
                <a:lnTo>
                  <a:pt x="16045" y="5605"/>
                </a:lnTo>
                <a:lnTo>
                  <a:pt x="16050" y="5597"/>
                </a:lnTo>
                <a:lnTo>
                  <a:pt x="16053" y="5590"/>
                </a:lnTo>
                <a:lnTo>
                  <a:pt x="16051" y="5580"/>
                </a:lnTo>
                <a:lnTo>
                  <a:pt x="16050" y="5570"/>
                </a:lnTo>
                <a:lnTo>
                  <a:pt x="16051" y="5566"/>
                </a:lnTo>
                <a:lnTo>
                  <a:pt x="16053" y="5564"/>
                </a:lnTo>
                <a:lnTo>
                  <a:pt x="16056" y="5563"/>
                </a:lnTo>
                <a:lnTo>
                  <a:pt x="16060" y="5560"/>
                </a:lnTo>
                <a:lnTo>
                  <a:pt x="16066" y="5554"/>
                </a:lnTo>
                <a:lnTo>
                  <a:pt x="16071" y="5550"/>
                </a:lnTo>
                <a:lnTo>
                  <a:pt x="16084" y="5550"/>
                </a:lnTo>
                <a:lnTo>
                  <a:pt x="16097" y="5547"/>
                </a:lnTo>
                <a:lnTo>
                  <a:pt x="16107" y="5546"/>
                </a:lnTo>
                <a:lnTo>
                  <a:pt x="16115" y="5546"/>
                </a:lnTo>
                <a:lnTo>
                  <a:pt x="16122" y="5548"/>
                </a:lnTo>
                <a:lnTo>
                  <a:pt x="16129" y="5551"/>
                </a:lnTo>
                <a:lnTo>
                  <a:pt x="16129" y="5550"/>
                </a:lnTo>
                <a:lnTo>
                  <a:pt x="16130" y="5548"/>
                </a:lnTo>
                <a:lnTo>
                  <a:pt x="16133" y="5548"/>
                </a:lnTo>
                <a:lnTo>
                  <a:pt x="16139" y="5551"/>
                </a:lnTo>
                <a:lnTo>
                  <a:pt x="16139" y="5553"/>
                </a:lnTo>
                <a:lnTo>
                  <a:pt x="16141" y="5556"/>
                </a:lnTo>
                <a:lnTo>
                  <a:pt x="16142" y="5560"/>
                </a:lnTo>
                <a:lnTo>
                  <a:pt x="16139" y="5563"/>
                </a:lnTo>
                <a:lnTo>
                  <a:pt x="16142" y="5567"/>
                </a:lnTo>
                <a:lnTo>
                  <a:pt x="16142" y="5571"/>
                </a:lnTo>
                <a:lnTo>
                  <a:pt x="16143" y="5571"/>
                </a:lnTo>
                <a:lnTo>
                  <a:pt x="16141" y="5574"/>
                </a:lnTo>
                <a:lnTo>
                  <a:pt x="16139" y="5582"/>
                </a:lnTo>
                <a:lnTo>
                  <a:pt x="16136" y="5587"/>
                </a:lnTo>
                <a:lnTo>
                  <a:pt x="16135" y="5590"/>
                </a:lnTo>
                <a:lnTo>
                  <a:pt x="16135" y="5592"/>
                </a:lnTo>
                <a:lnTo>
                  <a:pt x="16136" y="5593"/>
                </a:lnTo>
                <a:lnTo>
                  <a:pt x="16139" y="5593"/>
                </a:lnTo>
                <a:lnTo>
                  <a:pt x="16151" y="5599"/>
                </a:lnTo>
                <a:lnTo>
                  <a:pt x="16165" y="5605"/>
                </a:lnTo>
                <a:lnTo>
                  <a:pt x="16169" y="5605"/>
                </a:lnTo>
                <a:lnTo>
                  <a:pt x="16172" y="5603"/>
                </a:lnTo>
                <a:lnTo>
                  <a:pt x="16175" y="5602"/>
                </a:lnTo>
                <a:lnTo>
                  <a:pt x="16178" y="5599"/>
                </a:lnTo>
                <a:lnTo>
                  <a:pt x="16178" y="5595"/>
                </a:lnTo>
                <a:lnTo>
                  <a:pt x="16178" y="5590"/>
                </a:lnTo>
                <a:lnTo>
                  <a:pt x="16185" y="5587"/>
                </a:lnTo>
                <a:lnTo>
                  <a:pt x="16192" y="5582"/>
                </a:lnTo>
                <a:lnTo>
                  <a:pt x="16200" y="5580"/>
                </a:lnTo>
                <a:lnTo>
                  <a:pt x="16207" y="5579"/>
                </a:lnTo>
                <a:lnTo>
                  <a:pt x="16208" y="5574"/>
                </a:lnTo>
                <a:lnTo>
                  <a:pt x="16211" y="5569"/>
                </a:lnTo>
                <a:lnTo>
                  <a:pt x="16213" y="5566"/>
                </a:lnTo>
                <a:lnTo>
                  <a:pt x="16215" y="5563"/>
                </a:lnTo>
                <a:lnTo>
                  <a:pt x="16213" y="5559"/>
                </a:lnTo>
                <a:lnTo>
                  <a:pt x="16210" y="5556"/>
                </a:lnTo>
                <a:lnTo>
                  <a:pt x="16210" y="5551"/>
                </a:lnTo>
                <a:lnTo>
                  <a:pt x="16210" y="5547"/>
                </a:lnTo>
                <a:lnTo>
                  <a:pt x="16218" y="5541"/>
                </a:lnTo>
                <a:lnTo>
                  <a:pt x="16228" y="5533"/>
                </a:lnTo>
                <a:lnTo>
                  <a:pt x="16230" y="5533"/>
                </a:lnTo>
                <a:lnTo>
                  <a:pt x="16231" y="5531"/>
                </a:lnTo>
                <a:lnTo>
                  <a:pt x="16233" y="5530"/>
                </a:lnTo>
                <a:lnTo>
                  <a:pt x="16233" y="5528"/>
                </a:lnTo>
                <a:lnTo>
                  <a:pt x="16228" y="5521"/>
                </a:lnTo>
                <a:lnTo>
                  <a:pt x="16221" y="5515"/>
                </a:lnTo>
                <a:lnTo>
                  <a:pt x="16210" y="5504"/>
                </a:lnTo>
                <a:lnTo>
                  <a:pt x="16202" y="5497"/>
                </a:lnTo>
                <a:lnTo>
                  <a:pt x="16201" y="5491"/>
                </a:lnTo>
                <a:lnTo>
                  <a:pt x="16201" y="5487"/>
                </a:lnTo>
                <a:lnTo>
                  <a:pt x="16202" y="5482"/>
                </a:lnTo>
                <a:lnTo>
                  <a:pt x="16205" y="5481"/>
                </a:lnTo>
                <a:lnTo>
                  <a:pt x="16207" y="5479"/>
                </a:lnTo>
                <a:lnTo>
                  <a:pt x="16208" y="5478"/>
                </a:lnTo>
                <a:lnTo>
                  <a:pt x="16207" y="5475"/>
                </a:lnTo>
                <a:lnTo>
                  <a:pt x="16205" y="5471"/>
                </a:lnTo>
                <a:lnTo>
                  <a:pt x="16187" y="5465"/>
                </a:lnTo>
                <a:lnTo>
                  <a:pt x="16171" y="5461"/>
                </a:lnTo>
                <a:lnTo>
                  <a:pt x="16151" y="5455"/>
                </a:lnTo>
                <a:lnTo>
                  <a:pt x="16132" y="5448"/>
                </a:lnTo>
                <a:lnTo>
                  <a:pt x="16122" y="5442"/>
                </a:lnTo>
                <a:lnTo>
                  <a:pt x="16112" y="5436"/>
                </a:lnTo>
                <a:lnTo>
                  <a:pt x="16110" y="5432"/>
                </a:lnTo>
                <a:lnTo>
                  <a:pt x="16109" y="5426"/>
                </a:lnTo>
                <a:lnTo>
                  <a:pt x="16099" y="5419"/>
                </a:lnTo>
                <a:lnTo>
                  <a:pt x="16089" y="5410"/>
                </a:lnTo>
                <a:lnTo>
                  <a:pt x="16087" y="5406"/>
                </a:lnTo>
                <a:lnTo>
                  <a:pt x="16084" y="5402"/>
                </a:lnTo>
                <a:lnTo>
                  <a:pt x="16084" y="5397"/>
                </a:lnTo>
                <a:lnTo>
                  <a:pt x="16081" y="5394"/>
                </a:lnTo>
                <a:lnTo>
                  <a:pt x="16081" y="5391"/>
                </a:lnTo>
                <a:lnTo>
                  <a:pt x="16083" y="5387"/>
                </a:lnTo>
                <a:lnTo>
                  <a:pt x="16086" y="5381"/>
                </a:lnTo>
                <a:lnTo>
                  <a:pt x="16090" y="5377"/>
                </a:lnTo>
                <a:lnTo>
                  <a:pt x="16094" y="5373"/>
                </a:lnTo>
                <a:lnTo>
                  <a:pt x="16097" y="5370"/>
                </a:lnTo>
                <a:lnTo>
                  <a:pt x="16100" y="5366"/>
                </a:lnTo>
                <a:lnTo>
                  <a:pt x="16099" y="5363"/>
                </a:lnTo>
                <a:lnTo>
                  <a:pt x="16090" y="5355"/>
                </a:lnTo>
                <a:lnTo>
                  <a:pt x="16083" y="5347"/>
                </a:lnTo>
                <a:lnTo>
                  <a:pt x="16079" y="5341"/>
                </a:lnTo>
                <a:lnTo>
                  <a:pt x="16076" y="5335"/>
                </a:lnTo>
                <a:lnTo>
                  <a:pt x="16063" y="5325"/>
                </a:lnTo>
                <a:lnTo>
                  <a:pt x="16050" y="5315"/>
                </a:lnTo>
                <a:lnTo>
                  <a:pt x="16045" y="5309"/>
                </a:lnTo>
                <a:lnTo>
                  <a:pt x="16044" y="5304"/>
                </a:lnTo>
                <a:lnTo>
                  <a:pt x="16044" y="5299"/>
                </a:lnTo>
                <a:lnTo>
                  <a:pt x="16043" y="5295"/>
                </a:lnTo>
                <a:lnTo>
                  <a:pt x="16041" y="5289"/>
                </a:lnTo>
                <a:lnTo>
                  <a:pt x="16041" y="5285"/>
                </a:lnTo>
                <a:lnTo>
                  <a:pt x="16041" y="5273"/>
                </a:lnTo>
                <a:lnTo>
                  <a:pt x="16041" y="5262"/>
                </a:lnTo>
                <a:lnTo>
                  <a:pt x="16035" y="5255"/>
                </a:lnTo>
                <a:lnTo>
                  <a:pt x="16031" y="5246"/>
                </a:lnTo>
                <a:lnTo>
                  <a:pt x="16031" y="5239"/>
                </a:lnTo>
                <a:lnTo>
                  <a:pt x="16030" y="5230"/>
                </a:lnTo>
                <a:lnTo>
                  <a:pt x="16024" y="5214"/>
                </a:lnTo>
                <a:lnTo>
                  <a:pt x="16020" y="5197"/>
                </a:lnTo>
                <a:lnTo>
                  <a:pt x="16017" y="5187"/>
                </a:lnTo>
                <a:lnTo>
                  <a:pt x="16015" y="5178"/>
                </a:lnTo>
                <a:lnTo>
                  <a:pt x="16008" y="5170"/>
                </a:lnTo>
                <a:lnTo>
                  <a:pt x="16001" y="5163"/>
                </a:lnTo>
                <a:lnTo>
                  <a:pt x="15999" y="5157"/>
                </a:lnTo>
                <a:lnTo>
                  <a:pt x="15998" y="5152"/>
                </a:lnTo>
                <a:lnTo>
                  <a:pt x="15997" y="5147"/>
                </a:lnTo>
                <a:lnTo>
                  <a:pt x="15997" y="5142"/>
                </a:lnTo>
                <a:lnTo>
                  <a:pt x="16001" y="5137"/>
                </a:lnTo>
                <a:lnTo>
                  <a:pt x="16004" y="5131"/>
                </a:lnTo>
                <a:lnTo>
                  <a:pt x="16009" y="5128"/>
                </a:lnTo>
                <a:lnTo>
                  <a:pt x="16015" y="5127"/>
                </a:lnTo>
                <a:lnTo>
                  <a:pt x="16015" y="5121"/>
                </a:lnTo>
                <a:lnTo>
                  <a:pt x="16015" y="5115"/>
                </a:lnTo>
                <a:lnTo>
                  <a:pt x="16020" y="5106"/>
                </a:lnTo>
                <a:lnTo>
                  <a:pt x="16024" y="5098"/>
                </a:lnTo>
                <a:lnTo>
                  <a:pt x="16022" y="5088"/>
                </a:lnTo>
                <a:lnTo>
                  <a:pt x="16022" y="5079"/>
                </a:lnTo>
                <a:lnTo>
                  <a:pt x="16027" y="5063"/>
                </a:lnTo>
                <a:lnTo>
                  <a:pt x="16035" y="5046"/>
                </a:lnTo>
                <a:lnTo>
                  <a:pt x="16040" y="5039"/>
                </a:lnTo>
                <a:lnTo>
                  <a:pt x="16044" y="5031"/>
                </a:lnTo>
                <a:lnTo>
                  <a:pt x="16048" y="5026"/>
                </a:lnTo>
                <a:lnTo>
                  <a:pt x="16054" y="5021"/>
                </a:lnTo>
                <a:lnTo>
                  <a:pt x="16057" y="5014"/>
                </a:lnTo>
                <a:lnTo>
                  <a:pt x="16058" y="5006"/>
                </a:lnTo>
                <a:lnTo>
                  <a:pt x="16060" y="5003"/>
                </a:lnTo>
                <a:lnTo>
                  <a:pt x="16063" y="4998"/>
                </a:lnTo>
                <a:lnTo>
                  <a:pt x="16063" y="4995"/>
                </a:lnTo>
                <a:lnTo>
                  <a:pt x="16063" y="4993"/>
                </a:lnTo>
                <a:lnTo>
                  <a:pt x="16066" y="4983"/>
                </a:lnTo>
                <a:lnTo>
                  <a:pt x="16069" y="4972"/>
                </a:lnTo>
                <a:lnTo>
                  <a:pt x="16081" y="4965"/>
                </a:lnTo>
                <a:lnTo>
                  <a:pt x="16094" y="4958"/>
                </a:lnTo>
                <a:lnTo>
                  <a:pt x="16107" y="4954"/>
                </a:lnTo>
                <a:lnTo>
                  <a:pt x="16120" y="4949"/>
                </a:lnTo>
                <a:lnTo>
                  <a:pt x="16139" y="4951"/>
                </a:lnTo>
                <a:lnTo>
                  <a:pt x="16158" y="4952"/>
                </a:lnTo>
                <a:lnTo>
                  <a:pt x="16159" y="4959"/>
                </a:lnTo>
                <a:lnTo>
                  <a:pt x="16161" y="4965"/>
                </a:lnTo>
                <a:lnTo>
                  <a:pt x="16169" y="4970"/>
                </a:lnTo>
                <a:lnTo>
                  <a:pt x="16179" y="4977"/>
                </a:lnTo>
                <a:lnTo>
                  <a:pt x="16185" y="4978"/>
                </a:lnTo>
                <a:lnTo>
                  <a:pt x="16194" y="4980"/>
                </a:lnTo>
                <a:lnTo>
                  <a:pt x="16198" y="4981"/>
                </a:lnTo>
                <a:lnTo>
                  <a:pt x="16201" y="4983"/>
                </a:lnTo>
                <a:lnTo>
                  <a:pt x="16204" y="4983"/>
                </a:lnTo>
                <a:lnTo>
                  <a:pt x="16207" y="4981"/>
                </a:lnTo>
                <a:lnTo>
                  <a:pt x="16210" y="4977"/>
                </a:lnTo>
                <a:lnTo>
                  <a:pt x="16215" y="4972"/>
                </a:lnTo>
                <a:lnTo>
                  <a:pt x="16221" y="4967"/>
                </a:lnTo>
                <a:lnTo>
                  <a:pt x="16223" y="4961"/>
                </a:lnTo>
                <a:lnTo>
                  <a:pt x="16228" y="4961"/>
                </a:lnTo>
                <a:lnTo>
                  <a:pt x="16234" y="4962"/>
                </a:lnTo>
                <a:lnTo>
                  <a:pt x="16241" y="4954"/>
                </a:lnTo>
                <a:lnTo>
                  <a:pt x="16247" y="4949"/>
                </a:lnTo>
                <a:lnTo>
                  <a:pt x="16256" y="4938"/>
                </a:lnTo>
                <a:lnTo>
                  <a:pt x="16263" y="4926"/>
                </a:lnTo>
                <a:lnTo>
                  <a:pt x="16261" y="4922"/>
                </a:lnTo>
                <a:lnTo>
                  <a:pt x="16259" y="4918"/>
                </a:lnTo>
                <a:lnTo>
                  <a:pt x="16256" y="4919"/>
                </a:lnTo>
                <a:lnTo>
                  <a:pt x="16253" y="4921"/>
                </a:lnTo>
                <a:lnTo>
                  <a:pt x="16250" y="4918"/>
                </a:lnTo>
                <a:lnTo>
                  <a:pt x="16247" y="4913"/>
                </a:lnTo>
                <a:lnTo>
                  <a:pt x="16246" y="4906"/>
                </a:lnTo>
                <a:lnTo>
                  <a:pt x="16247" y="4900"/>
                </a:lnTo>
                <a:lnTo>
                  <a:pt x="16254" y="4895"/>
                </a:lnTo>
                <a:lnTo>
                  <a:pt x="16260" y="4889"/>
                </a:lnTo>
                <a:lnTo>
                  <a:pt x="16264" y="4890"/>
                </a:lnTo>
                <a:lnTo>
                  <a:pt x="16267" y="4893"/>
                </a:lnTo>
                <a:lnTo>
                  <a:pt x="16272" y="4887"/>
                </a:lnTo>
                <a:lnTo>
                  <a:pt x="16274" y="4880"/>
                </a:lnTo>
                <a:lnTo>
                  <a:pt x="16270" y="4882"/>
                </a:lnTo>
                <a:lnTo>
                  <a:pt x="16267" y="4882"/>
                </a:lnTo>
                <a:lnTo>
                  <a:pt x="16263" y="4877"/>
                </a:lnTo>
                <a:lnTo>
                  <a:pt x="16260" y="4875"/>
                </a:lnTo>
                <a:lnTo>
                  <a:pt x="16259" y="4863"/>
                </a:lnTo>
                <a:lnTo>
                  <a:pt x="16257" y="4853"/>
                </a:lnTo>
                <a:lnTo>
                  <a:pt x="16260" y="4841"/>
                </a:lnTo>
                <a:lnTo>
                  <a:pt x="16263" y="4831"/>
                </a:lnTo>
                <a:lnTo>
                  <a:pt x="16263" y="4824"/>
                </a:lnTo>
                <a:lnTo>
                  <a:pt x="16263" y="4817"/>
                </a:lnTo>
                <a:lnTo>
                  <a:pt x="16267" y="4807"/>
                </a:lnTo>
                <a:lnTo>
                  <a:pt x="16272" y="4797"/>
                </a:lnTo>
                <a:lnTo>
                  <a:pt x="16274" y="4794"/>
                </a:lnTo>
                <a:lnTo>
                  <a:pt x="16279" y="4792"/>
                </a:lnTo>
                <a:lnTo>
                  <a:pt x="16282" y="4785"/>
                </a:lnTo>
                <a:lnTo>
                  <a:pt x="16283" y="4779"/>
                </a:lnTo>
                <a:lnTo>
                  <a:pt x="16280" y="4775"/>
                </a:lnTo>
                <a:lnTo>
                  <a:pt x="16279" y="4772"/>
                </a:lnTo>
                <a:lnTo>
                  <a:pt x="16280" y="4767"/>
                </a:lnTo>
                <a:lnTo>
                  <a:pt x="16282" y="4762"/>
                </a:lnTo>
                <a:lnTo>
                  <a:pt x="16290" y="4759"/>
                </a:lnTo>
                <a:lnTo>
                  <a:pt x="16297" y="4756"/>
                </a:lnTo>
                <a:lnTo>
                  <a:pt x="16308" y="4756"/>
                </a:lnTo>
                <a:lnTo>
                  <a:pt x="16315" y="4758"/>
                </a:lnTo>
                <a:lnTo>
                  <a:pt x="16322" y="4764"/>
                </a:lnTo>
                <a:lnTo>
                  <a:pt x="16326" y="4768"/>
                </a:lnTo>
                <a:lnTo>
                  <a:pt x="16323" y="4774"/>
                </a:lnTo>
                <a:lnTo>
                  <a:pt x="16321" y="4778"/>
                </a:lnTo>
                <a:lnTo>
                  <a:pt x="16323" y="4779"/>
                </a:lnTo>
                <a:lnTo>
                  <a:pt x="16326" y="4785"/>
                </a:lnTo>
                <a:lnTo>
                  <a:pt x="16329" y="4787"/>
                </a:lnTo>
                <a:lnTo>
                  <a:pt x="16332" y="4788"/>
                </a:lnTo>
                <a:lnTo>
                  <a:pt x="16335" y="4788"/>
                </a:lnTo>
                <a:lnTo>
                  <a:pt x="16338" y="4788"/>
                </a:lnTo>
                <a:lnTo>
                  <a:pt x="16341" y="4795"/>
                </a:lnTo>
                <a:lnTo>
                  <a:pt x="16344" y="4801"/>
                </a:lnTo>
                <a:lnTo>
                  <a:pt x="16346" y="4805"/>
                </a:lnTo>
                <a:lnTo>
                  <a:pt x="16351" y="4807"/>
                </a:lnTo>
                <a:lnTo>
                  <a:pt x="16349" y="4807"/>
                </a:lnTo>
                <a:lnTo>
                  <a:pt x="16348" y="4810"/>
                </a:lnTo>
                <a:lnTo>
                  <a:pt x="16345" y="4813"/>
                </a:lnTo>
                <a:lnTo>
                  <a:pt x="16346" y="4814"/>
                </a:lnTo>
                <a:lnTo>
                  <a:pt x="16349" y="4815"/>
                </a:lnTo>
                <a:lnTo>
                  <a:pt x="16354" y="4814"/>
                </a:lnTo>
                <a:lnTo>
                  <a:pt x="16357" y="4811"/>
                </a:lnTo>
                <a:lnTo>
                  <a:pt x="16359" y="4805"/>
                </a:lnTo>
                <a:lnTo>
                  <a:pt x="16365" y="4804"/>
                </a:lnTo>
                <a:lnTo>
                  <a:pt x="16372" y="4804"/>
                </a:lnTo>
                <a:lnTo>
                  <a:pt x="16375" y="4800"/>
                </a:lnTo>
                <a:lnTo>
                  <a:pt x="16377" y="4795"/>
                </a:lnTo>
                <a:lnTo>
                  <a:pt x="16371" y="4792"/>
                </a:lnTo>
                <a:lnTo>
                  <a:pt x="16364" y="4790"/>
                </a:lnTo>
                <a:lnTo>
                  <a:pt x="16361" y="4784"/>
                </a:lnTo>
                <a:lnTo>
                  <a:pt x="16358" y="4778"/>
                </a:lnTo>
                <a:lnTo>
                  <a:pt x="16357" y="4769"/>
                </a:lnTo>
                <a:lnTo>
                  <a:pt x="16358" y="4765"/>
                </a:lnTo>
                <a:lnTo>
                  <a:pt x="16355" y="4764"/>
                </a:lnTo>
                <a:lnTo>
                  <a:pt x="16352" y="4761"/>
                </a:lnTo>
                <a:lnTo>
                  <a:pt x="16349" y="4758"/>
                </a:lnTo>
                <a:lnTo>
                  <a:pt x="16349" y="4754"/>
                </a:lnTo>
                <a:lnTo>
                  <a:pt x="16346" y="4745"/>
                </a:lnTo>
                <a:lnTo>
                  <a:pt x="16345" y="4736"/>
                </a:lnTo>
                <a:lnTo>
                  <a:pt x="16345" y="4732"/>
                </a:lnTo>
                <a:lnTo>
                  <a:pt x="16345" y="4728"/>
                </a:lnTo>
                <a:lnTo>
                  <a:pt x="16351" y="4725"/>
                </a:lnTo>
                <a:lnTo>
                  <a:pt x="16355" y="4723"/>
                </a:lnTo>
                <a:lnTo>
                  <a:pt x="16354" y="4718"/>
                </a:lnTo>
                <a:lnTo>
                  <a:pt x="16352" y="4713"/>
                </a:lnTo>
                <a:lnTo>
                  <a:pt x="16355" y="4706"/>
                </a:lnTo>
                <a:lnTo>
                  <a:pt x="16358" y="4699"/>
                </a:lnTo>
                <a:lnTo>
                  <a:pt x="16362" y="4696"/>
                </a:lnTo>
                <a:lnTo>
                  <a:pt x="16367" y="4693"/>
                </a:lnTo>
                <a:lnTo>
                  <a:pt x="16371" y="4692"/>
                </a:lnTo>
                <a:lnTo>
                  <a:pt x="16374" y="4690"/>
                </a:lnTo>
                <a:lnTo>
                  <a:pt x="16374" y="4684"/>
                </a:lnTo>
                <a:lnTo>
                  <a:pt x="16374" y="4679"/>
                </a:lnTo>
                <a:lnTo>
                  <a:pt x="16377" y="4670"/>
                </a:lnTo>
                <a:lnTo>
                  <a:pt x="16378" y="4663"/>
                </a:lnTo>
                <a:lnTo>
                  <a:pt x="16381" y="4659"/>
                </a:lnTo>
                <a:lnTo>
                  <a:pt x="16385" y="4653"/>
                </a:lnTo>
                <a:lnTo>
                  <a:pt x="16382" y="4650"/>
                </a:lnTo>
                <a:lnTo>
                  <a:pt x="16380" y="4648"/>
                </a:lnTo>
                <a:lnTo>
                  <a:pt x="16377" y="4648"/>
                </a:lnTo>
                <a:lnTo>
                  <a:pt x="16371" y="4651"/>
                </a:lnTo>
                <a:lnTo>
                  <a:pt x="16367" y="4651"/>
                </a:lnTo>
                <a:lnTo>
                  <a:pt x="16362" y="4651"/>
                </a:lnTo>
                <a:lnTo>
                  <a:pt x="16359" y="4648"/>
                </a:lnTo>
                <a:lnTo>
                  <a:pt x="16358" y="4644"/>
                </a:lnTo>
                <a:lnTo>
                  <a:pt x="16349" y="4633"/>
                </a:lnTo>
                <a:lnTo>
                  <a:pt x="16344" y="4620"/>
                </a:lnTo>
                <a:lnTo>
                  <a:pt x="16339" y="4607"/>
                </a:lnTo>
                <a:lnTo>
                  <a:pt x="16336" y="4594"/>
                </a:lnTo>
                <a:lnTo>
                  <a:pt x="16339" y="4578"/>
                </a:lnTo>
                <a:lnTo>
                  <a:pt x="16342" y="4563"/>
                </a:lnTo>
                <a:lnTo>
                  <a:pt x="16341" y="4558"/>
                </a:lnTo>
                <a:lnTo>
                  <a:pt x="16339" y="4555"/>
                </a:lnTo>
                <a:lnTo>
                  <a:pt x="16339" y="4552"/>
                </a:lnTo>
                <a:lnTo>
                  <a:pt x="16338" y="4551"/>
                </a:lnTo>
                <a:lnTo>
                  <a:pt x="16338" y="4549"/>
                </a:lnTo>
                <a:lnTo>
                  <a:pt x="16341" y="4549"/>
                </a:lnTo>
                <a:lnTo>
                  <a:pt x="16338" y="4539"/>
                </a:lnTo>
                <a:lnTo>
                  <a:pt x="16335" y="4532"/>
                </a:lnTo>
                <a:lnTo>
                  <a:pt x="16331" y="4532"/>
                </a:lnTo>
                <a:lnTo>
                  <a:pt x="16326" y="4532"/>
                </a:lnTo>
                <a:lnTo>
                  <a:pt x="16323" y="4538"/>
                </a:lnTo>
                <a:lnTo>
                  <a:pt x="16322" y="4542"/>
                </a:lnTo>
                <a:lnTo>
                  <a:pt x="16318" y="4549"/>
                </a:lnTo>
                <a:lnTo>
                  <a:pt x="16313" y="4555"/>
                </a:lnTo>
                <a:lnTo>
                  <a:pt x="16310" y="4556"/>
                </a:lnTo>
                <a:lnTo>
                  <a:pt x="16308" y="4556"/>
                </a:lnTo>
                <a:lnTo>
                  <a:pt x="16306" y="4553"/>
                </a:lnTo>
                <a:lnTo>
                  <a:pt x="16305" y="4549"/>
                </a:lnTo>
                <a:lnTo>
                  <a:pt x="16302" y="4549"/>
                </a:lnTo>
                <a:lnTo>
                  <a:pt x="16300" y="4551"/>
                </a:lnTo>
                <a:lnTo>
                  <a:pt x="16296" y="4559"/>
                </a:lnTo>
                <a:lnTo>
                  <a:pt x="16295" y="4569"/>
                </a:lnTo>
                <a:lnTo>
                  <a:pt x="16296" y="4574"/>
                </a:lnTo>
                <a:lnTo>
                  <a:pt x="16297" y="4579"/>
                </a:lnTo>
                <a:lnTo>
                  <a:pt x="16293" y="4582"/>
                </a:lnTo>
                <a:lnTo>
                  <a:pt x="16289" y="4585"/>
                </a:lnTo>
                <a:lnTo>
                  <a:pt x="16285" y="4582"/>
                </a:lnTo>
                <a:lnTo>
                  <a:pt x="16280" y="4579"/>
                </a:lnTo>
                <a:lnTo>
                  <a:pt x="16277" y="4581"/>
                </a:lnTo>
                <a:lnTo>
                  <a:pt x="16274" y="4584"/>
                </a:lnTo>
                <a:lnTo>
                  <a:pt x="16273" y="4587"/>
                </a:lnTo>
                <a:lnTo>
                  <a:pt x="16273" y="4588"/>
                </a:lnTo>
                <a:lnTo>
                  <a:pt x="16272" y="4588"/>
                </a:lnTo>
                <a:lnTo>
                  <a:pt x="16267" y="4588"/>
                </a:lnTo>
                <a:lnTo>
                  <a:pt x="16264" y="4587"/>
                </a:lnTo>
                <a:lnTo>
                  <a:pt x="16263" y="4585"/>
                </a:lnTo>
                <a:lnTo>
                  <a:pt x="16261" y="4581"/>
                </a:lnTo>
                <a:lnTo>
                  <a:pt x="16260" y="4576"/>
                </a:lnTo>
                <a:lnTo>
                  <a:pt x="16261" y="4574"/>
                </a:lnTo>
                <a:lnTo>
                  <a:pt x="16261" y="4569"/>
                </a:lnTo>
                <a:lnTo>
                  <a:pt x="16261" y="4568"/>
                </a:lnTo>
                <a:lnTo>
                  <a:pt x="16261" y="4566"/>
                </a:lnTo>
                <a:lnTo>
                  <a:pt x="16261" y="4565"/>
                </a:lnTo>
                <a:lnTo>
                  <a:pt x="16260" y="4565"/>
                </a:lnTo>
                <a:lnTo>
                  <a:pt x="16257" y="4566"/>
                </a:lnTo>
                <a:lnTo>
                  <a:pt x="16254" y="4568"/>
                </a:lnTo>
                <a:lnTo>
                  <a:pt x="16251" y="4568"/>
                </a:lnTo>
                <a:lnTo>
                  <a:pt x="16247" y="4568"/>
                </a:lnTo>
                <a:lnTo>
                  <a:pt x="16244" y="4571"/>
                </a:lnTo>
                <a:lnTo>
                  <a:pt x="16241" y="4575"/>
                </a:lnTo>
                <a:lnTo>
                  <a:pt x="16238" y="4579"/>
                </a:lnTo>
                <a:lnTo>
                  <a:pt x="16237" y="4582"/>
                </a:lnTo>
                <a:lnTo>
                  <a:pt x="16227" y="4582"/>
                </a:lnTo>
                <a:lnTo>
                  <a:pt x="16218" y="4581"/>
                </a:lnTo>
                <a:lnTo>
                  <a:pt x="16215" y="4578"/>
                </a:lnTo>
                <a:lnTo>
                  <a:pt x="16211" y="4578"/>
                </a:lnTo>
                <a:lnTo>
                  <a:pt x="16205" y="4585"/>
                </a:lnTo>
                <a:lnTo>
                  <a:pt x="16198" y="4591"/>
                </a:lnTo>
                <a:lnTo>
                  <a:pt x="16197" y="4597"/>
                </a:lnTo>
                <a:lnTo>
                  <a:pt x="16197" y="4604"/>
                </a:lnTo>
                <a:lnTo>
                  <a:pt x="16182" y="4598"/>
                </a:lnTo>
                <a:lnTo>
                  <a:pt x="16169" y="4589"/>
                </a:lnTo>
                <a:lnTo>
                  <a:pt x="16166" y="4587"/>
                </a:lnTo>
                <a:lnTo>
                  <a:pt x="16166" y="4587"/>
                </a:lnTo>
                <a:lnTo>
                  <a:pt x="16158" y="4576"/>
                </a:lnTo>
                <a:lnTo>
                  <a:pt x="16149" y="4563"/>
                </a:lnTo>
                <a:lnTo>
                  <a:pt x="16142" y="4549"/>
                </a:lnTo>
                <a:lnTo>
                  <a:pt x="16136" y="4535"/>
                </a:lnTo>
                <a:lnTo>
                  <a:pt x="16129" y="4516"/>
                </a:lnTo>
                <a:lnTo>
                  <a:pt x="16120" y="4496"/>
                </a:lnTo>
                <a:lnTo>
                  <a:pt x="16115" y="4474"/>
                </a:lnTo>
                <a:lnTo>
                  <a:pt x="16110" y="4453"/>
                </a:lnTo>
                <a:lnTo>
                  <a:pt x="16107" y="4438"/>
                </a:lnTo>
                <a:lnTo>
                  <a:pt x="16106" y="4424"/>
                </a:lnTo>
                <a:lnTo>
                  <a:pt x="16106" y="4409"/>
                </a:lnTo>
                <a:lnTo>
                  <a:pt x="16106" y="4396"/>
                </a:lnTo>
                <a:lnTo>
                  <a:pt x="16106" y="4385"/>
                </a:lnTo>
                <a:lnTo>
                  <a:pt x="16107" y="4371"/>
                </a:lnTo>
                <a:lnTo>
                  <a:pt x="16112" y="4363"/>
                </a:lnTo>
                <a:lnTo>
                  <a:pt x="16115" y="4356"/>
                </a:lnTo>
                <a:lnTo>
                  <a:pt x="16116" y="4339"/>
                </a:lnTo>
                <a:lnTo>
                  <a:pt x="16117" y="4322"/>
                </a:lnTo>
                <a:lnTo>
                  <a:pt x="16122" y="4304"/>
                </a:lnTo>
                <a:lnTo>
                  <a:pt x="16126" y="4287"/>
                </a:lnTo>
                <a:lnTo>
                  <a:pt x="16133" y="4273"/>
                </a:lnTo>
                <a:lnTo>
                  <a:pt x="16139" y="4258"/>
                </a:lnTo>
                <a:lnTo>
                  <a:pt x="16143" y="4255"/>
                </a:lnTo>
                <a:lnTo>
                  <a:pt x="16151" y="4255"/>
                </a:lnTo>
                <a:lnTo>
                  <a:pt x="16151" y="4255"/>
                </a:lnTo>
                <a:lnTo>
                  <a:pt x="16151" y="4255"/>
                </a:lnTo>
                <a:lnTo>
                  <a:pt x="16151" y="4255"/>
                </a:lnTo>
                <a:lnTo>
                  <a:pt x="16151" y="4255"/>
                </a:lnTo>
                <a:lnTo>
                  <a:pt x="16152" y="4258"/>
                </a:lnTo>
                <a:lnTo>
                  <a:pt x="16153" y="4260"/>
                </a:lnTo>
                <a:lnTo>
                  <a:pt x="16153" y="4260"/>
                </a:lnTo>
                <a:lnTo>
                  <a:pt x="16153" y="4260"/>
                </a:lnTo>
                <a:lnTo>
                  <a:pt x="16159" y="4261"/>
                </a:lnTo>
                <a:lnTo>
                  <a:pt x="16165" y="4261"/>
                </a:lnTo>
                <a:lnTo>
                  <a:pt x="16171" y="4261"/>
                </a:lnTo>
                <a:lnTo>
                  <a:pt x="16177" y="4258"/>
                </a:lnTo>
                <a:lnTo>
                  <a:pt x="16181" y="4255"/>
                </a:lnTo>
                <a:lnTo>
                  <a:pt x="16185" y="4252"/>
                </a:lnTo>
                <a:lnTo>
                  <a:pt x="16188" y="4248"/>
                </a:lnTo>
                <a:lnTo>
                  <a:pt x="16188" y="4245"/>
                </a:lnTo>
                <a:lnTo>
                  <a:pt x="16198" y="4239"/>
                </a:lnTo>
                <a:lnTo>
                  <a:pt x="16208" y="4234"/>
                </a:lnTo>
                <a:lnTo>
                  <a:pt x="16211" y="4229"/>
                </a:lnTo>
                <a:lnTo>
                  <a:pt x="16214" y="4227"/>
                </a:lnTo>
                <a:lnTo>
                  <a:pt x="16221" y="4228"/>
                </a:lnTo>
                <a:lnTo>
                  <a:pt x="16228" y="4228"/>
                </a:lnTo>
                <a:lnTo>
                  <a:pt x="16247" y="4216"/>
                </a:lnTo>
                <a:lnTo>
                  <a:pt x="16282" y="4189"/>
                </a:lnTo>
                <a:lnTo>
                  <a:pt x="16316" y="4162"/>
                </a:lnTo>
                <a:lnTo>
                  <a:pt x="16333" y="4147"/>
                </a:lnTo>
                <a:lnTo>
                  <a:pt x="16345" y="4139"/>
                </a:lnTo>
                <a:lnTo>
                  <a:pt x="16357" y="4131"/>
                </a:lnTo>
                <a:lnTo>
                  <a:pt x="16369" y="4131"/>
                </a:lnTo>
                <a:lnTo>
                  <a:pt x="16382" y="4131"/>
                </a:lnTo>
                <a:lnTo>
                  <a:pt x="16398" y="4134"/>
                </a:lnTo>
                <a:lnTo>
                  <a:pt x="16414" y="4139"/>
                </a:lnTo>
                <a:lnTo>
                  <a:pt x="16416" y="4137"/>
                </a:lnTo>
                <a:lnTo>
                  <a:pt x="16418" y="4139"/>
                </a:lnTo>
                <a:lnTo>
                  <a:pt x="16421" y="4140"/>
                </a:lnTo>
                <a:lnTo>
                  <a:pt x="16426" y="4143"/>
                </a:lnTo>
                <a:lnTo>
                  <a:pt x="16433" y="4152"/>
                </a:lnTo>
                <a:lnTo>
                  <a:pt x="16441" y="4163"/>
                </a:lnTo>
                <a:lnTo>
                  <a:pt x="16449" y="4176"/>
                </a:lnTo>
                <a:lnTo>
                  <a:pt x="16454" y="4188"/>
                </a:lnTo>
                <a:lnTo>
                  <a:pt x="16459" y="4199"/>
                </a:lnTo>
                <a:lnTo>
                  <a:pt x="16460" y="4206"/>
                </a:lnTo>
                <a:lnTo>
                  <a:pt x="16457" y="4214"/>
                </a:lnTo>
                <a:lnTo>
                  <a:pt x="16454" y="4221"/>
                </a:lnTo>
                <a:lnTo>
                  <a:pt x="16450" y="4227"/>
                </a:lnTo>
                <a:lnTo>
                  <a:pt x="16444" y="4232"/>
                </a:lnTo>
                <a:lnTo>
                  <a:pt x="16434" y="4242"/>
                </a:lnTo>
                <a:lnTo>
                  <a:pt x="16424" y="4252"/>
                </a:lnTo>
                <a:lnTo>
                  <a:pt x="16423" y="4258"/>
                </a:lnTo>
                <a:lnTo>
                  <a:pt x="16424" y="4264"/>
                </a:lnTo>
                <a:lnTo>
                  <a:pt x="16424" y="4265"/>
                </a:lnTo>
                <a:lnTo>
                  <a:pt x="16427" y="4268"/>
                </a:lnTo>
                <a:lnTo>
                  <a:pt x="16430" y="4270"/>
                </a:lnTo>
                <a:lnTo>
                  <a:pt x="16431" y="4268"/>
                </a:lnTo>
                <a:lnTo>
                  <a:pt x="16434" y="4261"/>
                </a:lnTo>
                <a:lnTo>
                  <a:pt x="16437" y="4257"/>
                </a:lnTo>
                <a:lnTo>
                  <a:pt x="16440" y="4255"/>
                </a:lnTo>
                <a:lnTo>
                  <a:pt x="16443" y="4255"/>
                </a:lnTo>
                <a:lnTo>
                  <a:pt x="16444" y="4257"/>
                </a:lnTo>
                <a:lnTo>
                  <a:pt x="16447" y="4260"/>
                </a:lnTo>
                <a:lnTo>
                  <a:pt x="16452" y="4260"/>
                </a:lnTo>
                <a:lnTo>
                  <a:pt x="16456" y="4257"/>
                </a:lnTo>
                <a:lnTo>
                  <a:pt x="16460" y="4254"/>
                </a:lnTo>
                <a:lnTo>
                  <a:pt x="16463" y="4251"/>
                </a:lnTo>
                <a:lnTo>
                  <a:pt x="16473" y="4254"/>
                </a:lnTo>
                <a:lnTo>
                  <a:pt x="16482" y="4255"/>
                </a:lnTo>
                <a:lnTo>
                  <a:pt x="16489" y="4248"/>
                </a:lnTo>
                <a:lnTo>
                  <a:pt x="16493" y="4239"/>
                </a:lnTo>
                <a:lnTo>
                  <a:pt x="16501" y="4235"/>
                </a:lnTo>
                <a:lnTo>
                  <a:pt x="16506" y="4232"/>
                </a:lnTo>
                <a:lnTo>
                  <a:pt x="16509" y="4231"/>
                </a:lnTo>
                <a:lnTo>
                  <a:pt x="16511" y="4229"/>
                </a:lnTo>
                <a:lnTo>
                  <a:pt x="16515" y="4232"/>
                </a:lnTo>
                <a:lnTo>
                  <a:pt x="16518" y="4235"/>
                </a:lnTo>
                <a:lnTo>
                  <a:pt x="16524" y="4231"/>
                </a:lnTo>
                <a:lnTo>
                  <a:pt x="16532" y="4227"/>
                </a:lnTo>
                <a:lnTo>
                  <a:pt x="16535" y="4222"/>
                </a:lnTo>
                <a:lnTo>
                  <a:pt x="16538" y="4219"/>
                </a:lnTo>
                <a:lnTo>
                  <a:pt x="16542" y="4215"/>
                </a:lnTo>
                <a:lnTo>
                  <a:pt x="16545" y="4208"/>
                </a:lnTo>
                <a:lnTo>
                  <a:pt x="16547" y="4205"/>
                </a:lnTo>
                <a:lnTo>
                  <a:pt x="16547" y="4203"/>
                </a:lnTo>
                <a:lnTo>
                  <a:pt x="16547" y="4201"/>
                </a:lnTo>
                <a:lnTo>
                  <a:pt x="16544" y="4201"/>
                </a:lnTo>
                <a:lnTo>
                  <a:pt x="16532" y="4198"/>
                </a:lnTo>
                <a:lnTo>
                  <a:pt x="16522" y="4198"/>
                </a:lnTo>
                <a:lnTo>
                  <a:pt x="16513" y="4202"/>
                </a:lnTo>
                <a:lnTo>
                  <a:pt x="16505" y="4205"/>
                </a:lnTo>
                <a:lnTo>
                  <a:pt x="16503" y="4206"/>
                </a:lnTo>
                <a:lnTo>
                  <a:pt x="16501" y="4205"/>
                </a:lnTo>
                <a:lnTo>
                  <a:pt x="16499" y="4203"/>
                </a:lnTo>
                <a:lnTo>
                  <a:pt x="16496" y="4201"/>
                </a:lnTo>
                <a:lnTo>
                  <a:pt x="16492" y="4195"/>
                </a:lnTo>
                <a:lnTo>
                  <a:pt x="16488" y="4186"/>
                </a:lnTo>
                <a:lnTo>
                  <a:pt x="16479" y="4170"/>
                </a:lnTo>
                <a:lnTo>
                  <a:pt x="16476" y="4162"/>
                </a:lnTo>
                <a:lnTo>
                  <a:pt x="16475" y="4157"/>
                </a:lnTo>
                <a:lnTo>
                  <a:pt x="16475" y="4150"/>
                </a:lnTo>
                <a:lnTo>
                  <a:pt x="16476" y="4134"/>
                </a:lnTo>
                <a:lnTo>
                  <a:pt x="16476" y="4114"/>
                </a:lnTo>
                <a:lnTo>
                  <a:pt x="16476" y="4104"/>
                </a:lnTo>
                <a:lnTo>
                  <a:pt x="16479" y="4095"/>
                </a:lnTo>
                <a:lnTo>
                  <a:pt x="16480" y="4091"/>
                </a:lnTo>
                <a:lnTo>
                  <a:pt x="16482" y="4087"/>
                </a:lnTo>
                <a:lnTo>
                  <a:pt x="16485" y="4084"/>
                </a:lnTo>
                <a:lnTo>
                  <a:pt x="16489" y="4081"/>
                </a:lnTo>
                <a:lnTo>
                  <a:pt x="16498" y="4081"/>
                </a:lnTo>
                <a:lnTo>
                  <a:pt x="16506" y="4080"/>
                </a:lnTo>
                <a:lnTo>
                  <a:pt x="16513" y="4078"/>
                </a:lnTo>
                <a:lnTo>
                  <a:pt x="16519" y="4075"/>
                </a:lnTo>
                <a:lnTo>
                  <a:pt x="16522" y="4062"/>
                </a:lnTo>
                <a:lnTo>
                  <a:pt x="16526" y="4048"/>
                </a:lnTo>
                <a:lnTo>
                  <a:pt x="16531" y="4047"/>
                </a:lnTo>
                <a:lnTo>
                  <a:pt x="16535" y="4047"/>
                </a:lnTo>
                <a:lnTo>
                  <a:pt x="16541" y="4048"/>
                </a:lnTo>
                <a:lnTo>
                  <a:pt x="16548" y="4048"/>
                </a:lnTo>
                <a:lnTo>
                  <a:pt x="16554" y="4038"/>
                </a:lnTo>
                <a:lnTo>
                  <a:pt x="16560" y="4029"/>
                </a:lnTo>
                <a:lnTo>
                  <a:pt x="16570" y="4025"/>
                </a:lnTo>
                <a:lnTo>
                  <a:pt x="16577" y="4019"/>
                </a:lnTo>
                <a:lnTo>
                  <a:pt x="16580" y="4018"/>
                </a:lnTo>
                <a:lnTo>
                  <a:pt x="16583" y="4016"/>
                </a:lnTo>
                <a:lnTo>
                  <a:pt x="16584" y="4015"/>
                </a:lnTo>
                <a:lnTo>
                  <a:pt x="16584" y="4013"/>
                </a:lnTo>
                <a:lnTo>
                  <a:pt x="16581" y="4013"/>
                </a:lnTo>
                <a:lnTo>
                  <a:pt x="16578" y="4011"/>
                </a:lnTo>
                <a:lnTo>
                  <a:pt x="16571" y="4012"/>
                </a:lnTo>
                <a:lnTo>
                  <a:pt x="16561" y="4015"/>
                </a:lnTo>
                <a:lnTo>
                  <a:pt x="16557" y="4016"/>
                </a:lnTo>
                <a:lnTo>
                  <a:pt x="16551" y="4018"/>
                </a:lnTo>
                <a:lnTo>
                  <a:pt x="16549" y="4013"/>
                </a:lnTo>
                <a:lnTo>
                  <a:pt x="16548" y="4011"/>
                </a:lnTo>
                <a:lnTo>
                  <a:pt x="16549" y="4006"/>
                </a:lnTo>
                <a:lnTo>
                  <a:pt x="16551" y="4000"/>
                </a:lnTo>
                <a:lnTo>
                  <a:pt x="16547" y="3999"/>
                </a:lnTo>
                <a:lnTo>
                  <a:pt x="16542" y="3996"/>
                </a:lnTo>
                <a:lnTo>
                  <a:pt x="16541" y="3990"/>
                </a:lnTo>
                <a:lnTo>
                  <a:pt x="16539" y="3985"/>
                </a:lnTo>
                <a:lnTo>
                  <a:pt x="16537" y="3989"/>
                </a:lnTo>
                <a:lnTo>
                  <a:pt x="16532" y="3993"/>
                </a:lnTo>
                <a:lnTo>
                  <a:pt x="16537" y="4000"/>
                </a:lnTo>
                <a:lnTo>
                  <a:pt x="16541" y="4008"/>
                </a:lnTo>
                <a:lnTo>
                  <a:pt x="16532" y="4013"/>
                </a:lnTo>
                <a:lnTo>
                  <a:pt x="16522" y="4025"/>
                </a:lnTo>
                <a:lnTo>
                  <a:pt x="16516" y="4025"/>
                </a:lnTo>
                <a:lnTo>
                  <a:pt x="16511" y="4025"/>
                </a:lnTo>
                <a:lnTo>
                  <a:pt x="16502" y="4022"/>
                </a:lnTo>
                <a:lnTo>
                  <a:pt x="16495" y="4019"/>
                </a:lnTo>
                <a:lnTo>
                  <a:pt x="16492" y="4016"/>
                </a:lnTo>
                <a:lnTo>
                  <a:pt x="16489" y="4016"/>
                </a:lnTo>
                <a:lnTo>
                  <a:pt x="16486" y="4018"/>
                </a:lnTo>
                <a:lnTo>
                  <a:pt x="16482" y="4019"/>
                </a:lnTo>
                <a:lnTo>
                  <a:pt x="16479" y="4019"/>
                </a:lnTo>
                <a:lnTo>
                  <a:pt x="16475" y="4018"/>
                </a:lnTo>
                <a:lnTo>
                  <a:pt x="16472" y="4016"/>
                </a:lnTo>
                <a:lnTo>
                  <a:pt x="16469" y="4015"/>
                </a:lnTo>
                <a:lnTo>
                  <a:pt x="16467" y="4011"/>
                </a:lnTo>
                <a:lnTo>
                  <a:pt x="16465" y="4006"/>
                </a:lnTo>
                <a:lnTo>
                  <a:pt x="16463" y="4002"/>
                </a:lnTo>
                <a:lnTo>
                  <a:pt x="16463" y="3996"/>
                </a:lnTo>
                <a:lnTo>
                  <a:pt x="16454" y="3992"/>
                </a:lnTo>
                <a:lnTo>
                  <a:pt x="16446" y="3986"/>
                </a:lnTo>
                <a:lnTo>
                  <a:pt x="16441" y="3969"/>
                </a:lnTo>
                <a:lnTo>
                  <a:pt x="16439" y="3953"/>
                </a:lnTo>
                <a:lnTo>
                  <a:pt x="16443" y="3941"/>
                </a:lnTo>
                <a:lnTo>
                  <a:pt x="16446" y="3934"/>
                </a:lnTo>
                <a:lnTo>
                  <a:pt x="16452" y="3928"/>
                </a:lnTo>
                <a:lnTo>
                  <a:pt x="16457" y="3924"/>
                </a:lnTo>
                <a:lnTo>
                  <a:pt x="16460" y="3915"/>
                </a:lnTo>
                <a:lnTo>
                  <a:pt x="16460" y="3911"/>
                </a:lnTo>
                <a:lnTo>
                  <a:pt x="16460" y="3908"/>
                </a:lnTo>
                <a:lnTo>
                  <a:pt x="16457" y="3905"/>
                </a:lnTo>
                <a:lnTo>
                  <a:pt x="16454" y="3905"/>
                </a:lnTo>
                <a:lnTo>
                  <a:pt x="16452" y="3905"/>
                </a:lnTo>
                <a:lnTo>
                  <a:pt x="16452" y="3904"/>
                </a:lnTo>
                <a:lnTo>
                  <a:pt x="16452" y="3904"/>
                </a:lnTo>
                <a:lnTo>
                  <a:pt x="16449" y="3907"/>
                </a:lnTo>
                <a:lnTo>
                  <a:pt x="16443" y="3911"/>
                </a:lnTo>
                <a:lnTo>
                  <a:pt x="16437" y="3920"/>
                </a:lnTo>
                <a:lnTo>
                  <a:pt x="16431" y="3928"/>
                </a:lnTo>
                <a:lnTo>
                  <a:pt x="16426" y="3931"/>
                </a:lnTo>
                <a:lnTo>
                  <a:pt x="16421" y="3933"/>
                </a:lnTo>
                <a:lnTo>
                  <a:pt x="16416" y="3928"/>
                </a:lnTo>
                <a:lnTo>
                  <a:pt x="16411" y="3924"/>
                </a:lnTo>
                <a:lnTo>
                  <a:pt x="16405" y="3930"/>
                </a:lnTo>
                <a:lnTo>
                  <a:pt x="16400" y="3936"/>
                </a:lnTo>
                <a:lnTo>
                  <a:pt x="16394" y="3939"/>
                </a:lnTo>
                <a:lnTo>
                  <a:pt x="16387" y="3940"/>
                </a:lnTo>
                <a:lnTo>
                  <a:pt x="16384" y="3941"/>
                </a:lnTo>
                <a:lnTo>
                  <a:pt x="16382" y="3944"/>
                </a:lnTo>
                <a:lnTo>
                  <a:pt x="16382" y="3946"/>
                </a:lnTo>
                <a:lnTo>
                  <a:pt x="16382" y="3951"/>
                </a:lnTo>
                <a:lnTo>
                  <a:pt x="16387" y="3951"/>
                </a:lnTo>
                <a:lnTo>
                  <a:pt x="16393" y="3950"/>
                </a:lnTo>
                <a:lnTo>
                  <a:pt x="16394" y="3950"/>
                </a:lnTo>
                <a:lnTo>
                  <a:pt x="16397" y="3953"/>
                </a:lnTo>
                <a:lnTo>
                  <a:pt x="16397" y="3954"/>
                </a:lnTo>
                <a:lnTo>
                  <a:pt x="16397" y="3956"/>
                </a:lnTo>
                <a:lnTo>
                  <a:pt x="16393" y="3962"/>
                </a:lnTo>
                <a:lnTo>
                  <a:pt x="16385" y="3967"/>
                </a:lnTo>
                <a:lnTo>
                  <a:pt x="16381" y="3973"/>
                </a:lnTo>
                <a:lnTo>
                  <a:pt x="16377" y="3977"/>
                </a:lnTo>
                <a:lnTo>
                  <a:pt x="16374" y="3980"/>
                </a:lnTo>
                <a:lnTo>
                  <a:pt x="16369" y="3982"/>
                </a:lnTo>
                <a:lnTo>
                  <a:pt x="16365" y="3990"/>
                </a:lnTo>
                <a:lnTo>
                  <a:pt x="16361" y="3998"/>
                </a:lnTo>
                <a:lnTo>
                  <a:pt x="16359" y="3998"/>
                </a:lnTo>
                <a:lnTo>
                  <a:pt x="16359" y="4000"/>
                </a:lnTo>
                <a:lnTo>
                  <a:pt x="16359" y="4003"/>
                </a:lnTo>
                <a:lnTo>
                  <a:pt x="16361" y="4008"/>
                </a:lnTo>
                <a:lnTo>
                  <a:pt x="16367" y="4012"/>
                </a:lnTo>
                <a:lnTo>
                  <a:pt x="16372" y="4016"/>
                </a:lnTo>
                <a:lnTo>
                  <a:pt x="16369" y="4022"/>
                </a:lnTo>
                <a:lnTo>
                  <a:pt x="16365" y="4028"/>
                </a:lnTo>
                <a:lnTo>
                  <a:pt x="16361" y="4031"/>
                </a:lnTo>
                <a:lnTo>
                  <a:pt x="16359" y="4032"/>
                </a:lnTo>
                <a:lnTo>
                  <a:pt x="16354" y="4028"/>
                </a:lnTo>
                <a:lnTo>
                  <a:pt x="16351" y="4026"/>
                </a:lnTo>
                <a:lnTo>
                  <a:pt x="16348" y="4026"/>
                </a:lnTo>
                <a:lnTo>
                  <a:pt x="16342" y="4026"/>
                </a:lnTo>
                <a:lnTo>
                  <a:pt x="16339" y="4025"/>
                </a:lnTo>
                <a:lnTo>
                  <a:pt x="16336" y="4026"/>
                </a:lnTo>
                <a:lnTo>
                  <a:pt x="16335" y="4028"/>
                </a:lnTo>
                <a:lnTo>
                  <a:pt x="16333" y="4032"/>
                </a:lnTo>
                <a:lnTo>
                  <a:pt x="16332" y="4041"/>
                </a:lnTo>
                <a:lnTo>
                  <a:pt x="16331" y="4047"/>
                </a:lnTo>
                <a:lnTo>
                  <a:pt x="16325" y="4049"/>
                </a:lnTo>
                <a:lnTo>
                  <a:pt x="16316" y="4051"/>
                </a:lnTo>
                <a:lnTo>
                  <a:pt x="16312" y="4051"/>
                </a:lnTo>
                <a:lnTo>
                  <a:pt x="16308" y="4051"/>
                </a:lnTo>
                <a:lnTo>
                  <a:pt x="16305" y="4049"/>
                </a:lnTo>
                <a:lnTo>
                  <a:pt x="16302" y="4048"/>
                </a:lnTo>
                <a:lnTo>
                  <a:pt x="16300" y="4044"/>
                </a:lnTo>
                <a:lnTo>
                  <a:pt x="16299" y="4041"/>
                </a:lnTo>
                <a:lnTo>
                  <a:pt x="16296" y="4038"/>
                </a:lnTo>
                <a:lnTo>
                  <a:pt x="16293" y="4035"/>
                </a:lnTo>
                <a:lnTo>
                  <a:pt x="16289" y="4041"/>
                </a:lnTo>
                <a:lnTo>
                  <a:pt x="16286" y="4044"/>
                </a:lnTo>
                <a:lnTo>
                  <a:pt x="16277" y="4042"/>
                </a:lnTo>
                <a:lnTo>
                  <a:pt x="16266" y="4042"/>
                </a:lnTo>
                <a:lnTo>
                  <a:pt x="16256" y="4035"/>
                </a:lnTo>
                <a:lnTo>
                  <a:pt x="16240" y="4026"/>
                </a:lnTo>
                <a:lnTo>
                  <a:pt x="16224" y="4016"/>
                </a:lnTo>
                <a:lnTo>
                  <a:pt x="16215" y="4008"/>
                </a:lnTo>
                <a:lnTo>
                  <a:pt x="16207" y="3998"/>
                </a:lnTo>
                <a:lnTo>
                  <a:pt x="16195" y="3985"/>
                </a:lnTo>
                <a:lnTo>
                  <a:pt x="16185" y="3973"/>
                </a:lnTo>
                <a:lnTo>
                  <a:pt x="16177" y="3962"/>
                </a:lnTo>
                <a:lnTo>
                  <a:pt x="16166" y="3947"/>
                </a:lnTo>
                <a:lnTo>
                  <a:pt x="16152" y="3927"/>
                </a:lnTo>
                <a:lnTo>
                  <a:pt x="16146" y="3917"/>
                </a:lnTo>
                <a:lnTo>
                  <a:pt x="16141" y="3907"/>
                </a:lnTo>
                <a:lnTo>
                  <a:pt x="16138" y="3898"/>
                </a:lnTo>
                <a:lnTo>
                  <a:pt x="16138" y="3890"/>
                </a:lnTo>
                <a:lnTo>
                  <a:pt x="16133" y="3871"/>
                </a:lnTo>
                <a:lnTo>
                  <a:pt x="16130" y="3852"/>
                </a:lnTo>
                <a:lnTo>
                  <a:pt x="16136" y="3841"/>
                </a:lnTo>
                <a:lnTo>
                  <a:pt x="16142" y="3832"/>
                </a:lnTo>
                <a:lnTo>
                  <a:pt x="16148" y="3829"/>
                </a:lnTo>
                <a:lnTo>
                  <a:pt x="16155" y="3828"/>
                </a:lnTo>
                <a:lnTo>
                  <a:pt x="16158" y="3833"/>
                </a:lnTo>
                <a:lnTo>
                  <a:pt x="16161" y="3839"/>
                </a:lnTo>
                <a:lnTo>
                  <a:pt x="16165" y="3835"/>
                </a:lnTo>
                <a:lnTo>
                  <a:pt x="16171" y="3831"/>
                </a:lnTo>
                <a:lnTo>
                  <a:pt x="16177" y="3825"/>
                </a:lnTo>
                <a:lnTo>
                  <a:pt x="16184" y="3818"/>
                </a:lnTo>
                <a:lnTo>
                  <a:pt x="16185" y="3809"/>
                </a:lnTo>
                <a:lnTo>
                  <a:pt x="16187" y="3800"/>
                </a:lnTo>
                <a:lnTo>
                  <a:pt x="16194" y="3796"/>
                </a:lnTo>
                <a:lnTo>
                  <a:pt x="16200" y="3792"/>
                </a:lnTo>
                <a:lnTo>
                  <a:pt x="16195" y="3784"/>
                </a:lnTo>
                <a:lnTo>
                  <a:pt x="16189" y="3776"/>
                </a:lnTo>
                <a:lnTo>
                  <a:pt x="16189" y="3769"/>
                </a:lnTo>
                <a:lnTo>
                  <a:pt x="16188" y="3757"/>
                </a:lnTo>
                <a:lnTo>
                  <a:pt x="16191" y="3751"/>
                </a:lnTo>
                <a:lnTo>
                  <a:pt x="16194" y="3747"/>
                </a:lnTo>
                <a:lnTo>
                  <a:pt x="16194" y="3737"/>
                </a:lnTo>
                <a:lnTo>
                  <a:pt x="16194" y="3728"/>
                </a:lnTo>
                <a:lnTo>
                  <a:pt x="16201" y="3725"/>
                </a:lnTo>
                <a:lnTo>
                  <a:pt x="16205" y="3721"/>
                </a:lnTo>
                <a:lnTo>
                  <a:pt x="16211" y="3712"/>
                </a:lnTo>
                <a:lnTo>
                  <a:pt x="16215" y="3704"/>
                </a:lnTo>
                <a:lnTo>
                  <a:pt x="16214" y="3697"/>
                </a:lnTo>
                <a:lnTo>
                  <a:pt x="16213" y="3685"/>
                </a:lnTo>
                <a:lnTo>
                  <a:pt x="16213" y="3675"/>
                </a:lnTo>
                <a:lnTo>
                  <a:pt x="16214" y="3669"/>
                </a:lnTo>
                <a:lnTo>
                  <a:pt x="16225" y="3662"/>
                </a:lnTo>
                <a:lnTo>
                  <a:pt x="16234" y="3655"/>
                </a:lnTo>
                <a:lnTo>
                  <a:pt x="16233" y="3651"/>
                </a:lnTo>
                <a:lnTo>
                  <a:pt x="16230" y="3646"/>
                </a:lnTo>
                <a:lnTo>
                  <a:pt x="16230" y="3639"/>
                </a:lnTo>
                <a:lnTo>
                  <a:pt x="16230" y="3633"/>
                </a:lnTo>
                <a:lnTo>
                  <a:pt x="16230" y="3627"/>
                </a:lnTo>
                <a:lnTo>
                  <a:pt x="16233" y="3622"/>
                </a:lnTo>
                <a:lnTo>
                  <a:pt x="16234" y="3612"/>
                </a:lnTo>
                <a:lnTo>
                  <a:pt x="16236" y="3602"/>
                </a:lnTo>
                <a:lnTo>
                  <a:pt x="16246" y="3602"/>
                </a:lnTo>
                <a:lnTo>
                  <a:pt x="16256" y="3602"/>
                </a:lnTo>
                <a:lnTo>
                  <a:pt x="16251" y="3593"/>
                </a:lnTo>
                <a:lnTo>
                  <a:pt x="16249" y="3584"/>
                </a:lnTo>
                <a:lnTo>
                  <a:pt x="16260" y="3567"/>
                </a:lnTo>
                <a:lnTo>
                  <a:pt x="16270" y="3548"/>
                </a:lnTo>
                <a:lnTo>
                  <a:pt x="16266" y="3547"/>
                </a:lnTo>
                <a:lnTo>
                  <a:pt x="16263" y="3545"/>
                </a:lnTo>
                <a:lnTo>
                  <a:pt x="16254" y="3550"/>
                </a:lnTo>
                <a:lnTo>
                  <a:pt x="16247" y="3554"/>
                </a:lnTo>
                <a:lnTo>
                  <a:pt x="16244" y="3553"/>
                </a:lnTo>
                <a:lnTo>
                  <a:pt x="16238" y="3551"/>
                </a:lnTo>
                <a:lnTo>
                  <a:pt x="16234" y="3547"/>
                </a:lnTo>
                <a:lnTo>
                  <a:pt x="16231" y="3541"/>
                </a:lnTo>
                <a:lnTo>
                  <a:pt x="16230" y="3537"/>
                </a:lnTo>
                <a:lnTo>
                  <a:pt x="16230" y="3532"/>
                </a:lnTo>
                <a:lnTo>
                  <a:pt x="16230" y="3518"/>
                </a:lnTo>
                <a:lnTo>
                  <a:pt x="16230" y="3504"/>
                </a:lnTo>
                <a:lnTo>
                  <a:pt x="16230" y="3501"/>
                </a:lnTo>
                <a:lnTo>
                  <a:pt x="16230" y="3498"/>
                </a:lnTo>
                <a:lnTo>
                  <a:pt x="16228" y="3495"/>
                </a:lnTo>
                <a:lnTo>
                  <a:pt x="16223" y="3494"/>
                </a:lnTo>
                <a:lnTo>
                  <a:pt x="16217" y="3494"/>
                </a:lnTo>
                <a:lnTo>
                  <a:pt x="16214" y="3494"/>
                </a:lnTo>
                <a:lnTo>
                  <a:pt x="16211" y="3501"/>
                </a:lnTo>
                <a:lnTo>
                  <a:pt x="16208" y="3509"/>
                </a:lnTo>
                <a:lnTo>
                  <a:pt x="16204" y="3511"/>
                </a:lnTo>
                <a:lnTo>
                  <a:pt x="16198" y="3509"/>
                </a:lnTo>
                <a:lnTo>
                  <a:pt x="16192" y="3507"/>
                </a:lnTo>
                <a:lnTo>
                  <a:pt x="16188" y="3505"/>
                </a:lnTo>
                <a:lnTo>
                  <a:pt x="16185" y="3502"/>
                </a:lnTo>
                <a:lnTo>
                  <a:pt x="16181" y="3499"/>
                </a:lnTo>
                <a:lnTo>
                  <a:pt x="16174" y="3502"/>
                </a:lnTo>
                <a:lnTo>
                  <a:pt x="16165" y="3505"/>
                </a:lnTo>
                <a:lnTo>
                  <a:pt x="16164" y="3515"/>
                </a:lnTo>
                <a:lnTo>
                  <a:pt x="16162" y="3522"/>
                </a:lnTo>
                <a:lnTo>
                  <a:pt x="16165" y="3525"/>
                </a:lnTo>
                <a:lnTo>
                  <a:pt x="16166" y="3530"/>
                </a:lnTo>
                <a:lnTo>
                  <a:pt x="16162" y="3532"/>
                </a:lnTo>
                <a:lnTo>
                  <a:pt x="16156" y="3535"/>
                </a:lnTo>
                <a:lnTo>
                  <a:pt x="16151" y="3535"/>
                </a:lnTo>
                <a:lnTo>
                  <a:pt x="16146" y="3535"/>
                </a:lnTo>
                <a:lnTo>
                  <a:pt x="16135" y="3532"/>
                </a:lnTo>
                <a:lnTo>
                  <a:pt x="16120" y="3527"/>
                </a:lnTo>
                <a:lnTo>
                  <a:pt x="16107" y="3517"/>
                </a:lnTo>
                <a:lnTo>
                  <a:pt x="16102" y="3509"/>
                </a:lnTo>
                <a:lnTo>
                  <a:pt x="16089" y="3492"/>
                </a:lnTo>
                <a:lnTo>
                  <a:pt x="16081" y="3481"/>
                </a:lnTo>
                <a:lnTo>
                  <a:pt x="16077" y="3471"/>
                </a:lnTo>
                <a:lnTo>
                  <a:pt x="16071" y="3460"/>
                </a:lnTo>
                <a:lnTo>
                  <a:pt x="16070" y="3458"/>
                </a:lnTo>
                <a:lnTo>
                  <a:pt x="16069" y="3453"/>
                </a:lnTo>
                <a:lnTo>
                  <a:pt x="16069" y="3450"/>
                </a:lnTo>
                <a:lnTo>
                  <a:pt x="16069" y="3446"/>
                </a:lnTo>
                <a:lnTo>
                  <a:pt x="16070" y="3436"/>
                </a:lnTo>
                <a:lnTo>
                  <a:pt x="16071" y="3427"/>
                </a:lnTo>
                <a:lnTo>
                  <a:pt x="16083" y="3424"/>
                </a:lnTo>
                <a:lnTo>
                  <a:pt x="16096" y="3422"/>
                </a:lnTo>
                <a:lnTo>
                  <a:pt x="16093" y="3413"/>
                </a:lnTo>
                <a:lnTo>
                  <a:pt x="16090" y="3403"/>
                </a:lnTo>
                <a:lnTo>
                  <a:pt x="16096" y="3396"/>
                </a:lnTo>
                <a:lnTo>
                  <a:pt x="16102" y="3387"/>
                </a:lnTo>
                <a:lnTo>
                  <a:pt x="16096" y="3383"/>
                </a:lnTo>
                <a:lnTo>
                  <a:pt x="16090" y="3378"/>
                </a:lnTo>
                <a:lnTo>
                  <a:pt x="16093" y="3365"/>
                </a:lnTo>
                <a:lnTo>
                  <a:pt x="16092" y="3351"/>
                </a:lnTo>
                <a:lnTo>
                  <a:pt x="16093" y="3334"/>
                </a:lnTo>
                <a:lnTo>
                  <a:pt x="16093" y="3318"/>
                </a:lnTo>
                <a:lnTo>
                  <a:pt x="16096" y="3302"/>
                </a:lnTo>
                <a:lnTo>
                  <a:pt x="16100" y="3289"/>
                </a:lnTo>
                <a:lnTo>
                  <a:pt x="16103" y="3279"/>
                </a:lnTo>
                <a:lnTo>
                  <a:pt x="16107" y="3270"/>
                </a:lnTo>
                <a:lnTo>
                  <a:pt x="16097" y="3273"/>
                </a:lnTo>
                <a:lnTo>
                  <a:pt x="16086" y="3278"/>
                </a:lnTo>
                <a:lnTo>
                  <a:pt x="16084" y="3276"/>
                </a:lnTo>
                <a:lnTo>
                  <a:pt x="16081" y="3275"/>
                </a:lnTo>
                <a:lnTo>
                  <a:pt x="16070" y="3263"/>
                </a:lnTo>
                <a:lnTo>
                  <a:pt x="16057" y="3250"/>
                </a:lnTo>
                <a:lnTo>
                  <a:pt x="16053" y="3244"/>
                </a:lnTo>
                <a:lnTo>
                  <a:pt x="16051" y="3239"/>
                </a:lnTo>
                <a:lnTo>
                  <a:pt x="16050" y="3233"/>
                </a:lnTo>
                <a:lnTo>
                  <a:pt x="16050" y="3230"/>
                </a:lnTo>
                <a:lnTo>
                  <a:pt x="16048" y="3214"/>
                </a:lnTo>
                <a:lnTo>
                  <a:pt x="16047" y="3198"/>
                </a:lnTo>
                <a:lnTo>
                  <a:pt x="16050" y="3181"/>
                </a:lnTo>
                <a:lnTo>
                  <a:pt x="16053" y="3152"/>
                </a:lnTo>
                <a:lnTo>
                  <a:pt x="16056" y="3123"/>
                </a:lnTo>
                <a:lnTo>
                  <a:pt x="16058" y="3106"/>
                </a:lnTo>
                <a:lnTo>
                  <a:pt x="16064" y="3083"/>
                </a:lnTo>
                <a:lnTo>
                  <a:pt x="16067" y="3066"/>
                </a:lnTo>
                <a:lnTo>
                  <a:pt x="16073" y="3047"/>
                </a:lnTo>
                <a:lnTo>
                  <a:pt x="16079" y="3026"/>
                </a:lnTo>
                <a:lnTo>
                  <a:pt x="16080" y="3011"/>
                </a:lnTo>
                <a:lnTo>
                  <a:pt x="16084" y="2998"/>
                </a:lnTo>
                <a:lnTo>
                  <a:pt x="16089" y="2987"/>
                </a:lnTo>
                <a:lnTo>
                  <a:pt x="16094" y="2975"/>
                </a:lnTo>
                <a:lnTo>
                  <a:pt x="16103" y="2955"/>
                </a:lnTo>
                <a:lnTo>
                  <a:pt x="16115" y="2938"/>
                </a:lnTo>
                <a:lnTo>
                  <a:pt x="16120" y="2932"/>
                </a:lnTo>
                <a:lnTo>
                  <a:pt x="16126" y="2925"/>
                </a:lnTo>
                <a:lnTo>
                  <a:pt x="16125" y="2932"/>
                </a:lnTo>
                <a:lnTo>
                  <a:pt x="16123" y="2936"/>
                </a:lnTo>
                <a:lnTo>
                  <a:pt x="16130" y="2933"/>
                </a:lnTo>
                <a:lnTo>
                  <a:pt x="16139" y="2931"/>
                </a:lnTo>
                <a:lnTo>
                  <a:pt x="16143" y="2929"/>
                </a:lnTo>
                <a:lnTo>
                  <a:pt x="16148" y="2929"/>
                </a:lnTo>
                <a:lnTo>
                  <a:pt x="16152" y="2935"/>
                </a:lnTo>
                <a:lnTo>
                  <a:pt x="16155" y="2941"/>
                </a:lnTo>
                <a:lnTo>
                  <a:pt x="16161" y="2936"/>
                </a:lnTo>
                <a:lnTo>
                  <a:pt x="16166" y="2931"/>
                </a:lnTo>
                <a:lnTo>
                  <a:pt x="16174" y="2931"/>
                </a:lnTo>
                <a:lnTo>
                  <a:pt x="16179" y="2932"/>
                </a:lnTo>
                <a:lnTo>
                  <a:pt x="16184" y="2918"/>
                </a:lnTo>
                <a:lnTo>
                  <a:pt x="16188" y="2906"/>
                </a:lnTo>
                <a:lnTo>
                  <a:pt x="16189" y="2890"/>
                </a:lnTo>
                <a:lnTo>
                  <a:pt x="16191" y="2877"/>
                </a:lnTo>
                <a:lnTo>
                  <a:pt x="16194" y="2869"/>
                </a:lnTo>
                <a:lnTo>
                  <a:pt x="16195" y="2863"/>
                </a:lnTo>
                <a:lnTo>
                  <a:pt x="16200" y="2854"/>
                </a:lnTo>
                <a:lnTo>
                  <a:pt x="16202" y="2848"/>
                </a:lnTo>
                <a:lnTo>
                  <a:pt x="16208" y="2841"/>
                </a:lnTo>
                <a:lnTo>
                  <a:pt x="16213" y="2835"/>
                </a:lnTo>
                <a:lnTo>
                  <a:pt x="16220" y="2835"/>
                </a:lnTo>
                <a:lnTo>
                  <a:pt x="16227" y="2835"/>
                </a:lnTo>
                <a:lnTo>
                  <a:pt x="16231" y="2831"/>
                </a:lnTo>
                <a:lnTo>
                  <a:pt x="16236" y="2828"/>
                </a:lnTo>
                <a:lnTo>
                  <a:pt x="16234" y="2827"/>
                </a:lnTo>
                <a:lnTo>
                  <a:pt x="16230" y="2824"/>
                </a:lnTo>
                <a:lnTo>
                  <a:pt x="16225" y="2820"/>
                </a:lnTo>
                <a:lnTo>
                  <a:pt x="16225" y="2815"/>
                </a:lnTo>
                <a:lnTo>
                  <a:pt x="16228" y="2810"/>
                </a:lnTo>
                <a:lnTo>
                  <a:pt x="16230" y="2804"/>
                </a:lnTo>
                <a:lnTo>
                  <a:pt x="16234" y="2799"/>
                </a:lnTo>
                <a:lnTo>
                  <a:pt x="16238" y="2795"/>
                </a:lnTo>
                <a:lnTo>
                  <a:pt x="16233" y="2791"/>
                </a:lnTo>
                <a:lnTo>
                  <a:pt x="16227" y="2787"/>
                </a:lnTo>
                <a:lnTo>
                  <a:pt x="16225" y="2788"/>
                </a:lnTo>
                <a:lnTo>
                  <a:pt x="16223" y="2792"/>
                </a:lnTo>
                <a:lnTo>
                  <a:pt x="16220" y="2795"/>
                </a:lnTo>
                <a:lnTo>
                  <a:pt x="16217" y="2797"/>
                </a:lnTo>
                <a:lnTo>
                  <a:pt x="16214" y="2797"/>
                </a:lnTo>
                <a:lnTo>
                  <a:pt x="16210" y="2794"/>
                </a:lnTo>
                <a:lnTo>
                  <a:pt x="16202" y="2787"/>
                </a:lnTo>
                <a:lnTo>
                  <a:pt x="16197" y="2776"/>
                </a:lnTo>
                <a:lnTo>
                  <a:pt x="16195" y="2763"/>
                </a:lnTo>
                <a:lnTo>
                  <a:pt x="16195" y="2756"/>
                </a:lnTo>
                <a:lnTo>
                  <a:pt x="16195" y="2753"/>
                </a:lnTo>
                <a:lnTo>
                  <a:pt x="16195" y="2752"/>
                </a:lnTo>
                <a:lnTo>
                  <a:pt x="16194" y="2752"/>
                </a:lnTo>
                <a:lnTo>
                  <a:pt x="16192" y="2752"/>
                </a:lnTo>
                <a:lnTo>
                  <a:pt x="16189" y="2755"/>
                </a:lnTo>
                <a:lnTo>
                  <a:pt x="16187" y="2758"/>
                </a:lnTo>
                <a:lnTo>
                  <a:pt x="16182" y="2762"/>
                </a:lnTo>
                <a:lnTo>
                  <a:pt x="16179" y="2769"/>
                </a:lnTo>
                <a:lnTo>
                  <a:pt x="16179" y="2776"/>
                </a:lnTo>
                <a:lnTo>
                  <a:pt x="16179" y="2787"/>
                </a:lnTo>
                <a:lnTo>
                  <a:pt x="16178" y="2792"/>
                </a:lnTo>
                <a:lnTo>
                  <a:pt x="16175" y="2798"/>
                </a:lnTo>
                <a:lnTo>
                  <a:pt x="16172" y="2802"/>
                </a:lnTo>
                <a:lnTo>
                  <a:pt x="16169" y="2805"/>
                </a:lnTo>
                <a:lnTo>
                  <a:pt x="16164" y="2808"/>
                </a:lnTo>
                <a:lnTo>
                  <a:pt x="16156" y="2810"/>
                </a:lnTo>
                <a:lnTo>
                  <a:pt x="16149" y="2811"/>
                </a:lnTo>
                <a:lnTo>
                  <a:pt x="16142" y="2811"/>
                </a:lnTo>
                <a:lnTo>
                  <a:pt x="16138" y="2811"/>
                </a:lnTo>
                <a:lnTo>
                  <a:pt x="16132" y="2810"/>
                </a:lnTo>
                <a:lnTo>
                  <a:pt x="16126" y="2807"/>
                </a:lnTo>
                <a:lnTo>
                  <a:pt x="16120" y="2804"/>
                </a:lnTo>
                <a:lnTo>
                  <a:pt x="16109" y="2797"/>
                </a:lnTo>
                <a:lnTo>
                  <a:pt x="16099" y="2787"/>
                </a:lnTo>
                <a:lnTo>
                  <a:pt x="16083" y="2769"/>
                </a:lnTo>
                <a:lnTo>
                  <a:pt x="16077" y="2761"/>
                </a:lnTo>
                <a:lnTo>
                  <a:pt x="16080" y="2759"/>
                </a:lnTo>
                <a:lnTo>
                  <a:pt x="16080" y="2759"/>
                </a:lnTo>
                <a:lnTo>
                  <a:pt x="16079" y="2759"/>
                </a:lnTo>
                <a:lnTo>
                  <a:pt x="16076" y="2758"/>
                </a:lnTo>
                <a:lnTo>
                  <a:pt x="16074" y="2756"/>
                </a:lnTo>
                <a:lnTo>
                  <a:pt x="16071" y="2752"/>
                </a:lnTo>
                <a:lnTo>
                  <a:pt x="16066" y="2740"/>
                </a:lnTo>
                <a:lnTo>
                  <a:pt x="16063" y="2730"/>
                </a:lnTo>
                <a:lnTo>
                  <a:pt x="16060" y="2727"/>
                </a:lnTo>
                <a:lnTo>
                  <a:pt x="16054" y="2726"/>
                </a:lnTo>
                <a:lnTo>
                  <a:pt x="16050" y="2722"/>
                </a:lnTo>
                <a:lnTo>
                  <a:pt x="16045" y="2717"/>
                </a:lnTo>
                <a:lnTo>
                  <a:pt x="16041" y="2717"/>
                </a:lnTo>
                <a:lnTo>
                  <a:pt x="16041" y="2716"/>
                </a:lnTo>
                <a:lnTo>
                  <a:pt x="16038" y="2717"/>
                </a:lnTo>
                <a:lnTo>
                  <a:pt x="16030" y="2729"/>
                </a:lnTo>
                <a:lnTo>
                  <a:pt x="16028" y="2735"/>
                </a:lnTo>
                <a:lnTo>
                  <a:pt x="16028" y="2740"/>
                </a:lnTo>
                <a:lnTo>
                  <a:pt x="16027" y="2743"/>
                </a:lnTo>
                <a:lnTo>
                  <a:pt x="16024" y="2746"/>
                </a:lnTo>
                <a:lnTo>
                  <a:pt x="16018" y="2748"/>
                </a:lnTo>
                <a:lnTo>
                  <a:pt x="16009" y="2748"/>
                </a:lnTo>
                <a:lnTo>
                  <a:pt x="16002" y="2745"/>
                </a:lnTo>
                <a:lnTo>
                  <a:pt x="15994" y="2740"/>
                </a:lnTo>
                <a:lnTo>
                  <a:pt x="15985" y="2733"/>
                </a:lnTo>
                <a:lnTo>
                  <a:pt x="15976" y="2726"/>
                </a:lnTo>
                <a:lnTo>
                  <a:pt x="15965" y="2707"/>
                </a:lnTo>
                <a:lnTo>
                  <a:pt x="15959" y="2699"/>
                </a:lnTo>
                <a:lnTo>
                  <a:pt x="15956" y="2684"/>
                </a:lnTo>
                <a:lnTo>
                  <a:pt x="15952" y="2674"/>
                </a:lnTo>
                <a:lnTo>
                  <a:pt x="15950" y="2670"/>
                </a:lnTo>
                <a:lnTo>
                  <a:pt x="15949" y="2666"/>
                </a:lnTo>
                <a:lnTo>
                  <a:pt x="15949" y="2661"/>
                </a:lnTo>
                <a:lnTo>
                  <a:pt x="15952" y="2657"/>
                </a:lnTo>
                <a:lnTo>
                  <a:pt x="15946" y="2637"/>
                </a:lnTo>
                <a:lnTo>
                  <a:pt x="15942" y="2617"/>
                </a:lnTo>
                <a:lnTo>
                  <a:pt x="15940" y="2598"/>
                </a:lnTo>
                <a:lnTo>
                  <a:pt x="15939" y="2581"/>
                </a:lnTo>
                <a:lnTo>
                  <a:pt x="15937" y="2575"/>
                </a:lnTo>
                <a:lnTo>
                  <a:pt x="15936" y="2569"/>
                </a:lnTo>
                <a:lnTo>
                  <a:pt x="15936" y="2565"/>
                </a:lnTo>
                <a:lnTo>
                  <a:pt x="15935" y="2565"/>
                </a:lnTo>
                <a:lnTo>
                  <a:pt x="15933" y="2566"/>
                </a:lnTo>
                <a:lnTo>
                  <a:pt x="15930" y="2568"/>
                </a:lnTo>
                <a:lnTo>
                  <a:pt x="15926" y="2569"/>
                </a:lnTo>
                <a:lnTo>
                  <a:pt x="15919" y="2571"/>
                </a:lnTo>
                <a:lnTo>
                  <a:pt x="15929" y="2566"/>
                </a:lnTo>
                <a:lnTo>
                  <a:pt x="15939" y="2563"/>
                </a:lnTo>
                <a:lnTo>
                  <a:pt x="15940" y="2547"/>
                </a:lnTo>
                <a:lnTo>
                  <a:pt x="15942" y="2530"/>
                </a:lnTo>
                <a:lnTo>
                  <a:pt x="15943" y="2513"/>
                </a:lnTo>
                <a:lnTo>
                  <a:pt x="15946" y="2497"/>
                </a:lnTo>
                <a:lnTo>
                  <a:pt x="15943" y="2493"/>
                </a:lnTo>
                <a:lnTo>
                  <a:pt x="15939" y="2488"/>
                </a:lnTo>
                <a:lnTo>
                  <a:pt x="15935" y="2480"/>
                </a:lnTo>
                <a:lnTo>
                  <a:pt x="15927" y="2471"/>
                </a:lnTo>
                <a:lnTo>
                  <a:pt x="15925" y="2463"/>
                </a:lnTo>
                <a:lnTo>
                  <a:pt x="15923" y="2452"/>
                </a:lnTo>
                <a:lnTo>
                  <a:pt x="15922" y="2442"/>
                </a:lnTo>
                <a:lnTo>
                  <a:pt x="15922" y="2432"/>
                </a:lnTo>
                <a:lnTo>
                  <a:pt x="15923" y="2411"/>
                </a:lnTo>
                <a:lnTo>
                  <a:pt x="15927" y="2391"/>
                </a:lnTo>
                <a:lnTo>
                  <a:pt x="15929" y="2382"/>
                </a:lnTo>
                <a:lnTo>
                  <a:pt x="15929" y="2373"/>
                </a:lnTo>
                <a:lnTo>
                  <a:pt x="15932" y="2359"/>
                </a:lnTo>
                <a:lnTo>
                  <a:pt x="15933" y="2347"/>
                </a:lnTo>
                <a:lnTo>
                  <a:pt x="15935" y="2336"/>
                </a:lnTo>
                <a:lnTo>
                  <a:pt x="15937" y="2326"/>
                </a:lnTo>
                <a:lnTo>
                  <a:pt x="15940" y="2314"/>
                </a:lnTo>
                <a:lnTo>
                  <a:pt x="15945" y="2303"/>
                </a:lnTo>
                <a:lnTo>
                  <a:pt x="15942" y="2301"/>
                </a:lnTo>
                <a:lnTo>
                  <a:pt x="15940" y="2301"/>
                </a:lnTo>
                <a:lnTo>
                  <a:pt x="15940" y="2298"/>
                </a:lnTo>
                <a:lnTo>
                  <a:pt x="15940" y="2297"/>
                </a:lnTo>
                <a:lnTo>
                  <a:pt x="15945" y="2288"/>
                </a:lnTo>
                <a:lnTo>
                  <a:pt x="15949" y="2280"/>
                </a:lnTo>
                <a:lnTo>
                  <a:pt x="15952" y="2261"/>
                </a:lnTo>
                <a:lnTo>
                  <a:pt x="15953" y="2242"/>
                </a:lnTo>
                <a:lnTo>
                  <a:pt x="15956" y="2229"/>
                </a:lnTo>
                <a:lnTo>
                  <a:pt x="15961" y="2218"/>
                </a:lnTo>
                <a:lnTo>
                  <a:pt x="15963" y="2206"/>
                </a:lnTo>
                <a:lnTo>
                  <a:pt x="15968" y="2195"/>
                </a:lnTo>
                <a:lnTo>
                  <a:pt x="15969" y="2185"/>
                </a:lnTo>
                <a:lnTo>
                  <a:pt x="15973" y="2173"/>
                </a:lnTo>
                <a:lnTo>
                  <a:pt x="15978" y="2164"/>
                </a:lnTo>
                <a:lnTo>
                  <a:pt x="15982" y="2154"/>
                </a:lnTo>
                <a:lnTo>
                  <a:pt x="15982" y="2150"/>
                </a:lnTo>
                <a:lnTo>
                  <a:pt x="15984" y="2144"/>
                </a:lnTo>
                <a:lnTo>
                  <a:pt x="15985" y="2140"/>
                </a:lnTo>
                <a:lnTo>
                  <a:pt x="15988" y="2137"/>
                </a:lnTo>
                <a:lnTo>
                  <a:pt x="15995" y="2115"/>
                </a:lnTo>
                <a:lnTo>
                  <a:pt x="16004" y="2094"/>
                </a:lnTo>
                <a:lnTo>
                  <a:pt x="16007" y="2090"/>
                </a:lnTo>
                <a:lnTo>
                  <a:pt x="16008" y="2085"/>
                </a:lnTo>
                <a:lnTo>
                  <a:pt x="16004" y="2084"/>
                </a:lnTo>
                <a:lnTo>
                  <a:pt x="15999" y="2082"/>
                </a:lnTo>
                <a:lnTo>
                  <a:pt x="15997" y="2090"/>
                </a:lnTo>
                <a:lnTo>
                  <a:pt x="15994" y="2097"/>
                </a:lnTo>
                <a:lnTo>
                  <a:pt x="15988" y="2098"/>
                </a:lnTo>
                <a:lnTo>
                  <a:pt x="15982" y="2100"/>
                </a:lnTo>
                <a:lnTo>
                  <a:pt x="15975" y="2095"/>
                </a:lnTo>
                <a:lnTo>
                  <a:pt x="15966" y="2092"/>
                </a:lnTo>
                <a:lnTo>
                  <a:pt x="15961" y="2091"/>
                </a:lnTo>
                <a:lnTo>
                  <a:pt x="15953" y="2090"/>
                </a:lnTo>
                <a:lnTo>
                  <a:pt x="15953" y="2087"/>
                </a:lnTo>
                <a:lnTo>
                  <a:pt x="15950" y="2085"/>
                </a:lnTo>
                <a:lnTo>
                  <a:pt x="15953" y="2087"/>
                </a:lnTo>
                <a:lnTo>
                  <a:pt x="15953" y="2090"/>
                </a:lnTo>
                <a:lnTo>
                  <a:pt x="15961" y="2091"/>
                </a:lnTo>
                <a:lnTo>
                  <a:pt x="15966" y="2092"/>
                </a:lnTo>
                <a:lnTo>
                  <a:pt x="15975" y="2095"/>
                </a:lnTo>
                <a:lnTo>
                  <a:pt x="15982" y="2100"/>
                </a:lnTo>
                <a:lnTo>
                  <a:pt x="15988" y="2098"/>
                </a:lnTo>
                <a:lnTo>
                  <a:pt x="15994" y="2097"/>
                </a:lnTo>
                <a:lnTo>
                  <a:pt x="15997" y="2090"/>
                </a:lnTo>
                <a:lnTo>
                  <a:pt x="15999" y="2082"/>
                </a:lnTo>
                <a:lnTo>
                  <a:pt x="16004" y="2084"/>
                </a:lnTo>
                <a:lnTo>
                  <a:pt x="16008" y="2084"/>
                </a:lnTo>
                <a:lnTo>
                  <a:pt x="16015" y="2069"/>
                </a:lnTo>
                <a:lnTo>
                  <a:pt x="16022" y="2055"/>
                </a:lnTo>
                <a:lnTo>
                  <a:pt x="16028" y="2038"/>
                </a:lnTo>
                <a:lnTo>
                  <a:pt x="16034" y="2019"/>
                </a:lnTo>
                <a:lnTo>
                  <a:pt x="16040" y="2007"/>
                </a:lnTo>
                <a:lnTo>
                  <a:pt x="16045" y="1996"/>
                </a:lnTo>
                <a:lnTo>
                  <a:pt x="16047" y="1992"/>
                </a:lnTo>
                <a:lnTo>
                  <a:pt x="16048" y="1987"/>
                </a:lnTo>
                <a:lnTo>
                  <a:pt x="16053" y="1979"/>
                </a:lnTo>
                <a:lnTo>
                  <a:pt x="16057" y="1970"/>
                </a:lnTo>
                <a:lnTo>
                  <a:pt x="16060" y="1960"/>
                </a:lnTo>
                <a:lnTo>
                  <a:pt x="16064" y="1950"/>
                </a:lnTo>
                <a:lnTo>
                  <a:pt x="16070" y="1938"/>
                </a:lnTo>
                <a:lnTo>
                  <a:pt x="16077" y="1925"/>
                </a:lnTo>
                <a:lnTo>
                  <a:pt x="16081" y="1914"/>
                </a:lnTo>
                <a:lnTo>
                  <a:pt x="16086" y="1904"/>
                </a:lnTo>
                <a:lnTo>
                  <a:pt x="16094" y="1888"/>
                </a:lnTo>
                <a:lnTo>
                  <a:pt x="16105" y="1868"/>
                </a:lnTo>
                <a:lnTo>
                  <a:pt x="16109" y="1856"/>
                </a:lnTo>
                <a:lnTo>
                  <a:pt x="16115" y="1843"/>
                </a:lnTo>
                <a:lnTo>
                  <a:pt x="16117" y="1839"/>
                </a:lnTo>
                <a:lnTo>
                  <a:pt x="16122" y="1835"/>
                </a:lnTo>
                <a:lnTo>
                  <a:pt x="16130" y="1819"/>
                </a:lnTo>
                <a:lnTo>
                  <a:pt x="16141" y="1802"/>
                </a:lnTo>
                <a:lnTo>
                  <a:pt x="16149" y="1786"/>
                </a:lnTo>
                <a:lnTo>
                  <a:pt x="16158" y="1771"/>
                </a:lnTo>
                <a:lnTo>
                  <a:pt x="16168" y="1755"/>
                </a:lnTo>
                <a:lnTo>
                  <a:pt x="16178" y="1743"/>
                </a:lnTo>
                <a:lnTo>
                  <a:pt x="16184" y="1734"/>
                </a:lnTo>
                <a:lnTo>
                  <a:pt x="16189" y="1725"/>
                </a:lnTo>
                <a:lnTo>
                  <a:pt x="16202" y="1712"/>
                </a:lnTo>
                <a:lnTo>
                  <a:pt x="16213" y="1701"/>
                </a:lnTo>
                <a:lnTo>
                  <a:pt x="16214" y="1699"/>
                </a:lnTo>
                <a:lnTo>
                  <a:pt x="16215" y="1698"/>
                </a:lnTo>
                <a:lnTo>
                  <a:pt x="16204" y="1695"/>
                </a:lnTo>
                <a:lnTo>
                  <a:pt x="16194" y="1694"/>
                </a:lnTo>
                <a:lnTo>
                  <a:pt x="16191" y="1696"/>
                </a:lnTo>
                <a:lnTo>
                  <a:pt x="16188" y="1698"/>
                </a:lnTo>
                <a:lnTo>
                  <a:pt x="16184" y="1696"/>
                </a:lnTo>
                <a:lnTo>
                  <a:pt x="16179" y="1695"/>
                </a:lnTo>
                <a:lnTo>
                  <a:pt x="16178" y="1694"/>
                </a:lnTo>
                <a:lnTo>
                  <a:pt x="16177" y="1692"/>
                </a:lnTo>
                <a:lnTo>
                  <a:pt x="16175" y="1689"/>
                </a:lnTo>
                <a:lnTo>
                  <a:pt x="16171" y="1686"/>
                </a:lnTo>
                <a:lnTo>
                  <a:pt x="16164" y="1682"/>
                </a:lnTo>
                <a:lnTo>
                  <a:pt x="16158" y="1679"/>
                </a:lnTo>
                <a:lnTo>
                  <a:pt x="16155" y="1676"/>
                </a:lnTo>
                <a:lnTo>
                  <a:pt x="16153" y="1675"/>
                </a:lnTo>
                <a:lnTo>
                  <a:pt x="16146" y="1668"/>
                </a:lnTo>
                <a:lnTo>
                  <a:pt x="16142" y="1662"/>
                </a:lnTo>
                <a:lnTo>
                  <a:pt x="16142" y="1662"/>
                </a:lnTo>
                <a:lnTo>
                  <a:pt x="16139" y="1659"/>
                </a:lnTo>
                <a:lnTo>
                  <a:pt x="16133" y="1653"/>
                </a:lnTo>
                <a:lnTo>
                  <a:pt x="16128" y="1646"/>
                </a:lnTo>
                <a:lnTo>
                  <a:pt x="16125" y="1639"/>
                </a:lnTo>
                <a:lnTo>
                  <a:pt x="16122" y="1633"/>
                </a:lnTo>
                <a:lnTo>
                  <a:pt x="16119" y="1620"/>
                </a:lnTo>
                <a:lnTo>
                  <a:pt x="16119" y="1611"/>
                </a:lnTo>
                <a:lnTo>
                  <a:pt x="16119" y="1599"/>
                </a:lnTo>
                <a:lnTo>
                  <a:pt x="16122" y="1588"/>
                </a:lnTo>
                <a:lnTo>
                  <a:pt x="16123" y="1580"/>
                </a:lnTo>
                <a:lnTo>
                  <a:pt x="16126" y="1575"/>
                </a:lnTo>
                <a:lnTo>
                  <a:pt x="16128" y="1565"/>
                </a:lnTo>
                <a:lnTo>
                  <a:pt x="16130" y="1557"/>
                </a:lnTo>
                <a:lnTo>
                  <a:pt x="16133" y="1551"/>
                </a:lnTo>
                <a:lnTo>
                  <a:pt x="16136" y="1548"/>
                </a:lnTo>
                <a:lnTo>
                  <a:pt x="16141" y="1532"/>
                </a:lnTo>
                <a:lnTo>
                  <a:pt x="16146" y="1524"/>
                </a:lnTo>
                <a:lnTo>
                  <a:pt x="16145" y="1515"/>
                </a:lnTo>
                <a:lnTo>
                  <a:pt x="16145" y="1505"/>
                </a:lnTo>
                <a:lnTo>
                  <a:pt x="16142" y="1493"/>
                </a:lnTo>
                <a:lnTo>
                  <a:pt x="16138" y="1485"/>
                </a:lnTo>
                <a:lnTo>
                  <a:pt x="16136" y="1483"/>
                </a:lnTo>
                <a:lnTo>
                  <a:pt x="16133" y="1482"/>
                </a:lnTo>
                <a:lnTo>
                  <a:pt x="16132" y="1478"/>
                </a:lnTo>
                <a:lnTo>
                  <a:pt x="16132" y="1473"/>
                </a:lnTo>
                <a:lnTo>
                  <a:pt x="16129" y="1472"/>
                </a:lnTo>
                <a:lnTo>
                  <a:pt x="16126" y="1470"/>
                </a:lnTo>
                <a:lnTo>
                  <a:pt x="16128" y="1469"/>
                </a:lnTo>
                <a:lnTo>
                  <a:pt x="16129" y="1466"/>
                </a:lnTo>
                <a:lnTo>
                  <a:pt x="16128" y="1463"/>
                </a:lnTo>
                <a:lnTo>
                  <a:pt x="16126" y="1460"/>
                </a:lnTo>
                <a:lnTo>
                  <a:pt x="16120" y="1456"/>
                </a:lnTo>
                <a:lnTo>
                  <a:pt x="16110" y="1450"/>
                </a:lnTo>
                <a:lnTo>
                  <a:pt x="16102" y="1443"/>
                </a:lnTo>
                <a:lnTo>
                  <a:pt x="16092" y="1433"/>
                </a:lnTo>
                <a:lnTo>
                  <a:pt x="16079" y="1423"/>
                </a:lnTo>
                <a:lnTo>
                  <a:pt x="16064" y="1413"/>
                </a:lnTo>
                <a:lnTo>
                  <a:pt x="16053" y="1411"/>
                </a:lnTo>
                <a:lnTo>
                  <a:pt x="16043" y="1410"/>
                </a:lnTo>
                <a:lnTo>
                  <a:pt x="16038" y="1408"/>
                </a:lnTo>
                <a:lnTo>
                  <a:pt x="16035" y="1408"/>
                </a:lnTo>
                <a:lnTo>
                  <a:pt x="16031" y="1407"/>
                </a:lnTo>
                <a:lnTo>
                  <a:pt x="16028" y="1406"/>
                </a:lnTo>
                <a:lnTo>
                  <a:pt x="16018" y="1400"/>
                </a:lnTo>
                <a:lnTo>
                  <a:pt x="16005" y="1393"/>
                </a:lnTo>
                <a:lnTo>
                  <a:pt x="15999" y="1388"/>
                </a:lnTo>
                <a:lnTo>
                  <a:pt x="15995" y="1383"/>
                </a:lnTo>
                <a:lnTo>
                  <a:pt x="15994" y="1378"/>
                </a:lnTo>
                <a:lnTo>
                  <a:pt x="15992" y="1374"/>
                </a:lnTo>
                <a:lnTo>
                  <a:pt x="15989" y="1370"/>
                </a:lnTo>
                <a:lnTo>
                  <a:pt x="15986" y="1367"/>
                </a:lnTo>
                <a:lnTo>
                  <a:pt x="15981" y="1364"/>
                </a:lnTo>
                <a:lnTo>
                  <a:pt x="15976" y="1362"/>
                </a:lnTo>
                <a:lnTo>
                  <a:pt x="15969" y="1364"/>
                </a:lnTo>
                <a:lnTo>
                  <a:pt x="15961" y="1365"/>
                </a:lnTo>
                <a:lnTo>
                  <a:pt x="15959" y="1365"/>
                </a:lnTo>
                <a:lnTo>
                  <a:pt x="15956" y="1367"/>
                </a:lnTo>
                <a:lnTo>
                  <a:pt x="15953" y="1364"/>
                </a:lnTo>
                <a:lnTo>
                  <a:pt x="15952" y="1362"/>
                </a:lnTo>
                <a:lnTo>
                  <a:pt x="15943" y="1361"/>
                </a:lnTo>
                <a:lnTo>
                  <a:pt x="15935" y="1359"/>
                </a:lnTo>
                <a:lnTo>
                  <a:pt x="15933" y="1358"/>
                </a:lnTo>
                <a:lnTo>
                  <a:pt x="15932" y="1357"/>
                </a:lnTo>
                <a:lnTo>
                  <a:pt x="15932" y="1354"/>
                </a:lnTo>
                <a:lnTo>
                  <a:pt x="15932" y="1351"/>
                </a:lnTo>
                <a:lnTo>
                  <a:pt x="15929" y="1349"/>
                </a:lnTo>
                <a:lnTo>
                  <a:pt x="15926" y="1349"/>
                </a:lnTo>
                <a:lnTo>
                  <a:pt x="15919" y="1352"/>
                </a:lnTo>
                <a:lnTo>
                  <a:pt x="15912" y="1355"/>
                </a:lnTo>
                <a:lnTo>
                  <a:pt x="15901" y="1348"/>
                </a:lnTo>
                <a:lnTo>
                  <a:pt x="15890" y="1344"/>
                </a:lnTo>
                <a:lnTo>
                  <a:pt x="15887" y="1344"/>
                </a:lnTo>
                <a:lnTo>
                  <a:pt x="15883" y="1345"/>
                </a:lnTo>
                <a:lnTo>
                  <a:pt x="15876" y="1349"/>
                </a:lnTo>
                <a:lnTo>
                  <a:pt x="15868" y="1355"/>
                </a:lnTo>
                <a:lnTo>
                  <a:pt x="15858" y="1361"/>
                </a:lnTo>
                <a:lnTo>
                  <a:pt x="15848" y="1367"/>
                </a:lnTo>
                <a:lnTo>
                  <a:pt x="15845" y="1370"/>
                </a:lnTo>
                <a:lnTo>
                  <a:pt x="15844" y="1372"/>
                </a:lnTo>
                <a:lnTo>
                  <a:pt x="15841" y="1374"/>
                </a:lnTo>
                <a:lnTo>
                  <a:pt x="15837" y="1374"/>
                </a:lnTo>
                <a:lnTo>
                  <a:pt x="15834" y="1377"/>
                </a:lnTo>
                <a:lnTo>
                  <a:pt x="15831" y="1380"/>
                </a:lnTo>
                <a:lnTo>
                  <a:pt x="15825" y="1381"/>
                </a:lnTo>
                <a:lnTo>
                  <a:pt x="15819" y="1381"/>
                </a:lnTo>
                <a:lnTo>
                  <a:pt x="15819" y="1375"/>
                </a:lnTo>
                <a:lnTo>
                  <a:pt x="15821" y="1370"/>
                </a:lnTo>
                <a:lnTo>
                  <a:pt x="15825" y="1365"/>
                </a:lnTo>
                <a:lnTo>
                  <a:pt x="15831" y="1359"/>
                </a:lnTo>
                <a:lnTo>
                  <a:pt x="15840" y="1357"/>
                </a:lnTo>
                <a:lnTo>
                  <a:pt x="15850" y="1352"/>
                </a:lnTo>
                <a:lnTo>
                  <a:pt x="15857" y="1349"/>
                </a:lnTo>
                <a:lnTo>
                  <a:pt x="15868" y="1347"/>
                </a:lnTo>
                <a:lnTo>
                  <a:pt x="15871" y="1345"/>
                </a:lnTo>
                <a:lnTo>
                  <a:pt x="15870" y="1344"/>
                </a:lnTo>
                <a:lnTo>
                  <a:pt x="15868" y="1342"/>
                </a:lnTo>
                <a:lnTo>
                  <a:pt x="15865" y="1342"/>
                </a:lnTo>
                <a:lnTo>
                  <a:pt x="15864" y="1339"/>
                </a:lnTo>
                <a:lnTo>
                  <a:pt x="15864" y="1336"/>
                </a:lnTo>
                <a:lnTo>
                  <a:pt x="15863" y="1332"/>
                </a:lnTo>
                <a:lnTo>
                  <a:pt x="15863" y="1329"/>
                </a:lnTo>
                <a:lnTo>
                  <a:pt x="15863" y="1325"/>
                </a:lnTo>
                <a:lnTo>
                  <a:pt x="15860" y="1322"/>
                </a:lnTo>
                <a:lnTo>
                  <a:pt x="15853" y="1322"/>
                </a:lnTo>
                <a:lnTo>
                  <a:pt x="15845" y="1322"/>
                </a:lnTo>
                <a:lnTo>
                  <a:pt x="15837" y="1321"/>
                </a:lnTo>
                <a:lnTo>
                  <a:pt x="15828" y="1318"/>
                </a:lnTo>
                <a:lnTo>
                  <a:pt x="15825" y="1318"/>
                </a:lnTo>
                <a:lnTo>
                  <a:pt x="15825" y="1316"/>
                </a:lnTo>
                <a:lnTo>
                  <a:pt x="15825" y="1315"/>
                </a:lnTo>
                <a:lnTo>
                  <a:pt x="15825" y="1312"/>
                </a:lnTo>
                <a:lnTo>
                  <a:pt x="15827" y="1311"/>
                </a:lnTo>
                <a:lnTo>
                  <a:pt x="15828" y="1309"/>
                </a:lnTo>
                <a:lnTo>
                  <a:pt x="15827" y="1308"/>
                </a:lnTo>
                <a:lnTo>
                  <a:pt x="15827" y="1305"/>
                </a:lnTo>
                <a:lnTo>
                  <a:pt x="15828" y="1303"/>
                </a:lnTo>
                <a:lnTo>
                  <a:pt x="15829" y="1302"/>
                </a:lnTo>
                <a:lnTo>
                  <a:pt x="15829" y="1299"/>
                </a:lnTo>
                <a:lnTo>
                  <a:pt x="15827" y="1296"/>
                </a:lnTo>
                <a:lnTo>
                  <a:pt x="15822" y="1293"/>
                </a:lnTo>
                <a:lnTo>
                  <a:pt x="15822" y="1292"/>
                </a:lnTo>
                <a:lnTo>
                  <a:pt x="15822" y="1289"/>
                </a:lnTo>
                <a:lnTo>
                  <a:pt x="15821" y="1286"/>
                </a:lnTo>
                <a:lnTo>
                  <a:pt x="15818" y="1282"/>
                </a:lnTo>
                <a:lnTo>
                  <a:pt x="15817" y="1279"/>
                </a:lnTo>
                <a:lnTo>
                  <a:pt x="15814" y="1276"/>
                </a:lnTo>
                <a:lnTo>
                  <a:pt x="15811" y="1272"/>
                </a:lnTo>
                <a:lnTo>
                  <a:pt x="15809" y="1269"/>
                </a:lnTo>
                <a:lnTo>
                  <a:pt x="15808" y="1264"/>
                </a:lnTo>
                <a:lnTo>
                  <a:pt x="15804" y="1260"/>
                </a:lnTo>
                <a:lnTo>
                  <a:pt x="15798" y="1256"/>
                </a:lnTo>
                <a:lnTo>
                  <a:pt x="15793" y="1250"/>
                </a:lnTo>
                <a:lnTo>
                  <a:pt x="15788" y="1244"/>
                </a:lnTo>
                <a:lnTo>
                  <a:pt x="15783" y="1240"/>
                </a:lnTo>
                <a:lnTo>
                  <a:pt x="15779" y="1236"/>
                </a:lnTo>
                <a:lnTo>
                  <a:pt x="15778" y="1231"/>
                </a:lnTo>
                <a:lnTo>
                  <a:pt x="15775" y="1226"/>
                </a:lnTo>
                <a:lnTo>
                  <a:pt x="15773" y="1221"/>
                </a:lnTo>
                <a:lnTo>
                  <a:pt x="15770" y="1217"/>
                </a:lnTo>
                <a:lnTo>
                  <a:pt x="15765" y="1211"/>
                </a:lnTo>
                <a:lnTo>
                  <a:pt x="15759" y="1207"/>
                </a:lnTo>
                <a:lnTo>
                  <a:pt x="15753" y="1205"/>
                </a:lnTo>
                <a:lnTo>
                  <a:pt x="15750" y="1204"/>
                </a:lnTo>
                <a:lnTo>
                  <a:pt x="15750" y="1198"/>
                </a:lnTo>
                <a:lnTo>
                  <a:pt x="15750" y="1191"/>
                </a:lnTo>
                <a:lnTo>
                  <a:pt x="15749" y="1187"/>
                </a:lnTo>
                <a:lnTo>
                  <a:pt x="15747" y="1181"/>
                </a:lnTo>
                <a:lnTo>
                  <a:pt x="15745" y="1169"/>
                </a:lnTo>
                <a:lnTo>
                  <a:pt x="15742" y="1165"/>
                </a:lnTo>
                <a:lnTo>
                  <a:pt x="15730" y="1162"/>
                </a:lnTo>
                <a:lnTo>
                  <a:pt x="15716" y="1161"/>
                </a:lnTo>
                <a:lnTo>
                  <a:pt x="15710" y="1156"/>
                </a:lnTo>
                <a:lnTo>
                  <a:pt x="15704" y="1149"/>
                </a:lnTo>
                <a:lnTo>
                  <a:pt x="15700" y="1146"/>
                </a:lnTo>
                <a:lnTo>
                  <a:pt x="15696" y="1145"/>
                </a:lnTo>
                <a:lnTo>
                  <a:pt x="15690" y="1141"/>
                </a:lnTo>
                <a:lnTo>
                  <a:pt x="15683" y="1135"/>
                </a:lnTo>
                <a:lnTo>
                  <a:pt x="15678" y="1136"/>
                </a:lnTo>
                <a:lnTo>
                  <a:pt x="15673" y="1139"/>
                </a:lnTo>
                <a:lnTo>
                  <a:pt x="15670" y="1145"/>
                </a:lnTo>
                <a:lnTo>
                  <a:pt x="15667" y="1149"/>
                </a:lnTo>
                <a:lnTo>
                  <a:pt x="15668" y="1151"/>
                </a:lnTo>
                <a:lnTo>
                  <a:pt x="15668" y="1152"/>
                </a:lnTo>
                <a:lnTo>
                  <a:pt x="15664" y="1152"/>
                </a:lnTo>
                <a:lnTo>
                  <a:pt x="15661" y="1152"/>
                </a:lnTo>
                <a:lnTo>
                  <a:pt x="15660" y="1151"/>
                </a:lnTo>
                <a:lnTo>
                  <a:pt x="15660" y="1152"/>
                </a:lnTo>
                <a:lnTo>
                  <a:pt x="15658" y="1156"/>
                </a:lnTo>
                <a:lnTo>
                  <a:pt x="15657" y="1161"/>
                </a:lnTo>
                <a:lnTo>
                  <a:pt x="15647" y="1159"/>
                </a:lnTo>
                <a:lnTo>
                  <a:pt x="15628" y="1161"/>
                </a:lnTo>
                <a:lnTo>
                  <a:pt x="15625" y="1162"/>
                </a:lnTo>
                <a:lnTo>
                  <a:pt x="15625" y="1167"/>
                </a:lnTo>
                <a:lnTo>
                  <a:pt x="15626" y="1174"/>
                </a:lnTo>
                <a:lnTo>
                  <a:pt x="15626" y="1177"/>
                </a:lnTo>
                <a:lnTo>
                  <a:pt x="15621" y="1172"/>
                </a:lnTo>
                <a:lnTo>
                  <a:pt x="15612" y="1168"/>
                </a:lnTo>
                <a:lnTo>
                  <a:pt x="15603" y="1165"/>
                </a:lnTo>
                <a:lnTo>
                  <a:pt x="15595" y="1164"/>
                </a:lnTo>
                <a:lnTo>
                  <a:pt x="15592" y="1165"/>
                </a:lnTo>
                <a:lnTo>
                  <a:pt x="15589" y="1167"/>
                </a:lnTo>
                <a:lnTo>
                  <a:pt x="15585" y="1169"/>
                </a:lnTo>
                <a:lnTo>
                  <a:pt x="15580" y="1174"/>
                </a:lnTo>
                <a:lnTo>
                  <a:pt x="15580" y="1171"/>
                </a:lnTo>
                <a:lnTo>
                  <a:pt x="15582" y="1168"/>
                </a:lnTo>
                <a:lnTo>
                  <a:pt x="15582" y="1167"/>
                </a:lnTo>
                <a:lnTo>
                  <a:pt x="15580" y="1165"/>
                </a:lnTo>
                <a:lnTo>
                  <a:pt x="15580" y="1164"/>
                </a:lnTo>
                <a:lnTo>
                  <a:pt x="15580" y="1161"/>
                </a:lnTo>
                <a:lnTo>
                  <a:pt x="15582" y="1155"/>
                </a:lnTo>
                <a:lnTo>
                  <a:pt x="15583" y="1151"/>
                </a:lnTo>
                <a:lnTo>
                  <a:pt x="15589" y="1146"/>
                </a:lnTo>
                <a:lnTo>
                  <a:pt x="15592" y="1143"/>
                </a:lnTo>
                <a:lnTo>
                  <a:pt x="15592" y="1141"/>
                </a:lnTo>
                <a:lnTo>
                  <a:pt x="15593" y="1138"/>
                </a:lnTo>
                <a:lnTo>
                  <a:pt x="15593" y="1133"/>
                </a:lnTo>
                <a:lnTo>
                  <a:pt x="15596" y="1129"/>
                </a:lnTo>
                <a:lnTo>
                  <a:pt x="15601" y="1128"/>
                </a:lnTo>
                <a:lnTo>
                  <a:pt x="15603" y="1126"/>
                </a:lnTo>
                <a:lnTo>
                  <a:pt x="15606" y="1125"/>
                </a:lnTo>
                <a:lnTo>
                  <a:pt x="15606" y="1125"/>
                </a:lnTo>
                <a:lnTo>
                  <a:pt x="15608" y="1125"/>
                </a:lnTo>
                <a:lnTo>
                  <a:pt x="15609" y="1123"/>
                </a:lnTo>
                <a:lnTo>
                  <a:pt x="15613" y="1119"/>
                </a:lnTo>
                <a:lnTo>
                  <a:pt x="15618" y="1112"/>
                </a:lnTo>
                <a:lnTo>
                  <a:pt x="15616" y="1110"/>
                </a:lnTo>
                <a:lnTo>
                  <a:pt x="15615" y="1109"/>
                </a:lnTo>
                <a:lnTo>
                  <a:pt x="15615" y="1107"/>
                </a:lnTo>
                <a:lnTo>
                  <a:pt x="15619" y="1106"/>
                </a:lnTo>
                <a:lnTo>
                  <a:pt x="15621" y="1103"/>
                </a:lnTo>
                <a:lnTo>
                  <a:pt x="15624" y="1103"/>
                </a:lnTo>
                <a:lnTo>
                  <a:pt x="15625" y="1105"/>
                </a:lnTo>
                <a:lnTo>
                  <a:pt x="15626" y="1107"/>
                </a:lnTo>
                <a:lnTo>
                  <a:pt x="15631" y="1110"/>
                </a:lnTo>
                <a:lnTo>
                  <a:pt x="15635" y="1112"/>
                </a:lnTo>
                <a:lnTo>
                  <a:pt x="15635" y="1110"/>
                </a:lnTo>
                <a:lnTo>
                  <a:pt x="15637" y="1110"/>
                </a:lnTo>
                <a:lnTo>
                  <a:pt x="15639" y="1112"/>
                </a:lnTo>
                <a:lnTo>
                  <a:pt x="15642" y="1115"/>
                </a:lnTo>
                <a:lnTo>
                  <a:pt x="15648" y="1120"/>
                </a:lnTo>
                <a:lnTo>
                  <a:pt x="15652" y="1125"/>
                </a:lnTo>
                <a:lnTo>
                  <a:pt x="15660" y="1128"/>
                </a:lnTo>
                <a:lnTo>
                  <a:pt x="15667" y="1129"/>
                </a:lnTo>
                <a:lnTo>
                  <a:pt x="15674" y="1126"/>
                </a:lnTo>
                <a:lnTo>
                  <a:pt x="15681" y="1123"/>
                </a:lnTo>
                <a:lnTo>
                  <a:pt x="15691" y="1123"/>
                </a:lnTo>
                <a:lnTo>
                  <a:pt x="15700" y="1122"/>
                </a:lnTo>
                <a:lnTo>
                  <a:pt x="15704" y="1123"/>
                </a:lnTo>
                <a:lnTo>
                  <a:pt x="15709" y="1123"/>
                </a:lnTo>
                <a:lnTo>
                  <a:pt x="15714" y="1125"/>
                </a:lnTo>
                <a:lnTo>
                  <a:pt x="15719" y="1125"/>
                </a:lnTo>
                <a:lnTo>
                  <a:pt x="15726" y="1125"/>
                </a:lnTo>
                <a:lnTo>
                  <a:pt x="15733" y="1122"/>
                </a:lnTo>
                <a:lnTo>
                  <a:pt x="15732" y="1119"/>
                </a:lnTo>
                <a:lnTo>
                  <a:pt x="15730" y="1118"/>
                </a:lnTo>
                <a:lnTo>
                  <a:pt x="15729" y="1116"/>
                </a:lnTo>
                <a:lnTo>
                  <a:pt x="15727" y="1112"/>
                </a:lnTo>
                <a:lnTo>
                  <a:pt x="15729" y="1106"/>
                </a:lnTo>
                <a:lnTo>
                  <a:pt x="15730" y="1100"/>
                </a:lnTo>
                <a:lnTo>
                  <a:pt x="15727" y="1093"/>
                </a:lnTo>
                <a:lnTo>
                  <a:pt x="15724" y="1086"/>
                </a:lnTo>
                <a:lnTo>
                  <a:pt x="15721" y="1080"/>
                </a:lnTo>
                <a:lnTo>
                  <a:pt x="15720" y="1073"/>
                </a:lnTo>
                <a:lnTo>
                  <a:pt x="15719" y="1066"/>
                </a:lnTo>
                <a:lnTo>
                  <a:pt x="15716" y="1060"/>
                </a:lnTo>
                <a:lnTo>
                  <a:pt x="15716" y="1053"/>
                </a:lnTo>
                <a:lnTo>
                  <a:pt x="15717" y="1046"/>
                </a:lnTo>
                <a:lnTo>
                  <a:pt x="15711" y="1044"/>
                </a:lnTo>
                <a:lnTo>
                  <a:pt x="15707" y="1046"/>
                </a:lnTo>
                <a:lnTo>
                  <a:pt x="15703" y="1048"/>
                </a:lnTo>
                <a:lnTo>
                  <a:pt x="15696" y="1054"/>
                </a:lnTo>
                <a:lnTo>
                  <a:pt x="15688" y="1060"/>
                </a:lnTo>
                <a:lnTo>
                  <a:pt x="15683" y="1064"/>
                </a:lnTo>
                <a:lnTo>
                  <a:pt x="15678" y="1067"/>
                </a:lnTo>
                <a:lnTo>
                  <a:pt x="15674" y="1067"/>
                </a:lnTo>
                <a:lnTo>
                  <a:pt x="15667" y="1069"/>
                </a:lnTo>
                <a:lnTo>
                  <a:pt x="15658" y="1067"/>
                </a:lnTo>
                <a:lnTo>
                  <a:pt x="15654" y="1067"/>
                </a:lnTo>
                <a:lnTo>
                  <a:pt x="15647" y="1066"/>
                </a:lnTo>
                <a:lnTo>
                  <a:pt x="15642" y="1066"/>
                </a:lnTo>
                <a:lnTo>
                  <a:pt x="15639" y="1064"/>
                </a:lnTo>
                <a:lnTo>
                  <a:pt x="15638" y="1060"/>
                </a:lnTo>
                <a:lnTo>
                  <a:pt x="15638" y="1057"/>
                </a:lnTo>
                <a:lnTo>
                  <a:pt x="15635" y="1056"/>
                </a:lnTo>
                <a:lnTo>
                  <a:pt x="15634" y="1054"/>
                </a:lnTo>
                <a:lnTo>
                  <a:pt x="15635" y="1053"/>
                </a:lnTo>
                <a:lnTo>
                  <a:pt x="15638" y="1051"/>
                </a:lnTo>
                <a:lnTo>
                  <a:pt x="15638" y="1048"/>
                </a:lnTo>
                <a:lnTo>
                  <a:pt x="15638" y="1046"/>
                </a:lnTo>
                <a:lnTo>
                  <a:pt x="15641" y="1046"/>
                </a:lnTo>
                <a:lnTo>
                  <a:pt x="15645" y="1047"/>
                </a:lnTo>
                <a:lnTo>
                  <a:pt x="15645" y="1048"/>
                </a:lnTo>
                <a:lnTo>
                  <a:pt x="15648" y="1051"/>
                </a:lnTo>
                <a:lnTo>
                  <a:pt x="15655" y="1053"/>
                </a:lnTo>
                <a:lnTo>
                  <a:pt x="15661" y="1054"/>
                </a:lnTo>
                <a:lnTo>
                  <a:pt x="15662" y="1054"/>
                </a:lnTo>
                <a:lnTo>
                  <a:pt x="15665" y="1057"/>
                </a:lnTo>
                <a:lnTo>
                  <a:pt x="15668" y="1060"/>
                </a:lnTo>
                <a:lnTo>
                  <a:pt x="15670" y="1061"/>
                </a:lnTo>
                <a:lnTo>
                  <a:pt x="15675" y="1061"/>
                </a:lnTo>
                <a:lnTo>
                  <a:pt x="15681" y="1063"/>
                </a:lnTo>
                <a:lnTo>
                  <a:pt x="15683" y="1060"/>
                </a:lnTo>
                <a:lnTo>
                  <a:pt x="15685" y="1059"/>
                </a:lnTo>
                <a:lnTo>
                  <a:pt x="15685" y="1057"/>
                </a:lnTo>
                <a:lnTo>
                  <a:pt x="15687" y="1056"/>
                </a:lnTo>
                <a:lnTo>
                  <a:pt x="15687" y="1050"/>
                </a:lnTo>
                <a:lnTo>
                  <a:pt x="15688" y="1044"/>
                </a:lnTo>
                <a:lnTo>
                  <a:pt x="15688" y="1043"/>
                </a:lnTo>
                <a:lnTo>
                  <a:pt x="15691" y="1040"/>
                </a:lnTo>
                <a:lnTo>
                  <a:pt x="15696" y="1040"/>
                </a:lnTo>
                <a:lnTo>
                  <a:pt x="15700" y="1040"/>
                </a:lnTo>
                <a:lnTo>
                  <a:pt x="15707" y="1040"/>
                </a:lnTo>
                <a:lnTo>
                  <a:pt x="15713" y="1040"/>
                </a:lnTo>
                <a:lnTo>
                  <a:pt x="15724" y="1043"/>
                </a:lnTo>
                <a:lnTo>
                  <a:pt x="15733" y="1043"/>
                </a:lnTo>
                <a:lnTo>
                  <a:pt x="15736" y="1043"/>
                </a:lnTo>
                <a:lnTo>
                  <a:pt x="15736" y="1041"/>
                </a:lnTo>
                <a:lnTo>
                  <a:pt x="15736" y="1035"/>
                </a:lnTo>
                <a:lnTo>
                  <a:pt x="15733" y="1028"/>
                </a:lnTo>
                <a:lnTo>
                  <a:pt x="15729" y="1015"/>
                </a:lnTo>
                <a:lnTo>
                  <a:pt x="15727" y="1004"/>
                </a:lnTo>
                <a:lnTo>
                  <a:pt x="15727" y="1001"/>
                </a:lnTo>
                <a:lnTo>
                  <a:pt x="15724" y="997"/>
                </a:lnTo>
                <a:lnTo>
                  <a:pt x="15721" y="997"/>
                </a:lnTo>
                <a:lnTo>
                  <a:pt x="15716" y="997"/>
                </a:lnTo>
                <a:lnTo>
                  <a:pt x="15710" y="1001"/>
                </a:lnTo>
                <a:lnTo>
                  <a:pt x="15704" y="1002"/>
                </a:lnTo>
                <a:lnTo>
                  <a:pt x="15697" y="1001"/>
                </a:lnTo>
                <a:lnTo>
                  <a:pt x="15694" y="999"/>
                </a:lnTo>
                <a:lnTo>
                  <a:pt x="15688" y="997"/>
                </a:lnTo>
                <a:lnTo>
                  <a:pt x="15684" y="995"/>
                </a:lnTo>
                <a:lnTo>
                  <a:pt x="15685" y="995"/>
                </a:lnTo>
                <a:lnTo>
                  <a:pt x="15687" y="994"/>
                </a:lnTo>
                <a:lnTo>
                  <a:pt x="15687" y="992"/>
                </a:lnTo>
                <a:lnTo>
                  <a:pt x="15687" y="989"/>
                </a:lnTo>
                <a:lnTo>
                  <a:pt x="15685" y="989"/>
                </a:lnTo>
                <a:lnTo>
                  <a:pt x="15683" y="988"/>
                </a:lnTo>
                <a:lnTo>
                  <a:pt x="15680" y="987"/>
                </a:lnTo>
                <a:lnTo>
                  <a:pt x="15680" y="984"/>
                </a:lnTo>
                <a:lnTo>
                  <a:pt x="15683" y="981"/>
                </a:lnTo>
                <a:lnTo>
                  <a:pt x="15685" y="978"/>
                </a:lnTo>
                <a:lnTo>
                  <a:pt x="15688" y="976"/>
                </a:lnTo>
                <a:lnTo>
                  <a:pt x="15691" y="976"/>
                </a:lnTo>
                <a:lnTo>
                  <a:pt x="15693" y="974"/>
                </a:lnTo>
                <a:lnTo>
                  <a:pt x="15694" y="971"/>
                </a:lnTo>
                <a:lnTo>
                  <a:pt x="15696" y="966"/>
                </a:lnTo>
                <a:lnTo>
                  <a:pt x="15696" y="962"/>
                </a:lnTo>
                <a:lnTo>
                  <a:pt x="15696" y="958"/>
                </a:lnTo>
                <a:lnTo>
                  <a:pt x="15697" y="955"/>
                </a:lnTo>
                <a:lnTo>
                  <a:pt x="15697" y="952"/>
                </a:lnTo>
                <a:lnTo>
                  <a:pt x="15698" y="948"/>
                </a:lnTo>
                <a:lnTo>
                  <a:pt x="15701" y="942"/>
                </a:lnTo>
                <a:lnTo>
                  <a:pt x="15704" y="938"/>
                </a:lnTo>
                <a:lnTo>
                  <a:pt x="15709" y="927"/>
                </a:lnTo>
                <a:lnTo>
                  <a:pt x="15713" y="920"/>
                </a:lnTo>
                <a:lnTo>
                  <a:pt x="15713" y="917"/>
                </a:lnTo>
                <a:lnTo>
                  <a:pt x="15713" y="913"/>
                </a:lnTo>
                <a:lnTo>
                  <a:pt x="15710" y="907"/>
                </a:lnTo>
                <a:lnTo>
                  <a:pt x="15709" y="903"/>
                </a:lnTo>
                <a:lnTo>
                  <a:pt x="15706" y="896"/>
                </a:lnTo>
                <a:lnTo>
                  <a:pt x="15704" y="887"/>
                </a:lnTo>
                <a:lnTo>
                  <a:pt x="15703" y="881"/>
                </a:lnTo>
                <a:lnTo>
                  <a:pt x="15703" y="874"/>
                </a:lnTo>
                <a:lnTo>
                  <a:pt x="15700" y="867"/>
                </a:lnTo>
                <a:lnTo>
                  <a:pt x="15697" y="860"/>
                </a:lnTo>
                <a:lnTo>
                  <a:pt x="15697" y="851"/>
                </a:lnTo>
                <a:lnTo>
                  <a:pt x="15698" y="841"/>
                </a:lnTo>
                <a:lnTo>
                  <a:pt x="15700" y="837"/>
                </a:lnTo>
                <a:lnTo>
                  <a:pt x="15703" y="834"/>
                </a:lnTo>
                <a:lnTo>
                  <a:pt x="15698" y="832"/>
                </a:lnTo>
                <a:lnTo>
                  <a:pt x="15690" y="830"/>
                </a:lnTo>
                <a:lnTo>
                  <a:pt x="15690" y="825"/>
                </a:lnTo>
                <a:lnTo>
                  <a:pt x="15690" y="821"/>
                </a:lnTo>
                <a:lnTo>
                  <a:pt x="15690" y="818"/>
                </a:lnTo>
                <a:lnTo>
                  <a:pt x="15691" y="817"/>
                </a:lnTo>
                <a:lnTo>
                  <a:pt x="15694" y="814"/>
                </a:lnTo>
                <a:lnTo>
                  <a:pt x="15698" y="812"/>
                </a:lnTo>
                <a:lnTo>
                  <a:pt x="15696" y="818"/>
                </a:lnTo>
                <a:lnTo>
                  <a:pt x="15693" y="822"/>
                </a:lnTo>
                <a:lnTo>
                  <a:pt x="15694" y="824"/>
                </a:lnTo>
                <a:lnTo>
                  <a:pt x="15696" y="825"/>
                </a:lnTo>
                <a:lnTo>
                  <a:pt x="15698" y="825"/>
                </a:lnTo>
                <a:lnTo>
                  <a:pt x="15703" y="825"/>
                </a:lnTo>
                <a:lnTo>
                  <a:pt x="15706" y="825"/>
                </a:lnTo>
                <a:lnTo>
                  <a:pt x="15710" y="824"/>
                </a:lnTo>
                <a:lnTo>
                  <a:pt x="15713" y="821"/>
                </a:lnTo>
                <a:lnTo>
                  <a:pt x="15716" y="818"/>
                </a:lnTo>
                <a:lnTo>
                  <a:pt x="15717" y="819"/>
                </a:lnTo>
                <a:lnTo>
                  <a:pt x="15720" y="821"/>
                </a:lnTo>
                <a:lnTo>
                  <a:pt x="15721" y="819"/>
                </a:lnTo>
                <a:lnTo>
                  <a:pt x="15723" y="818"/>
                </a:lnTo>
                <a:lnTo>
                  <a:pt x="15724" y="817"/>
                </a:lnTo>
                <a:lnTo>
                  <a:pt x="15726" y="814"/>
                </a:lnTo>
                <a:lnTo>
                  <a:pt x="15724" y="811"/>
                </a:lnTo>
                <a:lnTo>
                  <a:pt x="15724" y="809"/>
                </a:lnTo>
                <a:lnTo>
                  <a:pt x="15724" y="807"/>
                </a:lnTo>
                <a:lnTo>
                  <a:pt x="15723" y="802"/>
                </a:lnTo>
                <a:lnTo>
                  <a:pt x="15724" y="799"/>
                </a:lnTo>
                <a:lnTo>
                  <a:pt x="15723" y="796"/>
                </a:lnTo>
                <a:lnTo>
                  <a:pt x="15720" y="792"/>
                </a:lnTo>
                <a:lnTo>
                  <a:pt x="15717" y="786"/>
                </a:lnTo>
                <a:lnTo>
                  <a:pt x="15713" y="775"/>
                </a:lnTo>
                <a:lnTo>
                  <a:pt x="15703" y="763"/>
                </a:lnTo>
                <a:lnTo>
                  <a:pt x="15697" y="756"/>
                </a:lnTo>
                <a:lnTo>
                  <a:pt x="15691" y="749"/>
                </a:lnTo>
                <a:lnTo>
                  <a:pt x="15688" y="747"/>
                </a:lnTo>
                <a:lnTo>
                  <a:pt x="15685" y="745"/>
                </a:lnTo>
                <a:lnTo>
                  <a:pt x="15671" y="724"/>
                </a:lnTo>
                <a:lnTo>
                  <a:pt x="15658" y="703"/>
                </a:lnTo>
                <a:lnTo>
                  <a:pt x="15652" y="691"/>
                </a:lnTo>
                <a:lnTo>
                  <a:pt x="15647" y="681"/>
                </a:lnTo>
                <a:lnTo>
                  <a:pt x="15644" y="678"/>
                </a:lnTo>
                <a:lnTo>
                  <a:pt x="15641" y="674"/>
                </a:lnTo>
                <a:lnTo>
                  <a:pt x="15638" y="671"/>
                </a:lnTo>
                <a:lnTo>
                  <a:pt x="15637" y="667"/>
                </a:lnTo>
                <a:lnTo>
                  <a:pt x="15635" y="665"/>
                </a:lnTo>
                <a:lnTo>
                  <a:pt x="15632" y="664"/>
                </a:lnTo>
                <a:lnTo>
                  <a:pt x="15628" y="668"/>
                </a:lnTo>
                <a:lnTo>
                  <a:pt x="15621" y="674"/>
                </a:lnTo>
                <a:lnTo>
                  <a:pt x="15619" y="674"/>
                </a:lnTo>
                <a:lnTo>
                  <a:pt x="15618" y="674"/>
                </a:lnTo>
                <a:lnTo>
                  <a:pt x="15618" y="674"/>
                </a:lnTo>
                <a:lnTo>
                  <a:pt x="15618" y="673"/>
                </a:lnTo>
                <a:lnTo>
                  <a:pt x="15619" y="670"/>
                </a:lnTo>
                <a:lnTo>
                  <a:pt x="15621" y="667"/>
                </a:lnTo>
                <a:lnTo>
                  <a:pt x="15624" y="663"/>
                </a:lnTo>
                <a:lnTo>
                  <a:pt x="15624" y="660"/>
                </a:lnTo>
                <a:lnTo>
                  <a:pt x="15616" y="654"/>
                </a:lnTo>
                <a:lnTo>
                  <a:pt x="15611" y="650"/>
                </a:lnTo>
                <a:lnTo>
                  <a:pt x="15611" y="648"/>
                </a:lnTo>
                <a:lnTo>
                  <a:pt x="15611" y="647"/>
                </a:lnTo>
                <a:lnTo>
                  <a:pt x="15613" y="647"/>
                </a:lnTo>
                <a:lnTo>
                  <a:pt x="15615" y="647"/>
                </a:lnTo>
                <a:lnTo>
                  <a:pt x="15622" y="650"/>
                </a:lnTo>
                <a:lnTo>
                  <a:pt x="15625" y="650"/>
                </a:lnTo>
                <a:lnTo>
                  <a:pt x="15626" y="647"/>
                </a:lnTo>
                <a:lnTo>
                  <a:pt x="15628" y="642"/>
                </a:lnTo>
                <a:lnTo>
                  <a:pt x="15628" y="639"/>
                </a:lnTo>
                <a:lnTo>
                  <a:pt x="15628" y="637"/>
                </a:lnTo>
                <a:lnTo>
                  <a:pt x="15625" y="627"/>
                </a:lnTo>
                <a:lnTo>
                  <a:pt x="15622" y="618"/>
                </a:lnTo>
                <a:lnTo>
                  <a:pt x="15616" y="602"/>
                </a:lnTo>
                <a:lnTo>
                  <a:pt x="15609" y="586"/>
                </a:lnTo>
                <a:lnTo>
                  <a:pt x="15606" y="585"/>
                </a:lnTo>
                <a:lnTo>
                  <a:pt x="15601" y="582"/>
                </a:lnTo>
                <a:lnTo>
                  <a:pt x="15593" y="582"/>
                </a:lnTo>
                <a:lnTo>
                  <a:pt x="15588" y="582"/>
                </a:lnTo>
                <a:lnTo>
                  <a:pt x="15583" y="582"/>
                </a:lnTo>
                <a:lnTo>
                  <a:pt x="15580" y="582"/>
                </a:lnTo>
                <a:lnTo>
                  <a:pt x="15580" y="580"/>
                </a:lnTo>
                <a:lnTo>
                  <a:pt x="15579" y="578"/>
                </a:lnTo>
                <a:lnTo>
                  <a:pt x="15583" y="576"/>
                </a:lnTo>
                <a:lnTo>
                  <a:pt x="15593" y="576"/>
                </a:lnTo>
                <a:lnTo>
                  <a:pt x="15599" y="576"/>
                </a:lnTo>
                <a:lnTo>
                  <a:pt x="15602" y="576"/>
                </a:lnTo>
                <a:lnTo>
                  <a:pt x="15605" y="576"/>
                </a:lnTo>
                <a:lnTo>
                  <a:pt x="15609" y="573"/>
                </a:lnTo>
                <a:lnTo>
                  <a:pt x="15612" y="569"/>
                </a:lnTo>
                <a:lnTo>
                  <a:pt x="15612" y="565"/>
                </a:lnTo>
                <a:lnTo>
                  <a:pt x="15615" y="559"/>
                </a:lnTo>
                <a:lnTo>
                  <a:pt x="15618" y="555"/>
                </a:lnTo>
                <a:lnTo>
                  <a:pt x="15619" y="544"/>
                </a:lnTo>
                <a:lnTo>
                  <a:pt x="15621" y="540"/>
                </a:lnTo>
                <a:lnTo>
                  <a:pt x="15625" y="530"/>
                </a:lnTo>
                <a:lnTo>
                  <a:pt x="15628" y="517"/>
                </a:lnTo>
                <a:lnTo>
                  <a:pt x="15626" y="517"/>
                </a:lnTo>
                <a:lnTo>
                  <a:pt x="15622" y="517"/>
                </a:lnTo>
                <a:lnTo>
                  <a:pt x="15618" y="520"/>
                </a:lnTo>
                <a:lnTo>
                  <a:pt x="15615" y="523"/>
                </a:lnTo>
                <a:lnTo>
                  <a:pt x="15612" y="524"/>
                </a:lnTo>
                <a:lnTo>
                  <a:pt x="15611" y="524"/>
                </a:lnTo>
                <a:lnTo>
                  <a:pt x="15611" y="521"/>
                </a:lnTo>
                <a:lnTo>
                  <a:pt x="15612" y="519"/>
                </a:lnTo>
                <a:lnTo>
                  <a:pt x="15615" y="517"/>
                </a:lnTo>
                <a:lnTo>
                  <a:pt x="15618" y="514"/>
                </a:lnTo>
                <a:lnTo>
                  <a:pt x="15619" y="513"/>
                </a:lnTo>
                <a:lnTo>
                  <a:pt x="15621" y="511"/>
                </a:lnTo>
                <a:lnTo>
                  <a:pt x="15621" y="507"/>
                </a:lnTo>
                <a:lnTo>
                  <a:pt x="15621" y="503"/>
                </a:lnTo>
                <a:lnTo>
                  <a:pt x="15619" y="498"/>
                </a:lnTo>
                <a:lnTo>
                  <a:pt x="15618" y="495"/>
                </a:lnTo>
                <a:lnTo>
                  <a:pt x="15616" y="493"/>
                </a:lnTo>
                <a:lnTo>
                  <a:pt x="15612" y="491"/>
                </a:lnTo>
                <a:lnTo>
                  <a:pt x="15609" y="488"/>
                </a:lnTo>
                <a:lnTo>
                  <a:pt x="15605" y="487"/>
                </a:lnTo>
                <a:lnTo>
                  <a:pt x="15601" y="485"/>
                </a:lnTo>
                <a:lnTo>
                  <a:pt x="15595" y="484"/>
                </a:lnTo>
                <a:lnTo>
                  <a:pt x="15592" y="484"/>
                </a:lnTo>
                <a:lnTo>
                  <a:pt x="15589" y="483"/>
                </a:lnTo>
                <a:lnTo>
                  <a:pt x="15582" y="474"/>
                </a:lnTo>
                <a:lnTo>
                  <a:pt x="15575" y="467"/>
                </a:lnTo>
                <a:lnTo>
                  <a:pt x="15576" y="462"/>
                </a:lnTo>
                <a:lnTo>
                  <a:pt x="15575" y="459"/>
                </a:lnTo>
                <a:lnTo>
                  <a:pt x="15576" y="447"/>
                </a:lnTo>
                <a:lnTo>
                  <a:pt x="15575" y="436"/>
                </a:lnTo>
                <a:lnTo>
                  <a:pt x="15575" y="435"/>
                </a:lnTo>
                <a:lnTo>
                  <a:pt x="15573" y="434"/>
                </a:lnTo>
                <a:lnTo>
                  <a:pt x="15575" y="432"/>
                </a:lnTo>
                <a:lnTo>
                  <a:pt x="15573" y="431"/>
                </a:lnTo>
                <a:lnTo>
                  <a:pt x="15569" y="429"/>
                </a:lnTo>
                <a:lnTo>
                  <a:pt x="15562" y="431"/>
                </a:lnTo>
                <a:lnTo>
                  <a:pt x="15559" y="432"/>
                </a:lnTo>
                <a:lnTo>
                  <a:pt x="15556" y="432"/>
                </a:lnTo>
                <a:lnTo>
                  <a:pt x="15553" y="432"/>
                </a:lnTo>
                <a:lnTo>
                  <a:pt x="15552" y="431"/>
                </a:lnTo>
                <a:lnTo>
                  <a:pt x="15550" y="429"/>
                </a:lnTo>
                <a:lnTo>
                  <a:pt x="15549" y="428"/>
                </a:lnTo>
                <a:lnTo>
                  <a:pt x="15549" y="426"/>
                </a:lnTo>
                <a:lnTo>
                  <a:pt x="15550" y="425"/>
                </a:lnTo>
                <a:lnTo>
                  <a:pt x="15554" y="426"/>
                </a:lnTo>
                <a:lnTo>
                  <a:pt x="15559" y="429"/>
                </a:lnTo>
                <a:lnTo>
                  <a:pt x="15560" y="428"/>
                </a:lnTo>
                <a:lnTo>
                  <a:pt x="15563" y="428"/>
                </a:lnTo>
                <a:lnTo>
                  <a:pt x="15565" y="426"/>
                </a:lnTo>
                <a:lnTo>
                  <a:pt x="15567" y="425"/>
                </a:lnTo>
                <a:lnTo>
                  <a:pt x="15570" y="425"/>
                </a:lnTo>
                <a:lnTo>
                  <a:pt x="15573" y="426"/>
                </a:lnTo>
                <a:lnTo>
                  <a:pt x="15575" y="428"/>
                </a:lnTo>
                <a:lnTo>
                  <a:pt x="15576" y="432"/>
                </a:lnTo>
                <a:lnTo>
                  <a:pt x="15577" y="439"/>
                </a:lnTo>
                <a:lnTo>
                  <a:pt x="15580" y="447"/>
                </a:lnTo>
                <a:lnTo>
                  <a:pt x="15585" y="442"/>
                </a:lnTo>
                <a:lnTo>
                  <a:pt x="15588" y="436"/>
                </a:lnTo>
                <a:lnTo>
                  <a:pt x="15590" y="431"/>
                </a:lnTo>
                <a:lnTo>
                  <a:pt x="15590" y="423"/>
                </a:lnTo>
                <a:lnTo>
                  <a:pt x="15590" y="413"/>
                </a:lnTo>
                <a:lnTo>
                  <a:pt x="15589" y="408"/>
                </a:lnTo>
                <a:lnTo>
                  <a:pt x="15585" y="400"/>
                </a:lnTo>
                <a:lnTo>
                  <a:pt x="15577" y="396"/>
                </a:lnTo>
                <a:lnTo>
                  <a:pt x="15572" y="393"/>
                </a:lnTo>
                <a:lnTo>
                  <a:pt x="15565" y="390"/>
                </a:lnTo>
                <a:lnTo>
                  <a:pt x="15560" y="385"/>
                </a:lnTo>
                <a:lnTo>
                  <a:pt x="15559" y="380"/>
                </a:lnTo>
                <a:lnTo>
                  <a:pt x="15560" y="379"/>
                </a:lnTo>
                <a:lnTo>
                  <a:pt x="15563" y="377"/>
                </a:lnTo>
                <a:lnTo>
                  <a:pt x="15569" y="375"/>
                </a:lnTo>
                <a:lnTo>
                  <a:pt x="15576" y="373"/>
                </a:lnTo>
                <a:lnTo>
                  <a:pt x="15579" y="372"/>
                </a:lnTo>
                <a:lnTo>
                  <a:pt x="15582" y="369"/>
                </a:lnTo>
                <a:lnTo>
                  <a:pt x="15583" y="363"/>
                </a:lnTo>
                <a:lnTo>
                  <a:pt x="15583" y="360"/>
                </a:lnTo>
                <a:lnTo>
                  <a:pt x="15583" y="356"/>
                </a:lnTo>
                <a:lnTo>
                  <a:pt x="15582" y="353"/>
                </a:lnTo>
                <a:lnTo>
                  <a:pt x="15579" y="353"/>
                </a:lnTo>
                <a:lnTo>
                  <a:pt x="15575" y="353"/>
                </a:lnTo>
                <a:lnTo>
                  <a:pt x="15572" y="351"/>
                </a:lnTo>
                <a:lnTo>
                  <a:pt x="15570" y="350"/>
                </a:lnTo>
                <a:lnTo>
                  <a:pt x="15570" y="349"/>
                </a:lnTo>
                <a:lnTo>
                  <a:pt x="15572" y="349"/>
                </a:lnTo>
                <a:lnTo>
                  <a:pt x="15579" y="351"/>
                </a:lnTo>
                <a:lnTo>
                  <a:pt x="15582" y="350"/>
                </a:lnTo>
                <a:lnTo>
                  <a:pt x="15583" y="354"/>
                </a:lnTo>
                <a:lnTo>
                  <a:pt x="15585" y="360"/>
                </a:lnTo>
                <a:lnTo>
                  <a:pt x="15586" y="363"/>
                </a:lnTo>
                <a:lnTo>
                  <a:pt x="15586" y="367"/>
                </a:lnTo>
                <a:lnTo>
                  <a:pt x="15585" y="367"/>
                </a:lnTo>
                <a:lnTo>
                  <a:pt x="15580" y="373"/>
                </a:lnTo>
                <a:lnTo>
                  <a:pt x="15572" y="376"/>
                </a:lnTo>
                <a:lnTo>
                  <a:pt x="15567" y="377"/>
                </a:lnTo>
                <a:lnTo>
                  <a:pt x="15565" y="379"/>
                </a:lnTo>
                <a:lnTo>
                  <a:pt x="15563" y="379"/>
                </a:lnTo>
                <a:lnTo>
                  <a:pt x="15563" y="379"/>
                </a:lnTo>
                <a:lnTo>
                  <a:pt x="15563" y="377"/>
                </a:lnTo>
                <a:lnTo>
                  <a:pt x="15563" y="379"/>
                </a:lnTo>
                <a:lnTo>
                  <a:pt x="15563" y="382"/>
                </a:lnTo>
                <a:lnTo>
                  <a:pt x="15566" y="385"/>
                </a:lnTo>
                <a:lnTo>
                  <a:pt x="15569" y="390"/>
                </a:lnTo>
                <a:lnTo>
                  <a:pt x="15570" y="389"/>
                </a:lnTo>
                <a:lnTo>
                  <a:pt x="15572" y="390"/>
                </a:lnTo>
                <a:lnTo>
                  <a:pt x="15573" y="389"/>
                </a:lnTo>
                <a:lnTo>
                  <a:pt x="15576" y="390"/>
                </a:lnTo>
                <a:lnTo>
                  <a:pt x="15580" y="393"/>
                </a:lnTo>
                <a:lnTo>
                  <a:pt x="15582" y="393"/>
                </a:lnTo>
                <a:lnTo>
                  <a:pt x="15586" y="398"/>
                </a:lnTo>
                <a:lnTo>
                  <a:pt x="15590" y="405"/>
                </a:lnTo>
                <a:lnTo>
                  <a:pt x="15593" y="412"/>
                </a:lnTo>
                <a:lnTo>
                  <a:pt x="15596" y="421"/>
                </a:lnTo>
                <a:lnTo>
                  <a:pt x="15596" y="426"/>
                </a:lnTo>
                <a:lnTo>
                  <a:pt x="15595" y="434"/>
                </a:lnTo>
                <a:lnTo>
                  <a:pt x="15593" y="438"/>
                </a:lnTo>
                <a:lnTo>
                  <a:pt x="15590" y="441"/>
                </a:lnTo>
                <a:lnTo>
                  <a:pt x="15588" y="445"/>
                </a:lnTo>
                <a:lnTo>
                  <a:pt x="15583" y="454"/>
                </a:lnTo>
                <a:lnTo>
                  <a:pt x="15583" y="459"/>
                </a:lnTo>
                <a:lnTo>
                  <a:pt x="15583" y="464"/>
                </a:lnTo>
                <a:lnTo>
                  <a:pt x="15585" y="468"/>
                </a:lnTo>
                <a:lnTo>
                  <a:pt x="15586" y="468"/>
                </a:lnTo>
                <a:lnTo>
                  <a:pt x="15590" y="471"/>
                </a:lnTo>
                <a:lnTo>
                  <a:pt x="15593" y="471"/>
                </a:lnTo>
                <a:lnTo>
                  <a:pt x="15603" y="472"/>
                </a:lnTo>
                <a:lnTo>
                  <a:pt x="15611" y="472"/>
                </a:lnTo>
                <a:lnTo>
                  <a:pt x="15618" y="477"/>
                </a:lnTo>
                <a:lnTo>
                  <a:pt x="15622" y="480"/>
                </a:lnTo>
                <a:lnTo>
                  <a:pt x="15626" y="481"/>
                </a:lnTo>
                <a:lnTo>
                  <a:pt x="15628" y="483"/>
                </a:lnTo>
                <a:lnTo>
                  <a:pt x="15637" y="495"/>
                </a:lnTo>
                <a:lnTo>
                  <a:pt x="15642" y="504"/>
                </a:lnTo>
                <a:lnTo>
                  <a:pt x="15642" y="511"/>
                </a:lnTo>
                <a:lnTo>
                  <a:pt x="15642" y="516"/>
                </a:lnTo>
                <a:lnTo>
                  <a:pt x="15644" y="529"/>
                </a:lnTo>
                <a:lnTo>
                  <a:pt x="15645" y="540"/>
                </a:lnTo>
                <a:lnTo>
                  <a:pt x="15645" y="543"/>
                </a:lnTo>
                <a:lnTo>
                  <a:pt x="15644" y="546"/>
                </a:lnTo>
                <a:lnTo>
                  <a:pt x="15642" y="556"/>
                </a:lnTo>
                <a:lnTo>
                  <a:pt x="15639" y="569"/>
                </a:lnTo>
                <a:lnTo>
                  <a:pt x="15639" y="570"/>
                </a:lnTo>
                <a:lnTo>
                  <a:pt x="15639" y="572"/>
                </a:lnTo>
                <a:lnTo>
                  <a:pt x="15638" y="576"/>
                </a:lnTo>
                <a:lnTo>
                  <a:pt x="15638" y="580"/>
                </a:lnTo>
                <a:lnTo>
                  <a:pt x="15639" y="588"/>
                </a:lnTo>
                <a:lnTo>
                  <a:pt x="15639" y="589"/>
                </a:lnTo>
                <a:lnTo>
                  <a:pt x="15641" y="595"/>
                </a:lnTo>
                <a:lnTo>
                  <a:pt x="15644" y="601"/>
                </a:lnTo>
                <a:lnTo>
                  <a:pt x="15649" y="609"/>
                </a:lnTo>
                <a:lnTo>
                  <a:pt x="15654" y="611"/>
                </a:lnTo>
                <a:lnTo>
                  <a:pt x="15660" y="619"/>
                </a:lnTo>
                <a:lnTo>
                  <a:pt x="15660" y="618"/>
                </a:lnTo>
                <a:lnTo>
                  <a:pt x="15665" y="628"/>
                </a:lnTo>
                <a:lnTo>
                  <a:pt x="15670" y="637"/>
                </a:lnTo>
                <a:lnTo>
                  <a:pt x="15670" y="635"/>
                </a:lnTo>
                <a:lnTo>
                  <a:pt x="15671" y="635"/>
                </a:lnTo>
                <a:lnTo>
                  <a:pt x="15673" y="638"/>
                </a:lnTo>
                <a:lnTo>
                  <a:pt x="15675" y="641"/>
                </a:lnTo>
                <a:lnTo>
                  <a:pt x="15680" y="648"/>
                </a:lnTo>
                <a:lnTo>
                  <a:pt x="15681" y="648"/>
                </a:lnTo>
                <a:lnTo>
                  <a:pt x="15683" y="648"/>
                </a:lnTo>
                <a:lnTo>
                  <a:pt x="15684" y="651"/>
                </a:lnTo>
                <a:lnTo>
                  <a:pt x="15685" y="652"/>
                </a:lnTo>
                <a:lnTo>
                  <a:pt x="15687" y="661"/>
                </a:lnTo>
                <a:lnTo>
                  <a:pt x="15690" y="671"/>
                </a:lnTo>
                <a:lnTo>
                  <a:pt x="15691" y="673"/>
                </a:lnTo>
                <a:lnTo>
                  <a:pt x="15696" y="683"/>
                </a:lnTo>
                <a:lnTo>
                  <a:pt x="15700" y="693"/>
                </a:lnTo>
                <a:lnTo>
                  <a:pt x="15700" y="690"/>
                </a:lnTo>
                <a:lnTo>
                  <a:pt x="15700" y="690"/>
                </a:lnTo>
                <a:lnTo>
                  <a:pt x="15701" y="691"/>
                </a:lnTo>
                <a:lnTo>
                  <a:pt x="15701" y="693"/>
                </a:lnTo>
                <a:lnTo>
                  <a:pt x="15704" y="699"/>
                </a:lnTo>
                <a:lnTo>
                  <a:pt x="15707" y="703"/>
                </a:lnTo>
                <a:lnTo>
                  <a:pt x="15711" y="707"/>
                </a:lnTo>
                <a:lnTo>
                  <a:pt x="15714" y="713"/>
                </a:lnTo>
                <a:lnTo>
                  <a:pt x="15716" y="720"/>
                </a:lnTo>
                <a:lnTo>
                  <a:pt x="15716" y="722"/>
                </a:lnTo>
                <a:lnTo>
                  <a:pt x="15720" y="729"/>
                </a:lnTo>
                <a:lnTo>
                  <a:pt x="15723" y="737"/>
                </a:lnTo>
                <a:lnTo>
                  <a:pt x="15726" y="742"/>
                </a:lnTo>
                <a:lnTo>
                  <a:pt x="15729" y="747"/>
                </a:lnTo>
                <a:lnTo>
                  <a:pt x="15733" y="760"/>
                </a:lnTo>
                <a:lnTo>
                  <a:pt x="15737" y="775"/>
                </a:lnTo>
                <a:lnTo>
                  <a:pt x="15739" y="776"/>
                </a:lnTo>
                <a:lnTo>
                  <a:pt x="15740" y="779"/>
                </a:lnTo>
                <a:lnTo>
                  <a:pt x="15742" y="781"/>
                </a:lnTo>
                <a:lnTo>
                  <a:pt x="15745" y="782"/>
                </a:lnTo>
                <a:lnTo>
                  <a:pt x="15746" y="788"/>
                </a:lnTo>
                <a:lnTo>
                  <a:pt x="15747" y="791"/>
                </a:lnTo>
                <a:lnTo>
                  <a:pt x="15750" y="795"/>
                </a:lnTo>
                <a:lnTo>
                  <a:pt x="15752" y="799"/>
                </a:lnTo>
                <a:lnTo>
                  <a:pt x="15753" y="808"/>
                </a:lnTo>
                <a:lnTo>
                  <a:pt x="15756" y="815"/>
                </a:lnTo>
                <a:lnTo>
                  <a:pt x="15756" y="819"/>
                </a:lnTo>
                <a:lnTo>
                  <a:pt x="15755" y="825"/>
                </a:lnTo>
                <a:lnTo>
                  <a:pt x="15755" y="831"/>
                </a:lnTo>
                <a:lnTo>
                  <a:pt x="15753" y="837"/>
                </a:lnTo>
                <a:lnTo>
                  <a:pt x="15752" y="843"/>
                </a:lnTo>
                <a:lnTo>
                  <a:pt x="15749" y="847"/>
                </a:lnTo>
                <a:lnTo>
                  <a:pt x="15745" y="848"/>
                </a:lnTo>
                <a:lnTo>
                  <a:pt x="15739" y="850"/>
                </a:lnTo>
                <a:lnTo>
                  <a:pt x="15733" y="850"/>
                </a:lnTo>
                <a:lnTo>
                  <a:pt x="15729" y="848"/>
                </a:lnTo>
                <a:lnTo>
                  <a:pt x="15727" y="855"/>
                </a:lnTo>
                <a:lnTo>
                  <a:pt x="15727" y="863"/>
                </a:lnTo>
                <a:lnTo>
                  <a:pt x="15727" y="867"/>
                </a:lnTo>
                <a:lnTo>
                  <a:pt x="15729" y="874"/>
                </a:lnTo>
                <a:lnTo>
                  <a:pt x="15732" y="880"/>
                </a:lnTo>
                <a:lnTo>
                  <a:pt x="15734" y="886"/>
                </a:lnTo>
                <a:lnTo>
                  <a:pt x="15740" y="890"/>
                </a:lnTo>
                <a:lnTo>
                  <a:pt x="15745" y="894"/>
                </a:lnTo>
                <a:lnTo>
                  <a:pt x="15745" y="899"/>
                </a:lnTo>
                <a:lnTo>
                  <a:pt x="15745" y="900"/>
                </a:lnTo>
                <a:lnTo>
                  <a:pt x="15747" y="903"/>
                </a:lnTo>
                <a:lnTo>
                  <a:pt x="15749" y="906"/>
                </a:lnTo>
                <a:lnTo>
                  <a:pt x="15753" y="910"/>
                </a:lnTo>
                <a:lnTo>
                  <a:pt x="15756" y="916"/>
                </a:lnTo>
                <a:lnTo>
                  <a:pt x="15766" y="919"/>
                </a:lnTo>
                <a:lnTo>
                  <a:pt x="15781" y="922"/>
                </a:lnTo>
                <a:lnTo>
                  <a:pt x="15785" y="923"/>
                </a:lnTo>
                <a:lnTo>
                  <a:pt x="15786" y="923"/>
                </a:lnTo>
                <a:lnTo>
                  <a:pt x="15795" y="925"/>
                </a:lnTo>
                <a:lnTo>
                  <a:pt x="15802" y="929"/>
                </a:lnTo>
                <a:lnTo>
                  <a:pt x="15805" y="933"/>
                </a:lnTo>
                <a:lnTo>
                  <a:pt x="15809" y="936"/>
                </a:lnTo>
                <a:lnTo>
                  <a:pt x="15812" y="938"/>
                </a:lnTo>
                <a:lnTo>
                  <a:pt x="15817" y="939"/>
                </a:lnTo>
                <a:lnTo>
                  <a:pt x="15817" y="940"/>
                </a:lnTo>
                <a:lnTo>
                  <a:pt x="15817" y="942"/>
                </a:lnTo>
                <a:lnTo>
                  <a:pt x="15825" y="946"/>
                </a:lnTo>
                <a:lnTo>
                  <a:pt x="15835" y="949"/>
                </a:lnTo>
                <a:lnTo>
                  <a:pt x="15837" y="951"/>
                </a:lnTo>
                <a:lnTo>
                  <a:pt x="15840" y="953"/>
                </a:lnTo>
                <a:lnTo>
                  <a:pt x="15841" y="955"/>
                </a:lnTo>
                <a:lnTo>
                  <a:pt x="15844" y="956"/>
                </a:lnTo>
                <a:lnTo>
                  <a:pt x="15854" y="961"/>
                </a:lnTo>
                <a:lnTo>
                  <a:pt x="15864" y="963"/>
                </a:lnTo>
                <a:lnTo>
                  <a:pt x="15871" y="971"/>
                </a:lnTo>
                <a:lnTo>
                  <a:pt x="15877" y="975"/>
                </a:lnTo>
                <a:lnTo>
                  <a:pt x="15883" y="979"/>
                </a:lnTo>
                <a:lnTo>
                  <a:pt x="15889" y="982"/>
                </a:lnTo>
                <a:lnTo>
                  <a:pt x="15894" y="984"/>
                </a:lnTo>
                <a:lnTo>
                  <a:pt x="15900" y="984"/>
                </a:lnTo>
                <a:lnTo>
                  <a:pt x="15910" y="984"/>
                </a:lnTo>
                <a:lnTo>
                  <a:pt x="15914" y="982"/>
                </a:lnTo>
                <a:lnTo>
                  <a:pt x="15929" y="974"/>
                </a:lnTo>
                <a:lnTo>
                  <a:pt x="15937" y="965"/>
                </a:lnTo>
                <a:lnTo>
                  <a:pt x="15942" y="959"/>
                </a:lnTo>
                <a:lnTo>
                  <a:pt x="15945" y="955"/>
                </a:lnTo>
                <a:lnTo>
                  <a:pt x="15948" y="952"/>
                </a:lnTo>
                <a:lnTo>
                  <a:pt x="15949" y="951"/>
                </a:lnTo>
                <a:lnTo>
                  <a:pt x="15952" y="948"/>
                </a:lnTo>
                <a:lnTo>
                  <a:pt x="15955" y="943"/>
                </a:lnTo>
                <a:lnTo>
                  <a:pt x="15959" y="940"/>
                </a:lnTo>
                <a:lnTo>
                  <a:pt x="15963" y="938"/>
                </a:lnTo>
                <a:lnTo>
                  <a:pt x="15966" y="936"/>
                </a:lnTo>
                <a:lnTo>
                  <a:pt x="15969" y="933"/>
                </a:lnTo>
                <a:lnTo>
                  <a:pt x="15976" y="926"/>
                </a:lnTo>
                <a:lnTo>
                  <a:pt x="15982" y="919"/>
                </a:lnTo>
                <a:lnTo>
                  <a:pt x="15985" y="917"/>
                </a:lnTo>
                <a:lnTo>
                  <a:pt x="15986" y="916"/>
                </a:lnTo>
                <a:lnTo>
                  <a:pt x="15989" y="912"/>
                </a:lnTo>
                <a:lnTo>
                  <a:pt x="15994" y="907"/>
                </a:lnTo>
                <a:lnTo>
                  <a:pt x="15999" y="900"/>
                </a:lnTo>
                <a:lnTo>
                  <a:pt x="15999" y="900"/>
                </a:lnTo>
                <a:lnTo>
                  <a:pt x="16001" y="902"/>
                </a:lnTo>
                <a:lnTo>
                  <a:pt x="16005" y="894"/>
                </a:lnTo>
                <a:lnTo>
                  <a:pt x="16008" y="891"/>
                </a:lnTo>
                <a:lnTo>
                  <a:pt x="16011" y="887"/>
                </a:lnTo>
                <a:lnTo>
                  <a:pt x="16014" y="886"/>
                </a:lnTo>
                <a:lnTo>
                  <a:pt x="16015" y="886"/>
                </a:lnTo>
                <a:lnTo>
                  <a:pt x="16020" y="886"/>
                </a:lnTo>
                <a:lnTo>
                  <a:pt x="16024" y="887"/>
                </a:lnTo>
                <a:lnTo>
                  <a:pt x="16025" y="887"/>
                </a:lnTo>
                <a:lnTo>
                  <a:pt x="16027" y="887"/>
                </a:lnTo>
                <a:lnTo>
                  <a:pt x="16028" y="886"/>
                </a:lnTo>
                <a:lnTo>
                  <a:pt x="16030" y="884"/>
                </a:lnTo>
                <a:lnTo>
                  <a:pt x="16031" y="881"/>
                </a:lnTo>
                <a:lnTo>
                  <a:pt x="16034" y="880"/>
                </a:lnTo>
                <a:lnTo>
                  <a:pt x="16038" y="877"/>
                </a:lnTo>
                <a:lnTo>
                  <a:pt x="16043" y="876"/>
                </a:lnTo>
                <a:lnTo>
                  <a:pt x="16045" y="874"/>
                </a:lnTo>
                <a:lnTo>
                  <a:pt x="16048" y="871"/>
                </a:lnTo>
                <a:lnTo>
                  <a:pt x="16048" y="863"/>
                </a:lnTo>
                <a:lnTo>
                  <a:pt x="16047" y="854"/>
                </a:lnTo>
                <a:lnTo>
                  <a:pt x="16050" y="840"/>
                </a:lnTo>
                <a:lnTo>
                  <a:pt x="16054" y="827"/>
                </a:lnTo>
                <a:lnTo>
                  <a:pt x="16057" y="822"/>
                </a:lnTo>
                <a:lnTo>
                  <a:pt x="16060" y="819"/>
                </a:lnTo>
                <a:lnTo>
                  <a:pt x="16061" y="819"/>
                </a:lnTo>
                <a:lnTo>
                  <a:pt x="16063" y="819"/>
                </a:lnTo>
                <a:lnTo>
                  <a:pt x="16067" y="814"/>
                </a:lnTo>
                <a:lnTo>
                  <a:pt x="16071" y="809"/>
                </a:lnTo>
                <a:lnTo>
                  <a:pt x="16074" y="809"/>
                </a:lnTo>
                <a:lnTo>
                  <a:pt x="16077" y="809"/>
                </a:lnTo>
                <a:lnTo>
                  <a:pt x="16081" y="805"/>
                </a:lnTo>
                <a:lnTo>
                  <a:pt x="16086" y="801"/>
                </a:lnTo>
                <a:lnTo>
                  <a:pt x="16087" y="798"/>
                </a:lnTo>
                <a:lnTo>
                  <a:pt x="16089" y="796"/>
                </a:lnTo>
                <a:lnTo>
                  <a:pt x="16094" y="791"/>
                </a:lnTo>
                <a:lnTo>
                  <a:pt x="16100" y="789"/>
                </a:lnTo>
                <a:lnTo>
                  <a:pt x="16102" y="791"/>
                </a:lnTo>
                <a:lnTo>
                  <a:pt x="16103" y="792"/>
                </a:lnTo>
                <a:lnTo>
                  <a:pt x="16106" y="791"/>
                </a:lnTo>
                <a:lnTo>
                  <a:pt x="16106" y="791"/>
                </a:lnTo>
                <a:lnTo>
                  <a:pt x="16107" y="789"/>
                </a:lnTo>
                <a:lnTo>
                  <a:pt x="16109" y="788"/>
                </a:lnTo>
                <a:lnTo>
                  <a:pt x="16112" y="783"/>
                </a:lnTo>
                <a:lnTo>
                  <a:pt x="16113" y="779"/>
                </a:lnTo>
                <a:lnTo>
                  <a:pt x="16116" y="775"/>
                </a:lnTo>
                <a:lnTo>
                  <a:pt x="16119" y="773"/>
                </a:lnTo>
                <a:lnTo>
                  <a:pt x="16120" y="773"/>
                </a:lnTo>
                <a:lnTo>
                  <a:pt x="16125" y="772"/>
                </a:lnTo>
                <a:lnTo>
                  <a:pt x="16133" y="769"/>
                </a:lnTo>
                <a:lnTo>
                  <a:pt x="16141" y="768"/>
                </a:lnTo>
                <a:lnTo>
                  <a:pt x="16141" y="769"/>
                </a:lnTo>
                <a:lnTo>
                  <a:pt x="16143" y="771"/>
                </a:lnTo>
                <a:lnTo>
                  <a:pt x="16146" y="771"/>
                </a:lnTo>
                <a:lnTo>
                  <a:pt x="16151" y="769"/>
                </a:lnTo>
                <a:lnTo>
                  <a:pt x="16161" y="771"/>
                </a:lnTo>
                <a:lnTo>
                  <a:pt x="16169" y="772"/>
                </a:lnTo>
                <a:lnTo>
                  <a:pt x="16185" y="773"/>
                </a:lnTo>
                <a:lnTo>
                  <a:pt x="16200" y="773"/>
                </a:lnTo>
                <a:lnTo>
                  <a:pt x="16201" y="773"/>
                </a:lnTo>
                <a:lnTo>
                  <a:pt x="16202" y="772"/>
                </a:lnTo>
                <a:lnTo>
                  <a:pt x="16220" y="765"/>
                </a:lnTo>
                <a:lnTo>
                  <a:pt x="16236" y="759"/>
                </a:lnTo>
                <a:lnTo>
                  <a:pt x="16254" y="750"/>
                </a:lnTo>
                <a:lnTo>
                  <a:pt x="16267" y="743"/>
                </a:lnTo>
                <a:lnTo>
                  <a:pt x="16274" y="739"/>
                </a:lnTo>
                <a:lnTo>
                  <a:pt x="16279" y="733"/>
                </a:lnTo>
                <a:lnTo>
                  <a:pt x="16282" y="727"/>
                </a:lnTo>
                <a:lnTo>
                  <a:pt x="16283" y="720"/>
                </a:lnTo>
                <a:lnTo>
                  <a:pt x="16283" y="717"/>
                </a:lnTo>
                <a:lnTo>
                  <a:pt x="16283" y="716"/>
                </a:lnTo>
                <a:lnTo>
                  <a:pt x="16285" y="714"/>
                </a:lnTo>
                <a:lnTo>
                  <a:pt x="16285" y="709"/>
                </a:lnTo>
                <a:lnTo>
                  <a:pt x="16274" y="686"/>
                </a:lnTo>
                <a:lnTo>
                  <a:pt x="16261" y="655"/>
                </a:lnTo>
                <a:lnTo>
                  <a:pt x="16254" y="637"/>
                </a:lnTo>
                <a:lnTo>
                  <a:pt x="16247" y="615"/>
                </a:lnTo>
                <a:lnTo>
                  <a:pt x="16241" y="592"/>
                </a:lnTo>
                <a:lnTo>
                  <a:pt x="16236" y="566"/>
                </a:lnTo>
                <a:lnTo>
                  <a:pt x="16234" y="552"/>
                </a:lnTo>
                <a:lnTo>
                  <a:pt x="16233" y="534"/>
                </a:lnTo>
                <a:lnTo>
                  <a:pt x="16230" y="504"/>
                </a:lnTo>
                <a:lnTo>
                  <a:pt x="16228" y="471"/>
                </a:lnTo>
                <a:lnTo>
                  <a:pt x="16228" y="435"/>
                </a:lnTo>
                <a:lnTo>
                  <a:pt x="16228" y="395"/>
                </a:lnTo>
                <a:lnTo>
                  <a:pt x="16221" y="389"/>
                </a:lnTo>
                <a:lnTo>
                  <a:pt x="16214" y="385"/>
                </a:lnTo>
                <a:lnTo>
                  <a:pt x="16213" y="383"/>
                </a:lnTo>
                <a:lnTo>
                  <a:pt x="16213" y="382"/>
                </a:lnTo>
                <a:lnTo>
                  <a:pt x="16213" y="379"/>
                </a:lnTo>
                <a:lnTo>
                  <a:pt x="16213" y="377"/>
                </a:lnTo>
                <a:lnTo>
                  <a:pt x="16210" y="376"/>
                </a:lnTo>
                <a:lnTo>
                  <a:pt x="16208" y="372"/>
                </a:lnTo>
                <a:lnTo>
                  <a:pt x="16207" y="362"/>
                </a:lnTo>
                <a:lnTo>
                  <a:pt x="16207" y="349"/>
                </a:lnTo>
                <a:lnTo>
                  <a:pt x="16207" y="334"/>
                </a:lnTo>
                <a:lnTo>
                  <a:pt x="16207" y="320"/>
                </a:lnTo>
                <a:lnTo>
                  <a:pt x="16208" y="308"/>
                </a:lnTo>
                <a:lnTo>
                  <a:pt x="16210" y="297"/>
                </a:lnTo>
                <a:lnTo>
                  <a:pt x="16211" y="285"/>
                </a:lnTo>
                <a:lnTo>
                  <a:pt x="16214" y="274"/>
                </a:lnTo>
                <a:lnTo>
                  <a:pt x="16215" y="258"/>
                </a:lnTo>
                <a:lnTo>
                  <a:pt x="16217" y="242"/>
                </a:lnTo>
                <a:lnTo>
                  <a:pt x="16221" y="207"/>
                </a:lnTo>
                <a:lnTo>
                  <a:pt x="16228" y="177"/>
                </a:lnTo>
                <a:lnTo>
                  <a:pt x="16236" y="148"/>
                </a:lnTo>
                <a:lnTo>
                  <a:pt x="16241" y="125"/>
                </a:lnTo>
                <a:lnTo>
                  <a:pt x="16244" y="110"/>
                </a:lnTo>
                <a:lnTo>
                  <a:pt x="16246" y="97"/>
                </a:lnTo>
                <a:lnTo>
                  <a:pt x="16250" y="87"/>
                </a:lnTo>
                <a:lnTo>
                  <a:pt x="16254" y="79"/>
                </a:lnTo>
                <a:lnTo>
                  <a:pt x="16247" y="79"/>
                </a:lnTo>
                <a:lnTo>
                  <a:pt x="16240" y="79"/>
                </a:lnTo>
                <a:lnTo>
                  <a:pt x="16237" y="82"/>
                </a:lnTo>
                <a:lnTo>
                  <a:pt x="16236" y="85"/>
                </a:lnTo>
                <a:lnTo>
                  <a:pt x="16230" y="87"/>
                </a:lnTo>
                <a:lnTo>
                  <a:pt x="16224" y="87"/>
                </a:lnTo>
                <a:lnTo>
                  <a:pt x="16213" y="82"/>
                </a:lnTo>
                <a:lnTo>
                  <a:pt x="16205" y="84"/>
                </a:lnTo>
                <a:lnTo>
                  <a:pt x="16207" y="92"/>
                </a:lnTo>
                <a:lnTo>
                  <a:pt x="16208" y="97"/>
                </a:lnTo>
                <a:lnTo>
                  <a:pt x="16204" y="97"/>
                </a:lnTo>
                <a:lnTo>
                  <a:pt x="16200" y="95"/>
                </a:lnTo>
                <a:lnTo>
                  <a:pt x="16198" y="91"/>
                </a:lnTo>
                <a:lnTo>
                  <a:pt x="16195" y="88"/>
                </a:lnTo>
                <a:lnTo>
                  <a:pt x="16184" y="87"/>
                </a:lnTo>
                <a:lnTo>
                  <a:pt x="16175" y="89"/>
                </a:lnTo>
                <a:lnTo>
                  <a:pt x="16174" y="85"/>
                </a:lnTo>
                <a:lnTo>
                  <a:pt x="16175" y="76"/>
                </a:lnTo>
                <a:lnTo>
                  <a:pt x="16175" y="71"/>
                </a:lnTo>
                <a:lnTo>
                  <a:pt x="16174" y="65"/>
                </a:lnTo>
                <a:lnTo>
                  <a:pt x="16174" y="65"/>
                </a:lnTo>
                <a:lnTo>
                  <a:pt x="16172" y="65"/>
                </a:lnTo>
                <a:lnTo>
                  <a:pt x="16168" y="69"/>
                </a:lnTo>
                <a:lnTo>
                  <a:pt x="16165" y="74"/>
                </a:lnTo>
                <a:lnTo>
                  <a:pt x="16159" y="75"/>
                </a:lnTo>
                <a:lnTo>
                  <a:pt x="16151" y="76"/>
                </a:lnTo>
                <a:lnTo>
                  <a:pt x="16142" y="76"/>
                </a:lnTo>
                <a:lnTo>
                  <a:pt x="16136" y="74"/>
                </a:lnTo>
                <a:lnTo>
                  <a:pt x="16133" y="74"/>
                </a:lnTo>
                <a:lnTo>
                  <a:pt x="16133" y="72"/>
                </a:lnTo>
                <a:lnTo>
                  <a:pt x="16133" y="71"/>
                </a:lnTo>
                <a:lnTo>
                  <a:pt x="16133" y="69"/>
                </a:lnTo>
                <a:lnTo>
                  <a:pt x="16133" y="66"/>
                </a:lnTo>
                <a:lnTo>
                  <a:pt x="16135" y="62"/>
                </a:lnTo>
                <a:lnTo>
                  <a:pt x="16136" y="56"/>
                </a:lnTo>
                <a:lnTo>
                  <a:pt x="16136" y="51"/>
                </a:lnTo>
                <a:lnTo>
                  <a:pt x="16135" y="48"/>
                </a:lnTo>
                <a:lnTo>
                  <a:pt x="16133" y="46"/>
                </a:lnTo>
                <a:lnTo>
                  <a:pt x="16125" y="45"/>
                </a:lnTo>
                <a:lnTo>
                  <a:pt x="16119" y="43"/>
                </a:lnTo>
                <a:lnTo>
                  <a:pt x="16117" y="40"/>
                </a:lnTo>
                <a:lnTo>
                  <a:pt x="16116" y="38"/>
                </a:lnTo>
                <a:lnTo>
                  <a:pt x="16116" y="36"/>
                </a:lnTo>
                <a:lnTo>
                  <a:pt x="16116" y="33"/>
                </a:lnTo>
                <a:lnTo>
                  <a:pt x="16120" y="29"/>
                </a:lnTo>
                <a:lnTo>
                  <a:pt x="16122" y="23"/>
                </a:lnTo>
                <a:lnTo>
                  <a:pt x="16122" y="17"/>
                </a:lnTo>
                <a:lnTo>
                  <a:pt x="16120" y="13"/>
                </a:lnTo>
                <a:lnTo>
                  <a:pt x="16116" y="10"/>
                </a:lnTo>
                <a:lnTo>
                  <a:pt x="16112" y="7"/>
                </a:lnTo>
                <a:lnTo>
                  <a:pt x="16107" y="4"/>
                </a:lnTo>
                <a:lnTo>
                  <a:pt x="16103" y="0"/>
                </a:lnTo>
                <a:lnTo>
                  <a:pt x="16097" y="2"/>
                </a:lnTo>
                <a:lnTo>
                  <a:pt x="16092" y="3"/>
                </a:lnTo>
                <a:lnTo>
                  <a:pt x="16089" y="7"/>
                </a:lnTo>
                <a:lnTo>
                  <a:pt x="16084" y="12"/>
                </a:lnTo>
                <a:lnTo>
                  <a:pt x="16080" y="19"/>
                </a:lnTo>
                <a:lnTo>
                  <a:pt x="16077" y="25"/>
                </a:lnTo>
                <a:lnTo>
                  <a:pt x="16073" y="30"/>
                </a:lnTo>
                <a:lnTo>
                  <a:pt x="16067" y="35"/>
                </a:lnTo>
                <a:lnTo>
                  <a:pt x="16061" y="39"/>
                </a:lnTo>
                <a:lnTo>
                  <a:pt x="16056" y="40"/>
                </a:lnTo>
                <a:lnTo>
                  <a:pt x="16050" y="42"/>
                </a:lnTo>
                <a:lnTo>
                  <a:pt x="16047" y="43"/>
                </a:lnTo>
                <a:lnTo>
                  <a:pt x="16045" y="52"/>
                </a:lnTo>
                <a:lnTo>
                  <a:pt x="16043" y="59"/>
                </a:lnTo>
                <a:lnTo>
                  <a:pt x="16037" y="66"/>
                </a:lnTo>
                <a:lnTo>
                  <a:pt x="16030" y="71"/>
                </a:lnTo>
                <a:lnTo>
                  <a:pt x="16028" y="72"/>
                </a:lnTo>
                <a:lnTo>
                  <a:pt x="16027" y="75"/>
                </a:lnTo>
                <a:lnTo>
                  <a:pt x="16025" y="76"/>
                </a:lnTo>
                <a:lnTo>
                  <a:pt x="16024" y="78"/>
                </a:lnTo>
                <a:lnTo>
                  <a:pt x="16018" y="75"/>
                </a:lnTo>
                <a:lnTo>
                  <a:pt x="16011" y="74"/>
                </a:lnTo>
                <a:lnTo>
                  <a:pt x="16005" y="72"/>
                </a:lnTo>
                <a:lnTo>
                  <a:pt x="15999" y="74"/>
                </a:lnTo>
                <a:lnTo>
                  <a:pt x="15995" y="78"/>
                </a:lnTo>
                <a:lnTo>
                  <a:pt x="15991" y="81"/>
                </a:lnTo>
                <a:lnTo>
                  <a:pt x="15986" y="82"/>
                </a:lnTo>
                <a:lnTo>
                  <a:pt x="15985" y="85"/>
                </a:lnTo>
                <a:lnTo>
                  <a:pt x="15985" y="89"/>
                </a:lnTo>
                <a:lnTo>
                  <a:pt x="15984" y="92"/>
                </a:lnTo>
                <a:lnTo>
                  <a:pt x="15969" y="92"/>
                </a:lnTo>
                <a:lnTo>
                  <a:pt x="15956" y="92"/>
                </a:lnTo>
                <a:lnTo>
                  <a:pt x="15942" y="92"/>
                </a:lnTo>
                <a:lnTo>
                  <a:pt x="15927" y="91"/>
                </a:lnTo>
                <a:lnTo>
                  <a:pt x="15889" y="91"/>
                </a:lnTo>
                <a:lnTo>
                  <a:pt x="15850" y="89"/>
                </a:lnTo>
                <a:lnTo>
                  <a:pt x="15808" y="88"/>
                </a:lnTo>
                <a:lnTo>
                  <a:pt x="15768" y="88"/>
                </a:lnTo>
                <a:lnTo>
                  <a:pt x="15720" y="85"/>
                </a:lnTo>
                <a:lnTo>
                  <a:pt x="15671" y="84"/>
                </a:lnTo>
                <a:lnTo>
                  <a:pt x="15624" y="82"/>
                </a:lnTo>
                <a:lnTo>
                  <a:pt x="15575" y="81"/>
                </a:lnTo>
                <a:lnTo>
                  <a:pt x="15524" y="79"/>
                </a:lnTo>
                <a:lnTo>
                  <a:pt x="15475" y="78"/>
                </a:lnTo>
                <a:lnTo>
                  <a:pt x="15426" y="78"/>
                </a:lnTo>
                <a:lnTo>
                  <a:pt x="15379" y="76"/>
                </a:lnTo>
                <a:lnTo>
                  <a:pt x="15338" y="75"/>
                </a:lnTo>
                <a:lnTo>
                  <a:pt x="15300" y="74"/>
                </a:lnTo>
                <a:lnTo>
                  <a:pt x="15261" y="74"/>
                </a:lnTo>
                <a:lnTo>
                  <a:pt x="15223" y="72"/>
                </a:lnTo>
                <a:lnTo>
                  <a:pt x="15194" y="72"/>
                </a:lnTo>
                <a:lnTo>
                  <a:pt x="15166" y="71"/>
                </a:lnTo>
                <a:lnTo>
                  <a:pt x="15138" y="71"/>
                </a:lnTo>
                <a:lnTo>
                  <a:pt x="15111" y="71"/>
                </a:lnTo>
                <a:lnTo>
                  <a:pt x="15115" y="75"/>
                </a:lnTo>
                <a:lnTo>
                  <a:pt x="15128" y="85"/>
                </a:lnTo>
                <a:lnTo>
                  <a:pt x="15141" y="95"/>
                </a:lnTo>
                <a:lnTo>
                  <a:pt x="15145" y="99"/>
                </a:lnTo>
                <a:lnTo>
                  <a:pt x="15135" y="104"/>
                </a:lnTo>
                <a:lnTo>
                  <a:pt x="15124" y="108"/>
                </a:lnTo>
                <a:lnTo>
                  <a:pt x="15122" y="110"/>
                </a:lnTo>
                <a:lnTo>
                  <a:pt x="15121" y="108"/>
                </a:lnTo>
                <a:lnTo>
                  <a:pt x="15120" y="105"/>
                </a:lnTo>
                <a:lnTo>
                  <a:pt x="15118" y="104"/>
                </a:lnTo>
                <a:lnTo>
                  <a:pt x="15115" y="102"/>
                </a:lnTo>
                <a:lnTo>
                  <a:pt x="15112" y="101"/>
                </a:lnTo>
                <a:lnTo>
                  <a:pt x="15112" y="95"/>
                </a:lnTo>
                <a:lnTo>
                  <a:pt x="15112" y="88"/>
                </a:lnTo>
                <a:lnTo>
                  <a:pt x="15112" y="82"/>
                </a:lnTo>
                <a:lnTo>
                  <a:pt x="15111" y="79"/>
                </a:lnTo>
                <a:lnTo>
                  <a:pt x="15097" y="84"/>
                </a:lnTo>
                <a:lnTo>
                  <a:pt x="15085" y="91"/>
                </a:lnTo>
                <a:lnTo>
                  <a:pt x="15078" y="94"/>
                </a:lnTo>
                <a:lnTo>
                  <a:pt x="15071" y="97"/>
                </a:lnTo>
                <a:lnTo>
                  <a:pt x="15063" y="97"/>
                </a:lnTo>
                <a:lnTo>
                  <a:pt x="15056" y="97"/>
                </a:lnTo>
                <a:lnTo>
                  <a:pt x="15055" y="101"/>
                </a:lnTo>
                <a:lnTo>
                  <a:pt x="15053" y="107"/>
                </a:lnTo>
                <a:lnTo>
                  <a:pt x="15053" y="111"/>
                </a:lnTo>
                <a:lnTo>
                  <a:pt x="15053" y="115"/>
                </a:lnTo>
                <a:lnTo>
                  <a:pt x="15052" y="118"/>
                </a:lnTo>
                <a:lnTo>
                  <a:pt x="15050" y="121"/>
                </a:lnTo>
                <a:lnTo>
                  <a:pt x="15050" y="123"/>
                </a:lnTo>
                <a:lnTo>
                  <a:pt x="15050" y="125"/>
                </a:lnTo>
                <a:lnTo>
                  <a:pt x="15049" y="128"/>
                </a:lnTo>
                <a:lnTo>
                  <a:pt x="15048" y="130"/>
                </a:lnTo>
                <a:lnTo>
                  <a:pt x="15040" y="131"/>
                </a:lnTo>
                <a:lnTo>
                  <a:pt x="15035" y="133"/>
                </a:lnTo>
                <a:lnTo>
                  <a:pt x="15033" y="134"/>
                </a:lnTo>
                <a:lnTo>
                  <a:pt x="15032" y="134"/>
                </a:lnTo>
                <a:lnTo>
                  <a:pt x="15033" y="137"/>
                </a:lnTo>
                <a:lnTo>
                  <a:pt x="15033" y="138"/>
                </a:lnTo>
                <a:lnTo>
                  <a:pt x="15036" y="141"/>
                </a:lnTo>
                <a:lnTo>
                  <a:pt x="15039" y="144"/>
                </a:lnTo>
                <a:lnTo>
                  <a:pt x="15039" y="144"/>
                </a:lnTo>
                <a:lnTo>
                  <a:pt x="15039" y="144"/>
                </a:lnTo>
                <a:lnTo>
                  <a:pt x="15036" y="147"/>
                </a:lnTo>
                <a:lnTo>
                  <a:pt x="15032" y="148"/>
                </a:lnTo>
                <a:lnTo>
                  <a:pt x="15027" y="148"/>
                </a:lnTo>
                <a:lnTo>
                  <a:pt x="15023" y="147"/>
                </a:lnTo>
                <a:lnTo>
                  <a:pt x="15017" y="154"/>
                </a:lnTo>
                <a:lnTo>
                  <a:pt x="15010" y="161"/>
                </a:lnTo>
                <a:lnTo>
                  <a:pt x="15004" y="163"/>
                </a:lnTo>
                <a:lnTo>
                  <a:pt x="14999" y="164"/>
                </a:lnTo>
                <a:lnTo>
                  <a:pt x="14997" y="167"/>
                </a:lnTo>
                <a:lnTo>
                  <a:pt x="14996" y="170"/>
                </a:lnTo>
                <a:lnTo>
                  <a:pt x="14990" y="167"/>
                </a:lnTo>
                <a:lnTo>
                  <a:pt x="14986" y="167"/>
                </a:lnTo>
                <a:lnTo>
                  <a:pt x="14981" y="167"/>
                </a:lnTo>
                <a:lnTo>
                  <a:pt x="14978" y="169"/>
                </a:lnTo>
                <a:lnTo>
                  <a:pt x="14974" y="176"/>
                </a:lnTo>
                <a:lnTo>
                  <a:pt x="14968" y="182"/>
                </a:lnTo>
                <a:lnTo>
                  <a:pt x="14964" y="182"/>
                </a:lnTo>
                <a:lnTo>
                  <a:pt x="14963" y="180"/>
                </a:lnTo>
                <a:lnTo>
                  <a:pt x="14960" y="179"/>
                </a:lnTo>
                <a:lnTo>
                  <a:pt x="14957" y="177"/>
                </a:lnTo>
                <a:lnTo>
                  <a:pt x="14953" y="177"/>
                </a:lnTo>
                <a:lnTo>
                  <a:pt x="14948" y="179"/>
                </a:lnTo>
                <a:lnTo>
                  <a:pt x="14944" y="179"/>
                </a:lnTo>
                <a:lnTo>
                  <a:pt x="14941" y="179"/>
                </a:lnTo>
                <a:lnTo>
                  <a:pt x="14934" y="180"/>
                </a:lnTo>
                <a:lnTo>
                  <a:pt x="14924" y="177"/>
                </a:lnTo>
                <a:lnTo>
                  <a:pt x="14914" y="171"/>
                </a:lnTo>
                <a:lnTo>
                  <a:pt x="14908" y="166"/>
                </a:lnTo>
                <a:lnTo>
                  <a:pt x="14909" y="163"/>
                </a:lnTo>
                <a:lnTo>
                  <a:pt x="14912" y="160"/>
                </a:lnTo>
                <a:lnTo>
                  <a:pt x="14912" y="157"/>
                </a:lnTo>
                <a:lnTo>
                  <a:pt x="14911" y="157"/>
                </a:lnTo>
                <a:lnTo>
                  <a:pt x="14906" y="154"/>
                </a:lnTo>
                <a:lnTo>
                  <a:pt x="14901" y="146"/>
                </a:lnTo>
                <a:lnTo>
                  <a:pt x="14898" y="143"/>
                </a:lnTo>
                <a:lnTo>
                  <a:pt x="14896" y="143"/>
                </a:lnTo>
                <a:lnTo>
                  <a:pt x="14893" y="143"/>
                </a:lnTo>
                <a:lnTo>
                  <a:pt x="14889" y="143"/>
                </a:lnTo>
                <a:lnTo>
                  <a:pt x="14885" y="144"/>
                </a:lnTo>
                <a:lnTo>
                  <a:pt x="14882" y="146"/>
                </a:lnTo>
                <a:lnTo>
                  <a:pt x="14881" y="146"/>
                </a:lnTo>
                <a:lnTo>
                  <a:pt x="14879" y="144"/>
                </a:lnTo>
                <a:lnTo>
                  <a:pt x="14878" y="154"/>
                </a:lnTo>
                <a:lnTo>
                  <a:pt x="14879" y="144"/>
                </a:lnTo>
                <a:lnTo>
                  <a:pt x="14875" y="144"/>
                </a:lnTo>
                <a:lnTo>
                  <a:pt x="14873" y="144"/>
                </a:lnTo>
                <a:lnTo>
                  <a:pt x="14870" y="146"/>
                </a:lnTo>
                <a:lnTo>
                  <a:pt x="14868" y="146"/>
                </a:lnTo>
                <a:lnTo>
                  <a:pt x="14866" y="144"/>
                </a:lnTo>
                <a:lnTo>
                  <a:pt x="14863" y="143"/>
                </a:lnTo>
                <a:lnTo>
                  <a:pt x="14860" y="144"/>
                </a:lnTo>
                <a:lnTo>
                  <a:pt x="14856" y="146"/>
                </a:lnTo>
                <a:lnTo>
                  <a:pt x="14856" y="147"/>
                </a:lnTo>
                <a:lnTo>
                  <a:pt x="14856" y="150"/>
                </a:lnTo>
                <a:lnTo>
                  <a:pt x="14856" y="151"/>
                </a:lnTo>
                <a:lnTo>
                  <a:pt x="14856" y="154"/>
                </a:lnTo>
                <a:lnTo>
                  <a:pt x="14857" y="157"/>
                </a:lnTo>
                <a:lnTo>
                  <a:pt x="14857" y="159"/>
                </a:lnTo>
                <a:lnTo>
                  <a:pt x="14857" y="161"/>
                </a:lnTo>
                <a:lnTo>
                  <a:pt x="14856" y="164"/>
                </a:lnTo>
                <a:lnTo>
                  <a:pt x="14856" y="164"/>
                </a:lnTo>
                <a:lnTo>
                  <a:pt x="14856" y="166"/>
                </a:lnTo>
                <a:lnTo>
                  <a:pt x="14856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3" y="166"/>
                </a:lnTo>
                <a:lnTo>
                  <a:pt x="14853" y="167"/>
                </a:lnTo>
                <a:lnTo>
                  <a:pt x="14853" y="170"/>
                </a:lnTo>
                <a:lnTo>
                  <a:pt x="14852" y="171"/>
                </a:lnTo>
                <a:lnTo>
                  <a:pt x="14850" y="180"/>
                </a:lnTo>
                <a:lnTo>
                  <a:pt x="14847" y="189"/>
                </a:lnTo>
                <a:lnTo>
                  <a:pt x="14845" y="192"/>
                </a:lnTo>
                <a:lnTo>
                  <a:pt x="14842" y="193"/>
                </a:lnTo>
                <a:lnTo>
                  <a:pt x="14840" y="195"/>
                </a:lnTo>
                <a:lnTo>
                  <a:pt x="14837" y="195"/>
                </a:lnTo>
                <a:lnTo>
                  <a:pt x="14833" y="190"/>
                </a:lnTo>
                <a:lnTo>
                  <a:pt x="14829" y="187"/>
                </a:lnTo>
                <a:lnTo>
                  <a:pt x="14829" y="190"/>
                </a:lnTo>
                <a:lnTo>
                  <a:pt x="14827" y="195"/>
                </a:lnTo>
                <a:lnTo>
                  <a:pt x="14823" y="196"/>
                </a:lnTo>
                <a:lnTo>
                  <a:pt x="14816" y="195"/>
                </a:lnTo>
                <a:lnTo>
                  <a:pt x="14809" y="192"/>
                </a:lnTo>
                <a:lnTo>
                  <a:pt x="14804" y="189"/>
                </a:lnTo>
                <a:lnTo>
                  <a:pt x="14803" y="184"/>
                </a:lnTo>
                <a:lnTo>
                  <a:pt x="14803" y="180"/>
                </a:lnTo>
                <a:lnTo>
                  <a:pt x="14800" y="177"/>
                </a:lnTo>
                <a:lnTo>
                  <a:pt x="14798" y="176"/>
                </a:lnTo>
                <a:lnTo>
                  <a:pt x="14793" y="174"/>
                </a:lnTo>
                <a:lnTo>
                  <a:pt x="14788" y="171"/>
                </a:lnTo>
                <a:lnTo>
                  <a:pt x="14787" y="170"/>
                </a:lnTo>
                <a:lnTo>
                  <a:pt x="14784" y="169"/>
                </a:lnTo>
                <a:lnTo>
                  <a:pt x="14781" y="166"/>
                </a:lnTo>
                <a:lnTo>
                  <a:pt x="14778" y="161"/>
                </a:lnTo>
                <a:lnTo>
                  <a:pt x="14777" y="156"/>
                </a:lnTo>
                <a:lnTo>
                  <a:pt x="14775" y="153"/>
                </a:lnTo>
                <a:lnTo>
                  <a:pt x="14775" y="148"/>
                </a:lnTo>
                <a:lnTo>
                  <a:pt x="14775" y="146"/>
                </a:lnTo>
                <a:lnTo>
                  <a:pt x="14777" y="143"/>
                </a:lnTo>
                <a:lnTo>
                  <a:pt x="14780" y="140"/>
                </a:lnTo>
                <a:lnTo>
                  <a:pt x="14780" y="134"/>
                </a:lnTo>
                <a:lnTo>
                  <a:pt x="14778" y="131"/>
                </a:lnTo>
                <a:lnTo>
                  <a:pt x="14778" y="130"/>
                </a:lnTo>
                <a:lnTo>
                  <a:pt x="14777" y="127"/>
                </a:lnTo>
                <a:lnTo>
                  <a:pt x="14773" y="124"/>
                </a:lnTo>
                <a:lnTo>
                  <a:pt x="14768" y="124"/>
                </a:lnTo>
                <a:lnTo>
                  <a:pt x="14762" y="133"/>
                </a:lnTo>
                <a:lnTo>
                  <a:pt x="14755" y="143"/>
                </a:lnTo>
                <a:lnTo>
                  <a:pt x="14754" y="146"/>
                </a:lnTo>
                <a:lnTo>
                  <a:pt x="14752" y="147"/>
                </a:lnTo>
                <a:lnTo>
                  <a:pt x="14749" y="147"/>
                </a:lnTo>
                <a:lnTo>
                  <a:pt x="14747" y="147"/>
                </a:lnTo>
                <a:lnTo>
                  <a:pt x="14747" y="148"/>
                </a:lnTo>
                <a:lnTo>
                  <a:pt x="14747" y="150"/>
                </a:lnTo>
                <a:lnTo>
                  <a:pt x="14741" y="147"/>
                </a:lnTo>
                <a:lnTo>
                  <a:pt x="14734" y="143"/>
                </a:lnTo>
                <a:lnTo>
                  <a:pt x="14731" y="143"/>
                </a:lnTo>
                <a:lnTo>
                  <a:pt x="14729" y="143"/>
                </a:lnTo>
                <a:lnTo>
                  <a:pt x="14726" y="143"/>
                </a:lnTo>
                <a:lnTo>
                  <a:pt x="14724" y="143"/>
                </a:lnTo>
                <a:lnTo>
                  <a:pt x="14721" y="143"/>
                </a:lnTo>
                <a:lnTo>
                  <a:pt x="14716" y="143"/>
                </a:lnTo>
                <a:lnTo>
                  <a:pt x="14711" y="140"/>
                </a:lnTo>
                <a:lnTo>
                  <a:pt x="14708" y="138"/>
                </a:lnTo>
                <a:lnTo>
                  <a:pt x="14708" y="143"/>
                </a:lnTo>
                <a:lnTo>
                  <a:pt x="14709" y="150"/>
                </a:lnTo>
                <a:lnTo>
                  <a:pt x="14709" y="151"/>
                </a:lnTo>
                <a:lnTo>
                  <a:pt x="14708" y="154"/>
                </a:lnTo>
                <a:lnTo>
                  <a:pt x="14706" y="156"/>
                </a:lnTo>
                <a:lnTo>
                  <a:pt x="14705" y="157"/>
                </a:lnTo>
                <a:lnTo>
                  <a:pt x="14702" y="160"/>
                </a:lnTo>
                <a:lnTo>
                  <a:pt x="14699" y="161"/>
                </a:lnTo>
                <a:lnTo>
                  <a:pt x="14693" y="160"/>
                </a:lnTo>
                <a:lnTo>
                  <a:pt x="14689" y="159"/>
                </a:lnTo>
                <a:lnTo>
                  <a:pt x="14686" y="160"/>
                </a:lnTo>
                <a:lnTo>
                  <a:pt x="14683" y="161"/>
                </a:lnTo>
                <a:lnTo>
                  <a:pt x="14679" y="160"/>
                </a:lnTo>
                <a:lnTo>
                  <a:pt x="14676" y="157"/>
                </a:lnTo>
                <a:lnTo>
                  <a:pt x="14673" y="154"/>
                </a:lnTo>
                <a:lnTo>
                  <a:pt x="14670" y="151"/>
                </a:lnTo>
                <a:lnTo>
                  <a:pt x="14670" y="148"/>
                </a:lnTo>
                <a:lnTo>
                  <a:pt x="14670" y="147"/>
                </a:lnTo>
                <a:lnTo>
                  <a:pt x="14670" y="144"/>
                </a:lnTo>
                <a:lnTo>
                  <a:pt x="14670" y="141"/>
                </a:lnTo>
                <a:lnTo>
                  <a:pt x="14667" y="141"/>
                </a:lnTo>
                <a:lnTo>
                  <a:pt x="14663" y="140"/>
                </a:lnTo>
                <a:lnTo>
                  <a:pt x="14663" y="134"/>
                </a:lnTo>
                <a:lnTo>
                  <a:pt x="14662" y="128"/>
                </a:lnTo>
                <a:lnTo>
                  <a:pt x="14662" y="125"/>
                </a:lnTo>
                <a:lnTo>
                  <a:pt x="14659" y="124"/>
                </a:lnTo>
                <a:lnTo>
                  <a:pt x="14657" y="127"/>
                </a:lnTo>
                <a:lnTo>
                  <a:pt x="14656" y="130"/>
                </a:lnTo>
                <a:lnTo>
                  <a:pt x="14653" y="134"/>
                </a:lnTo>
                <a:lnTo>
                  <a:pt x="14650" y="137"/>
                </a:lnTo>
                <a:lnTo>
                  <a:pt x="14646" y="140"/>
                </a:lnTo>
                <a:lnTo>
                  <a:pt x="14643" y="141"/>
                </a:lnTo>
                <a:lnTo>
                  <a:pt x="14637" y="141"/>
                </a:lnTo>
                <a:lnTo>
                  <a:pt x="14633" y="140"/>
                </a:lnTo>
                <a:lnTo>
                  <a:pt x="14631" y="138"/>
                </a:lnTo>
                <a:lnTo>
                  <a:pt x="14631" y="135"/>
                </a:lnTo>
                <a:lnTo>
                  <a:pt x="14624" y="135"/>
                </a:lnTo>
                <a:lnTo>
                  <a:pt x="14620" y="134"/>
                </a:lnTo>
                <a:lnTo>
                  <a:pt x="14618" y="124"/>
                </a:lnTo>
                <a:lnTo>
                  <a:pt x="14616" y="117"/>
                </a:lnTo>
                <a:lnTo>
                  <a:pt x="14610" y="115"/>
                </a:lnTo>
                <a:lnTo>
                  <a:pt x="14605" y="114"/>
                </a:lnTo>
                <a:lnTo>
                  <a:pt x="14601" y="114"/>
                </a:lnTo>
                <a:lnTo>
                  <a:pt x="14595" y="115"/>
                </a:lnTo>
                <a:lnTo>
                  <a:pt x="14593" y="118"/>
                </a:lnTo>
                <a:lnTo>
                  <a:pt x="14591" y="121"/>
                </a:lnTo>
                <a:lnTo>
                  <a:pt x="14590" y="120"/>
                </a:lnTo>
                <a:lnTo>
                  <a:pt x="14588" y="118"/>
                </a:lnTo>
                <a:lnTo>
                  <a:pt x="14585" y="120"/>
                </a:lnTo>
                <a:lnTo>
                  <a:pt x="14582" y="123"/>
                </a:lnTo>
                <a:lnTo>
                  <a:pt x="14580" y="125"/>
                </a:lnTo>
                <a:lnTo>
                  <a:pt x="14578" y="128"/>
                </a:lnTo>
                <a:lnTo>
                  <a:pt x="14581" y="130"/>
                </a:lnTo>
                <a:lnTo>
                  <a:pt x="14584" y="131"/>
                </a:lnTo>
                <a:lnTo>
                  <a:pt x="14588" y="134"/>
                </a:lnTo>
                <a:lnTo>
                  <a:pt x="14590" y="137"/>
                </a:lnTo>
                <a:lnTo>
                  <a:pt x="14588" y="138"/>
                </a:lnTo>
                <a:lnTo>
                  <a:pt x="14587" y="140"/>
                </a:lnTo>
                <a:lnTo>
                  <a:pt x="14585" y="144"/>
                </a:lnTo>
                <a:lnTo>
                  <a:pt x="14582" y="148"/>
                </a:lnTo>
                <a:lnTo>
                  <a:pt x="14578" y="151"/>
                </a:lnTo>
                <a:lnTo>
                  <a:pt x="14575" y="156"/>
                </a:lnTo>
                <a:lnTo>
                  <a:pt x="14572" y="156"/>
                </a:lnTo>
                <a:lnTo>
                  <a:pt x="14569" y="157"/>
                </a:lnTo>
                <a:lnTo>
                  <a:pt x="14565" y="157"/>
                </a:lnTo>
                <a:lnTo>
                  <a:pt x="14562" y="159"/>
                </a:lnTo>
                <a:lnTo>
                  <a:pt x="14562" y="161"/>
                </a:lnTo>
                <a:lnTo>
                  <a:pt x="14564" y="164"/>
                </a:lnTo>
                <a:lnTo>
                  <a:pt x="14562" y="170"/>
                </a:lnTo>
                <a:lnTo>
                  <a:pt x="14559" y="176"/>
                </a:lnTo>
                <a:lnTo>
                  <a:pt x="14557" y="177"/>
                </a:lnTo>
                <a:lnTo>
                  <a:pt x="14555" y="177"/>
                </a:lnTo>
                <a:lnTo>
                  <a:pt x="14552" y="179"/>
                </a:lnTo>
                <a:lnTo>
                  <a:pt x="14551" y="177"/>
                </a:lnTo>
                <a:lnTo>
                  <a:pt x="14546" y="173"/>
                </a:lnTo>
                <a:lnTo>
                  <a:pt x="14545" y="167"/>
                </a:lnTo>
                <a:lnTo>
                  <a:pt x="14545" y="164"/>
                </a:lnTo>
                <a:lnTo>
                  <a:pt x="14544" y="163"/>
                </a:lnTo>
                <a:lnTo>
                  <a:pt x="14538" y="160"/>
                </a:lnTo>
                <a:lnTo>
                  <a:pt x="14533" y="160"/>
                </a:lnTo>
                <a:lnTo>
                  <a:pt x="14535" y="163"/>
                </a:lnTo>
                <a:lnTo>
                  <a:pt x="14536" y="166"/>
                </a:lnTo>
                <a:lnTo>
                  <a:pt x="14532" y="170"/>
                </a:lnTo>
                <a:lnTo>
                  <a:pt x="14529" y="171"/>
                </a:lnTo>
                <a:lnTo>
                  <a:pt x="14529" y="169"/>
                </a:lnTo>
                <a:lnTo>
                  <a:pt x="14529" y="166"/>
                </a:lnTo>
                <a:lnTo>
                  <a:pt x="14528" y="166"/>
                </a:lnTo>
                <a:lnTo>
                  <a:pt x="14523" y="166"/>
                </a:lnTo>
                <a:lnTo>
                  <a:pt x="14523" y="167"/>
                </a:lnTo>
                <a:lnTo>
                  <a:pt x="14522" y="169"/>
                </a:lnTo>
                <a:lnTo>
                  <a:pt x="14522" y="164"/>
                </a:lnTo>
                <a:lnTo>
                  <a:pt x="14522" y="161"/>
                </a:lnTo>
                <a:lnTo>
                  <a:pt x="14521" y="160"/>
                </a:lnTo>
                <a:lnTo>
                  <a:pt x="14519" y="159"/>
                </a:lnTo>
                <a:lnTo>
                  <a:pt x="14518" y="159"/>
                </a:lnTo>
                <a:lnTo>
                  <a:pt x="14516" y="159"/>
                </a:lnTo>
                <a:lnTo>
                  <a:pt x="14513" y="157"/>
                </a:lnTo>
                <a:lnTo>
                  <a:pt x="14512" y="157"/>
                </a:lnTo>
                <a:lnTo>
                  <a:pt x="14506" y="156"/>
                </a:lnTo>
                <a:lnTo>
                  <a:pt x="14502" y="156"/>
                </a:lnTo>
                <a:lnTo>
                  <a:pt x="14499" y="156"/>
                </a:lnTo>
                <a:lnTo>
                  <a:pt x="14497" y="154"/>
                </a:lnTo>
                <a:lnTo>
                  <a:pt x="14496" y="156"/>
                </a:lnTo>
                <a:lnTo>
                  <a:pt x="14495" y="156"/>
                </a:lnTo>
                <a:lnTo>
                  <a:pt x="14495" y="153"/>
                </a:lnTo>
                <a:lnTo>
                  <a:pt x="14495" y="150"/>
                </a:lnTo>
                <a:lnTo>
                  <a:pt x="14493" y="148"/>
                </a:lnTo>
                <a:lnTo>
                  <a:pt x="14493" y="147"/>
                </a:lnTo>
                <a:lnTo>
                  <a:pt x="14489" y="147"/>
                </a:lnTo>
                <a:lnTo>
                  <a:pt x="14485" y="148"/>
                </a:lnTo>
                <a:lnTo>
                  <a:pt x="14483" y="148"/>
                </a:lnTo>
                <a:lnTo>
                  <a:pt x="14482" y="147"/>
                </a:lnTo>
                <a:lnTo>
                  <a:pt x="14483" y="144"/>
                </a:lnTo>
                <a:lnTo>
                  <a:pt x="14483" y="140"/>
                </a:lnTo>
                <a:lnTo>
                  <a:pt x="14479" y="137"/>
                </a:lnTo>
                <a:lnTo>
                  <a:pt x="14476" y="135"/>
                </a:lnTo>
                <a:lnTo>
                  <a:pt x="14473" y="135"/>
                </a:lnTo>
                <a:lnTo>
                  <a:pt x="14472" y="135"/>
                </a:lnTo>
                <a:lnTo>
                  <a:pt x="14472" y="133"/>
                </a:lnTo>
                <a:lnTo>
                  <a:pt x="14472" y="130"/>
                </a:lnTo>
                <a:lnTo>
                  <a:pt x="14470" y="128"/>
                </a:lnTo>
                <a:lnTo>
                  <a:pt x="14469" y="125"/>
                </a:lnTo>
                <a:lnTo>
                  <a:pt x="14467" y="127"/>
                </a:lnTo>
                <a:lnTo>
                  <a:pt x="14464" y="127"/>
                </a:lnTo>
                <a:lnTo>
                  <a:pt x="14463" y="125"/>
                </a:lnTo>
                <a:lnTo>
                  <a:pt x="14461" y="124"/>
                </a:lnTo>
                <a:lnTo>
                  <a:pt x="14459" y="124"/>
                </a:lnTo>
                <a:lnTo>
                  <a:pt x="14459" y="125"/>
                </a:lnTo>
                <a:lnTo>
                  <a:pt x="14459" y="128"/>
                </a:lnTo>
                <a:lnTo>
                  <a:pt x="14460" y="130"/>
                </a:lnTo>
                <a:lnTo>
                  <a:pt x="14459" y="130"/>
                </a:lnTo>
                <a:lnTo>
                  <a:pt x="14456" y="130"/>
                </a:lnTo>
                <a:lnTo>
                  <a:pt x="14454" y="128"/>
                </a:lnTo>
                <a:lnTo>
                  <a:pt x="14453" y="125"/>
                </a:lnTo>
                <a:lnTo>
                  <a:pt x="14450" y="125"/>
                </a:lnTo>
                <a:lnTo>
                  <a:pt x="14449" y="127"/>
                </a:lnTo>
                <a:lnTo>
                  <a:pt x="14446" y="127"/>
                </a:lnTo>
                <a:lnTo>
                  <a:pt x="14444" y="125"/>
                </a:lnTo>
                <a:lnTo>
                  <a:pt x="14443" y="131"/>
                </a:lnTo>
                <a:lnTo>
                  <a:pt x="14441" y="134"/>
                </a:lnTo>
                <a:lnTo>
                  <a:pt x="14438" y="134"/>
                </a:lnTo>
                <a:lnTo>
                  <a:pt x="14437" y="134"/>
                </a:lnTo>
                <a:lnTo>
                  <a:pt x="14436" y="134"/>
                </a:lnTo>
                <a:lnTo>
                  <a:pt x="14434" y="135"/>
                </a:lnTo>
                <a:lnTo>
                  <a:pt x="14434" y="137"/>
                </a:lnTo>
                <a:lnTo>
                  <a:pt x="14433" y="138"/>
                </a:lnTo>
                <a:lnTo>
                  <a:pt x="14431" y="140"/>
                </a:lnTo>
                <a:lnTo>
                  <a:pt x="14430" y="140"/>
                </a:lnTo>
                <a:lnTo>
                  <a:pt x="14433" y="143"/>
                </a:lnTo>
                <a:lnTo>
                  <a:pt x="14436" y="144"/>
                </a:lnTo>
                <a:lnTo>
                  <a:pt x="14434" y="147"/>
                </a:lnTo>
                <a:lnTo>
                  <a:pt x="14433" y="148"/>
                </a:lnTo>
                <a:lnTo>
                  <a:pt x="14431" y="148"/>
                </a:lnTo>
                <a:lnTo>
                  <a:pt x="14428" y="148"/>
                </a:lnTo>
                <a:lnTo>
                  <a:pt x="14425" y="151"/>
                </a:lnTo>
                <a:lnTo>
                  <a:pt x="14424" y="154"/>
                </a:lnTo>
                <a:lnTo>
                  <a:pt x="14421" y="153"/>
                </a:lnTo>
                <a:lnTo>
                  <a:pt x="14417" y="150"/>
                </a:lnTo>
                <a:lnTo>
                  <a:pt x="14414" y="151"/>
                </a:lnTo>
                <a:lnTo>
                  <a:pt x="14413" y="154"/>
                </a:lnTo>
                <a:lnTo>
                  <a:pt x="14411" y="151"/>
                </a:lnTo>
                <a:lnTo>
                  <a:pt x="14408" y="150"/>
                </a:lnTo>
                <a:lnTo>
                  <a:pt x="14405" y="153"/>
                </a:lnTo>
                <a:lnTo>
                  <a:pt x="14402" y="154"/>
                </a:lnTo>
                <a:lnTo>
                  <a:pt x="14397" y="154"/>
                </a:lnTo>
                <a:lnTo>
                  <a:pt x="14391" y="154"/>
                </a:lnTo>
                <a:lnTo>
                  <a:pt x="14392" y="157"/>
                </a:lnTo>
                <a:lnTo>
                  <a:pt x="14392" y="160"/>
                </a:lnTo>
                <a:lnTo>
                  <a:pt x="14391" y="163"/>
                </a:lnTo>
                <a:lnTo>
                  <a:pt x="14389" y="166"/>
                </a:lnTo>
                <a:lnTo>
                  <a:pt x="14391" y="167"/>
                </a:lnTo>
                <a:lnTo>
                  <a:pt x="14391" y="169"/>
                </a:lnTo>
                <a:lnTo>
                  <a:pt x="14388" y="170"/>
                </a:lnTo>
                <a:lnTo>
                  <a:pt x="14384" y="171"/>
                </a:lnTo>
                <a:lnTo>
                  <a:pt x="14379" y="174"/>
                </a:lnTo>
                <a:lnTo>
                  <a:pt x="14377" y="176"/>
                </a:lnTo>
                <a:lnTo>
                  <a:pt x="14375" y="176"/>
                </a:lnTo>
                <a:lnTo>
                  <a:pt x="14372" y="174"/>
                </a:lnTo>
                <a:lnTo>
                  <a:pt x="14366" y="177"/>
                </a:lnTo>
                <a:lnTo>
                  <a:pt x="14361" y="180"/>
                </a:lnTo>
                <a:lnTo>
                  <a:pt x="14361" y="179"/>
                </a:lnTo>
                <a:lnTo>
                  <a:pt x="14359" y="177"/>
                </a:lnTo>
                <a:lnTo>
                  <a:pt x="14358" y="179"/>
                </a:lnTo>
                <a:lnTo>
                  <a:pt x="14356" y="180"/>
                </a:lnTo>
                <a:lnTo>
                  <a:pt x="14352" y="180"/>
                </a:lnTo>
                <a:lnTo>
                  <a:pt x="14346" y="180"/>
                </a:lnTo>
                <a:lnTo>
                  <a:pt x="14342" y="183"/>
                </a:lnTo>
                <a:lnTo>
                  <a:pt x="14339" y="186"/>
                </a:lnTo>
                <a:lnTo>
                  <a:pt x="14341" y="192"/>
                </a:lnTo>
                <a:lnTo>
                  <a:pt x="14342" y="196"/>
                </a:lnTo>
                <a:lnTo>
                  <a:pt x="14338" y="199"/>
                </a:lnTo>
                <a:lnTo>
                  <a:pt x="14332" y="200"/>
                </a:lnTo>
                <a:lnTo>
                  <a:pt x="14332" y="205"/>
                </a:lnTo>
                <a:lnTo>
                  <a:pt x="14330" y="207"/>
                </a:lnTo>
                <a:lnTo>
                  <a:pt x="14329" y="207"/>
                </a:lnTo>
                <a:lnTo>
                  <a:pt x="14328" y="207"/>
                </a:lnTo>
                <a:lnTo>
                  <a:pt x="14325" y="207"/>
                </a:lnTo>
                <a:lnTo>
                  <a:pt x="14320" y="206"/>
                </a:lnTo>
                <a:lnTo>
                  <a:pt x="14319" y="206"/>
                </a:lnTo>
                <a:lnTo>
                  <a:pt x="14316" y="207"/>
                </a:lnTo>
                <a:lnTo>
                  <a:pt x="14313" y="206"/>
                </a:lnTo>
                <a:lnTo>
                  <a:pt x="14312" y="206"/>
                </a:lnTo>
                <a:lnTo>
                  <a:pt x="14310" y="206"/>
                </a:lnTo>
                <a:lnTo>
                  <a:pt x="14309" y="207"/>
                </a:lnTo>
                <a:lnTo>
                  <a:pt x="14305" y="209"/>
                </a:lnTo>
                <a:lnTo>
                  <a:pt x="14300" y="209"/>
                </a:lnTo>
                <a:lnTo>
                  <a:pt x="14297" y="215"/>
                </a:lnTo>
                <a:lnTo>
                  <a:pt x="14296" y="219"/>
                </a:lnTo>
                <a:lnTo>
                  <a:pt x="14292" y="219"/>
                </a:lnTo>
                <a:lnTo>
                  <a:pt x="14289" y="220"/>
                </a:lnTo>
                <a:lnTo>
                  <a:pt x="14287" y="220"/>
                </a:lnTo>
                <a:lnTo>
                  <a:pt x="14286" y="222"/>
                </a:lnTo>
                <a:lnTo>
                  <a:pt x="14286" y="223"/>
                </a:lnTo>
                <a:lnTo>
                  <a:pt x="14287" y="225"/>
                </a:lnTo>
                <a:lnTo>
                  <a:pt x="14287" y="226"/>
                </a:lnTo>
                <a:lnTo>
                  <a:pt x="14286" y="226"/>
                </a:lnTo>
                <a:lnTo>
                  <a:pt x="14284" y="228"/>
                </a:lnTo>
                <a:lnTo>
                  <a:pt x="14281" y="228"/>
                </a:lnTo>
                <a:lnTo>
                  <a:pt x="14277" y="223"/>
                </a:lnTo>
                <a:lnTo>
                  <a:pt x="14271" y="220"/>
                </a:lnTo>
                <a:lnTo>
                  <a:pt x="14270" y="222"/>
                </a:lnTo>
                <a:lnTo>
                  <a:pt x="14270" y="222"/>
                </a:lnTo>
                <a:lnTo>
                  <a:pt x="14267" y="225"/>
                </a:lnTo>
                <a:lnTo>
                  <a:pt x="14266" y="228"/>
                </a:lnTo>
                <a:lnTo>
                  <a:pt x="14258" y="228"/>
                </a:lnTo>
                <a:lnTo>
                  <a:pt x="14253" y="226"/>
                </a:lnTo>
                <a:lnTo>
                  <a:pt x="14251" y="228"/>
                </a:lnTo>
                <a:lnTo>
                  <a:pt x="14248" y="228"/>
                </a:lnTo>
                <a:lnTo>
                  <a:pt x="14250" y="229"/>
                </a:lnTo>
                <a:lnTo>
                  <a:pt x="14251" y="231"/>
                </a:lnTo>
                <a:lnTo>
                  <a:pt x="14248" y="233"/>
                </a:lnTo>
                <a:lnTo>
                  <a:pt x="14245" y="236"/>
                </a:lnTo>
                <a:lnTo>
                  <a:pt x="14244" y="239"/>
                </a:lnTo>
                <a:lnTo>
                  <a:pt x="14243" y="242"/>
                </a:lnTo>
                <a:lnTo>
                  <a:pt x="14244" y="243"/>
                </a:lnTo>
                <a:lnTo>
                  <a:pt x="14244" y="245"/>
                </a:lnTo>
                <a:lnTo>
                  <a:pt x="14247" y="246"/>
                </a:lnTo>
                <a:lnTo>
                  <a:pt x="14250" y="248"/>
                </a:lnTo>
                <a:lnTo>
                  <a:pt x="14248" y="249"/>
                </a:lnTo>
                <a:lnTo>
                  <a:pt x="14248" y="251"/>
                </a:lnTo>
                <a:lnTo>
                  <a:pt x="14247" y="251"/>
                </a:lnTo>
                <a:lnTo>
                  <a:pt x="14245" y="251"/>
                </a:lnTo>
                <a:lnTo>
                  <a:pt x="14244" y="254"/>
                </a:lnTo>
                <a:lnTo>
                  <a:pt x="14243" y="258"/>
                </a:lnTo>
                <a:lnTo>
                  <a:pt x="14238" y="259"/>
                </a:lnTo>
                <a:lnTo>
                  <a:pt x="14234" y="261"/>
                </a:lnTo>
                <a:lnTo>
                  <a:pt x="14233" y="265"/>
                </a:lnTo>
                <a:lnTo>
                  <a:pt x="14233" y="269"/>
                </a:lnTo>
                <a:lnTo>
                  <a:pt x="14231" y="268"/>
                </a:lnTo>
                <a:lnTo>
                  <a:pt x="14230" y="267"/>
                </a:lnTo>
                <a:lnTo>
                  <a:pt x="14228" y="268"/>
                </a:lnTo>
                <a:lnTo>
                  <a:pt x="14227" y="269"/>
                </a:lnTo>
                <a:lnTo>
                  <a:pt x="14225" y="271"/>
                </a:lnTo>
                <a:lnTo>
                  <a:pt x="14225" y="274"/>
                </a:lnTo>
                <a:lnTo>
                  <a:pt x="14220" y="278"/>
                </a:lnTo>
                <a:lnTo>
                  <a:pt x="14214" y="282"/>
                </a:lnTo>
                <a:lnTo>
                  <a:pt x="14209" y="282"/>
                </a:lnTo>
                <a:lnTo>
                  <a:pt x="14204" y="284"/>
                </a:lnTo>
                <a:lnTo>
                  <a:pt x="14202" y="284"/>
                </a:lnTo>
                <a:lnTo>
                  <a:pt x="14201" y="282"/>
                </a:lnTo>
                <a:lnTo>
                  <a:pt x="14201" y="285"/>
                </a:lnTo>
                <a:lnTo>
                  <a:pt x="14201" y="287"/>
                </a:lnTo>
                <a:lnTo>
                  <a:pt x="14197" y="291"/>
                </a:lnTo>
                <a:lnTo>
                  <a:pt x="14194" y="295"/>
                </a:lnTo>
                <a:lnTo>
                  <a:pt x="14195" y="297"/>
                </a:lnTo>
                <a:lnTo>
                  <a:pt x="14197" y="298"/>
                </a:lnTo>
                <a:lnTo>
                  <a:pt x="14198" y="301"/>
                </a:lnTo>
                <a:lnTo>
                  <a:pt x="14199" y="304"/>
                </a:lnTo>
                <a:lnTo>
                  <a:pt x="14198" y="305"/>
                </a:lnTo>
                <a:lnTo>
                  <a:pt x="14195" y="308"/>
                </a:lnTo>
                <a:lnTo>
                  <a:pt x="14194" y="311"/>
                </a:lnTo>
                <a:lnTo>
                  <a:pt x="14192" y="313"/>
                </a:lnTo>
                <a:lnTo>
                  <a:pt x="14195" y="314"/>
                </a:lnTo>
                <a:lnTo>
                  <a:pt x="14198" y="315"/>
                </a:lnTo>
                <a:lnTo>
                  <a:pt x="14195" y="318"/>
                </a:lnTo>
                <a:lnTo>
                  <a:pt x="14192" y="320"/>
                </a:lnTo>
                <a:lnTo>
                  <a:pt x="14195" y="321"/>
                </a:lnTo>
                <a:lnTo>
                  <a:pt x="14198" y="323"/>
                </a:lnTo>
                <a:lnTo>
                  <a:pt x="14198" y="328"/>
                </a:lnTo>
                <a:lnTo>
                  <a:pt x="14197" y="333"/>
                </a:lnTo>
                <a:lnTo>
                  <a:pt x="14195" y="337"/>
                </a:lnTo>
                <a:lnTo>
                  <a:pt x="14192" y="340"/>
                </a:lnTo>
                <a:lnTo>
                  <a:pt x="14191" y="340"/>
                </a:lnTo>
                <a:lnTo>
                  <a:pt x="14188" y="340"/>
                </a:lnTo>
                <a:lnTo>
                  <a:pt x="14186" y="339"/>
                </a:lnTo>
                <a:lnTo>
                  <a:pt x="14184" y="337"/>
                </a:lnTo>
                <a:lnTo>
                  <a:pt x="14184" y="340"/>
                </a:lnTo>
                <a:lnTo>
                  <a:pt x="14184" y="341"/>
                </a:lnTo>
                <a:lnTo>
                  <a:pt x="14186" y="343"/>
                </a:lnTo>
                <a:lnTo>
                  <a:pt x="14189" y="344"/>
                </a:lnTo>
                <a:lnTo>
                  <a:pt x="14188" y="347"/>
                </a:lnTo>
                <a:lnTo>
                  <a:pt x="14186" y="351"/>
                </a:lnTo>
                <a:lnTo>
                  <a:pt x="14182" y="356"/>
                </a:lnTo>
                <a:lnTo>
                  <a:pt x="14178" y="357"/>
                </a:lnTo>
                <a:lnTo>
                  <a:pt x="14179" y="354"/>
                </a:lnTo>
                <a:lnTo>
                  <a:pt x="14179" y="350"/>
                </a:lnTo>
                <a:lnTo>
                  <a:pt x="14178" y="353"/>
                </a:lnTo>
                <a:lnTo>
                  <a:pt x="14175" y="356"/>
                </a:lnTo>
                <a:lnTo>
                  <a:pt x="14173" y="356"/>
                </a:lnTo>
                <a:lnTo>
                  <a:pt x="14172" y="356"/>
                </a:lnTo>
                <a:lnTo>
                  <a:pt x="14169" y="354"/>
                </a:lnTo>
                <a:lnTo>
                  <a:pt x="14166" y="351"/>
                </a:lnTo>
                <a:lnTo>
                  <a:pt x="14161" y="350"/>
                </a:lnTo>
                <a:lnTo>
                  <a:pt x="14155" y="349"/>
                </a:lnTo>
                <a:lnTo>
                  <a:pt x="14153" y="353"/>
                </a:lnTo>
                <a:lnTo>
                  <a:pt x="14153" y="356"/>
                </a:lnTo>
                <a:lnTo>
                  <a:pt x="14153" y="357"/>
                </a:lnTo>
                <a:lnTo>
                  <a:pt x="14156" y="359"/>
                </a:lnTo>
                <a:lnTo>
                  <a:pt x="14159" y="359"/>
                </a:lnTo>
                <a:lnTo>
                  <a:pt x="14159" y="357"/>
                </a:lnTo>
                <a:lnTo>
                  <a:pt x="14159" y="360"/>
                </a:lnTo>
                <a:lnTo>
                  <a:pt x="14159" y="362"/>
                </a:lnTo>
                <a:lnTo>
                  <a:pt x="14158" y="366"/>
                </a:lnTo>
                <a:lnTo>
                  <a:pt x="14155" y="369"/>
                </a:lnTo>
                <a:lnTo>
                  <a:pt x="14153" y="373"/>
                </a:lnTo>
                <a:lnTo>
                  <a:pt x="14152" y="379"/>
                </a:lnTo>
                <a:lnTo>
                  <a:pt x="14150" y="379"/>
                </a:lnTo>
                <a:lnTo>
                  <a:pt x="14150" y="380"/>
                </a:lnTo>
                <a:lnTo>
                  <a:pt x="14150" y="380"/>
                </a:lnTo>
                <a:lnTo>
                  <a:pt x="14150" y="382"/>
                </a:lnTo>
                <a:lnTo>
                  <a:pt x="14150" y="383"/>
                </a:lnTo>
                <a:lnTo>
                  <a:pt x="14149" y="385"/>
                </a:lnTo>
                <a:lnTo>
                  <a:pt x="14152" y="385"/>
                </a:lnTo>
                <a:lnTo>
                  <a:pt x="14155" y="385"/>
                </a:lnTo>
                <a:lnTo>
                  <a:pt x="14155" y="386"/>
                </a:lnTo>
                <a:lnTo>
                  <a:pt x="14156" y="387"/>
                </a:lnTo>
                <a:lnTo>
                  <a:pt x="14155" y="390"/>
                </a:lnTo>
                <a:lnTo>
                  <a:pt x="14155" y="393"/>
                </a:lnTo>
                <a:lnTo>
                  <a:pt x="14153" y="393"/>
                </a:lnTo>
                <a:lnTo>
                  <a:pt x="14153" y="395"/>
                </a:lnTo>
                <a:lnTo>
                  <a:pt x="14149" y="395"/>
                </a:lnTo>
                <a:lnTo>
                  <a:pt x="14143" y="395"/>
                </a:lnTo>
                <a:lnTo>
                  <a:pt x="14142" y="392"/>
                </a:lnTo>
                <a:lnTo>
                  <a:pt x="14142" y="390"/>
                </a:lnTo>
                <a:lnTo>
                  <a:pt x="14143" y="389"/>
                </a:lnTo>
                <a:lnTo>
                  <a:pt x="14145" y="389"/>
                </a:lnTo>
                <a:lnTo>
                  <a:pt x="14143" y="387"/>
                </a:lnTo>
                <a:lnTo>
                  <a:pt x="14142" y="386"/>
                </a:lnTo>
                <a:lnTo>
                  <a:pt x="14140" y="387"/>
                </a:lnTo>
                <a:lnTo>
                  <a:pt x="14137" y="387"/>
                </a:lnTo>
                <a:lnTo>
                  <a:pt x="14135" y="387"/>
                </a:lnTo>
                <a:lnTo>
                  <a:pt x="14132" y="387"/>
                </a:lnTo>
                <a:lnTo>
                  <a:pt x="14130" y="389"/>
                </a:lnTo>
                <a:lnTo>
                  <a:pt x="14130" y="390"/>
                </a:lnTo>
                <a:lnTo>
                  <a:pt x="14129" y="392"/>
                </a:lnTo>
                <a:lnTo>
                  <a:pt x="14126" y="393"/>
                </a:lnTo>
                <a:lnTo>
                  <a:pt x="14129" y="393"/>
                </a:lnTo>
                <a:lnTo>
                  <a:pt x="14130" y="395"/>
                </a:lnTo>
                <a:lnTo>
                  <a:pt x="14130" y="396"/>
                </a:lnTo>
                <a:lnTo>
                  <a:pt x="14130" y="396"/>
                </a:lnTo>
                <a:lnTo>
                  <a:pt x="14127" y="398"/>
                </a:lnTo>
                <a:lnTo>
                  <a:pt x="14125" y="399"/>
                </a:lnTo>
                <a:lnTo>
                  <a:pt x="14123" y="399"/>
                </a:lnTo>
                <a:lnTo>
                  <a:pt x="14122" y="400"/>
                </a:lnTo>
                <a:lnTo>
                  <a:pt x="14120" y="398"/>
                </a:lnTo>
                <a:lnTo>
                  <a:pt x="14117" y="393"/>
                </a:lnTo>
                <a:lnTo>
                  <a:pt x="14117" y="393"/>
                </a:lnTo>
                <a:lnTo>
                  <a:pt x="14116" y="393"/>
                </a:lnTo>
                <a:lnTo>
                  <a:pt x="14114" y="392"/>
                </a:lnTo>
                <a:lnTo>
                  <a:pt x="14113" y="389"/>
                </a:lnTo>
                <a:lnTo>
                  <a:pt x="14112" y="389"/>
                </a:lnTo>
                <a:lnTo>
                  <a:pt x="14109" y="389"/>
                </a:lnTo>
                <a:lnTo>
                  <a:pt x="14107" y="390"/>
                </a:lnTo>
                <a:lnTo>
                  <a:pt x="14106" y="392"/>
                </a:lnTo>
                <a:lnTo>
                  <a:pt x="14104" y="392"/>
                </a:lnTo>
                <a:lnTo>
                  <a:pt x="14103" y="390"/>
                </a:lnTo>
                <a:lnTo>
                  <a:pt x="14103" y="389"/>
                </a:lnTo>
                <a:lnTo>
                  <a:pt x="14101" y="386"/>
                </a:lnTo>
                <a:lnTo>
                  <a:pt x="14096" y="386"/>
                </a:lnTo>
                <a:lnTo>
                  <a:pt x="14091" y="387"/>
                </a:lnTo>
                <a:lnTo>
                  <a:pt x="14090" y="390"/>
                </a:lnTo>
                <a:lnTo>
                  <a:pt x="14089" y="393"/>
                </a:lnTo>
                <a:lnTo>
                  <a:pt x="14084" y="395"/>
                </a:lnTo>
                <a:lnTo>
                  <a:pt x="14080" y="398"/>
                </a:lnTo>
                <a:lnTo>
                  <a:pt x="14080" y="402"/>
                </a:lnTo>
                <a:lnTo>
                  <a:pt x="14078" y="406"/>
                </a:lnTo>
                <a:lnTo>
                  <a:pt x="14077" y="405"/>
                </a:lnTo>
                <a:lnTo>
                  <a:pt x="14076" y="402"/>
                </a:lnTo>
                <a:lnTo>
                  <a:pt x="14074" y="403"/>
                </a:lnTo>
                <a:lnTo>
                  <a:pt x="14073" y="405"/>
                </a:lnTo>
                <a:lnTo>
                  <a:pt x="14071" y="402"/>
                </a:lnTo>
                <a:lnTo>
                  <a:pt x="14070" y="400"/>
                </a:lnTo>
                <a:lnTo>
                  <a:pt x="14070" y="403"/>
                </a:lnTo>
                <a:lnTo>
                  <a:pt x="14068" y="405"/>
                </a:lnTo>
                <a:lnTo>
                  <a:pt x="14067" y="408"/>
                </a:lnTo>
                <a:lnTo>
                  <a:pt x="14065" y="409"/>
                </a:lnTo>
                <a:lnTo>
                  <a:pt x="14065" y="409"/>
                </a:lnTo>
                <a:lnTo>
                  <a:pt x="14064" y="409"/>
                </a:lnTo>
                <a:lnTo>
                  <a:pt x="14063" y="412"/>
                </a:lnTo>
                <a:lnTo>
                  <a:pt x="14061" y="413"/>
                </a:lnTo>
                <a:lnTo>
                  <a:pt x="14064" y="416"/>
                </a:lnTo>
                <a:lnTo>
                  <a:pt x="14067" y="419"/>
                </a:lnTo>
                <a:lnTo>
                  <a:pt x="14065" y="422"/>
                </a:lnTo>
                <a:lnTo>
                  <a:pt x="14064" y="426"/>
                </a:lnTo>
                <a:lnTo>
                  <a:pt x="14063" y="428"/>
                </a:lnTo>
                <a:lnTo>
                  <a:pt x="14063" y="429"/>
                </a:lnTo>
                <a:lnTo>
                  <a:pt x="14067" y="429"/>
                </a:lnTo>
                <a:lnTo>
                  <a:pt x="14068" y="429"/>
                </a:lnTo>
                <a:lnTo>
                  <a:pt x="14070" y="431"/>
                </a:lnTo>
                <a:lnTo>
                  <a:pt x="14071" y="431"/>
                </a:lnTo>
                <a:lnTo>
                  <a:pt x="14070" y="432"/>
                </a:lnTo>
                <a:lnTo>
                  <a:pt x="14070" y="434"/>
                </a:lnTo>
                <a:lnTo>
                  <a:pt x="14068" y="434"/>
                </a:lnTo>
                <a:lnTo>
                  <a:pt x="14065" y="435"/>
                </a:lnTo>
                <a:lnTo>
                  <a:pt x="14067" y="436"/>
                </a:lnTo>
                <a:lnTo>
                  <a:pt x="14067" y="438"/>
                </a:lnTo>
                <a:lnTo>
                  <a:pt x="14068" y="439"/>
                </a:lnTo>
                <a:lnTo>
                  <a:pt x="14068" y="442"/>
                </a:lnTo>
                <a:lnTo>
                  <a:pt x="14067" y="442"/>
                </a:lnTo>
                <a:lnTo>
                  <a:pt x="14067" y="442"/>
                </a:lnTo>
                <a:lnTo>
                  <a:pt x="14065" y="447"/>
                </a:lnTo>
                <a:lnTo>
                  <a:pt x="14065" y="451"/>
                </a:lnTo>
                <a:lnTo>
                  <a:pt x="14067" y="454"/>
                </a:lnTo>
                <a:lnTo>
                  <a:pt x="14070" y="454"/>
                </a:lnTo>
                <a:lnTo>
                  <a:pt x="14071" y="454"/>
                </a:lnTo>
                <a:lnTo>
                  <a:pt x="14070" y="452"/>
                </a:lnTo>
                <a:lnTo>
                  <a:pt x="14071" y="449"/>
                </a:lnTo>
                <a:lnTo>
                  <a:pt x="14070" y="449"/>
                </a:lnTo>
                <a:lnTo>
                  <a:pt x="14071" y="448"/>
                </a:lnTo>
                <a:lnTo>
                  <a:pt x="14073" y="448"/>
                </a:lnTo>
                <a:lnTo>
                  <a:pt x="14074" y="451"/>
                </a:lnTo>
                <a:lnTo>
                  <a:pt x="14074" y="454"/>
                </a:lnTo>
                <a:lnTo>
                  <a:pt x="14076" y="455"/>
                </a:lnTo>
                <a:lnTo>
                  <a:pt x="14077" y="455"/>
                </a:lnTo>
                <a:lnTo>
                  <a:pt x="14080" y="459"/>
                </a:lnTo>
                <a:lnTo>
                  <a:pt x="14081" y="464"/>
                </a:lnTo>
                <a:lnTo>
                  <a:pt x="14081" y="465"/>
                </a:lnTo>
                <a:lnTo>
                  <a:pt x="14081" y="467"/>
                </a:lnTo>
                <a:lnTo>
                  <a:pt x="14080" y="467"/>
                </a:lnTo>
                <a:lnTo>
                  <a:pt x="14078" y="467"/>
                </a:lnTo>
                <a:lnTo>
                  <a:pt x="14077" y="468"/>
                </a:lnTo>
                <a:lnTo>
                  <a:pt x="14074" y="470"/>
                </a:lnTo>
                <a:lnTo>
                  <a:pt x="14073" y="468"/>
                </a:lnTo>
                <a:lnTo>
                  <a:pt x="14070" y="467"/>
                </a:lnTo>
                <a:lnTo>
                  <a:pt x="14070" y="468"/>
                </a:lnTo>
                <a:lnTo>
                  <a:pt x="14071" y="470"/>
                </a:lnTo>
                <a:lnTo>
                  <a:pt x="14068" y="467"/>
                </a:lnTo>
                <a:lnTo>
                  <a:pt x="14067" y="462"/>
                </a:lnTo>
                <a:lnTo>
                  <a:pt x="14065" y="464"/>
                </a:lnTo>
                <a:lnTo>
                  <a:pt x="14063" y="467"/>
                </a:lnTo>
                <a:lnTo>
                  <a:pt x="14057" y="468"/>
                </a:lnTo>
                <a:lnTo>
                  <a:pt x="14053" y="470"/>
                </a:lnTo>
                <a:lnTo>
                  <a:pt x="14053" y="472"/>
                </a:lnTo>
                <a:lnTo>
                  <a:pt x="14053" y="474"/>
                </a:lnTo>
                <a:lnTo>
                  <a:pt x="14050" y="471"/>
                </a:lnTo>
                <a:lnTo>
                  <a:pt x="14047" y="471"/>
                </a:lnTo>
                <a:lnTo>
                  <a:pt x="14050" y="475"/>
                </a:lnTo>
                <a:lnTo>
                  <a:pt x="14053" y="480"/>
                </a:lnTo>
                <a:lnTo>
                  <a:pt x="14050" y="484"/>
                </a:lnTo>
                <a:lnTo>
                  <a:pt x="14050" y="487"/>
                </a:lnTo>
                <a:lnTo>
                  <a:pt x="14053" y="488"/>
                </a:lnTo>
                <a:lnTo>
                  <a:pt x="14055" y="490"/>
                </a:lnTo>
                <a:lnTo>
                  <a:pt x="14053" y="491"/>
                </a:lnTo>
                <a:lnTo>
                  <a:pt x="14051" y="491"/>
                </a:lnTo>
                <a:lnTo>
                  <a:pt x="14050" y="494"/>
                </a:lnTo>
                <a:lnTo>
                  <a:pt x="14048" y="495"/>
                </a:lnTo>
                <a:lnTo>
                  <a:pt x="14047" y="495"/>
                </a:lnTo>
                <a:lnTo>
                  <a:pt x="14044" y="494"/>
                </a:lnTo>
                <a:lnTo>
                  <a:pt x="14042" y="497"/>
                </a:lnTo>
                <a:lnTo>
                  <a:pt x="14042" y="500"/>
                </a:lnTo>
                <a:lnTo>
                  <a:pt x="14041" y="501"/>
                </a:lnTo>
                <a:lnTo>
                  <a:pt x="14038" y="501"/>
                </a:lnTo>
                <a:lnTo>
                  <a:pt x="14037" y="495"/>
                </a:lnTo>
                <a:lnTo>
                  <a:pt x="14035" y="491"/>
                </a:lnTo>
                <a:lnTo>
                  <a:pt x="14034" y="493"/>
                </a:lnTo>
                <a:lnTo>
                  <a:pt x="14032" y="494"/>
                </a:lnTo>
                <a:lnTo>
                  <a:pt x="14031" y="494"/>
                </a:lnTo>
                <a:lnTo>
                  <a:pt x="14028" y="493"/>
                </a:lnTo>
                <a:lnTo>
                  <a:pt x="14025" y="493"/>
                </a:lnTo>
                <a:lnTo>
                  <a:pt x="14022" y="494"/>
                </a:lnTo>
                <a:lnTo>
                  <a:pt x="14021" y="495"/>
                </a:lnTo>
                <a:lnTo>
                  <a:pt x="14019" y="497"/>
                </a:lnTo>
                <a:lnTo>
                  <a:pt x="14017" y="494"/>
                </a:lnTo>
                <a:lnTo>
                  <a:pt x="14014" y="493"/>
                </a:lnTo>
                <a:lnTo>
                  <a:pt x="14015" y="490"/>
                </a:lnTo>
                <a:lnTo>
                  <a:pt x="14015" y="488"/>
                </a:lnTo>
                <a:lnTo>
                  <a:pt x="14011" y="490"/>
                </a:lnTo>
                <a:lnTo>
                  <a:pt x="14006" y="491"/>
                </a:lnTo>
                <a:lnTo>
                  <a:pt x="14004" y="490"/>
                </a:lnTo>
                <a:lnTo>
                  <a:pt x="14002" y="488"/>
                </a:lnTo>
                <a:lnTo>
                  <a:pt x="13999" y="490"/>
                </a:lnTo>
                <a:lnTo>
                  <a:pt x="13996" y="490"/>
                </a:lnTo>
                <a:lnTo>
                  <a:pt x="13991" y="491"/>
                </a:lnTo>
                <a:lnTo>
                  <a:pt x="13986" y="493"/>
                </a:lnTo>
                <a:lnTo>
                  <a:pt x="13983" y="493"/>
                </a:lnTo>
                <a:lnTo>
                  <a:pt x="13979" y="493"/>
                </a:lnTo>
                <a:lnTo>
                  <a:pt x="13976" y="497"/>
                </a:lnTo>
                <a:lnTo>
                  <a:pt x="13973" y="501"/>
                </a:lnTo>
                <a:lnTo>
                  <a:pt x="13970" y="504"/>
                </a:lnTo>
                <a:lnTo>
                  <a:pt x="13966" y="506"/>
                </a:lnTo>
                <a:lnTo>
                  <a:pt x="13966" y="507"/>
                </a:lnTo>
                <a:lnTo>
                  <a:pt x="13968" y="507"/>
                </a:lnTo>
                <a:lnTo>
                  <a:pt x="13968" y="510"/>
                </a:lnTo>
                <a:lnTo>
                  <a:pt x="13966" y="511"/>
                </a:lnTo>
                <a:lnTo>
                  <a:pt x="13963" y="511"/>
                </a:lnTo>
                <a:lnTo>
                  <a:pt x="13960" y="510"/>
                </a:lnTo>
                <a:lnTo>
                  <a:pt x="13953" y="516"/>
                </a:lnTo>
                <a:lnTo>
                  <a:pt x="13946" y="520"/>
                </a:lnTo>
                <a:lnTo>
                  <a:pt x="13943" y="530"/>
                </a:lnTo>
                <a:lnTo>
                  <a:pt x="13940" y="540"/>
                </a:lnTo>
                <a:lnTo>
                  <a:pt x="13934" y="542"/>
                </a:lnTo>
                <a:lnTo>
                  <a:pt x="13929" y="542"/>
                </a:lnTo>
                <a:lnTo>
                  <a:pt x="13926" y="546"/>
                </a:lnTo>
                <a:lnTo>
                  <a:pt x="13921" y="552"/>
                </a:lnTo>
                <a:lnTo>
                  <a:pt x="13913" y="550"/>
                </a:lnTo>
                <a:lnTo>
                  <a:pt x="13906" y="547"/>
                </a:lnTo>
                <a:lnTo>
                  <a:pt x="13900" y="553"/>
                </a:lnTo>
                <a:lnTo>
                  <a:pt x="13893" y="557"/>
                </a:lnTo>
                <a:lnTo>
                  <a:pt x="13891" y="560"/>
                </a:lnTo>
                <a:lnTo>
                  <a:pt x="13888" y="563"/>
                </a:lnTo>
                <a:lnTo>
                  <a:pt x="13883" y="565"/>
                </a:lnTo>
                <a:lnTo>
                  <a:pt x="13877" y="566"/>
                </a:lnTo>
                <a:lnTo>
                  <a:pt x="13864" y="580"/>
                </a:lnTo>
                <a:lnTo>
                  <a:pt x="13851" y="593"/>
                </a:lnTo>
                <a:lnTo>
                  <a:pt x="13838" y="606"/>
                </a:lnTo>
                <a:lnTo>
                  <a:pt x="13826" y="619"/>
                </a:lnTo>
                <a:lnTo>
                  <a:pt x="13829" y="628"/>
                </a:lnTo>
                <a:lnTo>
                  <a:pt x="13832" y="635"/>
                </a:lnTo>
                <a:lnTo>
                  <a:pt x="13828" y="635"/>
                </a:lnTo>
                <a:lnTo>
                  <a:pt x="13825" y="635"/>
                </a:lnTo>
                <a:lnTo>
                  <a:pt x="13819" y="635"/>
                </a:lnTo>
                <a:lnTo>
                  <a:pt x="13815" y="634"/>
                </a:lnTo>
                <a:lnTo>
                  <a:pt x="13808" y="639"/>
                </a:lnTo>
                <a:lnTo>
                  <a:pt x="13801" y="644"/>
                </a:lnTo>
                <a:lnTo>
                  <a:pt x="13796" y="641"/>
                </a:lnTo>
                <a:lnTo>
                  <a:pt x="13793" y="639"/>
                </a:lnTo>
                <a:lnTo>
                  <a:pt x="13783" y="639"/>
                </a:lnTo>
                <a:lnTo>
                  <a:pt x="13773" y="639"/>
                </a:lnTo>
                <a:lnTo>
                  <a:pt x="13772" y="647"/>
                </a:lnTo>
                <a:lnTo>
                  <a:pt x="13770" y="652"/>
                </a:lnTo>
                <a:lnTo>
                  <a:pt x="13763" y="647"/>
                </a:lnTo>
                <a:lnTo>
                  <a:pt x="13756" y="641"/>
                </a:lnTo>
                <a:lnTo>
                  <a:pt x="13753" y="634"/>
                </a:lnTo>
                <a:lnTo>
                  <a:pt x="13750" y="628"/>
                </a:lnTo>
                <a:lnTo>
                  <a:pt x="13743" y="625"/>
                </a:lnTo>
                <a:lnTo>
                  <a:pt x="13736" y="624"/>
                </a:lnTo>
                <a:lnTo>
                  <a:pt x="13734" y="629"/>
                </a:lnTo>
                <a:lnTo>
                  <a:pt x="13731" y="634"/>
                </a:lnTo>
                <a:lnTo>
                  <a:pt x="13727" y="639"/>
                </a:lnTo>
                <a:lnTo>
                  <a:pt x="13724" y="648"/>
                </a:lnTo>
                <a:lnTo>
                  <a:pt x="13718" y="655"/>
                </a:lnTo>
                <a:lnTo>
                  <a:pt x="13711" y="661"/>
                </a:lnTo>
                <a:lnTo>
                  <a:pt x="13708" y="651"/>
                </a:lnTo>
                <a:lnTo>
                  <a:pt x="13705" y="641"/>
                </a:lnTo>
                <a:lnTo>
                  <a:pt x="13703" y="642"/>
                </a:lnTo>
                <a:lnTo>
                  <a:pt x="13698" y="641"/>
                </a:lnTo>
                <a:lnTo>
                  <a:pt x="13693" y="638"/>
                </a:lnTo>
                <a:lnTo>
                  <a:pt x="13688" y="635"/>
                </a:lnTo>
                <a:lnTo>
                  <a:pt x="13687" y="631"/>
                </a:lnTo>
                <a:lnTo>
                  <a:pt x="13685" y="629"/>
                </a:lnTo>
                <a:lnTo>
                  <a:pt x="13682" y="635"/>
                </a:lnTo>
                <a:lnTo>
                  <a:pt x="13678" y="641"/>
                </a:lnTo>
                <a:lnTo>
                  <a:pt x="13681" y="645"/>
                </a:lnTo>
                <a:lnTo>
                  <a:pt x="13682" y="654"/>
                </a:lnTo>
                <a:lnTo>
                  <a:pt x="13684" y="663"/>
                </a:lnTo>
                <a:lnTo>
                  <a:pt x="13684" y="668"/>
                </a:lnTo>
                <a:lnTo>
                  <a:pt x="13672" y="665"/>
                </a:lnTo>
                <a:lnTo>
                  <a:pt x="13662" y="663"/>
                </a:lnTo>
                <a:lnTo>
                  <a:pt x="13665" y="667"/>
                </a:lnTo>
                <a:lnTo>
                  <a:pt x="13669" y="670"/>
                </a:lnTo>
                <a:lnTo>
                  <a:pt x="13669" y="673"/>
                </a:lnTo>
                <a:lnTo>
                  <a:pt x="13668" y="673"/>
                </a:lnTo>
                <a:lnTo>
                  <a:pt x="13667" y="673"/>
                </a:lnTo>
                <a:lnTo>
                  <a:pt x="13664" y="673"/>
                </a:lnTo>
                <a:lnTo>
                  <a:pt x="13659" y="673"/>
                </a:lnTo>
                <a:lnTo>
                  <a:pt x="13657" y="673"/>
                </a:lnTo>
                <a:lnTo>
                  <a:pt x="13649" y="675"/>
                </a:lnTo>
                <a:lnTo>
                  <a:pt x="13642" y="678"/>
                </a:lnTo>
                <a:lnTo>
                  <a:pt x="13632" y="688"/>
                </a:lnTo>
                <a:lnTo>
                  <a:pt x="13622" y="694"/>
                </a:lnTo>
                <a:lnTo>
                  <a:pt x="13622" y="684"/>
                </a:lnTo>
                <a:lnTo>
                  <a:pt x="13622" y="673"/>
                </a:lnTo>
                <a:lnTo>
                  <a:pt x="13615" y="671"/>
                </a:lnTo>
                <a:lnTo>
                  <a:pt x="13608" y="668"/>
                </a:lnTo>
                <a:lnTo>
                  <a:pt x="13599" y="665"/>
                </a:lnTo>
                <a:lnTo>
                  <a:pt x="13589" y="661"/>
                </a:lnTo>
                <a:lnTo>
                  <a:pt x="13576" y="660"/>
                </a:lnTo>
                <a:lnTo>
                  <a:pt x="13563" y="661"/>
                </a:lnTo>
                <a:lnTo>
                  <a:pt x="13556" y="660"/>
                </a:lnTo>
                <a:lnTo>
                  <a:pt x="13547" y="660"/>
                </a:lnTo>
                <a:lnTo>
                  <a:pt x="13543" y="667"/>
                </a:lnTo>
                <a:lnTo>
                  <a:pt x="13538" y="673"/>
                </a:lnTo>
                <a:lnTo>
                  <a:pt x="13541" y="680"/>
                </a:lnTo>
                <a:lnTo>
                  <a:pt x="13543" y="687"/>
                </a:lnTo>
                <a:lnTo>
                  <a:pt x="13540" y="690"/>
                </a:lnTo>
                <a:lnTo>
                  <a:pt x="13537" y="693"/>
                </a:lnTo>
                <a:lnTo>
                  <a:pt x="13533" y="694"/>
                </a:lnTo>
                <a:lnTo>
                  <a:pt x="13528" y="696"/>
                </a:lnTo>
                <a:lnTo>
                  <a:pt x="13525" y="700"/>
                </a:lnTo>
                <a:lnTo>
                  <a:pt x="13523" y="704"/>
                </a:lnTo>
                <a:lnTo>
                  <a:pt x="13518" y="707"/>
                </a:lnTo>
                <a:lnTo>
                  <a:pt x="13513" y="710"/>
                </a:lnTo>
                <a:lnTo>
                  <a:pt x="13508" y="714"/>
                </a:lnTo>
                <a:lnTo>
                  <a:pt x="13505" y="720"/>
                </a:lnTo>
                <a:lnTo>
                  <a:pt x="13498" y="724"/>
                </a:lnTo>
                <a:lnTo>
                  <a:pt x="13491" y="729"/>
                </a:lnTo>
                <a:lnTo>
                  <a:pt x="13489" y="733"/>
                </a:lnTo>
                <a:lnTo>
                  <a:pt x="13489" y="737"/>
                </a:lnTo>
                <a:lnTo>
                  <a:pt x="13488" y="737"/>
                </a:lnTo>
                <a:lnTo>
                  <a:pt x="13485" y="737"/>
                </a:lnTo>
                <a:lnTo>
                  <a:pt x="13482" y="737"/>
                </a:lnTo>
                <a:lnTo>
                  <a:pt x="13481" y="735"/>
                </a:lnTo>
                <a:lnTo>
                  <a:pt x="13479" y="729"/>
                </a:lnTo>
                <a:lnTo>
                  <a:pt x="13479" y="726"/>
                </a:lnTo>
                <a:lnTo>
                  <a:pt x="13478" y="726"/>
                </a:lnTo>
                <a:lnTo>
                  <a:pt x="13478" y="722"/>
                </a:lnTo>
                <a:lnTo>
                  <a:pt x="13475" y="719"/>
                </a:lnTo>
                <a:lnTo>
                  <a:pt x="13472" y="719"/>
                </a:lnTo>
                <a:lnTo>
                  <a:pt x="13471" y="717"/>
                </a:lnTo>
                <a:lnTo>
                  <a:pt x="13468" y="717"/>
                </a:lnTo>
                <a:lnTo>
                  <a:pt x="13466" y="719"/>
                </a:lnTo>
                <a:lnTo>
                  <a:pt x="13465" y="719"/>
                </a:lnTo>
                <a:lnTo>
                  <a:pt x="13468" y="723"/>
                </a:lnTo>
                <a:lnTo>
                  <a:pt x="13471" y="727"/>
                </a:lnTo>
                <a:lnTo>
                  <a:pt x="13468" y="732"/>
                </a:lnTo>
                <a:lnTo>
                  <a:pt x="13466" y="736"/>
                </a:lnTo>
                <a:lnTo>
                  <a:pt x="13466" y="740"/>
                </a:lnTo>
                <a:lnTo>
                  <a:pt x="13465" y="743"/>
                </a:lnTo>
                <a:lnTo>
                  <a:pt x="13465" y="746"/>
                </a:lnTo>
                <a:lnTo>
                  <a:pt x="13464" y="747"/>
                </a:lnTo>
                <a:lnTo>
                  <a:pt x="13459" y="749"/>
                </a:lnTo>
                <a:lnTo>
                  <a:pt x="13455" y="750"/>
                </a:lnTo>
                <a:lnTo>
                  <a:pt x="13453" y="752"/>
                </a:lnTo>
                <a:lnTo>
                  <a:pt x="13452" y="753"/>
                </a:lnTo>
                <a:lnTo>
                  <a:pt x="13458" y="755"/>
                </a:lnTo>
                <a:lnTo>
                  <a:pt x="13462" y="756"/>
                </a:lnTo>
                <a:lnTo>
                  <a:pt x="13465" y="759"/>
                </a:lnTo>
                <a:lnTo>
                  <a:pt x="13465" y="762"/>
                </a:lnTo>
                <a:lnTo>
                  <a:pt x="13465" y="763"/>
                </a:lnTo>
                <a:lnTo>
                  <a:pt x="13464" y="765"/>
                </a:lnTo>
                <a:lnTo>
                  <a:pt x="13461" y="768"/>
                </a:lnTo>
                <a:lnTo>
                  <a:pt x="13458" y="771"/>
                </a:lnTo>
                <a:lnTo>
                  <a:pt x="13456" y="776"/>
                </a:lnTo>
                <a:lnTo>
                  <a:pt x="13455" y="781"/>
                </a:lnTo>
                <a:lnTo>
                  <a:pt x="13451" y="783"/>
                </a:lnTo>
                <a:lnTo>
                  <a:pt x="13446" y="788"/>
                </a:lnTo>
                <a:lnTo>
                  <a:pt x="13443" y="791"/>
                </a:lnTo>
                <a:lnTo>
                  <a:pt x="13443" y="794"/>
                </a:lnTo>
                <a:lnTo>
                  <a:pt x="13438" y="792"/>
                </a:lnTo>
                <a:lnTo>
                  <a:pt x="13432" y="789"/>
                </a:lnTo>
                <a:lnTo>
                  <a:pt x="13429" y="791"/>
                </a:lnTo>
                <a:lnTo>
                  <a:pt x="13425" y="794"/>
                </a:lnTo>
                <a:lnTo>
                  <a:pt x="13425" y="795"/>
                </a:lnTo>
                <a:lnTo>
                  <a:pt x="13426" y="798"/>
                </a:lnTo>
                <a:lnTo>
                  <a:pt x="13428" y="804"/>
                </a:lnTo>
                <a:lnTo>
                  <a:pt x="13430" y="808"/>
                </a:lnTo>
                <a:lnTo>
                  <a:pt x="13435" y="814"/>
                </a:lnTo>
                <a:lnTo>
                  <a:pt x="13441" y="818"/>
                </a:lnTo>
                <a:lnTo>
                  <a:pt x="13445" y="815"/>
                </a:lnTo>
                <a:lnTo>
                  <a:pt x="13449" y="814"/>
                </a:lnTo>
                <a:lnTo>
                  <a:pt x="13451" y="817"/>
                </a:lnTo>
                <a:lnTo>
                  <a:pt x="13453" y="819"/>
                </a:lnTo>
                <a:lnTo>
                  <a:pt x="13453" y="827"/>
                </a:lnTo>
                <a:lnTo>
                  <a:pt x="13452" y="831"/>
                </a:lnTo>
                <a:lnTo>
                  <a:pt x="13446" y="834"/>
                </a:lnTo>
                <a:lnTo>
                  <a:pt x="13441" y="835"/>
                </a:lnTo>
                <a:lnTo>
                  <a:pt x="13436" y="837"/>
                </a:lnTo>
                <a:lnTo>
                  <a:pt x="13433" y="838"/>
                </a:lnTo>
                <a:lnTo>
                  <a:pt x="13432" y="841"/>
                </a:lnTo>
                <a:lnTo>
                  <a:pt x="13429" y="845"/>
                </a:lnTo>
                <a:lnTo>
                  <a:pt x="13432" y="850"/>
                </a:lnTo>
                <a:lnTo>
                  <a:pt x="13433" y="853"/>
                </a:lnTo>
                <a:lnTo>
                  <a:pt x="13432" y="854"/>
                </a:lnTo>
                <a:lnTo>
                  <a:pt x="13430" y="854"/>
                </a:lnTo>
                <a:lnTo>
                  <a:pt x="13426" y="854"/>
                </a:lnTo>
                <a:lnTo>
                  <a:pt x="13420" y="854"/>
                </a:lnTo>
                <a:lnTo>
                  <a:pt x="13416" y="855"/>
                </a:lnTo>
                <a:lnTo>
                  <a:pt x="13415" y="857"/>
                </a:lnTo>
                <a:lnTo>
                  <a:pt x="13413" y="864"/>
                </a:lnTo>
                <a:lnTo>
                  <a:pt x="13413" y="870"/>
                </a:lnTo>
                <a:lnTo>
                  <a:pt x="13412" y="873"/>
                </a:lnTo>
                <a:lnTo>
                  <a:pt x="13409" y="873"/>
                </a:lnTo>
                <a:lnTo>
                  <a:pt x="13403" y="871"/>
                </a:lnTo>
                <a:lnTo>
                  <a:pt x="13396" y="866"/>
                </a:lnTo>
                <a:lnTo>
                  <a:pt x="13394" y="863"/>
                </a:lnTo>
                <a:lnTo>
                  <a:pt x="13393" y="860"/>
                </a:lnTo>
                <a:lnTo>
                  <a:pt x="13390" y="858"/>
                </a:lnTo>
                <a:lnTo>
                  <a:pt x="13387" y="858"/>
                </a:lnTo>
                <a:lnTo>
                  <a:pt x="13381" y="863"/>
                </a:lnTo>
                <a:lnTo>
                  <a:pt x="13373" y="868"/>
                </a:lnTo>
                <a:lnTo>
                  <a:pt x="13367" y="873"/>
                </a:lnTo>
                <a:lnTo>
                  <a:pt x="13363" y="874"/>
                </a:lnTo>
                <a:lnTo>
                  <a:pt x="13360" y="868"/>
                </a:lnTo>
                <a:lnTo>
                  <a:pt x="13357" y="861"/>
                </a:lnTo>
                <a:lnTo>
                  <a:pt x="13345" y="853"/>
                </a:lnTo>
                <a:lnTo>
                  <a:pt x="13335" y="845"/>
                </a:lnTo>
                <a:lnTo>
                  <a:pt x="13333" y="845"/>
                </a:lnTo>
                <a:lnTo>
                  <a:pt x="13331" y="847"/>
                </a:lnTo>
                <a:lnTo>
                  <a:pt x="13328" y="847"/>
                </a:lnTo>
                <a:lnTo>
                  <a:pt x="13328" y="850"/>
                </a:lnTo>
                <a:lnTo>
                  <a:pt x="13331" y="858"/>
                </a:lnTo>
                <a:lnTo>
                  <a:pt x="13331" y="866"/>
                </a:lnTo>
                <a:lnTo>
                  <a:pt x="13330" y="864"/>
                </a:lnTo>
                <a:lnTo>
                  <a:pt x="13328" y="861"/>
                </a:lnTo>
                <a:lnTo>
                  <a:pt x="13325" y="855"/>
                </a:lnTo>
                <a:lnTo>
                  <a:pt x="13322" y="851"/>
                </a:lnTo>
                <a:lnTo>
                  <a:pt x="13321" y="844"/>
                </a:lnTo>
                <a:lnTo>
                  <a:pt x="13320" y="840"/>
                </a:lnTo>
                <a:lnTo>
                  <a:pt x="13312" y="832"/>
                </a:lnTo>
                <a:lnTo>
                  <a:pt x="13307" y="828"/>
                </a:lnTo>
                <a:lnTo>
                  <a:pt x="13301" y="830"/>
                </a:lnTo>
                <a:lnTo>
                  <a:pt x="13297" y="832"/>
                </a:lnTo>
                <a:lnTo>
                  <a:pt x="13295" y="840"/>
                </a:lnTo>
                <a:lnTo>
                  <a:pt x="13297" y="853"/>
                </a:lnTo>
                <a:lnTo>
                  <a:pt x="13295" y="860"/>
                </a:lnTo>
                <a:lnTo>
                  <a:pt x="13292" y="864"/>
                </a:lnTo>
                <a:lnTo>
                  <a:pt x="13292" y="866"/>
                </a:lnTo>
                <a:lnTo>
                  <a:pt x="13295" y="870"/>
                </a:lnTo>
                <a:lnTo>
                  <a:pt x="13302" y="871"/>
                </a:lnTo>
                <a:lnTo>
                  <a:pt x="13309" y="871"/>
                </a:lnTo>
                <a:lnTo>
                  <a:pt x="13309" y="874"/>
                </a:lnTo>
                <a:lnTo>
                  <a:pt x="13309" y="876"/>
                </a:lnTo>
                <a:lnTo>
                  <a:pt x="13308" y="880"/>
                </a:lnTo>
                <a:lnTo>
                  <a:pt x="13307" y="884"/>
                </a:lnTo>
                <a:lnTo>
                  <a:pt x="13302" y="881"/>
                </a:lnTo>
                <a:lnTo>
                  <a:pt x="13298" y="877"/>
                </a:lnTo>
                <a:lnTo>
                  <a:pt x="13289" y="871"/>
                </a:lnTo>
                <a:lnTo>
                  <a:pt x="13285" y="868"/>
                </a:lnTo>
                <a:lnTo>
                  <a:pt x="13275" y="868"/>
                </a:lnTo>
                <a:lnTo>
                  <a:pt x="13266" y="871"/>
                </a:lnTo>
                <a:lnTo>
                  <a:pt x="13269" y="873"/>
                </a:lnTo>
                <a:lnTo>
                  <a:pt x="13275" y="877"/>
                </a:lnTo>
                <a:lnTo>
                  <a:pt x="13278" y="880"/>
                </a:lnTo>
                <a:lnTo>
                  <a:pt x="13278" y="883"/>
                </a:lnTo>
                <a:lnTo>
                  <a:pt x="13275" y="889"/>
                </a:lnTo>
                <a:lnTo>
                  <a:pt x="13271" y="893"/>
                </a:lnTo>
                <a:lnTo>
                  <a:pt x="13266" y="894"/>
                </a:lnTo>
                <a:lnTo>
                  <a:pt x="13261" y="896"/>
                </a:lnTo>
                <a:lnTo>
                  <a:pt x="13258" y="900"/>
                </a:lnTo>
                <a:lnTo>
                  <a:pt x="13256" y="904"/>
                </a:lnTo>
                <a:lnTo>
                  <a:pt x="13255" y="907"/>
                </a:lnTo>
                <a:lnTo>
                  <a:pt x="13253" y="907"/>
                </a:lnTo>
                <a:lnTo>
                  <a:pt x="13249" y="909"/>
                </a:lnTo>
                <a:lnTo>
                  <a:pt x="13245" y="909"/>
                </a:lnTo>
                <a:lnTo>
                  <a:pt x="13239" y="909"/>
                </a:lnTo>
                <a:lnTo>
                  <a:pt x="13233" y="906"/>
                </a:lnTo>
                <a:lnTo>
                  <a:pt x="13226" y="903"/>
                </a:lnTo>
                <a:lnTo>
                  <a:pt x="13217" y="897"/>
                </a:lnTo>
                <a:lnTo>
                  <a:pt x="13214" y="893"/>
                </a:lnTo>
                <a:lnTo>
                  <a:pt x="13213" y="887"/>
                </a:lnTo>
                <a:lnTo>
                  <a:pt x="13210" y="881"/>
                </a:lnTo>
                <a:lnTo>
                  <a:pt x="13206" y="876"/>
                </a:lnTo>
                <a:lnTo>
                  <a:pt x="13204" y="870"/>
                </a:lnTo>
                <a:lnTo>
                  <a:pt x="13204" y="864"/>
                </a:lnTo>
                <a:lnTo>
                  <a:pt x="13196" y="850"/>
                </a:lnTo>
                <a:lnTo>
                  <a:pt x="13187" y="837"/>
                </a:lnTo>
                <a:lnTo>
                  <a:pt x="13186" y="835"/>
                </a:lnTo>
                <a:lnTo>
                  <a:pt x="13184" y="831"/>
                </a:lnTo>
                <a:lnTo>
                  <a:pt x="13183" y="830"/>
                </a:lnTo>
                <a:lnTo>
                  <a:pt x="13181" y="830"/>
                </a:lnTo>
                <a:lnTo>
                  <a:pt x="13181" y="830"/>
                </a:lnTo>
                <a:lnTo>
                  <a:pt x="13180" y="830"/>
                </a:lnTo>
                <a:lnTo>
                  <a:pt x="13178" y="832"/>
                </a:lnTo>
                <a:lnTo>
                  <a:pt x="13176" y="835"/>
                </a:lnTo>
                <a:lnTo>
                  <a:pt x="13176" y="850"/>
                </a:lnTo>
                <a:lnTo>
                  <a:pt x="13176" y="860"/>
                </a:lnTo>
                <a:lnTo>
                  <a:pt x="13174" y="864"/>
                </a:lnTo>
                <a:lnTo>
                  <a:pt x="13174" y="867"/>
                </a:lnTo>
                <a:lnTo>
                  <a:pt x="13177" y="870"/>
                </a:lnTo>
                <a:lnTo>
                  <a:pt x="13180" y="871"/>
                </a:lnTo>
                <a:lnTo>
                  <a:pt x="13178" y="873"/>
                </a:lnTo>
                <a:lnTo>
                  <a:pt x="13177" y="876"/>
                </a:lnTo>
                <a:lnTo>
                  <a:pt x="13173" y="879"/>
                </a:lnTo>
                <a:lnTo>
                  <a:pt x="13168" y="881"/>
                </a:lnTo>
                <a:lnTo>
                  <a:pt x="13164" y="884"/>
                </a:lnTo>
                <a:lnTo>
                  <a:pt x="13158" y="884"/>
                </a:lnTo>
                <a:lnTo>
                  <a:pt x="13153" y="886"/>
                </a:lnTo>
                <a:lnTo>
                  <a:pt x="13147" y="887"/>
                </a:lnTo>
                <a:lnTo>
                  <a:pt x="13142" y="886"/>
                </a:lnTo>
                <a:lnTo>
                  <a:pt x="13140" y="886"/>
                </a:lnTo>
                <a:lnTo>
                  <a:pt x="13138" y="884"/>
                </a:lnTo>
                <a:lnTo>
                  <a:pt x="13141" y="879"/>
                </a:lnTo>
                <a:lnTo>
                  <a:pt x="13145" y="874"/>
                </a:lnTo>
                <a:lnTo>
                  <a:pt x="13150" y="868"/>
                </a:lnTo>
                <a:lnTo>
                  <a:pt x="13153" y="861"/>
                </a:lnTo>
                <a:lnTo>
                  <a:pt x="13153" y="858"/>
                </a:lnTo>
                <a:lnTo>
                  <a:pt x="13151" y="854"/>
                </a:lnTo>
                <a:lnTo>
                  <a:pt x="13153" y="845"/>
                </a:lnTo>
                <a:lnTo>
                  <a:pt x="13153" y="843"/>
                </a:lnTo>
                <a:lnTo>
                  <a:pt x="13153" y="841"/>
                </a:lnTo>
                <a:lnTo>
                  <a:pt x="13151" y="841"/>
                </a:lnTo>
                <a:lnTo>
                  <a:pt x="13150" y="841"/>
                </a:lnTo>
                <a:lnTo>
                  <a:pt x="13142" y="850"/>
                </a:lnTo>
                <a:lnTo>
                  <a:pt x="13135" y="857"/>
                </a:lnTo>
                <a:lnTo>
                  <a:pt x="13127" y="854"/>
                </a:lnTo>
                <a:lnTo>
                  <a:pt x="13118" y="853"/>
                </a:lnTo>
                <a:lnTo>
                  <a:pt x="13112" y="866"/>
                </a:lnTo>
                <a:lnTo>
                  <a:pt x="13108" y="877"/>
                </a:lnTo>
                <a:lnTo>
                  <a:pt x="13106" y="877"/>
                </a:lnTo>
                <a:lnTo>
                  <a:pt x="13105" y="876"/>
                </a:lnTo>
                <a:lnTo>
                  <a:pt x="13105" y="876"/>
                </a:lnTo>
                <a:lnTo>
                  <a:pt x="13105" y="876"/>
                </a:lnTo>
                <a:lnTo>
                  <a:pt x="13105" y="874"/>
                </a:lnTo>
                <a:lnTo>
                  <a:pt x="13104" y="873"/>
                </a:lnTo>
                <a:lnTo>
                  <a:pt x="13102" y="871"/>
                </a:lnTo>
                <a:lnTo>
                  <a:pt x="13102" y="870"/>
                </a:lnTo>
                <a:lnTo>
                  <a:pt x="13101" y="868"/>
                </a:lnTo>
                <a:lnTo>
                  <a:pt x="13102" y="854"/>
                </a:lnTo>
                <a:lnTo>
                  <a:pt x="13104" y="838"/>
                </a:lnTo>
                <a:lnTo>
                  <a:pt x="13102" y="834"/>
                </a:lnTo>
                <a:lnTo>
                  <a:pt x="13099" y="828"/>
                </a:lnTo>
                <a:lnTo>
                  <a:pt x="13095" y="825"/>
                </a:lnTo>
                <a:lnTo>
                  <a:pt x="13093" y="824"/>
                </a:lnTo>
                <a:lnTo>
                  <a:pt x="13088" y="825"/>
                </a:lnTo>
                <a:lnTo>
                  <a:pt x="13081" y="827"/>
                </a:lnTo>
                <a:lnTo>
                  <a:pt x="13075" y="827"/>
                </a:lnTo>
                <a:lnTo>
                  <a:pt x="13072" y="825"/>
                </a:lnTo>
                <a:lnTo>
                  <a:pt x="13070" y="817"/>
                </a:lnTo>
                <a:lnTo>
                  <a:pt x="13069" y="809"/>
                </a:lnTo>
                <a:lnTo>
                  <a:pt x="13068" y="808"/>
                </a:lnTo>
                <a:lnTo>
                  <a:pt x="13066" y="808"/>
                </a:lnTo>
                <a:lnTo>
                  <a:pt x="13065" y="809"/>
                </a:lnTo>
                <a:lnTo>
                  <a:pt x="13062" y="812"/>
                </a:lnTo>
                <a:lnTo>
                  <a:pt x="13060" y="817"/>
                </a:lnTo>
                <a:lnTo>
                  <a:pt x="13059" y="821"/>
                </a:lnTo>
                <a:lnTo>
                  <a:pt x="13059" y="825"/>
                </a:lnTo>
                <a:lnTo>
                  <a:pt x="13059" y="830"/>
                </a:lnTo>
                <a:lnTo>
                  <a:pt x="13057" y="832"/>
                </a:lnTo>
                <a:lnTo>
                  <a:pt x="13053" y="835"/>
                </a:lnTo>
                <a:lnTo>
                  <a:pt x="13049" y="835"/>
                </a:lnTo>
                <a:lnTo>
                  <a:pt x="13046" y="834"/>
                </a:lnTo>
                <a:lnTo>
                  <a:pt x="13039" y="827"/>
                </a:lnTo>
                <a:lnTo>
                  <a:pt x="13032" y="821"/>
                </a:lnTo>
                <a:lnTo>
                  <a:pt x="13017" y="814"/>
                </a:lnTo>
                <a:lnTo>
                  <a:pt x="13004" y="808"/>
                </a:lnTo>
                <a:lnTo>
                  <a:pt x="13006" y="805"/>
                </a:lnTo>
                <a:lnTo>
                  <a:pt x="13007" y="801"/>
                </a:lnTo>
                <a:lnTo>
                  <a:pt x="13013" y="802"/>
                </a:lnTo>
                <a:lnTo>
                  <a:pt x="13019" y="805"/>
                </a:lnTo>
                <a:lnTo>
                  <a:pt x="13021" y="801"/>
                </a:lnTo>
                <a:lnTo>
                  <a:pt x="13027" y="795"/>
                </a:lnTo>
                <a:lnTo>
                  <a:pt x="13032" y="789"/>
                </a:lnTo>
                <a:lnTo>
                  <a:pt x="13033" y="785"/>
                </a:lnTo>
                <a:lnTo>
                  <a:pt x="13027" y="779"/>
                </a:lnTo>
                <a:lnTo>
                  <a:pt x="13023" y="775"/>
                </a:lnTo>
                <a:lnTo>
                  <a:pt x="13023" y="765"/>
                </a:lnTo>
                <a:lnTo>
                  <a:pt x="13023" y="756"/>
                </a:lnTo>
                <a:lnTo>
                  <a:pt x="13016" y="750"/>
                </a:lnTo>
                <a:lnTo>
                  <a:pt x="13010" y="747"/>
                </a:lnTo>
                <a:lnTo>
                  <a:pt x="13007" y="746"/>
                </a:lnTo>
                <a:lnTo>
                  <a:pt x="13004" y="746"/>
                </a:lnTo>
                <a:lnTo>
                  <a:pt x="13003" y="746"/>
                </a:lnTo>
                <a:lnTo>
                  <a:pt x="13001" y="749"/>
                </a:lnTo>
                <a:lnTo>
                  <a:pt x="13001" y="750"/>
                </a:lnTo>
                <a:lnTo>
                  <a:pt x="13003" y="755"/>
                </a:lnTo>
                <a:lnTo>
                  <a:pt x="13003" y="765"/>
                </a:lnTo>
                <a:lnTo>
                  <a:pt x="13001" y="772"/>
                </a:lnTo>
                <a:lnTo>
                  <a:pt x="13006" y="781"/>
                </a:lnTo>
                <a:lnTo>
                  <a:pt x="13007" y="788"/>
                </a:lnTo>
                <a:lnTo>
                  <a:pt x="12996" y="801"/>
                </a:lnTo>
                <a:lnTo>
                  <a:pt x="12984" y="814"/>
                </a:lnTo>
                <a:lnTo>
                  <a:pt x="12975" y="814"/>
                </a:lnTo>
                <a:lnTo>
                  <a:pt x="12967" y="814"/>
                </a:lnTo>
                <a:lnTo>
                  <a:pt x="12961" y="811"/>
                </a:lnTo>
                <a:lnTo>
                  <a:pt x="12957" y="809"/>
                </a:lnTo>
                <a:lnTo>
                  <a:pt x="12955" y="804"/>
                </a:lnTo>
                <a:lnTo>
                  <a:pt x="12954" y="798"/>
                </a:lnTo>
                <a:lnTo>
                  <a:pt x="12954" y="789"/>
                </a:lnTo>
                <a:lnTo>
                  <a:pt x="12954" y="779"/>
                </a:lnTo>
                <a:lnTo>
                  <a:pt x="12957" y="771"/>
                </a:lnTo>
                <a:lnTo>
                  <a:pt x="12961" y="763"/>
                </a:lnTo>
                <a:lnTo>
                  <a:pt x="12954" y="759"/>
                </a:lnTo>
                <a:lnTo>
                  <a:pt x="12947" y="755"/>
                </a:lnTo>
                <a:lnTo>
                  <a:pt x="12947" y="747"/>
                </a:lnTo>
                <a:lnTo>
                  <a:pt x="12947" y="739"/>
                </a:lnTo>
                <a:lnTo>
                  <a:pt x="12942" y="737"/>
                </a:lnTo>
                <a:lnTo>
                  <a:pt x="12939" y="735"/>
                </a:lnTo>
                <a:lnTo>
                  <a:pt x="12931" y="736"/>
                </a:lnTo>
                <a:lnTo>
                  <a:pt x="12924" y="737"/>
                </a:lnTo>
                <a:lnTo>
                  <a:pt x="12919" y="745"/>
                </a:lnTo>
                <a:lnTo>
                  <a:pt x="12913" y="752"/>
                </a:lnTo>
                <a:lnTo>
                  <a:pt x="12908" y="746"/>
                </a:lnTo>
                <a:lnTo>
                  <a:pt x="12902" y="740"/>
                </a:lnTo>
                <a:lnTo>
                  <a:pt x="12899" y="735"/>
                </a:lnTo>
                <a:lnTo>
                  <a:pt x="12896" y="729"/>
                </a:lnTo>
                <a:lnTo>
                  <a:pt x="12890" y="729"/>
                </a:lnTo>
                <a:lnTo>
                  <a:pt x="12885" y="727"/>
                </a:lnTo>
                <a:lnTo>
                  <a:pt x="12886" y="730"/>
                </a:lnTo>
                <a:lnTo>
                  <a:pt x="12889" y="736"/>
                </a:lnTo>
                <a:lnTo>
                  <a:pt x="12889" y="739"/>
                </a:lnTo>
                <a:lnTo>
                  <a:pt x="12889" y="743"/>
                </a:lnTo>
                <a:lnTo>
                  <a:pt x="12886" y="746"/>
                </a:lnTo>
                <a:lnTo>
                  <a:pt x="12882" y="749"/>
                </a:lnTo>
                <a:lnTo>
                  <a:pt x="12872" y="740"/>
                </a:lnTo>
                <a:lnTo>
                  <a:pt x="12862" y="733"/>
                </a:lnTo>
                <a:lnTo>
                  <a:pt x="12846" y="739"/>
                </a:lnTo>
                <a:lnTo>
                  <a:pt x="12834" y="742"/>
                </a:lnTo>
                <a:lnTo>
                  <a:pt x="12831" y="742"/>
                </a:lnTo>
                <a:lnTo>
                  <a:pt x="12831" y="740"/>
                </a:lnTo>
                <a:lnTo>
                  <a:pt x="12833" y="737"/>
                </a:lnTo>
                <a:lnTo>
                  <a:pt x="12836" y="735"/>
                </a:lnTo>
                <a:lnTo>
                  <a:pt x="12841" y="729"/>
                </a:lnTo>
                <a:lnTo>
                  <a:pt x="12843" y="726"/>
                </a:lnTo>
                <a:lnTo>
                  <a:pt x="12853" y="722"/>
                </a:lnTo>
                <a:lnTo>
                  <a:pt x="12866" y="716"/>
                </a:lnTo>
                <a:lnTo>
                  <a:pt x="12867" y="711"/>
                </a:lnTo>
                <a:lnTo>
                  <a:pt x="12870" y="707"/>
                </a:lnTo>
                <a:lnTo>
                  <a:pt x="12872" y="706"/>
                </a:lnTo>
                <a:lnTo>
                  <a:pt x="12873" y="703"/>
                </a:lnTo>
                <a:lnTo>
                  <a:pt x="12873" y="701"/>
                </a:lnTo>
                <a:lnTo>
                  <a:pt x="12872" y="699"/>
                </a:lnTo>
                <a:lnTo>
                  <a:pt x="12852" y="700"/>
                </a:lnTo>
                <a:lnTo>
                  <a:pt x="12831" y="701"/>
                </a:lnTo>
                <a:lnTo>
                  <a:pt x="12830" y="696"/>
                </a:lnTo>
                <a:lnTo>
                  <a:pt x="12830" y="691"/>
                </a:lnTo>
                <a:lnTo>
                  <a:pt x="12826" y="686"/>
                </a:lnTo>
                <a:lnTo>
                  <a:pt x="12821" y="678"/>
                </a:lnTo>
                <a:lnTo>
                  <a:pt x="12814" y="671"/>
                </a:lnTo>
                <a:lnTo>
                  <a:pt x="12805" y="661"/>
                </a:lnTo>
                <a:lnTo>
                  <a:pt x="12805" y="654"/>
                </a:lnTo>
                <a:lnTo>
                  <a:pt x="12804" y="644"/>
                </a:lnTo>
                <a:lnTo>
                  <a:pt x="12800" y="644"/>
                </a:lnTo>
                <a:lnTo>
                  <a:pt x="12794" y="642"/>
                </a:lnTo>
                <a:lnTo>
                  <a:pt x="12790" y="639"/>
                </a:lnTo>
                <a:lnTo>
                  <a:pt x="12784" y="637"/>
                </a:lnTo>
                <a:lnTo>
                  <a:pt x="12775" y="629"/>
                </a:lnTo>
                <a:lnTo>
                  <a:pt x="12767" y="624"/>
                </a:lnTo>
                <a:lnTo>
                  <a:pt x="12755" y="639"/>
                </a:lnTo>
                <a:lnTo>
                  <a:pt x="12745" y="660"/>
                </a:lnTo>
                <a:lnTo>
                  <a:pt x="12738" y="663"/>
                </a:lnTo>
                <a:lnTo>
                  <a:pt x="12729" y="667"/>
                </a:lnTo>
                <a:lnTo>
                  <a:pt x="12726" y="671"/>
                </a:lnTo>
                <a:lnTo>
                  <a:pt x="12719" y="680"/>
                </a:lnTo>
                <a:lnTo>
                  <a:pt x="12713" y="675"/>
                </a:lnTo>
                <a:lnTo>
                  <a:pt x="12708" y="671"/>
                </a:lnTo>
                <a:lnTo>
                  <a:pt x="12700" y="663"/>
                </a:lnTo>
                <a:lnTo>
                  <a:pt x="12695" y="652"/>
                </a:lnTo>
                <a:lnTo>
                  <a:pt x="12690" y="642"/>
                </a:lnTo>
                <a:lnTo>
                  <a:pt x="12689" y="634"/>
                </a:lnTo>
                <a:lnTo>
                  <a:pt x="12696" y="627"/>
                </a:lnTo>
                <a:lnTo>
                  <a:pt x="12705" y="618"/>
                </a:lnTo>
                <a:lnTo>
                  <a:pt x="12715" y="609"/>
                </a:lnTo>
                <a:lnTo>
                  <a:pt x="12723" y="599"/>
                </a:lnTo>
                <a:lnTo>
                  <a:pt x="12725" y="593"/>
                </a:lnTo>
                <a:lnTo>
                  <a:pt x="12725" y="589"/>
                </a:lnTo>
                <a:lnTo>
                  <a:pt x="12721" y="586"/>
                </a:lnTo>
                <a:lnTo>
                  <a:pt x="12718" y="583"/>
                </a:lnTo>
                <a:lnTo>
                  <a:pt x="12700" y="583"/>
                </a:lnTo>
                <a:lnTo>
                  <a:pt x="12685" y="582"/>
                </a:lnTo>
                <a:lnTo>
                  <a:pt x="12683" y="578"/>
                </a:lnTo>
                <a:lnTo>
                  <a:pt x="12680" y="573"/>
                </a:lnTo>
                <a:lnTo>
                  <a:pt x="12664" y="572"/>
                </a:lnTo>
                <a:lnTo>
                  <a:pt x="12649" y="569"/>
                </a:lnTo>
                <a:lnTo>
                  <a:pt x="12651" y="560"/>
                </a:lnTo>
                <a:lnTo>
                  <a:pt x="12654" y="552"/>
                </a:lnTo>
                <a:lnTo>
                  <a:pt x="12653" y="539"/>
                </a:lnTo>
                <a:lnTo>
                  <a:pt x="12651" y="527"/>
                </a:lnTo>
                <a:lnTo>
                  <a:pt x="12649" y="517"/>
                </a:lnTo>
                <a:lnTo>
                  <a:pt x="12646" y="508"/>
                </a:lnTo>
                <a:lnTo>
                  <a:pt x="12640" y="506"/>
                </a:lnTo>
                <a:lnTo>
                  <a:pt x="12636" y="503"/>
                </a:lnTo>
                <a:lnTo>
                  <a:pt x="12627" y="498"/>
                </a:lnTo>
                <a:lnTo>
                  <a:pt x="12604" y="487"/>
                </a:lnTo>
                <a:lnTo>
                  <a:pt x="12601" y="481"/>
                </a:lnTo>
                <a:lnTo>
                  <a:pt x="12598" y="475"/>
                </a:lnTo>
                <a:lnTo>
                  <a:pt x="12597" y="467"/>
                </a:lnTo>
                <a:lnTo>
                  <a:pt x="12594" y="457"/>
                </a:lnTo>
                <a:lnTo>
                  <a:pt x="12582" y="448"/>
                </a:lnTo>
                <a:lnTo>
                  <a:pt x="12571" y="442"/>
                </a:lnTo>
                <a:lnTo>
                  <a:pt x="12568" y="442"/>
                </a:lnTo>
                <a:lnTo>
                  <a:pt x="12565" y="444"/>
                </a:lnTo>
                <a:lnTo>
                  <a:pt x="12564" y="448"/>
                </a:lnTo>
                <a:lnTo>
                  <a:pt x="12562" y="452"/>
                </a:lnTo>
                <a:lnTo>
                  <a:pt x="12564" y="462"/>
                </a:lnTo>
                <a:lnTo>
                  <a:pt x="12566" y="470"/>
                </a:lnTo>
                <a:lnTo>
                  <a:pt x="12569" y="468"/>
                </a:lnTo>
                <a:lnTo>
                  <a:pt x="12574" y="465"/>
                </a:lnTo>
                <a:lnTo>
                  <a:pt x="12581" y="464"/>
                </a:lnTo>
                <a:lnTo>
                  <a:pt x="12585" y="464"/>
                </a:lnTo>
                <a:lnTo>
                  <a:pt x="12585" y="464"/>
                </a:lnTo>
                <a:lnTo>
                  <a:pt x="12581" y="464"/>
                </a:lnTo>
                <a:lnTo>
                  <a:pt x="12588" y="468"/>
                </a:lnTo>
                <a:lnTo>
                  <a:pt x="12595" y="474"/>
                </a:lnTo>
                <a:lnTo>
                  <a:pt x="12585" y="488"/>
                </a:lnTo>
                <a:lnTo>
                  <a:pt x="12578" y="501"/>
                </a:lnTo>
                <a:lnTo>
                  <a:pt x="12571" y="504"/>
                </a:lnTo>
                <a:lnTo>
                  <a:pt x="12565" y="507"/>
                </a:lnTo>
                <a:lnTo>
                  <a:pt x="12558" y="503"/>
                </a:lnTo>
                <a:lnTo>
                  <a:pt x="12551" y="494"/>
                </a:lnTo>
                <a:lnTo>
                  <a:pt x="12548" y="490"/>
                </a:lnTo>
                <a:lnTo>
                  <a:pt x="12545" y="481"/>
                </a:lnTo>
                <a:lnTo>
                  <a:pt x="12543" y="472"/>
                </a:lnTo>
                <a:lnTo>
                  <a:pt x="12545" y="467"/>
                </a:lnTo>
                <a:lnTo>
                  <a:pt x="12542" y="452"/>
                </a:lnTo>
                <a:lnTo>
                  <a:pt x="12536" y="435"/>
                </a:lnTo>
                <a:lnTo>
                  <a:pt x="12535" y="432"/>
                </a:lnTo>
                <a:lnTo>
                  <a:pt x="12533" y="432"/>
                </a:lnTo>
                <a:lnTo>
                  <a:pt x="12530" y="432"/>
                </a:lnTo>
                <a:lnTo>
                  <a:pt x="12528" y="435"/>
                </a:lnTo>
                <a:lnTo>
                  <a:pt x="12526" y="442"/>
                </a:lnTo>
                <a:lnTo>
                  <a:pt x="12528" y="458"/>
                </a:lnTo>
                <a:lnTo>
                  <a:pt x="12528" y="474"/>
                </a:lnTo>
                <a:lnTo>
                  <a:pt x="12526" y="483"/>
                </a:lnTo>
                <a:lnTo>
                  <a:pt x="12519" y="483"/>
                </a:lnTo>
                <a:lnTo>
                  <a:pt x="12510" y="481"/>
                </a:lnTo>
                <a:lnTo>
                  <a:pt x="12503" y="477"/>
                </a:lnTo>
                <a:lnTo>
                  <a:pt x="12496" y="474"/>
                </a:lnTo>
                <a:lnTo>
                  <a:pt x="12493" y="475"/>
                </a:lnTo>
                <a:lnTo>
                  <a:pt x="12490" y="474"/>
                </a:lnTo>
                <a:lnTo>
                  <a:pt x="12487" y="472"/>
                </a:lnTo>
                <a:lnTo>
                  <a:pt x="12484" y="470"/>
                </a:lnTo>
                <a:lnTo>
                  <a:pt x="12480" y="462"/>
                </a:lnTo>
                <a:lnTo>
                  <a:pt x="12476" y="454"/>
                </a:lnTo>
                <a:lnTo>
                  <a:pt x="12474" y="438"/>
                </a:lnTo>
                <a:lnTo>
                  <a:pt x="12470" y="423"/>
                </a:lnTo>
                <a:lnTo>
                  <a:pt x="12471" y="412"/>
                </a:lnTo>
                <a:lnTo>
                  <a:pt x="12474" y="402"/>
                </a:lnTo>
                <a:lnTo>
                  <a:pt x="12474" y="399"/>
                </a:lnTo>
                <a:lnTo>
                  <a:pt x="12473" y="396"/>
                </a:lnTo>
                <a:lnTo>
                  <a:pt x="12471" y="396"/>
                </a:lnTo>
                <a:lnTo>
                  <a:pt x="12469" y="396"/>
                </a:lnTo>
                <a:lnTo>
                  <a:pt x="12463" y="400"/>
                </a:lnTo>
                <a:lnTo>
                  <a:pt x="12456" y="405"/>
                </a:lnTo>
                <a:lnTo>
                  <a:pt x="12453" y="411"/>
                </a:lnTo>
                <a:lnTo>
                  <a:pt x="12450" y="418"/>
                </a:lnTo>
                <a:lnTo>
                  <a:pt x="12434" y="416"/>
                </a:lnTo>
                <a:lnTo>
                  <a:pt x="12418" y="416"/>
                </a:lnTo>
                <a:lnTo>
                  <a:pt x="12411" y="405"/>
                </a:lnTo>
                <a:lnTo>
                  <a:pt x="12405" y="395"/>
                </a:lnTo>
                <a:lnTo>
                  <a:pt x="12404" y="395"/>
                </a:lnTo>
                <a:lnTo>
                  <a:pt x="12402" y="393"/>
                </a:lnTo>
                <a:lnTo>
                  <a:pt x="12401" y="390"/>
                </a:lnTo>
                <a:lnTo>
                  <a:pt x="12401" y="387"/>
                </a:lnTo>
                <a:lnTo>
                  <a:pt x="12401" y="379"/>
                </a:lnTo>
                <a:lnTo>
                  <a:pt x="12402" y="373"/>
                </a:lnTo>
                <a:lnTo>
                  <a:pt x="12405" y="367"/>
                </a:lnTo>
                <a:lnTo>
                  <a:pt x="12408" y="360"/>
                </a:lnTo>
                <a:lnTo>
                  <a:pt x="12409" y="353"/>
                </a:lnTo>
                <a:lnTo>
                  <a:pt x="12408" y="349"/>
                </a:lnTo>
                <a:lnTo>
                  <a:pt x="12407" y="344"/>
                </a:lnTo>
                <a:lnTo>
                  <a:pt x="12405" y="339"/>
                </a:lnTo>
                <a:lnTo>
                  <a:pt x="12404" y="336"/>
                </a:lnTo>
                <a:lnTo>
                  <a:pt x="12402" y="334"/>
                </a:lnTo>
                <a:lnTo>
                  <a:pt x="12401" y="333"/>
                </a:lnTo>
                <a:lnTo>
                  <a:pt x="12399" y="333"/>
                </a:lnTo>
                <a:lnTo>
                  <a:pt x="12395" y="334"/>
                </a:lnTo>
                <a:lnTo>
                  <a:pt x="12391" y="334"/>
                </a:lnTo>
                <a:lnTo>
                  <a:pt x="12388" y="336"/>
                </a:lnTo>
                <a:lnTo>
                  <a:pt x="12386" y="337"/>
                </a:lnTo>
                <a:lnTo>
                  <a:pt x="12385" y="339"/>
                </a:lnTo>
                <a:lnTo>
                  <a:pt x="12382" y="343"/>
                </a:lnTo>
                <a:lnTo>
                  <a:pt x="12373" y="350"/>
                </a:lnTo>
                <a:lnTo>
                  <a:pt x="12365" y="359"/>
                </a:lnTo>
                <a:lnTo>
                  <a:pt x="12363" y="360"/>
                </a:lnTo>
                <a:lnTo>
                  <a:pt x="12362" y="359"/>
                </a:lnTo>
                <a:lnTo>
                  <a:pt x="12361" y="354"/>
                </a:lnTo>
                <a:lnTo>
                  <a:pt x="12361" y="350"/>
                </a:lnTo>
                <a:lnTo>
                  <a:pt x="12359" y="346"/>
                </a:lnTo>
                <a:lnTo>
                  <a:pt x="12361" y="340"/>
                </a:lnTo>
                <a:lnTo>
                  <a:pt x="12362" y="337"/>
                </a:lnTo>
                <a:lnTo>
                  <a:pt x="12363" y="336"/>
                </a:lnTo>
                <a:lnTo>
                  <a:pt x="12382" y="333"/>
                </a:lnTo>
                <a:lnTo>
                  <a:pt x="12391" y="330"/>
                </a:lnTo>
                <a:lnTo>
                  <a:pt x="12388" y="328"/>
                </a:lnTo>
                <a:lnTo>
                  <a:pt x="12389" y="323"/>
                </a:lnTo>
                <a:lnTo>
                  <a:pt x="12391" y="314"/>
                </a:lnTo>
                <a:lnTo>
                  <a:pt x="12392" y="304"/>
                </a:lnTo>
                <a:lnTo>
                  <a:pt x="12395" y="294"/>
                </a:lnTo>
                <a:lnTo>
                  <a:pt x="12397" y="285"/>
                </a:lnTo>
                <a:lnTo>
                  <a:pt x="12397" y="279"/>
                </a:lnTo>
                <a:lnTo>
                  <a:pt x="12395" y="278"/>
                </a:lnTo>
                <a:lnTo>
                  <a:pt x="12389" y="279"/>
                </a:lnTo>
                <a:lnTo>
                  <a:pt x="12385" y="279"/>
                </a:lnTo>
                <a:lnTo>
                  <a:pt x="12381" y="282"/>
                </a:lnTo>
                <a:lnTo>
                  <a:pt x="12378" y="287"/>
                </a:lnTo>
                <a:lnTo>
                  <a:pt x="12375" y="292"/>
                </a:lnTo>
                <a:lnTo>
                  <a:pt x="12375" y="300"/>
                </a:lnTo>
                <a:lnTo>
                  <a:pt x="12373" y="311"/>
                </a:lnTo>
                <a:lnTo>
                  <a:pt x="12372" y="317"/>
                </a:lnTo>
                <a:lnTo>
                  <a:pt x="12362" y="317"/>
                </a:lnTo>
                <a:lnTo>
                  <a:pt x="12352" y="318"/>
                </a:lnTo>
                <a:lnTo>
                  <a:pt x="12345" y="315"/>
                </a:lnTo>
                <a:lnTo>
                  <a:pt x="12335" y="311"/>
                </a:lnTo>
                <a:lnTo>
                  <a:pt x="12326" y="305"/>
                </a:lnTo>
                <a:lnTo>
                  <a:pt x="12322" y="300"/>
                </a:lnTo>
                <a:lnTo>
                  <a:pt x="12309" y="294"/>
                </a:lnTo>
                <a:lnTo>
                  <a:pt x="12297" y="287"/>
                </a:lnTo>
                <a:lnTo>
                  <a:pt x="12297" y="279"/>
                </a:lnTo>
                <a:lnTo>
                  <a:pt x="12297" y="272"/>
                </a:lnTo>
                <a:lnTo>
                  <a:pt x="12297" y="267"/>
                </a:lnTo>
                <a:lnTo>
                  <a:pt x="12296" y="262"/>
                </a:lnTo>
                <a:lnTo>
                  <a:pt x="12294" y="256"/>
                </a:lnTo>
                <a:lnTo>
                  <a:pt x="12291" y="254"/>
                </a:lnTo>
                <a:lnTo>
                  <a:pt x="12284" y="251"/>
                </a:lnTo>
                <a:lnTo>
                  <a:pt x="12276" y="246"/>
                </a:lnTo>
                <a:lnTo>
                  <a:pt x="12284" y="238"/>
                </a:lnTo>
                <a:lnTo>
                  <a:pt x="12293" y="229"/>
                </a:lnTo>
                <a:lnTo>
                  <a:pt x="12294" y="225"/>
                </a:lnTo>
                <a:lnTo>
                  <a:pt x="12294" y="220"/>
                </a:lnTo>
                <a:lnTo>
                  <a:pt x="12287" y="220"/>
                </a:lnTo>
                <a:lnTo>
                  <a:pt x="12281" y="220"/>
                </a:lnTo>
                <a:lnTo>
                  <a:pt x="12280" y="216"/>
                </a:lnTo>
                <a:lnTo>
                  <a:pt x="12280" y="212"/>
                </a:lnTo>
                <a:lnTo>
                  <a:pt x="12268" y="207"/>
                </a:lnTo>
                <a:lnTo>
                  <a:pt x="12257" y="205"/>
                </a:lnTo>
                <a:lnTo>
                  <a:pt x="12247" y="205"/>
                </a:lnTo>
                <a:lnTo>
                  <a:pt x="12235" y="205"/>
                </a:lnTo>
                <a:lnTo>
                  <a:pt x="12227" y="200"/>
                </a:lnTo>
                <a:lnTo>
                  <a:pt x="12217" y="197"/>
                </a:lnTo>
                <a:lnTo>
                  <a:pt x="12202" y="206"/>
                </a:lnTo>
                <a:lnTo>
                  <a:pt x="12186" y="215"/>
                </a:lnTo>
                <a:lnTo>
                  <a:pt x="12182" y="203"/>
                </a:lnTo>
                <a:lnTo>
                  <a:pt x="12176" y="192"/>
                </a:lnTo>
                <a:lnTo>
                  <a:pt x="12170" y="189"/>
                </a:lnTo>
                <a:lnTo>
                  <a:pt x="12165" y="186"/>
                </a:lnTo>
                <a:lnTo>
                  <a:pt x="12152" y="186"/>
                </a:lnTo>
                <a:lnTo>
                  <a:pt x="12137" y="186"/>
                </a:lnTo>
                <a:lnTo>
                  <a:pt x="12126" y="189"/>
                </a:lnTo>
                <a:lnTo>
                  <a:pt x="12116" y="192"/>
                </a:lnTo>
                <a:lnTo>
                  <a:pt x="12101" y="196"/>
                </a:lnTo>
                <a:lnTo>
                  <a:pt x="12088" y="200"/>
                </a:lnTo>
                <a:lnTo>
                  <a:pt x="12081" y="203"/>
                </a:lnTo>
                <a:lnTo>
                  <a:pt x="12075" y="207"/>
                </a:lnTo>
                <a:lnTo>
                  <a:pt x="12068" y="202"/>
                </a:lnTo>
                <a:lnTo>
                  <a:pt x="12060" y="196"/>
                </a:lnTo>
                <a:lnTo>
                  <a:pt x="12058" y="193"/>
                </a:lnTo>
                <a:lnTo>
                  <a:pt x="12058" y="187"/>
                </a:lnTo>
                <a:lnTo>
                  <a:pt x="12060" y="182"/>
                </a:lnTo>
                <a:lnTo>
                  <a:pt x="12061" y="176"/>
                </a:lnTo>
                <a:lnTo>
                  <a:pt x="12065" y="171"/>
                </a:lnTo>
                <a:lnTo>
                  <a:pt x="12073" y="166"/>
                </a:lnTo>
                <a:lnTo>
                  <a:pt x="12074" y="163"/>
                </a:lnTo>
                <a:lnTo>
                  <a:pt x="12075" y="160"/>
                </a:lnTo>
                <a:lnTo>
                  <a:pt x="12075" y="157"/>
                </a:lnTo>
                <a:lnTo>
                  <a:pt x="12073" y="154"/>
                </a:lnTo>
                <a:lnTo>
                  <a:pt x="12065" y="147"/>
                </a:lnTo>
                <a:lnTo>
                  <a:pt x="12058" y="140"/>
                </a:lnTo>
                <a:lnTo>
                  <a:pt x="12054" y="133"/>
                </a:lnTo>
                <a:lnTo>
                  <a:pt x="12051" y="127"/>
                </a:lnTo>
                <a:lnTo>
                  <a:pt x="12045" y="128"/>
                </a:lnTo>
                <a:lnTo>
                  <a:pt x="12039" y="133"/>
                </a:lnTo>
                <a:lnTo>
                  <a:pt x="12034" y="137"/>
                </a:lnTo>
                <a:lnTo>
                  <a:pt x="12031" y="141"/>
                </a:lnTo>
                <a:lnTo>
                  <a:pt x="12028" y="146"/>
                </a:lnTo>
                <a:lnTo>
                  <a:pt x="12024" y="154"/>
                </a:lnTo>
                <a:lnTo>
                  <a:pt x="12019" y="160"/>
                </a:lnTo>
                <a:lnTo>
                  <a:pt x="12015" y="164"/>
                </a:lnTo>
                <a:lnTo>
                  <a:pt x="12006" y="164"/>
                </a:lnTo>
                <a:lnTo>
                  <a:pt x="11999" y="166"/>
                </a:lnTo>
                <a:lnTo>
                  <a:pt x="11995" y="166"/>
                </a:lnTo>
                <a:lnTo>
                  <a:pt x="11995" y="167"/>
                </a:lnTo>
                <a:lnTo>
                  <a:pt x="11996" y="169"/>
                </a:lnTo>
                <a:lnTo>
                  <a:pt x="11996" y="170"/>
                </a:lnTo>
                <a:lnTo>
                  <a:pt x="12009" y="176"/>
                </a:lnTo>
                <a:lnTo>
                  <a:pt x="12016" y="179"/>
                </a:lnTo>
                <a:lnTo>
                  <a:pt x="12025" y="187"/>
                </a:lnTo>
                <a:lnTo>
                  <a:pt x="12034" y="197"/>
                </a:lnTo>
                <a:lnTo>
                  <a:pt x="12022" y="209"/>
                </a:lnTo>
                <a:lnTo>
                  <a:pt x="12011" y="220"/>
                </a:lnTo>
                <a:lnTo>
                  <a:pt x="12006" y="232"/>
                </a:lnTo>
                <a:lnTo>
                  <a:pt x="11999" y="248"/>
                </a:lnTo>
                <a:lnTo>
                  <a:pt x="11992" y="259"/>
                </a:lnTo>
                <a:lnTo>
                  <a:pt x="11985" y="264"/>
                </a:lnTo>
                <a:lnTo>
                  <a:pt x="11982" y="265"/>
                </a:lnTo>
                <a:lnTo>
                  <a:pt x="11980" y="268"/>
                </a:lnTo>
                <a:lnTo>
                  <a:pt x="11977" y="271"/>
                </a:lnTo>
                <a:lnTo>
                  <a:pt x="11977" y="274"/>
                </a:lnTo>
                <a:lnTo>
                  <a:pt x="11975" y="281"/>
                </a:lnTo>
                <a:lnTo>
                  <a:pt x="11972" y="287"/>
                </a:lnTo>
                <a:lnTo>
                  <a:pt x="11967" y="290"/>
                </a:lnTo>
                <a:lnTo>
                  <a:pt x="11963" y="291"/>
                </a:lnTo>
                <a:lnTo>
                  <a:pt x="11959" y="292"/>
                </a:lnTo>
                <a:lnTo>
                  <a:pt x="11954" y="291"/>
                </a:lnTo>
                <a:lnTo>
                  <a:pt x="11949" y="288"/>
                </a:lnTo>
                <a:lnTo>
                  <a:pt x="11946" y="281"/>
                </a:lnTo>
                <a:lnTo>
                  <a:pt x="11943" y="277"/>
                </a:lnTo>
                <a:lnTo>
                  <a:pt x="11943" y="272"/>
                </a:lnTo>
                <a:lnTo>
                  <a:pt x="11944" y="269"/>
                </a:lnTo>
                <a:lnTo>
                  <a:pt x="11947" y="267"/>
                </a:lnTo>
                <a:lnTo>
                  <a:pt x="11956" y="256"/>
                </a:lnTo>
                <a:lnTo>
                  <a:pt x="11963" y="249"/>
                </a:lnTo>
                <a:lnTo>
                  <a:pt x="11973" y="236"/>
                </a:lnTo>
                <a:lnTo>
                  <a:pt x="11983" y="219"/>
                </a:lnTo>
                <a:lnTo>
                  <a:pt x="11985" y="212"/>
                </a:lnTo>
                <a:lnTo>
                  <a:pt x="11986" y="205"/>
                </a:lnTo>
                <a:lnTo>
                  <a:pt x="11988" y="196"/>
                </a:lnTo>
                <a:lnTo>
                  <a:pt x="11988" y="189"/>
                </a:lnTo>
                <a:lnTo>
                  <a:pt x="11986" y="183"/>
                </a:lnTo>
                <a:lnTo>
                  <a:pt x="11985" y="179"/>
                </a:lnTo>
                <a:lnTo>
                  <a:pt x="11983" y="173"/>
                </a:lnTo>
                <a:lnTo>
                  <a:pt x="11980" y="170"/>
                </a:lnTo>
                <a:lnTo>
                  <a:pt x="11973" y="161"/>
                </a:lnTo>
                <a:lnTo>
                  <a:pt x="11966" y="156"/>
                </a:lnTo>
                <a:lnTo>
                  <a:pt x="11960" y="151"/>
                </a:lnTo>
                <a:lnTo>
                  <a:pt x="11954" y="147"/>
                </a:lnTo>
                <a:lnTo>
                  <a:pt x="11947" y="144"/>
                </a:lnTo>
                <a:lnTo>
                  <a:pt x="11940" y="143"/>
                </a:lnTo>
                <a:lnTo>
                  <a:pt x="11930" y="141"/>
                </a:lnTo>
                <a:lnTo>
                  <a:pt x="11918" y="141"/>
                </a:lnTo>
                <a:lnTo>
                  <a:pt x="11911" y="140"/>
                </a:lnTo>
                <a:lnTo>
                  <a:pt x="11905" y="137"/>
                </a:lnTo>
                <a:lnTo>
                  <a:pt x="11901" y="134"/>
                </a:lnTo>
                <a:lnTo>
                  <a:pt x="11898" y="134"/>
                </a:lnTo>
                <a:lnTo>
                  <a:pt x="11894" y="134"/>
                </a:lnTo>
                <a:lnTo>
                  <a:pt x="11890" y="135"/>
                </a:lnTo>
                <a:lnTo>
                  <a:pt x="11882" y="141"/>
                </a:lnTo>
                <a:lnTo>
                  <a:pt x="11875" y="147"/>
                </a:lnTo>
                <a:lnTo>
                  <a:pt x="11861" y="146"/>
                </a:lnTo>
                <a:lnTo>
                  <a:pt x="11845" y="143"/>
                </a:lnTo>
                <a:lnTo>
                  <a:pt x="11842" y="144"/>
                </a:lnTo>
                <a:lnTo>
                  <a:pt x="11839" y="146"/>
                </a:lnTo>
                <a:lnTo>
                  <a:pt x="11838" y="148"/>
                </a:lnTo>
                <a:lnTo>
                  <a:pt x="11836" y="154"/>
                </a:lnTo>
                <a:lnTo>
                  <a:pt x="11835" y="160"/>
                </a:lnTo>
                <a:lnTo>
                  <a:pt x="11835" y="169"/>
                </a:lnTo>
                <a:lnTo>
                  <a:pt x="11836" y="177"/>
                </a:lnTo>
                <a:lnTo>
                  <a:pt x="11839" y="189"/>
                </a:lnTo>
                <a:lnTo>
                  <a:pt x="11846" y="202"/>
                </a:lnTo>
                <a:lnTo>
                  <a:pt x="11855" y="216"/>
                </a:lnTo>
                <a:lnTo>
                  <a:pt x="11861" y="222"/>
                </a:lnTo>
                <a:lnTo>
                  <a:pt x="11864" y="228"/>
                </a:lnTo>
                <a:lnTo>
                  <a:pt x="11864" y="236"/>
                </a:lnTo>
                <a:lnTo>
                  <a:pt x="11864" y="243"/>
                </a:lnTo>
                <a:lnTo>
                  <a:pt x="11858" y="246"/>
                </a:lnTo>
                <a:lnTo>
                  <a:pt x="11854" y="251"/>
                </a:lnTo>
                <a:lnTo>
                  <a:pt x="11833" y="238"/>
                </a:lnTo>
                <a:lnTo>
                  <a:pt x="11821" y="226"/>
                </a:lnTo>
                <a:lnTo>
                  <a:pt x="11810" y="218"/>
                </a:lnTo>
                <a:lnTo>
                  <a:pt x="11803" y="209"/>
                </a:lnTo>
                <a:lnTo>
                  <a:pt x="11793" y="200"/>
                </a:lnTo>
                <a:lnTo>
                  <a:pt x="11783" y="195"/>
                </a:lnTo>
                <a:lnTo>
                  <a:pt x="11776" y="190"/>
                </a:lnTo>
                <a:lnTo>
                  <a:pt x="11767" y="189"/>
                </a:lnTo>
                <a:lnTo>
                  <a:pt x="11757" y="189"/>
                </a:lnTo>
                <a:lnTo>
                  <a:pt x="11750" y="189"/>
                </a:lnTo>
                <a:lnTo>
                  <a:pt x="11744" y="195"/>
                </a:lnTo>
                <a:lnTo>
                  <a:pt x="11738" y="200"/>
                </a:lnTo>
                <a:lnTo>
                  <a:pt x="11728" y="203"/>
                </a:lnTo>
                <a:lnTo>
                  <a:pt x="11717" y="206"/>
                </a:lnTo>
                <a:lnTo>
                  <a:pt x="11705" y="212"/>
                </a:lnTo>
                <a:lnTo>
                  <a:pt x="11694" y="218"/>
                </a:lnTo>
                <a:lnTo>
                  <a:pt x="11685" y="216"/>
                </a:lnTo>
                <a:lnTo>
                  <a:pt x="11679" y="215"/>
                </a:lnTo>
                <a:lnTo>
                  <a:pt x="11675" y="212"/>
                </a:lnTo>
                <a:lnTo>
                  <a:pt x="11671" y="205"/>
                </a:lnTo>
                <a:lnTo>
                  <a:pt x="11661" y="207"/>
                </a:lnTo>
                <a:lnTo>
                  <a:pt x="11653" y="210"/>
                </a:lnTo>
                <a:lnTo>
                  <a:pt x="11649" y="215"/>
                </a:lnTo>
                <a:lnTo>
                  <a:pt x="11645" y="222"/>
                </a:lnTo>
                <a:lnTo>
                  <a:pt x="11645" y="233"/>
                </a:lnTo>
                <a:lnTo>
                  <a:pt x="11643" y="245"/>
                </a:lnTo>
                <a:lnTo>
                  <a:pt x="11639" y="248"/>
                </a:lnTo>
                <a:lnTo>
                  <a:pt x="11635" y="251"/>
                </a:lnTo>
                <a:lnTo>
                  <a:pt x="11633" y="252"/>
                </a:lnTo>
                <a:lnTo>
                  <a:pt x="11632" y="252"/>
                </a:lnTo>
                <a:lnTo>
                  <a:pt x="11630" y="252"/>
                </a:lnTo>
                <a:lnTo>
                  <a:pt x="11630" y="252"/>
                </a:lnTo>
                <a:lnTo>
                  <a:pt x="11628" y="249"/>
                </a:lnTo>
                <a:lnTo>
                  <a:pt x="11626" y="246"/>
                </a:lnTo>
                <a:lnTo>
                  <a:pt x="11623" y="238"/>
                </a:lnTo>
                <a:lnTo>
                  <a:pt x="11620" y="231"/>
                </a:lnTo>
                <a:lnTo>
                  <a:pt x="11619" y="226"/>
                </a:lnTo>
                <a:lnTo>
                  <a:pt x="11619" y="218"/>
                </a:lnTo>
                <a:lnTo>
                  <a:pt x="11620" y="206"/>
                </a:lnTo>
                <a:lnTo>
                  <a:pt x="11622" y="197"/>
                </a:lnTo>
                <a:lnTo>
                  <a:pt x="11623" y="192"/>
                </a:lnTo>
                <a:lnTo>
                  <a:pt x="11622" y="177"/>
                </a:lnTo>
                <a:lnTo>
                  <a:pt x="11617" y="174"/>
                </a:lnTo>
                <a:lnTo>
                  <a:pt x="11613" y="174"/>
                </a:lnTo>
                <a:lnTo>
                  <a:pt x="11606" y="180"/>
                </a:lnTo>
                <a:lnTo>
                  <a:pt x="11600" y="189"/>
                </a:lnTo>
                <a:lnTo>
                  <a:pt x="11599" y="209"/>
                </a:lnTo>
                <a:lnTo>
                  <a:pt x="11596" y="229"/>
                </a:lnTo>
                <a:lnTo>
                  <a:pt x="11592" y="236"/>
                </a:lnTo>
                <a:lnTo>
                  <a:pt x="11586" y="243"/>
                </a:lnTo>
                <a:lnTo>
                  <a:pt x="11579" y="248"/>
                </a:lnTo>
                <a:lnTo>
                  <a:pt x="11573" y="251"/>
                </a:lnTo>
                <a:lnTo>
                  <a:pt x="11570" y="258"/>
                </a:lnTo>
                <a:lnTo>
                  <a:pt x="11566" y="265"/>
                </a:lnTo>
                <a:lnTo>
                  <a:pt x="11558" y="271"/>
                </a:lnTo>
                <a:lnTo>
                  <a:pt x="11553" y="279"/>
                </a:lnTo>
                <a:lnTo>
                  <a:pt x="11550" y="284"/>
                </a:lnTo>
                <a:lnTo>
                  <a:pt x="11545" y="287"/>
                </a:lnTo>
                <a:lnTo>
                  <a:pt x="11541" y="290"/>
                </a:lnTo>
                <a:lnTo>
                  <a:pt x="11537" y="292"/>
                </a:lnTo>
                <a:lnTo>
                  <a:pt x="11533" y="284"/>
                </a:lnTo>
                <a:lnTo>
                  <a:pt x="11528" y="274"/>
                </a:lnTo>
                <a:lnTo>
                  <a:pt x="11525" y="271"/>
                </a:lnTo>
                <a:lnTo>
                  <a:pt x="11522" y="267"/>
                </a:lnTo>
                <a:lnTo>
                  <a:pt x="11515" y="267"/>
                </a:lnTo>
                <a:lnTo>
                  <a:pt x="11509" y="265"/>
                </a:lnTo>
                <a:lnTo>
                  <a:pt x="11507" y="282"/>
                </a:lnTo>
                <a:lnTo>
                  <a:pt x="11504" y="304"/>
                </a:lnTo>
                <a:lnTo>
                  <a:pt x="11502" y="305"/>
                </a:lnTo>
                <a:lnTo>
                  <a:pt x="11501" y="305"/>
                </a:lnTo>
                <a:lnTo>
                  <a:pt x="11498" y="305"/>
                </a:lnTo>
                <a:lnTo>
                  <a:pt x="11497" y="305"/>
                </a:lnTo>
                <a:lnTo>
                  <a:pt x="11492" y="298"/>
                </a:lnTo>
                <a:lnTo>
                  <a:pt x="11486" y="282"/>
                </a:lnTo>
                <a:lnTo>
                  <a:pt x="11482" y="268"/>
                </a:lnTo>
                <a:lnTo>
                  <a:pt x="11478" y="259"/>
                </a:lnTo>
                <a:lnTo>
                  <a:pt x="11472" y="254"/>
                </a:lnTo>
                <a:lnTo>
                  <a:pt x="11466" y="248"/>
                </a:lnTo>
                <a:lnTo>
                  <a:pt x="11463" y="242"/>
                </a:lnTo>
                <a:lnTo>
                  <a:pt x="11458" y="238"/>
                </a:lnTo>
                <a:lnTo>
                  <a:pt x="11442" y="249"/>
                </a:lnTo>
                <a:lnTo>
                  <a:pt x="11430" y="261"/>
                </a:lnTo>
                <a:lnTo>
                  <a:pt x="11425" y="271"/>
                </a:lnTo>
                <a:lnTo>
                  <a:pt x="11420" y="278"/>
                </a:lnTo>
                <a:lnTo>
                  <a:pt x="11419" y="285"/>
                </a:lnTo>
                <a:lnTo>
                  <a:pt x="11417" y="291"/>
                </a:lnTo>
                <a:lnTo>
                  <a:pt x="11416" y="294"/>
                </a:lnTo>
                <a:lnTo>
                  <a:pt x="11412" y="295"/>
                </a:lnTo>
                <a:lnTo>
                  <a:pt x="11407" y="285"/>
                </a:lnTo>
                <a:lnTo>
                  <a:pt x="11404" y="275"/>
                </a:lnTo>
                <a:lnTo>
                  <a:pt x="11403" y="269"/>
                </a:lnTo>
                <a:lnTo>
                  <a:pt x="11404" y="262"/>
                </a:lnTo>
                <a:lnTo>
                  <a:pt x="11412" y="245"/>
                </a:lnTo>
                <a:lnTo>
                  <a:pt x="11420" y="226"/>
                </a:lnTo>
                <a:lnTo>
                  <a:pt x="11427" y="207"/>
                </a:lnTo>
                <a:lnTo>
                  <a:pt x="11433" y="187"/>
                </a:lnTo>
                <a:lnTo>
                  <a:pt x="11427" y="183"/>
                </a:lnTo>
                <a:lnTo>
                  <a:pt x="11419" y="177"/>
                </a:lnTo>
                <a:lnTo>
                  <a:pt x="11410" y="174"/>
                </a:lnTo>
                <a:lnTo>
                  <a:pt x="11399" y="173"/>
                </a:lnTo>
                <a:lnTo>
                  <a:pt x="11383" y="179"/>
                </a:lnTo>
                <a:lnTo>
                  <a:pt x="11367" y="184"/>
                </a:lnTo>
                <a:lnTo>
                  <a:pt x="11357" y="182"/>
                </a:lnTo>
                <a:lnTo>
                  <a:pt x="11347" y="180"/>
                </a:lnTo>
                <a:lnTo>
                  <a:pt x="11341" y="182"/>
                </a:lnTo>
                <a:lnTo>
                  <a:pt x="11335" y="184"/>
                </a:lnTo>
                <a:lnTo>
                  <a:pt x="11327" y="187"/>
                </a:lnTo>
                <a:lnTo>
                  <a:pt x="11318" y="190"/>
                </a:lnTo>
                <a:lnTo>
                  <a:pt x="11314" y="196"/>
                </a:lnTo>
                <a:lnTo>
                  <a:pt x="11312" y="203"/>
                </a:lnTo>
                <a:lnTo>
                  <a:pt x="11324" y="205"/>
                </a:lnTo>
                <a:lnTo>
                  <a:pt x="11335" y="207"/>
                </a:lnTo>
                <a:lnTo>
                  <a:pt x="11334" y="215"/>
                </a:lnTo>
                <a:lnTo>
                  <a:pt x="11335" y="222"/>
                </a:lnTo>
                <a:lnTo>
                  <a:pt x="11338" y="228"/>
                </a:lnTo>
                <a:lnTo>
                  <a:pt x="11344" y="232"/>
                </a:lnTo>
                <a:lnTo>
                  <a:pt x="11350" y="235"/>
                </a:lnTo>
                <a:lnTo>
                  <a:pt x="11355" y="235"/>
                </a:lnTo>
                <a:lnTo>
                  <a:pt x="11361" y="235"/>
                </a:lnTo>
                <a:lnTo>
                  <a:pt x="11367" y="232"/>
                </a:lnTo>
                <a:lnTo>
                  <a:pt x="11367" y="229"/>
                </a:lnTo>
                <a:lnTo>
                  <a:pt x="11365" y="222"/>
                </a:lnTo>
                <a:lnTo>
                  <a:pt x="11365" y="219"/>
                </a:lnTo>
                <a:lnTo>
                  <a:pt x="11367" y="216"/>
                </a:lnTo>
                <a:lnTo>
                  <a:pt x="11368" y="215"/>
                </a:lnTo>
                <a:lnTo>
                  <a:pt x="11371" y="215"/>
                </a:lnTo>
                <a:lnTo>
                  <a:pt x="11383" y="220"/>
                </a:lnTo>
                <a:lnTo>
                  <a:pt x="11393" y="226"/>
                </a:lnTo>
                <a:lnTo>
                  <a:pt x="11394" y="233"/>
                </a:lnTo>
                <a:lnTo>
                  <a:pt x="11393" y="243"/>
                </a:lnTo>
                <a:lnTo>
                  <a:pt x="11383" y="262"/>
                </a:lnTo>
                <a:lnTo>
                  <a:pt x="11368" y="285"/>
                </a:lnTo>
                <a:lnTo>
                  <a:pt x="11360" y="290"/>
                </a:lnTo>
                <a:lnTo>
                  <a:pt x="11351" y="294"/>
                </a:lnTo>
                <a:lnTo>
                  <a:pt x="11348" y="301"/>
                </a:lnTo>
                <a:lnTo>
                  <a:pt x="11347" y="307"/>
                </a:lnTo>
                <a:lnTo>
                  <a:pt x="11338" y="310"/>
                </a:lnTo>
                <a:lnTo>
                  <a:pt x="11329" y="313"/>
                </a:lnTo>
                <a:lnTo>
                  <a:pt x="11327" y="320"/>
                </a:lnTo>
                <a:lnTo>
                  <a:pt x="11324" y="328"/>
                </a:lnTo>
                <a:lnTo>
                  <a:pt x="11322" y="339"/>
                </a:lnTo>
                <a:lnTo>
                  <a:pt x="11319" y="350"/>
                </a:lnTo>
                <a:lnTo>
                  <a:pt x="11318" y="351"/>
                </a:lnTo>
                <a:lnTo>
                  <a:pt x="11283" y="339"/>
                </a:lnTo>
                <a:lnTo>
                  <a:pt x="11278" y="333"/>
                </a:lnTo>
                <a:lnTo>
                  <a:pt x="11273" y="326"/>
                </a:lnTo>
                <a:lnTo>
                  <a:pt x="11268" y="320"/>
                </a:lnTo>
                <a:lnTo>
                  <a:pt x="11262" y="313"/>
                </a:lnTo>
                <a:lnTo>
                  <a:pt x="11253" y="308"/>
                </a:lnTo>
                <a:lnTo>
                  <a:pt x="11243" y="305"/>
                </a:lnTo>
                <a:lnTo>
                  <a:pt x="11240" y="301"/>
                </a:lnTo>
                <a:lnTo>
                  <a:pt x="11237" y="298"/>
                </a:lnTo>
                <a:lnTo>
                  <a:pt x="11232" y="298"/>
                </a:lnTo>
                <a:lnTo>
                  <a:pt x="11224" y="298"/>
                </a:lnTo>
                <a:lnTo>
                  <a:pt x="11223" y="294"/>
                </a:lnTo>
                <a:lnTo>
                  <a:pt x="11221" y="288"/>
                </a:lnTo>
                <a:lnTo>
                  <a:pt x="11217" y="285"/>
                </a:lnTo>
                <a:lnTo>
                  <a:pt x="11210" y="282"/>
                </a:lnTo>
                <a:lnTo>
                  <a:pt x="11206" y="281"/>
                </a:lnTo>
                <a:lnTo>
                  <a:pt x="11201" y="279"/>
                </a:lnTo>
                <a:lnTo>
                  <a:pt x="11198" y="279"/>
                </a:lnTo>
                <a:lnTo>
                  <a:pt x="11196" y="281"/>
                </a:lnTo>
                <a:lnTo>
                  <a:pt x="11185" y="290"/>
                </a:lnTo>
                <a:lnTo>
                  <a:pt x="11177" y="297"/>
                </a:lnTo>
                <a:lnTo>
                  <a:pt x="11174" y="295"/>
                </a:lnTo>
                <a:lnTo>
                  <a:pt x="11174" y="287"/>
                </a:lnTo>
                <a:lnTo>
                  <a:pt x="11173" y="281"/>
                </a:lnTo>
                <a:lnTo>
                  <a:pt x="11165" y="278"/>
                </a:lnTo>
                <a:lnTo>
                  <a:pt x="11160" y="272"/>
                </a:lnTo>
                <a:lnTo>
                  <a:pt x="11152" y="262"/>
                </a:lnTo>
                <a:lnTo>
                  <a:pt x="11145" y="251"/>
                </a:lnTo>
                <a:lnTo>
                  <a:pt x="11144" y="236"/>
                </a:lnTo>
                <a:lnTo>
                  <a:pt x="11144" y="223"/>
                </a:lnTo>
                <a:lnTo>
                  <a:pt x="11141" y="219"/>
                </a:lnTo>
                <a:lnTo>
                  <a:pt x="11138" y="215"/>
                </a:lnTo>
                <a:lnTo>
                  <a:pt x="11126" y="207"/>
                </a:lnTo>
                <a:lnTo>
                  <a:pt x="11113" y="203"/>
                </a:lnTo>
                <a:lnTo>
                  <a:pt x="11106" y="197"/>
                </a:lnTo>
                <a:lnTo>
                  <a:pt x="11099" y="195"/>
                </a:lnTo>
                <a:lnTo>
                  <a:pt x="11093" y="195"/>
                </a:lnTo>
                <a:lnTo>
                  <a:pt x="11086" y="197"/>
                </a:lnTo>
                <a:lnTo>
                  <a:pt x="11082" y="210"/>
                </a:lnTo>
                <a:lnTo>
                  <a:pt x="11077" y="223"/>
                </a:lnTo>
                <a:lnTo>
                  <a:pt x="11085" y="241"/>
                </a:lnTo>
                <a:lnTo>
                  <a:pt x="11089" y="258"/>
                </a:lnTo>
                <a:lnTo>
                  <a:pt x="11089" y="262"/>
                </a:lnTo>
                <a:lnTo>
                  <a:pt x="11089" y="265"/>
                </a:lnTo>
                <a:lnTo>
                  <a:pt x="11086" y="267"/>
                </a:lnTo>
                <a:lnTo>
                  <a:pt x="11085" y="268"/>
                </a:lnTo>
                <a:lnTo>
                  <a:pt x="11080" y="267"/>
                </a:lnTo>
                <a:lnTo>
                  <a:pt x="11077" y="265"/>
                </a:lnTo>
                <a:lnTo>
                  <a:pt x="11057" y="249"/>
                </a:lnTo>
                <a:lnTo>
                  <a:pt x="11040" y="236"/>
                </a:lnTo>
                <a:lnTo>
                  <a:pt x="11030" y="246"/>
                </a:lnTo>
                <a:lnTo>
                  <a:pt x="11018" y="258"/>
                </a:lnTo>
                <a:lnTo>
                  <a:pt x="11013" y="262"/>
                </a:lnTo>
                <a:lnTo>
                  <a:pt x="11005" y="267"/>
                </a:lnTo>
                <a:lnTo>
                  <a:pt x="11000" y="268"/>
                </a:lnTo>
                <a:lnTo>
                  <a:pt x="10994" y="269"/>
                </a:lnTo>
                <a:lnTo>
                  <a:pt x="10981" y="275"/>
                </a:lnTo>
                <a:lnTo>
                  <a:pt x="10968" y="279"/>
                </a:lnTo>
                <a:lnTo>
                  <a:pt x="10955" y="278"/>
                </a:lnTo>
                <a:lnTo>
                  <a:pt x="10944" y="277"/>
                </a:lnTo>
                <a:lnTo>
                  <a:pt x="10935" y="282"/>
                </a:lnTo>
                <a:lnTo>
                  <a:pt x="10928" y="288"/>
                </a:lnTo>
                <a:lnTo>
                  <a:pt x="10910" y="300"/>
                </a:lnTo>
                <a:lnTo>
                  <a:pt x="10895" y="311"/>
                </a:lnTo>
                <a:lnTo>
                  <a:pt x="10885" y="320"/>
                </a:lnTo>
                <a:lnTo>
                  <a:pt x="10874" y="330"/>
                </a:lnTo>
                <a:lnTo>
                  <a:pt x="10869" y="347"/>
                </a:lnTo>
                <a:lnTo>
                  <a:pt x="10866" y="364"/>
                </a:lnTo>
                <a:lnTo>
                  <a:pt x="10860" y="367"/>
                </a:lnTo>
                <a:lnTo>
                  <a:pt x="10850" y="369"/>
                </a:lnTo>
                <a:lnTo>
                  <a:pt x="10846" y="369"/>
                </a:lnTo>
                <a:lnTo>
                  <a:pt x="10841" y="370"/>
                </a:lnTo>
                <a:lnTo>
                  <a:pt x="10838" y="373"/>
                </a:lnTo>
                <a:lnTo>
                  <a:pt x="10837" y="375"/>
                </a:lnTo>
                <a:lnTo>
                  <a:pt x="10841" y="386"/>
                </a:lnTo>
                <a:lnTo>
                  <a:pt x="10850" y="399"/>
                </a:lnTo>
                <a:lnTo>
                  <a:pt x="10854" y="406"/>
                </a:lnTo>
                <a:lnTo>
                  <a:pt x="10857" y="413"/>
                </a:lnTo>
                <a:lnTo>
                  <a:pt x="10859" y="418"/>
                </a:lnTo>
                <a:lnTo>
                  <a:pt x="10859" y="422"/>
                </a:lnTo>
                <a:lnTo>
                  <a:pt x="10847" y="422"/>
                </a:lnTo>
                <a:lnTo>
                  <a:pt x="10836" y="423"/>
                </a:lnTo>
                <a:lnTo>
                  <a:pt x="10834" y="438"/>
                </a:lnTo>
                <a:lnTo>
                  <a:pt x="10833" y="452"/>
                </a:lnTo>
                <a:lnTo>
                  <a:pt x="10834" y="458"/>
                </a:lnTo>
                <a:lnTo>
                  <a:pt x="10840" y="464"/>
                </a:lnTo>
                <a:lnTo>
                  <a:pt x="10846" y="471"/>
                </a:lnTo>
                <a:lnTo>
                  <a:pt x="10850" y="475"/>
                </a:lnTo>
                <a:lnTo>
                  <a:pt x="10853" y="481"/>
                </a:lnTo>
                <a:lnTo>
                  <a:pt x="10856" y="490"/>
                </a:lnTo>
                <a:lnTo>
                  <a:pt x="10857" y="498"/>
                </a:lnTo>
                <a:lnTo>
                  <a:pt x="10857" y="506"/>
                </a:lnTo>
                <a:lnTo>
                  <a:pt x="10851" y="508"/>
                </a:lnTo>
                <a:lnTo>
                  <a:pt x="10846" y="511"/>
                </a:lnTo>
                <a:lnTo>
                  <a:pt x="10840" y="508"/>
                </a:lnTo>
                <a:lnTo>
                  <a:pt x="10833" y="504"/>
                </a:lnTo>
                <a:lnTo>
                  <a:pt x="10833" y="510"/>
                </a:lnTo>
                <a:lnTo>
                  <a:pt x="10831" y="516"/>
                </a:lnTo>
                <a:lnTo>
                  <a:pt x="10831" y="517"/>
                </a:lnTo>
                <a:lnTo>
                  <a:pt x="10833" y="519"/>
                </a:lnTo>
                <a:lnTo>
                  <a:pt x="10834" y="519"/>
                </a:lnTo>
                <a:lnTo>
                  <a:pt x="10837" y="519"/>
                </a:lnTo>
                <a:lnTo>
                  <a:pt x="10841" y="520"/>
                </a:lnTo>
                <a:lnTo>
                  <a:pt x="10847" y="520"/>
                </a:lnTo>
                <a:lnTo>
                  <a:pt x="10857" y="516"/>
                </a:lnTo>
                <a:lnTo>
                  <a:pt x="10866" y="516"/>
                </a:lnTo>
                <a:lnTo>
                  <a:pt x="10867" y="520"/>
                </a:lnTo>
                <a:lnTo>
                  <a:pt x="10869" y="526"/>
                </a:lnTo>
                <a:lnTo>
                  <a:pt x="10867" y="534"/>
                </a:lnTo>
                <a:lnTo>
                  <a:pt x="10864" y="543"/>
                </a:lnTo>
                <a:lnTo>
                  <a:pt x="10864" y="546"/>
                </a:lnTo>
                <a:lnTo>
                  <a:pt x="10863" y="547"/>
                </a:lnTo>
                <a:lnTo>
                  <a:pt x="10861" y="547"/>
                </a:lnTo>
                <a:lnTo>
                  <a:pt x="10859" y="546"/>
                </a:lnTo>
                <a:lnTo>
                  <a:pt x="10854" y="543"/>
                </a:lnTo>
                <a:lnTo>
                  <a:pt x="10851" y="539"/>
                </a:lnTo>
                <a:lnTo>
                  <a:pt x="10849" y="527"/>
                </a:lnTo>
                <a:lnTo>
                  <a:pt x="10847" y="524"/>
                </a:lnTo>
                <a:lnTo>
                  <a:pt x="10844" y="524"/>
                </a:lnTo>
                <a:lnTo>
                  <a:pt x="10841" y="526"/>
                </a:lnTo>
                <a:lnTo>
                  <a:pt x="10840" y="529"/>
                </a:lnTo>
                <a:lnTo>
                  <a:pt x="10838" y="531"/>
                </a:lnTo>
                <a:lnTo>
                  <a:pt x="10834" y="537"/>
                </a:lnTo>
                <a:lnTo>
                  <a:pt x="10831" y="544"/>
                </a:lnTo>
                <a:lnTo>
                  <a:pt x="10825" y="542"/>
                </a:lnTo>
                <a:lnTo>
                  <a:pt x="10818" y="537"/>
                </a:lnTo>
                <a:lnTo>
                  <a:pt x="10815" y="537"/>
                </a:lnTo>
                <a:lnTo>
                  <a:pt x="10813" y="534"/>
                </a:lnTo>
                <a:lnTo>
                  <a:pt x="10810" y="533"/>
                </a:lnTo>
                <a:lnTo>
                  <a:pt x="10807" y="529"/>
                </a:lnTo>
                <a:lnTo>
                  <a:pt x="10802" y="521"/>
                </a:lnTo>
                <a:lnTo>
                  <a:pt x="10797" y="517"/>
                </a:lnTo>
                <a:lnTo>
                  <a:pt x="10787" y="510"/>
                </a:lnTo>
                <a:lnTo>
                  <a:pt x="10778" y="504"/>
                </a:lnTo>
                <a:lnTo>
                  <a:pt x="10774" y="498"/>
                </a:lnTo>
                <a:lnTo>
                  <a:pt x="10772" y="493"/>
                </a:lnTo>
                <a:lnTo>
                  <a:pt x="10766" y="491"/>
                </a:lnTo>
                <a:lnTo>
                  <a:pt x="10761" y="491"/>
                </a:lnTo>
                <a:lnTo>
                  <a:pt x="10755" y="488"/>
                </a:lnTo>
                <a:lnTo>
                  <a:pt x="10749" y="485"/>
                </a:lnTo>
                <a:lnTo>
                  <a:pt x="10748" y="480"/>
                </a:lnTo>
                <a:lnTo>
                  <a:pt x="10746" y="474"/>
                </a:lnTo>
                <a:lnTo>
                  <a:pt x="10746" y="468"/>
                </a:lnTo>
                <a:lnTo>
                  <a:pt x="10745" y="461"/>
                </a:lnTo>
                <a:lnTo>
                  <a:pt x="10736" y="467"/>
                </a:lnTo>
                <a:lnTo>
                  <a:pt x="10726" y="471"/>
                </a:lnTo>
                <a:lnTo>
                  <a:pt x="10722" y="468"/>
                </a:lnTo>
                <a:lnTo>
                  <a:pt x="10717" y="465"/>
                </a:lnTo>
                <a:lnTo>
                  <a:pt x="10719" y="461"/>
                </a:lnTo>
                <a:lnTo>
                  <a:pt x="10719" y="457"/>
                </a:lnTo>
                <a:lnTo>
                  <a:pt x="10723" y="457"/>
                </a:lnTo>
                <a:lnTo>
                  <a:pt x="10728" y="455"/>
                </a:lnTo>
                <a:lnTo>
                  <a:pt x="10732" y="451"/>
                </a:lnTo>
                <a:lnTo>
                  <a:pt x="10735" y="447"/>
                </a:lnTo>
                <a:lnTo>
                  <a:pt x="10739" y="431"/>
                </a:lnTo>
                <a:lnTo>
                  <a:pt x="10743" y="411"/>
                </a:lnTo>
                <a:lnTo>
                  <a:pt x="10738" y="402"/>
                </a:lnTo>
                <a:lnTo>
                  <a:pt x="10728" y="386"/>
                </a:lnTo>
                <a:lnTo>
                  <a:pt x="10717" y="370"/>
                </a:lnTo>
                <a:lnTo>
                  <a:pt x="10712" y="359"/>
                </a:lnTo>
                <a:lnTo>
                  <a:pt x="10706" y="354"/>
                </a:lnTo>
                <a:lnTo>
                  <a:pt x="10697" y="353"/>
                </a:lnTo>
                <a:lnTo>
                  <a:pt x="10683" y="339"/>
                </a:lnTo>
                <a:lnTo>
                  <a:pt x="10667" y="324"/>
                </a:lnTo>
                <a:lnTo>
                  <a:pt x="10658" y="320"/>
                </a:lnTo>
                <a:lnTo>
                  <a:pt x="10648" y="315"/>
                </a:lnTo>
                <a:lnTo>
                  <a:pt x="10640" y="310"/>
                </a:lnTo>
                <a:lnTo>
                  <a:pt x="10631" y="305"/>
                </a:lnTo>
                <a:lnTo>
                  <a:pt x="10624" y="298"/>
                </a:lnTo>
                <a:lnTo>
                  <a:pt x="10620" y="290"/>
                </a:lnTo>
                <a:lnTo>
                  <a:pt x="10618" y="284"/>
                </a:lnTo>
                <a:lnTo>
                  <a:pt x="10615" y="279"/>
                </a:lnTo>
                <a:lnTo>
                  <a:pt x="10611" y="279"/>
                </a:lnTo>
                <a:lnTo>
                  <a:pt x="10608" y="279"/>
                </a:lnTo>
                <a:lnTo>
                  <a:pt x="10605" y="282"/>
                </a:lnTo>
                <a:lnTo>
                  <a:pt x="10604" y="284"/>
                </a:lnTo>
                <a:lnTo>
                  <a:pt x="10601" y="290"/>
                </a:lnTo>
                <a:lnTo>
                  <a:pt x="10601" y="294"/>
                </a:lnTo>
                <a:lnTo>
                  <a:pt x="10601" y="300"/>
                </a:lnTo>
                <a:lnTo>
                  <a:pt x="10601" y="307"/>
                </a:lnTo>
                <a:lnTo>
                  <a:pt x="10601" y="308"/>
                </a:lnTo>
                <a:lnTo>
                  <a:pt x="10599" y="311"/>
                </a:lnTo>
                <a:lnTo>
                  <a:pt x="10598" y="313"/>
                </a:lnTo>
                <a:lnTo>
                  <a:pt x="10595" y="314"/>
                </a:lnTo>
                <a:lnTo>
                  <a:pt x="10579" y="304"/>
                </a:lnTo>
                <a:lnTo>
                  <a:pt x="10563" y="294"/>
                </a:lnTo>
                <a:lnTo>
                  <a:pt x="10549" y="298"/>
                </a:lnTo>
                <a:lnTo>
                  <a:pt x="10540" y="301"/>
                </a:lnTo>
                <a:lnTo>
                  <a:pt x="10533" y="301"/>
                </a:lnTo>
                <a:lnTo>
                  <a:pt x="10527" y="300"/>
                </a:lnTo>
                <a:lnTo>
                  <a:pt x="10517" y="292"/>
                </a:lnTo>
                <a:lnTo>
                  <a:pt x="10509" y="282"/>
                </a:lnTo>
                <a:lnTo>
                  <a:pt x="10504" y="272"/>
                </a:lnTo>
                <a:lnTo>
                  <a:pt x="10501" y="261"/>
                </a:lnTo>
                <a:lnTo>
                  <a:pt x="10496" y="256"/>
                </a:lnTo>
                <a:lnTo>
                  <a:pt x="10489" y="252"/>
                </a:lnTo>
                <a:lnTo>
                  <a:pt x="10480" y="248"/>
                </a:lnTo>
                <a:lnTo>
                  <a:pt x="10471" y="242"/>
                </a:lnTo>
                <a:lnTo>
                  <a:pt x="10470" y="236"/>
                </a:lnTo>
                <a:lnTo>
                  <a:pt x="10468" y="231"/>
                </a:lnTo>
                <a:lnTo>
                  <a:pt x="10471" y="225"/>
                </a:lnTo>
                <a:lnTo>
                  <a:pt x="10476" y="218"/>
                </a:lnTo>
                <a:lnTo>
                  <a:pt x="10484" y="213"/>
                </a:lnTo>
                <a:lnTo>
                  <a:pt x="10491" y="207"/>
                </a:lnTo>
                <a:lnTo>
                  <a:pt x="10487" y="205"/>
                </a:lnTo>
                <a:lnTo>
                  <a:pt x="10481" y="202"/>
                </a:lnTo>
                <a:lnTo>
                  <a:pt x="10477" y="199"/>
                </a:lnTo>
                <a:lnTo>
                  <a:pt x="10473" y="197"/>
                </a:lnTo>
                <a:lnTo>
                  <a:pt x="10467" y="197"/>
                </a:lnTo>
                <a:lnTo>
                  <a:pt x="10463" y="197"/>
                </a:lnTo>
                <a:lnTo>
                  <a:pt x="10458" y="199"/>
                </a:lnTo>
                <a:lnTo>
                  <a:pt x="10453" y="202"/>
                </a:lnTo>
                <a:lnTo>
                  <a:pt x="10448" y="207"/>
                </a:lnTo>
                <a:lnTo>
                  <a:pt x="10442" y="212"/>
                </a:lnTo>
                <a:lnTo>
                  <a:pt x="10440" y="210"/>
                </a:lnTo>
                <a:lnTo>
                  <a:pt x="10435" y="209"/>
                </a:lnTo>
                <a:lnTo>
                  <a:pt x="10435" y="205"/>
                </a:lnTo>
                <a:lnTo>
                  <a:pt x="10434" y="200"/>
                </a:lnTo>
                <a:lnTo>
                  <a:pt x="10438" y="190"/>
                </a:lnTo>
                <a:lnTo>
                  <a:pt x="10442" y="180"/>
                </a:lnTo>
                <a:lnTo>
                  <a:pt x="10427" y="180"/>
                </a:lnTo>
                <a:lnTo>
                  <a:pt x="10412" y="180"/>
                </a:lnTo>
                <a:lnTo>
                  <a:pt x="10412" y="176"/>
                </a:lnTo>
                <a:lnTo>
                  <a:pt x="10412" y="171"/>
                </a:lnTo>
                <a:lnTo>
                  <a:pt x="10409" y="166"/>
                </a:lnTo>
                <a:lnTo>
                  <a:pt x="10408" y="161"/>
                </a:lnTo>
                <a:lnTo>
                  <a:pt x="10401" y="163"/>
                </a:lnTo>
                <a:lnTo>
                  <a:pt x="10393" y="164"/>
                </a:lnTo>
                <a:lnTo>
                  <a:pt x="10389" y="169"/>
                </a:lnTo>
                <a:lnTo>
                  <a:pt x="10386" y="171"/>
                </a:lnTo>
                <a:lnTo>
                  <a:pt x="10385" y="179"/>
                </a:lnTo>
                <a:lnTo>
                  <a:pt x="10385" y="184"/>
                </a:lnTo>
                <a:lnTo>
                  <a:pt x="10386" y="189"/>
                </a:lnTo>
                <a:lnTo>
                  <a:pt x="10389" y="193"/>
                </a:lnTo>
                <a:lnTo>
                  <a:pt x="10392" y="197"/>
                </a:lnTo>
                <a:lnTo>
                  <a:pt x="10396" y="202"/>
                </a:lnTo>
                <a:lnTo>
                  <a:pt x="10392" y="203"/>
                </a:lnTo>
                <a:lnTo>
                  <a:pt x="10389" y="205"/>
                </a:lnTo>
                <a:lnTo>
                  <a:pt x="10383" y="205"/>
                </a:lnTo>
                <a:lnTo>
                  <a:pt x="10379" y="205"/>
                </a:lnTo>
                <a:lnTo>
                  <a:pt x="10376" y="200"/>
                </a:lnTo>
                <a:lnTo>
                  <a:pt x="10373" y="196"/>
                </a:lnTo>
                <a:lnTo>
                  <a:pt x="10370" y="193"/>
                </a:lnTo>
                <a:lnTo>
                  <a:pt x="10370" y="190"/>
                </a:lnTo>
                <a:lnTo>
                  <a:pt x="10372" y="189"/>
                </a:lnTo>
                <a:lnTo>
                  <a:pt x="10373" y="187"/>
                </a:lnTo>
                <a:lnTo>
                  <a:pt x="10376" y="184"/>
                </a:lnTo>
                <a:lnTo>
                  <a:pt x="10378" y="184"/>
                </a:lnTo>
                <a:lnTo>
                  <a:pt x="10376" y="180"/>
                </a:lnTo>
                <a:lnTo>
                  <a:pt x="10375" y="176"/>
                </a:lnTo>
                <a:lnTo>
                  <a:pt x="10370" y="173"/>
                </a:lnTo>
                <a:lnTo>
                  <a:pt x="10363" y="171"/>
                </a:lnTo>
                <a:lnTo>
                  <a:pt x="10357" y="171"/>
                </a:lnTo>
                <a:lnTo>
                  <a:pt x="10350" y="171"/>
                </a:lnTo>
                <a:lnTo>
                  <a:pt x="10345" y="174"/>
                </a:lnTo>
                <a:lnTo>
                  <a:pt x="10339" y="179"/>
                </a:lnTo>
                <a:lnTo>
                  <a:pt x="10336" y="177"/>
                </a:lnTo>
                <a:lnTo>
                  <a:pt x="10332" y="177"/>
                </a:lnTo>
                <a:lnTo>
                  <a:pt x="10326" y="170"/>
                </a:lnTo>
                <a:lnTo>
                  <a:pt x="10320" y="166"/>
                </a:lnTo>
                <a:lnTo>
                  <a:pt x="10313" y="164"/>
                </a:lnTo>
                <a:lnTo>
                  <a:pt x="10307" y="166"/>
                </a:lnTo>
                <a:lnTo>
                  <a:pt x="10304" y="167"/>
                </a:lnTo>
                <a:lnTo>
                  <a:pt x="10301" y="170"/>
                </a:lnTo>
                <a:lnTo>
                  <a:pt x="10298" y="182"/>
                </a:lnTo>
                <a:lnTo>
                  <a:pt x="10294" y="195"/>
                </a:lnTo>
                <a:lnTo>
                  <a:pt x="10281" y="184"/>
                </a:lnTo>
                <a:lnTo>
                  <a:pt x="10267" y="177"/>
                </a:lnTo>
                <a:lnTo>
                  <a:pt x="10257" y="183"/>
                </a:lnTo>
                <a:lnTo>
                  <a:pt x="10245" y="192"/>
                </a:lnTo>
                <a:lnTo>
                  <a:pt x="10229" y="199"/>
                </a:lnTo>
                <a:lnTo>
                  <a:pt x="10212" y="209"/>
                </a:lnTo>
                <a:lnTo>
                  <a:pt x="10199" y="209"/>
                </a:lnTo>
                <a:lnTo>
                  <a:pt x="10186" y="212"/>
                </a:lnTo>
                <a:lnTo>
                  <a:pt x="10185" y="209"/>
                </a:lnTo>
                <a:lnTo>
                  <a:pt x="10183" y="209"/>
                </a:lnTo>
                <a:lnTo>
                  <a:pt x="10182" y="209"/>
                </a:lnTo>
                <a:lnTo>
                  <a:pt x="10180" y="210"/>
                </a:lnTo>
                <a:lnTo>
                  <a:pt x="10176" y="215"/>
                </a:lnTo>
                <a:lnTo>
                  <a:pt x="10172" y="219"/>
                </a:lnTo>
                <a:lnTo>
                  <a:pt x="10167" y="220"/>
                </a:lnTo>
                <a:lnTo>
                  <a:pt x="10162" y="219"/>
                </a:lnTo>
                <a:lnTo>
                  <a:pt x="10157" y="218"/>
                </a:lnTo>
                <a:lnTo>
                  <a:pt x="10153" y="213"/>
                </a:lnTo>
                <a:lnTo>
                  <a:pt x="10149" y="202"/>
                </a:lnTo>
                <a:lnTo>
                  <a:pt x="10143" y="190"/>
                </a:lnTo>
                <a:lnTo>
                  <a:pt x="10143" y="177"/>
                </a:lnTo>
                <a:lnTo>
                  <a:pt x="10141" y="166"/>
                </a:lnTo>
                <a:lnTo>
                  <a:pt x="10140" y="159"/>
                </a:lnTo>
                <a:lnTo>
                  <a:pt x="10139" y="153"/>
                </a:lnTo>
                <a:lnTo>
                  <a:pt x="10133" y="144"/>
                </a:lnTo>
                <a:lnTo>
                  <a:pt x="10126" y="135"/>
                </a:lnTo>
                <a:lnTo>
                  <a:pt x="10124" y="130"/>
                </a:lnTo>
                <a:lnTo>
                  <a:pt x="10124" y="124"/>
                </a:lnTo>
                <a:lnTo>
                  <a:pt x="10120" y="117"/>
                </a:lnTo>
                <a:lnTo>
                  <a:pt x="10116" y="111"/>
                </a:lnTo>
                <a:lnTo>
                  <a:pt x="10114" y="105"/>
                </a:lnTo>
                <a:lnTo>
                  <a:pt x="10111" y="101"/>
                </a:lnTo>
                <a:lnTo>
                  <a:pt x="10101" y="97"/>
                </a:lnTo>
                <a:lnTo>
                  <a:pt x="10093" y="95"/>
                </a:lnTo>
                <a:lnTo>
                  <a:pt x="10080" y="104"/>
                </a:lnTo>
                <a:lnTo>
                  <a:pt x="10067" y="115"/>
                </a:lnTo>
                <a:lnTo>
                  <a:pt x="10055" y="127"/>
                </a:lnTo>
                <a:lnTo>
                  <a:pt x="10044" y="143"/>
                </a:lnTo>
                <a:lnTo>
                  <a:pt x="10036" y="148"/>
                </a:lnTo>
                <a:lnTo>
                  <a:pt x="10031" y="157"/>
                </a:lnTo>
                <a:lnTo>
                  <a:pt x="10025" y="166"/>
                </a:lnTo>
                <a:lnTo>
                  <a:pt x="10022" y="174"/>
                </a:lnTo>
                <a:lnTo>
                  <a:pt x="10021" y="182"/>
                </a:lnTo>
                <a:lnTo>
                  <a:pt x="10022" y="189"/>
                </a:lnTo>
                <a:lnTo>
                  <a:pt x="10023" y="197"/>
                </a:lnTo>
                <a:lnTo>
                  <a:pt x="10025" y="205"/>
                </a:lnTo>
                <a:lnTo>
                  <a:pt x="10023" y="212"/>
                </a:lnTo>
                <a:lnTo>
                  <a:pt x="10022" y="220"/>
                </a:lnTo>
                <a:lnTo>
                  <a:pt x="10025" y="226"/>
                </a:lnTo>
                <a:lnTo>
                  <a:pt x="10028" y="232"/>
                </a:lnTo>
                <a:lnTo>
                  <a:pt x="10031" y="238"/>
                </a:lnTo>
                <a:lnTo>
                  <a:pt x="10036" y="245"/>
                </a:lnTo>
                <a:lnTo>
                  <a:pt x="10041" y="246"/>
                </a:lnTo>
                <a:lnTo>
                  <a:pt x="10046" y="249"/>
                </a:lnTo>
                <a:lnTo>
                  <a:pt x="10052" y="249"/>
                </a:lnTo>
                <a:lnTo>
                  <a:pt x="10058" y="251"/>
                </a:lnTo>
                <a:lnTo>
                  <a:pt x="10068" y="245"/>
                </a:lnTo>
                <a:lnTo>
                  <a:pt x="10078" y="239"/>
                </a:lnTo>
                <a:lnTo>
                  <a:pt x="10093" y="231"/>
                </a:lnTo>
                <a:lnTo>
                  <a:pt x="10107" y="225"/>
                </a:lnTo>
                <a:lnTo>
                  <a:pt x="10118" y="225"/>
                </a:lnTo>
                <a:lnTo>
                  <a:pt x="10129" y="223"/>
                </a:lnTo>
                <a:lnTo>
                  <a:pt x="10136" y="226"/>
                </a:lnTo>
                <a:lnTo>
                  <a:pt x="10141" y="228"/>
                </a:lnTo>
                <a:lnTo>
                  <a:pt x="10147" y="235"/>
                </a:lnTo>
                <a:lnTo>
                  <a:pt x="10153" y="242"/>
                </a:lnTo>
                <a:lnTo>
                  <a:pt x="10153" y="251"/>
                </a:lnTo>
                <a:lnTo>
                  <a:pt x="10153" y="261"/>
                </a:lnTo>
                <a:lnTo>
                  <a:pt x="10152" y="271"/>
                </a:lnTo>
                <a:lnTo>
                  <a:pt x="10149" y="279"/>
                </a:lnTo>
                <a:lnTo>
                  <a:pt x="10144" y="284"/>
                </a:lnTo>
                <a:lnTo>
                  <a:pt x="10140" y="288"/>
                </a:lnTo>
                <a:lnTo>
                  <a:pt x="10136" y="291"/>
                </a:lnTo>
                <a:lnTo>
                  <a:pt x="10130" y="294"/>
                </a:lnTo>
                <a:lnTo>
                  <a:pt x="10120" y="298"/>
                </a:lnTo>
                <a:lnTo>
                  <a:pt x="10113" y="301"/>
                </a:lnTo>
                <a:lnTo>
                  <a:pt x="10103" y="305"/>
                </a:lnTo>
                <a:lnTo>
                  <a:pt x="10093" y="310"/>
                </a:lnTo>
                <a:lnTo>
                  <a:pt x="10082" y="313"/>
                </a:lnTo>
                <a:lnTo>
                  <a:pt x="10069" y="315"/>
                </a:lnTo>
                <a:lnTo>
                  <a:pt x="10054" y="317"/>
                </a:lnTo>
                <a:lnTo>
                  <a:pt x="10038" y="321"/>
                </a:lnTo>
                <a:lnTo>
                  <a:pt x="10031" y="323"/>
                </a:lnTo>
                <a:lnTo>
                  <a:pt x="10022" y="323"/>
                </a:lnTo>
                <a:lnTo>
                  <a:pt x="10013" y="323"/>
                </a:lnTo>
                <a:lnTo>
                  <a:pt x="10005" y="323"/>
                </a:lnTo>
                <a:lnTo>
                  <a:pt x="9990" y="317"/>
                </a:lnTo>
                <a:lnTo>
                  <a:pt x="9977" y="311"/>
                </a:lnTo>
                <a:lnTo>
                  <a:pt x="9960" y="304"/>
                </a:lnTo>
                <a:lnTo>
                  <a:pt x="9944" y="300"/>
                </a:lnTo>
                <a:lnTo>
                  <a:pt x="9930" y="297"/>
                </a:lnTo>
                <a:lnTo>
                  <a:pt x="9917" y="297"/>
                </a:lnTo>
                <a:lnTo>
                  <a:pt x="9914" y="298"/>
                </a:lnTo>
                <a:lnTo>
                  <a:pt x="9911" y="301"/>
                </a:lnTo>
                <a:lnTo>
                  <a:pt x="9905" y="305"/>
                </a:lnTo>
                <a:lnTo>
                  <a:pt x="9901" y="311"/>
                </a:lnTo>
                <a:lnTo>
                  <a:pt x="9898" y="318"/>
                </a:lnTo>
                <a:lnTo>
                  <a:pt x="9894" y="326"/>
                </a:lnTo>
                <a:lnTo>
                  <a:pt x="9884" y="339"/>
                </a:lnTo>
                <a:lnTo>
                  <a:pt x="9874" y="353"/>
                </a:lnTo>
                <a:lnTo>
                  <a:pt x="9869" y="362"/>
                </a:lnTo>
                <a:lnTo>
                  <a:pt x="9865" y="370"/>
                </a:lnTo>
                <a:lnTo>
                  <a:pt x="9861" y="380"/>
                </a:lnTo>
                <a:lnTo>
                  <a:pt x="9856" y="392"/>
                </a:lnTo>
                <a:lnTo>
                  <a:pt x="9842" y="405"/>
                </a:lnTo>
                <a:lnTo>
                  <a:pt x="9828" y="418"/>
                </a:lnTo>
                <a:lnTo>
                  <a:pt x="9826" y="428"/>
                </a:lnTo>
                <a:lnTo>
                  <a:pt x="9825" y="438"/>
                </a:lnTo>
                <a:lnTo>
                  <a:pt x="9828" y="449"/>
                </a:lnTo>
                <a:lnTo>
                  <a:pt x="9830" y="461"/>
                </a:lnTo>
                <a:lnTo>
                  <a:pt x="9841" y="477"/>
                </a:lnTo>
                <a:lnTo>
                  <a:pt x="9851" y="493"/>
                </a:lnTo>
                <a:lnTo>
                  <a:pt x="9849" y="497"/>
                </a:lnTo>
                <a:lnTo>
                  <a:pt x="9849" y="500"/>
                </a:lnTo>
                <a:lnTo>
                  <a:pt x="9851" y="503"/>
                </a:lnTo>
                <a:lnTo>
                  <a:pt x="9852" y="507"/>
                </a:lnTo>
                <a:lnTo>
                  <a:pt x="9852" y="511"/>
                </a:lnTo>
                <a:lnTo>
                  <a:pt x="9851" y="517"/>
                </a:lnTo>
                <a:lnTo>
                  <a:pt x="9846" y="526"/>
                </a:lnTo>
                <a:lnTo>
                  <a:pt x="9838" y="534"/>
                </a:lnTo>
                <a:lnTo>
                  <a:pt x="9825" y="543"/>
                </a:lnTo>
                <a:lnTo>
                  <a:pt x="9812" y="550"/>
                </a:lnTo>
                <a:lnTo>
                  <a:pt x="9799" y="556"/>
                </a:lnTo>
                <a:lnTo>
                  <a:pt x="9786" y="562"/>
                </a:lnTo>
                <a:lnTo>
                  <a:pt x="9777" y="566"/>
                </a:lnTo>
                <a:lnTo>
                  <a:pt x="9769" y="570"/>
                </a:lnTo>
                <a:lnTo>
                  <a:pt x="9761" y="576"/>
                </a:lnTo>
                <a:lnTo>
                  <a:pt x="9754" y="582"/>
                </a:lnTo>
                <a:lnTo>
                  <a:pt x="9748" y="589"/>
                </a:lnTo>
                <a:lnTo>
                  <a:pt x="9743" y="599"/>
                </a:lnTo>
                <a:lnTo>
                  <a:pt x="9738" y="609"/>
                </a:lnTo>
                <a:lnTo>
                  <a:pt x="9735" y="622"/>
                </a:lnTo>
                <a:lnTo>
                  <a:pt x="9731" y="631"/>
                </a:lnTo>
                <a:lnTo>
                  <a:pt x="9727" y="639"/>
                </a:lnTo>
                <a:lnTo>
                  <a:pt x="9724" y="644"/>
                </a:lnTo>
                <a:lnTo>
                  <a:pt x="9722" y="650"/>
                </a:lnTo>
                <a:lnTo>
                  <a:pt x="9721" y="655"/>
                </a:lnTo>
                <a:lnTo>
                  <a:pt x="9721" y="663"/>
                </a:lnTo>
                <a:lnTo>
                  <a:pt x="9711" y="680"/>
                </a:lnTo>
                <a:lnTo>
                  <a:pt x="9699" y="697"/>
                </a:lnTo>
                <a:lnTo>
                  <a:pt x="9691" y="707"/>
                </a:lnTo>
                <a:lnTo>
                  <a:pt x="9682" y="716"/>
                </a:lnTo>
                <a:lnTo>
                  <a:pt x="9668" y="724"/>
                </a:lnTo>
                <a:lnTo>
                  <a:pt x="9653" y="733"/>
                </a:lnTo>
                <a:lnTo>
                  <a:pt x="9640" y="742"/>
                </a:lnTo>
                <a:lnTo>
                  <a:pt x="9627" y="749"/>
                </a:lnTo>
                <a:lnTo>
                  <a:pt x="9612" y="755"/>
                </a:lnTo>
                <a:lnTo>
                  <a:pt x="9597" y="759"/>
                </a:lnTo>
                <a:lnTo>
                  <a:pt x="9594" y="768"/>
                </a:lnTo>
                <a:lnTo>
                  <a:pt x="9591" y="778"/>
                </a:lnTo>
                <a:lnTo>
                  <a:pt x="9593" y="792"/>
                </a:lnTo>
                <a:lnTo>
                  <a:pt x="9597" y="805"/>
                </a:lnTo>
                <a:lnTo>
                  <a:pt x="9606" y="821"/>
                </a:lnTo>
                <a:lnTo>
                  <a:pt x="9614" y="834"/>
                </a:lnTo>
                <a:lnTo>
                  <a:pt x="9623" y="847"/>
                </a:lnTo>
                <a:lnTo>
                  <a:pt x="9630" y="857"/>
                </a:lnTo>
                <a:lnTo>
                  <a:pt x="9636" y="868"/>
                </a:lnTo>
                <a:lnTo>
                  <a:pt x="9642" y="879"/>
                </a:lnTo>
                <a:lnTo>
                  <a:pt x="9643" y="886"/>
                </a:lnTo>
                <a:lnTo>
                  <a:pt x="9643" y="893"/>
                </a:lnTo>
                <a:lnTo>
                  <a:pt x="9642" y="900"/>
                </a:lnTo>
                <a:lnTo>
                  <a:pt x="9640" y="906"/>
                </a:lnTo>
                <a:lnTo>
                  <a:pt x="9630" y="910"/>
                </a:lnTo>
                <a:lnTo>
                  <a:pt x="9620" y="915"/>
                </a:lnTo>
                <a:lnTo>
                  <a:pt x="9609" y="919"/>
                </a:lnTo>
                <a:lnTo>
                  <a:pt x="9597" y="925"/>
                </a:lnTo>
                <a:lnTo>
                  <a:pt x="9586" y="923"/>
                </a:lnTo>
                <a:lnTo>
                  <a:pt x="9568" y="925"/>
                </a:lnTo>
                <a:lnTo>
                  <a:pt x="9563" y="925"/>
                </a:lnTo>
                <a:lnTo>
                  <a:pt x="9558" y="923"/>
                </a:lnTo>
                <a:lnTo>
                  <a:pt x="9554" y="922"/>
                </a:lnTo>
                <a:lnTo>
                  <a:pt x="9550" y="919"/>
                </a:lnTo>
                <a:lnTo>
                  <a:pt x="9547" y="904"/>
                </a:lnTo>
                <a:lnTo>
                  <a:pt x="9547" y="890"/>
                </a:lnTo>
                <a:lnTo>
                  <a:pt x="9547" y="880"/>
                </a:lnTo>
                <a:lnTo>
                  <a:pt x="9547" y="871"/>
                </a:lnTo>
                <a:lnTo>
                  <a:pt x="9545" y="864"/>
                </a:lnTo>
                <a:lnTo>
                  <a:pt x="9544" y="858"/>
                </a:lnTo>
                <a:lnTo>
                  <a:pt x="9540" y="851"/>
                </a:lnTo>
                <a:lnTo>
                  <a:pt x="9535" y="847"/>
                </a:lnTo>
                <a:lnTo>
                  <a:pt x="9531" y="843"/>
                </a:lnTo>
                <a:lnTo>
                  <a:pt x="9522" y="838"/>
                </a:lnTo>
                <a:lnTo>
                  <a:pt x="9509" y="835"/>
                </a:lnTo>
                <a:lnTo>
                  <a:pt x="9495" y="835"/>
                </a:lnTo>
                <a:lnTo>
                  <a:pt x="9481" y="838"/>
                </a:lnTo>
                <a:lnTo>
                  <a:pt x="9465" y="843"/>
                </a:lnTo>
                <a:lnTo>
                  <a:pt x="9452" y="844"/>
                </a:lnTo>
                <a:lnTo>
                  <a:pt x="9437" y="845"/>
                </a:lnTo>
                <a:lnTo>
                  <a:pt x="9420" y="848"/>
                </a:lnTo>
                <a:lnTo>
                  <a:pt x="9401" y="853"/>
                </a:lnTo>
                <a:lnTo>
                  <a:pt x="9390" y="858"/>
                </a:lnTo>
                <a:lnTo>
                  <a:pt x="9378" y="864"/>
                </a:lnTo>
                <a:lnTo>
                  <a:pt x="9368" y="871"/>
                </a:lnTo>
                <a:lnTo>
                  <a:pt x="9357" y="881"/>
                </a:lnTo>
                <a:lnTo>
                  <a:pt x="9344" y="889"/>
                </a:lnTo>
                <a:lnTo>
                  <a:pt x="9331" y="896"/>
                </a:lnTo>
                <a:lnTo>
                  <a:pt x="9321" y="902"/>
                </a:lnTo>
                <a:lnTo>
                  <a:pt x="9311" y="909"/>
                </a:lnTo>
                <a:lnTo>
                  <a:pt x="9301" y="915"/>
                </a:lnTo>
                <a:lnTo>
                  <a:pt x="9293" y="923"/>
                </a:lnTo>
                <a:lnTo>
                  <a:pt x="9290" y="932"/>
                </a:lnTo>
                <a:lnTo>
                  <a:pt x="9288" y="942"/>
                </a:lnTo>
                <a:lnTo>
                  <a:pt x="9285" y="953"/>
                </a:lnTo>
                <a:lnTo>
                  <a:pt x="9283" y="966"/>
                </a:lnTo>
                <a:lnTo>
                  <a:pt x="9280" y="974"/>
                </a:lnTo>
                <a:lnTo>
                  <a:pt x="9279" y="981"/>
                </a:lnTo>
                <a:lnTo>
                  <a:pt x="9276" y="988"/>
                </a:lnTo>
                <a:lnTo>
                  <a:pt x="9273" y="995"/>
                </a:lnTo>
                <a:lnTo>
                  <a:pt x="9265" y="998"/>
                </a:lnTo>
                <a:lnTo>
                  <a:pt x="9256" y="998"/>
                </a:lnTo>
                <a:lnTo>
                  <a:pt x="9250" y="997"/>
                </a:lnTo>
                <a:lnTo>
                  <a:pt x="9244" y="997"/>
                </a:lnTo>
                <a:lnTo>
                  <a:pt x="9240" y="992"/>
                </a:lnTo>
                <a:lnTo>
                  <a:pt x="9236" y="989"/>
                </a:lnTo>
                <a:lnTo>
                  <a:pt x="9231" y="987"/>
                </a:lnTo>
                <a:lnTo>
                  <a:pt x="9229" y="982"/>
                </a:lnTo>
                <a:lnTo>
                  <a:pt x="9221" y="969"/>
                </a:lnTo>
                <a:lnTo>
                  <a:pt x="9214" y="958"/>
                </a:lnTo>
                <a:lnTo>
                  <a:pt x="9211" y="949"/>
                </a:lnTo>
                <a:lnTo>
                  <a:pt x="9208" y="942"/>
                </a:lnTo>
                <a:lnTo>
                  <a:pt x="9203" y="933"/>
                </a:lnTo>
                <a:lnTo>
                  <a:pt x="9195" y="926"/>
                </a:lnTo>
                <a:lnTo>
                  <a:pt x="9191" y="916"/>
                </a:lnTo>
                <a:lnTo>
                  <a:pt x="9184" y="906"/>
                </a:lnTo>
                <a:lnTo>
                  <a:pt x="9180" y="900"/>
                </a:lnTo>
                <a:lnTo>
                  <a:pt x="9175" y="897"/>
                </a:lnTo>
                <a:lnTo>
                  <a:pt x="9171" y="896"/>
                </a:lnTo>
                <a:lnTo>
                  <a:pt x="9168" y="897"/>
                </a:lnTo>
                <a:lnTo>
                  <a:pt x="9162" y="903"/>
                </a:lnTo>
                <a:lnTo>
                  <a:pt x="9152" y="909"/>
                </a:lnTo>
                <a:lnTo>
                  <a:pt x="9142" y="930"/>
                </a:lnTo>
                <a:lnTo>
                  <a:pt x="9135" y="951"/>
                </a:lnTo>
                <a:lnTo>
                  <a:pt x="9132" y="966"/>
                </a:lnTo>
                <a:lnTo>
                  <a:pt x="9133" y="981"/>
                </a:lnTo>
                <a:lnTo>
                  <a:pt x="9131" y="997"/>
                </a:lnTo>
                <a:lnTo>
                  <a:pt x="9129" y="1015"/>
                </a:lnTo>
                <a:lnTo>
                  <a:pt x="9119" y="1028"/>
                </a:lnTo>
                <a:lnTo>
                  <a:pt x="9110" y="1041"/>
                </a:lnTo>
                <a:lnTo>
                  <a:pt x="9102" y="1047"/>
                </a:lnTo>
                <a:lnTo>
                  <a:pt x="9092" y="1051"/>
                </a:lnTo>
                <a:lnTo>
                  <a:pt x="9082" y="1057"/>
                </a:lnTo>
                <a:lnTo>
                  <a:pt x="9069" y="1059"/>
                </a:lnTo>
                <a:lnTo>
                  <a:pt x="9060" y="1057"/>
                </a:lnTo>
                <a:lnTo>
                  <a:pt x="9054" y="1056"/>
                </a:lnTo>
                <a:lnTo>
                  <a:pt x="9050" y="1053"/>
                </a:lnTo>
                <a:lnTo>
                  <a:pt x="9046" y="1050"/>
                </a:lnTo>
                <a:lnTo>
                  <a:pt x="9043" y="1046"/>
                </a:lnTo>
                <a:lnTo>
                  <a:pt x="9041" y="1041"/>
                </a:lnTo>
                <a:lnTo>
                  <a:pt x="9041" y="1037"/>
                </a:lnTo>
                <a:lnTo>
                  <a:pt x="9041" y="1031"/>
                </a:lnTo>
                <a:lnTo>
                  <a:pt x="9043" y="1023"/>
                </a:lnTo>
                <a:lnTo>
                  <a:pt x="9047" y="1012"/>
                </a:lnTo>
                <a:lnTo>
                  <a:pt x="9050" y="999"/>
                </a:lnTo>
                <a:lnTo>
                  <a:pt x="9051" y="988"/>
                </a:lnTo>
                <a:lnTo>
                  <a:pt x="9051" y="976"/>
                </a:lnTo>
                <a:lnTo>
                  <a:pt x="9051" y="965"/>
                </a:lnTo>
                <a:lnTo>
                  <a:pt x="9047" y="953"/>
                </a:lnTo>
                <a:lnTo>
                  <a:pt x="9046" y="939"/>
                </a:lnTo>
                <a:lnTo>
                  <a:pt x="9040" y="927"/>
                </a:lnTo>
                <a:lnTo>
                  <a:pt x="9031" y="917"/>
                </a:lnTo>
                <a:lnTo>
                  <a:pt x="9013" y="902"/>
                </a:lnTo>
                <a:lnTo>
                  <a:pt x="8992" y="889"/>
                </a:lnTo>
                <a:lnTo>
                  <a:pt x="8982" y="883"/>
                </a:lnTo>
                <a:lnTo>
                  <a:pt x="8972" y="877"/>
                </a:lnTo>
                <a:lnTo>
                  <a:pt x="8961" y="873"/>
                </a:lnTo>
                <a:lnTo>
                  <a:pt x="8949" y="870"/>
                </a:lnTo>
                <a:lnTo>
                  <a:pt x="8939" y="874"/>
                </a:lnTo>
                <a:lnTo>
                  <a:pt x="8929" y="883"/>
                </a:lnTo>
                <a:lnTo>
                  <a:pt x="8930" y="893"/>
                </a:lnTo>
                <a:lnTo>
                  <a:pt x="8932" y="902"/>
                </a:lnTo>
                <a:lnTo>
                  <a:pt x="8935" y="912"/>
                </a:lnTo>
                <a:lnTo>
                  <a:pt x="8939" y="919"/>
                </a:lnTo>
                <a:lnTo>
                  <a:pt x="8943" y="926"/>
                </a:lnTo>
                <a:lnTo>
                  <a:pt x="8948" y="932"/>
                </a:lnTo>
                <a:lnTo>
                  <a:pt x="8956" y="945"/>
                </a:lnTo>
                <a:lnTo>
                  <a:pt x="8968" y="965"/>
                </a:lnTo>
                <a:lnTo>
                  <a:pt x="8969" y="974"/>
                </a:lnTo>
                <a:lnTo>
                  <a:pt x="8969" y="982"/>
                </a:lnTo>
                <a:lnTo>
                  <a:pt x="8968" y="992"/>
                </a:lnTo>
                <a:lnTo>
                  <a:pt x="8968" y="1002"/>
                </a:lnTo>
                <a:lnTo>
                  <a:pt x="8959" y="1012"/>
                </a:lnTo>
                <a:lnTo>
                  <a:pt x="8948" y="1027"/>
                </a:lnTo>
                <a:lnTo>
                  <a:pt x="8936" y="1033"/>
                </a:lnTo>
                <a:lnTo>
                  <a:pt x="8926" y="1035"/>
                </a:lnTo>
                <a:lnTo>
                  <a:pt x="8923" y="1030"/>
                </a:lnTo>
                <a:lnTo>
                  <a:pt x="8919" y="1024"/>
                </a:lnTo>
                <a:lnTo>
                  <a:pt x="8915" y="1015"/>
                </a:lnTo>
                <a:lnTo>
                  <a:pt x="8912" y="1005"/>
                </a:lnTo>
                <a:lnTo>
                  <a:pt x="8907" y="998"/>
                </a:lnTo>
                <a:lnTo>
                  <a:pt x="8900" y="991"/>
                </a:lnTo>
                <a:lnTo>
                  <a:pt x="8896" y="989"/>
                </a:lnTo>
                <a:lnTo>
                  <a:pt x="8892" y="988"/>
                </a:lnTo>
                <a:lnTo>
                  <a:pt x="8881" y="987"/>
                </a:lnTo>
                <a:lnTo>
                  <a:pt x="8873" y="987"/>
                </a:lnTo>
                <a:lnTo>
                  <a:pt x="8864" y="982"/>
                </a:lnTo>
                <a:lnTo>
                  <a:pt x="8856" y="979"/>
                </a:lnTo>
                <a:lnTo>
                  <a:pt x="8853" y="975"/>
                </a:lnTo>
                <a:lnTo>
                  <a:pt x="8848" y="971"/>
                </a:lnTo>
                <a:lnTo>
                  <a:pt x="8847" y="962"/>
                </a:lnTo>
                <a:lnTo>
                  <a:pt x="8845" y="952"/>
                </a:lnTo>
                <a:lnTo>
                  <a:pt x="8845" y="939"/>
                </a:lnTo>
                <a:lnTo>
                  <a:pt x="8845" y="925"/>
                </a:lnTo>
                <a:lnTo>
                  <a:pt x="8835" y="912"/>
                </a:lnTo>
                <a:lnTo>
                  <a:pt x="8824" y="897"/>
                </a:lnTo>
                <a:lnTo>
                  <a:pt x="8811" y="891"/>
                </a:lnTo>
                <a:lnTo>
                  <a:pt x="8799" y="886"/>
                </a:lnTo>
                <a:lnTo>
                  <a:pt x="8788" y="879"/>
                </a:lnTo>
                <a:lnTo>
                  <a:pt x="8778" y="871"/>
                </a:lnTo>
                <a:lnTo>
                  <a:pt x="8765" y="866"/>
                </a:lnTo>
                <a:lnTo>
                  <a:pt x="8753" y="861"/>
                </a:lnTo>
                <a:lnTo>
                  <a:pt x="8745" y="861"/>
                </a:lnTo>
                <a:lnTo>
                  <a:pt x="8737" y="863"/>
                </a:lnTo>
                <a:lnTo>
                  <a:pt x="8725" y="867"/>
                </a:lnTo>
                <a:lnTo>
                  <a:pt x="8710" y="873"/>
                </a:lnTo>
                <a:lnTo>
                  <a:pt x="8700" y="877"/>
                </a:lnTo>
                <a:lnTo>
                  <a:pt x="8691" y="881"/>
                </a:lnTo>
                <a:lnTo>
                  <a:pt x="8680" y="883"/>
                </a:lnTo>
                <a:lnTo>
                  <a:pt x="8670" y="886"/>
                </a:lnTo>
                <a:lnTo>
                  <a:pt x="8661" y="887"/>
                </a:lnTo>
                <a:lnTo>
                  <a:pt x="8651" y="890"/>
                </a:lnTo>
                <a:lnTo>
                  <a:pt x="8642" y="890"/>
                </a:lnTo>
                <a:lnTo>
                  <a:pt x="8638" y="891"/>
                </a:lnTo>
                <a:lnTo>
                  <a:pt x="8634" y="894"/>
                </a:lnTo>
                <a:lnTo>
                  <a:pt x="8625" y="897"/>
                </a:lnTo>
                <a:lnTo>
                  <a:pt x="8614" y="900"/>
                </a:lnTo>
                <a:lnTo>
                  <a:pt x="8604" y="902"/>
                </a:lnTo>
                <a:lnTo>
                  <a:pt x="8595" y="903"/>
                </a:lnTo>
                <a:lnTo>
                  <a:pt x="8588" y="903"/>
                </a:lnTo>
                <a:lnTo>
                  <a:pt x="8576" y="903"/>
                </a:lnTo>
                <a:lnTo>
                  <a:pt x="8566" y="903"/>
                </a:lnTo>
                <a:lnTo>
                  <a:pt x="8556" y="899"/>
                </a:lnTo>
                <a:lnTo>
                  <a:pt x="8547" y="894"/>
                </a:lnTo>
                <a:lnTo>
                  <a:pt x="8542" y="889"/>
                </a:lnTo>
                <a:lnTo>
                  <a:pt x="8534" y="883"/>
                </a:lnTo>
                <a:lnTo>
                  <a:pt x="8530" y="881"/>
                </a:lnTo>
                <a:lnTo>
                  <a:pt x="8526" y="877"/>
                </a:lnTo>
                <a:lnTo>
                  <a:pt x="8521" y="871"/>
                </a:lnTo>
                <a:lnTo>
                  <a:pt x="8519" y="867"/>
                </a:lnTo>
                <a:lnTo>
                  <a:pt x="8514" y="858"/>
                </a:lnTo>
                <a:lnTo>
                  <a:pt x="8510" y="853"/>
                </a:lnTo>
                <a:lnTo>
                  <a:pt x="8506" y="853"/>
                </a:lnTo>
                <a:lnTo>
                  <a:pt x="8501" y="854"/>
                </a:lnTo>
                <a:lnTo>
                  <a:pt x="8497" y="857"/>
                </a:lnTo>
                <a:lnTo>
                  <a:pt x="8493" y="860"/>
                </a:lnTo>
                <a:lnTo>
                  <a:pt x="8488" y="868"/>
                </a:lnTo>
                <a:lnTo>
                  <a:pt x="8484" y="887"/>
                </a:lnTo>
                <a:lnTo>
                  <a:pt x="8483" y="906"/>
                </a:lnTo>
                <a:lnTo>
                  <a:pt x="8480" y="916"/>
                </a:lnTo>
                <a:lnTo>
                  <a:pt x="8473" y="920"/>
                </a:lnTo>
                <a:lnTo>
                  <a:pt x="8465" y="925"/>
                </a:lnTo>
                <a:lnTo>
                  <a:pt x="8461" y="930"/>
                </a:lnTo>
                <a:lnTo>
                  <a:pt x="8461" y="940"/>
                </a:lnTo>
                <a:lnTo>
                  <a:pt x="8461" y="949"/>
                </a:lnTo>
                <a:lnTo>
                  <a:pt x="8462" y="952"/>
                </a:lnTo>
                <a:lnTo>
                  <a:pt x="8464" y="952"/>
                </a:lnTo>
                <a:lnTo>
                  <a:pt x="8464" y="953"/>
                </a:lnTo>
                <a:lnTo>
                  <a:pt x="8464" y="956"/>
                </a:lnTo>
                <a:lnTo>
                  <a:pt x="8461" y="959"/>
                </a:lnTo>
                <a:lnTo>
                  <a:pt x="8457" y="965"/>
                </a:lnTo>
                <a:lnTo>
                  <a:pt x="8451" y="969"/>
                </a:lnTo>
                <a:lnTo>
                  <a:pt x="8447" y="974"/>
                </a:lnTo>
                <a:lnTo>
                  <a:pt x="8441" y="978"/>
                </a:lnTo>
                <a:lnTo>
                  <a:pt x="8441" y="984"/>
                </a:lnTo>
                <a:lnTo>
                  <a:pt x="8441" y="989"/>
                </a:lnTo>
                <a:lnTo>
                  <a:pt x="8438" y="994"/>
                </a:lnTo>
                <a:lnTo>
                  <a:pt x="8437" y="999"/>
                </a:lnTo>
                <a:lnTo>
                  <a:pt x="8434" y="1002"/>
                </a:lnTo>
                <a:lnTo>
                  <a:pt x="8432" y="1004"/>
                </a:lnTo>
                <a:lnTo>
                  <a:pt x="8431" y="1008"/>
                </a:lnTo>
                <a:lnTo>
                  <a:pt x="8429" y="1012"/>
                </a:lnTo>
                <a:lnTo>
                  <a:pt x="8425" y="1010"/>
                </a:lnTo>
                <a:lnTo>
                  <a:pt x="8421" y="1008"/>
                </a:lnTo>
                <a:lnTo>
                  <a:pt x="8415" y="1007"/>
                </a:lnTo>
                <a:lnTo>
                  <a:pt x="8408" y="1007"/>
                </a:lnTo>
                <a:lnTo>
                  <a:pt x="8402" y="1010"/>
                </a:lnTo>
                <a:lnTo>
                  <a:pt x="8396" y="1014"/>
                </a:lnTo>
                <a:lnTo>
                  <a:pt x="8386" y="1020"/>
                </a:lnTo>
                <a:lnTo>
                  <a:pt x="8375" y="1025"/>
                </a:lnTo>
                <a:lnTo>
                  <a:pt x="8367" y="1027"/>
                </a:lnTo>
                <a:lnTo>
                  <a:pt x="8360" y="1027"/>
                </a:lnTo>
                <a:lnTo>
                  <a:pt x="8354" y="1025"/>
                </a:lnTo>
                <a:lnTo>
                  <a:pt x="8347" y="1025"/>
                </a:lnTo>
                <a:lnTo>
                  <a:pt x="8341" y="1027"/>
                </a:lnTo>
                <a:lnTo>
                  <a:pt x="8336" y="1025"/>
                </a:lnTo>
                <a:lnTo>
                  <a:pt x="8333" y="1030"/>
                </a:lnTo>
                <a:lnTo>
                  <a:pt x="8330" y="1035"/>
                </a:lnTo>
                <a:lnTo>
                  <a:pt x="8329" y="1040"/>
                </a:lnTo>
                <a:lnTo>
                  <a:pt x="8327" y="1046"/>
                </a:lnTo>
                <a:lnTo>
                  <a:pt x="8326" y="1047"/>
                </a:lnTo>
                <a:lnTo>
                  <a:pt x="8324" y="1048"/>
                </a:lnTo>
                <a:lnTo>
                  <a:pt x="8321" y="1048"/>
                </a:lnTo>
                <a:lnTo>
                  <a:pt x="8320" y="1048"/>
                </a:lnTo>
                <a:lnTo>
                  <a:pt x="8316" y="1046"/>
                </a:lnTo>
                <a:lnTo>
                  <a:pt x="8311" y="1044"/>
                </a:lnTo>
                <a:lnTo>
                  <a:pt x="8305" y="1041"/>
                </a:lnTo>
                <a:lnTo>
                  <a:pt x="8301" y="1035"/>
                </a:lnTo>
                <a:lnTo>
                  <a:pt x="8294" y="1030"/>
                </a:lnTo>
                <a:lnTo>
                  <a:pt x="8288" y="1027"/>
                </a:lnTo>
                <a:lnTo>
                  <a:pt x="8287" y="1028"/>
                </a:lnTo>
                <a:lnTo>
                  <a:pt x="8285" y="1030"/>
                </a:lnTo>
                <a:lnTo>
                  <a:pt x="8284" y="1028"/>
                </a:lnTo>
                <a:lnTo>
                  <a:pt x="8281" y="1027"/>
                </a:lnTo>
                <a:lnTo>
                  <a:pt x="8280" y="1025"/>
                </a:lnTo>
                <a:lnTo>
                  <a:pt x="8278" y="1024"/>
                </a:lnTo>
                <a:lnTo>
                  <a:pt x="8275" y="1024"/>
                </a:lnTo>
                <a:lnTo>
                  <a:pt x="8274" y="1025"/>
                </a:lnTo>
                <a:lnTo>
                  <a:pt x="8267" y="1030"/>
                </a:lnTo>
                <a:lnTo>
                  <a:pt x="8262" y="1037"/>
                </a:lnTo>
                <a:lnTo>
                  <a:pt x="8257" y="1038"/>
                </a:lnTo>
                <a:lnTo>
                  <a:pt x="8249" y="1040"/>
                </a:lnTo>
                <a:lnTo>
                  <a:pt x="8249" y="1044"/>
                </a:lnTo>
                <a:lnTo>
                  <a:pt x="8248" y="1048"/>
                </a:lnTo>
                <a:lnTo>
                  <a:pt x="8248" y="1056"/>
                </a:lnTo>
                <a:lnTo>
                  <a:pt x="8246" y="1064"/>
                </a:lnTo>
                <a:lnTo>
                  <a:pt x="8241" y="1066"/>
                </a:lnTo>
                <a:lnTo>
                  <a:pt x="8235" y="1067"/>
                </a:lnTo>
                <a:lnTo>
                  <a:pt x="8229" y="1070"/>
                </a:lnTo>
                <a:lnTo>
                  <a:pt x="8225" y="1071"/>
                </a:lnTo>
                <a:lnTo>
                  <a:pt x="8222" y="1074"/>
                </a:lnTo>
                <a:lnTo>
                  <a:pt x="8218" y="1077"/>
                </a:lnTo>
                <a:lnTo>
                  <a:pt x="8215" y="1079"/>
                </a:lnTo>
                <a:lnTo>
                  <a:pt x="8212" y="1080"/>
                </a:lnTo>
                <a:lnTo>
                  <a:pt x="8203" y="1084"/>
                </a:lnTo>
                <a:lnTo>
                  <a:pt x="8195" y="1090"/>
                </a:lnTo>
                <a:lnTo>
                  <a:pt x="8186" y="1092"/>
                </a:lnTo>
                <a:lnTo>
                  <a:pt x="8179" y="1095"/>
                </a:lnTo>
                <a:lnTo>
                  <a:pt x="8170" y="1097"/>
                </a:lnTo>
                <a:lnTo>
                  <a:pt x="8161" y="1100"/>
                </a:lnTo>
                <a:lnTo>
                  <a:pt x="8150" y="1099"/>
                </a:lnTo>
                <a:lnTo>
                  <a:pt x="8140" y="1095"/>
                </a:lnTo>
                <a:lnTo>
                  <a:pt x="8133" y="1092"/>
                </a:lnTo>
                <a:lnTo>
                  <a:pt x="8125" y="1089"/>
                </a:lnTo>
                <a:lnTo>
                  <a:pt x="8118" y="1086"/>
                </a:lnTo>
                <a:lnTo>
                  <a:pt x="8113" y="1084"/>
                </a:lnTo>
                <a:lnTo>
                  <a:pt x="8110" y="1089"/>
                </a:lnTo>
                <a:lnTo>
                  <a:pt x="8107" y="1093"/>
                </a:lnTo>
                <a:lnTo>
                  <a:pt x="8102" y="1100"/>
                </a:lnTo>
                <a:lnTo>
                  <a:pt x="8100" y="1109"/>
                </a:lnTo>
                <a:lnTo>
                  <a:pt x="8097" y="1118"/>
                </a:lnTo>
                <a:lnTo>
                  <a:pt x="8094" y="1128"/>
                </a:lnTo>
                <a:lnTo>
                  <a:pt x="8088" y="1135"/>
                </a:lnTo>
                <a:lnTo>
                  <a:pt x="8084" y="1142"/>
                </a:lnTo>
                <a:lnTo>
                  <a:pt x="8075" y="1146"/>
                </a:lnTo>
                <a:lnTo>
                  <a:pt x="8066" y="1149"/>
                </a:lnTo>
                <a:lnTo>
                  <a:pt x="8062" y="1156"/>
                </a:lnTo>
                <a:lnTo>
                  <a:pt x="8061" y="1164"/>
                </a:lnTo>
                <a:lnTo>
                  <a:pt x="8052" y="1168"/>
                </a:lnTo>
                <a:lnTo>
                  <a:pt x="8043" y="1172"/>
                </a:lnTo>
                <a:lnTo>
                  <a:pt x="8035" y="1172"/>
                </a:lnTo>
                <a:lnTo>
                  <a:pt x="8028" y="1175"/>
                </a:lnTo>
                <a:lnTo>
                  <a:pt x="8022" y="1175"/>
                </a:lnTo>
                <a:lnTo>
                  <a:pt x="8016" y="1174"/>
                </a:lnTo>
                <a:lnTo>
                  <a:pt x="8012" y="1174"/>
                </a:lnTo>
                <a:lnTo>
                  <a:pt x="8007" y="1177"/>
                </a:lnTo>
                <a:lnTo>
                  <a:pt x="8000" y="1185"/>
                </a:lnTo>
                <a:lnTo>
                  <a:pt x="7996" y="1195"/>
                </a:lnTo>
                <a:lnTo>
                  <a:pt x="7990" y="1200"/>
                </a:lnTo>
                <a:lnTo>
                  <a:pt x="7984" y="1203"/>
                </a:lnTo>
                <a:lnTo>
                  <a:pt x="7981" y="1204"/>
                </a:lnTo>
                <a:lnTo>
                  <a:pt x="7977" y="1204"/>
                </a:lnTo>
                <a:lnTo>
                  <a:pt x="7971" y="1215"/>
                </a:lnTo>
                <a:lnTo>
                  <a:pt x="7967" y="1226"/>
                </a:lnTo>
                <a:lnTo>
                  <a:pt x="7964" y="1227"/>
                </a:lnTo>
                <a:lnTo>
                  <a:pt x="7963" y="1228"/>
                </a:lnTo>
                <a:lnTo>
                  <a:pt x="7961" y="1231"/>
                </a:lnTo>
                <a:lnTo>
                  <a:pt x="7961" y="1236"/>
                </a:lnTo>
                <a:lnTo>
                  <a:pt x="7961" y="1243"/>
                </a:lnTo>
                <a:lnTo>
                  <a:pt x="7961" y="1249"/>
                </a:lnTo>
                <a:lnTo>
                  <a:pt x="7969" y="1254"/>
                </a:lnTo>
                <a:lnTo>
                  <a:pt x="7976" y="1257"/>
                </a:lnTo>
                <a:lnTo>
                  <a:pt x="7973" y="1263"/>
                </a:lnTo>
                <a:lnTo>
                  <a:pt x="7970" y="1270"/>
                </a:lnTo>
                <a:lnTo>
                  <a:pt x="7960" y="1286"/>
                </a:lnTo>
                <a:lnTo>
                  <a:pt x="7948" y="1306"/>
                </a:lnTo>
                <a:lnTo>
                  <a:pt x="7951" y="1319"/>
                </a:lnTo>
                <a:lnTo>
                  <a:pt x="7953" y="1329"/>
                </a:lnTo>
                <a:lnTo>
                  <a:pt x="7958" y="1336"/>
                </a:lnTo>
                <a:lnTo>
                  <a:pt x="7963" y="1341"/>
                </a:lnTo>
                <a:lnTo>
                  <a:pt x="7967" y="1342"/>
                </a:lnTo>
                <a:lnTo>
                  <a:pt x="7970" y="1345"/>
                </a:lnTo>
                <a:lnTo>
                  <a:pt x="7971" y="1345"/>
                </a:lnTo>
                <a:lnTo>
                  <a:pt x="7973" y="1347"/>
                </a:lnTo>
                <a:lnTo>
                  <a:pt x="7973" y="1348"/>
                </a:lnTo>
                <a:lnTo>
                  <a:pt x="7973" y="1349"/>
                </a:lnTo>
                <a:lnTo>
                  <a:pt x="7966" y="1354"/>
                </a:lnTo>
                <a:lnTo>
                  <a:pt x="7957" y="1359"/>
                </a:lnTo>
                <a:lnTo>
                  <a:pt x="7950" y="1359"/>
                </a:lnTo>
                <a:lnTo>
                  <a:pt x="7941" y="1362"/>
                </a:lnTo>
                <a:lnTo>
                  <a:pt x="7937" y="1368"/>
                </a:lnTo>
                <a:lnTo>
                  <a:pt x="7933" y="1375"/>
                </a:lnTo>
                <a:lnTo>
                  <a:pt x="7928" y="1380"/>
                </a:lnTo>
                <a:lnTo>
                  <a:pt x="7922" y="1383"/>
                </a:lnTo>
                <a:lnTo>
                  <a:pt x="7921" y="1385"/>
                </a:lnTo>
                <a:lnTo>
                  <a:pt x="7918" y="1387"/>
                </a:lnTo>
                <a:lnTo>
                  <a:pt x="7912" y="1385"/>
                </a:lnTo>
                <a:lnTo>
                  <a:pt x="7908" y="1387"/>
                </a:lnTo>
                <a:lnTo>
                  <a:pt x="7904" y="1390"/>
                </a:lnTo>
                <a:lnTo>
                  <a:pt x="7901" y="1391"/>
                </a:lnTo>
                <a:lnTo>
                  <a:pt x="7897" y="1394"/>
                </a:lnTo>
                <a:lnTo>
                  <a:pt x="7892" y="1397"/>
                </a:lnTo>
                <a:lnTo>
                  <a:pt x="7889" y="1400"/>
                </a:lnTo>
                <a:lnTo>
                  <a:pt x="7889" y="1404"/>
                </a:lnTo>
                <a:lnTo>
                  <a:pt x="7892" y="1414"/>
                </a:lnTo>
                <a:lnTo>
                  <a:pt x="7895" y="1420"/>
                </a:lnTo>
                <a:lnTo>
                  <a:pt x="7899" y="1427"/>
                </a:lnTo>
                <a:lnTo>
                  <a:pt x="7899" y="1433"/>
                </a:lnTo>
                <a:lnTo>
                  <a:pt x="7891" y="1436"/>
                </a:lnTo>
                <a:lnTo>
                  <a:pt x="7882" y="1437"/>
                </a:lnTo>
                <a:lnTo>
                  <a:pt x="7875" y="1433"/>
                </a:lnTo>
                <a:lnTo>
                  <a:pt x="7868" y="1427"/>
                </a:lnTo>
                <a:lnTo>
                  <a:pt x="7862" y="1429"/>
                </a:lnTo>
                <a:lnTo>
                  <a:pt x="7858" y="1431"/>
                </a:lnTo>
                <a:lnTo>
                  <a:pt x="7852" y="1439"/>
                </a:lnTo>
                <a:lnTo>
                  <a:pt x="7848" y="1446"/>
                </a:lnTo>
                <a:lnTo>
                  <a:pt x="7850" y="1453"/>
                </a:lnTo>
                <a:lnTo>
                  <a:pt x="7855" y="1460"/>
                </a:lnTo>
                <a:lnTo>
                  <a:pt x="7858" y="1467"/>
                </a:lnTo>
                <a:lnTo>
                  <a:pt x="7861" y="1476"/>
                </a:lnTo>
                <a:lnTo>
                  <a:pt x="7859" y="1478"/>
                </a:lnTo>
                <a:lnTo>
                  <a:pt x="7856" y="1480"/>
                </a:lnTo>
                <a:lnTo>
                  <a:pt x="7846" y="1483"/>
                </a:lnTo>
                <a:lnTo>
                  <a:pt x="7837" y="1486"/>
                </a:lnTo>
                <a:lnTo>
                  <a:pt x="7830" y="1491"/>
                </a:lnTo>
                <a:lnTo>
                  <a:pt x="7825" y="1495"/>
                </a:lnTo>
                <a:lnTo>
                  <a:pt x="7829" y="1501"/>
                </a:lnTo>
                <a:lnTo>
                  <a:pt x="7833" y="1506"/>
                </a:lnTo>
                <a:lnTo>
                  <a:pt x="7837" y="1515"/>
                </a:lnTo>
                <a:lnTo>
                  <a:pt x="7842" y="1522"/>
                </a:lnTo>
                <a:lnTo>
                  <a:pt x="7842" y="1529"/>
                </a:lnTo>
                <a:lnTo>
                  <a:pt x="7842" y="1537"/>
                </a:lnTo>
                <a:lnTo>
                  <a:pt x="7845" y="1545"/>
                </a:lnTo>
                <a:lnTo>
                  <a:pt x="7848" y="1554"/>
                </a:lnTo>
                <a:lnTo>
                  <a:pt x="7855" y="1558"/>
                </a:lnTo>
                <a:lnTo>
                  <a:pt x="7863" y="1563"/>
                </a:lnTo>
                <a:lnTo>
                  <a:pt x="7871" y="1565"/>
                </a:lnTo>
                <a:lnTo>
                  <a:pt x="7878" y="1568"/>
                </a:lnTo>
                <a:lnTo>
                  <a:pt x="7884" y="1573"/>
                </a:lnTo>
                <a:lnTo>
                  <a:pt x="7889" y="1575"/>
                </a:lnTo>
                <a:lnTo>
                  <a:pt x="7894" y="1580"/>
                </a:lnTo>
                <a:lnTo>
                  <a:pt x="7899" y="1583"/>
                </a:lnTo>
                <a:lnTo>
                  <a:pt x="7899" y="1588"/>
                </a:lnTo>
                <a:lnTo>
                  <a:pt x="7899" y="1593"/>
                </a:lnTo>
                <a:lnTo>
                  <a:pt x="7895" y="1599"/>
                </a:lnTo>
                <a:lnTo>
                  <a:pt x="7891" y="1604"/>
                </a:lnTo>
                <a:lnTo>
                  <a:pt x="7888" y="1610"/>
                </a:lnTo>
                <a:lnTo>
                  <a:pt x="7886" y="1616"/>
                </a:lnTo>
                <a:lnTo>
                  <a:pt x="7888" y="1622"/>
                </a:lnTo>
                <a:lnTo>
                  <a:pt x="7889" y="1627"/>
                </a:lnTo>
                <a:lnTo>
                  <a:pt x="7894" y="1629"/>
                </a:lnTo>
                <a:lnTo>
                  <a:pt x="7898" y="1630"/>
                </a:lnTo>
                <a:lnTo>
                  <a:pt x="7904" y="1627"/>
                </a:lnTo>
                <a:lnTo>
                  <a:pt x="7912" y="1622"/>
                </a:lnTo>
                <a:lnTo>
                  <a:pt x="7918" y="1629"/>
                </a:lnTo>
                <a:lnTo>
                  <a:pt x="7927" y="1637"/>
                </a:lnTo>
                <a:lnTo>
                  <a:pt x="7943" y="1637"/>
                </a:lnTo>
                <a:lnTo>
                  <a:pt x="7957" y="1639"/>
                </a:lnTo>
                <a:lnTo>
                  <a:pt x="7961" y="1642"/>
                </a:lnTo>
                <a:lnTo>
                  <a:pt x="7964" y="1645"/>
                </a:lnTo>
                <a:lnTo>
                  <a:pt x="7966" y="1646"/>
                </a:lnTo>
                <a:lnTo>
                  <a:pt x="7966" y="1647"/>
                </a:lnTo>
                <a:lnTo>
                  <a:pt x="7966" y="1649"/>
                </a:lnTo>
                <a:lnTo>
                  <a:pt x="7964" y="1652"/>
                </a:lnTo>
                <a:lnTo>
                  <a:pt x="7961" y="1655"/>
                </a:lnTo>
                <a:lnTo>
                  <a:pt x="7960" y="1656"/>
                </a:lnTo>
                <a:lnTo>
                  <a:pt x="7953" y="1660"/>
                </a:lnTo>
                <a:lnTo>
                  <a:pt x="7950" y="1665"/>
                </a:lnTo>
                <a:lnTo>
                  <a:pt x="7950" y="1666"/>
                </a:lnTo>
                <a:lnTo>
                  <a:pt x="7948" y="1669"/>
                </a:lnTo>
                <a:lnTo>
                  <a:pt x="7950" y="1672"/>
                </a:lnTo>
                <a:lnTo>
                  <a:pt x="7953" y="1673"/>
                </a:lnTo>
                <a:lnTo>
                  <a:pt x="7964" y="1676"/>
                </a:lnTo>
                <a:lnTo>
                  <a:pt x="7973" y="1679"/>
                </a:lnTo>
                <a:lnTo>
                  <a:pt x="7964" y="1685"/>
                </a:lnTo>
                <a:lnTo>
                  <a:pt x="7956" y="1691"/>
                </a:lnTo>
                <a:lnTo>
                  <a:pt x="7950" y="1696"/>
                </a:lnTo>
                <a:lnTo>
                  <a:pt x="7941" y="1702"/>
                </a:lnTo>
                <a:lnTo>
                  <a:pt x="7933" y="1705"/>
                </a:lnTo>
                <a:lnTo>
                  <a:pt x="7927" y="1709"/>
                </a:lnTo>
                <a:lnTo>
                  <a:pt x="7935" y="1722"/>
                </a:lnTo>
                <a:lnTo>
                  <a:pt x="7944" y="1735"/>
                </a:lnTo>
                <a:lnTo>
                  <a:pt x="7941" y="1737"/>
                </a:lnTo>
                <a:lnTo>
                  <a:pt x="7935" y="1737"/>
                </a:lnTo>
                <a:lnTo>
                  <a:pt x="7928" y="1735"/>
                </a:lnTo>
                <a:lnTo>
                  <a:pt x="7921" y="1734"/>
                </a:lnTo>
                <a:lnTo>
                  <a:pt x="7918" y="1741"/>
                </a:lnTo>
                <a:lnTo>
                  <a:pt x="7915" y="1747"/>
                </a:lnTo>
                <a:lnTo>
                  <a:pt x="7909" y="1751"/>
                </a:lnTo>
                <a:lnTo>
                  <a:pt x="7904" y="1755"/>
                </a:lnTo>
                <a:lnTo>
                  <a:pt x="7904" y="1758"/>
                </a:lnTo>
                <a:lnTo>
                  <a:pt x="7904" y="1761"/>
                </a:lnTo>
                <a:lnTo>
                  <a:pt x="7911" y="1766"/>
                </a:lnTo>
                <a:lnTo>
                  <a:pt x="7917" y="1770"/>
                </a:lnTo>
                <a:lnTo>
                  <a:pt x="7912" y="1776"/>
                </a:lnTo>
                <a:lnTo>
                  <a:pt x="7909" y="1783"/>
                </a:lnTo>
                <a:lnTo>
                  <a:pt x="7911" y="1784"/>
                </a:lnTo>
                <a:lnTo>
                  <a:pt x="7912" y="1787"/>
                </a:lnTo>
                <a:lnTo>
                  <a:pt x="7925" y="1790"/>
                </a:lnTo>
                <a:lnTo>
                  <a:pt x="7938" y="1794"/>
                </a:lnTo>
                <a:lnTo>
                  <a:pt x="7935" y="1800"/>
                </a:lnTo>
                <a:lnTo>
                  <a:pt x="7933" y="1807"/>
                </a:lnTo>
                <a:lnTo>
                  <a:pt x="7937" y="1810"/>
                </a:lnTo>
                <a:lnTo>
                  <a:pt x="7941" y="1813"/>
                </a:lnTo>
                <a:lnTo>
                  <a:pt x="7947" y="1822"/>
                </a:lnTo>
                <a:lnTo>
                  <a:pt x="7954" y="1830"/>
                </a:lnTo>
                <a:lnTo>
                  <a:pt x="7960" y="1833"/>
                </a:lnTo>
                <a:lnTo>
                  <a:pt x="7969" y="1835"/>
                </a:lnTo>
                <a:lnTo>
                  <a:pt x="7973" y="1836"/>
                </a:lnTo>
                <a:lnTo>
                  <a:pt x="7977" y="1839"/>
                </a:lnTo>
                <a:lnTo>
                  <a:pt x="7981" y="1849"/>
                </a:lnTo>
                <a:lnTo>
                  <a:pt x="7986" y="1862"/>
                </a:lnTo>
                <a:lnTo>
                  <a:pt x="7987" y="1879"/>
                </a:lnTo>
                <a:lnTo>
                  <a:pt x="7990" y="1895"/>
                </a:lnTo>
                <a:lnTo>
                  <a:pt x="7996" y="1897"/>
                </a:lnTo>
                <a:lnTo>
                  <a:pt x="8002" y="1898"/>
                </a:lnTo>
                <a:lnTo>
                  <a:pt x="8006" y="1901"/>
                </a:lnTo>
                <a:lnTo>
                  <a:pt x="8010" y="1904"/>
                </a:lnTo>
                <a:lnTo>
                  <a:pt x="8007" y="1910"/>
                </a:lnTo>
                <a:lnTo>
                  <a:pt x="8006" y="1915"/>
                </a:lnTo>
                <a:lnTo>
                  <a:pt x="8013" y="1917"/>
                </a:lnTo>
                <a:lnTo>
                  <a:pt x="8019" y="1918"/>
                </a:lnTo>
                <a:lnTo>
                  <a:pt x="8026" y="1923"/>
                </a:lnTo>
                <a:lnTo>
                  <a:pt x="8032" y="1927"/>
                </a:lnTo>
                <a:lnTo>
                  <a:pt x="8038" y="1930"/>
                </a:lnTo>
                <a:lnTo>
                  <a:pt x="8043" y="1933"/>
                </a:lnTo>
                <a:lnTo>
                  <a:pt x="8051" y="1935"/>
                </a:lnTo>
                <a:lnTo>
                  <a:pt x="8059" y="1937"/>
                </a:lnTo>
                <a:lnTo>
                  <a:pt x="8058" y="1940"/>
                </a:lnTo>
                <a:lnTo>
                  <a:pt x="8058" y="1941"/>
                </a:lnTo>
                <a:lnTo>
                  <a:pt x="8055" y="1946"/>
                </a:lnTo>
                <a:lnTo>
                  <a:pt x="8053" y="1948"/>
                </a:lnTo>
                <a:lnTo>
                  <a:pt x="8046" y="1953"/>
                </a:lnTo>
                <a:lnTo>
                  <a:pt x="8041" y="1956"/>
                </a:lnTo>
                <a:lnTo>
                  <a:pt x="8042" y="1963"/>
                </a:lnTo>
                <a:lnTo>
                  <a:pt x="8043" y="1970"/>
                </a:lnTo>
                <a:lnTo>
                  <a:pt x="8045" y="1976"/>
                </a:lnTo>
                <a:lnTo>
                  <a:pt x="8046" y="1983"/>
                </a:lnTo>
                <a:lnTo>
                  <a:pt x="8051" y="1986"/>
                </a:lnTo>
                <a:lnTo>
                  <a:pt x="8055" y="1990"/>
                </a:lnTo>
                <a:lnTo>
                  <a:pt x="8061" y="1992"/>
                </a:lnTo>
                <a:lnTo>
                  <a:pt x="8065" y="1995"/>
                </a:lnTo>
                <a:lnTo>
                  <a:pt x="8074" y="1996"/>
                </a:lnTo>
                <a:lnTo>
                  <a:pt x="8081" y="1999"/>
                </a:lnTo>
                <a:lnTo>
                  <a:pt x="8082" y="2002"/>
                </a:lnTo>
                <a:lnTo>
                  <a:pt x="8084" y="2005"/>
                </a:lnTo>
                <a:lnTo>
                  <a:pt x="8077" y="2009"/>
                </a:lnTo>
                <a:lnTo>
                  <a:pt x="8071" y="2013"/>
                </a:lnTo>
                <a:lnTo>
                  <a:pt x="8064" y="2018"/>
                </a:lnTo>
                <a:lnTo>
                  <a:pt x="8058" y="2022"/>
                </a:lnTo>
                <a:lnTo>
                  <a:pt x="8061" y="2028"/>
                </a:lnTo>
                <a:lnTo>
                  <a:pt x="8062" y="2033"/>
                </a:lnTo>
                <a:lnTo>
                  <a:pt x="8061" y="2036"/>
                </a:lnTo>
                <a:lnTo>
                  <a:pt x="8059" y="2041"/>
                </a:lnTo>
                <a:lnTo>
                  <a:pt x="8055" y="2046"/>
                </a:lnTo>
                <a:lnTo>
                  <a:pt x="8051" y="2055"/>
                </a:lnTo>
                <a:lnTo>
                  <a:pt x="8052" y="2061"/>
                </a:lnTo>
                <a:lnTo>
                  <a:pt x="8053" y="2068"/>
                </a:lnTo>
                <a:lnTo>
                  <a:pt x="8055" y="2072"/>
                </a:lnTo>
                <a:lnTo>
                  <a:pt x="8058" y="2078"/>
                </a:lnTo>
                <a:lnTo>
                  <a:pt x="8058" y="2081"/>
                </a:lnTo>
                <a:lnTo>
                  <a:pt x="8056" y="2084"/>
                </a:lnTo>
                <a:lnTo>
                  <a:pt x="8052" y="2087"/>
                </a:lnTo>
                <a:lnTo>
                  <a:pt x="8048" y="2090"/>
                </a:lnTo>
                <a:lnTo>
                  <a:pt x="8039" y="2100"/>
                </a:lnTo>
                <a:lnTo>
                  <a:pt x="8032" y="2110"/>
                </a:lnTo>
                <a:lnTo>
                  <a:pt x="8025" y="2115"/>
                </a:lnTo>
                <a:lnTo>
                  <a:pt x="8019" y="2121"/>
                </a:lnTo>
                <a:lnTo>
                  <a:pt x="8020" y="2126"/>
                </a:lnTo>
                <a:lnTo>
                  <a:pt x="8022" y="2130"/>
                </a:lnTo>
                <a:lnTo>
                  <a:pt x="8028" y="2136"/>
                </a:lnTo>
                <a:lnTo>
                  <a:pt x="8035" y="2141"/>
                </a:lnTo>
                <a:lnTo>
                  <a:pt x="8041" y="2149"/>
                </a:lnTo>
                <a:lnTo>
                  <a:pt x="8045" y="2154"/>
                </a:lnTo>
                <a:lnTo>
                  <a:pt x="8036" y="2154"/>
                </a:lnTo>
                <a:lnTo>
                  <a:pt x="8028" y="2153"/>
                </a:lnTo>
                <a:lnTo>
                  <a:pt x="8026" y="2160"/>
                </a:lnTo>
                <a:lnTo>
                  <a:pt x="8025" y="2166"/>
                </a:lnTo>
                <a:lnTo>
                  <a:pt x="8023" y="2172"/>
                </a:lnTo>
                <a:lnTo>
                  <a:pt x="8020" y="2179"/>
                </a:lnTo>
                <a:lnTo>
                  <a:pt x="8020" y="2183"/>
                </a:lnTo>
                <a:lnTo>
                  <a:pt x="8019" y="2189"/>
                </a:lnTo>
                <a:lnTo>
                  <a:pt x="8017" y="2192"/>
                </a:lnTo>
                <a:lnTo>
                  <a:pt x="8015" y="2196"/>
                </a:lnTo>
                <a:lnTo>
                  <a:pt x="8007" y="2195"/>
                </a:lnTo>
                <a:lnTo>
                  <a:pt x="8002" y="2193"/>
                </a:lnTo>
                <a:lnTo>
                  <a:pt x="7996" y="2195"/>
                </a:lnTo>
                <a:lnTo>
                  <a:pt x="7992" y="2195"/>
                </a:lnTo>
                <a:lnTo>
                  <a:pt x="7983" y="2196"/>
                </a:lnTo>
                <a:lnTo>
                  <a:pt x="7973" y="2196"/>
                </a:lnTo>
                <a:lnTo>
                  <a:pt x="7964" y="2192"/>
                </a:lnTo>
                <a:lnTo>
                  <a:pt x="7956" y="2189"/>
                </a:lnTo>
                <a:lnTo>
                  <a:pt x="7951" y="2195"/>
                </a:lnTo>
                <a:lnTo>
                  <a:pt x="7945" y="2200"/>
                </a:lnTo>
                <a:lnTo>
                  <a:pt x="7943" y="2208"/>
                </a:lnTo>
                <a:lnTo>
                  <a:pt x="7940" y="2215"/>
                </a:lnTo>
                <a:lnTo>
                  <a:pt x="7933" y="2222"/>
                </a:lnTo>
                <a:lnTo>
                  <a:pt x="7925" y="2229"/>
                </a:lnTo>
                <a:lnTo>
                  <a:pt x="7921" y="2228"/>
                </a:lnTo>
                <a:lnTo>
                  <a:pt x="7917" y="2226"/>
                </a:lnTo>
                <a:lnTo>
                  <a:pt x="7907" y="2225"/>
                </a:lnTo>
                <a:lnTo>
                  <a:pt x="7897" y="2223"/>
                </a:lnTo>
                <a:lnTo>
                  <a:pt x="7899" y="2234"/>
                </a:lnTo>
                <a:lnTo>
                  <a:pt x="7902" y="2242"/>
                </a:lnTo>
                <a:lnTo>
                  <a:pt x="7891" y="2245"/>
                </a:lnTo>
                <a:lnTo>
                  <a:pt x="7878" y="2247"/>
                </a:lnTo>
                <a:lnTo>
                  <a:pt x="7876" y="2249"/>
                </a:lnTo>
                <a:lnTo>
                  <a:pt x="7876" y="2252"/>
                </a:lnTo>
                <a:lnTo>
                  <a:pt x="7878" y="2255"/>
                </a:lnTo>
                <a:lnTo>
                  <a:pt x="7879" y="2259"/>
                </a:lnTo>
                <a:lnTo>
                  <a:pt x="7882" y="2265"/>
                </a:lnTo>
                <a:lnTo>
                  <a:pt x="7882" y="2271"/>
                </a:lnTo>
                <a:lnTo>
                  <a:pt x="7881" y="2280"/>
                </a:lnTo>
                <a:lnTo>
                  <a:pt x="7878" y="2281"/>
                </a:lnTo>
                <a:lnTo>
                  <a:pt x="7873" y="2280"/>
                </a:lnTo>
                <a:lnTo>
                  <a:pt x="7869" y="2280"/>
                </a:lnTo>
                <a:lnTo>
                  <a:pt x="7863" y="2280"/>
                </a:lnTo>
                <a:lnTo>
                  <a:pt x="7859" y="2281"/>
                </a:lnTo>
                <a:lnTo>
                  <a:pt x="7852" y="2285"/>
                </a:lnTo>
                <a:lnTo>
                  <a:pt x="7845" y="2290"/>
                </a:lnTo>
                <a:lnTo>
                  <a:pt x="7840" y="2290"/>
                </a:lnTo>
                <a:lnTo>
                  <a:pt x="7835" y="2290"/>
                </a:lnTo>
                <a:lnTo>
                  <a:pt x="7830" y="2291"/>
                </a:lnTo>
                <a:lnTo>
                  <a:pt x="7829" y="2290"/>
                </a:lnTo>
                <a:lnTo>
                  <a:pt x="7827" y="2288"/>
                </a:lnTo>
                <a:lnTo>
                  <a:pt x="7825" y="2285"/>
                </a:lnTo>
                <a:lnTo>
                  <a:pt x="7822" y="2287"/>
                </a:lnTo>
                <a:lnTo>
                  <a:pt x="7817" y="2290"/>
                </a:lnTo>
                <a:lnTo>
                  <a:pt x="7812" y="2288"/>
                </a:lnTo>
                <a:lnTo>
                  <a:pt x="7806" y="2285"/>
                </a:lnTo>
                <a:lnTo>
                  <a:pt x="7799" y="2283"/>
                </a:lnTo>
                <a:lnTo>
                  <a:pt x="7791" y="2278"/>
                </a:lnTo>
                <a:lnTo>
                  <a:pt x="7783" y="2283"/>
                </a:lnTo>
                <a:lnTo>
                  <a:pt x="7773" y="2287"/>
                </a:lnTo>
                <a:lnTo>
                  <a:pt x="7764" y="2291"/>
                </a:lnTo>
                <a:lnTo>
                  <a:pt x="7754" y="2294"/>
                </a:lnTo>
                <a:lnTo>
                  <a:pt x="7751" y="2293"/>
                </a:lnTo>
                <a:lnTo>
                  <a:pt x="7750" y="2291"/>
                </a:lnTo>
                <a:lnTo>
                  <a:pt x="7750" y="2287"/>
                </a:lnTo>
                <a:lnTo>
                  <a:pt x="7747" y="2284"/>
                </a:lnTo>
                <a:lnTo>
                  <a:pt x="7745" y="2281"/>
                </a:lnTo>
                <a:lnTo>
                  <a:pt x="7744" y="2277"/>
                </a:lnTo>
                <a:lnTo>
                  <a:pt x="7744" y="2271"/>
                </a:lnTo>
                <a:lnTo>
                  <a:pt x="7741" y="2270"/>
                </a:lnTo>
                <a:lnTo>
                  <a:pt x="7734" y="2267"/>
                </a:lnTo>
                <a:lnTo>
                  <a:pt x="7727" y="2262"/>
                </a:lnTo>
                <a:lnTo>
                  <a:pt x="7721" y="2267"/>
                </a:lnTo>
                <a:lnTo>
                  <a:pt x="7714" y="2270"/>
                </a:lnTo>
                <a:lnTo>
                  <a:pt x="7704" y="2271"/>
                </a:lnTo>
                <a:lnTo>
                  <a:pt x="7695" y="2270"/>
                </a:lnTo>
                <a:lnTo>
                  <a:pt x="7691" y="2270"/>
                </a:lnTo>
                <a:lnTo>
                  <a:pt x="7686" y="2270"/>
                </a:lnTo>
                <a:lnTo>
                  <a:pt x="7682" y="2270"/>
                </a:lnTo>
                <a:lnTo>
                  <a:pt x="7679" y="2271"/>
                </a:lnTo>
                <a:lnTo>
                  <a:pt x="7675" y="2271"/>
                </a:lnTo>
                <a:lnTo>
                  <a:pt x="7670" y="2274"/>
                </a:lnTo>
                <a:lnTo>
                  <a:pt x="7666" y="2277"/>
                </a:lnTo>
                <a:lnTo>
                  <a:pt x="7660" y="2281"/>
                </a:lnTo>
                <a:lnTo>
                  <a:pt x="7656" y="2281"/>
                </a:lnTo>
                <a:lnTo>
                  <a:pt x="7652" y="2283"/>
                </a:lnTo>
                <a:lnTo>
                  <a:pt x="7647" y="2288"/>
                </a:lnTo>
                <a:lnTo>
                  <a:pt x="7646" y="2293"/>
                </a:lnTo>
                <a:lnTo>
                  <a:pt x="7640" y="2293"/>
                </a:lnTo>
                <a:lnTo>
                  <a:pt x="7633" y="2293"/>
                </a:lnTo>
                <a:lnTo>
                  <a:pt x="7630" y="2294"/>
                </a:lnTo>
                <a:lnTo>
                  <a:pt x="7626" y="2297"/>
                </a:lnTo>
                <a:lnTo>
                  <a:pt x="7620" y="2301"/>
                </a:lnTo>
                <a:lnTo>
                  <a:pt x="7617" y="2304"/>
                </a:lnTo>
                <a:lnTo>
                  <a:pt x="7611" y="2304"/>
                </a:lnTo>
                <a:lnTo>
                  <a:pt x="7606" y="2304"/>
                </a:lnTo>
                <a:lnTo>
                  <a:pt x="7597" y="2304"/>
                </a:lnTo>
                <a:lnTo>
                  <a:pt x="7587" y="2304"/>
                </a:lnTo>
                <a:lnTo>
                  <a:pt x="7575" y="2308"/>
                </a:lnTo>
                <a:lnTo>
                  <a:pt x="7567" y="2313"/>
                </a:lnTo>
                <a:lnTo>
                  <a:pt x="7555" y="2317"/>
                </a:lnTo>
                <a:lnTo>
                  <a:pt x="7544" y="2320"/>
                </a:lnTo>
                <a:lnTo>
                  <a:pt x="7532" y="2333"/>
                </a:lnTo>
                <a:lnTo>
                  <a:pt x="7524" y="2343"/>
                </a:lnTo>
                <a:lnTo>
                  <a:pt x="7513" y="2352"/>
                </a:lnTo>
                <a:lnTo>
                  <a:pt x="7499" y="2362"/>
                </a:lnTo>
                <a:lnTo>
                  <a:pt x="7499" y="2366"/>
                </a:lnTo>
                <a:lnTo>
                  <a:pt x="7502" y="2369"/>
                </a:lnTo>
                <a:lnTo>
                  <a:pt x="7505" y="2372"/>
                </a:lnTo>
                <a:lnTo>
                  <a:pt x="7509" y="2373"/>
                </a:lnTo>
                <a:lnTo>
                  <a:pt x="7519" y="2378"/>
                </a:lnTo>
                <a:lnTo>
                  <a:pt x="7528" y="2382"/>
                </a:lnTo>
                <a:lnTo>
                  <a:pt x="7535" y="2388"/>
                </a:lnTo>
                <a:lnTo>
                  <a:pt x="7538" y="2395"/>
                </a:lnTo>
                <a:lnTo>
                  <a:pt x="7539" y="2402"/>
                </a:lnTo>
                <a:lnTo>
                  <a:pt x="7539" y="2409"/>
                </a:lnTo>
                <a:lnTo>
                  <a:pt x="7538" y="2418"/>
                </a:lnTo>
                <a:lnTo>
                  <a:pt x="7535" y="2427"/>
                </a:lnTo>
                <a:lnTo>
                  <a:pt x="7537" y="2434"/>
                </a:lnTo>
                <a:lnTo>
                  <a:pt x="7538" y="2441"/>
                </a:lnTo>
                <a:lnTo>
                  <a:pt x="7537" y="2447"/>
                </a:lnTo>
                <a:lnTo>
                  <a:pt x="7532" y="2454"/>
                </a:lnTo>
                <a:lnTo>
                  <a:pt x="7525" y="2470"/>
                </a:lnTo>
                <a:lnTo>
                  <a:pt x="7516" y="2484"/>
                </a:lnTo>
                <a:lnTo>
                  <a:pt x="7503" y="2490"/>
                </a:lnTo>
                <a:lnTo>
                  <a:pt x="7488" y="2494"/>
                </a:lnTo>
                <a:lnTo>
                  <a:pt x="7479" y="2493"/>
                </a:lnTo>
                <a:lnTo>
                  <a:pt x="7482" y="2484"/>
                </a:lnTo>
                <a:lnTo>
                  <a:pt x="7483" y="2475"/>
                </a:lnTo>
                <a:lnTo>
                  <a:pt x="7488" y="2457"/>
                </a:lnTo>
                <a:lnTo>
                  <a:pt x="7492" y="2439"/>
                </a:lnTo>
                <a:lnTo>
                  <a:pt x="7453" y="2427"/>
                </a:lnTo>
                <a:lnTo>
                  <a:pt x="7427" y="2418"/>
                </a:lnTo>
                <a:lnTo>
                  <a:pt x="7418" y="2414"/>
                </a:lnTo>
                <a:lnTo>
                  <a:pt x="7411" y="2406"/>
                </a:lnTo>
                <a:lnTo>
                  <a:pt x="7405" y="2396"/>
                </a:lnTo>
                <a:lnTo>
                  <a:pt x="7401" y="2383"/>
                </a:lnTo>
                <a:lnTo>
                  <a:pt x="7400" y="2375"/>
                </a:lnTo>
                <a:lnTo>
                  <a:pt x="7400" y="2360"/>
                </a:lnTo>
                <a:lnTo>
                  <a:pt x="7400" y="2353"/>
                </a:lnTo>
                <a:lnTo>
                  <a:pt x="7398" y="2346"/>
                </a:lnTo>
                <a:lnTo>
                  <a:pt x="7395" y="2337"/>
                </a:lnTo>
                <a:lnTo>
                  <a:pt x="7391" y="2330"/>
                </a:lnTo>
                <a:lnTo>
                  <a:pt x="7384" y="2324"/>
                </a:lnTo>
                <a:lnTo>
                  <a:pt x="7377" y="2319"/>
                </a:lnTo>
                <a:lnTo>
                  <a:pt x="7367" y="2310"/>
                </a:lnTo>
                <a:lnTo>
                  <a:pt x="7357" y="2300"/>
                </a:lnTo>
                <a:lnTo>
                  <a:pt x="7349" y="2293"/>
                </a:lnTo>
                <a:lnTo>
                  <a:pt x="7342" y="2285"/>
                </a:lnTo>
                <a:lnTo>
                  <a:pt x="7341" y="2280"/>
                </a:lnTo>
                <a:lnTo>
                  <a:pt x="7341" y="2272"/>
                </a:lnTo>
                <a:lnTo>
                  <a:pt x="7345" y="2258"/>
                </a:lnTo>
                <a:lnTo>
                  <a:pt x="7346" y="2245"/>
                </a:lnTo>
                <a:lnTo>
                  <a:pt x="7335" y="2223"/>
                </a:lnTo>
                <a:lnTo>
                  <a:pt x="7326" y="2212"/>
                </a:lnTo>
                <a:lnTo>
                  <a:pt x="7319" y="2202"/>
                </a:lnTo>
                <a:lnTo>
                  <a:pt x="7313" y="2192"/>
                </a:lnTo>
                <a:lnTo>
                  <a:pt x="7308" y="2185"/>
                </a:lnTo>
                <a:lnTo>
                  <a:pt x="7302" y="2176"/>
                </a:lnTo>
                <a:lnTo>
                  <a:pt x="7297" y="2175"/>
                </a:lnTo>
                <a:lnTo>
                  <a:pt x="7293" y="2173"/>
                </a:lnTo>
                <a:lnTo>
                  <a:pt x="7287" y="2173"/>
                </a:lnTo>
                <a:lnTo>
                  <a:pt x="7282" y="2175"/>
                </a:lnTo>
                <a:lnTo>
                  <a:pt x="7270" y="2177"/>
                </a:lnTo>
                <a:lnTo>
                  <a:pt x="7263" y="2182"/>
                </a:lnTo>
                <a:lnTo>
                  <a:pt x="7259" y="2185"/>
                </a:lnTo>
                <a:lnTo>
                  <a:pt x="7254" y="2187"/>
                </a:lnTo>
                <a:lnTo>
                  <a:pt x="7250" y="2189"/>
                </a:lnTo>
                <a:lnTo>
                  <a:pt x="7247" y="2187"/>
                </a:lnTo>
                <a:lnTo>
                  <a:pt x="7251" y="2166"/>
                </a:lnTo>
                <a:lnTo>
                  <a:pt x="7256" y="2147"/>
                </a:lnTo>
                <a:lnTo>
                  <a:pt x="7251" y="2141"/>
                </a:lnTo>
                <a:lnTo>
                  <a:pt x="7244" y="2137"/>
                </a:lnTo>
                <a:lnTo>
                  <a:pt x="7240" y="2134"/>
                </a:lnTo>
                <a:lnTo>
                  <a:pt x="7237" y="2130"/>
                </a:lnTo>
                <a:lnTo>
                  <a:pt x="7236" y="2127"/>
                </a:lnTo>
                <a:lnTo>
                  <a:pt x="7236" y="2124"/>
                </a:lnTo>
                <a:lnTo>
                  <a:pt x="7236" y="2110"/>
                </a:lnTo>
                <a:lnTo>
                  <a:pt x="7234" y="2101"/>
                </a:lnTo>
                <a:lnTo>
                  <a:pt x="7231" y="2095"/>
                </a:lnTo>
                <a:lnTo>
                  <a:pt x="7228" y="2088"/>
                </a:lnTo>
                <a:lnTo>
                  <a:pt x="7227" y="2082"/>
                </a:lnTo>
                <a:lnTo>
                  <a:pt x="7227" y="2078"/>
                </a:lnTo>
                <a:lnTo>
                  <a:pt x="7227" y="2074"/>
                </a:lnTo>
                <a:lnTo>
                  <a:pt x="7223" y="2068"/>
                </a:lnTo>
                <a:lnTo>
                  <a:pt x="7215" y="2064"/>
                </a:lnTo>
                <a:lnTo>
                  <a:pt x="7208" y="2061"/>
                </a:lnTo>
                <a:lnTo>
                  <a:pt x="7194" y="2056"/>
                </a:lnTo>
                <a:lnTo>
                  <a:pt x="7178" y="2054"/>
                </a:lnTo>
                <a:lnTo>
                  <a:pt x="7175" y="2054"/>
                </a:lnTo>
                <a:lnTo>
                  <a:pt x="7171" y="2054"/>
                </a:lnTo>
                <a:lnTo>
                  <a:pt x="7168" y="2055"/>
                </a:lnTo>
                <a:lnTo>
                  <a:pt x="7164" y="2058"/>
                </a:lnTo>
                <a:lnTo>
                  <a:pt x="7156" y="2064"/>
                </a:lnTo>
                <a:lnTo>
                  <a:pt x="7145" y="2071"/>
                </a:lnTo>
                <a:lnTo>
                  <a:pt x="7139" y="2075"/>
                </a:lnTo>
                <a:lnTo>
                  <a:pt x="7130" y="2078"/>
                </a:lnTo>
                <a:lnTo>
                  <a:pt x="7122" y="2081"/>
                </a:lnTo>
                <a:lnTo>
                  <a:pt x="7113" y="2084"/>
                </a:lnTo>
                <a:lnTo>
                  <a:pt x="7102" y="2085"/>
                </a:lnTo>
                <a:lnTo>
                  <a:pt x="7090" y="2085"/>
                </a:lnTo>
                <a:lnTo>
                  <a:pt x="7076" y="2084"/>
                </a:lnTo>
                <a:lnTo>
                  <a:pt x="7060" y="2082"/>
                </a:lnTo>
                <a:lnTo>
                  <a:pt x="7040" y="2078"/>
                </a:lnTo>
                <a:lnTo>
                  <a:pt x="7018" y="2077"/>
                </a:lnTo>
                <a:lnTo>
                  <a:pt x="7002" y="2079"/>
                </a:lnTo>
                <a:lnTo>
                  <a:pt x="6986" y="2079"/>
                </a:lnTo>
                <a:lnTo>
                  <a:pt x="6971" y="2081"/>
                </a:lnTo>
                <a:lnTo>
                  <a:pt x="6956" y="2081"/>
                </a:lnTo>
                <a:lnTo>
                  <a:pt x="6946" y="2081"/>
                </a:lnTo>
                <a:lnTo>
                  <a:pt x="6940" y="2081"/>
                </a:lnTo>
                <a:lnTo>
                  <a:pt x="6936" y="2081"/>
                </a:lnTo>
                <a:lnTo>
                  <a:pt x="6929" y="2078"/>
                </a:lnTo>
                <a:lnTo>
                  <a:pt x="6923" y="2075"/>
                </a:lnTo>
                <a:lnTo>
                  <a:pt x="6920" y="2074"/>
                </a:lnTo>
                <a:lnTo>
                  <a:pt x="6917" y="2071"/>
                </a:lnTo>
                <a:lnTo>
                  <a:pt x="6916" y="2068"/>
                </a:lnTo>
                <a:lnTo>
                  <a:pt x="6913" y="2065"/>
                </a:lnTo>
                <a:lnTo>
                  <a:pt x="6909" y="2064"/>
                </a:lnTo>
                <a:lnTo>
                  <a:pt x="6903" y="2064"/>
                </a:lnTo>
                <a:lnTo>
                  <a:pt x="6894" y="2064"/>
                </a:lnTo>
                <a:lnTo>
                  <a:pt x="6881" y="2068"/>
                </a:lnTo>
                <a:lnTo>
                  <a:pt x="6871" y="2074"/>
                </a:lnTo>
                <a:lnTo>
                  <a:pt x="6861" y="2078"/>
                </a:lnTo>
                <a:lnTo>
                  <a:pt x="6850" y="2081"/>
                </a:lnTo>
                <a:lnTo>
                  <a:pt x="6837" y="2081"/>
                </a:lnTo>
                <a:lnTo>
                  <a:pt x="6824" y="2079"/>
                </a:lnTo>
                <a:lnTo>
                  <a:pt x="6811" y="2078"/>
                </a:lnTo>
                <a:lnTo>
                  <a:pt x="6801" y="2077"/>
                </a:lnTo>
                <a:lnTo>
                  <a:pt x="6785" y="2065"/>
                </a:lnTo>
                <a:lnTo>
                  <a:pt x="6775" y="2056"/>
                </a:lnTo>
                <a:lnTo>
                  <a:pt x="6768" y="2048"/>
                </a:lnTo>
                <a:lnTo>
                  <a:pt x="6759" y="2041"/>
                </a:lnTo>
                <a:lnTo>
                  <a:pt x="6740" y="2025"/>
                </a:lnTo>
                <a:lnTo>
                  <a:pt x="6721" y="2012"/>
                </a:lnTo>
                <a:lnTo>
                  <a:pt x="6713" y="2006"/>
                </a:lnTo>
                <a:lnTo>
                  <a:pt x="6706" y="2002"/>
                </a:lnTo>
                <a:lnTo>
                  <a:pt x="6698" y="1999"/>
                </a:lnTo>
                <a:lnTo>
                  <a:pt x="6693" y="1997"/>
                </a:lnTo>
                <a:lnTo>
                  <a:pt x="6685" y="1996"/>
                </a:lnTo>
                <a:lnTo>
                  <a:pt x="6681" y="1997"/>
                </a:lnTo>
                <a:lnTo>
                  <a:pt x="6678" y="2000"/>
                </a:lnTo>
                <a:lnTo>
                  <a:pt x="6671" y="2005"/>
                </a:lnTo>
                <a:lnTo>
                  <a:pt x="6661" y="2009"/>
                </a:lnTo>
                <a:lnTo>
                  <a:pt x="6652" y="2013"/>
                </a:lnTo>
                <a:lnTo>
                  <a:pt x="6642" y="2020"/>
                </a:lnTo>
                <a:lnTo>
                  <a:pt x="6634" y="2026"/>
                </a:lnTo>
                <a:lnTo>
                  <a:pt x="6615" y="2041"/>
                </a:lnTo>
                <a:lnTo>
                  <a:pt x="6598" y="2055"/>
                </a:lnTo>
                <a:lnTo>
                  <a:pt x="6583" y="2054"/>
                </a:lnTo>
                <a:lnTo>
                  <a:pt x="6566" y="2049"/>
                </a:lnTo>
                <a:lnTo>
                  <a:pt x="6549" y="2045"/>
                </a:lnTo>
                <a:lnTo>
                  <a:pt x="6536" y="2042"/>
                </a:lnTo>
                <a:lnTo>
                  <a:pt x="6521" y="2039"/>
                </a:lnTo>
                <a:lnTo>
                  <a:pt x="6508" y="2036"/>
                </a:lnTo>
                <a:lnTo>
                  <a:pt x="6494" y="2032"/>
                </a:lnTo>
                <a:lnTo>
                  <a:pt x="6480" y="2031"/>
                </a:lnTo>
                <a:lnTo>
                  <a:pt x="6468" y="2031"/>
                </a:lnTo>
                <a:lnTo>
                  <a:pt x="6455" y="2033"/>
                </a:lnTo>
                <a:lnTo>
                  <a:pt x="6444" y="2035"/>
                </a:lnTo>
                <a:lnTo>
                  <a:pt x="6432" y="2036"/>
                </a:lnTo>
                <a:lnTo>
                  <a:pt x="6410" y="2046"/>
                </a:lnTo>
                <a:lnTo>
                  <a:pt x="6389" y="2056"/>
                </a:lnTo>
                <a:lnTo>
                  <a:pt x="6377" y="2056"/>
                </a:lnTo>
                <a:lnTo>
                  <a:pt x="6366" y="2058"/>
                </a:lnTo>
                <a:lnTo>
                  <a:pt x="6347" y="2068"/>
                </a:lnTo>
                <a:lnTo>
                  <a:pt x="6330" y="2075"/>
                </a:lnTo>
                <a:lnTo>
                  <a:pt x="6323" y="2078"/>
                </a:lnTo>
                <a:lnTo>
                  <a:pt x="6315" y="2079"/>
                </a:lnTo>
                <a:lnTo>
                  <a:pt x="6308" y="2079"/>
                </a:lnTo>
                <a:lnTo>
                  <a:pt x="6300" y="2079"/>
                </a:lnTo>
                <a:lnTo>
                  <a:pt x="6285" y="2077"/>
                </a:lnTo>
                <a:lnTo>
                  <a:pt x="6274" y="2074"/>
                </a:lnTo>
                <a:lnTo>
                  <a:pt x="6261" y="2068"/>
                </a:lnTo>
                <a:lnTo>
                  <a:pt x="6248" y="2061"/>
                </a:lnTo>
                <a:lnTo>
                  <a:pt x="6239" y="2055"/>
                </a:lnTo>
                <a:lnTo>
                  <a:pt x="6230" y="2051"/>
                </a:lnTo>
                <a:lnTo>
                  <a:pt x="6222" y="2046"/>
                </a:lnTo>
                <a:lnTo>
                  <a:pt x="6215" y="2045"/>
                </a:lnTo>
                <a:lnTo>
                  <a:pt x="6207" y="2049"/>
                </a:lnTo>
                <a:lnTo>
                  <a:pt x="6200" y="2054"/>
                </a:lnTo>
                <a:lnTo>
                  <a:pt x="6205" y="2061"/>
                </a:lnTo>
                <a:lnTo>
                  <a:pt x="6210" y="2082"/>
                </a:lnTo>
                <a:lnTo>
                  <a:pt x="6209" y="2088"/>
                </a:lnTo>
                <a:lnTo>
                  <a:pt x="6209" y="2092"/>
                </a:lnTo>
                <a:lnTo>
                  <a:pt x="6209" y="2095"/>
                </a:lnTo>
                <a:lnTo>
                  <a:pt x="6205" y="2101"/>
                </a:lnTo>
                <a:lnTo>
                  <a:pt x="6199" y="2104"/>
                </a:lnTo>
                <a:lnTo>
                  <a:pt x="6193" y="2110"/>
                </a:lnTo>
                <a:lnTo>
                  <a:pt x="6193" y="2110"/>
                </a:lnTo>
                <a:lnTo>
                  <a:pt x="6193" y="2110"/>
                </a:lnTo>
                <a:lnTo>
                  <a:pt x="6184" y="2120"/>
                </a:lnTo>
                <a:lnTo>
                  <a:pt x="6177" y="2128"/>
                </a:lnTo>
                <a:lnTo>
                  <a:pt x="6177" y="2130"/>
                </a:lnTo>
                <a:lnTo>
                  <a:pt x="6176" y="2130"/>
                </a:lnTo>
                <a:lnTo>
                  <a:pt x="6174" y="2130"/>
                </a:lnTo>
                <a:lnTo>
                  <a:pt x="6177" y="2123"/>
                </a:lnTo>
                <a:lnTo>
                  <a:pt x="6183" y="2115"/>
                </a:lnTo>
                <a:lnTo>
                  <a:pt x="6189" y="2108"/>
                </a:lnTo>
                <a:lnTo>
                  <a:pt x="6196" y="2103"/>
                </a:lnTo>
                <a:lnTo>
                  <a:pt x="6202" y="2097"/>
                </a:lnTo>
                <a:lnTo>
                  <a:pt x="6207" y="2092"/>
                </a:lnTo>
                <a:lnTo>
                  <a:pt x="6210" y="2088"/>
                </a:lnTo>
                <a:lnTo>
                  <a:pt x="6212" y="2084"/>
                </a:lnTo>
                <a:lnTo>
                  <a:pt x="6205" y="2071"/>
                </a:lnTo>
                <a:lnTo>
                  <a:pt x="6197" y="2058"/>
                </a:lnTo>
                <a:lnTo>
                  <a:pt x="6190" y="2062"/>
                </a:lnTo>
                <a:lnTo>
                  <a:pt x="6186" y="2067"/>
                </a:lnTo>
                <a:lnTo>
                  <a:pt x="6181" y="2074"/>
                </a:lnTo>
                <a:lnTo>
                  <a:pt x="6176" y="2079"/>
                </a:lnTo>
                <a:lnTo>
                  <a:pt x="6169" y="2085"/>
                </a:lnTo>
                <a:lnTo>
                  <a:pt x="6160" y="2088"/>
                </a:lnTo>
                <a:lnTo>
                  <a:pt x="6150" y="2092"/>
                </a:lnTo>
                <a:lnTo>
                  <a:pt x="6138" y="2094"/>
                </a:lnTo>
                <a:lnTo>
                  <a:pt x="6130" y="2095"/>
                </a:lnTo>
                <a:lnTo>
                  <a:pt x="6122" y="2094"/>
                </a:lnTo>
                <a:lnTo>
                  <a:pt x="6112" y="2090"/>
                </a:lnTo>
                <a:lnTo>
                  <a:pt x="6102" y="2087"/>
                </a:lnTo>
                <a:lnTo>
                  <a:pt x="6095" y="2094"/>
                </a:lnTo>
                <a:lnTo>
                  <a:pt x="6081" y="2105"/>
                </a:lnTo>
                <a:lnTo>
                  <a:pt x="6072" y="2111"/>
                </a:lnTo>
                <a:lnTo>
                  <a:pt x="6062" y="2114"/>
                </a:lnTo>
                <a:lnTo>
                  <a:pt x="6052" y="2115"/>
                </a:lnTo>
                <a:lnTo>
                  <a:pt x="6042" y="2115"/>
                </a:lnTo>
                <a:lnTo>
                  <a:pt x="6037" y="2114"/>
                </a:lnTo>
                <a:lnTo>
                  <a:pt x="6035" y="2111"/>
                </a:lnTo>
                <a:lnTo>
                  <a:pt x="6032" y="2108"/>
                </a:lnTo>
                <a:lnTo>
                  <a:pt x="6029" y="2103"/>
                </a:lnTo>
                <a:lnTo>
                  <a:pt x="6025" y="2092"/>
                </a:lnTo>
                <a:lnTo>
                  <a:pt x="6020" y="2085"/>
                </a:lnTo>
                <a:lnTo>
                  <a:pt x="6019" y="2079"/>
                </a:lnTo>
                <a:lnTo>
                  <a:pt x="6017" y="2074"/>
                </a:lnTo>
                <a:lnTo>
                  <a:pt x="6016" y="2071"/>
                </a:lnTo>
                <a:lnTo>
                  <a:pt x="6014" y="2068"/>
                </a:lnTo>
                <a:lnTo>
                  <a:pt x="6010" y="2065"/>
                </a:lnTo>
                <a:lnTo>
                  <a:pt x="6006" y="2064"/>
                </a:lnTo>
                <a:lnTo>
                  <a:pt x="5996" y="2062"/>
                </a:lnTo>
                <a:lnTo>
                  <a:pt x="5987" y="2061"/>
                </a:lnTo>
                <a:lnTo>
                  <a:pt x="5978" y="2055"/>
                </a:lnTo>
                <a:lnTo>
                  <a:pt x="5970" y="2051"/>
                </a:lnTo>
                <a:lnTo>
                  <a:pt x="5965" y="2049"/>
                </a:lnTo>
                <a:lnTo>
                  <a:pt x="5961" y="2048"/>
                </a:lnTo>
                <a:lnTo>
                  <a:pt x="5955" y="2048"/>
                </a:lnTo>
                <a:lnTo>
                  <a:pt x="5950" y="2051"/>
                </a:lnTo>
                <a:lnTo>
                  <a:pt x="5934" y="2055"/>
                </a:lnTo>
                <a:lnTo>
                  <a:pt x="5915" y="2059"/>
                </a:lnTo>
                <a:lnTo>
                  <a:pt x="5895" y="2062"/>
                </a:lnTo>
                <a:lnTo>
                  <a:pt x="5882" y="2062"/>
                </a:lnTo>
                <a:lnTo>
                  <a:pt x="5872" y="2061"/>
                </a:lnTo>
                <a:lnTo>
                  <a:pt x="5865" y="2056"/>
                </a:lnTo>
                <a:lnTo>
                  <a:pt x="5859" y="2054"/>
                </a:lnTo>
                <a:lnTo>
                  <a:pt x="5856" y="2051"/>
                </a:lnTo>
                <a:lnTo>
                  <a:pt x="5852" y="2045"/>
                </a:lnTo>
                <a:lnTo>
                  <a:pt x="5849" y="2042"/>
                </a:lnTo>
                <a:lnTo>
                  <a:pt x="5833" y="2028"/>
                </a:lnTo>
                <a:lnTo>
                  <a:pt x="5814" y="2012"/>
                </a:lnTo>
                <a:lnTo>
                  <a:pt x="5794" y="2020"/>
                </a:lnTo>
                <a:lnTo>
                  <a:pt x="5777" y="2029"/>
                </a:lnTo>
                <a:lnTo>
                  <a:pt x="5757" y="2018"/>
                </a:lnTo>
                <a:lnTo>
                  <a:pt x="5738" y="2006"/>
                </a:lnTo>
                <a:lnTo>
                  <a:pt x="5728" y="2010"/>
                </a:lnTo>
                <a:lnTo>
                  <a:pt x="5713" y="2015"/>
                </a:lnTo>
                <a:lnTo>
                  <a:pt x="5705" y="2010"/>
                </a:lnTo>
                <a:lnTo>
                  <a:pt x="5695" y="2003"/>
                </a:lnTo>
                <a:lnTo>
                  <a:pt x="5686" y="2003"/>
                </a:lnTo>
                <a:lnTo>
                  <a:pt x="5679" y="2005"/>
                </a:lnTo>
                <a:lnTo>
                  <a:pt x="5665" y="2005"/>
                </a:lnTo>
                <a:lnTo>
                  <a:pt x="5637" y="2000"/>
                </a:lnTo>
                <a:lnTo>
                  <a:pt x="5630" y="2000"/>
                </a:lnTo>
                <a:lnTo>
                  <a:pt x="5623" y="2000"/>
                </a:lnTo>
                <a:lnTo>
                  <a:pt x="5616" y="1990"/>
                </a:lnTo>
                <a:lnTo>
                  <a:pt x="5608" y="1979"/>
                </a:lnTo>
                <a:lnTo>
                  <a:pt x="5600" y="1971"/>
                </a:lnTo>
                <a:lnTo>
                  <a:pt x="5591" y="1964"/>
                </a:lnTo>
                <a:lnTo>
                  <a:pt x="5587" y="1956"/>
                </a:lnTo>
                <a:lnTo>
                  <a:pt x="5587" y="1947"/>
                </a:lnTo>
                <a:lnTo>
                  <a:pt x="5584" y="1944"/>
                </a:lnTo>
                <a:lnTo>
                  <a:pt x="5582" y="1941"/>
                </a:lnTo>
                <a:lnTo>
                  <a:pt x="5574" y="1938"/>
                </a:lnTo>
                <a:lnTo>
                  <a:pt x="5559" y="1938"/>
                </a:lnTo>
                <a:lnTo>
                  <a:pt x="5552" y="1925"/>
                </a:lnTo>
                <a:lnTo>
                  <a:pt x="5546" y="1914"/>
                </a:lnTo>
                <a:lnTo>
                  <a:pt x="5536" y="1911"/>
                </a:lnTo>
                <a:lnTo>
                  <a:pt x="5526" y="1907"/>
                </a:lnTo>
                <a:lnTo>
                  <a:pt x="5522" y="1902"/>
                </a:lnTo>
                <a:lnTo>
                  <a:pt x="5518" y="1899"/>
                </a:lnTo>
                <a:lnTo>
                  <a:pt x="5513" y="1899"/>
                </a:lnTo>
                <a:lnTo>
                  <a:pt x="5509" y="1897"/>
                </a:lnTo>
                <a:lnTo>
                  <a:pt x="5505" y="1895"/>
                </a:lnTo>
                <a:lnTo>
                  <a:pt x="5500" y="1892"/>
                </a:lnTo>
                <a:lnTo>
                  <a:pt x="5492" y="1885"/>
                </a:lnTo>
                <a:lnTo>
                  <a:pt x="5483" y="1878"/>
                </a:lnTo>
                <a:lnTo>
                  <a:pt x="5472" y="1876"/>
                </a:lnTo>
                <a:lnTo>
                  <a:pt x="5463" y="1875"/>
                </a:lnTo>
                <a:lnTo>
                  <a:pt x="5459" y="1868"/>
                </a:lnTo>
                <a:lnTo>
                  <a:pt x="5451" y="1858"/>
                </a:lnTo>
                <a:lnTo>
                  <a:pt x="5450" y="1856"/>
                </a:lnTo>
                <a:lnTo>
                  <a:pt x="5449" y="1856"/>
                </a:lnTo>
                <a:lnTo>
                  <a:pt x="5447" y="1858"/>
                </a:lnTo>
                <a:lnTo>
                  <a:pt x="5446" y="1858"/>
                </a:lnTo>
                <a:lnTo>
                  <a:pt x="5443" y="1861"/>
                </a:lnTo>
                <a:lnTo>
                  <a:pt x="5438" y="1863"/>
                </a:lnTo>
                <a:lnTo>
                  <a:pt x="5430" y="1868"/>
                </a:lnTo>
                <a:lnTo>
                  <a:pt x="5421" y="1872"/>
                </a:lnTo>
                <a:lnTo>
                  <a:pt x="5417" y="1872"/>
                </a:lnTo>
                <a:lnTo>
                  <a:pt x="5413" y="1872"/>
                </a:lnTo>
                <a:lnTo>
                  <a:pt x="5408" y="1871"/>
                </a:lnTo>
                <a:lnTo>
                  <a:pt x="5404" y="1866"/>
                </a:lnTo>
                <a:lnTo>
                  <a:pt x="5400" y="1858"/>
                </a:lnTo>
                <a:lnTo>
                  <a:pt x="5397" y="1845"/>
                </a:lnTo>
                <a:lnTo>
                  <a:pt x="5388" y="1830"/>
                </a:lnTo>
                <a:lnTo>
                  <a:pt x="5379" y="1815"/>
                </a:lnTo>
                <a:lnTo>
                  <a:pt x="5378" y="1813"/>
                </a:lnTo>
                <a:lnTo>
                  <a:pt x="5377" y="1813"/>
                </a:lnTo>
                <a:lnTo>
                  <a:pt x="5374" y="1817"/>
                </a:lnTo>
                <a:lnTo>
                  <a:pt x="5372" y="1820"/>
                </a:lnTo>
                <a:lnTo>
                  <a:pt x="5371" y="1825"/>
                </a:lnTo>
                <a:lnTo>
                  <a:pt x="5368" y="1826"/>
                </a:lnTo>
                <a:lnTo>
                  <a:pt x="5364" y="1826"/>
                </a:lnTo>
                <a:lnTo>
                  <a:pt x="5361" y="1822"/>
                </a:lnTo>
                <a:lnTo>
                  <a:pt x="5356" y="1816"/>
                </a:lnTo>
                <a:lnTo>
                  <a:pt x="5355" y="1810"/>
                </a:lnTo>
                <a:lnTo>
                  <a:pt x="5352" y="1803"/>
                </a:lnTo>
                <a:lnTo>
                  <a:pt x="5351" y="1796"/>
                </a:lnTo>
                <a:lnTo>
                  <a:pt x="5349" y="1780"/>
                </a:lnTo>
                <a:lnTo>
                  <a:pt x="5349" y="1764"/>
                </a:lnTo>
                <a:lnTo>
                  <a:pt x="5349" y="1750"/>
                </a:lnTo>
                <a:lnTo>
                  <a:pt x="5349" y="1737"/>
                </a:lnTo>
                <a:lnTo>
                  <a:pt x="5349" y="1731"/>
                </a:lnTo>
                <a:lnTo>
                  <a:pt x="5348" y="1727"/>
                </a:lnTo>
                <a:lnTo>
                  <a:pt x="5346" y="1722"/>
                </a:lnTo>
                <a:lnTo>
                  <a:pt x="5343" y="1719"/>
                </a:lnTo>
                <a:lnTo>
                  <a:pt x="5322" y="1711"/>
                </a:lnTo>
                <a:lnTo>
                  <a:pt x="5303" y="1702"/>
                </a:lnTo>
                <a:lnTo>
                  <a:pt x="5287" y="1702"/>
                </a:lnTo>
                <a:lnTo>
                  <a:pt x="5273" y="1702"/>
                </a:lnTo>
                <a:lnTo>
                  <a:pt x="5260" y="1701"/>
                </a:lnTo>
                <a:lnTo>
                  <a:pt x="5245" y="1701"/>
                </a:lnTo>
                <a:lnTo>
                  <a:pt x="5238" y="1692"/>
                </a:lnTo>
                <a:lnTo>
                  <a:pt x="5233" y="1685"/>
                </a:lnTo>
                <a:lnTo>
                  <a:pt x="5220" y="1689"/>
                </a:lnTo>
                <a:lnTo>
                  <a:pt x="5207" y="1695"/>
                </a:lnTo>
                <a:lnTo>
                  <a:pt x="5195" y="1695"/>
                </a:lnTo>
                <a:lnTo>
                  <a:pt x="5184" y="1694"/>
                </a:lnTo>
                <a:lnTo>
                  <a:pt x="5173" y="1691"/>
                </a:lnTo>
                <a:lnTo>
                  <a:pt x="5165" y="1686"/>
                </a:lnTo>
                <a:lnTo>
                  <a:pt x="5155" y="1682"/>
                </a:lnTo>
                <a:lnTo>
                  <a:pt x="5148" y="1676"/>
                </a:lnTo>
                <a:lnTo>
                  <a:pt x="5139" y="1671"/>
                </a:lnTo>
                <a:lnTo>
                  <a:pt x="5132" y="1663"/>
                </a:lnTo>
                <a:lnTo>
                  <a:pt x="5103" y="1633"/>
                </a:lnTo>
                <a:lnTo>
                  <a:pt x="5076" y="1599"/>
                </a:lnTo>
                <a:lnTo>
                  <a:pt x="5058" y="1607"/>
                </a:lnTo>
                <a:lnTo>
                  <a:pt x="5045" y="1616"/>
                </a:lnTo>
                <a:lnTo>
                  <a:pt x="5032" y="1627"/>
                </a:lnTo>
                <a:lnTo>
                  <a:pt x="5022" y="1637"/>
                </a:lnTo>
                <a:lnTo>
                  <a:pt x="5011" y="1647"/>
                </a:lnTo>
                <a:lnTo>
                  <a:pt x="4999" y="1655"/>
                </a:lnTo>
                <a:lnTo>
                  <a:pt x="4993" y="1659"/>
                </a:lnTo>
                <a:lnTo>
                  <a:pt x="4988" y="1660"/>
                </a:lnTo>
                <a:lnTo>
                  <a:pt x="4981" y="1663"/>
                </a:lnTo>
                <a:lnTo>
                  <a:pt x="4973" y="1663"/>
                </a:lnTo>
                <a:lnTo>
                  <a:pt x="4946" y="1663"/>
                </a:lnTo>
                <a:lnTo>
                  <a:pt x="4921" y="1663"/>
                </a:lnTo>
                <a:lnTo>
                  <a:pt x="4910" y="1663"/>
                </a:lnTo>
                <a:lnTo>
                  <a:pt x="4900" y="1663"/>
                </a:lnTo>
                <a:lnTo>
                  <a:pt x="4893" y="1660"/>
                </a:lnTo>
                <a:lnTo>
                  <a:pt x="4885" y="1658"/>
                </a:lnTo>
                <a:lnTo>
                  <a:pt x="4884" y="1656"/>
                </a:lnTo>
                <a:lnTo>
                  <a:pt x="4883" y="1655"/>
                </a:lnTo>
                <a:lnTo>
                  <a:pt x="4883" y="1653"/>
                </a:lnTo>
                <a:lnTo>
                  <a:pt x="4883" y="1650"/>
                </a:lnTo>
                <a:lnTo>
                  <a:pt x="4884" y="1646"/>
                </a:lnTo>
                <a:lnTo>
                  <a:pt x="4884" y="1642"/>
                </a:lnTo>
                <a:lnTo>
                  <a:pt x="4883" y="1640"/>
                </a:lnTo>
                <a:lnTo>
                  <a:pt x="4881" y="1637"/>
                </a:lnTo>
                <a:lnTo>
                  <a:pt x="4878" y="1636"/>
                </a:lnTo>
                <a:lnTo>
                  <a:pt x="4874" y="1635"/>
                </a:lnTo>
                <a:lnTo>
                  <a:pt x="4860" y="1633"/>
                </a:lnTo>
                <a:lnTo>
                  <a:pt x="4835" y="1635"/>
                </a:lnTo>
                <a:lnTo>
                  <a:pt x="4824" y="1645"/>
                </a:lnTo>
                <a:lnTo>
                  <a:pt x="4809" y="1653"/>
                </a:lnTo>
                <a:lnTo>
                  <a:pt x="4801" y="1658"/>
                </a:lnTo>
                <a:lnTo>
                  <a:pt x="4792" y="1660"/>
                </a:lnTo>
                <a:lnTo>
                  <a:pt x="4782" y="1660"/>
                </a:lnTo>
                <a:lnTo>
                  <a:pt x="4770" y="1659"/>
                </a:lnTo>
                <a:lnTo>
                  <a:pt x="4759" y="1642"/>
                </a:lnTo>
                <a:lnTo>
                  <a:pt x="4741" y="1622"/>
                </a:lnTo>
                <a:lnTo>
                  <a:pt x="4733" y="1611"/>
                </a:lnTo>
                <a:lnTo>
                  <a:pt x="4724" y="1601"/>
                </a:lnTo>
                <a:lnTo>
                  <a:pt x="4716" y="1594"/>
                </a:lnTo>
                <a:lnTo>
                  <a:pt x="4707" y="1588"/>
                </a:lnTo>
                <a:lnTo>
                  <a:pt x="4694" y="1584"/>
                </a:lnTo>
                <a:lnTo>
                  <a:pt x="4681" y="1581"/>
                </a:lnTo>
                <a:lnTo>
                  <a:pt x="4669" y="1581"/>
                </a:lnTo>
                <a:lnTo>
                  <a:pt x="4659" y="1583"/>
                </a:lnTo>
                <a:lnTo>
                  <a:pt x="4638" y="1587"/>
                </a:lnTo>
                <a:lnTo>
                  <a:pt x="4619" y="1590"/>
                </a:lnTo>
                <a:lnTo>
                  <a:pt x="4615" y="1591"/>
                </a:lnTo>
                <a:lnTo>
                  <a:pt x="4610" y="1591"/>
                </a:lnTo>
                <a:lnTo>
                  <a:pt x="4606" y="1590"/>
                </a:lnTo>
                <a:lnTo>
                  <a:pt x="4602" y="1587"/>
                </a:lnTo>
                <a:lnTo>
                  <a:pt x="4599" y="1584"/>
                </a:lnTo>
                <a:lnTo>
                  <a:pt x="4595" y="1580"/>
                </a:lnTo>
                <a:lnTo>
                  <a:pt x="4592" y="1574"/>
                </a:lnTo>
                <a:lnTo>
                  <a:pt x="4590" y="1568"/>
                </a:lnTo>
                <a:lnTo>
                  <a:pt x="4583" y="1568"/>
                </a:lnTo>
                <a:lnTo>
                  <a:pt x="4579" y="1568"/>
                </a:lnTo>
                <a:lnTo>
                  <a:pt x="4576" y="1570"/>
                </a:lnTo>
                <a:lnTo>
                  <a:pt x="4574" y="1571"/>
                </a:lnTo>
                <a:lnTo>
                  <a:pt x="4573" y="1575"/>
                </a:lnTo>
                <a:lnTo>
                  <a:pt x="4572" y="1578"/>
                </a:lnTo>
                <a:lnTo>
                  <a:pt x="4567" y="1584"/>
                </a:lnTo>
                <a:lnTo>
                  <a:pt x="4564" y="1587"/>
                </a:lnTo>
                <a:lnTo>
                  <a:pt x="4561" y="1590"/>
                </a:lnTo>
                <a:lnTo>
                  <a:pt x="4554" y="1591"/>
                </a:lnTo>
                <a:lnTo>
                  <a:pt x="4550" y="1588"/>
                </a:lnTo>
                <a:lnTo>
                  <a:pt x="4546" y="1586"/>
                </a:lnTo>
                <a:lnTo>
                  <a:pt x="4540" y="1583"/>
                </a:lnTo>
                <a:lnTo>
                  <a:pt x="4537" y="1575"/>
                </a:lnTo>
                <a:lnTo>
                  <a:pt x="4534" y="1571"/>
                </a:lnTo>
                <a:lnTo>
                  <a:pt x="4530" y="1567"/>
                </a:lnTo>
                <a:lnTo>
                  <a:pt x="4523" y="1564"/>
                </a:lnTo>
                <a:lnTo>
                  <a:pt x="4515" y="1561"/>
                </a:lnTo>
                <a:lnTo>
                  <a:pt x="4497" y="1574"/>
                </a:lnTo>
                <a:lnTo>
                  <a:pt x="4481" y="1586"/>
                </a:lnTo>
                <a:lnTo>
                  <a:pt x="4464" y="1581"/>
                </a:lnTo>
                <a:lnTo>
                  <a:pt x="4449" y="1574"/>
                </a:lnTo>
                <a:lnTo>
                  <a:pt x="4439" y="1567"/>
                </a:lnTo>
                <a:lnTo>
                  <a:pt x="4430" y="1560"/>
                </a:lnTo>
                <a:lnTo>
                  <a:pt x="4423" y="1552"/>
                </a:lnTo>
                <a:lnTo>
                  <a:pt x="4416" y="1548"/>
                </a:lnTo>
                <a:lnTo>
                  <a:pt x="4412" y="1545"/>
                </a:lnTo>
                <a:lnTo>
                  <a:pt x="4407" y="1545"/>
                </a:lnTo>
                <a:lnTo>
                  <a:pt x="4403" y="1544"/>
                </a:lnTo>
                <a:lnTo>
                  <a:pt x="4397" y="1544"/>
                </a:lnTo>
                <a:lnTo>
                  <a:pt x="4386" y="1552"/>
                </a:lnTo>
                <a:lnTo>
                  <a:pt x="4366" y="1567"/>
                </a:lnTo>
                <a:lnTo>
                  <a:pt x="4354" y="1571"/>
                </a:lnTo>
                <a:lnTo>
                  <a:pt x="4341" y="1575"/>
                </a:lnTo>
                <a:lnTo>
                  <a:pt x="4330" y="1581"/>
                </a:lnTo>
                <a:lnTo>
                  <a:pt x="4320" y="1584"/>
                </a:lnTo>
                <a:lnTo>
                  <a:pt x="4301" y="1586"/>
                </a:lnTo>
                <a:lnTo>
                  <a:pt x="4285" y="1584"/>
                </a:lnTo>
                <a:lnTo>
                  <a:pt x="4278" y="1584"/>
                </a:lnTo>
                <a:lnTo>
                  <a:pt x="4272" y="1584"/>
                </a:lnTo>
                <a:lnTo>
                  <a:pt x="4268" y="1586"/>
                </a:lnTo>
                <a:lnTo>
                  <a:pt x="4263" y="1588"/>
                </a:lnTo>
                <a:lnTo>
                  <a:pt x="4253" y="1590"/>
                </a:lnTo>
                <a:lnTo>
                  <a:pt x="4245" y="1591"/>
                </a:lnTo>
                <a:lnTo>
                  <a:pt x="4236" y="1590"/>
                </a:lnTo>
                <a:lnTo>
                  <a:pt x="4227" y="1588"/>
                </a:lnTo>
                <a:lnTo>
                  <a:pt x="4213" y="1584"/>
                </a:lnTo>
                <a:lnTo>
                  <a:pt x="4201" y="1580"/>
                </a:lnTo>
                <a:lnTo>
                  <a:pt x="4200" y="1573"/>
                </a:lnTo>
                <a:lnTo>
                  <a:pt x="4197" y="1565"/>
                </a:lnTo>
                <a:lnTo>
                  <a:pt x="4194" y="1558"/>
                </a:lnTo>
                <a:lnTo>
                  <a:pt x="4190" y="1552"/>
                </a:lnTo>
                <a:lnTo>
                  <a:pt x="4180" y="1539"/>
                </a:lnTo>
                <a:lnTo>
                  <a:pt x="4168" y="1525"/>
                </a:lnTo>
                <a:lnTo>
                  <a:pt x="4151" y="1525"/>
                </a:lnTo>
                <a:lnTo>
                  <a:pt x="4138" y="1524"/>
                </a:lnTo>
                <a:lnTo>
                  <a:pt x="4125" y="1524"/>
                </a:lnTo>
                <a:lnTo>
                  <a:pt x="4112" y="1522"/>
                </a:lnTo>
                <a:lnTo>
                  <a:pt x="4091" y="1505"/>
                </a:lnTo>
                <a:lnTo>
                  <a:pt x="4068" y="1486"/>
                </a:lnTo>
                <a:lnTo>
                  <a:pt x="4055" y="1476"/>
                </a:lnTo>
                <a:lnTo>
                  <a:pt x="4043" y="1467"/>
                </a:lnTo>
                <a:lnTo>
                  <a:pt x="4032" y="1462"/>
                </a:lnTo>
                <a:lnTo>
                  <a:pt x="4020" y="1456"/>
                </a:lnTo>
                <a:lnTo>
                  <a:pt x="4001" y="1463"/>
                </a:lnTo>
                <a:lnTo>
                  <a:pt x="3978" y="1473"/>
                </a:lnTo>
                <a:lnTo>
                  <a:pt x="3951" y="1485"/>
                </a:lnTo>
                <a:lnTo>
                  <a:pt x="3921" y="1495"/>
                </a:lnTo>
                <a:lnTo>
                  <a:pt x="3918" y="1491"/>
                </a:lnTo>
                <a:lnTo>
                  <a:pt x="3912" y="1488"/>
                </a:lnTo>
                <a:lnTo>
                  <a:pt x="3908" y="1488"/>
                </a:lnTo>
                <a:lnTo>
                  <a:pt x="3902" y="1486"/>
                </a:lnTo>
                <a:lnTo>
                  <a:pt x="3892" y="1489"/>
                </a:lnTo>
                <a:lnTo>
                  <a:pt x="3883" y="1491"/>
                </a:lnTo>
                <a:lnTo>
                  <a:pt x="3866" y="1489"/>
                </a:lnTo>
                <a:lnTo>
                  <a:pt x="3849" y="1488"/>
                </a:lnTo>
                <a:lnTo>
                  <a:pt x="3834" y="1495"/>
                </a:lnTo>
                <a:lnTo>
                  <a:pt x="3818" y="1501"/>
                </a:lnTo>
                <a:lnTo>
                  <a:pt x="3811" y="1505"/>
                </a:lnTo>
                <a:lnTo>
                  <a:pt x="3804" y="1506"/>
                </a:lnTo>
                <a:lnTo>
                  <a:pt x="3797" y="1508"/>
                </a:lnTo>
                <a:lnTo>
                  <a:pt x="3790" y="1509"/>
                </a:lnTo>
                <a:lnTo>
                  <a:pt x="3782" y="1509"/>
                </a:lnTo>
                <a:lnTo>
                  <a:pt x="3777" y="1508"/>
                </a:lnTo>
                <a:lnTo>
                  <a:pt x="3769" y="1506"/>
                </a:lnTo>
                <a:lnTo>
                  <a:pt x="3762" y="1503"/>
                </a:lnTo>
                <a:lnTo>
                  <a:pt x="3755" y="1499"/>
                </a:lnTo>
                <a:lnTo>
                  <a:pt x="3749" y="1495"/>
                </a:lnTo>
                <a:lnTo>
                  <a:pt x="3742" y="1489"/>
                </a:lnTo>
                <a:lnTo>
                  <a:pt x="3736" y="1482"/>
                </a:lnTo>
                <a:lnTo>
                  <a:pt x="3722" y="1465"/>
                </a:lnTo>
                <a:lnTo>
                  <a:pt x="3709" y="1442"/>
                </a:lnTo>
                <a:lnTo>
                  <a:pt x="3700" y="1437"/>
                </a:lnTo>
                <a:lnTo>
                  <a:pt x="3692" y="1433"/>
                </a:lnTo>
                <a:lnTo>
                  <a:pt x="3683" y="1427"/>
                </a:lnTo>
                <a:lnTo>
                  <a:pt x="3676" y="1419"/>
                </a:lnTo>
                <a:lnTo>
                  <a:pt x="3676" y="1417"/>
                </a:lnTo>
                <a:lnTo>
                  <a:pt x="3674" y="1414"/>
                </a:lnTo>
                <a:lnTo>
                  <a:pt x="3670" y="1413"/>
                </a:lnTo>
                <a:lnTo>
                  <a:pt x="3666" y="1410"/>
                </a:lnTo>
                <a:lnTo>
                  <a:pt x="3654" y="1403"/>
                </a:lnTo>
                <a:lnTo>
                  <a:pt x="3640" y="1395"/>
                </a:lnTo>
                <a:lnTo>
                  <a:pt x="3623" y="1385"/>
                </a:lnTo>
                <a:lnTo>
                  <a:pt x="3607" y="1375"/>
                </a:lnTo>
                <a:lnTo>
                  <a:pt x="3591" y="1364"/>
                </a:lnTo>
                <a:lnTo>
                  <a:pt x="3579" y="1351"/>
                </a:lnTo>
                <a:lnTo>
                  <a:pt x="3568" y="1338"/>
                </a:lnTo>
                <a:lnTo>
                  <a:pt x="3556" y="1325"/>
                </a:lnTo>
                <a:lnTo>
                  <a:pt x="3551" y="1319"/>
                </a:lnTo>
                <a:lnTo>
                  <a:pt x="3545" y="1313"/>
                </a:lnTo>
                <a:lnTo>
                  <a:pt x="3539" y="1309"/>
                </a:lnTo>
                <a:lnTo>
                  <a:pt x="3533" y="1306"/>
                </a:lnTo>
                <a:lnTo>
                  <a:pt x="3517" y="1308"/>
                </a:lnTo>
                <a:lnTo>
                  <a:pt x="3499" y="1311"/>
                </a:lnTo>
                <a:lnTo>
                  <a:pt x="3490" y="1312"/>
                </a:lnTo>
                <a:lnTo>
                  <a:pt x="3483" y="1315"/>
                </a:lnTo>
                <a:lnTo>
                  <a:pt x="3477" y="1316"/>
                </a:lnTo>
                <a:lnTo>
                  <a:pt x="3474" y="1319"/>
                </a:lnTo>
                <a:lnTo>
                  <a:pt x="3467" y="1321"/>
                </a:lnTo>
                <a:lnTo>
                  <a:pt x="3458" y="1319"/>
                </a:lnTo>
                <a:lnTo>
                  <a:pt x="3451" y="1316"/>
                </a:lnTo>
                <a:lnTo>
                  <a:pt x="3447" y="1312"/>
                </a:lnTo>
                <a:lnTo>
                  <a:pt x="3437" y="1313"/>
                </a:lnTo>
                <a:lnTo>
                  <a:pt x="3428" y="1316"/>
                </a:lnTo>
                <a:lnTo>
                  <a:pt x="3424" y="1318"/>
                </a:lnTo>
                <a:lnTo>
                  <a:pt x="3420" y="1318"/>
                </a:lnTo>
                <a:lnTo>
                  <a:pt x="3417" y="1318"/>
                </a:lnTo>
                <a:lnTo>
                  <a:pt x="3412" y="1316"/>
                </a:lnTo>
                <a:lnTo>
                  <a:pt x="3397" y="1299"/>
                </a:lnTo>
                <a:lnTo>
                  <a:pt x="3385" y="1287"/>
                </a:lnTo>
                <a:lnTo>
                  <a:pt x="3371" y="1280"/>
                </a:lnTo>
                <a:lnTo>
                  <a:pt x="3356" y="1273"/>
                </a:lnTo>
                <a:lnTo>
                  <a:pt x="3346" y="1275"/>
                </a:lnTo>
                <a:lnTo>
                  <a:pt x="3337" y="1277"/>
                </a:lnTo>
                <a:lnTo>
                  <a:pt x="3326" y="1279"/>
                </a:lnTo>
                <a:lnTo>
                  <a:pt x="3316" y="1280"/>
                </a:lnTo>
                <a:lnTo>
                  <a:pt x="3309" y="1283"/>
                </a:lnTo>
                <a:lnTo>
                  <a:pt x="3303" y="1286"/>
                </a:lnTo>
                <a:lnTo>
                  <a:pt x="3296" y="1295"/>
                </a:lnTo>
                <a:lnTo>
                  <a:pt x="3291" y="1303"/>
                </a:lnTo>
                <a:lnTo>
                  <a:pt x="3290" y="1306"/>
                </a:lnTo>
                <a:lnTo>
                  <a:pt x="3286" y="1309"/>
                </a:lnTo>
                <a:lnTo>
                  <a:pt x="3283" y="1311"/>
                </a:lnTo>
                <a:lnTo>
                  <a:pt x="3277" y="1309"/>
                </a:lnTo>
                <a:lnTo>
                  <a:pt x="3270" y="1308"/>
                </a:lnTo>
                <a:lnTo>
                  <a:pt x="3260" y="1303"/>
                </a:lnTo>
                <a:lnTo>
                  <a:pt x="3248" y="1298"/>
                </a:lnTo>
                <a:lnTo>
                  <a:pt x="3232" y="1289"/>
                </a:lnTo>
                <a:lnTo>
                  <a:pt x="3222" y="1293"/>
                </a:lnTo>
                <a:lnTo>
                  <a:pt x="3211" y="1296"/>
                </a:lnTo>
                <a:lnTo>
                  <a:pt x="3201" y="1300"/>
                </a:lnTo>
                <a:lnTo>
                  <a:pt x="3192" y="1305"/>
                </a:lnTo>
                <a:lnTo>
                  <a:pt x="3165" y="1296"/>
                </a:lnTo>
                <a:lnTo>
                  <a:pt x="3139" y="1289"/>
                </a:lnTo>
                <a:lnTo>
                  <a:pt x="3126" y="1285"/>
                </a:lnTo>
                <a:lnTo>
                  <a:pt x="3111" y="1283"/>
                </a:lnTo>
                <a:lnTo>
                  <a:pt x="3098" y="1282"/>
                </a:lnTo>
                <a:lnTo>
                  <a:pt x="3085" y="1282"/>
                </a:lnTo>
                <a:lnTo>
                  <a:pt x="3065" y="1285"/>
                </a:lnTo>
                <a:lnTo>
                  <a:pt x="3044" y="1289"/>
                </a:lnTo>
                <a:lnTo>
                  <a:pt x="3035" y="1289"/>
                </a:lnTo>
                <a:lnTo>
                  <a:pt x="3026" y="1289"/>
                </a:lnTo>
                <a:lnTo>
                  <a:pt x="3022" y="1289"/>
                </a:lnTo>
                <a:lnTo>
                  <a:pt x="3019" y="1287"/>
                </a:lnTo>
                <a:lnTo>
                  <a:pt x="3018" y="1286"/>
                </a:lnTo>
                <a:lnTo>
                  <a:pt x="3016" y="1283"/>
                </a:lnTo>
                <a:lnTo>
                  <a:pt x="2993" y="1298"/>
                </a:lnTo>
                <a:lnTo>
                  <a:pt x="2972" y="1313"/>
                </a:lnTo>
                <a:lnTo>
                  <a:pt x="2962" y="1321"/>
                </a:lnTo>
                <a:lnTo>
                  <a:pt x="2950" y="1328"/>
                </a:lnTo>
                <a:lnTo>
                  <a:pt x="2940" y="1332"/>
                </a:lnTo>
                <a:lnTo>
                  <a:pt x="2931" y="1336"/>
                </a:lnTo>
                <a:lnTo>
                  <a:pt x="2907" y="1338"/>
                </a:lnTo>
                <a:lnTo>
                  <a:pt x="2882" y="1339"/>
                </a:lnTo>
                <a:lnTo>
                  <a:pt x="2858" y="1338"/>
                </a:lnTo>
                <a:lnTo>
                  <a:pt x="2833" y="1338"/>
                </a:lnTo>
                <a:lnTo>
                  <a:pt x="2825" y="1336"/>
                </a:lnTo>
                <a:lnTo>
                  <a:pt x="2819" y="1335"/>
                </a:lnTo>
                <a:lnTo>
                  <a:pt x="2813" y="1332"/>
                </a:lnTo>
                <a:lnTo>
                  <a:pt x="2809" y="1331"/>
                </a:lnTo>
                <a:lnTo>
                  <a:pt x="2805" y="1326"/>
                </a:lnTo>
                <a:lnTo>
                  <a:pt x="2802" y="1325"/>
                </a:lnTo>
                <a:lnTo>
                  <a:pt x="2787" y="1328"/>
                </a:lnTo>
                <a:lnTo>
                  <a:pt x="2776" y="1331"/>
                </a:lnTo>
                <a:lnTo>
                  <a:pt x="2764" y="1336"/>
                </a:lnTo>
                <a:lnTo>
                  <a:pt x="2751" y="1342"/>
                </a:lnTo>
                <a:lnTo>
                  <a:pt x="2740" y="1342"/>
                </a:lnTo>
                <a:lnTo>
                  <a:pt x="2728" y="1344"/>
                </a:lnTo>
                <a:lnTo>
                  <a:pt x="2717" y="1345"/>
                </a:lnTo>
                <a:lnTo>
                  <a:pt x="2707" y="1347"/>
                </a:lnTo>
                <a:lnTo>
                  <a:pt x="2672" y="1334"/>
                </a:lnTo>
                <a:lnTo>
                  <a:pt x="2638" y="1321"/>
                </a:lnTo>
                <a:lnTo>
                  <a:pt x="2605" y="1308"/>
                </a:lnTo>
                <a:lnTo>
                  <a:pt x="2570" y="1296"/>
                </a:lnTo>
                <a:lnTo>
                  <a:pt x="2541" y="1316"/>
                </a:lnTo>
                <a:lnTo>
                  <a:pt x="2511" y="1336"/>
                </a:lnTo>
                <a:lnTo>
                  <a:pt x="2482" y="1357"/>
                </a:lnTo>
                <a:lnTo>
                  <a:pt x="2452" y="1377"/>
                </a:lnTo>
                <a:lnTo>
                  <a:pt x="2422" y="1394"/>
                </a:lnTo>
                <a:lnTo>
                  <a:pt x="2391" y="1410"/>
                </a:lnTo>
                <a:lnTo>
                  <a:pt x="2361" y="1423"/>
                </a:lnTo>
                <a:lnTo>
                  <a:pt x="2332" y="1434"/>
                </a:lnTo>
                <a:lnTo>
                  <a:pt x="2314" y="1439"/>
                </a:lnTo>
                <a:lnTo>
                  <a:pt x="2296" y="1442"/>
                </a:lnTo>
                <a:lnTo>
                  <a:pt x="2278" y="1443"/>
                </a:lnTo>
                <a:lnTo>
                  <a:pt x="2260" y="1443"/>
                </a:lnTo>
                <a:lnTo>
                  <a:pt x="2253" y="1436"/>
                </a:lnTo>
                <a:lnTo>
                  <a:pt x="2245" y="1426"/>
                </a:lnTo>
                <a:lnTo>
                  <a:pt x="2226" y="1421"/>
                </a:lnTo>
                <a:lnTo>
                  <a:pt x="2206" y="1417"/>
                </a:lnTo>
                <a:lnTo>
                  <a:pt x="2206" y="1413"/>
                </a:lnTo>
                <a:lnTo>
                  <a:pt x="2203" y="1410"/>
                </a:lnTo>
                <a:lnTo>
                  <a:pt x="2200" y="1406"/>
                </a:lnTo>
                <a:lnTo>
                  <a:pt x="2194" y="1400"/>
                </a:lnTo>
                <a:lnTo>
                  <a:pt x="2181" y="1400"/>
                </a:lnTo>
                <a:lnTo>
                  <a:pt x="2170" y="1400"/>
                </a:lnTo>
                <a:lnTo>
                  <a:pt x="2161" y="1398"/>
                </a:lnTo>
                <a:lnTo>
                  <a:pt x="2154" y="1395"/>
                </a:lnTo>
                <a:lnTo>
                  <a:pt x="2148" y="1393"/>
                </a:lnTo>
                <a:lnTo>
                  <a:pt x="2142" y="1390"/>
                </a:lnTo>
                <a:lnTo>
                  <a:pt x="2139" y="1385"/>
                </a:lnTo>
                <a:lnTo>
                  <a:pt x="2137" y="1381"/>
                </a:lnTo>
                <a:lnTo>
                  <a:pt x="2128" y="1362"/>
                </a:lnTo>
                <a:lnTo>
                  <a:pt x="2119" y="1345"/>
                </a:lnTo>
                <a:lnTo>
                  <a:pt x="2116" y="1345"/>
                </a:lnTo>
                <a:lnTo>
                  <a:pt x="2115" y="1344"/>
                </a:lnTo>
                <a:lnTo>
                  <a:pt x="2112" y="1342"/>
                </a:lnTo>
                <a:lnTo>
                  <a:pt x="2109" y="1339"/>
                </a:lnTo>
                <a:lnTo>
                  <a:pt x="2099" y="1325"/>
                </a:lnTo>
                <a:lnTo>
                  <a:pt x="2080" y="1298"/>
                </a:lnTo>
                <a:lnTo>
                  <a:pt x="2069" y="1295"/>
                </a:lnTo>
                <a:lnTo>
                  <a:pt x="2057" y="1292"/>
                </a:lnTo>
                <a:lnTo>
                  <a:pt x="2057" y="1299"/>
                </a:lnTo>
                <a:lnTo>
                  <a:pt x="2053" y="1308"/>
                </a:lnTo>
                <a:lnTo>
                  <a:pt x="2052" y="1312"/>
                </a:lnTo>
                <a:lnTo>
                  <a:pt x="2047" y="1316"/>
                </a:lnTo>
                <a:lnTo>
                  <a:pt x="2044" y="1319"/>
                </a:lnTo>
                <a:lnTo>
                  <a:pt x="2040" y="1321"/>
                </a:lnTo>
                <a:lnTo>
                  <a:pt x="2040" y="1321"/>
                </a:lnTo>
                <a:lnTo>
                  <a:pt x="2039" y="1322"/>
                </a:lnTo>
                <a:lnTo>
                  <a:pt x="2030" y="1334"/>
                </a:lnTo>
                <a:lnTo>
                  <a:pt x="2021" y="1344"/>
                </a:lnTo>
                <a:lnTo>
                  <a:pt x="2014" y="1349"/>
                </a:lnTo>
                <a:lnTo>
                  <a:pt x="2007" y="1355"/>
                </a:lnTo>
                <a:lnTo>
                  <a:pt x="2003" y="1355"/>
                </a:lnTo>
                <a:lnTo>
                  <a:pt x="1998" y="1357"/>
                </a:lnTo>
                <a:lnTo>
                  <a:pt x="1984" y="1365"/>
                </a:lnTo>
                <a:lnTo>
                  <a:pt x="1968" y="1374"/>
                </a:lnTo>
                <a:lnTo>
                  <a:pt x="1962" y="1377"/>
                </a:lnTo>
                <a:lnTo>
                  <a:pt x="1957" y="1378"/>
                </a:lnTo>
                <a:lnTo>
                  <a:pt x="1962" y="1377"/>
                </a:lnTo>
                <a:lnTo>
                  <a:pt x="1968" y="1374"/>
                </a:lnTo>
                <a:lnTo>
                  <a:pt x="1984" y="1365"/>
                </a:lnTo>
                <a:lnTo>
                  <a:pt x="1998" y="1357"/>
                </a:lnTo>
                <a:lnTo>
                  <a:pt x="2003" y="1355"/>
                </a:lnTo>
                <a:lnTo>
                  <a:pt x="2007" y="1355"/>
                </a:lnTo>
                <a:lnTo>
                  <a:pt x="2014" y="1349"/>
                </a:lnTo>
                <a:lnTo>
                  <a:pt x="2021" y="1344"/>
                </a:lnTo>
                <a:lnTo>
                  <a:pt x="2030" y="1334"/>
                </a:lnTo>
                <a:lnTo>
                  <a:pt x="2039" y="1322"/>
                </a:lnTo>
                <a:lnTo>
                  <a:pt x="2040" y="1321"/>
                </a:lnTo>
                <a:lnTo>
                  <a:pt x="2040" y="1321"/>
                </a:lnTo>
                <a:lnTo>
                  <a:pt x="2037" y="1321"/>
                </a:lnTo>
                <a:lnTo>
                  <a:pt x="2036" y="1321"/>
                </a:lnTo>
                <a:lnTo>
                  <a:pt x="2023" y="1316"/>
                </a:lnTo>
                <a:lnTo>
                  <a:pt x="2011" y="1309"/>
                </a:lnTo>
                <a:lnTo>
                  <a:pt x="2000" y="1303"/>
                </a:lnTo>
                <a:lnTo>
                  <a:pt x="1988" y="1299"/>
                </a:lnTo>
                <a:lnTo>
                  <a:pt x="1975" y="1295"/>
                </a:lnTo>
                <a:lnTo>
                  <a:pt x="1959" y="1287"/>
                </a:lnTo>
                <a:lnTo>
                  <a:pt x="1954" y="1283"/>
                </a:lnTo>
                <a:lnTo>
                  <a:pt x="1949" y="1277"/>
                </a:lnTo>
                <a:lnTo>
                  <a:pt x="1946" y="1273"/>
                </a:lnTo>
                <a:lnTo>
                  <a:pt x="1946" y="1267"/>
                </a:lnTo>
                <a:lnTo>
                  <a:pt x="1922" y="1256"/>
                </a:lnTo>
                <a:lnTo>
                  <a:pt x="1899" y="1246"/>
                </a:lnTo>
                <a:lnTo>
                  <a:pt x="1879" y="1234"/>
                </a:lnTo>
                <a:lnTo>
                  <a:pt x="1860" y="1224"/>
                </a:lnTo>
                <a:lnTo>
                  <a:pt x="1844" y="1214"/>
                </a:lnTo>
                <a:lnTo>
                  <a:pt x="1830" y="1204"/>
                </a:lnTo>
                <a:lnTo>
                  <a:pt x="1815" y="1194"/>
                </a:lnTo>
                <a:lnTo>
                  <a:pt x="1802" y="1184"/>
                </a:lnTo>
                <a:lnTo>
                  <a:pt x="1787" y="1162"/>
                </a:lnTo>
                <a:lnTo>
                  <a:pt x="1771" y="1141"/>
                </a:lnTo>
                <a:lnTo>
                  <a:pt x="1764" y="1142"/>
                </a:lnTo>
                <a:lnTo>
                  <a:pt x="1756" y="1142"/>
                </a:lnTo>
                <a:lnTo>
                  <a:pt x="1748" y="1128"/>
                </a:lnTo>
                <a:lnTo>
                  <a:pt x="1738" y="1110"/>
                </a:lnTo>
                <a:lnTo>
                  <a:pt x="1735" y="1115"/>
                </a:lnTo>
                <a:lnTo>
                  <a:pt x="1732" y="1119"/>
                </a:lnTo>
                <a:lnTo>
                  <a:pt x="1729" y="1120"/>
                </a:lnTo>
                <a:lnTo>
                  <a:pt x="1726" y="1120"/>
                </a:lnTo>
                <a:lnTo>
                  <a:pt x="1723" y="1120"/>
                </a:lnTo>
                <a:lnTo>
                  <a:pt x="1720" y="1119"/>
                </a:lnTo>
                <a:lnTo>
                  <a:pt x="1717" y="1116"/>
                </a:lnTo>
                <a:lnTo>
                  <a:pt x="1716" y="1113"/>
                </a:lnTo>
                <a:lnTo>
                  <a:pt x="1717" y="1099"/>
                </a:lnTo>
                <a:lnTo>
                  <a:pt x="1719" y="1080"/>
                </a:lnTo>
                <a:lnTo>
                  <a:pt x="1715" y="1061"/>
                </a:lnTo>
                <a:lnTo>
                  <a:pt x="1710" y="1047"/>
                </a:lnTo>
                <a:lnTo>
                  <a:pt x="1706" y="1037"/>
                </a:lnTo>
                <a:lnTo>
                  <a:pt x="1702" y="1030"/>
                </a:lnTo>
                <a:lnTo>
                  <a:pt x="1696" y="1025"/>
                </a:lnTo>
                <a:lnTo>
                  <a:pt x="1689" y="1023"/>
                </a:lnTo>
                <a:lnTo>
                  <a:pt x="1680" y="1020"/>
                </a:lnTo>
                <a:lnTo>
                  <a:pt x="1667" y="1017"/>
                </a:lnTo>
                <a:lnTo>
                  <a:pt x="1666" y="1015"/>
                </a:lnTo>
                <a:lnTo>
                  <a:pt x="1664" y="1015"/>
                </a:lnTo>
                <a:lnTo>
                  <a:pt x="1663" y="1014"/>
                </a:lnTo>
                <a:lnTo>
                  <a:pt x="1663" y="1012"/>
                </a:lnTo>
                <a:lnTo>
                  <a:pt x="1664" y="1008"/>
                </a:lnTo>
                <a:lnTo>
                  <a:pt x="1666" y="1002"/>
                </a:lnTo>
                <a:lnTo>
                  <a:pt x="1666" y="998"/>
                </a:lnTo>
                <a:lnTo>
                  <a:pt x="1667" y="994"/>
                </a:lnTo>
                <a:lnTo>
                  <a:pt x="1666" y="992"/>
                </a:lnTo>
                <a:lnTo>
                  <a:pt x="1666" y="991"/>
                </a:lnTo>
                <a:lnTo>
                  <a:pt x="1664" y="989"/>
                </a:lnTo>
                <a:lnTo>
                  <a:pt x="1661" y="989"/>
                </a:lnTo>
                <a:lnTo>
                  <a:pt x="1643" y="989"/>
                </a:lnTo>
                <a:lnTo>
                  <a:pt x="1621" y="991"/>
                </a:lnTo>
                <a:lnTo>
                  <a:pt x="1608" y="1002"/>
                </a:lnTo>
                <a:lnTo>
                  <a:pt x="1595" y="1018"/>
                </a:lnTo>
                <a:lnTo>
                  <a:pt x="1591" y="1020"/>
                </a:lnTo>
                <a:lnTo>
                  <a:pt x="1586" y="1021"/>
                </a:lnTo>
                <a:lnTo>
                  <a:pt x="1584" y="1021"/>
                </a:lnTo>
                <a:lnTo>
                  <a:pt x="1579" y="1020"/>
                </a:lnTo>
                <a:lnTo>
                  <a:pt x="1572" y="1017"/>
                </a:lnTo>
                <a:lnTo>
                  <a:pt x="1565" y="1011"/>
                </a:lnTo>
                <a:lnTo>
                  <a:pt x="1553" y="1001"/>
                </a:lnTo>
                <a:lnTo>
                  <a:pt x="1545" y="997"/>
                </a:lnTo>
                <a:lnTo>
                  <a:pt x="1529" y="1004"/>
                </a:lnTo>
                <a:lnTo>
                  <a:pt x="1513" y="1011"/>
                </a:lnTo>
                <a:lnTo>
                  <a:pt x="1510" y="1011"/>
                </a:lnTo>
                <a:lnTo>
                  <a:pt x="1504" y="1008"/>
                </a:lnTo>
                <a:lnTo>
                  <a:pt x="1500" y="1004"/>
                </a:lnTo>
                <a:lnTo>
                  <a:pt x="1494" y="999"/>
                </a:lnTo>
                <a:lnTo>
                  <a:pt x="1484" y="991"/>
                </a:lnTo>
                <a:lnTo>
                  <a:pt x="1478" y="984"/>
                </a:lnTo>
                <a:lnTo>
                  <a:pt x="1471" y="984"/>
                </a:lnTo>
                <a:lnTo>
                  <a:pt x="1463" y="984"/>
                </a:lnTo>
                <a:lnTo>
                  <a:pt x="1458" y="987"/>
                </a:lnTo>
                <a:lnTo>
                  <a:pt x="1454" y="989"/>
                </a:lnTo>
                <a:lnTo>
                  <a:pt x="1448" y="995"/>
                </a:lnTo>
                <a:lnTo>
                  <a:pt x="1444" y="1004"/>
                </a:lnTo>
                <a:lnTo>
                  <a:pt x="1431" y="991"/>
                </a:lnTo>
                <a:lnTo>
                  <a:pt x="1422" y="982"/>
                </a:lnTo>
                <a:lnTo>
                  <a:pt x="1417" y="988"/>
                </a:lnTo>
                <a:lnTo>
                  <a:pt x="1408" y="995"/>
                </a:lnTo>
                <a:lnTo>
                  <a:pt x="1389" y="982"/>
                </a:lnTo>
                <a:lnTo>
                  <a:pt x="1369" y="969"/>
                </a:lnTo>
                <a:lnTo>
                  <a:pt x="1360" y="972"/>
                </a:lnTo>
                <a:lnTo>
                  <a:pt x="1347" y="979"/>
                </a:lnTo>
                <a:lnTo>
                  <a:pt x="1327" y="989"/>
                </a:lnTo>
                <a:lnTo>
                  <a:pt x="1297" y="1005"/>
                </a:lnTo>
                <a:lnTo>
                  <a:pt x="1288" y="1011"/>
                </a:lnTo>
                <a:lnTo>
                  <a:pt x="1280" y="1020"/>
                </a:lnTo>
                <a:lnTo>
                  <a:pt x="1273" y="1027"/>
                </a:lnTo>
                <a:lnTo>
                  <a:pt x="1267" y="1037"/>
                </a:lnTo>
                <a:lnTo>
                  <a:pt x="1258" y="1046"/>
                </a:lnTo>
                <a:lnTo>
                  <a:pt x="1251" y="1054"/>
                </a:lnTo>
                <a:lnTo>
                  <a:pt x="1241" y="1063"/>
                </a:lnTo>
                <a:lnTo>
                  <a:pt x="1231" y="1069"/>
                </a:lnTo>
                <a:lnTo>
                  <a:pt x="1212" y="1079"/>
                </a:lnTo>
                <a:lnTo>
                  <a:pt x="1199" y="1086"/>
                </a:lnTo>
                <a:lnTo>
                  <a:pt x="1186" y="1092"/>
                </a:lnTo>
                <a:lnTo>
                  <a:pt x="1166" y="1100"/>
                </a:lnTo>
                <a:lnTo>
                  <a:pt x="1156" y="1107"/>
                </a:lnTo>
                <a:lnTo>
                  <a:pt x="1146" y="1113"/>
                </a:lnTo>
                <a:lnTo>
                  <a:pt x="1136" y="1119"/>
                </a:lnTo>
                <a:lnTo>
                  <a:pt x="1123" y="1129"/>
                </a:lnTo>
                <a:lnTo>
                  <a:pt x="1110" y="1139"/>
                </a:lnTo>
                <a:lnTo>
                  <a:pt x="1100" y="1143"/>
                </a:lnTo>
                <a:lnTo>
                  <a:pt x="1084" y="1136"/>
                </a:lnTo>
                <a:lnTo>
                  <a:pt x="1068" y="1128"/>
                </a:lnTo>
                <a:lnTo>
                  <a:pt x="1059" y="1131"/>
                </a:lnTo>
                <a:lnTo>
                  <a:pt x="1052" y="1135"/>
                </a:lnTo>
                <a:lnTo>
                  <a:pt x="1046" y="1141"/>
                </a:lnTo>
                <a:lnTo>
                  <a:pt x="1039" y="1146"/>
                </a:lnTo>
                <a:lnTo>
                  <a:pt x="1032" y="1154"/>
                </a:lnTo>
                <a:lnTo>
                  <a:pt x="1022" y="1159"/>
                </a:lnTo>
                <a:lnTo>
                  <a:pt x="1010" y="1165"/>
                </a:lnTo>
                <a:lnTo>
                  <a:pt x="995" y="1171"/>
                </a:lnTo>
                <a:lnTo>
                  <a:pt x="986" y="1169"/>
                </a:lnTo>
                <a:lnTo>
                  <a:pt x="973" y="1167"/>
                </a:lnTo>
                <a:lnTo>
                  <a:pt x="959" y="1161"/>
                </a:lnTo>
                <a:lnTo>
                  <a:pt x="943" y="1155"/>
                </a:lnTo>
                <a:lnTo>
                  <a:pt x="925" y="1149"/>
                </a:lnTo>
                <a:lnTo>
                  <a:pt x="911" y="1143"/>
                </a:lnTo>
                <a:lnTo>
                  <a:pt x="900" y="1141"/>
                </a:lnTo>
                <a:lnTo>
                  <a:pt x="891" y="1139"/>
                </a:lnTo>
                <a:lnTo>
                  <a:pt x="869" y="1141"/>
                </a:lnTo>
                <a:lnTo>
                  <a:pt x="851" y="1142"/>
                </a:lnTo>
                <a:lnTo>
                  <a:pt x="833" y="1142"/>
                </a:lnTo>
                <a:lnTo>
                  <a:pt x="820" y="1143"/>
                </a:lnTo>
                <a:lnTo>
                  <a:pt x="807" y="1129"/>
                </a:lnTo>
                <a:lnTo>
                  <a:pt x="794" y="1115"/>
                </a:lnTo>
                <a:lnTo>
                  <a:pt x="792" y="1116"/>
                </a:lnTo>
                <a:lnTo>
                  <a:pt x="790" y="1118"/>
                </a:lnTo>
                <a:lnTo>
                  <a:pt x="787" y="1118"/>
                </a:lnTo>
                <a:lnTo>
                  <a:pt x="786" y="1118"/>
                </a:lnTo>
                <a:lnTo>
                  <a:pt x="781" y="1115"/>
                </a:lnTo>
                <a:lnTo>
                  <a:pt x="777" y="1110"/>
                </a:lnTo>
                <a:lnTo>
                  <a:pt x="773" y="1105"/>
                </a:lnTo>
                <a:lnTo>
                  <a:pt x="767" y="1099"/>
                </a:lnTo>
                <a:lnTo>
                  <a:pt x="761" y="1093"/>
                </a:lnTo>
                <a:lnTo>
                  <a:pt x="753" y="1089"/>
                </a:lnTo>
                <a:lnTo>
                  <a:pt x="750" y="1086"/>
                </a:lnTo>
                <a:lnTo>
                  <a:pt x="747" y="1084"/>
                </a:lnTo>
                <a:lnTo>
                  <a:pt x="744" y="1086"/>
                </a:lnTo>
                <a:lnTo>
                  <a:pt x="740" y="1087"/>
                </a:lnTo>
                <a:lnTo>
                  <a:pt x="735" y="1089"/>
                </a:lnTo>
                <a:lnTo>
                  <a:pt x="731" y="1087"/>
                </a:lnTo>
                <a:lnTo>
                  <a:pt x="727" y="1083"/>
                </a:lnTo>
                <a:lnTo>
                  <a:pt x="722" y="1074"/>
                </a:lnTo>
                <a:lnTo>
                  <a:pt x="718" y="1064"/>
                </a:lnTo>
                <a:lnTo>
                  <a:pt x="714" y="1050"/>
                </a:lnTo>
                <a:lnTo>
                  <a:pt x="709" y="1035"/>
                </a:lnTo>
                <a:lnTo>
                  <a:pt x="705" y="1023"/>
                </a:lnTo>
                <a:lnTo>
                  <a:pt x="679" y="1028"/>
                </a:lnTo>
                <a:lnTo>
                  <a:pt x="639" y="1034"/>
                </a:lnTo>
                <a:lnTo>
                  <a:pt x="614" y="1035"/>
                </a:lnTo>
                <a:lnTo>
                  <a:pt x="590" y="1034"/>
                </a:lnTo>
                <a:lnTo>
                  <a:pt x="577" y="1031"/>
                </a:lnTo>
                <a:lnTo>
                  <a:pt x="564" y="1028"/>
                </a:lnTo>
                <a:lnTo>
                  <a:pt x="553" y="1025"/>
                </a:lnTo>
                <a:lnTo>
                  <a:pt x="541" y="1020"/>
                </a:lnTo>
                <a:lnTo>
                  <a:pt x="538" y="1027"/>
                </a:lnTo>
                <a:lnTo>
                  <a:pt x="537" y="1034"/>
                </a:lnTo>
                <a:lnTo>
                  <a:pt x="535" y="1043"/>
                </a:lnTo>
                <a:lnTo>
                  <a:pt x="535" y="1054"/>
                </a:lnTo>
                <a:lnTo>
                  <a:pt x="534" y="1069"/>
                </a:lnTo>
                <a:lnTo>
                  <a:pt x="532" y="1087"/>
                </a:lnTo>
                <a:lnTo>
                  <a:pt x="528" y="1110"/>
                </a:lnTo>
                <a:lnTo>
                  <a:pt x="524" y="1139"/>
                </a:lnTo>
                <a:lnTo>
                  <a:pt x="517" y="1146"/>
                </a:lnTo>
                <a:lnTo>
                  <a:pt x="509" y="1154"/>
                </a:lnTo>
                <a:lnTo>
                  <a:pt x="504" y="1162"/>
                </a:lnTo>
                <a:lnTo>
                  <a:pt x="496" y="1172"/>
                </a:lnTo>
                <a:lnTo>
                  <a:pt x="483" y="1194"/>
                </a:lnTo>
                <a:lnTo>
                  <a:pt x="470" y="1218"/>
                </a:lnTo>
                <a:lnTo>
                  <a:pt x="456" y="1243"/>
                </a:lnTo>
                <a:lnTo>
                  <a:pt x="442" y="1267"/>
                </a:lnTo>
                <a:lnTo>
                  <a:pt x="434" y="1279"/>
                </a:lnTo>
                <a:lnTo>
                  <a:pt x="426" y="1290"/>
                </a:lnTo>
                <a:lnTo>
                  <a:pt x="419" y="1300"/>
                </a:lnTo>
                <a:lnTo>
                  <a:pt x="410" y="1309"/>
                </a:lnTo>
                <a:lnTo>
                  <a:pt x="404" y="1315"/>
                </a:lnTo>
                <a:lnTo>
                  <a:pt x="401" y="1323"/>
                </a:lnTo>
                <a:lnTo>
                  <a:pt x="400" y="1332"/>
                </a:lnTo>
                <a:lnTo>
                  <a:pt x="398" y="1342"/>
                </a:lnTo>
                <a:lnTo>
                  <a:pt x="398" y="1352"/>
                </a:lnTo>
                <a:lnTo>
                  <a:pt x="396" y="1362"/>
                </a:lnTo>
                <a:lnTo>
                  <a:pt x="393" y="1371"/>
                </a:lnTo>
                <a:lnTo>
                  <a:pt x="388" y="1380"/>
                </a:lnTo>
                <a:lnTo>
                  <a:pt x="377" y="1390"/>
                </a:lnTo>
                <a:lnTo>
                  <a:pt x="368" y="1400"/>
                </a:lnTo>
                <a:lnTo>
                  <a:pt x="367" y="1407"/>
                </a:lnTo>
                <a:lnTo>
                  <a:pt x="365" y="1414"/>
                </a:lnTo>
                <a:lnTo>
                  <a:pt x="364" y="1419"/>
                </a:lnTo>
                <a:lnTo>
                  <a:pt x="364" y="1421"/>
                </a:lnTo>
                <a:lnTo>
                  <a:pt x="365" y="1426"/>
                </a:lnTo>
                <a:lnTo>
                  <a:pt x="367" y="1430"/>
                </a:lnTo>
                <a:lnTo>
                  <a:pt x="371" y="1437"/>
                </a:lnTo>
                <a:lnTo>
                  <a:pt x="373" y="1446"/>
                </a:lnTo>
                <a:lnTo>
                  <a:pt x="371" y="1452"/>
                </a:lnTo>
                <a:lnTo>
                  <a:pt x="370" y="1456"/>
                </a:lnTo>
                <a:lnTo>
                  <a:pt x="368" y="1460"/>
                </a:lnTo>
                <a:lnTo>
                  <a:pt x="365" y="1465"/>
                </a:lnTo>
                <a:lnTo>
                  <a:pt x="362" y="1469"/>
                </a:lnTo>
                <a:lnTo>
                  <a:pt x="358" y="1472"/>
                </a:lnTo>
                <a:lnTo>
                  <a:pt x="354" y="1475"/>
                </a:lnTo>
                <a:lnTo>
                  <a:pt x="349" y="1476"/>
                </a:lnTo>
                <a:lnTo>
                  <a:pt x="345" y="1479"/>
                </a:lnTo>
                <a:lnTo>
                  <a:pt x="342" y="1482"/>
                </a:lnTo>
                <a:lnTo>
                  <a:pt x="341" y="1485"/>
                </a:lnTo>
                <a:lnTo>
                  <a:pt x="341" y="1486"/>
                </a:lnTo>
                <a:lnTo>
                  <a:pt x="342" y="1489"/>
                </a:lnTo>
                <a:lnTo>
                  <a:pt x="344" y="1491"/>
                </a:lnTo>
                <a:lnTo>
                  <a:pt x="357" y="1503"/>
                </a:lnTo>
                <a:lnTo>
                  <a:pt x="370" y="1519"/>
                </a:lnTo>
                <a:lnTo>
                  <a:pt x="371" y="1524"/>
                </a:lnTo>
                <a:lnTo>
                  <a:pt x="371" y="1529"/>
                </a:lnTo>
                <a:lnTo>
                  <a:pt x="370" y="1534"/>
                </a:lnTo>
                <a:lnTo>
                  <a:pt x="367" y="1538"/>
                </a:lnTo>
                <a:lnTo>
                  <a:pt x="360" y="1548"/>
                </a:lnTo>
                <a:lnTo>
                  <a:pt x="349" y="1557"/>
                </a:lnTo>
                <a:lnTo>
                  <a:pt x="358" y="1570"/>
                </a:lnTo>
                <a:lnTo>
                  <a:pt x="368" y="1580"/>
                </a:lnTo>
                <a:lnTo>
                  <a:pt x="377" y="1587"/>
                </a:lnTo>
                <a:lnTo>
                  <a:pt x="385" y="1594"/>
                </a:lnTo>
                <a:lnTo>
                  <a:pt x="394" y="1600"/>
                </a:lnTo>
                <a:lnTo>
                  <a:pt x="401" y="1609"/>
                </a:lnTo>
                <a:lnTo>
                  <a:pt x="404" y="1614"/>
                </a:lnTo>
                <a:lnTo>
                  <a:pt x="406" y="1620"/>
                </a:lnTo>
                <a:lnTo>
                  <a:pt x="407" y="1626"/>
                </a:lnTo>
                <a:lnTo>
                  <a:pt x="409" y="1633"/>
                </a:lnTo>
                <a:lnTo>
                  <a:pt x="407" y="1646"/>
                </a:lnTo>
                <a:lnTo>
                  <a:pt x="404" y="1658"/>
                </a:lnTo>
                <a:lnTo>
                  <a:pt x="384" y="1655"/>
                </a:lnTo>
                <a:lnTo>
                  <a:pt x="365" y="1653"/>
                </a:lnTo>
                <a:lnTo>
                  <a:pt x="362" y="1662"/>
                </a:lnTo>
                <a:lnTo>
                  <a:pt x="360" y="1669"/>
                </a:lnTo>
                <a:lnTo>
                  <a:pt x="360" y="1672"/>
                </a:lnTo>
                <a:lnTo>
                  <a:pt x="362" y="1678"/>
                </a:lnTo>
                <a:lnTo>
                  <a:pt x="368" y="1686"/>
                </a:lnTo>
                <a:lnTo>
                  <a:pt x="378" y="1698"/>
                </a:lnTo>
                <a:lnTo>
                  <a:pt x="383" y="1709"/>
                </a:lnTo>
                <a:lnTo>
                  <a:pt x="384" y="1719"/>
                </a:lnTo>
                <a:lnTo>
                  <a:pt x="384" y="1725"/>
                </a:lnTo>
                <a:lnTo>
                  <a:pt x="381" y="1730"/>
                </a:lnTo>
                <a:lnTo>
                  <a:pt x="377" y="1732"/>
                </a:lnTo>
                <a:lnTo>
                  <a:pt x="371" y="1734"/>
                </a:lnTo>
                <a:lnTo>
                  <a:pt x="364" y="1735"/>
                </a:lnTo>
                <a:lnTo>
                  <a:pt x="357" y="1734"/>
                </a:lnTo>
                <a:lnTo>
                  <a:pt x="338" y="1744"/>
                </a:lnTo>
                <a:lnTo>
                  <a:pt x="326" y="1751"/>
                </a:lnTo>
                <a:lnTo>
                  <a:pt x="324" y="1754"/>
                </a:lnTo>
                <a:lnTo>
                  <a:pt x="322" y="1755"/>
                </a:lnTo>
                <a:lnTo>
                  <a:pt x="322" y="1758"/>
                </a:lnTo>
                <a:lnTo>
                  <a:pt x="324" y="1760"/>
                </a:lnTo>
                <a:lnTo>
                  <a:pt x="338" y="1770"/>
                </a:lnTo>
                <a:lnTo>
                  <a:pt x="361" y="1787"/>
                </a:lnTo>
                <a:lnTo>
                  <a:pt x="362" y="1783"/>
                </a:lnTo>
                <a:lnTo>
                  <a:pt x="367" y="1774"/>
                </a:lnTo>
                <a:lnTo>
                  <a:pt x="368" y="1770"/>
                </a:lnTo>
                <a:lnTo>
                  <a:pt x="371" y="1767"/>
                </a:lnTo>
                <a:lnTo>
                  <a:pt x="374" y="1764"/>
                </a:lnTo>
                <a:lnTo>
                  <a:pt x="375" y="1766"/>
                </a:lnTo>
                <a:lnTo>
                  <a:pt x="378" y="1768"/>
                </a:lnTo>
                <a:lnTo>
                  <a:pt x="378" y="1773"/>
                </a:lnTo>
                <a:lnTo>
                  <a:pt x="378" y="1779"/>
                </a:lnTo>
                <a:lnTo>
                  <a:pt x="377" y="1784"/>
                </a:lnTo>
                <a:lnTo>
                  <a:pt x="374" y="1794"/>
                </a:lnTo>
                <a:lnTo>
                  <a:pt x="373" y="1800"/>
                </a:lnTo>
                <a:lnTo>
                  <a:pt x="377" y="1804"/>
                </a:lnTo>
                <a:lnTo>
                  <a:pt x="383" y="1810"/>
                </a:lnTo>
                <a:lnTo>
                  <a:pt x="385" y="1812"/>
                </a:lnTo>
                <a:lnTo>
                  <a:pt x="387" y="1815"/>
                </a:lnTo>
                <a:lnTo>
                  <a:pt x="387" y="1815"/>
                </a:lnTo>
                <a:lnTo>
                  <a:pt x="385" y="1816"/>
                </a:lnTo>
                <a:lnTo>
                  <a:pt x="380" y="1816"/>
                </a:lnTo>
                <a:lnTo>
                  <a:pt x="374" y="1819"/>
                </a:lnTo>
                <a:lnTo>
                  <a:pt x="368" y="1822"/>
                </a:lnTo>
                <a:lnTo>
                  <a:pt x="362" y="1827"/>
                </a:lnTo>
                <a:lnTo>
                  <a:pt x="358" y="1835"/>
                </a:lnTo>
                <a:lnTo>
                  <a:pt x="354" y="1842"/>
                </a:lnTo>
                <a:lnTo>
                  <a:pt x="352" y="1851"/>
                </a:lnTo>
                <a:lnTo>
                  <a:pt x="352" y="1858"/>
                </a:lnTo>
                <a:lnTo>
                  <a:pt x="355" y="1863"/>
                </a:lnTo>
                <a:lnTo>
                  <a:pt x="360" y="1871"/>
                </a:lnTo>
                <a:lnTo>
                  <a:pt x="362" y="1874"/>
                </a:lnTo>
                <a:lnTo>
                  <a:pt x="364" y="1876"/>
                </a:lnTo>
                <a:lnTo>
                  <a:pt x="365" y="1879"/>
                </a:lnTo>
                <a:lnTo>
                  <a:pt x="364" y="1882"/>
                </a:lnTo>
                <a:lnTo>
                  <a:pt x="349" y="1875"/>
                </a:lnTo>
                <a:lnTo>
                  <a:pt x="335" y="1871"/>
                </a:lnTo>
                <a:lnTo>
                  <a:pt x="329" y="1869"/>
                </a:lnTo>
                <a:lnTo>
                  <a:pt x="324" y="1871"/>
                </a:lnTo>
                <a:lnTo>
                  <a:pt x="318" y="1872"/>
                </a:lnTo>
                <a:lnTo>
                  <a:pt x="315" y="1876"/>
                </a:lnTo>
                <a:lnTo>
                  <a:pt x="313" y="1878"/>
                </a:lnTo>
                <a:lnTo>
                  <a:pt x="312" y="1878"/>
                </a:lnTo>
                <a:lnTo>
                  <a:pt x="311" y="1878"/>
                </a:lnTo>
                <a:lnTo>
                  <a:pt x="309" y="1876"/>
                </a:lnTo>
                <a:lnTo>
                  <a:pt x="308" y="1874"/>
                </a:lnTo>
                <a:lnTo>
                  <a:pt x="305" y="1868"/>
                </a:lnTo>
                <a:lnTo>
                  <a:pt x="302" y="1863"/>
                </a:lnTo>
                <a:lnTo>
                  <a:pt x="298" y="1859"/>
                </a:lnTo>
                <a:lnTo>
                  <a:pt x="293" y="1855"/>
                </a:lnTo>
                <a:lnTo>
                  <a:pt x="286" y="1855"/>
                </a:lnTo>
                <a:lnTo>
                  <a:pt x="283" y="1866"/>
                </a:lnTo>
                <a:lnTo>
                  <a:pt x="282" y="1879"/>
                </a:lnTo>
                <a:lnTo>
                  <a:pt x="283" y="1892"/>
                </a:lnTo>
                <a:lnTo>
                  <a:pt x="286" y="1905"/>
                </a:lnTo>
                <a:lnTo>
                  <a:pt x="290" y="1918"/>
                </a:lnTo>
                <a:lnTo>
                  <a:pt x="296" y="1931"/>
                </a:lnTo>
                <a:lnTo>
                  <a:pt x="302" y="1943"/>
                </a:lnTo>
                <a:lnTo>
                  <a:pt x="309" y="1953"/>
                </a:lnTo>
                <a:lnTo>
                  <a:pt x="308" y="1956"/>
                </a:lnTo>
                <a:lnTo>
                  <a:pt x="306" y="1959"/>
                </a:lnTo>
                <a:lnTo>
                  <a:pt x="303" y="1961"/>
                </a:lnTo>
                <a:lnTo>
                  <a:pt x="302" y="1963"/>
                </a:lnTo>
                <a:lnTo>
                  <a:pt x="301" y="1966"/>
                </a:lnTo>
                <a:lnTo>
                  <a:pt x="302" y="1970"/>
                </a:lnTo>
                <a:lnTo>
                  <a:pt x="305" y="1976"/>
                </a:lnTo>
                <a:lnTo>
                  <a:pt x="313" y="1984"/>
                </a:lnTo>
                <a:lnTo>
                  <a:pt x="309" y="1987"/>
                </a:lnTo>
                <a:lnTo>
                  <a:pt x="306" y="1993"/>
                </a:lnTo>
                <a:lnTo>
                  <a:pt x="305" y="1995"/>
                </a:lnTo>
                <a:lnTo>
                  <a:pt x="302" y="1996"/>
                </a:lnTo>
                <a:lnTo>
                  <a:pt x="299" y="1997"/>
                </a:lnTo>
                <a:lnTo>
                  <a:pt x="296" y="1996"/>
                </a:lnTo>
                <a:lnTo>
                  <a:pt x="289" y="1993"/>
                </a:lnTo>
                <a:lnTo>
                  <a:pt x="283" y="1992"/>
                </a:lnTo>
                <a:lnTo>
                  <a:pt x="277" y="1992"/>
                </a:lnTo>
                <a:lnTo>
                  <a:pt x="272" y="1993"/>
                </a:lnTo>
                <a:lnTo>
                  <a:pt x="262" y="1996"/>
                </a:lnTo>
                <a:lnTo>
                  <a:pt x="253" y="2002"/>
                </a:lnTo>
                <a:lnTo>
                  <a:pt x="249" y="2007"/>
                </a:lnTo>
                <a:lnTo>
                  <a:pt x="246" y="2013"/>
                </a:lnTo>
                <a:lnTo>
                  <a:pt x="247" y="2015"/>
                </a:lnTo>
                <a:lnTo>
                  <a:pt x="249" y="2015"/>
                </a:lnTo>
                <a:lnTo>
                  <a:pt x="252" y="2015"/>
                </a:lnTo>
                <a:lnTo>
                  <a:pt x="256" y="2013"/>
                </a:lnTo>
                <a:lnTo>
                  <a:pt x="263" y="2013"/>
                </a:lnTo>
                <a:lnTo>
                  <a:pt x="269" y="2013"/>
                </a:lnTo>
                <a:lnTo>
                  <a:pt x="276" y="2013"/>
                </a:lnTo>
                <a:lnTo>
                  <a:pt x="283" y="2016"/>
                </a:lnTo>
                <a:lnTo>
                  <a:pt x="289" y="2020"/>
                </a:lnTo>
                <a:lnTo>
                  <a:pt x="295" y="2025"/>
                </a:lnTo>
                <a:lnTo>
                  <a:pt x="299" y="2031"/>
                </a:lnTo>
                <a:lnTo>
                  <a:pt x="302" y="2038"/>
                </a:lnTo>
                <a:lnTo>
                  <a:pt x="302" y="2042"/>
                </a:lnTo>
                <a:lnTo>
                  <a:pt x="302" y="2045"/>
                </a:lnTo>
                <a:lnTo>
                  <a:pt x="301" y="2046"/>
                </a:lnTo>
                <a:lnTo>
                  <a:pt x="299" y="2049"/>
                </a:lnTo>
                <a:lnTo>
                  <a:pt x="293" y="2052"/>
                </a:lnTo>
                <a:lnTo>
                  <a:pt x="286" y="2055"/>
                </a:lnTo>
                <a:lnTo>
                  <a:pt x="273" y="2059"/>
                </a:lnTo>
                <a:lnTo>
                  <a:pt x="266" y="2061"/>
                </a:lnTo>
                <a:lnTo>
                  <a:pt x="265" y="2068"/>
                </a:lnTo>
                <a:lnTo>
                  <a:pt x="265" y="2072"/>
                </a:lnTo>
                <a:lnTo>
                  <a:pt x="266" y="2075"/>
                </a:lnTo>
                <a:lnTo>
                  <a:pt x="267" y="2077"/>
                </a:lnTo>
                <a:lnTo>
                  <a:pt x="273" y="2078"/>
                </a:lnTo>
                <a:lnTo>
                  <a:pt x="282" y="2075"/>
                </a:lnTo>
                <a:lnTo>
                  <a:pt x="299" y="2068"/>
                </a:lnTo>
                <a:lnTo>
                  <a:pt x="312" y="2065"/>
                </a:lnTo>
                <a:lnTo>
                  <a:pt x="315" y="2068"/>
                </a:lnTo>
                <a:lnTo>
                  <a:pt x="316" y="2074"/>
                </a:lnTo>
                <a:lnTo>
                  <a:pt x="316" y="2081"/>
                </a:lnTo>
                <a:lnTo>
                  <a:pt x="316" y="2092"/>
                </a:lnTo>
                <a:lnTo>
                  <a:pt x="312" y="2118"/>
                </a:lnTo>
                <a:lnTo>
                  <a:pt x="305" y="2150"/>
                </a:lnTo>
                <a:lnTo>
                  <a:pt x="298" y="2153"/>
                </a:lnTo>
                <a:lnTo>
                  <a:pt x="292" y="2156"/>
                </a:lnTo>
                <a:lnTo>
                  <a:pt x="295" y="2166"/>
                </a:lnTo>
                <a:lnTo>
                  <a:pt x="298" y="2173"/>
                </a:lnTo>
                <a:lnTo>
                  <a:pt x="295" y="2195"/>
                </a:lnTo>
                <a:lnTo>
                  <a:pt x="290" y="2208"/>
                </a:lnTo>
                <a:lnTo>
                  <a:pt x="286" y="2216"/>
                </a:lnTo>
                <a:lnTo>
                  <a:pt x="280" y="2219"/>
                </a:lnTo>
                <a:lnTo>
                  <a:pt x="277" y="2219"/>
                </a:lnTo>
                <a:lnTo>
                  <a:pt x="275" y="2219"/>
                </a:lnTo>
                <a:lnTo>
                  <a:pt x="275" y="2219"/>
                </a:lnTo>
                <a:lnTo>
                  <a:pt x="276" y="2223"/>
                </a:lnTo>
                <a:lnTo>
                  <a:pt x="280" y="2231"/>
                </a:lnTo>
                <a:lnTo>
                  <a:pt x="283" y="2239"/>
                </a:lnTo>
                <a:lnTo>
                  <a:pt x="286" y="2247"/>
                </a:lnTo>
                <a:lnTo>
                  <a:pt x="288" y="2254"/>
                </a:lnTo>
                <a:lnTo>
                  <a:pt x="288" y="2267"/>
                </a:lnTo>
                <a:lnTo>
                  <a:pt x="285" y="2278"/>
                </a:lnTo>
                <a:lnTo>
                  <a:pt x="280" y="2285"/>
                </a:lnTo>
                <a:lnTo>
                  <a:pt x="275" y="2291"/>
                </a:lnTo>
                <a:lnTo>
                  <a:pt x="272" y="2293"/>
                </a:lnTo>
                <a:lnTo>
                  <a:pt x="269" y="2294"/>
                </a:lnTo>
                <a:lnTo>
                  <a:pt x="266" y="2294"/>
                </a:lnTo>
                <a:lnTo>
                  <a:pt x="263" y="2293"/>
                </a:lnTo>
                <a:lnTo>
                  <a:pt x="262" y="2293"/>
                </a:lnTo>
                <a:lnTo>
                  <a:pt x="260" y="2297"/>
                </a:lnTo>
                <a:lnTo>
                  <a:pt x="260" y="2304"/>
                </a:lnTo>
                <a:lnTo>
                  <a:pt x="260" y="2311"/>
                </a:lnTo>
                <a:lnTo>
                  <a:pt x="262" y="2320"/>
                </a:lnTo>
                <a:lnTo>
                  <a:pt x="262" y="2327"/>
                </a:lnTo>
                <a:lnTo>
                  <a:pt x="260" y="2334"/>
                </a:lnTo>
                <a:lnTo>
                  <a:pt x="259" y="2337"/>
                </a:lnTo>
                <a:lnTo>
                  <a:pt x="256" y="2339"/>
                </a:lnTo>
                <a:lnTo>
                  <a:pt x="252" y="2336"/>
                </a:lnTo>
                <a:lnTo>
                  <a:pt x="246" y="2333"/>
                </a:lnTo>
                <a:lnTo>
                  <a:pt x="240" y="2329"/>
                </a:lnTo>
                <a:lnTo>
                  <a:pt x="230" y="2319"/>
                </a:lnTo>
                <a:lnTo>
                  <a:pt x="224" y="2311"/>
                </a:lnTo>
                <a:lnTo>
                  <a:pt x="210" y="2323"/>
                </a:lnTo>
                <a:lnTo>
                  <a:pt x="201" y="2331"/>
                </a:lnTo>
                <a:lnTo>
                  <a:pt x="200" y="2333"/>
                </a:lnTo>
                <a:lnTo>
                  <a:pt x="200" y="2334"/>
                </a:lnTo>
                <a:lnTo>
                  <a:pt x="201" y="2336"/>
                </a:lnTo>
                <a:lnTo>
                  <a:pt x="204" y="2337"/>
                </a:lnTo>
                <a:lnTo>
                  <a:pt x="213" y="2340"/>
                </a:lnTo>
                <a:lnTo>
                  <a:pt x="227" y="2342"/>
                </a:lnTo>
                <a:lnTo>
                  <a:pt x="234" y="2344"/>
                </a:lnTo>
                <a:lnTo>
                  <a:pt x="240" y="2347"/>
                </a:lnTo>
                <a:lnTo>
                  <a:pt x="246" y="2347"/>
                </a:lnTo>
                <a:lnTo>
                  <a:pt x="252" y="2349"/>
                </a:lnTo>
                <a:lnTo>
                  <a:pt x="262" y="2347"/>
                </a:lnTo>
                <a:lnTo>
                  <a:pt x="270" y="2346"/>
                </a:lnTo>
                <a:lnTo>
                  <a:pt x="277" y="2344"/>
                </a:lnTo>
                <a:lnTo>
                  <a:pt x="282" y="2344"/>
                </a:lnTo>
                <a:lnTo>
                  <a:pt x="283" y="2346"/>
                </a:lnTo>
                <a:lnTo>
                  <a:pt x="285" y="2347"/>
                </a:lnTo>
                <a:lnTo>
                  <a:pt x="283" y="2350"/>
                </a:lnTo>
                <a:lnTo>
                  <a:pt x="282" y="2353"/>
                </a:lnTo>
                <a:lnTo>
                  <a:pt x="286" y="2363"/>
                </a:lnTo>
                <a:lnTo>
                  <a:pt x="292" y="2376"/>
                </a:lnTo>
                <a:lnTo>
                  <a:pt x="295" y="2382"/>
                </a:lnTo>
                <a:lnTo>
                  <a:pt x="299" y="2386"/>
                </a:lnTo>
                <a:lnTo>
                  <a:pt x="301" y="2388"/>
                </a:lnTo>
                <a:lnTo>
                  <a:pt x="302" y="2388"/>
                </a:lnTo>
                <a:lnTo>
                  <a:pt x="303" y="2388"/>
                </a:lnTo>
                <a:lnTo>
                  <a:pt x="303" y="2386"/>
                </a:lnTo>
                <a:lnTo>
                  <a:pt x="306" y="2382"/>
                </a:lnTo>
                <a:lnTo>
                  <a:pt x="309" y="2379"/>
                </a:lnTo>
                <a:lnTo>
                  <a:pt x="312" y="2378"/>
                </a:lnTo>
                <a:lnTo>
                  <a:pt x="316" y="2378"/>
                </a:lnTo>
                <a:lnTo>
                  <a:pt x="319" y="2378"/>
                </a:lnTo>
                <a:lnTo>
                  <a:pt x="324" y="2379"/>
                </a:lnTo>
                <a:lnTo>
                  <a:pt x="326" y="2380"/>
                </a:lnTo>
                <a:lnTo>
                  <a:pt x="328" y="2383"/>
                </a:lnTo>
                <a:lnTo>
                  <a:pt x="329" y="2388"/>
                </a:lnTo>
                <a:lnTo>
                  <a:pt x="329" y="2392"/>
                </a:lnTo>
                <a:lnTo>
                  <a:pt x="329" y="2396"/>
                </a:lnTo>
                <a:lnTo>
                  <a:pt x="328" y="2402"/>
                </a:lnTo>
                <a:lnTo>
                  <a:pt x="324" y="2408"/>
                </a:lnTo>
                <a:lnTo>
                  <a:pt x="318" y="2415"/>
                </a:lnTo>
                <a:lnTo>
                  <a:pt x="311" y="2422"/>
                </a:lnTo>
                <a:lnTo>
                  <a:pt x="302" y="2429"/>
                </a:lnTo>
                <a:lnTo>
                  <a:pt x="299" y="2441"/>
                </a:lnTo>
                <a:lnTo>
                  <a:pt x="298" y="2451"/>
                </a:lnTo>
                <a:lnTo>
                  <a:pt x="316" y="2458"/>
                </a:lnTo>
                <a:lnTo>
                  <a:pt x="337" y="2465"/>
                </a:lnTo>
                <a:lnTo>
                  <a:pt x="325" y="2481"/>
                </a:lnTo>
                <a:lnTo>
                  <a:pt x="315" y="2491"/>
                </a:lnTo>
                <a:lnTo>
                  <a:pt x="311" y="2494"/>
                </a:lnTo>
                <a:lnTo>
                  <a:pt x="306" y="2496"/>
                </a:lnTo>
                <a:lnTo>
                  <a:pt x="302" y="2497"/>
                </a:lnTo>
                <a:lnTo>
                  <a:pt x="299" y="2497"/>
                </a:lnTo>
                <a:lnTo>
                  <a:pt x="295" y="2496"/>
                </a:lnTo>
                <a:lnTo>
                  <a:pt x="290" y="2494"/>
                </a:lnTo>
                <a:lnTo>
                  <a:pt x="286" y="2490"/>
                </a:lnTo>
                <a:lnTo>
                  <a:pt x="282" y="2487"/>
                </a:lnTo>
                <a:lnTo>
                  <a:pt x="273" y="2475"/>
                </a:lnTo>
                <a:lnTo>
                  <a:pt x="263" y="2463"/>
                </a:lnTo>
                <a:lnTo>
                  <a:pt x="257" y="2464"/>
                </a:lnTo>
                <a:lnTo>
                  <a:pt x="253" y="2465"/>
                </a:lnTo>
                <a:lnTo>
                  <a:pt x="253" y="2474"/>
                </a:lnTo>
                <a:lnTo>
                  <a:pt x="253" y="2478"/>
                </a:lnTo>
                <a:lnTo>
                  <a:pt x="254" y="2484"/>
                </a:lnTo>
                <a:lnTo>
                  <a:pt x="259" y="2491"/>
                </a:lnTo>
                <a:lnTo>
                  <a:pt x="275" y="2509"/>
                </a:lnTo>
                <a:lnTo>
                  <a:pt x="288" y="2524"/>
                </a:lnTo>
                <a:lnTo>
                  <a:pt x="288" y="2536"/>
                </a:lnTo>
                <a:lnTo>
                  <a:pt x="288" y="2547"/>
                </a:lnTo>
                <a:lnTo>
                  <a:pt x="286" y="2560"/>
                </a:lnTo>
                <a:lnTo>
                  <a:pt x="285" y="2573"/>
                </a:lnTo>
                <a:lnTo>
                  <a:pt x="282" y="2583"/>
                </a:lnTo>
                <a:lnTo>
                  <a:pt x="277" y="2591"/>
                </a:lnTo>
                <a:lnTo>
                  <a:pt x="276" y="2592"/>
                </a:lnTo>
                <a:lnTo>
                  <a:pt x="273" y="2594"/>
                </a:lnTo>
                <a:lnTo>
                  <a:pt x="270" y="2594"/>
                </a:lnTo>
                <a:lnTo>
                  <a:pt x="267" y="2592"/>
                </a:lnTo>
                <a:lnTo>
                  <a:pt x="262" y="2592"/>
                </a:lnTo>
                <a:lnTo>
                  <a:pt x="254" y="2589"/>
                </a:lnTo>
                <a:lnTo>
                  <a:pt x="247" y="2588"/>
                </a:lnTo>
                <a:lnTo>
                  <a:pt x="241" y="2583"/>
                </a:lnTo>
                <a:lnTo>
                  <a:pt x="234" y="2579"/>
                </a:lnTo>
                <a:lnTo>
                  <a:pt x="230" y="2573"/>
                </a:lnTo>
                <a:lnTo>
                  <a:pt x="226" y="2568"/>
                </a:lnTo>
                <a:lnTo>
                  <a:pt x="223" y="2560"/>
                </a:lnTo>
                <a:lnTo>
                  <a:pt x="218" y="2568"/>
                </a:lnTo>
                <a:lnTo>
                  <a:pt x="216" y="2573"/>
                </a:lnTo>
                <a:lnTo>
                  <a:pt x="213" y="2579"/>
                </a:lnTo>
                <a:lnTo>
                  <a:pt x="213" y="2585"/>
                </a:lnTo>
                <a:lnTo>
                  <a:pt x="211" y="2594"/>
                </a:lnTo>
                <a:lnTo>
                  <a:pt x="213" y="2604"/>
                </a:lnTo>
                <a:lnTo>
                  <a:pt x="234" y="2611"/>
                </a:lnTo>
                <a:lnTo>
                  <a:pt x="252" y="2618"/>
                </a:lnTo>
                <a:lnTo>
                  <a:pt x="254" y="2619"/>
                </a:lnTo>
                <a:lnTo>
                  <a:pt x="257" y="2624"/>
                </a:lnTo>
                <a:lnTo>
                  <a:pt x="259" y="2627"/>
                </a:lnTo>
                <a:lnTo>
                  <a:pt x="259" y="2631"/>
                </a:lnTo>
                <a:lnTo>
                  <a:pt x="260" y="2635"/>
                </a:lnTo>
                <a:lnTo>
                  <a:pt x="259" y="2640"/>
                </a:lnTo>
                <a:lnTo>
                  <a:pt x="257" y="2643"/>
                </a:lnTo>
                <a:lnTo>
                  <a:pt x="256" y="2644"/>
                </a:lnTo>
                <a:lnTo>
                  <a:pt x="246" y="2648"/>
                </a:lnTo>
                <a:lnTo>
                  <a:pt x="239" y="2653"/>
                </a:lnTo>
                <a:lnTo>
                  <a:pt x="234" y="2657"/>
                </a:lnTo>
                <a:lnTo>
                  <a:pt x="233" y="2661"/>
                </a:lnTo>
                <a:lnTo>
                  <a:pt x="234" y="2666"/>
                </a:lnTo>
                <a:lnTo>
                  <a:pt x="237" y="2668"/>
                </a:lnTo>
                <a:lnTo>
                  <a:pt x="241" y="2670"/>
                </a:lnTo>
                <a:lnTo>
                  <a:pt x="250" y="2668"/>
                </a:lnTo>
                <a:lnTo>
                  <a:pt x="269" y="2666"/>
                </a:lnTo>
                <a:lnTo>
                  <a:pt x="283" y="2664"/>
                </a:lnTo>
                <a:lnTo>
                  <a:pt x="289" y="2648"/>
                </a:lnTo>
                <a:lnTo>
                  <a:pt x="292" y="2635"/>
                </a:lnTo>
                <a:lnTo>
                  <a:pt x="298" y="2645"/>
                </a:lnTo>
                <a:lnTo>
                  <a:pt x="308" y="2660"/>
                </a:lnTo>
                <a:lnTo>
                  <a:pt x="318" y="2674"/>
                </a:lnTo>
                <a:lnTo>
                  <a:pt x="324" y="2687"/>
                </a:lnTo>
                <a:lnTo>
                  <a:pt x="337" y="2693"/>
                </a:lnTo>
                <a:lnTo>
                  <a:pt x="349" y="2702"/>
                </a:lnTo>
                <a:lnTo>
                  <a:pt x="347" y="2709"/>
                </a:lnTo>
                <a:lnTo>
                  <a:pt x="341" y="2717"/>
                </a:lnTo>
                <a:lnTo>
                  <a:pt x="332" y="2725"/>
                </a:lnTo>
                <a:lnTo>
                  <a:pt x="322" y="2733"/>
                </a:lnTo>
                <a:lnTo>
                  <a:pt x="311" y="2739"/>
                </a:lnTo>
                <a:lnTo>
                  <a:pt x="301" y="2743"/>
                </a:lnTo>
                <a:lnTo>
                  <a:pt x="292" y="2746"/>
                </a:lnTo>
                <a:lnTo>
                  <a:pt x="283" y="2745"/>
                </a:lnTo>
                <a:lnTo>
                  <a:pt x="280" y="2751"/>
                </a:lnTo>
                <a:lnTo>
                  <a:pt x="279" y="2755"/>
                </a:lnTo>
                <a:lnTo>
                  <a:pt x="279" y="2759"/>
                </a:lnTo>
                <a:lnTo>
                  <a:pt x="282" y="2763"/>
                </a:lnTo>
                <a:lnTo>
                  <a:pt x="286" y="2766"/>
                </a:lnTo>
                <a:lnTo>
                  <a:pt x="290" y="2769"/>
                </a:lnTo>
                <a:lnTo>
                  <a:pt x="298" y="2772"/>
                </a:lnTo>
                <a:lnTo>
                  <a:pt x="303" y="2774"/>
                </a:lnTo>
                <a:lnTo>
                  <a:pt x="311" y="2774"/>
                </a:lnTo>
                <a:lnTo>
                  <a:pt x="318" y="2775"/>
                </a:lnTo>
                <a:lnTo>
                  <a:pt x="325" y="2774"/>
                </a:lnTo>
                <a:lnTo>
                  <a:pt x="332" y="2772"/>
                </a:lnTo>
                <a:lnTo>
                  <a:pt x="338" y="2771"/>
                </a:lnTo>
                <a:lnTo>
                  <a:pt x="344" y="2768"/>
                </a:lnTo>
                <a:lnTo>
                  <a:pt x="347" y="2763"/>
                </a:lnTo>
                <a:lnTo>
                  <a:pt x="348" y="2758"/>
                </a:lnTo>
                <a:lnTo>
                  <a:pt x="351" y="2756"/>
                </a:lnTo>
                <a:lnTo>
                  <a:pt x="358" y="2748"/>
                </a:lnTo>
                <a:lnTo>
                  <a:pt x="371" y="2748"/>
                </a:lnTo>
                <a:lnTo>
                  <a:pt x="383" y="2751"/>
                </a:lnTo>
                <a:lnTo>
                  <a:pt x="391" y="2753"/>
                </a:lnTo>
                <a:lnTo>
                  <a:pt x="397" y="2758"/>
                </a:lnTo>
                <a:lnTo>
                  <a:pt x="400" y="2762"/>
                </a:lnTo>
                <a:lnTo>
                  <a:pt x="400" y="2765"/>
                </a:lnTo>
                <a:lnTo>
                  <a:pt x="398" y="2768"/>
                </a:lnTo>
                <a:lnTo>
                  <a:pt x="393" y="2769"/>
                </a:lnTo>
                <a:lnTo>
                  <a:pt x="380" y="2771"/>
                </a:lnTo>
                <a:lnTo>
                  <a:pt x="368" y="2775"/>
                </a:lnTo>
                <a:lnTo>
                  <a:pt x="360" y="2779"/>
                </a:lnTo>
                <a:lnTo>
                  <a:pt x="352" y="2787"/>
                </a:lnTo>
                <a:lnTo>
                  <a:pt x="348" y="2794"/>
                </a:lnTo>
                <a:lnTo>
                  <a:pt x="347" y="2802"/>
                </a:lnTo>
                <a:lnTo>
                  <a:pt x="345" y="2810"/>
                </a:lnTo>
                <a:lnTo>
                  <a:pt x="347" y="2818"/>
                </a:lnTo>
                <a:lnTo>
                  <a:pt x="349" y="2827"/>
                </a:lnTo>
                <a:lnTo>
                  <a:pt x="354" y="2834"/>
                </a:lnTo>
                <a:lnTo>
                  <a:pt x="358" y="2841"/>
                </a:lnTo>
                <a:lnTo>
                  <a:pt x="365" y="2847"/>
                </a:lnTo>
                <a:lnTo>
                  <a:pt x="373" y="2851"/>
                </a:lnTo>
                <a:lnTo>
                  <a:pt x="380" y="2854"/>
                </a:lnTo>
                <a:lnTo>
                  <a:pt x="388" y="2856"/>
                </a:lnTo>
                <a:lnTo>
                  <a:pt x="397" y="2854"/>
                </a:lnTo>
                <a:lnTo>
                  <a:pt x="398" y="2866"/>
                </a:lnTo>
                <a:lnTo>
                  <a:pt x="400" y="2883"/>
                </a:lnTo>
                <a:lnTo>
                  <a:pt x="403" y="2900"/>
                </a:lnTo>
                <a:lnTo>
                  <a:pt x="404" y="2910"/>
                </a:lnTo>
                <a:lnTo>
                  <a:pt x="397" y="2915"/>
                </a:lnTo>
                <a:lnTo>
                  <a:pt x="390" y="2919"/>
                </a:lnTo>
                <a:lnTo>
                  <a:pt x="397" y="2941"/>
                </a:lnTo>
                <a:lnTo>
                  <a:pt x="407" y="2962"/>
                </a:lnTo>
                <a:lnTo>
                  <a:pt x="411" y="2971"/>
                </a:lnTo>
                <a:lnTo>
                  <a:pt x="419" y="2978"/>
                </a:lnTo>
                <a:lnTo>
                  <a:pt x="426" y="2985"/>
                </a:lnTo>
                <a:lnTo>
                  <a:pt x="436" y="2991"/>
                </a:lnTo>
                <a:lnTo>
                  <a:pt x="429" y="2997"/>
                </a:lnTo>
                <a:lnTo>
                  <a:pt x="416" y="3007"/>
                </a:lnTo>
                <a:lnTo>
                  <a:pt x="413" y="3010"/>
                </a:lnTo>
                <a:lnTo>
                  <a:pt x="413" y="3013"/>
                </a:lnTo>
                <a:lnTo>
                  <a:pt x="413" y="3014"/>
                </a:lnTo>
                <a:lnTo>
                  <a:pt x="414" y="3015"/>
                </a:lnTo>
                <a:lnTo>
                  <a:pt x="419" y="3017"/>
                </a:lnTo>
                <a:lnTo>
                  <a:pt x="426" y="3017"/>
                </a:lnTo>
                <a:lnTo>
                  <a:pt x="434" y="3015"/>
                </a:lnTo>
                <a:lnTo>
                  <a:pt x="447" y="3014"/>
                </a:lnTo>
                <a:lnTo>
                  <a:pt x="453" y="3011"/>
                </a:lnTo>
                <a:lnTo>
                  <a:pt x="457" y="3007"/>
                </a:lnTo>
                <a:lnTo>
                  <a:pt x="459" y="3005"/>
                </a:lnTo>
                <a:lnTo>
                  <a:pt x="460" y="3004"/>
                </a:lnTo>
                <a:lnTo>
                  <a:pt x="463" y="3004"/>
                </a:lnTo>
                <a:lnTo>
                  <a:pt x="466" y="3005"/>
                </a:lnTo>
                <a:lnTo>
                  <a:pt x="469" y="3011"/>
                </a:lnTo>
                <a:lnTo>
                  <a:pt x="476" y="3020"/>
                </a:lnTo>
                <a:lnTo>
                  <a:pt x="486" y="3028"/>
                </a:lnTo>
                <a:lnTo>
                  <a:pt x="496" y="3039"/>
                </a:lnTo>
                <a:lnTo>
                  <a:pt x="508" y="3047"/>
                </a:lnTo>
                <a:lnTo>
                  <a:pt x="517" y="3056"/>
                </a:lnTo>
                <a:lnTo>
                  <a:pt x="519" y="3060"/>
                </a:lnTo>
                <a:lnTo>
                  <a:pt x="522" y="3063"/>
                </a:lnTo>
                <a:lnTo>
                  <a:pt x="524" y="3066"/>
                </a:lnTo>
                <a:lnTo>
                  <a:pt x="524" y="3067"/>
                </a:lnTo>
                <a:lnTo>
                  <a:pt x="521" y="3069"/>
                </a:lnTo>
                <a:lnTo>
                  <a:pt x="517" y="3070"/>
                </a:lnTo>
                <a:lnTo>
                  <a:pt x="509" y="3072"/>
                </a:lnTo>
                <a:lnTo>
                  <a:pt x="501" y="3072"/>
                </a:lnTo>
                <a:lnTo>
                  <a:pt x="481" y="3070"/>
                </a:lnTo>
                <a:lnTo>
                  <a:pt x="459" y="3067"/>
                </a:lnTo>
                <a:lnTo>
                  <a:pt x="421" y="3062"/>
                </a:lnTo>
                <a:lnTo>
                  <a:pt x="413" y="3060"/>
                </a:lnTo>
                <a:lnTo>
                  <a:pt x="416" y="3066"/>
                </a:lnTo>
                <a:lnTo>
                  <a:pt x="420" y="3070"/>
                </a:lnTo>
                <a:lnTo>
                  <a:pt x="424" y="3073"/>
                </a:lnTo>
                <a:lnTo>
                  <a:pt x="430" y="3076"/>
                </a:lnTo>
                <a:lnTo>
                  <a:pt x="434" y="3079"/>
                </a:lnTo>
                <a:lnTo>
                  <a:pt x="442" y="3083"/>
                </a:lnTo>
                <a:lnTo>
                  <a:pt x="447" y="3087"/>
                </a:lnTo>
                <a:lnTo>
                  <a:pt x="453" y="3096"/>
                </a:lnTo>
                <a:lnTo>
                  <a:pt x="453" y="3099"/>
                </a:lnTo>
                <a:lnTo>
                  <a:pt x="450" y="3103"/>
                </a:lnTo>
                <a:lnTo>
                  <a:pt x="445" y="3111"/>
                </a:lnTo>
                <a:lnTo>
                  <a:pt x="437" y="3118"/>
                </a:lnTo>
                <a:lnTo>
                  <a:pt x="430" y="3126"/>
                </a:lnTo>
                <a:lnTo>
                  <a:pt x="424" y="3135"/>
                </a:lnTo>
                <a:lnTo>
                  <a:pt x="420" y="3144"/>
                </a:lnTo>
                <a:lnTo>
                  <a:pt x="419" y="3151"/>
                </a:lnTo>
                <a:lnTo>
                  <a:pt x="419" y="3154"/>
                </a:lnTo>
                <a:lnTo>
                  <a:pt x="421" y="3157"/>
                </a:lnTo>
                <a:lnTo>
                  <a:pt x="424" y="3159"/>
                </a:lnTo>
                <a:lnTo>
                  <a:pt x="429" y="3161"/>
                </a:lnTo>
                <a:lnTo>
                  <a:pt x="439" y="3165"/>
                </a:lnTo>
                <a:lnTo>
                  <a:pt x="450" y="3168"/>
                </a:lnTo>
                <a:lnTo>
                  <a:pt x="473" y="3172"/>
                </a:lnTo>
                <a:lnTo>
                  <a:pt x="488" y="3175"/>
                </a:lnTo>
                <a:lnTo>
                  <a:pt x="483" y="3187"/>
                </a:lnTo>
                <a:lnTo>
                  <a:pt x="479" y="3195"/>
                </a:lnTo>
                <a:lnTo>
                  <a:pt x="473" y="3204"/>
                </a:lnTo>
                <a:lnTo>
                  <a:pt x="469" y="3211"/>
                </a:lnTo>
                <a:lnTo>
                  <a:pt x="469" y="3216"/>
                </a:lnTo>
                <a:lnTo>
                  <a:pt x="470" y="3220"/>
                </a:lnTo>
                <a:lnTo>
                  <a:pt x="473" y="3224"/>
                </a:lnTo>
                <a:lnTo>
                  <a:pt x="478" y="3227"/>
                </a:lnTo>
                <a:lnTo>
                  <a:pt x="482" y="3231"/>
                </a:lnTo>
                <a:lnTo>
                  <a:pt x="483" y="3234"/>
                </a:lnTo>
                <a:lnTo>
                  <a:pt x="483" y="3239"/>
                </a:lnTo>
                <a:lnTo>
                  <a:pt x="481" y="3242"/>
                </a:lnTo>
                <a:lnTo>
                  <a:pt x="460" y="3255"/>
                </a:lnTo>
                <a:lnTo>
                  <a:pt x="436" y="3266"/>
                </a:lnTo>
                <a:lnTo>
                  <a:pt x="432" y="3270"/>
                </a:lnTo>
                <a:lnTo>
                  <a:pt x="427" y="3273"/>
                </a:lnTo>
                <a:lnTo>
                  <a:pt x="423" y="3278"/>
                </a:lnTo>
                <a:lnTo>
                  <a:pt x="420" y="3283"/>
                </a:lnTo>
                <a:lnTo>
                  <a:pt x="419" y="3288"/>
                </a:lnTo>
                <a:lnTo>
                  <a:pt x="419" y="3293"/>
                </a:lnTo>
                <a:lnTo>
                  <a:pt x="419" y="3299"/>
                </a:lnTo>
                <a:lnTo>
                  <a:pt x="421" y="3306"/>
                </a:lnTo>
                <a:lnTo>
                  <a:pt x="445" y="3316"/>
                </a:lnTo>
                <a:lnTo>
                  <a:pt x="470" y="3329"/>
                </a:lnTo>
                <a:lnTo>
                  <a:pt x="482" y="3335"/>
                </a:lnTo>
                <a:lnTo>
                  <a:pt x="492" y="3341"/>
                </a:lnTo>
                <a:lnTo>
                  <a:pt x="496" y="3344"/>
                </a:lnTo>
                <a:lnTo>
                  <a:pt x="496" y="3347"/>
                </a:lnTo>
                <a:lnTo>
                  <a:pt x="482" y="3345"/>
                </a:lnTo>
                <a:lnTo>
                  <a:pt x="457" y="3339"/>
                </a:lnTo>
                <a:lnTo>
                  <a:pt x="445" y="3335"/>
                </a:lnTo>
                <a:lnTo>
                  <a:pt x="433" y="3331"/>
                </a:lnTo>
                <a:lnTo>
                  <a:pt x="424" y="3327"/>
                </a:lnTo>
                <a:lnTo>
                  <a:pt x="419" y="3322"/>
                </a:lnTo>
                <a:lnTo>
                  <a:pt x="417" y="3319"/>
                </a:lnTo>
                <a:lnTo>
                  <a:pt x="413" y="3316"/>
                </a:lnTo>
                <a:lnTo>
                  <a:pt x="407" y="3314"/>
                </a:lnTo>
                <a:lnTo>
                  <a:pt x="401" y="3312"/>
                </a:lnTo>
                <a:lnTo>
                  <a:pt x="396" y="3311"/>
                </a:lnTo>
                <a:lnTo>
                  <a:pt x="388" y="3311"/>
                </a:lnTo>
                <a:lnTo>
                  <a:pt x="384" y="3311"/>
                </a:lnTo>
                <a:lnTo>
                  <a:pt x="380" y="3314"/>
                </a:lnTo>
                <a:lnTo>
                  <a:pt x="378" y="3318"/>
                </a:lnTo>
                <a:lnTo>
                  <a:pt x="378" y="3322"/>
                </a:lnTo>
                <a:lnTo>
                  <a:pt x="380" y="3328"/>
                </a:lnTo>
                <a:lnTo>
                  <a:pt x="381" y="3335"/>
                </a:lnTo>
                <a:lnTo>
                  <a:pt x="384" y="3347"/>
                </a:lnTo>
                <a:lnTo>
                  <a:pt x="385" y="3352"/>
                </a:lnTo>
                <a:lnTo>
                  <a:pt x="388" y="3358"/>
                </a:lnTo>
                <a:lnTo>
                  <a:pt x="400" y="3370"/>
                </a:lnTo>
                <a:lnTo>
                  <a:pt x="403" y="3374"/>
                </a:lnTo>
                <a:lnTo>
                  <a:pt x="404" y="3378"/>
                </a:lnTo>
                <a:lnTo>
                  <a:pt x="404" y="3383"/>
                </a:lnTo>
                <a:lnTo>
                  <a:pt x="404" y="3388"/>
                </a:lnTo>
                <a:lnTo>
                  <a:pt x="403" y="3393"/>
                </a:lnTo>
                <a:lnTo>
                  <a:pt x="400" y="3399"/>
                </a:lnTo>
                <a:lnTo>
                  <a:pt x="394" y="3403"/>
                </a:lnTo>
                <a:lnTo>
                  <a:pt x="388" y="3409"/>
                </a:lnTo>
                <a:lnTo>
                  <a:pt x="381" y="3411"/>
                </a:lnTo>
                <a:lnTo>
                  <a:pt x="374" y="3413"/>
                </a:lnTo>
                <a:lnTo>
                  <a:pt x="365" y="3413"/>
                </a:lnTo>
                <a:lnTo>
                  <a:pt x="357" y="3411"/>
                </a:lnTo>
                <a:lnTo>
                  <a:pt x="349" y="3409"/>
                </a:lnTo>
                <a:lnTo>
                  <a:pt x="342" y="3406"/>
                </a:lnTo>
                <a:lnTo>
                  <a:pt x="337" y="3403"/>
                </a:lnTo>
                <a:lnTo>
                  <a:pt x="332" y="3400"/>
                </a:lnTo>
                <a:lnTo>
                  <a:pt x="331" y="3400"/>
                </a:lnTo>
                <a:lnTo>
                  <a:pt x="328" y="3409"/>
                </a:lnTo>
                <a:lnTo>
                  <a:pt x="322" y="3422"/>
                </a:lnTo>
                <a:lnTo>
                  <a:pt x="316" y="3437"/>
                </a:lnTo>
                <a:lnTo>
                  <a:pt x="313" y="3442"/>
                </a:lnTo>
                <a:lnTo>
                  <a:pt x="308" y="3445"/>
                </a:lnTo>
                <a:lnTo>
                  <a:pt x="303" y="3447"/>
                </a:lnTo>
                <a:lnTo>
                  <a:pt x="298" y="3449"/>
                </a:lnTo>
                <a:lnTo>
                  <a:pt x="293" y="3450"/>
                </a:lnTo>
                <a:lnTo>
                  <a:pt x="292" y="3453"/>
                </a:lnTo>
                <a:lnTo>
                  <a:pt x="295" y="3456"/>
                </a:lnTo>
                <a:lnTo>
                  <a:pt x="301" y="3462"/>
                </a:lnTo>
                <a:lnTo>
                  <a:pt x="315" y="3466"/>
                </a:lnTo>
                <a:lnTo>
                  <a:pt x="328" y="3471"/>
                </a:lnTo>
                <a:lnTo>
                  <a:pt x="338" y="3476"/>
                </a:lnTo>
                <a:lnTo>
                  <a:pt x="345" y="3481"/>
                </a:lnTo>
                <a:lnTo>
                  <a:pt x="351" y="3486"/>
                </a:lnTo>
                <a:lnTo>
                  <a:pt x="354" y="3491"/>
                </a:lnTo>
                <a:lnTo>
                  <a:pt x="355" y="3496"/>
                </a:lnTo>
                <a:lnTo>
                  <a:pt x="354" y="3501"/>
                </a:lnTo>
                <a:lnTo>
                  <a:pt x="351" y="3505"/>
                </a:lnTo>
                <a:lnTo>
                  <a:pt x="345" y="3508"/>
                </a:lnTo>
                <a:lnTo>
                  <a:pt x="338" y="3511"/>
                </a:lnTo>
                <a:lnTo>
                  <a:pt x="329" y="3512"/>
                </a:lnTo>
                <a:lnTo>
                  <a:pt x="319" y="3512"/>
                </a:lnTo>
                <a:lnTo>
                  <a:pt x="308" y="3511"/>
                </a:lnTo>
                <a:lnTo>
                  <a:pt x="295" y="3509"/>
                </a:lnTo>
                <a:lnTo>
                  <a:pt x="280" y="3507"/>
                </a:lnTo>
                <a:lnTo>
                  <a:pt x="280" y="3512"/>
                </a:lnTo>
                <a:lnTo>
                  <a:pt x="282" y="3518"/>
                </a:lnTo>
                <a:lnTo>
                  <a:pt x="285" y="3524"/>
                </a:lnTo>
                <a:lnTo>
                  <a:pt x="288" y="3528"/>
                </a:lnTo>
                <a:lnTo>
                  <a:pt x="293" y="3537"/>
                </a:lnTo>
                <a:lnTo>
                  <a:pt x="301" y="3543"/>
                </a:lnTo>
                <a:lnTo>
                  <a:pt x="306" y="3548"/>
                </a:lnTo>
                <a:lnTo>
                  <a:pt x="311" y="3554"/>
                </a:lnTo>
                <a:lnTo>
                  <a:pt x="311" y="3557"/>
                </a:lnTo>
                <a:lnTo>
                  <a:pt x="312" y="3560"/>
                </a:lnTo>
                <a:lnTo>
                  <a:pt x="311" y="3564"/>
                </a:lnTo>
                <a:lnTo>
                  <a:pt x="309" y="3567"/>
                </a:lnTo>
                <a:lnTo>
                  <a:pt x="302" y="3574"/>
                </a:lnTo>
                <a:lnTo>
                  <a:pt x="295" y="3581"/>
                </a:lnTo>
                <a:lnTo>
                  <a:pt x="292" y="3584"/>
                </a:lnTo>
                <a:lnTo>
                  <a:pt x="289" y="3587"/>
                </a:lnTo>
                <a:lnTo>
                  <a:pt x="286" y="3589"/>
                </a:lnTo>
                <a:lnTo>
                  <a:pt x="283" y="3587"/>
                </a:lnTo>
                <a:lnTo>
                  <a:pt x="272" y="3577"/>
                </a:lnTo>
                <a:lnTo>
                  <a:pt x="259" y="3567"/>
                </a:lnTo>
                <a:lnTo>
                  <a:pt x="249" y="3558"/>
                </a:lnTo>
                <a:lnTo>
                  <a:pt x="239" y="3554"/>
                </a:lnTo>
                <a:lnTo>
                  <a:pt x="230" y="3561"/>
                </a:lnTo>
                <a:lnTo>
                  <a:pt x="220" y="3567"/>
                </a:lnTo>
                <a:lnTo>
                  <a:pt x="220" y="3577"/>
                </a:lnTo>
                <a:lnTo>
                  <a:pt x="224" y="3587"/>
                </a:lnTo>
                <a:lnTo>
                  <a:pt x="230" y="3594"/>
                </a:lnTo>
                <a:lnTo>
                  <a:pt x="237" y="3602"/>
                </a:lnTo>
                <a:lnTo>
                  <a:pt x="252" y="3615"/>
                </a:lnTo>
                <a:lnTo>
                  <a:pt x="262" y="3625"/>
                </a:lnTo>
                <a:lnTo>
                  <a:pt x="266" y="3632"/>
                </a:lnTo>
                <a:lnTo>
                  <a:pt x="267" y="3638"/>
                </a:lnTo>
                <a:lnTo>
                  <a:pt x="266" y="3643"/>
                </a:lnTo>
                <a:lnTo>
                  <a:pt x="263" y="3646"/>
                </a:lnTo>
                <a:lnTo>
                  <a:pt x="257" y="3649"/>
                </a:lnTo>
                <a:lnTo>
                  <a:pt x="250" y="3651"/>
                </a:lnTo>
                <a:lnTo>
                  <a:pt x="241" y="3652"/>
                </a:lnTo>
                <a:lnTo>
                  <a:pt x="231" y="3651"/>
                </a:lnTo>
                <a:lnTo>
                  <a:pt x="229" y="3652"/>
                </a:lnTo>
                <a:lnTo>
                  <a:pt x="227" y="3658"/>
                </a:lnTo>
                <a:lnTo>
                  <a:pt x="226" y="3663"/>
                </a:lnTo>
                <a:lnTo>
                  <a:pt x="224" y="3671"/>
                </a:lnTo>
                <a:lnTo>
                  <a:pt x="223" y="3678"/>
                </a:lnTo>
                <a:lnTo>
                  <a:pt x="221" y="3685"/>
                </a:lnTo>
                <a:lnTo>
                  <a:pt x="220" y="3687"/>
                </a:lnTo>
                <a:lnTo>
                  <a:pt x="220" y="3688"/>
                </a:lnTo>
                <a:lnTo>
                  <a:pt x="218" y="3689"/>
                </a:lnTo>
                <a:lnTo>
                  <a:pt x="216" y="3689"/>
                </a:lnTo>
                <a:lnTo>
                  <a:pt x="211" y="3687"/>
                </a:lnTo>
                <a:lnTo>
                  <a:pt x="205" y="3679"/>
                </a:lnTo>
                <a:lnTo>
                  <a:pt x="200" y="3671"/>
                </a:lnTo>
                <a:lnTo>
                  <a:pt x="194" y="3661"/>
                </a:lnTo>
                <a:lnTo>
                  <a:pt x="182" y="3642"/>
                </a:lnTo>
                <a:lnTo>
                  <a:pt x="174" y="3632"/>
                </a:lnTo>
                <a:lnTo>
                  <a:pt x="165" y="3632"/>
                </a:lnTo>
                <a:lnTo>
                  <a:pt x="161" y="3632"/>
                </a:lnTo>
                <a:lnTo>
                  <a:pt x="157" y="3633"/>
                </a:lnTo>
                <a:lnTo>
                  <a:pt x="154" y="3636"/>
                </a:lnTo>
                <a:lnTo>
                  <a:pt x="152" y="3638"/>
                </a:lnTo>
                <a:lnTo>
                  <a:pt x="152" y="3640"/>
                </a:lnTo>
                <a:lnTo>
                  <a:pt x="154" y="3645"/>
                </a:lnTo>
                <a:lnTo>
                  <a:pt x="155" y="3648"/>
                </a:lnTo>
                <a:lnTo>
                  <a:pt x="165" y="3663"/>
                </a:lnTo>
                <a:lnTo>
                  <a:pt x="177" y="3678"/>
                </a:lnTo>
                <a:lnTo>
                  <a:pt x="175" y="3681"/>
                </a:lnTo>
                <a:lnTo>
                  <a:pt x="175" y="3687"/>
                </a:lnTo>
                <a:lnTo>
                  <a:pt x="177" y="3694"/>
                </a:lnTo>
                <a:lnTo>
                  <a:pt x="181" y="3704"/>
                </a:lnTo>
                <a:lnTo>
                  <a:pt x="188" y="3714"/>
                </a:lnTo>
                <a:lnTo>
                  <a:pt x="198" y="3724"/>
                </a:lnTo>
                <a:lnTo>
                  <a:pt x="216" y="3737"/>
                </a:lnTo>
                <a:lnTo>
                  <a:pt x="237" y="3750"/>
                </a:lnTo>
                <a:lnTo>
                  <a:pt x="231" y="3754"/>
                </a:lnTo>
                <a:lnTo>
                  <a:pt x="226" y="3757"/>
                </a:lnTo>
                <a:lnTo>
                  <a:pt x="220" y="3759"/>
                </a:lnTo>
                <a:lnTo>
                  <a:pt x="216" y="3760"/>
                </a:lnTo>
                <a:lnTo>
                  <a:pt x="205" y="3760"/>
                </a:lnTo>
                <a:lnTo>
                  <a:pt x="195" y="3757"/>
                </a:lnTo>
                <a:lnTo>
                  <a:pt x="187" y="3751"/>
                </a:lnTo>
                <a:lnTo>
                  <a:pt x="178" y="3746"/>
                </a:lnTo>
                <a:lnTo>
                  <a:pt x="171" y="3737"/>
                </a:lnTo>
                <a:lnTo>
                  <a:pt x="162" y="3728"/>
                </a:lnTo>
                <a:lnTo>
                  <a:pt x="148" y="3708"/>
                </a:lnTo>
                <a:lnTo>
                  <a:pt x="133" y="3691"/>
                </a:lnTo>
                <a:lnTo>
                  <a:pt x="126" y="3684"/>
                </a:lnTo>
                <a:lnTo>
                  <a:pt x="119" y="3678"/>
                </a:lnTo>
                <a:lnTo>
                  <a:pt x="112" y="3675"/>
                </a:lnTo>
                <a:lnTo>
                  <a:pt x="103" y="3674"/>
                </a:lnTo>
                <a:lnTo>
                  <a:pt x="102" y="3688"/>
                </a:lnTo>
                <a:lnTo>
                  <a:pt x="102" y="3701"/>
                </a:lnTo>
                <a:lnTo>
                  <a:pt x="105" y="3712"/>
                </a:lnTo>
                <a:lnTo>
                  <a:pt x="109" y="3723"/>
                </a:lnTo>
                <a:lnTo>
                  <a:pt x="121" y="3743"/>
                </a:lnTo>
                <a:lnTo>
                  <a:pt x="135" y="3763"/>
                </a:lnTo>
                <a:lnTo>
                  <a:pt x="136" y="3766"/>
                </a:lnTo>
                <a:lnTo>
                  <a:pt x="139" y="3769"/>
                </a:lnTo>
                <a:lnTo>
                  <a:pt x="142" y="3771"/>
                </a:lnTo>
                <a:lnTo>
                  <a:pt x="145" y="3773"/>
                </a:lnTo>
                <a:lnTo>
                  <a:pt x="154" y="3777"/>
                </a:lnTo>
                <a:lnTo>
                  <a:pt x="162" y="3780"/>
                </a:lnTo>
                <a:lnTo>
                  <a:pt x="180" y="3783"/>
                </a:lnTo>
                <a:lnTo>
                  <a:pt x="190" y="3782"/>
                </a:lnTo>
                <a:lnTo>
                  <a:pt x="187" y="3792"/>
                </a:lnTo>
                <a:lnTo>
                  <a:pt x="184" y="3799"/>
                </a:lnTo>
                <a:lnTo>
                  <a:pt x="181" y="3802"/>
                </a:lnTo>
                <a:lnTo>
                  <a:pt x="175" y="3805"/>
                </a:lnTo>
                <a:lnTo>
                  <a:pt x="171" y="3805"/>
                </a:lnTo>
                <a:lnTo>
                  <a:pt x="165" y="3803"/>
                </a:lnTo>
                <a:lnTo>
                  <a:pt x="159" y="3800"/>
                </a:lnTo>
                <a:lnTo>
                  <a:pt x="152" y="3796"/>
                </a:lnTo>
                <a:lnTo>
                  <a:pt x="128" y="3777"/>
                </a:lnTo>
                <a:lnTo>
                  <a:pt x="112" y="3767"/>
                </a:lnTo>
                <a:lnTo>
                  <a:pt x="102" y="3783"/>
                </a:lnTo>
                <a:lnTo>
                  <a:pt x="93" y="3792"/>
                </a:lnTo>
                <a:lnTo>
                  <a:pt x="92" y="3796"/>
                </a:lnTo>
                <a:lnTo>
                  <a:pt x="90" y="3803"/>
                </a:lnTo>
                <a:lnTo>
                  <a:pt x="93" y="3810"/>
                </a:lnTo>
                <a:lnTo>
                  <a:pt x="97" y="3822"/>
                </a:lnTo>
                <a:lnTo>
                  <a:pt x="99" y="3825"/>
                </a:lnTo>
                <a:lnTo>
                  <a:pt x="102" y="3829"/>
                </a:lnTo>
                <a:lnTo>
                  <a:pt x="106" y="3833"/>
                </a:lnTo>
                <a:lnTo>
                  <a:pt x="112" y="3838"/>
                </a:lnTo>
                <a:lnTo>
                  <a:pt x="126" y="3848"/>
                </a:lnTo>
                <a:lnTo>
                  <a:pt x="144" y="3858"/>
                </a:lnTo>
                <a:lnTo>
                  <a:pt x="159" y="3868"/>
                </a:lnTo>
                <a:lnTo>
                  <a:pt x="172" y="3877"/>
                </a:lnTo>
                <a:lnTo>
                  <a:pt x="181" y="3884"/>
                </a:lnTo>
                <a:lnTo>
                  <a:pt x="184" y="3887"/>
                </a:lnTo>
                <a:lnTo>
                  <a:pt x="171" y="3891"/>
                </a:lnTo>
                <a:lnTo>
                  <a:pt x="152" y="3901"/>
                </a:lnTo>
                <a:lnTo>
                  <a:pt x="142" y="3905"/>
                </a:lnTo>
                <a:lnTo>
                  <a:pt x="132" y="3910"/>
                </a:lnTo>
                <a:lnTo>
                  <a:pt x="122" y="3913"/>
                </a:lnTo>
                <a:lnTo>
                  <a:pt x="112" y="3913"/>
                </a:lnTo>
                <a:lnTo>
                  <a:pt x="105" y="3910"/>
                </a:lnTo>
                <a:lnTo>
                  <a:pt x="99" y="3904"/>
                </a:lnTo>
                <a:lnTo>
                  <a:pt x="93" y="3898"/>
                </a:lnTo>
                <a:lnTo>
                  <a:pt x="87" y="3890"/>
                </a:lnTo>
                <a:lnTo>
                  <a:pt x="82" y="3882"/>
                </a:lnTo>
                <a:lnTo>
                  <a:pt x="77" y="3877"/>
                </a:lnTo>
                <a:lnTo>
                  <a:pt x="73" y="3871"/>
                </a:lnTo>
                <a:lnTo>
                  <a:pt x="69" y="3869"/>
                </a:lnTo>
                <a:lnTo>
                  <a:pt x="66" y="3874"/>
                </a:lnTo>
                <a:lnTo>
                  <a:pt x="63" y="3875"/>
                </a:lnTo>
                <a:lnTo>
                  <a:pt x="60" y="3877"/>
                </a:lnTo>
                <a:lnTo>
                  <a:pt x="57" y="3878"/>
                </a:lnTo>
                <a:lnTo>
                  <a:pt x="56" y="3878"/>
                </a:lnTo>
                <a:lnTo>
                  <a:pt x="54" y="3881"/>
                </a:lnTo>
                <a:lnTo>
                  <a:pt x="53" y="3884"/>
                </a:lnTo>
                <a:lnTo>
                  <a:pt x="54" y="3890"/>
                </a:lnTo>
                <a:lnTo>
                  <a:pt x="53" y="3891"/>
                </a:lnTo>
                <a:lnTo>
                  <a:pt x="53" y="3892"/>
                </a:lnTo>
                <a:lnTo>
                  <a:pt x="54" y="3895"/>
                </a:lnTo>
                <a:lnTo>
                  <a:pt x="57" y="3897"/>
                </a:lnTo>
                <a:lnTo>
                  <a:pt x="64" y="3903"/>
                </a:lnTo>
                <a:lnTo>
                  <a:pt x="73" y="3908"/>
                </a:lnTo>
                <a:lnTo>
                  <a:pt x="82" y="3913"/>
                </a:lnTo>
                <a:lnTo>
                  <a:pt x="89" y="3918"/>
                </a:lnTo>
                <a:lnTo>
                  <a:pt x="92" y="3920"/>
                </a:lnTo>
                <a:lnTo>
                  <a:pt x="93" y="3923"/>
                </a:lnTo>
                <a:lnTo>
                  <a:pt x="95" y="3924"/>
                </a:lnTo>
                <a:lnTo>
                  <a:pt x="93" y="3924"/>
                </a:lnTo>
                <a:lnTo>
                  <a:pt x="95" y="3940"/>
                </a:lnTo>
                <a:lnTo>
                  <a:pt x="97" y="3954"/>
                </a:lnTo>
                <a:lnTo>
                  <a:pt x="93" y="3960"/>
                </a:lnTo>
                <a:lnTo>
                  <a:pt x="87" y="3964"/>
                </a:lnTo>
                <a:lnTo>
                  <a:pt x="82" y="3967"/>
                </a:lnTo>
                <a:lnTo>
                  <a:pt x="74" y="3970"/>
                </a:lnTo>
                <a:lnTo>
                  <a:pt x="61" y="3975"/>
                </a:lnTo>
                <a:lnTo>
                  <a:pt x="50" y="3976"/>
                </a:lnTo>
                <a:lnTo>
                  <a:pt x="34" y="3976"/>
                </a:lnTo>
                <a:lnTo>
                  <a:pt x="38" y="3976"/>
                </a:lnTo>
                <a:lnTo>
                  <a:pt x="41" y="3986"/>
                </a:lnTo>
                <a:lnTo>
                  <a:pt x="47" y="4000"/>
                </a:lnTo>
                <a:lnTo>
                  <a:pt x="51" y="4006"/>
                </a:lnTo>
                <a:lnTo>
                  <a:pt x="56" y="4011"/>
                </a:lnTo>
                <a:lnTo>
                  <a:pt x="59" y="4012"/>
                </a:lnTo>
                <a:lnTo>
                  <a:pt x="61" y="4012"/>
                </a:lnTo>
                <a:lnTo>
                  <a:pt x="64" y="4012"/>
                </a:lnTo>
                <a:lnTo>
                  <a:pt x="67" y="4011"/>
                </a:lnTo>
                <a:lnTo>
                  <a:pt x="76" y="4006"/>
                </a:lnTo>
                <a:lnTo>
                  <a:pt x="85" y="4003"/>
                </a:lnTo>
                <a:lnTo>
                  <a:pt x="93" y="4002"/>
                </a:lnTo>
                <a:lnTo>
                  <a:pt x="102" y="4002"/>
                </a:lnTo>
                <a:lnTo>
                  <a:pt x="109" y="4003"/>
                </a:lnTo>
                <a:lnTo>
                  <a:pt x="115" y="4003"/>
                </a:lnTo>
                <a:lnTo>
                  <a:pt x="118" y="4006"/>
                </a:lnTo>
                <a:lnTo>
                  <a:pt x="119" y="4008"/>
                </a:lnTo>
                <a:lnTo>
                  <a:pt x="119" y="4018"/>
                </a:lnTo>
                <a:lnTo>
                  <a:pt x="119" y="4025"/>
                </a:lnTo>
                <a:lnTo>
                  <a:pt x="118" y="4029"/>
                </a:lnTo>
                <a:lnTo>
                  <a:pt x="113" y="4032"/>
                </a:lnTo>
                <a:lnTo>
                  <a:pt x="109" y="4034"/>
                </a:lnTo>
                <a:lnTo>
                  <a:pt x="102" y="4035"/>
                </a:lnTo>
                <a:lnTo>
                  <a:pt x="80" y="4036"/>
                </a:lnTo>
                <a:lnTo>
                  <a:pt x="59" y="4035"/>
                </a:lnTo>
                <a:lnTo>
                  <a:pt x="41" y="4035"/>
                </a:lnTo>
                <a:lnTo>
                  <a:pt x="34" y="4035"/>
                </a:lnTo>
                <a:lnTo>
                  <a:pt x="17" y="4047"/>
                </a:lnTo>
                <a:lnTo>
                  <a:pt x="5" y="4057"/>
                </a:lnTo>
                <a:lnTo>
                  <a:pt x="2" y="4059"/>
                </a:lnTo>
                <a:lnTo>
                  <a:pt x="1" y="4064"/>
                </a:lnTo>
                <a:lnTo>
                  <a:pt x="0" y="4067"/>
                </a:lnTo>
                <a:lnTo>
                  <a:pt x="0" y="4070"/>
                </a:lnTo>
                <a:lnTo>
                  <a:pt x="5" y="4078"/>
                </a:lnTo>
                <a:lnTo>
                  <a:pt x="15" y="4088"/>
                </a:lnTo>
                <a:lnTo>
                  <a:pt x="13" y="4098"/>
                </a:lnTo>
                <a:lnTo>
                  <a:pt x="11" y="4107"/>
                </a:lnTo>
                <a:lnTo>
                  <a:pt x="13" y="4114"/>
                </a:lnTo>
                <a:lnTo>
                  <a:pt x="15" y="4120"/>
                </a:lnTo>
                <a:lnTo>
                  <a:pt x="20" y="4126"/>
                </a:lnTo>
                <a:lnTo>
                  <a:pt x="25" y="4129"/>
                </a:lnTo>
                <a:lnTo>
                  <a:pt x="33" y="4131"/>
                </a:lnTo>
                <a:lnTo>
                  <a:pt x="40" y="4133"/>
                </a:lnTo>
                <a:lnTo>
                  <a:pt x="49" y="4133"/>
                </a:lnTo>
                <a:lnTo>
                  <a:pt x="59" y="4131"/>
                </a:lnTo>
                <a:lnTo>
                  <a:pt x="67" y="4129"/>
                </a:lnTo>
                <a:lnTo>
                  <a:pt x="77" y="4126"/>
                </a:lnTo>
                <a:lnTo>
                  <a:pt x="87" y="4121"/>
                </a:lnTo>
                <a:lnTo>
                  <a:pt x="97" y="4117"/>
                </a:lnTo>
                <a:lnTo>
                  <a:pt x="106" y="4110"/>
                </a:lnTo>
                <a:lnTo>
                  <a:pt x="115" y="4103"/>
                </a:lnTo>
                <a:lnTo>
                  <a:pt x="138" y="4083"/>
                </a:lnTo>
                <a:lnTo>
                  <a:pt x="155" y="4062"/>
                </a:lnTo>
                <a:lnTo>
                  <a:pt x="165" y="4054"/>
                </a:lnTo>
                <a:lnTo>
                  <a:pt x="175" y="4047"/>
                </a:lnTo>
                <a:lnTo>
                  <a:pt x="187" y="4041"/>
                </a:lnTo>
                <a:lnTo>
                  <a:pt x="200" y="4038"/>
                </a:lnTo>
                <a:lnTo>
                  <a:pt x="214" y="4051"/>
                </a:lnTo>
                <a:lnTo>
                  <a:pt x="224" y="4062"/>
                </a:lnTo>
                <a:lnTo>
                  <a:pt x="233" y="4075"/>
                </a:lnTo>
                <a:lnTo>
                  <a:pt x="240" y="4088"/>
                </a:lnTo>
                <a:lnTo>
                  <a:pt x="250" y="4117"/>
                </a:lnTo>
                <a:lnTo>
                  <a:pt x="263" y="4157"/>
                </a:lnTo>
                <a:lnTo>
                  <a:pt x="267" y="4166"/>
                </a:lnTo>
                <a:lnTo>
                  <a:pt x="272" y="4173"/>
                </a:lnTo>
                <a:lnTo>
                  <a:pt x="277" y="4179"/>
                </a:lnTo>
                <a:lnTo>
                  <a:pt x="285" y="4182"/>
                </a:lnTo>
                <a:lnTo>
                  <a:pt x="290" y="4183"/>
                </a:lnTo>
                <a:lnTo>
                  <a:pt x="299" y="4183"/>
                </a:lnTo>
                <a:lnTo>
                  <a:pt x="306" y="4182"/>
                </a:lnTo>
                <a:lnTo>
                  <a:pt x="315" y="4179"/>
                </a:lnTo>
                <a:lnTo>
                  <a:pt x="332" y="4172"/>
                </a:lnTo>
                <a:lnTo>
                  <a:pt x="351" y="4159"/>
                </a:lnTo>
                <a:lnTo>
                  <a:pt x="371" y="4146"/>
                </a:lnTo>
                <a:lnTo>
                  <a:pt x="393" y="4130"/>
                </a:lnTo>
                <a:lnTo>
                  <a:pt x="414" y="4116"/>
                </a:lnTo>
                <a:lnTo>
                  <a:pt x="436" y="4101"/>
                </a:lnTo>
                <a:lnTo>
                  <a:pt x="447" y="4095"/>
                </a:lnTo>
                <a:lnTo>
                  <a:pt x="457" y="4090"/>
                </a:lnTo>
                <a:lnTo>
                  <a:pt x="469" y="4085"/>
                </a:lnTo>
                <a:lnTo>
                  <a:pt x="479" y="4083"/>
                </a:lnTo>
                <a:lnTo>
                  <a:pt x="491" y="4080"/>
                </a:lnTo>
                <a:lnTo>
                  <a:pt x="501" y="4078"/>
                </a:lnTo>
                <a:lnTo>
                  <a:pt x="511" y="4078"/>
                </a:lnTo>
                <a:lnTo>
                  <a:pt x="521" y="4080"/>
                </a:lnTo>
                <a:lnTo>
                  <a:pt x="531" y="4084"/>
                </a:lnTo>
                <a:lnTo>
                  <a:pt x="540" y="4090"/>
                </a:lnTo>
                <a:lnTo>
                  <a:pt x="550" y="4097"/>
                </a:lnTo>
                <a:lnTo>
                  <a:pt x="558" y="4106"/>
                </a:lnTo>
                <a:lnTo>
                  <a:pt x="568" y="4120"/>
                </a:lnTo>
                <a:lnTo>
                  <a:pt x="576" y="4134"/>
                </a:lnTo>
                <a:lnTo>
                  <a:pt x="580" y="4147"/>
                </a:lnTo>
                <a:lnTo>
                  <a:pt x="581" y="4162"/>
                </a:lnTo>
                <a:lnTo>
                  <a:pt x="583" y="4191"/>
                </a:lnTo>
                <a:lnTo>
                  <a:pt x="583" y="4222"/>
                </a:lnTo>
                <a:lnTo>
                  <a:pt x="581" y="4231"/>
                </a:lnTo>
                <a:lnTo>
                  <a:pt x="580" y="4241"/>
                </a:lnTo>
                <a:lnTo>
                  <a:pt x="581" y="4250"/>
                </a:lnTo>
                <a:lnTo>
                  <a:pt x="583" y="4257"/>
                </a:lnTo>
                <a:lnTo>
                  <a:pt x="587" y="4264"/>
                </a:lnTo>
                <a:lnTo>
                  <a:pt x="593" y="4268"/>
                </a:lnTo>
                <a:lnTo>
                  <a:pt x="601" y="4273"/>
                </a:lnTo>
                <a:lnTo>
                  <a:pt x="610" y="4274"/>
                </a:lnTo>
                <a:lnTo>
                  <a:pt x="617" y="4273"/>
                </a:lnTo>
                <a:lnTo>
                  <a:pt x="625" y="4270"/>
                </a:lnTo>
                <a:lnTo>
                  <a:pt x="632" y="4264"/>
                </a:lnTo>
                <a:lnTo>
                  <a:pt x="637" y="4258"/>
                </a:lnTo>
                <a:lnTo>
                  <a:pt x="642" y="4252"/>
                </a:lnTo>
                <a:lnTo>
                  <a:pt x="645" y="4247"/>
                </a:lnTo>
                <a:lnTo>
                  <a:pt x="646" y="4242"/>
                </a:lnTo>
                <a:lnTo>
                  <a:pt x="645" y="4241"/>
                </a:lnTo>
                <a:lnTo>
                  <a:pt x="653" y="4228"/>
                </a:lnTo>
                <a:lnTo>
                  <a:pt x="659" y="4216"/>
                </a:lnTo>
                <a:lnTo>
                  <a:pt x="663" y="4205"/>
                </a:lnTo>
                <a:lnTo>
                  <a:pt x="666" y="4195"/>
                </a:lnTo>
                <a:lnTo>
                  <a:pt x="672" y="4179"/>
                </a:lnTo>
                <a:lnTo>
                  <a:pt x="675" y="4166"/>
                </a:lnTo>
                <a:lnTo>
                  <a:pt x="678" y="4160"/>
                </a:lnTo>
                <a:lnTo>
                  <a:pt x="682" y="4157"/>
                </a:lnTo>
                <a:lnTo>
                  <a:pt x="686" y="4156"/>
                </a:lnTo>
                <a:lnTo>
                  <a:pt x="692" y="4155"/>
                </a:lnTo>
                <a:lnTo>
                  <a:pt x="701" y="4155"/>
                </a:lnTo>
                <a:lnTo>
                  <a:pt x="712" y="4157"/>
                </a:lnTo>
                <a:lnTo>
                  <a:pt x="725" y="4160"/>
                </a:lnTo>
                <a:lnTo>
                  <a:pt x="741" y="4166"/>
                </a:lnTo>
                <a:lnTo>
                  <a:pt x="776" y="4146"/>
                </a:lnTo>
                <a:lnTo>
                  <a:pt x="819" y="4123"/>
                </a:lnTo>
                <a:lnTo>
                  <a:pt x="839" y="4114"/>
                </a:lnTo>
                <a:lnTo>
                  <a:pt x="856" y="4110"/>
                </a:lnTo>
                <a:lnTo>
                  <a:pt x="864" y="4108"/>
                </a:lnTo>
                <a:lnTo>
                  <a:pt x="869" y="4108"/>
                </a:lnTo>
                <a:lnTo>
                  <a:pt x="874" y="4108"/>
                </a:lnTo>
                <a:lnTo>
                  <a:pt x="875" y="4111"/>
                </a:lnTo>
                <a:lnTo>
                  <a:pt x="885" y="4117"/>
                </a:lnTo>
                <a:lnTo>
                  <a:pt x="895" y="4124"/>
                </a:lnTo>
                <a:lnTo>
                  <a:pt x="905" y="4133"/>
                </a:lnTo>
                <a:lnTo>
                  <a:pt x="915" y="4142"/>
                </a:lnTo>
                <a:lnTo>
                  <a:pt x="936" y="4162"/>
                </a:lnTo>
                <a:lnTo>
                  <a:pt x="957" y="4180"/>
                </a:lnTo>
                <a:lnTo>
                  <a:pt x="969" y="4189"/>
                </a:lnTo>
                <a:lnTo>
                  <a:pt x="980" y="4198"/>
                </a:lnTo>
                <a:lnTo>
                  <a:pt x="993" y="4205"/>
                </a:lnTo>
                <a:lnTo>
                  <a:pt x="1006" y="4209"/>
                </a:lnTo>
                <a:lnTo>
                  <a:pt x="1021" y="4212"/>
                </a:lnTo>
                <a:lnTo>
                  <a:pt x="1035" y="4214"/>
                </a:lnTo>
                <a:lnTo>
                  <a:pt x="1051" y="4212"/>
                </a:lnTo>
                <a:lnTo>
                  <a:pt x="1068" y="4206"/>
                </a:lnTo>
                <a:lnTo>
                  <a:pt x="1072" y="4196"/>
                </a:lnTo>
                <a:lnTo>
                  <a:pt x="1074" y="4185"/>
                </a:lnTo>
                <a:lnTo>
                  <a:pt x="1075" y="4175"/>
                </a:lnTo>
                <a:lnTo>
                  <a:pt x="1075" y="4166"/>
                </a:lnTo>
                <a:lnTo>
                  <a:pt x="1074" y="4156"/>
                </a:lnTo>
                <a:lnTo>
                  <a:pt x="1072" y="4147"/>
                </a:lnTo>
                <a:lnTo>
                  <a:pt x="1071" y="4140"/>
                </a:lnTo>
                <a:lnTo>
                  <a:pt x="1068" y="4131"/>
                </a:lnTo>
                <a:lnTo>
                  <a:pt x="1061" y="4116"/>
                </a:lnTo>
                <a:lnTo>
                  <a:pt x="1052" y="4103"/>
                </a:lnTo>
                <a:lnTo>
                  <a:pt x="1042" y="4088"/>
                </a:lnTo>
                <a:lnTo>
                  <a:pt x="1032" y="4077"/>
                </a:lnTo>
                <a:lnTo>
                  <a:pt x="1023" y="4064"/>
                </a:lnTo>
                <a:lnTo>
                  <a:pt x="1016" y="4052"/>
                </a:lnTo>
                <a:lnTo>
                  <a:pt x="1010" y="4041"/>
                </a:lnTo>
                <a:lnTo>
                  <a:pt x="1008" y="4028"/>
                </a:lnTo>
                <a:lnTo>
                  <a:pt x="1008" y="4022"/>
                </a:lnTo>
                <a:lnTo>
                  <a:pt x="1009" y="4015"/>
                </a:lnTo>
                <a:lnTo>
                  <a:pt x="1010" y="4009"/>
                </a:lnTo>
                <a:lnTo>
                  <a:pt x="1013" y="4002"/>
                </a:lnTo>
                <a:lnTo>
                  <a:pt x="1018" y="3995"/>
                </a:lnTo>
                <a:lnTo>
                  <a:pt x="1023" y="3987"/>
                </a:lnTo>
                <a:lnTo>
                  <a:pt x="1031" y="3980"/>
                </a:lnTo>
                <a:lnTo>
                  <a:pt x="1039" y="3972"/>
                </a:lnTo>
                <a:lnTo>
                  <a:pt x="1054" y="3969"/>
                </a:lnTo>
                <a:lnTo>
                  <a:pt x="1065" y="3967"/>
                </a:lnTo>
                <a:lnTo>
                  <a:pt x="1075" y="3967"/>
                </a:lnTo>
                <a:lnTo>
                  <a:pt x="1084" y="3970"/>
                </a:lnTo>
                <a:lnTo>
                  <a:pt x="1098" y="3980"/>
                </a:lnTo>
                <a:lnTo>
                  <a:pt x="1118" y="3996"/>
                </a:lnTo>
                <a:lnTo>
                  <a:pt x="1131" y="4012"/>
                </a:lnTo>
                <a:lnTo>
                  <a:pt x="1146" y="4032"/>
                </a:lnTo>
                <a:lnTo>
                  <a:pt x="1153" y="4041"/>
                </a:lnTo>
                <a:lnTo>
                  <a:pt x="1160" y="4047"/>
                </a:lnTo>
                <a:lnTo>
                  <a:pt x="1165" y="4048"/>
                </a:lnTo>
                <a:lnTo>
                  <a:pt x="1167" y="4049"/>
                </a:lnTo>
                <a:lnTo>
                  <a:pt x="1172" y="4049"/>
                </a:lnTo>
                <a:lnTo>
                  <a:pt x="1176" y="4047"/>
                </a:lnTo>
                <a:lnTo>
                  <a:pt x="1198" y="4035"/>
                </a:lnTo>
                <a:lnTo>
                  <a:pt x="1224" y="4025"/>
                </a:lnTo>
                <a:lnTo>
                  <a:pt x="1251" y="4015"/>
                </a:lnTo>
                <a:lnTo>
                  <a:pt x="1278" y="4005"/>
                </a:lnTo>
                <a:lnTo>
                  <a:pt x="1291" y="3999"/>
                </a:lnTo>
                <a:lnTo>
                  <a:pt x="1303" y="3993"/>
                </a:lnTo>
                <a:lnTo>
                  <a:pt x="1314" y="3987"/>
                </a:lnTo>
                <a:lnTo>
                  <a:pt x="1324" y="3980"/>
                </a:lnTo>
                <a:lnTo>
                  <a:pt x="1334" y="3973"/>
                </a:lnTo>
                <a:lnTo>
                  <a:pt x="1342" y="3964"/>
                </a:lnTo>
                <a:lnTo>
                  <a:pt x="1347" y="3956"/>
                </a:lnTo>
                <a:lnTo>
                  <a:pt x="1350" y="3946"/>
                </a:lnTo>
                <a:lnTo>
                  <a:pt x="1359" y="3913"/>
                </a:lnTo>
                <a:lnTo>
                  <a:pt x="1368" y="3885"/>
                </a:lnTo>
                <a:lnTo>
                  <a:pt x="1373" y="3872"/>
                </a:lnTo>
                <a:lnTo>
                  <a:pt x="1382" y="3858"/>
                </a:lnTo>
                <a:lnTo>
                  <a:pt x="1393" y="3842"/>
                </a:lnTo>
                <a:lnTo>
                  <a:pt x="1408" y="3823"/>
                </a:lnTo>
                <a:lnTo>
                  <a:pt x="1424" y="3818"/>
                </a:lnTo>
                <a:lnTo>
                  <a:pt x="1429" y="3815"/>
                </a:lnTo>
                <a:lnTo>
                  <a:pt x="1438" y="3819"/>
                </a:lnTo>
                <a:lnTo>
                  <a:pt x="1460" y="3838"/>
                </a:lnTo>
                <a:lnTo>
                  <a:pt x="1464" y="3842"/>
                </a:lnTo>
                <a:lnTo>
                  <a:pt x="1467" y="3846"/>
                </a:lnTo>
                <a:lnTo>
                  <a:pt x="1471" y="3854"/>
                </a:lnTo>
                <a:lnTo>
                  <a:pt x="1474" y="3861"/>
                </a:lnTo>
                <a:lnTo>
                  <a:pt x="1481" y="3877"/>
                </a:lnTo>
                <a:lnTo>
                  <a:pt x="1489" y="3892"/>
                </a:lnTo>
                <a:lnTo>
                  <a:pt x="1496" y="3890"/>
                </a:lnTo>
                <a:lnTo>
                  <a:pt x="1500" y="3887"/>
                </a:lnTo>
                <a:lnTo>
                  <a:pt x="1504" y="3881"/>
                </a:lnTo>
                <a:lnTo>
                  <a:pt x="1509" y="3877"/>
                </a:lnTo>
                <a:lnTo>
                  <a:pt x="1512" y="3871"/>
                </a:lnTo>
                <a:lnTo>
                  <a:pt x="1516" y="3867"/>
                </a:lnTo>
                <a:lnTo>
                  <a:pt x="1520" y="3865"/>
                </a:lnTo>
                <a:lnTo>
                  <a:pt x="1525" y="3864"/>
                </a:lnTo>
                <a:lnTo>
                  <a:pt x="1527" y="3868"/>
                </a:lnTo>
                <a:lnTo>
                  <a:pt x="1532" y="3879"/>
                </a:lnTo>
                <a:lnTo>
                  <a:pt x="1535" y="3885"/>
                </a:lnTo>
                <a:lnTo>
                  <a:pt x="1537" y="3888"/>
                </a:lnTo>
                <a:lnTo>
                  <a:pt x="1539" y="3888"/>
                </a:lnTo>
                <a:lnTo>
                  <a:pt x="1542" y="3888"/>
                </a:lnTo>
                <a:lnTo>
                  <a:pt x="1543" y="3887"/>
                </a:lnTo>
                <a:lnTo>
                  <a:pt x="1545" y="3884"/>
                </a:lnTo>
                <a:lnTo>
                  <a:pt x="1545" y="3877"/>
                </a:lnTo>
                <a:lnTo>
                  <a:pt x="1543" y="3871"/>
                </a:lnTo>
                <a:lnTo>
                  <a:pt x="1548" y="3864"/>
                </a:lnTo>
                <a:lnTo>
                  <a:pt x="1552" y="3858"/>
                </a:lnTo>
                <a:lnTo>
                  <a:pt x="1550" y="3854"/>
                </a:lnTo>
                <a:lnTo>
                  <a:pt x="1550" y="3849"/>
                </a:lnTo>
                <a:lnTo>
                  <a:pt x="1548" y="3843"/>
                </a:lnTo>
                <a:lnTo>
                  <a:pt x="1546" y="3838"/>
                </a:lnTo>
                <a:lnTo>
                  <a:pt x="1549" y="3836"/>
                </a:lnTo>
                <a:lnTo>
                  <a:pt x="1553" y="3835"/>
                </a:lnTo>
                <a:lnTo>
                  <a:pt x="1563" y="3841"/>
                </a:lnTo>
                <a:lnTo>
                  <a:pt x="1575" y="3845"/>
                </a:lnTo>
                <a:lnTo>
                  <a:pt x="1575" y="3843"/>
                </a:lnTo>
                <a:lnTo>
                  <a:pt x="1576" y="3843"/>
                </a:lnTo>
                <a:lnTo>
                  <a:pt x="1575" y="3843"/>
                </a:lnTo>
                <a:lnTo>
                  <a:pt x="1575" y="3845"/>
                </a:lnTo>
                <a:lnTo>
                  <a:pt x="1563" y="3841"/>
                </a:lnTo>
                <a:lnTo>
                  <a:pt x="1553" y="3835"/>
                </a:lnTo>
                <a:lnTo>
                  <a:pt x="1549" y="3836"/>
                </a:lnTo>
                <a:lnTo>
                  <a:pt x="1546" y="3838"/>
                </a:lnTo>
                <a:lnTo>
                  <a:pt x="1548" y="3843"/>
                </a:lnTo>
                <a:lnTo>
                  <a:pt x="1550" y="3849"/>
                </a:lnTo>
                <a:lnTo>
                  <a:pt x="1550" y="3854"/>
                </a:lnTo>
                <a:lnTo>
                  <a:pt x="1552" y="3858"/>
                </a:lnTo>
                <a:lnTo>
                  <a:pt x="1548" y="3864"/>
                </a:lnTo>
                <a:lnTo>
                  <a:pt x="1543" y="3871"/>
                </a:lnTo>
                <a:lnTo>
                  <a:pt x="1545" y="3877"/>
                </a:lnTo>
                <a:lnTo>
                  <a:pt x="1545" y="3884"/>
                </a:lnTo>
                <a:lnTo>
                  <a:pt x="1543" y="3887"/>
                </a:lnTo>
                <a:lnTo>
                  <a:pt x="1542" y="3888"/>
                </a:lnTo>
                <a:lnTo>
                  <a:pt x="1539" y="3888"/>
                </a:lnTo>
                <a:lnTo>
                  <a:pt x="1537" y="3888"/>
                </a:lnTo>
                <a:lnTo>
                  <a:pt x="1535" y="3885"/>
                </a:lnTo>
                <a:lnTo>
                  <a:pt x="1532" y="3879"/>
                </a:lnTo>
                <a:lnTo>
                  <a:pt x="1527" y="3868"/>
                </a:lnTo>
                <a:lnTo>
                  <a:pt x="1525" y="3864"/>
                </a:lnTo>
                <a:lnTo>
                  <a:pt x="1520" y="3865"/>
                </a:lnTo>
                <a:lnTo>
                  <a:pt x="1516" y="3867"/>
                </a:lnTo>
                <a:lnTo>
                  <a:pt x="1512" y="3871"/>
                </a:lnTo>
                <a:lnTo>
                  <a:pt x="1509" y="3877"/>
                </a:lnTo>
                <a:lnTo>
                  <a:pt x="1504" y="3881"/>
                </a:lnTo>
                <a:lnTo>
                  <a:pt x="1500" y="3887"/>
                </a:lnTo>
                <a:lnTo>
                  <a:pt x="1499" y="3890"/>
                </a:lnTo>
                <a:lnTo>
                  <a:pt x="1496" y="3891"/>
                </a:lnTo>
                <a:lnTo>
                  <a:pt x="1496" y="3895"/>
                </a:lnTo>
                <a:lnTo>
                  <a:pt x="1497" y="3900"/>
                </a:lnTo>
                <a:lnTo>
                  <a:pt x="1500" y="3905"/>
                </a:lnTo>
                <a:lnTo>
                  <a:pt x="1504" y="3910"/>
                </a:lnTo>
                <a:lnTo>
                  <a:pt x="1510" y="3914"/>
                </a:lnTo>
                <a:lnTo>
                  <a:pt x="1516" y="3918"/>
                </a:lnTo>
                <a:lnTo>
                  <a:pt x="1522" y="3920"/>
                </a:lnTo>
                <a:lnTo>
                  <a:pt x="1529" y="3921"/>
                </a:lnTo>
                <a:lnTo>
                  <a:pt x="1542" y="3921"/>
                </a:lnTo>
                <a:lnTo>
                  <a:pt x="1556" y="3920"/>
                </a:lnTo>
                <a:lnTo>
                  <a:pt x="1585" y="3913"/>
                </a:lnTo>
                <a:lnTo>
                  <a:pt x="1611" y="3907"/>
                </a:lnTo>
                <a:lnTo>
                  <a:pt x="1624" y="3913"/>
                </a:lnTo>
                <a:lnTo>
                  <a:pt x="1635" y="3920"/>
                </a:lnTo>
                <a:lnTo>
                  <a:pt x="1647" y="3926"/>
                </a:lnTo>
                <a:lnTo>
                  <a:pt x="1656" y="3933"/>
                </a:lnTo>
                <a:lnTo>
                  <a:pt x="1663" y="3940"/>
                </a:lnTo>
                <a:lnTo>
                  <a:pt x="1669" y="3947"/>
                </a:lnTo>
                <a:lnTo>
                  <a:pt x="1673" y="3954"/>
                </a:lnTo>
                <a:lnTo>
                  <a:pt x="1677" y="3962"/>
                </a:lnTo>
                <a:lnTo>
                  <a:pt x="1679" y="3969"/>
                </a:lnTo>
                <a:lnTo>
                  <a:pt x="1680" y="3977"/>
                </a:lnTo>
                <a:lnTo>
                  <a:pt x="1680" y="3986"/>
                </a:lnTo>
                <a:lnTo>
                  <a:pt x="1680" y="3995"/>
                </a:lnTo>
                <a:lnTo>
                  <a:pt x="1676" y="4012"/>
                </a:lnTo>
                <a:lnTo>
                  <a:pt x="1669" y="4031"/>
                </a:lnTo>
                <a:lnTo>
                  <a:pt x="1650" y="4072"/>
                </a:lnTo>
                <a:lnTo>
                  <a:pt x="1628" y="4117"/>
                </a:lnTo>
                <a:lnTo>
                  <a:pt x="1618" y="4140"/>
                </a:lnTo>
                <a:lnTo>
                  <a:pt x="1608" y="4166"/>
                </a:lnTo>
                <a:lnTo>
                  <a:pt x="1601" y="4192"/>
                </a:lnTo>
                <a:lnTo>
                  <a:pt x="1595" y="4218"/>
                </a:lnTo>
                <a:lnTo>
                  <a:pt x="1602" y="4229"/>
                </a:lnTo>
                <a:lnTo>
                  <a:pt x="1614" y="4247"/>
                </a:lnTo>
                <a:lnTo>
                  <a:pt x="1618" y="4250"/>
                </a:lnTo>
                <a:lnTo>
                  <a:pt x="1622" y="4251"/>
                </a:lnTo>
                <a:lnTo>
                  <a:pt x="1627" y="4250"/>
                </a:lnTo>
                <a:lnTo>
                  <a:pt x="1631" y="4248"/>
                </a:lnTo>
                <a:lnTo>
                  <a:pt x="1635" y="4244"/>
                </a:lnTo>
                <a:lnTo>
                  <a:pt x="1641" y="4237"/>
                </a:lnTo>
                <a:lnTo>
                  <a:pt x="1647" y="4225"/>
                </a:lnTo>
                <a:lnTo>
                  <a:pt x="1653" y="4212"/>
                </a:lnTo>
                <a:lnTo>
                  <a:pt x="1656" y="4206"/>
                </a:lnTo>
                <a:lnTo>
                  <a:pt x="1658" y="4201"/>
                </a:lnTo>
                <a:lnTo>
                  <a:pt x="1663" y="4195"/>
                </a:lnTo>
                <a:lnTo>
                  <a:pt x="1669" y="4189"/>
                </a:lnTo>
                <a:lnTo>
                  <a:pt x="1680" y="4178"/>
                </a:lnTo>
                <a:lnTo>
                  <a:pt x="1696" y="4167"/>
                </a:lnTo>
                <a:lnTo>
                  <a:pt x="1712" y="4157"/>
                </a:lnTo>
                <a:lnTo>
                  <a:pt x="1730" y="4147"/>
                </a:lnTo>
                <a:lnTo>
                  <a:pt x="1748" y="4140"/>
                </a:lnTo>
                <a:lnTo>
                  <a:pt x="1765" y="4134"/>
                </a:lnTo>
                <a:lnTo>
                  <a:pt x="1782" y="4127"/>
                </a:lnTo>
                <a:lnTo>
                  <a:pt x="1795" y="4119"/>
                </a:lnTo>
                <a:lnTo>
                  <a:pt x="1807" y="4110"/>
                </a:lnTo>
                <a:lnTo>
                  <a:pt x="1815" y="4101"/>
                </a:lnTo>
                <a:lnTo>
                  <a:pt x="1821" y="4093"/>
                </a:lnTo>
                <a:lnTo>
                  <a:pt x="1825" y="4087"/>
                </a:lnTo>
                <a:lnTo>
                  <a:pt x="1830" y="4084"/>
                </a:lnTo>
                <a:lnTo>
                  <a:pt x="1833" y="4083"/>
                </a:lnTo>
                <a:lnTo>
                  <a:pt x="1844" y="4083"/>
                </a:lnTo>
                <a:lnTo>
                  <a:pt x="1856" y="4084"/>
                </a:lnTo>
                <a:lnTo>
                  <a:pt x="1867" y="4088"/>
                </a:lnTo>
                <a:lnTo>
                  <a:pt x="1880" y="4094"/>
                </a:lnTo>
                <a:lnTo>
                  <a:pt x="1908" y="4110"/>
                </a:lnTo>
                <a:lnTo>
                  <a:pt x="1935" y="4127"/>
                </a:lnTo>
                <a:lnTo>
                  <a:pt x="1948" y="4134"/>
                </a:lnTo>
                <a:lnTo>
                  <a:pt x="1961" y="4140"/>
                </a:lnTo>
                <a:lnTo>
                  <a:pt x="1975" y="4146"/>
                </a:lnTo>
                <a:lnTo>
                  <a:pt x="1987" y="4149"/>
                </a:lnTo>
                <a:lnTo>
                  <a:pt x="1994" y="4149"/>
                </a:lnTo>
                <a:lnTo>
                  <a:pt x="2000" y="4147"/>
                </a:lnTo>
                <a:lnTo>
                  <a:pt x="2005" y="4147"/>
                </a:lnTo>
                <a:lnTo>
                  <a:pt x="2011" y="4144"/>
                </a:lnTo>
                <a:lnTo>
                  <a:pt x="2016" y="4142"/>
                </a:lnTo>
                <a:lnTo>
                  <a:pt x="2021" y="4137"/>
                </a:lnTo>
                <a:lnTo>
                  <a:pt x="2027" y="4131"/>
                </a:lnTo>
                <a:lnTo>
                  <a:pt x="2031" y="4126"/>
                </a:lnTo>
                <a:lnTo>
                  <a:pt x="2036" y="4117"/>
                </a:lnTo>
                <a:lnTo>
                  <a:pt x="2039" y="4106"/>
                </a:lnTo>
                <a:lnTo>
                  <a:pt x="2040" y="4094"/>
                </a:lnTo>
                <a:lnTo>
                  <a:pt x="2041" y="4081"/>
                </a:lnTo>
                <a:lnTo>
                  <a:pt x="2044" y="4054"/>
                </a:lnTo>
                <a:lnTo>
                  <a:pt x="2047" y="4028"/>
                </a:lnTo>
                <a:lnTo>
                  <a:pt x="2050" y="4015"/>
                </a:lnTo>
                <a:lnTo>
                  <a:pt x="2053" y="4003"/>
                </a:lnTo>
                <a:lnTo>
                  <a:pt x="2057" y="3993"/>
                </a:lnTo>
                <a:lnTo>
                  <a:pt x="2063" y="3985"/>
                </a:lnTo>
                <a:lnTo>
                  <a:pt x="2070" y="3977"/>
                </a:lnTo>
                <a:lnTo>
                  <a:pt x="2079" y="3973"/>
                </a:lnTo>
                <a:lnTo>
                  <a:pt x="2085" y="3972"/>
                </a:lnTo>
                <a:lnTo>
                  <a:pt x="2089" y="3970"/>
                </a:lnTo>
                <a:lnTo>
                  <a:pt x="2096" y="3970"/>
                </a:lnTo>
                <a:lnTo>
                  <a:pt x="2102" y="3970"/>
                </a:lnTo>
                <a:lnTo>
                  <a:pt x="2108" y="3976"/>
                </a:lnTo>
                <a:lnTo>
                  <a:pt x="2112" y="3982"/>
                </a:lnTo>
                <a:lnTo>
                  <a:pt x="2118" y="3989"/>
                </a:lnTo>
                <a:lnTo>
                  <a:pt x="2122" y="3996"/>
                </a:lnTo>
                <a:lnTo>
                  <a:pt x="2129" y="4012"/>
                </a:lnTo>
                <a:lnTo>
                  <a:pt x="2137" y="4028"/>
                </a:lnTo>
                <a:lnTo>
                  <a:pt x="2147" y="4062"/>
                </a:lnTo>
                <a:lnTo>
                  <a:pt x="2154" y="4091"/>
                </a:lnTo>
                <a:lnTo>
                  <a:pt x="2158" y="4097"/>
                </a:lnTo>
                <a:lnTo>
                  <a:pt x="2164" y="4101"/>
                </a:lnTo>
                <a:lnTo>
                  <a:pt x="2168" y="4103"/>
                </a:lnTo>
                <a:lnTo>
                  <a:pt x="2174" y="4106"/>
                </a:lnTo>
                <a:lnTo>
                  <a:pt x="2180" y="4106"/>
                </a:lnTo>
                <a:lnTo>
                  <a:pt x="2185" y="4106"/>
                </a:lnTo>
                <a:lnTo>
                  <a:pt x="2191" y="4104"/>
                </a:lnTo>
                <a:lnTo>
                  <a:pt x="2197" y="4103"/>
                </a:lnTo>
                <a:lnTo>
                  <a:pt x="2230" y="4088"/>
                </a:lnTo>
                <a:lnTo>
                  <a:pt x="2279" y="4065"/>
                </a:lnTo>
                <a:lnTo>
                  <a:pt x="2289" y="4061"/>
                </a:lnTo>
                <a:lnTo>
                  <a:pt x="2306" y="4058"/>
                </a:lnTo>
                <a:lnTo>
                  <a:pt x="2324" y="4052"/>
                </a:lnTo>
                <a:lnTo>
                  <a:pt x="2340" y="4047"/>
                </a:lnTo>
                <a:lnTo>
                  <a:pt x="2357" y="4029"/>
                </a:lnTo>
                <a:lnTo>
                  <a:pt x="2370" y="4018"/>
                </a:lnTo>
                <a:lnTo>
                  <a:pt x="2374" y="4012"/>
                </a:lnTo>
                <a:lnTo>
                  <a:pt x="2376" y="4005"/>
                </a:lnTo>
                <a:lnTo>
                  <a:pt x="2377" y="3998"/>
                </a:lnTo>
                <a:lnTo>
                  <a:pt x="2376" y="3990"/>
                </a:lnTo>
                <a:lnTo>
                  <a:pt x="2371" y="3973"/>
                </a:lnTo>
                <a:lnTo>
                  <a:pt x="2363" y="3954"/>
                </a:lnTo>
                <a:lnTo>
                  <a:pt x="2354" y="3936"/>
                </a:lnTo>
                <a:lnTo>
                  <a:pt x="2345" y="3917"/>
                </a:lnTo>
                <a:lnTo>
                  <a:pt x="2342" y="3908"/>
                </a:lnTo>
                <a:lnTo>
                  <a:pt x="2340" y="3898"/>
                </a:lnTo>
                <a:lnTo>
                  <a:pt x="2338" y="3890"/>
                </a:lnTo>
                <a:lnTo>
                  <a:pt x="2338" y="3882"/>
                </a:lnTo>
                <a:lnTo>
                  <a:pt x="2340" y="3871"/>
                </a:lnTo>
                <a:lnTo>
                  <a:pt x="2341" y="3861"/>
                </a:lnTo>
                <a:lnTo>
                  <a:pt x="2344" y="3852"/>
                </a:lnTo>
                <a:lnTo>
                  <a:pt x="2347" y="3843"/>
                </a:lnTo>
                <a:lnTo>
                  <a:pt x="2350" y="3836"/>
                </a:lnTo>
                <a:lnTo>
                  <a:pt x="2355" y="3829"/>
                </a:lnTo>
                <a:lnTo>
                  <a:pt x="2361" y="3822"/>
                </a:lnTo>
                <a:lnTo>
                  <a:pt x="2368" y="3816"/>
                </a:lnTo>
                <a:lnTo>
                  <a:pt x="2381" y="3805"/>
                </a:lnTo>
                <a:lnTo>
                  <a:pt x="2396" y="3793"/>
                </a:lnTo>
                <a:lnTo>
                  <a:pt x="2412" y="3782"/>
                </a:lnTo>
                <a:lnTo>
                  <a:pt x="2429" y="3773"/>
                </a:lnTo>
                <a:lnTo>
                  <a:pt x="2439" y="3770"/>
                </a:lnTo>
                <a:lnTo>
                  <a:pt x="2449" y="3767"/>
                </a:lnTo>
                <a:lnTo>
                  <a:pt x="2459" y="3766"/>
                </a:lnTo>
                <a:lnTo>
                  <a:pt x="2471" y="3767"/>
                </a:lnTo>
                <a:lnTo>
                  <a:pt x="2484" y="3769"/>
                </a:lnTo>
                <a:lnTo>
                  <a:pt x="2497" y="3773"/>
                </a:lnTo>
                <a:lnTo>
                  <a:pt x="2509" y="3777"/>
                </a:lnTo>
                <a:lnTo>
                  <a:pt x="2524" y="3786"/>
                </a:lnTo>
                <a:lnTo>
                  <a:pt x="2522" y="3803"/>
                </a:lnTo>
                <a:lnTo>
                  <a:pt x="2518" y="3818"/>
                </a:lnTo>
                <a:lnTo>
                  <a:pt x="2514" y="3832"/>
                </a:lnTo>
                <a:lnTo>
                  <a:pt x="2508" y="3843"/>
                </a:lnTo>
                <a:lnTo>
                  <a:pt x="2494" y="3865"/>
                </a:lnTo>
                <a:lnTo>
                  <a:pt x="2478" y="3885"/>
                </a:lnTo>
                <a:lnTo>
                  <a:pt x="2471" y="3894"/>
                </a:lnTo>
                <a:lnTo>
                  <a:pt x="2463" y="3904"/>
                </a:lnTo>
                <a:lnTo>
                  <a:pt x="2458" y="3915"/>
                </a:lnTo>
                <a:lnTo>
                  <a:pt x="2453" y="3927"/>
                </a:lnTo>
                <a:lnTo>
                  <a:pt x="2449" y="3940"/>
                </a:lnTo>
                <a:lnTo>
                  <a:pt x="2448" y="3954"/>
                </a:lnTo>
                <a:lnTo>
                  <a:pt x="2449" y="3972"/>
                </a:lnTo>
                <a:lnTo>
                  <a:pt x="2450" y="3990"/>
                </a:lnTo>
                <a:lnTo>
                  <a:pt x="2455" y="4000"/>
                </a:lnTo>
                <a:lnTo>
                  <a:pt x="2459" y="4012"/>
                </a:lnTo>
                <a:lnTo>
                  <a:pt x="2462" y="4016"/>
                </a:lnTo>
                <a:lnTo>
                  <a:pt x="2465" y="4021"/>
                </a:lnTo>
                <a:lnTo>
                  <a:pt x="2469" y="4025"/>
                </a:lnTo>
                <a:lnTo>
                  <a:pt x="2473" y="4028"/>
                </a:lnTo>
                <a:lnTo>
                  <a:pt x="2478" y="4029"/>
                </a:lnTo>
                <a:lnTo>
                  <a:pt x="2482" y="4031"/>
                </a:lnTo>
                <a:lnTo>
                  <a:pt x="2488" y="4031"/>
                </a:lnTo>
                <a:lnTo>
                  <a:pt x="2494" y="4028"/>
                </a:lnTo>
                <a:lnTo>
                  <a:pt x="2499" y="4025"/>
                </a:lnTo>
                <a:lnTo>
                  <a:pt x="2507" y="4021"/>
                </a:lnTo>
                <a:lnTo>
                  <a:pt x="2512" y="4013"/>
                </a:lnTo>
                <a:lnTo>
                  <a:pt x="2520" y="4005"/>
                </a:lnTo>
                <a:lnTo>
                  <a:pt x="2533" y="3990"/>
                </a:lnTo>
                <a:lnTo>
                  <a:pt x="2547" y="3975"/>
                </a:lnTo>
                <a:lnTo>
                  <a:pt x="2561" y="3959"/>
                </a:lnTo>
                <a:lnTo>
                  <a:pt x="2574" y="3944"/>
                </a:lnTo>
                <a:lnTo>
                  <a:pt x="2590" y="3954"/>
                </a:lnTo>
                <a:lnTo>
                  <a:pt x="2605" y="3964"/>
                </a:lnTo>
                <a:lnTo>
                  <a:pt x="2615" y="3975"/>
                </a:lnTo>
                <a:lnTo>
                  <a:pt x="2623" y="3986"/>
                </a:lnTo>
                <a:lnTo>
                  <a:pt x="2629" y="3998"/>
                </a:lnTo>
                <a:lnTo>
                  <a:pt x="2633" y="4009"/>
                </a:lnTo>
                <a:lnTo>
                  <a:pt x="2635" y="4019"/>
                </a:lnTo>
                <a:lnTo>
                  <a:pt x="2635" y="4031"/>
                </a:lnTo>
                <a:lnTo>
                  <a:pt x="2633" y="4042"/>
                </a:lnTo>
                <a:lnTo>
                  <a:pt x="2629" y="4054"/>
                </a:lnTo>
                <a:lnTo>
                  <a:pt x="2625" y="4064"/>
                </a:lnTo>
                <a:lnTo>
                  <a:pt x="2619" y="4074"/>
                </a:lnTo>
                <a:lnTo>
                  <a:pt x="2613" y="4084"/>
                </a:lnTo>
                <a:lnTo>
                  <a:pt x="2605" y="4094"/>
                </a:lnTo>
                <a:lnTo>
                  <a:pt x="2597" y="4103"/>
                </a:lnTo>
                <a:lnTo>
                  <a:pt x="2589" y="4111"/>
                </a:lnTo>
                <a:lnTo>
                  <a:pt x="2584" y="4116"/>
                </a:lnTo>
                <a:lnTo>
                  <a:pt x="2583" y="4121"/>
                </a:lnTo>
                <a:lnTo>
                  <a:pt x="2581" y="4127"/>
                </a:lnTo>
                <a:lnTo>
                  <a:pt x="2580" y="4134"/>
                </a:lnTo>
                <a:lnTo>
                  <a:pt x="2579" y="4149"/>
                </a:lnTo>
                <a:lnTo>
                  <a:pt x="2576" y="4162"/>
                </a:lnTo>
                <a:lnTo>
                  <a:pt x="2577" y="4178"/>
                </a:lnTo>
                <a:lnTo>
                  <a:pt x="2583" y="4192"/>
                </a:lnTo>
                <a:lnTo>
                  <a:pt x="2589" y="4203"/>
                </a:lnTo>
                <a:lnTo>
                  <a:pt x="2597" y="4214"/>
                </a:lnTo>
                <a:lnTo>
                  <a:pt x="2606" y="4221"/>
                </a:lnTo>
                <a:lnTo>
                  <a:pt x="2615" y="4227"/>
                </a:lnTo>
                <a:lnTo>
                  <a:pt x="2623" y="4231"/>
                </a:lnTo>
                <a:lnTo>
                  <a:pt x="2633" y="4231"/>
                </a:lnTo>
                <a:lnTo>
                  <a:pt x="2653" y="4232"/>
                </a:lnTo>
                <a:lnTo>
                  <a:pt x="2675" y="4232"/>
                </a:lnTo>
                <a:lnTo>
                  <a:pt x="2679" y="4222"/>
                </a:lnTo>
                <a:lnTo>
                  <a:pt x="2682" y="4214"/>
                </a:lnTo>
                <a:lnTo>
                  <a:pt x="2684" y="4202"/>
                </a:lnTo>
                <a:lnTo>
                  <a:pt x="2685" y="4192"/>
                </a:lnTo>
                <a:lnTo>
                  <a:pt x="2687" y="4169"/>
                </a:lnTo>
                <a:lnTo>
                  <a:pt x="2688" y="4146"/>
                </a:lnTo>
                <a:lnTo>
                  <a:pt x="2689" y="4121"/>
                </a:lnTo>
                <a:lnTo>
                  <a:pt x="2694" y="4095"/>
                </a:lnTo>
                <a:lnTo>
                  <a:pt x="2697" y="4081"/>
                </a:lnTo>
                <a:lnTo>
                  <a:pt x="2701" y="4068"/>
                </a:lnTo>
                <a:lnTo>
                  <a:pt x="2707" y="4055"/>
                </a:lnTo>
                <a:lnTo>
                  <a:pt x="2713" y="4041"/>
                </a:lnTo>
                <a:lnTo>
                  <a:pt x="2728" y="4042"/>
                </a:lnTo>
                <a:lnTo>
                  <a:pt x="2740" y="4045"/>
                </a:lnTo>
                <a:lnTo>
                  <a:pt x="2750" y="4048"/>
                </a:lnTo>
                <a:lnTo>
                  <a:pt x="2759" y="4054"/>
                </a:lnTo>
                <a:lnTo>
                  <a:pt x="2764" y="4059"/>
                </a:lnTo>
                <a:lnTo>
                  <a:pt x="2770" y="4068"/>
                </a:lnTo>
                <a:lnTo>
                  <a:pt x="2773" y="4075"/>
                </a:lnTo>
                <a:lnTo>
                  <a:pt x="2776" y="4084"/>
                </a:lnTo>
                <a:lnTo>
                  <a:pt x="2777" y="4123"/>
                </a:lnTo>
                <a:lnTo>
                  <a:pt x="2777" y="4159"/>
                </a:lnTo>
                <a:lnTo>
                  <a:pt x="2787" y="4166"/>
                </a:lnTo>
                <a:lnTo>
                  <a:pt x="2799" y="4172"/>
                </a:lnTo>
                <a:lnTo>
                  <a:pt x="2810" y="4175"/>
                </a:lnTo>
                <a:lnTo>
                  <a:pt x="2822" y="4176"/>
                </a:lnTo>
                <a:lnTo>
                  <a:pt x="2833" y="4176"/>
                </a:lnTo>
                <a:lnTo>
                  <a:pt x="2845" y="4173"/>
                </a:lnTo>
                <a:lnTo>
                  <a:pt x="2855" y="4170"/>
                </a:lnTo>
                <a:lnTo>
                  <a:pt x="2867" y="4166"/>
                </a:lnTo>
                <a:lnTo>
                  <a:pt x="2878" y="4159"/>
                </a:lnTo>
                <a:lnTo>
                  <a:pt x="2890" y="4152"/>
                </a:lnTo>
                <a:lnTo>
                  <a:pt x="2900" y="4144"/>
                </a:lnTo>
                <a:lnTo>
                  <a:pt x="2911" y="4136"/>
                </a:lnTo>
                <a:lnTo>
                  <a:pt x="2931" y="4116"/>
                </a:lnTo>
                <a:lnTo>
                  <a:pt x="2952" y="4095"/>
                </a:lnTo>
                <a:lnTo>
                  <a:pt x="2962" y="4087"/>
                </a:lnTo>
                <a:lnTo>
                  <a:pt x="2972" y="4078"/>
                </a:lnTo>
                <a:lnTo>
                  <a:pt x="2982" y="4071"/>
                </a:lnTo>
                <a:lnTo>
                  <a:pt x="2992" y="4064"/>
                </a:lnTo>
                <a:lnTo>
                  <a:pt x="3002" y="4059"/>
                </a:lnTo>
                <a:lnTo>
                  <a:pt x="3011" y="4057"/>
                </a:lnTo>
                <a:lnTo>
                  <a:pt x="3021" y="4054"/>
                </a:lnTo>
                <a:lnTo>
                  <a:pt x="3028" y="4055"/>
                </a:lnTo>
                <a:lnTo>
                  <a:pt x="3037" y="4057"/>
                </a:lnTo>
                <a:lnTo>
                  <a:pt x="3044" y="4061"/>
                </a:lnTo>
                <a:lnTo>
                  <a:pt x="3049" y="4068"/>
                </a:lnTo>
                <a:lnTo>
                  <a:pt x="3054" y="4077"/>
                </a:lnTo>
                <a:lnTo>
                  <a:pt x="3057" y="4090"/>
                </a:lnTo>
                <a:lnTo>
                  <a:pt x="3058" y="4104"/>
                </a:lnTo>
                <a:lnTo>
                  <a:pt x="3060" y="4121"/>
                </a:lnTo>
                <a:lnTo>
                  <a:pt x="3058" y="4142"/>
                </a:lnTo>
                <a:lnTo>
                  <a:pt x="3057" y="4156"/>
                </a:lnTo>
                <a:lnTo>
                  <a:pt x="3058" y="4169"/>
                </a:lnTo>
                <a:lnTo>
                  <a:pt x="3061" y="4180"/>
                </a:lnTo>
                <a:lnTo>
                  <a:pt x="3067" y="4189"/>
                </a:lnTo>
                <a:lnTo>
                  <a:pt x="3073" y="4195"/>
                </a:lnTo>
                <a:lnTo>
                  <a:pt x="3080" y="4199"/>
                </a:lnTo>
                <a:lnTo>
                  <a:pt x="3083" y="4199"/>
                </a:lnTo>
                <a:lnTo>
                  <a:pt x="3085" y="4199"/>
                </a:lnTo>
                <a:lnTo>
                  <a:pt x="3090" y="4198"/>
                </a:lnTo>
                <a:lnTo>
                  <a:pt x="3093" y="4196"/>
                </a:lnTo>
                <a:lnTo>
                  <a:pt x="3100" y="4195"/>
                </a:lnTo>
                <a:lnTo>
                  <a:pt x="3107" y="4192"/>
                </a:lnTo>
                <a:lnTo>
                  <a:pt x="3114" y="4189"/>
                </a:lnTo>
                <a:lnTo>
                  <a:pt x="3121" y="4185"/>
                </a:lnTo>
                <a:lnTo>
                  <a:pt x="3129" y="4180"/>
                </a:lnTo>
                <a:lnTo>
                  <a:pt x="3134" y="4176"/>
                </a:lnTo>
                <a:lnTo>
                  <a:pt x="3142" y="4173"/>
                </a:lnTo>
                <a:lnTo>
                  <a:pt x="3149" y="4173"/>
                </a:lnTo>
                <a:lnTo>
                  <a:pt x="3169" y="4170"/>
                </a:lnTo>
                <a:lnTo>
                  <a:pt x="3188" y="4170"/>
                </a:lnTo>
                <a:lnTo>
                  <a:pt x="3208" y="4170"/>
                </a:lnTo>
                <a:lnTo>
                  <a:pt x="3225" y="4172"/>
                </a:lnTo>
                <a:lnTo>
                  <a:pt x="3242" y="4173"/>
                </a:lnTo>
                <a:lnTo>
                  <a:pt x="3260" y="4176"/>
                </a:lnTo>
                <a:lnTo>
                  <a:pt x="3274" y="4179"/>
                </a:lnTo>
                <a:lnTo>
                  <a:pt x="3289" y="4183"/>
                </a:lnTo>
                <a:lnTo>
                  <a:pt x="3301" y="4188"/>
                </a:lnTo>
                <a:lnTo>
                  <a:pt x="3312" y="4192"/>
                </a:lnTo>
                <a:lnTo>
                  <a:pt x="3320" y="4198"/>
                </a:lnTo>
                <a:lnTo>
                  <a:pt x="3327" y="4203"/>
                </a:lnTo>
                <a:lnTo>
                  <a:pt x="3333" y="4211"/>
                </a:lnTo>
                <a:lnTo>
                  <a:pt x="3335" y="4216"/>
                </a:lnTo>
                <a:lnTo>
                  <a:pt x="3336" y="4225"/>
                </a:lnTo>
                <a:lnTo>
                  <a:pt x="3333" y="4232"/>
                </a:lnTo>
                <a:lnTo>
                  <a:pt x="3327" y="4245"/>
                </a:lnTo>
                <a:lnTo>
                  <a:pt x="3323" y="4260"/>
                </a:lnTo>
                <a:lnTo>
                  <a:pt x="3319" y="4273"/>
                </a:lnTo>
                <a:lnTo>
                  <a:pt x="3316" y="4286"/>
                </a:lnTo>
                <a:lnTo>
                  <a:pt x="3314" y="4299"/>
                </a:lnTo>
                <a:lnTo>
                  <a:pt x="3314" y="4310"/>
                </a:lnTo>
                <a:lnTo>
                  <a:pt x="3314" y="4320"/>
                </a:lnTo>
                <a:lnTo>
                  <a:pt x="3317" y="4330"/>
                </a:lnTo>
                <a:lnTo>
                  <a:pt x="3320" y="4339"/>
                </a:lnTo>
                <a:lnTo>
                  <a:pt x="3325" y="4346"/>
                </a:lnTo>
                <a:lnTo>
                  <a:pt x="3329" y="4352"/>
                </a:lnTo>
                <a:lnTo>
                  <a:pt x="3335" y="4356"/>
                </a:lnTo>
                <a:lnTo>
                  <a:pt x="3342" y="4359"/>
                </a:lnTo>
                <a:lnTo>
                  <a:pt x="3350" y="4360"/>
                </a:lnTo>
                <a:lnTo>
                  <a:pt x="3361" y="4359"/>
                </a:lnTo>
                <a:lnTo>
                  <a:pt x="3371" y="4356"/>
                </a:lnTo>
                <a:lnTo>
                  <a:pt x="3385" y="4335"/>
                </a:lnTo>
                <a:lnTo>
                  <a:pt x="3404" y="4310"/>
                </a:lnTo>
                <a:lnTo>
                  <a:pt x="3417" y="4299"/>
                </a:lnTo>
                <a:lnTo>
                  <a:pt x="3430" y="4288"/>
                </a:lnTo>
                <a:lnTo>
                  <a:pt x="3437" y="4284"/>
                </a:lnTo>
                <a:lnTo>
                  <a:pt x="3445" y="4280"/>
                </a:lnTo>
                <a:lnTo>
                  <a:pt x="3453" y="4277"/>
                </a:lnTo>
                <a:lnTo>
                  <a:pt x="3463" y="4275"/>
                </a:lnTo>
                <a:lnTo>
                  <a:pt x="3474" y="4290"/>
                </a:lnTo>
                <a:lnTo>
                  <a:pt x="3481" y="4301"/>
                </a:lnTo>
                <a:lnTo>
                  <a:pt x="3486" y="4310"/>
                </a:lnTo>
                <a:lnTo>
                  <a:pt x="3487" y="4317"/>
                </a:lnTo>
                <a:lnTo>
                  <a:pt x="3492" y="4333"/>
                </a:lnTo>
                <a:lnTo>
                  <a:pt x="3500" y="4362"/>
                </a:lnTo>
                <a:lnTo>
                  <a:pt x="3502" y="4363"/>
                </a:lnTo>
                <a:lnTo>
                  <a:pt x="3500" y="4368"/>
                </a:lnTo>
                <a:lnTo>
                  <a:pt x="3499" y="4373"/>
                </a:lnTo>
                <a:lnTo>
                  <a:pt x="3497" y="4379"/>
                </a:lnTo>
                <a:lnTo>
                  <a:pt x="3494" y="4386"/>
                </a:lnTo>
                <a:lnTo>
                  <a:pt x="3493" y="4395"/>
                </a:lnTo>
                <a:lnTo>
                  <a:pt x="3493" y="4402"/>
                </a:lnTo>
                <a:lnTo>
                  <a:pt x="3494" y="4408"/>
                </a:lnTo>
                <a:lnTo>
                  <a:pt x="3497" y="4415"/>
                </a:lnTo>
                <a:lnTo>
                  <a:pt x="3502" y="4419"/>
                </a:lnTo>
                <a:lnTo>
                  <a:pt x="3506" y="4424"/>
                </a:lnTo>
                <a:lnTo>
                  <a:pt x="3510" y="4427"/>
                </a:lnTo>
                <a:lnTo>
                  <a:pt x="3520" y="4431"/>
                </a:lnTo>
                <a:lnTo>
                  <a:pt x="3530" y="4434"/>
                </a:lnTo>
                <a:lnTo>
                  <a:pt x="3541" y="4432"/>
                </a:lnTo>
                <a:lnTo>
                  <a:pt x="3549" y="4430"/>
                </a:lnTo>
                <a:lnTo>
                  <a:pt x="3552" y="4427"/>
                </a:lnTo>
                <a:lnTo>
                  <a:pt x="3555" y="4424"/>
                </a:lnTo>
                <a:lnTo>
                  <a:pt x="3558" y="4419"/>
                </a:lnTo>
                <a:lnTo>
                  <a:pt x="3559" y="4417"/>
                </a:lnTo>
                <a:lnTo>
                  <a:pt x="3568" y="4408"/>
                </a:lnTo>
                <a:lnTo>
                  <a:pt x="3574" y="4399"/>
                </a:lnTo>
                <a:lnTo>
                  <a:pt x="3578" y="4389"/>
                </a:lnTo>
                <a:lnTo>
                  <a:pt x="3579" y="4378"/>
                </a:lnTo>
                <a:lnTo>
                  <a:pt x="3582" y="4356"/>
                </a:lnTo>
                <a:lnTo>
                  <a:pt x="3584" y="4335"/>
                </a:lnTo>
                <a:lnTo>
                  <a:pt x="3584" y="4324"/>
                </a:lnTo>
                <a:lnTo>
                  <a:pt x="3587" y="4314"/>
                </a:lnTo>
                <a:lnTo>
                  <a:pt x="3589" y="4306"/>
                </a:lnTo>
                <a:lnTo>
                  <a:pt x="3595" y="4299"/>
                </a:lnTo>
                <a:lnTo>
                  <a:pt x="3601" y="4293"/>
                </a:lnTo>
                <a:lnTo>
                  <a:pt x="3611" y="4287"/>
                </a:lnTo>
                <a:lnTo>
                  <a:pt x="3624" y="4284"/>
                </a:lnTo>
                <a:lnTo>
                  <a:pt x="3638" y="4284"/>
                </a:lnTo>
                <a:lnTo>
                  <a:pt x="3651" y="4306"/>
                </a:lnTo>
                <a:lnTo>
                  <a:pt x="3661" y="4327"/>
                </a:lnTo>
                <a:lnTo>
                  <a:pt x="3667" y="4336"/>
                </a:lnTo>
                <a:lnTo>
                  <a:pt x="3674" y="4345"/>
                </a:lnTo>
                <a:lnTo>
                  <a:pt x="3680" y="4353"/>
                </a:lnTo>
                <a:lnTo>
                  <a:pt x="3689" y="4359"/>
                </a:lnTo>
                <a:lnTo>
                  <a:pt x="3695" y="4363"/>
                </a:lnTo>
                <a:lnTo>
                  <a:pt x="3702" y="4368"/>
                </a:lnTo>
                <a:lnTo>
                  <a:pt x="3709" y="4371"/>
                </a:lnTo>
                <a:lnTo>
                  <a:pt x="3718" y="4372"/>
                </a:lnTo>
                <a:lnTo>
                  <a:pt x="3726" y="4375"/>
                </a:lnTo>
                <a:lnTo>
                  <a:pt x="3735" y="4375"/>
                </a:lnTo>
                <a:lnTo>
                  <a:pt x="3745" y="4375"/>
                </a:lnTo>
                <a:lnTo>
                  <a:pt x="3755" y="4375"/>
                </a:lnTo>
                <a:lnTo>
                  <a:pt x="3764" y="4373"/>
                </a:lnTo>
                <a:lnTo>
                  <a:pt x="3774" y="4371"/>
                </a:lnTo>
                <a:lnTo>
                  <a:pt x="3784" y="4368"/>
                </a:lnTo>
                <a:lnTo>
                  <a:pt x="3794" y="4363"/>
                </a:lnTo>
                <a:lnTo>
                  <a:pt x="3804" y="4358"/>
                </a:lnTo>
                <a:lnTo>
                  <a:pt x="3814" y="4350"/>
                </a:lnTo>
                <a:lnTo>
                  <a:pt x="3823" y="4343"/>
                </a:lnTo>
                <a:lnTo>
                  <a:pt x="3833" y="4333"/>
                </a:lnTo>
                <a:lnTo>
                  <a:pt x="3841" y="4323"/>
                </a:lnTo>
                <a:lnTo>
                  <a:pt x="3847" y="4317"/>
                </a:lnTo>
                <a:lnTo>
                  <a:pt x="3856" y="4314"/>
                </a:lnTo>
                <a:lnTo>
                  <a:pt x="3877" y="4310"/>
                </a:lnTo>
                <a:lnTo>
                  <a:pt x="3885" y="4310"/>
                </a:lnTo>
                <a:lnTo>
                  <a:pt x="3896" y="4311"/>
                </a:lnTo>
                <a:lnTo>
                  <a:pt x="3902" y="4313"/>
                </a:lnTo>
                <a:lnTo>
                  <a:pt x="3909" y="4314"/>
                </a:lnTo>
                <a:lnTo>
                  <a:pt x="3916" y="4314"/>
                </a:lnTo>
                <a:lnTo>
                  <a:pt x="3924" y="4313"/>
                </a:lnTo>
                <a:lnTo>
                  <a:pt x="3932" y="4310"/>
                </a:lnTo>
                <a:lnTo>
                  <a:pt x="3939" y="4306"/>
                </a:lnTo>
                <a:lnTo>
                  <a:pt x="3947" y="4301"/>
                </a:lnTo>
                <a:lnTo>
                  <a:pt x="3952" y="4297"/>
                </a:lnTo>
                <a:lnTo>
                  <a:pt x="3962" y="4288"/>
                </a:lnTo>
                <a:lnTo>
                  <a:pt x="3974" y="4283"/>
                </a:lnTo>
                <a:lnTo>
                  <a:pt x="3980" y="4284"/>
                </a:lnTo>
                <a:lnTo>
                  <a:pt x="3987" y="4284"/>
                </a:lnTo>
                <a:lnTo>
                  <a:pt x="3990" y="4283"/>
                </a:lnTo>
                <a:lnTo>
                  <a:pt x="3993" y="4280"/>
                </a:lnTo>
                <a:lnTo>
                  <a:pt x="3996" y="4277"/>
                </a:lnTo>
                <a:lnTo>
                  <a:pt x="3998" y="4273"/>
                </a:lnTo>
                <a:lnTo>
                  <a:pt x="4001" y="4268"/>
                </a:lnTo>
                <a:lnTo>
                  <a:pt x="4004" y="4265"/>
                </a:lnTo>
                <a:lnTo>
                  <a:pt x="4009" y="4264"/>
                </a:lnTo>
                <a:lnTo>
                  <a:pt x="4013" y="4263"/>
                </a:lnTo>
                <a:lnTo>
                  <a:pt x="4016" y="4261"/>
                </a:lnTo>
                <a:lnTo>
                  <a:pt x="4019" y="4261"/>
                </a:lnTo>
                <a:lnTo>
                  <a:pt x="4019" y="4258"/>
                </a:lnTo>
                <a:lnTo>
                  <a:pt x="4016" y="4255"/>
                </a:lnTo>
                <a:lnTo>
                  <a:pt x="4013" y="4254"/>
                </a:lnTo>
                <a:lnTo>
                  <a:pt x="4010" y="4251"/>
                </a:lnTo>
                <a:lnTo>
                  <a:pt x="4011" y="4251"/>
                </a:lnTo>
                <a:lnTo>
                  <a:pt x="4014" y="4257"/>
                </a:lnTo>
                <a:lnTo>
                  <a:pt x="4016" y="4261"/>
                </a:lnTo>
                <a:lnTo>
                  <a:pt x="4004" y="4270"/>
                </a:lnTo>
                <a:lnTo>
                  <a:pt x="3994" y="4280"/>
                </a:lnTo>
                <a:lnTo>
                  <a:pt x="3998" y="4296"/>
                </a:lnTo>
                <a:lnTo>
                  <a:pt x="4003" y="4311"/>
                </a:lnTo>
                <a:lnTo>
                  <a:pt x="4010" y="4324"/>
                </a:lnTo>
                <a:lnTo>
                  <a:pt x="4016" y="4337"/>
                </a:lnTo>
                <a:lnTo>
                  <a:pt x="4021" y="4350"/>
                </a:lnTo>
                <a:lnTo>
                  <a:pt x="4027" y="4358"/>
                </a:lnTo>
                <a:lnTo>
                  <a:pt x="4033" y="4360"/>
                </a:lnTo>
                <a:lnTo>
                  <a:pt x="4037" y="4362"/>
                </a:lnTo>
                <a:lnTo>
                  <a:pt x="4043" y="4362"/>
                </a:lnTo>
                <a:lnTo>
                  <a:pt x="4049" y="4362"/>
                </a:lnTo>
                <a:lnTo>
                  <a:pt x="4059" y="4362"/>
                </a:lnTo>
                <a:lnTo>
                  <a:pt x="4069" y="4362"/>
                </a:lnTo>
                <a:lnTo>
                  <a:pt x="4085" y="4366"/>
                </a:lnTo>
                <a:lnTo>
                  <a:pt x="4102" y="4366"/>
                </a:lnTo>
                <a:lnTo>
                  <a:pt x="4111" y="4366"/>
                </a:lnTo>
                <a:lnTo>
                  <a:pt x="4119" y="4368"/>
                </a:lnTo>
                <a:lnTo>
                  <a:pt x="4129" y="4369"/>
                </a:lnTo>
                <a:lnTo>
                  <a:pt x="4140" y="4372"/>
                </a:lnTo>
                <a:lnTo>
                  <a:pt x="4165" y="4376"/>
                </a:lnTo>
                <a:lnTo>
                  <a:pt x="4184" y="4376"/>
                </a:lnTo>
                <a:lnTo>
                  <a:pt x="4190" y="4376"/>
                </a:lnTo>
                <a:lnTo>
                  <a:pt x="4196" y="4375"/>
                </a:lnTo>
                <a:lnTo>
                  <a:pt x="4200" y="4373"/>
                </a:lnTo>
                <a:lnTo>
                  <a:pt x="4203" y="4371"/>
                </a:lnTo>
                <a:lnTo>
                  <a:pt x="4206" y="4365"/>
                </a:lnTo>
                <a:lnTo>
                  <a:pt x="4207" y="4359"/>
                </a:lnTo>
                <a:lnTo>
                  <a:pt x="4206" y="4353"/>
                </a:lnTo>
                <a:lnTo>
                  <a:pt x="4206" y="4347"/>
                </a:lnTo>
                <a:lnTo>
                  <a:pt x="4200" y="4327"/>
                </a:lnTo>
                <a:lnTo>
                  <a:pt x="4194" y="4311"/>
                </a:lnTo>
                <a:lnTo>
                  <a:pt x="4194" y="4297"/>
                </a:lnTo>
                <a:lnTo>
                  <a:pt x="4193" y="4284"/>
                </a:lnTo>
                <a:lnTo>
                  <a:pt x="4193" y="4280"/>
                </a:lnTo>
                <a:lnTo>
                  <a:pt x="4194" y="4275"/>
                </a:lnTo>
                <a:lnTo>
                  <a:pt x="4196" y="4270"/>
                </a:lnTo>
                <a:lnTo>
                  <a:pt x="4200" y="4265"/>
                </a:lnTo>
                <a:lnTo>
                  <a:pt x="4214" y="4261"/>
                </a:lnTo>
                <a:lnTo>
                  <a:pt x="4227" y="4257"/>
                </a:lnTo>
                <a:lnTo>
                  <a:pt x="4239" y="4252"/>
                </a:lnTo>
                <a:lnTo>
                  <a:pt x="4249" y="4250"/>
                </a:lnTo>
                <a:lnTo>
                  <a:pt x="4263" y="4241"/>
                </a:lnTo>
                <a:lnTo>
                  <a:pt x="4273" y="4231"/>
                </a:lnTo>
                <a:lnTo>
                  <a:pt x="4282" y="4222"/>
                </a:lnTo>
                <a:lnTo>
                  <a:pt x="4288" y="4215"/>
                </a:lnTo>
                <a:lnTo>
                  <a:pt x="4295" y="4209"/>
                </a:lnTo>
                <a:lnTo>
                  <a:pt x="4302" y="4206"/>
                </a:lnTo>
                <a:lnTo>
                  <a:pt x="4309" y="4205"/>
                </a:lnTo>
                <a:lnTo>
                  <a:pt x="4317" y="4205"/>
                </a:lnTo>
                <a:lnTo>
                  <a:pt x="4331" y="4208"/>
                </a:lnTo>
                <a:lnTo>
                  <a:pt x="4345" y="4214"/>
                </a:lnTo>
                <a:lnTo>
                  <a:pt x="4345" y="4225"/>
                </a:lnTo>
                <a:lnTo>
                  <a:pt x="4344" y="4239"/>
                </a:lnTo>
                <a:lnTo>
                  <a:pt x="4341" y="4247"/>
                </a:lnTo>
                <a:lnTo>
                  <a:pt x="4338" y="4254"/>
                </a:lnTo>
                <a:lnTo>
                  <a:pt x="4334" y="4261"/>
                </a:lnTo>
                <a:lnTo>
                  <a:pt x="4330" y="4270"/>
                </a:lnTo>
                <a:lnTo>
                  <a:pt x="4324" y="4275"/>
                </a:lnTo>
                <a:lnTo>
                  <a:pt x="4321" y="4283"/>
                </a:lnTo>
                <a:lnTo>
                  <a:pt x="4318" y="4290"/>
                </a:lnTo>
                <a:lnTo>
                  <a:pt x="4315" y="4297"/>
                </a:lnTo>
                <a:lnTo>
                  <a:pt x="4312" y="4311"/>
                </a:lnTo>
                <a:lnTo>
                  <a:pt x="4312" y="4326"/>
                </a:lnTo>
                <a:lnTo>
                  <a:pt x="4314" y="4340"/>
                </a:lnTo>
                <a:lnTo>
                  <a:pt x="4317" y="4353"/>
                </a:lnTo>
                <a:lnTo>
                  <a:pt x="4321" y="4363"/>
                </a:lnTo>
                <a:lnTo>
                  <a:pt x="4327" y="4371"/>
                </a:lnTo>
                <a:lnTo>
                  <a:pt x="4353" y="4395"/>
                </a:lnTo>
                <a:lnTo>
                  <a:pt x="4380" y="4419"/>
                </a:lnTo>
                <a:lnTo>
                  <a:pt x="4396" y="4431"/>
                </a:lnTo>
                <a:lnTo>
                  <a:pt x="4413" y="4441"/>
                </a:lnTo>
                <a:lnTo>
                  <a:pt x="4430" y="4451"/>
                </a:lnTo>
                <a:lnTo>
                  <a:pt x="4451" y="4460"/>
                </a:lnTo>
                <a:lnTo>
                  <a:pt x="4456" y="4457"/>
                </a:lnTo>
                <a:lnTo>
                  <a:pt x="4461" y="4454"/>
                </a:lnTo>
                <a:lnTo>
                  <a:pt x="4462" y="4450"/>
                </a:lnTo>
                <a:lnTo>
                  <a:pt x="4464" y="4443"/>
                </a:lnTo>
                <a:lnTo>
                  <a:pt x="4461" y="4427"/>
                </a:lnTo>
                <a:lnTo>
                  <a:pt x="4456" y="4407"/>
                </a:lnTo>
                <a:lnTo>
                  <a:pt x="4451" y="4386"/>
                </a:lnTo>
                <a:lnTo>
                  <a:pt x="4445" y="4369"/>
                </a:lnTo>
                <a:lnTo>
                  <a:pt x="4443" y="4362"/>
                </a:lnTo>
                <a:lnTo>
                  <a:pt x="4443" y="4353"/>
                </a:lnTo>
                <a:lnTo>
                  <a:pt x="4443" y="4345"/>
                </a:lnTo>
                <a:lnTo>
                  <a:pt x="4445" y="4336"/>
                </a:lnTo>
                <a:lnTo>
                  <a:pt x="4453" y="4327"/>
                </a:lnTo>
                <a:lnTo>
                  <a:pt x="4468" y="4316"/>
                </a:lnTo>
                <a:lnTo>
                  <a:pt x="4472" y="4319"/>
                </a:lnTo>
                <a:lnTo>
                  <a:pt x="4479" y="4320"/>
                </a:lnTo>
                <a:lnTo>
                  <a:pt x="4484" y="4323"/>
                </a:lnTo>
                <a:lnTo>
                  <a:pt x="4488" y="4326"/>
                </a:lnTo>
                <a:lnTo>
                  <a:pt x="4492" y="4330"/>
                </a:lnTo>
                <a:lnTo>
                  <a:pt x="4495" y="4339"/>
                </a:lnTo>
                <a:lnTo>
                  <a:pt x="4498" y="4350"/>
                </a:lnTo>
                <a:lnTo>
                  <a:pt x="4501" y="4368"/>
                </a:lnTo>
                <a:lnTo>
                  <a:pt x="4501" y="4379"/>
                </a:lnTo>
                <a:lnTo>
                  <a:pt x="4498" y="4392"/>
                </a:lnTo>
                <a:lnTo>
                  <a:pt x="4495" y="4399"/>
                </a:lnTo>
                <a:lnTo>
                  <a:pt x="4494" y="4407"/>
                </a:lnTo>
                <a:lnTo>
                  <a:pt x="4494" y="4415"/>
                </a:lnTo>
                <a:lnTo>
                  <a:pt x="4494" y="4422"/>
                </a:lnTo>
                <a:lnTo>
                  <a:pt x="4495" y="4430"/>
                </a:lnTo>
                <a:lnTo>
                  <a:pt x="4494" y="4438"/>
                </a:lnTo>
                <a:lnTo>
                  <a:pt x="4494" y="4445"/>
                </a:lnTo>
                <a:lnTo>
                  <a:pt x="4497" y="4453"/>
                </a:lnTo>
                <a:lnTo>
                  <a:pt x="4508" y="4476"/>
                </a:lnTo>
                <a:lnTo>
                  <a:pt x="4517" y="4496"/>
                </a:lnTo>
                <a:lnTo>
                  <a:pt x="4520" y="4497"/>
                </a:lnTo>
                <a:lnTo>
                  <a:pt x="4524" y="4499"/>
                </a:lnTo>
                <a:lnTo>
                  <a:pt x="4530" y="4499"/>
                </a:lnTo>
                <a:lnTo>
                  <a:pt x="4537" y="4499"/>
                </a:lnTo>
                <a:lnTo>
                  <a:pt x="4544" y="4496"/>
                </a:lnTo>
                <a:lnTo>
                  <a:pt x="4550" y="4493"/>
                </a:lnTo>
                <a:lnTo>
                  <a:pt x="4556" y="4487"/>
                </a:lnTo>
                <a:lnTo>
                  <a:pt x="4560" y="4480"/>
                </a:lnTo>
                <a:lnTo>
                  <a:pt x="4563" y="4473"/>
                </a:lnTo>
                <a:lnTo>
                  <a:pt x="4567" y="4466"/>
                </a:lnTo>
                <a:lnTo>
                  <a:pt x="4572" y="4460"/>
                </a:lnTo>
                <a:lnTo>
                  <a:pt x="4577" y="4453"/>
                </a:lnTo>
                <a:lnTo>
                  <a:pt x="4583" y="4448"/>
                </a:lnTo>
                <a:lnTo>
                  <a:pt x="4590" y="4444"/>
                </a:lnTo>
                <a:lnTo>
                  <a:pt x="4597" y="4441"/>
                </a:lnTo>
                <a:lnTo>
                  <a:pt x="4605" y="4441"/>
                </a:lnTo>
                <a:lnTo>
                  <a:pt x="4618" y="4448"/>
                </a:lnTo>
                <a:lnTo>
                  <a:pt x="4629" y="4455"/>
                </a:lnTo>
                <a:lnTo>
                  <a:pt x="4646" y="4473"/>
                </a:lnTo>
                <a:lnTo>
                  <a:pt x="4664" y="4490"/>
                </a:lnTo>
                <a:lnTo>
                  <a:pt x="4678" y="4491"/>
                </a:lnTo>
                <a:lnTo>
                  <a:pt x="4684" y="4494"/>
                </a:lnTo>
                <a:lnTo>
                  <a:pt x="4688" y="4499"/>
                </a:lnTo>
                <a:lnTo>
                  <a:pt x="4700" y="4506"/>
                </a:lnTo>
                <a:lnTo>
                  <a:pt x="4708" y="4516"/>
                </a:lnTo>
                <a:lnTo>
                  <a:pt x="4717" y="4525"/>
                </a:lnTo>
                <a:lnTo>
                  <a:pt x="4723" y="4530"/>
                </a:lnTo>
                <a:lnTo>
                  <a:pt x="4729" y="4536"/>
                </a:lnTo>
                <a:lnTo>
                  <a:pt x="4733" y="4540"/>
                </a:lnTo>
                <a:lnTo>
                  <a:pt x="4737" y="4543"/>
                </a:lnTo>
                <a:lnTo>
                  <a:pt x="4744" y="4543"/>
                </a:lnTo>
                <a:lnTo>
                  <a:pt x="4752" y="4543"/>
                </a:lnTo>
                <a:lnTo>
                  <a:pt x="4765" y="4536"/>
                </a:lnTo>
                <a:lnTo>
                  <a:pt x="4776" y="4529"/>
                </a:lnTo>
                <a:lnTo>
                  <a:pt x="4777" y="4527"/>
                </a:lnTo>
                <a:lnTo>
                  <a:pt x="4777" y="4525"/>
                </a:lnTo>
                <a:lnTo>
                  <a:pt x="4777" y="4519"/>
                </a:lnTo>
                <a:lnTo>
                  <a:pt x="4777" y="4513"/>
                </a:lnTo>
                <a:lnTo>
                  <a:pt x="4776" y="4502"/>
                </a:lnTo>
                <a:lnTo>
                  <a:pt x="4776" y="4496"/>
                </a:lnTo>
                <a:lnTo>
                  <a:pt x="4763" y="4467"/>
                </a:lnTo>
                <a:lnTo>
                  <a:pt x="4749" y="4438"/>
                </a:lnTo>
                <a:lnTo>
                  <a:pt x="4741" y="4422"/>
                </a:lnTo>
                <a:lnTo>
                  <a:pt x="4736" y="4407"/>
                </a:lnTo>
                <a:lnTo>
                  <a:pt x="4733" y="4389"/>
                </a:lnTo>
                <a:lnTo>
                  <a:pt x="4731" y="4371"/>
                </a:lnTo>
                <a:lnTo>
                  <a:pt x="4733" y="4359"/>
                </a:lnTo>
                <a:lnTo>
                  <a:pt x="4736" y="4350"/>
                </a:lnTo>
                <a:lnTo>
                  <a:pt x="4740" y="4345"/>
                </a:lnTo>
                <a:lnTo>
                  <a:pt x="4746" y="4340"/>
                </a:lnTo>
                <a:lnTo>
                  <a:pt x="4752" y="4339"/>
                </a:lnTo>
                <a:lnTo>
                  <a:pt x="4757" y="4339"/>
                </a:lnTo>
                <a:lnTo>
                  <a:pt x="4763" y="4339"/>
                </a:lnTo>
                <a:lnTo>
                  <a:pt x="4767" y="4339"/>
                </a:lnTo>
                <a:lnTo>
                  <a:pt x="4789" y="4343"/>
                </a:lnTo>
                <a:lnTo>
                  <a:pt x="4811" y="4347"/>
                </a:lnTo>
                <a:lnTo>
                  <a:pt x="4821" y="4349"/>
                </a:lnTo>
                <a:lnTo>
                  <a:pt x="4831" y="4349"/>
                </a:lnTo>
                <a:lnTo>
                  <a:pt x="4839" y="4349"/>
                </a:lnTo>
                <a:lnTo>
                  <a:pt x="4848" y="4347"/>
                </a:lnTo>
                <a:lnTo>
                  <a:pt x="4857" y="4343"/>
                </a:lnTo>
                <a:lnTo>
                  <a:pt x="4865" y="4340"/>
                </a:lnTo>
                <a:lnTo>
                  <a:pt x="4873" y="4337"/>
                </a:lnTo>
                <a:lnTo>
                  <a:pt x="4881" y="4336"/>
                </a:lnTo>
                <a:lnTo>
                  <a:pt x="4898" y="4339"/>
                </a:lnTo>
                <a:lnTo>
                  <a:pt x="4914" y="4345"/>
                </a:lnTo>
                <a:lnTo>
                  <a:pt x="4927" y="4350"/>
                </a:lnTo>
                <a:lnTo>
                  <a:pt x="4936" y="4353"/>
                </a:lnTo>
                <a:lnTo>
                  <a:pt x="4940" y="4353"/>
                </a:lnTo>
                <a:lnTo>
                  <a:pt x="4943" y="4355"/>
                </a:lnTo>
                <a:lnTo>
                  <a:pt x="4946" y="4358"/>
                </a:lnTo>
                <a:lnTo>
                  <a:pt x="4947" y="4360"/>
                </a:lnTo>
                <a:lnTo>
                  <a:pt x="4952" y="4366"/>
                </a:lnTo>
                <a:lnTo>
                  <a:pt x="4953" y="4369"/>
                </a:lnTo>
                <a:lnTo>
                  <a:pt x="4953" y="4376"/>
                </a:lnTo>
                <a:lnTo>
                  <a:pt x="4953" y="4383"/>
                </a:lnTo>
                <a:lnTo>
                  <a:pt x="4950" y="4388"/>
                </a:lnTo>
                <a:lnTo>
                  <a:pt x="4945" y="4392"/>
                </a:lnTo>
                <a:lnTo>
                  <a:pt x="4936" y="4396"/>
                </a:lnTo>
                <a:lnTo>
                  <a:pt x="4923" y="4401"/>
                </a:lnTo>
                <a:lnTo>
                  <a:pt x="4904" y="4405"/>
                </a:lnTo>
                <a:lnTo>
                  <a:pt x="4880" y="4408"/>
                </a:lnTo>
                <a:lnTo>
                  <a:pt x="4868" y="4415"/>
                </a:lnTo>
                <a:lnTo>
                  <a:pt x="4858" y="4422"/>
                </a:lnTo>
                <a:lnTo>
                  <a:pt x="4848" y="4430"/>
                </a:lnTo>
                <a:lnTo>
                  <a:pt x="4841" y="4437"/>
                </a:lnTo>
                <a:lnTo>
                  <a:pt x="4834" y="4444"/>
                </a:lnTo>
                <a:lnTo>
                  <a:pt x="4828" y="4450"/>
                </a:lnTo>
                <a:lnTo>
                  <a:pt x="4824" y="4457"/>
                </a:lnTo>
                <a:lnTo>
                  <a:pt x="4821" y="4463"/>
                </a:lnTo>
                <a:lnTo>
                  <a:pt x="4819" y="4468"/>
                </a:lnTo>
                <a:lnTo>
                  <a:pt x="4818" y="4474"/>
                </a:lnTo>
                <a:lnTo>
                  <a:pt x="4818" y="4479"/>
                </a:lnTo>
                <a:lnTo>
                  <a:pt x="4819" y="4483"/>
                </a:lnTo>
                <a:lnTo>
                  <a:pt x="4822" y="4487"/>
                </a:lnTo>
                <a:lnTo>
                  <a:pt x="4825" y="4490"/>
                </a:lnTo>
                <a:lnTo>
                  <a:pt x="4829" y="4493"/>
                </a:lnTo>
                <a:lnTo>
                  <a:pt x="4834" y="4494"/>
                </a:lnTo>
                <a:lnTo>
                  <a:pt x="4844" y="4496"/>
                </a:lnTo>
                <a:lnTo>
                  <a:pt x="4857" y="4494"/>
                </a:lnTo>
                <a:lnTo>
                  <a:pt x="4870" y="4493"/>
                </a:lnTo>
                <a:lnTo>
                  <a:pt x="4883" y="4491"/>
                </a:lnTo>
                <a:lnTo>
                  <a:pt x="4894" y="4490"/>
                </a:lnTo>
                <a:lnTo>
                  <a:pt x="4904" y="4490"/>
                </a:lnTo>
                <a:lnTo>
                  <a:pt x="4916" y="4491"/>
                </a:lnTo>
                <a:lnTo>
                  <a:pt x="4927" y="4491"/>
                </a:lnTo>
                <a:lnTo>
                  <a:pt x="4937" y="4500"/>
                </a:lnTo>
                <a:lnTo>
                  <a:pt x="4946" y="4509"/>
                </a:lnTo>
                <a:lnTo>
                  <a:pt x="4953" y="4517"/>
                </a:lnTo>
                <a:lnTo>
                  <a:pt x="4959" y="4526"/>
                </a:lnTo>
                <a:lnTo>
                  <a:pt x="4963" y="4539"/>
                </a:lnTo>
                <a:lnTo>
                  <a:pt x="4966" y="4552"/>
                </a:lnTo>
                <a:lnTo>
                  <a:pt x="4969" y="4558"/>
                </a:lnTo>
                <a:lnTo>
                  <a:pt x="4970" y="4563"/>
                </a:lnTo>
                <a:lnTo>
                  <a:pt x="4973" y="4569"/>
                </a:lnTo>
                <a:lnTo>
                  <a:pt x="4979" y="4575"/>
                </a:lnTo>
                <a:lnTo>
                  <a:pt x="4985" y="4579"/>
                </a:lnTo>
                <a:lnTo>
                  <a:pt x="4993" y="4584"/>
                </a:lnTo>
                <a:lnTo>
                  <a:pt x="5002" y="4585"/>
                </a:lnTo>
                <a:lnTo>
                  <a:pt x="5011" y="4587"/>
                </a:lnTo>
                <a:lnTo>
                  <a:pt x="5018" y="4587"/>
                </a:lnTo>
                <a:lnTo>
                  <a:pt x="5024" y="4584"/>
                </a:lnTo>
                <a:lnTo>
                  <a:pt x="5029" y="4582"/>
                </a:lnTo>
                <a:lnTo>
                  <a:pt x="5035" y="4578"/>
                </a:lnTo>
                <a:lnTo>
                  <a:pt x="5040" y="4574"/>
                </a:lnTo>
                <a:lnTo>
                  <a:pt x="5044" y="4568"/>
                </a:lnTo>
                <a:lnTo>
                  <a:pt x="5048" y="4562"/>
                </a:lnTo>
                <a:lnTo>
                  <a:pt x="5050" y="4553"/>
                </a:lnTo>
                <a:lnTo>
                  <a:pt x="5060" y="4535"/>
                </a:lnTo>
                <a:lnTo>
                  <a:pt x="5067" y="4515"/>
                </a:lnTo>
                <a:lnTo>
                  <a:pt x="5074" y="4494"/>
                </a:lnTo>
                <a:lnTo>
                  <a:pt x="5080" y="4474"/>
                </a:lnTo>
                <a:lnTo>
                  <a:pt x="5089" y="4453"/>
                </a:lnTo>
                <a:lnTo>
                  <a:pt x="5097" y="4432"/>
                </a:lnTo>
                <a:lnTo>
                  <a:pt x="5103" y="4422"/>
                </a:lnTo>
                <a:lnTo>
                  <a:pt x="5109" y="4412"/>
                </a:lnTo>
                <a:lnTo>
                  <a:pt x="5117" y="4402"/>
                </a:lnTo>
                <a:lnTo>
                  <a:pt x="5126" y="4394"/>
                </a:lnTo>
                <a:lnTo>
                  <a:pt x="5137" y="4389"/>
                </a:lnTo>
                <a:lnTo>
                  <a:pt x="5150" y="4386"/>
                </a:lnTo>
                <a:lnTo>
                  <a:pt x="5161" y="4389"/>
                </a:lnTo>
                <a:lnTo>
                  <a:pt x="5168" y="4392"/>
                </a:lnTo>
                <a:lnTo>
                  <a:pt x="5173" y="4396"/>
                </a:lnTo>
                <a:lnTo>
                  <a:pt x="5179" y="4402"/>
                </a:lnTo>
                <a:lnTo>
                  <a:pt x="5182" y="4408"/>
                </a:lnTo>
                <a:lnTo>
                  <a:pt x="5184" y="4415"/>
                </a:lnTo>
                <a:lnTo>
                  <a:pt x="5185" y="4422"/>
                </a:lnTo>
                <a:lnTo>
                  <a:pt x="5185" y="4431"/>
                </a:lnTo>
                <a:lnTo>
                  <a:pt x="5175" y="4458"/>
                </a:lnTo>
                <a:lnTo>
                  <a:pt x="5168" y="4481"/>
                </a:lnTo>
                <a:lnTo>
                  <a:pt x="5163" y="4499"/>
                </a:lnTo>
                <a:lnTo>
                  <a:pt x="5163" y="4512"/>
                </a:lnTo>
                <a:lnTo>
                  <a:pt x="5163" y="4516"/>
                </a:lnTo>
                <a:lnTo>
                  <a:pt x="5165" y="4520"/>
                </a:lnTo>
                <a:lnTo>
                  <a:pt x="5166" y="4523"/>
                </a:lnTo>
                <a:lnTo>
                  <a:pt x="5168" y="4525"/>
                </a:lnTo>
                <a:lnTo>
                  <a:pt x="5172" y="4526"/>
                </a:lnTo>
                <a:lnTo>
                  <a:pt x="5178" y="4526"/>
                </a:lnTo>
                <a:lnTo>
                  <a:pt x="5207" y="4515"/>
                </a:lnTo>
                <a:lnTo>
                  <a:pt x="5233" y="4502"/>
                </a:lnTo>
                <a:lnTo>
                  <a:pt x="5247" y="4496"/>
                </a:lnTo>
                <a:lnTo>
                  <a:pt x="5263" y="4491"/>
                </a:lnTo>
                <a:lnTo>
                  <a:pt x="5280" y="4487"/>
                </a:lnTo>
                <a:lnTo>
                  <a:pt x="5300" y="4484"/>
                </a:lnTo>
                <a:lnTo>
                  <a:pt x="5309" y="4487"/>
                </a:lnTo>
                <a:lnTo>
                  <a:pt x="5325" y="4493"/>
                </a:lnTo>
                <a:lnTo>
                  <a:pt x="5333" y="4497"/>
                </a:lnTo>
                <a:lnTo>
                  <a:pt x="5342" y="4506"/>
                </a:lnTo>
                <a:lnTo>
                  <a:pt x="5345" y="4510"/>
                </a:lnTo>
                <a:lnTo>
                  <a:pt x="5348" y="4517"/>
                </a:lnTo>
                <a:lnTo>
                  <a:pt x="5351" y="4525"/>
                </a:lnTo>
                <a:lnTo>
                  <a:pt x="5352" y="4532"/>
                </a:lnTo>
                <a:lnTo>
                  <a:pt x="5352" y="4539"/>
                </a:lnTo>
                <a:lnTo>
                  <a:pt x="5349" y="4548"/>
                </a:lnTo>
                <a:lnTo>
                  <a:pt x="5346" y="4556"/>
                </a:lnTo>
                <a:lnTo>
                  <a:pt x="5343" y="4566"/>
                </a:lnTo>
                <a:lnTo>
                  <a:pt x="5341" y="4576"/>
                </a:lnTo>
                <a:lnTo>
                  <a:pt x="5338" y="4588"/>
                </a:lnTo>
                <a:lnTo>
                  <a:pt x="5339" y="4601"/>
                </a:lnTo>
                <a:lnTo>
                  <a:pt x="5342" y="4615"/>
                </a:lnTo>
                <a:lnTo>
                  <a:pt x="5345" y="4621"/>
                </a:lnTo>
                <a:lnTo>
                  <a:pt x="5349" y="4625"/>
                </a:lnTo>
                <a:lnTo>
                  <a:pt x="5355" y="4628"/>
                </a:lnTo>
                <a:lnTo>
                  <a:pt x="5361" y="4631"/>
                </a:lnTo>
                <a:lnTo>
                  <a:pt x="5366" y="4633"/>
                </a:lnTo>
                <a:lnTo>
                  <a:pt x="5374" y="4634"/>
                </a:lnTo>
                <a:lnTo>
                  <a:pt x="5381" y="4633"/>
                </a:lnTo>
                <a:lnTo>
                  <a:pt x="5387" y="4631"/>
                </a:lnTo>
                <a:lnTo>
                  <a:pt x="5405" y="4623"/>
                </a:lnTo>
                <a:lnTo>
                  <a:pt x="5424" y="4611"/>
                </a:lnTo>
                <a:lnTo>
                  <a:pt x="5434" y="4607"/>
                </a:lnTo>
                <a:lnTo>
                  <a:pt x="5444" y="4604"/>
                </a:lnTo>
                <a:lnTo>
                  <a:pt x="5450" y="4602"/>
                </a:lnTo>
                <a:lnTo>
                  <a:pt x="5456" y="4604"/>
                </a:lnTo>
                <a:lnTo>
                  <a:pt x="5460" y="4604"/>
                </a:lnTo>
                <a:lnTo>
                  <a:pt x="5466" y="4607"/>
                </a:lnTo>
                <a:lnTo>
                  <a:pt x="5487" y="4615"/>
                </a:lnTo>
                <a:lnTo>
                  <a:pt x="5505" y="4621"/>
                </a:lnTo>
                <a:lnTo>
                  <a:pt x="5521" y="4625"/>
                </a:lnTo>
                <a:lnTo>
                  <a:pt x="5533" y="4627"/>
                </a:lnTo>
                <a:lnTo>
                  <a:pt x="5546" y="4625"/>
                </a:lnTo>
                <a:lnTo>
                  <a:pt x="5557" y="4624"/>
                </a:lnTo>
                <a:lnTo>
                  <a:pt x="5565" y="4620"/>
                </a:lnTo>
                <a:lnTo>
                  <a:pt x="5572" y="4615"/>
                </a:lnTo>
                <a:lnTo>
                  <a:pt x="5585" y="4605"/>
                </a:lnTo>
                <a:lnTo>
                  <a:pt x="5597" y="4594"/>
                </a:lnTo>
                <a:lnTo>
                  <a:pt x="5603" y="4589"/>
                </a:lnTo>
                <a:lnTo>
                  <a:pt x="5608" y="4585"/>
                </a:lnTo>
                <a:lnTo>
                  <a:pt x="5614" y="4582"/>
                </a:lnTo>
                <a:lnTo>
                  <a:pt x="5621" y="4581"/>
                </a:lnTo>
                <a:lnTo>
                  <a:pt x="5633" y="4582"/>
                </a:lnTo>
                <a:lnTo>
                  <a:pt x="5644" y="4585"/>
                </a:lnTo>
                <a:lnTo>
                  <a:pt x="5649" y="4597"/>
                </a:lnTo>
                <a:lnTo>
                  <a:pt x="5650" y="4605"/>
                </a:lnTo>
                <a:lnTo>
                  <a:pt x="5647" y="4614"/>
                </a:lnTo>
                <a:lnTo>
                  <a:pt x="5644" y="4623"/>
                </a:lnTo>
                <a:lnTo>
                  <a:pt x="5633" y="4635"/>
                </a:lnTo>
                <a:lnTo>
                  <a:pt x="5618" y="4647"/>
                </a:lnTo>
                <a:lnTo>
                  <a:pt x="5613" y="4653"/>
                </a:lnTo>
                <a:lnTo>
                  <a:pt x="5608" y="4659"/>
                </a:lnTo>
                <a:lnTo>
                  <a:pt x="5605" y="4666"/>
                </a:lnTo>
                <a:lnTo>
                  <a:pt x="5605" y="4673"/>
                </a:lnTo>
                <a:lnTo>
                  <a:pt x="5608" y="4682"/>
                </a:lnTo>
                <a:lnTo>
                  <a:pt x="5614" y="4692"/>
                </a:lnTo>
                <a:lnTo>
                  <a:pt x="5624" y="4702"/>
                </a:lnTo>
                <a:lnTo>
                  <a:pt x="5639" y="4715"/>
                </a:lnTo>
                <a:lnTo>
                  <a:pt x="5650" y="4723"/>
                </a:lnTo>
                <a:lnTo>
                  <a:pt x="5662" y="4729"/>
                </a:lnTo>
                <a:lnTo>
                  <a:pt x="5672" y="4732"/>
                </a:lnTo>
                <a:lnTo>
                  <a:pt x="5683" y="4735"/>
                </a:lnTo>
                <a:lnTo>
                  <a:pt x="5693" y="4735"/>
                </a:lnTo>
                <a:lnTo>
                  <a:pt x="5703" y="4732"/>
                </a:lnTo>
                <a:lnTo>
                  <a:pt x="5713" y="4729"/>
                </a:lnTo>
                <a:lnTo>
                  <a:pt x="5722" y="4725"/>
                </a:lnTo>
                <a:lnTo>
                  <a:pt x="5732" y="4720"/>
                </a:lnTo>
                <a:lnTo>
                  <a:pt x="5742" y="4719"/>
                </a:lnTo>
                <a:lnTo>
                  <a:pt x="5752" y="4718"/>
                </a:lnTo>
                <a:lnTo>
                  <a:pt x="5761" y="4718"/>
                </a:lnTo>
                <a:lnTo>
                  <a:pt x="5771" y="4718"/>
                </a:lnTo>
                <a:lnTo>
                  <a:pt x="5781" y="4720"/>
                </a:lnTo>
                <a:lnTo>
                  <a:pt x="5791" y="4723"/>
                </a:lnTo>
                <a:lnTo>
                  <a:pt x="5801" y="4725"/>
                </a:lnTo>
                <a:lnTo>
                  <a:pt x="5807" y="4731"/>
                </a:lnTo>
                <a:lnTo>
                  <a:pt x="5817" y="4739"/>
                </a:lnTo>
                <a:lnTo>
                  <a:pt x="5823" y="4743"/>
                </a:lnTo>
                <a:lnTo>
                  <a:pt x="5827" y="4748"/>
                </a:lnTo>
                <a:lnTo>
                  <a:pt x="5830" y="4754"/>
                </a:lnTo>
                <a:lnTo>
                  <a:pt x="5832" y="4759"/>
                </a:lnTo>
                <a:lnTo>
                  <a:pt x="5832" y="4767"/>
                </a:lnTo>
                <a:lnTo>
                  <a:pt x="5832" y="4774"/>
                </a:lnTo>
                <a:lnTo>
                  <a:pt x="5830" y="4778"/>
                </a:lnTo>
                <a:lnTo>
                  <a:pt x="5829" y="4782"/>
                </a:lnTo>
                <a:lnTo>
                  <a:pt x="5827" y="4785"/>
                </a:lnTo>
                <a:lnTo>
                  <a:pt x="5824" y="4788"/>
                </a:lnTo>
                <a:lnTo>
                  <a:pt x="5819" y="4791"/>
                </a:lnTo>
                <a:lnTo>
                  <a:pt x="5813" y="4792"/>
                </a:lnTo>
                <a:lnTo>
                  <a:pt x="5807" y="4791"/>
                </a:lnTo>
                <a:lnTo>
                  <a:pt x="5800" y="4788"/>
                </a:lnTo>
                <a:lnTo>
                  <a:pt x="5788" y="4787"/>
                </a:lnTo>
                <a:lnTo>
                  <a:pt x="5775" y="4782"/>
                </a:lnTo>
                <a:lnTo>
                  <a:pt x="5764" y="4778"/>
                </a:lnTo>
                <a:lnTo>
                  <a:pt x="5752" y="4777"/>
                </a:lnTo>
                <a:lnTo>
                  <a:pt x="5737" y="4775"/>
                </a:lnTo>
                <a:lnTo>
                  <a:pt x="5722" y="4772"/>
                </a:lnTo>
                <a:lnTo>
                  <a:pt x="5706" y="4777"/>
                </a:lnTo>
                <a:lnTo>
                  <a:pt x="5701" y="4777"/>
                </a:lnTo>
                <a:lnTo>
                  <a:pt x="5698" y="4778"/>
                </a:lnTo>
                <a:lnTo>
                  <a:pt x="5690" y="4781"/>
                </a:lnTo>
                <a:lnTo>
                  <a:pt x="5673" y="4790"/>
                </a:lnTo>
                <a:lnTo>
                  <a:pt x="5662" y="4797"/>
                </a:lnTo>
                <a:lnTo>
                  <a:pt x="5657" y="4801"/>
                </a:lnTo>
                <a:lnTo>
                  <a:pt x="5654" y="4805"/>
                </a:lnTo>
                <a:lnTo>
                  <a:pt x="5653" y="4808"/>
                </a:lnTo>
                <a:lnTo>
                  <a:pt x="5652" y="4813"/>
                </a:lnTo>
                <a:lnTo>
                  <a:pt x="5652" y="4817"/>
                </a:lnTo>
                <a:lnTo>
                  <a:pt x="5653" y="4820"/>
                </a:lnTo>
                <a:lnTo>
                  <a:pt x="5654" y="4824"/>
                </a:lnTo>
                <a:lnTo>
                  <a:pt x="5657" y="4827"/>
                </a:lnTo>
                <a:lnTo>
                  <a:pt x="5665" y="4834"/>
                </a:lnTo>
                <a:lnTo>
                  <a:pt x="5675" y="4840"/>
                </a:lnTo>
                <a:lnTo>
                  <a:pt x="5683" y="4843"/>
                </a:lnTo>
                <a:lnTo>
                  <a:pt x="5695" y="4844"/>
                </a:lnTo>
                <a:lnTo>
                  <a:pt x="5709" y="4846"/>
                </a:lnTo>
                <a:lnTo>
                  <a:pt x="5725" y="4844"/>
                </a:lnTo>
                <a:lnTo>
                  <a:pt x="5741" y="4844"/>
                </a:lnTo>
                <a:lnTo>
                  <a:pt x="5755" y="4843"/>
                </a:lnTo>
                <a:lnTo>
                  <a:pt x="5768" y="4844"/>
                </a:lnTo>
                <a:lnTo>
                  <a:pt x="5778" y="4846"/>
                </a:lnTo>
                <a:lnTo>
                  <a:pt x="5793" y="4850"/>
                </a:lnTo>
                <a:lnTo>
                  <a:pt x="5806" y="4856"/>
                </a:lnTo>
                <a:lnTo>
                  <a:pt x="5819" y="4862"/>
                </a:lnTo>
                <a:lnTo>
                  <a:pt x="5832" y="4869"/>
                </a:lnTo>
                <a:lnTo>
                  <a:pt x="5843" y="4876"/>
                </a:lnTo>
                <a:lnTo>
                  <a:pt x="5853" y="4883"/>
                </a:lnTo>
                <a:lnTo>
                  <a:pt x="5863" y="4892"/>
                </a:lnTo>
                <a:lnTo>
                  <a:pt x="5870" y="4899"/>
                </a:lnTo>
                <a:lnTo>
                  <a:pt x="5881" y="4916"/>
                </a:lnTo>
                <a:lnTo>
                  <a:pt x="5885" y="4928"/>
                </a:lnTo>
                <a:lnTo>
                  <a:pt x="5882" y="4936"/>
                </a:lnTo>
                <a:lnTo>
                  <a:pt x="5876" y="4947"/>
                </a:lnTo>
                <a:lnTo>
                  <a:pt x="5870" y="4955"/>
                </a:lnTo>
                <a:lnTo>
                  <a:pt x="5863" y="4964"/>
                </a:lnTo>
                <a:lnTo>
                  <a:pt x="5847" y="4980"/>
                </a:lnTo>
                <a:lnTo>
                  <a:pt x="5830" y="4993"/>
                </a:lnTo>
                <a:lnTo>
                  <a:pt x="5813" y="5001"/>
                </a:lnTo>
                <a:lnTo>
                  <a:pt x="5798" y="5007"/>
                </a:lnTo>
                <a:lnTo>
                  <a:pt x="5793" y="5010"/>
                </a:lnTo>
                <a:lnTo>
                  <a:pt x="5788" y="5014"/>
                </a:lnTo>
                <a:lnTo>
                  <a:pt x="5787" y="5019"/>
                </a:lnTo>
                <a:lnTo>
                  <a:pt x="5785" y="5027"/>
                </a:lnTo>
                <a:lnTo>
                  <a:pt x="5788" y="5037"/>
                </a:lnTo>
                <a:lnTo>
                  <a:pt x="5793" y="5047"/>
                </a:lnTo>
                <a:lnTo>
                  <a:pt x="5801" y="5055"/>
                </a:lnTo>
                <a:lnTo>
                  <a:pt x="5806" y="5057"/>
                </a:lnTo>
                <a:lnTo>
                  <a:pt x="5807" y="5057"/>
                </a:lnTo>
                <a:lnTo>
                  <a:pt x="5810" y="5059"/>
                </a:lnTo>
                <a:lnTo>
                  <a:pt x="5816" y="5060"/>
                </a:lnTo>
                <a:lnTo>
                  <a:pt x="5830" y="5060"/>
                </a:lnTo>
                <a:lnTo>
                  <a:pt x="5845" y="5055"/>
                </a:lnTo>
                <a:lnTo>
                  <a:pt x="5870" y="5039"/>
                </a:lnTo>
                <a:lnTo>
                  <a:pt x="5895" y="5023"/>
                </a:lnTo>
                <a:lnTo>
                  <a:pt x="5909" y="5013"/>
                </a:lnTo>
                <a:lnTo>
                  <a:pt x="5912" y="5008"/>
                </a:lnTo>
                <a:lnTo>
                  <a:pt x="5915" y="5007"/>
                </a:lnTo>
                <a:lnTo>
                  <a:pt x="5918" y="5007"/>
                </a:lnTo>
                <a:lnTo>
                  <a:pt x="5919" y="5007"/>
                </a:lnTo>
                <a:lnTo>
                  <a:pt x="5927" y="5007"/>
                </a:lnTo>
                <a:lnTo>
                  <a:pt x="5937" y="5004"/>
                </a:lnTo>
                <a:lnTo>
                  <a:pt x="5945" y="5004"/>
                </a:lnTo>
                <a:lnTo>
                  <a:pt x="5957" y="5006"/>
                </a:lnTo>
                <a:lnTo>
                  <a:pt x="5970" y="5007"/>
                </a:lnTo>
                <a:lnTo>
                  <a:pt x="5978" y="5010"/>
                </a:lnTo>
                <a:lnTo>
                  <a:pt x="5981" y="5021"/>
                </a:lnTo>
                <a:lnTo>
                  <a:pt x="5986" y="5031"/>
                </a:lnTo>
                <a:lnTo>
                  <a:pt x="5981" y="5055"/>
                </a:lnTo>
                <a:lnTo>
                  <a:pt x="5980" y="5079"/>
                </a:lnTo>
                <a:lnTo>
                  <a:pt x="5980" y="5105"/>
                </a:lnTo>
                <a:lnTo>
                  <a:pt x="5981" y="5131"/>
                </a:lnTo>
                <a:lnTo>
                  <a:pt x="5984" y="5144"/>
                </a:lnTo>
                <a:lnTo>
                  <a:pt x="5987" y="5155"/>
                </a:lnTo>
                <a:lnTo>
                  <a:pt x="5990" y="5167"/>
                </a:lnTo>
                <a:lnTo>
                  <a:pt x="5994" y="5177"/>
                </a:lnTo>
                <a:lnTo>
                  <a:pt x="6000" y="5187"/>
                </a:lnTo>
                <a:lnTo>
                  <a:pt x="6006" y="5197"/>
                </a:lnTo>
                <a:lnTo>
                  <a:pt x="6013" y="5204"/>
                </a:lnTo>
                <a:lnTo>
                  <a:pt x="6022" y="5211"/>
                </a:lnTo>
                <a:lnTo>
                  <a:pt x="6026" y="5214"/>
                </a:lnTo>
                <a:lnTo>
                  <a:pt x="6030" y="5214"/>
                </a:lnTo>
                <a:lnTo>
                  <a:pt x="6035" y="5214"/>
                </a:lnTo>
                <a:lnTo>
                  <a:pt x="6039" y="5214"/>
                </a:lnTo>
                <a:lnTo>
                  <a:pt x="6049" y="5213"/>
                </a:lnTo>
                <a:lnTo>
                  <a:pt x="6061" y="5213"/>
                </a:lnTo>
                <a:lnTo>
                  <a:pt x="6065" y="5206"/>
                </a:lnTo>
                <a:lnTo>
                  <a:pt x="6066" y="5199"/>
                </a:lnTo>
                <a:lnTo>
                  <a:pt x="6068" y="5191"/>
                </a:lnTo>
                <a:lnTo>
                  <a:pt x="6066" y="5183"/>
                </a:lnTo>
                <a:lnTo>
                  <a:pt x="6062" y="5165"/>
                </a:lnTo>
                <a:lnTo>
                  <a:pt x="6056" y="5147"/>
                </a:lnTo>
                <a:lnTo>
                  <a:pt x="6053" y="5137"/>
                </a:lnTo>
                <a:lnTo>
                  <a:pt x="6050" y="5127"/>
                </a:lnTo>
                <a:lnTo>
                  <a:pt x="6050" y="5118"/>
                </a:lnTo>
                <a:lnTo>
                  <a:pt x="6050" y="5108"/>
                </a:lnTo>
                <a:lnTo>
                  <a:pt x="6052" y="5099"/>
                </a:lnTo>
                <a:lnTo>
                  <a:pt x="6056" y="5089"/>
                </a:lnTo>
                <a:lnTo>
                  <a:pt x="6062" y="5080"/>
                </a:lnTo>
                <a:lnTo>
                  <a:pt x="6071" y="5072"/>
                </a:lnTo>
                <a:lnTo>
                  <a:pt x="6079" y="5066"/>
                </a:lnTo>
                <a:lnTo>
                  <a:pt x="6089" y="5063"/>
                </a:lnTo>
                <a:lnTo>
                  <a:pt x="6097" y="5060"/>
                </a:lnTo>
                <a:lnTo>
                  <a:pt x="6104" y="5059"/>
                </a:lnTo>
                <a:lnTo>
                  <a:pt x="6118" y="5057"/>
                </a:lnTo>
                <a:lnTo>
                  <a:pt x="6130" y="5059"/>
                </a:lnTo>
                <a:lnTo>
                  <a:pt x="6138" y="5063"/>
                </a:lnTo>
                <a:lnTo>
                  <a:pt x="6145" y="5067"/>
                </a:lnTo>
                <a:lnTo>
                  <a:pt x="6151" y="5072"/>
                </a:lnTo>
                <a:lnTo>
                  <a:pt x="6156" y="5076"/>
                </a:lnTo>
                <a:lnTo>
                  <a:pt x="6160" y="5082"/>
                </a:lnTo>
                <a:lnTo>
                  <a:pt x="6161" y="5089"/>
                </a:lnTo>
                <a:lnTo>
                  <a:pt x="6163" y="5096"/>
                </a:lnTo>
                <a:lnTo>
                  <a:pt x="6163" y="5103"/>
                </a:lnTo>
                <a:lnTo>
                  <a:pt x="6160" y="5119"/>
                </a:lnTo>
                <a:lnTo>
                  <a:pt x="6153" y="5135"/>
                </a:lnTo>
                <a:lnTo>
                  <a:pt x="6145" y="5151"/>
                </a:lnTo>
                <a:lnTo>
                  <a:pt x="6138" y="5165"/>
                </a:lnTo>
                <a:lnTo>
                  <a:pt x="6134" y="5178"/>
                </a:lnTo>
                <a:lnTo>
                  <a:pt x="6131" y="5187"/>
                </a:lnTo>
                <a:lnTo>
                  <a:pt x="6131" y="5201"/>
                </a:lnTo>
                <a:lnTo>
                  <a:pt x="6133" y="5211"/>
                </a:lnTo>
                <a:lnTo>
                  <a:pt x="6134" y="5219"/>
                </a:lnTo>
                <a:lnTo>
                  <a:pt x="6138" y="5223"/>
                </a:lnTo>
                <a:lnTo>
                  <a:pt x="6144" y="5224"/>
                </a:lnTo>
                <a:lnTo>
                  <a:pt x="6153" y="5224"/>
                </a:lnTo>
                <a:lnTo>
                  <a:pt x="6166" y="5222"/>
                </a:lnTo>
                <a:lnTo>
                  <a:pt x="6180" y="5217"/>
                </a:lnTo>
                <a:lnTo>
                  <a:pt x="6197" y="5203"/>
                </a:lnTo>
                <a:lnTo>
                  <a:pt x="6219" y="5186"/>
                </a:lnTo>
                <a:lnTo>
                  <a:pt x="6223" y="5184"/>
                </a:lnTo>
                <a:lnTo>
                  <a:pt x="6226" y="5184"/>
                </a:lnTo>
                <a:lnTo>
                  <a:pt x="6228" y="5186"/>
                </a:lnTo>
                <a:lnTo>
                  <a:pt x="6229" y="5186"/>
                </a:lnTo>
                <a:lnTo>
                  <a:pt x="6235" y="5190"/>
                </a:lnTo>
                <a:lnTo>
                  <a:pt x="6245" y="5193"/>
                </a:lnTo>
                <a:lnTo>
                  <a:pt x="6255" y="5207"/>
                </a:lnTo>
                <a:lnTo>
                  <a:pt x="6274" y="5227"/>
                </a:lnTo>
                <a:lnTo>
                  <a:pt x="6279" y="5232"/>
                </a:lnTo>
                <a:lnTo>
                  <a:pt x="6287" y="5236"/>
                </a:lnTo>
                <a:lnTo>
                  <a:pt x="6294" y="5239"/>
                </a:lnTo>
                <a:lnTo>
                  <a:pt x="6301" y="5242"/>
                </a:lnTo>
                <a:lnTo>
                  <a:pt x="6310" y="5243"/>
                </a:lnTo>
                <a:lnTo>
                  <a:pt x="6318" y="5242"/>
                </a:lnTo>
                <a:lnTo>
                  <a:pt x="6328" y="5240"/>
                </a:lnTo>
                <a:lnTo>
                  <a:pt x="6338" y="5236"/>
                </a:lnTo>
                <a:lnTo>
                  <a:pt x="6338" y="5230"/>
                </a:lnTo>
                <a:lnTo>
                  <a:pt x="6338" y="5222"/>
                </a:lnTo>
                <a:lnTo>
                  <a:pt x="6337" y="5211"/>
                </a:lnTo>
                <a:lnTo>
                  <a:pt x="6333" y="5203"/>
                </a:lnTo>
                <a:lnTo>
                  <a:pt x="6324" y="5196"/>
                </a:lnTo>
                <a:lnTo>
                  <a:pt x="6315" y="5190"/>
                </a:lnTo>
                <a:lnTo>
                  <a:pt x="6304" y="5178"/>
                </a:lnTo>
                <a:lnTo>
                  <a:pt x="6292" y="5167"/>
                </a:lnTo>
                <a:lnTo>
                  <a:pt x="6289" y="5157"/>
                </a:lnTo>
                <a:lnTo>
                  <a:pt x="6287" y="5145"/>
                </a:lnTo>
                <a:lnTo>
                  <a:pt x="6284" y="5138"/>
                </a:lnTo>
                <a:lnTo>
                  <a:pt x="6284" y="5129"/>
                </a:lnTo>
                <a:lnTo>
                  <a:pt x="6287" y="5124"/>
                </a:lnTo>
                <a:lnTo>
                  <a:pt x="6287" y="5118"/>
                </a:lnTo>
                <a:lnTo>
                  <a:pt x="6289" y="5115"/>
                </a:lnTo>
                <a:lnTo>
                  <a:pt x="6294" y="5112"/>
                </a:lnTo>
                <a:lnTo>
                  <a:pt x="6297" y="5111"/>
                </a:lnTo>
                <a:lnTo>
                  <a:pt x="6301" y="5109"/>
                </a:lnTo>
                <a:lnTo>
                  <a:pt x="6308" y="5109"/>
                </a:lnTo>
                <a:lnTo>
                  <a:pt x="6315" y="5111"/>
                </a:lnTo>
                <a:lnTo>
                  <a:pt x="6333" y="5112"/>
                </a:lnTo>
                <a:lnTo>
                  <a:pt x="6350" y="5112"/>
                </a:lnTo>
                <a:lnTo>
                  <a:pt x="6364" y="5109"/>
                </a:lnTo>
                <a:lnTo>
                  <a:pt x="6377" y="5105"/>
                </a:lnTo>
                <a:lnTo>
                  <a:pt x="6385" y="5102"/>
                </a:lnTo>
                <a:lnTo>
                  <a:pt x="6392" y="5099"/>
                </a:lnTo>
                <a:lnTo>
                  <a:pt x="6400" y="5098"/>
                </a:lnTo>
                <a:lnTo>
                  <a:pt x="6410" y="5098"/>
                </a:lnTo>
                <a:lnTo>
                  <a:pt x="6416" y="5096"/>
                </a:lnTo>
                <a:lnTo>
                  <a:pt x="6425" y="5093"/>
                </a:lnTo>
                <a:lnTo>
                  <a:pt x="6429" y="5093"/>
                </a:lnTo>
                <a:lnTo>
                  <a:pt x="6435" y="5096"/>
                </a:lnTo>
                <a:lnTo>
                  <a:pt x="6442" y="5099"/>
                </a:lnTo>
                <a:lnTo>
                  <a:pt x="6449" y="5105"/>
                </a:lnTo>
                <a:lnTo>
                  <a:pt x="6462" y="5122"/>
                </a:lnTo>
                <a:lnTo>
                  <a:pt x="6472" y="5138"/>
                </a:lnTo>
                <a:lnTo>
                  <a:pt x="6491" y="5158"/>
                </a:lnTo>
                <a:lnTo>
                  <a:pt x="6507" y="5173"/>
                </a:lnTo>
                <a:lnTo>
                  <a:pt x="6513" y="5178"/>
                </a:lnTo>
                <a:lnTo>
                  <a:pt x="6520" y="5183"/>
                </a:lnTo>
                <a:lnTo>
                  <a:pt x="6526" y="5184"/>
                </a:lnTo>
                <a:lnTo>
                  <a:pt x="6533" y="5187"/>
                </a:lnTo>
                <a:lnTo>
                  <a:pt x="6537" y="5187"/>
                </a:lnTo>
                <a:lnTo>
                  <a:pt x="6541" y="5186"/>
                </a:lnTo>
                <a:lnTo>
                  <a:pt x="6546" y="5184"/>
                </a:lnTo>
                <a:lnTo>
                  <a:pt x="6547" y="5181"/>
                </a:lnTo>
                <a:lnTo>
                  <a:pt x="6552" y="5173"/>
                </a:lnTo>
                <a:lnTo>
                  <a:pt x="6554" y="5160"/>
                </a:lnTo>
                <a:lnTo>
                  <a:pt x="6559" y="5144"/>
                </a:lnTo>
                <a:lnTo>
                  <a:pt x="6563" y="5127"/>
                </a:lnTo>
                <a:lnTo>
                  <a:pt x="6570" y="5106"/>
                </a:lnTo>
                <a:lnTo>
                  <a:pt x="6582" y="5085"/>
                </a:lnTo>
                <a:lnTo>
                  <a:pt x="6590" y="5079"/>
                </a:lnTo>
                <a:lnTo>
                  <a:pt x="6602" y="5072"/>
                </a:lnTo>
                <a:lnTo>
                  <a:pt x="6606" y="5069"/>
                </a:lnTo>
                <a:lnTo>
                  <a:pt x="6609" y="5067"/>
                </a:lnTo>
                <a:lnTo>
                  <a:pt x="6608" y="5067"/>
                </a:lnTo>
                <a:lnTo>
                  <a:pt x="6602" y="5070"/>
                </a:lnTo>
                <a:lnTo>
                  <a:pt x="6602" y="5065"/>
                </a:lnTo>
                <a:lnTo>
                  <a:pt x="6595" y="5055"/>
                </a:lnTo>
                <a:lnTo>
                  <a:pt x="6601" y="5040"/>
                </a:lnTo>
                <a:lnTo>
                  <a:pt x="6606" y="5031"/>
                </a:lnTo>
                <a:lnTo>
                  <a:pt x="6601" y="5040"/>
                </a:lnTo>
                <a:lnTo>
                  <a:pt x="6595" y="5055"/>
                </a:lnTo>
                <a:lnTo>
                  <a:pt x="6602" y="5065"/>
                </a:lnTo>
                <a:lnTo>
                  <a:pt x="6602" y="5070"/>
                </a:lnTo>
                <a:lnTo>
                  <a:pt x="6609" y="5067"/>
                </a:lnTo>
                <a:lnTo>
                  <a:pt x="6618" y="5067"/>
                </a:lnTo>
                <a:lnTo>
                  <a:pt x="6625" y="5066"/>
                </a:lnTo>
                <a:lnTo>
                  <a:pt x="6632" y="5067"/>
                </a:lnTo>
                <a:lnTo>
                  <a:pt x="6648" y="5070"/>
                </a:lnTo>
                <a:lnTo>
                  <a:pt x="6662" y="5075"/>
                </a:lnTo>
                <a:lnTo>
                  <a:pt x="6674" y="5085"/>
                </a:lnTo>
                <a:lnTo>
                  <a:pt x="6683" y="5096"/>
                </a:lnTo>
                <a:lnTo>
                  <a:pt x="6684" y="5105"/>
                </a:lnTo>
                <a:lnTo>
                  <a:pt x="6684" y="5115"/>
                </a:lnTo>
                <a:lnTo>
                  <a:pt x="6683" y="5122"/>
                </a:lnTo>
                <a:lnTo>
                  <a:pt x="6681" y="5129"/>
                </a:lnTo>
                <a:lnTo>
                  <a:pt x="6677" y="5141"/>
                </a:lnTo>
                <a:lnTo>
                  <a:pt x="6674" y="5150"/>
                </a:lnTo>
                <a:lnTo>
                  <a:pt x="6673" y="5158"/>
                </a:lnTo>
                <a:lnTo>
                  <a:pt x="6674" y="5164"/>
                </a:lnTo>
                <a:lnTo>
                  <a:pt x="6681" y="5174"/>
                </a:lnTo>
                <a:lnTo>
                  <a:pt x="6690" y="5183"/>
                </a:lnTo>
                <a:lnTo>
                  <a:pt x="6700" y="5193"/>
                </a:lnTo>
                <a:lnTo>
                  <a:pt x="6710" y="5200"/>
                </a:lnTo>
                <a:lnTo>
                  <a:pt x="6720" y="5206"/>
                </a:lnTo>
                <a:lnTo>
                  <a:pt x="6730" y="5210"/>
                </a:lnTo>
                <a:lnTo>
                  <a:pt x="6734" y="5210"/>
                </a:lnTo>
                <a:lnTo>
                  <a:pt x="6740" y="5210"/>
                </a:lnTo>
                <a:lnTo>
                  <a:pt x="6745" y="5209"/>
                </a:lnTo>
                <a:lnTo>
                  <a:pt x="6750" y="5207"/>
                </a:lnTo>
                <a:lnTo>
                  <a:pt x="6756" y="5203"/>
                </a:lnTo>
                <a:lnTo>
                  <a:pt x="6760" y="5200"/>
                </a:lnTo>
                <a:lnTo>
                  <a:pt x="6763" y="5197"/>
                </a:lnTo>
                <a:lnTo>
                  <a:pt x="6765" y="5193"/>
                </a:lnTo>
                <a:lnTo>
                  <a:pt x="6766" y="5187"/>
                </a:lnTo>
                <a:lnTo>
                  <a:pt x="6768" y="5178"/>
                </a:lnTo>
                <a:lnTo>
                  <a:pt x="6768" y="5164"/>
                </a:lnTo>
                <a:lnTo>
                  <a:pt x="6769" y="5144"/>
                </a:lnTo>
                <a:lnTo>
                  <a:pt x="6769" y="5134"/>
                </a:lnTo>
                <a:lnTo>
                  <a:pt x="6772" y="5124"/>
                </a:lnTo>
                <a:lnTo>
                  <a:pt x="6775" y="5115"/>
                </a:lnTo>
                <a:lnTo>
                  <a:pt x="6778" y="5111"/>
                </a:lnTo>
                <a:lnTo>
                  <a:pt x="6785" y="5106"/>
                </a:lnTo>
                <a:lnTo>
                  <a:pt x="6791" y="5103"/>
                </a:lnTo>
                <a:lnTo>
                  <a:pt x="6796" y="5102"/>
                </a:lnTo>
                <a:lnTo>
                  <a:pt x="6802" y="5101"/>
                </a:lnTo>
                <a:lnTo>
                  <a:pt x="6809" y="5102"/>
                </a:lnTo>
                <a:lnTo>
                  <a:pt x="6815" y="5103"/>
                </a:lnTo>
                <a:lnTo>
                  <a:pt x="6822" y="5105"/>
                </a:lnTo>
                <a:lnTo>
                  <a:pt x="6832" y="5111"/>
                </a:lnTo>
                <a:lnTo>
                  <a:pt x="6838" y="5116"/>
                </a:lnTo>
                <a:lnTo>
                  <a:pt x="6842" y="5119"/>
                </a:lnTo>
                <a:lnTo>
                  <a:pt x="6845" y="5142"/>
                </a:lnTo>
                <a:lnTo>
                  <a:pt x="6845" y="5160"/>
                </a:lnTo>
                <a:lnTo>
                  <a:pt x="6842" y="5174"/>
                </a:lnTo>
                <a:lnTo>
                  <a:pt x="6840" y="5184"/>
                </a:lnTo>
                <a:lnTo>
                  <a:pt x="6829" y="5201"/>
                </a:lnTo>
                <a:lnTo>
                  <a:pt x="6821" y="5220"/>
                </a:lnTo>
                <a:lnTo>
                  <a:pt x="6817" y="5237"/>
                </a:lnTo>
                <a:lnTo>
                  <a:pt x="6814" y="5255"/>
                </a:lnTo>
                <a:lnTo>
                  <a:pt x="6814" y="5263"/>
                </a:lnTo>
                <a:lnTo>
                  <a:pt x="6814" y="5271"/>
                </a:lnTo>
                <a:lnTo>
                  <a:pt x="6815" y="5278"/>
                </a:lnTo>
                <a:lnTo>
                  <a:pt x="6818" y="5282"/>
                </a:lnTo>
                <a:lnTo>
                  <a:pt x="6822" y="5288"/>
                </a:lnTo>
                <a:lnTo>
                  <a:pt x="6827" y="5289"/>
                </a:lnTo>
                <a:lnTo>
                  <a:pt x="6832" y="5292"/>
                </a:lnTo>
                <a:lnTo>
                  <a:pt x="6845" y="5294"/>
                </a:lnTo>
                <a:lnTo>
                  <a:pt x="6851" y="5295"/>
                </a:lnTo>
                <a:lnTo>
                  <a:pt x="6858" y="5295"/>
                </a:lnTo>
                <a:lnTo>
                  <a:pt x="6865" y="5294"/>
                </a:lnTo>
                <a:lnTo>
                  <a:pt x="6873" y="5291"/>
                </a:lnTo>
                <a:lnTo>
                  <a:pt x="6880" y="5286"/>
                </a:lnTo>
                <a:lnTo>
                  <a:pt x="6887" y="5282"/>
                </a:lnTo>
                <a:lnTo>
                  <a:pt x="6891" y="5275"/>
                </a:lnTo>
                <a:lnTo>
                  <a:pt x="6893" y="5266"/>
                </a:lnTo>
                <a:lnTo>
                  <a:pt x="6896" y="5260"/>
                </a:lnTo>
                <a:lnTo>
                  <a:pt x="6899" y="5255"/>
                </a:lnTo>
                <a:lnTo>
                  <a:pt x="6903" y="5249"/>
                </a:lnTo>
                <a:lnTo>
                  <a:pt x="6909" y="5242"/>
                </a:lnTo>
                <a:lnTo>
                  <a:pt x="6920" y="5230"/>
                </a:lnTo>
                <a:lnTo>
                  <a:pt x="6932" y="5222"/>
                </a:lnTo>
                <a:lnTo>
                  <a:pt x="6939" y="5219"/>
                </a:lnTo>
                <a:lnTo>
                  <a:pt x="6945" y="5216"/>
                </a:lnTo>
                <a:lnTo>
                  <a:pt x="6950" y="5216"/>
                </a:lnTo>
                <a:lnTo>
                  <a:pt x="6956" y="5216"/>
                </a:lnTo>
                <a:lnTo>
                  <a:pt x="6966" y="5217"/>
                </a:lnTo>
                <a:lnTo>
                  <a:pt x="6973" y="5219"/>
                </a:lnTo>
                <a:lnTo>
                  <a:pt x="6976" y="5229"/>
                </a:lnTo>
                <a:lnTo>
                  <a:pt x="6978" y="5239"/>
                </a:lnTo>
                <a:lnTo>
                  <a:pt x="6978" y="5250"/>
                </a:lnTo>
                <a:lnTo>
                  <a:pt x="6978" y="5260"/>
                </a:lnTo>
                <a:lnTo>
                  <a:pt x="6975" y="5281"/>
                </a:lnTo>
                <a:lnTo>
                  <a:pt x="6969" y="5299"/>
                </a:lnTo>
                <a:lnTo>
                  <a:pt x="6958" y="5332"/>
                </a:lnTo>
                <a:lnTo>
                  <a:pt x="6952" y="5354"/>
                </a:lnTo>
                <a:lnTo>
                  <a:pt x="6953" y="5363"/>
                </a:lnTo>
                <a:lnTo>
                  <a:pt x="6955" y="5370"/>
                </a:lnTo>
                <a:lnTo>
                  <a:pt x="6958" y="5376"/>
                </a:lnTo>
                <a:lnTo>
                  <a:pt x="6962" y="5381"/>
                </a:lnTo>
                <a:lnTo>
                  <a:pt x="6969" y="5390"/>
                </a:lnTo>
                <a:lnTo>
                  <a:pt x="6976" y="5397"/>
                </a:lnTo>
                <a:lnTo>
                  <a:pt x="6984" y="5404"/>
                </a:lnTo>
                <a:lnTo>
                  <a:pt x="6992" y="5413"/>
                </a:lnTo>
                <a:lnTo>
                  <a:pt x="6998" y="5417"/>
                </a:lnTo>
                <a:lnTo>
                  <a:pt x="7005" y="5420"/>
                </a:lnTo>
                <a:lnTo>
                  <a:pt x="7012" y="5422"/>
                </a:lnTo>
                <a:lnTo>
                  <a:pt x="7020" y="5422"/>
                </a:lnTo>
                <a:lnTo>
                  <a:pt x="7028" y="5417"/>
                </a:lnTo>
                <a:lnTo>
                  <a:pt x="7038" y="5413"/>
                </a:lnTo>
                <a:lnTo>
                  <a:pt x="7041" y="5413"/>
                </a:lnTo>
                <a:lnTo>
                  <a:pt x="7043" y="5412"/>
                </a:lnTo>
                <a:lnTo>
                  <a:pt x="7044" y="5409"/>
                </a:lnTo>
                <a:lnTo>
                  <a:pt x="7045" y="5406"/>
                </a:lnTo>
                <a:lnTo>
                  <a:pt x="7047" y="5400"/>
                </a:lnTo>
                <a:lnTo>
                  <a:pt x="7047" y="5391"/>
                </a:lnTo>
                <a:lnTo>
                  <a:pt x="7048" y="5373"/>
                </a:lnTo>
                <a:lnTo>
                  <a:pt x="7051" y="5355"/>
                </a:lnTo>
                <a:lnTo>
                  <a:pt x="7056" y="5348"/>
                </a:lnTo>
                <a:lnTo>
                  <a:pt x="7061" y="5343"/>
                </a:lnTo>
                <a:lnTo>
                  <a:pt x="7069" y="5340"/>
                </a:lnTo>
                <a:lnTo>
                  <a:pt x="7076" y="5338"/>
                </a:lnTo>
                <a:lnTo>
                  <a:pt x="7084" y="5341"/>
                </a:lnTo>
                <a:lnTo>
                  <a:pt x="7096" y="5345"/>
                </a:lnTo>
                <a:lnTo>
                  <a:pt x="7102" y="5347"/>
                </a:lnTo>
                <a:lnTo>
                  <a:pt x="7109" y="5348"/>
                </a:lnTo>
                <a:lnTo>
                  <a:pt x="7116" y="5348"/>
                </a:lnTo>
                <a:lnTo>
                  <a:pt x="7126" y="5348"/>
                </a:lnTo>
                <a:lnTo>
                  <a:pt x="7146" y="5343"/>
                </a:lnTo>
                <a:lnTo>
                  <a:pt x="7168" y="5334"/>
                </a:lnTo>
                <a:lnTo>
                  <a:pt x="7178" y="5331"/>
                </a:lnTo>
                <a:lnTo>
                  <a:pt x="7189" y="5328"/>
                </a:lnTo>
                <a:lnTo>
                  <a:pt x="7201" y="5327"/>
                </a:lnTo>
                <a:lnTo>
                  <a:pt x="7211" y="5325"/>
                </a:lnTo>
                <a:lnTo>
                  <a:pt x="7224" y="5328"/>
                </a:lnTo>
                <a:lnTo>
                  <a:pt x="7236" y="5331"/>
                </a:lnTo>
                <a:lnTo>
                  <a:pt x="7246" y="5337"/>
                </a:lnTo>
                <a:lnTo>
                  <a:pt x="7253" y="5341"/>
                </a:lnTo>
                <a:lnTo>
                  <a:pt x="7270" y="5353"/>
                </a:lnTo>
                <a:lnTo>
                  <a:pt x="7282" y="5360"/>
                </a:lnTo>
                <a:lnTo>
                  <a:pt x="7287" y="5374"/>
                </a:lnTo>
                <a:lnTo>
                  <a:pt x="7293" y="5389"/>
                </a:lnTo>
                <a:lnTo>
                  <a:pt x="7293" y="5407"/>
                </a:lnTo>
                <a:lnTo>
                  <a:pt x="7292" y="5425"/>
                </a:lnTo>
                <a:lnTo>
                  <a:pt x="7290" y="5435"/>
                </a:lnTo>
                <a:lnTo>
                  <a:pt x="7290" y="5445"/>
                </a:lnTo>
                <a:lnTo>
                  <a:pt x="7290" y="5456"/>
                </a:lnTo>
                <a:lnTo>
                  <a:pt x="7292" y="5465"/>
                </a:lnTo>
                <a:lnTo>
                  <a:pt x="7296" y="5469"/>
                </a:lnTo>
                <a:lnTo>
                  <a:pt x="7300" y="5474"/>
                </a:lnTo>
                <a:lnTo>
                  <a:pt x="7306" y="5478"/>
                </a:lnTo>
                <a:lnTo>
                  <a:pt x="7312" y="5481"/>
                </a:lnTo>
                <a:lnTo>
                  <a:pt x="7328" y="5487"/>
                </a:lnTo>
                <a:lnTo>
                  <a:pt x="7346" y="5492"/>
                </a:lnTo>
                <a:lnTo>
                  <a:pt x="7351" y="5495"/>
                </a:lnTo>
                <a:lnTo>
                  <a:pt x="7355" y="5497"/>
                </a:lnTo>
                <a:lnTo>
                  <a:pt x="7358" y="5495"/>
                </a:lnTo>
                <a:lnTo>
                  <a:pt x="7358" y="5497"/>
                </a:lnTo>
                <a:lnTo>
                  <a:pt x="7362" y="5504"/>
                </a:lnTo>
                <a:lnTo>
                  <a:pt x="7368" y="5510"/>
                </a:lnTo>
                <a:lnTo>
                  <a:pt x="7375" y="5517"/>
                </a:lnTo>
                <a:lnTo>
                  <a:pt x="7388" y="5530"/>
                </a:lnTo>
                <a:lnTo>
                  <a:pt x="7395" y="5538"/>
                </a:lnTo>
                <a:lnTo>
                  <a:pt x="7405" y="5553"/>
                </a:lnTo>
                <a:lnTo>
                  <a:pt x="7411" y="5560"/>
                </a:lnTo>
                <a:lnTo>
                  <a:pt x="7416" y="5569"/>
                </a:lnTo>
                <a:lnTo>
                  <a:pt x="7418" y="5577"/>
                </a:lnTo>
                <a:lnTo>
                  <a:pt x="7420" y="5584"/>
                </a:lnTo>
                <a:lnTo>
                  <a:pt x="7420" y="5590"/>
                </a:lnTo>
                <a:lnTo>
                  <a:pt x="7421" y="5595"/>
                </a:lnTo>
                <a:lnTo>
                  <a:pt x="7418" y="5612"/>
                </a:lnTo>
                <a:lnTo>
                  <a:pt x="7418" y="5628"/>
                </a:lnTo>
                <a:lnTo>
                  <a:pt x="7418" y="5641"/>
                </a:lnTo>
                <a:lnTo>
                  <a:pt x="7420" y="5649"/>
                </a:lnTo>
                <a:lnTo>
                  <a:pt x="7424" y="5656"/>
                </a:lnTo>
                <a:lnTo>
                  <a:pt x="7430" y="5661"/>
                </a:lnTo>
                <a:lnTo>
                  <a:pt x="7436" y="5662"/>
                </a:lnTo>
                <a:lnTo>
                  <a:pt x="7440" y="5664"/>
                </a:lnTo>
                <a:lnTo>
                  <a:pt x="7452" y="5662"/>
                </a:lnTo>
                <a:lnTo>
                  <a:pt x="7460" y="5661"/>
                </a:lnTo>
                <a:lnTo>
                  <a:pt x="7465" y="5659"/>
                </a:lnTo>
                <a:lnTo>
                  <a:pt x="7470" y="5656"/>
                </a:lnTo>
                <a:lnTo>
                  <a:pt x="7477" y="5654"/>
                </a:lnTo>
                <a:lnTo>
                  <a:pt x="7485" y="5646"/>
                </a:lnTo>
                <a:lnTo>
                  <a:pt x="7489" y="5638"/>
                </a:lnTo>
                <a:lnTo>
                  <a:pt x="7496" y="5629"/>
                </a:lnTo>
                <a:lnTo>
                  <a:pt x="7502" y="5610"/>
                </a:lnTo>
                <a:lnTo>
                  <a:pt x="7509" y="5590"/>
                </a:lnTo>
                <a:lnTo>
                  <a:pt x="7512" y="5584"/>
                </a:lnTo>
                <a:lnTo>
                  <a:pt x="7516" y="5580"/>
                </a:lnTo>
                <a:lnTo>
                  <a:pt x="7522" y="5576"/>
                </a:lnTo>
                <a:lnTo>
                  <a:pt x="7528" y="5571"/>
                </a:lnTo>
                <a:lnTo>
                  <a:pt x="7539" y="5564"/>
                </a:lnTo>
                <a:lnTo>
                  <a:pt x="7549" y="5557"/>
                </a:lnTo>
                <a:lnTo>
                  <a:pt x="7554" y="5554"/>
                </a:lnTo>
                <a:lnTo>
                  <a:pt x="7558" y="5554"/>
                </a:lnTo>
                <a:lnTo>
                  <a:pt x="7565" y="5553"/>
                </a:lnTo>
                <a:lnTo>
                  <a:pt x="7571" y="5554"/>
                </a:lnTo>
                <a:lnTo>
                  <a:pt x="7580" y="5556"/>
                </a:lnTo>
                <a:lnTo>
                  <a:pt x="7587" y="5557"/>
                </a:lnTo>
                <a:lnTo>
                  <a:pt x="7594" y="5566"/>
                </a:lnTo>
                <a:lnTo>
                  <a:pt x="7604" y="5574"/>
                </a:lnTo>
                <a:lnTo>
                  <a:pt x="7613" y="5583"/>
                </a:lnTo>
                <a:lnTo>
                  <a:pt x="7619" y="5590"/>
                </a:lnTo>
                <a:lnTo>
                  <a:pt x="7624" y="5597"/>
                </a:lnTo>
                <a:lnTo>
                  <a:pt x="7626" y="5603"/>
                </a:lnTo>
                <a:lnTo>
                  <a:pt x="7626" y="5609"/>
                </a:lnTo>
                <a:lnTo>
                  <a:pt x="7623" y="5616"/>
                </a:lnTo>
                <a:lnTo>
                  <a:pt x="7619" y="5626"/>
                </a:lnTo>
                <a:lnTo>
                  <a:pt x="7613" y="5638"/>
                </a:lnTo>
                <a:lnTo>
                  <a:pt x="7603" y="5659"/>
                </a:lnTo>
                <a:lnTo>
                  <a:pt x="7598" y="5675"/>
                </a:lnTo>
                <a:lnTo>
                  <a:pt x="7601" y="5685"/>
                </a:lnTo>
                <a:lnTo>
                  <a:pt x="7609" y="5701"/>
                </a:lnTo>
                <a:lnTo>
                  <a:pt x="7621" y="5715"/>
                </a:lnTo>
                <a:lnTo>
                  <a:pt x="7634" y="5728"/>
                </a:lnTo>
                <a:lnTo>
                  <a:pt x="7646" y="5736"/>
                </a:lnTo>
                <a:lnTo>
                  <a:pt x="7656" y="5740"/>
                </a:lnTo>
                <a:lnTo>
                  <a:pt x="7665" y="5743"/>
                </a:lnTo>
                <a:lnTo>
                  <a:pt x="7673" y="5743"/>
                </a:lnTo>
                <a:lnTo>
                  <a:pt x="7686" y="5740"/>
                </a:lnTo>
                <a:lnTo>
                  <a:pt x="7698" y="5734"/>
                </a:lnTo>
                <a:lnTo>
                  <a:pt x="7708" y="5728"/>
                </a:lnTo>
                <a:lnTo>
                  <a:pt x="7718" y="5723"/>
                </a:lnTo>
                <a:lnTo>
                  <a:pt x="7728" y="5717"/>
                </a:lnTo>
                <a:lnTo>
                  <a:pt x="7737" y="5713"/>
                </a:lnTo>
                <a:lnTo>
                  <a:pt x="7747" y="5711"/>
                </a:lnTo>
                <a:lnTo>
                  <a:pt x="7757" y="5711"/>
                </a:lnTo>
                <a:lnTo>
                  <a:pt x="7768" y="5713"/>
                </a:lnTo>
                <a:lnTo>
                  <a:pt x="7778" y="5717"/>
                </a:lnTo>
                <a:lnTo>
                  <a:pt x="7783" y="5723"/>
                </a:lnTo>
                <a:lnTo>
                  <a:pt x="7790" y="5731"/>
                </a:lnTo>
                <a:lnTo>
                  <a:pt x="7796" y="5741"/>
                </a:lnTo>
                <a:lnTo>
                  <a:pt x="7799" y="5750"/>
                </a:lnTo>
                <a:lnTo>
                  <a:pt x="7797" y="5767"/>
                </a:lnTo>
                <a:lnTo>
                  <a:pt x="7796" y="5779"/>
                </a:lnTo>
                <a:lnTo>
                  <a:pt x="7799" y="5783"/>
                </a:lnTo>
                <a:lnTo>
                  <a:pt x="7800" y="5787"/>
                </a:lnTo>
                <a:lnTo>
                  <a:pt x="7803" y="5793"/>
                </a:lnTo>
                <a:lnTo>
                  <a:pt x="7804" y="5796"/>
                </a:lnTo>
                <a:lnTo>
                  <a:pt x="7807" y="5800"/>
                </a:lnTo>
                <a:lnTo>
                  <a:pt x="7810" y="5803"/>
                </a:lnTo>
                <a:lnTo>
                  <a:pt x="7816" y="5806"/>
                </a:lnTo>
                <a:lnTo>
                  <a:pt x="7822" y="5808"/>
                </a:lnTo>
                <a:lnTo>
                  <a:pt x="7826" y="5811"/>
                </a:lnTo>
                <a:lnTo>
                  <a:pt x="7829" y="5815"/>
                </a:lnTo>
                <a:lnTo>
                  <a:pt x="7829" y="5816"/>
                </a:lnTo>
                <a:lnTo>
                  <a:pt x="7829" y="5819"/>
                </a:lnTo>
                <a:lnTo>
                  <a:pt x="7829" y="5822"/>
                </a:lnTo>
                <a:lnTo>
                  <a:pt x="7827" y="5825"/>
                </a:lnTo>
                <a:lnTo>
                  <a:pt x="7823" y="5831"/>
                </a:lnTo>
                <a:lnTo>
                  <a:pt x="7817" y="5838"/>
                </a:lnTo>
                <a:lnTo>
                  <a:pt x="7812" y="5848"/>
                </a:lnTo>
                <a:lnTo>
                  <a:pt x="7807" y="5859"/>
                </a:lnTo>
                <a:lnTo>
                  <a:pt x="7806" y="5864"/>
                </a:lnTo>
                <a:lnTo>
                  <a:pt x="7806" y="5868"/>
                </a:lnTo>
                <a:lnTo>
                  <a:pt x="7806" y="5871"/>
                </a:lnTo>
                <a:lnTo>
                  <a:pt x="7807" y="5874"/>
                </a:lnTo>
                <a:lnTo>
                  <a:pt x="7819" y="5881"/>
                </a:lnTo>
                <a:lnTo>
                  <a:pt x="7830" y="5887"/>
                </a:lnTo>
                <a:lnTo>
                  <a:pt x="7845" y="5890"/>
                </a:lnTo>
                <a:lnTo>
                  <a:pt x="7863" y="5893"/>
                </a:lnTo>
                <a:lnTo>
                  <a:pt x="7865" y="5894"/>
                </a:lnTo>
                <a:lnTo>
                  <a:pt x="7868" y="5894"/>
                </a:lnTo>
                <a:lnTo>
                  <a:pt x="7872" y="5893"/>
                </a:lnTo>
                <a:lnTo>
                  <a:pt x="7876" y="5891"/>
                </a:lnTo>
                <a:lnTo>
                  <a:pt x="7886" y="5885"/>
                </a:lnTo>
                <a:lnTo>
                  <a:pt x="7895" y="5883"/>
                </a:lnTo>
                <a:lnTo>
                  <a:pt x="7899" y="5883"/>
                </a:lnTo>
                <a:lnTo>
                  <a:pt x="7902" y="5884"/>
                </a:lnTo>
                <a:lnTo>
                  <a:pt x="7905" y="5887"/>
                </a:lnTo>
                <a:lnTo>
                  <a:pt x="7909" y="5891"/>
                </a:lnTo>
                <a:lnTo>
                  <a:pt x="7915" y="5898"/>
                </a:lnTo>
                <a:lnTo>
                  <a:pt x="7918" y="5904"/>
                </a:lnTo>
                <a:lnTo>
                  <a:pt x="7921" y="5910"/>
                </a:lnTo>
                <a:lnTo>
                  <a:pt x="7920" y="5920"/>
                </a:lnTo>
                <a:lnTo>
                  <a:pt x="7918" y="5931"/>
                </a:lnTo>
                <a:lnTo>
                  <a:pt x="7915" y="5943"/>
                </a:lnTo>
                <a:lnTo>
                  <a:pt x="7912" y="5953"/>
                </a:lnTo>
                <a:lnTo>
                  <a:pt x="7914" y="5959"/>
                </a:lnTo>
                <a:lnTo>
                  <a:pt x="7917" y="5972"/>
                </a:lnTo>
                <a:lnTo>
                  <a:pt x="7922" y="5983"/>
                </a:lnTo>
                <a:lnTo>
                  <a:pt x="7944" y="5988"/>
                </a:lnTo>
                <a:lnTo>
                  <a:pt x="7964" y="5991"/>
                </a:lnTo>
                <a:lnTo>
                  <a:pt x="7974" y="5995"/>
                </a:lnTo>
                <a:lnTo>
                  <a:pt x="7980" y="5998"/>
                </a:lnTo>
                <a:lnTo>
                  <a:pt x="7986" y="6001"/>
                </a:lnTo>
                <a:lnTo>
                  <a:pt x="7996" y="6008"/>
                </a:lnTo>
                <a:lnTo>
                  <a:pt x="7999" y="6011"/>
                </a:lnTo>
                <a:lnTo>
                  <a:pt x="8000" y="6014"/>
                </a:lnTo>
                <a:lnTo>
                  <a:pt x="8002" y="6018"/>
                </a:lnTo>
                <a:lnTo>
                  <a:pt x="8002" y="6024"/>
                </a:lnTo>
                <a:lnTo>
                  <a:pt x="8003" y="6035"/>
                </a:lnTo>
                <a:lnTo>
                  <a:pt x="8005" y="6051"/>
                </a:lnTo>
                <a:lnTo>
                  <a:pt x="8007" y="6058"/>
                </a:lnTo>
                <a:lnTo>
                  <a:pt x="8013" y="6065"/>
                </a:lnTo>
                <a:lnTo>
                  <a:pt x="8019" y="6070"/>
                </a:lnTo>
                <a:lnTo>
                  <a:pt x="8023" y="6074"/>
                </a:lnTo>
                <a:lnTo>
                  <a:pt x="8029" y="6075"/>
                </a:lnTo>
                <a:lnTo>
                  <a:pt x="8033" y="6077"/>
                </a:lnTo>
                <a:lnTo>
                  <a:pt x="8038" y="6077"/>
                </a:lnTo>
                <a:lnTo>
                  <a:pt x="8042" y="6074"/>
                </a:lnTo>
                <a:lnTo>
                  <a:pt x="8049" y="6065"/>
                </a:lnTo>
                <a:lnTo>
                  <a:pt x="8056" y="6057"/>
                </a:lnTo>
                <a:lnTo>
                  <a:pt x="8061" y="6052"/>
                </a:lnTo>
                <a:lnTo>
                  <a:pt x="8065" y="6048"/>
                </a:lnTo>
                <a:lnTo>
                  <a:pt x="8071" y="6047"/>
                </a:lnTo>
                <a:lnTo>
                  <a:pt x="8075" y="6045"/>
                </a:lnTo>
                <a:lnTo>
                  <a:pt x="8082" y="6045"/>
                </a:lnTo>
                <a:lnTo>
                  <a:pt x="8089" y="6050"/>
                </a:lnTo>
                <a:lnTo>
                  <a:pt x="8097" y="6055"/>
                </a:lnTo>
                <a:lnTo>
                  <a:pt x="8107" y="6061"/>
                </a:lnTo>
                <a:lnTo>
                  <a:pt x="8114" y="6065"/>
                </a:lnTo>
                <a:lnTo>
                  <a:pt x="8123" y="6068"/>
                </a:lnTo>
                <a:lnTo>
                  <a:pt x="8128" y="6070"/>
                </a:lnTo>
                <a:lnTo>
                  <a:pt x="8134" y="6070"/>
                </a:lnTo>
                <a:lnTo>
                  <a:pt x="8146" y="6067"/>
                </a:lnTo>
                <a:lnTo>
                  <a:pt x="8153" y="6065"/>
                </a:lnTo>
                <a:lnTo>
                  <a:pt x="8159" y="6065"/>
                </a:lnTo>
                <a:lnTo>
                  <a:pt x="8170" y="6067"/>
                </a:lnTo>
                <a:lnTo>
                  <a:pt x="8177" y="6070"/>
                </a:lnTo>
                <a:lnTo>
                  <a:pt x="8185" y="6074"/>
                </a:lnTo>
                <a:lnTo>
                  <a:pt x="8192" y="6081"/>
                </a:lnTo>
                <a:lnTo>
                  <a:pt x="8199" y="6088"/>
                </a:lnTo>
                <a:lnTo>
                  <a:pt x="8215" y="6103"/>
                </a:lnTo>
                <a:lnTo>
                  <a:pt x="8231" y="6116"/>
                </a:lnTo>
                <a:lnTo>
                  <a:pt x="8238" y="6124"/>
                </a:lnTo>
                <a:lnTo>
                  <a:pt x="8248" y="6136"/>
                </a:lnTo>
                <a:lnTo>
                  <a:pt x="8254" y="6143"/>
                </a:lnTo>
                <a:lnTo>
                  <a:pt x="8259" y="6147"/>
                </a:lnTo>
                <a:lnTo>
                  <a:pt x="8267" y="6152"/>
                </a:lnTo>
                <a:lnTo>
                  <a:pt x="8275" y="6155"/>
                </a:lnTo>
                <a:lnTo>
                  <a:pt x="8295" y="6158"/>
                </a:lnTo>
                <a:lnTo>
                  <a:pt x="8317" y="6156"/>
                </a:lnTo>
                <a:lnTo>
                  <a:pt x="8326" y="6155"/>
                </a:lnTo>
                <a:lnTo>
                  <a:pt x="8333" y="6155"/>
                </a:lnTo>
                <a:lnTo>
                  <a:pt x="8336" y="6155"/>
                </a:lnTo>
                <a:lnTo>
                  <a:pt x="8339" y="6155"/>
                </a:lnTo>
                <a:lnTo>
                  <a:pt x="8341" y="6156"/>
                </a:lnTo>
                <a:lnTo>
                  <a:pt x="8341" y="6159"/>
                </a:lnTo>
                <a:lnTo>
                  <a:pt x="8344" y="6159"/>
                </a:lnTo>
                <a:lnTo>
                  <a:pt x="8346" y="6160"/>
                </a:lnTo>
                <a:lnTo>
                  <a:pt x="8347" y="6162"/>
                </a:lnTo>
                <a:lnTo>
                  <a:pt x="8349" y="6163"/>
                </a:lnTo>
                <a:lnTo>
                  <a:pt x="8350" y="6168"/>
                </a:lnTo>
                <a:lnTo>
                  <a:pt x="8352" y="6172"/>
                </a:lnTo>
                <a:lnTo>
                  <a:pt x="8354" y="6181"/>
                </a:lnTo>
                <a:lnTo>
                  <a:pt x="8356" y="6192"/>
                </a:lnTo>
                <a:lnTo>
                  <a:pt x="8357" y="6205"/>
                </a:lnTo>
                <a:lnTo>
                  <a:pt x="8359" y="6219"/>
                </a:lnTo>
                <a:lnTo>
                  <a:pt x="8356" y="6232"/>
                </a:lnTo>
                <a:lnTo>
                  <a:pt x="8354" y="6244"/>
                </a:lnTo>
                <a:lnTo>
                  <a:pt x="8356" y="6248"/>
                </a:lnTo>
                <a:lnTo>
                  <a:pt x="8360" y="6253"/>
                </a:lnTo>
                <a:lnTo>
                  <a:pt x="8365" y="6254"/>
                </a:lnTo>
                <a:lnTo>
                  <a:pt x="8372" y="6255"/>
                </a:lnTo>
                <a:lnTo>
                  <a:pt x="8377" y="6254"/>
                </a:lnTo>
                <a:lnTo>
                  <a:pt x="8392" y="6250"/>
                </a:lnTo>
                <a:lnTo>
                  <a:pt x="8411" y="6244"/>
                </a:lnTo>
                <a:lnTo>
                  <a:pt x="8428" y="6237"/>
                </a:lnTo>
                <a:lnTo>
                  <a:pt x="8442" y="6234"/>
                </a:lnTo>
                <a:lnTo>
                  <a:pt x="8448" y="6234"/>
                </a:lnTo>
                <a:lnTo>
                  <a:pt x="8451" y="6237"/>
                </a:lnTo>
                <a:lnTo>
                  <a:pt x="8454" y="6240"/>
                </a:lnTo>
                <a:lnTo>
                  <a:pt x="8458" y="6241"/>
                </a:lnTo>
                <a:lnTo>
                  <a:pt x="8462" y="6243"/>
                </a:lnTo>
                <a:lnTo>
                  <a:pt x="8473" y="6245"/>
                </a:lnTo>
                <a:lnTo>
                  <a:pt x="8480" y="6247"/>
                </a:lnTo>
                <a:lnTo>
                  <a:pt x="8488" y="6250"/>
                </a:lnTo>
                <a:lnTo>
                  <a:pt x="8497" y="6255"/>
                </a:lnTo>
                <a:lnTo>
                  <a:pt x="8504" y="6263"/>
                </a:lnTo>
                <a:lnTo>
                  <a:pt x="8511" y="6270"/>
                </a:lnTo>
                <a:lnTo>
                  <a:pt x="8517" y="6281"/>
                </a:lnTo>
                <a:lnTo>
                  <a:pt x="8520" y="6290"/>
                </a:lnTo>
                <a:lnTo>
                  <a:pt x="8521" y="6294"/>
                </a:lnTo>
                <a:lnTo>
                  <a:pt x="8520" y="6300"/>
                </a:lnTo>
                <a:lnTo>
                  <a:pt x="8519" y="6307"/>
                </a:lnTo>
                <a:lnTo>
                  <a:pt x="8516" y="6316"/>
                </a:lnTo>
                <a:lnTo>
                  <a:pt x="8513" y="6326"/>
                </a:lnTo>
                <a:lnTo>
                  <a:pt x="8511" y="6335"/>
                </a:lnTo>
                <a:lnTo>
                  <a:pt x="8510" y="6342"/>
                </a:lnTo>
                <a:lnTo>
                  <a:pt x="8511" y="6348"/>
                </a:lnTo>
                <a:lnTo>
                  <a:pt x="8516" y="6353"/>
                </a:lnTo>
                <a:lnTo>
                  <a:pt x="8521" y="6359"/>
                </a:lnTo>
                <a:lnTo>
                  <a:pt x="8530" y="6363"/>
                </a:lnTo>
                <a:lnTo>
                  <a:pt x="8539" y="6365"/>
                </a:lnTo>
                <a:lnTo>
                  <a:pt x="8542" y="6368"/>
                </a:lnTo>
                <a:lnTo>
                  <a:pt x="8546" y="6369"/>
                </a:lnTo>
                <a:lnTo>
                  <a:pt x="8552" y="6369"/>
                </a:lnTo>
                <a:lnTo>
                  <a:pt x="8559" y="6368"/>
                </a:lnTo>
                <a:lnTo>
                  <a:pt x="8572" y="6366"/>
                </a:lnTo>
                <a:lnTo>
                  <a:pt x="8582" y="6366"/>
                </a:lnTo>
                <a:lnTo>
                  <a:pt x="8589" y="6369"/>
                </a:lnTo>
                <a:lnTo>
                  <a:pt x="8595" y="6374"/>
                </a:lnTo>
                <a:lnTo>
                  <a:pt x="8598" y="6381"/>
                </a:lnTo>
                <a:lnTo>
                  <a:pt x="8599" y="6387"/>
                </a:lnTo>
                <a:lnTo>
                  <a:pt x="8595" y="6404"/>
                </a:lnTo>
                <a:lnTo>
                  <a:pt x="8588" y="6425"/>
                </a:lnTo>
                <a:lnTo>
                  <a:pt x="8583" y="6438"/>
                </a:lnTo>
                <a:lnTo>
                  <a:pt x="8581" y="6451"/>
                </a:lnTo>
                <a:lnTo>
                  <a:pt x="8579" y="6464"/>
                </a:lnTo>
                <a:lnTo>
                  <a:pt x="8579" y="6477"/>
                </a:lnTo>
                <a:lnTo>
                  <a:pt x="8581" y="6487"/>
                </a:lnTo>
                <a:lnTo>
                  <a:pt x="8583" y="6497"/>
                </a:lnTo>
                <a:lnTo>
                  <a:pt x="8598" y="6505"/>
                </a:lnTo>
                <a:lnTo>
                  <a:pt x="8618" y="6515"/>
                </a:lnTo>
                <a:lnTo>
                  <a:pt x="8637" y="6525"/>
                </a:lnTo>
                <a:lnTo>
                  <a:pt x="8650" y="6535"/>
                </a:lnTo>
                <a:lnTo>
                  <a:pt x="8655" y="6539"/>
                </a:lnTo>
                <a:lnTo>
                  <a:pt x="8663" y="6543"/>
                </a:lnTo>
                <a:lnTo>
                  <a:pt x="8668" y="6545"/>
                </a:lnTo>
                <a:lnTo>
                  <a:pt x="8677" y="6548"/>
                </a:lnTo>
                <a:lnTo>
                  <a:pt x="8686" y="6554"/>
                </a:lnTo>
                <a:lnTo>
                  <a:pt x="8696" y="6559"/>
                </a:lnTo>
                <a:lnTo>
                  <a:pt x="8701" y="6567"/>
                </a:lnTo>
                <a:lnTo>
                  <a:pt x="8707" y="6574"/>
                </a:lnTo>
                <a:lnTo>
                  <a:pt x="8709" y="6581"/>
                </a:lnTo>
                <a:lnTo>
                  <a:pt x="8707" y="6588"/>
                </a:lnTo>
                <a:lnTo>
                  <a:pt x="8704" y="6598"/>
                </a:lnTo>
                <a:lnTo>
                  <a:pt x="8700" y="6608"/>
                </a:lnTo>
                <a:lnTo>
                  <a:pt x="8696" y="6620"/>
                </a:lnTo>
                <a:lnTo>
                  <a:pt x="8691" y="6633"/>
                </a:lnTo>
                <a:lnTo>
                  <a:pt x="8690" y="6646"/>
                </a:lnTo>
                <a:lnTo>
                  <a:pt x="8691" y="6662"/>
                </a:lnTo>
                <a:lnTo>
                  <a:pt x="8697" y="6670"/>
                </a:lnTo>
                <a:lnTo>
                  <a:pt x="8703" y="6679"/>
                </a:lnTo>
                <a:lnTo>
                  <a:pt x="8710" y="6686"/>
                </a:lnTo>
                <a:lnTo>
                  <a:pt x="8719" y="6693"/>
                </a:lnTo>
                <a:lnTo>
                  <a:pt x="8726" y="6698"/>
                </a:lnTo>
                <a:lnTo>
                  <a:pt x="8733" y="6699"/>
                </a:lnTo>
                <a:lnTo>
                  <a:pt x="8737" y="6699"/>
                </a:lnTo>
                <a:lnTo>
                  <a:pt x="8740" y="6699"/>
                </a:lnTo>
                <a:lnTo>
                  <a:pt x="8743" y="6698"/>
                </a:lnTo>
                <a:lnTo>
                  <a:pt x="8746" y="6696"/>
                </a:lnTo>
                <a:lnTo>
                  <a:pt x="8750" y="6690"/>
                </a:lnTo>
                <a:lnTo>
                  <a:pt x="8755" y="6685"/>
                </a:lnTo>
                <a:lnTo>
                  <a:pt x="8759" y="6677"/>
                </a:lnTo>
                <a:lnTo>
                  <a:pt x="8762" y="6670"/>
                </a:lnTo>
                <a:lnTo>
                  <a:pt x="8768" y="6654"/>
                </a:lnTo>
                <a:lnTo>
                  <a:pt x="8773" y="6640"/>
                </a:lnTo>
                <a:lnTo>
                  <a:pt x="8778" y="6634"/>
                </a:lnTo>
                <a:lnTo>
                  <a:pt x="8782" y="6628"/>
                </a:lnTo>
                <a:lnTo>
                  <a:pt x="8786" y="6624"/>
                </a:lnTo>
                <a:lnTo>
                  <a:pt x="8791" y="6621"/>
                </a:lnTo>
                <a:lnTo>
                  <a:pt x="8797" y="6620"/>
                </a:lnTo>
                <a:lnTo>
                  <a:pt x="8802" y="6620"/>
                </a:lnTo>
                <a:lnTo>
                  <a:pt x="8808" y="6621"/>
                </a:lnTo>
                <a:lnTo>
                  <a:pt x="8814" y="6626"/>
                </a:lnTo>
                <a:lnTo>
                  <a:pt x="8822" y="6641"/>
                </a:lnTo>
                <a:lnTo>
                  <a:pt x="8833" y="6660"/>
                </a:lnTo>
                <a:lnTo>
                  <a:pt x="8843" y="6667"/>
                </a:lnTo>
                <a:lnTo>
                  <a:pt x="8857" y="6673"/>
                </a:lnTo>
                <a:lnTo>
                  <a:pt x="8870" y="6677"/>
                </a:lnTo>
                <a:lnTo>
                  <a:pt x="8880" y="6683"/>
                </a:lnTo>
                <a:lnTo>
                  <a:pt x="8887" y="6685"/>
                </a:lnTo>
                <a:lnTo>
                  <a:pt x="8893" y="6686"/>
                </a:lnTo>
                <a:lnTo>
                  <a:pt x="8899" y="6690"/>
                </a:lnTo>
                <a:lnTo>
                  <a:pt x="8903" y="6696"/>
                </a:lnTo>
                <a:lnTo>
                  <a:pt x="8909" y="6700"/>
                </a:lnTo>
                <a:lnTo>
                  <a:pt x="8913" y="6705"/>
                </a:lnTo>
                <a:lnTo>
                  <a:pt x="8919" y="6708"/>
                </a:lnTo>
                <a:lnTo>
                  <a:pt x="8926" y="6708"/>
                </a:lnTo>
                <a:lnTo>
                  <a:pt x="8930" y="6712"/>
                </a:lnTo>
                <a:lnTo>
                  <a:pt x="8936" y="6713"/>
                </a:lnTo>
                <a:lnTo>
                  <a:pt x="8943" y="6713"/>
                </a:lnTo>
                <a:lnTo>
                  <a:pt x="8951" y="6712"/>
                </a:lnTo>
                <a:lnTo>
                  <a:pt x="8958" y="6711"/>
                </a:lnTo>
                <a:lnTo>
                  <a:pt x="8964" y="6711"/>
                </a:lnTo>
                <a:lnTo>
                  <a:pt x="8969" y="6709"/>
                </a:lnTo>
                <a:lnTo>
                  <a:pt x="8975" y="6711"/>
                </a:lnTo>
                <a:lnTo>
                  <a:pt x="8981" y="6716"/>
                </a:lnTo>
                <a:lnTo>
                  <a:pt x="8984" y="6723"/>
                </a:lnTo>
                <a:lnTo>
                  <a:pt x="8988" y="6731"/>
                </a:lnTo>
                <a:lnTo>
                  <a:pt x="8989" y="6738"/>
                </a:lnTo>
                <a:lnTo>
                  <a:pt x="8989" y="6744"/>
                </a:lnTo>
                <a:lnTo>
                  <a:pt x="8988" y="6749"/>
                </a:lnTo>
                <a:lnTo>
                  <a:pt x="8985" y="6758"/>
                </a:lnTo>
                <a:lnTo>
                  <a:pt x="8982" y="6765"/>
                </a:lnTo>
                <a:lnTo>
                  <a:pt x="8979" y="6774"/>
                </a:lnTo>
                <a:lnTo>
                  <a:pt x="8977" y="6781"/>
                </a:lnTo>
                <a:lnTo>
                  <a:pt x="8975" y="6788"/>
                </a:lnTo>
                <a:lnTo>
                  <a:pt x="8977" y="6793"/>
                </a:lnTo>
                <a:lnTo>
                  <a:pt x="8988" y="6804"/>
                </a:lnTo>
                <a:lnTo>
                  <a:pt x="9000" y="6817"/>
                </a:lnTo>
                <a:lnTo>
                  <a:pt x="8995" y="6836"/>
                </a:lnTo>
                <a:lnTo>
                  <a:pt x="8992" y="6856"/>
                </a:lnTo>
                <a:lnTo>
                  <a:pt x="9011" y="6862"/>
                </a:lnTo>
                <a:lnTo>
                  <a:pt x="9031" y="6866"/>
                </a:lnTo>
                <a:lnTo>
                  <a:pt x="9054" y="6873"/>
                </a:lnTo>
                <a:lnTo>
                  <a:pt x="9073" y="6882"/>
                </a:lnTo>
                <a:lnTo>
                  <a:pt x="9082" y="6885"/>
                </a:lnTo>
                <a:lnTo>
                  <a:pt x="9089" y="6889"/>
                </a:lnTo>
                <a:lnTo>
                  <a:pt x="9095" y="6895"/>
                </a:lnTo>
                <a:lnTo>
                  <a:pt x="9099" y="6899"/>
                </a:lnTo>
                <a:lnTo>
                  <a:pt x="9109" y="6912"/>
                </a:lnTo>
                <a:lnTo>
                  <a:pt x="9119" y="6927"/>
                </a:lnTo>
                <a:lnTo>
                  <a:pt x="9131" y="6939"/>
                </a:lnTo>
                <a:lnTo>
                  <a:pt x="9139" y="6954"/>
                </a:lnTo>
                <a:lnTo>
                  <a:pt x="9142" y="6963"/>
                </a:lnTo>
                <a:lnTo>
                  <a:pt x="9142" y="6973"/>
                </a:lnTo>
                <a:lnTo>
                  <a:pt x="9142" y="6983"/>
                </a:lnTo>
                <a:lnTo>
                  <a:pt x="9141" y="6993"/>
                </a:lnTo>
                <a:lnTo>
                  <a:pt x="9136" y="7013"/>
                </a:lnTo>
                <a:lnTo>
                  <a:pt x="9129" y="7032"/>
                </a:lnTo>
                <a:lnTo>
                  <a:pt x="9121" y="7045"/>
                </a:lnTo>
                <a:lnTo>
                  <a:pt x="9108" y="7056"/>
                </a:lnTo>
                <a:lnTo>
                  <a:pt x="9092" y="7063"/>
                </a:lnTo>
                <a:lnTo>
                  <a:pt x="9072" y="7072"/>
                </a:lnTo>
                <a:lnTo>
                  <a:pt x="9066" y="7078"/>
                </a:lnTo>
                <a:lnTo>
                  <a:pt x="9061" y="7082"/>
                </a:lnTo>
                <a:lnTo>
                  <a:pt x="9057" y="7088"/>
                </a:lnTo>
                <a:lnTo>
                  <a:pt x="9054" y="7092"/>
                </a:lnTo>
                <a:lnTo>
                  <a:pt x="9053" y="7098"/>
                </a:lnTo>
                <a:lnTo>
                  <a:pt x="9053" y="7104"/>
                </a:lnTo>
                <a:lnTo>
                  <a:pt x="9054" y="7108"/>
                </a:lnTo>
                <a:lnTo>
                  <a:pt x="9057" y="7114"/>
                </a:lnTo>
                <a:lnTo>
                  <a:pt x="9061" y="7115"/>
                </a:lnTo>
                <a:lnTo>
                  <a:pt x="9067" y="7117"/>
                </a:lnTo>
                <a:lnTo>
                  <a:pt x="9076" y="7117"/>
                </a:lnTo>
                <a:lnTo>
                  <a:pt x="9085" y="7117"/>
                </a:lnTo>
                <a:lnTo>
                  <a:pt x="9093" y="7117"/>
                </a:lnTo>
                <a:lnTo>
                  <a:pt x="9103" y="7117"/>
                </a:lnTo>
                <a:lnTo>
                  <a:pt x="9110" y="7118"/>
                </a:lnTo>
                <a:lnTo>
                  <a:pt x="9116" y="7121"/>
                </a:lnTo>
                <a:lnTo>
                  <a:pt x="9126" y="7127"/>
                </a:lnTo>
                <a:lnTo>
                  <a:pt x="9136" y="7134"/>
                </a:lnTo>
                <a:lnTo>
                  <a:pt x="9141" y="7145"/>
                </a:lnTo>
                <a:lnTo>
                  <a:pt x="9148" y="7157"/>
                </a:lnTo>
                <a:lnTo>
                  <a:pt x="9154" y="7176"/>
                </a:lnTo>
                <a:lnTo>
                  <a:pt x="9158" y="7191"/>
                </a:lnTo>
                <a:lnTo>
                  <a:pt x="9159" y="7197"/>
                </a:lnTo>
                <a:lnTo>
                  <a:pt x="9158" y="7203"/>
                </a:lnTo>
                <a:lnTo>
                  <a:pt x="9157" y="7209"/>
                </a:lnTo>
                <a:lnTo>
                  <a:pt x="9155" y="7215"/>
                </a:lnTo>
                <a:lnTo>
                  <a:pt x="9149" y="7225"/>
                </a:lnTo>
                <a:lnTo>
                  <a:pt x="9145" y="7236"/>
                </a:lnTo>
                <a:lnTo>
                  <a:pt x="9142" y="7246"/>
                </a:lnTo>
                <a:lnTo>
                  <a:pt x="9142" y="7255"/>
                </a:lnTo>
                <a:lnTo>
                  <a:pt x="9142" y="7262"/>
                </a:lnTo>
                <a:lnTo>
                  <a:pt x="9144" y="7268"/>
                </a:lnTo>
                <a:lnTo>
                  <a:pt x="9146" y="7275"/>
                </a:lnTo>
                <a:lnTo>
                  <a:pt x="9152" y="7281"/>
                </a:lnTo>
                <a:lnTo>
                  <a:pt x="9158" y="7284"/>
                </a:lnTo>
                <a:lnTo>
                  <a:pt x="9164" y="7287"/>
                </a:lnTo>
                <a:lnTo>
                  <a:pt x="9168" y="7288"/>
                </a:lnTo>
                <a:lnTo>
                  <a:pt x="9171" y="7289"/>
                </a:lnTo>
                <a:lnTo>
                  <a:pt x="9177" y="7289"/>
                </a:lnTo>
                <a:lnTo>
                  <a:pt x="9181" y="7289"/>
                </a:lnTo>
                <a:lnTo>
                  <a:pt x="9194" y="7281"/>
                </a:lnTo>
                <a:lnTo>
                  <a:pt x="9207" y="7269"/>
                </a:lnTo>
                <a:lnTo>
                  <a:pt x="9218" y="7261"/>
                </a:lnTo>
                <a:lnTo>
                  <a:pt x="9229" y="7249"/>
                </a:lnTo>
                <a:lnTo>
                  <a:pt x="9241" y="7236"/>
                </a:lnTo>
                <a:lnTo>
                  <a:pt x="9256" y="7220"/>
                </a:lnTo>
                <a:lnTo>
                  <a:pt x="9259" y="7217"/>
                </a:lnTo>
                <a:lnTo>
                  <a:pt x="9263" y="7215"/>
                </a:lnTo>
                <a:lnTo>
                  <a:pt x="9270" y="7215"/>
                </a:lnTo>
                <a:lnTo>
                  <a:pt x="9277" y="7215"/>
                </a:lnTo>
                <a:lnTo>
                  <a:pt x="9282" y="7216"/>
                </a:lnTo>
                <a:lnTo>
                  <a:pt x="9286" y="7220"/>
                </a:lnTo>
                <a:lnTo>
                  <a:pt x="9289" y="7226"/>
                </a:lnTo>
                <a:lnTo>
                  <a:pt x="9290" y="7233"/>
                </a:lnTo>
                <a:lnTo>
                  <a:pt x="9293" y="7246"/>
                </a:lnTo>
                <a:lnTo>
                  <a:pt x="9295" y="7255"/>
                </a:lnTo>
                <a:lnTo>
                  <a:pt x="9298" y="7265"/>
                </a:lnTo>
                <a:lnTo>
                  <a:pt x="9301" y="7279"/>
                </a:lnTo>
                <a:lnTo>
                  <a:pt x="9303" y="7284"/>
                </a:lnTo>
                <a:lnTo>
                  <a:pt x="9308" y="7288"/>
                </a:lnTo>
                <a:lnTo>
                  <a:pt x="9315" y="7291"/>
                </a:lnTo>
                <a:lnTo>
                  <a:pt x="9321" y="7292"/>
                </a:lnTo>
                <a:lnTo>
                  <a:pt x="9334" y="7291"/>
                </a:lnTo>
                <a:lnTo>
                  <a:pt x="9349" y="7288"/>
                </a:lnTo>
                <a:lnTo>
                  <a:pt x="9367" y="7285"/>
                </a:lnTo>
                <a:lnTo>
                  <a:pt x="9381" y="7284"/>
                </a:lnTo>
                <a:lnTo>
                  <a:pt x="9390" y="7284"/>
                </a:lnTo>
                <a:lnTo>
                  <a:pt x="9397" y="7285"/>
                </a:lnTo>
                <a:lnTo>
                  <a:pt x="9403" y="7287"/>
                </a:lnTo>
                <a:lnTo>
                  <a:pt x="9409" y="7289"/>
                </a:lnTo>
                <a:lnTo>
                  <a:pt x="9411" y="7291"/>
                </a:lnTo>
                <a:lnTo>
                  <a:pt x="9413" y="7294"/>
                </a:lnTo>
                <a:lnTo>
                  <a:pt x="9413" y="7295"/>
                </a:lnTo>
                <a:lnTo>
                  <a:pt x="9414" y="7299"/>
                </a:lnTo>
                <a:lnTo>
                  <a:pt x="9414" y="7305"/>
                </a:lnTo>
                <a:lnTo>
                  <a:pt x="9414" y="7312"/>
                </a:lnTo>
                <a:lnTo>
                  <a:pt x="9406" y="7323"/>
                </a:lnTo>
                <a:lnTo>
                  <a:pt x="9394" y="7337"/>
                </a:lnTo>
                <a:lnTo>
                  <a:pt x="9393" y="7346"/>
                </a:lnTo>
                <a:lnTo>
                  <a:pt x="9391" y="7353"/>
                </a:lnTo>
                <a:lnTo>
                  <a:pt x="9391" y="7361"/>
                </a:lnTo>
                <a:lnTo>
                  <a:pt x="9394" y="7370"/>
                </a:lnTo>
                <a:lnTo>
                  <a:pt x="9400" y="7380"/>
                </a:lnTo>
                <a:lnTo>
                  <a:pt x="9409" y="7392"/>
                </a:lnTo>
                <a:lnTo>
                  <a:pt x="9413" y="7397"/>
                </a:lnTo>
                <a:lnTo>
                  <a:pt x="9416" y="7403"/>
                </a:lnTo>
                <a:lnTo>
                  <a:pt x="9419" y="7409"/>
                </a:lnTo>
                <a:lnTo>
                  <a:pt x="9420" y="7415"/>
                </a:lnTo>
                <a:lnTo>
                  <a:pt x="9417" y="7426"/>
                </a:lnTo>
                <a:lnTo>
                  <a:pt x="9409" y="7442"/>
                </a:lnTo>
                <a:lnTo>
                  <a:pt x="9400" y="7456"/>
                </a:lnTo>
                <a:lnTo>
                  <a:pt x="9397" y="7467"/>
                </a:lnTo>
                <a:lnTo>
                  <a:pt x="9400" y="7478"/>
                </a:lnTo>
                <a:lnTo>
                  <a:pt x="9404" y="7485"/>
                </a:lnTo>
                <a:lnTo>
                  <a:pt x="9407" y="7488"/>
                </a:lnTo>
                <a:lnTo>
                  <a:pt x="9410" y="7491"/>
                </a:lnTo>
                <a:lnTo>
                  <a:pt x="9414" y="7492"/>
                </a:lnTo>
                <a:lnTo>
                  <a:pt x="9417" y="7492"/>
                </a:lnTo>
                <a:lnTo>
                  <a:pt x="9426" y="7491"/>
                </a:lnTo>
                <a:lnTo>
                  <a:pt x="9432" y="7491"/>
                </a:lnTo>
                <a:lnTo>
                  <a:pt x="9439" y="7487"/>
                </a:lnTo>
                <a:lnTo>
                  <a:pt x="9446" y="7479"/>
                </a:lnTo>
                <a:lnTo>
                  <a:pt x="9449" y="7479"/>
                </a:lnTo>
                <a:lnTo>
                  <a:pt x="9452" y="7478"/>
                </a:lnTo>
                <a:lnTo>
                  <a:pt x="9455" y="7469"/>
                </a:lnTo>
                <a:lnTo>
                  <a:pt x="9459" y="7459"/>
                </a:lnTo>
                <a:lnTo>
                  <a:pt x="9462" y="7456"/>
                </a:lnTo>
                <a:lnTo>
                  <a:pt x="9465" y="7452"/>
                </a:lnTo>
                <a:lnTo>
                  <a:pt x="9468" y="7451"/>
                </a:lnTo>
                <a:lnTo>
                  <a:pt x="9472" y="7451"/>
                </a:lnTo>
                <a:lnTo>
                  <a:pt x="9479" y="7455"/>
                </a:lnTo>
                <a:lnTo>
                  <a:pt x="9485" y="7459"/>
                </a:lnTo>
                <a:lnTo>
                  <a:pt x="9486" y="7469"/>
                </a:lnTo>
                <a:lnTo>
                  <a:pt x="9486" y="7482"/>
                </a:lnTo>
                <a:lnTo>
                  <a:pt x="9486" y="7494"/>
                </a:lnTo>
                <a:lnTo>
                  <a:pt x="9488" y="7504"/>
                </a:lnTo>
                <a:lnTo>
                  <a:pt x="9496" y="7533"/>
                </a:lnTo>
                <a:lnTo>
                  <a:pt x="9504" y="7560"/>
                </a:lnTo>
                <a:lnTo>
                  <a:pt x="9509" y="7585"/>
                </a:lnTo>
                <a:lnTo>
                  <a:pt x="9512" y="7606"/>
                </a:lnTo>
                <a:lnTo>
                  <a:pt x="9511" y="7621"/>
                </a:lnTo>
                <a:lnTo>
                  <a:pt x="9508" y="7634"/>
                </a:lnTo>
                <a:lnTo>
                  <a:pt x="9508" y="7638"/>
                </a:lnTo>
                <a:lnTo>
                  <a:pt x="9509" y="7642"/>
                </a:lnTo>
                <a:lnTo>
                  <a:pt x="9515" y="7648"/>
                </a:lnTo>
                <a:lnTo>
                  <a:pt x="9522" y="7652"/>
                </a:lnTo>
                <a:lnTo>
                  <a:pt x="9529" y="7657"/>
                </a:lnTo>
                <a:lnTo>
                  <a:pt x="9541" y="7659"/>
                </a:lnTo>
                <a:lnTo>
                  <a:pt x="9554" y="7665"/>
                </a:lnTo>
                <a:lnTo>
                  <a:pt x="9574" y="7677"/>
                </a:lnTo>
                <a:lnTo>
                  <a:pt x="9594" y="7688"/>
                </a:lnTo>
                <a:lnTo>
                  <a:pt x="9609" y="7694"/>
                </a:lnTo>
                <a:lnTo>
                  <a:pt x="9617" y="7697"/>
                </a:lnTo>
                <a:lnTo>
                  <a:pt x="9632" y="7706"/>
                </a:lnTo>
                <a:lnTo>
                  <a:pt x="9646" y="7713"/>
                </a:lnTo>
                <a:lnTo>
                  <a:pt x="9655" y="7717"/>
                </a:lnTo>
                <a:lnTo>
                  <a:pt x="9671" y="7717"/>
                </a:lnTo>
                <a:lnTo>
                  <a:pt x="9685" y="7717"/>
                </a:lnTo>
                <a:lnTo>
                  <a:pt x="9689" y="7724"/>
                </a:lnTo>
                <a:lnTo>
                  <a:pt x="9691" y="7734"/>
                </a:lnTo>
                <a:lnTo>
                  <a:pt x="9692" y="7744"/>
                </a:lnTo>
                <a:lnTo>
                  <a:pt x="9692" y="7755"/>
                </a:lnTo>
                <a:lnTo>
                  <a:pt x="9691" y="7765"/>
                </a:lnTo>
                <a:lnTo>
                  <a:pt x="9689" y="7773"/>
                </a:lnTo>
                <a:lnTo>
                  <a:pt x="9688" y="7778"/>
                </a:lnTo>
                <a:lnTo>
                  <a:pt x="9688" y="7780"/>
                </a:lnTo>
                <a:lnTo>
                  <a:pt x="9689" y="7785"/>
                </a:lnTo>
                <a:lnTo>
                  <a:pt x="9691" y="7788"/>
                </a:lnTo>
                <a:lnTo>
                  <a:pt x="9708" y="7802"/>
                </a:lnTo>
                <a:lnTo>
                  <a:pt x="9724" y="7814"/>
                </a:lnTo>
                <a:lnTo>
                  <a:pt x="9748" y="7835"/>
                </a:lnTo>
                <a:lnTo>
                  <a:pt x="9769" y="7855"/>
                </a:lnTo>
                <a:lnTo>
                  <a:pt x="9777" y="7865"/>
                </a:lnTo>
                <a:lnTo>
                  <a:pt x="9786" y="7878"/>
                </a:lnTo>
                <a:lnTo>
                  <a:pt x="9793" y="7891"/>
                </a:lnTo>
                <a:lnTo>
                  <a:pt x="9800" y="7906"/>
                </a:lnTo>
                <a:lnTo>
                  <a:pt x="9800" y="7910"/>
                </a:lnTo>
                <a:lnTo>
                  <a:pt x="9799" y="7916"/>
                </a:lnTo>
                <a:lnTo>
                  <a:pt x="9794" y="7923"/>
                </a:lnTo>
                <a:lnTo>
                  <a:pt x="9790" y="7930"/>
                </a:lnTo>
                <a:lnTo>
                  <a:pt x="9786" y="7937"/>
                </a:lnTo>
                <a:lnTo>
                  <a:pt x="9781" y="7945"/>
                </a:lnTo>
                <a:lnTo>
                  <a:pt x="9780" y="7950"/>
                </a:lnTo>
                <a:lnTo>
                  <a:pt x="9780" y="7955"/>
                </a:lnTo>
                <a:lnTo>
                  <a:pt x="9802" y="7965"/>
                </a:lnTo>
                <a:lnTo>
                  <a:pt x="9822" y="7973"/>
                </a:lnTo>
                <a:lnTo>
                  <a:pt x="9843" y="7995"/>
                </a:lnTo>
                <a:lnTo>
                  <a:pt x="9864" y="8017"/>
                </a:lnTo>
                <a:lnTo>
                  <a:pt x="9878" y="8032"/>
                </a:lnTo>
                <a:lnTo>
                  <a:pt x="9892" y="8048"/>
                </a:lnTo>
                <a:lnTo>
                  <a:pt x="9892" y="8053"/>
                </a:lnTo>
                <a:lnTo>
                  <a:pt x="9891" y="8058"/>
                </a:lnTo>
                <a:lnTo>
                  <a:pt x="9888" y="8064"/>
                </a:lnTo>
                <a:lnTo>
                  <a:pt x="9884" y="8070"/>
                </a:lnTo>
                <a:lnTo>
                  <a:pt x="9879" y="8077"/>
                </a:lnTo>
                <a:lnTo>
                  <a:pt x="9877" y="8083"/>
                </a:lnTo>
                <a:lnTo>
                  <a:pt x="9875" y="8089"/>
                </a:lnTo>
                <a:lnTo>
                  <a:pt x="9875" y="8093"/>
                </a:lnTo>
                <a:lnTo>
                  <a:pt x="9881" y="8103"/>
                </a:lnTo>
                <a:lnTo>
                  <a:pt x="9885" y="8115"/>
                </a:lnTo>
                <a:lnTo>
                  <a:pt x="9895" y="8126"/>
                </a:lnTo>
                <a:lnTo>
                  <a:pt x="9904" y="8139"/>
                </a:lnTo>
                <a:lnTo>
                  <a:pt x="9917" y="8140"/>
                </a:lnTo>
                <a:lnTo>
                  <a:pt x="9930" y="8142"/>
                </a:lnTo>
                <a:lnTo>
                  <a:pt x="9938" y="8140"/>
                </a:lnTo>
                <a:lnTo>
                  <a:pt x="9946" y="8138"/>
                </a:lnTo>
                <a:lnTo>
                  <a:pt x="9951" y="8135"/>
                </a:lnTo>
                <a:lnTo>
                  <a:pt x="9957" y="8132"/>
                </a:lnTo>
                <a:lnTo>
                  <a:pt x="9963" y="8127"/>
                </a:lnTo>
                <a:lnTo>
                  <a:pt x="9964" y="8125"/>
                </a:lnTo>
                <a:lnTo>
                  <a:pt x="9966" y="8122"/>
                </a:lnTo>
                <a:lnTo>
                  <a:pt x="9967" y="8117"/>
                </a:lnTo>
                <a:lnTo>
                  <a:pt x="9970" y="8112"/>
                </a:lnTo>
                <a:lnTo>
                  <a:pt x="9973" y="8107"/>
                </a:lnTo>
                <a:lnTo>
                  <a:pt x="9973" y="8106"/>
                </a:lnTo>
                <a:lnTo>
                  <a:pt x="9974" y="8103"/>
                </a:lnTo>
                <a:lnTo>
                  <a:pt x="9979" y="8103"/>
                </a:lnTo>
                <a:lnTo>
                  <a:pt x="9982" y="8102"/>
                </a:lnTo>
                <a:lnTo>
                  <a:pt x="9990" y="8100"/>
                </a:lnTo>
                <a:lnTo>
                  <a:pt x="9999" y="8103"/>
                </a:lnTo>
                <a:lnTo>
                  <a:pt x="10008" y="8107"/>
                </a:lnTo>
                <a:lnTo>
                  <a:pt x="10016" y="8113"/>
                </a:lnTo>
                <a:lnTo>
                  <a:pt x="10036" y="8130"/>
                </a:lnTo>
                <a:lnTo>
                  <a:pt x="10059" y="8155"/>
                </a:lnTo>
                <a:lnTo>
                  <a:pt x="10064" y="8165"/>
                </a:lnTo>
                <a:lnTo>
                  <a:pt x="10071" y="8181"/>
                </a:lnTo>
                <a:lnTo>
                  <a:pt x="10077" y="8197"/>
                </a:lnTo>
                <a:lnTo>
                  <a:pt x="10084" y="8208"/>
                </a:lnTo>
                <a:lnTo>
                  <a:pt x="10097" y="8217"/>
                </a:lnTo>
                <a:lnTo>
                  <a:pt x="10110" y="8227"/>
                </a:lnTo>
                <a:lnTo>
                  <a:pt x="10116" y="8228"/>
                </a:lnTo>
                <a:lnTo>
                  <a:pt x="10121" y="8230"/>
                </a:lnTo>
                <a:lnTo>
                  <a:pt x="10126" y="8233"/>
                </a:lnTo>
                <a:lnTo>
                  <a:pt x="10130" y="8237"/>
                </a:lnTo>
                <a:lnTo>
                  <a:pt x="10137" y="8246"/>
                </a:lnTo>
                <a:lnTo>
                  <a:pt x="10144" y="8253"/>
                </a:lnTo>
                <a:lnTo>
                  <a:pt x="10153" y="8260"/>
                </a:lnTo>
                <a:lnTo>
                  <a:pt x="10163" y="8263"/>
                </a:lnTo>
                <a:lnTo>
                  <a:pt x="10172" y="8264"/>
                </a:lnTo>
                <a:lnTo>
                  <a:pt x="10177" y="8263"/>
                </a:lnTo>
                <a:lnTo>
                  <a:pt x="10183" y="8261"/>
                </a:lnTo>
                <a:lnTo>
                  <a:pt x="10186" y="8259"/>
                </a:lnTo>
                <a:lnTo>
                  <a:pt x="10190" y="8254"/>
                </a:lnTo>
                <a:lnTo>
                  <a:pt x="10192" y="8250"/>
                </a:lnTo>
                <a:lnTo>
                  <a:pt x="10195" y="8240"/>
                </a:lnTo>
                <a:lnTo>
                  <a:pt x="10196" y="8233"/>
                </a:lnTo>
                <a:lnTo>
                  <a:pt x="10193" y="8224"/>
                </a:lnTo>
                <a:lnTo>
                  <a:pt x="10189" y="8212"/>
                </a:lnTo>
                <a:lnTo>
                  <a:pt x="10188" y="8207"/>
                </a:lnTo>
                <a:lnTo>
                  <a:pt x="10186" y="8199"/>
                </a:lnTo>
                <a:lnTo>
                  <a:pt x="10186" y="8194"/>
                </a:lnTo>
                <a:lnTo>
                  <a:pt x="10188" y="8187"/>
                </a:lnTo>
                <a:lnTo>
                  <a:pt x="10192" y="8181"/>
                </a:lnTo>
                <a:lnTo>
                  <a:pt x="10198" y="8175"/>
                </a:lnTo>
                <a:lnTo>
                  <a:pt x="10216" y="8175"/>
                </a:lnTo>
                <a:lnTo>
                  <a:pt x="10232" y="8176"/>
                </a:lnTo>
                <a:lnTo>
                  <a:pt x="10244" y="8179"/>
                </a:lnTo>
                <a:lnTo>
                  <a:pt x="10251" y="8184"/>
                </a:lnTo>
                <a:lnTo>
                  <a:pt x="10262" y="8192"/>
                </a:lnTo>
                <a:lnTo>
                  <a:pt x="10273" y="8201"/>
                </a:lnTo>
                <a:lnTo>
                  <a:pt x="10277" y="8204"/>
                </a:lnTo>
                <a:lnTo>
                  <a:pt x="10283" y="8205"/>
                </a:lnTo>
                <a:lnTo>
                  <a:pt x="10290" y="8207"/>
                </a:lnTo>
                <a:lnTo>
                  <a:pt x="10297" y="8208"/>
                </a:lnTo>
                <a:lnTo>
                  <a:pt x="10313" y="8208"/>
                </a:lnTo>
                <a:lnTo>
                  <a:pt x="10333" y="8210"/>
                </a:lnTo>
                <a:lnTo>
                  <a:pt x="10350" y="8212"/>
                </a:lnTo>
                <a:lnTo>
                  <a:pt x="10372" y="8214"/>
                </a:lnTo>
                <a:lnTo>
                  <a:pt x="10391" y="8208"/>
                </a:lnTo>
                <a:lnTo>
                  <a:pt x="10415" y="8201"/>
                </a:lnTo>
                <a:lnTo>
                  <a:pt x="10419" y="8205"/>
                </a:lnTo>
                <a:lnTo>
                  <a:pt x="10428" y="8215"/>
                </a:lnTo>
                <a:lnTo>
                  <a:pt x="10435" y="8228"/>
                </a:lnTo>
                <a:lnTo>
                  <a:pt x="10444" y="8240"/>
                </a:lnTo>
                <a:lnTo>
                  <a:pt x="10461" y="8257"/>
                </a:lnTo>
                <a:lnTo>
                  <a:pt x="10473" y="8264"/>
                </a:lnTo>
                <a:lnTo>
                  <a:pt x="10480" y="8269"/>
                </a:lnTo>
                <a:lnTo>
                  <a:pt x="10491" y="8273"/>
                </a:lnTo>
                <a:lnTo>
                  <a:pt x="10501" y="8276"/>
                </a:lnTo>
                <a:lnTo>
                  <a:pt x="10510" y="8279"/>
                </a:lnTo>
                <a:lnTo>
                  <a:pt x="10520" y="8277"/>
                </a:lnTo>
                <a:lnTo>
                  <a:pt x="10532" y="8274"/>
                </a:lnTo>
                <a:lnTo>
                  <a:pt x="10550" y="8277"/>
                </a:lnTo>
                <a:lnTo>
                  <a:pt x="10569" y="8280"/>
                </a:lnTo>
                <a:lnTo>
                  <a:pt x="10585" y="8280"/>
                </a:lnTo>
                <a:lnTo>
                  <a:pt x="10599" y="8280"/>
                </a:lnTo>
                <a:lnTo>
                  <a:pt x="10604" y="8283"/>
                </a:lnTo>
                <a:lnTo>
                  <a:pt x="10608" y="8286"/>
                </a:lnTo>
                <a:lnTo>
                  <a:pt x="10614" y="8300"/>
                </a:lnTo>
                <a:lnTo>
                  <a:pt x="10620" y="8316"/>
                </a:lnTo>
                <a:lnTo>
                  <a:pt x="10631" y="8319"/>
                </a:lnTo>
                <a:lnTo>
                  <a:pt x="10643" y="8326"/>
                </a:lnTo>
                <a:lnTo>
                  <a:pt x="10650" y="8323"/>
                </a:lnTo>
                <a:lnTo>
                  <a:pt x="10656" y="8320"/>
                </a:lnTo>
                <a:lnTo>
                  <a:pt x="10660" y="8313"/>
                </a:lnTo>
                <a:lnTo>
                  <a:pt x="10663" y="8310"/>
                </a:lnTo>
                <a:lnTo>
                  <a:pt x="10663" y="8307"/>
                </a:lnTo>
                <a:lnTo>
                  <a:pt x="10661" y="8299"/>
                </a:lnTo>
                <a:lnTo>
                  <a:pt x="10661" y="8292"/>
                </a:lnTo>
                <a:lnTo>
                  <a:pt x="10663" y="8283"/>
                </a:lnTo>
                <a:lnTo>
                  <a:pt x="10664" y="8276"/>
                </a:lnTo>
                <a:lnTo>
                  <a:pt x="10667" y="8267"/>
                </a:lnTo>
                <a:lnTo>
                  <a:pt x="10671" y="8259"/>
                </a:lnTo>
                <a:lnTo>
                  <a:pt x="10677" y="8251"/>
                </a:lnTo>
                <a:lnTo>
                  <a:pt x="10681" y="8246"/>
                </a:lnTo>
                <a:lnTo>
                  <a:pt x="10689" y="8240"/>
                </a:lnTo>
                <a:lnTo>
                  <a:pt x="10694" y="8237"/>
                </a:lnTo>
                <a:lnTo>
                  <a:pt x="10700" y="8235"/>
                </a:lnTo>
                <a:lnTo>
                  <a:pt x="10707" y="8235"/>
                </a:lnTo>
                <a:lnTo>
                  <a:pt x="10715" y="8235"/>
                </a:lnTo>
                <a:lnTo>
                  <a:pt x="10722" y="8240"/>
                </a:lnTo>
                <a:lnTo>
                  <a:pt x="10733" y="8248"/>
                </a:lnTo>
                <a:lnTo>
                  <a:pt x="10739" y="8256"/>
                </a:lnTo>
                <a:lnTo>
                  <a:pt x="10742" y="8263"/>
                </a:lnTo>
                <a:lnTo>
                  <a:pt x="10745" y="8270"/>
                </a:lnTo>
                <a:lnTo>
                  <a:pt x="10745" y="8274"/>
                </a:lnTo>
                <a:lnTo>
                  <a:pt x="10745" y="8290"/>
                </a:lnTo>
                <a:lnTo>
                  <a:pt x="10745" y="8297"/>
                </a:lnTo>
                <a:lnTo>
                  <a:pt x="10745" y="8302"/>
                </a:lnTo>
                <a:lnTo>
                  <a:pt x="10742" y="8306"/>
                </a:lnTo>
                <a:lnTo>
                  <a:pt x="10739" y="8313"/>
                </a:lnTo>
                <a:lnTo>
                  <a:pt x="10736" y="8320"/>
                </a:lnTo>
                <a:lnTo>
                  <a:pt x="10735" y="8329"/>
                </a:lnTo>
                <a:lnTo>
                  <a:pt x="10733" y="8338"/>
                </a:lnTo>
                <a:lnTo>
                  <a:pt x="10733" y="8346"/>
                </a:lnTo>
                <a:lnTo>
                  <a:pt x="10733" y="8354"/>
                </a:lnTo>
                <a:lnTo>
                  <a:pt x="10733" y="8361"/>
                </a:lnTo>
                <a:lnTo>
                  <a:pt x="10735" y="8367"/>
                </a:lnTo>
                <a:lnTo>
                  <a:pt x="10741" y="8372"/>
                </a:lnTo>
                <a:lnTo>
                  <a:pt x="10746" y="8381"/>
                </a:lnTo>
                <a:lnTo>
                  <a:pt x="10756" y="8382"/>
                </a:lnTo>
                <a:lnTo>
                  <a:pt x="10764" y="8382"/>
                </a:lnTo>
                <a:lnTo>
                  <a:pt x="10772" y="8374"/>
                </a:lnTo>
                <a:lnTo>
                  <a:pt x="10778" y="8364"/>
                </a:lnTo>
                <a:lnTo>
                  <a:pt x="10778" y="8352"/>
                </a:lnTo>
                <a:lnTo>
                  <a:pt x="10775" y="8338"/>
                </a:lnTo>
                <a:lnTo>
                  <a:pt x="10774" y="8325"/>
                </a:lnTo>
                <a:lnTo>
                  <a:pt x="10772" y="8313"/>
                </a:lnTo>
                <a:lnTo>
                  <a:pt x="10772" y="8309"/>
                </a:lnTo>
                <a:lnTo>
                  <a:pt x="10772" y="8305"/>
                </a:lnTo>
                <a:lnTo>
                  <a:pt x="10774" y="8302"/>
                </a:lnTo>
                <a:lnTo>
                  <a:pt x="10777" y="8299"/>
                </a:lnTo>
                <a:lnTo>
                  <a:pt x="10782" y="8293"/>
                </a:lnTo>
                <a:lnTo>
                  <a:pt x="10788" y="8290"/>
                </a:lnTo>
                <a:lnTo>
                  <a:pt x="10801" y="8287"/>
                </a:lnTo>
                <a:lnTo>
                  <a:pt x="10808" y="8283"/>
                </a:lnTo>
                <a:lnTo>
                  <a:pt x="10828" y="8289"/>
                </a:lnTo>
                <a:lnTo>
                  <a:pt x="10843" y="8293"/>
                </a:lnTo>
                <a:lnTo>
                  <a:pt x="10853" y="8295"/>
                </a:lnTo>
                <a:lnTo>
                  <a:pt x="10861" y="8295"/>
                </a:lnTo>
                <a:lnTo>
                  <a:pt x="10873" y="8295"/>
                </a:lnTo>
                <a:lnTo>
                  <a:pt x="10880" y="8296"/>
                </a:lnTo>
                <a:lnTo>
                  <a:pt x="10889" y="8305"/>
                </a:lnTo>
                <a:lnTo>
                  <a:pt x="10899" y="8318"/>
                </a:lnTo>
                <a:lnTo>
                  <a:pt x="10908" y="8331"/>
                </a:lnTo>
                <a:lnTo>
                  <a:pt x="10916" y="8341"/>
                </a:lnTo>
                <a:lnTo>
                  <a:pt x="10928" y="8346"/>
                </a:lnTo>
                <a:lnTo>
                  <a:pt x="10945" y="8355"/>
                </a:lnTo>
                <a:lnTo>
                  <a:pt x="10961" y="8359"/>
                </a:lnTo>
                <a:lnTo>
                  <a:pt x="10975" y="8362"/>
                </a:lnTo>
                <a:lnTo>
                  <a:pt x="10987" y="8358"/>
                </a:lnTo>
                <a:lnTo>
                  <a:pt x="10994" y="8354"/>
                </a:lnTo>
                <a:lnTo>
                  <a:pt x="11001" y="8348"/>
                </a:lnTo>
                <a:lnTo>
                  <a:pt x="11010" y="8342"/>
                </a:lnTo>
                <a:lnTo>
                  <a:pt x="11020" y="8339"/>
                </a:lnTo>
                <a:lnTo>
                  <a:pt x="11034" y="8338"/>
                </a:lnTo>
                <a:lnTo>
                  <a:pt x="11037" y="8336"/>
                </a:lnTo>
                <a:lnTo>
                  <a:pt x="11040" y="8333"/>
                </a:lnTo>
                <a:lnTo>
                  <a:pt x="11040" y="8331"/>
                </a:lnTo>
                <a:lnTo>
                  <a:pt x="11041" y="8329"/>
                </a:lnTo>
                <a:lnTo>
                  <a:pt x="11030" y="8326"/>
                </a:lnTo>
                <a:lnTo>
                  <a:pt x="11010" y="8325"/>
                </a:lnTo>
                <a:lnTo>
                  <a:pt x="11007" y="8325"/>
                </a:lnTo>
                <a:lnTo>
                  <a:pt x="11004" y="8322"/>
                </a:lnTo>
                <a:lnTo>
                  <a:pt x="11001" y="8320"/>
                </a:lnTo>
                <a:lnTo>
                  <a:pt x="11001" y="8318"/>
                </a:lnTo>
                <a:lnTo>
                  <a:pt x="11005" y="8312"/>
                </a:lnTo>
                <a:lnTo>
                  <a:pt x="11013" y="8306"/>
                </a:lnTo>
                <a:lnTo>
                  <a:pt x="11029" y="8290"/>
                </a:lnTo>
                <a:lnTo>
                  <a:pt x="11047" y="8271"/>
                </a:lnTo>
                <a:lnTo>
                  <a:pt x="11052" y="8270"/>
                </a:lnTo>
                <a:lnTo>
                  <a:pt x="11053" y="8269"/>
                </a:lnTo>
                <a:lnTo>
                  <a:pt x="11056" y="8269"/>
                </a:lnTo>
                <a:lnTo>
                  <a:pt x="11060" y="8271"/>
                </a:lnTo>
                <a:lnTo>
                  <a:pt x="11066" y="8276"/>
                </a:lnTo>
                <a:lnTo>
                  <a:pt x="11069" y="8282"/>
                </a:lnTo>
                <a:lnTo>
                  <a:pt x="11070" y="8289"/>
                </a:lnTo>
                <a:lnTo>
                  <a:pt x="11069" y="8290"/>
                </a:lnTo>
                <a:lnTo>
                  <a:pt x="11072" y="8292"/>
                </a:lnTo>
                <a:lnTo>
                  <a:pt x="11073" y="8292"/>
                </a:lnTo>
                <a:lnTo>
                  <a:pt x="11073" y="8293"/>
                </a:lnTo>
                <a:lnTo>
                  <a:pt x="11073" y="8296"/>
                </a:lnTo>
                <a:lnTo>
                  <a:pt x="11073" y="8299"/>
                </a:lnTo>
                <a:lnTo>
                  <a:pt x="11072" y="8305"/>
                </a:lnTo>
                <a:lnTo>
                  <a:pt x="11075" y="8312"/>
                </a:lnTo>
                <a:lnTo>
                  <a:pt x="11079" y="8319"/>
                </a:lnTo>
                <a:lnTo>
                  <a:pt x="11083" y="8335"/>
                </a:lnTo>
                <a:lnTo>
                  <a:pt x="11086" y="8349"/>
                </a:lnTo>
                <a:lnTo>
                  <a:pt x="11085" y="8354"/>
                </a:lnTo>
                <a:lnTo>
                  <a:pt x="11086" y="8359"/>
                </a:lnTo>
                <a:lnTo>
                  <a:pt x="11089" y="8364"/>
                </a:lnTo>
                <a:lnTo>
                  <a:pt x="11092" y="8368"/>
                </a:lnTo>
                <a:lnTo>
                  <a:pt x="11099" y="8371"/>
                </a:lnTo>
                <a:lnTo>
                  <a:pt x="11106" y="8375"/>
                </a:lnTo>
                <a:lnTo>
                  <a:pt x="11118" y="8379"/>
                </a:lnTo>
                <a:lnTo>
                  <a:pt x="11132" y="8382"/>
                </a:lnTo>
                <a:lnTo>
                  <a:pt x="11149" y="8369"/>
                </a:lnTo>
                <a:lnTo>
                  <a:pt x="11161" y="8359"/>
                </a:lnTo>
                <a:lnTo>
                  <a:pt x="11168" y="8349"/>
                </a:lnTo>
                <a:lnTo>
                  <a:pt x="11174" y="8341"/>
                </a:lnTo>
                <a:lnTo>
                  <a:pt x="11177" y="8332"/>
                </a:lnTo>
                <a:lnTo>
                  <a:pt x="11180" y="8326"/>
                </a:lnTo>
                <a:lnTo>
                  <a:pt x="11183" y="8322"/>
                </a:lnTo>
                <a:lnTo>
                  <a:pt x="11187" y="8319"/>
                </a:lnTo>
                <a:lnTo>
                  <a:pt x="11191" y="8319"/>
                </a:lnTo>
                <a:lnTo>
                  <a:pt x="11197" y="8323"/>
                </a:lnTo>
                <a:lnTo>
                  <a:pt x="11203" y="8328"/>
                </a:lnTo>
                <a:lnTo>
                  <a:pt x="11210" y="8335"/>
                </a:lnTo>
                <a:lnTo>
                  <a:pt x="11217" y="8341"/>
                </a:lnTo>
                <a:lnTo>
                  <a:pt x="11223" y="8346"/>
                </a:lnTo>
                <a:lnTo>
                  <a:pt x="11229" y="8351"/>
                </a:lnTo>
                <a:lnTo>
                  <a:pt x="11233" y="8351"/>
                </a:lnTo>
                <a:lnTo>
                  <a:pt x="11249" y="8348"/>
                </a:lnTo>
                <a:lnTo>
                  <a:pt x="11262" y="8346"/>
                </a:lnTo>
                <a:lnTo>
                  <a:pt x="11273" y="8361"/>
                </a:lnTo>
                <a:lnTo>
                  <a:pt x="11282" y="8374"/>
                </a:lnTo>
                <a:lnTo>
                  <a:pt x="11289" y="8385"/>
                </a:lnTo>
                <a:lnTo>
                  <a:pt x="11296" y="8397"/>
                </a:lnTo>
                <a:lnTo>
                  <a:pt x="11302" y="8414"/>
                </a:lnTo>
                <a:lnTo>
                  <a:pt x="11312" y="8436"/>
                </a:lnTo>
                <a:lnTo>
                  <a:pt x="11315" y="8447"/>
                </a:lnTo>
                <a:lnTo>
                  <a:pt x="11315" y="8466"/>
                </a:lnTo>
                <a:lnTo>
                  <a:pt x="11314" y="8485"/>
                </a:lnTo>
                <a:lnTo>
                  <a:pt x="11314" y="8499"/>
                </a:lnTo>
                <a:lnTo>
                  <a:pt x="11327" y="8498"/>
                </a:lnTo>
                <a:lnTo>
                  <a:pt x="11347" y="8496"/>
                </a:lnTo>
                <a:lnTo>
                  <a:pt x="11365" y="8496"/>
                </a:lnTo>
                <a:lnTo>
                  <a:pt x="11378" y="8496"/>
                </a:lnTo>
                <a:lnTo>
                  <a:pt x="11376" y="8485"/>
                </a:lnTo>
                <a:lnTo>
                  <a:pt x="11370" y="8470"/>
                </a:lnTo>
                <a:lnTo>
                  <a:pt x="11367" y="8451"/>
                </a:lnTo>
                <a:lnTo>
                  <a:pt x="11365" y="8443"/>
                </a:lnTo>
                <a:lnTo>
                  <a:pt x="11363" y="8437"/>
                </a:lnTo>
                <a:lnTo>
                  <a:pt x="11360" y="8431"/>
                </a:lnTo>
                <a:lnTo>
                  <a:pt x="11338" y="8408"/>
                </a:lnTo>
                <a:lnTo>
                  <a:pt x="11321" y="8391"/>
                </a:lnTo>
                <a:lnTo>
                  <a:pt x="11318" y="8385"/>
                </a:lnTo>
                <a:lnTo>
                  <a:pt x="11318" y="8381"/>
                </a:lnTo>
                <a:lnTo>
                  <a:pt x="11319" y="8377"/>
                </a:lnTo>
                <a:lnTo>
                  <a:pt x="11319" y="8371"/>
                </a:lnTo>
                <a:lnTo>
                  <a:pt x="11335" y="8374"/>
                </a:lnTo>
                <a:lnTo>
                  <a:pt x="11353" y="8374"/>
                </a:lnTo>
                <a:lnTo>
                  <a:pt x="11357" y="8358"/>
                </a:lnTo>
                <a:lnTo>
                  <a:pt x="11358" y="8339"/>
                </a:lnTo>
                <a:lnTo>
                  <a:pt x="11363" y="8333"/>
                </a:lnTo>
                <a:lnTo>
                  <a:pt x="11367" y="8329"/>
                </a:lnTo>
                <a:lnTo>
                  <a:pt x="11371" y="8325"/>
                </a:lnTo>
                <a:lnTo>
                  <a:pt x="11376" y="8320"/>
                </a:lnTo>
                <a:lnTo>
                  <a:pt x="11394" y="8315"/>
                </a:lnTo>
                <a:lnTo>
                  <a:pt x="11409" y="8312"/>
                </a:lnTo>
                <a:lnTo>
                  <a:pt x="11413" y="8310"/>
                </a:lnTo>
                <a:lnTo>
                  <a:pt x="11416" y="8307"/>
                </a:lnTo>
                <a:lnTo>
                  <a:pt x="11419" y="8306"/>
                </a:lnTo>
                <a:lnTo>
                  <a:pt x="11419" y="8303"/>
                </a:lnTo>
                <a:lnTo>
                  <a:pt x="11413" y="8290"/>
                </a:lnTo>
                <a:lnTo>
                  <a:pt x="11412" y="8279"/>
                </a:lnTo>
                <a:lnTo>
                  <a:pt x="11412" y="8274"/>
                </a:lnTo>
                <a:lnTo>
                  <a:pt x="11412" y="8271"/>
                </a:lnTo>
                <a:lnTo>
                  <a:pt x="11413" y="8270"/>
                </a:lnTo>
                <a:lnTo>
                  <a:pt x="11416" y="8270"/>
                </a:lnTo>
                <a:lnTo>
                  <a:pt x="11429" y="8277"/>
                </a:lnTo>
                <a:lnTo>
                  <a:pt x="11445" y="8292"/>
                </a:lnTo>
                <a:lnTo>
                  <a:pt x="11455" y="8302"/>
                </a:lnTo>
                <a:lnTo>
                  <a:pt x="11462" y="8312"/>
                </a:lnTo>
                <a:lnTo>
                  <a:pt x="11463" y="8318"/>
                </a:lnTo>
                <a:lnTo>
                  <a:pt x="11465" y="8322"/>
                </a:lnTo>
                <a:lnTo>
                  <a:pt x="11466" y="8326"/>
                </a:lnTo>
                <a:lnTo>
                  <a:pt x="11465" y="8329"/>
                </a:lnTo>
                <a:lnTo>
                  <a:pt x="11461" y="8341"/>
                </a:lnTo>
                <a:lnTo>
                  <a:pt x="11455" y="8351"/>
                </a:lnTo>
                <a:lnTo>
                  <a:pt x="11449" y="8359"/>
                </a:lnTo>
                <a:lnTo>
                  <a:pt x="11442" y="8368"/>
                </a:lnTo>
                <a:lnTo>
                  <a:pt x="11430" y="8377"/>
                </a:lnTo>
                <a:lnTo>
                  <a:pt x="11420" y="8385"/>
                </a:lnTo>
                <a:lnTo>
                  <a:pt x="11419" y="8391"/>
                </a:lnTo>
                <a:lnTo>
                  <a:pt x="11419" y="8397"/>
                </a:lnTo>
                <a:lnTo>
                  <a:pt x="11419" y="8403"/>
                </a:lnTo>
                <a:lnTo>
                  <a:pt x="11422" y="8408"/>
                </a:lnTo>
                <a:lnTo>
                  <a:pt x="11426" y="8420"/>
                </a:lnTo>
                <a:lnTo>
                  <a:pt x="11427" y="8428"/>
                </a:lnTo>
                <a:lnTo>
                  <a:pt x="11435" y="8428"/>
                </a:lnTo>
                <a:lnTo>
                  <a:pt x="11449" y="8424"/>
                </a:lnTo>
                <a:lnTo>
                  <a:pt x="11465" y="8421"/>
                </a:lnTo>
                <a:lnTo>
                  <a:pt x="11472" y="8420"/>
                </a:lnTo>
                <a:lnTo>
                  <a:pt x="11473" y="8421"/>
                </a:lnTo>
                <a:lnTo>
                  <a:pt x="11475" y="8424"/>
                </a:lnTo>
                <a:lnTo>
                  <a:pt x="11479" y="8424"/>
                </a:lnTo>
                <a:lnTo>
                  <a:pt x="11484" y="8426"/>
                </a:lnTo>
                <a:lnTo>
                  <a:pt x="11486" y="8437"/>
                </a:lnTo>
                <a:lnTo>
                  <a:pt x="11488" y="8447"/>
                </a:lnTo>
                <a:lnTo>
                  <a:pt x="11491" y="8457"/>
                </a:lnTo>
                <a:lnTo>
                  <a:pt x="11495" y="8464"/>
                </a:lnTo>
                <a:lnTo>
                  <a:pt x="11504" y="8459"/>
                </a:lnTo>
                <a:lnTo>
                  <a:pt x="11512" y="8450"/>
                </a:lnTo>
                <a:lnTo>
                  <a:pt x="11520" y="8439"/>
                </a:lnTo>
                <a:lnTo>
                  <a:pt x="11527" y="8426"/>
                </a:lnTo>
                <a:lnTo>
                  <a:pt x="11535" y="8423"/>
                </a:lnTo>
                <a:lnTo>
                  <a:pt x="11543" y="8420"/>
                </a:lnTo>
                <a:lnTo>
                  <a:pt x="11548" y="8423"/>
                </a:lnTo>
                <a:lnTo>
                  <a:pt x="11556" y="8424"/>
                </a:lnTo>
                <a:lnTo>
                  <a:pt x="11570" y="8434"/>
                </a:lnTo>
                <a:lnTo>
                  <a:pt x="11586" y="8444"/>
                </a:lnTo>
                <a:lnTo>
                  <a:pt x="11597" y="8437"/>
                </a:lnTo>
                <a:lnTo>
                  <a:pt x="11610" y="8430"/>
                </a:lnTo>
                <a:lnTo>
                  <a:pt x="11628" y="8431"/>
                </a:lnTo>
                <a:lnTo>
                  <a:pt x="11645" y="8431"/>
                </a:lnTo>
                <a:lnTo>
                  <a:pt x="11655" y="8436"/>
                </a:lnTo>
                <a:lnTo>
                  <a:pt x="11664" y="8441"/>
                </a:lnTo>
                <a:lnTo>
                  <a:pt x="11675" y="8443"/>
                </a:lnTo>
                <a:lnTo>
                  <a:pt x="11685" y="8443"/>
                </a:lnTo>
                <a:lnTo>
                  <a:pt x="11695" y="8439"/>
                </a:lnTo>
                <a:lnTo>
                  <a:pt x="11704" y="8433"/>
                </a:lnTo>
                <a:lnTo>
                  <a:pt x="11711" y="8430"/>
                </a:lnTo>
                <a:lnTo>
                  <a:pt x="11718" y="8426"/>
                </a:lnTo>
                <a:lnTo>
                  <a:pt x="11723" y="8421"/>
                </a:lnTo>
                <a:lnTo>
                  <a:pt x="11725" y="8415"/>
                </a:lnTo>
                <a:lnTo>
                  <a:pt x="11727" y="8397"/>
                </a:lnTo>
                <a:lnTo>
                  <a:pt x="11730" y="8378"/>
                </a:lnTo>
                <a:lnTo>
                  <a:pt x="11733" y="8369"/>
                </a:lnTo>
                <a:lnTo>
                  <a:pt x="11737" y="8362"/>
                </a:lnTo>
                <a:lnTo>
                  <a:pt x="11744" y="8355"/>
                </a:lnTo>
                <a:lnTo>
                  <a:pt x="11753" y="8349"/>
                </a:lnTo>
                <a:lnTo>
                  <a:pt x="11759" y="8349"/>
                </a:lnTo>
                <a:lnTo>
                  <a:pt x="11764" y="8351"/>
                </a:lnTo>
                <a:lnTo>
                  <a:pt x="11770" y="8355"/>
                </a:lnTo>
                <a:lnTo>
                  <a:pt x="11777" y="8359"/>
                </a:lnTo>
                <a:lnTo>
                  <a:pt x="11785" y="8364"/>
                </a:lnTo>
                <a:lnTo>
                  <a:pt x="11790" y="8368"/>
                </a:lnTo>
                <a:lnTo>
                  <a:pt x="11796" y="8371"/>
                </a:lnTo>
                <a:lnTo>
                  <a:pt x="11802" y="8369"/>
                </a:lnTo>
                <a:lnTo>
                  <a:pt x="11812" y="8367"/>
                </a:lnTo>
                <a:lnTo>
                  <a:pt x="11825" y="8365"/>
                </a:lnTo>
                <a:lnTo>
                  <a:pt x="11838" y="8364"/>
                </a:lnTo>
                <a:lnTo>
                  <a:pt x="11846" y="8361"/>
                </a:lnTo>
                <a:lnTo>
                  <a:pt x="11844" y="8345"/>
                </a:lnTo>
                <a:lnTo>
                  <a:pt x="11841" y="8331"/>
                </a:lnTo>
                <a:lnTo>
                  <a:pt x="11842" y="8328"/>
                </a:lnTo>
                <a:lnTo>
                  <a:pt x="11844" y="8325"/>
                </a:lnTo>
                <a:lnTo>
                  <a:pt x="11862" y="8315"/>
                </a:lnTo>
                <a:lnTo>
                  <a:pt x="11881" y="8307"/>
                </a:lnTo>
                <a:lnTo>
                  <a:pt x="11888" y="8309"/>
                </a:lnTo>
                <a:lnTo>
                  <a:pt x="11894" y="8310"/>
                </a:lnTo>
                <a:lnTo>
                  <a:pt x="11897" y="8310"/>
                </a:lnTo>
                <a:lnTo>
                  <a:pt x="11898" y="8312"/>
                </a:lnTo>
                <a:lnTo>
                  <a:pt x="11900" y="8316"/>
                </a:lnTo>
                <a:lnTo>
                  <a:pt x="11900" y="8319"/>
                </a:lnTo>
                <a:lnTo>
                  <a:pt x="11898" y="8328"/>
                </a:lnTo>
                <a:lnTo>
                  <a:pt x="11898" y="8335"/>
                </a:lnTo>
                <a:lnTo>
                  <a:pt x="11903" y="8349"/>
                </a:lnTo>
                <a:lnTo>
                  <a:pt x="11907" y="8364"/>
                </a:lnTo>
                <a:lnTo>
                  <a:pt x="11908" y="8364"/>
                </a:lnTo>
                <a:lnTo>
                  <a:pt x="11911" y="8362"/>
                </a:lnTo>
                <a:lnTo>
                  <a:pt x="11914" y="8359"/>
                </a:lnTo>
                <a:lnTo>
                  <a:pt x="11918" y="8356"/>
                </a:lnTo>
                <a:lnTo>
                  <a:pt x="11924" y="8351"/>
                </a:lnTo>
                <a:lnTo>
                  <a:pt x="11927" y="8346"/>
                </a:lnTo>
                <a:lnTo>
                  <a:pt x="11933" y="8343"/>
                </a:lnTo>
                <a:lnTo>
                  <a:pt x="11940" y="8342"/>
                </a:lnTo>
                <a:lnTo>
                  <a:pt x="11944" y="8342"/>
                </a:lnTo>
                <a:lnTo>
                  <a:pt x="11950" y="8343"/>
                </a:lnTo>
                <a:lnTo>
                  <a:pt x="11953" y="8348"/>
                </a:lnTo>
                <a:lnTo>
                  <a:pt x="11954" y="8354"/>
                </a:lnTo>
                <a:lnTo>
                  <a:pt x="11956" y="8361"/>
                </a:lnTo>
                <a:lnTo>
                  <a:pt x="11956" y="8369"/>
                </a:lnTo>
                <a:lnTo>
                  <a:pt x="11956" y="8387"/>
                </a:lnTo>
                <a:lnTo>
                  <a:pt x="11954" y="8403"/>
                </a:lnTo>
                <a:lnTo>
                  <a:pt x="11959" y="8414"/>
                </a:lnTo>
                <a:lnTo>
                  <a:pt x="11966" y="8423"/>
                </a:lnTo>
                <a:lnTo>
                  <a:pt x="11970" y="8437"/>
                </a:lnTo>
                <a:lnTo>
                  <a:pt x="11976" y="8453"/>
                </a:lnTo>
                <a:lnTo>
                  <a:pt x="11983" y="8449"/>
                </a:lnTo>
                <a:lnTo>
                  <a:pt x="11990" y="8446"/>
                </a:lnTo>
                <a:lnTo>
                  <a:pt x="11993" y="8443"/>
                </a:lnTo>
                <a:lnTo>
                  <a:pt x="11996" y="8441"/>
                </a:lnTo>
                <a:lnTo>
                  <a:pt x="11998" y="8439"/>
                </a:lnTo>
                <a:lnTo>
                  <a:pt x="11999" y="8434"/>
                </a:lnTo>
                <a:lnTo>
                  <a:pt x="12013" y="8424"/>
                </a:lnTo>
                <a:lnTo>
                  <a:pt x="12025" y="8413"/>
                </a:lnTo>
                <a:lnTo>
                  <a:pt x="12025" y="8408"/>
                </a:lnTo>
                <a:lnTo>
                  <a:pt x="12024" y="8404"/>
                </a:lnTo>
                <a:lnTo>
                  <a:pt x="12022" y="8398"/>
                </a:lnTo>
                <a:lnTo>
                  <a:pt x="12019" y="8392"/>
                </a:lnTo>
                <a:lnTo>
                  <a:pt x="12003" y="8382"/>
                </a:lnTo>
                <a:lnTo>
                  <a:pt x="11996" y="8374"/>
                </a:lnTo>
                <a:lnTo>
                  <a:pt x="11996" y="8371"/>
                </a:lnTo>
                <a:lnTo>
                  <a:pt x="12001" y="8367"/>
                </a:lnTo>
                <a:lnTo>
                  <a:pt x="12006" y="8364"/>
                </a:lnTo>
                <a:lnTo>
                  <a:pt x="12012" y="8359"/>
                </a:lnTo>
                <a:lnTo>
                  <a:pt x="12024" y="8354"/>
                </a:lnTo>
                <a:lnTo>
                  <a:pt x="12029" y="8349"/>
                </a:lnTo>
                <a:lnTo>
                  <a:pt x="12032" y="8349"/>
                </a:lnTo>
                <a:lnTo>
                  <a:pt x="12037" y="8351"/>
                </a:lnTo>
                <a:lnTo>
                  <a:pt x="12039" y="8354"/>
                </a:lnTo>
                <a:lnTo>
                  <a:pt x="12042" y="8358"/>
                </a:lnTo>
                <a:lnTo>
                  <a:pt x="12051" y="8365"/>
                </a:lnTo>
                <a:lnTo>
                  <a:pt x="12060" y="8374"/>
                </a:lnTo>
                <a:lnTo>
                  <a:pt x="12071" y="8381"/>
                </a:lnTo>
                <a:lnTo>
                  <a:pt x="12083" y="8385"/>
                </a:lnTo>
                <a:lnTo>
                  <a:pt x="12094" y="8391"/>
                </a:lnTo>
                <a:lnTo>
                  <a:pt x="12104" y="8394"/>
                </a:lnTo>
                <a:lnTo>
                  <a:pt x="12113" y="8394"/>
                </a:lnTo>
                <a:lnTo>
                  <a:pt x="12121" y="8392"/>
                </a:lnTo>
                <a:lnTo>
                  <a:pt x="12129" y="8391"/>
                </a:lnTo>
                <a:lnTo>
                  <a:pt x="12134" y="8390"/>
                </a:lnTo>
                <a:lnTo>
                  <a:pt x="12139" y="8387"/>
                </a:lnTo>
                <a:lnTo>
                  <a:pt x="12142" y="8384"/>
                </a:lnTo>
                <a:lnTo>
                  <a:pt x="12143" y="8379"/>
                </a:lnTo>
                <a:lnTo>
                  <a:pt x="12145" y="8375"/>
                </a:lnTo>
                <a:lnTo>
                  <a:pt x="12145" y="8371"/>
                </a:lnTo>
                <a:lnTo>
                  <a:pt x="12142" y="8365"/>
                </a:lnTo>
                <a:lnTo>
                  <a:pt x="12137" y="8356"/>
                </a:lnTo>
                <a:lnTo>
                  <a:pt x="12132" y="8349"/>
                </a:lnTo>
                <a:lnTo>
                  <a:pt x="12126" y="8341"/>
                </a:lnTo>
                <a:lnTo>
                  <a:pt x="12121" y="8333"/>
                </a:lnTo>
                <a:lnTo>
                  <a:pt x="12120" y="8328"/>
                </a:lnTo>
                <a:lnTo>
                  <a:pt x="12120" y="8325"/>
                </a:lnTo>
                <a:lnTo>
                  <a:pt x="12121" y="8322"/>
                </a:lnTo>
                <a:lnTo>
                  <a:pt x="12123" y="8319"/>
                </a:lnTo>
                <a:lnTo>
                  <a:pt x="12126" y="8316"/>
                </a:lnTo>
                <a:lnTo>
                  <a:pt x="12129" y="8315"/>
                </a:lnTo>
                <a:lnTo>
                  <a:pt x="12133" y="8313"/>
                </a:lnTo>
                <a:lnTo>
                  <a:pt x="12137" y="8313"/>
                </a:lnTo>
                <a:lnTo>
                  <a:pt x="12140" y="8313"/>
                </a:lnTo>
                <a:lnTo>
                  <a:pt x="12145" y="8315"/>
                </a:lnTo>
                <a:lnTo>
                  <a:pt x="12152" y="8326"/>
                </a:lnTo>
                <a:lnTo>
                  <a:pt x="12152" y="8329"/>
                </a:lnTo>
                <a:lnTo>
                  <a:pt x="12157" y="8333"/>
                </a:lnTo>
                <a:lnTo>
                  <a:pt x="12163" y="8336"/>
                </a:lnTo>
                <a:lnTo>
                  <a:pt x="12168" y="8336"/>
                </a:lnTo>
                <a:lnTo>
                  <a:pt x="12172" y="8335"/>
                </a:lnTo>
                <a:lnTo>
                  <a:pt x="12176" y="8332"/>
                </a:lnTo>
                <a:lnTo>
                  <a:pt x="12181" y="8326"/>
                </a:lnTo>
                <a:lnTo>
                  <a:pt x="12186" y="8322"/>
                </a:lnTo>
                <a:lnTo>
                  <a:pt x="12193" y="8319"/>
                </a:lnTo>
                <a:lnTo>
                  <a:pt x="12201" y="8318"/>
                </a:lnTo>
                <a:lnTo>
                  <a:pt x="12209" y="8318"/>
                </a:lnTo>
                <a:lnTo>
                  <a:pt x="12228" y="8320"/>
                </a:lnTo>
                <a:lnTo>
                  <a:pt x="12244" y="8325"/>
                </a:lnTo>
                <a:lnTo>
                  <a:pt x="12248" y="8329"/>
                </a:lnTo>
                <a:lnTo>
                  <a:pt x="12250" y="8333"/>
                </a:lnTo>
                <a:lnTo>
                  <a:pt x="12248" y="8336"/>
                </a:lnTo>
                <a:lnTo>
                  <a:pt x="12245" y="8341"/>
                </a:lnTo>
                <a:lnTo>
                  <a:pt x="12238" y="8343"/>
                </a:lnTo>
                <a:lnTo>
                  <a:pt x="12229" y="8346"/>
                </a:lnTo>
                <a:lnTo>
                  <a:pt x="12212" y="8346"/>
                </a:lnTo>
                <a:lnTo>
                  <a:pt x="12199" y="8346"/>
                </a:lnTo>
                <a:lnTo>
                  <a:pt x="12189" y="8354"/>
                </a:lnTo>
                <a:lnTo>
                  <a:pt x="12181" y="8361"/>
                </a:lnTo>
                <a:lnTo>
                  <a:pt x="12183" y="8368"/>
                </a:lnTo>
                <a:lnTo>
                  <a:pt x="12189" y="8375"/>
                </a:lnTo>
                <a:lnTo>
                  <a:pt x="12205" y="8381"/>
                </a:lnTo>
                <a:lnTo>
                  <a:pt x="12221" y="8387"/>
                </a:lnTo>
                <a:lnTo>
                  <a:pt x="12222" y="8405"/>
                </a:lnTo>
                <a:lnTo>
                  <a:pt x="12224" y="8426"/>
                </a:lnTo>
                <a:lnTo>
                  <a:pt x="12214" y="8440"/>
                </a:lnTo>
                <a:lnTo>
                  <a:pt x="12205" y="8454"/>
                </a:lnTo>
                <a:lnTo>
                  <a:pt x="12206" y="8464"/>
                </a:lnTo>
                <a:lnTo>
                  <a:pt x="12211" y="8472"/>
                </a:lnTo>
                <a:lnTo>
                  <a:pt x="12212" y="8476"/>
                </a:lnTo>
                <a:lnTo>
                  <a:pt x="12217" y="8477"/>
                </a:lnTo>
                <a:lnTo>
                  <a:pt x="12221" y="8477"/>
                </a:lnTo>
                <a:lnTo>
                  <a:pt x="12227" y="8477"/>
                </a:lnTo>
                <a:lnTo>
                  <a:pt x="12238" y="8476"/>
                </a:lnTo>
                <a:lnTo>
                  <a:pt x="12251" y="8475"/>
                </a:lnTo>
                <a:lnTo>
                  <a:pt x="12254" y="8473"/>
                </a:lnTo>
                <a:lnTo>
                  <a:pt x="12258" y="8472"/>
                </a:lnTo>
                <a:lnTo>
                  <a:pt x="12263" y="8472"/>
                </a:lnTo>
                <a:lnTo>
                  <a:pt x="12264" y="8473"/>
                </a:lnTo>
                <a:lnTo>
                  <a:pt x="12274" y="8467"/>
                </a:lnTo>
                <a:lnTo>
                  <a:pt x="12284" y="8466"/>
                </a:lnTo>
                <a:lnTo>
                  <a:pt x="12289" y="8466"/>
                </a:lnTo>
                <a:lnTo>
                  <a:pt x="12291" y="8466"/>
                </a:lnTo>
                <a:lnTo>
                  <a:pt x="12293" y="8469"/>
                </a:lnTo>
                <a:lnTo>
                  <a:pt x="12294" y="8472"/>
                </a:lnTo>
                <a:lnTo>
                  <a:pt x="12286" y="8479"/>
                </a:lnTo>
                <a:lnTo>
                  <a:pt x="12278" y="8487"/>
                </a:lnTo>
                <a:lnTo>
                  <a:pt x="12278" y="8493"/>
                </a:lnTo>
                <a:lnTo>
                  <a:pt x="12281" y="8498"/>
                </a:lnTo>
                <a:lnTo>
                  <a:pt x="12284" y="8499"/>
                </a:lnTo>
                <a:lnTo>
                  <a:pt x="12289" y="8500"/>
                </a:lnTo>
                <a:lnTo>
                  <a:pt x="12297" y="8499"/>
                </a:lnTo>
                <a:lnTo>
                  <a:pt x="12306" y="8496"/>
                </a:lnTo>
                <a:lnTo>
                  <a:pt x="12313" y="8483"/>
                </a:lnTo>
                <a:lnTo>
                  <a:pt x="12320" y="8472"/>
                </a:lnTo>
                <a:lnTo>
                  <a:pt x="12330" y="8459"/>
                </a:lnTo>
                <a:lnTo>
                  <a:pt x="12340" y="8447"/>
                </a:lnTo>
                <a:lnTo>
                  <a:pt x="12350" y="8454"/>
                </a:lnTo>
                <a:lnTo>
                  <a:pt x="12361" y="8462"/>
                </a:lnTo>
                <a:lnTo>
                  <a:pt x="12372" y="8463"/>
                </a:lnTo>
                <a:lnTo>
                  <a:pt x="12382" y="8463"/>
                </a:lnTo>
                <a:lnTo>
                  <a:pt x="12376" y="8454"/>
                </a:lnTo>
                <a:lnTo>
                  <a:pt x="12366" y="8444"/>
                </a:lnTo>
                <a:lnTo>
                  <a:pt x="12366" y="8437"/>
                </a:lnTo>
                <a:lnTo>
                  <a:pt x="12365" y="8427"/>
                </a:lnTo>
                <a:lnTo>
                  <a:pt x="12363" y="8423"/>
                </a:lnTo>
                <a:lnTo>
                  <a:pt x="12363" y="8418"/>
                </a:lnTo>
                <a:lnTo>
                  <a:pt x="12363" y="8414"/>
                </a:lnTo>
                <a:lnTo>
                  <a:pt x="12365" y="8413"/>
                </a:lnTo>
                <a:lnTo>
                  <a:pt x="12373" y="8410"/>
                </a:lnTo>
                <a:lnTo>
                  <a:pt x="12382" y="8408"/>
                </a:lnTo>
                <a:lnTo>
                  <a:pt x="12385" y="8410"/>
                </a:lnTo>
                <a:lnTo>
                  <a:pt x="12388" y="8413"/>
                </a:lnTo>
                <a:lnTo>
                  <a:pt x="12391" y="8418"/>
                </a:lnTo>
                <a:lnTo>
                  <a:pt x="12394" y="8424"/>
                </a:lnTo>
                <a:lnTo>
                  <a:pt x="12399" y="8439"/>
                </a:lnTo>
                <a:lnTo>
                  <a:pt x="12404" y="8453"/>
                </a:lnTo>
                <a:lnTo>
                  <a:pt x="12407" y="8463"/>
                </a:lnTo>
                <a:lnTo>
                  <a:pt x="12408" y="8467"/>
                </a:lnTo>
                <a:lnTo>
                  <a:pt x="12415" y="8469"/>
                </a:lnTo>
                <a:lnTo>
                  <a:pt x="12424" y="8475"/>
                </a:lnTo>
                <a:lnTo>
                  <a:pt x="12428" y="8479"/>
                </a:lnTo>
                <a:lnTo>
                  <a:pt x="12433" y="8485"/>
                </a:lnTo>
                <a:lnTo>
                  <a:pt x="12435" y="8490"/>
                </a:lnTo>
                <a:lnTo>
                  <a:pt x="12440" y="8498"/>
                </a:lnTo>
                <a:lnTo>
                  <a:pt x="12441" y="8500"/>
                </a:lnTo>
                <a:lnTo>
                  <a:pt x="12444" y="8503"/>
                </a:lnTo>
                <a:lnTo>
                  <a:pt x="12445" y="8505"/>
                </a:lnTo>
                <a:lnTo>
                  <a:pt x="12448" y="8506"/>
                </a:lnTo>
                <a:lnTo>
                  <a:pt x="12454" y="8506"/>
                </a:lnTo>
                <a:lnTo>
                  <a:pt x="12460" y="8506"/>
                </a:lnTo>
                <a:lnTo>
                  <a:pt x="12467" y="8505"/>
                </a:lnTo>
                <a:lnTo>
                  <a:pt x="12474" y="8502"/>
                </a:lnTo>
                <a:lnTo>
                  <a:pt x="12469" y="8496"/>
                </a:lnTo>
                <a:lnTo>
                  <a:pt x="12461" y="8490"/>
                </a:lnTo>
                <a:lnTo>
                  <a:pt x="12460" y="8479"/>
                </a:lnTo>
                <a:lnTo>
                  <a:pt x="12460" y="8467"/>
                </a:lnTo>
                <a:lnTo>
                  <a:pt x="12467" y="8462"/>
                </a:lnTo>
                <a:lnTo>
                  <a:pt x="12473" y="8454"/>
                </a:lnTo>
                <a:lnTo>
                  <a:pt x="12477" y="8447"/>
                </a:lnTo>
                <a:lnTo>
                  <a:pt x="12481" y="8440"/>
                </a:lnTo>
                <a:lnTo>
                  <a:pt x="12474" y="8433"/>
                </a:lnTo>
                <a:lnTo>
                  <a:pt x="12470" y="8427"/>
                </a:lnTo>
                <a:lnTo>
                  <a:pt x="12474" y="8423"/>
                </a:lnTo>
                <a:lnTo>
                  <a:pt x="12477" y="8420"/>
                </a:lnTo>
                <a:lnTo>
                  <a:pt x="12484" y="8414"/>
                </a:lnTo>
                <a:lnTo>
                  <a:pt x="12494" y="8410"/>
                </a:lnTo>
                <a:lnTo>
                  <a:pt x="12499" y="8408"/>
                </a:lnTo>
                <a:lnTo>
                  <a:pt x="12500" y="8405"/>
                </a:lnTo>
                <a:lnTo>
                  <a:pt x="12502" y="8403"/>
                </a:lnTo>
                <a:lnTo>
                  <a:pt x="12500" y="8400"/>
                </a:lnTo>
                <a:lnTo>
                  <a:pt x="12500" y="8398"/>
                </a:lnTo>
                <a:lnTo>
                  <a:pt x="12499" y="8395"/>
                </a:lnTo>
                <a:lnTo>
                  <a:pt x="12499" y="8394"/>
                </a:lnTo>
                <a:lnTo>
                  <a:pt x="12502" y="8392"/>
                </a:lnTo>
                <a:lnTo>
                  <a:pt x="12510" y="8385"/>
                </a:lnTo>
                <a:lnTo>
                  <a:pt x="12517" y="8381"/>
                </a:lnTo>
                <a:lnTo>
                  <a:pt x="12522" y="8384"/>
                </a:lnTo>
                <a:lnTo>
                  <a:pt x="12525" y="8387"/>
                </a:lnTo>
                <a:lnTo>
                  <a:pt x="12523" y="8397"/>
                </a:lnTo>
                <a:lnTo>
                  <a:pt x="12519" y="8415"/>
                </a:lnTo>
                <a:lnTo>
                  <a:pt x="12516" y="8426"/>
                </a:lnTo>
                <a:lnTo>
                  <a:pt x="12516" y="8436"/>
                </a:lnTo>
                <a:lnTo>
                  <a:pt x="12515" y="8443"/>
                </a:lnTo>
                <a:lnTo>
                  <a:pt x="12516" y="8447"/>
                </a:lnTo>
                <a:lnTo>
                  <a:pt x="12520" y="8456"/>
                </a:lnTo>
                <a:lnTo>
                  <a:pt x="12522" y="8464"/>
                </a:lnTo>
                <a:lnTo>
                  <a:pt x="12515" y="8469"/>
                </a:lnTo>
                <a:lnTo>
                  <a:pt x="12507" y="8475"/>
                </a:lnTo>
                <a:lnTo>
                  <a:pt x="12506" y="8480"/>
                </a:lnTo>
                <a:lnTo>
                  <a:pt x="12505" y="8486"/>
                </a:lnTo>
                <a:lnTo>
                  <a:pt x="12503" y="8492"/>
                </a:lnTo>
                <a:lnTo>
                  <a:pt x="12506" y="8498"/>
                </a:lnTo>
                <a:lnTo>
                  <a:pt x="12513" y="8509"/>
                </a:lnTo>
                <a:lnTo>
                  <a:pt x="12520" y="8521"/>
                </a:lnTo>
                <a:lnTo>
                  <a:pt x="12528" y="8521"/>
                </a:lnTo>
                <a:lnTo>
                  <a:pt x="12536" y="8518"/>
                </a:lnTo>
                <a:lnTo>
                  <a:pt x="12545" y="8513"/>
                </a:lnTo>
                <a:lnTo>
                  <a:pt x="12553" y="8508"/>
                </a:lnTo>
                <a:lnTo>
                  <a:pt x="12565" y="8502"/>
                </a:lnTo>
                <a:lnTo>
                  <a:pt x="12577" y="8498"/>
                </a:lnTo>
                <a:lnTo>
                  <a:pt x="12578" y="8499"/>
                </a:lnTo>
                <a:lnTo>
                  <a:pt x="12584" y="8500"/>
                </a:lnTo>
                <a:lnTo>
                  <a:pt x="12589" y="8503"/>
                </a:lnTo>
                <a:lnTo>
                  <a:pt x="12594" y="8509"/>
                </a:lnTo>
                <a:lnTo>
                  <a:pt x="12597" y="8513"/>
                </a:lnTo>
                <a:lnTo>
                  <a:pt x="12600" y="8518"/>
                </a:lnTo>
                <a:lnTo>
                  <a:pt x="12589" y="8523"/>
                </a:lnTo>
                <a:lnTo>
                  <a:pt x="12579" y="8528"/>
                </a:lnTo>
                <a:lnTo>
                  <a:pt x="12577" y="8535"/>
                </a:lnTo>
                <a:lnTo>
                  <a:pt x="12575" y="8541"/>
                </a:lnTo>
                <a:lnTo>
                  <a:pt x="12584" y="8542"/>
                </a:lnTo>
                <a:lnTo>
                  <a:pt x="12592" y="8544"/>
                </a:lnTo>
                <a:lnTo>
                  <a:pt x="12597" y="8548"/>
                </a:lnTo>
                <a:lnTo>
                  <a:pt x="12601" y="8552"/>
                </a:lnTo>
                <a:lnTo>
                  <a:pt x="12608" y="8561"/>
                </a:lnTo>
                <a:lnTo>
                  <a:pt x="12615" y="8567"/>
                </a:lnTo>
                <a:lnTo>
                  <a:pt x="12623" y="8570"/>
                </a:lnTo>
                <a:lnTo>
                  <a:pt x="12631" y="8572"/>
                </a:lnTo>
                <a:lnTo>
                  <a:pt x="12634" y="8575"/>
                </a:lnTo>
                <a:lnTo>
                  <a:pt x="12634" y="8580"/>
                </a:lnTo>
                <a:lnTo>
                  <a:pt x="12624" y="8587"/>
                </a:lnTo>
                <a:lnTo>
                  <a:pt x="12614" y="8593"/>
                </a:lnTo>
                <a:lnTo>
                  <a:pt x="12604" y="8604"/>
                </a:lnTo>
                <a:lnTo>
                  <a:pt x="12592" y="8614"/>
                </a:lnTo>
                <a:lnTo>
                  <a:pt x="12582" y="8626"/>
                </a:lnTo>
                <a:lnTo>
                  <a:pt x="12574" y="8639"/>
                </a:lnTo>
                <a:lnTo>
                  <a:pt x="12569" y="8653"/>
                </a:lnTo>
                <a:lnTo>
                  <a:pt x="12566" y="8666"/>
                </a:lnTo>
                <a:lnTo>
                  <a:pt x="12566" y="8673"/>
                </a:lnTo>
                <a:lnTo>
                  <a:pt x="12569" y="8678"/>
                </a:lnTo>
                <a:lnTo>
                  <a:pt x="12572" y="8680"/>
                </a:lnTo>
                <a:lnTo>
                  <a:pt x="12574" y="8682"/>
                </a:lnTo>
                <a:lnTo>
                  <a:pt x="12587" y="8683"/>
                </a:lnTo>
                <a:lnTo>
                  <a:pt x="12604" y="8686"/>
                </a:lnTo>
                <a:lnTo>
                  <a:pt x="12611" y="8688"/>
                </a:lnTo>
                <a:lnTo>
                  <a:pt x="12620" y="8689"/>
                </a:lnTo>
                <a:lnTo>
                  <a:pt x="12624" y="8693"/>
                </a:lnTo>
                <a:lnTo>
                  <a:pt x="12625" y="8698"/>
                </a:lnTo>
                <a:lnTo>
                  <a:pt x="12630" y="8714"/>
                </a:lnTo>
                <a:lnTo>
                  <a:pt x="12634" y="8732"/>
                </a:lnTo>
                <a:lnTo>
                  <a:pt x="12637" y="8744"/>
                </a:lnTo>
                <a:lnTo>
                  <a:pt x="12640" y="8755"/>
                </a:lnTo>
                <a:lnTo>
                  <a:pt x="12649" y="8765"/>
                </a:lnTo>
                <a:lnTo>
                  <a:pt x="12657" y="8774"/>
                </a:lnTo>
                <a:lnTo>
                  <a:pt x="12663" y="8773"/>
                </a:lnTo>
                <a:lnTo>
                  <a:pt x="12669" y="8771"/>
                </a:lnTo>
                <a:lnTo>
                  <a:pt x="12672" y="8767"/>
                </a:lnTo>
                <a:lnTo>
                  <a:pt x="12676" y="8763"/>
                </a:lnTo>
                <a:lnTo>
                  <a:pt x="12677" y="8768"/>
                </a:lnTo>
                <a:lnTo>
                  <a:pt x="12679" y="8773"/>
                </a:lnTo>
                <a:lnTo>
                  <a:pt x="12682" y="8778"/>
                </a:lnTo>
                <a:lnTo>
                  <a:pt x="12686" y="8783"/>
                </a:lnTo>
                <a:lnTo>
                  <a:pt x="12687" y="8788"/>
                </a:lnTo>
                <a:lnTo>
                  <a:pt x="12687" y="8794"/>
                </a:lnTo>
                <a:lnTo>
                  <a:pt x="12685" y="8801"/>
                </a:lnTo>
                <a:lnTo>
                  <a:pt x="12680" y="8809"/>
                </a:lnTo>
                <a:lnTo>
                  <a:pt x="12680" y="8822"/>
                </a:lnTo>
                <a:lnTo>
                  <a:pt x="12677" y="8832"/>
                </a:lnTo>
                <a:lnTo>
                  <a:pt x="12683" y="8842"/>
                </a:lnTo>
                <a:lnTo>
                  <a:pt x="12685" y="8842"/>
                </a:lnTo>
                <a:lnTo>
                  <a:pt x="12683" y="8853"/>
                </a:lnTo>
                <a:lnTo>
                  <a:pt x="12682" y="8863"/>
                </a:lnTo>
                <a:lnTo>
                  <a:pt x="12686" y="8868"/>
                </a:lnTo>
                <a:lnTo>
                  <a:pt x="12690" y="8871"/>
                </a:lnTo>
                <a:lnTo>
                  <a:pt x="12699" y="8871"/>
                </a:lnTo>
                <a:lnTo>
                  <a:pt x="12708" y="8871"/>
                </a:lnTo>
                <a:lnTo>
                  <a:pt x="12712" y="8875"/>
                </a:lnTo>
                <a:lnTo>
                  <a:pt x="12718" y="8879"/>
                </a:lnTo>
                <a:lnTo>
                  <a:pt x="12721" y="8891"/>
                </a:lnTo>
                <a:lnTo>
                  <a:pt x="12723" y="8901"/>
                </a:lnTo>
                <a:lnTo>
                  <a:pt x="12731" y="8912"/>
                </a:lnTo>
                <a:lnTo>
                  <a:pt x="12741" y="8924"/>
                </a:lnTo>
                <a:lnTo>
                  <a:pt x="12738" y="8934"/>
                </a:lnTo>
                <a:lnTo>
                  <a:pt x="12735" y="8944"/>
                </a:lnTo>
                <a:lnTo>
                  <a:pt x="12739" y="8943"/>
                </a:lnTo>
                <a:lnTo>
                  <a:pt x="12744" y="8941"/>
                </a:lnTo>
                <a:lnTo>
                  <a:pt x="12744" y="8947"/>
                </a:lnTo>
                <a:lnTo>
                  <a:pt x="12738" y="8948"/>
                </a:lnTo>
                <a:lnTo>
                  <a:pt x="12733" y="8950"/>
                </a:lnTo>
                <a:lnTo>
                  <a:pt x="12726" y="8951"/>
                </a:lnTo>
                <a:lnTo>
                  <a:pt x="12718" y="8951"/>
                </a:lnTo>
                <a:lnTo>
                  <a:pt x="12703" y="8950"/>
                </a:lnTo>
                <a:lnTo>
                  <a:pt x="12687" y="8948"/>
                </a:lnTo>
                <a:lnTo>
                  <a:pt x="12679" y="8947"/>
                </a:lnTo>
                <a:lnTo>
                  <a:pt x="12669" y="8945"/>
                </a:lnTo>
                <a:lnTo>
                  <a:pt x="12659" y="8943"/>
                </a:lnTo>
                <a:lnTo>
                  <a:pt x="12647" y="8937"/>
                </a:lnTo>
                <a:lnTo>
                  <a:pt x="12627" y="8940"/>
                </a:lnTo>
                <a:lnTo>
                  <a:pt x="12602" y="8940"/>
                </a:lnTo>
                <a:lnTo>
                  <a:pt x="12588" y="8940"/>
                </a:lnTo>
                <a:lnTo>
                  <a:pt x="12575" y="8941"/>
                </a:lnTo>
                <a:lnTo>
                  <a:pt x="12562" y="8944"/>
                </a:lnTo>
                <a:lnTo>
                  <a:pt x="12551" y="8950"/>
                </a:lnTo>
                <a:lnTo>
                  <a:pt x="12549" y="8951"/>
                </a:lnTo>
                <a:lnTo>
                  <a:pt x="12548" y="8951"/>
                </a:lnTo>
                <a:lnTo>
                  <a:pt x="12546" y="8950"/>
                </a:lnTo>
                <a:lnTo>
                  <a:pt x="12546" y="8948"/>
                </a:lnTo>
                <a:lnTo>
                  <a:pt x="12545" y="8944"/>
                </a:lnTo>
                <a:lnTo>
                  <a:pt x="12545" y="8938"/>
                </a:lnTo>
                <a:lnTo>
                  <a:pt x="12545" y="8931"/>
                </a:lnTo>
                <a:lnTo>
                  <a:pt x="12545" y="8925"/>
                </a:lnTo>
                <a:lnTo>
                  <a:pt x="12543" y="8922"/>
                </a:lnTo>
                <a:lnTo>
                  <a:pt x="12541" y="8919"/>
                </a:lnTo>
                <a:lnTo>
                  <a:pt x="12532" y="8918"/>
                </a:lnTo>
                <a:lnTo>
                  <a:pt x="12523" y="8919"/>
                </a:lnTo>
                <a:lnTo>
                  <a:pt x="12516" y="8921"/>
                </a:lnTo>
                <a:lnTo>
                  <a:pt x="12510" y="8925"/>
                </a:lnTo>
                <a:lnTo>
                  <a:pt x="12503" y="8931"/>
                </a:lnTo>
                <a:lnTo>
                  <a:pt x="12497" y="8937"/>
                </a:lnTo>
                <a:lnTo>
                  <a:pt x="12490" y="8943"/>
                </a:lnTo>
                <a:lnTo>
                  <a:pt x="12483" y="8947"/>
                </a:lnTo>
                <a:lnTo>
                  <a:pt x="12477" y="8950"/>
                </a:lnTo>
                <a:lnTo>
                  <a:pt x="12471" y="8950"/>
                </a:lnTo>
                <a:lnTo>
                  <a:pt x="12467" y="8947"/>
                </a:lnTo>
                <a:lnTo>
                  <a:pt x="12466" y="8940"/>
                </a:lnTo>
                <a:lnTo>
                  <a:pt x="12464" y="8931"/>
                </a:lnTo>
                <a:lnTo>
                  <a:pt x="12463" y="8921"/>
                </a:lnTo>
                <a:lnTo>
                  <a:pt x="12461" y="8911"/>
                </a:lnTo>
                <a:lnTo>
                  <a:pt x="12460" y="8902"/>
                </a:lnTo>
                <a:lnTo>
                  <a:pt x="12458" y="8899"/>
                </a:lnTo>
                <a:lnTo>
                  <a:pt x="12457" y="8896"/>
                </a:lnTo>
                <a:lnTo>
                  <a:pt x="12456" y="8895"/>
                </a:lnTo>
                <a:lnTo>
                  <a:pt x="12453" y="8894"/>
                </a:lnTo>
                <a:lnTo>
                  <a:pt x="12448" y="8895"/>
                </a:lnTo>
                <a:lnTo>
                  <a:pt x="12444" y="8896"/>
                </a:lnTo>
                <a:lnTo>
                  <a:pt x="12440" y="8898"/>
                </a:lnTo>
                <a:lnTo>
                  <a:pt x="12435" y="8901"/>
                </a:lnTo>
                <a:lnTo>
                  <a:pt x="12427" y="8908"/>
                </a:lnTo>
                <a:lnTo>
                  <a:pt x="12418" y="8915"/>
                </a:lnTo>
                <a:lnTo>
                  <a:pt x="12418" y="8924"/>
                </a:lnTo>
                <a:lnTo>
                  <a:pt x="12415" y="8931"/>
                </a:lnTo>
                <a:lnTo>
                  <a:pt x="12407" y="8938"/>
                </a:lnTo>
                <a:lnTo>
                  <a:pt x="12394" y="8951"/>
                </a:lnTo>
                <a:lnTo>
                  <a:pt x="12379" y="8967"/>
                </a:lnTo>
                <a:lnTo>
                  <a:pt x="12365" y="8984"/>
                </a:lnTo>
                <a:lnTo>
                  <a:pt x="12358" y="8996"/>
                </a:lnTo>
                <a:lnTo>
                  <a:pt x="12352" y="9009"/>
                </a:lnTo>
                <a:lnTo>
                  <a:pt x="12349" y="9019"/>
                </a:lnTo>
                <a:lnTo>
                  <a:pt x="12348" y="9029"/>
                </a:lnTo>
                <a:lnTo>
                  <a:pt x="12348" y="9027"/>
                </a:lnTo>
                <a:lnTo>
                  <a:pt x="12355" y="9026"/>
                </a:lnTo>
                <a:lnTo>
                  <a:pt x="12363" y="9033"/>
                </a:lnTo>
                <a:lnTo>
                  <a:pt x="12366" y="9039"/>
                </a:lnTo>
                <a:lnTo>
                  <a:pt x="12366" y="9040"/>
                </a:lnTo>
                <a:lnTo>
                  <a:pt x="12365" y="9043"/>
                </a:lnTo>
                <a:lnTo>
                  <a:pt x="12363" y="9043"/>
                </a:lnTo>
                <a:lnTo>
                  <a:pt x="12361" y="9045"/>
                </a:lnTo>
                <a:lnTo>
                  <a:pt x="12349" y="9048"/>
                </a:lnTo>
                <a:lnTo>
                  <a:pt x="12340" y="9051"/>
                </a:lnTo>
                <a:lnTo>
                  <a:pt x="12336" y="9058"/>
                </a:lnTo>
                <a:lnTo>
                  <a:pt x="12333" y="9063"/>
                </a:lnTo>
                <a:lnTo>
                  <a:pt x="12329" y="9068"/>
                </a:lnTo>
                <a:lnTo>
                  <a:pt x="12325" y="9072"/>
                </a:lnTo>
                <a:lnTo>
                  <a:pt x="12320" y="9075"/>
                </a:lnTo>
                <a:lnTo>
                  <a:pt x="12313" y="9076"/>
                </a:lnTo>
                <a:lnTo>
                  <a:pt x="12306" y="9076"/>
                </a:lnTo>
                <a:lnTo>
                  <a:pt x="12297" y="9074"/>
                </a:lnTo>
                <a:lnTo>
                  <a:pt x="12293" y="9074"/>
                </a:lnTo>
                <a:lnTo>
                  <a:pt x="12290" y="9075"/>
                </a:lnTo>
                <a:lnTo>
                  <a:pt x="12289" y="9078"/>
                </a:lnTo>
                <a:lnTo>
                  <a:pt x="12287" y="9082"/>
                </a:lnTo>
                <a:lnTo>
                  <a:pt x="12286" y="9092"/>
                </a:lnTo>
                <a:lnTo>
                  <a:pt x="12284" y="9101"/>
                </a:lnTo>
                <a:lnTo>
                  <a:pt x="12290" y="9107"/>
                </a:lnTo>
                <a:lnTo>
                  <a:pt x="12297" y="9111"/>
                </a:lnTo>
                <a:lnTo>
                  <a:pt x="12293" y="9121"/>
                </a:lnTo>
                <a:lnTo>
                  <a:pt x="12290" y="9128"/>
                </a:lnTo>
                <a:lnTo>
                  <a:pt x="12289" y="9135"/>
                </a:lnTo>
                <a:lnTo>
                  <a:pt x="12287" y="9144"/>
                </a:lnTo>
                <a:lnTo>
                  <a:pt x="12287" y="9146"/>
                </a:lnTo>
                <a:lnTo>
                  <a:pt x="12290" y="9147"/>
                </a:lnTo>
                <a:lnTo>
                  <a:pt x="12293" y="9147"/>
                </a:lnTo>
                <a:lnTo>
                  <a:pt x="12297" y="9148"/>
                </a:lnTo>
                <a:lnTo>
                  <a:pt x="12307" y="9147"/>
                </a:lnTo>
                <a:lnTo>
                  <a:pt x="12320" y="9146"/>
                </a:lnTo>
                <a:lnTo>
                  <a:pt x="12333" y="9144"/>
                </a:lnTo>
                <a:lnTo>
                  <a:pt x="12343" y="9143"/>
                </a:lnTo>
                <a:lnTo>
                  <a:pt x="12348" y="9143"/>
                </a:lnTo>
                <a:lnTo>
                  <a:pt x="12350" y="9143"/>
                </a:lnTo>
                <a:lnTo>
                  <a:pt x="12352" y="9144"/>
                </a:lnTo>
                <a:lnTo>
                  <a:pt x="12352" y="9146"/>
                </a:lnTo>
                <a:lnTo>
                  <a:pt x="12348" y="9156"/>
                </a:lnTo>
                <a:lnTo>
                  <a:pt x="12343" y="9166"/>
                </a:lnTo>
                <a:lnTo>
                  <a:pt x="12342" y="9169"/>
                </a:lnTo>
                <a:lnTo>
                  <a:pt x="12340" y="9170"/>
                </a:lnTo>
                <a:lnTo>
                  <a:pt x="12337" y="9170"/>
                </a:lnTo>
                <a:lnTo>
                  <a:pt x="12335" y="9170"/>
                </a:lnTo>
                <a:lnTo>
                  <a:pt x="12329" y="9167"/>
                </a:lnTo>
                <a:lnTo>
                  <a:pt x="12322" y="9164"/>
                </a:lnTo>
                <a:lnTo>
                  <a:pt x="12316" y="9160"/>
                </a:lnTo>
                <a:lnTo>
                  <a:pt x="12309" y="9157"/>
                </a:lnTo>
                <a:lnTo>
                  <a:pt x="12307" y="9157"/>
                </a:lnTo>
                <a:lnTo>
                  <a:pt x="12304" y="9157"/>
                </a:lnTo>
                <a:lnTo>
                  <a:pt x="12303" y="9159"/>
                </a:lnTo>
                <a:lnTo>
                  <a:pt x="12300" y="9161"/>
                </a:lnTo>
                <a:lnTo>
                  <a:pt x="12299" y="9167"/>
                </a:lnTo>
                <a:lnTo>
                  <a:pt x="12296" y="9173"/>
                </a:lnTo>
                <a:lnTo>
                  <a:pt x="12287" y="9187"/>
                </a:lnTo>
                <a:lnTo>
                  <a:pt x="12278" y="9200"/>
                </a:lnTo>
                <a:lnTo>
                  <a:pt x="12287" y="9210"/>
                </a:lnTo>
                <a:lnTo>
                  <a:pt x="12296" y="9220"/>
                </a:lnTo>
                <a:lnTo>
                  <a:pt x="12289" y="9220"/>
                </a:lnTo>
                <a:lnTo>
                  <a:pt x="12281" y="9219"/>
                </a:lnTo>
                <a:lnTo>
                  <a:pt x="12271" y="9216"/>
                </a:lnTo>
                <a:lnTo>
                  <a:pt x="12263" y="9212"/>
                </a:lnTo>
                <a:lnTo>
                  <a:pt x="12242" y="9203"/>
                </a:lnTo>
                <a:lnTo>
                  <a:pt x="12224" y="9196"/>
                </a:lnTo>
                <a:lnTo>
                  <a:pt x="12215" y="9193"/>
                </a:lnTo>
                <a:lnTo>
                  <a:pt x="12208" y="9192"/>
                </a:lnTo>
                <a:lnTo>
                  <a:pt x="12201" y="9192"/>
                </a:lnTo>
                <a:lnTo>
                  <a:pt x="12196" y="9195"/>
                </a:lnTo>
                <a:lnTo>
                  <a:pt x="12192" y="9199"/>
                </a:lnTo>
                <a:lnTo>
                  <a:pt x="12191" y="9206"/>
                </a:lnTo>
                <a:lnTo>
                  <a:pt x="12192" y="9216"/>
                </a:lnTo>
                <a:lnTo>
                  <a:pt x="12195" y="9229"/>
                </a:lnTo>
                <a:lnTo>
                  <a:pt x="12195" y="9238"/>
                </a:lnTo>
                <a:lnTo>
                  <a:pt x="12193" y="9251"/>
                </a:lnTo>
                <a:lnTo>
                  <a:pt x="12192" y="9258"/>
                </a:lnTo>
                <a:lnTo>
                  <a:pt x="12189" y="9265"/>
                </a:lnTo>
                <a:lnTo>
                  <a:pt x="12186" y="9272"/>
                </a:lnTo>
                <a:lnTo>
                  <a:pt x="12183" y="9278"/>
                </a:lnTo>
                <a:lnTo>
                  <a:pt x="12173" y="9292"/>
                </a:lnTo>
                <a:lnTo>
                  <a:pt x="12165" y="9305"/>
                </a:lnTo>
                <a:lnTo>
                  <a:pt x="12163" y="9311"/>
                </a:lnTo>
                <a:lnTo>
                  <a:pt x="12163" y="9317"/>
                </a:lnTo>
                <a:lnTo>
                  <a:pt x="12165" y="9321"/>
                </a:lnTo>
                <a:lnTo>
                  <a:pt x="12169" y="9327"/>
                </a:lnTo>
                <a:lnTo>
                  <a:pt x="12170" y="9330"/>
                </a:lnTo>
                <a:lnTo>
                  <a:pt x="12170" y="9333"/>
                </a:lnTo>
                <a:lnTo>
                  <a:pt x="12169" y="9334"/>
                </a:lnTo>
                <a:lnTo>
                  <a:pt x="12165" y="9336"/>
                </a:lnTo>
                <a:lnTo>
                  <a:pt x="12160" y="9337"/>
                </a:lnTo>
                <a:lnTo>
                  <a:pt x="12156" y="9337"/>
                </a:lnTo>
                <a:lnTo>
                  <a:pt x="12153" y="9336"/>
                </a:lnTo>
                <a:lnTo>
                  <a:pt x="12150" y="9334"/>
                </a:lnTo>
                <a:lnTo>
                  <a:pt x="12143" y="9336"/>
                </a:lnTo>
                <a:lnTo>
                  <a:pt x="12139" y="9334"/>
                </a:lnTo>
                <a:lnTo>
                  <a:pt x="12137" y="9333"/>
                </a:lnTo>
                <a:lnTo>
                  <a:pt x="12137" y="9330"/>
                </a:lnTo>
                <a:lnTo>
                  <a:pt x="12139" y="9324"/>
                </a:lnTo>
                <a:lnTo>
                  <a:pt x="12142" y="9317"/>
                </a:lnTo>
                <a:lnTo>
                  <a:pt x="12142" y="9314"/>
                </a:lnTo>
                <a:lnTo>
                  <a:pt x="12140" y="9313"/>
                </a:lnTo>
                <a:lnTo>
                  <a:pt x="12139" y="9313"/>
                </a:lnTo>
                <a:lnTo>
                  <a:pt x="12136" y="9311"/>
                </a:lnTo>
                <a:lnTo>
                  <a:pt x="12130" y="9311"/>
                </a:lnTo>
                <a:lnTo>
                  <a:pt x="12126" y="9311"/>
                </a:lnTo>
                <a:lnTo>
                  <a:pt x="12126" y="9308"/>
                </a:lnTo>
                <a:lnTo>
                  <a:pt x="12129" y="9305"/>
                </a:lnTo>
                <a:lnTo>
                  <a:pt x="12133" y="9301"/>
                </a:lnTo>
                <a:lnTo>
                  <a:pt x="12137" y="9297"/>
                </a:lnTo>
                <a:lnTo>
                  <a:pt x="12143" y="9291"/>
                </a:lnTo>
                <a:lnTo>
                  <a:pt x="12146" y="9287"/>
                </a:lnTo>
                <a:lnTo>
                  <a:pt x="12147" y="9284"/>
                </a:lnTo>
                <a:lnTo>
                  <a:pt x="12149" y="9281"/>
                </a:lnTo>
                <a:lnTo>
                  <a:pt x="12147" y="9279"/>
                </a:lnTo>
                <a:lnTo>
                  <a:pt x="12147" y="9277"/>
                </a:lnTo>
                <a:lnTo>
                  <a:pt x="12149" y="9271"/>
                </a:lnTo>
                <a:lnTo>
                  <a:pt x="12152" y="9259"/>
                </a:lnTo>
                <a:lnTo>
                  <a:pt x="12155" y="9254"/>
                </a:lnTo>
                <a:lnTo>
                  <a:pt x="12155" y="9249"/>
                </a:lnTo>
                <a:lnTo>
                  <a:pt x="12155" y="9246"/>
                </a:lnTo>
                <a:lnTo>
                  <a:pt x="12153" y="9246"/>
                </a:lnTo>
                <a:lnTo>
                  <a:pt x="12153" y="9245"/>
                </a:lnTo>
                <a:lnTo>
                  <a:pt x="12150" y="9245"/>
                </a:lnTo>
                <a:lnTo>
                  <a:pt x="12143" y="9251"/>
                </a:lnTo>
                <a:lnTo>
                  <a:pt x="12133" y="9259"/>
                </a:lnTo>
                <a:lnTo>
                  <a:pt x="12129" y="9264"/>
                </a:lnTo>
                <a:lnTo>
                  <a:pt x="12124" y="9267"/>
                </a:lnTo>
                <a:lnTo>
                  <a:pt x="12120" y="9268"/>
                </a:lnTo>
                <a:lnTo>
                  <a:pt x="12117" y="9268"/>
                </a:lnTo>
                <a:lnTo>
                  <a:pt x="12110" y="9261"/>
                </a:lnTo>
                <a:lnTo>
                  <a:pt x="12103" y="9254"/>
                </a:lnTo>
                <a:lnTo>
                  <a:pt x="12088" y="9251"/>
                </a:lnTo>
                <a:lnTo>
                  <a:pt x="12075" y="9248"/>
                </a:lnTo>
                <a:lnTo>
                  <a:pt x="12077" y="9241"/>
                </a:lnTo>
                <a:lnTo>
                  <a:pt x="12078" y="9235"/>
                </a:lnTo>
                <a:lnTo>
                  <a:pt x="12073" y="9232"/>
                </a:lnTo>
                <a:lnTo>
                  <a:pt x="12067" y="9231"/>
                </a:lnTo>
                <a:lnTo>
                  <a:pt x="12061" y="9229"/>
                </a:lnTo>
                <a:lnTo>
                  <a:pt x="12055" y="9231"/>
                </a:lnTo>
                <a:lnTo>
                  <a:pt x="12042" y="9235"/>
                </a:lnTo>
                <a:lnTo>
                  <a:pt x="12022" y="9246"/>
                </a:lnTo>
                <a:lnTo>
                  <a:pt x="12012" y="9256"/>
                </a:lnTo>
                <a:lnTo>
                  <a:pt x="12001" y="9268"/>
                </a:lnTo>
                <a:lnTo>
                  <a:pt x="12001" y="9278"/>
                </a:lnTo>
                <a:lnTo>
                  <a:pt x="12002" y="9287"/>
                </a:lnTo>
                <a:lnTo>
                  <a:pt x="12006" y="9295"/>
                </a:lnTo>
                <a:lnTo>
                  <a:pt x="12011" y="9303"/>
                </a:lnTo>
                <a:lnTo>
                  <a:pt x="12021" y="9317"/>
                </a:lnTo>
                <a:lnTo>
                  <a:pt x="12029" y="9328"/>
                </a:lnTo>
                <a:lnTo>
                  <a:pt x="12026" y="9337"/>
                </a:lnTo>
                <a:lnTo>
                  <a:pt x="12021" y="9347"/>
                </a:lnTo>
                <a:lnTo>
                  <a:pt x="12016" y="9351"/>
                </a:lnTo>
                <a:lnTo>
                  <a:pt x="12011" y="9359"/>
                </a:lnTo>
                <a:lnTo>
                  <a:pt x="12008" y="9362"/>
                </a:lnTo>
                <a:lnTo>
                  <a:pt x="12003" y="9366"/>
                </a:lnTo>
                <a:lnTo>
                  <a:pt x="11999" y="9367"/>
                </a:lnTo>
                <a:lnTo>
                  <a:pt x="11993" y="9369"/>
                </a:lnTo>
                <a:lnTo>
                  <a:pt x="11973" y="9360"/>
                </a:lnTo>
                <a:lnTo>
                  <a:pt x="11954" y="9356"/>
                </a:lnTo>
                <a:lnTo>
                  <a:pt x="11949" y="9359"/>
                </a:lnTo>
                <a:lnTo>
                  <a:pt x="11946" y="9364"/>
                </a:lnTo>
                <a:lnTo>
                  <a:pt x="11943" y="9370"/>
                </a:lnTo>
                <a:lnTo>
                  <a:pt x="11940" y="9376"/>
                </a:lnTo>
                <a:lnTo>
                  <a:pt x="11943" y="9393"/>
                </a:lnTo>
                <a:lnTo>
                  <a:pt x="11941" y="9406"/>
                </a:lnTo>
                <a:lnTo>
                  <a:pt x="11933" y="9411"/>
                </a:lnTo>
                <a:lnTo>
                  <a:pt x="11927" y="9411"/>
                </a:lnTo>
                <a:lnTo>
                  <a:pt x="11923" y="9413"/>
                </a:lnTo>
                <a:lnTo>
                  <a:pt x="11917" y="9418"/>
                </a:lnTo>
                <a:lnTo>
                  <a:pt x="11916" y="9429"/>
                </a:lnTo>
                <a:lnTo>
                  <a:pt x="11914" y="9441"/>
                </a:lnTo>
                <a:lnTo>
                  <a:pt x="11916" y="9449"/>
                </a:lnTo>
                <a:lnTo>
                  <a:pt x="11918" y="9459"/>
                </a:lnTo>
                <a:lnTo>
                  <a:pt x="11918" y="9470"/>
                </a:lnTo>
                <a:lnTo>
                  <a:pt x="11921" y="9485"/>
                </a:lnTo>
                <a:lnTo>
                  <a:pt x="11924" y="9501"/>
                </a:lnTo>
                <a:lnTo>
                  <a:pt x="11926" y="9510"/>
                </a:lnTo>
                <a:lnTo>
                  <a:pt x="11920" y="9513"/>
                </a:lnTo>
                <a:lnTo>
                  <a:pt x="11916" y="9514"/>
                </a:lnTo>
                <a:lnTo>
                  <a:pt x="11907" y="9539"/>
                </a:lnTo>
                <a:lnTo>
                  <a:pt x="11903" y="9563"/>
                </a:lnTo>
                <a:lnTo>
                  <a:pt x="11900" y="9589"/>
                </a:lnTo>
                <a:lnTo>
                  <a:pt x="11900" y="9614"/>
                </a:lnTo>
                <a:lnTo>
                  <a:pt x="11910" y="9611"/>
                </a:lnTo>
                <a:lnTo>
                  <a:pt x="11921" y="9606"/>
                </a:lnTo>
                <a:lnTo>
                  <a:pt x="11920" y="9621"/>
                </a:lnTo>
                <a:lnTo>
                  <a:pt x="11918" y="9635"/>
                </a:lnTo>
                <a:lnTo>
                  <a:pt x="11917" y="9648"/>
                </a:lnTo>
                <a:lnTo>
                  <a:pt x="11914" y="9660"/>
                </a:lnTo>
                <a:lnTo>
                  <a:pt x="11911" y="9671"/>
                </a:lnTo>
                <a:lnTo>
                  <a:pt x="11910" y="9683"/>
                </a:lnTo>
                <a:lnTo>
                  <a:pt x="11917" y="9700"/>
                </a:lnTo>
                <a:lnTo>
                  <a:pt x="11924" y="9716"/>
                </a:lnTo>
                <a:lnTo>
                  <a:pt x="11924" y="9719"/>
                </a:lnTo>
                <a:lnTo>
                  <a:pt x="11923" y="9722"/>
                </a:lnTo>
                <a:lnTo>
                  <a:pt x="11921" y="9724"/>
                </a:lnTo>
                <a:lnTo>
                  <a:pt x="11918" y="9727"/>
                </a:lnTo>
                <a:lnTo>
                  <a:pt x="11911" y="9733"/>
                </a:lnTo>
                <a:lnTo>
                  <a:pt x="11904" y="9739"/>
                </a:lnTo>
                <a:lnTo>
                  <a:pt x="11895" y="9745"/>
                </a:lnTo>
                <a:lnTo>
                  <a:pt x="11890" y="9749"/>
                </a:lnTo>
                <a:lnTo>
                  <a:pt x="11887" y="9752"/>
                </a:lnTo>
                <a:lnTo>
                  <a:pt x="11885" y="9755"/>
                </a:lnTo>
                <a:lnTo>
                  <a:pt x="11884" y="9758"/>
                </a:lnTo>
                <a:lnTo>
                  <a:pt x="11885" y="9760"/>
                </a:lnTo>
                <a:lnTo>
                  <a:pt x="11885" y="9762"/>
                </a:lnTo>
                <a:lnTo>
                  <a:pt x="11888" y="9763"/>
                </a:lnTo>
                <a:lnTo>
                  <a:pt x="11891" y="9763"/>
                </a:lnTo>
                <a:lnTo>
                  <a:pt x="11894" y="9763"/>
                </a:lnTo>
                <a:lnTo>
                  <a:pt x="11901" y="9762"/>
                </a:lnTo>
                <a:lnTo>
                  <a:pt x="11910" y="9759"/>
                </a:lnTo>
                <a:lnTo>
                  <a:pt x="11918" y="9756"/>
                </a:lnTo>
                <a:lnTo>
                  <a:pt x="11927" y="9755"/>
                </a:lnTo>
                <a:lnTo>
                  <a:pt x="11930" y="9753"/>
                </a:lnTo>
                <a:lnTo>
                  <a:pt x="11933" y="9755"/>
                </a:lnTo>
                <a:lnTo>
                  <a:pt x="11934" y="9755"/>
                </a:lnTo>
                <a:lnTo>
                  <a:pt x="11936" y="9756"/>
                </a:lnTo>
                <a:lnTo>
                  <a:pt x="11931" y="9775"/>
                </a:lnTo>
                <a:lnTo>
                  <a:pt x="11930" y="9792"/>
                </a:lnTo>
                <a:lnTo>
                  <a:pt x="11950" y="9786"/>
                </a:lnTo>
                <a:lnTo>
                  <a:pt x="11970" y="9781"/>
                </a:lnTo>
                <a:lnTo>
                  <a:pt x="11960" y="9792"/>
                </a:lnTo>
                <a:lnTo>
                  <a:pt x="11941" y="9817"/>
                </a:lnTo>
                <a:lnTo>
                  <a:pt x="11941" y="9834"/>
                </a:lnTo>
                <a:lnTo>
                  <a:pt x="11939" y="9850"/>
                </a:lnTo>
                <a:lnTo>
                  <a:pt x="11930" y="9858"/>
                </a:lnTo>
                <a:lnTo>
                  <a:pt x="11921" y="9867"/>
                </a:lnTo>
                <a:lnTo>
                  <a:pt x="11914" y="9877"/>
                </a:lnTo>
                <a:lnTo>
                  <a:pt x="11908" y="9887"/>
                </a:lnTo>
                <a:lnTo>
                  <a:pt x="11897" y="9907"/>
                </a:lnTo>
                <a:lnTo>
                  <a:pt x="11890" y="9926"/>
                </a:lnTo>
                <a:lnTo>
                  <a:pt x="11888" y="9929"/>
                </a:lnTo>
                <a:lnTo>
                  <a:pt x="11888" y="9932"/>
                </a:lnTo>
                <a:lnTo>
                  <a:pt x="11890" y="9933"/>
                </a:lnTo>
                <a:lnTo>
                  <a:pt x="11891" y="9935"/>
                </a:lnTo>
                <a:lnTo>
                  <a:pt x="11895" y="9936"/>
                </a:lnTo>
                <a:lnTo>
                  <a:pt x="11900" y="9936"/>
                </a:lnTo>
                <a:lnTo>
                  <a:pt x="11905" y="9935"/>
                </a:lnTo>
                <a:lnTo>
                  <a:pt x="11910" y="9936"/>
                </a:lnTo>
                <a:lnTo>
                  <a:pt x="11911" y="9936"/>
                </a:lnTo>
                <a:lnTo>
                  <a:pt x="11913" y="9938"/>
                </a:lnTo>
                <a:lnTo>
                  <a:pt x="11913" y="9939"/>
                </a:lnTo>
                <a:lnTo>
                  <a:pt x="11913" y="9942"/>
                </a:lnTo>
                <a:lnTo>
                  <a:pt x="11924" y="9938"/>
                </a:lnTo>
                <a:lnTo>
                  <a:pt x="11936" y="9933"/>
                </a:lnTo>
                <a:lnTo>
                  <a:pt x="11937" y="9943"/>
                </a:lnTo>
                <a:lnTo>
                  <a:pt x="11940" y="9951"/>
                </a:lnTo>
                <a:lnTo>
                  <a:pt x="11937" y="9956"/>
                </a:lnTo>
                <a:lnTo>
                  <a:pt x="11934" y="9958"/>
                </a:lnTo>
                <a:lnTo>
                  <a:pt x="11933" y="9955"/>
                </a:lnTo>
                <a:lnTo>
                  <a:pt x="11930" y="9952"/>
                </a:lnTo>
                <a:lnTo>
                  <a:pt x="11929" y="9949"/>
                </a:lnTo>
                <a:lnTo>
                  <a:pt x="11926" y="9946"/>
                </a:lnTo>
                <a:lnTo>
                  <a:pt x="11924" y="9948"/>
                </a:lnTo>
                <a:lnTo>
                  <a:pt x="11923" y="9952"/>
                </a:lnTo>
                <a:lnTo>
                  <a:pt x="11920" y="9963"/>
                </a:lnTo>
                <a:lnTo>
                  <a:pt x="11917" y="9974"/>
                </a:lnTo>
                <a:lnTo>
                  <a:pt x="11917" y="9981"/>
                </a:lnTo>
                <a:lnTo>
                  <a:pt x="11917" y="9988"/>
                </a:lnTo>
                <a:lnTo>
                  <a:pt x="11918" y="10002"/>
                </a:lnTo>
                <a:lnTo>
                  <a:pt x="11921" y="10020"/>
                </a:lnTo>
                <a:lnTo>
                  <a:pt x="11921" y="10038"/>
                </a:lnTo>
                <a:lnTo>
                  <a:pt x="11923" y="10054"/>
                </a:lnTo>
                <a:lnTo>
                  <a:pt x="11926" y="10059"/>
                </a:lnTo>
                <a:lnTo>
                  <a:pt x="11931" y="10061"/>
                </a:lnTo>
                <a:lnTo>
                  <a:pt x="11937" y="10064"/>
                </a:lnTo>
                <a:lnTo>
                  <a:pt x="11944" y="10066"/>
                </a:lnTo>
                <a:lnTo>
                  <a:pt x="11962" y="10067"/>
                </a:lnTo>
                <a:lnTo>
                  <a:pt x="11983" y="10073"/>
                </a:lnTo>
                <a:lnTo>
                  <a:pt x="11988" y="10074"/>
                </a:lnTo>
                <a:lnTo>
                  <a:pt x="11989" y="10076"/>
                </a:lnTo>
                <a:lnTo>
                  <a:pt x="11990" y="10079"/>
                </a:lnTo>
                <a:lnTo>
                  <a:pt x="11990" y="10082"/>
                </a:lnTo>
                <a:lnTo>
                  <a:pt x="11990" y="10087"/>
                </a:lnTo>
                <a:lnTo>
                  <a:pt x="11992" y="10096"/>
                </a:lnTo>
                <a:lnTo>
                  <a:pt x="11998" y="10103"/>
                </a:lnTo>
                <a:lnTo>
                  <a:pt x="12005" y="10109"/>
                </a:lnTo>
                <a:lnTo>
                  <a:pt x="12015" y="10115"/>
                </a:lnTo>
                <a:lnTo>
                  <a:pt x="12022" y="10118"/>
                </a:lnTo>
                <a:lnTo>
                  <a:pt x="12024" y="10119"/>
                </a:lnTo>
                <a:lnTo>
                  <a:pt x="12025" y="10119"/>
                </a:lnTo>
                <a:lnTo>
                  <a:pt x="12024" y="10120"/>
                </a:lnTo>
                <a:lnTo>
                  <a:pt x="12022" y="10120"/>
                </a:lnTo>
                <a:lnTo>
                  <a:pt x="12018" y="10120"/>
                </a:lnTo>
                <a:lnTo>
                  <a:pt x="12011" y="10119"/>
                </a:lnTo>
                <a:lnTo>
                  <a:pt x="12003" y="10119"/>
                </a:lnTo>
                <a:lnTo>
                  <a:pt x="11996" y="10120"/>
                </a:lnTo>
                <a:lnTo>
                  <a:pt x="11993" y="10120"/>
                </a:lnTo>
                <a:lnTo>
                  <a:pt x="11992" y="10122"/>
                </a:lnTo>
                <a:lnTo>
                  <a:pt x="11992" y="10123"/>
                </a:lnTo>
                <a:lnTo>
                  <a:pt x="11992" y="10126"/>
                </a:lnTo>
                <a:lnTo>
                  <a:pt x="11980" y="10120"/>
                </a:lnTo>
                <a:lnTo>
                  <a:pt x="11970" y="10113"/>
                </a:lnTo>
                <a:lnTo>
                  <a:pt x="11972" y="10116"/>
                </a:lnTo>
                <a:lnTo>
                  <a:pt x="11972" y="10118"/>
                </a:lnTo>
                <a:lnTo>
                  <a:pt x="11970" y="10119"/>
                </a:lnTo>
                <a:lnTo>
                  <a:pt x="11969" y="10120"/>
                </a:lnTo>
                <a:lnTo>
                  <a:pt x="11965" y="10125"/>
                </a:lnTo>
                <a:lnTo>
                  <a:pt x="11960" y="10128"/>
                </a:lnTo>
                <a:lnTo>
                  <a:pt x="11956" y="10131"/>
                </a:lnTo>
                <a:lnTo>
                  <a:pt x="11953" y="10133"/>
                </a:lnTo>
                <a:lnTo>
                  <a:pt x="11952" y="10135"/>
                </a:lnTo>
                <a:lnTo>
                  <a:pt x="11952" y="10136"/>
                </a:lnTo>
                <a:lnTo>
                  <a:pt x="11953" y="10138"/>
                </a:lnTo>
                <a:lnTo>
                  <a:pt x="11954" y="10139"/>
                </a:lnTo>
                <a:lnTo>
                  <a:pt x="11956" y="10145"/>
                </a:lnTo>
                <a:lnTo>
                  <a:pt x="11957" y="10149"/>
                </a:lnTo>
                <a:lnTo>
                  <a:pt x="11960" y="10152"/>
                </a:lnTo>
                <a:lnTo>
                  <a:pt x="11962" y="10155"/>
                </a:lnTo>
                <a:lnTo>
                  <a:pt x="11963" y="10158"/>
                </a:lnTo>
                <a:lnTo>
                  <a:pt x="11963" y="10161"/>
                </a:lnTo>
                <a:lnTo>
                  <a:pt x="11960" y="10165"/>
                </a:lnTo>
                <a:lnTo>
                  <a:pt x="11954" y="10171"/>
                </a:lnTo>
                <a:lnTo>
                  <a:pt x="11943" y="10181"/>
                </a:lnTo>
                <a:lnTo>
                  <a:pt x="11933" y="10192"/>
                </a:lnTo>
                <a:lnTo>
                  <a:pt x="11924" y="10205"/>
                </a:lnTo>
                <a:lnTo>
                  <a:pt x="11916" y="10218"/>
                </a:lnTo>
                <a:lnTo>
                  <a:pt x="11904" y="10244"/>
                </a:lnTo>
                <a:lnTo>
                  <a:pt x="11894" y="10266"/>
                </a:lnTo>
                <a:lnTo>
                  <a:pt x="11897" y="10269"/>
                </a:lnTo>
                <a:lnTo>
                  <a:pt x="11904" y="10270"/>
                </a:lnTo>
                <a:lnTo>
                  <a:pt x="11914" y="10270"/>
                </a:lnTo>
                <a:lnTo>
                  <a:pt x="11927" y="10269"/>
                </a:lnTo>
                <a:lnTo>
                  <a:pt x="11940" y="10269"/>
                </a:lnTo>
                <a:lnTo>
                  <a:pt x="11952" y="10269"/>
                </a:lnTo>
                <a:lnTo>
                  <a:pt x="11959" y="10270"/>
                </a:lnTo>
                <a:lnTo>
                  <a:pt x="11962" y="10273"/>
                </a:lnTo>
                <a:lnTo>
                  <a:pt x="11963" y="10275"/>
                </a:lnTo>
                <a:lnTo>
                  <a:pt x="11963" y="10276"/>
                </a:lnTo>
                <a:lnTo>
                  <a:pt x="11963" y="10277"/>
                </a:lnTo>
                <a:lnTo>
                  <a:pt x="11962" y="10280"/>
                </a:lnTo>
                <a:lnTo>
                  <a:pt x="11957" y="10285"/>
                </a:lnTo>
                <a:lnTo>
                  <a:pt x="11950" y="10289"/>
                </a:lnTo>
                <a:lnTo>
                  <a:pt x="11934" y="10300"/>
                </a:lnTo>
                <a:lnTo>
                  <a:pt x="11920" y="10312"/>
                </a:lnTo>
                <a:lnTo>
                  <a:pt x="11921" y="10323"/>
                </a:lnTo>
                <a:lnTo>
                  <a:pt x="11920" y="10338"/>
                </a:lnTo>
                <a:lnTo>
                  <a:pt x="11910" y="10348"/>
                </a:lnTo>
                <a:lnTo>
                  <a:pt x="11898" y="10359"/>
                </a:lnTo>
                <a:lnTo>
                  <a:pt x="11885" y="10372"/>
                </a:lnTo>
                <a:lnTo>
                  <a:pt x="11874" y="10381"/>
                </a:lnTo>
                <a:lnTo>
                  <a:pt x="11852" y="10394"/>
                </a:lnTo>
                <a:lnTo>
                  <a:pt x="11831" y="10404"/>
                </a:lnTo>
                <a:lnTo>
                  <a:pt x="11810" y="10414"/>
                </a:lnTo>
                <a:lnTo>
                  <a:pt x="11795" y="10423"/>
                </a:lnTo>
                <a:lnTo>
                  <a:pt x="11793" y="10426"/>
                </a:lnTo>
                <a:lnTo>
                  <a:pt x="11792" y="10427"/>
                </a:lnTo>
                <a:lnTo>
                  <a:pt x="11792" y="10430"/>
                </a:lnTo>
                <a:lnTo>
                  <a:pt x="11792" y="10431"/>
                </a:lnTo>
                <a:lnTo>
                  <a:pt x="11796" y="10433"/>
                </a:lnTo>
                <a:lnTo>
                  <a:pt x="11800" y="10436"/>
                </a:lnTo>
                <a:lnTo>
                  <a:pt x="11806" y="10437"/>
                </a:lnTo>
                <a:lnTo>
                  <a:pt x="11810" y="10440"/>
                </a:lnTo>
                <a:lnTo>
                  <a:pt x="11813" y="10442"/>
                </a:lnTo>
                <a:lnTo>
                  <a:pt x="11813" y="10443"/>
                </a:lnTo>
                <a:lnTo>
                  <a:pt x="11821" y="10442"/>
                </a:lnTo>
                <a:lnTo>
                  <a:pt x="11844" y="10431"/>
                </a:lnTo>
                <a:lnTo>
                  <a:pt x="11862" y="10427"/>
                </a:lnTo>
                <a:lnTo>
                  <a:pt x="11884" y="10423"/>
                </a:lnTo>
                <a:lnTo>
                  <a:pt x="11904" y="10419"/>
                </a:lnTo>
                <a:lnTo>
                  <a:pt x="11920" y="10414"/>
                </a:lnTo>
                <a:lnTo>
                  <a:pt x="11929" y="10410"/>
                </a:lnTo>
                <a:lnTo>
                  <a:pt x="11933" y="10406"/>
                </a:lnTo>
                <a:lnTo>
                  <a:pt x="11936" y="10403"/>
                </a:lnTo>
                <a:lnTo>
                  <a:pt x="11936" y="10401"/>
                </a:lnTo>
                <a:lnTo>
                  <a:pt x="11947" y="10395"/>
                </a:lnTo>
                <a:lnTo>
                  <a:pt x="11959" y="10390"/>
                </a:lnTo>
                <a:lnTo>
                  <a:pt x="11960" y="10397"/>
                </a:lnTo>
                <a:lnTo>
                  <a:pt x="11962" y="10407"/>
                </a:lnTo>
                <a:lnTo>
                  <a:pt x="11957" y="10410"/>
                </a:lnTo>
                <a:lnTo>
                  <a:pt x="11950" y="10413"/>
                </a:lnTo>
                <a:lnTo>
                  <a:pt x="11941" y="10413"/>
                </a:lnTo>
                <a:lnTo>
                  <a:pt x="11931" y="10414"/>
                </a:lnTo>
                <a:lnTo>
                  <a:pt x="11920" y="10414"/>
                </a:lnTo>
                <a:lnTo>
                  <a:pt x="11911" y="10414"/>
                </a:lnTo>
                <a:lnTo>
                  <a:pt x="11903" y="10416"/>
                </a:lnTo>
                <a:lnTo>
                  <a:pt x="11895" y="10419"/>
                </a:lnTo>
                <a:lnTo>
                  <a:pt x="11904" y="10419"/>
                </a:lnTo>
                <a:lnTo>
                  <a:pt x="11910" y="10420"/>
                </a:lnTo>
                <a:lnTo>
                  <a:pt x="11913" y="10424"/>
                </a:lnTo>
                <a:lnTo>
                  <a:pt x="11914" y="10429"/>
                </a:lnTo>
                <a:lnTo>
                  <a:pt x="11914" y="10440"/>
                </a:lnTo>
                <a:lnTo>
                  <a:pt x="11917" y="10452"/>
                </a:lnTo>
                <a:lnTo>
                  <a:pt x="11918" y="10455"/>
                </a:lnTo>
                <a:lnTo>
                  <a:pt x="11920" y="10460"/>
                </a:lnTo>
                <a:lnTo>
                  <a:pt x="11921" y="10463"/>
                </a:lnTo>
                <a:lnTo>
                  <a:pt x="11921" y="10465"/>
                </a:lnTo>
                <a:lnTo>
                  <a:pt x="11924" y="10466"/>
                </a:lnTo>
                <a:lnTo>
                  <a:pt x="11926" y="10466"/>
                </a:lnTo>
                <a:lnTo>
                  <a:pt x="11924" y="10472"/>
                </a:lnTo>
                <a:lnTo>
                  <a:pt x="11921" y="10475"/>
                </a:lnTo>
                <a:lnTo>
                  <a:pt x="11918" y="10478"/>
                </a:lnTo>
                <a:lnTo>
                  <a:pt x="11916" y="10479"/>
                </a:lnTo>
                <a:lnTo>
                  <a:pt x="11910" y="10479"/>
                </a:lnTo>
                <a:lnTo>
                  <a:pt x="11904" y="10478"/>
                </a:lnTo>
                <a:lnTo>
                  <a:pt x="11898" y="10476"/>
                </a:lnTo>
                <a:lnTo>
                  <a:pt x="11894" y="10476"/>
                </a:lnTo>
                <a:lnTo>
                  <a:pt x="11891" y="10476"/>
                </a:lnTo>
                <a:lnTo>
                  <a:pt x="11890" y="10478"/>
                </a:lnTo>
                <a:lnTo>
                  <a:pt x="11888" y="10482"/>
                </a:lnTo>
                <a:lnTo>
                  <a:pt x="11887" y="10486"/>
                </a:lnTo>
                <a:lnTo>
                  <a:pt x="11885" y="10496"/>
                </a:lnTo>
                <a:lnTo>
                  <a:pt x="11881" y="10511"/>
                </a:lnTo>
                <a:lnTo>
                  <a:pt x="11878" y="10525"/>
                </a:lnTo>
                <a:lnTo>
                  <a:pt x="11875" y="10537"/>
                </a:lnTo>
                <a:lnTo>
                  <a:pt x="11875" y="10550"/>
                </a:lnTo>
                <a:lnTo>
                  <a:pt x="11877" y="10564"/>
                </a:lnTo>
                <a:lnTo>
                  <a:pt x="11878" y="10571"/>
                </a:lnTo>
                <a:lnTo>
                  <a:pt x="11878" y="10578"/>
                </a:lnTo>
                <a:lnTo>
                  <a:pt x="11878" y="10586"/>
                </a:lnTo>
                <a:lnTo>
                  <a:pt x="11877" y="10591"/>
                </a:lnTo>
                <a:lnTo>
                  <a:pt x="11868" y="10593"/>
                </a:lnTo>
                <a:lnTo>
                  <a:pt x="11854" y="10591"/>
                </a:lnTo>
                <a:lnTo>
                  <a:pt x="11838" y="10591"/>
                </a:lnTo>
                <a:lnTo>
                  <a:pt x="11829" y="10591"/>
                </a:lnTo>
                <a:lnTo>
                  <a:pt x="11819" y="10594"/>
                </a:lnTo>
                <a:lnTo>
                  <a:pt x="11810" y="10597"/>
                </a:lnTo>
                <a:lnTo>
                  <a:pt x="11812" y="10606"/>
                </a:lnTo>
                <a:lnTo>
                  <a:pt x="11818" y="10619"/>
                </a:lnTo>
                <a:lnTo>
                  <a:pt x="11823" y="10633"/>
                </a:lnTo>
                <a:lnTo>
                  <a:pt x="11825" y="10640"/>
                </a:lnTo>
                <a:lnTo>
                  <a:pt x="11809" y="10637"/>
                </a:lnTo>
                <a:lnTo>
                  <a:pt x="11787" y="10632"/>
                </a:lnTo>
                <a:lnTo>
                  <a:pt x="11774" y="10629"/>
                </a:lnTo>
                <a:lnTo>
                  <a:pt x="11763" y="10626"/>
                </a:lnTo>
                <a:lnTo>
                  <a:pt x="11751" y="10623"/>
                </a:lnTo>
                <a:lnTo>
                  <a:pt x="11743" y="10623"/>
                </a:lnTo>
                <a:lnTo>
                  <a:pt x="11741" y="10624"/>
                </a:lnTo>
                <a:lnTo>
                  <a:pt x="11741" y="10626"/>
                </a:lnTo>
                <a:lnTo>
                  <a:pt x="11741" y="10629"/>
                </a:lnTo>
                <a:lnTo>
                  <a:pt x="11743" y="10632"/>
                </a:lnTo>
                <a:lnTo>
                  <a:pt x="11749" y="10637"/>
                </a:lnTo>
                <a:lnTo>
                  <a:pt x="11756" y="10646"/>
                </a:lnTo>
                <a:lnTo>
                  <a:pt x="11763" y="10653"/>
                </a:lnTo>
                <a:lnTo>
                  <a:pt x="11769" y="10660"/>
                </a:lnTo>
                <a:lnTo>
                  <a:pt x="11772" y="10665"/>
                </a:lnTo>
                <a:lnTo>
                  <a:pt x="11772" y="10666"/>
                </a:lnTo>
                <a:lnTo>
                  <a:pt x="11767" y="10671"/>
                </a:lnTo>
                <a:lnTo>
                  <a:pt x="11764" y="10675"/>
                </a:lnTo>
                <a:lnTo>
                  <a:pt x="11763" y="10681"/>
                </a:lnTo>
                <a:lnTo>
                  <a:pt x="11760" y="10688"/>
                </a:lnTo>
                <a:lnTo>
                  <a:pt x="11756" y="10702"/>
                </a:lnTo>
                <a:lnTo>
                  <a:pt x="11753" y="10715"/>
                </a:lnTo>
                <a:lnTo>
                  <a:pt x="11741" y="10715"/>
                </a:lnTo>
                <a:lnTo>
                  <a:pt x="11727" y="10714"/>
                </a:lnTo>
                <a:lnTo>
                  <a:pt x="11727" y="10721"/>
                </a:lnTo>
                <a:lnTo>
                  <a:pt x="11728" y="10730"/>
                </a:lnTo>
                <a:lnTo>
                  <a:pt x="11713" y="10750"/>
                </a:lnTo>
                <a:lnTo>
                  <a:pt x="11700" y="10768"/>
                </a:lnTo>
                <a:lnTo>
                  <a:pt x="11711" y="10777"/>
                </a:lnTo>
                <a:lnTo>
                  <a:pt x="11724" y="10784"/>
                </a:lnTo>
                <a:lnTo>
                  <a:pt x="11717" y="10793"/>
                </a:lnTo>
                <a:lnTo>
                  <a:pt x="11708" y="10800"/>
                </a:lnTo>
                <a:lnTo>
                  <a:pt x="11695" y="10793"/>
                </a:lnTo>
                <a:lnTo>
                  <a:pt x="11681" y="10786"/>
                </a:lnTo>
                <a:lnTo>
                  <a:pt x="11669" y="10796"/>
                </a:lnTo>
                <a:lnTo>
                  <a:pt x="11653" y="10804"/>
                </a:lnTo>
                <a:lnTo>
                  <a:pt x="11641" y="10809"/>
                </a:lnTo>
                <a:lnTo>
                  <a:pt x="11626" y="10812"/>
                </a:lnTo>
                <a:lnTo>
                  <a:pt x="11609" y="10813"/>
                </a:lnTo>
                <a:lnTo>
                  <a:pt x="11592" y="10816"/>
                </a:lnTo>
                <a:lnTo>
                  <a:pt x="11594" y="10813"/>
                </a:lnTo>
                <a:lnTo>
                  <a:pt x="11600" y="10806"/>
                </a:lnTo>
                <a:lnTo>
                  <a:pt x="11603" y="10802"/>
                </a:lnTo>
                <a:lnTo>
                  <a:pt x="11605" y="10797"/>
                </a:lnTo>
                <a:lnTo>
                  <a:pt x="11603" y="10796"/>
                </a:lnTo>
                <a:lnTo>
                  <a:pt x="11603" y="10794"/>
                </a:lnTo>
                <a:lnTo>
                  <a:pt x="11602" y="10794"/>
                </a:lnTo>
                <a:lnTo>
                  <a:pt x="11599" y="10794"/>
                </a:lnTo>
                <a:lnTo>
                  <a:pt x="11593" y="10796"/>
                </a:lnTo>
                <a:lnTo>
                  <a:pt x="11587" y="10799"/>
                </a:lnTo>
                <a:lnTo>
                  <a:pt x="11580" y="10803"/>
                </a:lnTo>
                <a:lnTo>
                  <a:pt x="11573" y="10809"/>
                </a:lnTo>
                <a:lnTo>
                  <a:pt x="11560" y="10819"/>
                </a:lnTo>
                <a:lnTo>
                  <a:pt x="11553" y="10823"/>
                </a:lnTo>
                <a:lnTo>
                  <a:pt x="11550" y="10822"/>
                </a:lnTo>
                <a:lnTo>
                  <a:pt x="11550" y="10819"/>
                </a:lnTo>
                <a:lnTo>
                  <a:pt x="11553" y="10817"/>
                </a:lnTo>
                <a:lnTo>
                  <a:pt x="11554" y="10815"/>
                </a:lnTo>
                <a:lnTo>
                  <a:pt x="11557" y="10813"/>
                </a:lnTo>
                <a:lnTo>
                  <a:pt x="11558" y="10810"/>
                </a:lnTo>
                <a:lnTo>
                  <a:pt x="11557" y="10809"/>
                </a:lnTo>
                <a:lnTo>
                  <a:pt x="11554" y="10807"/>
                </a:lnTo>
                <a:lnTo>
                  <a:pt x="11537" y="10802"/>
                </a:lnTo>
                <a:lnTo>
                  <a:pt x="11522" y="10793"/>
                </a:lnTo>
                <a:lnTo>
                  <a:pt x="11517" y="10789"/>
                </a:lnTo>
                <a:lnTo>
                  <a:pt x="11511" y="10783"/>
                </a:lnTo>
                <a:lnTo>
                  <a:pt x="11507" y="10777"/>
                </a:lnTo>
                <a:lnTo>
                  <a:pt x="11501" y="10771"/>
                </a:lnTo>
                <a:lnTo>
                  <a:pt x="11509" y="10755"/>
                </a:lnTo>
                <a:lnTo>
                  <a:pt x="11517" y="10741"/>
                </a:lnTo>
                <a:lnTo>
                  <a:pt x="11511" y="10740"/>
                </a:lnTo>
                <a:lnTo>
                  <a:pt x="11507" y="10738"/>
                </a:lnTo>
                <a:lnTo>
                  <a:pt x="11504" y="10741"/>
                </a:lnTo>
                <a:lnTo>
                  <a:pt x="11501" y="10743"/>
                </a:lnTo>
                <a:lnTo>
                  <a:pt x="11498" y="10751"/>
                </a:lnTo>
                <a:lnTo>
                  <a:pt x="11494" y="10757"/>
                </a:lnTo>
                <a:lnTo>
                  <a:pt x="11492" y="10758"/>
                </a:lnTo>
                <a:lnTo>
                  <a:pt x="11491" y="10763"/>
                </a:lnTo>
                <a:lnTo>
                  <a:pt x="11491" y="10767"/>
                </a:lnTo>
                <a:lnTo>
                  <a:pt x="11492" y="10773"/>
                </a:lnTo>
                <a:lnTo>
                  <a:pt x="11495" y="10786"/>
                </a:lnTo>
                <a:lnTo>
                  <a:pt x="11499" y="10802"/>
                </a:lnTo>
                <a:lnTo>
                  <a:pt x="11509" y="10830"/>
                </a:lnTo>
                <a:lnTo>
                  <a:pt x="11517" y="10849"/>
                </a:lnTo>
                <a:lnTo>
                  <a:pt x="11518" y="10858"/>
                </a:lnTo>
                <a:lnTo>
                  <a:pt x="11520" y="10868"/>
                </a:lnTo>
                <a:lnTo>
                  <a:pt x="11518" y="10876"/>
                </a:lnTo>
                <a:lnTo>
                  <a:pt x="11515" y="10887"/>
                </a:lnTo>
                <a:lnTo>
                  <a:pt x="11511" y="10905"/>
                </a:lnTo>
                <a:lnTo>
                  <a:pt x="11507" y="10928"/>
                </a:lnTo>
                <a:lnTo>
                  <a:pt x="11515" y="10947"/>
                </a:lnTo>
                <a:lnTo>
                  <a:pt x="11524" y="10964"/>
                </a:lnTo>
                <a:lnTo>
                  <a:pt x="11522" y="10969"/>
                </a:lnTo>
                <a:lnTo>
                  <a:pt x="11518" y="10971"/>
                </a:lnTo>
                <a:lnTo>
                  <a:pt x="11512" y="10974"/>
                </a:lnTo>
                <a:lnTo>
                  <a:pt x="11507" y="10974"/>
                </a:lnTo>
                <a:lnTo>
                  <a:pt x="11501" y="10976"/>
                </a:lnTo>
                <a:lnTo>
                  <a:pt x="11495" y="10976"/>
                </a:lnTo>
                <a:lnTo>
                  <a:pt x="11492" y="10977"/>
                </a:lnTo>
                <a:lnTo>
                  <a:pt x="11491" y="10982"/>
                </a:lnTo>
                <a:lnTo>
                  <a:pt x="11492" y="10976"/>
                </a:lnTo>
                <a:lnTo>
                  <a:pt x="11497" y="10967"/>
                </a:lnTo>
                <a:lnTo>
                  <a:pt x="11498" y="10963"/>
                </a:lnTo>
                <a:lnTo>
                  <a:pt x="11497" y="10959"/>
                </a:lnTo>
                <a:lnTo>
                  <a:pt x="11494" y="10957"/>
                </a:lnTo>
                <a:lnTo>
                  <a:pt x="11488" y="10957"/>
                </a:lnTo>
                <a:lnTo>
                  <a:pt x="11475" y="10970"/>
                </a:lnTo>
                <a:lnTo>
                  <a:pt x="11462" y="10980"/>
                </a:lnTo>
                <a:lnTo>
                  <a:pt x="11459" y="10979"/>
                </a:lnTo>
                <a:lnTo>
                  <a:pt x="11456" y="10977"/>
                </a:lnTo>
                <a:lnTo>
                  <a:pt x="11455" y="10976"/>
                </a:lnTo>
                <a:lnTo>
                  <a:pt x="11453" y="10973"/>
                </a:lnTo>
                <a:lnTo>
                  <a:pt x="11452" y="10969"/>
                </a:lnTo>
                <a:lnTo>
                  <a:pt x="11452" y="10961"/>
                </a:lnTo>
                <a:lnTo>
                  <a:pt x="11452" y="10956"/>
                </a:lnTo>
                <a:lnTo>
                  <a:pt x="11452" y="10950"/>
                </a:lnTo>
                <a:lnTo>
                  <a:pt x="11452" y="10947"/>
                </a:lnTo>
                <a:lnTo>
                  <a:pt x="11450" y="10946"/>
                </a:lnTo>
                <a:lnTo>
                  <a:pt x="11455" y="10947"/>
                </a:lnTo>
                <a:lnTo>
                  <a:pt x="11468" y="10951"/>
                </a:lnTo>
                <a:lnTo>
                  <a:pt x="11482" y="10956"/>
                </a:lnTo>
                <a:lnTo>
                  <a:pt x="11486" y="10957"/>
                </a:lnTo>
                <a:lnTo>
                  <a:pt x="11485" y="10953"/>
                </a:lnTo>
                <a:lnTo>
                  <a:pt x="11486" y="10947"/>
                </a:lnTo>
                <a:lnTo>
                  <a:pt x="11488" y="10941"/>
                </a:lnTo>
                <a:lnTo>
                  <a:pt x="11489" y="10935"/>
                </a:lnTo>
                <a:lnTo>
                  <a:pt x="11495" y="10923"/>
                </a:lnTo>
                <a:lnTo>
                  <a:pt x="11498" y="10910"/>
                </a:lnTo>
                <a:lnTo>
                  <a:pt x="11476" y="10907"/>
                </a:lnTo>
                <a:lnTo>
                  <a:pt x="11456" y="10904"/>
                </a:lnTo>
                <a:lnTo>
                  <a:pt x="11440" y="10892"/>
                </a:lnTo>
                <a:lnTo>
                  <a:pt x="11426" y="10882"/>
                </a:lnTo>
                <a:lnTo>
                  <a:pt x="11414" y="10874"/>
                </a:lnTo>
                <a:lnTo>
                  <a:pt x="11404" y="10863"/>
                </a:lnTo>
                <a:lnTo>
                  <a:pt x="11390" y="10862"/>
                </a:lnTo>
                <a:lnTo>
                  <a:pt x="11370" y="10861"/>
                </a:lnTo>
                <a:lnTo>
                  <a:pt x="11360" y="10858"/>
                </a:lnTo>
                <a:lnTo>
                  <a:pt x="11351" y="10856"/>
                </a:lnTo>
                <a:lnTo>
                  <a:pt x="11347" y="10856"/>
                </a:lnTo>
                <a:lnTo>
                  <a:pt x="11344" y="10856"/>
                </a:lnTo>
                <a:lnTo>
                  <a:pt x="11341" y="10858"/>
                </a:lnTo>
                <a:lnTo>
                  <a:pt x="11340" y="10861"/>
                </a:lnTo>
                <a:lnTo>
                  <a:pt x="11340" y="10865"/>
                </a:lnTo>
                <a:lnTo>
                  <a:pt x="11342" y="10869"/>
                </a:lnTo>
                <a:lnTo>
                  <a:pt x="11347" y="10875"/>
                </a:lnTo>
                <a:lnTo>
                  <a:pt x="11354" y="10881"/>
                </a:lnTo>
                <a:lnTo>
                  <a:pt x="11360" y="10887"/>
                </a:lnTo>
                <a:lnTo>
                  <a:pt x="11367" y="10892"/>
                </a:lnTo>
                <a:lnTo>
                  <a:pt x="11371" y="10898"/>
                </a:lnTo>
                <a:lnTo>
                  <a:pt x="11374" y="10905"/>
                </a:lnTo>
                <a:lnTo>
                  <a:pt x="11374" y="10908"/>
                </a:lnTo>
                <a:lnTo>
                  <a:pt x="11373" y="10912"/>
                </a:lnTo>
                <a:lnTo>
                  <a:pt x="11370" y="10917"/>
                </a:lnTo>
                <a:lnTo>
                  <a:pt x="11365" y="10920"/>
                </a:lnTo>
                <a:lnTo>
                  <a:pt x="11357" y="10925"/>
                </a:lnTo>
                <a:lnTo>
                  <a:pt x="11350" y="10928"/>
                </a:lnTo>
                <a:lnTo>
                  <a:pt x="11342" y="10931"/>
                </a:lnTo>
                <a:lnTo>
                  <a:pt x="11340" y="10934"/>
                </a:lnTo>
                <a:lnTo>
                  <a:pt x="11337" y="10937"/>
                </a:lnTo>
                <a:lnTo>
                  <a:pt x="11337" y="10940"/>
                </a:lnTo>
                <a:lnTo>
                  <a:pt x="11337" y="10943"/>
                </a:lnTo>
                <a:lnTo>
                  <a:pt x="11337" y="10946"/>
                </a:lnTo>
                <a:lnTo>
                  <a:pt x="11337" y="10948"/>
                </a:lnTo>
                <a:lnTo>
                  <a:pt x="11334" y="10953"/>
                </a:lnTo>
                <a:lnTo>
                  <a:pt x="11334" y="10954"/>
                </a:lnTo>
                <a:lnTo>
                  <a:pt x="11332" y="10956"/>
                </a:lnTo>
                <a:lnTo>
                  <a:pt x="11334" y="10957"/>
                </a:lnTo>
                <a:lnTo>
                  <a:pt x="11335" y="10959"/>
                </a:lnTo>
                <a:lnTo>
                  <a:pt x="11340" y="10961"/>
                </a:lnTo>
                <a:lnTo>
                  <a:pt x="11345" y="10963"/>
                </a:lnTo>
                <a:lnTo>
                  <a:pt x="11350" y="10966"/>
                </a:lnTo>
                <a:lnTo>
                  <a:pt x="11355" y="10969"/>
                </a:lnTo>
                <a:lnTo>
                  <a:pt x="11358" y="10971"/>
                </a:lnTo>
                <a:lnTo>
                  <a:pt x="11358" y="10974"/>
                </a:lnTo>
                <a:lnTo>
                  <a:pt x="11357" y="10983"/>
                </a:lnTo>
                <a:lnTo>
                  <a:pt x="11355" y="10993"/>
                </a:lnTo>
                <a:lnTo>
                  <a:pt x="11335" y="11002"/>
                </a:lnTo>
                <a:lnTo>
                  <a:pt x="11318" y="11012"/>
                </a:lnTo>
                <a:lnTo>
                  <a:pt x="11304" y="11019"/>
                </a:lnTo>
                <a:lnTo>
                  <a:pt x="11291" y="11026"/>
                </a:lnTo>
                <a:lnTo>
                  <a:pt x="11296" y="11031"/>
                </a:lnTo>
                <a:lnTo>
                  <a:pt x="11308" y="11033"/>
                </a:lnTo>
                <a:lnTo>
                  <a:pt x="11314" y="11036"/>
                </a:lnTo>
                <a:lnTo>
                  <a:pt x="11319" y="11041"/>
                </a:lnTo>
                <a:lnTo>
                  <a:pt x="11325" y="11046"/>
                </a:lnTo>
                <a:lnTo>
                  <a:pt x="11328" y="11055"/>
                </a:lnTo>
                <a:lnTo>
                  <a:pt x="11329" y="11058"/>
                </a:lnTo>
                <a:lnTo>
                  <a:pt x="11332" y="11058"/>
                </a:lnTo>
                <a:lnTo>
                  <a:pt x="11337" y="11058"/>
                </a:lnTo>
                <a:lnTo>
                  <a:pt x="11341" y="11056"/>
                </a:lnTo>
                <a:lnTo>
                  <a:pt x="11348" y="11054"/>
                </a:lnTo>
                <a:lnTo>
                  <a:pt x="11351" y="11054"/>
                </a:lnTo>
                <a:lnTo>
                  <a:pt x="11353" y="11058"/>
                </a:lnTo>
                <a:lnTo>
                  <a:pt x="11353" y="11059"/>
                </a:lnTo>
                <a:lnTo>
                  <a:pt x="11350" y="11061"/>
                </a:lnTo>
                <a:lnTo>
                  <a:pt x="11347" y="11062"/>
                </a:lnTo>
                <a:lnTo>
                  <a:pt x="11344" y="11062"/>
                </a:lnTo>
                <a:lnTo>
                  <a:pt x="11341" y="11064"/>
                </a:lnTo>
                <a:lnTo>
                  <a:pt x="11340" y="11067"/>
                </a:lnTo>
                <a:lnTo>
                  <a:pt x="11338" y="11069"/>
                </a:lnTo>
                <a:lnTo>
                  <a:pt x="11338" y="11084"/>
                </a:lnTo>
                <a:lnTo>
                  <a:pt x="11337" y="11094"/>
                </a:lnTo>
                <a:lnTo>
                  <a:pt x="11338" y="11105"/>
                </a:lnTo>
                <a:lnTo>
                  <a:pt x="11342" y="11120"/>
                </a:lnTo>
                <a:lnTo>
                  <a:pt x="11334" y="11133"/>
                </a:lnTo>
                <a:lnTo>
                  <a:pt x="11327" y="11146"/>
                </a:lnTo>
                <a:lnTo>
                  <a:pt x="11334" y="11147"/>
                </a:lnTo>
                <a:lnTo>
                  <a:pt x="11342" y="11149"/>
                </a:lnTo>
                <a:lnTo>
                  <a:pt x="11347" y="11156"/>
                </a:lnTo>
                <a:lnTo>
                  <a:pt x="11351" y="11162"/>
                </a:lnTo>
                <a:lnTo>
                  <a:pt x="11354" y="11167"/>
                </a:lnTo>
                <a:lnTo>
                  <a:pt x="11360" y="11173"/>
                </a:lnTo>
                <a:lnTo>
                  <a:pt x="11373" y="11180"/>
                </a:lnTo>
                <a:lnTo>
                  <a:pt x="11386" y="11187"/>
                </a:lnTo>
                <a:lnTo>
                  <a:pt x="11387" y="11187"/>
                </a:lnTo>
                <a:lnTo>
                  <a:pt x="11389" y="11186"/>
                </a:lnTo>
                <a:lnTo>
                  <a:pt x="11390" y="11182"/>
                </a:lnTo>
                <a:lnTo>
                  <a:pt x="11390" y="11177"/>
                </a:lnTo>
                <a:lnTo>
                  <a:pt x="11393" y="11170"/>
                </a:lnTo>
                <a:lnTo>
                  <a:pt x="11394" y="11166"/>
                </a:lnTo>
                <a:lnTo>
                  <a:pt x="11393" y="11157"/>
                </a:lnTo>
                <a:lnTo>
                  <a:pt x="11393" y="11150"/>
                </a:lnTo>
                <a:lnTo>
                  <a:pt x="11394" y="11146"/>
                </a:lnTo>
                <a:lnTo>
                  <a:pt x="11396" y="11143"/>
                </a:lnTo>
                <a:lnTo>
                  <a:pt x="11399" y="11143"/>
                </a:lnTo>
                <a:lnTo>
                  <a:pt x="11403" y="11144"/>
                </a:lnTo>
                <a:lnTo>
                  <a:pt x="11407" y="11147"/>
                </a:lnTo>
                <a:lnTo>
                  <a:pt x="11413" y="11151"/>
                </a:lnTo>
                <a:lnTo>
                  <a:pt x="11414" y="11164"/>
                </a:lnTo>
                <a:lnTo>
                  <a:pt x="11419" y="11179"/>
                </a:lnTo>
                <a:lnTo>
                  <a:pt x="11417" y="11189"/>
                </a:lnTo>
                <a:lnTo>
                  <a:pt x="11419" y="11198"/>
                </a:lnTo>
                <a:lnTo>
                  <a:pt x="11433" y="11202"/>
                </a:lnTo>
                <a:lnTo>
                  <a:pt x="11449" y="11206"/>
                </a:lnTo>
                <a:lnTo>
                  <a:pt x="11446" y="11213"/>
                </a:lnTo>
                <a:lnTo>
                  <a:pt x="11443" y="11221"/>
                </a:lnTo>
                <a:lnTo>
                  <a:pt x="11455" y="11226"/>
                </a:lnTo>
                <a:lnTo>
                  <a:pt x="11466" y="11232"/>
                </a:lnTo>
                <a:lnTo>
                  <a:pt x="11488" y="11239"/>
                </a:lnTo>
                <a:lnTo>
                  <a:pt x="11507" y="11248"/>
                </a:lnTo>
                <a:lnTo>
                  <a:pt x="11511" y="11254"/>
                </a:lnTo>
                <a:lnTo>
                  <a:pt x="11514" y="11262"/>
                </a:lnTo>
                <a:lnTo>
                  <a:pt x="11515" y="11272"/>
                </a:lnTo>
                <a:lnTo>
                  <a:pt x="11517" y="11281"/>
                </a:lnTo>
                <a:lnTo>
                  <a:pt x="11518" y="11287"/>
                </a:lnTo>
                <a:lnTo>
                  <a:pt x="11521" y="11290"/>
                </a:lnTo>
                <a:lnTo>
                  <a:pt x="11522" y="11290"/>
                </a:lnTo>
                <a:lnTo>
                  <a:pt x="11525" y="11287"/>
                </a:lnTo>
                <a:lnTo>
                  <a:pt x="11530" y="11284"/>
                </a:lnTo>
                <a:lnTo>
                  <a:pt x="11533" y="11278"/>
                </a:lnTo>
                <a:lnTo>
                  <a:pt x="11545" y="11280"/>
                </a:lnTo>
                <a:lnTo>
                  <a:pt x="11558" y="11283"/>
                </a:lnTo>
                <a:lnTo>
                  <a:pt x="11558" y="11293"/>
                </a:lnTo>
                <a:lnTo>
                  <a:pt x="11558" y="11301"/>
                </a:lnTo>
                <a:lnTo>
                  <a:pt x="11583" y="11301"/>
                </a:lnTo>
                <a:lnTo>
                  <a:pt x="11600" y="11301"/>
                </a:lnTo>
                <a:lnTo>
                  <a:pt x="11590" y="11313"/>
                </a:lnTo>
                <a:lnTo>
                  <a:pt x="11579" y="11323"/>
                </a:lnTo>
                <a:lnTo>
                  <a:pt x="11586" y="11324"/>
                </a:lnTo>
                <a:lnTo>
                  <a:pt x="11590" y="11326"/>
                </a:lnTo>
                <a:lnTo>
                  <a:pt x="11594" y="11330"/>
                </a:lnTo>
                <a:lnTo>
                  <a:pt x="11599" y="11334"/>
                </a:lnTo>
                <a:lnTo>
                  <a:pt x="11606" y="11342"/>
                </a:lnTo>
                <a:lnTo>
                  <a:pt x="11613" y="11349"/>
                </a:lnTo>
                <a:lnTo>
                  <a:pt x="11617" y="11344"/>
                </a:lnTo>
                <a:lnTo>
                  <a:pt x="11622" y="11340"/>
                </a:lnTo>
                <a:lnTo>
                  <a:pt x="11632" y="11344"/>
                </a:lnTo>
                <a:lnTo>
                  <a:pt x="11642" y="11350"/>
                </a:lnTo>
                <a:lnTo>
                  <a:pt x="11636" y="11362"/>
                </a:lnTo>
                <a:lnTo>
                  <a:pt x="11630" y="11372"/>
                </a:lnTo>
                <a:lnTo>
                  <a:pt x="11636" y="11367"/>
                </a:lnTo>
                <a:lnTo>
                  <a:pt x="11648" y="11360"/>
                </a:lnTo>
                <a:lnTo>
                  <a:pt x="11656" y="11365"/>
                </a:lnTo>
                <a:lnTo>
                  <a:pt x="11665" y="11367"/>
                </a:lnTo>
                <a:lnTo>
                  <a:pt x="11655" y="11342"/>
                </a:lnTo>
                <a:lnTo>
                  <a:pt x="11645" y="11326"/>
                </a:lnTo>
                <a:lnTo>
                  <a:pt x="11635" y="11314"/>
                </a:lnTo>
                <a:lnTo>
                  <a:pt x="11626" y="11304"/>
                </a:lnTo>
                <a:lnTo>
                  <a:pt x="11625" y="11297"/>
                </a:lnTo>
                <a:lnTo>
                  <a:pt x="11625" y="11287"/>
                </a:lnTo>
                <a:lnTo>
                  <a:pt x="11623" y="11281"/>
                </a:lnTo>
                <a:lnTo>
                  <a:pt x="11622" y="11277"/>
                </a:lnTo>
                <a:lnTo>
                  <a:pt x="11620" y="11272"/>
                </a:lnTo>
                <a:lnTo>
                  <a:pt x="11616" y="11270"/>
                </a:lnTo>
                <a:lnTo>
                  <a:pt x="11600" y="11255"/>
                </a:lnTo>
                <a:lnTo>
                  <a:pt x="11584" y="11244"/>
                </a:lnTo>
                <a:lnTo>
                  <a:pt x="11567" y="11236"/>
                </a:lnTo>
                <a:lnTo>
                  <a:pt x="11551" y="11228"/>
                </a:lnTo>
                <a:lnTo>
                  <a:pt x="11534" y="11218"/>
                </a:lnTo>
                <a:lnTo>
                  <a:pt x="11518" y="11202"/>
                </a:lnTo>
                <a:lnTo>
                  <a:pt x="11502" y="11187"/>
                </a:lnTo>
                <a:lnTo>
                  <a:pt x="11488" y="11172"/>
                </a:lnTo>
                <a:lnTo>
                  <a:pt x="11475" y="11154"/>
                </a:lnTo>
                <a:lnTo>
                  <a:pt x="11463" y="11137"/>
                </a:lnTo>
                <a:lnTo>
                  <a:pt x="11452" y="11118"/>
                </a:lnTo>
                <a:lnTo>
                  <a:pt x="11443" y="11100"/>
                </a:lnTo>
                <a:lnTo>
                  <a:pt x="11437" y="11082"/>
                </a:lnTo>
                <a:lnTo>
                  <a:pt x="11435" y="11065"/>
                </a:lnTo>
                <a:lnTo>
                  <a:pt x="11442" y="11059"/>
                </a:lnTo>
                <a:lnTo>
                  <a:pt x="11456" y="11054"/>
                </a:lnTo>
                <a:lnTo>
                  <a:pt x="11472" y="11048"/>
                </a:lnTo>
                <a:lnTo>
                  <a:pt x="11488" y="11045"/>
                </a:lnTo>
                <a:lnTo>
                  <a:pt x="11499" y="11046"/>
                </a:lnTo>
                <a:lnTo>
                  <a:pt x="11508" y="11048"/>
                </a:lnTo>
                <a:lnTo>
                  <a:pt x="11511" y="11049"/>
                </a:lnTo>
                <a:lnTo>
                  <a:pt x="11514" y="11049"/>
                </a:lnTo>
                <a:lnTo>
                  <a:pt x="11517" y="11049"/>
                </a:lnTo>
                <a:lnTo>
                  <a:pt x="11517" y="11046"/>
                </a:lnTo>
                <a:lnTo>
                  <a:pt x="11520" y="11043"/>
                </a:lnTo>
                <a:lnTo>
                  <a:pt x="11521" y="11041"/>
                </a:lnTo>
                <a:lnTo>
                  <a:pt x="11524" y="11039"/>
                </a:lnTo>
                <a:lnTo>
                  <a:pt x="11527" y="11038"/>
                </a:lnTo>
                <a:lnTo>
                  <a:pt x="11534" y="11036"/>
                </a:lnTo>
                <a:lnTo>
                  <a:pt x="11540" y="11035"/>
                </a:lnTo>
                <a:lnTo>
                  <a:pt x="11547" y="11035"/>
                </a:lnTo>
                <a:lnTo>
                  <a:pt x="11554" y="11035"/>
                </a:lnTo>
                <a:lnTo>
                  <a:pt x="11561" y="11033"/>
                </a:lnTo>
                <a:lnTo>
                  <a:pt x="11566" y="11029"/>
                </a:lnTo>
                <a:lnTo>
                  <a:pt x="11579" y="11029"/>
                </a:lnTo>
                <a:lnTo>
                  <a:pt x="11590" y="11029"/>
                </a:lnTo>
                <a:lnTo>
                  <a:pt x="11590" y="11020"/>
                </a:lnTo>
                <a:lnTo>
                  <a:pt x="11590" y="11012"/>
                </a:lnTo>
                <a:lnTo>
                  <a:pt x="11606" y="11007"/>
                </a:lnTo>
                <a:lnTo>
                  <a:pt x="11626" y="11005"/>
                </a:lnTo>
                <a:lnTo>
                  <a:pt x="11638" y="11003"/>
                </a:lnTo>
                <a:lnTo>
                  <a:pt x="11648" y="11002"/>
                </a:lnTo>
                <a:lnTo>
                  <a:pt x="11656" y="10999"/>
                </a:lnTo>
                <a:lnTo>
                  <a:pt x="11664" y="10996"/>
                </a:lnTo>
                <a:lnTo>
                  <a:pt x="11674" y="10986"/>
                </a:lnTo>
                <a:lnTo>
                  <a:pt x="11685" y="10976"/>
                </a:lnTo>
                <a:lnTo>
                  <a:pt x="11759" y="10954"/>
                </a:lnTo>
                <a:lnTo>
                  <a:pt x="11797" y="10963"/>
                </a:lnTo>
                <a:lnTo>
                  <a:pt x="11835" y="10937"/>
                </a:lnTo>
                <a:lnTo>
                  <a:pt x="11868" y="10908"/>
                </a:lnTo>
                <a:lnTo>
                  <a:pt x="11871" y="10892"/>
                </a:lnTo>
                <a:lnTo>
                  <a:pt x="11893" y="10869"/>
                </a:lnTo>
                <a:lnTo>
                  <a:pt x="11923" y="10869"/>
                </a:lnTo>
                <a:lnTo>
                  <a:pt x="11936" y="10872"/>
                </a:lnTo>
                <a:lnTo>
                  <a:pt x="11949" y="10878"/>
                </a:lnTo>
                <a:lnTo>
                  <a:pt x="11953" y="10879"/>
                </a:lnTo>
                <a:lnTo>
                  <a:pt x="11957" y="10882"/>
                </a:lnTo>
                <a:lnTo>
                  <a:pt x="11962" y="10885"/>
                </a:lnTo>
                <a:lnTo>
                  <a:pt x="11966" y="10884"/>
                </a:lnTo>
                <a:lnTo>
                  <a:pt x="11976" y="10881"/>
                </a:lnTo>
                <a:lnTo>
                  <a:pt x="11985" y="10882"/>
                </a:lnTo>
                <a:lnTo>
                  <a:pt x="11988" y="10882"/>
                </a:lnTo>
                <a:lnTo>
                  <a:pt x="11990" y="10885"/>
                </a:lnTo>
                <a:lnTo>
                  <a:pt x="11992" y="10888"/>
                </a:lnTo>
                <a:lnTo>
                  <a:pt x="11993" y="10892"/>
                </a:lnTo>
                <a:lnTo>
                  <a:pt x="11995" y="10894"/>
                </a:lnTo>
                <a:lnTo>
                  <a:pt x="11998" y="10895"/>
                </a:lnTo>
                <a:lnTo>
                  <a:pt x="12002" y="10895"/>
                </a:lnTo>
                <a:lnTo>
                  <a:pt x="12008" y="10895"/>
                </a:lnTo>
                <a:lnTo>
                  <a:pt x="12018" y="10894"/>
                </a:lnTo>
                <a:lnTo>
                  <a:pt x="12024" y="10894"/>
                </a:lnTo>
                <a:lnTo>
                  <a:pt x="12039" y="10897"/>
                </a:lnTo>
                <a:lnTo>
                  <a:pt x="12052" y="10902"/>
                </a:lnTo>
                <a:lnTo>
                  <a:pt x="12064" y="10910"/>
                </a:lnTo>
                <a:lnTo>
                  <a:pt x="12077" y="10920"/>
                </a:lnTo>
                <a:lnTo>
                  <a:pt x="12085" y="10921"/>
                </a:lnTo>
                <a:lnTo>
                  <a:pt x="12096" y="10923"/>
                </a:lnTo>
                <a:lnTo>
                  <a:pt x="12104" y="10928"/>
                </a:lnTo>
                <a:lnTo>
                  <a:pt x="12113" y="10934"/>
                </a:lnTo>
                <a:lnTo>
                  <a:pt x="12129" y="10938"/>
                </a:lnTo>
                <a:lnTo>
                  <a:pt x="12145" y="10940"/>
                </a:lnTo>
                <a:lnTo>
                  <a:pt x="12150" y="10946"/>
                </a:lnTo>
                <a:lnTo>
                  <a:pt x="12156" y="10954"/>
                </a:lnTo>
                <a:lnTo>
                  <a:pt x="12166" y="10954"/>
                </a:lnTo>
                <a:lnTo>
                  <a:pt x="12178" y="10954"/>
                </a:lnTo>
                <a:lnTo>
                  <a:pt x="12182" y="10959"/>
                </a:lnTo>
                <a:lnTo>
                  <a:pt x="12188" y="10963"/>
                </a:lnTo>
                <a:lnTo>
                  <a:pt x="12196" y="10970"/>
                </a:lnTo>
                <a:lnTo>
                  <a:pt x="12204" y="10977"/>
                </a:lnTo>
                <a:lnTo>
                  <a:pt x="12209" y="10984"/>
                </a:lnTo>
                <a:lnTo>
                  <a:pt x="12215" y="10993"/>
                </a:lnTo>
                <a:lnTo>
                  <a:pt x="12215" y="11000"/>
                </a:lnTo>
                <a:lnTo>
                  <a:pt x="12214" y="11009"/>
                </a:lnTo>
                <a:lnTo>
                  <a:pt x="12214" y="11012"/>
                </a:lnTo>
                <a:lnTo>
                  <a:pt x="12214" y="11016"/>
                </a:lnTo>
                <a:lnTo>
                  <a:pt x="12215" y="11020"/>
                </a:lnTo>
                <a:lnTo>
                  <a:pt x="12217" y="11025"/>
                </a:lnTo>
                <a:lnTo>
                  <a:pt x="12221" y="11025"/>
                </a:lnTo>
                <a:lnTo>
                  <a:pt x="12224" y="11023"/>
                </a:lnTo>
                <a:lnTo>
                  <a:pt x="12225" y="11022"/>
                </a:lnTo>
                <a:lnTo>
                  <a:pt x="12227" y="11022"/>
                </a:lnTo>
                <a:lnTo>
                  <a:pt x="12228" y="11023"/>
                </a:lnTo>
                <a:lnTo>
                  <a:pt x="12231" y="11025"/>
                </a:lnTo>
                <a:lnTo>
                  <a:pt x="12235" y="11029"/>
                </a:lnTo>
                <a:lnTo>
                  <a:pt x="12238" y="11033"/>
                </a:lnTo>
                <a:lnTo>
                  <a:pt x="12235" y="11036"/>
                </a:lnTo>
                <a:lnTo>
                  <a:pt x="12228" y="11041"/>
                </a:lnTo>
                <a:lnTo>
                  <a:pt x="12221" y="11051"/>
                </a:lnTo>
                <a:lnTo>
                  <a:pt x="12218" y="11062"/>
                </a:lnTo>
                <a:lnTo>
                  <a:pt x="12217" y="11065"/>
                </a:lnTo>
                <a:lnTo>
                  <a:pt x="12217" y="11067"/>
                </a:lnTo>
                <a:lnTo>
                  <a:pt x="12218" y="11068"/>
                </a:lnTo>
                <a:lnTo>
                  <a:pt x="12219" y="11069"/>
                </a:lnTo>
                <a:lnTo>
                  <a:pt x="12224" y="11071"/>
                </a:lnTo>
                <a:lnTo>
                  <a:pt x="12229" y="11071"/>
                </a:lnTo>
                <a:lnTo>
                  <a:pt x="12242" y="11071"/>
                </a:lnTo>
                <a:lnTo>
                  <a:pt x="12251" y="11074"/>
                </a:lnTo>
                <a:lnTo>
                  <a:pt x="12251" y="11095"/>
                </a:lnTo>
                <a:lnTo>
                  <a:pt x="12248" y="11111"/>
                </a:lnTo>
                <a:lnTo>
                  <a:pt x="12248" y="11117"/>
                </a:lnTo>
                <a:lnTo>
                  <a:pt x="12247" y="11121"/>
                </a:lnTo>
                <a:lnTo>
                  <a:pt x="12247" y="11126"/>
                </a:lnTo>
                <a:lnTo>
                  <a:pt x="12250" y="11128"/>
                </a:lnTo>
                <a:lnTo>
                  <a:pt x="12254" y="11131"/>
                </a:lnTo>
                <a:lnTo>
                  <a:pt x="12263" y="11134"/>
                </a:lnTo>
                <a:lnTo>
                  <a:pt x="12265" y="11136"/>
                </a:lnTo>
                <a:lnTo>
                  <a:pt x="12268" y="11134"/>
                </a:lnTo>
                <a:lnTo>
                  <a:pt x="12271" y="11131"/>
                </a:lnTo>
                <a:lnTo>
                  <a:pt x="12273" y="11127"/>
                </a:lnTo>
                <a:lnTo>
                  <a:pt x="12280" y="11128"/>
                </a:lnTo>
                <a:lnTo>
                  <a:pt x="12294" y="11133"/>
                </a:lnTo>
                <a:lnTo>
                  <a:pt x="12300" y="11136"/>
                </a:lnTo>
                <a:lnTo>
                  <a:pt x="12306" y="11139"/>
                </a:lnTo>
                <a:lnTo>
                  <a:pt x="12310" y="11144"/>
                </a:lnTo>
                <a:lnTo>
                  <a:pt x="12316" y="11150"/>
                </a:lnTo>
                <a:lnTo>
                  <a:pt x="12319" y="11154"/>
                </a:lnTo>
                <a:lnTo>
                  <a:pt x="12323" y="11157"/>
                </a:lnTo>
                <a:lnTo>
                  <a:pt x="12329" y="11160"/>
                </a:lnTo>
                <a:lnTo>
                  <a:pt x="12335" y="11163"/>
                </a:lnTo>
                <a:lnTo>
                  <a:pt x="12337" y="11162"/>
                </a:lnTo>
                <a:lnTo>
                  <a:pt x="12343" y="11160"/>
                </a:lnTo>
                <a:lnTo>
                  <a:pt x="12355" y="11163"/>
                </a:lnTo>
                <a:lnTo>
                  <a:pt x="12366" y="11166"/>
                </a:lnTo>
                <a:lnTo>
                  <a:pt x="12384" y="11169"/>
                </a:lnTo>
                <a:lnTo>
                  <a:pt x="12398" y="11170"/>
                </a:lnTo>
                <a:lnTo>
                  <a:pt x="12402" y="11166"/>
                </a:lnTo>
                <a:lnTo>
                  <a:pt x="12408" y="11164"/>
                </a:lnTo>
                <a:lnTo>
                  <a:pt x="12418" y="11169"/>
                </a:lnTo>
                <a:lnTo>
                  <a:pt x="12431" y="11175"/>
                </a:lnTo>
                <a:lnTo>
                  <a:pt x="12438" y="11179"/>
                </a:lnTo>
                <a:lnTo>
                  <a:pt x="12444" y="11185"/>
                </a:lnTo>
                <a:lnTo>
                  <a:pt x="12448" y="11189"/>
                </a:lnTo>
                <a:lnTo>
                  <a:pt x="12451" y="11195"/>
                </a:lnTo>
                <a:lnTo>
                  <a:pt x="12456" y="11199"/>
                </a:lnTo>
                <a:lnTo>
                  <a:pt x="12461" y="11203"/>
                </a:lnTo>
                <a:lnTo>
                  <a:pt x="12469" y="11206"/>
                </a:lnTo>
                <a:lnTo>
                  <a:pt x="12476" y="11208"/>
                </a:lnTo>
                <a:lnTo>
                  <a:pt x="12492" y="11211"/>
                </a:lnTo>
                <a:lnTo>
                  <a:pt x="12506" y="11211"/>
                </a:lnTo>
                <a:lnTo>
                  <a:pt x="12522" y="11206"/>
                </a:lnTo>
                <a:lnTo>
                  <a:pt x="12536" y="11205"/>
                </a:lnTo>
                <a:lnTo>
                  <a:pt x="12553" y="11208"/>
                </a:lnTo>
                <a:lnTo>
                  <a:pt x="12568" y="11212"/>
                </a:lnTo>
                <a:lnTo>
                  <a:pt x="12568" y="11215"/>
                </a:lnTo>
                <a:lnTo>
                  <a:pt x="12568" y="11221"/>
                </a:lnTo>
                <a:lnTo>
                  <a:pt x="12566" y="11221"/>
                </a:lnTo>
                <a:lnTo>
                  <a:pt x="12564" y="11221"/>
                </a:lnTo>
                <a:lnTo>
                  <a:pt x="12564" y="11226"/>
                </a:lnTo>
                <a:lnTo>
                  <a:pt x="12564" y="11232"/>
                </a:lnTo>
                <a:lnTo>
                  <a:pt x="12561" y="11235"/>
                </a:lnTo>
                <a:lnTo>
                  <a:pt x="12559" y="11236"/>
                </a:lnTo>
                <a:lnTo>
                  <a:pt x="12559" y="11238"/>
                </a:lnTo>
                <a:lnTo>
                  <a:pt x="12558" y="11241"/>
                </a:lnTo>
                <a:lnTo>
                  <a:pt x="12556" y="11244"/>
                </a:lnTo>
                <a:lnTo>
                  <a:pt x="12556" y="11247"/>
                </a:lnTo>
                <a:lnTo>
                  <a:pt x="12556" y="11249"/>
                </a:lnTo>
                <a:lnTo>
                  <a:pt x="12558" y="11254"/>
                </a:lnTo>
                <a:lnTo>
                  <a:pt x="12562" y="11257"/>
                </a:lnTo>
                <a:lnTo>
                  <a:pt x="12566" y="11259"/>
                </a:lnTo>
                <a:lnTo>
                  <a:pt x="12571" y="11262"/>
                </a:lnTo>
                <a:lnTo>
                  <a:pt x="12575" y="11264"/>
                </a:lnTo>
                <a:lnTo>
                  <a:pt x="12577" y="11255"/>
                </a:lnTo>
                <a:lnTo>
                  <a:pt x="12578" y="11247"/>
                </a:lnTo>
                <a:lnTo>
                  <a:pt x="12582" y="11252"/>
                </a:lnTo>
                <a:lnTo>
                  <a:pt x="12591" y="11261"/>
                </a:lnTo>
                <a:lnTo>
                  <a:pt x="12591" y="11264"/>
                </a:lnTo>
                <a:lnTo>
                  <a:pt x="12592" y="11267"/>
                </a:lnTo>
                <a:lnTo>
                  <a:pt x="12597" y="11268"/>
                </a:lnTo>
                <a:lnTo>
                  <a:pt x="12598" y="11271"/>
                </a:lnTo>
                <a:lnTo>
                  <a:pt x="12595" y="11274"/>
                </a:lnTo>
                <a:lnTo>
                  <a:pt x="12594" y="11277"/>
                </a:lnTo>
                <a:lnTo>
                  <a:pt x="12579" y="11277"/>
                </a:lnTo>
                <a:lnTo>
                  <a:pt x="12566" y="11278"/>
                </a:lnTo>
                <a:lnTo>
                  <a:pt x="12561" y="11281"/>
                </a:lnTo>
                <a:lnTo>
                  <a:pt x="12555" y="11285"/>
                </a:lnTo>
                <a:lnTo>
                  <a:pt x="12551" y="11293"/>
                </a:lnTo>
                <a:lnTo>
                  <a:pt x="12549" y="11303"/>
                </a:lnTo>
                <a:lnTo>
                  <a:pt x="12556" y="11308"/>
                </a:lnTo>
                <a:lnTo>
                  <a:pt x="12562" y="11310"/>
                </a:lnTo>
                <a:lnTo>
                  <a:pt x="12568" y="11304"/>
                </a:lnTo>
                <a:lnTo>
                  <a:pt x="12578" y="11297"/>
                </a:lnTo>
                <a:lnTo>
                  <a:pt x="12591" y="11306"/>
                </a:lnTo>
                <a:lnTo>
                  <a:pt x="12602" y="11311"/>
                </a:lnTo>
                <a:lnTo>
                  <a:pt x="12617" y="11307"/>
                </a:lnTo>
                <a:lnTo>
                  <a:pt x="12630" y="11304"/>
                </a:lnTo>
                <a:lnTo>
                  <a:pt x="12640" y="11303"/>
                </a:lnTo>
                <a:lnTo>
                  <a:pt x="12649" y="11301"/>
                </a:lnTo>
                <a:lnTo>
                  <a:pt x="12651" y="11300"/>
                </a:lnTo>
                <a:lnTo>
                  <a:pt x="12653" y="11298"/>
                </a:lnTo>
                <a:lnTo>
                  <a:pt x="12656" y="11295"/>
                </a:lnTo>
                <a:lnTo>
                  <a:pt x="12656" y="11293"/>
                </a:lnTo>
                <a:lnTo>
                  <a:pt x="12659" y="11284"/>
                </a:lnTo>
                <a:lnTo>
                  <a:pt x="12661" y="11278"/>
                </a:lnTo>
                <a:lnTo>
                  <a:pt x="12669" y="11267"/>
                </a:lnTo>
                <a:lnTo>
                  <a:pt x="12677" y="11255"/>
                </a:lnTo>
                <a:lnTo>
                  <a:pt x="12685" y="11244"/>
                </a:lnTo>
                <a:lnTo>
                  <a:pt x="12693" y="11234"/>
                </a:lnTo>
                <a:lnTo>
                  <a:pt x="12710" y="11209"/>
                </a:lnTo>
                <a:lnTo>
                  <a:pt x="12735" y="11177"/>
                </a:lnTo>
                <a:lnTo>
                  <a:pt x="12762" y="11141"/>
                </a:lnTo>
                <a:lnTo>
                  <a:pt x="12788" y="11105"/>
                </a:lnTo>
                <a:lnTo>
                  <a:pt x="12808" y="11078"/>
                </a:lnTo>
                <a:lnTo>
                  <a:pt x="12831" y="11049"/>
                </a:lnTo>
                <a:lnTo>
                  <a:pt x="12843" y="11035"/>
                </a:lnTo>
                <a:lnTo>
                  <a:pt x="12854" y="11020"/>
                </a:lnTo>
                <a:lnTo>
                  <a:pt x="12865" y="11006"/>
                </a:lnTo>
                <a:lnTo>
                  <a:pt x="12873" y="10992"/>
                </a:lnTo>
                <a:lnTo>
                  <a:pt x="12893" y="10964"/>
                </a:lnTo>
                <a:lnTo>
                  <a:pt x="12916" y="10935"/>
                </a:lnTo>
                <a:lnTo>
                  <a:pt x="12939" y="10907"/>
                </a:lnTo>
                <a:lnTo>
                  <a:pt x="12961" y="10881"/>
                </a:lnTo>
                <a:lnTo>
                  <a:pt x="12985" y="10851"/>
                </a:lnTo>
                <a:lnTo>
                  <a:pt x="13013" y="10817"/>
                </a:lnTo>
                <a:lnTo>
                  <a:pt x="13042" y="10783"/>
                </a:lnTo>
                <a:lnTo>
                  <a:pt x="13069" y="10751"/>
                </a:lnTo>
                <a:lnTo>
                  <a:pt x="13109" y="10704"/>
                </a:lnTo>
                <a:lnTo>
                  <a:pt x="13151" y="10656"/>
                </a:lnTo>
                <a:lnTo>
                  <a:pt x="13190" y="10610"/>
                </a:lnTo>
                <a:lnTo>
                  <a:pt x="13226" y="10567"/>
                </a:lnTo>
                <a:lnTo>
                  <a:pt x="13263" y="10521"/>
                </a:lnTo>
                <a:lnTo>
                  <a:pt x="13299" y="10478"/>
                </a:lnTo>
                <a:lnTo>
                  <a:pt x="13333" y="10439"/>
                </a:lnTo>
                <a:lnTo>
                  <a:pt x="13364" y="10403"/>
                </a:lnTo>
                <a:lnTo>
                  <a:pt x="13410" y="10348"/>
                </a:lnTo>
                <a:lnTo>
                  <a:pt x="13453" y="10300"/>
                </a:lnTo>
                <a:lnTo>
                  <a:pt x="13492" y="10257"/>
                </a:lnTo>
                <a:lnTo>
                  <a:pt x="13530" y="10218"/>
                </a:lnTo>
                <a:lnTo>
                  <a:pt x="13569" y="10178"/>
                </a:lnTo>
                <a:lnTo>
                  <a:pt x="13608" y="10139"/>
                </a:lnTo>
                <a:lnTo>
                  <a:pt x="13646" y="10102"/>
                </a:lnTo>
                <a:lnTo>
                  <a:pt x="13685" y="10064"/>
                </a:lnTo>
                <a:lnTo>
                  <a:pt x="13711" y="10038"/>
                </a:lnTo>
                <a:lnTo>
                  <a:pt x="13739" y="10012"/>
                </a:lnTo>
                <a:lnTo>
                  <a:pt x="13753" y="9998"/>
                </a:lnTo>
                <a:lnTo>
                  <a:pt x="13767" y="9985"/>
                </a:lnTo>
                <a:lnTo>
                  <a:pt x="13785" y="9972"/>
                </a:lnTo>
                <a:lnTo>
                  <a:pt x="13801" y="9959"/>
                </a:lnTo>
                <a:lnTo>
                  <a:pt x="13813" y="9946"/>
                </a:lnTo>
                <a:lnTo>
                  <a:pt x="13828" y="9933"/>
                </a:lnTo>
                <a:lnTo>
                  <a:pt x="13842" y="9922"/>
                </a:lnTo>
                <a:lnTo>
                  <a:pt x="13858" y="9910"/>
                </a:lnTo>
                <a:lnTo>
                  <a:pt x="13873" y="9896"/>
                </a:lnTo>
                <a:lnTo>
                  <a:pt x="13887" y="9881"/>
                </a:lnTo>
                <a:lnTo>
                  <a:pt x="13917" y="9854"/>
                </a:lnTo>
                <a:lnTo>
                  <a:pt x="13946" y="9827"/>
                </a:lnTo>
                <a:lnTo>
                  <a:pt x="14050" y="9735"/>
                </a:lnTo>
                <a:lnTo>
                  <a:pt x="14065" y="9726"/>
                </a:lnTo>
                <a:lnTo>
                  <a:pt x="14077" y="9709"/>
                </a:lnTo>
                <a:lnTo>
                  <a:pt x="14186" y="9621"/>
                </a:lnTo>
                <a:lnTo>
                  <a:pt x="14241" y="9582"/>
                </a:lnTo>
                <a:lnTo>
                  <a:pt x="14273" y="9553"/>
                </a:lnTo>
                <a:lnTo>
                  <a:pt x="14273" y="9550"/>
                </a:lnTo>
                <a:lnTo>
                  <a:pt x="14269" y="9547"/>
                </a:lnTo>
                <a:lnTo>
                  <a:pt x="14263" y="9549"/>
                </a:lnTo>
                <a:lnTo>
                  <a:pt x="14258" y="9549"/>
                </a:lnTo>
                <a:lnTo>
                  <a:pt x="14254" y="9540"/>
                </a:lnTo>
                <a:lnTo>
                  <a:pt x="14248" y="9533"/>
                </a:lnTo>
                <a:lnTo>
                  <a:pt x="14243" y="9530"/>
                </a:lnTo>
                <a:lnTo>
                  <a:pt x="14235" y="9527"/>
                </a:lnTo>
                <a:lnTo>
                  <a:pt x="14230" y="9524"/>
                </a:lnTo>
                <a:lnTo>
                  <a:pt x="14224" y="9521"/>
                </a:lnTo>
                <a:lnTo>
                  <a:pt x="14221" y="9519"/>
                </a:lnTo>
                <a:lnTo>
                  <a:pt x="14224" y="9521"/>
                </a:lnTo>
                <a:lnTo>
                  <a:pt x="14230" y="9524"/>
                </a:lnTo>
                <a:lnTo>
                  <a:pt x="14235" y="9527"/>
                </a:lnTo>
                <a:lnTo>
                  <a:pt x="14243" y="9530"/>
                </a:lnTo>
                <a:lnTo>
                  <a:pt x="14248" y="9533"/>
                </a:lnTo>
                <a:lnTo>
                  <a:pt x="14254" y="9540"/>
                </a:lnTo>
                <a:lnTo>
                  <a:pt x="14258" y="9549"/>
                </a:lnTo>
                <a:lnTo>
                  <a:pt x="14263" y="9549"/>
                </a:lnTo>
                <a:lnTo>
                  <a:pt x="14269" y="9547"/>
                </a:lnTo>
                <a:lnTo>
                  <a:pt x="14273" y="9550"/>
                </a:lnTo>
                <a:lnTo>
                  <a:pt x="14273" y="9553"/>
                </a:lnTo>
                <a:lnTo>
                  <a:pt x="14269" y="9556"/>
                </a:lnTo>
                <a:lnTo>
                  <a:pt x="14270" y="9556"/>
                </a:lnTo>
                <a:close/>
                <a:moveTo>
                  <a:pt x="15962" y="7271"/>
                </a:moveTo>
                <a:lnTo>
                  <a:pt x="15953" y="7274"/>
                </a:lnTo>
                <a:lnTo>
                  <a:pt x="15945" y="7276"/>
                </a:lnTo>
                <a:lnTo>
                  <a:pt x="15946" y="7274"/>
                </a:lnTo>
                <a:lnTo>
                  <a:pt x="15953" y="7272"/>
                </a:lnTo>
                <a:lnTo>
                  <a:pt x="15961" y="7272"/>
                </a:lnTo>
                <a:lnTo>
                  <a:pt x="15962" y="7271"/>
                </a:lnTo>
                <a:close/>
                <a:moveTo>
                  <a:pt x="14866" y="184"/>
                </a:moveTo>
                <a:lnTo>
                  <a:pt x="14857" y="186"/>
                </a:lnTo>
                <a:lnTo>
                  <a:pt x="14857" y="186"/>
                </a:lnTo>
                <a:lnTo>
                  <a:pt x="14866" y="184"/>
                </a:lnTo>
                <a:close/>
                <a:moveTo>
                  <a:pt x="7371" y="5487"/>
                </a:moveTo>
                <a:lnTo>
                  <a:pt x="7375" y="5484"/>
                </a:lnTo>
                <a:lnTo>
                  <a:pt x="7378" y="5478"/>
                </a:lnTo>
                <a:lnTo>
                  <a:pt x="7380" y="5474"/>
                </a:lnTo>
                <a:lnTo>
                  <a:pt x="7381" y="5471"/>
                </a:lnTo>
                <a:lnTo>
                  <a:pt x="7380" y="5469"/>
                </a:lnTo>
                <a:lnTo>
                  <a:pt x="7380" y="5472"/>
                </a:lnTo>
                <a:lnTo>
                  <a:pt x="7378" y="5475"/>
                </a:lnTo>
                <a:lnTo>
                  <a:pt x="7375" y="5481"/>
                </a:lnTo>
                <a:lnTo>
                  <a:pt x="7371" y="5487"/>
                </a:lnTo>
                <a:close/>
                <a:moveTo>
                  <a:pt x="11281" y="337"/>
                </a:moveTo>
                <a:lnTo>
                  <a:pt x="11281" y="337"/>
                </a:lnTo>
                <a:lnTo>
                  <a:pt x="11279" y="336"/>
                </a:lnTo>
                <a:lnTo>
                  <a:pt x="11278" y="336"/>
                </a:lnTo>
                <a:lnTo>
                  <a:pt x="11279" y="336"/>
                </a:lnTo>
                <a:lnTo>
                  <a:pt x="11279" y="336"/>
                </a:lnTo>
                <a:lnTo>
                  <a:pt x="11281" y="337"/>
                </a:lnTo>
                <a:close/>
                <a:moveTo>
                  <a:pt x="15984" y="2144"/>
                </a:moveTo>
                <a:lnTo>
                  <a:pt x="15982" y="2159"/>
                </a:lnTo>
                <a:lnTo>
                  <a:pt x="15981" y="2170"/>
                </a:lnTo>
                <a:lnTo>
                  <a:pt x="15975" y="2182"/>
                </a:lnTo>
                <a:lnTo>
                  <a:pt x="15968" y="2192"/>
                </a:lnTo>
                <a:lnTo>
                  <a:pt x="15969" y="2183"/>
                </a:lnTo>
                <a:lnTo>
                  <a:pt x="15973" y="2173"/>
                </a:lnTo>
                <a:lnTo>
                  <a:pt x="15978" y="2164"/>
                </a:lnTo>
                <a:lnTo>
                  <a:pt x="15982" y="2154"/>
                </a:lnTo>
                <a:lnTo>
                  <a:pt x="15982" y="2150"/>
                </a:lnTo>
                <a:lnTo>
                  <a:pt x="15984" y="2144"/>
                </a:lnTo>
                <a:close/>
                <a:moveTo>
                  <a:pt x="14824" y="195"/>
                </a:moveTo>
                <a:lnTo>
                  <a:pt x="14827" y="195"/>
                </a:lnTo>
                <a:lnTo>
                  <a:pt x="14826" y="195"/>
                </a:lnTo>
                <a:lnTo>
                  <a:pt x="14824" y="195"/>
                </a:lnTo>
                <a:close/>
                <a:moveTo>
                  <a:pt x="16215" y="1681"/>
                </a:moveTo>
                <a:lnTo>
                  <a:pt x="16210" y="1681"/>
                </a:lnTo>
                <a:lnTo>
                  <a:pt x="16202" y="1681"/>
                </a:lnTo>
                <a:lnTo>
                  <a:pt x="16194" y="1678"/>
                </a:lnTo>
                <a:lnTo>
                  <a:pt x="16185" y="1673"/>
                </a:lnTo>
                <a:lnTo>
                  <a:pt x="16179" y="1665"/>
                </a:lnTo>
                <a:lnTo>
                  <a:pt x="16174" y="1658"/>
                </a:lnTo>
                <a:lnTo>
                  <a:pt x="16164" y="1649"/>
                </a:lnTo>
                <a:lnTo>
                  <a:pt x="16155" y="1640"/>
                </a:lnTo>
                <a:lnTo>
                  <a:pt x="16153" y="1637"/>
                </a:lnTo>
                <a:lnTo>
                  <a:pt x="16152" y="1635"/>
                </a:lnTo>
                <a:lnTo>
                  <a:pt x="16148" y="1630"/>
                </a:lnTo>
                <a:lnTo>
                  <a:pt x="16145" y="1626"/>
                </a:lnTo>
                <a:lnTo>
                  <a:pt x="16142" y="1622"/>
                </a:lnTo>
                <a:lnTo>
                  <a:pt x="16141" y="1617"/>
                </a:lnTo>
                <a:lnTo>
                  <a:pt x="16142" y="1604"/>
                </a:lnTo>
                <a:lnTo>
                  <a:pt x="16145" y="1593"/>
                </a:lnTo>
                <a:lnTo>
                  <a:pt x="16148" y="1586"/>
                </a:lnTo>
                <a:lnTo>
                  <a:pt x="16151" y="1580"/>
                </a:lnTo>
                <a:lnTo>
                  <a:pt x="16155" y="1568"/>
                </a:lnTo>
                <a:lnTo>
                  <a:pt x="16159" y="1558"/>
                </a:lnTo>
                <a:lnTo>
                  <a:pt x="16161" y="1548"/>
                </a:lnTo>
                <a:lnTo>
                  <a:pt x="16162" y="1542"/>
                </a:lnTo>
                <a:lnTo>
                  <a:pt x="16162" y="1539"/>
                </a:lnTo>
                <a:lnTo>
                  <a:pt x="16164" y="1537"/>
                </a:lnTo>
                <a:lnTo>
                  <a:pt x="16166" y="1534"/>
                </a:lnTo>
                <a:lnTo>
                  <a:pt x="16168" y="1529"/>
                </a:lnTo>
                <a:lnTo>
                  <a:pt x="16168" y="1528"/>
                </a:lnTo>
                <a:lnTo>
                  <a:pt x="16166" y="1525"/>
                </a:lnTo>
                <a:lnTo>
                  <a:pt x="16168" y="1518"/>
                </a:lnTo>
                <a:lnTo>
                  <a:pt x="16168" y="1509"/>
                </a:lnTo>
                <a:lnTo>
                  <a:pt x="16166" y="1502"/>
                </a:lnTo>
                <a:lnTo>
                  <a:pt x="16164" y="1493"/>
                </a:lnTo>
                <a:lnTo>
                  <a:pt x="16159" y="1480"/>
                </a:lnTo>
                <a:lnTo>
                  <a:pt x="16153" y="1469"/>
                </a:lnTo>
                <a:lnTo>
                  <a:pt x="16149" y="1460"/>
                </a:lnTo>
                <a:lnTo>
                  <a:pt x="16146" y="1456"/>
                </a:lnTo>
                <a:lnTo>
                  <a:pt x="16143" y="1453"/>
                </a:lnTo>
                <a:lnTo>
                  <a:pt x="16141" y="1447"/>
                </a:lnTo>
                <a:lnTo>
                  <a:pt x="16139" y="1442"/>
                </a:lnTo>
                <a:lnTo>
                  <a:pt x="16138" y="1436"/>
                </a:lnTo>
                <a:lnTo>
                  <a:pt x="16136" y="1433"/>
                </a:lnTo>
                <a:lnTo>
                  <a:pt x="16135" y="1430"/>
                </a:lnTo>
                <a:lnTo>
                  <a:pt x="16132" y="1426"/>
                </a:lnTo>
                <a:lnTo>
                  <a:pt x="16129" y="1421"/>
                </a:lnTo>
                <a:lnTo>
                  <a:pt x="16126" y="1414"/>
                </a:lnTo>
                <a:lnTo>
                  <a:pt x="16123" y="1407"/>
                </a:lnTo>
                <a:lnTo>
                  <a:pt x="16120" y="1401"/>
                </a:lnTo>
                <a:lnTo>
                  <a:pt x="16115" y="1397"/>
                </a:lnTo>
                <a:lnTo>
                  <a:pt x="16107" y="1390"/>
                </a:lnTo>
                <a:lnTo>
                  <a:pt x="16100" y="1383"/>
                </a:lnTo>
                <a:lnTo>
                  <a:pt x="16099" y="1380"/>
                </a:lnTo>
                <a:lnTo>
                  <a:pt x="16096" y="1378"/>
                </a:lnTo>
                <a:lnTo>
                  <a:pt x="16092" y="1372"/>
                </a:lnTo>
                <a:lnTo>
                  <a:pt x="16087" y="1365"/>
                </a:lnTo>
                <a:lnTo>
                  <a:pt x="16084" y="1364"/>
                </a:lnTo>
                <a:lnTo>
                  <a:pt x="16080" y="1362"/>
                </a:lnTo>
                <a:lnTo>
                  <a:pt x="16079" y="1365"/>
                </a:lnTo>
                <a:lnTo>
                  <a:pt x="16077" y="1365"/>
                </a:lnTo>
                <a:lnTo>
                  <a:pt x="16077" y="1367"/>
                </a:lnTo>
                <a:lnTo>
                  <a:pt x="16080" y="1370"/>
                </a:lnTo>
                <a:lnTo>
                  <a:pt x="16087" y="1375"/>
                </a:lnTo>
                <a:lnTo>
                  <a:pt x="16089" y="1380"/>
                </a:lnTo>
                <a:lnTo>
                  <a:pt x="16086" y="1381"/>
                </a:lnTo>
                <a:lnTo>
                  <a:pt x="16080" y="1381"/>
                </a:lnTo>
                <a:lnTo>
                  <a:pt x="16073" y="1381"/>
                </a:lnTo>
                <a:lnTo>
                  <a:pt x="16070" y="1381"/>
                </a:lnTo>
                <a:lnTo>
                  <a:pt x="16063" y="1380"/>
                </a:lnTo>
                <a:lnTo>
                  <a:pt x="16057" y="1380"/>
                </a:lnTo>
                <a:lnTo>
                  <a:pt x="16053" y="1378"/>
                </a:lnTo>
                <a:lnTo>
                  <a:pt x="16050" y="1375"/>
                </a:lnTo>
                <a:lnTo>
                  <a:pt x="16045" y="1371"/>
                </a:lnTo>
                <a:lnTo>
                  <a:pt x="16041" y="1365"/>
                </a:lnTo>
                <a:lnTo>
                  <a:pt x="16041" y="1364"/>
                </a:lnTo>
                <a:lnTo>
                  <a:pt x="16043" y="1362"/>
                </a:lnTo>
                <a:lnTo>
                  <a:pt x="16038" y="1362"/>
                </a:lnTo>
                <a:lnTo>
                  <a:pt x="16034" y="1361"/>
                </a:lnTo>
                <a:lnTo>
                  <a:pt x="16035" y="1358"/>
                </a:lnTo>
                <a:lnTo>
                  <a:pt x="16037" y="1357"/>
                </a:lnTo>
                <a:lnTo>
                  <a:pt x="16028" y="1355"/>
                </a:lnTo>
                <a:lnTo>
                  <a:pt x="16020" y="1355"/>
                </a:lnTo>
                <a:lnTo>
                  <a:pt x="16011" y="1352"/>
                </a:lnTo>
                <a:lnTo>
                  <a:pt x="16001" y="1348"/>
                </a:lnTo>
                <a:lnTo>
                  <a:pt x="15992" y="1344"/>
                </a:lnTo>
                <a:lnTo>
                  <a:pt x="15984" y="1338"/>
                </a:lnTo>
                <a:lnTo>
                  <a:pt x="15971" y="1325"/>
                </a:lnTo>
                <a:lnTo>
                  <a:pt x="15962" y="1315"/>
                </a:lnTo>
                <a:lnTo>
                  <a:pt x="15962" y="1308"/>
                </a:lnTo>
                <a:lnTo>
                  <a:pt x="15963" y="1303"/>
                </a:lnTo>
                <a:lnTo>
                  <a:pt x="15959" y="1299"/>
                </a:lnTo>
                <a:lnTo>
                  <a:pt x="15955" y="1295"/>
                </a:lnTo>
                <a:lnTo>
                  <a:pt x="15953" y="1289"/>
                </a:lnTo>
                <a:lnTo>
                  <a:pt x="15950" y="1283"/>
                </a:lnTo>
                <a:lnTo>
                  <a:pt x="15948" y="1279"/>
                </a:lnTo>
                <a:lnTo>
                  <a:pt x="15945" y="1273"/>
                </a:lnTo>
                <a:lnTo>
                  <a:pt x="15943" y="1267"/>
                </a:lnTo>
                <a:lnTo>
                  <a:pt x="15940" y="1263"/>
                </a:lnTo>
                <a:lnTo>
                  <a:pt x="15935" y="1259"/>
                </a:lnTo>
                <a:lnTo>
                  <a:pt x="15930" y="1254"/>
                </a:lnTo>
                <a:lnTo>
                  <a:pt x="15923" y="1253"/>
                </a:lnTo>
                <a:lnTo>
                  <a:pt x="15917" y="1250"/>
                </a:lnTo>
                <a:lnTo>
                  <a:pt x="15906" y="1247"/>
                </a:lnTo>
                <a:lnTo>
                  <a:pt x="15891" y="1243"/>
                </a:lnTo>
                <a:lnTo>
                  <a:pt x="15884" y="1244"/>
                </a:lnTo>
                <a:lnTo>
                  <a:pt x="15880" y="1246"/>
                </a:lnTo>
                <a:lnTo>
                  <a:pt x="15877" y="1243"/>
                </a:lnTo>
                <a:lnTo>
                  <a:pt x="15868" y="1241"/>
                </a:lnTo>
                <a:lnTo>
                  <a:pt x="15864" y="1239"/>
                </a:lnTo>
                <a:lnTo>
                  <a:pt x="15861" y="1234"/>
                </a:lnTo>
                <a:lnTo>
                  <a:pt x="15860" y="1230"/>
                </a:lnTo>
                <a:lnTo>
                  <a:pt x="15858" y="1228"/>
                </a:lnTo>
                <a:lnTo>
                  <a:pt x="15861" y="1226"/>
                </a:lnTo>
                <a:lnTo>
                  <a:pt x="15864" y="1223"/>
                </a:lnTo>
                <a:lnTo>
                  <a:pt x="15865" y="1220"/>
                </a:lnTo>
                <a:lnTo>
                  <a:pt x="15868" y="1217"/>
                </a:lnTo>
                <a:lnTo>
                  <a:pt x="15868" y="1211"/>
                </a:lnTo>
                <a:lnTo>
                  <a:pt x="15868" y="1204"/>
                </a:lnTo>
                <a:lnTo>
                  <a:pt x="15867" y="1198"/>
                </a:lnTo>
                <a:lnTo>
                  <a:pt x="15865" y="1192"/>
                </a:lnTo>
                <a:lnTo>
                  <a:pt x="15867" y="1187"/>
                </a:lnTo>
                <a:lnTo>
                  <a:pt x="15867" y="1181"/>
                </a:lnTo>
                <a:lnTo>
                  <a:pt x="15871" y="1172"/>
                </a:lnTo>
                <a:lnTo>
                  <a:pt x="15877" y="1165"/>
                </a:lnTo>
                <a:lnTo>
                  <a:pt x="15880" y="1162"/>
                </a:lnTo>
                <a:lnTo>
                  <a:pt x="15881" y="1161"/>
                </a:lnTo>
                <a:lnTo>
                  <a:pt x="15881" y="1161"/>
                </a:lnTo>
                <a:lnTo>
                  <a:pt x="15881" y="1161"/>
                </a:lnTo>
                <a:lnTo>
                  <a:pt x="15883" y="1155"/>
                </a:lnTo>
                <a:lnTo>
                  <a:pt x="15886" y="1151"/>
                </a:lnTo>
                <a:lnTo>
                  <a:pt x="15889" y="1148"/>
                </a:lnTo>
                <a:lnTo>
                  <a:pt x="15891" y="1148"/>
                </a:lnTo>
                <a:lnTo>
                  <a:pt x="15901" y="1146"/>
                </a:lnTo>
                <a:lnTo>
                  <a:pt x="15904" y="1148"/>
                </a:lnTo>
                <a:lnTo>
                  <a:pt x="15909" y="1142"/>
                </a:lnTo>
                <a:lnTo>
                  <a:pt x="15914" y="1138"/>
                </a:lnTo>
                <a:lnTo>
                  <a:pt x="15917" y="1139"/>
                </a:lnTo>
                <a:lnTo>
                  <a:pt x="15920" y="1141"/>
                </a:lnTo>
                <a:lnTo>
                  <a:pt x="15923" y="1141"/>
                </a:lnTo>
                <a:lnTo>
                  <a:pt x="15926" y="1141"/>
                </a:lnTo>
                <a:lnTo>
                  <a:pt x="15932" y="1139"/>
                </a:lnTo>
                <a:lnTo>
                  <a:pt x="15936" y="1138"/>
                </a:lnTo>
                <a:lnTo>
                  <a:pt x="15937" y="1135"/>
                </a:lnTo>
                <a:lnTo>
                  <a:pt x="15940" y="1133"/>
                </a:lnTo>
                <a:lnTo>
                  <a:pt x="15949" y="1133"/>
                </a:lnTo>
                <a:lnTo>
                  <a:pt x="15956" y="1132"/>
                </a:lnTo>
                <a:lnTo>
                  <a:pt x="15962" y="1128"/>
                </a:lnTo>
                <a:lnTo>
                  <a:pt x="15969" y="1122"/>
                </a:lnTo>
                <a:lnTo>
                  <a:pt x="15973" y="1112"/>
                </a:lnTo>
                <a:lnTo>
                  <a:pt x="15979" y="1103"/>
                </a:lnTo>
                <a:lnTo>
                  <a:pt x="15985" y="1099"/>
                </a:lnTo>
                <a:lnTo>
                  <a:pt x="15991" y="1095"/>
                </a:lnTo>
                <a:lnTo>
                  <a:pt x="15992" y="1089"/>
                </a:lnTo>
                <a:lnTo>
                  <a:pt x="15992" y="1084"/>
                </a:lnTo>
                <a:lnTo>
                  <a:pt x="15994" y="1082"/>
                </a:lnTo>
                <a:lnTo>
                  <a:pt x="15995" y="1080"/>
                </a:lnTo>
                <a:lnTo>
                  <a:pt x="15998" y="1079"/>
                </a:lnTo>
                <a:lnTo>
                  <a:pt x="15999" y="1077"/>
                </a:lnTo>
                <a:lnTo>
                  <a:pt x="16004" y="1077"/>
                </a:lnTo>
                <a:lnTo>
                  <a:pt x="16008" y="1079"/>
                </a:lnTo>
                <a:lnTo>
                  <a:pt x="16015" y="1077"/>
                </a:lnTo>
                <a:lnTo>
                  <a:pt x="16022" y="1074"/>
                </a:lnTo>
                <a:lnTo>
                  <a:pt x="16028" y="1069"/>
                </a:lnTo>
                <a:lnTo>
                  <a:pt x="16033" y="1063"/>
                </a:lnTo>
                <a:lnTo>
                  <a:pt x="16040" y="1061"/>
                </a:lnTo>
                <a:lnTo>
                  <a:pt x="16047" y="1059"/>
                </a:lnTo>
                <a:lnTo>
                  <a:pt x="16053" y="1050"/>
                </a:lnTo>
                <a:lnTo>
                  <a:pt x="16057" y="1040"/>
                </a:lnTo>
                <a:lnTo>
                  <a:pt x="16063" y="1038"/>
                </a:lnTo>
                <a:lnTo>
                  <a:pt x="16069" y="1037"/>
                </a:lnTo>
                <a:lnTo>
                  <a:pt x="16070" y="1035"/>
                </a:lnTo>
                <a:lnTo>
                  <a:pt x="16071" y="1034"/>
                </a:lnTo>
                <a:lnTo>
                  <a:pt x="16074" y="1031"/>
                </a:lnTo>
                <a:lnTo>
                  <a:pt x="16077" y="1027"/>
                </a:lnTo>
                <a:lnTo>
                  <a:pt x="16076" y="1023"/>
                </a:lnTo>
                <a:lnTo>
                  <a:pt x="16074" y="1017"/>
                </a:lnTo>
                <a:lnTo>
                  <a:pt x="16076" y="1015"/>
                </a:lnTo>
                <a:lnTo>
                  <a:pt x="16079" y="1014"/>
                </a:lnTo>
                <a:lnTo>
                  <a:pt x="16079" y="1011"/>
                </a:lnTo>
                <a:lnTo>
                  <a:pt x="16080" y="1008"/>
                </a:lnTo>
                <a:lnTo>
                  <a:pt x="16084" y="1001"/>
                </a:lnTo>
                <a:lnTo>
                  <a:pt x="16089" y="995"/>
                </a:lnTo>
                <a:lnTo>
                  <a:pt x="16090" y="988"/>
                </a:lnTo>
                <a:lnTo>
                  <a:pt x="16093" y="982"/>
                </a:lnTo>
                <a:lnTo>
                  <a:pt x="16096" y="976"/>
                </a:lnTo>
                <a:lnTo>
                  <a:pt x="16099" y="972"/>
                </a:lnTo>
                <a:lnTo>
                  <a:pt x="16099" y="966"/>
                </a:lnTo>
                <a:lnTo>
                  <a:pt x="16099" y="962"/>
                </a:lnTo>
                <a:lnTo>
                  <a:pt x="16100" y="961"/>
                </a:lnTo>
                <a:lnTo>
                  <a:pt x="16102" y="961"/>
                </a:lnTo>
                <a:lnTo>
                  <a:pt x="16105" y="961"/>
                </a:lnTo>
                <a:lnTo>
                  <a:pt x="16109" y="961"/>
                </a:lnTo>
                <a:lnTo>
                  <a:pt x="16112" y="956"/>
                </a:lnTo>
                <a:lnTo>
                  <a:pt x="16115" y="953"/>
                </a:lnTo>
                <a:lnTo>
                  <a:pt x="16110" y="946"/>
                </a:lnTo>
                <a:lnTo>
                  <a:pt x="16107" y="939"/>
                </a:lnTo>
                <a:lnTo>
                  <a:pt x="16112" y="935"/>
                </a:lnTo>
                <a:lnTo>
                  <a:pt x="16116" y="930"/>
                </a:lnTo>
                <a:lnTo>
                  <a:pt x="16120" y="930"/>
                </a:lnTo>
                <a:lnTo>
                  <a:pt x="16123" y="930"/>
                </a:lnTo>
                <a:lnTo>
                  <a:pt x="16128" y="930"/>
                </a:lnTo>
                <a:lnTo>
                  <a:pt x="16132" y="930"/>
                </a:lnTo>
                <a:lnTo>
                  <a:pt x="16135" y="929"/>
                </a:lnTo>
                <a:lnTo>
                  <a:pt x="16136" y="927"/>
                </a:lnTo>
                <a:lnTo>
                  <a:pt x="16145" y="929"/>
                </a:lnTo>
                <a:lnTo>
                  <a:pt x="16153" y="932"/>
                </a:lnTo>
                <a:lnTo>
                  <a:pt x="16156" y="929"/>
                </a:lnTo>
                <a:lnTo>
                  <a:pt x="16159" y="927"/>
                </a:lnTo>
                <a:lnTo>
                  <a:pt x="16162" y="927"/>
                </a:lnTo>
                <a:lnTo>
                  <a:pt x="16166" y="929"/>
                </a:lnTo>
                <a:lnTo>
                  <a:pt x="16166" y="926"/>
                </a:lnTo>
                <a:lnTo>
                  <a:pt x="16168" y="925"/>
                </a:lnTo>
                <a:lnTo>
                  <a:pt x="16169" y="925"/>
                </a:lnTo>
                <a:lnTo>
                  <a:pt x="16171" y="925"/>
                </a:lnTo>
                <a:lnTo>
                  <a:pt x="16172" y="925"/>
                </a:lnTo>
                <a:lnTo>
                  <a:pt x="16174" y="926"/>
                </a:lnTo>
                <a:lnTo>
                  <a:pt x="16177" y="926"/>
                </a:lnTo>
                <a:lnTo>
                  <a:pt x="16179" y="926"/>
                </a:lnTo>
                <a:lnTo>
                  <a:pt x="16182" y="925"/>
                </a:lnTo>
                <a:lnTo>
                  <a:pt x="16184" y="922"/>
                </a:lnTo>
                <a:lnTo>
                  <a:pt x="16187" y="919"/>
                </a:lnTo>
                <a:lnTo>
                  <a:pt x="16189" y="917"/>
                </a:lnTo>
                <a:lnTo>
                  <a:pt x="16191" y="916"/>
                </a:lnTo>
                <a:lnTo>
                  <a:pt x="16192" y="913"/>
                </a:lnTo>
                <a:lnTo>
                  <a:pt x="16195" y="910"/>
                </a:lnTo>
                <a:lnTo>
                  <a:pt x="16200" y="909"/>
                </a:lnTo>
                <a:lnTo>
                  <a:pt x="16201" y="906"/>
                </a:lnTo>
                <a:lnTo>
                  <a:pt x="16202" y="904"/>
                </a:lnTo>
                <a:lnTo>
                  <a:pt x="16202" y="903"/>
                </a:lnTo>
                <a:lnTo>
                  <a:pt x="16202" y="900"/>
                </a:lnTo>
                <a:lnTo>
                  <a:pt x="16204" y="899"/>
                </a:lnTo>
                <a:lnTo>
                  <a:pt x="16204" y="897"/>
                </a:lnTo>
                <a:lnTo>
                  <a:pt x="16207" y="896"/>
                </a:lnTo>
                <a:lnTo>
                  <a:pt x="16211" y="894"/>
                </a:lnTo>
                <a:lnTo>
                  <a:pt x="16217" y="890"/>
                </a:lnTo>
                <a:lnTo>
                  <a:pt x="16224" y="887"/>
                </a:lnTo>
                <a:lnTo>
                  <a:pt x="16233" y="883"/>
                </a:lnTo>
                <a:lnTo>
                  <a:pt x="16240" y="880"/>
                </a:lnTo>
                <a:lnTo>
                  <a:pt x="16246" y="879"/>
                </a:lnTo>
                <a:lnTo>
                  <a:pt x="16250" y="879"/>
                </a:lnTo>
                <a:lnTo>
                  <a:pt x="16259" y="873"/>
                </a:lnTo>
                <a:lnTo>
                  <a:pt x="16269" y="868"/>
                </a:lnTo>
                <a:lnTo>
                  <a:pt x="16273" y="870"/>
                </a:lnTo>
                <a:lnTo>
                  <a:pt x="16279" y="874"/>
                </a:lnTo>
                <a:lnTo>
                  <a:pt x="16287" y="877"/>
                </a:lnTo>
                <a:lnTo>
                  <a:pt x="16296" y="879"/>
                </a:lnTo>
                <a:lnTo>
                  <a:pt x="16302" y="877"/>
                </a:lnTo>
                <a:lnTo>
                  <a:pt x="16306" y="877"/>
                </a:lnTo>
                <a:lnTo>
                  <a:pt x="16312" y="877"/>
                </a:lnTo>
                <a:lnTo>
                  <a:pt x="16316" y="877"/>
                </a:lnTo>
                <a:lnTo>
                  <a:pt x="16323" y="877"/>
                </a:lnTo>
                <a:lnTo>
                  <a:pt x="16331" y="876"/>
                </a:lnTo>
                <a:lnTo>
                  <a:pt x="16335" y="873"/>
                </a:lnTo>
                <a:lnTo>
                  <a:pt x="16339" y="871"/>
                </a:lnTo>
                <a:lnTo>
                  <a:pt x="16342" y="868"/>
                </a:lnTo>
                <a:lnTo>
                  <a:pt x="16344" y="863"/>
                </a:lnTo>
                <a:lnTo>
                  <a:pt x="16349" y="858"/>
                </a:lnTo>
                <a:lnTo>
                  <a:pt x="16352" y="853"/>
                </a:lnTo>
                <a:lnTo>
                  <a:pt x="16355" y="850"/>
                </a:lnTo>
                <a:lnTo>
                  <a:pt x="16359" y="847"/>
                </a:lnTo>
                <a:lnTo>
                  <a:pt x="16361" y="843"/>
                </a:lnTo>
                <a:lnTo>
                  <a:pt x="16364" y="838"/>
                </a:lnTo>
                <a:lnTo>
                  <a:pt x="16361" y="831"/>
                </a:lnTo>
                <a:lnTo>
                  <a:pt x="16357" y="822"/>
                </a:lnTo>
                <a:lnTo>
                  <a:pt x="16358" y="819"/>
                </a:lnTo>
                <a:lnTo>
                  <a:pt x="16358" y="815"/>
                </a:lnTo>
                <a:lnTo>
                  <a:pt x="16354" y="809"/>
                </a:lnTo>
                <a:lnTo>
                  <a:pt x="16351" y="805"/>
                </a:lnTo>
                <a:lnTo>
                  <a:pt x="16348" y="804"/>
                </a:lnTo>
                <a:lnTo>
                  <a:pt x="16345" y="802"/>
                </a:lnTo>
                <a:lnTo>
                  <a:pt x="16342" y="799"/>
                </a:lnTo>
                <a:lnTo>
                  <a:pt x="16341" y="795"/>
                </a:lnTo>
                <a:lnTo>
                  <a:pt x="16338" y="794"/>
                </a:lnTo>
                <a:lnTo>
                  <a:pt x="16335" y="791"/>
                </a:lnTo>
                <a:lnTo>
                  <a:pt x="16332" y="791"/>
                </a:lnTo>
                <a:lnTo>
                  <a:pt x="16328" y="791"/>
                </a:lnTo>
                <a:lnTo>
                  <a:pt x="16315" y="796"/>
                </a:lnTo>
                <a:lnTo>
                  <a:pt x="16302" y="804"/>
                </a:lnTo>
                <a:lnTo>
                  <a:pt x="16297" y="804"/>
                </a:lnTo>
                <a:lnTo>
                  <a:pt x="16290" y="805"/>
                </a:lnTo>
                <a:lnTo>
                  <a:pt x="16287" y="805"/>
                </a:lnTo>
                <a:lnTo>
                  <a:pt x="16286" y="804"/>
                </a:lnTo>
                <a:lnTo>
                  <a:pt x="16289" y="799"/>
                </a:lnTo>
                <a:lnTo>
                  <a:pt x="16290" y="798"/>
                </a:lnTo>
                <a:lnTo>
                  <a:pt x="16302" y="789"/>
                </a:lnTo>
                <a:lnTo>
                  <a:pt x="16313" y="783"/>
                </a:lnTo>
                <a:lnTo>
                  <a:pt x="16315" y="781"/>
                </a:lnTo>
                <a:lnTo>
                  <a:pt x="16318" y="778"/>
                </a:lnTo>
                <a:lnTo>
                  <a:pt x="16331" y="765"/>
                </a:lnTo>
                <a:lnTo>
                  <a:pt x="16345" y="753"/>
                </a:lnTo>
                <a:lnTo>
                  <a:pt x="16344" y="753"/>
                </a:lnTo>
                <a:lnTo>
                  <a:pt x="16338" y="755"/>
                </a:lnTo>
                <a:lnTo>
                  <a:pt x="16348" y="745"/>
                </a:lnTo>
                <a:lnTo>
                  <a:pt x="16358" y="733"/>
                </a:lnTo>
                <a:lnTo>
                  <a:pt x="16362" y="729"/>
                </a:lnTo>
                <a:lnTo>
                  <a:pt x="16367" y="726"/>
                </a:lnTo>
                <a:lnTo>
                  <a:pt x="16377" y="727"/>
                </a:lnTo>
                <a:lnTo>
                  <a:pt x="16388" y="729"/>
                </a:lnTo>
                <a:lnTo>
                  <a:pt x="16398" y="727"/>
                </a:lnTo>
                <a:lnTo>
                  <a:pt x="16410" y="727"/>
                </a:lnTo>
                <a:lnTo>
                  <a:pt x="16416" y="726"/>
                </a:lnTo>
                <a:lnTo>
                  <a:pt x="16420" y="724"/>
                </a:lnTo>
                <a:lnTo>
                  <a:pt x="16421" y="723"/>
                </a:lnTo>
                <a:lnTo>
                  <a:pt x="16424" y="720"/>
                </a:lnTo>
                <a:lnTo>
                  <a:pt x="16430" y="719"/>
                </a:lnTo>
                <a:lnTo>
                  <a:pt x="16436" y="717"/>
                </a:lnTo>
                <a:lnTo>
                  <a:pt x="16437" y="711"/>
                </a:lnTo>
                <a:lnTo>
                  <a:pt x="16439" y="706"/>
                </a:lnTo>
                <a:lnTo>
                  <a:pt x="16446" y="707"/>
                </a:lnTo>
                <a:lnTo>
                  <a:pt x="16453" y="710"/>
                </a:lnTo>
                <a:lnTo>
                  <a:pt x="16454" y="714"/>
                </a:lnTo>
                <a:lnTo>
                  <a:pt x="16454" y="717"/>
                </a:lnTo>
                <a:lnTo>
                  <a:pt x="16459" y="720"/>
                </a:lnTo>
                <a:lnTo>
                  <a:pt x="16462" y="723"/>
                </a:lnTo>
                <a:lnTo>
                  <a:pt x="16463" y="724"/>
                </a:lnTo>
                <a:lnTo>
                  <a:pt x="16463" y="727"/>
                </a:lnTo>
                <a:lnTo>
                  <a:pt x="16462" y="743"/>
                </a:lnTo>
                <a:lnTo>
                  <a:pt x="16460" y="760"/>
                </a:lnTo>
                <a:lnTo>
                  <a:pt x="16457" y="773"/>
                </a:lnTo>
                <a:lnTo>
                  <a:pt x="16454" y="786"/>
                </a:lnTo>
                <a:lnTo>
                  <a:pt x="16453" y="798"/>
                </a:lnTo>
                <a:lnTo>
                  <a:pt x="16453" y="808"/>
                </a:lnTo>
                <a:lnTo>
                  <a:pt x="16453" y="818"/>
                </a:lnTo>
                <a:lnTo>
                  <a:pt x="16454" y="830"/>
                </a:lnTo>
                <a:lnTo>
                  <a:pt x="16457" y="843"/>
                </a:lnTo>
                <a:lnTo>
                  <a:pt x="16460" y="854"/>
                </a:lnTo>
                <a:lnTo>
                  <a:pt x="16463" y="866"/>
                </a:lnTo>
                <a:lnTo>
                  <a:pt x="16467" y="877"/>
                </a:lnTo>
                <a:lnTo>
                  <a:pt x="16470" y="886"/>
                </a:lnTo>
                <a:lnTo>
                  <a:pt x="16475" y="893"/>
                </a:lnTo>
                <a:lnTo>
                  <a:pt x="16479" y="900"/>
                </a:lnTo>
                <a:lnTo>
                  <a:pt x="16485" y="907"/>
                </a:lnTo>
                <a:lnTo>
                  <a:pt x="16492" y="912"/>
                </a:lnTo>
                <a:lnTo>
                  <a:pt x="16502" y="919"/>
                </a:lnTo>
                <a:lnTo>
                  <a:pt x="16508" y="920"/>
                </a:lnTo>
                <a:lnTo>
                  <a:pt x="16515" y="920"/>
                </a:lnTo>
                <a:lnTo>
                  <a:pt x="16521" y="920"/>
                </a:lnTo>
                <a:lnTo>
                  <a:pt x="16525" y="919"/>
                </a:lnTo>
                <a:lnTo>
                  <a:pt x="16528" y="917"/>
                </a:lnTo>
                <a:lnTo>
                  <a:pt x="16531" y="915"/>
                </a:lnTo>
                <a:lnTo>
                  <a:pt x="16532" y="912"/>
                </a:lnTo>
                <a:lnTo>
                  <a:pt x="16532" y="907"/>
                </a:lnTo>
                <a:lnTo>
                  <a:pt x="16531" y="902"/>
                </a:lnTo>
                <a:lnTo>
                  <a:pt x="16529" y="899"/>
                </a:lnTo>
                <a:lnTo>
                  <a:pt x="16534" y="899"/>
                </a:lnTo>
                <a:lnTo>
                  <a:pt x="16537" y="900"/>
                </a:lnTo>
                <a:lnTo>
                  <a:pt x="16541" y="893"/>
                </a:lnTo>
                <a:lnTo>
                  <a:pt x="16544" y="890"/>
                </a:lnTo>
                <a:lnTo>
                  <a:pt x="16549" y="891"/>
                </a:lnTo>
                <a:lnTo>
                  <a:pt x="16549" y="891"/>
                </a:lnTo>
                <a:lnTo>
                  <a:pt x="16552" y="891"/>
                </a:lnTo>
                <a:lnTo>
                  <a:pt x="16554" y="893"/>
                </a:lnTo>
                <a:lnTo>
                  <a:pt x="16554" y="894"/>
                </a:lnTo>
                <a:lnTo>
                  <a:pt x="16555" y="894"/>
                </a:lnTo>
                <a:lnTo>
                  <a:pt x="16549" y="903"/>
                </a:lnTo>
                <a:lnTo>
                  <a:pt x="16548" y="907"/>
                </a:lnTo>
                <a:lnTo>
                  <a:pt x="16548" y="909"/>
                </a:lnTo>
                <a:lnTo>
                  <a:pt x="16547" y="917"/>
                </a:lnTo>
                <a:lnTo>
                  <a:pt x="16541" y="927"/>
                </a:lnTo>
                <a:lnTo>
                  <a:pt x="16535" y="938"/>
                </a:lnTo>
                <a:lnTo>
                  <a:pt x="16537" y="940"/>
                </a:lnTo>
                <a:lnTo>
                  <a:pt x="16539" y="943"/>
                </a:lnTo>
                <a:lnTo>
                  <a:pt x="16535" y="948"/>
                </a:lnTo>
                <a:lnTo>
                  <a:pt x="16531" y="953"/>
                </a:lnTo>
                <a:lnTo>
                  <a:pt x="16526" y="952"/>
                </a:lnTo>
                <a:lnTo>
                  <a:pt x="16524" y="952"/>
                </a:lnTo>
                <a:lnTo>
                  <a:pt x="16516" y="959"/>
                </a:lnTo>
                <a:lnTo>
                  <a:pt x="16511" y="968"/>
                </a:lnTo>
                <a:lnTo>
                  <a:pt x="16506" y="976"/>
                </a:lnTo>
                <a:lnTo>
                  <a:pt x="16502" y="987"/>
                </a:lnTo>
                <a:lnTo>
                  <a:pt x="16489" y="1005"/>
                </a:lnTo>
                <a:lnTo>
                  <a:pt x="16477" y="1027"/>
                </a:lnTo>
                <a:lnTo>
                  <a:pt x="16467" y="1046"/>
                </a:lnTo>
                <a:lnTo>
                  <a:pt x="16457" y="1064"/>
                </a:lnTo>
                <a:lnTo>
                  <a:pt x="16453" y="1071"/>
                </a:lnTo>
                <a:lnTo>
                  <a:pt x="16449" y="1080"/>
                </a:lnTo>
                <a:lnTo>
                  <a:pt x="16444" y="1087"/>
                </a:lnTo>
                <a:lnTo>
                  <a:pt x="16439" y="1096"/>
                </a:lnTo>
                <a:lnTo>
                  <a:pt x="16434" y="1105"/>
                </a:lnTo>
                <a:lnTo>
                  <a:pt x="16430" y="1113"/>
                </a:lnTo>
                <a:lnTo>
                  <a:pt x="16423" y="1125"/>
                </a:lnTo>
                <a:lnTo>
                  <a:pt x="16417" y="1136"/>
                </a:lnTo>
                <a:lnTo>
                  <a:pt x="16413" y="1148"/>
                </a:lnTo>
                <a:lnTo>
                  <a:pt x="16407" y="1161"/>
                </a:lnTo>
                <a:lnTo>
                  <a:pt x="16403" y="1171"/>
                </a:lnTo>
                <a:lnTo>
                  <a:pt x="16397" y="1179"/>
                </a:lnTo>
                <a:lnTo>
                  <a:pt x="16391" y="1191"/>
                </a:lnTo>
                <a:lnTo>
                  <a:pt x="16385" y="1204"/>
                </a:lnTo>
                <a:lnTo>
                  <a:pt x="16381" y="1217"/>
                </a:lnTo>
                <a:lnTo>
                  <a:pt x="16375" y="1228"/>
                </a:lnTo>
                <a:lnTo>
                  <a:pt x="16368" y="1244"/>
                </a:lnTo>
                <a:lnTo>
                  <a:pt x="16361" y="1262"/>
                </a:lnTo>
                <a:lnTo>
                  <a:pt x="16357" y="1269"/>
                </a:lnTo>
                <a:lnTo>
                  <a:pt x="16354" y="1279"/>
                </a:lnTo>
                <a:lnTo>
                  <a:pt x="16352" y="1289"/>
                </a:lnTo>
                <a:lnTo>
                  <a:pt x="16349" y="1298"/>
                </a:lnTo>
                <a:lnTo>
                  <a:pt x="16349" y="1303"/>
                </a:lnTo>
                <a:lnTo>
                  <a:pt x="16349" y="1309"/>
                </a:lnTo>
                <a:lnTo>
                  <a:pt x="16344" y="1322"/>
                </a:lnTo>
                <a:lnTo>
                  <a:pt x="16339" y="1336"/>
                </a:lnTo>
                <a:lnTo>
                  <a:pt x="16333" y="1351"/>
                </a:lnTo>
                <a:lnTo>
                  <a:pt x="16328" y="1367"/>
                </a:lnTo>
                <a:lnTo>
                  <a:pt x="16302" y="1407"/>
                </a:lnTo>
                <a:lnTo>
                  <a:pt x="16277" y="1447"/>
                </a:lnTo>
                <a:lnTo>
                  <a:pt x="16256" y="1486"/>
                </a:lnTo>
                <a:lnTo>
                  <a:pt x="16237" y="1527"/>
                </a:lnTo>
                <a:lnTo>
                  <a:pt x="16228" y="1548"/>
                </a:lnTo>
                <a:lnTo>
                  <a:pt x="16223" y="1570"/>
                </a:lnTo>
                <a:lnTo>
                  <a:pt x="16218" y="1590"/>
                </a:lnTo>
                <a:lnTo>
                  <a:pt x="16214" y="1611"/>
                </a:lnTo>
                <a:lnTo>
                  <a:pt x="16215" y="1624"/>
                </a:lnTo>
                <a:lnTo>
                  <a:pt x="16217" y="1639"/>
                </a:lnTo>
                <a:lnTo>
                  <a:pt x="16218" y="1655"/>
                </a:lnTo>
                <a:lnTo>
                  <a:pt x="16220" y="1671"/>
                </a:lnTo>
                <a:lnTo>
                  <a:pt x="16220" y="1673"/>
                </a:lnTo>
                <a:lnTo>
                  <a:pt x="16220" y="1676"/>
                </a:lnTo>
                <a:lnTo>
                  <a:pt x="16218" y="1679"/>
                </a:lnTo>
                <a:lnTo>
                  <a:pt x="16215" y="1681"/>
                </a:lnTo>
                <a:close/>
                <a:moveTo>
                  <a:pt x="16286" y="5577"/>
                </a:moveTo>
                <a:lnTo>
                  <a:pt x="16286" y="5574"/>
                </a:lnTo>
                <a:lnTo>
                  <a:pt x="16290" y="5570"/>
                </a:lnTo>
                <a:lnTo>
                  <a:pt x="16289" y="5561"/>
                </a:lnTo>
                <a:lnTo>
                  <a:pt x="16282" y="5556"/>
                </a:lnTo>
                <a:lnTo>
                  <a:pt x="16269" y="5547"/>
                </a:lnTo>
                <a:lnTo>
                  <a:pt x="16260" y="5546"/>
                </a:lnTo>
                <a:lnTo>
                  <a:pt x="16253" y="5541"/>
                </a:lnTo>
                <a:lnTo>
                  <a:pt x="16251" y="5538"/>
                </a:lnTo>
                <a:lnTo>
                  <a:pt x="16251" y="5530"/>
                </a:lnTo>
                <a:lnTo>
                  <a:pt x="16251" y="5530"/>
                </a:lnTo>
                <a:lnTo>
                  <a:pt x="16247" y="5525"/>
                </a:lnTo>
                <a:lnTo>
                  <a:pt x="16243" y="5523"/>
                </a:lnTo>
                <a:lnTo>
                  <a:pt x="16249" y="5510"/>
                </a:lnTo>
                <a:lnTo>
                  <a:pt x="16253" y="5508"/>
                </a:lnTo>
                <a:lnTo>
                  <a:pt x="16287" y="5498"/>
                </a:lnTo>
                <a:lnTo>
                  <a:pt x="16297" y="5494"/>
                </a:lnTo>
                <a:lnTo>
                  <a:pt x="16300" y="5489"/>
                </a:lnTo>
                <a:lnTo>
                  <a:pt x="16303" y="5485"/>
                </a:lnTo>
                <a:lnTo>
                  <a:pt x="16306" y="5469"/>
                </a:lnTo>
                <a:lnTo>
                  <a:pt x="16312" y="5462"/>
                </a:lnTo>
                <a:lnTo>
                  <a:pt x="16312" y="5462"/>
                </a:lnTo>
                <a:lnTo>
                  <a:pt x="16318" y="5455"/>
                </a:lnTo>
                <a:lnTo>
                  <a:pt x="16326" y="5452"/>
                </a:lnTo>
                <a:lnTo>
                  <a:pt x="16331" y="5448"/>
                </a:lnTo>
                <a:lnTo>
                  <a:pt x="16333" y="5451"/>
                </a:lnTo>
                <a:lnTo>
                  <a:pt x="16352" y="5455"/>
                </a:lnTo>
                <a:lnTo>
                  <a:pt x="16359" y="5455"/>
                </a:lnTo>
                <a:lnTo>
                  <a:pt x="16361" y="5459"/>
                </a:lnTo>
                <a:lnTo>
                  <a:pt x="16364" y="5461"/>
                </a:lnTo>
                <a:lnTo>
                  <a:pt x="16378" y="5459"/>
                </a:lnTo>
                <a:lnTo>
                  <a:pt x="16384" y="5461"/>
                </a:lnTo>
                <a:lnTo>
                  <a:pt x="16388" y="5459"/>
                </a:lnTo>
                <a:lnTo>
                  <a:pt x="16388" y="5459"/>
                </a:lnTo>
                <a:lnTo>
                  <a:pt x="16391" y="5455"/>
                </a:lnTo>
                <a:lnTo>
                  <a:pt x="16393" y="5448"/>
                </a:lnTo>
                <a:lnTo>
                  <a:pt x="16391" y="5440"/>
                </a:lnTo>
                <a:lnTo>
                  <a:pt x="16384" y="5433"/>
                </a:lnTo>
                <a:lnTo>
                  <a:pt x="16375" y="5427"/>
                </a:lnTo>
                <a:lnTo>
                  <a:pt x="16371" y="5423"/>
                </a:lnTo>
                <a:lnTo>
                  <a:pt x="16371" y="5419"/>
                </a:lnTo>
                <a:lnTo>
                  <a:pt x="16371" y="5416"/>
                </a:lnTo>
                <a:lnTo>
                  <a:pt x="16381" y="5417"/>
                </a:lnTo>
                <a:lnTo>
                  <a:pt x="16384" y="5416"/>
                </a:lnTo>
                <a:lnTo>
                  <a:pt x="16387" y="5413"/>
                </a:lnTo>
                <a:lnTo>
                  <a:pt x="16391" y="5406"/>
                </a:lnTo>
                <a:lnTo>
                  <a:pt x="16391" y="5406"/>
                </a:lnTo>
                <a:lnTo>
                  <a:pt x="16397" y="5403"/>
                </a:lnTo>
                <a:lnTo>
                  <a:pt x="16403" y="5394"/>
                </a:lnTo>
                <a:lnTo>
                  <a:pt x="16408" y="5390"/>
                </a:lnTo>
                <a:lnTo>
                  <a:pt x="16418" y="5376"/>
                </a:lnTo>
                <a:lnTo>
                  <a:pt x="16418" y="5373"/>
                </a:lnTo>
                <a:lnTo>
                  <a:pt x="16416" y="5370"/>
                </a:lnTo>
                <a:lnTo>
                  <a:pt x="16397" y="5361"/>
                </a:lnTo>
                <a:lnTo>
                  <a:pt x="16384" y="5363"/>
                </a:lnTo>
                <a:lnTo>
                  <a:pt x="16384" y="5363"/>
                </a:lnTo>
                <a:lnTo>
                  <a:pt x="16378" y="5363"/>
                </a:lnTo>
                <a:lnTo>
                  <a:pt x="16372" y="5355"/>
                </a:lnTo>
                <a:lnTo>
                  <a:pt x="16354" y="5344"/>
                </a:lnTo>
                <a:lnTo>
                  <a:pt x="16351" y="5341"/>
                </a:lnTo>
                <a:lnTo>
                  <a:pt x="16351" y="5337"/>
                </a:lnTo>
                <a:lnTo>
                  <a:pt x="16361" y="5330"/>
                </a:lnTo>
                <a:lnTo>
                  <a:pt x="16369" y="5317"/>
                </a:lnTo>
                <a:lnTo>
                  <a:pt x="16369" y="5309"/>
                </a:lnTo>
                <a:lnTo>
                  <a:pt x="16367" y="5305"/>
                </a:lnTo>
                <a:lnTo>
                  <a:pt x="16367" y="5305"/>
                </a:lnTo>
                <a:lnTo>
                  <a:pt x="16362" y="5298"/>
                </a:lnTo>
                <a:lnTo>
                  <a:pt x="16362" y="5294"/>
                </a:lnTo>
                <a:lnTo>
                  <a:pt x="16380" y="5278"/>
                </a:lnTo>
                <a:lnTo>
                  <a:pt x="16390" y="5276"/>
                </a:lnTo>
                <a:lnTo>
                  <a:pt x="16398" y="5268"/>
                </a:lnTo>
                <a:lnTo>
                  <a:pt x="16400" y="5262"/>
                </a:lnTo>
                <a:lnTo>
                  <a:pt x="16398" y="5256"/>
                </a:lnTo>
                <a:lnTo>
                  <a:pt x="16395" y="5250"/>
                </a:lnTo>
                <a:lnTo>
                  <a:pt x="16391" y="5246"/>
                </a:lnTo>
                <a:lnTo>
                  <a:pt x="16391" y="5246"/>
                </a:lnTo>
                <a:lnTo>
                  <a:pt x="16387" y="5239"/>
                </a:lnTo>
                <a:lnTo>
                  <a:pt x="16380" y="5233"/>
                </a:lnTo>
                <a:lnTo>
                  <a:pt x="16375" y="5226"/>
                </a:lnTo>
                <a:lnTo>
                  <a:pt x="16371" y="5210"/>
                </a:lnTo>
                <a:lnTo>
                  <a:pt x="16369" y="5196"/>
                </a:lnTo>
                <a:lnTo>
                  <a:pt x="16362" y="5191"/>
                </a:lnTo>
                <a:lnTo>
                  <a:pt x="16357" y="5184"/>
                </a:lnTo>
                <a:lnTo>
                  <a:pt x="16351" y="5181"/>
                </a:lnTo>
                <a:lnTo>
                  <a:pt x="16351" y="5181"/>
                </a:lnTo>
                <a:lnTo>
                  <a:pt x="16346" y="5178"/>
                </a:lnTo>
                <a:lnTo>
                  <a:pt x="16339" y="5180"/>
                </a:lnTo>
                <a:lnTo>
                  <a:pt x="16332" y="5178"/>
                </a:lnTo>
                <a:lnTo>
                  <a:pt x="16325" y="5181"/>
                </a:lnTo>
                <a:lnTo>
                  <a:pt x="16328" y="5173"/>
                </a:lnTo>
                <a:lnTo>
                  <a:pt x="16323" y="5165"/>
                </a:lnTo>
                <a:lnTo>
                  <a:pt x="16328" y="5160"/>
                </a:lnTo>
                <a:lnTo>
                  <a:pt x="16328" y="5142"/>
                </a:lnTo>
                <a:lnTo>
                  <a:pt x="16331" y="5137"/>
                </a:lnTo>
                <a:lnTo>
                  <a:pt x="16331" y="5137"/>
                </a:lnTo>
                <a:lnTo>
                  <a:pt x="16333" y="5134"/>
                </a:lnTo>
                <a:lnTo>
                  <a:pt x="16341" y="5132"/>
                </a:lnTo>
                <a:lnTo>
                  <a:pt x="16342" y="5131"/>
                </a:lnTo>
                <a:lnTo>
                  <a:pt x="16346" y="5119"/>
                </a:lnTo>
                <a:lnTo>
                  <a:pt x="16345" y="5116"/>
                </a:lnTo>
                <a:lnTo>
                  <a:pt x="16346" y="5115"/>
                </a:lnTo>
                <a:lnTo>
                  <a:pt x="16349" y="5115"/>
                </a:lnTo>
                <a:lnTo>
                  <a:pt x="16355" y="5118"/>
                </a:lnTo>
                <a:lnTo>
                  <a:pt x="16362" y="5111"/>
                </a:lnTo>
                <a:lnTo>
                  <a:pt x="16364" y="5108"/>
                </a:lnTo>
                <a:lnTo>
                  <a:pt x="16367" y="5092"/>
                </a:lnTo>
                <a:lnTo>
                  <a:pt x="16367" y="5092"/>
                </a:lnTo>
                <a:lnTo>
                  <a:pt x="16369" y="5089"/>
                </a:lnTo>
                <a:lnTo>
                  <a:pt x="16374" y="5096"/>
                </a:lnTo>
                <a:lnTo>
                  <a:pt x="16385" y="5096"/>
                </a:lnTo>
                <a:lnTo>
                  <a:pt x="16387" y="5095"/>
                </a:lnTo>
                <a:lnTo>
                  <a:pt x="16390" y="5079"/>
                </a:lnTo>
                <a:lnTo>
                  <a:pt x="16388" y="5066"/>
                </a:lnTo>
                <a:lnTo>
                  <a:pt x="16382" y="5062"/>
                </a:lnTo>
                <a:lnTo>
                  <a:pt x="16378" y="5050"/>
                </a:lnTo>
                <a:lnTo>
                  <a:pt x="16374" y="5047"/>
                </a:lnTo>
                <a:lnTo>
                  <a:pt x="16374" y="5047"/>
                </a:lnTo>
                <a:lnTo>
                  <a:pt x="16369" y="5046"/>
                </a:lnTo>
                <a:lnTo>
                  <a:pt x="16357" y="5052"/>
                </a:lnTo>
                <a:lnTo>
                  <a:pt x="16342" y="5055"/>
                </a:lnTo>
                <a:lnTo>
                  <a:pt x="16339" y="5050"/>
                </a:lnTo>
                <a:lnTo>
                  <a:pt x="16328" y="5050"/>
                </a:lnTo>
                <a:lnTo>
                  <a:pt x="16323" y="5053"/>
                </a:lnTo>
                <a:lnTo>
                  <a:pt x="16323" y="5060"/>
                </a:lnTo>
                <a:lnTo>
                  <a:pt x="16316" y="5065"/>
                </a:lnTo>
                <a:lnTo>
                  <a:pt x="16313" y="5070"/>
                </a:lnTo>
                <a:lnTo>
                  <a:pt x="16313" y="5070"/>
                </a:lnTo>
                <a:lnTo>
                  <a:pt x="16309" y="5073"/>
                </a:lnTo>
                <a:lnTo>
                  <a:pt x="16306" y="5073"/>
                </a:lnTo>
                <a:lnTo>
                  <a:pt x="16303" y="5072"/>
                </a:lnTo>
                <a:lnTo>
                  <a:pt x="16305" y="5067"/>
                </a:lnTo>
                <a:lnTo>
                  <a:pt x="16312" y="5057"/>
                </a:lnTo>
                <a:lnTo>
                  <a:pt x="16318" y="5053"/>
                </a:lnTo>
                <a:lnTo>
                  <a:pt x="16322" y="5044"/>
                </a:lnTo>
                <a:lnTo>
                  <a:pt x="16329" y="5039"/>
                </a:lnTo>
                <a:lnTo>
                  <a:pt x="16333" y="5034"/>
                </a:lnTo>
                <a:lnTo>
                  <a:pt x="16348" y="5031"/>
                </a:lnTo>
                <a:lnTo>
                  <a:pt x="16358" y="5029"/>
                </a:lnTo>
                <a:lnTo>
                  <a:pt x="16358" y="5029"/>
                </a:lnTo>
                <a:lnTo>
                  <a:pt x="16369" y="5027"/>
                </a:lnTo>
                <a:lnTo>
                  <a:pt x="16372" y="5024"/>
                </a:lnTo>
                <a:lnTo>
                  <a:pt x="16381" y="5007"/>
                </a:lnTo>
                <a:lnTo>
                  <a:pt x="16381" y="4998"/>
                </a:lnTo>
                <a:lnTo>
                  <a:pt x="16385" y="4994"/>
                </a:lnTo>
                <a:lnTo>
                  <a:pt x="16390" y="4977"/>
                </a:lnTo>
                <a:lnTo>
                  <a:pt x="16393" y="4977"/>
                </a:lnTo>
                <a:lnTo>
                  <a:pt x="16397" y="4977"/>
                </a:lnTo>
                <a:lnTo>
                  <a:pt x="16405" y="4981"/>
                </a:lnTo>
                <a:lnTo>
                  <a:pt x="16405" y="4981"/>
                </a:lnTo>
                <a:lnTo>
                  <a:pt x="16423" y="4990"/>
                </a:lnTo>
                <a:lnTo>
                  <a:pt x="16444" y="4998"/>
                </a:lnTo>
                <a:lnTo>
                  <a:pt x="16489" y="5004"/>
                </a:lnTo>
                <a:lnTo>
                  <a:pt x="16498" y="5004"/>
                </a:lnTo>
                <a:lnTo>
                  <a:pt x="16498" y="5004"/>
                </a:lnTo>
                <a:lnTo>
                  <a:pt x="16508" y="5003"/>
                </a:lnTo>
                <a:lnTo>
                  <a:pt x="16515" y="4995"/>
                </a:lnTo>
                <a:lnTo>
                  <a:pt x="16518" y="4991"/>
                </a:lnTo>
                <a:lnTo>
                  <a:pt x="16521" y="4978"/>
                </a:lnTo>
                <a:lnTo>
                  <a:pt x="16534" y="4970"/>
                </a:lnTo>
                <a:lnTo>
                  <a:pt x="16539" y="4968"/>
                </a:lnTo>
                <a:lnTo>
                  <a:pt x="16562" y="4972"/>
                </a:lnTo>
                <a:lnTo>
                  <a:pt x="16604" y="4970"/>
                </a:lnTo>
                <a:lnTo>
                  <a:pt x="16604" y="4970"/>
                </a:lnTo>
                <a:lnTo>
                  <a:pt x="16616" y="4968"/>
                </a:lnTo>
                <a:lnTo>
                  <a:pt x="16637" y="4961"/>
                </a:lnTo>
                <a:lnTo>
                  <a:pt x="16657" y="4949"/>
                </a:lnTo>
                <a:lnTo>
                  <a:pt x="16668" y="4942"/>
                </a:lnTo>
                <a:lnTo>
                  <a:pt x="16673" y="4932"/>
                </a:lnTo>
                <a:lnTo>
                  <a:pt x="16675" y="4926"/>
                </a:lnTo>
                <a:lnTo>
                  <a:pt x="16665" y="4893"/>
                </a:lnTo>
                <a:lnTo>
                  <a:pt x="16665" y="4893"/>
                </a:lnTo>
                <a:lnTo>
                  <a:pt x="16666" y="4876"/>
                </a:lnTo>
                <a:lnTo>
                  <a:pt x="16660" y="4870"/>
                </a:lnTo>
                <a:lnTo>
                  <a:pt x="16655" y="4862"/>
                </a:lnTo>
                <a:lnTo>
                  <a:pt x="16655" y="4857"/>
                </a:lnTo>
                <a:lnTo>
                  <a:pt x="16656" y="4851"/>
                </a:lnTo>
                <a:lnTo>
                  <a:pt x="16662" y="4846"/>
                </a:lnTo>
                <a:lnTo>
                  <a:pt x="16665" y="4839"/>
                </a:lnTo>
                <a:lnTo>
                  <a:pt x="16672" y="4840"/>
                </a:lnTo>
                <a:lnTo>
                  <a:pt x="16676" y="4843"/>
                </a:lnTo>
                <a:lnTo>
                  <a:pt x="16682" y="4844"/>
                </a:lnTo>
                <a:lnTo>
                  <a:pt x="16682" y="4844"/>
                </a:lnTo>
                <a:lnTo>
                  <a:pt x="16691" y="4846"/>
                </a:lnTo>
                <a:lnTo>
                  <a:pt x="16701" y="4844"/>
                </a:lnTo>
                <a:lnTo>
                  <a:pt x="16704" y="4837"/>
                </a:lnTo>
                <a:lnTo>
                  <a:pt x="16704" y="4828"/>
                </a:lnTo>
                <a:lnTo>
                  <a:pt x="16705" y="4823"/>
                </a:lnTo>
                <a:lnTo>
                  <a:pt x="16712" y="4818"/>
                </a:lnTo>
                <a:lnTo>
                  <a:pt x="16718" y="4818"/>
                </a:lnTo>
                <a:lnTo>
                  <a:pt x="16722" y="4826"/>
                </a:lnTo>
                <a:lnTo>
                  <a:pt x="16725" y="4826"/>
                </a:lnTo>
                <a:lnTo>
                  <a:pt x="16725" y="4826"/>
                </a:lnTo>
                <a:lnTo>
                  <a:pt x="16731" y="4828"/>
                </a:lnTo>
                <a:lnTo>
                  <a:pt x="16731" y="4831"/>
                </a:lnTo>
                <a:lnTo>
                  <a:pt x="16724" y="4870"/>
                </a:lnTo>
                <a:lnTo>
                  <a:pt x="16728" y="4893"/>
                </a:lnTo>
                <a:lnTo>
                  <a:pt x="16731" y="4898"/>
                </a:lnTo>
                <a:lnTo>
                  <a:pt x="16735" y="4902"/>
                </a:lnTo>
                <a:lnTo>
                  <a:pt x="16740" y="4903"/>
                </a:lnTo>
                <a:lnTo>
                  <a:pt x="16747" y="4903"/>
                </a:lnTo>
                <a:lnTo>
                  <a:pt x="16747" y="4903"/>
                </a:lnTo>
                <a:lnTo>
                  <a:pt x="16754" y="4916"/>
                </a:lnTo>
                <a:lnTo>
                  <a:pt x="16755" y="4938"/>
                </a:lnTo>
                <a:lnTo>
                  <a:pt x="16764" y="4965"/>
                </a:lnTo>
                <a:lnTo>
                  <a:pt x="16767" y="4970"/>
                </a:lnTo>
                <a:lnTo>
                  <a:pt x="16767" y="4970"/>
                </a:lnTo>
                <a:lnTo>
                  <a:pt x="16771" y="4981"/>
                </a:lnTo>
                <a:lnTo>
                  <a:pt x="16780" y="4994"/>
                </a:lnTo>
                <a:lnTo>
                  <a:pt x="16797" y="5013"/>
                </a:lnTo>
                <a:lnTo>
                  <a:pt x="16820" y="5027"/>
                </a:lnTo>
                <a:lnTo>
                  <a:pt x="16835" y="5031"/>
                </a:lnTo>
                <a:lnTo>
                  <a:pt x="16843" y="5033"/>
                </a:lnTo>
                <a:lnTo>
                  <a:pt x="16843" y="5033"/>
                </a:lnTo>
                <a:lnTo>
                  <a:pt x="16849" y="5033"/>
                </a:lnTo>
                <a:lnTo>
                  <a:pt x="16852" y="5031"/>
                </a:lnTo>
                <a:lnTo>
                  <a:pt x="16853" y="5020"/>
                </a:lnTo>
                <a:lnTo>
                  <a:pt x="16859" y="5011"/>
                </a:lnTo>
                <a:lnTo>
                  <a:pt x="16863" y="5000"/>
                </a:lnTo>
                <a:lnTo>
                  <a:pt x="16866" y="4997"/>
                </a:lnTo>
                <a:lnTo>
                  <a:pt x="16871" y="4998"/>
                </a:lnTo>
                <a:lnTo>
                  <a:pt x="16873" y="5008"/>
                </a:lnTo>
                <a:lnTo>
                  <a:pt x="16879" y="5016"/>
                </a:lnTo>
                <a:lnTo>
                  <a:pt x="16879" y="5016"/>
                </a:lnTo>
                <a:lnTo>
                  <a:pt x="16881" y="5019"/>
                </a:lnTo>
                <a:lnTo>
                  <a:pt x="16886" y="5023"/>
                </a:lnTo>
                <a:lnTo>
                  <a:pt x="16881" y="5037"/>
                </a:lnTo>
                <a:lnTo>
                  <a:pt x="16882" y="5047"/>
                </a:lnTo>
                <a:lnTo>
                  <a:pt x="16876" y="5050"/>
                </a:lnTo>
                <a:lnTo>
                  <a:pt x="16866" y="5050"/>
                </a:lnTo>
                <a:lnTo>
                  <a:pt x="16856" y="5053"/>
                </a:lnTo>
                <a:lnTo>
                  <a:pt x="16856" y="5053"/>
                </a:lnTo>
                <a:lnTo>
                  <a:pt x="16850" y="5056"/>
                </a:lnTo>
                <a:lnTo>
                  <a:pt x="16843" y="5070"/>
                </a:lnTo>
                <a:lnTo>
                  <a:pt x="16833" y="5103"/>
                </a:lnTo>
                <a:lnTo>
                  <a:pt x="16833" y="5111"/>
                </a:lnTo>
                <a:lnTo>
                  <a:pt x="16835" y="5119"/>
                </a:lnTo>
                <a:lnTo>
                  <a:pt x="16839" y="5127"/>
                </a:lnTo>
                <a:lnTo>
                  <a:pt x="16837" y="5131"/>
                </a:lnTo>
                <a:lnTo>
                  <a:pt x="16837" y="5131"/>
                </a:lnTo>
                <a:lnTo>
                  <a:pt x="16830" y="5158"/>
                </a:lnTo>
                <a:lnTo>
                  <a:pt x="16823" y="5163"/>
                </a:lnTo>
                <a:lnTo>
                  <a:pt x="16816" y="5161"/>
                </a:lnTo>
                <a:lnTo>
                  <a:pt x="16807" y="5168"/>
                </a:lnTo>
                <a:lnTo>
                  <a:pt x="16806" y="5168"/>
                </a:lnTo>
                <a:lnTo>
                  <a:pt x="16797" y="5175"/>
                </a:lnTo>
                <a:lnTo>
                  <a:pt x="16800" y="5173"/>
                </a:lnTo>
                <a:lnTo>
                  <a:pt x="16800" y="5173"/>
                </a:lnTo>
                <a:lnTo>
                  <a:pt x="16796" y="5175"/>
                </a:lnTo>
                <a:lnTo>
                  <a:pt x="16794" y="5175"/>
                </a:lnTo>
                <a:lnTo>
                  <a:pt x="16791" y="5183"/>
                </a:lnTo>
                <a:lnTo>
                  <a:pt x="16790" y="5181"/>
                </a:lnTo>
                <a:lnTo>
                  <a:pt x="16777" y="5193"/>
                </a:lnTo>
                <a:lnTo>
                  <a:pt x="16776" y="5197"/>
                </a:lnTo>
                <a:lnTo>
                  <a:pt x="16783" y="5190"/>
                </a:lnTo>
                <a:lnTo>
                  <a:pt x="16781" y="5193"/>
                </a:lnTo>
                <a:lnTo>
                  <a:pt x="16777" y="5197"/>
                </a:lnTo>
                <a:lnTo>
                  <a:pt x="16777" y="5197"/>
                </a:lnTo>
                <a:lnTo>
                  <a:pt x="16773" y="5200"/>
                </a:lnTo>
                <a:lnTo>
                  <a:pt x="16764" y="5213"/>
                </a:lnTo>
                <a:lnTo>
                  <a:pt x="16764" y="5211"/>
                </a:lnTo>
                <a:lnTo>
                  <a:pt x="16771" y="5200"/>
                </a:lnTo>
                <a:lnTo>
                  <a:pt x="16765" y="5204"/>
                </a:lnTo>
                <a:lnTo>
                  <a:pt x="16738" y="5239"/>
                </a:lnTo>
                <a:lnTo>
                  <a:pt x="16706" y="5289"/>
                </a:lnTo>
                <a:lnTo>
                  <a:pt x="16706" y="5289"/>
                </a:lnTo>
                <a:lnTo>
                  <a:pt x="16692" y="5317"/>
                </a:lnTo>
                <a:lnTo>
                  <a:pt x="16670" y="5361"/>
                </a:lnTo>
                <a:lnTo>
                  <a:pt x="16660" y="5399"/>
                </a:lnTo>
                <a:lnTo>
                  <a:pt x="16659" y="5432"/>
                </a:lnTo>
                <a:lnTo>
                  <a:pt x="16659" y="5432"/>
                </a:lnTo>
                <a:lnTo>
                  <a:pt x="16663" y="5448"/>
                </a:lnTo>
                <a:lnTo>
                  <a:pt x="16666" y="5456"/>
                </a:lnTo>
                <a:lnTo>
                  <a:pt x="16673" y="5465"/>
                </a:lnTo>
                <a:lnTo>
                  <a:pt x="16678" y="5466"/>
                </a:lnTo>
                <a:lnTo>
                  <a:pt x="16681" y="5461"/>
                </a:lnTo>
                <a:lnTo>
                  <a:pt x="16685" y="5465"/>
                </a:lnTo>
                <a:lnTo>
                  <a:pt x="16695" y="5461"/>
                </a:lnTo>
                <a:lnTo>
                  <a:pt x="16695" y="5461"/>
                </a:lnTo>
                <a:lnTo>
                  <a:pt x="16701" y="5458"/>
                </a:lnTo>
                <a:lnTo>
                  <a:pt x="16706" y="5459"/>
                </a:lnTo>
                <a:lnTo>
                  <a:pt x="16711" y="5463"/>
                </a:lnTo>
                <a:lnTo>
                  <a:pt x="16711" y="5471"/>
                </a:lnTo>
                <a:lnTo>
                  <a:pt x="16705" y="5479"/>
                </a:lnTo>
                <a:lnTo>
                  <a:pt x="16699" y="5482"/>
                </a:lnTo>
                <a:lnTo>
                  <a:pt x="16695" y="5491"/>
                </a:lnTo>
                <a:lnTo>
                  <a:pt x="16688" y="5497"/>
                </a:lnTo>
                <a:lnTo>
                  <a:pt x="16689" y="5507"/>
                </a:lnTo>
                <a:lnTo>
                  <a:pt x="16689" y="5507"/>
                </a:lnTo>
                <a:lnTo>
                  <a:pt x="16689" y="5511"/>
                </a:lnTo>
                <a:lnTo>
                  <a:pt x="16692" y="5515"/>
                </a:lnTo>
                <a:lnTo>
                  <a:pt x="16686" y="5530"/>
                </a:lnTo>
                <a:lnTo>
                  <a:pt x="16683" y="5531"/>
                </a:lnTo>
                <a:lnTo>
                  <a:pt x="16681" y="5527"/>
                </a:lnTo>
                <a:lnTo>
                  <a:pt x="16673" y="5528"/>
                </a:lnTo>
                <a:lnTo>
                  <a:pt x="16665" y="5534"/>
                </a:lnTo>
                <a:lnTo>
                  <a:pt x="16662" y="5537"/>
                </a:lnTo>
                <a:lnTo>
                  <a:pt x="16659" y="5544"/>
                </a:lnTo>
                <a:lnTo>
                  <a:pt x="16659" y="5551"/>
                </a:lnTo>
                <a:lnTo>
                  <a:pt x="16657" y="5553"/>
                </a:lnTo>
                <a:lnTo>
                  <a:pt x="16657" y="5553"/>
                </a:lnTo>
                <a:lnTo>
                  <a:pt x="16653" y="5553"/>
                </a:lnTo>
                <a:lnTo>
                  <a:pt x="16649" y="5557"/>
                </a:lnTo>
                <a:lnTo>
                  <a:pt x="16636" y="5582"/>
                </a:lnTo>
                <a:lnTo>
                  <a:pt x="16636" y="5589"/>
                </a:lnTo>
                <a:lnTo>
                  <a:pt x="16640" y="5597"/>
                </a:lnTo>
                <a:lnTo>
                  <a:pt x="16642" y="5599"/>
                </a:lnTo>
                <a:lnTo>
                  <a:pt x="16646" y="5597"/>
                </a:lnTo>
                <a:lnTo>
                  <a:pt x="16647" y="5609"/>
                </a:lnTo>
                <a:lnTo>
                  <a:pt x="16647" y="5609"/>
                </a:lnTo>
                <a:lnTo>
                  <a:pt x="16640" y="5609"/>
                </a:lnTo>
                <a:lnTo>
                  <a:pt x="16624" y="5613"/>
                </a:lnTo>
                <a:lnTo>
                  <a:pt x="16623" y="5622"/>
                </a:lnTo>
                <a:lnTo>
                  <a:pt x="16616" y="5626"/>
                </a:lnTo>
                <a:lnTo>
                  <a:pt x="16614" y="5631"/>
                </a:lnTo>
                <a:lnTo>
                  <a:pt x="16609" y="5633"/>
                </a:lnTo>
                <a:lnTo>
                  <a:pt x="16606" y="5636"/>
                </a:lnTo>
                <a:lnTo>
                  <a:pt x="16604" y="5651"/>
                </a:lnTo>
                <a:lnTo>
                  <a:pt x="16600" y="5654"/>
                </a:lnTo>
                <a:lnTo>
                  <a:pt x="16600" y="5654"/>
                </a:lnTo>
                <a:lnTo>
                  <a:pt x="16596" y="5651"/>
                </a:lnTo>
                <a:lnTo>
                  <a:pt x="16588" y="5656"/>
                </a:lnTo>
                <a:lnTo>
                  <a:pt x="16578" y="5668"/>
                </a:lnTo>
                <a:lnTo>
                  <a:pt x="16570" y="5675"/>
                </a:lnTo>
                <a:lnTo>
                  <a:pt x="16564" y="5684"/>
                </a:lnTo>
                <a:lnTo>
                  <a:pt x="16555" y="5694"/>
                </a:lnTo>
                <a:lnTo>
                  <a:pt x="16549" y="5703"/>
                </a:lnTo>
                <a:lnTo>
                  <a:pt x="16549" y="5703"/>
                </a:lnTo>
                <a:lnTo>
                  <a:pt x="16537" y="5717"/>
                </a:lnTo>
                <a:lnTo>
                  <a:pt x="16506" y="5776"/>
                </a:lnTo>
                <a:lnTo>
                  <a:pt x="16499" y="5809"/>
                </a:lnTo>
                <a:lnTo>
                  <a:pt x="16496" y="5834"/>
                </a:lnTo>
                <a:lnTo>
                  <a:pt x="16490" y="5855"/>
                </a:lnTo>
                <a:lnTo>
                  <a:pt x="16490" y="5855"/>
                </a:lnTo>
                <a:lnTo>
                  <a:pt x="16486" y="5862"/>
                </a:lnTo>
                <a:lnTo>
                  <a:pt x="16470" y="5874"/>
                </a:lnTo>
                <a:lnTo>
                  <a:pt x="16449" y="5894"/>
                </a:lnTo>
                <a:lnTo>
                  <a:pt x="16437" y="5911"/>
                </a:lnTo>
                <a:lnTo>
                  <a:pt x="16430" y="5934"/>
                </a:lnTo>
                <a:lnTo>
                  <a:pt x="16430" y="5934"/>
                </a:lnTo>
                <a:lnTo>
                  <a:pt x="16426" y="5944"/>
                </a:lnTo>
                <a:lnTo>
                  <a:pt x="16424" y="5953"/>
                </a:lnTo>
                <a:lnTo>
                  <a:pt x="16418" y="5965"/>
                </a:lnTo>
                <a:lnTo>
                  <a:pt x="16416" y="5969"/>
                </a:lnTo>
                <a:lnTo>
                  <a:pt x="16414" y="5972"/>
                </a:lnTo>
                <a:lnTo>
                  <a:pt x="16414" y="5982"/>
                </a:lnTo>
                <a:lnTo>
                  <a:pt x="16410" y="6002"/>
                </a:lnTo>
                <a:lnTo>
                  <a:pt x="16411" y="6012"/>
                </a:lnTo>
                <a:lnTo>
                  <a:pt x="16411" y="6012"/>
                </a:lnTo>
                <a:lnTo>
                  <a:pt x="16410" y="6025"/>
                </a:lnTo>
                <a:lnTo>
                  <a:pt x="16410" y="6038"/>
                </a:lnTo>
                <a:lnTo>
                  <a:pt x="16414" y="6044"/>
                </a:lnTo>
                <a:lnTo>
                  <a:pt x="16423" y="6052"/>
                </a:lnTo>
                <a:lnTo>
                  <a:pt x="16424" y="6061"/>
                </a:lnTo>
                <a:lnTo>
                  <a:pt x="16429" y="6067"/>
                </a:lnTo>
                <a:lnTo>
                  <a:pt x="16436" y="6075"/>
                </a:lnTo>
                <a:lnTo>
                  <a:pt x="16439" y="6077"/>
                </a:lnTo>
                <a:lnTo>
                  <a:pt x="16439" y="6077"/>
                </a:lnTo>
                <a:lnTo>
                  <a:pt x="16450" y="6071"/>
                </a:lnTo>
                <a:lnTo>
                  <a:pt x="16459" y="6071"/>
                </a:lnTo>
                <a:lnTo>
                  <a:pt x="16462" y="6074"/>
                </a:lnTo>
                <a:lnTo>
                  <a:pt x="16467" y="6087"/>
                </a:lnTo>
                <a:lnTo>
                  <a:pt x="16480" y="6093"/>
                </a:lnTo>
                <a:lnTo>
                  <a:pt x="16489" y="6093"/>
                </a:lnTo>
                <a:lnTo>
                  <a:pt x="16493" y="6097"/>
                </a:lnTo>
                <a:lnTo>
                  <a:pt x="16493" y="6097"/>
                </a:lnTo>
                <a:lnTo>
                  <a:pt x="16490" y="6103"/>
                </a:lnTo>
                <a:lnTo>
                  <a:pt x="16490" y="6107"/>
                </a:lnTo>
                <a:lnTo>
                  <a:pt x="16498" y="6119"/>
                </a:lnTo>
                <a:lnTo>
                  <a:pt x="16498" y="6120"/>
                </a:lnTo>
                <a:lnTo>
                  <a:pt x="16492" y="6124"/>
                </a:lnTo>
                <a:lnTo>
                  <a:pt x="16485" y="6119"/>
                </a:lnTo>
                <a:lnTo>
                  <a:pt x="16479" y="6120"/>
                </a:lnTo>
                <a:lnTo>
                  <a:pt x="16473" y="6123"/>
                </a:lnTo>
                <a:lnTo>
                  <a:pt x="16462" y="6140"/>
                </a:lnTo>
                <a:lnTo>
                  <a:pt x="16460" y="6146"/>
                </a:lnTo>
                <a:lnTo>
                  <a:pt x="16462" y="6150"/>
                </a:lnTo>
                <a:lnTo>
                  <a:pt x="16462" y="6150"/>
                </a:lnTo>
                <a:lnTo>
                  <a:pt x="16472" y="6163"/>
                </a:lnTo>
                <a:lnTo>
                  <a:pt x="16473" y="6166"/>
                </a:lnTo>
                <a:lnTo>
                  <a:pt x="16470" y="6172"/>
                </a:lnTo>
                <a:lnTo>
                  <a:pt x="16465" y="6175"/>
                </a:lnTo>
                <a:lnTo>
                  <a:pt x="16462" y="6185"/>
                </a:lnTo>
                <a:lnTo>
                  <a:pt x="16457" y="6188"/>
                </a:lnTo>
                <a:lnTo>
                  <a:pt x="16453" y="6188"/>
                </a:lnTo>
                <a:lnTo>
                  <a:pt x="16450" y="6191"/>
                </a:lnTo>
                <a:lnTo>
                  <a:pt x="16443" y="6199"/>
                </a:lnTo>
                <a:lnTo>
                  <a:pt x="16426" y="6202"/>
                </a:lnTo>
                <a:lnTo>
                  <a:pt x="16426" y="6202"/>
                </a:lnTo>
                <a:lnTo>
                  <a:pt x="16420" y="6198"/>
                </a:lnTo>
                <a:lnTo>
                  <a:pt x="16410" y="6198"/>
                </a:lnTo>
                <a:lnTo>
                  <a:pt x="16401" y="6192"/>
                </a:lnTo>
                <a:lnTo>
                  <a:pt x="16397" y="6183"/>
                </a:lnTo>
                <a:lnTo>
                  <a:pt x="16398" y="6178"/>
                </a:lnTo>
                <a:lnTo>
                  <a:pt x="16398" y="6162"/>
                </a:lnTo>
                <a:lnTo>
                  <a:pt x="16391" y="6158"/>
                </a:lnTo>
                <a:lnTo>
                  <a:pt x="16384" y="6155"/>
                </a:lnTo>
                <a:lnTo>
                  <a:pt x="16384" y="6155"/>
                </a:lnTo>
                <a:lnTo>
                  <a:pt x="16374" y="6155"/>
                </a:lnTo>
                <a:lnTo>
                  <a:pt x="16357" y="6160"/>
                </a:lnTo>
                <a:lnTo>
                  <a:pt x="16349" y="6168"/>
                </a:lnTo>
                <a:lnTo>
                  <a:pt x="16339" y="6175"/>
                </a:lnTo>
                <a:lnTo>
                  <a:pt x="16331" y="6185"/>
                </a:lnTo>
                <a:lnTo>
                  <a:pt x="16328" y="6191"/>
                </a:lnTo>
                <a:lnTo>
                  <a:pt x="16325" y="6192"/>
                </a:lnTo>
                <a:lnTo>
                  <a:pt x="16325" y="6192"/>
                </a:lnTo>
                <a:lnTo>
                  <a:pt x="16319" y="6201"/>
                </a:lnTo>
                <a:lnTo>
                  <a:pt x="16318" y="6208"/>
                </a:lnTo>
                <a:lnTo>
                  <a:pt x="16315" y="6211"/>
                </a:lnTo>
                <a:lnTo>
                  <a:pt x="16316" y="6219"/>
                </a:lnTo>
                <a:lnTo>
                  <a:pt x="16312" y="6227"/>
                </a:lnTo>
                <a:lnTo>
                  <a:pt x="16312" y="6232"/>
                </a:lnTo>
                <a:lnTo>
                  <a:pt x="16313" y="6243"/>
                </a:lnTo>
                <a:lnTo>
                  <a:pt x="16309" y="6250"/>
                </a:lnTo>
                <a:lnTo>
                  <a:pt x="16309" y="6250"/>
                </a:lnTo>
                <a:lnTo>
                  <a:pt x="16305" y="6261"/>
                </a:lnTo>
                <a:lnTo>
                  <a:pt x="16297" y="6267"/>
                </a:lnTo>
                <a:lnTo>
                  <a:pt x="16297" y="6279"/>
                </a:lnTo>
                <a:lnTo>
                  <a:pt x="16296" y="6289"/>
                </a:lnTo>
                <a:lnTo>
                  <a:pt x="16290" y="6299"/>
                </a:lnTo>
                <a:lnTo>
                  <a:pt x="16289" y="6310"/>
                </a:lnTo>
                <a:lnTo>
                  <a:pt x="16286" y="6315"/>
                </a:lnTo>
                <a:lnTo>
                  <a:pt x="16286" y="6315"/>
                </a:lnTo>
                <a:lnTo>
                  <a:pt x="16283" y="6319"/>
                </a:lnTo>
                <a:lnTo>
                  <a:pt x="16277" y="6320"/>
                </a:lnTo>
                <a:lnTo>
                  <a:pt x="16272" y="6326"/>
                </a:lnTo>
                <a:lnTo>
                  <a:pt x="16247" y="6340"/>
                </a:lnTo>
                <a:lnTo>
                  <a:pt x="16238" y="6348"/>
                </a:lnTo>
                <a:lnTo>
                  <a:pt x="16237" y="6348"/>
                </a:lnTo>
                <a:lnTo>
                  <a:pt x="16236" y="6346"/>
                </a:lnTo>
                <a:lnTo>
                  <a:pt x="16234" y="6336"/>
                </a:lnTo>
                <a:lnTo>
                  <a:pt x="16228" y="6333"/>
                </a:lnTo>
                <a:lnTo>
                  <a:pt x="16228" y="6333"/>
                </a:lnTo>
                <a:lnTo>
                  <a:pt x="16217" y="6332"/>
                </a:lnTo>
                <a:lnTo>
                  <a:pt x="16205" y="6339"/>
                </a:lnTo>
                <a:lnTo>
                  <a:pt x="16202" y="6336"/>
                </a:lnTo>
                <a:lnTo>
                  <a:pt x="16205" y="6317"/>
                </a:lnTo>
                <a:lnTo>
                  <a:pt x="16210" y="6312"/>
                </a:lnTo>
                <a:lnTo>
                  <a:pt x="16211" y="6303"/>
                </a:lnTo>
                <a:lnTo>
                  <a:pt x="16218" y="6296"/>
                </a:lnTo>
                <a:lnTo>
                  <a:pt x="16218" y="6289"/>
                </a:lnTo>
                <a:lnTo>
                  <a:pt x="16218" y="6289"/>
                </a:lnTo>
                <a:lnTo>
                  <a:pt x="16220" y="6280"/>
                </a:lnTo>
                <a:lnTo>
                  <a:pt x="16221" y="6276"/>
                </a:lnTo>
                <a:lnTo>
                  <a:pt x="16224" y="6273"/>
                </a:lnTo>
                <a:lnTo>
                  <a:pt x="16234" y="6267"/>
                </a:lnTo>
                <a:lnTo>
                  <a:pt x="16237" y="6261"/>
                </a:lnTo>
                <a:lnTo>
                  <a:pt x="16238" y="6257"/>
                </a:lnTo>
                <a:lnTo>
                  <a:pt x="16237" y="6254"/>
                </a:lnTo>
                <a:lnTo>
                  <a:pt x="16234" y="6248"/>
                </a:lnTo>
                <a:lnTo>
                  <a:pt x="16233" y="6243"/>
                </a:lnTo>
                <a:lnTo>
                  <a:pt x="16227" y="6234"/>
                </a:lnTo>
                <a:lnTo>
                  <a:pt x="16220" y="6230"/>
                </a:lnTo>
                <a:lnTo>
                  <a:pt x="16217" y="6221"/>
                </a:lnTo>
                <a:lnTo>
                  <a:pt x="16217" y="6221"/>
                </a:lnTo>
                <a:lnTo>
                  <a:pt x="16215" y="6218"/>
                </a:lnTo>
                <a:lnTo>
                  <a:pt x="16217" y="6215"/>
                </a:lnTo>
                <a:lnTo>
                  <a:pt x="16223" y="6208"/>
                </a:lnTo>
                <a:lnTo>
                  <a:pt x="16227" y="6205"/>
                </a:lnTo>
                <a:lnTo>
                  <a:pt x="16234" y="6198"/>
                </a:lnTo>
                <a:lnTo>
                  <a:pt x="16237" y="6189"/>
                </a:lnTo>
                <a:lnTo>
                  <a:pt x="16236" y="6183"/>
                </a:lnTo>
                <a:lnTo>
                  <a:pt x="16234" y="6181"/>
                </a:lnTo>
                <a:lnTo>
                  <a:pt x="16218" y="6172"/>
                </a:lnTo>
                <a:lnTo>
                  <a:pt x="16218" y="6172"/>
                </a:lnTo>
                <a:lnTo>
                  <a:pt x="16207" y="6171"/>
                </a:lnTo>
                <a:lnTo>
                  <a:pt x="16204" y="6155"/>
                </a:lnTo>
                <a:lnTo>
                  <a:pt x="16194" y="6142"/>
                </a:lnTo>
                <a:lnTo>
                  <a:pt x="16194" y="6127"/>
                </a:lnTo>
                <a:lnTo>
                  <a:pt x="16197" y="6120"/>
                </a:lnTo>
                <a:lnTo>
                  <a:pt x="16197" y="6109"/>
                </a:lnTo>
                <a:lnTo>
                  <a:pt x="16197" y="6109"/>
                </a:lnTo>
                <a:lnTo>
                  <a:pt x="16197" y="6104"/>
                </a:lnTo>
                <a:lnTo>
                  <a:pt x="16189" y="6097"/>
                </a:lnTo>
                <a:lnTo>
                  <a:pt x="16175" y="6094"/>
                </a:lnTo>
                <a:lnTo>
                  <a:pt x="16175" y="6087"/>
                </a:lnTo>
                <a:lnTo>
                  <a:pt x="16177" y="6086"/>
                </a:lnTo>
                <a:lnTo>
                  <a:pt x="16182" y="6086"/>
                </a:lnTo>
                <a:lnTo>
                  <a:pt x="16195" y="6081"/>
                </a:lnTo>
                <a:lnTo>
                  <a:pt x="16205" y="6080"/>
                </a:lnTo>
                <a:lnTo>
                  <a:pt x="16208" y="6077"/>
                </a:lnTo>
                <a:lnTo>
                  <a:pt x="16208" y="6077"/>
                </a:lnTo>
                <a:lnTo>
                  <a:pt x="16215" y="6070"/>
                </a:lnTo>
                <a:lnTo>
                  <a:pt x="16237" y="6057"/>
                </a:lnTo>
                <a:lnTo>
                  <a:pt x="16246" y="6045"/>
                </a:lnTo>
                <a:lnTo>
                  <a:pt x="16249" y="6037"/>
                </a:lnTo>
                <a:lnTo>
                  <a:pt x="16251" y="6024"/>
                </a:lnTo>
                <a:lnTo>
                  <a:pt x="16249" y="6015"/>
                </a:lnTo>
                <a:lnTo>
                  <a:pt x="16243" y="6008"/>
                </a:lnTo>
                <a:lnTo>
                  <a:pt x="16243" y="6008"/>
                </a:lnTo>
                <a:lnTo>
                  <a:pt x="16243" y="6001"/>
                </a:lnTo>
                <a:lnTo>
                  <a:pt x="16240" y="5980"/>
                </a:lnTo>
                <a:lnTo>
                  <a:pt x="16236" y="5967"/>
                </a:lnTo>
                <a:lnTo>
                  <a:pt x="16237" y="5960"/>
                </a:lnTo>
                <a:lnTo>
                  <a:pt x="16234" y="5952"/>
                </a:lnTo>
                <a:lnTo>
                  <a:pt x="16236" y="5940"/>
                </a:lnTo>
                <a:lnTo>
                  <a:pt x="16240" y="5936"/>
                </a:lnTo>
                <a:lnTo>
                  <a:pt x="16243" y="5930"/>
                </a:lnTo>
                <a:lnTo>
                  <a:pt x="16243" y="5930"/>
                </a:lnTo>
                <a:lnTo>
                  <a:pt x="16249" y="5911"/>
                </a:lnTo>
                <a:lnTo>
                  <a:pt x="16259" y="5900"/>
                </a:lnTo>
                <a:lnTo>
                  <a:pt x="16261" y="5894"/>
                </a:lnTo>
                <a:lnTo>
                  <a:pt x="16272" y="5887"/>
                </a:lnTo>
                <a:lnTo>
                  <a:pt x="16273" y="5875"/>
                </a:lnTo>
                <a:lnTo>
                  <a:pt x="16263" y="5868"/>
                </a:lnTo>
                <a:lnTo>
                  <a:pt x="16263" y="5868"/>
                </a:lnTo>
                <a:lnTo>
                  <a:pt x="16253" y="5864"/>
                </a:lnTo>
                <a:lnTo>
                  <a:pt x="16240" y="5867"/>
                </a:lnTo>
                <a:lnTo>
                  <a:pt x="16233" y="5862"/>
                </a:lnTo>
                <a:lnTo>
                  <a:pt x="16230" y="5858"/>
                </a:lnTo>
                <a:lnTo>
                  <a:pt x="16227" y="5855"/>
                </a:lnTo>
                <a:lnTo>
                  <a:pt x="16227" y="5852"/>
                </a:lnTo>
                <a:lnTo>
                  <a:pt x="16228" y="5848"/>
                </a:lnTo>
                <a:lnTo>
                  <a:pt x="16228" y="5847"/>
                </a:lnTo>
                <a:lnTo>
                  <a:pt x="16225" y="5842"/>
                </a:lnTo>
                <a:lnTo>
                  <a:pt x="16218" y="5839"/>
                </a:lnTo>
                <a:lnTo>
                  <a:pt x="16218" y="5839"/>
                </a:lnTo>
                <a:lnTo>
                  <a:pt x="16215" y="5838"/>
                </a:lnTo>
                <a:lnTo>
                  <a:pt x="16214" y="5834"/>
                </a:lnTo>
                <a:lnTo>
                  <a:pt x="16221" y="5818"/>
                </a:lnTo>
                <a:lnTo>
                  <a:pt x="16227" y="5813"/>
                </a:lnTo>
                <a:lnTo>
                  <a:pt x="16228" y="5809"/>
                </a:lnTo>
                <a:lnTo>
                  <a:pt x="16225" y="5802"/>
                </a:lnTo>
                <a:lnTo>
                  <a:pt x="16215" y="5795"/>
                </a:lnTo>
                <a:lnTo>
                  <a:pt x="16214" y="5792"/>
                </a:lnTo>
                <a:lnTo>
                  <a:pt x="16214" y="5790"/>
                </a:lnTo>
                <a:lnTo>
                  <a:pt x="16220" y="5789"/>
                </a:lnTo>
                <a:lnTo>
                  <a:pt x="16225" y="5787"/>
                </a:lnTo>
                <a:lnTo>
                  <a:pt x="16225" y="5787"/>
                </a:lnTo>
                <a:lnTo>
                  <a:pt x="16234" y="5777"/>
                </a:lnTo>
                <a:lnTo>
                  <a:pt x="16238" y="5770"/>
                </a:lnTo>
                <a:lnTo>
                  <a:pt x="16240" y="5763"/>
                </a:lnTo>
                <a:lnTo>
                  <a:pt x="16250" y="5747"/>
                </a:lnTo>
                <a:lnTo>
                  <a:pt x="16253" y="5740"/>
                </a:lnTo>
                <a:lnTo>
                  <a:pt x="16256" y="5737"/>
                </a:lnTo>
                <a:lnTo>
                  <a:pt x="16256" y="5736"/>
                </a:lnTo>
                <a:lnTo>
                  <a:pt x="16257" y="5728"/>
                </a:lnTo>
                <a:lnTo>
                  <a:pt x="16257" y="5728"/>
                </a:lnTo>
                <a:lnTo>
                  <a:pt x="16260" y="5724"/>
                </a:lnTo>
                <a:lnTo>
                  <a:pt x="16266" y="5718"/>
                </a:lnTo>
                <a:lnTo>
                  <a:pt x="16270" y="5711"/>
                </a:lnTo>
                <a:lnTo>
                  <a:pt x="16277" y="5711"/>
                </a:lnTo>
                <a:lnTo>
                  <a:pt x="16286" y="5705"/>
                </a:lnTo>
                <a:lnTo>
                  <a:pt x="16290" y="5705"/>
                </a:lnTo>
                <a:lnTo>
                  <a:pt x="16296" y="5701"/>
                </a:lnTo>
                <a:lnTo>
                  <a:pt x="16306" y="5697"/>
                </a:lnTo>
                <a:lnTo>
                  <a:pt x="16315" y="5703"/>
                </a:lnTo>
                <a:lnTo>
                  <a:pt x="16315" y="5703"/>
                </a:lnTo>
                <a:lnTo>
                  <a:pt x="16318" y="5703"/>
                </a:lnTo>
                <a:lnTo>
                  <a:pt x="16322" y="5705"/>
                </a:lnTo>
                <a:lnTo>
                  <a:pt x="16323" y="5710"/>
                </a:lnTo>
                <a:lnTo>
                  <a:pt x="16329" y="5708"/>
                </a:lnTo>
                <a:lnTo>
                  <a:pt x="16335" y="5710"/>
                </a:lnTo>
                <a:lnTo>
                  <a:pt x="16349" y="5714"/>
                </a:lnTo>
                <a:lnTo>
                  <a:pt x="16352" y="5717"/>
                </a:lnTo>
                <a:lnTo>
                  <a:pt x="16362" y="5717"/>
                </a:lnTo>
                <a:lnTo>
                  <a:pt x="16364" y="5717"/>
                </a:lnTo>
                <a:lnTo>
                  <a:pt x="16364" y="5711"/>
                </a:lnTo>
                <a:lnTo>
                  <a:pt x="16368" y="5697"/>
                </a:lnTo>
                <a:lnTo>
                  <a:pt x="16368" y="5697"/>
                </a:lnTo>
                <a:lnTo>
                  <a:pt x="16367" y="5681"/>
                </a:lnTo>
                <a:lnTo>
                  <a:pt x="16359" y="5659"/>
                </a:lnTo>
                <a:lnTo>
                  <a:pt x="16362" y="5652"/>
                </a:lnTo>
                <a:lnTo>
                  <a:pt x="16361" y="5646"/>
                </a:lnTo>
                <a:lnTo>
                  <a:pt x="16354" y="5625"/>
                </a:lnTo>
                <a:lnTo>
                  <a:pt x="16352" y="5602"/>
                </a:lnTo>
                <a:lnTo>
                  <a:pt x="16352" y="5602"/>
                </a:lnTo>
                <a:lnTo>
                  <a:pt x="16352" y="5595"/>
                </a:lnTo>
                <a:lnTo>
                  <a:pt x="16349" y="5590"/>
                </a:lnTo>
                <a:lnTo>
                  <a:pt x="16338" y="5582"/>
                </a:lnTo>
                <a:lnTo>
                  <a:pt x="16326" y="5579"/>
                </a:lnTo>
                <a:lnTo>
                  <a:pt x="16322" y="5579"/>
                </a:lnTo>
                <a:lnTo>
                  <a:pt x="16316" y="5582"/>
                </a:lnTo>
                <a:lnTo>
                  <a:pt x="16300" y="5600"/>
                </a:lnTo>
                <a:lnTo>
                  <a:pt x="16296" y="5593"/>
                </a:lnTo>
                <a:lnTo>
                  <a:pt x="16295" y="5590"/>
                </a:lnTo>
                <a:lnTo>
                  <a:pt x="16293" y="5589"/>
                </a:lnTo>
                <a:lnTo>
                  <a:pt x="16293" y="5589"/>
                </a:lnTo>
                <a:lnTo>
                  <a:pt x="16287" y="5587"/>
                </a:lnTo>
                <a:lnTo>
                  <a:pt x="16285" y="5586"/>
                </a:lnTo>
                <a:lnTo>
                  <a:pt x="16286" y="5582"/>
                </a:lnTo>
                <a:lnTo>
                  <a:pt x="16289" y="5579"/>
                </a:lnTo>
                <a:lnTo>
                  <a:pt x="16289" y="5577"/>
                </a:lnTo>
                <a:lnTo>
                  <a:pt x="16286" y="557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pt-BR" sz="1013"/>
          </a:p>
        </p:txBody>
      </p:sp>
      <p:pic>
        <p:nvPicPr>
          <p:cNvPr id="112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819" y="1494299"/>
            <a:ext cx="408250" cy="1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865" y="1686946"/>
            <a:ext cx="408250" cy="1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291" y="2593050"/>
            <a:ext cx="408250" cy="1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334" y="2753236"/>
            <a:ext cx="408250" cy="1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570" y="4540152"/>
            <a:ext cx="408250" cy="1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0139598" y="1441608"/>
            <a:ext cx="14213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Porto Itapoá</a:t>
            </a:r>
          </a:p>
        </p:txBody>
      </p:sp>
      <p:sp>
        <p:nvSpPr>
          <p:cNvPr id="333" name="CaixaDeTexto 332"/>
          <p:cNvSpPr txBox="1"/>
          <p:nvPr/>
        </p:nvSpPr>
        <p:spPr>
          <a:xfrm>
            <a:off x="10106011" y="1680234"/>
            <a:ext cx="1158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Porto São Francisco do Sul</a:t>
            </a:r>
          </a:p>
        </p:txBody>
      </p:sp>
      <p:sp>
        <p:nvSpPr>
          <p:cNvPr id="334" name="CaixaDeTexto 333"/>
          <p:cNvSpPr txBox="1"/>
          <p:nvPr/>
        </p:nvSpPr>
        <p:spPr>
          <a:xfrm>
            <a:off x="10058136" y="2512206"/>
            <a:ext cx="14213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Porto Navegantes</a:t>
            </a:r>
          </a:p>
        </p:txBody>
      </p:sp>
      <p:sp>
        <p:nvSpPr>
          <p:cNvPr id="335" name="CaixaDeTexto 334"/>
          <p:cNvSpPr txBox="1"/>
          <p:nvPr/>
        </p:nvSpPr>
        <p:spPr>
          <a:xfrm>
            <a:off x="10132491" y="2760049"/>
            <a:ext cx="14213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Porto Itajaí</a:t>
            </a:r>
          </a:p>
        </p:txBody>
      </p:sp>
      <p:sp>
        <p:nvSpPr>
          <p:cNvPr id="336" name="CaixaDeTexto 335"/>
          <p:cNvSpPr txBox="1"/>
          <p:nvPr/>
        </p:nvSpPr>
        <p:spPr>
          <a:xfrm>
            <a:off x="10009823" y="4518758"/>
            <a:ext cx="14213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Porto Imbituba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1485940" y="2136796"/>
            <a:ext cx="1368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ea typeface="+mn-ea"/>
                <a:cs typeface="+mn-cs"/>
              </a:rPr>
              <a:t>Argentina</a:t>
            </a:r>
          </a:p>
        </p:txBody>
      </p:sp>
      <p:pic>
        <p:nvPicPr>
          <p:cNvPr id="45" name="Imagem 44"/>
          <p:cNvPicPr>
            <a:picLocks noChangeAspect="1"/>
          </p:cNvPicPr>
          <p:nvPr/>
        </p:nvPicPr>
        <p:blipFill>
          <a:blip r:embed="rId3" cstate="hq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810" y="1554610"/>
            <a:ext cx="323316" cy="302998"/>
          </a:xfrm>
          <a:prstGeom prst="rect">
            <a:avLst/>
          </a:prstGeom>
        </p:spPr>
      </p:pic>
      <p:sp>
        <p:nvSpPr>
          <p:cNvPr id="46" name="Retângulo 45"/>
          <p:cNvSpPr/>
          <p:nvPr/>
        </p:nvSpPr>
        <p:spPr>
          <a:xfrm>
            <a:off x="1716174" y="1450608"/>
            <a:ext cx="11621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800" dirty="0">
                <a:solidFill>
                  <a:srgbClr val="0070C0"/>
                </a:solidFill>
              </a:rPr>
              <a:t>Ponto de fronteira</a:t>
            </a:r>
          </a:p>
          <a:p>
            <a:pPr algn="r"/>
            <a:r>
              <a:rPr lang="pt-BR" sz="800" b="1" dirty="0">
                <a:solidFill>
                  <a:srgbClr val="0070C0"/>
                </a:solidFill>
              </a:rPr>
              <a:t>Alfandegado – Dionísio Cerqueira</a:t>
            </a:r>
          </a:p>
        </p:txBody>
      </p:sp>
      <p:sp>
        <p:nvSpPr>
          <p:cNvPr id="94" name="CaixaDeTexto 93"/>
          <p:cNvSpPr txBox="1"/>
          <p:nvPr/>
        </p:nvSpPr>
        <p:spPr>
          <a:xfrm>
            <a:off x="9863773" y="3591658"/>
            <a:ext cx="14213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solidFill>
                  <a:srgbClr val="0070C0"/>
                </a:solidFill>
                <a:cs typeface="Calibri" panose="020F0502020204030204" pitchFamily="34" charset="0"/>
              </a:rPr>
              <a:t>Florianópolis</a:t>
            </a:r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71D299C4-F7C0-4AA6-AC1C-501BF4256057}"/>
              </a:ext>
            </a:extLst>
          </p:cNvPr>
          <p:cNvSpPr txBox="1"/>
          <p:nvPr/>
        </p:nvSpPr>
        <p:spPr>
          <a:xfrm>
            <a:off x="466049" y="325194"/>
            <a:ext cx="4565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>
                <a:solidFill>
                  <a:srgbClr val="0070C0"/>
                </a:solidFill>
                <a:cs typeface="Calibri" panose="020F0502020204030204" pitchFamily="34" charset="0"/>
              </a:rPr>
              <a:t>Aeroportos Regionais Estratégicos em SC</a:t>
            </a:r>
          </a:p>
        </p:txBody>
      </p:sp>
      <p:grpSp>
        <p:nvGrpSpPr>
          <p:cNvPr id="30" name="Agrupar 29"/>
          <p:cNvGrpSpPr/>
          <p:nvPr/>
        </p:nvGrpSpPr>
        <p:grpSpPr>
          <a:xfrm rot="18941123">
            <a:off x="4158288" y="2626361"/>
            <a:ext cx="345386" cy="339694"/>
            <a:chOff x="4737101" y="3159125"/>
            <a:chExt cx="498475" cy="501651"/>
          </a:xfrm>
          <a:solidFill>
            <a:srgbClr val="0070C0"/>
          </a:solidFill>
        </p:grpSpPr>
        <p:sp>
          <p:nvSpPr>
            <p:cNvPr id="31" name="Freeform 16"/>
            <p:cNvSpPr>
              <a:spLocks/>
            </p:cNvSpPr>
            <p:nvPr/>
          </p:nvSpPr>
          <p:spPr bwMode="auto">
            <a:xfrm>
              <a:off x="4737101" y="3459163"/>
              <a:ext cx="127000" cy="73025"/>
            </a:xfrm>
            <a:custGeom>
              <a:avLst/>
              <a:gdLst>
                <a:gd name="T0" fmla="*/ 80 w 80"/>
                <a:gd name="T1" fmla="*/ 12 h 46"/>
                <a:gd name="T2" fmla="*/ 12 w 80"/>
                <a:gd name="T3" fmla="*/ 0 h 46"/>
                <a:gd name="T4" fmla="*/ 0 w 80"/>
                <a:gd name="T5" fmla="*/ 24 h 46"/>
                <a:gd name="T6" fmla="*/ 46 w 80"/>
                <a:gd name="T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46">
                  <a:moveTo>
                    <a:pt x="80" y="12"/>
                  </a:moveTo>
                  <a:lnTo>
                    <a:pt x="12" y="0"/>
                  </a:lnTo>
                  <a:lnTo>
                    <a:pt x="0" y="24"/>
                  </a:lnTo>
                  <a:lnTo>
                    <a:pt x="46" y="46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32" name="Freeform 17"/>
            <p:cNvSpPr>
              <a:spLocks/>
            </p:cNvSpPr>
            <p:nvPr/>
          </p:nvSpPr>
          <p:spPr bwMode="auto">
            <a:xfrm>
              <a:off x="4864101" y="3532188"/>
              <a:ext cx="73025" cy="128588"/>
            </a:xfrm>
            <a:custGeom>
              <a:avLst/>
              <a:gdLst>
                <a:gd name="T0" fmla="*/ 34 w 46"/>
                <a:gd name="T1" fmla="*/ 0 h 81"/>
                <a:gd name="T2" fmla="*/ 46 w 46"/>
                <a:gd name="T3" fmla="*/ 69 h 81"/>
                <a:gd name="T4" fmla="*/ 22 w 46"/>
                <a:gd name="T5" fmla="*/ 81 h 81"/>
                <a:gd name="T6" fmla="*/ 0 w 46"/>
                <a:gd name="T7" fmla="*/ 3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81">
                  <a:moveTo>
                    <a:pt x="34" y="0"/>
                  </a:moveTo>
                  <a:lnTo>
                    <a:pt x="46" y="69"/>
                  </a:lnTo>
                  <a:lnTo>
                    <a:pt x="22" y="81"/>
                  </a:lnTo>
                  <a:lnTo>
                    <a:pt x="0" y="34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33" name="Freeform 18"/>
            <p:cNvSpPr>
              <a:spLocks/>
            </p:cNvSpPr>
            <p:nvPr/>
          </p:nvSpPr>
          <p:spPr bwMode="auto">
            <a:xfrm>
              <a:off x="4749801" y="3225800"/>
              <a:ext cx="298450" cy="173038"/>
            </a:xfrm>
            <a:custGeom>
              <a:avLst/>
              <a:gdLst>
                <a:gd name="T0" fmla="*/ 188 w 188"/>
                <a:gd name="T1" fmla="*/ 41 h 109"/>
                <a:gd name="T2" fmla="*/ 0 w 188"/>
                <a:gd name="T3" fmla="*/ 0 h 109"/>
                <a:gd name="T4" fmla="*/ 0 w 188"/>
                <a:gd name="T5" fmla="*/ 22 h 109"/>
                <a:gd name="T6" fmla="*/ 82 w 188"/>
                <a:gd name="T7" fmla="*/ 69 h 109"/>
                <a:gd name="T8" fmla="*/ 120 w 188"/>
                <a:gd name="T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109">
                  <a:moveTo>
                    <a:pt x="188" y="41"/>
                  </a:moveTo>
                  <a:lnTo>
                    <a:pt x="0" y="0"/>
                  </a:lnTo>
                  <a:lnTo>
                    <a:pt x="0" y="22"/>
                  </a:lnTo>
                  <a:lnTo>
                    <a:pt x="82" y="69"/>
                  </a:lnTo>
                  <a:lnTo>
                    <a:pt x="120" y="109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34" name="Freeform 19"/>
            <p:cNvSpPr>
              <a:spLocks/>
            </p:cNvSpPr>
            <p:nvPr/>
          </p:nvSpPr>
          <p:spPr bwMode="auto">
            <a:xfrm>
              <a:off x="4997451" y="3348038"/>
              <a:ext cx="171450" cy="300038"/>
            </a:xfrm>
            <a:custGeom>
              <a:avLst/>
              <a:gdLst>
                <a:gd name="T0" fmla="*/ 68 w 108"/>
                <a:gd name="T1" fmla="*/ 0 h 189"/>
                <a:gd name="T2" fmla="*/ 108 w 108"/>
                <a:gd name="T3" fmla="*/ 189 h 189"/>
                <a:gd name="T4" fmla="*/ 86 w 108"/>
                <a:gd name="T5" fmla="*/ 189 h 189"/>
                <a:gd name="T6" fmla="*/ 40 w 108"/>
                <a:gd name="T7" fmla="*/ 106 h 189"/>
                <a:gd name="T8" fmla="*/ 0 w 108"/>
                <a:gd name="T9" fmla="*/ 6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89">
                  <a:moveTo>
                    <a:pt x="68" y="0"/>
                  </a:moveTo>
                  <a:lnTo>
                    <a:pt x="108" y="189"/>
                  </a:lnTo>
                  <a:lnTo>
                    <a:pt x="86" y="189"/>
                  </a:lnTo>
                  <a:lnTo>
                    <a:pt x="40" y="106"/>
                  </a:lnTo>
                  <a:lnTo>
                    <a:pt x="0" y="68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35" name="Freeform 20"/>
            <p:cNvSpPr>
              <a:spLocks/>
            </p:cNvSpPr>
            <p:nvPr/>
          </p:nvSpPr>
          <p:spPr bwMode="auto">
            <a:xfrm>
              <a:off x="4797426" y="3159125"/>
              <a:ext cx="438150" cy="441325"/>
            </a:xfrm>
            <a:custGeom>
              <a:avLst/>
              <a:gdLst>
                <a:gd name="T0" fmla="*/ 2 w 276"/>
                <a:gd name="T1" fmla="*/ 276 h 278"/>
                <a:gd name="T2" fmla="*/ 2 w 276"/>
                <a:gd name="T3" fmla="*/ 276 h 278"/>
                <a:gd name="T4" fmla="*/ 4 w 276"/>
                <a:gd name="T5" fmla="*/ 278 h 278"/>
                <a:gd name="T6" fmla="*/ 8 w 276"/>
                <a:gd name="T7" fmla="*/ 278 h 278"/>
                <a:gd name="T8" fmla="*/ 16 w 276"/>
                <a:gd name="T9" fmla="*/ 276 h 278"/>
                <a:gd name="T10" fmla="*/ 28 w 276"/>
                <a:gd name="T11" fmla="*/ 269 h 278"/>
                <a:gd name="T12" fmla="*/ 40 w 276"/>
                <a:gd name="T13" fmla="*/ 263 h 278"/>
                <a:gd name="T14" fmla="*/ 66 w 276"/>
                <a:gd name="T15" fmla="*/ 243 h 278"/>
                <a:gd name="T16" fmla="*/ 88 w 276"/>
                <a:gd name="T17" fmla="*/ 223 h 278"/>
                <a:gd name="T18" fmla="*/ 240 w 276"/>
                <a:gd name="T19" fmla="*/ 71 h 278"/>
                <a:gd name="T20" fmla="*/ 240 w 276"/>
                <a:gd name="T21" fmla="*/ 71 h 278"/>
                <a:gd name="T22" fmla="*/ 256 w 276"/>
                <a:gd name="T23" fmla="*/ 52 h 278"/>
                <a:gd name="T24" fmla="*/ 270 w 276"/>
                <a:gd name="T25" fmla="*/ 32 h 278"/>
                <a:gd name="T26" fmla="*/ 274 w 276"/>
                <a:gd name="T27" fmla="*/ 22 h 278"/>
                <a:gd name="T28" fmla="*/ 276 w 276"/>
                <a:gd name="T29" fmla="*/ 14 h 278"/>
                <a:gd name="T30" fmla="*/ 276 w 276"/>
                <a:gd name="T31" fmla="*/ 8 h 278"/>
                <a:gd name="T32" fmla="*/ 274 w 276"/>
                <a:gd name="T33" fmla="*/ 2 h 278"/>
                <a:gd name="T34" fmla="*/ 274 w 276"/>
                <a:gd name="T35" fmla="*/ 2 h 278"/>
                <a:gd name="T36" fmla="*/ 268 w 276"/>
                <a:gd name="T37" fmla="*/ 0 h 278"/>
                <a:gd name="T38" fmla="*/ 262 w 276"/>
                <a:gd name="T39" fmla="*/ 0 h 278"/>
                <a:gd name="T40" fmla="*/ 254 w 276"/>
                <a:gd name="T41" fmla="*/ 2 h 278"/>
                <a:gd name="T42" fmla="*/ 244 w 276"/>
                <a:gd name="T43" fmla="*/ 6 h 278"/>
                <a:gd name="T44" fmla="*/ 224 w 276"/>
                <a:gd name="T45" fmla="*/ 20 h 278"/>
                <a:gd name="T46" fmla="*/ 206 w 276"/>
                <a:gd name="T47" fmla="*/ 36 h 278"/>
                <a:gd name="T48" fmla="*/ 54 w 276"/>
                <a:gd name="T49" fmla="*/ 189 h 278"/>
                <a:gd name="T50" fmla="*/ 54 w 276"/>
                <a:gd name="T51" fmla="*/ 189 h 278"/>
                <a:gd name="T52" fmla="*/ 34 w 276"/>
                <a:gd name="T53" fmla="*/ 211 h 278"/>
                <a:gd name="T54" fmla="*/ 14 w 276"/>
                <a:gd name="T55" fmla="*/ 237 h 278"/>
                <a:gd name="T56" fmla="*/ 8 w 276"/>
                <a:gd name="T57" fmla="*/ 249 h 278"/>
                <a:gd name="T58" fmla="*/ 2 w 276"/>
                <a:gd name="T59" fmla="*/ 261 h 278"/>
                <a:gd name="T60" fmla="*/ 0 w 276"/>
                <a:gd name="T61" fmla="*/ 269 h 278"/>
                <a:gd name="T62" fmla="*/ 0 w 276"/>
                <a:gd name="T63" fmla="*/ 274 h 278"/>
                <a:gd name="T64" fmla="*/ 2 w 276"/>
                <a:gd name="T65" fmla="*/ 276 h 278"/>
                <a:gd name="T66" fmla="*/ 2 w 276"/>
                <a:gd name="T67" fmla="*/ 27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78">
                  <a:moveTo>
                    <a:pt x="2" y="276"/>
                  </a:moveTo>
                  <a:lnTo>
                    <a:pt x="2" y="276"/>
                  </a:lnTo>
                  <a:lnTo>
                    <a:pt x="4" y="278"/>
                  </a:lnTo>
                  <a:lnTo>
                    <a:pt x="8" y="278"/>
                  </a:lnTo>
                  <a:lnTo>
                    <a:pt x="16" y="276"/>
                  </a:lnTo>
                  <a:lnTo>
                    <a:pt x="28" y="269"/>
                  </a:lnTo>
                  <a:lnTo>
                    <a:pt x="40" y="263"/>
                  </a:lnTo>
                  <a:lnTo>
                    <a:pt x="66" y="243"/>
                  </a:lnTo>
                  <a:lnTo>
                    <a:pt x="88" y="223"/>
                  </a:lnTo>
                  <a:lnTo>
                    <a:pt x="240" y="71"/>
                  </a:lnTo>
                  <a:lnTo>
                    <a:pt x="240" y="71"/>
                  </a:lnTo>
                  <a:lnTo>
                    <a:pt x="256" y="52"/>
                  </a:lnTo>
                  <a:lnTo>
                    <a:pt x="270" y="32"/>
                  </a:lnTo>
                  <a:lnTo>
                    <a:pt x="274" y="22"/>
                  </a:lnTo>
                  <a:lnTo>
                    <a:pt x="276" y="14"/>
                  </a:lnTo>
                  <a:lnTo>
                    <a:pt x="276" y="8"/>
                  </a:lnTo>
                  <a:lnTo>
                    <a:pt x="274" y="2"/>
                  </a:lnTo>
                  <a:lnTo>
                    <a:pt x="274" y="2"/>
                  </a:lnTo>
                  <a:lnTo>
                    <a:pt x="268" y="0"/>
                  </a:lnTo>
                  <a:lnTo>
                    <a:pt x="262" y="0"/>
                  </a:lnTo>
                  <a:lnTo>
                    <a:pt x="254" y="2"/>
                  </a:lnTo>
                  <a:lnTo>
                    <a:pt x="244" y="6"/>
                  </a:lnTo>
                  <a:lnTo>
                    <a:pt x="224" y="20"/>
                  </a:lnTo>
                  <a:lnTo>
                    <a:pt x="206" y="36"/>
                  </a:lnTo>
                  <a:lnTo>
                    <a:pt x="54" y="189"/>
                  </a:lnTo>
                  <a:lnTo>
                    <a:pt x="54" y="189"/>
                  </a:lnTo>
                  <a:lnTo>
                    <a:pt x="34" y="211"/>
                  </a:lnTo>
                  <a:lnTo>
                    <a:pt x="14" y="237"/>
                  </a:lnTo>
                  <a:lnTo>
                    <a:pt x="8" y="249"/>
                  </a:lnTo>
                  <a:lnTo>
                    <a:pt x="2" y="261"/>
                  </a:lnTo>
                  <a:lnTo>
                    <a:pt x="0" y="269"/>
                  </a:lnTo>
                  <a:lnTo>
                    <a:pt x="0" y="274"/>
                  </a:lnTo>
                  <a:lnTo>
                    <a:pt x="2" y="276"/>
                  </a:lnTo>
                  <a:lnTo>
                    <a:pt x="2" y="276"/>
                  </a:lnTo>
                  <a:close/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6" name="Agrupar 35"/>
          <p:cNvGrpSpPr/>
          <p:nvPr/>
        </p:nvGrpSpPr>
        <p:grpSpPr>
          <a:xfrm rot="18941123">
            <a:off x="5888306" y="3016981"/>
            <a:ext cx="345386" cy="339694"/>
            <a:chOff x="4737101" y="3159125"/>
            <a:chExt cx="498475" cy="501651"/>
          </a:xfrm>
          <a:solidFill>
            <a:srgbClr val="7F7F7F"/>
          </a:solidFill>
        </p:grpSpPr>
        <p:sp>
          <p:nvSpPr>
            <p:cNvPr id="37" name="Freeform 16"/>
            <p:cNvSpPr>
              <a:spLocks/>
            </p:cNvSpPr>
            <p:nvPr/>
          </p:nvSpPr>
          <p:spPr bwMode="auto">
            <a:xfrm>
              <a:off x="4737101" y="3459163"/>
              <a:ext cx="127000" cy="73025"/>
            </a:xfrm>
            <a:custGeom>
              <a:avLst/>
              <a:gdLst>
                <a:gd name="T0" fmla="*/ 80 w 80"/>
                <a:gd name="T1" fmla="*/ 12 h 46"/>
                <a:gd name="T2" fmla="*/ 12 w 80"/>
                <a:gd name="T3" fmla="*/ 0 h 46"/>
                <a:gd name="T4" fmla="*/ 0 w 80"/>
                <a:gd name="T5" fmla="*/ 24 h 46"/>
                <a:gd name="T6" fmla="*/ 46 w 80"/>
                <a:gd name="T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46">
                  <a:moveTo>
                    <a:pt x="80" y="12"/>
                  </a:moveTo>
                  <a:lnTo>
                    <a:pt x="12" y="0"/>
                  </a:lnTo>
                  <a:lnTo>
                    <a:pt x="0" y="24"/>
                  </a:lnTo>
                  <a:lnTo>
                    <a:pt x="46" y="46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38" name="Freeform 17"/>
            <p:cNvSpPr>
              <a:spLocks/>
            </p:cNvSpPr>
            <p:nvPr/>
          </p:nvSpPr>
          <p:spPr bwMode="auto">
            <a:xfrm>
              <a:off x="4864101" y="3532188"/>
              <a:ext cx="73025" cy="128588"/>
            </a:xfrm>
            <a:custGeom>
              <a:avLst/>
              <a:gdLst>
                <a:gd name="T0" fmla="*/ 34 w 46"/>
                <a:gd name="T1" fmla="*/ 0 h 81"/>
                <a:gd name="T2" fmla="*/ 46 w 46"/>
                <a:gd name="T3" fmla="*/ 69 h 81"/>
                <a:gd name="T4" fmla="*/ 22 w 46"/>
                <a:gd name="T5" fmla="*/ 81 h 81"/>
                <a:gd name="T6" fmla="*/ 0 w 46"/>
                <a:gd name="T7" fmla="*/ 3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81">
                  <a:moveTo>
                    <a:pt x="34" y="0"/>
                  </a:moveTo>
                  <a:lnTo>
                    <a:pt x="46" y="69"/>
                  </a:lnTo>
                  <a:lnTo>
                    <a:pt x="22" y="81"/>
                  </a:lnTo>
                  <a:lnTo>
                    <a:pt x="0" y="34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39" name="Freeform 18"/>
            <p:cNvSpPr>
              <a:spLocks/>
            </p:cNvSpPr>
            <p:nvPr/>
          </p:nvSpPr>
          <p:spPr bwMode="auto">
            <a:xfrm>
              <a:off x="4749801" y="3225800"/>
              <a:ext cx="298450" cy="173038"/>
            </a:xfrm>
            <a:custGeom>
              <a:avLst/>
              <a:gdLst>
                <a:gd name="T0" fmla="*/ 188 w 188"/>
                <a:gd name="T1" fmla="*/ 41 h 109"/>
                <a:gd name="T2" fmla="*/ 0 w 188"/>
                <a:gd name="T3" fmla="*/ 0 h 109"/>
                <a:gd name="T4" fmla="*/ 0 w 188"/>
                <a:gd name="T5" fmla="*/ 22 h 109"/>
                <a:gd name="T6" fmla="*/ 82 w 188"/>
                <a:gd name="T7" fmla="*/ 69 h 109"/>
                <a:gd name="T8" fmla="*/ 120 w 188"/>
                <a:gd name="T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109">
                  <a:moveTo>
                    <a:pt x="188" y="41"/>
                  </a:moveTo>
                  <a:lnTo>
                    <a:pt x="0" y="0"/>
                  </a:lnTo>
                  <a:lnTo>
                    <a:pt x="0" y="22"/>
                  </a:lnTo>
                  <a:lnTo>
                    <a:pt x="82" y="69"/>
                  </a:lnTo>
                  <a:lnTo>
                    <a:pt x="120" y="109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40" name="Freeform 19"/>
            <p:cNvSpPr>
              <a:spLocks/>
            </p:cNvSpPr>
            <p:nvPr/>
          </p:nvSpPr>
          <p:spPr bwMode="auto">
            <a:xfrm>
              <a:off x="4997451" y="3348038"/>
              <a:ext cx="171450" cy="300038"/>
            </a:xfrm>
            <a:custGeom>
              <a:avLst/>
              <a:gdLst>
                <a:gd name="T0" fmla="*/ 68 w 108"/>
                <a:gd name="T1" fmla="*/ 0 h 189"/>
                <a:gd name="T2" fmla="*/ 108 w 108"/>
                <a:gd name="T3" fmla="*/ 189 h 189"/>
                <a:gd name="T4" fmla="*/ 86 w 108"/>
                <a:gd name="T5" fmla="*/ 189 h 189"/>
                <a:gd name="T6" fmla="*/ 40 w 108"/>
                <a:gd name="T7" fmla="*/ 106 h 189"/>
                <a:gd name="T8" fmla="*/ 0 w 108"/>
                <a:gd name="T9" fmla="*/ 6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89">
                  <a:moveTo>
                    <a:pt x="68" y="0"/>
                  </a:moveTo>
                  <a:lnTo>
                    <a:pt x="108" y="189"/>
                  </a:lnTo>
                  <a:lnTo>
                    <a:pt x="86" y="189"/>
                  </a:lnTo>
                  <a:lnTo>
                    <a:pt x="40" y="106"/>
                  </a:lnTo>
                  <a:lnTo>
                    <a:pt x="0" y="68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41" name="Freeform 20"/>
            <p:cNvSpPr>
              <a:spLocks/>
            </p:cNvSpPr>
            <p:nvPr/>
          </p:nvSpPr>
          <p:spPr bwMode="auto">
            <a:xfrm>
              <a:off x="4797426" y="3159125"/>
              <a:ext cx="438150" cy="441325"/>
            </a:xfrm>
            <a:custGeom>
              <a:avLst/>
              <a:gdLst>
                <a:gd name="T0" fmla="*/ 2 w 276"/>
                <a:gd name="T1" fmla="*/ 276 h 278"/>
                <a:gd name="T2" fmla="*/ 2 w 276"/>
                <a:gd name="T3" fmla="*/ 276 h 278"/>
                <a:gd name="T4" fmla="*/ 4 w 276"/>
                <a:gd name="T5" fmla="*/ 278 h 278"/>
                <a:gd name="T6" fmla="*/ 8 w 276"/>
                <a:gd name="T7" fmla="*/ 278 h 278"/>
                <a:gd name="T8" fmla="*/ 16 w 276"/>
                <a:gd name="T9" fmla="*/ 276 h 278"/>
                <a:gd name="T10" fmla="*/ 28 w 276"/>
                <a:gd name="T11" fmla="*/ 269 h 278"/>
                <a:gd name="T12" fmla="*/ 40 w 276"/>
                <a:gd name="T13" fmla="*/ 263 h 278"/>
                <a:gd name="T14" fmla="*/ 66 w 276"/>
                <a:gd name="T15" fmla="*/ 243 h 278"/>
                <a:gd name="T16" fmla="*/ 88 w 276"/>
                <a:gd name="T17" fmla="*/ 223 h 278"/>
                <a:gd name="T18" fmla="*/ 240 w 276"/>
                <a:gd name="T19" fmla="*/ 71 h 278"/>
                <a:gd name="T20" fmla="*/ 240 w 276"/>
                <a:gd name="T21" fmla="*/ 71 h 278"/>
                <a:gd name="T22" fmla="*/ 256 w 276"/>
                <a:gd name="T23" fmla="*/ 52 h 278"/>
                <a:gd name="T24" fmla="*/ 270 w 276"/>
                <a:gd name="T25" fmla="*/ 32 h 278"/>
                <a:gd name="T26" fmla="*/ 274 w 276"/>
                <a:gd name="T27" fmla="*/ 22 h 278"/>
                <a:gd name="T28" fmla="*/ 276 w 276"/>
                <a:gd name="T29" fmla="*/ 14 h 278"/>
                <a:gd name="T30" fmla="*/ 276 w 276"/>
                <a:gd name="T31" fmla="*/ 8 h 278"/>
                <a:gd name="T32" fmla="*/ 274 w 276"/>
                <a:gd name="T33" fmla="*/ 2 h 278"/>
                <a:gd name="T34" fmla="*/ 274 w 276"/>
                <a:gd name="T35" fmla="*/ 2 h 278"/>
                <a:gd name="T36" fmla="*/ 268 w 276"/>
                <a:gd name="T37" fmla="*/ 0 h 278"/>
                <a:gd name="T38" fmla="*/ 262 w 276"/>
                <a:gd name="T39" fmla="*/ 0 h 278"/>
                <a:gd name="T40" fmla="*/ 254 w 276"/>
                <a:gd name="T41" fmla="*/ 2 h 278"/>
                <a:gd name="T42" fmla="*/ 244 w 276"/>
                <a:gd name="T43" fmla="*/ 6 h 278"/>
                <a:gd name="T44" fmla="*/ 224 w 276"/>
                <a:gd name="T45" fmla="*/ 20 h 278"/>
                <a:gd name="T46" fmla="*/ 206 w 276"/>
                <a:gd name="T47" fmla="*/ 36 h 278"/>
                <a:gd name="T48" fmla="*/ 54 w 276"/>
                <a:gd name="T49" fmla="*/ 189 h 278"/>
                <a:gd name="T50" fmla="*/ 54 w 276"/>
                <a:gd name="T51" fmla="*/ 189 h 278"/>
                <a:gd name="T52" fmla="*/ 34 w 276"/>
                <a:gd name="T53" fmla="*/ 211 h 278"/>
                <a:gd name="T54" fmla="*/ 14 w 276"/>
                <a:gd name="T55" fmla="*/ 237 h 278"/>
                <a:gd name="T56" fmla="*/ 8 w 276"/>
                <a:gd name="T57" fmla="*/ 249 h 278"/>
                <a:gd name="T58" fmla="*/ 2 w 276"/>
                <a:gd name="T59" fmla="*/ 261 h 278"/>
                <a:gd name="T60" fmla="*/ 0 w 276"/>
                <a:gd name="T61" fmla="*/ 269 h 278"/>
                <a:gd name="T62" fmla="*/ 0 w 276"/>
                <a:gd name="T63" fmla="*/ 274 h 278"/>
                <a:gd name="T64" fmla="*/ 2 w 276"/>
                <a:gd name="T65" fmla="*/ 276 h 278"/>
                <a:gd name="T66" fmla="*/ 2 w 276"/>
                <a:gd name="T67" fmla="*/ 27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78">
                  <a:moveTo>
                    <a:pt x="2" y="276"/>
                  </a:moveTo>
                  <a:lnTo>
                    <a:pt x="2" y="276"/>
                  </a:lnTo>
                  <a:lnTo>
                    <a:pt x="4" y="278"/>
                  </a:lnTo>
                  <a:lnTo>
                    <a:pt x="8" y="278"/>
                  </a:lnTo>
                  <a:lnTo>
                    <a:pt x="16" y="276"/>
                  </a:lnTo>
                  <a:lnTo>
                    <a:pt x="28" y="269"/>
                  </a:lnTo>
                  <a:lnTo>
                    <a:pt x="40" y="263"/>
                  </a:lnTo>
                  <a:lnTo>
                    <a:pt x="66" y="243"/>
                  </a:lnTo>
                  <a:lnTo>
                    <a:pt x="88" y="223"/>
                  </a:lnTo>
                  <a:lnTo>
                    <a:pt x="240" y="71"/>
                  </a:lnTo>
                  <a:lnTo>
                    <a:pt x="240" y="71"/>
                  </a:lnTo>
                  <a:lnTo>
                    <a:pt x="256" y="52"/>
                  </a:lnTo>
                  <a:lnTo>
                    <a:pt x="270" y="32"/>
                  </a:lnTo>
                  <a:lnTo>
                    <a:pt x="274" y="22"/>
                  </a:lnTo>
                  <a:lnTo>
                    <a:pt x="276" y="14"/>
                  </a:lnTo>
                  <a:lnTo>
                    <a:pt x="276" y="8"/>
                  </a:lnTo>
                  <a:lnTo>
                    <a:pt x="274" y="2"/>
                  </a:lnTo>
                  <a:lnTo>
                    <a:pt x="274" y="2"/>
                  </a:lnTo>
                  <a:lnTo>
                    <a:pt x="268" y="0"/>
                  </a:lnTo>
                  <a:lnTo>
                    <a:pt x="262" y="0"/>
                  </a:lnTo>
                  <a:lnTo>
                    <a:pt x="254" y="2"/>
                  </a:lnTo>
                  <a:lnTo>
                    <a:pt x="244" y="6"/>
                  </a:lnTo>
                  <a:lnTo>
                    <a:pt x="224" y="20"/>
                  </a:lnTo>
                  <a:lnTo>
                    <a:pt x="206" y="36"/>
                  </a:lnTo>
                  <a:lnTo>
                    <a:pt x="54" y="189"/>
                  </a:lnTo>
                  <a:lnTo>
                    <a:pt x="54" y="189"/>
                  </a:lnTo>
                  <a:lnTo>
                    <a:pt x="34" y="211"/>
                  </a:lnTo>
                  <a:lnTo>
                    <a:pt x="14" y="237"/>
                  </a:lnTo>
                  <a:lnTo>
                    <a:pt x="8" y="249"/>
                  </a:lnTo>
                  <a:lnTo>
                    <a:pt x="2" y="261"/>
                  </a:lnTo>
                  <a:lnTo>
                    <a:pt x="0" y="269"/>
                  </a:lnTo>
                  <a:lnTo>
                    <a:pt x="0" y="274"/>
                  </a:lnTo>
                  <a:lnTo>
                    <a:pt x="2" y="276"/>
                  </a:lnTo>
                  <a:lnTo>
                    <a:pt x="2" y="276"/>
                  </a:lnTo>
                  <a:close/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3" name="Agrupar 42"/>
          <p:cNvGrpSpPr/>
          <p:nvPr/>
        </p:nvGrpSpPr>
        <p:grpSpPr>
          <a:xfrm rot="18941123">
            <a:off x="7032667" y="2069776"/>
            <a:ext cx="345386" cy="339694"/>
            <a:chOff x="4737101" y="3159125"/>
            <a:chExt cx="498475" cy="501651"/>
          </a:xfrm>
          <a:solidFill>
            <a:srgbClr val="7F7F7F"/>
          </a:solidFill>
        </p:grpSpPr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4737101" y="3459163"/>
              <a:ext cx="127000" cy="73025"/>
            </a:xfrm>
            <a:custGeom>
              <a:avLst/>
              <a:gdLst>
                <a:gd name="T0" fmla="*/ 80 w 80"/>
                <a:gd name="T1" fmla="*/ 12 h 46"/>
                <a:gd name="T2" fmla="*/ 12 w 80"/>
                <a:gd name="T3" fmla="*/ 0 h 46"/>
                <a:gd name="T4" fmla="*/ 0 w 80"/>
                <a:gd name="T5" fmla="*/ 24 h 46"/>
                <a:gd name="T6" fmla="*/ 46 w 80"/>
                <a:gd name="T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46">
                  <a:moveTo>
                    <a:pt x="80" y="12"/>
                  </a:moveTo>
                  <a:lnTo>
                    <a:pt x="12" y="0"/>
                  </a:lnTo>
                  <a:lnTo>
                    <a:pt x="0" y="24"/>
                  </a:lnTo>
                  <a:lnTo>
                    <a:pt x="46" y="46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47" name="Freeform 17"/>
            <p:cNvSpPr>
              <a:spLocks/>
            </p:cNvSpPr>
            <p:nvPr/>
          </p:nvSpPr>
          <p:spPr bwMode="auto">
            <a:xfrm>
              <a:off x="4864101" y="3532188"/>
              <a:ext cx="73025" cy="128588"/>
            </a:xfrm>
            <a:custGeom>
              <a:avLst/>
              <a:gdLst>
                <a:gd name="T0" fmla="*/ 34 w 46"/>
                <a:gd name="T1" fmla="*/ 0 h 81"/>
                <a:gd name="T2" fmla="*/ 46 w 46"/>
                <a:gd name="T3" fmla="*/ 69 h 81"/>
                <a:gd name="T4" fmla="*/ 22 w 46"/>
                <a:gd name="T5" fmla="*/ 81 h 81"/>
                <a:gd name="T6" fmla="*/ 0 w 46"/>
                <a:gd name="T7" fmla="*/ 3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81">
                  <a:moveTo>
                    <a:pt x="34" y="0"/>
                  </a:moveTo>
                  <a:lnTo>
                    <a:pt x="46" y="69"/>
                  </a:lnTo>
                  <a:lnTo>
                    <a:pt x="22" y="81"/>
                  </a:lnTo>
                  <a:lnTo>
                    <a:pt x="0" y="34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48" name="Freeform 18"/>
            <p:cNvSpPr>
              <a:spLocks/>
            </p:cNvSpPr>
            <p:nvPr/>
          </p:nvSpPr>
          <p:spPr bwMode="auto">
            <a:xfrm>
              <a:off x="4749801" y="3225800"/>
              <a:ext cx="298450" cy="173038"/>
            </a:xfrm>
            <a:custGeom>
              <a:avLst/>
              <a:gdLst>
                <a:gd name="T0" fmla="*/ 188 w 188"/>
                <a:gd name="T1" fmla="*/ 41 h 109"/>
                <a:gd name="T2" fmla="*/ 0 w 188"/>
                <a:gd name="T3" fmla="*/ 0 h 109"/>
                <a:gd name="T4" fmla="*/ 0 w 188"/>
                <a:gd name="T5" fmla="*/ 22 h 109"/>
                <a:gd name="T6" fmla="*/ 82 w 188"/>
                <a:gd name="T7" fmla="*/ 69 h 109"/>
                <a:gd name="T8" fmla="*/ 120 w 188"/>
                <a:gd name="T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109">
                  <a:moveTo>
                    <a:pt x="188" y="41"/>
                  </a:moveTo>
                  <a:lnTo>
                    <a:pt x="0" y="0"/>
                  </a:lnTo>
                  <a:lnTo>
                    <a:pt x="0" y="22"/>
                  </a:lnTo>
                  <a:lnTo>
                    <a:pt x="82" y="69"/>
                  </a:lnTo>
                  <a:lnTo>
                    <a:pt x="120" y="109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49" name="Freeform 19"/>
            <p:cNvSpPr>
              <a:spLocks/>
            </p:cNvSpPr>
            <p:nvPr/>
          </p:nvSpPr>
          <p:spPr bwMode="auto">
            <a:xfrm>
              <a:off x="4997451" y="3348038"/>
              <a:ext cx="171450" cy="300038"/>
            </a:xfrm>
            <a:custGeom>
              <a:avLst/>
              <a:gdLst>
                <a:gd name="T0" fmla="*/ 68 w 108"/>
                <a:gd name="T1" fmla="*/ 0 h 189"/>
                <a:gd name="T2" fmla="*/ 108 w 108"/>
                <a:gd name="T3" fmla="*/ 189 h 189"/>
                <a:gd name="T4" fmla="*/ 86 w 108"/>
                <a:gd name="T5" fmla="*/ 189 h 189"/>
                <a:gd name="T6" fmla="*/ 40 w 108"/>
                <a:gd name="T7" fmla="*/ 106 h 189"/>
                <a:gd name="T8" fmla="*/ 0 w 108"/>
                <a:gd name="T9" fmla="*/ 6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89">
                  <a:moveTo>
                    <a:pt x="68" y="0"/>
                  </a:moveTo>
                  <a:lnTo>
                    <a:pt x="108" y="189"/>
                  </a:lnTo>
                  <a:lnTo>
                    <a:pt x="86" y="189"/>
                  </a:lnTo>
                  <a:lnTo>
                    <a:pt x="40" y="106"/>
                  </a:lnTo>
                  <a:lnTo>
                    <a:pt x="0" y="68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50" name="Freeform 20"/>
            <p:cNvSpPr>
              <a:spLocks/>
            </p:cNvSpPr>
            <p:nvPr/>
          </p:nvSpPr>
          <p:spPr bwMode="auto">
            <a:xfrm>
              <a:off x="4797426" y="3159125"/>
              <a:ext cx="438150" cy="441325"/>
            </a:xfrm>
            <a:custGeom>
              <a:avLst/>
              <a:gdLst>
                <a:gd name="T0" fmla="*/ 2 w 276"/>
                <a:gd name="T1" fmla="*/ 276 h 278"/>
                <a:gd name="T2" fmla="*/ 2 w 276"/>
                <a:gd name="T3" fmla="*/ 276 h 278"/>
                <a:gd name="T4" fmla="*/ 4 w 276"/>
                <a:gd name="T5" fmla="*/ 278 h 278"/>
                <a:gd name="T6" fmla="*/ 8 w 276"/>
                <a:gd name="T7" fmla="*/ 278 h 278"/>
                <a:gd name="T8" fmla="*/ 16 w 276"/>
                <a:gd name="T9" fmla="*/ 276 h 278"/>
                <a:gd name="T10" fmla="*/ 28 w 276"/>
                <a:gd name="T11" fmla="*/ 269 h 278"/>
                <a:gd name="T12" fmla="*/ 40 w 276"/>
                <a:gd name="T13" fmla="*/ 263 h 278"/>
                <a:gd name="T14" fmla="*/ 66 w 276"/>
                <a:gd name="T15" fmla="*/ 243 h 278"/>
                <a:gd name="T16" fmla="*/ 88 w 276"/>
                <a:gd name="T17" fmla="*/ 223 h 278"/>
                <a:gd name="T18" fmla="*/ 240 w 276"/>
                <a:gd name="T19" fmla="*/ 71 h 278"/>
                <a:gd name="T20" fmla="*/ 240 w 276"/>
                <a:gd name="T21" fmla="*/ 71 h 278"/>
                <a:gd name="T22" fmla="*/ 256 w 276"/>
                <a:gd name="T23" fmla="*/ 52 h 278"/>
                <a:gd name="T24" fmla="*/ 270 w 276"/>
                <a:gd name="T25" fmla="*/ 32 h 278"/>
                <a:gd name="T26" fmla="*/ 274 w 276"/>
                <a:gd name="T27" fmla="*/ 22 h 278"/>
                <a:gd name="T28" fmla="*/ 276 w 276"/>
                <a:gd name="T29" fmla="*/ 14 h 278"/>
                <a:gd name="T30" fmla="*/ 276 w 276"/>
                <a:gd name="T31" fmla="*/ 8 h 278"/>
                <a:gd name="T32" fmla="*/ 274 w 276"/>
                <a:gd name="T33" fmla="*/ 2 h 278"/>
                <a:gd name="T34" fmla="*/ 274 w 276"/>
                <a:gd name="T35" fmla="*/ 2 h 278"/>
                <a:gd name="T36" fmla="*/ 268 w 276"/>
                <a:gd name="T37" fmla="*/ 0 h 278"/>
                <a:gd name="T38" fmla="*/ 262 w 276"/>
                <a:gd name="T39" fmla="*/ 0 h 278"/>
                <a:gd name="T40" fmla="*/ 254 w 276"/>
                <a:gd name="T41" fmla="*/ 2 h 278"/>
                <a:gd name="T42" fmla="*/ 244 w 276"/>
                <a:gd name="T43" fmla="*/ 6 h 278"/>
                <a:gd name="T44" fmla="*/ 224 w 276"/>
                <a:gd name="T45" fmla="*/ 20 h 278"/>
                <a:gd name="T46" fmla="*/ 206 w 276"/>
                <a:gd name="T47" fmla="*/ 36 h 278"/>
                <a:gd name="T48" fmla="*/ 54 w 276"/>
                <a:gd name="T49" fmla="*/ 189 h 278"/>
                <a:gd name="T50" fmla="*/ 54 w 276"/>
                <a:gd name="T51" fmla="*/ 189 h 278"/>
                <a:gd name="T52" fmla="*/ 34 w 276"/>
                <a:gd name="T53" fmla="*/ 211 h 278"/>
                <a:gd name="T54" fmla="*/ 14 w 276"/>
                <a:gd name="T55" fmla="*/ 237 h 278"/>
                <a:gd name="T56" fmla="*/ 8 w 276"/>
                <a:gd name="T57" fmla="*/ 249 h 278"/>
                <a:gd name="T58" fmla="*/ 2 w 276"/>
                <a:gd name="T59" fmla="*/ 261 h 278"/>
                <a:gd name="T60" fmla="*/ 0 w 276"/>
                <a:gd name="T61" fmla="*/ 269 h 278"/>
                <a:gd name="T62" fmla="*/ 0 w 276"/>
                <a:gd name="T63" fmla="*/ 274 h 278"/>
                <a:gd name="T64" fmla="*/ 2 w 276"/>
                <a:gd name="T65" fmla="*/ 276 h 278"/>
                <a:gd name="T66" fmla="*/ 2 w 276"/>
                <a:gd name="T67" fmla="*/ 27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78">
                  <a:moveTo>
                    <a:pt x="2" y="276"/>
                  </a:moveTo>
                  <a:lnTo>
                    <a:pt x="2" y="276"/>
                  </a:lnTo>
                  <a:lnTo>
                    <a:pt x="4" y="278"/>
                  </a:lnTo>
                  <a:lnTo>
                    <a:pt x="8" y="278"/>
                  </a:lnTo>
                  <a:lnTo>
                    <a:pt x="16" y="276"/>
                  </a:lnTo>
                  <a:lnTo>
                    <a:pt x="28" y="269"/>
                  </a:lnTo>
                  <a:lnTo>
                    <a:pt x="40" y="263"/>
                  </a:lnTo>
                  <a:lnTo>
                    <a:pt x="66" y="243"/>
                  </a:lnTo>
                  <a:lnTo>
                    <a:pt x="88" y="223"/>
                  </a:lnTo>
                  <a:lnTo>
                    <a:pt x="240" y="71"/>
                  </a:lnTo>
                  <a:lnTo>
                    <a:pt x="240" y="71"/>
                  </a:lnTo>
                  <a:lnTo>
                    <a:pt x="256" y="52"/>
                  </a:lnTo>
                  <a:lnTo>
                    <a:pt x="270" y="32"/>
                  </a:lnTo>
                  <a:lnTo>
                    <a:pt x="274" y="22"/>
                  </a:lnTo>
                  <a:lnTo>
                    <a:pt x="276" y="14"/>
                  </a:lnTo>
                  <a:lnTo>
                    <a:pt x="276" y="8"/>
                  </a:lnTo>
                  <a:lnTo>
                    <a:pt x="274" y="2"/>
                  </a:lnTo>
                  <a:lnTo>
                    <a:pt x="274" y="2"/>
                  </a:lnTo>
                  <a:lnTo>
                    <a:pt x="268" y="0"/>
                  </a:lnTo>
                  <a:lnTo>
                    <a:pt x="262" y="0"/>
                  </a:lnTo>
                  <a:lnTo>
                    <a:pt x="254" y="2"/>
                  </a:lnTo>
                  <a:lnTo>
                    <a:pt x="244" y="6"/>
                  </a:lnTo>
                  <a:lnTo>
                    <a:pt x="224" y="20"/>
                  </a:lnTo>
                  <a:lnTo>
                    <a:pt x="206" y="36"/>
                  </a:lnTo>
                  <a:lnTo>
                    <a:pt x="54" y="189"/>
                  </a:lnTo>
                  <a:lnTo>
                    <a:pt x="54" y="189"/>
                  </a:lnTo>
                  <a:lnTo>
                    <a:pt x="34" y="211"/>
                  </a:lnTo>
                  <a:lnTo>
                    <a:pt x="14" y="237"/>
                  </a:lnTo>
                  <a:lnTo>
                    <a:pt x="8" y="249"/>
                  </a:lnTo>
                  <a:lnTo>
                    <a:pt x="2" y="261"/>
                  </a:lnTo>
                  <a:lnTo>
                    <a:pt x="0" y="269"/>
                  </a:lnTo>
                  <a:lnTo>
                    <a:pt x="0" y="274"/>
                  </a:lnTo>
                  <a:lnTo>
                    <a:pt x="2" y="276"/>
                  </a:lnTo>
                  <a:lnTo>
                    <a:pt x="2" y="276"/>
                  </a:lnTo>
                  <a:close/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1" name="Agrupar 50"/>
          <p:cNvGrpSpPr/>
          <p:nvPr/>
        </p:nvGrpSpPr>
        <p:grpSpPr>
          <a:xfrm rot="18941123">
            <a:off x="7364607" y="3421811"/>
            <a:ext cx="345386" cy="339694"/>
            <a:chOff x="4737101" y="3159125"/>
            <a:chExt cx="498475" cy="501651"/>
          </a:xfrm>
          <a:solidFill>
            <a:srgbClr val="7F7F7F"/>
          </a:solidFill>
        </p:grpSpPr>
        <p:sp>
          <p:nvSpPr>
            <p:cNvPr id="52" name="Freeform 16"/>
            <p:cNvSpPr>
              <a:spLocks/>
            </p:cNvSpPr>
            <p:nvPr/>
          </p:nvSpPr>
          <p:spPr bwMode="auto">
            <a:xfrm>
              <a:off x="4737101" y="3459163"/>
              <a:ext cx="127000" cy="73025"/>
            </a:xfrm>
            <a:custGeom>
              <a:avLst/>
              <a:gdLst>
                <a:gd name="T0" fmla="*/ 80 w 80"/>
                <a:gd name="T1" fmla="*/ 12 h 46"/>
                <a:gd name="T2" fmla="*/ 12 w 80"/>
                <a:gd name="T3" fmla="*/ 0 h 46"/>
                <a:gd name="T4" fmla="*/ 0 w 80"/>
                <a:gd name="T5" fmla="*/ 24 h 46"/>
                <a:gd name="T6" fmla="*/ 46 w 80"/>
                <a:gd name="T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46">
                  <a:moveTo>
                    <a:pt x="80" y="12"/>
                  </a:moveTo>
                  <a:lnTo>
                    <a:pt x="12" y="0"/>
                  </a:lnTo>
                  <a:lnTo>
                    <a:pt x="0" y="24"/>
                  </a:lnTo>
                  <a:lnTo>
                    <a:pt x="46" y="46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53" name="Freeform 17"/>
            <p:cNvSpPr>
              <a:spLocks/>
            </p:cNvSpPr>
            <p:nvPr/>
          </p:nvSpPr>
          <p:spPr bwMode="auto">
            <a:xfrm>
              <a:off x="4864101" y="3532188"/>
              <a:ext cx="73025" cy="128588"/>
            </a:xfrm>
            <a:custGeom>
              <a:avLst/>
              <a:gdLst>
                <a:gd name="T0" fmla="*/ 34 w 46"/>
                <a:gd name="T1" fmla="*/ 0 h 81"/>
                <a:gd name="T2" fmla="*/ 46 w 46"/>
                <a:gd name="T3" fmla="*/ 69 h 81"/>
                <a:gd name="T4" fmla="*/ 22 w 46"/>
                <a:gd name="T5" fmla="*/ 81 h 81"/>
                <a:gd name="T6" fmla="*/ 0 w 46"/>
                <a:gd name="T7" fmla="*/ 3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81">
                  <a:moveTo>
                    <a:pt x="34" y="0"/>
                  </a:moveTo>
                  <a:lnTo>
                    <a:pt x="46" y="69"/>
                  </a:lnTo>
                  <a:lnTo>
                    <a:pt x="22" y="81"/>
                  </a:lnTo>
                  <a:lnTo>
                    <a:pt x="0" y="34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54" name="Freeform 18"/>
            <p:cNvSpPr>
              <a:spLocks/>
            </p:cNvSpPr>
            <p:nvPr/>
          </p:nvSpPr>
          <p:spPr bwMode="auto">
            <a:xfrm>
              <a:off x="4749801" y="3225800"/>
              <a:ext cx="298450" cy="173038"/>
            </a:xfrm>
            <a:custGeom>
              <a:avLst/>
              <a:gdLst>
                <a:gd name="T0" fmla="*/ 188 w 188"/>
                <a:gd name="T1" fmla="*/ 41 h 109"/>
                <a:gd name="T2" fmla="*/ 0 w 188"/>
                <a:gd name="T3" fmla="*/ 0 h 109"/>
                <a:gd name="T4" fmla="*/ 0 w 188"/>
                <a:gd name="T5" fmla="*/ 22 h 109"/>
                <a:gd name="T6" fmla="*/ 82 w 188"/>
                <a:gd name="T7" fmla="*/ 69 h 109"/>
                <a:gd name="T8" fmla="*/ 120 w 188"/>
                <a:gd name="T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109">
                  <a:moveTo>
                    <a:pt x="188" y="41"/>
                  </a:moveTo>
                  <a:lnTo>
                    <a:pt x="0" y="0"/>
                  </a:lnTo>
                  <a:lnTo>
                    <a:pt x="0" y="22"/>
                  </a:lnTo>
                  <a:lnTo>
                    <a:pt x="82" y="69"/>
                  </a:lnTo>
                  <a:lnTo>
                    <a:pt x="120" y="109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55" name="Freeform 19"/>
            <p:cNvSpPr>
              <a:spLocks/>
            </p:cNvSpPr>
            <p:nvPr/>
          </p:nvSpPr>
          <p:spPr bwMode="auto">
            <a:xfrm>
              <a:off x="4997451" y="3348038"/>
              <a:ext cx="171450" cy="300038"/>
            </a:xfrm>
            <a:custGeom>
              <a:avLst/>
              <a:gdLst>
                <a:gd name="T0" fmla="*/ 68 w 108"/>
                <a:gd name="T1" fmla="*/ 0 h 189"/>
                <a:gd name="T2" fmla="*/ 108 w 108"/>
                <a:gd name="T3" fmla="*/ 189 h 189"/>
                <a:gd name="T4" fmla="*/ 86 w 108"/>
                <a:gd name="T5" fmla="*/ 189 h 189"/>
                <a:gd name="T6" fmla="*/ 40 w 108"/>
                <a:gd name="T7" fmla="*/ 106 h 189"/>
                <a:gd name="T8" fmla="*/ 0 w 108"/>
                <a:gd name="T9" fmla="*/ 6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89">
                  <a:moveTo>
                    <a:pt x="68" y="0"/>
                  </a:moveTo>
                  <a:lnTo>
                    <a:pt x="108" y="189"/>
                  </a:lnTo>
                  <a:lnTo>
                    <a:pt x="86" y="189"/>
                  </a:lnTo>
                  <a:lnTo>
                    <a:pt x="40" y="106"/>
                  </a:lnTo>
                  <a:lnTo>
                    <a:pt x="0" y="68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56" name="Freeform 20"/>
            <p:cNvSpPr>
              <a:spLocks/>
            </p:cNvSpPr>
            <p:nvPr/>
          </p:nvSpPr>
          <p:spPr bwMode="auto">
            <a:xfrm>
              <a:off x="4797426" y="3159125"/>
              <a:ext cx="438150" cy="441325"/>
            </a:xfrm>
            <a:custGeom>
              <a:avLst/>
              <a:gdLst>
                <a:gd name="T0" fmla="*/ 2 w 276"/>
                <a:gd name="T1" fmla="*/ 276 h 278"/>
                <a:gd name="T2" fmla="*/ 2 w 276"/>
                <a:gd name="T3" fmla="*/ 276 h 278"/>
                <a:gd name="T4" fmla="*/ 4 w 276"/>
                <a:gd name="T5" fmla="*/ 278 h 278"/>
                <a:gd name="T6" fmla="*/ 8 w 276"/>
                <a:gd name="T7" fmla="*/ 278 h 278"/>
                <a:gd name="T8" fmla="*/ 16 w 276"/>
                <a:gd name="T9" fmla="*/ 276 h 278"/>
                <a:gd name="T10" fmla="*/ 28 w 276"/>
                <a:gd name="T11" fmla="*/ 269 h 278"/>
                <a:gd name="T12" fmla="*/ 40 w 276"/>
                <a:gd name="T13" fmla="*/ 263 h 278"/>
                <a:gd name="T14" fmla="*/ 66 w 276"/>
                <a:gd name="T15" fmla="*/ 243 h 278"/>
                <a:gd name="T16" fmla="*/ 88 w 276"/>
                <a:gd name="T17" fmla="*/ 223 h 278"/>
                <a:gd name="T18" fmla="*/ 240 w 276"/>
                <a:gd name="T19" fmla="*/ 71 h 278"/>
                <a:gd name="T20" fmla="*/ 240 w 276"/>
                <a:gd name="T21" fmla="*/ 71 h 278"/>
                <a:gd name="T22" fmla="*/ 256 w 276"/>
                <a:gd name="T23" fmla="*/ 52 h 278"/>
                <a:gd name="T24" fmla="*/ 270 w 276"/>
                <a:gd name="T25" fmla="*/ 32 h 278"/>
                <a:gd name="T26" fmla="*/ 274 w 276"/>
                <a:gd name="T27" fmla="*/ 22 h 278"/>
                <a:gd name="T28" fmla="*/ 276 w 276"/>
                <a:gd name="T29" fmla="*/ 14 h 278"/>
                <a:gd name="T30" fmla="*/ 276 w 276"/>
                <a:gd name="T31" fmla="*/ 8 h 278"/>
                <a:gd name="T32" fmla="*/ 274 w 276"/>
                <a:gd name="T33" fmla="*/ 2 h 278"/>
                <a:gd name="T34" fmla="*/ 274 w 276"/>
                <a:gd name="T35" fmla="*/ 2 h 278"/>
                <a:gd name="T36" fmla="*/ 268 w 276"/>
                <a:gd name="T37" fmla="*/ 0 h 278"/>
                <a:gd name="T38" fmla="*/ 262 w 276"/>
                <a:gd name="T39" fmla="*/ 0 h 278"/>
                <a:gd name="T40" fmla="*/ 254 w 276"/>
                <a:gd name="T41" fmla="*/ 2 h 278"/>
                <a:gd name="T42" fmla="*/ 244 w 276"/>
                <a:gd name="T43" fmla="*/ 6 h 278"/>
                <a:gd name="T44" fmla="*/ 224 w 276"/>
                <a:gd name="T45" fmla="*/ 20 h 278"/>
                <a:gd name="T46" fmla="*/ 206 w 276"/>
                <a:gd name="T47" fmla="*/ 36 h 278"/>
                <a:gd name="T48" fmla="*/ 54 w 276"/>
                <a:gd name="T49" fmla="*/ 189 h 278"/>
                <a:gd name="T50" fmla="*/ 54 w 276"/>
                <a:gd name="T51" fmla="*/ 189 h 278"/>
                <a:gd name="T52" fmla="*/ 34 w 276"/>
                <a:gd name="T53" fmla="*/ 211 h 278"/>
                <a:gd name="T54" fmla="*/ 14 w 276"/>
                <a:gd name="T55" fmla="*/ 237 h 278"/>
                <a:gd name="T56" fmla="*/ 8 w 276"/>
                <a:gd name="T57" fmla="*/ 249 h 278"/>
                <a:gd name="T58" fmla="*/ 2 w 276"/>
                <a:gd name="T59" fmla="*/ 261 h 278"/>
                <a:gd name="T60" fmla="*/ 0 w 276"/>
                <a:gd name="T61" fmla="*/ 269 h 278"/>
                <a:gd name="T62" fmla="*/ 0 w 276"/>
                <a:gd name="T63" fmla="*/ 274 h 278"/>
                <a:gd name="T64" fmla="*/ 2 w 276"/>
                <a:gd name="T65" fmla="*/ 276 h 278"/>
                <a:gd name="T66" fmla="*/ 2 w 276"/>
                <a:gd name="T67" fmla="*/ 27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78">
                  <a:moveTo>
                    <a:pt x="2" y="276"/>
                  </a:moveTo>
                  <a:lnTo>
                    <a:pt x="2" y="276"/>
                  </a:lnTo>
                  <a:lnTo>
                    <a:pt x="4" y="278"/>
                  </a:lnTo>
                  <a:lnTo>
                    <a:pt x="8" y="278"/>
                  </a:lnTo>
                  <a:lnTo>
                    <a:pt x="16" y="276"/>
                  </a:lnTo>
                  <a:lnTo>
                    <a:pt x="28" y="269"/>
                  </a:lnTo>
                  <a:lnTo>
                    <a:pt x="40" y="263"/>
                  </a:lnTo>
                  <a:lnTo>
                    <a:pt x="66" y="243"/>
                  </a:lnTo>
                  <a:lnTo>
                    <a:pt x="88" y="223"/>
                  </a:lnTo>
                  <a:lnTo>
                    <a:pt x="240" y="71"/>
                  </a:lnTo>
                  <a:lnTo>
                    <a:pt x="240" y="71"/>
                  </a:lnTo>
                  <a:lnTo>
                    <a:pt x="256" y="52"/>
                  </a:lnTo>
                  <a:lnTo>
                    <a:pt x="270" y="32"/>
                  </a:lnTo>
                  <a:lnTo>
                    <a:pt x="274" y="22"/>
                  </a:lnTo>
                  <a:lnTo>
                    <a:pt x="276" y="14"/>
                  </a:lnTo>
                  <a:lnTo>
                    <a:pt x="276" y="8"/>
                  </a:lnTo>
                  <a:lnTo>
                    <a:pt x="274" y="2"/>
                  </a:lnTo>
                  <a:lnTo>
                    <a:pt x="274" y="2"/>
                  </a:lnTo>
                  <a:lnTo>
                    <a:pt x="268" y="0"/>
                  </a:lnTo>
                  <a:lnTo>
                    <a:pt x="262" y="0"/>
                  </a:lnTo>
                  <a:lnTo>
                    <a:pt x="254" y="2"/>
                  </a:lnTo>
                  <a:lnTo>
                    <a:pt x="244" y="6"/>
                  </a:lnTo>
                  <a:lnTo>
                    <a:pt x="224" y="20"/>
                  </a:lnTo>
                  <a:lnTo>
                    <a:pt x="206" y="36"/>
                  </a:lnTo>
                  <a:lnTo>
                    <a:pt x="54" y="189"/>
                  </a:lnTo>
                  <a:lnTo>
                    <a:pt x="54" y="189"/>
                  </a:lnTo>
                  <a:lnTo>
                    <a:pt x="34" y="211"/>
                  </a:lnTo>
                  <a:lnTo>
                    <a:pt x="14" y="237"/>
                  </a:lnTo>
                  <a:lnTo>
                    <a:pt x="8" y="249"/>
                  </a:lnTo>
                  <a:lnTo>
                    <a:pt x="2" y="261"/>
                  </a:lnTo>
                  <a:lnTo>
                    <a:pt x="0" y="269"/>
                  </a:lnTo>
                  <a:lnTo>
                    <a:pt x="0" y="274"/>
                  </a:lnTo>
                  <a:lnTo>
                    <a:pt x="2" y="276"/>
                  </a:lnTo>
                  <a:lnTo>
                    <a:pt x="2" y="276"/>
                  </a:lnTo>
                  <a:close/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7" name="Agrupar 56"/>
          <p:cNvGrpSpPr/>
          <p:nvPr/>
        </p:nvGrpSpPr>
        <p:grpSpPr>
          <a:xfrm rot="18941123">
            <a:off x="8839170" y="4977446"/>
            <a:ext cx="345386" cy="339694"/>
            <a:chOff x="4737101" y="3159125"/>
            <a:chExt cx="498475" cy="501651"/>
          </a:xfrm>
          <a:solidFill>
            <a:srgbClr val="007744"/>
          </a:solidFill>
        </p:grpSpPr>
        <p:sp>
          <p:nvSpPr>
            <p:cNvPr id="58" name="Freeform 16"/>
            <p:cNvSpPr>
              <a:spLocks/>
            </p:cNvSpPr>
            <p:nvPr/>
          </p:nvSpPr>
          <p:spPr bwMode="auto">
            <a:xfrm>
              <a:off x="4737101" y="3459163"/>
              <a:ext cx="127000" cy="73025"/>
            </a:xfrm>
            <a:custGeom>
              <a:avLst/>
              <a:gdLst>
                <a:gd name="T0" fmla="*/ 80 w 80"/>
                <a:gd name="T1" fmla="*/ 12 h 46"/>
                <a:gd name="T2" fmla="*/ 12 w 80"/>
                <a:gd name="T3" fmla="*/ 0 h 46"/>
                <a:gd name="T4" fmla="*/ 0 w 80"/>
                <a:gd name="T5" fmla="*/ 24 h 46"/>
                <a:gd name="T6" fmla="*/ 46 w 80"/>
                <a:gd name="T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46">
                  <a:moveTo>
                    <a:pt x="80" y="12"/>
                  </a:moveTo>
                  <a:lnTo>
                    <a:pt x="12" y="0"/>
                  </a:lnTo>
                  <a:lnTo>
                    <a:pt x="0" y="24"/>
                  </a:lnTo>
                  <a:lnTo>
                    <a:pt x="46" y="46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59" name="Freeform 17"/>
            <p:cNvSpPr>
              <a:spLocks/>
            </p:cNvSpPr>
            <p:nvPr/>
          </p:nvSpPr>
          <p:spPr bwMode="auto">
            <a:xfrm>
              <a:off x="4864101" y="3532188"/>
              <a:ext cx="73025" cy="128588"/>
            </a:xfrm>
            <a:custGeom>
              <a:avLst/>
              <a:gdLst>
                <a:gd name="T0" fmla="*/ 34 w 46"/>
                <a:gd name="T1" fmla="*/ 0 h 81"/>
                <a:gd name="T2" fmla="*/ 46 w 46"/>
                <a:gd name="T3" fmla="*/ 69 h 81"/>
                <a:gd name="T4" fmla="*/ 22 w 46"/>
                <a:gd name="T5" fmla="*/ 81 h 81"/>
                <a:gd name="T6" fmla="*/ 0 w 46"/>
                <a:gd name="T7" fmla="*/ 3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81">
                  <a:moveTo>
                    <a:pt x="34" y="0"/>
                  </a:moveTo>
                  <a:lnTo>
                    <a:pt x="46" y="69"/>
                  </a:lnTo>
                  <a:lnTo>
                    <a:pt x="22" y="81"/>
                  </a:lnTo>
                  <a:lnTo>
                    <a:pt x="0" y="34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60" name="Freeform 18"/>
            <p:cNvSpPr>
              <a:spLocks/>
            </p:cNvSpPr>
            <p:nvPr/>
          </p:nvSpPr>
          <p:spPr bwMode="auto">
            <a:xfrm>
              <a:off x="4749801" y="3225800"/>
              <a:ext cx="298450" cy="173038"/>
            </a:xfrm>
            <a:custGeom>
              <a:avLst/>
              <a:gdLst>
                <a:gd name="T0" fmla="*/ 188 w 188"/>
                <a:gd name="T1" fmla="*/ 41 h 109"/>
                <a:gd name="T2" fmla="*/ 0 w 188"/>
                <a:gd name="T3" fmla="*/ 0 h 109"/>
                <a:gd name="T4" fmla="*/ 0 w 188"/>
                <a:gd name="T5" fmla="*/ 22 h 109"/>
                <a:gd name="T6" fmla="*/ 82 w 188"/>
                <a:gd name="T7" fmla="*/ 69 h 109"/>
                <a:gd name="T8" fmla="*/ 120 w 188"/>
                <a:gd name="T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109">
                  <a:moveTo>
                    <a:pt x="188" y="41"/>
                  </a:moveTo>
                  <a:lnTo>
                    <a:pt x="0" y="0"/>
                  </a:lnTo>
                  <a:lnTo>
                    <a:pt x="0" y="22"/>
                  </a:lnTo>
                  <a:lnTo>
                    <a:pt x="82" y="69"/>
                  </a:lnTo>
                  <a:lnTo>
                    <a:pt x="120" y="109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61" name="Freeform 19"/>
            <p:cNvSpPr>
              <a:spLocks/>
            </p:cNvSpPr>
            <p:nvPr/>
          </p:nvSpPr>
          <p:spPr bwMode="auto">
            <a:xfrm>
              <a:off x="4997451" y="3348038"/>
              <a:ext cx="171450" cy="300038"/>
            </a:xfrm>
            <a:custGeom>
              <a:avLst/>
              <a:gdLst>
                <a:gd name="T0" fmla="*/ 68 w 108"/>
                <a:gd name="T1" fmla="*/ 0 h 189"/>
                <a:gd name="T2" fmla="*/ 108 w 108"/>
                <a:gd name="T3" fmla="*/ 189 h 189"/>
                <a:gd name="T4" fmla="*/ 86 w 108"/>
                <a:gd name="T5" fmla="*/ 189 h 189"/>
                <a:gd name="T6" fmla="*/ 40 w 108"/>
                <a:gd name="T7" fmla="*/ 106 h 189"/>
                <a:gd name="T8" fmla="*/ 0 w 108"/>
                <a:gd name="T9" fmla="*/ 6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89">
                  <a:moveTo>
                    <a:pt x="68" y="0"/>
                  </a:moveTo>
                  <a:lnTo>
                    <a:pt x="108" y="189"/>
                  </a:lnTo>
                  <a:lnTo>
                    <a:pt x="86" y="189"/>
                  </a:lnTo>
                  <a:lnTo>
                    <a:pt x="40" y="106"/>
                  </a:lnTo>
                  <a:lnTo>
                    <a:pt x="0" y="68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62" name="Freeform 20"/>
            <p:cNvSpPr>
              <a:spLocks/>
            </p:cNvSpPr>
            <p:nvPr/>
          </p:nvSpPr>
          <p:spPr bwMode="auto">
            <a:xfrm>
              <a:off x="4797426" y="3159125"/>
              <a:ext cx="438150" cy="441325"/>
            </a:xfrm>
            <a:custGeom>
              <a:avLst/>
              <a:gdLst>
                <a:gd name="T0" fmla="*/ 2 w 276"/>
                <a:gd name="T1" fmla="*/ 276 h 278"/>
                <a:gd name="T2" fmla="*/ 2 w 276"/>
                <a:gd name="T3" fmla="*/ 276 h 278"/>
                <a:gd name="T4" fmla="*/ 4 w 276"/>
                <a:gd name="T5" fmla="*/ 278 h 278"/>
                <a:gd name="T6" fmla="*/ 8 w 276"/>
                <a:gd name="T7" fmla="*/ 278 h 278"/>
                <a:gd name="T8" fmla="*/ 16 w 276"/>
                <a:gd name="T9" fmla="*/ 276 h 278"/>
                <a:gd name="T10" fmla="*/ 28 w 276"/>
                <a:gd name="T11" fmla="*/ 269 h 278"/>
                <a:gd name="T12" fmla="*/ 40 w 276"/>
                <a:gd name="T13" fmla="*/ 263 h 278"/>
                <a:gd name="T14" fmla="*/ 66 w 276"/>
                <a:gd name="T15" fmla="*/ 243 h 278"/>
                <a:gd name="T16" fmla="*/ 88 w 276"/>
                <a:gd name="T17" fmla="*/ 223 h 278"/>
                <a:gd name="T18" fmla="*/ 240 w 276"/>
                <a:gd name="T19" fmla="*/ 71 h 278"/>
                <a:gd name="T20" fmla="*/ 240 w 276"/>
                <a:gd name="T21" fmla="*/ 71 h 278"/>
                <a:gd name="T22" fmla="*/ 256 w 276"/>
                <a:gd name="T23" fmla="*/ 52 h 278"/>
                <a:gd name="T24" fmla="*/ 270 w 276"/>
                <a:gd name="T25" fmla="*/ 32 h 278"/>
                <a:gd name="T26" fmla="*/ 274 w 276"/>
                <a:gd name="T27" fmla="*/ 22 h 278"/>
                <a:gd name="T28" fmla="*/ 276 w 276"/>
                <a:gd name="T29" fmla="*/ 14 h 278"/>
                <a:gd name="T30" fmla="*/ 276 w 276"/>
                <a:gd name="T31" fmla="*/ 8 h 278"/>
                <a:gd name="T32" fmla="*/ 274 w 276"/>
                <a:gd name="T33" fmla="*/ 2 h 278"/>
                <a:gd name="T34" fmla="*/ 274 w 276"/>
                <a:gd name="T35" fmla="*/ 2 h 278"/>
                <a:gd name="T36" fmla="*/ 268 w 276"/>
                <a:gd name="T37" fmla="*/ 0 h 278"/>
                <a:gd name="T38" fmla="*/ 262 w 276"/>
                <a:gd name="T39" fmla="*/ 0 h 278"/>
                <a:gd name="T40" fmla="*/ 254 w 276"/>
                <a:gd name="T41" fmla="*/ 2 h 278"/>
                <a:gd name="T42" fmla="*/ 244 w 276"/>
                <a:gd name="T43" fmla="*/ 6 h 278"/>
                <a:gd name="T44" fmla="*/ 224 w 276"/>
                <a:gd name="T45" fmla="*/ 20 h 278"/>
                <a:gd name="T46" fmla="*/ 206 w 276"/>
                <a:gd name="T47" fmla="*/ 36 h 278"/>
                <a:gd name="T48" fmla="*/ 54 w 276"/>
                <a:gd name="T49" fmla="*/ 189 h 278"/>
                <a:gd name="T50" fmla="*/ 54 w 276"/>
                <a:gd name="T51" fmla="*/ 189 h 278"/>
                <a:gd name="T52" fmla="*/ 34 w 276"/>
                <a:gd name="T53" fmla="*/ 211 h 278"/>
                <a:gd name="T54" fmla="*/ 14 w 276"/>
                <a:gd name="T55" fmla="*/ 237 h 278"/>
                <a:gd name="T56" fmla="*/ 8 w 276"/>
                <a:gd name="T57" fmla="*/ 249 h 278"/>
                <a:gd name="T58" fmla="*/ 2 w 276"/>
                <a:gd name="T59" fmla="*/ 261 h 278"/>
                <a:gd name="T60" fmla="*/ 0 w 276"/>
                <a:gd name="T61" fmla="*/ 269 h 278"/>
                <a:gd name="T62" fmla="*/ 0 w 276"/>
                <a:gd name="T63" fmla="*/ 274 h 278"/>
                <a:gd name="T64" fmla="*/ 2 w 276"/>
                <a:gd name="T65" fmla="*/ 276 h 278"/>
                <a:gd name="T66" fmla="*/ 2 w 276"/>
                <a:gd name="T67" fmla="*/ 27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78">
                  <a:moveTo>
                    <a:pt x="2" y="276"/>
                  </a:moveTo>
                  <a:lnTo>
                    <a:pt x="2" y="276"/>
                  </a:lnTo>
                  <a:lnTo>
                    <a:pt x="4" y="278"/>
                  </a:lnTo>
                  <a:lnTo>
                    <a:pt x="8" y="278"/>
                  </a:lnTo>
                  <a:lnTo>
                    <a:pt x="16" y="276"/>
                  </a:lnTo>
                  <a:lnTo>
                    <a:pt x="28" y="269"/>
                  </a:lnTo>
                  <a:lnTo>
                    <a:pt x="40" y="263"/>
                  </a:lnTo>
                  <a:lnTo>
                    <a:pt x="66" y="243"/>
                  </a:lnTo>
                  <a:lnTo>
                    <a:pt x="88" y="223"/>
                  </a:lnTo>
                  <a:lnTo>
                    <a:pt x="240" y="71"/>
                  </a:lnTo>
                  <a:lnTo>
                    <a:pt x="240" y="71"/>
                  </a:lnTo>
                  <a:lnTo>
                    <a:pt x="256" y="52"/>
                  </a:lnTo>
                  <a:lnTo>
                    <a:pt x="270" y="32"/>
                  </a:lnTo>
                  <a:lnTo>
                    <a:pt x="274" y="22"/>
                  </a:lnTo>
                  <a:lnTo>
                    <a:pt x="276" y="14"/>
                  </a:lnTo>
                  <a:lnTo>
                    <a:pt x="276" y="8"/>
                  </a:lnTo>
                  <a:lnTo>
                    <a:pt x="274" y="2"/>
                  </a:lnTo>
                  <a:lnTo>
                    <a:pt x="274" y="2"/>
                  </a:lnTo>
                  <a:lnTo>
                    <a:pt x="268" y="0"/>
                  </a:lnTo>
                  <a:lnTo>
                    <a:pt x="262" y="0"/>
                  </a:lnTo>
                  <a:lnTo>
                    <a:pt x="254" y="2"/>
                  </a:lnTo>
                  <a:lnTo>
                    <a:pt x="244" y="6"/>
                  </a:lnTo>
                  <a:lnTo>
                    <a:pt x="224" y="20"/>
                  </a:lnTo>
                  <a:lnTo>
                    <a:pt x="206" y="36"/>
                  </a:lnTo>
                  <a:lnTo>
                    <a:pt x="54" y="189"/>
                  </a:lnTo>
                  <a:lnTo>
                    <a:pt x="54" y="189"/>
                  </a:lnTo>
                  <a:lnTo>
                    <a:pt x="34" y="211"/>
                  </a:lnTo>
                  <a:lnTo>
                    <a:pt x="14" y="237"/>
                  </a:lnTo>
                  <a:lnTo>
                    <a:pt x="8" y="249"/>
                  </a:lnTo>
                  <a:lnTo>
                    <a:pt x="2" y="261"/>
                  </a:lnTo>
                  <a:lnTo>
                    <a:pt x="0" y="269"/>
                  </a:lnTo>
                  <a:lnTo>
                    <a:pt x="0" y="274"/>
                  </a:lnTo>
                  <a:lnTo>
                    <a:pt x="2" y="276"/>
                  </a:lnTo>
                  <a:lnTo>
                    <a:pt x="2" y="276"/>
                  </a:lnTo>
                  <a:close/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63" name="Agrupar 62"/>
          <p:cNvGrpSpPr/>
          <p:nvPr/>
        </p:nvGrpSpPr>
        <p:grpSpPr>
          <a:xfrm rot="18941123">
            <a:off x="9286707" y="2536176"/>
            <a:ext cx="345386" cy="339694"/>
            <a:chOff x="4737101" y="3159125"/>
            <a:chExt cx="498475" cy="501651"/>
          </a:xfrm>
          <a:solidFill>
            <a:srgbClr val="0070C0"/>
          </a:solidFill>
        </p:grpSpPr>
        <p:sp>
          <p:nvSpPr>
            <p:cNvPr id="64" name="Freeform 16"/>
            <p:cNvSpPr>
              <a:spLocks/>
            </p:cNvSpPr>
            <p:nvPr/>
          </p:nvSpPr>
          <p:spPr bwMode="auto">
            <a:xfrm>
              <a:off x="4737101" y="3459163"/>
              <a:ext cx="127000" cy="73025"/>
            </a:xfrm>
            <a:custGeom>
              <a:avLst/>
              <a:gdLst>
                <a:gd name="T0" fmla="*/ 80 w 80"/>
                <a:gd name="T1" fmla="*/ 12 h 46"/>
                <a:gd name="T2" fmla="*/ 12 w 80"/>
                <a:gd name="T3" fmla="*/ 0 h 46"/>
                <a:gd name="T4" fmla="*/ 0 w 80"/>
                <a:gd name="T5" fmla="*/ 24 h 46"/>
                <a:gd name="T6" fmla="*/ 46 w 80"/>
                <a:gd name="T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46">
                  <a:moveTo>
                    <a:pt x="80" y="12"/>
                  </a:moveTo>
                  <a:lnTo>
                    <a:pt x="12" y="0"/>
                  </a:lnTo>
                  <a:lnTo>
                    <a:pt x="0" y="24"/>
                  </a:lnTo>
                  <a:lnTo>
                    <a:pt x="46" y="46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65" name="Freeform 17"/>
            <p:cNvSpPr>
              <a:spLocks/>
            </p:cNvSpPr>
            <p:nvPr/>
          </p:nvSpPr>
          <p:spPr bwMode="auto">
            <a:xfrm>
              <a:off x="4864101" y="3532188"/>
              <a:ext cx="73025" cy="128588"/>
            </a:xfrm>
            <a:custGeom>
              <a:avLst/>
              <a:gdLst>
                <a:gd name="T0" fmla="*/ 34 w 46"/>
                <a:gd name="T1" fmla="*/ 0 h 81"/>
                <a:gd name="T2" fmla="*/ 46 w 46"/>
                <a:gd name="T3" fmla="*/ 69 h 81"/>
                <a:gd name="T4" fmla="*/ 22 w 46"/>
                <a:gd name="T5" fmla="*/ 81 h 81"/>
                <a:gd name="T6" fmla="*/ 0 w 46"/>
                <a:gd name="T7" fmla="*/ 3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81">
                  <a:moveTo>
                    <a:pt x="34" y="0"/>
                  </a:moveTo>
                  <a:lnTo>
                    <a:pt x="46" y="69"/>
                  </a:lnTo>
                  <a:lnTo>
                    <a:pt x="22" y="81"/>
                  </a:lnTo>
                  <a:lnTo>
                    <a:pt x="0" y="34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66" name="Freeform 18"/>
            <p:cNvSpPr>
              <a:spLocks/>
            </p:cNvSpPr>
            <p:nvPr/>
          </p:nvSpPr>
          <p:spPr bwMode="auto">
            <a:xfrm>
              <a:off x="4749801" y="3225800"/>
              <a:ext cx="298450" cy="173038"/>
            </a:xfrm>
            <a:custGeom>
              <a:avLst/>
              <a:gdLst>
                <a:gd name="T0" fmla="*/ 188 w 188"/>
                <a:gd name="T1" fmla="*/ 41 h 109"/>
                <a:gd name="T2" fmla="*/ 0 w 188"/>
                <a:gd name="T3" fmla="*/ 0 h 109"/>
                <a:gd name="T4" fmla="*/ 0 w 188"/>
                <a:gd name="T5" fmla="*/ 22 h 109"/>
                <a:gd name="T6" fmla="*/ 82 w 188"/>
                <a:gd name="T7" fmla="*/ 69 h 109"/>
                <a:gd name="T8" fmla="*/ 120 w 188"/>
                <a:gd name="T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109">
                  <a:moveTo>
                    <a:pt x="188" y="41"/>
                  </a:moveTo>
                  <a:lnTo>
                    <a:pt x="0" y="0"/>
                  </a:lnTo>
                  <a:lnTo>
                    <a:pt x="0" y="22"/>
                  </a:lnTo>
                  <a:lnTo>
                    <a:pt x="82" y="69"/>
                  </a:lnTo>
                  <a:lnTo>
                    <a:pt x="120" y="109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67" name="Freeform 19"/>
            <p:cNvSpPr>
              <a:spLocks/>
            </p:cNvSpPr>
            <p:nvPr/>
          </p:nvSpPr>
          <p:spPr bwMode="auto">
            <a:xfrm>
              <a:off x="4997451" y="3348038"/>
              <a:ext cx="171450" cy="300038"/>
            </a:xfrm>
            <a:custGeom>
              <a:avLst/>
              <a:gdLst>
                <a:gd name="T0" fmla="*/ 68 w 108"/>
                <a:gd name="T1" fmla="*/ 0 h 189"/>
                <a:gd name="T2" fmla="*/ 108 w 108"/>
                <a:gd name="T3" fmla="*/ 189 h 189"/>
                <a:gd name="T4" fmla="*/ 86 w 108"/>
                <a:gd name="T5" fmla="*/ 189 h 189"/>
                <a:gd name="T6" fmla="*/ 40 w 108"/>
                <a:gd name="T7" fmla="*/ 106 h 189"/>
                <a:gd name="T8" fmla="*/ 0 w 108"/>
                <a:gd name="T9" fmla="*/ 6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89">
                  <a:moveTo>
                    <a:pt x="68" y="0"/>
                  </a:moveTo>
                  <a:lnTo>
                    <a:pt x="108" y="189"/>
                  </a:lnTo>
                  <a:lnTo>
                    <a:pt x="86" y="189"/>
                  </a:lnTo>
                  <a:lnTo>
                    <a:pt x="40" y="106"/>
                  </a:lnTo>
                  <a:lnTo>
                    <a:pt x="0" y="68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73" name="Freeform 20"/>
            <p:cNvSpPr>
              <a:spLocks/>
            </p:cNvSpPr>
            <p:nvPr/>
          </p:nvSpPr>
          <p:spPr bwMode="auto">
            <a:xfrm>
              <a:off x="4797426" y="3159125"/>
              <a:ext cx="438150" cy="441325"/>
            </a:xfrm>
            <a:custGeom>
              <a:avLst/>
              <a:gdLst>
                <a:gd name="T0" fmla="*/ 2 w 276"/>
                <a:gd name="T1" fmla="*/ 276 h 278"/>
                <a:gd name="T2" fmla="*/ 2 w 276"/>
                <a:gd name="T3" fmla="*/ 276 h 278"/>
                <a:gd name="T4" fmla="*/ 4 w 276"/>
                <a:gd name="T5" fmla="*/ 278 h 278"/>
                <a:gd name="T6" fmla="*/ 8 w 276"/>
                <a:gd name="T7" fmla="*/ 278 h 278"/>
                <a:gd name="T8" fmla="*/ 16 w 276"/>
                <a:gd name="T9" fmla="*/ 276 h 278"/>
                <a:gd name="T10" fmla="*/ 28 w 276"/>
                <a:gd name="T11" fmla="*/ 269 h 278"/>
                <a:gd name="T12" fmla="*/ 40 w 276"/>
                <a:gd name="T13" fmla="*/ 263 h 278"/>
                <a:gd name="T14" fmla="*/ 66 w 276"/>
                <a:gd name="T15" fmla="*/ 243 h 278"/>
                <a:gd name="T16" fmla="*/ 88 w 276"/>
                <a:gd name="T17" fmla="*/ 223 h 278"/>
                <a:gd name="T18" fmla="*/ 240 w 276"/>
                <a:gd name="T19" fmla="*/ 71 h 278"/>
                <a:gd name="T20" fmla="*/ 240 w 276"/>
                <a:gd name="T21" fmla="*/ 71 h 278"/>
                <a:gd name="T22" fmla="*/ 256 w 276"/>
                <a:gd name="T23" fmla="*/ 52 h 278"/>
                <a:gd name="T24" fmla="*/ 270 w 276"/>
                <a:gd name="T25" fmla="*/ 32 h 278"/>
                <a:gd name="T26" fmla="*/ 274 w 276"/>
                <a:gd name="T27" fmla="*/ 22 h 278"/>
                <a:gd name="T28" fmla="*/ 276 w 276"/>
                <a:gd name="T29" fmla="*/ 14 h 278"/>
                <a:gd name="T30" fmla="*/ 276 w 276"/>
                <a:gd name="T31" fmla="*/ 8 h 278"/>
                <a:gd name="T32" fmla="*/ 274 w 276"/>
                <a:gd name="T33" fmla="*/ 2 h 278"/>
                <a:gd name="T34" fmla="*/ 274 w 276"/>
                <a:gd name="T35" fmla="*/ 2 h 278"/>
                <a:gd name="T36" fmla="*/ 268 w 276"/>
                <a:gd name="T37" fmla="*/ 0 h 278"/>
                <a:gd name="T38" fmla="*/ 262 w 276"/>
                <a:gd name="T39" fmla="*/ 0 h 278"/>
                <a:gd name="T40" fmla="*/ 254 w 276"/>
                <a:gd name="T41" fmla="*/ 2 h 278"/>
                <a:gd name="T42" fmla="*/ 244 w 276"/>
                <a:gd name="T43" fmla="*/ 6 h 278"/>
                <a:gd name="T44" fmla="*/ 224 w 276"/>
                <a:gd name="T45" fmla="*/ 20 h 278"/>
                <a:gd name="T46" fmla="*/ 206 w 276"/>
                <a:gd name="T47" fmla="*/ 36 h 278"/>
                <a:gd name="T48" fmla="*/ 54 w 276"/>
                <a:gd name="T49" fmla="*/ 189 h 278"/>
                <a:gd name="T50" fmla="*/ 54 w 276"/>
                <a:gd name="T51" fmla="*/ 189 h 278"/>
                <a:gd name="T52" fmla="*/ 34 w 276"/>
                <a:gd name="T53" fmla="*/ 211 h 278"/>
                <a:gd name="T54" fmla="*/ 14 w 276"/>
                <a:gd name="T55" fmla="*/ 237 h 278"/>
                <a:gd name="T56" fmla="*/ 8 w 276"/>
                <a:gd name="T57" fmla="*/ 249 h 278"/>
                <a:gd name="T58" fmla="*/ 2 w 276"/>
                <a:gd name="T59" fmla="*/ 261 h 278"/>
                <a:gd name="T60" fmla="*/ 0 w 276"/>
                <a:gd name="T61" fmla="*/ 269 h 278"/>
                <a:gd name="T62" fmla="*/ 0 w 276"/>
                <a:gd name="T63" fmla="*/ 274 h 278"/>
                <a:gd name="T64" fmla="*/ 2 w 276"/>
                <a:gd name="T65" fmla="*/ 276 h 278"/>
                <a:gd name="T66" fmla="*/ 2 w 276"/>
                <a:gd name="T67" fmla="*/ 27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78">
                  <a:moveTo>
                    <a:pt x="2" y="276"/>
                  </a:moveTo>
                  <a:lnTo>
                    <a:pt x="2" y="276"/>
                  </a:lnTo>
                  <a:lnTo>
                    <a:pt x="4" y="278"/>
                  </a:lnTo>
                  <a:lnTo>
                    <a:pt x="8" y="278"/>
                  </a:lnTo>
                  <a:lnTo>
                    <a:pt x="16" y="276"/>
                  </a:lnTo>
                  <a:lnTo>
                    <a:pt x="28" y="269"/>
                  </a:lnTo>
                  <a:lnTo>
                    <a:pt x="40" y="263"/>
                  </a:lnTo>
                  <a:lnTo>
                    <a:pt x="66" y="243"/>
                  </a:lnTo>
                  <a:lnTo>
                    <a:pt x="88" y="223"/>
                  </a:lnTo>
                  <a:lnTo>
                    <a:pt x="240" y="71"/>
                  </a:lnTo>
                  <a:lnTo>
                    <a:pt x="240" y="71"/>
                  </a:lnTo>
                  <a:lnTo>
                    <a:pt x="256" y="52"/>
                  </a:lnTo>
                  <a:lnTo>
                    <a:pt x="270" y="32"/>
                  </a:lnTo>
                  <a:lnTo>
                    <a:pt x="274" y="22"/>
                  </a:lnTo>
                  <a:lnTo>
                    <a:pt x="276" y="14"/>
                  </a:lnTo>
                  <a:lnTo>
                    <a:pt x="276" y="8"/>
                  </a:lnTo>
                  <a:lnTo>
                    <a:pt x="274" y="2"/>
                  </a:lnTo>
                  <a:lnTo>
                    <a:pt x="274" y="2"/>
                  </a:lnTo>
                  <a:lnTo>
                    <a:pt x="268" y="0"/>
                  </a:lnTo>
                  <a:lnTo>
                    <a:pt x="262" y="0"/>
                  </a:lnTo>
                  <a:lnTo>
                    <a:pt x="254" y="2"/>
                  </a:lnTo>
                  <a:lnTo>
                    <a:pt x="244" y="6"/>
                  </a:lnTo>
                  <a:lnTo>
                    <a:pt x="224" y="20"/>
                  </a:lnTo>
                  <a:lnTo>
                    <a:pt x="206" y="36"/>
                  </a:lnTo>
                  <a:lnTo>
                    <a:pt x="54" y="189"/>
                  </a:lnTo>
                  <a:lnTo>
                    <a:pt x="54" y="189"/>
                  </a:lnTo>
                  <a:lnTo>
                    <a:pt x="34" y="211"/>
                  </a:lnTo>
                  <a:lnTo>
                    <a:pt x="14" y="237"/>
                  </a:lnTo>
                  <a:lnTo>
                    <a:pt x="8" y="249"/>
                  </a:lnTo>
                  <a:lnTo>
                    <a:pt x="2" y="261"/>
                  </a:lnTo>
                  <a:lnTo>
                    <a:pt x="0" y="269"/>
                  </a:lnTo>
                  <a:lnTo>
                    <a:pt x="0" y="274"/>
                  </a:lnTo>
                  <a:lnTo>
                    <a:pt x="2" y="276"/>
                  </a:lnTo>
                  <a:lnTo>
                    <a:pt x="2" y="276"/>
                  </a:lnTo>
                  <a:close/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78" name="Agrupar 77"/>
          <p:cNvGrpSpPr/>
          <p:nvPr/>
        </p:nvGrpSpPr>
        <p:grpSpPr>
          <a:xfrm rot="18941123">
            <a:off x="9276517" y="1706106"/>
            <a:ext cx="345386" cy="339694"/>
            <a:chOff x="4737101" y="3159125"/>
            <a:chExt cx="498475" cy="501651"/>
          </a:xfrm>
          <a:solidFill>
            <a:srgbClr val="0070C0"/>
          </a:solidFill>
        </p:grpSpPr>
        <p:sp>
          <p:nvSpPr>
            <p:cNvPr id="81" name="Freeform 16"/>
            <p:cNvSpPr>
              <a:spLocks/>
            </p:cNvSpPr>
            <p:nvPr/>
          </p:nvSpPr>
          <p:spPr bwMode="auto">
            <a:xfrm>
              <a:off x="4737101" y="3459163"/>
              <a:ext cx="127000" cy="73025"/>
            </a:xfrm>
            <a:custGeom>
              <a:avLst/>
              <a:gdLst>
                <a:gd name="T0" fmla="*/ 80 w 80"/>
                <a:gd name="T1" fmla="*/ 12 h 46"/>
                <a:gd name="T2" fmla="*/ 12 w 80"/>
                <a:gd name="T3" fmla="*/ 0 h 46"/>
                <a:gd name="T4" fmla="*/ 0 w 80"/>
                <a:gd name="T5" fmla="*/ 24 h 46"/>
                <a:gd name="T6" fmla="*/ 46 w 80"/>
                <a:gd name="T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46">
                  <a:moveTo>
                    <a:pt x="80" y="12"/>
                  </a:moveTo>
                  <a:lnTo>
                    <a:pt x="12" y="0"/>
                  </a:lnTo>
                  <a:lnTo>
                    <a:pt x="0" y="24"/>
                  </a:lnTo>
                  <a:lnTo>
                    <a:pt x="46" y="46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82" name="Freeform 17"/>
            <p:cNvSpPr>
              <a:spLocks/>
            </p:cNvSpPr>
            <p:nvPr/>
          </p:nvSpPr>
          <p:spPr bwMode="auto">
            <a:xfrm>
              <a:off x="4864101" y="3532188"/>
              <a:ext cx="73025" cy="128588"/>
            </a:xfrm>
            <a:custGeom>
              <a:avLst/>
              <a:gdLst>
                <a:gd name="T0" fmla="*/ 34 w 46"/>
                <a:gd name="T1" fmla="*/ 0 h 81"/>
                <a:gd name="T2" fmla="*/ 46 w 46"/>
                <a:gd name="T3" fmla="*/ 69 h 81"/>
                <a:gd name="T4" fmla="*/ 22 w 46"/>
                <a:gd name="T5" fmla="*/ 81 h 81"/>
                <a:gd name="T6" fmla="*/ 0 w 46"/>
                <a:gd name="T7" fmla="*/ 3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81">
                  <a:moveTo>
                    <a:pt x="34" y="0"/>
                  </a:moveTo>
                  <a:lnTo>
                    <a:pt x="46" y="69"/>
                  </a:lnTo>
                  <a:lnTo>
                    <a:pt x="22" y="81"/>
                  </a:lnTo>
                  <a:lnTo>
                    <a:pt x="0" y="34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83" name="Freeform 18"/>
            <p:cNvSpPr>
              <a:spLocks/>
            </p:cNvSpPr>
            <p:nvPr/>
          </p:nvSpPr>
          <p:spPr bwMode="auto">
            <a:xfrm>
              <a:off x="4749801" y="3225800"/>
              <a:ext cx="298450" cy="173038"/>
            </a:xfrm>
            <a:custGeom>
              <a:avLst/>
              <a:gdLst>
                <a:gd name="T0" fmla="*/ 188 w 188"/>
                <a:gd name="T1" fmla="*/ 41 h 109"/>
                <a:gd name="T2" fmla="*/ 0 w 188"/>
                <a:gd name="T3" fmla="*/ 0 h 109"/>
                <a:gd name="T4" fmla="*/ 0 w 188"/>
                <a:gd name="T5" fmla="*/ 22 h 109"/>
                <a:gd name="T6" fmla="*/ 82 w 188"/>
                <a:gd name="T7" fmla="*/ 69 h 109"/>
                <a:gd name="T8" fmla="*/ 120 w 188"/>
                <a:gd name="T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109">
                  <a:moveTo>
                    <a:pt x="188" y="41"/>
                  </a:moveTo>
                  <a:lnTo>
                    <a:pt x="0" y="0"/>
                  </a:lnTo>
                  <a:lnTo>
                    <a:pt x="0" y="22"/>
                  </a:lnTo>
                  <a:lnTo>
                    <a:pt x="82" y="69"/>
                  </a:lnTo>
                  <a:lnTo>
                    <a:pt x="120" y="109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84" name="Freeform 19"/>
            <p:cNvSpPr>
              <a:spLocks/>
            </p:cNvSpPr>
            <p:nvPr/>
          </p:nvSpPr>
          <p:spPr bwMode="auto">
            <a:xfrm>
              <a:off x="4997451" y="3348038"/>
              <a:ext cx="171450" cy="300038"/>
            </a:xfrm>
            <a:custGeom>
              <a:avLst/>
              <a:gdLst>
                <a:gd name="T0" fmla="*/ 68 w 108"/>
                <a:gd name="T1" fmla="*/ 0 h 189"/>
                <a:gd name="T2" fmla="*/ 108 w 108"/>
                <a:gd name="T3" fmla="*/ 189 h 189"/>
                <a:gd name="T4" fmla="*/ 86 w 108"/>
                <a:gd name="T5" fmla="*/ 189 h 189"/>
                <a:gd name="T6" fmla="*/ 40 w 108"/>
                <a:gd name="T7" fmla="*/ 106 h 189"/>
                <a:gd name="T8" fmla="*/ 0 w 108"/>
                <a:gd name="T9" fmla="*/ 6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89">
                  <a:moveTo>
                    <a:pt x="68" y="0"/>
                  </a:moveTo>
                  <a:lnTo>
                    <a:pt x="108" y="189"/>
                  </a:lnTo>
                  <a:lnTo>
                    <a:pt x="86" y="189"/>
                  </a:lnTo>
                  <a:lnTo>
                    <a:pt x="40" y="106"/>
                  </a:lnTo>
                  <a:lnTo>
                    <a:pt x="0" y="68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85" name="Freeform 20"/>
            <p:cNvSpPr>
              <a:spLocks/>
            </p:cNvSpPr>
            <p:nvPr/>
          </p:nvSpPr>
          <p:spPr bwMode="auto">
            <a:xfrm>
              <a:off x="4797426" y="3159125"/>
              <a:ext cx="438150" cy="441325"/>
            </a:xfrm>
            <a:custGeom>
              <a:avLst/>
              <a:gdLst>
                <a:gd name="T0" fmla="*/ 2 w 276"/>
                <a:gd name="T1" fmla="*/ 276 h 278"/>
                <a:gd name="T2" fmla="*/ 2 w 276"/>
                <a:gd name="T3" fmla="*/ 276 h 278"/>
                <a:gd name="T4" fmla="*/ 4 w 276"/>
                <a:gd name="T5" fmla="*/ 278 h 278"/>
                <a:gd name="T6" fmla="*/ 8 w 276"/>
                <a:gd name="T7" fmla="*/ 278 h 278"/>
                <a:gd name="T8" fmla="*/ 16 w 276"/>
                <a:gd name="T9" fmla="*/ 276 h 278"/>
                <a:gd name="T10" fmla="*/ 28 w 276"/>
                <a:gd name="T11" fmla="*/ 269 h 278"/>
                <a:gd name="T12" fmla="*/ 40 w 276"/>
                <a:gd name="T13" fmla="*/ 263 h 278"/>
                <a:gd name="T14" fmla="*/ 66 w 276"/>
                <a:gd name="T15" fmla="*/ 243 h 278"/>
                <a:gd name="T16" fmla="*/ 88 w 276"/>
                <a:gd name="T17" fmla="*/ 223 h 278"/>
                <a:gd name="T18" fmla="*/ 240 w 276"/>
                <a:gd name="T19" fmla="*/ 71 h 278"/>
                <a:gd name="T20" fmla="*/ 240 w 276"/>
                <a:gd name="T21" fmla="*/ 71 h 278"/>
                <a:gd name="T22" fmla="*/ 256 w 276"/>
                <a:gd name="T23" fmla="*/ 52 h 278"/>
                <a:gd name="T24" fmla="*/ 270 w 276"/>
                <a:gd name="T25" fmla="*/ 32 h 278"/>
                <a:gd name="T26" fmla="*/ 274 w 276"/>
                <a:gd name="T27" fmla="*/ 22 h 278"/>
                <a:gd name="T28" fmla="*/ 276 w 276"/>
                <a:gd name="T29" fmla="*/ 14 h 278"/>
                <a:gd name="T30" fmla="*/ 276 w 276"/>
                <a:gd name="T31" fmla="*/ 8 h 278"/>
                <a:gd name="T32" fmla="*/ 274 w 276"/>
                <a:gd name="T33" fmla="*/ 2 h 278"/>
                <a:gd name="T34" fmla="*/ 274 w 276"/>
                <a:gd name="T35" fmla="*/ 2 h 278"/>
                <a:gd name="T36" fmla="*/ 268 w 276"/>
                <a:gd name="T37" fmla="*/ 0 h 278"/>
                <a:gd name="T38" fmla="*/ 262 w 276"/>
                <a:gd name="T39" fmla="*/ 0 h 278"/>
                <a:gd name="T40" fmla="*/ 254 w 276"/>
                <a:gd name="T41" fmla="*/ 2 h 278"/>
                <a:gd name="T42" fmla="*/ 244 w 276"/>
                <a:gd name="T43" fmla="*/ 6 h 278"/>
                <a:gd name="T44" fmla="*/ 224 w 276"/>
                <a:gd name="T45" fmla="*/ 20 h 278"/>
                <a:gd name="T46" fmla="*/ 206 w 276"/>
                <a:gd name="T47" fmla="*/ 36 h 278"/>
                <a:gd name="T48" fmla="*/ 54 w 276"/>
                <a:gd name="T49" fmla="*/ 189 h 278"/>
                <a:gd name="T50" fmla="*/ 54 w 276"/>
                <a:gd name="T51" fmla="*/ 189 h 278"/>
                <a:gd name="T52" fmla="*/ 34 w 276"/>
                <a:gd name="T53" fmla="*/ 211 h 278"/>
                <a:gd name="T54" fmla="*/ 14 w 276"/>
                <a:gd name="T55" fmla="*/ 237 h 278"/>
                <a:gd name="T56" fmla="*/ 8 w 276"/>
                <a:gd name="T57" fmla="*/ 249 h 278"/>
                <a:gd name="T58" fmla="*/ 2 w 276"/>
                <a:gd name="T59" fmla="*/ 261 h 278"/>
                <a:gd name="T60" fmla="*/ 0 w 276"/>
                <a:gd name="T61" fmla="*/ 269 h 278"/>
                <a:gd name="T62" fmla="*/ 0 w 276"/>
                <a:gd name="T63" fmla="*/ 274 h 278"/>
                <a:gd name="T64" fmla="*/ 2 w 276"/>
                <a:gd name="T65" fmla="*/ 276 h 278"/>
                <a:gd name="T66" fmla="*/ 2 w 276"/>
                <a:gd name="T67" fmla="*/ 27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78">
                  <a:moveTo>
                    <a:pt x="2" y="276"/>
                  </a:moveTo>
                  <a:lnTo>
                    <a:pt x="2" y="276"/>
                  </a:lnTo>
                  <a:lnTo>
                    <a:pt x="4" y="278"/>
                  </a:lnTo>
                  <a:lnTo>
                    <a:pt x="8" y="278"/>
                  </a:lnTo>
                  <a:lnTo>
                    <a:pt x="16" y="276"/>
                  </a:lnTo>
                  <a:lnTo>
                    <a:pt x="28" y="269"/>
                  </a:lnTo>
                  <a:lnTo>
                    <a:pt x="40" y="263"/>
                  </a:lnTo>
                  <a:lnTo>
                    <a:pt x="66" y="243"/>
                  </a:lnTo>
                  <a:lnTo>
                    <a:pt x="88" y="223"/>
                  </a:lnTo>
                  <a:lnTo>
                    <a:pt x="240" y="71"/>
                  </a:lnTo>
                  <a:lnTo>
                    <a:pt x="240" y="71"/>
                  </a:lnTo>
                  <a:lnTo>
                    <a:pt x="256" y="52"/>
                  </a:lnTo>
                  <a:lnTo>
                    <a:pt x="270" y="32"/>
                  </a:lnTo>
                  <a:lnTo>
                    <a:pt x="274" y="22"/>
                  </a:lnTo>
                  <a:lnTo>
                    <a:pt x="276" y="14"/>
                  </a:lnTo>
                  <a:lnTo>
                    <a:pt x="276" y="8"/>
                  </a:lnTo>
                  <a:lnTo>
                    <a:pt x="274" y="2"/>
                  </a:lnTo>
                  <a:lnTo>
                    <a:pt x="274" y="2"/>
                  </a:lnTo>
                  <a:lnTo>
                    <a:pt x="268" y="0"/>
                  </a:lnTo>
                  <a:lnTo>
                    <a:pt x="262" y="0"/>
                  </a:lnTo>
                  <a:lnTo>
                    <a:pt x="254" y="2"/>
                  </a:lnTo>
                  <a:lnTo>
                    <a:pt x="244" y="6"/>
                  </a:lnTo>
                  <a:lnTo>
                    <a:pt x="224" y="20"/>
                  </a:lnTo>
                  <a:lnTo>
                    <a:pt x="206" y="36"/>
                  </a:lnTo>
                  <a:lnTo>
                    <a:pt x="54" y="189"/>
                  </a:lnTo>
                  <a:lnTo>
                    <a:pt x="54" y="189"/>
                  </a:lnTo>
                  <a:lnTo>
                    <a:pt x="34" y="211"/>
                  </a:lnTo>
                  <a:lnTo>
                    <a:pt x="14" y="237"/>
                  </a:lnTo>
                  <a:lnTo>
                    <a:pt x="8" y="249"/>
                  </a:lnTo>
                  <a:lnTo>
                    <a:pt x="2" y="261"/>
                  </a:lnTo>
                  <a:lnTo>
                    <a:pt x="0" y="269"/>
                  </a:lnTo>
                  <a:lnTo>
                    <a:pt x="0" y="274"/>
                  </a:lnTo>
                  <a:lnTo>
                    <a:pt x="2" y="276"/>
                  </a:lnTo>
                  <a:lnTo>
                    <a:pt x="2" y="276"/>
                  </a:lnTo>
                  <a:close/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86" name="Agrupar 85"/>
          <p:cNvGrpSpPr/>
          <p:nvPr/>
        </p:nvGrpSpPr>
        <p:grpSpPr>
          <a:xfrm rot="18941123">
            <a:off x="9647123" y="3565636"/>
            <a:ext cx="345386" cy="339694"/>
            <a:chOff x="4737101" y="3159125"/>
            <a:chExt cx="498475" cy="501651"/>
          </a:xfrm>
          <a:solidFill>
            <a:srgbClr val="0070C0"/>
          </a:solidFill>
        </p:grpSpPr>
        <p:sp>
          <p:nvSpPr>
            <p:cNvPr id="87" name="Freeform 16"/>
            <p:cNvSpPr>
              <a:spLocks/>
            </p:cNvSpPr>
            <p:nvPr/>
          </p:nvSpPr>
          <p:spPr bwMode="auto">
            <a:xfrm>
              <a:off x="4737101" y="3459163"/>
              <a:ext cx="127000" cy="73025"/>
            </a:xfrm>
            <a:custGeom>
              <a:avLst/>
              <a:gdLst>
                <a:gd name="T0" fmla="*/ 80 w 80"/>
                <a:gd name="T1" fmla="*/ 12 h 46"/>
                <a:gd name="T2" fmla="*/ 12 w 80"/>
                <a:gd name="T3" fmla="*/ 0 h 46"/>
                <a:gd name="T4" fmla="*/ 0 w 80"/>
                <a:gd name="T5" fmla="*/ 24 h 46"/>
                <a:gd name="T6" fmla="*/ 46 w 80"/>
                <a:gd name="T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46">
                  <a:moveTo>
                    <a:pt x="80" y="12"/>
                  </a:moveTo>
                  <a:lnTo>
                    <a:pt x="12" y="0"/>
                  </a:lnTo>
                  <a:lnTo>
                    <a:pt x="0" y="24"/>
                  </a:lnTo>
                  <a:lnTo>
                    <a:pt x="46" y="46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88" name="Freeform 17"/>
            <p:cNvSpPr>
              <a:spLocks/>
            </p:cNvSpPr>
            <p:nvPr/>
          </p:nvSpPr>
          <p:spPr bwMode="auto">
            <a:xfrm>
              <a:off x="4864101" y="3532188"/>
              <a:ext cx="73025" cy="128588"/>
            </a:xfrm>
            <a:custGeom>
              <a:avLst/>
              <a:gdLst>
                <a:gd name="T0" fmla="*/ 34 w 46"/>
                <a:gd name="T1" fmla="*/ 0 h 81"/>
                <a:gd name="T2" fmla="*/ 46 w 46"/>
                <a:gd name="T3" fmla="*/ 69 h 81"/>
                <a:gd name="T4" fmla="*/ 22 w 46"/>
                <a:gd name="T5" fmla="*/ 81 h 81"/>
                <a:gd name="T6" fmla="*/ 0 w 46"/>
                <a:gd name="T7" fmla="*/ 3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81">
                  <a:moveTo>
                    <a:pt x="34" y="0"/>
                  </a:moveTo>
                  <a:lnTo>
                    <a:pt x="46" y="69"/>
                  </a:lnTo>
                  <a:lnTo>
                    <a:pt x="22" y="81"/>
                  </a:lnTo>
                  <a:lnTo>
                    <a:pt x="0" y="34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89" name="Freeform 18"/>
            <p:cNvSpPr>
              <a:spLocks/>
            </p:cNvSpPr>
            <p:nvPr/>
          </p:nvSpPr>
          <p:spPr bwMode="auto">
            <a:xfrm>
              <a:off x="4749801" y="3225800"/>
              <a:ext cx="298450" cy="173038"/>
            </a:xfrm>
            <a:custGeom>
              <a:avLst/>
              <a:gdLst>
                <a:gd name="T0" fmla="*/ 188 w 188"/>
                <a:gd name="T1" fmla="*/ 41 h 109"/>
                <a:gd name="T2" fmla="*/ 0 w 188"/>
                <a:gd name="T3" fmla="*/ 0 h 109"/>
                <a:gd name="T4" fmla="*/ 0 w 188"/>
                <a:gd name="T5" fmla="*/ 22 h 109"/>
                <a:gd name="T6" fmla="*/ 82 w 188"/>
                <a:gd name="T7" fmla="*/ 69 h 109"/>
                <a:gd name="T8" fmla="*/ 120 w 188"/>
                <a:gd name="T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109">
                  <a:moveTo>
                    <a:pt x="188" y="41"/>
                  </a:moveTo>
                  <a:lnTo>
                    <a:pt x="0" y="0"/>
                  </a:lnTo>
                  <a:lnTo>
                    <a:pt x="0" y="22"/>
                  </a:lnTo>
                  <a:lnTo>
                    <a:pt x="82" y="69"/>
                  </a:lnTo>
                  <a:lnTo>
                    <a:pt x="120" y="109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90" name="Freeform 19"/>
            <p:cNvSpPr>
              <a:spLocks/>
            </p:cNvSpPr>
            <p:nvPr/>
          </p:nvSpPr>
          <p:spPr bwMode="auto">
            <a:xfrm>
              <a:off x="4997451" y="3348038"/>
              <a:ext cx="171450" cy="300038"/>
            </a:xfrm>
            <a:custGeom>
              <a:avLst/>
              <a:gdLst>
                <a:gd name="T0" fmla="*/ 68 w 108"/>
                <a:gd name="T1" fmla="*/ 0 h 189"/>
                <a:gd name="T2" fmla="*/ 108 w 108"/>
                <a:gd name="T3" fmla="*/ 189 h 189"/>
                <a:gd name="T4" fmla="*/ 86 w 108"/>
                <a:gd name="T5" fmla="*/ 189 h 189"/>
                <a:gd name="T6" fmla="*/ 40 w 108"/>
                <a:gd name="T7" fmla="*/ 106 h 189"/>
                <a:gd name="T8" fmla="*/ 0 w 108"/>
                <a:gd name="T9" fmla="*/ 6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89">
                  <a:moveTo>
                    <a:pt x="68" y="0"/>
                  </a:moveTo>
                  <a:lnTo>
                    <a:pt x="108" y="189"/>
                  </a:lnTo>
                  <a:lnTo>
                    <a:pt x="86" y="189"/>
                  </a:lnTo>
                  <a:lnTo>
                    <a:pt x="40" y="106"/>
                  </a:lnTo>
                  <a:lnTo>
                    <a:pt x="0" y="68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91" name="Freeform 20"/>
            <p:cNvSpPr>
              <a:spLocks/>
            </p:cNvSpPr>
            <p:nvPr/>
          </p:nvSpPr>
          <p:spPr bwMode="auto">
            <a:xfrm>
              <a:off x="4797426" y="3159125"/>
              <a:ext cx="438150" cy="441325"/>
            </a:xfrm>
            <a:custGeom>
              <a:avLst/>
              <a:gdLst>
                <a:gd name="T0" fmla="*/ 2 w 276"/>
                <a:gd name="T1" fmla="*/ 276 h 278"/>
                <a:gd name="T2" fmla="*/ 2 w 276"/>
                <a:gd name="T3" fmla="*/ 276 h 278"/>
                <a:gd name="T4" fmla="*/ 4 w 276"/>
                <a:gd name="T5" fmla="*/ 278 h 278"/>
                <a:gd name="T6" fmla="*/ 8 w 276"/>
                <a:gd name="T7" fmla="*/ 278 h 278"/>
                <a:gd name="T8" fmla="*/ 16 w 276"/>
                <a:gd name="T9" fmla="*/ 276 h 278"/>
                <a:gd name="T10" fmla="*/ 28 w 276"/>
                <a:gd name="T11" fmla="*/ 269 h 278"/>
                <a:gd name="T12" fmla="*/ 40 w 276"/>
                <a:gd name="T13" fmla="*/ 263 h 278"/>
                <a:gd name="T14" fmla="*/ 66 w 276"/>
                <a:gd name="T15" fmla="*/ 243 h 278"/>
                <a:gd name="T16" fmla="*/ 88 w 276"/>
                <a:gd name="T17" fmla="*/ 223 h 278"/>
                <a:gd name="T18" fmla="*/ 240 w 276"/>
                <a:gd name="T19" fmla="*/ 71 h 278"/>
                <a:gd name="T20" fmla="*/ 240 w 276"/>
                <a:gd name="T21" fmla="*/ 71 h 278"/>
                <a:gd name="T22" fmla="*/ 256 w 276"/>
                <a:gd name="T23" fmla="*/ 52 h 278"/>
                <a:gd name="T24" fmla="*/ 270 w 276"/>
                <a:gd name="T25" fmla="*/ 32 h 278"/>
                <a:gd name="T26" fmla="*/ 274 w 276"/>
                <a:gd name="T27" fmla="*/ 22 h 278"/>
                <a:gd name="T28" fmla="*/ 276 w 276"/>
                <a:gd name="T29" fmla="*/ 14 h 278"/>
                <a:gd name="T30" fmla="*/ 276 w 276"/>
                <a:gd name="T31" fmla="*/ 8 h 278"/>
                <a:gd name="T32" fmla="*/ 274 w 276"/>
                <a:gd name="T33" fmla="*/ 2 h 278"/>
                <a:gd name="T34" fmla="*/ 274 w 276"/>
                <a:gd name="T35" fmla="*/ 2 h 278"/>
                <a:gd name="T36" fmla="*/ 268 w 276"/>
                <a:gd name="T37" fmla="*/ 0 h 278"/>
                <a:gd name="T38" fmla="*/ 262 w 276"/>
                <a:gd name="T39" fmla="*/ 0 h 278"/>
                <a:gd name="T40" fmla="*/ 254 w 276"/>
                <a:gd name="T41" fmla="*/ 2 h 278"/>
                <a:gd name="T42" fmla="*/ 244 w 276"/>
                <a:gd name="T43" fmla="*/ 6 h 278"/>
                <a:gd name="T44" fmla="*/ 224 w 276"/>
                <a:gd name="T45" fmla="*/ 20 h 278"/>
                <a:gd name="T46" fmla="*/ 206 w 276"/>
                <a:gd name="T47" fmla="*/ 36 h 278"/>
                <a:gd name="T48" fmla="*/ 54 w 276"/>
                <a:gd name="T49" fmla="*/ 189 h 278"/>
                <a:gd name="T50" fmla="*/ 54 w 276"/>
                <a:gd name="T51" fmla="*/ 189 h 278"/>
                <a:gd name="T52" fmla="*/ 34 w 276"/>
                <a:gd name="T53" fmla="*/ 211 h 278"/>
                <a:gd name="T54" fmla="*/ 14 w 276"/>
                <a:gd name="T55" fmla="*/ 237 h 278"/>
                <a:gd name="T56" fmla="*/ 8 w 276"/>
                <a:gd name="T57" fmla="*/ 249 h 278"/>
                <a:gd name="T58" fmla="*/ 2 w 276"/>
                <a:gd name="T59" fmla="*/ 261 h 278"/>
                <a:gd name="T60" fmla="*/ 0 w 276"/>
                <a:gd name="T61" fmla="*/ 269 h 278"/>
                <a:gd name="T62" fmla="*/ 0 w 276"/>
                <a:gd name="T63" fmla="*/ 274 h 278"/>
                <a:gd name="T64" fmla="*/ 2 w 276"/>
                <a:gd name="T65" fmla="*/ 276 h 278"/>
                <a:gd name="T66" fmla="*/ 2 w 276"/>
                <a:gd name="T67" fmla="*/ 27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78">
                  <a:moveTo>
                    <a:pt x="2" y="276"/>
                  </a:moveTo>
                  <a:lnTo>
                    <a:pt x="2" y="276"/>
                  </a:lnTo>
                  <a:lnTo>
                    <a:pt x="4" y="278"/>
                  </a:lnTo>
                  <a:lnTo>
                    <a:pt x="8" y="278"/>
                  </a:lnTo>
                  <a:lnTo>
                    <a:pt x="16" y="276"/>
                  </a:lnTo>
                  <a:lnTo>
                    <a:pt x="28" y="269"/>
                  </a:lnTo>
                  <a:lnTo>
                    <a:pt x="40" y="263"/>
                  </a:lnTo>
                  <a:lnTo>
                    <a:pt x="66" y="243"/>
                  </a:lnTo>
                  <a:lnTo>
                    <a:pt x="88" y="223"/>
                  </a:lnTo>
                  <a:lnTo>
                    <a:pt x="240" y="71"/>
                  </a:lnTo>
                  <a:lnTo>
                    <a:pt x="240" y="71"/>
                  </a:lnTo>
                  <a:lnTo>
                    <a:pt x="256" y="52"/>
                  </a:lnTo>
                  <a:lnTo>
                    <a:pt x="270" y="32"/>
                  </a:lnTo>
                  <a:lnTo>
                    <a:pt x="274" y="22"/>
                  </a:lnTo>
                  <a:lnTo>
                    <a:pt x="276" y="14"/>
                  </a:lnTo>
                  <a:lnTo>
                    <a:pt x="276" y="8"/>
                  </a:lnTo>
                  <a:lnTo>
                    <a:pt x="274" y="2"/>
                  </a:lnTo>
                  <a:lnTo>
                    <a:pt x="274" y="2"/>
                  </a:lnTo>
                  <a:lnTo>
                    <a:pt x="268" y="0"/>
                  </a:lnTo>
                  <a:lnTo>
                    <a:pt x="262" y="0"/>
                  </a:lnTo>
                  <a:lnTo>
                    <a:pt x="254" y="2"/>
                  </a:lnTo>
                  <a:lnTo>
                    <a:pt x="244" y="6"/>
                  </a:lnTo>
                  <a:lnTo>
                    <a:pt x="224" y="20"/>
                  </a:lnTo>
                  <a:lnTo>
                    <a:pt x="206" y="36"/>
                  </a:lnTo>
                  <a:lnTo>
                    <a:pt x="54" y="189"/>
                  </a:lnTo>
                  <a:lnTo>
                    <a:pt x="54" y="189"/>
                  </a:lnTo>
                  <a:lnTo>
                    <a:pt x="34" y="211"/>
                  </a:lnTo>
                  <a:lnTo>
                    <a:pt x="14" y="237"/>
                  </a:lnTo>
                  <a:lnTo>
                    <a:pt x="8" y="249"/>
                  </a:lnTo>
                  <a:lnTo>
                    <a:pt x="2" y="261"/>
                  </a:lnTo>
                  <a:lnTo>
                    <a:pt x="0" y="269"/>
                  </a:lnTo>
                  <a:lnTo>
                    <a:pt x="0" y="274"/>
                  </a:lnTo>
                  <a:lnTo>
                    <a:pt x="2" y="276"/>
                  </a:lnTo>
                  <a:lnTo>
                    <a:pt x="2" y="276"/>
                  </a:lnTo>
                  <a:close/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92" name="Agrupar 91"/>
          <p:cNvGrpSpPr/>
          <p:nvPr/>
        </p:nvGrpSpPr>
        <p:grpSpPr>
          <a:xfrm rot="18941123">
            <a:off x="4633224" y="5069790"/>
            <a:ext cx="320633" cy="319664"/>
            <a:chOff x="4737101" y="3159125"/>
            <a:chExt cx="498475" cy="501651"/>
          </a:xfrm>
          <a:solidFill>
            <a:srgbClr val="7F7F7F"/>
          </a:solidFill>
        </p:grpSpPr>
        <p:sp>
          <p:nvSpPr>
            <p:cNvPr id="93" name="Freeform 16"/>
            <p:cNvSpPr>
              <a:spLocks/>
            </p:cNvSpPr>
            <p:nvPr/>
          </p:nvSpPr>
          <p:spPr bwMode="auto">
            <a:xfrm>
              <a:off x="4737101" y="3459163"/>
              <a:ext cx="127000" cy="73025"/>
            </a:xfrm>
            <a:custGeom>
              <a:avLst/>
              <a:gdLst>
                <a:gd name="T0" fmla="*/ 80 w 80"/>
                <a:gd name="T1" fmla="*/ 12 h 46"/>
                <a:gd name="T2" fmla="*/ 12 w 80"/>
                <a:gd name="T3" fmla="*/ 0 h 46"/>
                <a:gd name="T4" fmla="*/ 0 w 80"/>
                <a:gd name="T5" fmla="*/ 24 h 46"/>
                <a:gd name="T6" fmla="*/ 46 w 80"/>
                <a:gd name="T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46">
                  <a:moveTo>
                    <a:pt x="80" y="12"/>
                  </a:moveTo>
                  <a:lnTo>
                    <a:pt x="12" y="0"/>
                  </a:lnTo>
                  <a:lnTo>
                    <a:pt x="0" y="24"/>
                  </a:lnTo>
                  <a:lnTo>
                    <a:pt x="46" y="46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95" name="Freeform 17"/>
            <p:cNvSpPr>
              <a:spLocks/>
            </p:cNvSpPr>
            <p:nvPr/>
          </p:nvSpPr>
          <p:spPr bwMode="auto">
            <a:xfrm>
              <a:off x="4864101" y="3532188"/>
              <a:ext cx="73025" cy="128588"/>
            </a:xfrm>
            <a:custGeom>
              <a:avLst/>
              <a:gdLst>
                <a:gd name="T0" fmla="*/ 34 w 46"/>
                <a:gd name="T1" fmla="*/ 0 h 81"/>
                <a:gd name="T2" fmla="*/ 46 w 46"/>
                <a:gd name="T3" fmla="*/ 69 h 81"/>
                <a:gd name="T4" fmla="*/ 22 w 46"/>
                <a:gd name="T5" fmla="*/ 81 h 81"/>
                <a:gd name="T6" fmla="*/ 0 w 46"/>
                <a:gd name="T7" fmla="*/ 3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81">
                  <a:moveTo>
                    <a:pt x="34" y="0"/>
                  </a:moveTo>
                  <a:lnTo>
                    <a:pt x="46" y="69"/>
                  </a:lnTo>
                  <a:lnTo>
                    <a:pt x="22" y="81"/>
                  </a:lnTo>
                  <a:lnTo>
                    <a:pt x="0" y="34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96" name="Freeform 18"/>
            <p:cNvSpPr>
              <a:spLocks/>
            </p:cNvSpPr>
            <p:nvPr/>
          </p:nvSpPr>
          <p:spPr bwMode="auto">
            <a:xfrm>
              <a:off x="4749801" y="3225800"/>
              <a:ext cx="298450" cy="173038"/>
            </a:xfrm>
            <a:custGeom>
              <a:avLst/>
              <a:gdLst>
                <a:gd name="T0" fmla="*/ 188 w 188"/>
                <a:gd name="T1" fmla="*/ 41 h 109"/>
                <a:gd name="T2" fmla="*/ 0 w 188"/>
                <a:gd name="T3" fmla="*/ 0 h 109"/>
                <a:gd name="T4" fmla="*/ 0 w 188"/>
                <a:gd name="T5" fmla="*/ 22 h 109"/>
                <a:gd name="T6" fmla="*/ 82 w 188"/>
                <a:gd name="T7" fmla="*/ 69 h 109"/>
                <a:gd name="T8" fmla="*/ 120 w 188"/>
                <a:gd name="T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109">
                  <a:moveTo>
                    <a:pt x="188" y="41"/>
                  </a:moveTo>
                  <a:lnTo>
                    <a:pt x="0" y="0"/>
                  </a:lnTo>
                  <a:lnTo>
                    <a:pt x="0" y="22"/>
                  </a:lnTo>
                  <a:lnTo>
                    <a:pt x="82" y="69"/>
                  </a:lnTo>
                  <a:lnTo>
                    <a:pt x="120" y="109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97" name="Freeform 19"/>
            <p:cNvSpPr>
              <a:spLocks/>
            </p:cNvSpPr>
            <p:nvPr/>
          </p:nvSpPr>
          <p:spPr bwMode="auto">
            <a:xfrm>
              <a:off x="4997451" y="3348038"/>
              <a:ext cx="171450" cy="300038"/>
            </a:xfrm>
            <a:custGeom>
              <a:avLst/>
              <a:gdLst>
                <a:gd name="T0" fmla="*/ 68 w 108"/>
                <a:gd name="T1" fmla="*/ 0 h 189"/>
                <a:gd name="T2" fmla="*/ 108 w 108"/>
                <a:gd name="T3" fmla="*/ 189 h 189"/>
                <a:gd name="T4" fmla="*/ 86 w 108"/>
                <a:gd name="T5" fmla="*/ 189 h 189"/>
                <a:gd name="T6" fmla="*/ 40 w 108"/>
                <a:gd name="T7" fmla="*/ 106 h 189"/>
                <a:gd name="T8" fmla="*/ 0 w 108"/>
                <a:gd name="T9" fmla="*/ 6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89">
                  <a:moveTo>
                    <a:pt x="68" y="0"/>
                  </a:moveTo>
                  <a:lnTo>
                    <a:pt x="108" y="189"/>
                  </a:lnTo>
                  <a:lnTo>
                    <a:pt x="86" y="189"/>
                  </a:lnTo>
                  <a:lnTo>
                    <a:pt x="40" y="106"/>
                  </a:lnTo>
                  <a:lnTo>
                    <a:pt x="0" y="68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98" name="Freeform 20"/>
            <p:cNvSpPr>
              <a:spLocks/>
            </p:cNvSpPr>
            <p:nvPr/>
          </p:nvSpPr>
          <p:spPr bwMode="auto">
            <a:xfrm>
              <a:off x="4797426" y="3159125"/>
              <a:ext cx="438150" cy="441325"/>
            </a:xfrm>
            <a:custGeom>
              <a:avLst/>
              <a:gdLst>
                <a:gd name="T0" fmla="*/ 2 w 276"/>
                <a:gd name="T1" fmla="*/ 276 h 278"/>
                <a:gd name="T2" fmla="*/ 2 w 276"/>
                <a:gd name="T3" fmla="*/ 276 h 278"/>
                <a:gd name="T4" fmla="*/ 4 w 276"/>
                <a:gd name="T5" fmla="*/ 278 h 278"/>
                <a:gd name="T6" fmla="*/ 8 w 276"/>
                <a:gd name="T7" fmla="*/ 278 h 278"/>
                <a:gd name="T8" fmla="*/ 16 w 276"/>
                <a:gd name="T9" fmla="*/ 276 h 278"/>
                <a:gd name="T10" fmla="*/ 28 w 276"/>
                <a:gd name="T11" fmla="*/ 269 h 278"/>
                <a:gd name="T12" fmla="*/ 40 w 276"/>
                <a:gd name="T13" fmla="*/ 263 h 278"/>
                <a:gd name="T14" fmla="*/ 66 w 276"/>
                <a:gd name="T15" fmla="*/ 243 h 278"/>
                <a:gd name="T16" fmla="*/ 88 w 276"/>
                <a:gd name="T17" fmla="*/ 223 h 278"/>
                <a:gd name="T18" fmla="*/ 240 w 276"/>
                <a:gd name="T19" fmla="*/ 71 h 278"/>
                <a:gd name="T20" fmla="*/ 240 w 276"/>
                <a:gd name="T21" fmla="*/ 71 h 278"/>
                <a:gd name="T22" fmla="*/ 256 w 276"/>
                <a:gd name="T23" fmla="*/ 52 h 278"/>
                <a:gd name="T24" fmla="*/ 270 w 276"/>
                <a:gd name="T25" fmla="*/ 32 h 278"/>
                <a:gd name="T26" fmla="*/ 274 w 276"/>
                <a:gd name="T27" fmla="*/ 22 h 278"/>
                <a:gd name="T28" fmla="*/ 276 w 276"/>
                <a:gd name="T29" fmla="*/ 14 h 278"/>
                <a:gd name="T30" fmla="*/ 276 w 276"/>
                <a:gd name="T31" fmla="*/ 8 h 278"/>
                <a:gd name="T32" fmla="*/ 274 w 276"/>
                <a:gd name="T33" fmla="*/ 2 h 278"/>
                <a:gd name="T34" fmla="*/ 274 w 276"/>
                <a:gd name="T35" fmla="*/ 2 h 278"/>
                <a:gd name="T36" fmla="*/ 268 w 276"/>
                <a:gd name="T37" fmla="*/ 0 h 278"/>
                <a:gd name="T38" fmla="*/ 262 w 276"/>
                <a:gd name="T39" fmla="*/ 0 h 278"/>
                <a:gd name="T40" fmla="*/ 254 w 276"/>
                <a:gd name="T41" fmla="*/ 2 h 278"/>
                <a:gd name="T42" fmla="*/ 244 w 276"/>
                <a:gd name="T43" fmla="*/ 6 h 278"/>
                <a:gd name="T44" fmla="*/ 224 w 276"/>
                <a:gd name="T45" fmla="*/ 20 h 278"/>
                <a:gd name="T46" fmla="*/ 206 w 276"/>
                <a:gd name="T47" fmla="*/ 36 h 278"/>
                <a:gd name="T48" fmla="*/ 54 w 276"/>
                <a:gd name="T49" fmla="*/ 189 h 278"/>
                <a:gd name="T50" fmla="*/ 54 w 276"/>
                <a:gd name="T51" fmla="*/ 189 h 278"/>
                <a:gd name="T52" fmla="*/ 34 w 276"/>
                <a:gd name="T53" fmla="*/ 211 h 278"/>
                <a:gd name="T54" fmla="*/ 14 w 276"/>
                <a:gd name="T55" fmla="*/ 237 h 278"/>
                <a:gd name="T56" fmla="*/ 8 w 276"/>
                <a:gd name="T57" fmla="*/ 249 h 278"/>
                <a:gd name="T58" fmla="*/ 2 w 276"/>
                <a:gd name="T59" fmla="*/ 261 h 278"/>
                <a:gd name="T60" fmla="*/ 0 w 276"/>
                <a:gd name="T61" fmla="*/ 269 h 278"/>
                <a:gd name="T62" fmla="*/ 0 w 276"/>
                <a:gd name="T63" fmla="*/ 274 h 278"/>
                <a:gd name="T64" fmla="*/ 2 w 276"/>
                <a:gd name="T65" fmla="*/ 276 h 278"/>
                <a:gd name="T66" fmla="*/ 2 w 276"/>
                <a:gd name="T67" fmla="*/ 27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78">
                  <a:moveTo>
                    <a:pt x="2" y="276"/>
                  </a:moveTo>
                  <a:lnTo>
                    <a:pt x="2" y="276"/>
                  </a:lnTo>
                  <a:lnTo>
                    <a:pt x="4" y="278"/>
                  </a:lnTo>
                  <a:lnTo>
                    <a:pt x="8" y="278"/>
                  </a:lnTo>
                  <a:lnTo>
                    <a:pt x="16" y="276"/>
                  </a:lnTo>
                  <a:lnTo>
                    <a:pt x="28" y="269"/>
                  </a:lnTo>
                  <a:lnTo>
                    <a:pt x="40" y="263"/>
                  </a:lnTo>
                  <a:lnTo>
                    <a:pt x="66" y="243"/>
                  </a:lnTo>
                  <a:lnTo>
                    <a:pt x="88" y="223"/>
                  </a:lnTo>
                  <a:lnTo>
                    <a:pt x="240" y="71"/>
                  </a:lnTo>
                  <a:lnTo>
                    <a:pt x="240" y="71"/>
                  </a:lnTo>
                  <a:lnTo>
                    <a:pt x="256" y="52"/>
                  </a:lnTo>
                  <a:lnTo>
                    <a:pt x="270" y="32"/>
                  </a:lnTo>
                  <a:lnTo>
                    <a:pt x="274" y="22"/>
                  </a:lnTo>
                  <a:lnTo>
                    <a:pt x="276" y="14"/>
                  </a:lnTo>
                  <a:lnTo>
                    <a:pt x="276" y="8"/>
                  </a:lnTo>
                  <a:lnTo>
                    <a:pt x="274" y="2"/>
                  </a:lnTo>
                  <a:lnTo>
                    <a:pt x="274" y="2"/>
                  </a:lnTo>
                  <a:lnTo>
                    <a:pt x="268" y="0"/>
                  </a:lnTo>
                  <a:lnTo>
                    <a:pt x="262" y="0"/>
                  </a:lnTo>
                  <a:lnTo>
                    <a:pt x="254" y="2"/>
                  </a:lnTo>
                  <a:lnTo>
                    <a:pt x="244" y="6"/>
                  </a:lnTo>
                  <a:lnTo>
                    <a:pt x="224" y="20"/>
                  </a:lnTo>
                  <a:lnTo>
                    <a:pt x="206" y="36"/>
                  </a:lnTo>
                  <a:lnTo>
                    <a:pt x="54" y="189"/>
                  </a:lnTo>
                  <a:lnTo>
                    <a:pt x="54" y="189"/>
                  </a:lnTo>
                  <a:lnTo>
                    <a:pt x="34" y="211"/>
                  </a:lnTo>
                  <a:lnTo>
                    <a:pt x="14" y="237"/>
                  </a:lnTo>
                  <a:lnTo>
                    <a:pt x="8" y="249"/>
                  </a:lnTo>
                  <a:lnTo>
                    <a:pt x="2" y="261"/>
                  </a:lnTo>
                  <a:lnTo>
                    <a:pt x="0" y="269"/>
                  </a:lnTo>
                  <a:lnTo>
                    <a:pt x="0" y="274"/>
                  </a:lnTo>
                  <a:lnTo>
                    <a:pt x="2" y="276"/>
                  </a:lnTo>
                  <a:lnTo>
                    <a:pt x="2" y="276"/>
                  </a:lnTo>
                  <a:close/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</p:grpSp>
      <p:sp>
        <p:nvSpPr>
          <p:cNvPr id="105" name="CaixaDeTexto 104"/>
          <p:cNvSpPr txBox="1"/>
          <p:nvPr/>
        </p:nvSpPr>
        <p:spPr>
          <a:xfrm>
            <a:off x="5000135" y="4414094"/>
            <a:ext cx="1748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i="1" dirty="0">
                <a:solidFill>
                  <a:srgbClr val="7F7F7F"/>
                </a:solidFill>
              </a:rPr>
              <a:t>Administração Privada </a:t>
            </a:r>
          </a:p>
        </p:txBody>
      </p:sp>
      <p:sp>
        <p:nvSpPr>
          <p:cNvPr id="106" name="CaixaDeTexto 105"/>
          <p:cNvSpPr txBox="1"/>
          <p:nvPr/>
        </p:nvSpPr>
        <p:spPr>
          <a:xfrm>
            <a:off x="4965522" y="5025572"/>
            <a:ext cx="1748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i="1" dirty="0">
                <a:solidFill>
                  <a:srgbClr val="7F7F7F"/>
                </a:solidFill>
              </a:rPr>
              <a:t>Administração Pública Estadual </a:t>
            </a:r>
          </a:p>
        </p:txBody>
      </p:sp>
      <p:sp>
        <p:nvSpPr>
          <p:cNvPr id="107" name="CaixaDeTexto 106"/>
          <p:cNvSpPr txBox="1"/>
          <p:nvPr/>
        </p:nvSpPr>
        <p:spPr>
          <a:xfrm>
            <a:off x="3037401" y="2435444"/>
            <a:ext cx="116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b="1" dirty="0">
                <a:solidFill>
                  <a:srgbClr val="7F7F7F"/>
                </a:solidFill>
              </a:rPr>
              <a:t>Aeroporto de Chapecó</a:t>
            </a:r>
          </a:p>
        </p:txBody>
      </p:sp>
      <p:sp>
        <p:nvSpPr>
          <p:cNvPr id="108" name="CaixaDeTexto 107"/>
          <p:cNvSpPr txBox="1"/>
          <p:nvPr/>
        </p:nvSpPr>
        <p:spPr>
          <a:xfrm>
            <a:off x="5508213" y="1912273"/>
            <a:ext cx="1548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b="1" dirty="0">
                <a:solidFill>
                  <a:srgbClr val="7F7F7F"/>
                </a:solidFill>
              </a:rPr>
              <a:t>Aeroporto de Caçador</a:t>
            </a:r>
          </a:p>
        </p:txBody>
      </p:sp>
      <p:sp>
        <p:nvSpPr>
          <p:cNvPr id="109" name="CaixaDeTexto 108"/>
          <p:cNvSpPr txBox="1"/>
          <p:nvPr/>
        </p:nvSpPr>
        <p:spPr>
          <a:xfrm>
            <a:off x="4468970" y="2711517"/>
            <a:ext cx="1548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b="1" dirty="0">
                <a:solidFill>
                  <a:srgbClr val="7F7F7F"/>
                </a:solidFill>
              </a:rPr>
              <a:t>Aeroporto de Joaçaba</a:t>
            </a:r>
          </a:p>
        </p:txBody>
      </p:sp>
      <p:sp>
        <p:nvSpPr>
          <p:cNvPr id="110" name="CaixaDeTexto 109"/>
          <p:cNvSpPr txBox="1"/>
          <p:nvPr/>
        </p:nvSpPr>
        <p:spPr>
          <a:xfrm>
            <a:off x="6068772" y="3380958"/>
            <a:ext cx="1334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b="1" dirty="0">
                <a:solidFill>
                  <a:srgbClr val="7F7F7F"/>
                </a:solidFill>
              </a:rPr>
              <a:t>Aeroporto de Correia Pinto</a:t>
            </a:r>
          </a:p>
        </p:txBody>
      </p:sp>
      <p:sp>
        <p:nvSpPr>
          <p:cNvPr id="111" name="CaixaDeTexto 110"/>
          <p:cNvSpPr txBox="1"/>
          <p:nvPr/>
        </p:nvSpPr>
        <p:spPr>
          <a:xfrm>
            <a:off x="7304409" y="4902668"/>
            <a:ext cx="1548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b="1" dirty="0">
                <a:solidFill>
                  <a:srgbClr val="7F7F7F"/>
                </a:solidFill>
              </a:rPr>
              <a:t>Aeroporto de Jaguaruna </a:t>
            </a:r>
          </a:p>
        </p:txBody>
      </p:sp>
      <p:sp>
        <p:nvSpPr>
          <p:cNvPr id="117" name="CaixaDeTexto 116"/>
          <p:cNvSpPr txBox="1"/>
          <p:nvPr/>
        </p:nvSpPr>
        <p:spPr>
          <a:xfrm>
            <a:off x="8124785" y="3515418"/>
            <a:ext cx="1548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b="1" dirty="0">
                <a:solidFill>
                  <a:srgbClr val="7F7F7F"/>
                </a:solidFill>
              </a:rPr>
              <a:t>Aeroporto de Florianópolis</a:t>
            </a:r>
          </a:p>
        </p:txBody>
      </p:sp>
      <p:sp>
        <p:nvSpPr>
          <p:cNvPr id="118" name="CaixaDeTexto 117"/>
          <p:cNvSpPr txBox="1"/>
          <p:nvPr/>
        </p:nvSpPr>
        <p:spPr>
          <a:xfrm>
            <a:off x="7824483" y="2299831"/>
            <a:ext cx="1548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b="1" dirty="0">
                <a:solidFill>
                  <a:srgbClr val="7F7F7F"/>
                </a:solidFill>
              </a:rPr>
              <a:t>Aeroporto de Navegantes</a:t>
            </a:r>
          </a:p>
        </p:txBody>
      </p:sp>
      <p:sp>
        <p:nvSpPr>
          <p:cNvPr id="119" name="CaixaDeTexto 118"/>
          <p:cNvSpPr txBox="1"/>
          <p:nvPr/>
        </p:nvSpPr>
        <p:spPr>
          <a:xfrm>
            <a:off x="7783306" y="1639500"/>
            <a:ext cx="1548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b="1" dirty="0">
                <a:solidFill>
                  <a:srgbClr val="7F7F7F"/>
                </a:solidFill>
              </a:rPr>
              <a:t>Aeroporto de Joinville</a:t>
            </a:r>
          </a:p>
        </p:txBody>
      </p:sp>
      <p:grpSp>
        <p:nvGrpSpPr>
          <p:cNvPr id="120" name="Agrupar 119"/>
          <p:cNvGrpSpPr/>
          <p:nvPr/>
        </p:nvGrpSpPr>
        <p:grpSpPr>
          <a:xfrm rot="18941123">
            <a:off x="4613232" y="5774762"/>
            <a:ext cx="345386" cy="339694"/>
            <a:chOff x="4737101" y="3159125"/>
            <a:chExt cx="498475" cy="501651"/>
          </a:xfrm>
          <a:solidFill>
            <a:srgbClr val="007744"/>
          </a:solidFill>
        </p:grpSpPr>
        <p:sp>
          <p:nvSpPr>
            <p:cNvPr id="121" name="Freeform 16"/>
            <p:cNvSpPr>
              <a:spLocks/>
            </p:cNvSpPr>
            <p:nvPr/>
          </p:nvSpPr>
          <p:spPr bwMode="auto">
            <a:xfrm>
              <a:off x="4737101" y="3459163"/>
              <a:ext cx="127000" cy="73025"/>
            </a:xfrm>
            <a:custGeom>
              <a:avLst/>
              <a:gdLst>
                <a:gd name="T0" fmla="*/ 80 w 80"/>
                <a:gd name="T1" fmla="*/ 12 h 46"/>
                <a:gd name="T2" fmla="*/ 12 w 80"/>
                <a:gd name="T3" fmla="*/ 0 h 46"/>
                <a:gd name="T4" fmla="*/ 0 w 80"/>
                <a:gd name="T5" fmla="*/ 24 h 46"/>
                <a:gd name="T6" fmla="*/ 46 w 80"/>
                <a:gd name="T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46">
                  <a:moveTo>
                    <a:pt x="80" y="12"/>
                  </a:moveTo>
                  <a:lnTo>
                    <a:pt x="12" y="0"/>
                  </a:lnTo>
                  <a:lnTo>
                    <a:pt x="0" y="24"/>
                  </a:lnTo>
                  <a:lnTo>
                    <a:pt x="46" y="46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122" name="Freeform 17"/>
            <p:cNvSpPr>
              <a:spLocks/>
            </p:cNvSpPr>
            <p:nvPr/>
          </p:nvSpPr>
          <p:spPr bwMode="auto">
            <a:xfrm>
              <a:off x="4864101" y="3532188"/>
              <a:ext cx="73025" cy="128588"/>
            </a:xfrm>
            <a:custGeom>
              <a:avLst/>
              <a:gdLst>
                <a:gd name="T0" fmla="*/ 34 w 46"/>
                <a:gd name="T1" fmla="*/ 0 h 81"/>
                <a:gd name="T2" fmla="*/ 46 w 46"/>
                <a:gd name="T3" fmla="*/ 69 h 81"/>
                <a:gd name="T4" fmla="*/ 22 w 46"/>
                <a:gd name="T5" fmla="*/ 81 h 81"/>
                <a:gd name="T6" fmla="*/ 0 w 46"/>
                <a:gd name="T7" fmla="*/ 3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81">
                  <a:moveTo>
                    <a:pt x="34" y="0"/>
                  </a:moveTo>
                  <a:lnTo>
                    <a:pt x="46" y="69"/>
                  </a:lnTo>
                  <a:lnTo>
                    <a:pt x="22" y="81"/>
                  </a:lnTo>
                  <a:lnTo>
                    <a:pt x="0" y="34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123" name="Freeform 18"/>
            <p:cNvSpPr>
              <a:spLocks/>
            </p:cNvSpPr>
            <p:nvPr/>
          </p:nvSpPr>
          <p:spPr bwMode="auto">
            <a:xfrm>
              <a:off x="4749801" y="3225800"/>
              <a:ext cx="298450" cy="173038"/>
            </a:xfrm>
            <a:custGeom>
              <a:avLst/>
              <a:gdLst>
                <a:gd name="T0" fmla="*/ 188 w 188"/>
                <a:gd name="T1" fmla="*/ 41 h 109"/>
                <a:gd name="T2" fmla="*/ 0 w 188"/>
                <a:gd name="T3" fmla="*/ 0 h 109"/>
                <a:gd name="T4" fmla="*/ 0 w 188"/>
                <a:gd name="T5" fmla="*/ 22 h 109"/>
                <a:gd name="T6" fmla="*/ 82 w 188"/>
                <a:gd name="T7" fmla="*/ 69 h 109"/>
                <a:gd name="T8" fmla="*/ 120 w 188"/>
                <a:gd name="T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109">
                  <a:moveTo>
                    <a:pt x="188" y="41"/>
                  </a:moveTo>
                  <a:lnTo>
                    <a:pt x="0" y="0"/>
                  </a:lnTo>
                  <a:lnTo>
                    <a:pt x="0" y="22"/>
                  </a:lnTo>
                  <a:lnTo>
                    <a:pt x="82" y="69"/>
                  </a:lnTo>
                  <a:lnTo>
                    <a:pt x="120" y="109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124" name="Freeform 19"/>
            <p:cNvSpPr>
              <a:spLocks/>
            </p:cNvSpPr>
            <p:nvPr/>
          </p:nvSpPr>
          <p:spPr bwMode="auto">
            <a:xfrm>
              <a:off x="4997451" y="3348038"/>
              <a:ext cx="171450" cy="300038"/>
            </a:xfrm>
            <a:custGeom>
              <a:avLst/>
              <a:gdLst>
                <a:gd name="T0" fmla="*/ 68 w 108"/>
                <a:gd name="T1" fmla="*/ 0 h 189"/>
                <a:gd name="T2" fmla="*/ 108 w 108"/>
                <a:gd name="T3" fmla="*/ 189 h 189"/>
                <a:gd name="T4" fmla="*/ 86 w 108"/>
                <a:gd name="T5" fmla="*/ 189 h 189"/>
                <a:gd name="T6" fmla="*/ 40 w 108"/>
                <a:gd name="T7" fmla="*/ 106 h 189"/>
                <a:gd name="T8" fmla="*/ 0 w 108"/>
                <a:gd name="T9" fmla="*/ 6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89">
                  <a:moveTo>
                    <a:pt x="68" y="0"/>
                  </a:moveTo>
                  <a:lnTo>
                    <a:pt x="108" y="189"/>
                  </a:lnTo>
                  <a:lnTo>
                    <a:pt x="86" y="189"/>
                  </a:lnTo>
                  <a:lnTo>
                    <a:pt x="40" y="106"/>
                  </a:lnTo>
                  <a:lnTo>
                    <a:pt x="0" y="68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125" name="Freeform 20"/>
            <p:cNvSpPr>
              <a:spLocks/>
            </p:cNvSpPr>
            <p:nvPr/>
          </p:nvSpPr>
          <p:spPr bwMode="auto">
            <a:xfrm>
              <a:off x="4797426" y="3159125"/>
              <a:ext cx="438150" cy="441325"/>
            </a:xfrm>
            <a:custGeom>
              <a:avLst/>
              <a:gdLst>
                <a:gd name="T0" fmla="*/ 2 w 276"/>
                <a:gd name="T1" fmla="*/ 276 h 278"/>
                <a:gd name="T2" fmla="*/ 2 w 276"/>
                <a:gd name="T3" fmla="*/ 276 h 278"/>
                <a:gd name="T4" fmla="*/ 4 w 276"/>
                <a:gd name="T5" fmla="*/ 278 h 278"/>
                <a:gd name="T6" fmla="*/ 8 w 276"/>
                <a:gd name="T7" fmla="*/ 278 h 278"/>
                <a:gd name="T8" fmla="*/ 16 w 276"/>
                <a:gd name="T9" fmla="*/ 276 h 278"/>
                <a:gd name="T10" fmla="*/ 28 w 276"/>
                <a:gd name="T11" fmla="*/ 269 h 278"/>
                <a:gd name="T12" fmla="*/ 40 w 276"/>
                <a:gd name="T13" fmla="*/ 263 h 278"/>
                <a:gd name="T14" fmla="*/ 66 w 276"/>
                <a:gd name="T15" fmla="*/ 243 h 278"/>
                <a:gd name="T16" fmla="*/ 88 w 276"/>
                <a:gd name="T17" fmla="*/ 223 h 278"/>
                <a:gd name="T18" fmla="*/ 240 w 276"/>
                <a:gd name="T19" fmla="*/ 71 h 278"/>
                <a:gd name="T20" fmla="*/ 240 w 276"/>
                <a:gd name="T21" fmla="*/ 71 h 278"/>
                <a:gd name="T22" fmla="*/ 256 w 276"/>
                <a:gd name="T23" fmla="*/ 52 h 278"/>
                <a:gd name="T24" fmla="*/ 270 w 276"/>
                <a:gd name="T25" fmla="*/ 32 h 278"/>
                <a:gd name="T26" fmla="*/ 274 w 276"/>
                <a:gd name="T27" fmla="*/ 22 h 278"/>
                <a:gd name="T28" fmla="*/ 276 w 276"/>
                <a:gd name="T29" fmla="*/ 14 h 278"/>
                <a:gd name="T30" fmla="*/ 276 w 276"/>
                <a:gd name="T31" fmla="*/ 8 h 278"/>
                <a:gd name="T32" fmla="*/ 274 w 276"/>
                <a:gd name="T33" fmla="*/ 2 h 278"/>
                <a:gd name="T34" fmla="*/ 274 w 276"/>
                <a:gd name="T35" fmla="*/ 2 h 278"/>
                <a:gd name="T36" fmla="*/ 268 w 276"/>
                <a:gd name="T37" fmla="*/ 0 h 278"/>
                <a:gd name="T38" fmla="*/ 262 w 276"/>
                <a:gd name="T39" fmla="*/ 0 h 278"/>
                <a:gd name="T40" fmla="*/ 254 w 276"/>
                <a:gd name="T41" fmla="*/ 2 h 278"/>
                <a:gd name="T42" fmla="*/ 244 w 276"/>
                <a:gd name="T43" fmla="*/ 6 h 278"/>
                <a:gd name="T44" fmla="*/ 224 w 276"/>
                <a:gd name="T45" fmla="*/ 20 h 278"/>
                <a:gd name="T46" fmla="*/ 206 w 276"/>
                <a:gd name="T47" fmla="*/ 36 h 278"/>
                <a:gd name="T48" fmla="*/ 54 w 276"/>
                <a:gd name="T49" fmla="*/ 189 h 278"/>
                <a:gd name="T50" fmla="*/ 54 w 276"/>
                <a:gd name="T51" fmla="*/ 189 h 278"/>
                <a:gd name="T52" fmla="*/ 34 w 276"/>
                <a:gd name="T53" fmla="*/ 211 h 278"/>
                <a:gd name="T54" fmla="*/ 14 w 276"/>
                <a:gd name="T55" fmla="*/ 237 h 278"/>
                <a:gd name="T56" fmla="*/ 8 w 276"/>
                <a:gd name="T57" fmla="*/ 249 h 278"/>
                <a:gd name="T58" fmla="*/ 2 w 276"/>
                <a:gd name="T59" fmla="*/ 261 h 278"/>
                <a:gd name="T60" fmla="*/ 0 w 276"/>
                <a:gd name="T61" fmla="*/ 269 h 278"/>
                <a:gd name="T62" fmla="*/ 0 w 276"/>
                <a:gd name="T63" fmla="*/ 274 h 278"/>
                <a:gd name="T64" fmla="*/ 2 w 276"/>
                <a:gd name="T65" fmla="*/ 276 h 278"/>
                <a:gd name="T66" fmla="*/ 2 w 276"/>
                <a:gd name="T67" fmla="*/ 27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78">
                  <a:moveTo>
                    <a:pt x="2" y="276"/>
                  </a:moveTo>
                  <a:lnTo>
                    <a:pt x="2" y="276"/>
                  </a:lnTo>
                  <a:lnTo>
                    <a:pt x="4" y="278"/>
                  </a:lnTo>
                  <a:lnTo>
                    <a:pt x="8" y="278"/>
                  </a:lnTo>
                  <a:lnTo>
                    <a:pt x="16" y="276"/>
                  </a:lnTo>
                  <a:lnTo>
                    <a:pt x="28" y="269"/>
                  </a:lnTo>
                  <a:lnTo>
                    <a:pt x="40" y="263"/>
                  </a:lnTo>
                  <a:lnTo>
                    <a:pt x="66" y="243"/>
                  </a:lnTo>
                  <a:lnTo>
                    <a:pt x="88" y="223"/>
                  </a:lnTo>
                  <a:lnTo>
                    <a:pt x="240" y="71"/>
                  </a:lnTo>
                  <a:lnTo>
                    <a:pt x="240" y="71"/>
                  </a:lnTo>
                  <a:lnTo>
                    <a:pt x="256" y="52"/>
                  </a:lnTo>
                  <a:lnTo>
                    <a:pt x="270" y="32"/>
                  </a:lnTo>
                  <a:lnTo>
                    <a:pt x="274" y="22"/>
                  </a:lnTo>
                  <a:lnTo>
                    <a:pt x="276" y="14"/>
                  </a:lnTo>
                  <a:lnTo>
                    <a:pt x="276" y="8"/>
                  </a:lnTo>
                  <a:lnTo>
                    <a:pt x="274" y="2"/>
                  </a:lnTo>
                  <a:lnTo>
                    <a:pt x="274" y="2"/>
                  </a:lnTo>
                  <a:lnTo>
                    <a:pt x="268" y="0"/>
                  </a:lnTo>
                  <a:lnTo>
                    <a:pt x="262" y="0"/>
                  </a:lnTo>
                  <a:lnTo>
                    <a:pt x="254" y="2"/>
                  </a:lnTo>
                  <a:lnTo>
                    <a:pt x="244" y="6"/>
                  </a:lnTo>
                  <a:lnTo>
                    <a:pt x="224" y="20"/>
                  </a:lnTo>
                  <a:lnTo>
                    <a:pt x="206" y="36"/>
                  </a:lnTo>
                  <a:lnTo>
                    <a:pt x="54" y="189"/>
                  </a:lnTo>
                  <a:lnTo>
                    <a:pt x="54" y="189"/>
                  </a:lnTo>
                  <a:lnTo>
                    <a:pt x="34" y="211"/>
                  </a:lnTo>
                  <a:lnTo>
                    <a:pt x="14" y="237"/>
                  </a:lnTo>
                  <a:lnTo>
                    <a:pt x="8" y="249"/>
                  </a:lnTo>
                  <a:lnTo>
                    <a:pt x="2" y="261"/>
                  </a:lnTo>
                  <a:lnTo>
                    <a:pt x="0" y="269"/>
                  </a:lnTo>
                  <a:lnTo>
                    <a:pt x="0" y="274"/>
                  </a:lnTo>
                  <a:lnTo>
                    <a:pt x="2" y="276"/>
                  </a:lnTo>
                  <a:lnTo>
                    <a:pt x="2" y="276"/>
                  </a:lnTo>
                  <a:close/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</p:grpSp>
      <p:sp>
        <p:nvSpPr>
          <p:cNvPr id="126" name="CaixaDeTexto 125"/>
          <p:cNvSpPr txBox="1"/>
          <p:nvPr/>
        </p:nvSpPr>
        <p:spPr>
          <a:xfrm>
            <a:off x="5014587" y="5689699"/>
            <a:ext cx="1772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i="1" dirty="0">
                <a:solidFill>
                  <a:srgbClr val="7F7F7F"/>
                </a:solidFill>
              </a:rPr>
              <a:t>Em processo de Concessão </a:t>
            </a:r>
          </a:p>
        </p:txBody>
      </p:sp>
      <p:sp>
        <p:nvSpPr>
          <p:cNvPr id="129" name="CaixaDeTexto 128"/>
          <p:cNvSpPr txBox="1"/>
          <p:nvPr/>
        </p:nvSpPr>
        <p:spPr>
          <a:xfrm>
            <a:off x="588206" y="3700770"/>
            <a:ext cx="3567144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0070C0"/>
                </a:solidFill>
                <a:cs typeface="Calibri" panose="020F0502020204030204" pitchFamily="34" charset="0"/>
              </a:rPr>
              <a:t>Obras: </a:t>
            </a:r>
          </a:p>
          <a:p>
            <a:endParaRPr lang="pt-BR" sz="1100" b="1" dirty="0">
              <a:solidFill>
                <a:srgbClr val="0070C0"/>
              </a:solidFill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400" dirty="0">
                <a:solidFill>
                  <a:srgbClr val="0070C0"/>
                </a:solidFill>
                <a:cs typeface="Calibri" panose="020F0502020204030204" pitchFamily="34" charset="0"/>
              </a:rPr>
              <a:t>Novo Plano Aeroviário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400" dirty="0">
                <a:solidFill>
                  <a:srgbClr val="0070C0"/>
                </a:solidFill>
                <a:cs typeface="Calibri" panose="020F0502020204030204" pitchFamily="34" charset="0"/>
              </a:rPr>
              <a:t>Ampliação de Pistas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400" dirty="0">
                <a:solidFill>
                  <a:srgbClr val="0070C0"/>
                </a:solidFill>
                <a:cs typeface="Calibri" panose="020F0502020204030204" pitchFamily="34" charset="0"/>
              </a:rPr>
              <a:t>Novos terminais de Passageiros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400" dirty="0">
                <a:solidFill>
                  <a:srgbClr val="0070C0"/>
                </a:solidFill>
                <a:cs typeface="Calibri" panose="020F0502020204030204" pitchFamily="34" charset="0"/>
              </a:rPr>
              <a:t>Novos Acessos Rodoviários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400" dirty="0">
                <a:solidFill>
                  <a:srgbClr val="0070C0"/>
                </a:solidFill>
                <a:cs typeface="Calibri" panose="020F0502020204030204" pitchFamily="34" charset="0"/>
              </a:rPr>
              <a:t>Novos Terminais de Cargas </a:t>
            </a:r>
            <a:br>
              <a:rPr lang="pt-BR" sz="1400" b="1" dirty="0">
                <a:solidFill>
                  <a:srgbClr val="0070C0"/>
                </a:solidFill>
                <a:cs typeface="Calibri" panose="020F0502020204030204" pitchFamily="34" charset="0"/>
              </a:rPr>
            </a:br>
            <a:endParaRPr lang="pt-BR" sz="14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30" name="CaixaDeTexto 129"/>
          <p:cNvSpPr txBox="1"/>
          <p:nvPr/>
        </p:nvSpPr>
        <p:spPr>
          <a:xfrm>
            <a:off x="9491980" y="6029700"/>
            <a:ext cx="2220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rgbClr val="7F7F7F"/>
                </a:solidFill>
              </a:rPr>
              <a:t>Fonte: </a:t>
            </a:r>
            <a:r>
              <a:rPr lang="pt-BR" sz="1000" dirty="0" err="1">
                <a:solidFill>
                  <a:srgbClr val="7F7F7F"/>
                </a:solidFill>
              </a:rPr>
              <a:t>FIESC</a:t>
            </a:r>
            <a:r>
              <a:rPr lang="pt-BR" sz="1000" dirty="0">
                <a:solidFill>
                  <a:srgbClr val="7F7F7F"/>
                </a:solidFill>
              </a:rPr>
              <a:t> – Elaboração e compilação </a:t>
            </a:r>
            <a:r>
              <a:rPr lang="pt-BR" sz="1000" dirty="0" err="1">
                <a:solidFill>
                  <a:srgbClr val="7F7F7F"/>
                </a:solidFill>
              </a:rPr>
              <a:t>FIESC</a:t>
            </a:r>
            <a:r>
              <a:rPr lang="pt-BR" sz="1000" dirty="0">
                <a:solidFill>
                  <a:srgbClr val="7F7F7F"/>
                </a:solidFill>
              </a:rPr>
              <a:t>/</a:t>
            </a:r>
            <a:r>
              <a:rPr lang="pt-BR" sz="1000" dirty="0" err="1">
                <a:solidFill>
                  <a:srgbClr val="7F7F7F"/>
                </a:solidFill>
              </a:rPr>
              <a:t>GETMS</a:t>
            </a:r>
            <a:endParaRPr lang="pt-BR" sz="1000" dirty="0">
              <a:solidFill>
                <a:srgbClr val="7F7F7F"/>
              </a:solidFill>
            </a:endParaRPr>
          </a:p>
        </p:txBody>
      </p:sp>
      <p:grpSp>
        <p:nvGrpSpPr>
          <p:cNvPr id="131" name="Agrupar 130"/>
          <p:cNvGrpSpPr/>
          <p:nvPr/>
        </p:nvGrpSpPr>
        <p:grpSpPr>
          <a:xfrm rot="18941123">
            <a:off x="4624286" y="4427307"/>
            <a:ext cx="345386" cy="339694"/>
            <a:chOff x="4737101" y="3159125"/>
            <a:chExt cx="498475" cy="501651"/>
          </a:xfrm>
          <a:solidFill>
            <a:srgbClr val="0070C0"/>
          </a:solidFill>
        </p:grpSpPr>
        <p:sp>
          <p:nvSpPr>
            <p:cNvPr id="132" name="Freeform 16"/>
            <p:cNvSpPr>
              <a:spLocks/>
            </p:cNvSpPr>
            <p:nvPr/>
          </p:nvSpPr>
          <p:spPr bwMode="auto">
            <a:xfrm>
              <a:off x="4737101" y="3459163"/>
              <a:ext cx="127000" cy="73025"/>
            </a:xfrm>
            <a:custGeom>
              <a:avLst/>
              <a:gdLst>
                <a:gd name="T0" fmla="*/ 80 w 80"/>
                <a:gd name="T1" fmla="*/ 12 h 46"/>
                <a:gd name="T2" fmla="*/ 12 w 80"/>
                <a:gd name="T3" fmla="*/ 0 h 46"/>
                <a:gd name="T4" fmla="*/ 0 w 80"/>
                <a:gd name="T5" fmla="*/ 24 h 46"/>
                <a:gd name="T6" fmla="*/ 46 w 80"/>
                <a:gd name="T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46">
                  <a:moveTo>
                    <a:pt x="80" y="12"/>
                  </a:moveTo>
                  <a:lnTo>
                    <a:pt x="12" y="0"/>
                  </a:lnTo>
                  <a:lnTo>
                    <a:pt x="0" y="24"/>
                  </a:lnTo>
                  <a:lnTo>
                    <a:pt x="46" y="46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133" name="Freeform 17"/>
            <p:cNvSpPr>
              <a:spLocks/>
            </p:cNvSpPr>
            <p:nvPr/>
          </p:nvSpPr>
          <p:spPr bwMode="auto">
            <a:xfrm>
              <a:off x="4864101" y="3532188"/>
              <a:ext cx="73025" cy="128588"/>
            </a:xfrm>
            <a:custGeom>
              <a:avLst/>
              <a:gdLst>
                <a:gd name="T0" fmla="*/ 34 w 46"/>
                <a:gd name="T1" fmla="*/ 0 h 81"/>
                <a:gd name="T2" fmla="*/ 46 w 46"/>
                <a:gd name="T3" fmla="*/ 69 h 81"/>
                <a:gd name="T4" fmla="*/ 22 w 46"/>
                <a:gd name="T5" fmla="*/ 81 h 81"/>
                <a:gd name="T6" fmla="*/ 0 w 46"/>
                <a:gd name="T7" fmla="*/ 3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81">
                  <a:moveTo>
                    <a:pt x="34" y="0"/>
                  </a:moveTo>
                  <a:lnTo>
                    <a:pt x="46" y="69"/>
                  </a:lnTo>
                  <a:lnTo>
                    <a:pt x="22" y="81"/>
                  </a:lnTo>
                  <a:lnTo>
                    <a:pt x="0" y="34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134" name="Freeform 18"/>
            <p:cNvSpPr>
              <a:spLocks/>
            </p:cNvSpPr>
            <p:nvPr/>
          </p:nvSpPr>
          <p:spPr bwMode="auto">
            <a:xfrm>
              <a:off x="4749801" y="3225800"/>
              <a:ext cx="298450" cy="173038"/>
            </a:xfrm>
            <a:custGeom>
              <a:avLst/>
              <a:gdLst>
                <a:gd name="T0" fmla="*/ 188 w 188"/>
                <a:gd name="T1" fmla="*/ 41 h 109"/>
                <a:gd name="T2" fmla="*/ 0 w 188"/>
                <a:gd name="T3" fmla="*/ 0 h 109"/>
                <a:gd name="T4" fmla="*/ 0 w 188"/>
                <a:gd name="T5" fmla="*/ 22 h 109"/>
                <a:gd name="T6" fmla="*/ 82 w 188"/>
                <a:gd name="T7" fmla="*/ 69 h 109"/>
                <a:gd name="T8" fmla="*/ 120 w 188"/>
                <a:gd name="T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109">
                  <a:moveTo>
                    <a:pt x="188" y="41"/>
                  </a:moveTo>
                  <a:lnTo>
                    <a:pt x="0" y="0"/>
                  </a:lnTo>
                  <a:lnTo>
                    <a:pt x="0" y="22"/>
                  </a:lnTo>
                  <a:lnTo>
                    <a:pt x="82" y="69"/>
                  </a:lnTo>
                  <a:lnTo>
                    <a:pt x="120" y="109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135" name="Freeform 19"/>
            <p:cNvSpPr>
              <a:spLocks/>
            </p:cNvSpPr>
            <p:nvPr/>
          </p:nvSpPr>
          <p:spPr bwMode="auto">
            <a:xfrm>
              <a:off x="4997451" y="3348038"/>
              <a:ext cx="171450" cy="300038"/>
            </a:xfrm>
            <a:custGeom>
              <a:avLst/>
              <a:gdLst>
                <a:gd name="T0" fmla="*/ 68 w 108"/>
                <a:gd name="T1" fmla="*/ 0 h 189"/>
                <a:gd name="T2" fmla="*/ 108 w 108"/>
                <a:gd name="T3" fmla="*/ 189 h 189"/>
                <a:gd name="T4" fmla="*/ 86 w 108"/>
                <a:gd name="T5" fmla="*/ 189 h 189"/>
                <a:gd name="T6" fmla="*/ 40 w 108"/>
                <a:gd name="T7" fmla="*/ 106 h 189"/>
                <a:gd name="T8" fmla="*/ 0 w 108"/>
                <a:gd name="T9" fmla="*/ 6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89">
                  <a:moveTo>
                    <a:pt x="68" y="0"/>
                  </a:moveTo>
                  <a:lnTo>
                    <a:pt x="108" y="189"/>
                  </a:lnTo>
                  <a:lnTo>
                    <a:pt x="86" y="189"/>
                  </a:lnTo>
                  <a:lnTo>
                    <a:pt x="40" y="106"/>
                  </a:lnTo>
                  <a:lnTo>
                    <a:pt x="0" y="68"/>
                  </a:lnTo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  <p:sp>
          <p:nvSpPr>
            <p:cNvPr id="136" name="Freeform 20"/>
            <p:cNvSpPr>
              <a:spLocks/>
            </p:cNvSpPr>
            <p:nvPr/>
          </p:nvSpPr>
          <p:spPr bwMode="auto">
            <a:xfrm>
              <a:off x="4797426" y="3159125"/>
              <a:ext cx="438150" cy="441325"/>
            </a:xfrm>
            <a:custGeom>
              <a:avLst/>
              <a:gdLst>
                <a:gd name="T0" fmla="*/ 2 w 276"/>
                <a:gd name="T1" fmla="*/ 276 h 278"/>
                <a:gd name="T2" fmla="*/ 2 w 276"/>
                <a:gd name="T3" fmla="*/ 276 h 278"/>
                <a:gd name="T4" fmla="*/ 4 w 276"/>
                <a:gd name="T5" fmla="*/ 278 h 278"/>
                <a:gd name="T6" fmla="*/ 8 w 276"/>
                <a:gd name="T7" fmla="*/ 278 h 278"/>
                <a:gd name="T8" fmla="*/ 16 w 276"/>
                <a:gd name="T9" fmla="*/ 276 h 278"/>
                <a:gd name="T10" fmla="*/ 28 w 276"/>
                <a:gd name="T11" fmla="*/ 269 h 278"/>
                <a:gd name="T12" fmla="*/ 40 w 276"/>
                <a:gd name="T13" fmla="*/ 263 h 278"/>
                <a:gd name="T14" fmla="*/ 66 w 276"/>
                <a:gd name="T15" fmla="*/ 243 h 278"/>
                <a:gd name="T16" fmla="*/ 88 w 276"/>
                <a:gd name="T17" fmla="*/ 223 h 278"/>
                <a:gd name="T18" fmla="*/ 240 w 276"/>
                <a:gd name="T19" fmla="*/ 71 h 278"/>
                <a:gd name="T20" fmla="*/ 240 w 276"/>
                <a:gd name="T21" fmla="*/ 71 h 278"/>
                <a:gd name="T22" fmla="*/ 256 w 276"/>
                <a:gd name="T23" fmla="*/ 52 h 278"/>
                <a:gd name="T24" fmla="*/ 270 w 276"/>
                <a:gd name="T25" fmla="*/ 32 h 278"/>
                <a:gd name="T26" fmla="*/ 274 w 276"/>
                <a:gd name="T27" fmla="*/ 22 h 278"/>
                <a:gd name="T28" fmla="*/ 276 w 276"/>
                <a:gd name="T29" fmla="*/ 14 h 278"/>
                <a:gd name="T30" fmla="*/ 276 w 276"/>
                <a:gd name="T31" fmla="*/ 8 h 278"/>
                <a:gd name="T32" fmla="*/ 274 w 276"/>
                <a:gd name="T33" fmla="*/ 2 h 278"/>
                <a:gd name="T34" fmla="*/ 274 w 276"/>
                <a:gd name="T35" fmla="*/ 2 h 278"/>
                <a:gd name="T36" fmla="*/ 268 w 276"/>
                <a:gd name="T37" fmla="*/ 0 h 278"/>
                <a:gd name="T38" fmla="*/ 262 w 276"/>
                <a:gd name="T39" fmla="*/ 0 h 278"/>
                <a:gd name="T40" fmla="*/ 254 w 276"/>
                <a:gd name="T41" fmla="*/ 2 h 278"/>
                <a:gd name="T42" fmla="*/ 244 w 276"/>
                <a:gd name="T43" fmla="*/ 6 h 278"/>
                <a:gd name="T44" fmla="*/ 224 w 276"/>
                <a:gd name="T45" fmla="*/ 20 h 278"/>
                <a:gd name="T46" fmla="*/ 206 w 276"/>
                <a:gd name="T47" fmla="*/ 36 h 278"/>
                <a:gd name="T48" fmla="*/ 54 w 276"/>
                <a:gd name="T49" fmla="*/ 189 h 278"/>
                <a:gd name="T50" fmla="*/ 54 w 276"/>
                <a:gd name="T51" fmla="*/ 189 h 278"/>
                <a:gd name="T52" fmla="*/ 34 w 276"/>
                <a:gd name="T53" fmla="*/ 211 h 278"/>
                <a:gd name="T54" fmla="*/ 14 w 276"/>
                <a:gd name="T55" fmla="*/ 237 h 278"/>
                <a:gd name="T56" fmla="*/ 8 w 276"/>
                <a:gd name="T57" fmla="*/ 249 h 278"/>
                <a:gd name="T58" fmla="*/ 2 w 276"/>
                <a:gd name="T59" fmla="*/ 261 h 278"/>
                <a:gd name="T60" fmla="*/ 0 w 276"/>
                <a:gd name="T61" fmla="*/ 269 h 278"/>
                <a:gd name="T62" fmla="*/ 0 w 276"/>
                <a:gd name="T63" fmla="*/ 274 h 278"/>
                <a:gd name="T64" fmla="*/ 2 w 276"/>
                <a:gd name="T65" fmla="*/ 276 h 278"/>
                <a:gd name="T66" fmla="*/ 2 w 276"/>
                <a:gd name="T67" fmla="*/ 27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78">
                  <a:moveTo>
                    <a:pt x="2" y="276"/>
                  </a:moveTo>
                  <a:lnTo>
                    <a:pt x="2" y="276"/>
                  </a:lnTo>
                  <a:lnTo>
                    <a:pt x="4" y="278"/>
                  </a:lnTo>
                  <a:lnTo>
                    <a:pt x="8" y="278"/>
                  </a:lnTo>
                  <a:lnTo>
                    <a:pt x="16" y="276"/>
                  </a:lnTo>
                  <a:lnTo>
                    <a:pt x="28" y="269"/>
                  </a:lnTo>
                  <a:lnTo>
                    <a:pt x="40" y="263"/>
                  </a:lnTo>
                  <a:lnTo>
                    <a:pt x="66" y="243"/>
                  </a:lnTo>
                  <a:lnTo>
                    <a:pt x="88" y="223"/>
                  </a:lnTo>
                  <a:lnTo>
                    <a:pt x="240" y="71"/>
                  </a:lnTo>
                  <a:lnTo>
                    <a:pt x="240" y="71"/>
                  </a:lnTo>
                  <a:lnTo>
                    <a:pt x="256" y="52"/>
                  </a:lnTo>
                  <a:lnTo>
                    <a:pt x="270" y="32"/>
                  </a:lnTo>
                  <a:lnTo>
                    <a:pt x="274" y="22"/>
                  </a:lnTo>
                  <a:lnTo>
                    <a:pt x="276" y="14"/>
                  </a:lnTo>
                  <a:lnTo>
                    <a:pt x="276" y="8"/>
                  </a:lnTo>
                  <a:lnTo>
                    <a:pt x="274" y="2"/>
                  </a:lnTo>
                  <a:lnTo>
                    <a:pt x="274" y="2"/>
                  </a:lnTo>
                  <a:lnTo>
                    <a:pt x="268" y="0"/>
                  </a:lnTo>
                  <a:lnTo>
                    <a:pt x="262" y="0"/>
                  </a:lnTo>
                  <a:lnTo>
                    <a:pt x="254" y="2"/>
                  </a:lnTo>
                  <a:lnTo>
                    <a:pt x="244" y="6"/>
                  </a:lnTo>
                  <a:lnTo>
                    <a:pt x="224" y="20"/>
                  </a:lnTo>
                  <a:lnTo>
                    <a:pt x="206" y="36"/>
                  </a:lnTo>
                  <a:lnTo>
                    <a:pt x="54" y="189"/>
                  </a:lnTo>
                  <a:lnTo>
                    <a:pt x="54" y="189"/>
                  </a:lnTo>
                  <a:lnTo>
                    <a:pt x="34" y="211"/>
                  </a:lnTo>
                  <a:lnTo>
                    <a:pt x="14" y="237"/>
                  </a:lnTo>
                  <a:lnTo>
                    <a:pt x="8" y="249"/>
                  </a:lnTo>
                  <a:lnTo>
                    <a:pt x="2" y="261"/>
                  </a:lnTo>
                  <a:lnTo>
                    <a:pt x="0" y="269"/>
                  </a:lnTo>
                  <a:lnTo>
                    <a:pt x="0" y="274"/>
                  </a:lnTo>
                  <a:lnTo>
                    <a:pt x="2" y="276"/>
                  </a:lnTo>
                  <a:lnTo>
                    <a:pt x="2" y="276"/>
                  </a:lnTo>
                  <a:close/>
                </a:path>
              </a:pathLst>
            </a:custGeom>
            <a:grpFill/>
            <a:ln w="254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rgbClr val="0070C0"/>
                </a:solidFill>
              </a:endParaRPr>
            </a:p>
          </p:txBody>
        </p:sp>
      </p:grpSp>
      <p:pic>
        <p:nvPicPr>
          <p:cNvPr id="137" name="Imagem 1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382" y="2742565"/>
            <a:ext cx="624510" cy="624510"/>
          </a:xfrm>
          <a:prstGeom prst="rect">
            <a:avLst/>
          </a:prstGeom>
        </p:spPr>
      </p:pic>
      <p:sp>
        <p:nvSpPr>
          <p:cNvPr id="138" name="CaixaDeTexto 137"/>
          <p:cNvSpPr txBox="1"/>
          <p:nvPr/>
        </p:nvSpPr>
        <p:spPr>
          <a:xfrm>
            <a:off x="7548753" y="2720483"/>
            <a:ext cx="802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</a:rPr>
              <a:t>SC</a:t>
            </a:r>
          </a:p>
        </p:txBody>
      </p:sp>
    </p:spTree>
    <p:extLst>
      <p:ext uri="{BB962C8B-B14F-4D97-AF65-F5344CB8AC3E}">
        <p14:creationId xmlns:p14="http://schemas.microsoft.com/office/powerpoint/2010/main" val="122307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agem 123" descr="Trem ao lado de avião&#10;&#10;Descrição gerada automaticamente">
            <a:extLst>
              <a:ext uri="{FF2B5EF4-FFF2-40B4-BE49-F238E27FC236}">
                <a16:creationId xmlns:a16="http://schemas.microsoft.com/office/drawing/2014/main" id="{1E9A6047-AB58-488D-B09F-0A48494592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1"/>
          <a:stretch/>
        </p:blipFill>
        <p:spPr>
          <a:xfrm>
            <a:off x="7838966" y="4175811"/>
            <a:ext cx="4031248" cy="268218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D82D617-3620-4C4F-8DA7-42D0C60376C2}"/>
              </a:ext>
            </a:extLst>
          </p:cNvPr>
          <p:cNvSpPr txBox="1"/>
          <p:nvPr/>
        </p:nvSpPr>
        <p:spPr>
          <a:xfrm>
            <a:off x="2227938" y="210660"/>
            <a:ext cx="762903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Modal Dutoviário- Terminal de Gás Natural Liquefeito (</a:t>
            </a:r>
            <a:r>
              <a:rPr lang="pt-BR" sz="2800" b="1" dirty="0" err="1">
                <a:solidFill>
                  <a:srgbClr val="0070C0"/>
                </a:solidFill>
              </a:rPr>
              <a:t>GNL</a:t>
            </a:r>
            <a:r>
              <a:rPr lang="pt-BR" sz="2800" b="1" dirty="0">
                <a:solidFill>
                  <a:srgbClr val="0070C0"/>
                </a:solidFill>
              </a:rPr>
              <a:t>) na Baía da Babitonga</a:t>
            </a:r>
          </a:p>
          <a:p>
            <a:endParaRPr lang="pt-BR" sz="1800" b="1" dirty="0">
              <a:solidFill>
                <a:srgbClr val="0070C0"/>
              </a:solidFill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9336564" y="586500"/>
            <a:ext cx="2770188" cy="358776"/>
            <a:chOff x="5969000" y="1816100"/>
            <a:chExt cx="2770188" cy="358776"/>
          </a:xfrm>
        </p:grpSpPr>
        <p:sp>
          <p:nvSpPr>
            <p:cNvPr id="4" name="Freeform 14"/>
            <p:cNvSpPr>
              <a:spLocks/>
            </p:cNvSpPr>
            <p:nvPr/>
          </p:nvSpPr>
          <p:spPr bwMode="auto">
            <a:xfrm>
              <a:off x="6834188" y="2090738"/>
              <a:ext cx="160338" cy="53975"/>
            </a:xfrm>
            <a:custGeom>
              <a:avLst/>
              <a:gdLst>
                <a:gd name="T0" fmla="*/ 94 w 101"/>
                <a:gd name="T1" fmla="*/ 34 h 34"/>
                <a:gd name="T2" fmla="*/ 101 w 101"/>
                <a:gd name="T3" fmla="*/ 11 h 34"/>
                <a:gd name="T4" fmla="*/ 101 w 101"/>
                <a:gd name="T5" fmla="*/ 11 h 34"/>
                <a:gd name="T6" fmla="*/ 101 w 101"/>
                <a:gd name="T7" fmla="*/ 7 h 34"/>
                <a:gd name="T8" fmla="*/ 98 w 101"/>
                <a:gd name="T9" fmla="*/ 6 h 34"/>
                <a:gd name="T10" fmla="*/ 56 w 101"/>
                <a:gd name="T11" fmla="*/ 0 h 34"/>
                <a:gd name="T12" fmla="*/ 56 w 101"/>
                <a:gd name="T13" fmla="*/ 0 h 34"/>
                <a:gd name="T14" fmla="*/ 45 w 101"/>
                <a:gd name="T15" fmla="*/ 0 h 34"/>
                <a:gd name="T16" fmla="*/ 2 w 101"/>
                <a:gd name="T17" fmla="*/ 6 h 34"/>
                <a:gd name="T18" fmla="*/ 2 w 101"/>
                <a:gd name="T19" fmla="*/ 6 h 34"/>
                <a:gd name="T20" fmla="*/ 0 w 101"/>
                <a:gd name="T21" fmla="*/ 7 h 34"/>
                <a:gd name="T22" fmla="*/ 0 w 101"/>
                <a:gd name="T23" fmla="*/ 11 h 34"/>
                <a:gd name="T24" fmla="*/ 7 w 101"/>
                <a:gd name="T2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" h="34">
                  <a:moveTo>
                    <a:pt x="94" y="34"/>
                  </a:moveTo>
                  <a:lnTo>
                    <a:pt x="101" y="11"/>
                  </a:lnTo>
                  <a:lnTo>
                    <a:pt x="101" y="11"/>
                  </a:lnTo>
                  <a:lnTo>
                    <a:pt x="101" y="7"/>
                  </a:lnTo>
                  <a:lnTo>
                    <a:pt x="98" y="6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5" y="0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7"/>
                  </a:lnTo>
                  <a:lnTo>
                    <a:pt x="0" y="11"/>
                  </a:lnTo>
                  <a:lnTo>
                    <a:pt x="7" y="3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" name="Freeform 15"/>
            <p:cNvSpPr>
              <a:spLocks/>
            </p:cNvSpPr>
            <p:nvPr/>
          </p:nvSpPr>
          <p:spPr bwMode="auto">
            <a:xfrm>
              <a:off x="6858000" y="2011363"/>
              <a:ext cx="114300" cy="22225"/>
            </a:xfrm>
            <a:custGeom>
              <a:avLst/>
              <a:gdLst>
                <a:gd name="T0" fmla="*/ 57 w 72"/>
                <a:gd name="T1" fmla="*/ 14 h 14"/>
                <a:gd name="T2" fmla="*/ 57 w 72"/>
                <a:gd name="T3" fmla="*/ 10 h 14"/>
                <a:gd name="T4" fmla="*/ 72 w 72"/>
                <a:gd name="T5" fmla="*/ 7 h 14"/>
                <a:gd name="T6" fmla="*/ 72 w 72"/>
                <a:gd name="T7" fmla="*/ 0 h 14"/>
                <a:gd name="T8" fmla="*/ 0 w 72"/>
                <a:gd name="T9" fmla="*/ 0 h 14"/>
                <a:gd name="T10" fmla="*/ 0 w 72"/>
                <a:gd name="T11" fmla="*/ 7 h 14"/>
                <a:gd name="T12" fmla="*/ 14 w 72"/>
                <a:gd name="T13" fmla="*/ 10 h 14"/>
                <a:gd name="T14" fmla="*/ 14 w 72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4">
                  <a:moveTo>
                    <a:pt x="57" y="14"/>
                  </a:moveTo>
                  <a:lnTo>
                    <a:pt x="57" y="10"/>
                  </a:lnTo>
                  <a:lnTo>
                    <a:pt x="72" y="7"/>
                  </a:lnTo>
                  <a:lnTo>
                    <a:pt x="72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4" y="10"/>
                  </a:lnTo>
                  <a:lnTo>
                    <a:pt x="14" y="1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" name="Freeform 16"/>
            <p:cNvSpPr>
              <a:spLocks/>
            </p:cNvSpPr>
            <p:nvPr/>
          </p:nvSpPr>
          <p:spPr bwMode="auto">
            <a:xfrm>
              <a:off x="6904038" y="2001838"/>
              <a:ext cx="19050" cy="9525"/>
            </a:xfrm>
            <a:custGeom>
              <a:avLst/>
              <a:gdLst>
                <a:gd name="T0" fmla="*/ 0 w 12"/>
                <a:gd name="T1" fmla="*/ 0 h 6"/>
                <a:gd name="T2" fmla="*/ 0 w 12"/>
                <a:gd name="T3" fmla="*/ 6 h 6"/>
                <a:gd name="T4" fmla="*/ 12 w 12"/>
                <a:gd name="T5" fmla="*/ 6 h 6"/>
                <a:gd name="T6" fmla="*/ 12 w 12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0" y="6"/>
                  </a:lnTo>
                  <a:lnTo>
                    <a:pt x="12" y="6"/>
                  </a:lnTo>
                  <a:lnTo>
                    <a:pt x="12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Line 17"/>
            <p:cNvSpPr>
              <a:spLocks noChangeShapeType="1"/>
            </p:cNvSpPr>
            <p:nvPr/>
          </p:nvSpPr>
          <p:spPr bwMode="auto">
            <a:xfrm>
              <a:off x="6915150" y="2093913"/>
              <a:ext cx="0" cy="2540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auto">
            <a:xfrm>
              <a:off x="6932613" y="2108200"/>
              <a:ext cx="11113" cy="14288"/>
            </a:xfrm>
            <a:custGeom>
              <a:avLst/>
              <a:gdLst>
                <a:gd name="T0" fmla="*/ 7 w 7"/>
                <a:gd name="T1" fmla="*/ 4 h 9"/>
                <a:gd name="T2" fmla="*/ 7 w 7"/>
                <a:gd name="T3" fmla="*/ 4 h 9"/>
                <a:gd name="T4" fmla="*/ 5 w 7"/>
                <a:gd name="T5" fmla="*/ 7 h 9"/>
                <a:gd name="T6" fmla="*/ 3 w 7"/>
                <a:gd name="T7" fmla="*/ 9 h 9"/>
                <a:gd name="T8" fmla="*/ 3 w 7"/>
                <a:gd name="T9" fmla="*/ 9 h 9"/>
                <a:gd name="T10" fmla="*/ 1 w 7"/>
                <a:gd name="T11" fmla="*/ 7 h 9"/>
                <a:gd name="T12" fmla="*/ 0 w 7"/>
                <a:gd name="T13" fmla="*/ 4 h 9"/>
                <a:gd name="T14" fmla="*/ 0 w 7"/>
                <a:gd name="T15" fmla="*/ 4 h 9"/>
                <a:gd name="T16" fmla="*/ 1 w 7"/>
                <a:gd name="T17" fmla="*/ 0 h 9"/>
                <a:gd name="T18" fmla="*/ 3 w 7"/>
                <a:gd name="T19" fmla="*/ 0 h 9"/>
                <a:gd name="T20" fmla="*/ 3 w 7"/>
                <a:gd name="T21" fmla="*/ 0 h 9"/>
                <a:gd name="T22" fmla="*/ 5 w 7"/>
                <a:gd name="T23" fmla="*/ 0 h 9"/>
                <a:gd name="T24" fmla="*/ 7 w 7"/>
                <a:gd name="T25" fmla="*/ 4 h 9"/>
                <a:gd name="T26" fmla="*/ 7 w 7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9">
                  <a:moveTo>
                    <a:pt x="7" y="4"/>
                  </a:moveTo>
                  <a:lnTo>
                    <a:pt x="7" y="4"/>
                  </a:lnTo>
                  <a:lnTo>
                    <a:pt x="5" y="7"/>
                  </a:lnTo>
                  <a:lnTo>
                    <a:pt x="3" y="9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Freeform 19"/>
            <p:cNvSpPr>
              <a:spLocks/>
            </p:cNvSpPr>
            <p:nvPr/>
          </p:nvSpPr>
          <p:spPr bwMode="auto">
            <a:xfrm>
              <a:off x="6886575" y="2108200"/>
              <a:ext cx="7938" cy="14288"/>
            </a:xfrm>
            <a:custGeom>
              <a:avLst/>
              <a:gdLst>
                <a:gd name="T0" fmla="*/ 5 w 5"/>
                <a:gd name="T1" fmla="*/ 4 h 9"/>
                <a:gd name="T2" fmla="*/ 5 w 5"/>
                <a:gd name="T3" fmla="*/ 4 h 9"/>
                <a:gd name="T4" fmla="*/ 5 w 5"/>
                <a:gd name="T5" fmla="*/ 7 h 9"/>
                <a:gd name="T6" fmla="*/ 1 w 5"/>
                <a:gd name="T7" fmla="*/ 9 h 9"/>
                <a:gd name="T8" fmla="*/ 1 w 5"/>
                <a:gd name="T9" fmla="*/ 9 h 9"/>
                <a:gd name="T10" fmla="*/ 0 w 5"/>
                <a:gd name="T11" fmla="*/ 7 h 9"/>
                <a:gd name="T12" fmla="*/ 0 w 5"/>
                <a:gd name="T13" fmla="*/ 4 h 9"/>
                <a:gd name="T14" fmla="*/ 0 w 5"/>
                <a:gd name="T15" fmla="*/ 4 h 9"/>
                <a:gd name="T16" fmla="*/ 0 w 5"/>
                <a:gd name="T17" fmla="*/ 0 h 9"/>
                <a:gd name="T18" fmla="*/ 1 w 5"/>
                <a:gd name="T19" fmla="*/ 0 h 9"/>
                <a:gd name="T20" fmla="*/ 1 w 5"/>
                <a:gd name="T21" fmla="*/ 0 h 9"/>
                <a:gd name="T22" fmla="*/ 5 w 5"/>
                <a:gd name="T23" fmla="*/ 0 h 9"/>
                <a:gd name="T24" fmla="*/ 5 w 5"/>
                <a:gd name="T25" fmla="*/ 4 h 9"/>
                <a:gd name="T26" fmla="*/ 5 w 5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9">
                  <a:moveTo>
                    <a:pt x="5" y="4"/>
                  </a:moveTo>
                  <a:lnTo>
                    <a:pt x="5" y="4"/>
                  </a:lnTo>
                  <a:lnTo>
                    <a:pt x="5" y="7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" name="Freeform 20"/>
            <p:cNvSpPr>
              <a:spLocks/>
            </p:cNvSpPr>
            <p:nvPr/>
          </p:nvSpPr>
          <p:spPr bwMode="auto">
            <a:xfrm>
              <a:off x="6831013" y="2154238"/>
              <a:ext cx="163513" cy="11113"/>
            </a:xfrm>
            <a:custGeom>
              <a:avLst/>
              <a:gdLst>
                <a:gd name="T0" fmla="*/ 0 w 103"/>
                <a:gd name="T1" fmla="*/ 7 h 7"/>
                <a:gd name="T2" fmla="*/ 9 w 103"/>
                <a:gd name="T3" fmla="*/ 4 h 7"/>
                <a:gd name="T4" fmla="*/ 9 w 103"/>
                <a:gd name="T5" fmla="*/ 4 h 7"/>
                <a:gd name="T6" fmla="*/ 18 w 103"/>
                <a:gd name="T7" fmla="*/ 0 h 7"/>
                <a:gd name="T8" fmla="*/ 29 w 103"/>
                <a:gd name="T9" fmla="*/ 0 h 7"/>
                <a:gd name="T10" fmla="*/ 40 w 103"/>
                <a:gd name="T11" fmla="*/ 0 h 7"/>
                <a:gd name="T12" fmla="*/ 51 w 103"/>
                <a:gd name="T13" fmla="*/ 2 h 7"/>
                <a:gd name="T14" fmla="*/ 56 w 103"/>
                <a:gd name="T15" fmla="*/ 4 h 7"/>
                <a:gd name="T16" fmla="*/ 56 w 103"/>
                <a:gd name="T17" fmla="*/ 4 h 7"/>
                <a:gd name="T18" fmla="*/ 67 w 103"/>
                <a:gd name="T19" fmla="*/ 5 h 7"/>
                <a:gd name="T20" fmla="*/ 78 w 103"/>
                <a:gd name="T21" fmla="*/ 7 h 7"/>
                <a:gd name="T22" fmla="*/ 87 w 103"/>
                <a:gd name="T23" fmla="*/ 5 h 7"/>
                <a:gd name="T24" fmla="*/ 98 w 103"/>
                <a:gd name="T25" fmla="*/ 4 h 7"/>
                <a:gd name="T26" fmla="*/ 103 w 103"/>
                <a:gd name="T2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7">
                  <a:moveTo>
                    <a:pt x="0" y="7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0"/>
                  </a:lnTo>
                  <a:lnTo>
                    <a:pt x="51" y="2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7" y="5"/>
                  </a:lnTo>
                  <a:lnTo>
                    <a:pt x="78" y="7"/>
                  </a:lnTo>
                  <a:lnTo>
                    <a:pt x="87" y="5"/>
                  </a:lnTo>
                  <a:lnTo>
                    <a:pt x="98" y="4"/>
                  </a:lnTo>
                  <a:lnTo>
                    <a:pt x="103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Line 21"/>
            <p:cNvSpPr>
              <a:spLocks noChangeShapeType="1"/>
            </p:cNvSpPr>
            <p:nvPr/>
          </p:nvSpPr>
          <p:spPr bwMode="auto">
            <a:xfrm>
              <a:off x="6929438" y="2073275"/>
              <a:ext cx="31750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6961188" y="2073275"/>
              <a:ext cx="30163" cy="14288"/>
            </a:xfrm>
            <a:custGeom>
              <a:avLst/>
              <a:gdLst>
                <a:gd name="T0" fmla="*/ 0 w 19"/>
                <a:gd name="T1" fmla="*/ 6 h 9"/>
                <a:gd name="T2" fmla="*/ 0 w 19"/>
                <a:gd name="T3" fmla="*/ 0 h 9"/>
                <a:gd name="T4" fmla="*/ 19 w 19"/>
                <a:gd name="T5" fmla="*/ 0 h 9"/>
                <a:gd name="T6" fmla="*/ 19 w 19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9">
                  <a:moveTo>
                    <a:pt x="0" y="6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6897688" y="2073275"/>
              <a:ext cx="31750" cy="6350"/>
            </a:xfrm>
            <a:custGeom>
              <a:avLst/>
              <a:gdLst>
                <a:gd name="T0" fmla="*/ 0 w 20"/>
                <a:gd name="T1" fmla="*/ 0 h 4"/>
                <a:gd name="T2" fmla="*/ 20 w 20"/>
                <a:gd name="T3" fmla="*/ 0 h 4"/>
                <a:gd name="T4" fmla="*/ 20 w 2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">
                  <a:moveTo>
                    <a:pt x="0" y="0"/>
                  </a:moveTo>
                  <a:lnTo>
                    <a:pt x="20" y="0"/>
                  </a:lnTo>
                  <a:lnTo>
                    <a:pt x="20" y="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6865938" y="2073275"/>
              <a:ext cx="31750" cy="6350"/>
            </a:xfrm>
            <a:custGeom>
              <a:avLst/>
              <a:gdLst>
                <a:gd name="T0" fmla="*/ 0 w 20"/>
                <a:gd name="T1" fmla="*/ 0 h 4"/>
                <a:gd name="T2" fmla="*/ 20 w 20"/>
                <a:gd name="T3" fmla="*/ 0 h 4"/>
                <a:gd name="T4" fmla="*/ 20 w 2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">
                  <a:moveTo>
                    <a:pt x="0" y="0"/>
                  </a:moveTo>
                  <a:lnTo>
                    <a:pt x="20" y="0"/>
                  </a:lnTo>
                  <a:lnTo>
                    <a:pt x="20" y="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6834188" y="2073275"/>
              <a:ext cx="31750" cy="14288"/>
            </a:xfrm>
            <a:custGeom>
              <a:avLst/>
              <a:gdLst>
                <a:gd name="T0" fmla="*/ 0 w 20"/>
                <a:gd name="T1" fmla="*/ 9 h 9"/>
                <a:gd name="T2" fmla="*/ 0 w 20"/>
                <a:gd name="T3" fmla="*/ 0 h 9"/>
                <a:gd name="T4" fmla="*/ 20 w 20"/>
                <a:gd name="T5" fmla="*/ 0 h 9"/>
                <a:gd name="T6" fmla="*/ 20 w 20"/>
                <a:gd name="T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9">
                  <a:moveTo>
                    <a:pt x="0" y="9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6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Line 26"/>
            <p:cNvSpPr>
              <a:spLocks noChangeShapeType="1"/>
            </p:cNvSpPr>
            <p:nvPr/>
          </p:nvSpPr>
          <p:spPr bwMode="auto">
            <a:xfrm>
              <a:off x="6929438" y="2041525"/>
              <a:ext cx="31750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Freeform 27"/>
            <p:cNvSpPr>
              <a:spLocks/>
            </p:cNvSpPr>
            <p:nvPr/>
          </p:nvSpPr>
          <p:spPr bwMode="auto">
            <a:xfrm>
              <a:off x="6961188" y="2041525"/>
              <a:ext cx="30163" cy="31750"/>
            </a:xfrm>
            <a:custGeom>
              <a:avLst/>
              <a:gdLst>
                <a:gd name="T0" fmla="*/ 0 w 19"/>
                <a:gd name="T1" fmla="*/ 20 h 20"/>
                <a:gd name="T2" fmla="*/ 0 w 19"/>
                <a:gd name="T3" fmla="*/ 0 h 20"/>
                <a:gd name="T4" fmla="*/ 19 w 19"/>
                <a:gd name="T5" fmla="*/ 0 h 20"/>
                <a:gd name="T6" fmla="*/ 19 w 19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">
                  <a:moveTo>
                    <a:pt x="0" y="2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6897688" y="2041525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0 h 20"/>
                <a:gd name="T4" fmla="*/ 2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Freeform 29"/>
            <p:cNvSpPr>
              <a:spLocks/>
            </p:cNvSpPr>
            <p:nvPr/>
          </p:nvSpPr>
          <p:spPr bwMode="auto">
            <a:xfrm>
              <a:off x="6865938" y="2041525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0 h 20"/>
                <a:gd name="T4" fmla="*/ 2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Freeform 30"/>
            <p:cNvSpPr>
              <a:spLocks/>
            </p:cNvSpPr>
            <p:nvPr/>
          </p:nvSpPr>
          <p:spPr bwMode="auto">
            <a:xfrm>
              <a:off x="6834188" y="2041525"/>
              <a:ext cx="31750" cy="31750"/>
            </a:xfrm>
            <a:custGeom>
              <a:avLst/>
              <a:gdLst>
                <a:gd name="T0" fmla="*/ 0 w 20"/>
                <a:gd name="T1" fmla="*/ 20 h 20"/>
                <a:gd name="T2" fmla="*/ 0 w 20"/>
                <a:gd name="T3" fmla="*/ 0 h 20"/>
                <a:gd name="T4" fmla="*/ 20 w 20"/>
                <a:gd name="T5" fmla="*/ 0 h 20"/>
                <a:gd name="T6" fmla="*/ 20 w 20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2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Freeform 31"/>
            <p:cNvSpPr>
              <a:spLocks/>
            </p:cNvSpPr>
            <p:nvPr/>
          </p:nvSpPr>
          <p:spPr bwMode="auto">
            <a:xfrm>
              <a:off x="7118350" y="2087563"/>
              <a:ext cx="39688" cy="26988"/>
            </a:xfrm>
            <a:custGeom>
              <a:avLst/>
              <a:gdLst>
                <a:gd name="T0" fmla="*/ 25 w 25"/>
                <a:gd name="T1" fmla="*/ 9 h 17"/>
                <a:gd name="T2" fmla="*/ 0 w 25"/>
                <a:gd name="T3" fmla="*/ 0 h 17"/>
                <a:gd name="T4" fmla="*/ 0 w 25"/>
                <a:gd name="T5" fmla="*/ 9 h 17"/>
                <a:gd name="T6" fmla="*/ 13 w 25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7">
                  <a:moveTo>
                    <a:pt x="25" y="9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13" y="17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Freeform 32"/>
            <p:cNvSpPr>
              <a:spLocks/>
            </p:cNvSpPr>
            <p:nvPr/>
          </p:nvSpPr>
          <p:spPr bwMode="auto">
            <a:xfrm>
              <a:off x="7118350" y="2005013"/>
              <a:ext cx="103188" cy="71438"/>
            </a:xfrm>
            <a:custGeom>
              <a:avLst/>
              <a:gdLst>
                <a:gd name="T0" fmla="*/ 65 w 65"/>
                <a:gd name="T1" fmla="*/ 23 h 45"/>
                <a:gd name="T2" fmla="*/ 0 w 65"/>
                <a:gd name="T3" fmla="*/ 0 h 45"/>
                <a:gd name="T4" fmla="*/ 0 w 65"/>
                <a:gd name="T5" fmla="*/ 11 h 45"/>
                <a:gd name="T6" fmla="*/ 27 w 65"/>
                <a:gd name="T7" fmla="*/ 31 h 45"/>
                <a:gd name="T8" fmla="*/ 43 w 65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5">
                  <a:moveTo>
                    <a:pt x="65" y="23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27" y="31"/>
                  </a:lnTo>
                  <a:lnTo>
                    <a:pt x="43" y="4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Freeform 33"/>
            <p:cNvSpPr>
              <a:spLocks/>
            </p:cNvSpPr>
            <p:nvPr/>
          </p:nvSpPr>
          <p:spPr bwMode="auto">
            <a:xfrm>
              <a:off x="7169150" y="2125663"/>
              <a:ext cx="26988" cy="39688"/>
            </a:xfrm>
            <a:custGeom>
              <a:avLst/>
              <a:gdLst>
                <a:gd name="T0" fmla="*/ 0 w 17"/>
                <a:gd name="T1" fmla="*/ 12 h 25"/>
                <a:gd name="T2" fmla="*/ 8 w 17"/>
                <a:gd name="T3" fmla="*/ 25 h 25"/>
                <a:gd name="T4" fmla="*/ 17 w 17"/>
                <a:gd name="T5" fmla="*/ 25 h 25"/>
                <a:gd name="T6" fmla="*/ 8 w 17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5">
                  <a:moveTo>
                    <a:pt x="0" y="12"/>
                  </a:moveTo>
                  <a:lnTo>
                    <a:pt x="8" y="25"/>
                  </a:lnTo>
                  <a:lnTo>
                    <a:pt x="17" y="25"/>
                  </a:lnTo>
                  <a:lnTo>
                    <a:pt x="8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Freeform 34"/>
            <p:cNvSpPr>
              <a:spLocks/>
            </p:cNvSpPr>
            <p:nvPr/>
          </p:nvSpPr>
          <p:spPr bwMode="auto">
            <a:xfrm>
              <a:off x="7221538" y="2001838"/>
              <a:ext cx="60325" cy="60325"/>
            </a:xfrm>
            <a:custGeom>
              <a:avLst/>
              <a:gdLst>
                <a:gd name="T0" fmla="*/ 0 w 38"/>
                <a:gd name="T1" fmla="*/ 25 h 38"/>
                <a:gd name="T2" fmla="*/ 20 w 38"/>
                <a:gd name="T3" fmla="*/ 4 h 38"/>
                <a:gd name="T4" fmla="*/ 20 w 38"/>
                <a:gd name="T5" fmla="*/ 4 h 38"/>
                <a:gd name="T6" fmla="*/ 23 w 38"/>
                <a:gd name="T7" fmla="*/ 2 h 38"/>
                <a:gd name="T8" fmla="*/ 29 w 38"/>
                <a:gd name="T9" fmla="*/ 0 h 38"/>
                <a:gd name="T10" fmla="*/ 33 w 38"/>
                <a:gd name="T11" fmla="*/ 0 h 38"/>
                <a:gd name="T12" fmla="*/ 36 w 38"/>
                <a:gd name="T13" fmla="*/ 2 h 38"/>
                <a:gd name="T14" fmla="*/ 36 w 38"/>
                <a:gd name="T15" fmla="*/ 2 h 38"/>
                <a:gd name="T16" fmla="*/ 36 w 38"/>
                <a:gd name="T17" fmla="*/ 2 h 38"/>
                <a:gd name="T18" fmla="*/ 38 w 38"/>
                <a:gd name="T19" fmla="*/ 6 h 38"/>
                <a:gd name="T20" fmla="*/ 38 w 38"/>
                <a:gd name="T21" fmla="*/ 9 h 38"/>
                <a:gd name="T22" fmla="*/ 36 w 38"/>
                <a:gd name="T23" fmla="*/ 15 h 38"/>
                <a:gd name="T24" fmla="*/ 34 w 38"/>
                <a:gd name="T25" fmla="*/ 18 h 38"/>
                <a:gd name="T26" fmla="*/ 13 w 38"/>
                <a:gd name="T2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38">
                  <a:moveTo>
                    <a:pt x="0" y="25"/>
                  </a:moveTo>
                  <a:lnTo>
                    <a:pt x="20" y="4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8" y="6"/>
                  </a:lnTo>
                  <a:lnTo>
                    <a:pt x="38" y="9"/>
                  </a:lnTo>
                  <a:lnTo>
                    <a:pt x="36" y="15"/>
                  </a:lnTo>
                  <a:lnTo>
                    <a:pt x="34" y="18"/>
                  </a:lnTo>
                  <a:lnTo>
                    <a:pt x="13" y="38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7138988" y="2068513"/>
              <a:ext cx="53975" cy="76200"/>
            </a:xfrm>
            <a:custGeom>
              <a:avLst/>
              <a:gdLst>
                <a:gd name="T0" fmla="*/ 32 w 34"/>
                <a:gd name="T1" fmla="*/ 29 h 48"/>
                <a:gd name="T2" fmla="*/ 29 w 34"/>
                <a:gd name="T3" fmla="*/ 32 h 48"/>
                <a:gd name="T4" fmla="*/ 29 w 34"/>
                <a:gd name="T5" fmla="*/ 32 h 48"/>
                <a:gd name="T6" fmla="*/ 14 w 34"/>
                <a:gd name="T7" fmla="*/ 43 h 48"/>
                <a:gd name="T8" fmla="*/ 5 w 34"/>
                <a:gd name="T9" fmla="*/ 48 h 48"/>
                <a:gd name="T10" fmla="*/ 3 w 34"/>
                <a:gd name="T11" fmla="*/ 48 h 48"/>
                <a:gd name="T12" fmla="*/ 0 w 34"/>
                <a:gd name="T13" fmla="*/ 48 h 48"/>
                <a:gd name="T14" fmla="*/ 0 w 34"/>
                <a:gd name="T15" fmla="*/ 48 h 48"/>
                <a:gd name="T16" fmla="*/ 0 w 34"/>
                <a:gd name="T17" fmla="*/ 48 h 48"/>
                <a:gd name="T18" fmla="*/ 0 w 34"/>
                <a:gd name="T19" fmla="*/ 45 h 48"/>
                <a:gd name="T20" fmla="*/ 0 w 34"/>
                <a:gd name="T21" fmla="*/ 41 h 48"/>
                <a:gd name="T22" fmla="*/ 5 w 34"/>
                <a:gd name="T23" fmla="*/ 34 h 48"/>
                <a:gd name="T24" fmla="*/ 16 w 34"/>
                <a:gd name="T25" fmla="*/ 20 h 48"/>
                <a:gd name="T26" fmla="*/ 34 w 34"/>
                <a:gd name="T2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48">
                  <a:moveTo>
                    <a:pt x="32" y="29"/>
                  </a:moveTo>
                  <a:lnTo>
                    <a:pt x="29" y="32"/>
                  </a:lnTo>
                  <a:lnTo>
                    <a:pt x="29" y="32"/>
                  </a:lnTo>
                  <a:lnTo>
                    <a:pt x="14" y="43"/>
                  </a:lnTo>
                  <a:lnTo>
                    <a:pt x="5" y="48"/>
                  </a:lnTo>
                  <a:lnTo>
                    <a:pt x="3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1"/>
                  </a:lnTo>
                  <a:lnTo>
                    <a:pt x="5" y="34"/>
                  </a:lnTo>
                  <a:lnTo>
                    <a:pt x="16" y="20"/>
                  </a:lnTo>
                  <a:lnTo>
                    <a:pt x="3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Freeform 36"/>
            <p:cNvSpPr>
              <a:spLocks/>
            </p:cNvSpPr>
            <p:nvPr/>
          </p:nvSpPr>
          <p:spPr bwMode="auto">
            <a:xfrm>
              <a:off x="7204075" y="2073275"/>
              <a:ext cx="77788" cy="12700"/>
            </a:xfrm>
            <a:custGeom>
              <a:avLst/>
              <a:gdLst>
                <a:gd name="T0" fmla="*/ 49 w 49"/>
                <a:gd name="T1" fmla="*/ 6 h 8"/>
                <a:gd name="T2" fmla="*/ 27 w 49"/>
                <a:gd name="T3" fmla="*/ 0 h 8"/>
                <a:gd name="T4" fmla="*/ 0 w 49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" h="8">
                  <a:moveTo>
                    <a:pt x="49" y="6"/>
                  </a:moveTo>
                  <a:lnTo>
                    <a:pt x="27" y="0"/>
                  </a:lnTo>
                  <a:lnTo>
                    <a:pt x="0" y="8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Freeform 37"/>
            <p:cNvSpPr>
              <a:spLocks/>
            </p:cNvSpPr>
            <p:nvPr/>
          </p:nvSpPr>
          <p:spPr bwMode="auto">
            <a:xfrm>
              <a:off x="7229475" y="2085975"/>
              <a:ext cx="52388" cy="11113"/>
            </a:xfrm>
            <a:custGeom>
              <a:avLst/>
              <a:gdLst>
                <a:gd name="T0" fmla="*/ 0 w 33"/>
                <a:gd name="T1" fmla="*/ 5 h 7"/>
                <a:gd name="T2" fmla="*/ 6 w 33"/>
                <a:gd name="T3" fmla="*/ 7 h 7"/>
                <a:gd name="T4" fmla="*/ 33 w 3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7">
                  <a:moveTo>
                    <a:pt x="0" y="5"/>
                  </a:moveTo>
                  <a:lnTo>
                    <a:pt x="6" y="7"/>
                  </a:lnTo>
                  <a:lnTo>
                    <a:pt x="33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Freeform 38"/>
            <p:cNvSpPr>
              <a:spLocks/>
            </p:cNvSpPr>
            <p:nvPr/>
          </p:nvSpPr>
          <p:spPr bwMode="auto">
            <a:xfrm>
              <a:off x="7204075" y="2082800"/>
              <a:ext cx="77788" cy="61913"/>
            </a:xfrm>
            <a:custGeom>
              <a:avLst/>
              <a:gdLst>
                <a:gd name="T0" fmla="*/ 0 w 49"/>
                <a:gd name="T1" fmla="*/ 2 h 39"/>
                <a:gd name="T2" fmla="*/ 0 w 49"/>
                <a:gd name="T3" fmla="*/ 32 h 39"/>
                <a:gd name="T4" fmla="*/ 22 w 49"/>
                <a:gd name="T5" fmla="*/ 39 h 39"/>
                <a:gd name="T6" fmla="*/ 49 w 49"/>
                <a:gd name="T7" fmla="*/ 32 h 39"/>
                <a:gd name="T8" fmla="*/ 49 w 49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9">
                  <a:moveTo>
                    <a:pt x="0" y="2"/>
                  </a:moveTo>
                  <a:lnTo>
                    <a:pt x="0" y="32"/>
                  </a:lnTo>
                  <a:lnTo>
                    <a:pt x="22" y="39"/>
                  </a:lnTo>
                  <a:lnTo>
                    <a:pt x="49" y="32"/>
                  </a:lnTo>
                  <a:lnTo>
                    <a:pt x="49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Line 39"/>
            <p:cNvSpPr>
              <a:spLocks noChangeShapeType="1"/>
            </p:cNvSpPr>
            <p:nvPr/>
          </p:nvSpPr>
          <p:spPr bwMode="auto">
            <a:xfrm>
              <a:off x="7239000" y="2097088"/>
              <a:ext cx="0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Line 40"/>
            <p:cNvSpPr>
              <a:spLocks noChangeShapeType="1"/>
            </p:cNvSpPr>
            <p:nvPr/>
          </p:nvSpPr>
          <p:spPr bwMode="auto">
            <a:xfrm flipV="1">
              <a:off x="7261225" y="2122488"/>
              <a:ext cx="9525" cy="317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Line 41"/>
            <p:cNvSpPr>
              <a:spLocks noChangeShapeType="1"/>
            </p:cNvSpPr>
            <p:nvPr/>
          </p:nvSpPr>
          <p:spPr bwMode="auto">
            <a:xfrm>
              <a:off x="6340475" y="2160588"/>
              <a:ext cx="49213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2" name="Line 42"/>
            <p:cNvSpPr>
              <a:spLocks noChangeShapeType="1"/>
            </p:cNvSpPr>
            <p:nvPr/>
          </p:nvSpPr>
          <p:spPr bwMode="auto">
            <a:xfrm>
              <a:off x="6396038" y="2143125"/>
              <a:ext cx="11113" cy="2222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3" name="Line 43"/>
            <p:cNvSpPr>
              <a:spLocks noChangeShapeType="1"/>
            </p:cNvSpPr>
            <p:nvPr/>
          </p:nvSpPr>
          <p:spPr bwMode="auto">
            <a:xfrm flipH="1">
              <a:off x="6324600" y="2143125"/>
              <a:ext cx="7938" cy="2222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4" name="Freeform 44"/>
            <p:cNvSpPr>
              <a:spLocks/>
            </p:cNvSpPr>
            <p:nvPr/>
          </p:nvSpPr>
          <p:spPr bwMode="auto">
            <a:xfrm>
              <a:off x="6353175" y="2001838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6 h 13"/>
                <a:gd name="T4" fmla="*/ 11 w 12"/>
                <a:gd name="T5" fmla="*/ 11 h 13"/>
                <a:gd name="T6" fmla="*/ 5 w 12"/>
                <a:gd name="T7" fmla="*/ 13 h 13"/>
                <a:gd name="T8" fmla="*/ 5 w 12"/>
                <a:gd name="T9" fmla="*/ 13 h 13"/>
                <a:gd name="T10" fmla="*/ 1 w 12"/>
                <a:gd name="T11" fmla="*/ 11 h 13"/>
                <a:gd name="T12" fmla="*/ 0 w 12"/>
                <a:gd name="T13" fmla="*/ 6 h 13"/>
                <a:gd name="T14" fmla="*/ 0 w 12"/>
                <a:gd name="T15" fmla="*/ 6 h 13"/>
                <a:gd name="T16" fmla="*/ 1 w 12"/>
                <a:gd name="T17" fmla="*/ 2 h 13"/>
                <a:gd name="T18" fmla="*/ 5 w 12"/>
                <a:gd name="T19" fmla="*/ 0 h 13"/>
                <a:gd name="T20" fmla="*/ 5 w 12"/>
                <a:gd name="T21" fmla="*/ 0 h 13"/>
                <a:gd name="T22" fmla="*/ 11 w 12"/>
                <a:gd name="T23" fmla="*/ 2 h 13"/>
                <a:gd name="T24" fmla="*/ 12 w 12"/>
                <a:gd name="T25" fmla="*/ 6 h 13"/>
                <a:gd name="T26" fmla="*/ 12 w 12"/>
                <a:gd name="T2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6"/>
                  </a:lnTo>
                  <a:lnTo>
                    <a:pt x="11" y="11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1" y="11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11" y="2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5" name="Freeform 45"/>
            <p:cNvSpPr>
              <a:spLocks/>
            </p:cNvSpPr>
            <p:nvPr/>
          </p:nvSpPr>
          <p:spPr bwMode="auto">
            <a:xfrm>
              <a:off x="6300788" y="2011363"/>
              <a:ext cx="123825" cy="131763"/>
            </a:xfrm>
            <a:custGeom>
              <a:avLst/>
              <a:gdLst>
                <a:gd name="T0" fmla="*/ 24 w 78"/>
                <a:gd name="T1" fmla="*/ 0 h 83"/>
                <a:gd name="T2" fmla="*/ 22 w 78"/>
                <a:gd name="T3" fmla="*/ 0 h 83"/>
                <a:gd name="T4" fmla="*/ 9 w 78"/>
                <a:gd name="T5" fmla="*/ 7 h 83"/>
                <a:gd name="T6" fmla="*/ 9 w 78"/>
                <a:gd name="T7" fmla="*/ 7 h 83"/>
                <a:gd name="T8" fmla="*/ 6 w 78"/>
                <a:gd name="T9" fmla="*/ 10 h 83"/>
                <a:gd name="T10" fmla="*/ 4 w 78"/>
                <a:gd name="T11" fmla="*/ 16 h 83"/>
                <a:gd name="T12" fmla="*/ 4 w 78"/>
                <a:gd name="T13" fmla="*/ 30 h 83"/>
                <a:gd name="T14" fmla="*/ 0 w 78"/>
                <a:gd name="T15" fmla="*/ 39 h 83"/>
                <a:gd name="T16" fmla="*/ 0 w 78"/>
                <a:gd name="T17" fmla="*/ 66 h 83"/>
                <a:gd name="T18" fmla="*/ 0 w 78"/>
                <a:gd name="T19" fmla="*/ 66 h 83"/>
                <a:gd name="T20" fmla="*/ 6 w 78"/>
                <a:gd name="T21" fmla="*/ 72 h 83"/>
                <a:gd name="T22" fmla="*/ 9 w 78"/>
                <a:gd name="T23" fmla="*/ 77 h 83"/>
                <a:gd name="T24" fmla="*/ 13 w 78"/>
                <a:gd name="T25" fmla="*/ 83 h 83"/>
                <a:gd name="T26" fmla="*/ 65 w 78"/>
                <a:gd name="T27" fmla="*/ 83 h 83"/>
                <a:gd name="T28" fmla="*/ 65 w 78"/>
                <a:gd name="T29" fmla="*/ 83 h 83"/>
                <a:gd name="T30" fmla="*/ 69 w 78"/>
                <a:gd name="T31" fmla="*/ 75 h 83"/>
                <a:gd name="T32" fmla="*/ 72 w 78"/>
                <a:gd name="T33" fmla="*/ 70 h 83"/>
                <a:gd name="T34" fmla="*/ 78 w 78"/>
                <a:gd name="T35" fmla="*/ 66 h 83"/>
                <a:gd name="T36" fmla="*/ 78 w 78"/>
                <a:gd name="T37" fmla="*/ 39 h 83"/>
                <a:gd name="T38" fmla="*/ 74 w 78"/>
                <a:gd name="T39" fmla="*/ 30 h 83"/>
                <a:gd name="T40" fmla="*/ 74 w 78"/>
                <a:gd name="T41" fmla="*/ 14 h 83"/>
                <a:gd name="T42" fmla="*/ 74 w 78"/>
                <a:gd name="T43" fmla="*/ 14 h 83"/>
                <a:gd name="T44" fmla="*/ 72 w 78"/>
                <a:gd name="T45" fmla="*/ 9 h 83"/>
                <a:gd name="T46" fmla="*/ 69 w 78"/>
                <a:gd name="T47" fmla="*/ 5 h 83"/>
                <a:gd name="T48" fmla="*/ 58 w 78"/>
                <a:gd name="T49" fmla="*/ 0 h 83"/>
                <a:gd name="T50" fmla="*/ 54 w 78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8" h="83">
                  <a:moveTo>
                    <a:pt x="24" y="0"/>
                  </a:moveTo>
                  <a:lnTo>
                    <a:pt x="22" y="0"/>
                  </a:lnTo>
                  <a:lnTo>
                    <a:pt x="9" y="7"/>
                  </a:lnTo>
                  <a:lnTo>
                    <a:pt x="9" y="7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30"/>
                  </a:lnTo>
                  <a:lnTo>
                    <a:pt x="0" y="3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9" y="77"/>
                  </a:lnTo>
                  <a:lnTo>
                    <a:pt x="13" y="83"/>
                  </a:lnTo>
                  <a:lnTo>
                    <a:pt x="65" y="83"/>
                  </a:lnTo>
                  <a:lnTo>
                    <a:pt x="65" y="83"/>
                  </a:lnTo>
                  <a:lnTo>
                    <a:pt x="69" y="75"/>
                  </a:lnTo>
                  <a:lnTo>
                    <a:pt x="72" y="70"/>
                  </a:lnTo>
                  <a:lnTo>
                    <a:pt x="78" y="66"/>
                  </a:lnTo>
                  <a:lnTo>
                    <a:pt x="78" y="39"/>
                  </a:lnTo>
                  <a:lnTo>
                    <a:pt x="74" y="30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2" y="9"/>
                  </a:lnTo>
                  <a:lnTo>
                    <a:pt x="69" y="5"/>
                  </a:lnTo>
                  <a:lnTo>
                    <a:pt x="58" y="0"/>
                  </a:lnTo>
                  <a:lnTo>
                    <a:pt x="5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6" name="Rectangle 46"/>
            <p:cNvSpPr>
              <a:spLocks noChangeArrowheads="1"/>
            </p:cNvSpPr>
            <p:nvPr/>
          </p:nvSpPr>
          <p:spPr bwMode="auto">
            <a:xfrm>
              <a:off x="6326188" y="2036763"/>
              <a:ext cx="28575" cy="14288"/>
            </a:xfrm>
            <a:prstGeom prst="rect">
              <a:avLst/>
            </a:prstGeom>
            <a:noFill/>
            <a:ln w="7938">
              <a:solidFill>
                <a:srgbClr val="2945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7" name="Rectangle 47"/>
            <p:cNvSpPr>
              <a:spLocks noChangeArrowheads="1"/>
            </p:cNvSpPr>
            <p:nvPr/>
          </p:nvSpPr>
          <p:spPr bwMode="auto">
            <a:xfrm>
              <a:off x="6370638" y="2036763"/>
              <a:ext cx="28575" cy="14288"/>
            </a:xfrm>
            <a:prstGeom prst="rect">
              <a:avLst/>
            </a:prstGeom>
            <a:noFill/>
            <a:ln w="7938">
              <a:solidFill>
                <a:srgbClr val="2945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8" name="Freeform 48"/>
            <p:cNvSpPr>
              <a:spLocks/>
            </p:cNvSpPr>
            <p:nvPr/>
          </p:nvSpPr>
          <p:spPr bwMode="auto">
            <a:xfrm>
              <a:off x="6321425" y="2065338"/>
              <a:ext cx="82550" cy="7938"/>
            </a:xfrm>
            <a:custGeom>
              <a:avLst/>
              <a:gdLst>
                <a:gd name="T0" fmla="*/ 52 w 52"/>
                <a:gd name="T1" fmla="*/ 5 h 5"/>
                <a:gd name="T2" fmla="*/ 25 w 52"/>
                <a:gd name="T3" fmla="*/ 0 h 5"/>
                <a:gd name="T4" fmla="*/ 0 w 5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5">
                  <a:moveTo>
                    <a:pt x="52" y="5"/>
                  </a:moveTo>
                  <a:lnTo>
                    <a:pt x="25" y="0"/>
                  </a:lnTo>
                  <a:lnTo>
                    <a:pt x="0" y="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9" name="Freeform 49"/>
            <p:cNvSpPr>
              <a:spLocks/>
            </p:cNvSpPr>
            <p:nvPr/>
          </p:nvSpPr>
          <p:spPr bwMode="auto">
            <a:xfrm>
              <a:off x="6354763" y="2097088"/>
              <a:ext cx="15875" cy="28575"/>
            </a:xfrm>
            <a:custGeom>
              <a:avLst/>
              <a:gdLst>
                <a:gd name="T0" fmla="*/ 4 w 10"/>
                <a:gd name="T1" fmla="*/ 18 h 18"/>
                <a:gd name="T2" fmla="*/ 4 w 10"/>
                <a:gd name="T3" fmla="*/ 18 h 18"/>
                <a:gd name="T4" fmla="*/ 4 w 10"/>
                <a:gd name="T5" fmla="*/ 18 h 18"/>
                <a:gd name="T6" fmla="*/ 0 w 10"/>
                <a:gd name="T7" fmla="*/ 16 h 18"/>
                <a:gd name="T8" fmla="*/ 0 w 10"/>
                <a:gd name="T9" fmla="*/ 12 h 18"/>
                <a:gd name="T10" fmla="*/ 0 w 10"/>
                <a:gd name="T11" fmla="*/ 5 h 18"/>
                <a:gd name="T12" fmla="*/ 0 w 10"/>
                <a:gd name="T13" fmla="*/ 5 h 18"/>
                <a:gd name="T14" fmla="*/ 0 w 10"/>
                <a:gd name="T15" fmla="*/ 2 h 18"/>
                <a:gd name="T16" fmla="*/ 4 w 10"/>
                <a:gd name="T17" fmla="*/ 0 h 18"/>
                <a:gd name="T18" fmla="*/ 4 w 10"/>
                <a:gd name="T19" fmla="*/ 0 h 18"/>
                <a:gd name="T20" fmla="*/ 4 w 10"/>
                <a:gd name="T21" fmla="*/ 0 h 18"/>
                <a:gd name="T22" fmla="*/ 8 w 10"/>
                <a:gd name="T23" fmla="*/ 2 h 18"/>
                <a:gd name="T24" fmla="*/ 10 w 10"/>
                <a:gd name="T25" fmla="*/ 5 h 18"/>
                <a:gd name="T26" fmla="*/ 10 w 10"/>
                <a:gd name="T27" fmla="*/ 12 h 18"/>
                <a:gd name="T28" fmla="*/ 10 w 10"/>
                <a:gd name="T29" fmla="*/ 12 h 18"/>
                <a:gd name="T30" fmla="*/ 8 w 10"/>
                <a:gd name="T31" fmla="*/ 16 h 18"/>
                <a:gd name="T32" fmla="*/ 4 w 10"/>
                <a:gd name="T33" fmla="*/ 18 h 18"/>
                <a:gd name="T34" fmla="*/ 4 w 10"/>
                <a:gd name="T3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8">
                  <a:moveTo>
                    <a:pt x="4" y="18"/>
                  </a:moveTo>
                  <a:lnTo>
                    <a:pt x="4" y="18"/>
                  </a:lnTo>
                  <a:lnTo>
                    <a:pt x="4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2"/>
                  </a:lnTo>
                  <a:lnTo>
                    <a:pt x="10" y="5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8" y="16"/>
                  </a:lnTo>
                  <a:lnTo>
                    <a:pt x="4" y="18"/>
                  </a:lnTo>
                  <a:lnTo>
                    <a:pt x="4" y="18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0" name="Freeform 50"/>
            <p:cNvSpPr>
              <a:spLocks/>
            </p:cNvSpPr>
            <p:nvPr/>
          </p:nvSpPr>
          <p:spPr bwMode="auto">
            <a:xfrm>
              <a:off x="6326188" y="2097088"/>
              <a:ext cx="12700" cy="31750"/>
            </a:xfrm>
            <a:custGeom>
              <a:avLst/>
              <a:gdLst>
                <a:gd name="T0" fmla="*/ 0 w 8"/>
                <a:gd name="T1" fmla="*/ 0 h 20"/>
                <a:gd name="T2" fmla="*/ 0 w 8"/>
                <a:gd name="T3" fmla="*/ 7 h 20"/>
                <a:gd name="T4" fmla="*/ 0 w 8"/>
                <a:gd name="T5" fmla="*/ 7 h 20"/>
                <a:gd name="T6" fmla="*/ 2 w 8"/>
                <a:gd name="T7" fmla="*/ 11 h 20"/>
                <a:gd name="T8" fmla="*/ 6 w 8"/>
                <a:gd name="T9" fmla="*/ 14 h 20"/>
                <a:gd name="T10" fmla="*/ 8 w 8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0">
                  <a:moveTo>
                    <a:pt x="0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6" y="14"/>
                  </a:lnTo>
                  <a:lnTo>
                    <a:pt x="8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1" name="Freeform 51"/>
            <p:cNvSpPr>
              <a:spLocks/>
            </p:cNvSpPr>
            <p:nvPr/>
          </p:nvSpPr>
          <p:spPr bwMode="auto">
            <a:xfrm>
              <a:off x="6386513" y="2097088"/>
              <a:ext cx="12700" cy="31750"/>
            </a:xfrm>
            <a:custGeom>
              <a:avLst/>
              <a:gdLst>
                <a:gd name="T0" fmla="*/ 8 w 8"/>
                <a:gd name="T1" fmla="*/ 0 h 20"/>
                <a:gd name="T2" fmla="*/ 8 w 8"/>
                <a:gd name="T3" fmla="*/ 7 h 20"/>
                <a:gd name="T4" fmla="*/ 8 w 8"/>
                <a:gd name="T5" fmla="*/ 7 h 20"/>
                <a:gd name="T6" fmla="*/ 4 w 8"/>
                <a:gd name="T7" fmla="*/ 11 h 20"/>
                <a:gd name="T8" fmla="*/ 2 w 8"/>
                <a:gd name="T9" fmla="*/ 14 h 20"/>
                <a:gd name="T10" fmla="*/ 0 w 8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0">
                  <a:moveTo>
                    <a:pt x="8" y="0"/>
                  </a:moveTo>
                  <a:lnTo>
                    <a:pt x="8" y="7"/>
                  </a:lnTo>
                  <a:lnTo>
                    <a:pt x="8" y="7"/>
                  </a:lnTo>
                  <a:lnTo>
                    <a:pt x="4" y="11"/>
                  </a:lnTo>
                  <a:lnTo>
                    <a:pt x="2" y="14"/>
                  </a:lnTo>
                  <a:lnTo>
                    <a:pt x="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2" name="Freeform 52"/>
            <p:cNvSpPr>
              <a:spLocks/>
            </p:cNvSpPr>
            <p:nvPr/>
          </p:nvSpPr>
          <p:spPr bwMode="auto">
            <a:xfrm>
              <a:off x="6278563" y="2039938"/>
              <a:ext cx="14288" cy="93663"/>
            </a:xfrm>
            <a:custGeom>
              <a:avLst/>
              <a:gdLst>
                <a:gd name="T0" fmla="*/ 9 w 9"/>
                <a:gd name="T1" fmla="*/ 0 h 59"/>
                <a:gd name="T2" fmla="*/ 0 w 9"/>
                <a:gd name="T3" fmla="*/ 7 h 59"/>
                <a:gd name="T4" fmla="*/ 0 w 9"/>
                <a:gd name="T5" fmla="*/ 57 h 59"/>
                <a:gd name="T6" fmla="*/ 9 w 9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9">
                  <a:moveTo>
                    <a:pt x="9" y="0"/>
                  </a:moveTo>
                  <a:lnTo>
                    <a:pt x="0" y="7"/>
                  </a:lnTo>
                  <a:lnTo>
                    <a:pt x="0" y="57"/>
                  </a:lnTo>
                  <a:lnTo>
                    <a:pt x="9" y="5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3" name="Freeform 53"/>
            <p:cNvSpPr>
              <a:spLocks/>
            </p:cNvSpPr>
            <p:nvPr/>
          </p:nvSpPr>
          <p:spPr bwMode="auto">
            <a:xfrm>
              <a:off x="6257925" y="2143125"/>
              <a:ext cx="49213" cy="4763"/>
            </a:xfrm>
            <a:custGeom>
              <a:avLst/>
              <a:gdLst>
                <a:gd name="T0" fmla="*/ 0 w 31"/>
                <a:gd name="T1" fmla="*/ 0 h 3"/>
                <a:gd name="T2" fmla="*/ 11 w 31"/>
                <a:gd name="T3" fmla="*/ 0 h 3"/>
                <a:gd name="T4" fmla="*/ 31 w 3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3">
                  <a:moveTo>
                    <a:pt x="0" y="0"/>
                  </a:moveTo>
                  <a:lnTo>
                    <a:pt x="11" y="0"/>
                  </a:lnTo>
                  <a:lnTo>
                    <a:pt x="31" y="3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4" name="Freeform 54"/>
            <p:cNvSpPr>
              <a:spLocks/>
            </p:cNvSpPr>
            <p:nvPr/>
          </p:nvSpPr>
          <p:spPr bwMode="auto">
            <a:xfrm>
              <a:off x="6257925" y="2055813"/>
              <a:ext cx="6350" cy="74613"/>
            </a:xfrm>
            <a:custGeom>
              <a:avLst/>
              <a:gdLst>
                <a:gd name="T0" fmla="*/ 0 w 4"/>
                <a:gd name="T1" fmla="*/ 2 h 47"/>
                <a:gd name="T2" fmla="*/ 4 w 4"/>
                <a:gd name="T3" fmla="*/ 0 h 47"/>
                <a:gd name="T4" fmla="*/ 4 w 4"/>
                <a:gd name="T5" fmla="*/ 47 h 47"/>
                <a:gd name="T6" fmla="*/ 0 w 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7">
                  <a:moveTo>
                    <a:pt x="0" y="2"/>
                  </a:moveTo>
                  <a:lnTo>
                    <a:pt x="4" y="0"/>
                  </a:lnTo>
                  <a:lnTo>
                    <a:pt x="4" y="47"/>
                  </a:lnTo>
                  <a:lnTo>
                    <a:pt x="0" y="47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5" name="Freeform 55"/>
            <p:cNvSpPr>
              <a:spLocks/>
            </p:cNvSpPr>
            <p:nvPr/>
          </p:nvSpPr>
          <p:spPr bwMode="auto">
            <a:xfrm>
              <a:off x="6588125" y="2030413"/>
              <a:ext cx="100013" cy="120650"/>
            </a:xfrm>
            <a:custGeom>
              <a:avLst/>
              <a:gdLst>
                <a:gd name="T0" fmla="*/ 63 w 63"/>
                <a:gd name="T1" fmla="*/ 69 h 76"/>
                <a:gd name="T2" fmla="*/ 63 w 63"/>
                <a:gd name="T3" fmla="*/ 71 h 76"/>
                <a:gd name="T4" fmla="*/ 63 w 63"/>
                <a:gd name="T5" fmla="*/ 71 h 76"/>
                <a:gd name="T6" fmla="*/ 61 w 63"/>
                <a:gd name="T7" fmla="*/ 74 h 76"/>
                <a:gd name="T8" fmla="*/ 58 w 63"/>
                <a:gd name="T9" fmla="*/ 76 h 76"/>
                <a:gd name="T10" fmla="*/ 5 w 63"/>
                <a:gd name="T11" fmla="*/ 76 h 76"/>
                <a:gd name="T12" fmla="*/ 5 w 63"/>
                <a:gd name="T13" fmla="*/ 76 h 76"/>
                <a:gd name="T14" fmla="*/ 2 w 63"/>
                <a:gd name="T15" fmla="*/ 74 h 76"/>
                <a:gd name="T16" fmla="*/ 0 w 63"/>
                <a:gd name="T17" fmla="*/ 71 h 76"/>
                <a:gd name="T18" fmla="*/ 0 w 63"/>
                <a:gd name="T19" fmla="*/ 69 h 76"/>
                <a:gd name="T20" fmla="*/ 12 w 63"/>
                <a:gd name="T21" fmla="*/ 69 h 76"/>
                <a:gd name="T22" fmla="*/ 12 w 63"/>
                <a:gd name="T23" fmla="*/ 69 h 76"/>
                <a:gd name="T24" fmla="*/ 14 w 63"/>
                <a:gd name="T25" fmla="*/ 67 h 76"/>
                <a:gd name="T26" fmla="*/ 14 w 63"/>
                <a:gd name="T27" fmla="*/ 65 h 76"/>
                <a:gd name="T28" fmla="*/ 12 w 63"/>
                <a:gd name="T29" fmla="*/ 62 h 76"/>
                <a:gd name="T30" fmla="*/ 12 w 63"/>
                <a:gd name="T31" fmla="*/ 62 h 76"/>
                <a:gd name="T32" fmla="*/ 11 w 63"/>
                <a:gd name="T33" fmla="*/ 60 h 76"/>
                <a:gd name="T34" fmla="*/ 9 w 63"/>
                <a:gd name="T35" fmla="*/ 60 h 76"/>
                <a:gd name="T36" fmla="*/ 0 w 63"/>
                <a:gd name="T37" fmla="*/ 60 h 76"/>
                <a:gd name="T38" fmla="*/ 0 w 63"/>
                <a:gd name="T39" fmla="*/ 7 h 76"/>
                <a:gd name="T40" fmla="*/ 0 w 63"/>
                <a:gd name="T41" fmla="*/ 7 h 76"/>
                <a:gd name="T42" fmla="*/ 2 w 63"/>
                <a:gd name="T43" fmla="*/ 4 h 76"/>
                <a:gd name="T44" fmla="*/ 5 w 63"/>
                <a:gd name="T45" fmla="*/ 2 h 76"/>
                <a:gd name="T46" fmla="*/ 5 w 63"/>
                <a:gd name="T47" fmla="*/ 2 h 76"/>
                <a:gd name="T48" fmla="*/ 12 w 63"/>
                <a:gd name="T49" fmla="*/ 0 h 76"/>
                <a:gd name="T50" fmla="*/ 32 w 63"/>
                <a:gd name="T51" fmla="*/ 0 h 76"/>
                <a:gd name="T52" fmla="*/ 32 w 63"/>
                <a:gd name="T53" fmla="*/ 0 h 76"/>
                <a:gd name="T54" fmla="*/ 50 w 63"/>
                <a:gd name="T55" fmla="*/ 0 h 76"/>
                <a:gd name="T56" fmla="*/ 58 w 63"/>
                <a:gd name="T57" fmla="*/ 2 h 76"/>
                <a:gd name="T58" fmla="*/ 58 w 63"/>
                <a:gd name="T59" fmla="*/ 2 h 76"/>
                <a:gd name="T60" fmla="*/ 61 w 63"/>
                <a:gd name="T61" fmla="*/ 4 h 76"/>
                <a:gd name="T62" fmla="*/ 63 w 63"/>
                <a:gd name="T63" fmla="*/ 7 h 76"/>
                <a:gd name="T64" fmla="*/ 63 w 63"/>
                <a:gd name="T65" fmla="*/ 60 h 76"/>
                <a:gd name="T66" fmla="*/ 54 w 63"/>
                <a:gd name="T67" fmla="*/ 60 h 76"/>
                <a:gd name="T68" fmla="*/ 54 w 63"/>
                <a:gd name="T69" fmla="*/ 60 h 76"/>
                <a:gd name="T70" fmla="*/ 52 w 63"/>
                <a:gd name="T71" fmla="*/ 60 h 76"/>
                <a:gd name="T72" fmla="*/ 50 w 63"/>
                <a:gd name="T73" fmla="*/ 62 h 76"/>
                <a:gd name="T74" fmla="*/ 49 w 63"/>
                <a:gd name="T75" fmla="*/ 65 h 76"/>
                <a:gd name="T76" fmla="*/ 49 w 63"/>
                <a:gd name="T77" fmla="*/ 65 h 76"/>
                <a:gd name="T78" fmla="*/ 50 w 63"/>
                <a:gd name="T79" fmla="*/ 67 h 76"/>
                <a:gd name="T80" fmla="*/ 52 w 63"/>
                <a:gd name="T81" fmla="*/ 69 h 76"/>
                <a:gd name="T82" fmla="*/ 63 w 63"/>
                <a:gd name="T83" fmla="*/ 6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3" h="76">
                  <a:moveTo>
                    <a:pt x="63" y="69"/>
                  </a:moveTo>
                  <a:lnTo>
                    <a:pt x="63" y="71"/>
                  </a:lnTo>
                  <a:lnTo>
                    <a:pt x="63" y="71"/>
                  </a:lnTo>
                  <a:lnTo>
                    <a:pt x="61" y="74"/>
                  </a:lnTo>
                  <a:lnTo>
                    <a:pt x="58" y="76"/>
                  </a:lnTo>
                  <a:lnTo>
                    <a:pt x="5" y="76"/>
                  </a:lnTo>
                  <a:lnTo>
                    <a:pt x="5" y="76"/>
                  </a:lnTo>
                  <a:lnTo>
                    <a:pt x="2" y="74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12" y="69"/>
                  </a:lnTo>
                  <a:lnTo>
                    <a:pt x="12" y="69"/>
                  </a:lnTo>
                  <a:lnTo>
                    <a:pt x="14" y="67"/>
                  </a:lnTo>
                  <a:lnTo>
                    <a:pt x="14" y="65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1" y="60"/>
                  </a:lnTo>
                  <a:lnTo>
                    <a:pt x="9" y="60"/>
                  </a:lnTo>
                  <a:lnTo>
                    <a:pt x="0" y="60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1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50" y="0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61" y="4"/>
                  </a:lnTo>
                  <a:lnTo>
                    <a:pt x="63" y="7"/>
                  </a:lnTo>
                  <a:lnTo>
                    <a:pt x="63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2" y="60"/>
                  </a:lnTo>
                  <a:lnTo>
                    <a:pt x="50" y="62"/>
                  </a:lnTo>
                  <a:lnTo>
                    <a:pt x="49" y="65"/>
                  </a:lnTo>
                  <a:lnTo>
                    <a:pt x="49" y="65"/>
                  </a:lnTo>
                  <a:lnTo>
                    <a:pt x="50" y="67"/>
                  </a:lnTo>
                  <a:lnTo>
                    <a:pt x="52" y="69"/>
                  </a:lnTo>
                  <a:lnTo>
                    <a:pt x="63" y="69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6" name="Freeform 56"/>
            <p:cNvSpPr>
              <a:spLocks/>
            </p:cNvSpPr>
            <p:nvPr/>
          </p:nvSpPr>
          <p:spPr bwMode="auto">
            <a:xfrm>
              <a:off x="6602413" y="2108200"/>
              <a:ext cx="74613" cy="14288"/>
            </a:xfrm>
            <a:custGeom>
              <a:avLst/>
              <a:gdLst>
                <a:gd name="T0" fmla="*/ 0 w 47"/>
                <a:gd name="T1" fmla="*/ 0 h 9"/>
                <a:gd name="T2" fmla="*/ 5 w 47"/>
                <a:gd name="T3" fmla="*/ 0 h 9"/>
                <a:gd name="T4" fmla="*/ 11 w 47"/>
                <a:gd name="T5" fmla="*/ 9 h 9"/>
                <a:gd name="T6" fmla="*/ 34 w 47"/>
                <a:gd name="T7" fmla="*/ 9 h 9"/>
                <a:gd name="T8" fmla="*/ 34 w 47"/>
                <a:gd name="T9" fmla="*/ 9 h 9"/>
                <a:gd name="T10" fmla="*/ 40 w 47"/>
                <a:gd name="T11" fmla="*/ 0 h 9"/>
                <a:gd name="T12" fmla="*/ 47 w 47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9">
                  <a:moveTo>
                    <a:pt x="0" y="0"/>
                  </a:moveTo>
                  <a:lnTo>
                    <a:pt x="5" y="0"/>
                  </a:lnTo>
                  <a:lnTo>
                    <a:pt x="11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40" y="0"/>
                  </a:lnTo>
                  <a:lnTo>
                    <a:pt x="47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7" name="Line 57"/>
            <p:cNvSpPr>
              <a:spLocks noChangeShapeType="1"/>
            </p:cNvSpPr>
            <p:nvPr/>
          </p:nvSpPr>
          <p:spPr bwMode="auto">
            <a:xfrm>
              <a:off x="6624638" y="2108200"/>
              <a:ext cx="26988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8" name="Line 58"/>
            <p:cNvSpPr>
              <a:spLocks noChangeShapeType="1"/>
            </p:cNvSpPr>
            <p:nvPr/>
          </p:nvSpPr>
          <p:spPr bwMode="auto">
            <a:xfrm>
              <a:off x="6619875" y="2097088"/>
              <a:ext cx="36513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9" name="Line 59"/>
            <p:cNvSpPr>
              <a:spLocks noChangeShapeType="1"/>
            </p:cNvSpPr>
            <p:nvPr/>
          </p:nvSpPr>
          <p:spPr bwMode="auto">
            <a:xfrm>
              <a:off x="6630988" y="2136775"/>
              <a:ext cx="14288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0" name="Freeform 60"/>
            <p:cNvSpPr>
              <a:spLocks/>
            </p:cNvSpPr>
            <p:nvPr/>
          </p:nvSpPr>
          <p:spPr bwMode="auto">
            <a:xfrm>
              <a:off x="6602413" y="2047875"/>
              <a:ext cx="74613" cy="34925"/>
            </a:xfrm>
            <a:custGeom>
              <a:avLst/>
              <a:gdLst>
                <a:gd name="T0" fmla="*/ 0 w 47"/>
                <a:gd name="T1" fmla="*/ 0 h 22"/>
                <a:gd name="T2" fmla="*/ 0 w 47"/>
                <a:gd name="T3" fmla="*/ 16 h 22"/>
                <a:gd name="T4" fmla="*/ 0 w 47"/>
                <a:gd name="T5" fmla="*/ 16 h 22"/>
                <a:gd name="T6" fmla="*/ 0 w 47"/>
                <a:gd name="T7" fmla="*/ 18 h 22"/>
                <a:gd name="T8" fmla="*/ 3 w 47"/>
                <a:gd name="T9" fmla="*/ 20 h 22"/>
                <a:gd name="T10" fmla="*/ 3 w 47"/>
                <a:gd name="T11" fmla="*/ 20 h 22"/>
                <a:gd name="T12" fmla="*/ 11 w 47"/>
                <a:gd name="T13" fmla="*/ 22 h 22"/>
                <a:gd name="T14" fmla="*/ 23 w 47"/>
                <a:gd name="T15" fmla="*/ 22 h 22"/>
                <a:gd name="T16" fmla="*/ 23 w 47"/>
                <a:gd name="T17" fmla="*/ 22 h 22"/>
                <a:gd name="T18" fmla="*/ 36 w 47"/>
                <a:gd name="T19" fmla="*/ 22 h 22"/>
                <a:gd name="T20" fmla="*/ 41 w 47"/>
                <a:gd name="T21" fmla="*/ 20 h 22"/>
                <a:gd name="T22" fmla="*/ 41 w 47"/>
                <a:gd name="T23" fmla="*/ 20 h 22"/>
                <a:gd name="T24" fmla="*/ 45 w 47"/>
                <a:gd name="T25" fmla="*/ 18 h 22"/>
                <a:gd name="T26" fmla="*/ 47 w 47"/>
                <a:gd name="T27" fmla="*/ 16 h 22"/>
                <a:gd name="T28" fmla="*/ 47 w 47"/>
                <a:gd name="T29" fmla="*/ 0 h 22"/>
                <a:gd name="T30" fmla="*/ 0 w 47"/>
                <a:gd name="T3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22">
                  <a:moveTo>
                    <a:pt x="0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11" y="22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36" y="22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5" y="18"/>
                  </a:lnTo>
                  <a:lnTo>
                    <a:pt x="47" y="16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1" name="Freeform 61"/>
            <p:cNvSpPr>
              <a:spLocks/>
            </p:cNvSpPr>
            <p:nvPr/>
          </p:nvSpPr>
          <p:spPr bwMode="auto">
            <a:xfrm>
              <a:off x="6567488" y="2047875"/>
              <a:ext cx="20638" cy="34925"/>
            </a:xfrm>
            <a:custGeom>
              <a:avLst/>
              <a:gdLst>
                <a:gd name="T0" fmla="*/ 13 w 13"/>
                <a:gd name="T1" fmla="*/ 22 h 22"/>
                <a:gd name="T2" fmla="*/ 0 w 13"/>
                <a:gd name="T3" fmla="*/ 16 h 22"/>
                <a:gd name="T4" fmla="*/ 0 w 13"/>
                <a:gd name="T5" fmla="*/ 16 h 22"/>
                <a:gd name="T6" fmla="*/ 0 w 13"/>
                <a:gd name="T7" fmla="*/ 14 h 22"/>
                <a:gd name="T8" fmla="*/ 0 w 13"/>
                <a:gd name="T9" fmla="*/ 2 h 22"/>
                <a:gd name="T10" fmla="*/ 0 w 13"/>
                <a:gd name="T11" fmla="*/ 2 h 22"/>
                <a:gd name="T12" fmla="*/ 2 w 13"/>
                <a:gd name="T13" fmla="*/ 0 h 22"/>
                <a:gd name="T14" fmla="*/ 6 w 1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2">
                  <a:moveTo>
                    <a:pt x="13" y="22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2" name="Freeform 62"/>
            <p:cNvSpPr>
              <a:spLocks/>
            </p:cNvSpPr>
            <p:nvPr/>
          </p:nvSpPr>
          <p:spPr bwMode="auto">
            <a:xfrm>
              <a:off x="6688138" y="2047875"/>
              <a:ext cx="20638" cy="34925"/>
            </a:xfrm>
            <a:custGeom>
              <a:avLst/>
              <a:gdLst>
                <a:gd name="T0" fmla="*/ 0 w 13"/>
                <a:gd name="T1" fmla="*/ 22 h 22"/>
                <a:gd name="T2" fmla="*/ 13 w 13"/>
                <a:gd name="T3" fmla="*/ 16 h 22"/>
                <a:gd name="T4" fmla="*/ 13 w 13"/>
                <a:gd name="T5" fmla="*/ 16 h 22"/>
                <a:gd name="T6" fmla="*/ 13 w 13"/>
                <a:gd name="T7" fmla="*/ 14 h 22"/>
                <a:gd name="T8" fmla="*/ 13 w 13"/>
                <a:gd name="T9" fmla="*/ 2 h 22"/>
                <a:gd name="T10" fmla="*/ 13 w 13"/>
                <a:gd name="T11" fmla="*/ 2 h 22"/>
                <a:gd name="T12" fmla="*/ 13 w 13"/>
                <a:gd name="T13" fmla="*/ 0 h 22"/>
                <a:gd name="T14" fmla="*/ 7 w 1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2">
                  <a:moveTo>
                    <a:pt x="0" y="22"/>
                  </a:moveTo>
                  <a:lnTo>
                    <a:pt x="13" y="16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7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3" name="Freeform 63"/>
            <p:cNvSpPr>
              <a:spLocks/>
            </p:cNvSpPr>
            <p:nvPr/>
          </p:nvSpPr>
          <p:spPr bwMode="auto">
            <a:xfrm>
              <a:off x="6592888" y="2151063"/>
              <a:ext cx="23813" cy="11113"/>
            </a:xfrm>
            <a:custGeom>
              <a:avLst/>
              <a:gdLst>
                <a:gd name="T0" fmla="*/ 0 w 15"/>
                <a:gd name="T1" fmla="*/ 0 h 7"/>
                <a:gd name="T2" fmla="*/ 0 w 15"/>
                <a:gd name="T3" fmla="*/ 6 h 7"/>
                <a:gd name="T4" fmla="*/ 0 w 15"/>
                <a:gd name="T5" fmla="*/ 6 h 7"/>
                <a:gd name="T6" fmla="*/ 0 w 15"/>
                <a:gd name="T7" fmla="*/ 7 h 7"/>
                <a:gd name="T8" fmla="*/ 2 w 15"/>
                <a:gd name="T9" fmla="*/ 7 h 7"/>
                <a:gd name="T10" fmla="*/ 13 w 15"/>
                <a:gd name="T11" fmla="*/ 7 h 7"/>
                <a:gd name="T12" fmla="*/ 13 w 15"/>
                <a:gd name="T13" fmla="*/ 7 h 7"/>
                <a:gd name="T14" fmla="*/ 15 w 15"/>
                <a:gd name="T15" fmla="*/ 7 h 7"/>
                <a:gd name="T16" fmla="*/ 15 w 15"/>
                <a:gd name="T17" fmla="*/ 6 h 7"/>
                <a:gd name="T18" fmla="*/ 15 w 15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4" name="Freeform 64"/>
            <p:cNvSpPr>
              <a:spLocks/>
            </p:cNvSpPr>
            <p:nvPr/>
          </p:nvSpPr>
          <p:spPr bwMode="auto">
            <a:xfrm>
              <a:off x="6659563" y="2151063"/>
              <a:ext cx="22225" cy="11113"/>
            </a:xfrm>
            <a:custGeom>
              <a:avLst/>
              <a:gdLst>
                <a:gd name="T0" fmla="*/ 0 w 14"/>
                <a:gd name="T1" fmla="*/ 0 h 7"/>
                <a:gd name="T2" fmla="*/ 0 w 14"/>
                <a:gd name="T3" fmla="*/ 6 h 7"/>
                <a:gd name="T4" fmla="*/ 0 w 14"/>
                <a:gd name="T5" fmla="*/ 6 h 7"/>
                <a:gd name="T6" fmla="*/ 0 w 14"/>
                <a:gd name="T7" fmla="*/ 7 h 7"/>
                <a:gd name="T8" fmla="*/ 2 w 14"/>
                <a:gd name="T9" fmla="*/ 7 h 7"/>
                <a:gd name="T10" fmla="*/ 13 w 14"/>
                <a:gd name="T11" fmla="*/ 7 h 7"/>
                <a:gd name="T12" fmla="*/ 13 w 14"/>
                <a:gd name="T13" fmla="*/ 7 h 7"/>
                <a:gd name="T14" fmla="*/ 14 w 14"/>
                <a:gd name="T15" fmla="*/ 7 h 7"/>
                <a:gd name="T16" fmla="*/ 14 w 14"/>
                <a:gd name="T17" fmla="*/ 6 h 7"/>
                <a:gd name="T18" fmla="*/ 14 w 14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5" name="Freeform 65"/>
            <p:cNvSpPr>
              <a:spLocks/>
            </p:cNvSpPr>
            <p:nvPr/>
          </p:nvSpPr>
          <p:spPr bwMode="auto">
            <a:xfrm>
              <a:off x="6545263" y="2005013"/>
              <a:ext cx="142875" cy="134938"/>
            </a:xfrm>
            <a:custGeom>
              <a:avLst/>
              <a:gdLst>
                <a:gd name="T0" fmla="*/ 90 w 90"/>
                <a:gd name="T1" fmla="*/ 9 h 85"/>
                <a:gd name="T2" fmla="*/ 90 w 90"/>
                <a:gd name="T3" fmla="*/ 0 h 85"/>
                <a:gd name="T4" fmla="*/ 27 w 90"/>
                <a:gd name="T5" fmla="*/ 0 h 85"/>
                <a:gd name="T6" fmla="*/ 0 w 90"/>
                <a:gd name="T7" fmla="*/ 27 h 85"/>
                <a:gd name="T8" fmla="*/ 0 w 90"/>
                <a:gd name="T9" fmla="*/ 85 h 85"/>
                <a:gd name="T10" fmla="*/ 14 w 90"/>
                <a:gd name="T11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85">
                  <a:moveTo>
                    <a:pt x="90" y="9"/>
                  </a:moveTo>
                  <a:lnTo>
                    <a:pt x="90" y="0"/>
                  </a:lnTo>
                  <a:lnTo>
                    <a:pt x="27" y="0"/>
                  </a:lnTo>
                  <a:lnTo>
                    <a:pt x="0" y="27"/>
                  </a:lnTo>
                  <a:lnTo>
                    <a:pt x="0" y="85"/>
                  </a:lnTo>
                  <a:lnTo>
                    <a:pt x="14" y="8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6" name="Freeform 66"/>
            <p:cNvSpPr>
              <a:spLocks/>
            </p:cNvSpPr>
            <p:nvPr/>
          </p:nvSpPr>
          <p:spPr bwMode="auto">
            <a:xfrm>
              <a:off x="6556375" y="2151063"/>
              <a:ext cx="17463" cy="11113"/>
            </a:xfrm>
            <a:custGeom>
              <a:avLst/>
              <a:gdLst>
                <a:gd name="T0" fmla="*/ 0 w 11"/>
                <a:gd name="T1" fmla="*/ 0 h 7"/>
                <a:gd name="T2" fmla="*/ 0 w 11"/>
                <a:gd name="T3" fmla="*/ 6 h 7"/>
                <a:gd name="T4" fmla="*/ 0 w 11"/>
                <a:gd name="T5" fmla="*/ 6 h 7"/>
                <a:gd name="T6" fmla="*/ 0 w 11"/>
                <a:gd name="T7" fmla="*/ 7 h 7"/>
                <a:gd name="T8" fmla="*/ 2 w 11"/>
                <a:gd name="T9" fmla="*/ 7 h 7"/>
                <a:gd name="T10" fmla="*/ 9 w 11"/>
                <a:gd name="T11" fmla="*/ 7 h 7"/>
                <a:gd name="T12" fmla="*/ 9 w 11"/>
                <a:gd name="T13" fmla="*/ 7 h 7"/>
                <a:gd name="T14" fmla="*/ 11 w 11"/>
                <a:gd name="T15" fmla="*/ 7 h 7"/>
                <a:gd name="T16" fmla="*/ 11 w 11"/>
                <a:gd name="T17" fmla="*/ 6 h 7"/>
                <a:gd name="T18" fmla="*/ 11 w 11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1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7" name="Freeform 67"/>
            <p:cNvSpPr>
              <a:spLocks/>
            </p:cNvSpPr>
            <p:nvPr/>
          </p:nvSpPr>
          <p:spPr bwMode="auto">
            <a:xfrm>
              <a:off x="6550025" y="2139950"/>
              <a:ext cx="23813" cy="11113"/>
            </a:xfrm>
            <a:custGeom>
              <a:avLst/>
              <a:gdLst>
                <a:gd name="T0" fmla="*/ 15 w 15"/>
                <a:gd name="T1" fmla="*/ 7 h 7"/>
                <a:gd name="T2" fmla="*/ 0 w 15"/>
                <a:gd name="T3" fmla="*/ 7 h 7"/>
                <a:gd name="T4" fmla="*/ 0 w 15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7">
                  <a:moveTo>
                    <a:pt x="15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8" name="Line 68"/>
            <p:cNvSpPr>
              <a:spLocks noChangeShapeType="1"/>
            </p:cNvSpPr>
            <p:nvPr/>
          </p:nvSpPr>
          <p:spPr bwMode="auto">
            <a:xfrm>
              <a:off x="6588125" y="2008188"/>
              <a:ext cx="0" cy="11113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9" name="Freeform 69"/>
            <p:cNvSpPr>
              <a:spLocks/>
            </p:cNvSpPr>
            <p:nvPr/>
          </p:nvSpPr>
          <p:spPr bwMode="auto">
            <a:xfrm>
              <a:off x="5969000" y="2082800"/>
              <a:ext cx="71438" cy="14288"/>
            </a:xfrm>
            <a:custGeom>
              <a:avLst/>
              <a:gdLst>
                <a:gd name="T0" fmla="*/ 0 w 45"/>
                <a:gd name="T1" fmla="*/ 9 h 9"/>
                <a:gd name="T2" fmla="*/ 0 w 45"/>
                <a:gd name="T3" fmla="*/ 9 h 9"/>
                <a:gd name="T4" fmla="*/ 29 w 45"/>
                <a:gd name="T5" fmla="*/ 9 h 9"/>
                <a:gd name="T6" fmla="*/ 29 w 45"/>
                <a:gd name="T7" fmla="*/ 9 h 9"/>
                <a:gd name="T8" fmla="*/ 36 w 45"/>
                <a:gd name="T9" fmla="*/ 7 h 9"/>
                <a:gd name="T10" fmla="*/ 41 w 45"/>
                <a:gd name="T11" fmla="*/ 5 h 9"/>
                <a:gd name="T12" fmla="*/ 43 w 45"/>
                <a:gd name="T13" fmla="*/ 3 h 9"/>
                <a:gd name="T14" fmla="*/ 45 w 4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9">
                  <a:moveTo>
                    <a:pt x="0" y="9"/>
                  </a:moveTo>
                  <a:lnTo>
                    <a:pt x="0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36" y="7"/>
                  </a:lnTo>
                  <a:lnTo>
                    <a:pt x="41" y="5"/>
                  </a:lnTo>
                  <a:lnTo>
                    <a:pt x="43" y="3"/>
                  </a:lnTo>
                  <a:lnTo>
                    <a:pt x="45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0" name="Freeform 70"/>
            <p:cNvSpPr>
              <a:spLocks/>
            </p:cNvSpPr>
            <p:nvPr/>
          </p:nvSpPr>
          <p:spPr bwMode="auto">
            <a:xfrm>
              <a:off x="5969000" y="2136775"/>
              <a:ext cx="168275" cy="17463"/>
            </a:xfrm>
            <a:custGeom>
              <a:avLst/>
              <a:gdLst>
                <a:gd name="T0" fmla="*/ 0 w 106"/>
                <a:gd name="T1" fmla="*/ 0 h 11"/>
                <a:gd name="T2" fmla="*/ 34 w 106"/>
                <a:gd name="T3" fmla="*/ 0 h 11"/>
                <a:gd name="T4" fmla="*/ 34 w 106"/>
                <a:gd name="T5" fmla="*/ 0 h 11"/>
                <a:gd name="T6" fmla="*/ 38 w 106"/>
                <a:gd name="T7" fmla="*/ 5 h 11"/>
                <a:gd name="T8" fmla="*/ 45 w 106"/>
                <a:gd name="T9" fmla="*/ 7 h 11"/>
                <a:gd name="T10" fmla="*/ 50 w 106"/>
                <a:gd name="T11" fmla="*/ 9 h 11"/>
                <a:gd name="T12" fmla="*/ 56 w 106"/>
                <a:gd name="T13" fmla="*/ 11 h 11"/>
                <a:gd name="T14" fmla="*/ 56 w 106"/>
                <a:gd name="T15" fmla="*/ 11 h 11"/>
                <a:gd name="T16" fmla="*/ 61 w 106"/>
                <a:gd name="T17" fmla="*/ 9 h 11"/>
                <a:gd name="T18" fmla="*/ 66 w 106"/>
                <a:gd name="T19" fmla="*/ 7 h 11"/>
                <a:gd name="T20" fmla="*/ 75 w 106"/>
                <a:gd name="T21" fmla="*/ 0 h 11"/>
                <a:gd name="T22" fmla="*/ 75 w 106"/>
                <a:gd name="T23" fmla="*/ 0 h 11"/>
                <a:gd name="T24" fmla="*/ 106 w 106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11">
                  <a:moveTo>
                    <a:pt x="0" y="0"/>
                  </a:moveTo>
                  <a:lnTo>
                    <a:pt x="34" y="0"/>
                  </a:lnTo>
                  <a:lnTo>
                    <a:pt x="34" y="0"/>
                  </a:lnTo>
                  <a:lnTo>
                    <a:pt x="38" y="5"/>
                  </a:lnTo>
                  <a:lnTo>
                    <a:pt x="45" y="7"/>
                  </a:lnTo>
                  <a:lnTo>
                    <a:pt x="50" y="9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61" y="9"/>
                  </a:lnTo>
                  <a:lnTo>
                    <a:pt x="66" y="7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106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1" name="Line 71"/>
            <p:cNvSpPr>
              <a:spLocks noChangeShapeType="1"/>
            </p:cNvSpPr>
            <p:nvPr/>
          </p:nvSpPr>
          <p:spPr bwMode="auto">
            <a:xfrm>
              <a:off x="6016625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2" name="Line 72"/>
            <p:cNvSpPr>
              <a:spLocks noChangeShapeType="1"/>
            </p:cNvSpPr>
            <p:nvPr/>
          </p:nvSpPr>
          <p:spPr bwMode="auto">
            <a:xfrm>
              <a:off x="6005513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3" name="Freeform 73"/>
            <p:cNvSpPr>
              <a:spLocks/>
            </p:cNvSpPr>
            <p:nvPr/>
          </p:nvSpPr>
          <p:spPr bwMode="auto">
            <a:xfrm>
              <a:off x="6030913" y="2058988"/>
              <a:ext cx="46038" cy="23813"/>
            </a:xfrm>
            <a:custGeom>
              <a:avLst/>
              <a:gdLst>
                <a:gd name="T0" fmla="*/ 22 w 29"/>
                <a:gd name="T1" fmla="*/ 15 h 15"/>
                <a:gd name="T2" fmla="*/ 8 w 29"/>
                <a:gd name="T3" fmla="*/ 15 h 15"/>
                <a:gd name="T4" fmla="*/ 8 w 29"/>
                <a:gd name="T5" fmla="*/ 15 h 15"/>
                <a:gd name="T6" fmla="*/ 6 w 29"/>
                <a:gd name="T7" fmla="*/ 15 h 15"/>
                <a:gd name="T8" fmla="*/ 2 w 29"/>
                <a:gd name="T9" fmla="*/ 13 h 15"/>
                <a:gd name="T10" fmla="*/ 0 w 29"/>
                <a:gd name="T11" fmla="*/ 9 h 15"/>
                <a:gd name="T12" fmla="*/ 0 w 29"/>
                <a:gd name="T13" fmla="*/ 7 h 15"/>
                <a:gd name="T14" fmla="*/ 0 w 29"/>
                <a:gd name="T15" fmla="*/ 7 h 15"/>
                <a:gd name="T16" fmla="*/ 0 w 29"/>
                <a:gd name="T17" fmla="*/ 4 h 15"/>
                <a:gd name="T18" fmla="*/ 2 w 29"/>
                <a:gd name="T19" fmla="*/ 2 h 15"/>
                <a:gd name="T20" fmla="*/ 6 w 29"/>
                <a:gd name="T21" fmla="*/ 0 h 15"/>
                <a:gd name="T22" fmla="*/ 8 w 29"/>
                <a:gd name="T23" fmla="*/ 0 h 15"/>
                <a:gd name="T24" fmla="*/ 22 w 29"/>
                <a:gd name="T25" fmla="*/ 0 h 15"/>
                <a:gd name="T26" fmla="*/ 22 w 29"/>
                <a:gd name="T27" fmla="*/ 0 h 15"/>
                <a:gd name="T28" fmla="*/ 26 w 29"/>
                <a:gd name="T29" fmla="*/ 0 h 15"/>
                <a:gd name="T30" fmla="*/ 27 w 29"/>
                <a:gd name="T31" fmla="*/ 2 h 15"/>
                <a:gd name="T32" fmla="*/ 29 w 29"/>
                <a:gd name="T33" fmla="*/ 4 h 15"/>
                <a:gd name="T34" fmla="*/ 29 w 29"/>
                <a:gd name="T35" fmla="*/ 7 h 15"/>
                <a:gd name="T36" fmla="*/ 29 w 29"/>
                <a:gd name="T37" fmla="*/ 7 h 15"/>
                <a:gd name="T38" fmla="*/ 29 w 29"/>
                <a:gd name="T39" fmla="*/ 9 h 15"/>
                <a:gd name="T40" fmla="*/ 27 w 29"/>
                <a:gd name="T41" fmla="*/ 13 h 15"/>
                <a:gd name="T42" fmla="*/ 26 w 29"/>
                <a:gd name="T43" fmla="*/ 15 h 15"/>
                <a:gd name="T44" fmla="*/ 22 w 29"/>
                <a:gd name="T45" fmla="*/ 15 h 15"/>
                <a:gd name="T46" fmla="*/ 22 w 29"/>
                <a:gd name="T4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15">
                  <a:moveTo>
                    <a:pt x="22" y="15"/>
                  </a:moveTo>
                  <a:lnTo>
                    <a:pt x="8" y="15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2" y="13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27" y="2"/>
                  </a:lnTo>
                  <a:lnTo>
                    <a:pt x="29" y="4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9"/>
                  </a:lnTo>
                  <a:lnTo>
                    <a:pt x="27" y="13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22" y="15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4" name="Freeform 74"/>
            <p:cNvSpPr>
              <a:spLocks/>
            </p:cNvSpPr>
            <p:nvPr/>
          </p:nvSpPr>
          <p:spPr bwMode="auto">
            <a:xfrm>
              <a:off x="6048375" y="2070100"/>
              <a:ext cx="14288" cy="0"/>
            </a:xfrm>
            <a:custGeom>
              <a:avLst/>
              <a:gdLst>
                <a:gd name="T0" fmla="*/ 0 w 9"/>
                <a:gd name="T1" fmla="*/ 0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0" y="0"/>
                  </a:lnTo>
                  <a:lnTo>
                    <a:pt x="9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5" name="Line 75"/>
            <p:cNvSpPr>
              <a:spLocks noChangeShapeType="1"/>
            </p:cNvSpPr>
            <p:nvPr/>
          </p:nvSpPr>
          <p:spPr bwMode="auto">
            <a:xfrm>
              <a:off x="6015038" y="2025650"/>
              <a:ext cx="79375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6" name="Freeform 76"/>
            <p:cNvSpPr>
              <a:spLocks/>
            </p:cNvSpPr>
            <p:nvPr/>
          </p:nvSpPr>
          <p:spPr bwMode="auto">
            <a:xfrm>
              <a:off x="6048375" y="2012950"/>
              <a:ext cx="11113" cy="46038"/>
            </a:xfrm>
            <a:custGeom>
              <a:avLst/>
              <a:gdLst>
                <a:gd name="T0" fmla="*/ 0 w 7"/>
                <a:gd name="T1" fmla="*/ 29 h 29"/>
                <a:gd name="T2" fmla="*/ 0 w 7"/>
                <a:gd name="T3" fmla="*/ 2 h 29"/>
                <a:gd name="T4" fmla="*/ 0 w 7"/>
                <a:gd name="T5" fmla="*/ 2 h 29"/>
                <a:gd name="T6" fmla="*/ 2 w 7"/>
                <a:gd name="T7" fmla="*/ 0 h 29"/>
                <a:gd name="T8" fmla="*/ 4 w 7"/>
                <a:gd name="T9" fmla="*/ 0 h 29"/>
                <a:gd name="T10" fmla="*/ 4 w 7"/>
                <a:gd name="T11" fmla="*/ 0 h 29"/>
                <a:gd name="T12" fmla="*/ 4 w 7"/>
                <a:gd name="T13" fmla="*/ 0 h 29"/>
                <a:gd name="T14" fmla="*/ 6 w 7"/>
                <a:gd name="T15" fmla="*/ 0 h 29"/>
                <a:gd name="T16" fmla="*/ 7 w 7"/>
                <a:gd name="T17" fmla="*/ 2 h 29"/>
                <a:gd name="T18" fmla="*/ 7 w 7"/>
                <a:gd name="T1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29">
                  <a:moveTo>
                    <a:pt x="0" y="29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2"/>
                  </a:lnTo>
                  <a:lnTo>
                    <a:pt x="7" y="2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7" name="Line 77"/>
            <p:cNvSpPr>
              <a:spLocks noChangeShapeType="1"/>
            </p:cNvSpPr>
            <p:nvPr/>
          </p:nvSpPr>
          <p:spPr bwMode="auto">
            <a:xfrm>
              <a:off x="6030913" y="2025650"/>
              <a:ext cx="12700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8" name="Line 78"/>
            <p:cNvSpPr>
              <a:spLocks noChangeShapeType="1"/>
            </p:cNvSpPr>
            <p:nvPr/>
          </p:nvSpPr>
          <p:spPr bwMode="auto">
            <a:xfrm flipH="1" flipV="1">
              <a:off x="6022975" y="2025650"/>
              <a:ext cx="14288" cy="36513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9" name="Line 79"/>
            <p:cNvSpPr>
              <a:spLocks noChangeShapeType="1"/>
            </p:cNvSpPr>
            <p:nvPr/>
          </p:nvSpPr>
          <p:spPr bwMode="auto">
            <a:xfrm flipH="1">
              <a:off x="6065838" y="2025650"/>
              <a:ext cx="11113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0" name="Line 80"/>
            <p:cNvSpPr>
              <a:spLocks noChangeShapeType="1"/>
            </p:cNvSpPr>
            <p:nvPr/>
          </p:nvSpPr>
          <p:spPr bwMode="auto">
            <a:xfrm flipV="1">
              <a:off x="6072188" y="2025650"/>
              <a:ext cx="14288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1" name="Freeform 81"/>
            <p:cNvSpPr>
              <a:spLocks/>
            </p:cNvSpPr>
            <p:nvPr/>
          </p:nvSpPr>
          <p:spPr bwMode="auto">
            <a:xfrm>
              <a:off x="6072188" y="2082800"/>
              <a:ext cx="68263" cy="14288"/>
            </a:xfrm>
            <a:custGeom>
              <a:avLst/>
              <a:gdLst>
                <a:gd name="T0" fmla="*/ 43 w 43"/>
                <a:gd name="T1" fmla="*/ 9 h 9"/>
                <a:gd name="T2" fmla="*/ 43 w 43"/>
                <a:gd name="T3" fmla="*/ 9 h 9"/>
                <a:gd name="T4" fmla="*/ 14 w 43"/>
                <a:gd name="T5" fmla="*/ 9 h 9"/>
                <a:gd name="T6" fmla="*/ 14 w 43"/>
                <a:gd name="T7" fmla="*/ 9 h 9"/>
                <a:gd name="T8" fmla="*/ 7 w 43"/>
                <a:gd name="T9" fmla="*/ 7 h 9"/>
                <a:gd name="T10" fmla="*/ 1 w 43"/>
                <a:gd name="T11" fmla="*/ 5 h 9"/>
                <a:gd name="T12" fmla="*/ 0 w 43"/>
                <a:gd name="T13" fmla="*/ 3 h 9"/>
                <a:gd name="T14" fmla="*/ 0 w 4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9">
                  <a:moveTo>
                    <a:pt x="43" y="9"/>
                  </a:moveTo>
                  <a:lnTo>
                    <a:pt x="43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7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2" name="Line 82"/>
            <p:cNvSpPr>
              <a:spLocks noChangeShapeType="1"/>
            </p:cNvSpPr>
            <p:nvPr/>
          </p:nvSpPr>
          <p:spPr bwMode="auto">
            <a:xfrm>
              <a:off x="6094413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3" name="Line 83"/>
            <p:cNvSpPr>
              <a:spLocks noChangeShapeType="1"/>
            </p:cNvSpPr>
            <p:nvPr/>
          </p:nvSpPr>
          <p:spPr bwMode="auto">
            <a:xfrm>
              <a:off x="6103938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4" name="Freeform 84"/>
            <p:cNvSpPr>
              <a:spLocks/>
            </p:cNvSpPr>
            <p:nvPr/>
          </p:nvSpPr>
          <p:spPr bwMode="auto">
            <a:xfrm>
              <a:off x="7399338" y="1820863"/>
              <a:ext cx="80963" cy="92075"/>
            </a:xfrm>
            <a:custGeom>
              <a:avLst/>
              <a:gdLst>
                <a:gd name="T0" fmla="*/ 0 w 51"/>
                <a:gd name="T1" fmla="*/ 29 h 58"/>
                <a:gd name="T2" fmla="*/ 0 w 51"/>
                <a:gd name="T3" fmla="*/ 29 h 58"/>
                <a:gd name="T4" fmla="*/ 0 w 51"/>
                <a:gd name="T5" fmla="*/ 29 h 58"/>
                <a:gd name="T6" fmla="*/ 0 w 51"/>
                <a:gd name="T7" fmla="*/ 22 h 58"/>
                <a:gd name="T8" fmla="*/ 2 w 51"/>
                <a:gd name="T9" fmla="*/ 17 h 58"/>
                <a:gd name="T10" fmla="*/ 4 w 51"/>
                <a:gd name="T11" fmla="*/ 13 h 58"/>
                <a:gd name="T12" fmla="*/ 7 w 51"/>
                <a:gd name="T13" fmla="*/ 8 h 58"/>
                <a:gd name="T14" fmla="*/ 11 w 51"/>
                <a:gd name="T15" fmla="*/ 4 h 58"/>
                <a:gd name="T16" fmla="*/ 16 w 51"/>
                <a:gd name="T17" fmla="*/ 2 h 58"/>
                <a:gd name="T18" fmla="*/ 22 w 51"/>
                <a:gd name="T19" fmla="*/ 0 h 58"/>
                <a:gd name="T20" fmla="*/ 29 w 51"/>
                <a:gd name="T21" fmla="*/ 0 h 58"/>
                <a:gd name="T22" fmla="*/ 29 w 51"/>
                <a:gd name="T23" fmla="*/ 0 h 58"/>
                <a:gd name="T24" fmla="*/ 36 w 51"/>
                <a:gd name="T25" fmla="*/ 0 h 58"/>
                <a:gd name="T26" fmla="*/ 42 w 51"/>
                <a:gd name="T27" fmla="*/ 2 h 58"/>
                <a:gd name="T28" fmla="*/ 47 w 51"/>
                <a:gd name="T29" fmla="*/ 4 h 58"/>
                <a:gd name="T30" fmla="*/ 51 w 51"/>
                <a:gd name="T31" fmla="*/ 8 h 58"/>
                <a:gd name="T32" fmla="*/ 43 w 51"/>
                <a:gd name="T33" fmla="*/ 17 h 58"/>
                <a:gd name="T34" fmla="*/ 43 w 51"/>
                <a:gd name="T35" fmla="*/ 17 h 58"/>
                <a:gd name="T36" fmla="*/ 36 w 51"/>
                <a:gd name="T37" fmla="*/ 13 h 58"/>
                <a:gd name="T38" fmla="*/ 29 w 51"/>
                <a:gd name="T39" fmla="*/ 11 h 58"/>
                <a:gd name="T40" fmla="*/ 29 w 51"/>
                <a:gd name="T41" fmla="*/ 11 h 58"/>
                <a:gd name="T42" fmla="*/ 22 w 51"/>
                <a:gd name="T43" fmla="*/ 13 h 58"/>
                <a:gd name="T44" fmla="*/ 16 w 51"/>
                <a:gd name="T45" fmla="*/ 17 h 58"/>
                <a:gd name="T46" fmla="*/ 13 w 51"/>
                <a:gd name="T47" fmla="*/ 22 h 58"/>
                <a:gd name="T48" fmla="*/ 13 w 51"/>
                <a:gd name="T49" fmla="*/ 29 h 58"/>
                <a:gd name="T50" fmla="*/ 13 w 51"/>
                <a:gd name="T51" fmla="*/ 29 h 58"/>
                <a:gd name="T52" fmla="*/ 13 w 51"/>
                <a:gd name="T53" fmla="*/ 29 h 58"/>
                <a:gd name="T54" fmla="*/ 13 w 51"/>
                <a:gd name="T55" fmla="*/ 35 h 58"/>
                <a:gd name="T56" fmla="*/ 16 w 51"/>
                <a:gd name="T57" fmla="*/ 42 h 58"/>
                <a:gd name="T58" fmla="*/ 22 w 51"/>
                <a:gd name="T59" fmla="*/ 45 h 58"/>
                <a:gd name="T60" fmla="*/ 29 w 51"/>
                <a:gd name="T61" fmla="*/ 45 h 58"/>
                <a:gd name="T62" fmla="*/ 29 w 51"/>
                <a:gd name="T63" fmla="*/ 45 h 58"/>
                <a:gd name="T64" fmla="*/ 36 w 51"/>
                <a:gd name="T65" fmla="*/ 44 h 58"/>
                <a:gd name="T66" fmla="*/ 43 w 51"/>
                <a:gd name="T67" fmla="*/ 40 h 58"/>
                <a:gd name="T68" fmla="*/ 51 w 51"/>
                <a:gd name="T69" fmla="*/ 47 h 58"/>
                <a:gd name="T70" fmla="*/ 51 w 51"/>
                <a:gd name="T71" fmla="*/ 47 h 58"/>
                <a:gd name="T72" fmla="*/ 47 w 51"/>
                <a:gd name="T73" fmla="*/ 53 h 58"/>
                <a:gd name="T74" fmla="*/ 42 w 51"/>
                <a:gd name="T75" fmla="*/ 55 h 58"/>
                <a:gd name="T76" fmla="*/ 36 w 51"/>
                <a:gd name="T77" fmla="*/ 56 h 58"/>
                <a:gd name="T78" fmla="*/ 27 w 51"/>
                <a:gd name="T79" fmla="*/ 58 h 58"/>
                <a:gd name="T80" fmla="*/ 27 w 51"/>
                <a:gd name="T81" fmla="*/ 58 h 58"/>
                <a:gd name="T82" fmla="*/ 22 w 51"/>
                <a:gd name="T83" fmla="*/ 56 h 58"/>
                <a:gd name="T84" fmla="*/ 16 w 51"/>
                <a:gd name="T85" fmla="*/ 56 h 58"/>
                <a:gd name="T86" fmla="*/ 11 w 51"/>
                <a:gd name="T87" fmla="*/ 53 h 58"/>
                <a:gd name="T88" fmla="*/ 7 w 51"/>
                <a:gd name="T89" fmla="*/ 49 h 58"/>
                <a:gd name="T90" fmla="*/ 4 w 51"/>
                <a:gd name="T91" fmla="*/ 45 h 58"/>
                <a:gd name="T92" fmla="*/ 2 w 51"/>
                <a:gd name="T93" fmla="*/ 40 h 58"/>
                <a:gd name="T94" fmla="*/ 0 w 51"/>
                <a:gd name="T95" fmla="*/ 35 h 58"/>
                <a:gd name="T96" fmla="*/ 0 w 51"/>
                <a:gd name="T97" fmla="*/ 29 h 58"/>
                <a:gd name="T98" fmla="*/ 0 w 51"/>
                <a:gd name="T9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" h="58">
                  <a:moveTo>
                    <a:pt x="0" y="29"/>
                  </a:moveTo>
                  <a:lnTo>
                    <a:pt x="0" y="29"/>
                  </a:lnTo>
                  <a:lnTo>
                    <a:pt x="0" y="29"/>
                  </a:lnTo>
                  <a:lnTo>
                    <a:pt x="0" y="22"/>
                  </a:lnTo>
                  <a:lnTo>
                    <a:pt x="2" y="17"/>
                  </a:lnTo>
                  <a:lnTo>
                    <a:pt x="4" y="13"/>
                  </a:lnTo>
                  <a:lnTo>
                    <a:pt x="7" y="8"/>
                  </a:lnTo>
                  <a:lnTo>
                    <a:pt x="11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47" y="4"/>
                  </a:lnTo>
                  <a:lnTo>
                    <a:pt x="51" y="8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36" y="13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2" y="13"/>
                  </a:lnTo>
                  <a:lnTo>
                    <a:pt x="16" y="17"/>
                  </a:lnTo>
                  <a:lnTo>
                    <a:pt x="13" y="22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6" y="42"/>
                  </a:lnTo>
                  <a:lnTo>
                    <a:pt x="22" y="45"/>
                  </a:lnTo>
                  <a:lnTo>
                    <a:pt x="29" y="45"/>
                  </a:lnTo>
                  <a:lnTo>
                    <a:pt x="29" y="45"/>
                  </a:lnTo>
                  <a:lnTo>
                    <a:pt x="36" y="44"/>
                  </a:lnTo>
                  <a:lnTo>
                    <a:pt x="43" y="40"/>
                  </a:lnTo>
                  <a:lnTo>
                    <a:pt x="51" y="47"/>
                  </a:lnTo>
                  <a:lnTo>
                    <a:pt x="51" y="47"/>
                  </a:lnTo>
                  <a:lnTo>
                    <a:pt x="47" y="53"/>
                  </a:lnTo>
                  <a:lnTo>
                    <a:pt x="42" y="55"/>
                  </a:lnTo>
                  <a:lnTo>
                    <a:pt x="36" y="56"/>
                  </a:lnTo>
                  <a:lnTo>
                    <a:pt x="27" y="58"/>
                  </a:lnTo>
                  <a:lnTo>
                    <a:pt x="27" y="58"/>
                  </a:lnTo>
                  <a:lnTo>
                    <a:pt x="22" y="56"/>
                  </a:lnTo>
                  <a:lnTo>
                    <a:pt x="16" y="56"/>
                  </a:lnTo>
                  <a:lnTo>
                    <a:pt x="11" y="53"/>
                  </a:lnTo>
                  <a:lnTo>
                    <a:pt x="7" y="49"/>
                  </a:lnTo>
                  <a:lnTo>
                    <a:pt x="4" y="45"/>
                  </a:lnTo>
                  <a:lnTo>
                    <a:pt x="2" y="40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5" name="Freeform 85"/>
            <p:cNvSpPr>
              <a:spLocks noEditPoints="1"/>
            </p:cNvSpPr>
            <p:nvPr/>
          </p:nvSpPr>
          <p:spPr bwMode="auto">
            <a:xfrm>
              <a:off x="7488238" y="1841500"/>
              <a:ext cx="74613" cy="71438"/>
            </a:xfrm>
            <a:custGeom>
              <a:avLst/>
              <a:gdLst>
                <a:gd name="T0" fmla="*/ 0 w 47"/>
                <a:gd name="T1" fmla="*/ 22 h 45"/>
                <a:gd name="T2" fmla="*/ 0 w 47"/>
                <a:gd name="T3" fmla="*/ 22 h 45"/>
                <a:gd name="T4" fmla="*/ 0 w 47"/>
                <a:gd name="T5" fmla="*/ 22 h 45"/>
                <a:gd name="T6" fmla="*/ 2 w 47"/>
                <a:gd name="T7" fmla="*/ 14 h 45"/>
                <a:gd name="T8" fmla="*/ 7 w 47"/>
                <a:gd name="T9" fmla="*/ 7 h 45"/>
                <a:gd name="T10" fmla="*/ 14 w 47"/>
                <a:gd name="T11" fmla="*/ 2 h 45"/>
                <a:gd name="T12" fmla="*/ 23 w 47"/>
                <a:gd name="T13" fmla="*/ 0 h 45"/>
                <a:gd name="T14" fmla="*/ 23 w 47"/>
                <a:gd name="T15" fmla="*/ 0 h 45"/>
                <a:gd name="T16" fmla="*/ 33 w 47"/>
                <a:gd name="T17" fmla="*/ 2 h 45"/>
                <a:gd name="T18" fmla="*/ 42 w 47"/>
                <a:gd name="T19" fmla="*/ 7 h 45"/>
                <a:gd name="T20" fmla="*/ 45 w 47"/>
                <a:gd name="T21" fmla="*/ 13 h 45"/>
                <a:gd name="T22" fmla="*/ 47 w 47"/>
                <a:gd name="T23" fmla="*/ 22 h 45"/>
                <a:gd name="T24" fmla="*/ 47 w 47"/>
                <a:gd name="T25" fmla="*/ 22 h 45"/>
                <a:gd name="T26" fmla="*/ 47 w 47"/>
                <a:gd name="T27" fmla="*/ 22 h 45"/>
                <a:gd name="T28" fmla="*/ 45 w 47"/>
                <a:gd name="T29" fmla="*/ 31 h 45"/>
                <a:gd name="T30" fmla="*/ 40 w 47"/>
                <a:gd name="T31" fmla="*/ 38 h 45"/>
                <a:gd name="T32" fmla="*/ 33 w 47"/>
                <a:gd name="T33" fmla="*/ 43 h 45"/>
                <a:gd name="T34" fmla="*/ 23 w 47"/>
                <a:gd name="T35" fmla="*/ 45 h 45"/>
                <a:gd name="T36" fmla="*/ 23 w 47"/>
                <a:gd name="T37" fmla="*/ 45 h 45"/>
                <a:gd name="T38" fmla="*/ 14 w 47"/>
                <a:gd name="T39" fmla="*/ 43 h 45"/>
                <a:gd name="T40" fmla="*/ 7 w 47"/>
                <a:gd name="T41" fmla="*/ 38 h 45"/>
                <a:gd name="T42" fmla="*/ 2 w 47"/>
                <a:gd name="T43" fmla="*/ 31 h 45"/>
                <a:gd name="T44" fmla="*/ 0 w 47"/>
                <a:gd name="T45" fmla="*/ 22 h 45"/>
                <a:gd name="T46" fmla="*/ 0 w 47"/>
                <a:gd name="T47" fmla="*/ 22 h 45"/>
                <a:gd name="T48" fmla="*/ 36 w 47"/>
                <a:gd name="T49" fmla="*/ 22 h 45"/>
                <a:gd name="T50" fmla="*/ 36 w 47"/>
                <a:gd name="T51" fmla="*/ 22 h 45"/>
                <a:gd name="T52" fmla="*/ 36 w 47"/>
                <a:gd name="T53" fmla="*/ 22 h 45"/>
                <a:gd name="T54" fmla="*/ 34 w 47"/>
                <a:gd name="T55" fmla="*/ 18 h 45"/>
                <a:gd name="T56" fmla="*/ 33 w 47"/>
                <a:gd name="T57" fmla="*/ 14 h 45"/>
                <a:gd name="T58" fmla="*/ 29 w 47"/>
                <a:gd name="T59" fmla="*/ 11 h 45"/>
                <a:gd name="T60" fmla="*/ 23 w 47"/>
                <a:gd name="T61" fmla="*/ 11 h 45"/>
                <a:gd name="T62" fmla="*/ 23 w 47"/>
                <a:gd name="T63" fmla="*/ 11 h 45"/>
                <a:gd name="T64" fmla="*/ 20 w 47"/>
                <a:gd name="T65" fmla="*/ 11 h 45"/>
                <a:gd name="T66" fmla="*/ 16 w 47"/>
                <a:gd name="T67" fmla="*/ 14 h 45"/>
                <a:gd name="T68" fmla="*/ 13 w 47"/>
                <a:gd name="T69" fmla="*/ 18 h 45"/>
                <a:gd name="T70" fmla="*/ 13 w 47"/>
                <a:gd name="T71" fmla="*/ 22 h 45"/>
                <a:gd name="T72" fmla="*/ 13 w 47"/>
                <a:gd name="T73" fmla="*/ 22 h 45"/>
                <a:gd name="T74" fmla="*/ 13 w 47"/>
                <a:gd name="T75" fmla="*/ 22 h 45"/>
                <a:gd name="T76" fmla="*/ 14 w 47"/>
                <a:gd name="T77" fmla="*/ 27 h 45"/>
                <a:gd name="T78" fmla="*/ 16 w 47"/>
                <a:gd name="T79" fmla="*/ 31 h 45"/>
                <a:gd name="T80" fmla="*/ 20 w 47"/>
                <a:gd name="T81" fmla="*/ 32 h 45"/>
                <a:gd name="T82" fmla="*/ 23 w 47"/>
                <a:gd name="T83" fmla="*/ 34 h 45"/>
                <a:gd name="T84" fmla="*/ 23 w 47"/>
                <a:gd name="T85" fmla="*/ 34 h 45"/>
                <a:gd name="T86" fmla="*/ 29 w 47"/>
                <a:gd name="T87" fmla="*/ 32 h 45"/>
                <a:gd name="T88" fmla="*/ 33 w 47"/>
                <a:gd name="T89" fmla="*/ 31 h 45"/>
                <a:gd name="T90" fmla="*/ 34 w 47"/>
                <a:gd name="T91" fmla="*/ 27 h 45"/>
                <a:gd name="T92" fmla="*/ 36 w 47"/>
                <a:gd name="T93" fmla="*/ 22 h 45"/>
                <a:gd name="T94" fmla="*/ 36 w 47"/>
                <a:gd name="T9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7" y="7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2" y="7"/>
                  </a:lnTo>
                  <a:lnTo>
                    <a:pt x="45" y="13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5" y="31"/>
                  </a:lnTo>
                  <a:lnTo>
                    <a:pt x="40" y="38"/>
                  </a:lnTo>
                  <a:lnTo>
                    <a:pt x="33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7" y="38"/>
                  </a:lnTo>
                  <a:lnTo>
                    <a:pt x="2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6" y="22"/>
                  </a:moveTo>
                  <a:lnTo>
                    <a:pt x="36" y="22"/>
                  </a:lnTo>
                  <a:lnTo>
                    <a:pt x="36" y="22"/>
                  </a:lnTo>
                  <a:lnTo>
                    <a:pt x="34" y="18"/>
                  </a:lnTo>
                  <a:lnTo>
                    <a:pt x="33" y="14"/>
                  </a:lnTo>
                  <a:lnTo>
                    <a:pt x="29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16" y="14"/>
                  </a:lnTo>
                  <a:lnTo>
                    <a:pt x="13" y="18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4" y="27"/>
                  </a:lnTo>
                  <a:lnTo>
                    <a:pt x="16" y="31"/>
                  </a:lnTo>
                  <a:lnTo>
                    <a:pt x="20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9" y="32"/>
                  </a:lnTo>
                  <a:lnTo>
                    <a:pt x="33" y="31"/>
                  </a:lnTo>
                  <a:lnTo>
                    <a:pt x="34" y="27"/>
                  </a:lnTo>
                  <a:lnTo>
                    <a:pt x="36" y="22"/>
                  </a:lnTo>
                  <a:lnTo>
                    <a:pt x="36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6" name="Freeform 86"/>
            <p:cNvSpPr>
              <a:spLocks/>
            </p:cNvSpPr>
            <p:nvPr/>
          </p:nvSpPr>
          <p:spPr bwMode="auto">
            <a:xfrm>
              <a:off x="7577138" y="1841500"/>
              <a:ext cx="63500" cy="68263"/>
            </a:xfrm>
            <a:custGeom>
              <a:avLst/>
              <a:gdLst>
                <a:gd name="T0" fmla="*/ 0 w 40"/>
                <a:gd name="T1" fmla="*/ 0 h 43"/>
                <a:gd name="T2" fmla="*/ 13 w 40"/>
                <a:gd name="T3" fmla="*/ 0 h 43"/>
                <a:gd name="T4" fmla="*/ 13 w 40"/>
                <a:gd name="T5" fmla="*/ 7 h 43"/>
                <a:gd name="T6" fmla="*/ 13 w 40"/>
                <a:gd name="T7" fmla="*/ 7 h 43"/>
                <a:gd name="T8" fmla="*/ 18 w 40"/>
                <a:gd name="T9" fmla="*/ 2 h 43"/>
                <a:gd name="T10" fmla="*/ 20 w 40"/>
                <a:gd name="T11" fmla="*/ 0 h 43"/>
                <a:gd name="T12" fmla="*/ 25 w 40"/>
                <a:gd name="T13" fmla="*/ 0 h 43"/>
                <a:gd name="T14" fmla="*/ 25 w 40"/>
                <a:gd name="T15" fmla="*/ 0 h 43"/>
                <a:gd name="T16" fmla="*/ 31 w 40"/>
                <a:gd name="T17" fmla="*/ 2 h 43"/>
                <a:gd name="T18" fmla="*/ 36 w 40"/>
                <a:gd name="T19" fmla="*/ 4 h 43"/>
                <a:gd name="T20" fmla="*/ 38 w 40"/>
                <a:gd name="T21" fmla="*/ 9 h 43"/>
                <a:gd name="T22" fmla="*/ 40 w 40"/>
                <a:gd name="T23" fmla="*/ 16 h 43"/>
                <a:gd name="T24" fmla="*/ 40 w 40"/>
                <a:gd name="T25" fmla="*/ 43 h 43"/>
                <a:gd name="T26" fmla="*/ 27 w 40"/>
                <a:gd name="T27" fmla="*/ 43 h 43"/>
                <a:gd name="T28" fmla="*/ 27 w 40"/>
                <a:gd name="T29" fmla="*/ 20 h 43"/>
                <a:gd name="T30" fmla="*/ 27 w 40"/>
                <a:gd name="T31" fmla="*/ 20 h 43"/>
                <a:gd name="T32" fmla="*/ 27 w 40"/>
                <a:gd name="T33" fmla="*/ 16 h 43"/>
                <a:gd name="T34" fmla="*/ 25 w 40"/>
                <a:gd name="T35" fmla="*/ 13 h 43"/>
                <a:gd name="T36" fmla="*/ 23 w 40"/>
                <a:gd name="T37" fmla="*/ 11 h 43"/>
                <a:gd name="T38" fmla="*/ 20 w 40"/>
                <a:gd name="T39" fmla="*/ 11 h 43"/>
                <a:gd name="T40" fmla="*/ 20 w 40"/>
                <a:gd name="T41" fmla="*/ 11 h 43"/>
                <a:gd name="T42" fmla="*/ 16 w 40"/>
                <a:gd name="T43" fmla="*/ 11 h 43"/>
                <a:gd name="T44" fmla="*/ 14 w 40"/>
                <a:gd name="T45" fmla="*/ 13 h 43"/>
                <a:gd name="T46" fmla="*/ 13 w 40"/>
                <a:gd name="T47" fmla="*/ 16 h 43"/>
                <a:gd name="T48" fmla="*/ 13 w 40"/>
                <a:gd name="T49" fmla="*/ 20 h 43"/>
                <a:gd name="T50" fmla="*/ 13 w 40"/>
                <a:gd name="T51" fmla="*/ 43 h 43"/>
                <a:gd name="T52" fmla="*/ 0 w 40"/>
                <a:gd name="T53" fmla="*/ 43 h 43"/>
                <a:gd name="T54" fmla="*/ 0 w 40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43">
                  <a:moveTo>
                    <a:pt x="0" y="0"/>
                  </a:moveTo>
                  <a:lnTo>
                    <a:pt x="13" y="0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1" y="2"/>
                  </a:lnTo>
                  <a:lnTo>
                    <a:pt x="36" y="4"/>
                  </a:lnTo>
                  <a:lnTo>
                    <a:pt x="38" y="9"/>
                  </a:lnTo>
                  <a:lnTo>
                    <a:pt x="40" y="16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16"/>
                  </a:lnTo>
                  <a:lnTo>
                    <a:pt x="25" y="13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6" y="11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3" y="20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7" name="Freeform 87"/>
            <p:cNvSpPr>
              <a:spLocks/>
            </p:cNvSpPr>
            <p:nvPr/>
          </p:nvSpPr>
          <p:spPr bwMode="auto">
            <a:xfrm>
              <a:off x="7651750" y="1824038"/>
              <a:ext cx="42863" cy="88900"/>
            </a:xfrm>
            <a:custGeom>
              <a:avLst/>
              <a:gdLst>
                <a:gd name="T0" fmla="*/ 5 w 27"/>
                <a:gd name="T1" fmla="*/ 42 h 56"/>
                <a:gd name="T2" fmla="*/ 5 w 27"/>
                <a:gd name="T3" fmla="*/ 22 h 56"/>
                <a:gd name="T4" fmla="*/ 0 w 27"/>
                <a:gd name="T5" fmla="*/ 22 h 56"/>
                <a:gd name="T6" fmla="*/ 0 w 27"/>
                <a:gd name="T7" fmla="*/ 11 h 56"/>
                <a:gd name="T8" fmla="*/ 5 w 27"/>
                <a:gd name="T9" fmla="*/ 11 h 56"/>
                <a:gd name="T10" fmla="*/ 5 w 27"/>
                <a:gd name="T11" fmla="*/ 0 h 56"/>
                <a:gd name="T12" fmla="*/ 18 w 27"/>
                <a:gd name="T13" fmla="*/ 0 h 56"/>
                <a:gd name="T14" fmla="*/ 18 w 27"/>
                <a:gd name="T15" fmla="*/ 11 h 56"/>
                <a:gd name="T16" fmla="*/ 27 w 27"/>
                <a:gd name="T17" fmla="*/ 11 h 56"/>
                <a:gd name="T18" fmla="*/ 27 w 27"/>
                <a:gd name="T19" fmla="*/ 22 h 56"/>
                <a:gd name="T20" fmla="*/ 18 w 27"/>
                <a:gd name="T21" fmla="*/ 22 h 56"/>
                <a:gd name="T22" fmla="*/ 18 w 27"/>
                <a:gd name="T23" fmla="*/ 40 h 56"/>
                <a:gd name="T24" fmla="*/ 18 w 27"/>
                <a:gd name="T25" fmla="*/ 40 h 56"/>
                <a:gd name="T26" fmla="*/ 18 w 27"/>
                <a:gd name="T27" fmla="*/ 43 h 56"/>
                <a:gd name="T28" fmla="*/ 22 w 27"/>
                <a:gd name="T29" fmla="*/ 45 h 56"/>
                <a:gd name="T30" fmla="*/ 22 w 27"/>
                <a:gd name="T31" fmla="*/ 45 h 56"/>
                <a:gd name="T32" fmla="*/ 27 w 27"/>
                <a:gd name="T33" fmla="*/ 43 h 56"/>
                <a:gd name="T34" fmla="*/ 27 w 27"/>
                <a:gd name="T35" fmla="*/ 53 h 56"/>
                <a:gd name="T36" fmla="*/ 27 w 27"/>
                <a:gd name="T37" fmla="*/ 53 h 56"/>
                <a:gd name="T38" fmla="*/ 23 w 27"/>
                <a:gd name="T39" fmla="*/ 54 h 56"/>
                <a:gd name="T40" fmla="*/ 18 w 27"/>
                <a:gd name="T41" fmla="*/ 56 h 56"/>
                <a:gd name="T42" fmla="*/ 18 w 27"/>
                <a:gd name="T43" fmla="*/ 56 h 56"/>
                <a:gd name="T44" fmla="*/ 13 w 27"/>
                <a:gd name="T45" fmla="*/ 54 h 56"/>
                <a:gd name="T46" fmla="*/ 9 w 27"/>
                <a:gd name="T47" fmla="*/ 53 h 56"/>
                <a:gd name="T48" fmla="*/ 5 w 27"/>
                <a:gd name="T49" fmla="*/ 49 h 56"/>
                <a:gd name="T50" fmla="*/ 5 w 27"/>
                <a:gd name="T51" fmla="*/ 42 h 56"/>
                <a:gd name="T52" fmla="*/ 5 w 27"/>
                <a:gd name="T53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56">
                  <a:moveTo>
                    <a:pt x="5" y="42"/>
                  </a:moveTo>
                  <a:lnTo>
                    <a:pt x="5" y="22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lnTo>
                    <a:pt x="18" y="0"/>
                  </a:lnTo>
                  <a:lnTo>
                    <a:pt x="18" y="11"/>
                  </a:lnTo>
                  <a:lnTo>
                    <a:pt x="27" y="11"/>
                  </a:lnTo>
                  <a:lnTo>
                    <a:pt x="27" y="22"/>
                  </a:lnTo>
                  <a:lnTo>
                    <a:pt x="18" y="22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18" y="43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7" y="43"/>
                  </a:lnTo>
                  <a:lnTo>
                    <a:pt x="27" y="53"/>
                  </a:lnTo>
                  <a:lnTo>
                    <a:pt x="27" y="53"/>
                  </a:lnTo>
                  <a:lnTo>
                    <a:pt x="23" y="54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13" y="54"/>
                  </a:lnTo>
                  <a:lnTo>
                    <a:pt x="9" y="53"/>
                  </a:lnTo>
                  <a:lnTo>
                    <a:pt x="5" y="49"/>
                  </a:lnTo>
                  <a:lnTo>
                    <a:pt x="5" y="42"/>
                  </a:lnTo>
                  <a:lnTo>
                    <a:pt x="5" y="4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8" name="Freeform 88"/>
            <p:cNvSpPr>
              <a:spLocks/>
            </p:cNvSpPr>
            <p:nvPr/>
          </p:nvSpPr>
          <p:spPr bwMode="auto">
            <a:xfrm>
              <a:off x="7708900" y="1841500"/>
              <a:ext cx="42863" cy="68263"/>
            </a:xfrm>
            <a:custGeom>
              <a:avLst/>
              <a:gdLst>
                <a:gd name="T0" fmla="*/ 0 w 27"/>
                <a:gd name="T1" fmla="*/ 0 h 43"/>
                <a:gd name="T2" fmla="*/ 13 w 27"/>
                <a:gd name="T3" fmla="*/ 0 h 43"/>
                <a:gd name="T4" fmla="*/ 13 w 27"/>
                <a:gd name="T5" fmla="*/ 9 h 43"/>
                <a:gd name="T6" fmla="*/ 13 w 27"/>
                <a:gd name="T7" fmla="*/ 9 h 43"/>
                <a:gd name="T8" fmla="*/ 15 w 27"/>
                <a:gd name="T9" fmla="*/ 5 h 43"/>
                <a:gd name="T10" fmla="*/ 18 w 27"/>
                <a:gd name="T11" fmla="*/ 2 h 43"/>
                <a:gd name="T12" fmla="*/ 22 w 27"/>
                <a:gd name="T13" fmla="*/ 0 h 43"/>
                <a:gd name="T14" fmla="*/ 27 w 27"/>
                <a:gd name="T15" fmla="*/ 0 h 43"/>
                <a:gd name="T16" fmla="*/ 27 w 27"/>
                <a:gd name="T17" fmla="*/ 13 h 43"/>
                <a:gd name="T18" fmla="*/ 25 w 27"/>
                <a:gd name="T19" fmla="*/ 13 h 43"/>
                <a:gd name="T20" fmla="*/ 25 w 27"/>
                <a:gd name="T21" fmla="*/ 13 h 43"/>
                <a:gd name="T22" fmla="*/ 20 w 27"/>
                <a:gd name="T23" fmla="*/ 14 h 43"/>
                <a:gd name="T24" fmla="*/ 16 w 27"/>
                <a:gd name="T25" fmla="*/ 16 h 43"/>
                <a:gd name="T26" fmla="*/ 13 w 27"/>
                <a:gd name="T27" fmla="*/ 22 h 43"/>
                <a:gd name="T28" fmla="*/ 13 w 27"/>
                <a:gd name="T29" fmla="*/ 27 h 43"/>
                <a:gd name="T30" fmla="*/ 13 w 27"/>
                <a:gd name="T31" fmla="*/ 43 h 43"/>
                <a:gd name="T32" fmla="*/ 0 w 27"/>
                <a:gd name="T33" fmla="*/ 43 h 43"/>
                <a:gd name="T34" fmla="*/ 0 w 27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43">
                  <a:moveTo>
                    <a:pt x="0" y="0"/>
                  </a:moveTo>
                  <a:lnTo>
                    <a:pt x="13" y="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8" y="2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0" y="14"/>
                  </a:lnTo>
                  <a:lnTo>
                    <a:pt x="16" y="16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9" name="Freeform 89"/>
            <p:cNvSpPr>
              <a:spLocks noEditPoints="1"/>
            </p:cNvSpPr>
            <p:nvPr/>
          </p:nvSpPr>
          <p:spPr bwMode="auto">
            <a:xfrm>
              <a:off x="7762875" y="1817688"/>
              <a:ext cx="20638" cy="92075"/>
            </a:xfrm>
            <a:custGeom>
              <a:avLst/>
              <a:gdLst>
                <a:gd name="T0" fmla="*/ 0 w 13"/>
                <a:gd name="T1" fmla="*/ 0 h 58"/>
                <a:gd name="T2" fmla="*/ 13 w 13"/>
                <a:gd name="T3" fmla="*/ 0 h 58"/>
                <a:gd name="T4" fmla="*/ 13 w 13"/>
                <a:gd name="T5" fmla="*/ 11 h 58"/>
                <a:gd name="T6" fmla="*/ 0 w 13"/>
                <a:gd name="T7" fmla="*/ 11 h 58"/>
                <a:gd name="T8" fmla="*/ 0 w 13"/>
                <a:gd name="T9" fmla="*/ 0 h 58"/>
                <a:gd name="T10" fmla="*/ 0 w 13"/>
                <a:gd name="T11" fmla="*/ 15 h 58"/>
                <a:gd name="T12" fmla="*/ 13 w 13"/>
                <a:gd name="T13" fmla="*/ 15 h 58"/>
                <a:gd name="T14" fmla="*/ 13 w 13"/>
                <a:gd name="T15" fmla="*/ 58 h 58"/>
                <a:gd name="T16" fmla="*/ 0 w 13"/>
                <a:gd name="T17" fmla="*/ 58 h 58"/>
                <a:gd name="T18" fmla="*/ 0 w 13"/>
                <a:gd name="T19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58">
                  <a:moveTo>
                    <a:pt x="0" y="0"/>
                  </a:moveTo>
                  <a:lnTo>
                    <a:pt x="13" y="0"/>
                  </a:lnTo>
                  <a:lnTo>
                    <a:pt x="13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15"/>
                  </a:moveTo>
                  <a:lnTo>
                    <a:pt x="13" y="15"/>
                  </a:lnTo>
                  <a:lnTo>
                    <a:pt x="13" y="58"/>
                  </a:lnTo>
                  <a:lnTo>
                    <a:pt x="0" y="5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0" name="Freeform 90"/>
            <p:cNvSpPr>
              <a:spLocks noEditPoints="1"/>
            </p:cNvSpPr>
            <p:nvPr/>
          </p:nvSpPr>
          <p:spPr bwMode="auto">
            <a:xfrm>
              <a:off x="7800975" y="1817688"/>
              <a:ext cx="71438" cy="95250"/>
            </a:xfrm>
            <a:custGeom>
              <a:avLst/>
              <a:gdLst>
                <a:gd name="T0" fmla="*/ 13 w 45"/>
                <a:gd name="T1" fmla="*/ 53 h 60"/>
                <a:gd name="T2" fmla="*/ 13 w 45"/>
                <a:gd name="T3" fmla="*/ 58 h 60"/>
                <a:gd name="T4" fmla="*/ 0 w 45"/>
                <a:gd name="T5" fmla="*/ 58 h 60"/>
                <a:gd name="T6" fmla="*/ 0 w 45"/>
                <a:gd name="T7" fmla="*/ 0 h 60"/>
                <a:gd name="T8" fmla="*/ 13 w 45"/>
                <a:gd name="T9" fmla="*/ 0 h 60"/>
                <a:gd name="T10" fmla="*/ 13 w 45"/>
                <a:gd name="T11" fmla="*/ 22 h 60"/>
                <a:gd name="T12" fmla="*/ 13 w 45"/>
                <a:gd name="T13" fmla="*/ 22 h 60"/>
                <a:gd name="T14" fmla="*/ 18 w 45"/>
                <a:gd name="T15" fmla="*/ 17 h 60"/>
                <a:gd name="T16" fmla="*/ 22 w 45"/>
                <a:gd name="T17" fmla="*/ 15 h 60"/>
                <a:gd name="T18" fmla="*/ 25 w 45"/>
                <a:gd name="T19" fmla="*/ 15 h 60"/>
                <a:gd name="T20" fmla="*/ 25 w 45"/>
                <a:gd name="T21" fmla="*/ 15 h 60"/>
                <a:gd name="T22" fmla="*/ 32 w 45"/>
                <a:gd name="T23" fmla="*/ 17 h 60"/>
                <a:gd name="T24" fmla="*/ 40 w 45"/>
                <a:gd name="T25" fmla="*/ 20 h 60"/>
                <a:gd name="T26" fmla="*/ 43 w 45"/>
                <a:gd name="T27" fmla="*/ 28 h 60"/>
                <a:gd name="T28" fmla="*/ 45 w 45"/>
                <a:gd name="T29" fmla="*/ 37 h 60"/>
                <a:gd name="T30" fmla="*/ 45 w 45"/>
                <a:gd name="T31" fmla="*/ 37 h 60"/>
                <a:gd name="T32" fmla="*/ 45 w 45"/>
                <a:gd name="T33" fmla="*/ 37 h 60"/>
                <a:gd name="T34" fmla="*/ 43 w 45"/>
                <a:gd name="T35" fmla="*/ 47 h 60"/>
                <a:gd name="T36" fmla="*/ 40 w 45"/>
                <a:gd name="T37" fmla="*/ 55 h 60"/>
                <a:gd name="T38" fmla="*/ 32 w 45"/>
                <a:gd name="T39" fmla="*/ 58 h 60"/>
                <a:gd name="T40" fmla="*/ 25 w 45"/>
                <a:gd name="T41" fmla="*/ 60 h 60"/>
                <a:gd name="T42" fmla="*/ 25 w 45"/>
                <a:gd name="T43" fmla="*/ 60 h 60"/>
                <a:gd name="T44" fmla="*/ 22 w 45"/>
                <a:gd name="T45" fmla="*/ 58 h 60"/>
                <a:gd name="T46" fmla="*/ 18 w 45"/>
                <a:gd name="T47" fmla="*/ 58 h 60"/>
                <a:gd name="T48" fmla="*/ 13 w 45"/>
                <a:gd name="T49" fmla="*/ 53 h 60"/>
                <a:gd name="T50" fmla="*/ 13 w 45"/>
                <a:gd name="T51" fmla="*/ 53 h 60"/>
                <a:gd name="T52" fmla="*/ 32 w 45"/>
                <a:gd name="T53" fmla="*/ 37 h 60"/>
                <a:gd name="T54" fmla="*/ 32 w 45"/>
                <a:gd name="T55" fmla="*/ 37 h 60"/>
                <a:gd name="T56" fmla="*/ 32 w 45"/>
                <a:gd name="T57" fmla="*/ 37 h 60"/>
                <a:gd name="T58" fmla="*/ 32 w 45"/>
                <a:gd name="T59" fmla="*/ 33 h 60"/>
                <a:gd name="T60" fmla="*/ 31 w 45"/>
                <a:gd name="T61" fmla="*/ 29 h 60"/>
                <a:gd name="T62" fmla="*/ 27 w 45"/>
                <a:gd name="T63" fmla="*/ 26 h 60"/>
                <a:gd name="T64" fmla="*/ 23 w 45"/>
                <a:gd name="T65" fmla="*/ 26 h 60"/>
                <a:gd name="T66" fmla="*/ 23 w 45"/>
                <a:gd name="T67" fmla="*/ 26 h 60"/>
                <a:gd name="T68" fmla="*/ 18 w 45"/>
                <a:gd name="T69" fmla="*/ 26 h 60"/>
                <a:gd name="T70" fmla="*/ 16 w 45"/>
                <a:gd name="T71" fmla="*/ 29 h 60"/>
                <a:gd name="T72" fmla="*/ 13 w 45"/>
                <a:gd name="T73" fmla="*/ 33 h 60"/>
                <a:gd name="T74" fmla="*/ 13 w 45"/>
                <a:gd name="T75" fmla="*/ 37 h 60"/>
                <a:gd name="T76" fmla="*/ 13 w 45"/>
                <a:gd name="T77" fmla="*/ 37 h 60"/>
                <a:gd name="T78" fmla="*/ 13 w 45"/>
                <a:gd name="T79" fmla="*/ 37 h 60"/>
                <a:gd name="T80" fmla="*/ 13 w 45"/>
                <a:gd name="T81" fmla="*/ 42 h 60"/>
                <a:gd name="T82" fmla="*/ 16 w 45"/>
                <a:gd name="T83" fmla="*/ 46 h 60"/>
                <a:gd name="T84" fmla="*/ 18 w 45"/>
                <a:gd name="T85" fmla="*/ 47 h 60"/>
                <a:gd name="T86" fmla="*/ 23 w 45"/>
                <a:gd name="T87" fmla="*/ 49 h 60"/>
                <a:gd name="T88" fmla="*/ 23 w 45"/>
                <a:gd name="T89" fmla="*/ 49 h 60"/>
                <a:gd name="T90" fmla="*/ 27 w 45"/>
                <a:gd name="T91" fmla="*/ 47 h 60"/>
                <a:gd name="T92" fmla="*/ 31 w 45"/>
                <a:gd name="T93" fmla="*/ 46 h 60"/>
                <a:gd name="T94" fmla="*/ 32 w 45"/>
                <a:gd name="T95" fmla="*/ 42 h 60"/>
                <a:gd name="T96" fmla="*/ 32 w 45"/>
                <a:gd name="T97" fmla="*/ 37 h 60"/>
                <a:gd name="T98" fmla="*/ 32 w 45"/>
                <a:gd name="T99" fmla="*/ 3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5" h="60">
                  <a:moveTo>
                    <a:pt x="13" y="53"/>
                  </a:moveTo>
                  <a:lnTo>
                    <a:pt x="13" y="58"/>
                  </a:lnTo>
                  <a:lnTo>
                    <a:pt x="0" y="58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8" y="17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32" y="17"/>
                  </a:lnTo>
                  <a:lnTo>
                    <a:pt x="40" y="20"/>
                  </a:lnTo>
                  <a:lnTo>
                    <a:pt x="43" y="28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3" y="47"/>
                  </a:lnTo>
                  <a:lnTo>
                    <a:pt x="40" y="55"/>
                  </a:lnTo>
                  <a:lnTo>
                    <a:pt x="32" y="58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2" y="58"/>
                  </a:lnTo>
                  <a:lnTo>
                    <a:pt x="18" y="58"/>
                  </a:lnTo>
                  <a:lnTo>
                    <a:pt x="13" y="53"/>
                  </a:lnTo>
                  <a:lnTo>
                    <a:pt x="13" y="53"/>
                  </a:lnTo>
                  <a:close/>
                  <a:moveTo>
                    <a:pt x="32" y="37"/>
                  </a:moveTo>
                  <a:lnTo>
                    <a:pt x="32" y="37"/>
                  </a:lnTo>
                  <a:lnTo>
                    <a:pt x="32" y="37"/>
                  </a:lnTo>
                  <a:lnTo>
                    <a:pt x="32" y="33"/>
                  </a:lnTo>
                  <a:lnTo>
                    <a:pt x="31" y="29"/>
                  </a:lnTo>
                  <a:lnTo>
                    <a:pt x="27" y="26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18" y="26"/>
                  </a:lnTo>
                  <a:lnTo>
                    <a:pt x="16" y="29"/>
                  </a:lnTo>
                  <a:lnTo>
                    <a:pt x="13" y="33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42"/>
                  </a:lnTo>
                  <a:lnTo>
                    <a:pt x="16" y="46"/>
                  </a:lnTo>
                  <a:lnTo>
                    <a:pt x="18" y="47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7" y="47"/>
                  </a:lnTo>
                  <a:lnTo>
                    <a:pt x="31" y="46"/>
                  </a:lnTo>
                  <a:lnTo>
                    <a:pt x="32" y="42"/>
                  </a:lnTo>
                  <a:lnTo>
                    <a:pt x="32" y="37"/>
                  </a:lnTo>
                  <a:lnTo>
                    <a:pt x="32" y="37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1" name="Freeform 91"/>
            <p:cNvSpPr>
              <a:spLocks/>
            </p:cNvSpPr>
            <p:nvPr/>
          </p:nvSpPr>
          <p:spPr bwMode="auto">
            <a:xfrm>
              <a:off x="7886700" y="1841500"/>
              <a:ext cx="63500" cy="71438"/>
            </a:xfrm>
            <a:custGeom>
              <a:avLst/>
              <a:gdLst>
                <a:gd name="T0" fmla="*/ 0 w 40"/>
                <a:gd name="T1" fmla="*/ 29 h 45"/>
                <a:gd name="T2" fmla="*/ 0 w 40"/>
                <a:gd name="T3" fmla="*/ 0 h 45"/>
                <a:gd name="T4" fmla="*/ 13 w 40"/>
                <a:gd name="T5" fmla="*/ 0 h 45"/>
                <a:gd name="T6" fmla="*/ 13 w 40"/>
                <a:gd name="T7" fmla="*/ 25 h 45"/>
                <a:gd name="T8" fmla="*/ 13 w 40"/>
                <a:gd name="T9" fmla="*/ 25 h 45"/>
                <a:gd name="T10" fmla="*/ 13 w 40"/>
                <a:gd name="T11" fmla="*/ 29 h 45"/>
                <a:gd name="T12" fmla="*/ 15 w 40"/>
                <a:gd name="T13" fmla="*/ 31 h 45"/>
                <a:gd name="T14" fmla="*/ 16 w 40"/>
                <a:gd name="T15" fmla="*/ 32 h 45"/>
                <a:gd name="T16" fmla="*/ 20 w 40"/>
                <a:gd name="T17" fmla="*/ 34 h 45"/>
                <a:gd name="T18" fmla="*/ 20 w 40"/>
                <a:gd name="T19" fmla="*/ 34 h 45"/>
                <a:gd name="T20" fmla="*/ 24 w 40"/>
                <a:gd name="T21" fmla="*/ 32 h 45"/>
                <a:gd name="T22" fmla="*/ 25 w 40"/>
                <a:gd name="T23" fmla="*/ 31 h 45"/>
                <a:gd name="T24" fmla="*/ 27 w 40"/>
                <a:gd name="T25" fmla="*/ 29 h 45"/>
                <a:gd name="T26" fmla="*/ 27 w 40"/>
                <a:gd name="T27" fmla="*/ 25 h 45"/>
                <a:gd name="T28" fmla="*/ 27 w 40"/>
                <a:gd name="T29" fmla="*/ 0 h 45"/>
                <a:gd name="T30" fmla="*/ 40 w 40"/>
                <a:gd name="T31" fmla="*/ 0 h 45"/>
                <a:gd name="T32" fmla="*/ 40 w 40"/>
                <a:gd name="T33" fmla="*/ 43 h 45"/>
                <a:gd name="T34" fmla="*/ 27 w 40"/>
                <a:gd name="T35" fmla="*/ 43 h 45"/>
                <a:gd name="T36" fmla="*/ 27 w 40"/>
                <a:gd name="T37" fmla="*/ 38 h 45"/>
                <a:gd name="T38" fmla="*/ 27 w 40"/>
                <a:gd name="T39" fmla="*/ 38 h 45"/>
                <a:gd name="T40" fmla="*/ 22 w 40"/>
                <a:gd name="T41" fmla="*/ 43 h 45"/>
                <a:gd name="T42" fmla="*/ 18 w 40"/>
                <a:gd name="T43" fmla="*/ 43 h 45"/>
                <a:gd name="T44" fmla="*/ 15 w 40"/>
                <a:gd name="T45" fmla="*/ 45 h 45"/>
                <a:gd name="T46" fmla="*/ 15 w 40"/>
                <a:gd name="T47" fmla="*/ 45 h 45"/>
                <a:gd name="T48" fmla="*/ 9 w 40"/>
                <a:gd name="T49" fmla="*/ 43 h 45"/>
                <a:gd name="T50" fmla="*/ 4 w 40"/>
                <a:gd name="T51" fmla="*/ 40 h 45"/>
                <a:gd name="T52" fmla="*/ 2 w 40"/>
                <a:gd name="T53" fmla="*/ 36 h 45"/>
                <a:gd name="T54" fmla="*/ 0 w 40"/>
                <a:gd name="T55" fmla="*/ 29 h 45"/>
                <a:gd name="T56" fmla="*/ 0 w 40"/>
                <a:gd name="T57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0" h="45">
                  <a:moveTo>
                    <a:pt x="0" y="29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9"/>
                  </a:lnTo>
                  <a:lnTo>
                    <a:pt x="15" y="31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4" y="32"/>
                  </a:lnTo>
                  <a:lnTo>
                    <a:pt x="25" y="31"/>
                  </a:lnTo>
                  <a:lnTo>
                    <a:pt x="27" y="29"/>
                  </a:lnTo>
                  <a:lnTo>
                    <a:pt x="27" y="25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2" y="43"/>
                  </a:lnTo>
                  <a:lnTo>
                    <a:pt x="18" y="43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9" y="43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2" name="Freeform 92"/>
            <p:cNvSpPr>
              <a:spLocks noEditPoints="1"/>
            </p:cNvSpPr>
            <p:nvPr/>
          </p:nvSpPr>
          <p:spPr bwMode="auto">
            <a:xfrm>
              <a:off x="7967663" y="1817688"/>
              <a:ext cx="19050" cy="92075"/>
            </a:xfrm>
            <a:custGeom>
              <a:avLst/>
              <a:gdLst>
                <a:gd name="T0" fmla="*/ 0 w 12"/>
                <a:gd name="T1" fmla="*/ 0 h 58"/>
                <a:gd name="T2" fmla="*/ 12 w 12"/>
                <a:gd name="T3" fmla="*/ 0 h 58"/>
                <a:gd name="T4" fmla="*/ 12 w 12"/>
                <a:gd name="T5" fmla="*/ 11 h 58"/>
                <a:gd name="T6" fmla="*/ 0 w 12"/>
                <a:gd name="T7" fmla="*/ 11 h 58"/>
                <a:gd name="T8" fmla="*/ 0 w 12"/>
                <a:gd name="T9" fmla="*/ 0 h 58"/>
                <a:gd name="T10" fmla="*/ 0 w 12"/>
                <a:gd name="T11" fmla="*/ 15 h 58"/>
                <a:gd name="T12" fmla="*/ 12 w 12"/>
                <a:gd name="T13" fmla="*/ 15 h 58"/>
                <a:gd name="T14" fmla="*/ 12 w 12"/>
                <a:gd name="T15" fmla="*/ 58 h 58"/>
                <a:gd name="T16" fmla="*/ 0 w 12"/>
                <a:gd name="T17" fmla="*/ 58 h 58"/>
                <a:gd name="T18" fmla="*/ 0 w 12"/>
                <a:gd name="T19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58">
                  <a:moveTo>
                    <a:pt x="0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15"/>
                  </a:moveTo>
                  <a:lnTo>
                    <a:pt x="12" y="15"/>
                  </a:lnTo>
                  <a:lnTo>
                    <a:pt x="12" y="58"/>
                  </a:lnTo>
                  <a:lnTo>
                    <a:pt x="0" y="5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3" name="Freeform 93"/>
            <p:cNvSpPr>
              <a:spLocks/>
            </p:cNvSpPr>
            <p:nvPr/>
          </p:nvSpPr>
          <p:spPr bwMode="auto">
            <a:xfrm>
              <a:off x="8001000" y="1841500"/>
              <a:ext cx="63500" cy="92075"/>
            </a:xfrm>
            <a:custGeom>
              <a:avLst/>
              <a:gdLst>
                <a:gd name="T0" fmla="*/ 9 w 40"/>
                <a:gd name="T1" fmla="*/ 54 h 58"/>
                <a:gd name="T2" fmla="*/ 17 w 40"/>
                <a:gd name="T3" fmla="*/ 43 h 58"/>
                <a:gd name="T4" fmla="*/ 17 w 40"/>
                <a:gd name="T5" fmla="*/ 43 h 58"/>
                <a:gd name="T6" fmla="*/ 9 w 40"/>
                <a:gd name="T7" fmla="*/ 42 h 58"/>
                <a:gd name="T8" fmla="*/ 6 w 40"/>
                <a:gd name="T9" fmla="*/ 36 h 58"/>
                <a:gd name="T10" fmla="*/ 2 w 40"/>
                <a:gd name="T11" fmla="*/ 29 h 58"/>
                <a:gd name="T12" fmla="*/ 0 w 40"/>
                <a:gd name="T13" fmla="*/ 22 h 58"/>
                <a:gd name="T14" fmla="*/ 0 w 40"/>
                <a:gd name="T15" fmla="*/ 22 h 58"/>
                <a:gd name="T16" fmla="*/ 0 w 40"/>
                <a:gd name="T17" fmla="*/ 22 h 58"/>
                <a:gd name="T18" fmla="*/ 2 w 40"/>
                <a:gd name="T19" fmla="*/ 14 h 58"/>
                <a:gd name="T20" fmla="*/ 8 w 40"/>
                <a:gd name="T21" fmla="*/ 7 h 58"/>
                <a:gd name="T22" fmla="*/ 15 w 40"/>
                <a:gd name="T23" fmla="*/ 2 h 58"/>
                <a:gd name="T24" fmla="*/ 24 w 40"/>
                <a:gd name="T25" fmla="*/ 0 h 58"/>
                <a:gd name="T26" fmla="*/ 24 w 40"/>
                <a:gd name="T27" fmla="*/ 0 h 58"/>
                <a:gd name="T28" fmla="*/ 29 w 40"/>
                <a:gd name="T29" fmla="*/ 0 h 58"/>
                <a:gd name="T30" fmla="*/ 33 w 40"/>
                <a:gd name="T31" fmla="*/ 2 h 58"/>
                <a:gd name="T32" fmla="*/ 40 w 40"/>
                <a:gd name="T33" fmla="*/ 7 h 58"/>
                <a:gd name="T34" fmla="*/ 33 w 40"/>
                <a:gd name="T35" fmla="*/ 14 h 58"/>
                <a:gd name="T36" fmla="*/ 33 w 40"/>
                <a:gd name="T37" fmla="*/ 14 h 58"/>
                <a:gd name="T38" fmla="*/ 29 w 40"/>
                <a:gd name="T39" fmla="*/ 11 h 58"/>
                <a:gd name="T40" fmla="*/ 24 w 40"/>
                <a:gd name="T41" fmla="*/ 11 h 58"/>
                <a:gd name="T42" fmla="*/ 24 w 40"/>
                <a:gd name="T43" fmla="*/ 11 h 58"/>
                <a:gd name="T44" fmla="*/ 18 w 40"/>
                <a:gd name="T45" fmla="*/ 11 h 58"/>
                <a:gd name="T46" fmla="*/ 15 w 40"/>
                <a:gd name="T47" fmla="*/ 14 h 58"/>
                <a:gd name="T48" fmla="*/ 13 w 40"/>
                <a:gd name="T49" fmla="*/ 18 h 58"/>
                <a:gd name="T50" fmla="*/ 13 w 40"/>
                <a:gd name="T51" fmla="*/ 22 h 58"/>
                <a:gd name="T52" fmla="*/ 13 w 40"/>
                <a:gd name="T53" fmla="*/ 22 h 58"/>
                <a:gd name="T54" fmla="*/ 13 w 40"/>
                <a:gd name="T55" fmla="*/ 22 h 58"/>
                <a:gd name="T56" fmla="*/ 13 w 40"/>
                <a:gd name="T57" fmla="*/ 27 h 58"/>
                <a:gd name="T58" fmla="*/ 17 w 40"/>
                <a:gd name="T59" fmla="*/ 31 h 58"/>
                <a:gd name="T60" fmla="*/ 18 w 40"/>
                <a:gd name="T61" fmla="*/ 32 h 58"/>
                <a:gd name="T62" fmla="*/ 24 w 40"/>
                <a:gd name="T63" fmla="*/ 34 h 58"/>
                <a:gd name="T64" fmla="*/ 24 w 40"/>
                <a:gd name="T65" fmla="*/ 34 h 58"/>
                <a:gd name="T66" fmla="*/ 29 w 40"/>
                <a:gd name="T67" fmla="*/ 32 h 58"/>
                <a:gd name="T68" fmla="*/ 33 w 40"/>
                <a:gd name="T69" fmla="*/ 29 h 58"/>
                <a:gd name="T70" fmla="*/ 40 w 40"/>
                <a:gd name="T71" fmla="*/ 36 h 58"/>
                <a:gd name="T72" fmla="*/ 40 w 40"/>
                <a:gd name="T73" fmla="*/ 36 h 58"/>
                <a:gd name="T74" fmla="*/ 35 w 40"/>
                <a:gd name="T75" fmla="*/ 42 h 58"/>
                <a:gd name="T76" fmla="*/ 29 w 40"/>
                <a:gd name="T77" fmla="*/ 43 h 58"/>
                <a:gd name="T78" fmla="*/ 26 w 40"/>
                <a:gd name="T79" fmla="*/ 45 h 58"/>
                <a:gd name="T80" fmla="*/ 20 w 40"/>
                <a:gd name="T81" fmla="*/ 58 h 58"/>
                <a:gd name="T82" fmla="*/ 9 w 40"/>
                <a:gd name="T83" fmla="*/ 5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" h="58">
                  <a:moveTo>
                    <a:pt x="9" y="54"/>
                  </a:moveTo>
                  <a:lnTo>
                    <a:pt x="17" y="43"/>
                  </a:lnTo>
                  <a:lnTo>
                    <a:pt x="17" y="43"/>
                  </a:lnTo>
                  <a:lnTo>
                    <a:pt x="9" y="42"/>
                  </a:lnTo>
                  <a:lnTo>
                    <a:pt x="6" y="36"/>
                  </a:lnTo>
                  <a:lnTo>
                    <a:pt x="2" y="29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8" y="7"/>
                  </a:lnTo>
                  <a:lnTo>
                    <a:pt x="15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3" y="2"/>
                  </a:lnTo>
                  <a:lnTo>
                    <a:pt x="40" y="7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29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5" y="14"/>
                  </a:lnTo>
                  <a:lnTo>
                    <a:pt x="13" y="18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7" y="31"/>
                  </a:lnTo>
                  <a:lnTo>
                    <a:pt x="18" y="32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9" y="32"/>
                  </a:lnTo>
                  <a:lnTo>
                    <a:pt x="33" y="29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35" y="42"/>
                  </a:lnTo>
                  <a:lnTo>
                    <a:pt x="29" y="43"/>
                  </a:lnTo>
                  <a:lnTo>
                    <a:pt x="26" y="45"/>
                  </a:lnTo>
                  <a:lnTo>
                    <a:pt x="20" y="58"/>
                  </a:lnTo>
                  <a:lnTo>
                    <a:pt x="9" y="54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4" name="Freeform 94"/>
            <p:cNvSpPr>
              <a:spLocks noEditPoints="1"/>
            </p:cNvSpPr>
            <p:nvPr/>
          </p:nvSpPr>
          <p:spPr bwMode="auto">
            <a:xfrm>
              <a:off x="8074025" y="1816100"/>
              <a:ext cx="73025" cy="96838"/>
            </a:xfrm>
            <a:custGeom>
              <a:avLst/>
              <a:gdLst>
                <a:gd name="T0" fmla="*/ 0 w 46"/>
                <a:gd name="T1" fmla="*/ 38 h 61"/>
                <a:gd name="T2" fmla="*/ 1 w 46"/>
                <a:gd name="T3" fmla="*/ 30 h 61"/>
                <a:gd name="T4" fmla="*/ 14 w 46"/>
                <a:gd name="T5" fmla="*/ 18 h 61"/>
                <a:gd name="T6" fmla="*/ 23 w 46"/>
                <a:gd name="T7" fmla="*/ 16 h 61"/>
                <a:gd name="T8" fmla="*/ 39 w 46"/>
                <a:gd name="T9" fmla="*/ 23 h 61"/>
                <a:gd name="T10" fmla="*/ 46 w 46"/>
                <a:gd name="T11" fmla="*/ 38 h 61"/>
                <a:gd name="T12" fmla="*/ 46 w 46"/>
                <a:gd name="T13" fmla="*/ 38 h 61"/>
                <a:gd name="T14" fmla="*/ 39 w 46"/>
                <a:gd name="T15" fmla="*/ 54 h 61"/>
                <a:gd name="T16" fmla="*/ 23 w 46"/>
                <a:gd name="T17" fmla="*/ 61 h 61"/>
                <a:gd name="T18" fmla="*/ 14 w 46"/>
                <a:gd name="T19" fmla="*/ 59 h 61"/>
                <a:gd name="T20" fmla="*/ 1 w 46"/>
                <a:gd name="T21" fmla="*/ 47 h 61"/>
                <a:gd name="T22" fmla="*/ 0 w 46"/>
                <a:gd name="T23" fmla="*/ 38 h 61"/>
                <a:gd name="T24" fmla="*/ 7 w 46"/>
                <a:gd name="T25" fmla="*/ 11 h 61"/>
                <a:gd name="T26" fmla="*/ 12 w 46"/>
                <a:gd name="T27" fmla="*/ 0 h 61"/>
                <a:gd name="T28" fmla="*/ 16 w 46"/>
                <a:gd name="T29" fmla="*/ 0 h 61"/>
                <a:gd name="T30" fmla="*/ 28 w 46"/>
                <a:gd name="T31" fmla="*/ 3 h 61"/>
                <a:gd name="T32" fmla="*/ 32 w 46"/>
                <a:gd name="T33" fmla="*/ 1 h 61"/>
                <a:gd name="T34" fmla="*/ 39 w 46"/>
                <a:gd name="T35" fmla="*/ 1 h 61"/>
                <a:gd name="T36" fmla="*/ 36 w 46"/>
                <a:gd name="T37" fmla="*/ 9 h 61"/>
                <a:gd name="T38" fmla="*/ 30 w 46"/>
                <a:gd name="T39" fmla="*/ 12 h 61"/>
                <a:gd name="T40" fmla="*/ 23 w 46"/>
                <a:gd name="T41" fmla="*/ 11 h 61"/>
                <a:gd name="T42" fmla="*/ 18 w 46"/>
                <a:gd name="T43" fmla="*/ 9 h 61"/>
                <a:gd name="T44" fmla="*/ 12 w 46"/>
                <a:gd name="T45" fmla="*/ 12 h 61"/>
                <a:gd name="T46" fmla="*/ 34 w 46"/>
                <a:gd name="T47" fmla="*/ 38 h 61"/>
                <a:gd name="T48" fmla="*/ 34 w 46"/>
                <a:gd name="T49" fmla="*/ 38 h 61"/>
                <a:gd name="T50" fmla="*/ 30 w 46"/>
                <a:gd name="T51" fmla="*/ 30 h 61"/>
                <a:gd name="T52" fmla="*/ 23 w 46"/>
                <a:gd name="T53" fmla="*/ 27 h 61"/>
                <a:gd name="T54" fmla="*/ 18 w 46"/>
                <a:gd name="T55" fmla="*/ 27 h 61"/>
                <a:gd name="T56" fmla="*/ 12 w 46"/>
                <a:gd name="T57" fmla="*/ 34 h 61"/>
                <a:gd name="T58" fmla="*/ 12 w 46"/>
                <a:gd name="T59" fmla="*/ 38 h 61"/>
                <a:gd name="T60" fmla="*/ 12 w 46"/>
                <a:gd name="T61" fmla="*/ 43 h 61"/>
                <a:gd name="T62" fmla="*/ 18 w 46"/>
                <a:gd name="T63" fmla="*/ 48 h 61"/>
                <a:gd name="T64" fmla="*/ 23 w 46"/>
                <a:gd name="T65" fmla="*/ 50 h 61"/>
                <a:gd name="T66" fmla="*/ 30 w 46"/>
                <a:gd name="T67" fmla="*/ 47 h 61"/>
                <a:gd name="T68" fmla="*/ 34 w 46"/>
                <a:gd name="T69" fmla="*/ 3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" h="61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1" y="30"/>
                  </a:lnTo>
                  <a:lnTo>
                    <a:pt x="7" y="23"/>
                  </a:lnTo>
                  <a:lnTo>
                    <a:pt x="14" y="18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32" y="18"/>
                  </a:lnTo>
                  <a:lnTo>
                    <a:pt x="39" y="23"/>
                  </a:lnTo>
                  <a:lnTo>
                    <a:pt x="45" y="29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5" y="47"/>
                  </a:lnTo>
                  <a:lnTo>
                    <a:pt x="39" y="54"/>
                  </a:lnTo>
                  <a:lnTo>
                    <a:pt x="32" y="59"/>
                  </a:lnTo>
                  <a:lnTo>
                    <a:pt x="23" y="61"/>
                  </a:lnTo>
                  <a:lnTo>
                    <a:pt x="23" y="61"/>
                  </a:lnTo>
                  <a:lnTo>
                    <a:pt x="14" y="59"/>
                  </a:lnTo>
                  <a:lnTo>
                    <a:pt x="7" y="54"/>
                  </a:lnTo>
                  <a:lnTo>
                    <a:pt x="1" y="47"/>
                  </a:lnTo>
                  <a:lnTo>
                    <a:pt x="0" y="38"/>
                  </a:lnTo>
                  <a:lnTo>
                    <a:pt x="0" y="38"/>
                  </a:lnTo>
                  <a:close/>
                  <a:moveTo>
                    <a:pt x="7" y="11"/>
                  </a:moveTo>
                  <a:lnTo>
                    <a:pt x="7" y="11"/>
                  </a:lnTo>
                  <a:lnTo>
                    <a:pt x="10" y="3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32" y="1"/>
                  </a:lnTo>
                  <a:lnTo>
                    <a:pt x="34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23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2"/>
                  </a:lnTo>
                  <a:lnTo>
                    <a:pt x="7" y="11"/>
                  </a:lnTo>
                  <a:close/>
                  <a:moveTo>
                    <a:pt x="34" y="38"/>
                  </a:moveTo>
                  <a:lnTo>
                    <a:pt x="34" y="38"/>
                  </a:lnTo>
                  <a:lnTo>
                    <a:pt x="34" y="38"/>
                  </a:lnTo>
                  <a:lnTo>
                    <a:pt x="34" y="34"/>
                  </a:lnTo>
                  <a:lnTo>
                    <a:pt x="30" y="30"/>
                  </a:lnTo>
                  <a:lnTo>
                    <a:pt x="27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18" y="27"/>
                  </a:lnTo>
                  <a:lnTo>
                    <a:pt x="14" y="30"/>
                  </a:lnTo>
                  <a:lnTo>
                    <a:pt x="12" y="34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43"/>
                  </a:lnTo>
                  <a:lnTo>
                    <a:pt x="14" y="47"/>
                  </a:lnTo>
                  <a:lnTo>
                    <a:pt x="18" y="48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7" y="48"/>
                  </a:lnTo>
                  <a:lnTo>
                    <a:pt x="30" y="47"/>
                  </a:lnTo>
                  <a:lnTo>
                    <a:pt x="34" y="43"/>
                  </a:lnTo>
                  <a:lnTo>
                    <a:pt x="34" y="38"/>
                  </a:lnTo>
                  <a:lnTo>
                    <a:pt x="34" y="3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5" name="Freeform 95"/>
            <p:cNvSpPr>
              <a:spLocks noEditPoints="1"/>
            </p:cNvSpPr>
            <p:nvPr/>
          </p:nvSpPr>
          <p:spPr bwMode="auto">
            <a:xfrm>
              <a:off x="8156575" y="1841500"/>
              <a:ext cx="68263" cy="71438"/>
            </a:xfrm>
            <a:custGeom>
              <a:avLst/>
              <a:gdLst>
                <a:gd name="T0" fmla="*/ 0 w 43"/>
                <a:gd name="T1" fmla="*/ 22 h 45"/>
                <a:gd name="T2" fmla="*/ 0 w 43"/>
                <a:gd name="T3" fmla="*/ 22 h 45"/>
                <a:gd name="T4" fmla="*/ 0 w 43"/>
                <a:gd name="T5" fmla="*/ 22 h 45"/>
                <a:gd name="T6" fmla="*/ 2 w 43"/>
                <a:gd name="T7" fmla="*/ 14 h 45"/>
                <a:gd name="T8" fmla="*/ 7 w 43"/>
                <a:gd name="T9" fmla="*/ 7 h 45"/>
                <a:gd name="T10" fmla="*/ 13 w 43"/>
                <a:gd name="T11" fmla="*/ 2 h 45"/>
                <a:gd name="T12" fmla="*/ 22 w 43"/>
                <a:gd name="T13" fmla="*/ 0 h 45"/>
                <a:gd name="T14" fmla="*/ 22 w 43"/>
                <a:gd name="T15" fmla="*/ 0 h 45"/>
                <a:gd name="T16" fmla="*/ 27 w 43"/>
                <a:gd name="T17" fmla="*/ 0 h 45"/>
                <a:gd name="T18" fmla="*/ 31 w 43"/>
                <a:gd name="T19" fmla="*/ 2 h 45"/>
                <a:gd name="T20" fmla="*/ 38 w 43"/>
                <a:gd name="T21" fmla="*/ 7 h 45"/>
                <a:gd name="T22" fmla="*/ 41 w 43"/>
                <a:gd name="T23" fmla="*/ 14 h 45"/>
                <a:gd name="T24" fmla="*/ 43 w 43"/>
                <a:gd name="T25" fmla="*/ 23 h 45"/>
                <a:gd name="T26" fmla="*/ 43 w 43"/>
                <a:gd name="T27" fmla="*/ 23 h 45"/>
                <a:gd name="T28" fmla="*/ 43 w 43"/>
                <a:gd name="T29" fmla="*/ 27 h 45"/>
                <a:gd name="T30" fmla="*/ 13 w 43"/>
                <a:gd name="T31" fmla="*/ 27 h 45"/>
                <a:gd name="T32" fmla="*/ 13 w 43"/>
                <a:gd name="T33" fmla="*/ 27 h 45"/>
                <a:gd name="T34" fmla="*/ 14 w 43"/>
                <a:gd name="T35" fmla="*/ 31 h 45"/>
                <a:gd name="T36" fmla="*/ 16 w 43"/>
                <a:gd name="T37" fmla="*/ 32 h 45"/>
                <a:gd name="T38" fmla="*/ 20 w 43"/>
                <a:gd name="T39" fmla="*/ 34 h 45"/>
                <a:gd name="T40" fmla="*/ 23 w 43"/>
                <a:gd name="T41" fmla="*/ 34 h 45"/>
                <a:gd name="T42" fmla="*/ 23 w 43"/>
                <a:gd name="T43" fmla="*/ 34 h 45"/>
                <a:gd name="T44" fmla="*/ 29 w 43"/>
                <a:gd name="T45" fmla="*/ 34 h 45"/>
                <a:gd name="T46" fmla="*/ 34 w 43"/>
                <a:gd name="T47" fmla="*/ 31 h 45"/>
                <a:gd name="T48" fmla="*/ 41 w 43"/>
                <a:gd name="T49" fmla="*/ 36 h 45"/>
                <a:gd name="T50" fmla="*/ 41 w 43"/>
                <a:gd name="T51" fmla="*/ 36 h 45"/>
                <a:gd name="T52" fmla="*/ 38 w 43"/>
                <a:gd name="T53" fmla="*/ 40 h 45"/>
                <a:gd name="T54" fmla="*/ 34 w 43"/>
                <a:gd name="T55" fmla="*/ 43 h 45"/>
                <a:gd name="T56" fmla="*/ 29 w 43"/>
                <a:gd name="T57" fmla="*/ 43 h 45"/>
                <a:gd name="T58" fmla="*/ 23 w 43"/>
                <a:gd name="T59" fmla="*/ 45 h 45"/>
                <a:gd name="T60" fmla="*/ 23 w 43"/>
                <a:gd name="T61" fmla="*/ 45 h 45"/>
                <a:gd name="T62" fmla="*/ 14 w 43"/>
                <a:gd name="T63" fmla="*/ 43 h 45"/>
                <a:gd name="T64" fmla="*/ 7 w 43"/>
                <a:gd name="T65" fmla="*/ 38 h 45"/>
                <a:gd name="T66" fmla="*/ 2 w 43"/>
                <a:gd name="T67" fmla="*/ 31 h 45"/>
                <a:gd name="T68" fmla="*/ 0 w 43"/>
                <a:gd name="T69" fmla="*/ 22 h 45"/>
                <a:gd name="T70" fmla="*/ 0 w 43"/>
                <a:gd name="T71" fmla="*/ 22 h 45"/>
                <a:gd name="T72" fmla="*/ 31 w 43"/>
                <a:gd name="T73" fmla="*/ 18 h 45"/>
                <a:gd name="T74" fmla="*/ 31 w 43"/>
                <a:gd name="T75" fmla="*/ 18 h 45"/>
                <a:gd name="T76" fmla="*/ 31 w 43"/>
                <a:gd name="T77" fmla="*/ 14 h 45"/>
                <a:gd name="T78" fmla="*/ 29 w 43"/>
                <a:gd name="T79" fmla="*/ 13 h 45"/>
                <a:gd name="T80" fmla="*/ 25 w 43"/>
                <a:gd name="T81" fmla="*/ 11 h 45"/>
                <a:gd name="T82" fmla="*/ 22 w 43"/>
                <a:gd name="T83" fmla="*/ 9 h 45"/>
                <a:gd name="T84" fmla="*/ 22 w 43"/>
                <a:gd name="T85" fmla="*/ 9 h 45"/>
                <a:gd name="T86" fmla="*/ 18 w 43"/>
                <a:gd name="T87" fmla="*/ 11 h 45"/>
                <a:gd name="T88" fmla="*/ 16 w 43"/>
                <a:gd name="T89" fmla="*/ 13 h 45"/>
                <a:gd name="T90" fmla="*/ 14 w 43"/>
                <a:gd name="T91" fmla="*/ 14 h 45"/>
                <a:gd name="T92" fmla="*/ 13 w 43"/>
                <a:gd name="T93" fmla="*/ 18 h 45"/>
                <a:gd name="T94" fmla="*/ 31 w 43"/>
                <a:gd name="T95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7" y="7"/>
                  </a:lnTo>
                  <a:lnTo>
                    <a:pt x="13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1" y="2"/>
                  </a:lnTo>
                  <a:lnTo>
                    <a:pt x="38" y="7"/>
                  </a:lnTo>
                  <a:lnTo>
                    <a:pt x="41" y="14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4" y="31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9" y="34"/>
                  </a:lnTo>
                  <a:lnTo>
                    <a:pt x="34" y="31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38" y="40"/>
                  </a:lnTo>
                  <a:lnTo>
                    <a:pt x="34" y="43"/>
                  </a:lnTo>
                  <a:lnTo>
                    <a:pt x="29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7" y="38"/>
                  </a:lnTo>
                  <a:lnTo>
                    <a:pt x="2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1" y="18"/>
                  </a:moveTo>
                  <a:lnTo>
                    <a:pt x="31" y="18"/>
                  </a:lnTo>
                  <a:lnTo>
                    <a:pt x="31" y="14"/>
                  </a:lnTo>
                  <a:lnTo>
                    <a:pt x="29" y="13"/>
                  </a:lnTo>
                  <a:lnTo>
                    <a:pt x="25" y="11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18" y="11"/>
                  </a:lnTo>
                  <a:lnTo>
                    <a:pt x="16" y="13"/>
                  </a:lnTo>
                  <a:lnTo>
                    <a:pt x="14" y="14"/>
                  </a:lnTo>
                  <a:lnTo>
                    <a:pt x="13" y="18"/>
                  </a:lnTo>
                  <a:lnTo>
                    <a:pt x="31" y="1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6" name="Freeform 96"/>
            <p:cNvSpPr>
              <a:spLocks/>
            </p:cNvSpPr>
            <p:nvPr/>
          </p:nvSpPr>
          <p:spPr bwMode="auto">
            <a:xfrm>
              <a:off x="8234363" y="1841500"/>
              <a:ext cx="53975" cy="71438"/>
            </a:xfrm>
            <a:custGeom>
              <a:avLst/>
              <a:gdLst>
                <a:gd name="T0" fmla="*/ 0 w 34"/>
                <a:gd name="T1" fmla="*/ 38 h 45"/>
                <a:gd name="T2" fmla="*/ 5 w 34"/>
                <a:gd name="T3" fmla="*/ 31 h 45"/>
                <a:gd name="T4" fmla="*/ 5 w 34"/>
                <a:gd name="T5" fmla="*/ 31 h 45"/>
                <a:gd name="T6" fmla="*/ 12 w 34"/>
                <a:gd name="T7" fmla="*/ 34 h 45"/>
                <a:gd name="T8" fmla="*/ 18 w 34"/>
                <a:gd name="T9" fmla="*/ 34 h 45"/>
                <a:gd name="T10" fmla="*/ 18 w 34"/>
                <a:gd name="T11" fmla="*/ 34 h 45"/>
                <a:gd name="T12" fmla="*/ 23 w 34"/>
                <a:gd name="T13" fmla="*/ 34 h 45"/>
                <a:gd name="T14" fmla="*/ 23 w 34"/>
                <a:gd name="T15" fmla="*/ 32 h 45"/>
                <a:gd name="T16" fmla="*/ 23 w 34"/>
                <a:gd name="T17" fmla="*/ 32 h 45"/>
                <a:gd name="T18" fmla="*/ 23 w 34"/>
                <a:gd name="T19" fmla="*/ 32 h 45"/>
                <a:gd name="T20" fmla="*/ 23 w 34"/>
                <a:gd name="T21" fmla="*/ 31 h 45"/>
                <a:gd name="T22" fmla="*/ 21 w 34"/>
                <a:gd name="T23" fmla="*/ 29 h 45"/>
                <a:gd name="T24" fmla="*/ 14 w 34"/>
                <a:gd name="T25" fmla="*/ 27 h 45"/>
                <a:gd name="T26" fmla="*/ 14 w 34"/>
                <a:gd name="T27" fmla="*/ 27 h 45"/>
                <a:gd name="T28" fmla="*/ 11 w 34"/>
                <a:gd name="T29" fmla="*/ 25 h 45"/>
                <a:gd name="T30" fmla="*/ 5 w 34"/>
                <a:gd name="T31" fmla="*/ 23 h 45"/>
                <a:gd name="T32" fmla="*/ 3 w 34"/>
                <a:gd name="T33" fmla="*/ 20 h 45"/>
                <a:gd name="T34" fmla="*/ 1 w 34"/>
                <a:gd name="T35" fmla="*/ 14 h 45"/>
                <a:gd name="T36" fmla="*/ 1 w 34"/>
                <a:gd name="T37" fmla="*/ 14 h 45"/>
                <a:gd name="T38" fmla="*/ 1 w 34"/>
                <a:gd name="T39" fmla="*/ 14 h 45"/>
                <a:gd name="T40" fmla="*/ 3 w 34"/>
                <a:gd name="T41" fmla="*/ 7 h 45"/>
                <a:gd name="T42" fmla="*/ 7 w 34"/>
                <a:gd name="T43" fmla="*/ 4 h 45"/>
                <a:gd name="T44" fmla="*/ 11 w 34"/>
                <a:gd name="T45" fmla="*/ 2 h 45"/>
                <a:gd name="T46" fmla="*/ 18 w 34"/>
                <a:gd name="T47" fmla="*/ 0 h 45"/>
                <a:gd name="T48" fmla="*/ 18 w 34"/>
                <a:gd name="T49" fmla="*/ 0 h 45"/>
                <a:gd name="T50" fmla="*/ 25 w 34"/>
                <a:gd name="T51" fmla="*/ 2 h 45"/>
                <a:gd name="T52" fmla="*/ 34 w 34"/>
                <a:gd name="T53" fmla="*/ 5 h 45"/>
                <a:gd name="T54" fmla="*/ 29 w 34"/>
                <a:gd name="T55" fmla="*/ 13 h 45"/>
                <a:gd name="T56" fmla="*/ 29 w 34"/>
                <a:gd name="T57" fmla="*/ 13 h 45"/>
                <a:gd name="T58" fmla="*/ 23 w 34"/>
                <a:gd name="T59" fmla="*/ 11 h 45"/>
                <a:gd name="T60" fmla="*/ 18 w 34"/>
                <a:gd name="T61" fmla="*/ 9 h 45"/>
                <a:gd name="T62" fmla="*/ 18 w 34"/>
                <a:gd name="T63" fmla="*/ 9 h 45"/>
                <a:gd name="T64" fmla="*/ 14 w 34"/>
                <a:gd name="T65" fmla="*/ 11 h 45"/>
                <a:gd name="T66" fmla="*/ 12 w 34"/>
                <a:gd name="T67" fmla="*/ 13 h 45"/>
                <a:gd name="T68" fmla="*/ 12 w 34"/>
                <a:gd name="T69" fmla="*/ 13 h 45"/>
                <a:gd name="T70" fmla="*/ 12 w 34"/>
                <a:gd name="T71" fmla="*/ 13 h 45"/>
                <a:gd name="T72" fmla="*/ 14 w 34"/>
                <a:gd name="T73" fmla="*/ 14 h 45"/>
                <a:gd name="T74" fmla="*/ 16 w 34"/>
                <a:gd name="T75" fmla="*/ 16 h 45"/>
                <a:gd name="T76" fmla="*/ 21 w 34"/>
                <a:gd name="T77" fmla="*/ 18 h 45"/>
                <a:gd name="T78" fmla="*/ 21 w 34"/>
                <a:gd name="T79" fmla="*/ 18 h 45"/>
                <a:gd name="T80" fmla="*/ 30 w 34"/>
                <a:gd name="T81" fmla="*/ 22 h 45"/>
                <a:gd name="T82" fmla="*/ 34 w 34"/>
                <a:gd name="T83" fmla="*/ 25 h 45"/>
                <a:gd name="T84" fmla="*/ 34 w 34"/>
                <a:gd name="T85" fmla="*/ 31 h 45"/>
                <a:gd name="T86" fmla="*/ 34 w 34"/>
                <a:gd name="T87" fmla="*/ 31 h 45"/>
                <a:gd name="T88" fmla="*/ 34 w 34"/>
                <a:gd name="T89" fmla="*/ 31 h 45"/>
                <a:gd name="T90" fmla="*/ 34 w 34"/>
                <a:gd name="T91" fmla="*/ 36 h 45"/>
                <a:gd name="T92" fmla="*/ 30 w 34"/>
                <a:gd name="T93" fmla="*/ 42 h 45"/>
                <a:gd name="T94" fmla="*/ 25 w 34"/>
                <a:gd name="T95" fmla="*/ 43 h 45"/>
                <a:gd name="T96" fmla="*/ 18 w 34"/>
                <a:gd name="T97" fmla="*/ 45 h 45"/>
                <a:gd name="T98" fmla="*/ 18 w 34"/>
                <a:gd name="T99" fmla="*/ 45 h 45"/>
                <a:gd name="T100" fmla="*/ 9 w 34"/>
                <a:gd name="T101" fmla="*/ 43 h 45"/>
                <a:gd name="T102" fmla="*/ 0 w 34"/>
                <a:gd name="T103" fmla="*/ 38 h 45"/>
                <a:gd name="T104" fmla="*/ 0 w 34"/>
                <a:gd name="T105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" h="45">
                  <a:moveTo>
                    <a:pt x="0" y="38"/>
                  </a:moveTo>
                  <a:lnTo>
                    <a:pt x="5" y="31"/>
                  </a:lnTo>
                  <a:lnTo>
                    <a:pt x="5" y="31"/>
                  </a:lnTo>
                  <a:lnTo>
                    <a:pt x="12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3" y="34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1"/>
                  </a:lnTo>
                  <a:lnTo>
                    <a:pt x="21" y="29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1" y="25"/>
                  </a:lnTo>
                  <a:lnTo>
                    <a:pt x="5" y="23"/>
                  </a:lnTo>
                  <a:lnTo>
                    <a:pt x="3" y="20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3" y="7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5" y="2"/>
                  </a:lnTo>
                  <a:lnTo>
                    <a:pt x="34" y="5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3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4" y="14"/>
                  </a:lnTo>
                  <a:lnTo>
                    <a:pt x="16" y="16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30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6"/>
                  </a:lnTo>
                  <a:lnTo>
                    <a:pt x="30" y="42"/>
                  </a:lnTo>
                  <a:lnTo>
                    <a:pt x="25" y="43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9" y="43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7" name="Freeform 97"/>
            <p:cNvSpPr>
              <a:spLocks noEditPoints="1"/>
            </p:cNvSpPr>
            <p:nvPr/>
          </p:nvSpPr>
          <p:spPr bwMode="auto">
            <a:xfrm>
              <a:off x="8340725" y="1841500"/>
              <a:ext cx="73025" cy="88900"/>
            </a:xfrm>
            <a:custGeom>
              <a:avLst/>
              <a:gdLst>
                <a:gd name="T0" fmla="*/ 0 w 46"/>
                <a:gd name="T1" fmla="*/ 0 h 56"/>
                <a:gd name="T2" fmla="*/ 12 w 46"/>
                <a:gd name="T3" fmla="*/ 0 h 56"/>
                <a:gd name="T4" fmla="*/ 12 w 46"/>
                <a:gd name="T5" fmla="*/ 7 h 56"/>
                <a:gd name="T6" fmla="*/ 12 w 46"/>
                <a:gd name="T7" fmla="*/ 7 h 56"/>
                <a:gd name="T8" fmla="*/ 18 w 46"/>
                <a:gd name="T9" fmla="*/ 2 h 56"/>
                <a:gd name="T10" fmla="*/ 21 w 46"/>
                <a:gd name="T11" fmla="*/ 0 h 56"/>
                <a:gd name="T12" fmla="*/ 27 w 46"/>
                <a:gd name="T13" fmla="*/ 0 h 56"/>
                <a:gd name="T14" fmla="*/ 27 w 46"/>
                <a:gd name="T15" fmla="*/ 0 h 56"/>
                <a:gd name="T16" fmla="*/ 34 w 46"/>
                <a:gd name="T17" fmla="*/ 2 h 56"/>
                <a:gd name="T18" fmla="*/ 39 w 46"/>
                <a:gd name="T19" fmla="*/ 5 h 56"/>
                <a:gd name="T20" fmla="*/ 45 w 46"/>
                <a:gd name="T21" fmla="*/ 13 h 56"/>
                <a:gd name="T22" fmla="*/ 46 w 46"/>
                <a:gd name="T23" fmla="*/ 22 h 56"/>
                <a:gd name="T24" fmla="*/ 46 w 46"/>
                <a:gd name="T25" fmla="*/ 22 h 56"/>
                <a:gd name="T26" fmla="*/ 46 w 46"/>
                <a:gd name="T27" fmla="*/ 22 h 56"/>
                <a:gd name="T28" fmla="*/ 45 w 46"/>
                <a:gd name="T29" fmla="*/ 32 h 56"/>
                <a:gd name="T30" fmla="*/ 39 w 46"/>
                <a:gd name="T31" fmla="*/ 40 h 56"/>
                <a:gd name="T32" fmla="*/ 34 w 46"/>
                <a:gd name="T33" fmla="*/ 43 h 56"/>
                <a:gd name="T34" fmla="*/ 27 w 46"/>
                <a:gd name="T35" fmla="*/ 45 h 56"/>
                <a:gd name="T36" fmla="*/ 27 w 46"/>
                <a:gd name="T37" fmla="*/ 45 h 56"/>
                <a:gd name="T38" fmla="*/ 21 w 46"/>
                <a:gd name="T39" fmla="*/ 43 h 56"/>
                <a:gd name="T40" fmla="*/ 18 w 46"/>
                <a:gd name="T41" fmla="*/ 43 h 56"/>
                <a:gd name="T42" fmla="*/ 12 w 46"/>
                <a:gd name="T43" fmla="*/ 38 h 56"/>
                <a:gd name="T44" fmla="*/ 12 w 46"/>
                <a:gd name="T45" fmla="*/ 56 h 56"/>
                <a:gd name="T46" fmla="*/ 0 w 46"/>
                <a:gd name="T47" fmla="*/ 56 h 56"/>
                <a:gd name="T48" fmla="*/ 0 w 46"/>
                <a:gd name="T49" fmla="*/ 0 h 56"/>
                <a:gd name="T50" fmla="*/ 34 w 46"/>
                <a:gd name="T51" fmla="*/ 22 h 56"/>
                <a:gd name="T52" fmla="*/ 34 w 46"/>
                <a:gd name="T53" fmla="*/ 22 h 56"/>
                <a:gd name="T54" fmla="*/ 34 w 46"/>
                <a:gd name="T55" fmla="*/ 22 h 56"/>
                <a:gd name="T56" fmla="*/ 32 w 46"/>
                <a:gd name="T57" fmla="*/ 18 h 56"/>
                <a:gd name="T58" fmla="*/ 30 w 46"/>
                <a:gd name="T59" fmla="*/ 14 h 56"/>
                <a:gd name="T60" fmla="*/ 27 w 46"/>
                <a:gd name="T61" fmla="*/ 11 h 56"/>
                <a:gd name="T62" fmla="*/ 23 w 46"/>
                <a:gd name="T63" fmla="*/ 11 h 56"/>
                <a:gd name="T64" fmla="*/ 23 w 46"/>
                <a:gd name="T65" fmla="*/ 11 h 56"/>
                <a:gd name="T66" fmla="*/ 19 w 46"/>
                <a:gd name="T67" fmla="*/ 11 h 56"/>
                <a:gd name="T68" fmla="*/ 16 w 46"/>
                <a:gd name="T69" fmla="*/ 14 h 56"/>
                <a:gd name="T70" fmla="*/ 14 w 46"/>
                <a:gd name="T71" fmla="*/ 18 h 56"/>
                <a:gd name="T72" fmla="*/ 12 w 46"/>
                <a:gd name="T73" fmla="*/ 22 h 56"/>
                <a:gd name="T74" fmla="*/ 12 w 46"/>
                <a:gd name="T75" fmla="*/ 22 h 56"/>
                <a:gd name="T76" fmla="*/ 12 w 46"/>
                <a:gd name="T77" fmla="*/ 22 h 56"/>
                <a:gd name="T78" fmla="*/ 14 w 46"/>
                <a:gd name="T79" fmla="*/ 27 h 56"/>
                <a:gd name="T80" fmla="*/ 16 w 46"/>
                <a:gd name="T81" fmla="*/ 31 h 56"/>
                <a:gd name="T82" fmla="*/ 19 w 46"/>
                <a:gd name="T83" fmla="*/ 32 h 56"/>
                <a:gd name="T84" fmla="*/ 23 w 46"/>
                <a:gd name="T85" fmla="*/ 34 h 56"/>
                <a:gd name="T86" fmla="*/ 23 w 46"/>
                <a:gd name="T87" fmla="*/ 34 h 56"/>
                <a:gd name="T88" fmla="*/ 27 w 46"/>
                <a:gd name="T89" fmla="*/ 32 h 56"/>
                <a:gd name="T90" fmla="*/ 30 w 46"/>
                <a:gd name="T91" fmla="*/ 31 h 56"/>
                <a:gd name="T92" fmla="*/ 32 w 46"/>
                <a:gd name="T93" fmla="*/ 27 h 56"/>
                <a:gd name="T94" fmla="*/ 34 w 46"/>
                <a:gd name="T95" fmla="*/ 22 h 56"/>
                <a:gd name="T96" fmla="*/ 34 w 46"/>
                <a:gd name="T97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" h="56">
                  <a:moveTo>
                    <a:pt x="0" y="0"/>
                  </a:moveTo>
                  <a:lnTo>
                    <a:pt x="12" y="0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8" y="2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4" y="2"/>
                  </a:lnTo>
                  <a:lnTo>
                    <a:pt x="39" y="5"/>
                  </a:lnTo>
                  <a:lnTo>
                    <a:pt x="45" y="1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32"/>
                  </a:lnTo>
                  <a:lnTo>
                    <a:pt x="39" y="40"/>
                  </a:lnTo>
                  <a:lnTo>
                    <a:pt x="34" y="43"/>
                  </a:lnTo>
                  <a:lnTo>
                    <a:pt x="27" y="45"/>
                  </a:lnTo>
                  <a:lnTo>
                    <a:pt x="27" y="45"/>
                  </a:lnTo>
                  <a:lnTo>
                    <a:pt x="21" y="43"/>
                  </a:lnTo>
                  <a:lnTo>
                    <a:pt x="18" y="43"/>
                  </a:lnTo>
                  <a:lnTo>
                    <a:pt x="12" y="38"/>
                  </a:lnTo>
                  <a:lnTo>
                    <a:pt x="12" y="56"/>
                  </a:lnTo>
                  <a:lnTo>
                    <a:pt x="0" y="56"/>
                  </a:lnTo>
                  <a:lnTo>
                    <a:pt x="0" y="0"/>
                  </a:lnTo>
                  <a:close/>
                  <a:moveTo>
                    <a:pt x="34" y="22"/>
                  </a:moveTo>
                  <a:lnTo>
                    <a:pt x="34" y="22"/>
                  </a:lnTo>
                  <a:lnTo>
                    <a:pt x="34" y="22"/>
                  </a:lnTo>
                  <a:lnTo>
                    <a:pt x="32" y="18"/>
                  </a:lnTo>
                  <a:lnTo>
                    <a:pt x="30" y="14"/>
                  </a:lnTo>
                  <a:lnTo>
                    <a:pt x="27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19" y="11"/>
                  </a:lnTo>
                  <a:lnTo>
                    <a:pt x="16" y="14"/>
                  </a:lnTo>
                  <a:lnTo>
                    <a:pt x="14" y="18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4" y="27"/>
                  </a:lnTo>
                  <a:lnTo>
                    <a:pt x="16" y="31"/>
                  </a:lnTo>
                  <a:lnTo>
                    <a:pt x="19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30" y="31"/>
                  </a:lnTo>
                  <a:lnTo>
                    <a:pt x="32" y="27"/>
                  </a:lnTo>
                  <a:lnTo>
                    <a:pt x="34" y="22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8" name="Freeform 98"/>
            <p:cNvSpPr>
              <a:spLocks noEditPoints="1"/>
            </p:cNvSpPr>
            <p:nvPr/>
          </p:nvSpPr>
          <p:spPr bwMode="auto">
            <a:xfrm>
              <a:off x="8423275" y="1841500"/>
              <a:ext cx="63500" cy="71438"/>
            </a:xfrm>
            <a:custGeom>
              <a:avLst/>
              <a:gdLst>
                <a:gd name="T0" fmla="*/ 0 w 40"/>
                <a:gd name="T1" fmla="*/ 31 h 45"/>
                <a:gd name="T2" fmla="*/ 0 w 40"/>
                <a:gd name="T3" fmla="*/ 31 h 45"/>
                <a:gd name="T4" fmla="*/ 0 w 40"/>
                <a:gd name="T5" fmla="*/ 31 h 45"/>
                <a:gd name="T6" fmla="*/ 2 w 40"/>
                <a:gd name="T7" fmla="*/ 25 h 45"/>
                <a:gd name="T8" fmla="*/ 5 w 40"/>
                <a:gd name="T9" fmla="*/ 22 h 45"/>
                <a:gd name="T10" fmla="*/ 11 w 40"/>
                <a:gd name="T11" fmla="*/ 18 h 45"/>
                <a:gd name="T12" fmla="*/ 18 w 40"/>
                <a:gd name="T13" fmla="*/ 18 h 45"/>
                <a:gd name="T14" fmla="*/ 18 w 40"/>
                <a:gd name="T15" fmla="*/ 18 h 45"/>
                <a:gd name="T16" fmla="*/ 29 w 40"/>
                <a:gd name="T17" fmla="*/ 20 h 45"/>
                <a:gd name="T18" fmla="*/ 29 w 40"/>
                <a:gd name="T19" fmla="*/ 18 h 45"/>
                <a:gd name="T20" fmla="*/ 29 w 40"/>
                <a:gd name="T21" fmla="*/ 18 h 45"/>
                <a:gd name="T22" fmla="*/ 27 w 40"/>
                <a:gd name="T23" fmla="*/ 14 h 45"/>
                <a:gd name="T24" fmla="*/ 25 w 40"/>
                <a:gd name="T25" fmla="*/ 13 h 45"/>
                <a:gd name="T26" fmla="*/ 23 w 40"/>
                <a:gd name="T27" fmla="*/ 11 h 45"/>
                <a:gd name="T28" fmla="*/ 18 w 40"/>
                <a:gd name="T29" fmla="*/ 11 h 45"/>
                <a:gd name="T30" fmla="*/ 18 w 40"/>
                <a:gd name="T31" fmla="*/ 11 h 45"/>
                <a:gd name="T32" fmla="*/ 13 w 40"/>
                <a:gd name="T33" fmla="*/ 11 h 45"/>
                <a:gd name="T34" fmla="*/ 7 w 40"/>
                <a:gd name="T35" fmla="*/ 13 h 45"/>
                <a:gd name="T36" fmla="*/ 4 w 40"/>
                <a:gd name="T37" fmla="*/ 4 h 45"/>
                <a:gd name="T38" fmla="*/ 4 w 40"/>
                <a:gd name="T39" fmla="*/ 4 h 45"/>
                <a:gd name="T40" fmla="*/ 11 w 40"/>
                <a:gd name="T41" fmla="*/ 2 h 45"/>
                <a:gd name="T42" fmla="*/ 20 w 40"/>
                <a:gd name="T43" fmla="*/ 0 h 45"/>
                <a:gd name="T44" fmla="*/ 20 w 40"/>
                <a:gd name="T45" fmla="*/ 0 h 45"/>
                <a:gd name="T46" fmla="*/ 29 w 40"/>
                <a:gd name="T47" fmla="*/ 2 h 45"/>
                <a:gd name="T48" fmla="*/ 34 w 40"/>
                <a:gd name="T49" fmla="*/ 5 h 45"/>
                <a:gd name="T50" fmla="*/ 34 w 40"/>
                <a:gd name="T51" fmla="*/ 5 h 45"/>
                <a:gd name="T52" fmla="*/ 38 w 40"/>
                <a:gd name="T53" fmla="*/ 11 h 45"/>
                <a:gd name="T54" fmla="*/ 40 w 40"/>
                <a:gd name="T55" fmla="*/ 18 h 45"/>
                <a:gd name="T56" fmla="*/ 40 w 40"/>
                <a:gd name="T57" fmla="*/ 43 h 45"/>
                <a:gd name="T58" fmla="*/ 27 w 40"/>
                <a:gd name="T59" fmla="*/ 43 h 45"/>
                <a:gd name="T60" fmla="*/ 27 w 40"/>
                <a:gd name="T61" fmla="*/ 40 h 45"/>
                <a:gd name="T62" fmla="*/ 27 w 40"/>
                <a:gd name="T63" fmla="*/ 40 h 45"/>
                <a:gd name="T64" fmla="*/ 22 w 40"/>
                <a:gd name="T65" fmla="*/ 43 h 45"/>
                <a:gd name="T66" fmla="*/ 14 w 40"/>
                <a:gd name="T67" fmla="*/ 45 h 45"/>
                <a:gd name="T68" fmla="*/ 14 w 40"/>
                <a:gd name="T69" fmla="*/ 45 h 45"/>
                <a:gd name="T70" fmla="*/ 9 w 40"/>
                <a:gd name="T71" fmla="*/ 43 h 45"/>
                <a:gd name="T72" fmla="*/ 4 w 40"/>
                <a:gd name="T73" fmla="*/ 42 h 45"/>
                <a:gd name="T74" fmla="*/ 2 w 40"/>
                <a:gd name="T75" fmla="*/ 38 h 45"/>
                <a:gd name="T76" fmla="*/ 0 w 40"/>
                <a:gd name="T77" fmla="*/ 31 h 45"/>
                <a:gd name="T78" fmla="*/ 0 w 40"/>
                <a:gd name="T79" fmla="*/ 31 h 45"/>
                <a:gd name="T80" fmla="*/ 29 w 40"/>
                <a:gd name="T81" fmla="*/ 29 h 45"/>
                <a:gd name="T82" fmla="*/ 29 w 40"/>
                <a:gd name="T83" fmla="*/ 27 h 45"/>
                <a:gd name="T84" fmla="*/ 29 w 40"/>
                <a:gd name="T85" fmla="*/ 27 h 45"/>
                <a:gd name="T86" fmla="*/ 20 w 40"/>
                <a:gd name="T87" fmla="*/ 25 h 45"/>
                <a:gd name="T88" fmla="*/ 20 w 40"/>
                <a:gd name="T89" fmla="*/ 25 h 45"/>
                <a:gd name="T90" fmla="*/ 14 w 40"/>
                <a:gd name="T91" fmla="*/ 27 h 45"/>
                <a:gd name="T92" fmla="*/ 13 w 40"/>
                <a:gd name="T93" fmla="*/ 29 h 45"/>
                <a:gd name="T94" fmla="*/ 13 w 40"/>
                <a:gd name="T95" fmla="*/ 31 h 45"/>
                <a:gd name="T96" fmla="*/ 13 w 40"/>
                <a:gd name="T97" fmla="*/ 31 h 45"/>
                <a:gd name="T98" fmla="*/ 13 w 40"/>
                <a:gd name="T99" fmla="*/ 31 h 45"/>
                <a:gd name="T100" fmla="*/ 14 w 40"/>
                <a:gd name="T101" fmla="*/ 34 h 45"/>
                <a:gd name="T102" fmla="*/ 18 w 40"/>
                <a:gd name="T103" fmla="*/ 36 h 45"/>
                <a:gd name="T104" fmla="*/ 18 w 40"/>
                <a:gd name="T105" fmla="*/ 36 h 45"/>
                <a:gd name="T106" fmla="*/ 22 w 40"/>
                <a:gd name="T107" fmla="*/ 36 h 45"/>
                <a:gd name="T108" fmla="*/ 25 w 40"/>
                <a:gd name="T109" fmla="*/ 34 h 45"/>
                <a:gd name="T110" fmla="*/ 27 w 40"/>
                <a:gd name="T111" fmla="*/ 32 h 45"/>
                <a:gd name="T112" fmla="*/ 29 w 40"/>
                <a:gd name="T113" fmla="*/ 29 h 45"/>
                <a:gd name="T114" fmla="*/ 29 w 40"/>
                <a:gd name="T115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" h="45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5" y="22"/>
                  </a:lnTo>
                  <a:lnTo>
                    <a:pt x="11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9" y="20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7" y="14"/>
                  </a:lnTo>
                  <a:lnTo>
                    <a:pt x="25" y="13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3" y="11"/>
                  </a:lnTo>
                  <a:lnTo>
                    <a:pt x="7" y="13"/>
                  </a:lnTo>
                  <a:lnTo>
                    <a:pt x="4" y="4"/>
                  </a:lnTo>
                  <a:lnTo>
                    <a:pt x="4" y="4"/>
                  </a:lnTo>
                  <a:lnTo>
                    <a:pt x="11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2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8" y="11"/>
                  </a:lnTo>
                  <a:lnTo>
                    <a:pt x="40" y="18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2" y="43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9" y="43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29" y="29"/>
                  </a:moveTo>
                  <a:lnTo>
                    <a:pt x="29" y="27"/>
                  </a:lnTo>
                  <a:lnTo>
                    <a:pt x="29" y="27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4" y="27"/>
                  </a:lnTo>
                  <a:lnTo>
                    <a:pt x="13" y="29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4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7" y="32"/>
                  </a:lnTo>
                  <a:lnTo>
                    <a:pt x="29" y="29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9" name="Freeform 99"/>
            <p:cNvSpPr>
              <a:spLocks/>
            </p:cNvSpPr>
            <p:nvPr/>
          </p:nvSpPr>
          <p:spPr bwMode="auto">
            <a:xfrm>
              <a:off x="8502650" y="1841500"/>
              <a:ext cx="41275" cy="68263"/>
            </a:xfrm>
            <a:custGeom>
              <a:avLst/>
              <a:gdLst>
                <a:gd name="T0" fmla="*/ 0 w 26"/>
                <a:gd name="T1" fmla="*/ 0 h 43"/>
                <a:gd name="T2" fmla="*/ 13 w 26"/>
                <a:gd name="T3" fmla="*/ 0 h 43"/>
                <a:gd name="T4" fmla="*/ 13 w 26"/>
                <a:gd name="T5" fmla="*/ 9 h 43"/>
                <a:gd name="T6" fmla="*/ 13 w 26"/>
                <a:gd name="T7" fmla="*/ 9 h 43"/>
                <a:gd name="T8" fmla="*/ 15 w 26"/>
                <a:gd name="T9" fmla="*/ 5 h 43"/>
                <a:gd name="T10" fmla="*/ 17 w 26"/>
                <a:gd name="T11" fmla="*/ 2 h 43"/>
                <a:gd name="T12" fmla="*/ 20 w 26"/>
                <a:gd name="T13" fmla="*/ 0 h 43"/>
                <a:gd name="T14" fmla="*/ 26 w 26"/>
                <a:gd name="T15" fmla="*/ 0 h 43"/>
                <a:gd name="T16" fmla="*/ 26 w 26"/>
                <a:gd name="T17" fmla="*/ 13 h 43"/>
                <a:gd name="T18" fmla="*/ 26 w 26"/>
                <a:gd name="T19" fmla="*/ 13 h 43"/>
                <a:gd name="T20" fmla="*/ 26 w 26"/>
                <a:gd name="T21" fmla="*/ 13 h 43"/>
                <a:gd name="T22" fmla="*/ 20 w 26"/>
                <a:gd name="T23" fmla="*/ 14 h 43"/>
                <a:gd name="T24" fmla="*/ 17 w 26"/>
                <a:gd name="T25" fmla="*/ 16 h 43"/>
                <a:gd name="T26" fmla="*/ 13 w 26"/>
                <a:gd name="T27" fmla="*/ 22 h 43"/>
                <a:gd name="T28" fmla="*/ 13 w 26"/>
                <a:gd name="T29" fmla="*/ 27 h 43"/>
                <a:gd name="T30" fmla="*/ 13 w 26"/>
                <a:gd name="T31" fmla="*/ 43 h 43"/>
                <a:gd name="T32" fmla="*/ 0 w 26"/>
                <a:gd name="T33" fmla="*/ 43 h 43"/>
                <a:gd name="T34" fmla="*/ 0 w 26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43">
                  <a:moveTo>
                    <a:pt x="0" y="0"/>
                  </a:moveTo>
                  <a:lnTo>
                    <a:pt x="13" y="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7" y="2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0" y="14"/>
                  </a:lnTo>
                  <a:lnTo>
                    <a:pt x="17" y="16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0" name="Freeform 100"/>
            <p:cNvSpPr>
              <a:spLocks noEditPoints="1"/>
            </p:cNvSpPr>
            <p:nvPr/>
          </p:nvSpPr>
          <p:spPr bwMode="auto">
            <a:xfrm>
              <a:off x="8548688" y="1841500"/>
              <a:ext cx="63500" cy="71438"/>
            </a:xfrm>
            <a:custGeom>
              <a:avLst/>
              <a:gdLst>
                <a:gd name="T0" fmla="*/ 0 w 40"/>
                <a:gd name="T1" fmla="*/ 31 h 45"/>
                <a:gd name="T2" fmla="*/ 0 w 40"/>
                <a:gd name="T3" fmla="*/ 31 h 45"/>
                <a:gd name="T4" fmla="*/ 0 w 40"/>
                <a:gd name="T5" fmla="*/ 31 h 45"/>
                <a:gd name="T6" fmla="*/ 2 w 40"/>
                <a:gd name="T7" fmla="*/ 25 h 45"/>
                <a:gd name="T8" fmla="*/ 6 w 40"/>
                <a:gd name="T9" fmla="*/ 22 h 45"/>
                <a:gd name="T10" fmla="*/ 11 w 40"/>
                <a:gd name="T11" fmla="*/ 18 h 45"/>
                <a:gd name="T12" fmla="*/ 17 w 40"/>
                <a:gd name="T13" fmla="*/ 18 h 45"/>
                <a:gd name="T14" fmla="*/ 17 w 40"/>
                <a:gd name="T15" fmla="*/ 18 h 45"/>
                <a:gd name="T16" fmla="*/ 27 w 40"/>
                <a:gd name="T17" fmla="*/ 20 h 45"/>
                <a:gd name="T18" fmla="*/ 27 w 40"/>
                <a:gd name="T19" fmla="*/ 18 h 45"/>
                <a:gd name="T20" fmla="*/ 27 w 40"/>
                <a:gd name="T21" fmla="*/ 18 h 45"/>
                <a:gd name="T22" fmla="*/ 27 w 40"/>
                <a:gd name="T23" fmla="*/ 14 h 45"/>
                <a:gd name="T24" fmla="*/ 26 w 40"/>
                <a:gd name="T25" fmla="*/ 13 h 45"/>
                <a:gd name="T26" fmla="*/ 22 w 40"/>
                <a:gd name="T27" fmla="*/ 11 h 45"/>
                <a:gd name="T28" fmla="*/ 18 w 40"/>
                <a:gd name="T29" fmla="*/ 11 h 45"/>
                <a:gd name="T30" fmla="*/ 18 w 40"/>
                <a:gd name="T31" fmla="*/ 11 h 45"/>
                <a:gd name="T32" fmla="*/ 13 w 40"/>
                <a:gd name="T33" fmla="*/ 11 h 45"/>
                <a:gd name="T34" fmla="*/ 8 w 40"/>
                <a:gd name="T35" fmla="*/ 13 h 45"/>
                <a:gd name="T36" fmla="*/ 4 w 40"/>
                <a:gd name="T37" fmla="*/ 4 h 45"/>
                <a:gd name="T38" fmla="*/ 4 w 40"/>
                <a:gd name="T39" fmla="*/ 4 h 45"/>
                <a:gd name="T40" fmla="*/ 11 w 40"/>
                <a:gd name="T41" fmla="*/ 2 h 45"/>
                <a:gd name="T42" fmla="*/ 20 w 40"/>
                <a:gd name="T43" fmla="*/ 0 h 45"/>
                <a:gd name="T44" fmla="*/ 20 w 40"/>
                <a:gd name="T45" fmla="*/ 0 h 45"/>
                <a:gd name="T46" fmla="*/ 29 w 40"/>
                <a:gd name="T47" fmla="*/ 2 h 45"/>
                <a:gd name="T48" fmla="*/ 35 w 40"/>
                <a:gd name="T49" fmla="*/ 5 h 45"/>
                <a:gd name="T50" fmla="*/ 35 w 40"/>
                <a:gd name="T51" fmla="*/ 5 h 45"/>
                <a:gd name="T52" fmla="*/ 38 w 40"/>
                <a:gd name="T53" fmla="*/ 11 h 45"/>
                <a:gd name="T54" fmla="*/ 40 w 40"/>
                <a:gd name="T55" fmla="*/ 18 h 45"/>
                <a:gd name="T56" fmla="*/ 40 w 40"/>
                <a:gd name="T57" fmla="*/ 43 h 45"/>
                <a:gd name="T58" fmla="*/ 27 w 40"/>
                <a:gd name="T59" fmla="*/ 43 h 45"/>
                <a:gd name="T60" fmla="*/ 27 w 40"/>
                <a:gd name="T61" fmla="*/ 40 h 45"/>
                <a:gd name="T62" fmla="*/ 27 w 40"/>
                <a:gd name="T63" fmla="*/ 40 h 45"/>
                <a:gd name="T64" fmla="*/ 22 w 40"/>
                <a:gd name="T65" fmla="*/ 43 h 45"/>
                <a:gd name="T66" fmla="*/ 15 w 40"/>
                <a:gd name="T67" fmla="*/ 45 h 45"/>
                <a:gd name="T68" fmla="*/ 15 w 40"/>
                <a:gd name="T69" fmla="*/ 45 h 45"/>
                <a:gd name="T70" fmla="*/ 9 w 40"/>
                <a:gd name="T71" fmla="*/ 43 h 45"/>
                <a:gd name="T72" fmla="*/ 4 w 40"/>
                <a:gd name="T73" fmla="*/ 42 h 45"/>
                <a:gd name="T74" fmla="*/ 2 w 40"/>
                <a:gd name="T75" fmla="*/ 38 h 45"/>
                <a:gd name="T76" fmla="*/ 0 w 40"/>
                <a:gd name="T77" fmla="*/ 31 h 45"/>
                <a:gd name="T78" fmla="*/ 0 w 40"/>
                <a:gd name="T79" fmla="*/ 31 h 45"/>
                <a:gd name="T80" fmla="*/ 27 w 40"/>
                <a:gd name="T81" fmla="*/ 29 h 45"/>
                <a:gd name="T82" fmla="*/ 27 w 40"/>
                <a:gd name="T83" fmla="*/ 27 h 45"/>
                <a:gd name="T84" fmla="*/ 27 w 40"/>
                <a:gd name="T85" fmla="*/ 27 h 45"/>
                <a:gd name="T86" fmla="*/ 20 w 40"/>
                <a:gd name="T87" fmla="*/ 25 h 45"/>
                <a:gd name="T88" fmla="*/ 20 w 40"/>
                <a:gd name="T89" fmla="*/ 25 h 45"/>
                <a:gd name="T90" fmla="*/ 15 w 40"/>
                <a:gd name="T91" fmla="*/ 27 h 45"/>
                <a:gd name="T92" fmla="*/ 13 w 40"/>
                <a:gd name="T93" fmla="*/ 29 h 45"/>
                <a:gd name="T94" fmla="*/ 11 w 40"/>
                <a:gd name="T95" fmla="*/ 31 h 45"/>
                <a:gd name="T96" fmla="*/ 11 w 40"/>
                <a:gd name="T97" fmla="*/ 31 h 45"/>
                <a:gd name="T98" fmla="*/ 11 w 40"/>
                <a:gd name="T99" fmla="*/ 31 h 45"/>
                <a:gd name="T100" fmla="*/ 13 w 40"/>
                <a:gd name="T101" fmla="*/ 34 h 45"/>
                <a:gd name="T102" fmla="*/ 18 w 40"/>
                <a:gd name="T103" fmla="*/ 36 h 45"/>
                <a:gd name="T104" fmla="*/ 18 w 40"/>
                <a:gd name="T105" fmla="*/ 36 h 45"/>
                <a:gd name="T106" fmla="*/ 22 w 40"/>
                <a:gd name="T107" fmla="*/ 36 h 45"/>
                <a:gd name="T108" fmla="*/ 26 w 40"/>
                <a:gd name="T109" fmla="*/ 34 h 45"/>
                <a:gd name="T110" fmla="*/ 27 w 40"/>
                <a:gd name="T111" fmla="*/ 32 h 45"/>
                <a:gd name="T112" fmla="*/ 27 w 40"/>
                <a:gd name="T113" fmla="*/ 29 h 45"/>
                <a:gd name="T114" fmla="*/ 27 w 40"/>
                <a:gd name="T115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" h="45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6" y="22"/>
                  </a:lnTo>
                  <a:lnTo>
                    <a:pt x="11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27" y="20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6" y="13"/>
                  </a:lnTo>
                  <a:lnTo>
                    <a:pt x="22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3" y="11"/>
                  </a:lnTo>
                  <a:lnTo>
                    <a:pt x="8" y="13"/>
                  </a:lnTo>
                  <a:lnTo>
                    <a:pt x="4" y="4"/>
                  </a:lnTo>
                  <a:lnTo>
                    <a:pt x="4" y="4"/>
                  </a:lnTo>
                  <a:lnTo>
                    <a:pt x="11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2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8" y="11"/>
                  </a:lnTo>
                  <a:lnTo>
                    <a:pt x="40" y="18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2" y="43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9" y="43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27" y="29"/>
                  </a:moveTo>
                  <a:lnTo>
                    <a:pt x="27" y="27"/>
                  </a:lnTo>
                  <a:lnTo>
                    <a:pt x="27" y="27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5" y="27"/>
                  </a:lnTo>
                  <a:lnTo>
                    <a:pt x="13" y="29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3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6" y="34"/>
                  </a:lnTo>
                  <a:lnTo>
                    <a:pt x="27" y="32"/>
                  </a:lnTo>
                  <a:lnTo>
                    <a:pt x="27" y="29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1" name="Freeform 101"/>
            <p:cNvSpPr>
              <a:spLocks noEditPoints="1"/>
            </p:cNvSpPr>
            <p:nvPr/>
          </p:nvSpPr>
          <p:spPr bwMode="auto">
            <a:xfrm>
              <a:off x="8664575" y="1841500"/>
              <a:ext cx="74613" cy="71438"/>
            </a:xfrm>
            <a:custGeom>
              <a:avLst/>
              <a:gdLst>
                <a:gd name="T0" fmla="*/ 0 w 47"/>
                <a:gd name="T1" fmla="*/ 22 h 45"/>
                <a:gd name="T2" fmla="*/ 0 w 47"/>
                <a:gd name="T3" fmla="*/ 22 h 45"/>
                <a:gd name="T4" fmla="*/ 0 w 47"/>
                <a:gd name="T5" fmla="*/ 22 h 45"/>
                <a:gd name="T6" fmla="*/ 1 w 47"/>
                <a:gd name="T7" fmla="*/ 14 h 45"/>
                <a:gd name="T8" fmla="*/ 5 w 47"/>
                <a:gd name="T9" fmla="*/ 7 h 45"/>
                <a:gd name="T10" fmla="*/ 14 w 47"/>
                <a:gd name="T11" fmla="*/ 2 h 45"/>
                <a:gd name="T12" fmla="*/ 23 w 47"/>
                <a:gd name="T13" fmla="*/ 0 h 45"/>
                <a:gd name="T14" fmla="*/ 23 w 47"/>
                <a:gd name="T15" fmla="*/ 0 h 45"/>
                <a:gd name="T16" fmla="*/ 32 w 47"/>
                <a:gd name="T17" fmla="*/ 2 h 45"/>
                <a:gd name="T18" fmla="*/ 39 w 47"/>
                <a:gd name="T19" fmla="*/ 7 h 45"/>
                <a:gd name="T20" fmla="*/ 45 w 47"/>
                <a:gd name="T21" fmla="*/ 13 h 45"/>
                <a:gd name="T22" fmla="*/ 47 w 47"/>
                <a:gd name="T23" fmla="*/ 22 h 45"/>
                <a:gd name="T24" fmla="*/ 47 w 47"/>
                <a:gd name="T25" fmla="*/ 22 h 45"/>
                <a:gd name="T26" fmla="*/ 47 w 47"/>
                <a:gd name="T27" fmla="*/ 22 h 45"/>
                <a:gd name="T28" fmla="*/ 45 w 47"/>
                <a:gd name="T29" fmla="*/ 31 h 45"/>
                <a:gd name="T30" fmla="*/ 39 w 47"/>
                <a:gd name="T31" fmla="*/ 38 h 45"/>
                <a:gd name="T32" fmla="*/ 32 w 47"/>
                <a:gd name="T33" fmla="*/ 43 h 45"/>
                <a:gd name="T34" fmla="*/ 23 w 47"/>
                <a:gd name="T35" fmla="*/ 45 h 45"/>
                <a:gd name="T36" fmla="*/ 23 w 47"/>
                <a:gd name="T37" fmla="*/ 45 h 45"/>
                <a:gd name="T38" fmla="*/ 14 w 47"/>
                <a:gd name="T39" fmla="*/ 43 h 45"/>
                <a:gd name="T40" fmla="*/ 5 w 47"/>
                <a:gd name="T41" fmla="*/ 38 h 45"/>
                <a:gd name="T42" fmla="*/ 1 w 47"/>
                <a:gd name="T43" fmla="*/ 31 h 45"/>
                <a:gd name="T44" fmla="*/ 0 w 47"/>
                <a:gd name="T45" fmla="*/ 22 h 45"/>
                <a:gd name="T46" fmla="*/ 0 w 47"/>
                <a:gd name="T47" fmla="*/ 22 h 45"/>
                <a:gd name="T48" fmla="*/ 34 w 47"/>
                <a:gd name="T49" fmla="*/ 22 h 45"/>
                <a:gd name="T50" fmla="*/ 34 w 47"/>
                <a:gd name="T51" fmla="*/ 22 h 45"/>
                <a:gd name="T52" fmla="*/ 34 w 47"/>
                <a:gd name="T53" fmla="*/ 22 h 45"/>
                <a:gd name="T54" fmla="*/ 32 w 47"/>
                <a:gd name="T55" fmla="*/ 18 h 45"/>
                <a:gd name="T56" fmla="*/ 30 w 47"/>
                <a:gd name="T57" fmla="*/ 14 h 45"/>
                <a:gd name="T58" fmla="*/ 27 w 47"/>
                <a:gd name="T59" fmla="*/ 11 h 45"/>
                <a:gd name="T60" fmla="*/ 23 w 47"/>
                <a:gd name="T61" fmla="*/ 11 h 45"/>
                <a:gd name="T62" fmla="*/ 23 w 47"/>
                <a:gd name="T63" fmla="*/ 11 h 45"/>
                <a:gd name="T64" fmla="*/ 18 w 47"/>
                <a:gd name="T65" fmla="*/ 11 h 45"/>
                <a:gd name="T66" fmla="*/ 14 w 47"/>
                <a:gd name="T67" fmla="*/ 14 h 45"/>
                <a:gd name="T68" fmla="*/ 12 w 47"/>
                <a:gd name="T69" fmla="*/ 18 h 45"/>
                <a:gd name="T70" fmla="*/ 10 w 47"/>
                <a:gd name="T71" fmla="*/ 22 h 45"/>
                <a:gd name="T72" fmla="*/ 10 w 47"/>
                <a:gd name="T73" fmla="*/ 22 h 45"/>
                <a:gd name="T74" fmla="*/ 10 w 47"/>
                <a:gd name="T75" fmla="*/ 22 h 45"/>
                <a:gd name="T76" fmla="*/ 12 w 47"/>
                <a:gd name="T77" fmla="*/ 27 h 45"/>
                <a:gd name="T78" fmla="*/ 14 w 47"/>
                <a:gd name="T79" fmla="*/ 31 h 45"/>
                <a:gd name="T80" fmla="*/ 18 w 47"/>
                <a:gd name="T81" fmla="*/ 32 h 45"/>
                <a:gd name="T82" fmla="*/ 23 w 47"/>
                <a:gd name="T83" fmla="*/ 34 h 45"/>
                <a:gd name="T84" fmla="*/ 23 w 47"/>
                <a:gd name="T85" fmla="*/ 34 h 45"/>
                <a:gd name="T86" fmla="*/ 27 w 47"/>
                <a:gd name="T87" fmla="*/ 32 h 45"/>
                <a:gd name="T88" fmla="*/ 30 w 47"/>
                <a:gd name="T89" fmla="*/ 31 h 45"/>
                <a:gd name="T90" fmla="*/ 32 w 47"/>
                <a:gd name="T91" fmla="*/ 27 h 45"/>
                <a:gd name="T92" fmla="*/ 34 w 47"/>
                <a:gd name="T93" fmla="*/ 22 h 45"/>
                <a:gd name="T94" fmla="*/ 34 w 47"/>
                <a:gd name="T9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1" y="14"/>
                  </a:lnTo>
                  <a:lnTo>
                    <a:pt x="5" y="7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32" y="2"/>
                  </a:lnTo>
                  <a:lnTo>
                    <a:pt x="39" y="7"/>
                  </a:lnTo>
                  <a:lnTo>
                    <a:pt x="45" y="13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5" y="31"/>
                  </a:lnTo>
                  <a:lnTo>
                    <a:pt x="39" y="38"/>
                  </a:lnTo>
                  <a:lnTo>
                    <a:pt x="32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5" y="38"/>
                  </a:lnTo>
                  <a:lnTo>
                    <a:pt x="1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4" y="22"/>
                  </a:moveTo>
                  <a:lnTo>
                    <a:pt x="34" y="22"/>
                  </a:lnTo>
                  <a:lnTo>
                    <a:pt x="34" y="22"/>
                  </a:lnTo>
                  <a:lnTo>
                    <a:pt x="32" y="18"/>
                  </a:lnTo>
                  <a:lnTo>
                    <a:pt x="30" y="14"/>
                  </a:lnTo>
                  <a:lnTo>
                    <a:pt x="27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4" y="14"/>
                  </a:lnTo>
                  <a:lnTo>
                    <a:pt x="12" y="18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2" y="27"/>
                  </a:lnTo>
                  <a:lnTo>
                    <a:pt x="14" y="31"/>
                  </a:lnTo>
                  <a:lnTo>
                    <a:pt x="18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30" y="31"/>
                  </a:lnTo>
                  <a:lnTo>
                    <a:pt x="32" y="27"/>
                  </a:lnTo>
                  <a:lnTo>
                    <a:pt x="34" y="22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2" name="Freeform 102"/>
            <p:cNvSpPr>
              <a:spLocks noEditPoints="1"/>
            </p:cNvSpPr>
            <p:nvPr/>
          </p:nvSpPr>
          <p:spPr bwMode="auto">
            <a:xfrm>
              <a:off x="7405688" y="1979613"/>
              <a:ext cx="171450" cy="192088"/>
            </a:xfrm>
            <a:custGeom>
              <a:avLst/>
              <a:gdLst>
                <a:gd name="T0" fmla="*/ 0 w 108"/>
                <a:gd name="T1" fmla="*/ 0 h 121"/>
                <a:gd name="T2" fmla="*/ 54 w 108"/>
                <a:gd name="T3" fmla="*/ 0 h 121"/>
                <a:gd name="T4" fmla="*/ 54 w 108"/>
                <a:gd name="T5" fmla="*/ 0 h 121"/>
                <a:gd name="T6" fmla="*/ 65 w 108"/>
                <a:gd name="T7" fmla="*/ 0 h 121"/>
                <a:gd name="T8" fmla="*/ 75 w 108"/>
                <a:gd name="T9" fmla="*/ 1 h 121"/>
                <a:gd name="T10" fmla="*/ 85 w 108"/>
                <a:gd name="T11" fmla="*/ 5 h 121"/>
                <a:gd name="T12" fmla="*/ 94 w 108"/>
                <a:gd name="T13" fmla="*/ 9 h 121"/>
                <a:gd name="T14" fmla="*/ 99 w 108"/>
                <a:gd name="T15" fmla="*/ 16 h 121"/>
                <a:gd name="T16" fmla="*/ 104 w 108"/>
                <a:gd name="T17" fmla="*/ 23 h 121"/>
                <a:gd name="T18" fmla="*/ 106 w 108"/>
                <a:gd name="T19" fmla="*/ 32 h 121"/>
                <a:gd name="T20" fmla="*/ 108 w 108"/>
                <a:gd name="T21" fmla="*/ 41 h 121"/>
                <a:gd name="T22" fmla="*/ 108 w 108"/>
                <a:gd name="T23" fmla="*/ 43 h 121"/>
                <a:gd name="T24" fmla="*/ 108 w 108"/>
                <a:gd name="T25" fmla="*/ 43 h 121"/>
                <a:gd name="T26" fmla="*/ 106 w 108"/>
                <a:gd name="T27" fmla="*/ 52 h 121"/>
                <a:gd name="T28" fmla="*/ 104 w 108"/>
                <a:gd name="T29" fmla="*/ 61 h 121"/>
                <a:gd name="T30" fmla="*/ 99 w 108"/>
                <a:gd name="T31" fmla="*/ 68 h 121"/>
                <a:gd name="T32" fmla="*/ 92 w 108"/>
                <a:gd name="T33" fmla="*/ 76 h 121"/>
                <a:gd name="T34" fmla="*/ 85 w 108"/>
                <a:gd name="T35" fmla="*/ 81 h 121"/>
                <a:gd name="T36" fmla="*/ 75 w 108"/>
                <a:gd name="T37" fmla="*/ 85 h 121"/>
                <a:gd name="T38" fmla="*/ 65 w 108"/>
                <a:gd name="T39" fmla="*/ 86 h 121"/>
                <a:gd name="T40" fmla="*/ 52 w 108"/>
                <a:gd name="T41" fmla="*/ 86 h 121"/>
                <a:gd name="T42" fmla="*/ 39 w 108"/>
                <a:gd name="T43" fmla="*/ 86 h 121"/>
                <a:gd name="T44" fmla="*/ 39 w 108"/>
                <a:gd name="T45" fmla="*/ 121 h 121"/>
                <a:gd name="T46" fmla="*/ 0 w 108"/>
                <a:gd name="T47" fmla="*/ 121 h 121"/>
                <a:gd name="T48" fmla="*/ 0 w 108"/>
                <a:gd name="T49" fmla="*/ 0 h 121"/>
                <a:gd name="T50" fmla="*/ 50 w 108"/>
                <a:gd name="T51" fmla="*/ 57 h 121"/>
                <a:gd name="T52" fmla="*/ 50 w 108"/>
                <a:gd name="T53" fmla="*/ 57 h 121"/>
                <a:gd name="T54" fmla="*/ 57 w 108"/>
                <a:gd name="T55" fmla="*/ 57 h 121"/>
                <a:gd name="T56" fmla="*/ 63 w 108"/>
                <a:gd name="T57" fmla="*/ 54 h 121"/>
                <a:gd name="T58" fmla="*/ 66 w 108"/>
                <a:gd name="T59" fmla="*/ 50 h 121"/>
                <a:gd name="T60" fmla="*/ 68 w 108"/>
                <a:gd name="T61" fmla="*/ 45 h 121"/>
                <a:gd name="T62" fmla="*/ 68 w 108"/>
                <a:gd name="T63" fmla="*/ 45 h 121"/>
                <a:gd name="T64" fmla="*/ 68 w 108"/>
                <a:gd name="T65" fmla="*/ 45 h 121"/>
                <a:gd name="T66" fmla="*/ 66 w 108"/>
                <a:gd name="T67" fmla="*/ 39 h 121"/>
                <a:gd name="T68" fmla="*/ 63 w 108"/>
                <a:gd name="T69" fmla="*/ 34 h 121"/>
                <a:gd name="T70" fmla="*/ 57 w 108"/>
                <a:gd name="T71" fmla="*/ 32 h 121"/>
                <a:gd name="T72" fmla="*/ 50 w 108"/>
                <a:gd name="T73" fmla="*/ 30 h 121"/>
                <a:gd name="T74" fmla="*/ 39 w 108"/>
                <a:gd name="T75" fmla="*/ 30 h 121"/>
                <a:gd name="T76" fmla="*/ 39 w 108"/>
                <a:gd name="T77" fmla="*/ 57 h 121"/>
                <a:gd name="T78" fmla="*/ 50 w 108"/>
                <a:gd name="T79" fmla="*/ 5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121">
                  <a:moveTo>
                    <a:pt x="0" y="0"/>
                  </a:moveTo>
                  <a:lnTo>
                    <a:pt x="54" y="0"/>
                  </a:lnTo>
                  <a:lnTo>
                    <a:pt x="54" y="0"/>
                  </a:lnTo>
                  <a:lnTo>
                    <a:pt x="65" y="0"/>
                  </a:lnTo>
                  <a:lnTo>
                    <a:pt x="75" y="1"/>
                  </a:lnTo>
                  <a:lnTo>
                    <a:pt x="85" y="5"/>
                  </a:lnTo>
                  <a:lnTo>
                    <a:pt x="94" y="9"/>
                  </a:lnTo>
                  <a:lnTo>
                    <a:pt x="99" y="16"/>
                  </a:lnTo>
                  <a:lnTo>
                    <a:pt x="104" y="23"/>
                  </a:lnTo>
                  <a:lnTo>
                    <a:pt x="106" y="32"/>
                  </a:lnTo>
                  <a:lnTo>
                    <a:pt x="108" y="41"/>
                  </a:lnTo>
                  <a:lnTo>
                    <a:pt x="108" y="43"/>
                  </a:lnTo>
                  <a:lnTo>
                    <a:pt x="108" y="43"/>
                  </a:lnTo>
                  <a:lnTo>
                    <a:pt x="106" y="52"/>
                  </a:lnTo>
                  <a:lnTo>
                    <a:pt x="104" y="61"/>
                  </a:lnTo>
                  <a:lnTo>
                    <a:pt x="99" y="68"/>
                  </a:lnTo>
                  <a:lnTo>
                    <a:pt x="92" y="76"/>
                  </a:lnTo>
                  <a:lnTo>
                    <a:pt x="85" y="81"/>
                  </a:lnTo>
                  <a:lnTo>
                    <a:pt x="75" y="85"/>
                  </a:lnTo>
                  <a:lnTo>
                    <a:pt x="65" y="86"/>
                  </a:lnTo>
                  <a:lnTo>
                    <a:pt x="52" y="86"/>
                  </a:lnTo>
                  <a:lnTo>
                    <a:pt x="39" y="86"/>
                  </a:lnTo>
                  <a:lnTo>
                    <a:pt x="39" y="121"/>
                  </a:lnTo>
                  <a:lnTo>
                    <a:pt x="0" y="121"/>
                  </a:lnTo>
                  <a:lnTo>
                    <a:pt x="0" y="0"/>
                  </a:lnTo>
                  <a:close/>
                  <a:moveTo>
                    <a:pt x="50" y="57"/>
                  </a:moveTo>
                  <a:lnTo>
                    <a:pt x="50" y="57"/>
                  </a:lnTo>
                  <a:lnTo>
                    <a:pt x="57" y="57"/>
                  </a:lnTo>
                  <a:lnTo>
                    <a:pt x="63" y="54"/>
                  </a:lnTo>
                  <a:lnTo>
                    <a:pt x="66" y="50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6" y="39"/>
                  </a:lnTo>
                  <a:lnTo>
                    <a:pt x="63" y="34"/>
                  </a:lnTo>
                  <a:lnTo>
                    <a:pt x="57" y="32"/>
                  </a:lnTo>
                  <a:lnTo>
                    <a:pt x="50" y="30"/>
                  </a:lnTo>
                  <a:lnTo>
                    <a:pt x="39" y="30"/>
                  </a:lnTo>
                  <a:lnTo>
                    <a:pt x="39" y="57"/>
                  </a:lnTo>
                  <a:lnTo>
                    <a:pt x="50" y="57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3" name="Freeform 103"/>
            <p:cNvSpPr>
              <a:spLocks/>
            </p:cNvSpPr>
            <p:nvPr/>
          </p:nvSpPr>
          <p:spPr bwMode="auto">
            <a:xfrm>
              <a:off x="7591425" y="1979613"/>
              <a:ext cx="192088" cy="192088"/>
            </a:xfrm>
            <a:custGeom>
              <a:avLst/>
              <a:gdLst>
                <a:gd name="T0" fmla="*/ 0 w 121"/>
                <a:gd name="T1" fmla="*/ 0 h 121"/>
                <a:gd name="T2" fmla="*/ 38 w 121"/>
                <a:gd name="T3" fmla="*/ 0 h 121"/>
                <a:gd name="T4" fmla="*/ 81 w 121"/>
                <a:gd name="T5" fmla="*/ 52 h 121"/>
                <a:gd name="T6" fmla="*/ 81 w 121"/>
                <a:gd name="T7" fmla="*/ 0 h 121"/>
                <a:gd name="T8" fmla="*/ 121 w 121"/>
                <a:gd name="T9" fmla="*/ 0 h 121"/>
                <a:gd name="T10" fmla="*/ 121 w 121"/>
                <a:gd name="T11" fmla="*/ 121 h 121"/>
                <a:gd name="T12" fmla="*/ 85 w 121"/>
                <a:gd name="T13" fmla="*/ 121 h 121"/>
                <a:gd name="T14" fmla="*/ 40 w 121"/>
                <a:gd name="T15" fmla="*/ 65 h 121"/>
                <a:gd name="T16" fmla="*/ 40 w 121"/>
                <a:gd name="T17" fmla="*/ 121 h 121"/>
                <a:gd name="T18" fmla="*/ 0 w 121"/>
                <a:gd name="T19" fmla="*/ 121 h 121"/>
                <a:gd name="T20" fmla="*/ 0 w 121"/>
                <a:gd name="T2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1" h="121">
                  <a:moveTo>
                    <a:pt x="0" y="0"/>
                  </a:moveTo>
                  <a:lnTo>
                    <a:pt x="38" y="0"/>
                  </a:lnTo>
                  <a:lnTo>
                    <a:pt x="81" y="52"/>
                  </a:lnTo>
                  <a:lnTo>
                    <a:pt x="81" y="0"/>
                  </a:lnTo>
                  <a:lnTo>
                    <a:pt x="121" y="0"/>
                  </a:lnTo>
                  <a:lnTo>
                    <a:pt x="121" y="121"/>
                  </a:lnTo>
                  <a:lnTo>
                    <a:pt x="85" y="121"/>
                  </a:lnTo>
                  <a:lnTo>
                    <a:pt x="40" y="65"/>
                  </a:lnTo>
                  <a:lnTo>
                    <a:pt x="40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4" name="Freeform 104"/>
            <p:cNvSpPr>
              <a:spLocks/>
            </p:cNvSpPr>
            <p:nvPr/>
          </p:nvSpPr>
          <p:spPr bwMode="auto">
            <a:xfrm>
              <a:off x="7804150" y="1979613"/>
              <a:ext cx="153988" cy="192088"/>
            </a:xfrm>
            <a:custGeom>
              <a:avLst/>
              <a:gdLst>
                <a:gd name="T0" fmla="*/ 0 w 97"/>
                <a:gd name="T1" fmla="*/ 0 h 121"/>
                <a:gd name="T2" fmla="*/ 41 w 97"/>
                <a:gd name="T3" fmla="*/ 0 h 121"/>
                <a:gd name="T4" fmla="*/ 41 w 97"/>
                <a:gd name="T5" fmla="*/ 85 h 121"/>
                <a:gd name="T6" fmla="*/ 97 w 97"/>
                <a:gd name="T7" fmla="*/ 85 h 121"/>
                <a:gd name="T8" fmla="*/ 97 w 97"/>
                <a:gd name="T9" fmla="*/ 121 h 121"/>
                <a:gd name="T10" fmla="*/ 0 w 97"/>
                <a:gd name="T11" fmla="*/ 121 h 121"/>
                <a:gd name="T12" fmla="*/ 0 w 97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121">
                  <a:moveTo>
                    <a:pt x="0" y="0"/>
                  </a:moveTo>
                  <a:lnTo>
                    <a:pt x="41" y="0"/>
                  </a:lnTo>
                  <a:lnTo>
                    <a:pt x="41" y="85"/>
                  </a:lnTo>
                  <a:lnTo>
                    <a:pt x="97" y="85"/>
                  </a:lnTo>
                  <a:lnTo>
                    <a:pt x="97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5" name="Freeform 105"/>
            <p:cNvSpPr>
              <a:spLocks/>
            </p:cNvSpPr>
            <p:nvPr/>
          </p:nvSpPr>
          <p:spPr bwMode="auto">
            <a:xfrm>
              <a:off x="8035925" y="1973263"/>
              <a:ext cx="163513" cy="198438"/>
            </a:xfrm>
            <a:custGeom>
              <a:avLst/>
              <a:gdLst>
                <a:gd name="T0" fmla="*/ 0 w 103"/>
                <a:gd name="T1" fmla="*/ 94 h 125"/>
                <a:gd name="T2" fmla="*/ 51 w 103"/>
                <a:gd name="T3" fmla="*/ 58 h 125"/>
                <a:gd name="T4" fmla="*/ 51 w 103"/>
                <a:gd name="T5" fmla="*/ 58 h 125"/>
                <a:gd name="T6" fmla="*/ 60 w 103"/>
                <a:gd name="T7" fmla="*/ 51 h 125"/>
                <a:gd name="T8" fmla="*/ 61 w 103"/>
                <a:gd name="T9" fmla="*/ 47 h 125"/>
                <a:gd name="T10" fmla="*/ 61 w 103"/>
                <a:gd name="T11" fmla="*/ 43 h 125"/>
                <a:gd name="T12" fmla="*/ 61 w 103"/>
                <a:gd name="T13" fmla="*/ 43 h 125"/>
                <a:gd name="T14" fmla="*/ 60 w 103"/>
                <a:gd name="T15" fmla="*/ 40 h 125"/>
                <a:gd name="T16" fmla="*/ 58 w 103"/>
                <a:gd name="T17" fmla="*/ 38 h 125"/>
                <a:gd name="T18" fmla="*/ 54 w 103"/>
                <a:gd name="T19" fmla="*/ 36 h 125"/>
                <a:gd name="T20" fmla="*/ 51 w 103"/>
                <a:gd name="T21" fmla="*/ 34 h 125"/>
                <a:gd name="T22" fmla="*/ 51 w 103"/>
                <a:gd name="T23" fmla="*/ 34 h 125"/>
                <a:gd name="T24" fmla="*/ 45 w 103"/>
                <a:gd name="T25" fmla="*/ 36 h 125"/>
                <a:gd name="T26" fmla="*/ 40 w 103"/>
                <a:gd name="T27" fmla="*/ 38 h 125"/>
                <a:gd name="T28" fmla="*/ 27 w 103"/>
                <a:gd name="T29" fmla="*/ 51 h 125"/>
                <a:gd name="T30" fmla="*/ 0 w 103"/>
                <a:gd name="T31" fmla="*/ 27 h 125"/>
                <a:gd name="T32" fmla="*/ 0 w 103"/>
                <a:gd name="T33" fmla="*/ 27 h 125"/>
                <a:gd name="T34" fmla="*/ 11 w 103"/>
                <a:gd name="T35" fmla="*/ 16 h 125"/>
                <a:gd name="T36" fmla="*/ 24 w 103"/>
                <a:gd name="T37" fmla="*/ 7 h 125"/>
                <a:gd name="T38" fmla="*/ 36 w 103"/>
                <a:gd name="T39" fmla="*/ 2 h 125"/>
                <a:gd name="T40" fmla="*/ 54 w 103"/>
                <a:gd name="T41" fmla="*/ 0 h 125"/>
                <a:gd name="T42" fmla="*/ 54 w 103"/>
                <a:gd name="T43" fmla="*/ 0 h 125"/>
                <a:gd name="T44" fmla="*/ 63 w 103"/>
                <a:gd name="T45" fmla="*/ 2 h 125"/>
                <a:gd name="T46" fmla="*/ 72 w 103"/>
                <a:gd name="T47" fmla="*/ 4 h 125"/>
                <a:gd name="T48" fmla="*/ 81 w 103"/>
                <a:gd name="T49" fmla="*/ 7 h 125"/>
                <a:gd name="T50" fmla="*/ 89 w 103"/>
                <a:gd name="T51" fmla="*/ 11 h 125"/>
                <a:gd name="T52" fmla="*/ 94 w 103"/>
                <a:gd name="T53" fmla="*/ 18 h 125"/>
                <a:gd name="T54" fmla="*/ 98 w 103"/>
                <a:gd name="T55" fmla="*/ 24 h 125"/>
                <a:gd name="T56" fmla="*/ 101 w 103"/>
                <a:gd name="T57" fmla="*/ 33 h 125"/>
                <a:gd name="T58" fmla="*/ 101 w 103"/>
                <a:gd name="T59" fmla="*/ 40 h 125"/>
                <a:gd name="T60" fmla="*/ 101 w 103"/>
                <a:gd name="T61" fmla="*/ 40 h 125"/>
                <a:gd name="T62" fmla="*/ 101 w 103"/>
                <a:gd name="T63" fmla="*/ 40 h 125"/>
                <a:gd name="T64" fmla="*/ 99 w 103"/>
                <a:gd name="T65" fmla="*/ 52 h 125"/>
                <a:gd name="T66" fmla="*/ 94 w 103"/>
                <a:gd name="T67" fmla="*/ 63 h 125"/>
                <a:gd name="T68" fmla="*/ 87 w 103"/>
                <a:gd name="T69" fmla="*/ 71 h 125"/>
                <a:gd name="T70" fmla="*/ 78 w 103"/>
                <a:gd name="T71" fmla="*/ 78 h 125"/>
                <a:gd name="T72" fmla="*/ 56 w 103"/>
                <a:gd name="T73" fmla="*/ 92 h 125"/>
                <a:gd name="T74" fmla="*/ 103 w 103"/>
                <a:gd name="T75" fmla="*/ 92 h 125"/>
                <a:gd name="T76" fmla="*/ 103 w 103"/>
                <a:gd name="T77" fmla="*/ 125 h 125"/>
                <a:gd name="T78" fmla="*/ 0 w 103"/>
                <a:gd name="T79" fmla="*/ 125 h 125"/>
                <a:gd name="T80" fmla="*/ 0 w 103"/>
                <a:gd name="T81" fmla="*/ 9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25">
                  <a:moveTo>
                    <a:pt x="0" y="94"/>
                  </a:moveTo>
                  <a:lnTo>
                    <a:pt x="51" y="58"/>
                  </a:lnTo>
                  <a:lnTo>
                    <a:pt x="51" y="58"/>
                  </a:lnTo>
                  <a:lnTo>
                    <a:pt x="60" y="51"/>
                  </a:lnTo>
                  <a:lnTo>
                    <a:pt x="61" y="47"/>
                  </a:lnTo>
                  <a:lnTo>
                    <a:pt x="61" y="43"/>
                  </a:lnTo>
                  <a:lnTo>
                    <a:pt x="61" y="43"/>
                  </a:lnTo>
                  <a:lnTo>
                    <a:pt x="60" y="40"/>
                  </a:lnTo>
                  <a:lnTo>
                    <a:pt x="58" y="38"/>
                  </a:lnTo>
                  <a:lnTo>
                    <a:pt x="54" y="36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45" y="36"/>
                  </a:lnTo>
                  <a:lnTo>
                    <a:pt x="40" y="38"/>
                  </a:lnTo>
                  <a:lnTo>
                    <a:pt x="27" y="51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1" y="16"/>
                  </a:lnTo>
                  <a:lnTo>
                    <a:pt x="24" y="7"/>
                  </a:lnTo>
                  <a:lnTo>
                    <a:pt x="36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2"/>
                  </a:lnTo>
                  <a:lnTo>
                    <a:pt x="72" y="4"/>
                  </a:lnTo>
                  <a:lnTo>
                    <a:pt x="81" y="7"/>
                  </a:lnTo>
                  <a:lnTo>
                    <a:pt x="89" y="11"/>
                  </a:lnTo>
                  <a:lnTo>
                    <a:pt x="94" y="18"/>
                  </a:lnTo>
                  <a:lnTo>
                    <a:pt x="98" y="24"/>
                  </a:lnTo>
                  <a:lnTo>
                    <a:pt x="101" y="33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99" y="52"/>
                  </a:lnTo>
                  <a:lnTo>
                    <a:pt x="94" y="63"/>
                  </a:lnTo>
                  <a:lnTo>
                    <a:pt x="87" y="71"/>
                  </a:lnTo>
                  <a:lnTo>
                    <a:pt x="78" y="78"/>
                  </a:lnTo>
                  <a:lnTo>
                    <a:pt x="56" y="92"/>
                  </a:lnTo>
                  <a:lnTo>
                    <a:pt x="103" y="92"/>
                  </a:lnTo>
                  <a:lnTo>
                    <a:pt x="103" y="125"/>
                  </a:lnTo>
                  <a:lnTo>
                    <a:pt x="0" y="125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6" name="Freeform 106"/>
            <p:cNvSpPr>
              <a:spLocks noEditPoints="1"/>
            </p:cNvSpPr>
            <p:nvPr/>
          </p:nvSpPr>
          <p:spPr bwMode="auto">
            <a:xfrm>
              <a:off x="8210550" y="1973263"/>
              <a:ext cx="187325" cy="201613"/>
            </a:xfrm>
            <a:custGeom>
              <a:avLst/>
              <a:gdLst>
                <a:gd name="T0" fmla="*/ 0 w 118"/>
                <a:gd name="T1" fmla="*/ 63 h 127"/>
                <a:gd name="T2" fmla="*/ 2 w 118"/>
                <a:gd name="T3" fmla="*/ 51 h 127"/>
                <a:gd name="T4" fmla="*/ 9 w 118"/>
                <a:gd name="T5" fmla="*/ 29 h 127"/>
                <a:gd name="T6" fmla="*/ 24 w 118"/>
                <a:gd name="T7" fmla="*/ 11 h 127"/>
                <a:gd name="T8" fmla="*/ 45 w 118"/>
                <a:gd name="T9" fmla="*/ 2 h 127"/>
                <a:gd name="T10" fmla="*/ 60 w 118"/>
                <a:gd name="T11" fmla="*/ 0 h 127"/>
                <a:gd name="T12" fmla="*/ 83 w 118"/>
                <a:gd name="T13" fmla="*/ 5 h 127"/>
                <a:gd name="T14" fmla="*/ 101 w 118"/>
                <a:gd name="T15" fmla="*/ 20 h 127"/>
                <a:gd name="T16" fmla="*/ 112 w 118"/>
                <a:gd name="T17" fmla="*/ 40 h 127"/>
                <a:gd name="T18" fmla="*/ 118 w 118"/>
                <a:gd name="T19" fmla="*/ 63 h 127"/>
                <a:gd name="T20" fmla="*/ 118 w 118"/>
                <a:gd name="T21" fmla="*/ 63 h 127"/>
                <a:gd name="T22" fmla="*/ 112 w 118"/>
                <a:gd name="T23" fmla="*/ 87 h 127"/>
                <a:gd name="T24" fmla="*/ 101 w 118"/>
                <a:gd name="T25" fmla="*/ 107 h 127"/>
                <a:gd name="T26" fmla="*/ 83 w 118"/>
                <a:gd name="T27" fmla="*/ 121 h 127"/>
                <a:gd name="T28" fmla="*/ 58 w 118"/>
                <a:gd name="T29" fmla="*/ 127 h 127"/>
                <a:gd name="T30" fmla="*/ 45 w 118"/>
                <a:gd name="T31" fmla="*/ 125 h 127"/>
                <a:gd name="T32" fmla="*/ 24 w 118"/>
                <a:gd name="T33" fmla="*/ 116 h 127"/>
                <a:gd name="T34" fmla="*/ 9 w 118"/>
                <a:gd name="T35" fmla="*/ 98 h 127"/>
                <a:gd name="T36" fmla="*/ 2 w 118"/>
                <a:gd name="T37" fmla="*/ 76 h 127"/>
                <a:gd name="T38" fmla="*/ 0 w 118"/>
                <a:gd name="T39" fmla="*/ 63 h 127"/>
                <a:gd name="T40" fmla="*/ 76 w 118"/>
                <a:gd name="T41" fmla="*/ 63 h 127"/>
                <a:gd name="T42" fmla="*/ 76 w 118"/>
                <a:gd name="T43" fmla="*/ 52 h 127"/>
                <a:gd name="T44" fmla="*/ 65 w 118"/>
                <a:gd name="T45" fmla="*/ 38 h 127"/>
                <a:gd name="T46" fmla="*/ 58 w 118"/>
                <a:gd name="T47" fmla="*/ 36 h 127"/>
                <a:gd name="T48" fmla="*/ 45 w 118"/>
                <a:gd name="T49" fmla="*/ 43 h 127"/>
                <a:gd name="T50" fmla="*/ 40 w 118"/>
                <a:gd name="T51" fmla="*/ 63 h 127"/>
                <a:gd name="T52" fmla="*/ 40 w 118"/>
                <a:gd name="T53" fmla="*/ 63 h 127"/>
                <a:gd name="T54" fmla="*/ 45 w 118"/>
                <a:gd name="T55" fmla="*/ 83 h 127"/>
                <a:gd name="T56" fmla="*/ 60 w 118"/>
                <a:gd name="T57" fmla="*/ 92 h 127"/>
                <a:gd name="T58" fmla="*/ 67 w 118"/>
                <a:gd name="T59" fmla="*/ 89 h 127"/>
                <a:gd name="T60" fmla="*/ 76 w 118"/>
                <a:gd name="T61" fmla="*/ 74 h 127"/>
                <a:gd name="T62" fmla="*/ 76 w 118"/>
                <a:gd name="T63" fmla="*/ 6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8" h="127">
                  <a:moveTo>
                    <a:pt x="0" y="63"/>
                  </a:moveTo>
                  <a:lnTo>
                    <a:pt x="0" y="63"/>
                  </a:lnTo>
                  <a:lnTo>
                    <a:pt x="0" y="63"/>
                  </a:lnTo>
                  <a:lnTo>
                    <a:pt x="2" y="51"/>
                  </a:lnTo>
                  <a:lnTo>
                    <a:pt x="4" y="40"/>
                  </a:lnTo>
                  <a:lnTo>
                    <a:pt x="9" y="29"/>
                  </a:lnTo>
                  <a:lnTo>
                    <a:pt x="16" y="20"/>
                  </a:lnTo>
                  <a:lnTo>
                    <a:pt x="24" y="11"/>
                  </a:lnTo>
                  <a:lnTo>
                    <a:pt x="35" y="5"/>
                  </a:lnTo>
                  <a:lnTo>
                    <a:pt x="45" y="2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72" y="2"/>
                  </a:lnTo>
                  <a:lnTo>
                    <a:pt x="83" y="5"/>
                  </a:lnTo>
                  <a:lnTo>
                    <a:pt x="94" y="11"/>
                  </a:lnTo>
                  <a:lnTo>
                    <a:pt x="101" y="20"/>
                  </a:lnTo>
                  <a:lnTo>
                    <a:pt x="109" y="29"/>
                  </a:lnTo>
                  <a:lnTo>
                    <a:pt x="112" y="40"/>
                  </a:lnTo>
                  <a:lnTo>
                    <a:pt x="116" y="51"/>
                  </a:lnTo>
                  <a:lnTo>
                    <a:pt x="118" y="63"/>
                  </a:lnTo>
                  <a:lnTo>
                    <a:pt x="118" y="63"/>
                  </a:lnTo>
                  <a:lnTo>
                    <a:pt x="118" y="63"/>
                  </a:lnTo>
                  <a:lnTo>
                    <a:pt x="116" y="76"/>
                  </a:lnTo>
                  <a:lnTo>
                    <a:pt x="112" y="87"/>
                  </a:lnTo>
                  <a:lnTo>
                    <a:pt x="109" y="98"/>
                  </a:lnTo>
                  <a:lnTo>
                    <a:pt x="101" y="107"/>
                  </a:lnTo>
                  <a:lnTo>
                    <a:pt x="92" y="116"/>
                  </a:lnTo>
                  <a:lnTo>
                    <a:pt x="83" y="121"/>
                  </a:lnTo>
                  <a:lnTo>
                    <a:pt x="72" y="125"/>
                  </a:lnTo>
                  <a:lnTo>
                    <a:pt x="58" y="127"/>
                  </a:lnTo>
                  <a:lnTo>
                    <a:pt x="58" y="127"/>
                  </a:lnTo>
                  <a:lnTo>
                    <a:pt x="45" y="125"/>
                  </a:lnTo>
                  <a:lnTo>
                    <a:pt x="35" y="121"/>
                  </a:lnTo>
                  <a:lnTo>
                    <a:pt x="24" y="116"/>
                  </a:lnTo>
                  <a:lnTo>
                    <a:pt x="16" y="108"/>
                  </a:lnTo>
                  <a:lnTo>
                    <a:pt x="9" y="98"/>
                  </a:lnTo>
                  <a:lnTo>
                    <a:pt x="4" y="87"/>
                  </a:lnTo>
                  <a:lnTo>
                    <a:pt x="2" y="76"/>
                  </a:lnTo>
                  <a:lnTo>
                    <a:pt x="0" y="63"/>
                  </a:lnTo>
                  <a:lnTo>
                    <a:pt x="0" y="63"/>
                  </a:lnTo>
                  <a:close/>
                  <a:moveTo>
                    <a:pt x="76" y="63"/>
                  </a:moveTo>
                  <a:lnTo>
                    <a:pt x="76" y="63"/>
                  </a:lnTo>
                  <a:lnTo>
                    <a:pt x="76" y="63"/>
                  </a:lnTo>
                  <a:lnTo>
                    <a:pt x="76" y="52"/>
                  </a:lnTo>
                  <a:lnTo>
                    <a:pt x="72" y="43"/>
                  </a:lnTo>
                  <a:lnTo>
                    <a:pt x="65" y="38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1" y="38"/>
                  </a:lnTo>
                  <a:lnTo>
                    <a:pt x="45" y="43"/>
                  </a:lnTo>
                  <a:lnTo>
                    <a:pt x="42" y="52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2" y="74"/>
                  </a:lnTo>
                  <a:lnTo>
                    <a:pt x="45" y="83"/>
                  </a:lnTo>
                  <a:lnTo>
                    <a:pt x="51" y="89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7" y="89"/>
                  </a:lnTo>
                  <a:lnTo>
                    <a:pt x="72" y="83"/>
                  </a:lnTo>
                  <a:lnTo>
                    <a:pt x="76" y="74"/>
                  </a:lnTo>
                  <a:lnTo>
                    <a:pt x="76" y="63"/>
                  </a:lnTo>
                  <a:lnTo>
                    <a:pt x="76" y="63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7" name="Freeform 107"/>
            <p:cNvSpPr>
              <a:spLocks/>
            </p:cNvSpPr>
            <p:nvPr/>
          </p:nvSpPr>
          <p:spPr bwMode="auto">
            <a:xfrm>
              <a:off x="8394700" y="1979613"/>
              <a:ext cx="168275" cy="195263"/>
            </a:xfrm>
            <a:custGeom>
              <a:avLst/>
              <a:gdLst>
                <a:gd name="T0" fmla="*/ 0 w 106"/>
                <a:gd name="T1" fmla="*/ 101 h 123"/>
                <a:gd name="T2" fmla="*/ 25 w 106"/>
                <a:gd name="T3" fmla="*/ 76 h 123"/>
                <a:gd name="T4" fmla="*/ 25 w 106"/>
                <a:gd name="T5" fmla="*/ 76 h 123"/>
                <a:gd name="T6" fmla="*/ 31 w 106"/>
                <a:gd name="T7" fmla="*/ 81 h 123"/>
                <a:gd name="T8" fmla="*/ 38 w 106"/>
                <a:gd name="T9" fmla="*/ 86 h 123"/>
                <a:gd name="T10" fmla="*/ 45 w 106"/>
                <a:gd name="T11" fmla="*/ 88 h 123"/>
                <a:gd name="T12" fmla="*/ 52 w 106"/>
                <a:gd name="T13" fmla="*/ 88 h 123"/>
                <a:gd name="T14" fmla="*/ 52 w 106"/>
                <a:gd name="T15" fmla="*/ 88 h 123"/>
                <a:gd name="T16" fmla="*/ 59 w 106"/>
                <a:gd name="T17" fmla="*/ 88 h 123"/>
                <a:gd name="T18" fmla="*/ 63 w 106"/>
                <a:gd name="T19" fmla="*/ 86 h 123"/>
                <a:gd name="T20" fmla="*/ 67 w 106"/>
                <a:gd name="T21" fmla="*/ 83 h 123"/>
                <a:gd name="T22" fmla="*/ 67 w 106"/>
                <a:gd name="T23" fmla="*/ 79 h 123"/>
                <a:gd name="T24" fmla="*/ 67 w 106"/>
                <a:gd name="T25" fmla="*/ 79 h 123"/>
                <a:gd name="T26" fmla="*/ 67 w 106"/>
                <a:gd name="T27" fmla="*/ 79 h 123"/>
                <a:gd name="T28" fmla="*/ 67 w 106"/>
                <a:gd name="T29" fmla="*/ 76 h 123"/>
                <a:gd name="T30" fmla="*/ 63 w 106"/>
                <a:gd name="T31" fmla="*/ 72 h 123"/>
                <a:gd name="T32" fmla="*/ 58 w 106"/>
                <a:gd name="T33" fmla="*/ 70 h 123"/>
                <a:gd name="T34" fmla="*/ 50 w 106"/>
                <a:gd name="T35" fmla="*/ 70 h 123"/>
                <a:gd name="T36" fmla="*/ 34 w 106"/>
                <a:gd name="T37" fmla="*/ 70 h 123"/>
                <a:gd name="T38" fmla="*/ 29 w 106"/>
                <a:gd name="T39" fmla="*/ 52 h 123"/>
                <a:gd name="T40" fmla="*/ 56 w 106"/>
                <a:gd name="T41" fmla="*/ 30 h 123"/>
                <a:gd name="T42" fmla="*/ 11 w 106"/>
                <a:gd name="T43" fmla="*/ 30 h 123"/>
                <a:gd name="T44" fmla="*/ 11 w 106"/>
                <a:gd name="T45" fmla="*/ 0 h 123"/>
                <a:gd name="T46" fmla="*/ 103 w 106"/>
                <a:gd name="T47" fmla="*/ 0 h 123"/>
                <a:gd name="T48" fmla="*/ 103 w 106"/>
                <a:gd name="T49" fmla="*/ 27 h 123"/>
                <a:gd name="T50" fmla="*/ 76 w 106"/>
                <a:gd name="T51" fmla="*/ 47 h 123"/>
                <a:gd name="T52" fmla="*/ 76 w 106"/>
                <a:gd name="T53" fmla="*/ 47 h 123"/>
                <a:gd name="T54" fmla="*/ 88 w 106"/>
                <a:gd name="T55" fmla="*/ 52 h 123"/>
                <a:gd name="T56" fmla="*/ 97 w 106"/>
                <a:gd name="T57" fmla="*/ 59 h 123"/>
                <a:gd name="T58" fmla="*/ 101 w 106"/>
                <a:gd name="T59" fmla="*/ 63 h 123"/>
                <a:gd name="T60" fmla="*/ 105 w 106"/>
                <a:gd name="T61" fmla="*/ 68 h 123"/>
                <a:gd name="T62" fmla="*/ 105 w 106"/>
                <a:gd name="T63" fmla="*/ 76 h 123"/>
                <a:gd name="T64" fmla="*/ 106 w 106"/>
                <a:gd name="T65" fmla="*/ 81 h 123"/>
                <a:gd name="T66" fmla="*/ 106 w 106"/>
                <a:gd name="T67" fmla="*/ 81 h 123"/>
                <a:gd name="T68" fmla="*/ 106 w 106"/>
                <a:gd name="T69" fmla="*/ 81 h 123"/>
                <a:gd name="T70" fmla="*/ 105 w 106"/>
                <a:gd name="T71" fmla="*/ 92 h 123"/>
                <a:gd name="T72" fmla="*/ 101 w 106"/>
                <a:gd name="T73" fmla="*/ 99 h 123"/>
                <a:gd name="T74" fmla="*/ 97 w 106"/>
                <a:gd name="T75" fmla="*/ 106 h 123"/>
                <a:gd name="T76" fmla="*/ 92 w 106"/>
                <a:gd name="T77" fmla="*/ 112 h 123"/>
                <a:gd name="T78" fmla="*/ 83 w 106"/>
                <a:gd name="T79" fmla="*/ 117 h 123"/>
                <a:gd name="T80" fmla="*/ 76 w 106"/>
                <a:gd name="T81" fmla="*/ 119 h 123"/>
                <a:gd name="T82" fmla="*/ 67 w 106"/>
                <a:gd name="T83" fmla="*/ 123 h 123"/>
                <a:gd name="T84" fmla="*/ 56 w 106"/>
                <a:gd name="T85" fmla="*/ 123 h 123"/>
                <a:gd name="T86" fmla="*/ 56 w 106"/>
                <a:gd name="T87" fmla="*/ 123 h 123"/>
                <a:gd name="T88" fmla="*/ 40 w 106"/>
                <a:gd name="T89" fmla="*/ 121 h 123"/>
                <a:gd name="T90" fmla="*/ 23 w 106"/>
                <a:gd name="T91" fmla="*/ 117 h 123"/>
                <a:gd name="T92" fmla="*/ 11 w 106"/>
                <a:gd name="T93" fmla="*/ 110 h 123"/>
                <a:gd name="T94" fmla="*/ 0 w 106"/>
                <a:gd name="T95" fmla="*/ 101 h 123"/>
                <a:gd name="T96" fmla="*/ 0 w 106"/>
                <a:gd name="T97" fmla="*/ 10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6" h="123">
                  <a:moveTo>
                    <a:pt x="0" y="101"/>
                  </a:moveTo>
                  <a:lnTo>
                    <a:pt x="25" y="76"/>
                  </a:lnTo>
                  <a:lnTo>
                    <a:pt x="25" y="76"/>
                  </a:lnTo>
                  <a:lnTo>
                    <a:pt x="31" y="81"/>
                  </a:lnTo>
                  <a:lnTo>
                    <a:pt x="38" y="86"/>
                  </a:lnTo>
                  <a:lnTo>
                    <a:pt x="45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9" y="88"/>
                  </a:lnTo>
                  <a:lnTo>
                    <a:pt x="63" y="86"/>
                  </a:lnTo>
                  <a:lnTo>
                    <a:pt x="67" y="83"/>
                  </a:lnTo>
                  <a:lnTo>
                    <a:pt x="67" y="79"/>
                  </a:lnTo>
                  <a:lnTo>
                    <a:pt x="67" y="79"/>
                  </a:lnTo>
                  <a:lnTo>
                    <a:pt x="67" y="79"/>
                  </a:lnTo>
                  <a:lnTo>
                    <a:pt x="67" y="76"/>
                  </a:lnTo>
                  <a:lnTo>
                    <a:pt x="63" y="72"/>
                  </a:lnTo>
                  <a:lnTo>
                    <a:pt x="58" y="70"/>
                  </a:lnTo>
                  <a:lnTo>
                    <a:pt x="50" y="70"/>
                  </a:lnTo>
                  <a:lnTo>
                    <a:pt x="34" y="70"/>
                  </a:lnTo>
                  <a:lnTo>
                    <a:pt x="29" y="52"/>
                  </a:lnTo>
                  <a:lnTo>
                    <a:pt x="56" y="30"/>
                  </a:lnTo>
                  <a:lnTo>
                    <a:pt x="11" y="30"/>
                  </a:lnTo>
                  <a:lnTo>
                    <a:pt x="11" y="0"/>
                  </a:lnTo>
                  <a:lnTo>
                    <a:pt x="103" y="0"/>
                  </a:lnTo>
                  <a:lnTo>
                    <a:pt x="103" y="2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88" y="52"/>
                  </a:lnTo>
                  <a:lnTo>
                    <a:pt x="97" y="59"/>
                  </a:lnTo>
                  <a:lnTo>
                    <a:pt x="101" y="63"/>
                  </a:lnTo>
                  <a:lnTo>
                    <a:pt x="105" y="68"/>
                  </a:lnTo>
                  <a:lnTo>
                    <a:pt x="105" y="76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05" y="92"/>
                  </a:lnTo>
                  <a:lnTo>
                    <a:pt x="101" y="99"/>
                  </a:lnTo>
                  <a:lnTo>
                    <a:pt x="97" y="106"/>
                  </a:lnTo>
                  <a:lnTo>
                    <a:pt x="92" y="112"/>
                  </a:lnTo>
                  <a:lnTo>
                    <a:pt x="83" y="117"/>
                  </a:lnTo>
                  <a:lnTo>
                    <a:pt x="76" y="119"/>
                  </a:lnTo>
                  <a:lnTo>
                    <a:pt x="67" y="123"/>
                  </a:lnTo>
                  <a:lnTo>
                    <a:pt x="56" y="123"/>
                  </a:lnTo>
                  <a:lnTo>
                    <a:pt x="56" y="123"/>
                  </a:lnTo>
                  <a:lnTo>
                    <a:pt x="40" y="121"/>
                  </a:lnTo>
                  <a:lnTo>
                    <a:pt x="23" y="117"/>
                  </a:lnTo>
                  <a:lnTo>
                    <a:pt x="11" y="110"/>
                  </a:lnTo>
                  <a:lnTo>
                    <a:pt x="0" y="101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8" name="Freeform 108"/>
            <p:cNvSpPr>
              <a:spLocks/>
            </p:cNvSpPr>
            <p:nvPr/>
          </p:nvSpPr>
          <p:spPr bwMode="auto">
            <a:xfrm>
              <a:off x="8562975" y="1979613"/>
              <a:ext cx="169863" cy="195263"/>
            </a:xfrm>
            <a:custGeom>
              <a:avLst/>
              <a:gdLst>
                <a:gd name="T0" fmla="*/ 0 w 107"/>
                <a:gd name="T1" fmla="*/ 103 h 123"/>
                <a:gd name="T2" fmla="*/ 22 w 107"/>
                <a:gd name="T3" fmla="*/ 77 h 123"/>
                <a:gd name="T4" fmla="*/ 22 w 107"/>
                <a:gd name="T5" fmla="*/ 77 h 123"/>
                <a:gd name="T6" fmla="*/ 31 w 107"/>
                <a:gd name="T7" fmla="*/ 83 h 123"/>
                <a:gd name="T8" fmla="*/ 38 w 107"/>
                <a:gd name="T9" fmla="*/ 86 h 123"/>
                <a:gd name="T10" fmla="*/ 46 w 107"/>
                <a:gd name="T11" fmla="*/ 88 h 123"/>
                <a:gd name="T12" fmla="*/ 53 w 107"/>
                <a:gd name="T13" fmla="*/ 90 h 123"/>
                <a:gd name="T14" fmla="*/ 53 w 107"/>
                <a:gd name="T15" fmla="*/ 90 h 123"/>
                <a:gd name="T16" fmla="*/ 60 w 107"/>
                <a:gd name="T17" fmla="*/ 88 h 123"/>
                <a:gd name="T18" fmla="*/ 64 w 107"/>
                <a:gd name="T19" fmla="*/ 86 h 123"/>
                <a:gd name="T20" fmla="*/ 67 w 107"/>
                <a:gd name="T21" fmla="*/ 83 h 123"/>
                <a:gd name="T22" fmla="*/ 67 w 107"/>
                <a:gd name="T23" fmla="*/ 77 h 123"/>
                <a:gd name="T24" fmla="*/ 67 w 107"/>
                <a:gd name="T25" fmla="*/ 77 h 123"/>
                <a:gd name="T26" fmla="*/ 67 w 107"/>
                <a:gd name="T27" fmla="*/ 77 h 123"/>
                <a:gd name="T28" fmla="*/ 67 w 107"/>
                <a:gd name="T29" fmla="*/ 74 h 123"/>
                <a:gd name="T30" fmla="*/ 64 w 107"/>
                <a:gd name="T31" fmla="*/ 70 h 123"/>
                <a:gd name="T32" fmla="*/ 60 w 107"/>
                <a:gd name="T33" fmla="*/ 67 h 123"/>
                <a:gd name="T34" fmla="*/ 55 w 107"/>
                <a:gd name="T35" fmla="*/ 67 h 123"/>
                <a:gd name="T36" fmla="*/ 55 w 107"/>
                <a:gd name="T37" fmla="*/ 67 h 123"/>
                <a:gd name="T38" fmla="*/ 49 w 107"/>
                <a:gd name="T39" fmla="*/ 67 h 123"/>
                <a:gd name="T40" fmla="*/ 44 w 107"/>
                <a:gd name="T41" fmla="*/ 68 h 123"/>
                <a:gd name="T42" fmla="*/ 35 w 107"/>
                <a:gd name="T43" fmla="*/ 74 h 123"/>
                <a:gd name="T44" fmla="*/ 11 w 107"/>
                <a:gd name="T45" fmla="*/ 61 h 123"/>
                <a:gd name="T46" fmla="*/ 15 w 107"/>
                <a:gd name="T47" fmla="*/ 0 h 123"/>
                <a:gd name="T48" fmla="*/ 102 w 107"/>
                <a:gd name="T49" fmla="*/ 0 h 123"/>
                <a:gd name="T50" fmla="*/ 102 w 107"/>
                <a:gd name="T51" fmla="*/ 30 h 123"/>
                <a:gd name="T52" fmla="*/ 44 w 107"/>
                <a:gd name="T53" fmla="*/ 30 h 123"/>
                <a:gd name="T54" fmla="*/ 44 w 107"/>
                <a:gd name="T55" fmla="*/ 47 h 123"/>
                <a:gd name="T56" fmla="*/ 44 w 107"/>
                <a:gd name="T57" fmla="*/ 47 h 123"/>
                <a:gd name="T58" fmla="*/ 55 w 107"/>
                <a:gd name="T59" fmla="*/ 41 h 123"/>
                <a:gd name="T60" fmla="*/ 67 w 107"/>
                <a:gd name="T61" fmla="*/ 39 h 123"/>
                <a:gd name="T62" fmla="*/ 67 w 107"/>
                <a:gd name="T63" fmla="*/ 39 h 123"/>
                <a:gd name="T64" fmla="*/ 74 w 107"/>
                <a:gd name="T65" fmla="*/ 41 h 123"/>
                <a:gd name="T66" fmla="*/ 82 w 107"/>
                <a:gd name="T67" fmla="*/ 43 h 123"/>
                <a:gd name="T68" fmla="*/ 89 w 107"/>
                <a:gd name="T69" fmla="*/ 45 h 123"/>
                <a:gd name="T70" fmla="*/ 94 w 107"/>
                <a:gd name="T71" fmla="*/ 50 h 123"/>
                <a:gd name="T72" fmla="*/ 100 w 107"/>
                <a:gd name="T73" fmla="*/ 56 h 123"/>
                <a:gd name="T74" fmla="*/ 103 w 107"/>
                <a:gd name="T75" fmla="*/ 61 h 123"/>
                <a:gd name="T76" fmla="*/ 107 w 107"/>
                <a:gd name="T77" fmla="*/ 70 h 123"/>
                <a:gd name="T78" fmla="*/ 107 w 107"/>
                <a:gd name="T79" fmla="*/ 77 h 123"/>
                <a:gd name="T80" fmla="*/ 107 w 107"/>
                <a:gd name="T81" fmla="*/ 79 h 123"/>
                <a:gd name="T82" fmla="*/ 107 w 107"/>
                <a:gd name="T83" fmla="*/ 79 h 123"/>
                <a:gd name="T84" fmla="*/ 105 w 107"/>
                <a:gd name="T85" fmla="*/ 88 h 123"/>
                <a:gd name="T86" fmla="*/ 103 w 107"/>
                <a:gd name="T87" fmla="*/ 97 h 123"/>
                <a:gd name="T88" fmla="*/ 98 w 107"/>
                <a:gd name="T89" fmla="*/ 104 h 123"/>
                <a:gd name="T90" fmla="*/ 93 w 107"/>
                <a:gd name="T91" fmla="*/ 112 h 123"/>
                <a:gd name="T92" fmla="*/ 83 w 107"/>
                <a:gd name="T93" fmla="*/ 115 h 123"/>
                <a:gd name="T94" fmla="*/ 74 w 107"/>
                <a:gd name="T95" fmla="*/ 119 h 123"/>
                <a:gd name="T96" fmla="*/ 64 w 107"/>
                <a:gd name="T97" fmla="*/ 123 h 123"/>
                <a:gd name="T98" fmla="*/ 53 w 107"/>
                <a:gd name="T99" fmla="*/ 123 h 123"/>
                <a:gd name="T100" fmla="*/ 53 w 107"/>
                <a:gd name="T101" fmla="*/ 123 h 123"/>
                <a:gd name="T102" fmla="*/ 37 w 107"/>
                <a:gd name="T103" fmla="*/ 121 h 123"/>
                <a:gd name="T104" fmla="*/ 24 w 107"/>
                <a:gd name="T105" fmla="*/ 117 h 123"/>
                <a:gd name="T106" fmla="*/ 11 w 107"/>
                <a:gd name="T107" fmla="*/ 110 h 123"/>
                <a:gd name="T108" fmla="*/ 0 w 107"/>
                <a:gd name="T109" fmla="*/ 103 h 123"/>
                <a:gd name="T110" fmla="*/ 0 w 107"/>
                <a:gd name="T111" fmla="*/ 10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7" h="123">
                  <a:moveTo>
                    <a:pt x="0" y="103"/>
                  </a:moveTo>
                  <a:lnTo>
                    <a:pt x="22" y="77"/>
                  </a:lnTo>
                  <a:lnTo>
                    <a:pt x="22" y="77"/>
                  </a:lnTo>
                  <a:lnTo>
                    <a:pt x="31" y="83"/>
                  </a:lnTo>
                  <a:lnTo>
                    <a:pt x="38" y="86"/>
                  </a:lnTo>
                  <a:lnTo>
                    <a:pt x="46" y="88"/>
                  </a:lnTo>
                  <a:lnTo>
                    <a:pt x="53" y="90"/>
                  </a:lnTo>
                  <a:lnTo>
                    <a:pt x="53" y="90"/>
                  </a:lnTo>
                  <a:lnTo>
                    <a:pt x="60" y="88"/>
                  </a:lnTo>
                  <a:lnTo>
                    <a:pt x="64" y="86"/>
                  </a:lnTo>
                  <a:lnTo>
                    <a:pt x="67" y="83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7" y="74"/>
                  </a:lnTo>
                  <a:lnTo>
                    <a:pt x="64" y="70"/>
                  </a:lnTo>
                  <a:lnTo>
                    <a:pt x="60" y="67"/>
                  </a:lnTo>
                  <a:lnTo>
                    <a:pt x="55" y="67"/>
                  </a:lnTo>
                  <a:lnTo>
                    <a:pt x="55" y="67"/>
                  </a:lnTo>
                  <a:lnTo>
                    <a:pt x="49" y="67"/>
                  </a:lnTo>
                  <a:lnTo>
                    <a:pt x="44" y="68"/>
                  </a:lnTo>
                  <a:lnTo>
                    <a:pt x="35" y="74"/>
                  </a:lnTo>
                  <a:lnTo>
                    <a:pt x="11" y="61"/>
                  </a:lnTo>
                  <a:lnTo>
                    <a:pt x="15" y="0"/>
                  </a:lnTo>
                  <a:lnTo>
                    <a:pt x="102" y="0"/>
                  </a:lnTo>
                  <a:lnTo>
                    <a:pt x="102" y="30"/>
                  </a:lnTo>
                  <a:lnTo>
                    <a:pt x="44" y="30"/>
                  </a:lnTo>
                  <a:lnTo>
                    <a:pt x="44" y="47"/>
                  </a:lnTo>
                  <a:lnTo>
                    <a:pt x="44" y="47"/>
                  </a:lnTo>
                  <a:lnTo>
                    <a:pt x="55" y="41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74" y="41"/>
                  </a:lnTo>
                  <a:lnTo>
                    <a:pt x="82" y="43"/>
                  </a:lnTo>
                  <a:lnTo>
                    <a:pt x="89" y="45"/>
                  </a:lnTo>
                  <a:lnTo>
                    <a:pt x="94" y="50"/>
                  </a:lnTo>
                  <a:lnTo>
                    <a:pt x="100" y="56"/>
                  </a:lnTo>
                  <a:lnTo>
                    <a:pt x="103" y="61"/>
                  </a:lnTo>
                  <a:lnTo>
                    <a:pt x="107" y="70"/>
                  </a:lnTo>
                  <a:lnTo>
                    <a:pt x="107" y="77"/>
                  </a:lnTo>
                  <a:lnTo>
                    <a:pt x="107" y="79"/>
                  </a:lnTo>
                  <a:lnTo>
                    <a:pt x="107" y="79"/>
                  </a:lnTo>
                  <a:lnTo>
                    <a:pt x="105" y="88"/>
                  </a:lnTo>
                  <a:lnTo>
                    <a:pt x="103" y="97"/>
                  </a:lnTo>
                  <a:lnTo>
                    <a:pt x="98" y="104"/>
                  </a:lnTo>
                  <a:lnTo>
                    <a:pt x="93" y="112"/>
                  </a:lnTo>
                  <a:lnTo>
                    <a:pt x="83" y="115"/>
                  </a:lnTo>
                  <a:lnTo>
                    <a:pt x="74" y="119"/>
                  </a:lnTo>
                  <a:lnTo>
                    <a:pt x="64" y="123"/>
                  </a:lnTo>
                  <a:lnTo>
                    <a:pt x="53" y="123"/>
                  </a:lnTo>
                  <a:lnTo>
                    <a:pt x="53" y="123"/>
                  </a:lnTo>
                  <a:lnTo>
                    <a:pt x="37" y="121"/>
                  </a:lnTo>
                  <a:lnTo>
                    <a:pt x="24" y="117"/>
                  </a:lnTo>
                  <a:lnTo>
                    <a:pt x="11" y="110"/>
                  </a:lnTo>
                  <a:lnTo>
                    <a:pt x="0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99" name="Agrupar 98"/>
          <p:cNvGrpSpPr/>
          <p:nvPr/>
        </p:nvGrpSpPr>
        <p:grpSpPr>
          <a:xfrm>
            <a:off x="-77070" y="0"/>
            <a:ext cx="2173256" cy="1573161"/>
            <a:chOff x="7926388" y="0"/>
            <a:chExt cx="1443038" cy="1044576"/>
          </a:xfrm>
        </p:grpSpPr>
        <p:sp>
          <p:nvSpPr>
            <p:cNvPr id="100" name="Freeform 11"/>
            <p:cNvSpPr>
              <a:spLocks/>
            </p:cNvSpPr>
            <p:nvPr/>
          </p:nvSpPr>
          <p:spPr bwMode="auto">
            <a:xfrm>
              <a:off x="7926388" y="198438"/>
              <a:ext cx="550863" cy="636588"/>
            </a:xfrm>
            <a:custGeom>
              <a:avLst/>
              <a:gdLst>
                <a:gd name="T0" fmla="*/ 0 w 347"/>
                <a:gd name="T1" fmla="*/ 0 h 401"/>
                <a:gd name="T2" fmla="*/ 0 w 347"/>
                <a:gd name="T3" fmla="*/ 401 h 401"/>
                <a:gd name="T4" fmla="*/ 347 w 347"/>
                <a:gd name="T5" fmla="*/ 200 h 401"/>
                <a:gd name="T6" fmla="*/ 0 w 347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401">
                  <a:moveTo>
                    <a:pt x="0" y="0"/>
                  </a:moveTo>
                  <a:lnTo>
                    <a:pt x="0" y="401"/>
                  </a:lnTo>
                  <a:lnTo>
                    <a:pt x="347" y="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C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1" name="Freeform 12"/>
            <p:cNvSpPr>
              <a:spLocks/>
            </p:cNvSpPr>
            <p:nvPr/>
          </p:nvSpPr>
          <p:spPr bwMode="auto">
            <a:xfrm>
              <a:off x="8015288" y="0"/>
              <a:ext cx="1354138" cy="782638"/>
            </a:xfrm>
            <a:custGeom>
              <a:avLst/>
              <a:gdLst>
                <a:gd name="T0" fmla="*/ 0 w 853"/>
                <a:gd name="T1" fmla="*/ 493 h 493"/>
                <a:gd name="T2" fmla="*/ 0 w 853"/>
                <a:gd name="T3" fmla="*/ 493 h 493"/>
                <a:gd name="T4" fmla="*/ 853 w 853"/>
                <a:gd name="T5" fmla="*/ 0 h 493"/>
                <a:gd name="T6" fmla="*/ 853 w 853"/>
                <a:gd name="T7" fmla="*/ 2 h 493"/>
                <a:gd name="T8" fmla="*/ 0 w 853"/>
                <a:gd name="T9" fmla="*/ 49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3" h="493">
                  <a:moveTo>
                    <a:pt x="0" y="493"/>
                  </a:moveTo>
                  <a:lnTo>
                    <a:pt x="0" y="493"/>
                  </a:lnTo>
                  <a:lnTo>
                    <a:pt x="853" y="0"/>
                  </a:lnTo>
                  <a:lnTo>
                    <a:pt x="853" y="2"/>
                  </a:lnTo>
                  <a:lnTo>
                    <a:pt x="0" y="493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" name="Freeform 13"/>
            <p:cNvSpPr>
              <a:spLocks/>
            </p:cNvSpPr>
            <p:nvPr/>
          </p:nvSpPr>
          <p:spPr bwMode="auto">
            <a:xfrm>
              <a:off x="8015288" y="779463"/>
              <a:ext cx="454025" cy="265113"/>
            </a:xfrm>
            <a:custGeom>
              <a:avLst/>
              <a:gdLst>
                <a:gd name="T0" fmla="*/ 0 w 286"/>
                <a:gd name="T1" fmla="*/ 167 h 167"/>
                <a:gd name="T2" fmla="*/ 0 w 286"/>
                <a:gd name="T3" fmla="*/ 165 h 167"/>
                <a:gd name="T4" fmla="*/ 286 w 286"/>
                <a:gd name="T5" fmla="*/ 0 h 167"/>
                <a:gd name="T6" fmla="*/ 286 w 286"/>
                <a:gd name="T7" fmla="*/ 2 h 167"/>
                <a:gd name="T8" fmla="*/ 0 w 286"/>
                <a:gd name="T9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167">
                  <a:moveTo>
                    <a:pt x="0" y="167"/>
                  </a:moveTo>
                  <a:lnTo>
                    <a:pt x="0" y="165"/>
                  </a:lnTo>
                  <a:lnTo>
                    <a:pt x="286" y="0"/>
                  </a:lnTo>
                  <a:lnTo>
                    <a:pt x="286" y="2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03" name="Caixa de Texto 6">
            <a:extLst>
              <a:ext uri="{FF2B5EF4-FFF2-40B4-BE49-F238E27FC236}">
                <a16:creationId xmlns:a16="http://schemas.microsoft.com/office/drawing/2014/main" id="{CB14C32F-9AE0-42A1-ABA2-C20CA5439D17}"/>
              </a:ext>
            </a:extLst>
          </p:cNvPr>
          <p:cNvSpPr txBox="1"/>
          <p:nvPr/>
        </p:nvSpPr>
        <p:spPr>
          <a:xfrm>
            <a:off x="1116110" y="143968"/>
            <a:ext cx="1428833" cy="106047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6000" b="1" dirty="0">
                <a:solidFill>
                  <a:srgbClr val="43ACB1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XI.	</a:t>
            </a:r>
            <a:endParaRPr lang="pt-BR" sz="3600" dirty="0">
              <a:effectLst/>
              <a:latin typeface="Century Gothic" panose="020B0502020202020204" pitchFamily="34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4" name="CaixaDeTexto 103">
            <a:extLst>
              <a:ext uri="{FF2B5EF4-FFF2-40B4-BE49-F238E27FC236}">
                <a16:creationId xmlns:a16="http://schemas.microsoft.com/office/drawing/2014/main" id="{C62936B2-FE08-41C3-82D3-C39152B1541B}"/>
              </a:ext>
            </a:extLst>
          </p:cNvPr>
          <p:cNvSpPr txBox="1"/>
          <p:nvPr/>
        </p:nvSpPr>
        <p:spPr>
          <a:xfrm>
            <a:off x="1720125" y="1199288"/>
            <a:ext cx="9280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3CAE8C"/>
                </a:solidFill>
                <a:cs typeface="Arial" panose="020B0604020202020204" pitchFamily="34" charset="0"/>
              </a:rPr>
              <a:t>Terminal Gás Sul (</a:t>
            </a:r>
            <a:r>
              <a:rPr lang="pt-BR" sz="2800" b="1" dirty="0" err="1">
                <a:solidFill>
                  <a:srgbClr val="3CAE8C"/>
                </a:solidFill>
                <a:cs typeface="Arial" panose="020B0604020202020204" pitchFamily="34" charset="0"/>
              </a:rPr>
              <a:t>TGS</a:t>
            </a:r>
            <a:r>
              <a:rPr lang="pt-BR" sz="2800" b="1" dirty="0">
                <a:solidFill>
                  <a:srgbClr val="3CAE8C"/>
                </a:solidFill>
                <a:cs typeface="Arial" panose="020B0604020202020204" pitchFamily="34" charset="0"/>
              </a:rPr>
              <a:t>) </a:t>
            </a:r>
          </a:p>
          <a:p>
            <a:r>
              <a:rPr lang="pt-BR" sz="2800" b="1" dirty="0">
                <a:solidFill>
                  <a:srgbClr val="3CAE8C"/>
                </a:solidFill>
                <a:cs typeface="Arial" panose="020B0604020202020204" pitchFamily="34" charset="0"/>
              </a:rPr>
              <a:t>Investimento Privado</a:t>
            </a:r>
            <a:endParaRPr lang="pt-BR" sz="2700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05" name="CaixaDeTexto 104">
            <a:extLst>
              <a:ext uri="{FF2B5EF4-FFF2-40B4-BE49-F238E27FC236}">
                <a16:creationId xmlns:a16="http://schemas.microsoft.com/office/drawing/2014/main" id="{BD2858CE-F957-4A56-A4D9-0CED8FCCB835}"/>
              </a:ext>
            </a:extLst>
          </p:cNvPr>
          <p:cNvSpPr txBox="1"/>
          <p:nvPr/>
        </p:nvSpPr>
        <p:spPr>
          <a:xfrm>
            <a:off x="511847" y="2212589"/>
            <a:ext cx="52657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0070C0"/>
                </a:solidFill>
              </a:rPr>
              <a:t>Localização: </a:t>
            </a:r>
            <a:r>
              <a:rPr lang="pt-BR" sz="1200" dirty="0">
                <a:solidFill>
                  <a:srgbClr val="0070C0"/>
                </a:solidFill>
              </a:rPr>
              <a:t>O </a:t>
            </a:r>
            <a:r>
              <a:rPr lang="pt-BR" sz="1200" dirty="0" err="1">
                <a:solidFill>
                  <a:srgbClr val="0070C0"/>
                </a:solidFill>
              </a:rPr>
              <a:t>TGS</a:t>
            </a:r>
            <a:r>
              <a:rPr lang="pt-BR" sz="1200" dirty="0">
                <a:solidFill>
                  <a:srgbClr val="0070C0"/>
                </a:solidFill>
              </a:rPr>
              <a:t> ficará atracado na Baía Babitonga, na região do Sumidouro, a cerca de 300 metros da costa.</a:t>
            </a:r>
          </a:p>
          <a:p>
            <a:endParaRPr lang="pt-BR" sz="1200" dirty="0">
              <a:solidFill>
                <a:srgbClr val="0070C0"/>
              </a:solidFill>
            </a:endParaRPr>
          </a:p>
          <a:p>
            <a:r>
              <a:rPr lang="pt-BR" sz="1200" b="1" dirty="0">
                <a:solidFill>
                  <a:srgbClr val="0070C0"/>
                </a:solidFill>
              </a:rPr>
              <a:t>Função: </a:t>
            </a:r>
            <a:r>
              <a:rPr lang="pt-BR" sz="1200" dirty="0">
                <a:solidFill>
                  <a:srgbClr val="0070C0"/>
                </a:solidFill>
              </a:rPr>
              <a:t>receber e armazenar gás natural liquefeito (GNL) de navios metaneiros e restaurá-lo à forma gasosa, tornando o combustível apto aos diversos usos..</a:t>
            </a:r>
          </a:p>
          <a:p>
            <a:endParaRPr lang="pt-BR" sz="1200" dirty="0">
              <a:solidFill>
                <a:srgbClr val="0070C0"/>
              </a:solidFill>
            </a:endParaRPr>
          </a:p>
          <a:p>
            <a:r>
              <a:rPr lang="pt-BR" sz="1200" b="1" dirty="0">
                <a:solidFill>
                  <a:srgbClr val="0070C0"/>
                </a:solidFill>
              </a:rPr>
              <a:t>Distribuição: </a:t>
            </a:r>
            <a:r>
              <a:rPr lang="pt-BR" sz="1200" dirty="0">
                <a:solidFill>
                  <a:srgbClr val="0070C0"/>
                </a:solidFill>
              </a:rPr>
              <a:t>o gás natural será transportado por um gasoduto submarino a ser instalado na Baía Babitonga. Esse gasoduto vai aflorar no Pontal, município de Itapoá, e seguirá por terra até </a:t>
            </a:r>
            <a:r>
              <a:rPr lang="pt-BR" sz="1200" dirty="0" err="1">
                <a:solidFill>
                  <a:srgbClr val="0070C0"/>
                </a:solidFill>
              </a:rPr>
              <a:t>Garuva</a:t>
            </a:r>
            <a:r>
              <a:rPr lang="pt-BR" sz="1200" dirty="0">
                <a:solidFill>
                  <a:srgbClr val="0070C0"/>
                </a:solidFill>
              </a:rPr>
              <a:t>, num trecho de 31 km, onde irá se conectar ao gasoduto Bolívia-Brasil (</a:t>
            </a:r>
            <a:r>
              <a:rPr lang="pt-BR" sz="1200" dirty="0" err="1">
                <a:solidFill>
                  <a:srgbClr val="0070C0"/>
                </a:solidFill>
              </a:rPr>
              <a:t>GASBOL</a:t>
            </a:r>
            <a:r>
              <a:rPr lang="pt-BR" sz="1200" dirty="0">
                <a:solidFill>
                  <a:srgbClr val="0070C0"/>
                </a:solidFill>
              </a:rPr>
              <a:t>).</a:t>
            </a:r>
          </a:p>
          <a:p>
            <a:endParaRPr lang="pt-BR" sz="1200" dirty="0">
              <a:solidFill>
                <a:srgbClr val="0070C0"/>
              </a:solidFill>
            </a:endParaRPr>
          </a:p>
          <a:p>
            <a:r>
              <a:rPr lang="pt-BR" sz="1200" b="1" dirty="0">
                <a:solidFill>
                  <a:srgbClr val="0070C0"/>
                </a:solidFill>
              </a:rPr>
              <a:t>Oferta de gás: </a:t>
            </a:r>
            <a:r>
              <a:rPr lang="pt-BR" sz="1200" dirty="0">
                <a:solidFill>
                  <a:srgbClr val="0070C0"/>
                </a:solidFill>
              </a:rPr>
              <a:t>o TGS garantirá o aumento da oferta deste combustível em mais de 175% no Estado.</a:t>
            </a:r>
          </a:p>
          <a:p>
            <a:endParaRPr lang="pt-BR" sz="1200" dirty="0">
              <a:solidFill>
                <a:srgbClr val="0070C0"/>
              </a:solidFill>
            </a:endParaRPr>
          </a:p>
          <a:p>
            <a:r>
              <a:rPr lang="pt-BR" sz="1200" b="1" dirty="0">
                <a:solidFill>
                  <a:srgbClr val="0070C0"/>
                </a:solidFill>
              </a:rPr>
              <a:t>Investimentos previstos: </a:t>
            </a:r>
            <a:r>
              <a:rPr lang="pt-BR" sz="1200" dirty="0">
                <a:solidFill>
                  <a:srgbClr val="0070C0"/>
                </a:solidFill>
              </a:rPr>
              <a:t>R$ 400 milhões.</a:t>
            </a:r>
          </a:p>
          <a:p>
            <a:endParaRPr lang="pt-BR" sz="1200" dirty="0">
              <a:solidFill>
                <a:srgbClr val="0070C0"/>
              </a:solidFill>
            </a:endParaRPr>
          </a:p>
        </p:txBody>
      </p:sp>
      <p:pic>
        <p:nvPicPr>
          <p:cNvPr id="106" name="Imagem 105">
            <a:extLst>
              <a:ext uri="{FF2B5EF4-FFF2-40B4-BE49-F238E27FC236}">
                <a16:creationId xmlns:a16="http://schemas.microsoft.com/office/drawing/2014/main" id="{BEE9DC1B-3C49-4316-AABC-EB9D694FC17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33" y="1208813"/>
            <a:ext cx="6308729" cy="2510707"/>
          </a:xfrm>
          <a:prstGeom prst="rect">
            <a:avLst/>
          </a:prstGeom>
        </p:spPr>
      </p:pic>
      <p:grpSp>
        <p:nvGrpSpPr>
          <p:cNvPr id="108" name="Agrupar 107">
            <a:extLst>
              <a:ext uri="{FF2B5EF4-FFF2-40B4-BE49-F238E27FC236}">
                <a16:creationId xmlns:a16="http://schemas.microsoft.com/office/drawing/2014/main" id="{FAD4F16D-893A-4E97-9869-9DC58037BA45}"/>
              </a:ext>
            </a:extLst>
          </p:cNvPr>
          <p:cNvGrpSpPr/>
          <p:nvPr/>
        </p:nvGrpSpPr>
        <p:grpSpPr>
          <a:xfrm>
            <a:off x="1076501" y="1413455"/>
            <a:ext cx="508313" cy="415353"/>
            <a:chOff x="2976563" y="3095625"/>
            <a:chExt cx="815975" cy="666750"/>
          </a:xfrm>
        </p:grpSpPr>
        <p:sp>
          <p:nvSpPr>
            <p:cNvPr id="109" name="Freeform 60">
              <a:extLst>
                <a:ext uri="{FF2B5EF4-FFF2-40B4-BE49-F238E27FC236}">
                  <a16:creationId xmlns:a16="http://schemas.microsoft.com/office/drawing/2014/main" id="{2690DF4D-1A7A-4C44-950C-87EA2D8FA3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6563" y="3424238"/>
              <a:ext cx="330200" cy="73025"/>
            </a:xfrm>
            <a:custGeom>
              <a:avLst/>
              <a:gdLst>
                <a:gd name="T0" fmla="*/ 0 w 208"/>
                <a:gd name="T1" fmla="*/ 46 h 46"/>
                <a:gd name="T2" fmla="*/ 0 w 208"/>
                <a:gd name="T3" fmla="*/ 46 h 46"/>
                <a:gd name="T4" fmla="*/ 138 w 208"/>
                <a:gd name="T5" fmla="*/ 46 h 46"/>
                <a:gd name="T6" fmla="*/ 138 w 208"/>
                <a:gd name="T7" fmla="*/ 46 h 46"/>
                <a:gd name="T8" fmla="*/ 148 w 208"/>
                <a:gd name="T9" fmla="*/ 44 h 46"/>
                <a:gd name="T10" fmla="*/ 158 w 208"/>
                <a:gd name="T11" fmla="*/ 42 h 46"/>
                <a:gd name="T12" fmla="*/ 172 w 208"/>
                <a:gd name="T13" fmla="*/ 38 h 46"/>
                <a:gd name="T14" fmla="*/ 184 w 208"/>
                <a:gd name="T15" fmla="*/ 32 h 46"/>
                <a:gd name="T16" fmla="*/ 196 w 208"/>
                <a:gd name="T17" fmla="*/ 24 h 46"/>
                <a:gd name="T18" fmla="*/ 204 w 208"/>
                <a:gd name="T19" fmla="*/ 14 h 46"/>
                <a:gd name="T20" fmla="*/ 206 w 208"/>
                <a:gd name="T21" fmla="*/ 8 h 46"/>
                <a:gd name="T22" fmla="*/ 208 w 208"/>
                <a:gd name="T2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8" h="46">
                  <a:moveTo>
                    <a:pt x="0" y="46"/>
                  </a:moveTo>
                  <a:lnTo>
                    <a:pt x="0" y="46"/>
                  </a:lnTo>
                  <a:lnTo>
                    <a:pt x="138" y="46"/>
                  </a:lnTo>
                  <a:lnTo>
                    <a:pt x="138" y="46"/>
                  </a:lnTo>
                  <a:lnTo>
                    <a:pt x="148" y="44"/>
                  </a:lnTo>
                  <a:lnTo>
                    <a:pt x="158" y="42"/>
                  </a:lnTo>
                  <a:lnTo>
                    <a:pt x="172" y="38"/>
                  </a:lnTo>
                  <a:lnTo>
                    <a:pt x="184" y="32"/>
                  </a:lnTo>
                  <a:lnTo>
                    <a:pt x="196" y="24"/>
                  </a:lnTo>
                  <a:lnTo>
                    <a:pt x="204" y="14"/>
                  </a:lnTo>
                  <a:lnTo>
                    <a:pt x="206" y="8"/>
                  </a:lnTo>
                  <a:lnTo>
                    <a:pt x="208" y="0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0" name="Freeform 61">
              <a:extLst>
                <a:ext uri="{FF2B5EF4-FFF2-40B4-BE49-F238E27FC236}">
                  <a16:creationId xmlns:a16="http://schemas.microsoft.com/office/drawing/2014/main" id="{0E8FCED7-2964-44F1-9C81-9CFAF3E39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6563" y="3683000"/>
              <a:ext cx="806450" cy="79375"/>
            </a:xfrm>
            <a:custGeom>
              <a:avLst/>
              <a:gdLst>
                <a:gd name="T0" fmla="*/ 0 w 508"/>
                <a:gd name="T1" fmla="*/ 0 h 50"/>
                <a:gd name="T2" fmla="*/ 158 w 508"/>
                <a:gd name="T3" fmla="*/ 0 h 50"/>
                <a:gd name="T4" fmla="*/ 158 w 508"/>
                <a:gd name="T5" fmla="*/ 0 h 50"/>
                <a:gd name="T6" fmla="*/ 170 w 508"/>
                <a:gd name="T7" fmla="*/ 12 h 50"/>
                <a:gd name="T8" fmla="*/ 182 w 508"/>
                <a:gd name="T9" fmla="*/ 22 h 50"/>
                <a:gd name="T10" fmla="*/ 196 w 508"/>
                <a:gd name="T11" fmla="*/ 30 h 50"/>
                <a:gd name="T12" fmla="*/ 208 w 508"/>
                <a:gd name="T13" fmla="*/ 36 h 50"/>
                <a:gd name="T14" fmla="*/ 222 w 508"/>
                <a:gd name="T15" fmla="*/ 42 h 50"/>
                <a:gd name="T16" fmla="*/ 236 w 508"/>
                <a:gd name="T17" fmla="*/ 46 h 50"/>
                <a:gd name="T18" fmla="*/ 250 w 508"/>
                <a:gd name="T19" fmla="*/ 48 h 50"/>
                <a:gd name="T20" fmla="*/ 262 w 508"/>
                <a:gd name="T21" fmla="*/ 50 h 50"/>
                <a:gd name="T22" fmla="*/ 262 w 508"/>
                <a:gd name="T23" fmla="*/ 50 h 50"/>
                <a:gd name="T24" fmla="*/ 274 w 508"/>
                <a:gd name="T25" fmla="*/ 48 h 50"/>
                <a:gd name="T26" fmla="*/ 286 w 508"/>
                <a:gd name="T27" fmla="*/ 46 h 50"/>
                <a:gd name="T28" fmla="*/ 300 w 508"/>
                <a:gd name="T29" fmla="*/ 42 h 50"/>
                <a:gd name="T30" fmla="*/ 312 w 508"/>
                <a:gd name="T31" fmla="*/ 36 h 50"/>
                <a:gd name="T32" fmla="*/ 324 w 508"/>
                <a:gd name="T33" fmla="*/ 30 h 50"/>
                <a:gd name="T34" fmla="*/ 336 w 508"/>
                <a:gd name="T35" fmla="*/ 22 h 50"/>
                <a:gd name="T36" fmla="*/ 358 w 508"/>
                <a:gd name="T37" fmla="*/ 2 h 50"/>
                <a:gd name="T38" fmla="*/ 358 w 508"/>
                <a:gd name="T39" fmla="*/ 2 h 50"/>
                <a:gd name="T40" fmla="*/ 508 w 508"/>
                <a:gd name="T41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8" h="50">
                  <a:moveTo>
                    <a:pt x="0" y="0"/>
                  </a:moveTo>
                  <a:lnTo>
                    <a:pt x="158" y="0"/>
                  </a:lnTo>
                  <a:lnTo>
                    <a:pt x="158" y="0"/>
                  </a:lnTo>
                  <a:lnTo>
                    <a:pt x="170" y="12"/>
                  </a:lnTo>
                  <a:lnTo>
                    <a:pt x="182" y="22"/>
                  </a:lnTo>
                  <a:lnTo>
                    <a:pt x="196" y="30"/>
                  </a:lnTo>
                  <a:lnTo>
                    <a:pt x="208" y="36"/>
                  </a:lnTo>
                  <a:lnTo>
                    <a:pt x="222" y="42"/>
                  </a:lnTo>
                  <a:lnTo>
                    <a:pt x="236" y="46"/>
                  </a:lnTo>
                  <a:lnTo>
                    <a:pt x="250" y="48"/>
                  </a:lnTo>
                  <a:lnTo>
                    <a:pt x="262" y="50"/>
                  </a:lnTo>
                  <a:lnTo>
                    <a:pt x="262" y="50"/>
                  </a:lnTo>
                  <a:lnTo>
                    <a:pt x="274" y="48"/>
                  </a:lnTo>
                  <a:lnTo>
                    <a:pt x="286" y="46"/>
                  </a:lnTo>
                  <a:lnTo>
                    <a:pt x="300" y="42"/>
                  </a:lnTo>
                  <a:lnTo>
                    <a:pt x="312" y="36"/>
                  </a:lnTo>
                  <a:lnTo>
                    <a:pt x="324" y="30"/>
                  </a:lnTo>
                  <a:lnTo>
                    <a:pt x="336" y="22"/>
                  </a:lnTo>
                  <a:lnTo>
                    <a:pt x="358" y="2"/>
                  </a:lnTo>
                  <a:lnTo>
                    <a:pt x="358" y="2"/>
                  </a:lnTo>
                  <a:lnTo>
                    <a:pt x="508" y="2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1" name="Line 62">
              <a:extLst>
                <a:ext uri="{FF2B5EF4-FFF2-40B4-BE49-F238E27FC236}">
                  <a16:creationId xmlns:a16="http://schemas.microsoft.com/office/drawing/2014/main" id="{FC0111B2-A13D-458F-8BC4-1C4C7C305A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1988" y="3459163"/>
              <a:ext cx="0" cy="249238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2" name="Line 63">
              <a:extLst>
                <a:ext uri="{FF2B5EF4-FFF2-40B4-BE49-F238E27FC236}">
                  <a16:creationId xmlns:a16="http://schemas.microsoft.com/office/drawing/2014/main" id="{A8FB575A-5B6A-4FDD-ACA5-D07D77A68F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1188" y="3459163"/>
              <a:ext cx="0" cy="249238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3" name="Freeform 64">
              <a:extLst>
                <a:ext uri="{FF2B5EF4-FFF2-40B4-BE49-F238E27FC236}">
                  <a16:creationId xmlns:a16="http://schemas.microsoft.com/office/drawing/2014/main" id="{28247AC2-5AF6-4DBA-A02C-CEA3F606E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5013" y="3313113"/>
              <a:ext cx="215900" cy="111125"/>
            </a:xfrm>
            <a:custGeom>
              <a:avLst/>
              <a:gdLst>
                <a:gd name="T0" fmla="*/ 102 w 136"/>
                <a:gd name="T1" fmla="*/ 70 h 70"/>
                <a:gd name="T2" fmla="*/ 34 w 136"/>
                <a:gd name="T3" fmla="*/ 70 h 70"/>
                <a:gd name="T4" fmla="*/ 34 w 136"/>
                <a:gd name="T5" fmla="*/ 70 h 70"/>
                <a:gd name="T6" fmla="*/ 28 w 136"/>
                <a:gd name="T7" fmla="*/ 70 h 70"/>
                <a:gd name="T8" fmla="*/ 22 w 136"/>
                <a:gd name="T9" fmla="*/ 68 h 70"/>
                <a:gd name="T10" fmla="*/ 16 w 136"/>
                <a:gd name="T11" fmla="*/ 64 h 70"/>
                <a:gd name="T12" fmla="*/ 10 w 136"/>
                <a:gd name="T13" fmla="*/ 60 h 70"/>
                <a:gd name="T14" fmla="*/ 6 w 136"/>
                <a:gd name="T15" fmla="*/ 54 h 70"/>
                <a:gd name="T16" fmla="*/ 2 w 136"/>
                <a:gd name="T17" fmla="*/ 48 h 70"/>
                <a:gd name="T18" fmla="*/ 0 w 136"/>
                <a:gd name="T19" fmla="*/ 42 h 70"/>
                <a:gd name="T20" fmla="*/ 0 w 136"/>
                <a:gd name="T21" fmla="*/ 34 h 70"/>
                <a:gd name="T22" fmla="*/ 0 w 136"/>
                <a:gd name="T23" fmla="*/ 34 h 70"/>
                <a:gd name="T24" fmla="*/ 0 w 136"/>
                <a:gd name="T25" fmla="*/ 28 h 70"/>
                <a:gd name="T26" fmla="*/ 2 w 136"/>
                <a:gd name="T27" fmla="*/ 22 h 70"/>
                <a:gd name="T28" fmla="*/ 6 w 136"/>
                <a:gd name="T29" fmla="*/ 16 h 70"/>
                <a:gd name="T30" fmla="*/ 10 w 136"/>
                <a:gd name="T31" fmla="*/ 10 h 70"/>
                <a:gd name="T32" fmla="*/ 16 w 136"/>
                <a:gd name="T33" fmla="*/ 6 h 70"/>
                <a:gd name="T34" fmla="*/ 22 w 136"/>
                <a:gd name="T35" fmla="*/ 2 h 70"/>
                <a:gd name="T36" fmla="*/ 28 w 136"/>
                <a:gd name="T37" fmla="*/ 0 h 70"/>
                <a:gd name="T38" fmla="*/ 34 w 136"/>
                <a:gd name="T39" fmla="*/ 0 h 70"/>
                <a:gd name="T40" fmla="*/ 102 w 136"/>
                <a:gd name="T41" fmla="*/ 0 h 70"/>
                <a:gd name="T42" fmla="*/ 102 w 136"/>
                <a:gd name="T43" fmla="*/ 0 h 70"/>
                <a:gd name="T44" fmla="*/ 108 w 136"/>
                <a:gd name="T45" fmla="*/ 0 h 70"/>
                <a:gd name="T46" fmla="*/ 114 w 136"/>
                <a:gd name="T47" fmla="*/ 2 h 70"/>
                <a:gd name="T48" fmla="*/ 120 w 136"/>
                <a:gd name="T49" fmla="*/ 6 h 70"/>
                <a:gd name="T50" fmla="*/ 126 w 136"/>
                <a:gd name="T51" fmla="*/ 10 h 70"/>
                <a:gd name="T52" fmla="*/ 130 w 136"/>
                <a:gd name="T53" fmla="*/ 16 h 70"/>
                <a:gd name="T54" fmla="*/ 134 w 136"/>
                <a:gd name="T55" fmla="*/ 22 h 70"/>
                <a:gd name="T56" fmla="*/ 136 w 136"/>
                <a:gd name="T57" fmla="*/ 28 h 70"/>
                <a:gd name="T58" fmla="*/ 136 w 136"/>
                <a:gd name="T59" fmla="*/ 34 h 70"/>
                <a:gd name="T60" fmla="*/ 136 w 136"/>
                <a:gd name="T61" fmla="*/ 34 h 70"/>
                <a:gd name="T62" fmla="*/ 136 w 136"/>
                <a:gd name="T63" fmla="*/ 42 h 70"/>
                <a:gd name="T64" fmla="*/ 134 w 136"/>
                <a:gd name="T65" fmla="*/ 48 h 70"/>
                <a:gd name="T66" fmla="*/ 130 w 136"/>
                <a:gd name="T67" fmla="*/ 54 h 70"/>
                <a:gd name="T68" fmla="*/ 126 w 136"/>
                <a:gd name="T69" fmla="*/ 60 h 70"/>
                <a:gd name="T70" fmla="*/ 120 w 136"/>
                <a:gd name="T71" fmla="*/ 64 h 70"/>
                <a:gd name="T72" fmla="*/ 114 w 136"/>
                <a:gd name="T73" fmla="*/ 68 h 70"/>
                <a:gd name="T74" fmla="*/ 108 w 136"/>
                <a:gd name="T75" fmla="*/ 70 h 70"/>
                <a:gd name="T76" fmla="*/ 102 w 136"/>
                <a:gd name="T77" fmla="*/ 70 h 70"/>
                <a:gd name="T78" fmla="*/ 102 w 136"/>
                <a:gd name="T7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6" h="70">
                  <a:moveTo>
                    <a:pt x="102" y="70"/>
                  </a:moveTo>
                  <a:lnTo>
                    <a:pt x="34" y="70"/>
                  </a:lnTo>
                  <a:lnTo>
                    <a:pt x="34" y="70"/>
                  </a:lnTo>
                  <a:lnTo>
                    <a:pt x="28" y="70"/>
                  </a:lnTo>
                  <a:lnTo>
                    <a:pt x="22" y="68"/>
                  </a:lnTo>
                  <a:lnTo>
                    <a:pt x="16" y="64"/>
                  </a:lnTo>
                  <a:lnTo>
                    <a:pt x="10" y="60"/>
                  </a:lnTo>
                  <a:lnTo>
                    <a:pt x="6" y="54"/>
                  </a:lnTo>
                  <a:lnTo>
                    <a:pt x="2" y="48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2" y="22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4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14" y="2"/>
                  </a:lnTo>
                  <a:lnTo>
                    <a:pt x="120" y="6"/>
                  </a:lnTo>
                  <a:lnTo>
                    <a:pt x="126" y="10"/>
                  </a:lnTo>
                  <a:lnTo>
                    <a:pt x="130" y="16"/>
                  </a:lnTo>
                  <a:lnTo>
                    <a:pt x="134" y="22"/>
                  </a:lnTo>
                  <a:lnTo>
                    <a:pt x="136" y="28"/>
                  </a:lnTo>
                  <a:lnTo>
                    <a:pt x="136" y="34"/>
                  </a:lnTo>
                  <a:lnTo>
                    <a:pt x="136" y="34"/>
                  </a:lnTo>
                  <a:lnTo>
                    <a:pt x="136" y="42"/>
                  </a:lnTo>
                  <a:lnTo>
                    <a:pt x="134" y="48"/>
                  </a:lnTo>
                  <a:lnTo>
                    <a:pt x="130" y="54"/>
                  </a:lnTo>
                  <a:lnTo>
                    <a:pt x="126" y="60"/>
                  </a:lnTo>
                  <a:lnTo>
                    <a:pt x="120" y="64"/>
                  </a:lnTo>
                  <a:lnTo>
                    <a:pt x="114" y="68"/>
                  </a:lnTo>
                  <a:lnTo>
                    <a:pt x="108" y="70"/>
                  </a:lnTo>
                  <a:lnTo>
                    <a:pt x="102" y="70"/>
                  </a:lnTo>
                  <a:lnTo>
                    <a:pt x="102" y="70"/>
                  </a:lnTo>
                  <a:close/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4" name="Freeform 65">
              <a:extLst>
                <a:ext uri="{FF2B5EF4-FFF2-40B4-BE49-F238E27FC236}">
                  <a16:creationId xmlns:a16="http://schemas.microsoft.com/office/drawing/2014/main" id="{E253FF13-7517-40FB-8698-9B2F92B72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1213" y="3367088"/>
              <a:ext cx="69850" cy="0"/>
            </a:xfrm>
            <a:custGeom>
              <a:avLst/>
              <a:gdLst>
                <a:gd name="T0" fmla="*/ 0 w 44"/>
                <a:gd name="T1" fmla="*/ 0 w 44"/>
                <a:gd name="T2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4">
                  <a:moveTo>
                    <a:pt x="0" y="0"/>
                  </a:moveTo>
                  <a:lnTo>
                    <a:pt x="0" y="0"/>
                  </a:lnTo>
                  <a:lnTo>
                    <a:pt x="44" y="0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5" name="Line 66">
              <a:extLst>
                <a:ext uri="{FF2B5EF4-FFF2-40B4-BE49-F238E27FC236}">
                  <a16:creationId xmlns:a16="http://schemas.microsoft.com/office/drawing/2014/main" id="{22204B52-4B20-44C2-B19A-F8191A4668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86113" y="3159125"/>
              <a:ext cx="390525" cy="0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6" name="Freeform 67">
              <a:extLst>
                <a:ext uri="{FF2B5EF4-FFF2-40B4-BE49-F238E27FC236}">
                  <a16:creationId xmlns:a16="http://schemas.microsoft.com/office/drawing/2014/main" id="{5BE8621F-E77C-4877-A7AD-8A988B021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563" y="3095625"/>
              <a:ext cx="47625" cy="217488"/>
            </a:xfrm>
            <a:custGeom>
              <a:avLst/>
              <a:gdLst>
                <a:gd name="T0" fmla="*/ 0 w 30"/>
                <a:gd name="T1" fmla="*/ 137 h 137"/>
                <a:gd name="T2" fmla="*/ 0 w 30"/>
                <a:gd name="T3" fmla="*/ 14 h 137"/>
                <a:gd name="T4" fmla="*/ 0 w 30"/>
                <a:gd name="T5" fmla="*/ 14 h 137"/>
                <a:gd name="T6" fmla="*/ 2 w 30"/>
                <a:gd name="T7" fmla="*/ 8 h 137"/>
                <a:gd name="T8" fmla="*/ 4 w 30"/>
                <a:gd name="T9" fmla="*/ 4 h 137"/>
                <a:gd name="T10" fmla="*/ 10 w 30"/>
                <a:gd name="T11" fmla="*/ 0 h 137"/>
                <a:gd name="T12" fmla="*/ 14 w 30"/>
                <a:gd name="T13" fmla="*/ 0 h 137"/>
                <a:gd name="T14" fmla="*/ 14 w 30"/>
                <a:gd name="T15" fmla="*/ 0 h 137"/>
                <a:gd name="T16" fmla="*/ 14 w 30"/>
                <a:gd name="T17" fmla="*/ 0 h 137"/>
                <a:gd name="T18" fmla="*/ 20 w 30"/>
                <a:gd name="T19" fmla="*/ 0 h 137"/>
                <a:gd name="T20" fmla="*/ 26 w 30"/>
                <a:gd name="T21" fmla="*/ 4 h 137"/>
                <a:gd name="T22" fmla="*/ 28 w 30"/>
                <a:gd name="T23" fmla="*/ 8 h 137"/>
                <a:gd name="T24" fmla="*/ 30 w 30"/>
                <a:gd name="T25" fmla="*/ 14 h 137"/>
                <a:gd name="T26" fmla="*/ 30 w 30"/>
                <a:gd name="T27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137">
                  <a:moveTo>
                    <a:pt x="0" y="137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2" y="8"/>
                  </a:lnTo>
                  <a:lnTo>
                    <a:pt x="4" y="4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4"/>
                  </a:lnTo>
                  <a:lnTo>
                    <a:pt x="28" y="8"/>
                  </a:lnTo>
                  <a:lnTo>
                    <a:pt x="30" y="14"/>
                  </a:lnTo>
                  <a:lnTo>
                    <a:pt x="30" y="137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7" name="Line 68">
              <a:extLst>
                <a:ext uri="{FF2B5EF4-FFF2-40B4-BE49-F238E27FC236}">
                  <a16:creationId xmlns:a16="http://schemas.microsoft.com/office/drawing/2014/main" id="{96B583E3-D2E2-472B-BA6E-D61544AB84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5013" y="3159125"/>
              <a:ext cx="57150" cy="153988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8" name="Line 69">
              <a:extLst>
                <a:ext uri="{FF2B5EF4-FFF2-40B4-BE49-F238E27FC236}">
                  <a16:creationId xmlns:a16="http://schemas.microsoft.com/office/drawing/2014/main" id="{3561C3CE-E107-41CE-B6BA-A6B444774E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30563" y="3159125"/>
              <a:ext cx="63500" cy="163513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9" name="Line 70">
              <a:extLst>
                <a:ext uri="{FF2B5EF4-FFF2-40B4-BE49-F238E27FC236}">
                  <a16:creationId xmlns:a16="http://schemas.microsoft.com/office/drawing/2014/main" id="{C858FF44-9E99-4BA8-98C2-D4A3BB64D0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30588" y="3159125"/>
              <a:ext cx="57150" cy="153988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0" name="Line 71">
              <a:extLst>
                <a:ext uri="{FF2B5EF4-FFF2-40B4-BE49-F238E27FC236}">
                  <a16:creationId xmlns:a16="http://schemas.microsoft.com/office/drawing/2014/main" id="{0F606B64-459B-4E91-A228-E314918741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68688" y="3159125"/>
              <a:ext cx="63500" cy="157163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1" name="Freeform 72">
              <a:extLst>
                <a:ext uri="{FF2B5EF4-FFF2-40B4-BE49-F238E27FC236}">
                  <a16:creationId xmlns:a16="http://schemas.microsoft.com/office/drawing/2014/main" id="{1BC79C8B-6CF6-4D2B-AB28-5FE2B1DB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2338" y="3424238"/>
              <a:ext cx="330200" cy="73025"/>
            </a:xfrm>
            <a:custGeom>
              <a:avLst/>
              <a:gdLst>
                <a:gd name="T0" fmla="*/ 208 w 208"/>
                <a:gd name="T1" fmla="*/ 46 h 46"/>
                <a:gd name="T2" fmla="*/ 208 w 208"/>
                <a:gd name="T3" fmla="*/ 46 h 46"/>
                <a:gd name="T4" fmla="*/ 70 w 208"/>
                <a:gd name="T5" fmla="*/ 46 h 46"/>
                <a:gd name="T6" fmla="*/ 70 w 208"/>
                <a:gd name="T7" fmla="*/ 46 h 46"/>
                <a:gd name="T8" fmla="*/ 60 w 208"/>
                <a:gd name="T9" fmla="*/ 44 h 46"/>
                <a:gd name="T10" fmla="*/ 50 w 208"/>
                <a:gd name="T11" fmla="*/ 42 h 46"/>
                <a:gd name="T12" fmla="*/ 36 w 208"/>
                <a:gd name="T13" fmla="*/ 38 h 46"/>
                <a:gd name="T14" fmla="*/ 24 w 208"/>
                <a:gd name="T15" fmla="*/ 32 h 46"/>
                <a:gd name="T16" fmla="*/ 12 w 208"/>
                <a:gd name="T17" fmla="*/ 24 h 46"/>
                <a:gd name="T18" fmla="*/ 4 w 208"/>
                <a:gd name="T19" fmla="*/ 14 h 46"/>
                <a:gd name="T20" fmla="*/ 0 w 208"/>
                <a:gd name="T21" fmla="*/ 8 h 46"/>
                <a:gd name="T22" fmla="*/ 0 w 208"/>
                <a:gd name="T2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8" h="46">
                  <a:moveTo>
                    <a:pt x="208" y="46"/>
                  </a:moveTo>
                  <a:lnTo>
                    <a:pt x="208" y="46"/>
                  </a:lnTo>
                  <a:lnTo>
                    <a:pt x="70" y="46"/>
                  </a:lnTo>
                  <a:lnTo>
                    <a:pt x="70" y="46"/>
                  </a:lnTo>
                  <a:lnTo>
                    <a:pt x="60" y="44"/>
                  </a:lnTo>
                  <a:lnTo>
                    <a:pt x="50" y="42"/>
                  </a:lnTo>
                  <a:lnTo>
                    <a:pt x="36" y="38"/>
                  </a:lnTo>
                  <a:lnTo>
                    <a:pt x="24" y="32"/>
                  </a:lnTo>
                  <a:lnTo>
                    <a:pt x="12" y="24"/>
                  </a:lnTo>
                  <a:lnTo>
                    <a:pt x="4" y="14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2" name="Line 73">
              <a:extLst>
                <a:ext uri="{FF2B5EF4-FFF2-40B4-BE49-F238E27FC236}">
                  <a16:creationId xmlns:a16="http://schemas.microsoft.com/office/drawing/2014/main" id="{5A3400EA-D713-47F6-9B7A-85FA1A0AD8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67113" y="3459163"/>
              <a:ext cx="0" cy="249238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3" name="Line 74">
              <a:extLst>
                <a:ext uri="{FF2B5EF4-FFF2-40B4-BE49-F238E27FC236}">
                  <a16:creationId xmlns:a16="http://schemas.microsoft.com/office/drawing/2014/main" id="{6414533E-B61F-422A-B23E-EC8C2EF8DA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17913" y="3459163"/>
              <a:ext cx="0" cy="249238"/>
            </a:xfrm>
            <a:prstGeom prst="line">
              <a:avLst/>
            </a:prstGeom>
            <a:noFill/>
            <a:ln w="19050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59694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D82D617-3620-4C4F-8DA7-42D0C60376C2}"/>
              </a:ext>
            </a:extLst>
          </p:cNvPr>
          <p:cNvSpPr txBox="1"/>
          <p:nvPr/>
        </p:nvSpPr>
        <p:spPr>
          <a:xfrm>
            <a:off x="2569855" y="1371871"/>
            <a:ext cx="9078554" cy="4933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Suprimento de Gás para o Planalto, Oeste </a:t>
            </a:r>
          </a:p>
          <a:p>
            <a:r>
              <a:rPr lang="pt-BR" sz="2800" b="1" dirty="0">
                <a:solidFill>
                  <a:srgbClr val="0070C0"/>
                </a:solidFill>
              </a:rPr>
              <a:t>e Serra Catarinense</a:t>
            </a:r>
          </a:p>
          <a:p>
            <a:endParaRPr lang="pt-BR" sz="2800" b="1" dirty="0">
              <a:solidFill>
                <a:srgbClr val="0070C0"/>
              </a:solidFill>
            </a:endParaRPr>
          </a:p>
          <a:p>
            <a:endParaRPr lang="pt-BR" sz="18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1800" b="1" dirty="0">
                <a:solidFill>
                  <a:srgbClr val="0070C0"/>
                </a:solidFill>
              </a:rPr>
              <a:t>A atual infraestrutura de suprimento de gás não atende a região da Serra Catarinense incluindo o Planalto (região central) e Oeste. </a:t>
            </a:r>
            <a:r>
              <a:rPr lang="pt-BR" sz="1800" dirty="0">
                <a:solidFill>
                  <a:srgbClr val="0070C0"/>
                </a:solidFill>
              </a:rPr>
              <a:t>Estas regiões agregam um importante complexo industrial. A proposta é avaliar a </a:t>
            </a:r>
            <a:r>
              <a:rPr lang="pt-BR" sz="1800" b="1" dirty="0">
                <a:solidFill>
                  <a:srgbClr val="0070C0"/>
                </a:solidFill>
              </a:rPr>
              <a:t>possibilidade de permitir o transporte do </a:t>
            </a:r>
            <a:r>
              <a:rPr lang="pt-BR" sz="1800" b="1" dirty="0" err="1">
                <a:solidFill>
                  <a:srgbClr val="0070C0"/>
                </a:solidFill>
              </a:rPr>
              <a:t>GNL</a:t>
            </a:r>
            <a:r>
              <a:rPr lang="pt-BR" sz="1800" b="1" dirty="0">
                <a:solidFill>
                  <a:srgbClr val="0070C0"/>
                </a:solidFill>
              </a:rPr>
              <a:t> via Complexo Ferroviário Multimodal Catarinense</a:t>
            </a:r>
            <a:r>
              <a:rPr lang="pt-BR" sz="1800" dirty="0">
                <a:solidFill>
                  <a:srgbClr val="0070C0"/>
                </a:solidFill>
              </a:rPr>
              <a:t> (mencionado no item I) para suprir a região. </a:t>
            </a:r>
            <a:r>
              <a:rPr lang="pt-BR" sz="1800" b="1" dirty="0">
                <a:solidFill>
                  <a:srgbClr val="3CAE8C"/>
                </a:solidFill>
              </a:rPr>
              <a:t>Outras fontes de suprimento ou projetos também deverão ser objeto de avaliação</a:t>
            </a:r>
            <a:r>
              <a:rPr lang="pt-BR" sz="1800" dirty="0">
                <a:solidFill>
                  <a:srgbClr val="3CAE8C"/>
                </a:solidFill>
              </a:rPr>
              <a:t>, considerando a maior viabilidade.  A SC Gás (companhia de Gás do Estado) reúne várias propostas neste sentido.</a:t>
            </a:r>
          </a:p>
        </p:txBody>
      </p:sp>
      <p:grpSp>
        <p:nvGrpSpPr>
          <p:cNvPr id="3" name="Agrupar 2"/>
          <p:cNvGrpSpPr/>
          <p:nvPr/>
        </p:nvGrpSpPr>
        <p:grpSpPr>
          <a:xfrm>
            <a:off x="9025630" y="393698"/>
            <a:ext cx="2770188" cy="358776"/>
            <a:chOff x="5969000" y="1816100"/>
            <a:chExt cx="2770188" cy="358776"/>
          </a:xfrm>
        </p:grpSpPr>
        <p:sp>
          <p:nvSpPr>
            <p:cNvPr id="4" name="Freeform 14"/>
            <p:cNvSpPr>
              <a:spLocks/>
            </p:cNvSpPr>
            <p:nvPr/>
          </p:nvSpPr>
          <p:spPr bwMode="auto">
            <a:xfrm>
              <a:off x="6834188" y="2090738"/>
              <a:ext cx="160338" cy="53975"/>
            </a:xfrm>
            <a:custGeom>
              <a:avLst/>
              <a:gdLst>
                <a:gd name="T0" fmla="*/ 94 w 101"/>
                <a:gd name="T1" fmla="*/ 34 h 34"/>
                <a:gd name="T2" fmla="*/ 101 w 101"/>
                <a:gd name="T3" fmla="*/ 11 h 34"/>
                <a:gd name="T4" fmla="*/ 101 w 101"/>
                <a:gd name="T5" fmla="*/ 11 h 34"/>
                <a:gd name="T6" fmla="*/ 101 w 101"/>
                <a:gd name="T7" fmla="*/ 7 h 34"/>
                <a:gd name="T8" fmla="*/ 98 w 101"/>
                <a:gd name="T9" fmla="*/ 6 h 34"/>
                <a:gd name="T10" fmla="*/ 56 w 101"/>
                <a:gd name="T11" fmla="*/ 0 h 34"/>
                <a:gd name="T12" fmla="*/ 56 w 101"/>
                <a:gd name="T13" fmla="*/ 0 h 34"/>
                <a:gd name="T14" fmla="*/ 45 w 101"/>
                <a:gd name="T15" fmla="*/ 0 h 34"/>
                <a:gd name="T16" fmla="*/ 2 w 101"/>
                <a:gd name="T17" fmla="*/ 6 h 34"/>
                <a:gd name="T18" fmla="*/ 2 w 101"/>
                <a:gd name="T19" fmla="*/ 6 h 34"/>
                <a:gd name="T20" fmla="*/ 0 w 101"/>
                <a:gd name="T21" fmla="*/ 7 h 34"/>
                <a:gd name="T22" fmla="*/ 0 w 101"/>
                <a:gd name="T23" fmla="*/ 11 h 34"/>
                <a:gd name="T24" fmla="*/ 7 w 101"/>
                <a:gd name="T2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" h="34">
                  <a:moveTo>
                    <a:pt x="94" y="34"/>
                  </a:moveTo>
                  <a:lnTo>
                    <a:pt x="101" y="11"/>
                  </a:lnTo>
                  <a:lnTo>
                    <a:pt x="101" y="11"/>
                  </a:lnTo>
                  <a:lnTo>
                    <a:pt x="101" y="7"/>
                  </a:lnTo>
                  <a:lnTo>
                    <a:pt x="98" y="6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5" y="0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7"/>
                  </a:lnTo>
                  <a:lnTo>
                    <a:pt x="0" y="11"/>
                  </a:lnTo>
                  <a:lnTo>
                    <a:pt x="7" y="3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" name="Freeform 15"/>
            <p:cNvSpPr>
              <a:spLocks/>
            </p:cNvSpPr>
            <p:nvPr/>
          </p:nvSpPr>
          <p:spPr bwMode="auto">
            <a:xfrm>
              <a:off x="6858000" y="2011363"/>
              <a:ext cx="114300" cy="22225"/>
            </a:xfrm>
            <a:custGeom>
              <a:avLst/>
              <a:gdLst>
                <a:gd name="T0" fmla="*/ 57 w 72"/>
                <a:gd name="T1" fmla="*/ 14 h 14"/>
                <a:gd name="T2" fmla="*/ 57 w 72"/>
                <a:gd name="T3" fmla="*/ 10 h 14"/>
                <a:gd name="T4" fmla="*/ 72 w 72"/>
                <a:gd name="T5" fmla="*/ 7 h 14"/>
                <a:gd name="T6" fmla="*/ 72 w 72"/>
                <a:gd name="T7" fmla="*/ 0 h 14"/>
                <a:gd name="T8" fmla="*/ 0 w 72"/>
                <a:gd name="T9" fmla="*/ 0 h 14"/>
                <a:gd name="T10" fmla="*/ 0 w 72"/>
                <a:gd name="T11" fmla="*/ 7 h 14"/>
                <a:gd name="T12" fmla="*/ 14 w 72"/>
                <a:gd name="T13" fmla="*/ 10 h 14"/>
                <a:gd name="T14" fmla="*/ 14 w 72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4">
                  <a:moveTo>
                    <a:pt x="57" y="14"/>
                  </a:moveTo>
                  <a:lnTo>
                    <a:pt x="57" y="10"/>
                  </a:lnTo>
                  <a:lnTo>
                    <a:pt x="72" y="7"/>
                  </a:lnTo>
                  <a:lnTo>
                    <a:pt x="72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4" y="10"/>
                  </a:lnTo>
                  <a:lnTo>
                    <a:pt x="14" y="1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" name="Freeform 16"/>
            <p:cNvSpPr>
              <a:spLocks/>
            </p:cNvSpPr>
            <p:nvPr/>
          </p:nvSpPr>
          <p:spPr bwMode="auto">
            <a:xfrm>
              <a:off x="6904038" y="2001838"/>
              <a:ext cx="19050" cy="9525"/>
            </a:xfrm>
            <a:custGeom>
              <a:avLst/>
              <a:gdLst>
                <a:gd name="T0" fmla="*/ 0 w 12"/>
                <a:gd name="T1" fmla="*/ 0 h 6"/>
                <a:gd name="T2" fmla="*/ 0 w 12"/>
                <a:gd name="T3" fmla="*/ 6 h 6"/>
                <a:gd name="T4" fmla="*/ 12 w 12"/>
                <a:gd name="T5" fmla="*/ 6 h 6"/>
                <a:gd name="T6" fmla="*/ 12 w 12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0" y="6"/>
                  </a:lnTo>
                  <a:lnTo>
                    <a:pt x="12" y="6"/>
                  </a:lnTo>
                  <a:lnTo>
                    <a:pt x="12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Line 17"/>
            <p:cNvSpPr>
              <a:spLocks noChangeShapeType="1"/>
            </p:cNvSpPr>
            <p:nvPr/>
          </p:nvSpPr>
          <p:spPr bwMode="auto">
            <a:xfrm>
              <a:off x="6915150" y="2093913"/>
              <a:ext cx="0" cy="2540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auto">
            <a:xfrm>
              <a:off x="6932613" y="2108200"/>
              <a:ext cx="11113" cy="14288"/>
            </a:xfrm>
            <a:custGeom>
              <a:avLst/>
              <a:gdLst>
                <a:gd name="T0" fmla="*/ 7 w 7"/>
                <a:gd name="T1" fmla="*/ 4 h 9"/>
                <a:gd name="T2" fmla="*/ 7 w 7"/>
                <a:gd name="T3" fmla="*/ 4 h 9"/>
                <a:gd name="T4" fmla="*/ 5 w 7"/>
                <a:gd name="T5" fmla="*/ 7 h 9"/>
                <a:gd name="T6" fmla="*/ 3 w 7"/>
                <a:gd name="T7" fmla="*/ 9 h 9"/>
                <a:gd name="T8" fmla="*/ 3 w 7"/>
                <a:gd name="T9" fmla="*/ 9 h 9"/>
                <a:gd name="T10" fmla="*/ 1 w 7"/>
                <a:gd name="T11" fmla="*/ 7 h 9"/>
                <a:gd name="T12" fmla="*/ 0 w 7"/>
                <a:gd name="T13" fmla="*/ 4 h 9"/>
                <a:gd name="T14" fmla="*/ 0 w 7"/>
                <a:gd name="T15" fmla="*/ 4 h 9"/>
                <a:gd name="T16" fmla="*/ 1 w 7"/>
                <a:gd name="T17" fmla="*/ 0 h 9"/>
                <a:gd name="T18" fmla="*/ 3 w 7"/>
                <a:gd name="T19" fmla="*/ 0 h 9"/>
                <a:gd name="T20" fmla="*/ 3 w 7"/>
                <a:gd name="T21" fmla="*/ 0 h 9"/>
                <a:gd name="T22" fmla="*/ 5 w 7"/>
                <a:gd name="T23" fmla="*/ 0 h 9"/>
                <a:gd name="T24" fmla="*/ 7 w 7"/>
                <a:gd name="T25" fmla="*/ 4 h 9"/>
                <a:gd name="T26" fmla="*/ 7 w 7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9">
                  <a:moveTo>
                    <a:pt x="7" y="4"/>
                  </a:moveTo>
                  <a:lnTo>
                    <a:pt x="7" y="4"/>
                  </a:lnTo>
                  <a:lnTo>
                    <a:pt x="5" y="7"/>
                  </a:lnTo>
                  <a:lnTo>
                    <a:pt x="3" y="9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Freeform 19"/>
            <p:cNvSpPr>
              <a:spLocks/>
            </p:cNvSpPr>
            <p:nvPr/>
          </p:nvSpPr>
          <p:spPr bwMode="auto">
            <a:xfrm>
              <a:off x="6886575" y="2108200"/>
              <a:ext cx="7938" cy="14288"/>
            </a:xfrm>
            <a:custGeom>
              <a:avLst/>
              <a:gdLst>
                <a:gd name="T0" fmla="*/ 5 w 5"/>
                <a:gd name="T1" fmla="*/ 4 h 9"/>
                <a:gd name="T2" fmla="*/ 5 w 5"/>
                <a:gd name="T3" fmla="*/ 4 h 9"/>
                <a:gd name="T4" fmla="*/ 5 w 5"/>
                <a:gd name="T5" fmla="*/ 7 h 9"/>
                <a:gd name="T6" fmla="*/ 1 w 5"/>
                <a:gd name="T7" fmla="*/ 9 h 9"/>
                <a:gd name="T8" fmla="*/ 1 w 5"/>
                <a:gd name="T9" fmla="*/ 9 h 9"/>
                <a:gd name="T10" fmla="*/ 0 w 5"/>
                <a:gd name="T11" fmla="*/ 7 h 9"/>
                <a:gd name="T12" fmla="*/ 0 w 5"/>
                <a:gd name="T13" fmla="*/ 4 h 9"/>
                <a:gd name="T14" fmla="*/ 0 w 5"/>
                <a:gd name="T15" fmla="*/ 4 h 9"/>
                <a:gd name="T16" fmla="*/ 0 w 5"/>
                <a:gd name="T17" fmla="*/ 0 h 9"/>
                <a:gd name="T18" fmla="*/ 1 w 5"/>
                <a:gd name="T19" fmla="*/ 0 h 9"/>
                <a:gd name="T20" fmla="*/ 1 w 5"/>
                <a:gd name="T21" fmla="*/ 0 h 9"/>
                <a:gd name="T22" fmla="*/ 5 w 5"/>
                <a:gd name="T23" fmla="*/ 0 h 9"/>
                <a:gd name="T24" fmla="*/ 5 w 5"/>
                <a:gd name="T25" fmla="*/ 4 h 9"/>
                <a:gd name="T26" fmla="*/ 5 w 5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9">
                  <a:moveTo>
                    <a:pt x="5" y="4"/>
                  </a:moveTo>
                  <a:lnTo>
                    <a:pt x="5" y="4"/>
                  </a:lnTo>
                  <a:lnTo>
                    <a:pt x="5" y="7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" name="Freeform 20"/>
            <p:cNvSpPr>
              <a:spLocks/>
            </p:cNvSpPr>
            <p:nvPr/>
          </p:nvSpPr>
          <p:spPr bwMode="auto">
            <a:xfrm>
              <a:off x="6831013" y="2154238"/>
              <a:ext cx="163513" cy="11113"/>
            </a:xfrm>
            <a:custGeom>
              <a:avLst/>
              <a:gdLst>
                <a:gd name="T0" fmla="*/ 0 w 103"/>
                <a:gd name="T1" fmla="*/ 7 h 7"/>
                <a:gd name="T2" fmla="*/ 9 w 103"/>
                <a:gd name="T3" fmla="*/ 4 h 7"/>
                <a:gd name="T4" fmla="*/ 9 w 103"/>
                <a:gd name="T5" fmla="*/ 4 h 7"/>
                <a:gd name="T6" fmla="*/ 18 w 103"/>
                <a:gd name="T7" fmla="*/ 0 h 7"/>
                <a:gd name="T8" fmla="*/ 29 w 103"/>
                <a:gd name="T9" fmla="*/ 0 h 7"/>
                <a:gd name="T10" fmla="*/ 40 w 103"/>
                <a:gd name="T11" fmla="*/ 0 h 7"/>
                <a:gd name="T12" fmla="*/ 51 w 103"/>
                <a:gd name="T13" fmla="*/ 2 h 7"/>
                <a:gd name="T14" fmla="*/ 56 w 103"/>
                <a:gd name="T15" fmla="*/ 4 h 7"/>
                <a:gd name="T16" fmla="*/ 56 w 103"/>
                <a:gd name="T17" fmla="*/ 4 h 7"/>
                <a:gd name="T18" fmla="*/ 67 w 103"/>
                <a:gd name="T19" fmla="*/ 5 h 7"/>
                <a:gd name="T20" fmla="*/ 78 w 103"/>
                <a:gd name="T21" fmla="*/ 7 h 7"/>
                <a:gd name="T22" fmla="*/ 87 w 103"/>
                <a:gd name="T23" fmla="*/ 5 h 7"/>
                <a:gd name="T24" fmla="*/ 98 w 103"/>
                <a:gd name="T25" fmla="*/ 4 h 7"/>
                <a:gd name="T26" fmla="*/ 103 w 103"/>
                <a:gd name="T2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7">
                  <a:moveTo>
                    <a:pt x="0" y="7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0"/>
                  </a:lnTo>
                  <a:lnTo>
                    <a:pt x="51" y="2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7" y="5"/>
                  </a:lnTo>
                  <a:lnTo>
                    <a:pt x="78" y="7"/>
                  </a:lnTo>
                  <a:lnTo>
                    <a:pt x="87" y="5"/>
                  </a:lnTo>
                  <a:lnTo>
                    <a:pt x="98" y="4"/>
                  </a:lnTo>
                  <a:lnTo>
                    <a:pt x="103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Line 21"/>
            <p:cNvSpPr>
              <a:spLocks noChangeShapeType="1"/>
            </p:cNvSpPr>
            <p:nvPr/>
          </p:nvSpPr>
          <p:spPr bwMode="auto">
            <a:xfrm>
              <a:off x="6929438" y="2073275"/>
              <a:ext cx="31750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6961188" y="2073275"/>
              <a:ext cx="30163" cy="14288"/>
            </a:xfrm>
            <a:custGeom>
              <a:avLst/>
              <a:gdLst>
                <a:gd name="T0" fmla="*/ 0 w 19"/>
                <a:gd name="T1" fmla="*/ 6 h 9"/>
                <a:gd name="T2" fmla="*/ 0 w 19"/>
                <a:gd name="T3" fmla="*/ 0 h 9"/>
                <a:gd name="T4" fmla="*/ 19 w 19"/>
                <a:gd name="T5" fmla="*/ 0 h 9"/>
                <a:gd name="T6" fmla="*/ 19 w 19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9">
                  <a:moveTo>
                    <a:pt x="0" y="6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6897688" y="2073275"/>
              <a:ext cx="31750" cy="6350"/>
            </a:xfrm>
            <a:custGeom>
              <a:avLst/>
              <a:gdLst>
                <a:gd name="T0" fmla="*/ 0 w 20"/>
                <a:gd name="T1" fmla="*/ 0 h 4"/>
                <a:gd name="T2" fmla="*/ 20 w 20"/>
                <a:gd name="T3" fmla="*/ 0 h 4"/>
                <a:gd name="T4" fmla="*/ 20 w 2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">
                  <a:moveTo>
                    <a:pt x="0" y="0"/>
                  </a:moveTo>
                  <a:lnTo>
                    <a:pt x="20" y="0"/>
                  </a:lnTo>
                  <a:lnTo>
                    <a:pt x="20" y="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6865938" y="2073275"/>
              <a:ext cx="31750" cy="6350"/>
            </a:xfrm>
            <a:custGeom>
              <a:avLst/>
              <a:gdLst>
                <a:gd name="T0" fmla="*/ 0 w 20"/>
                <a:gd name="T1" fmla="*/ 0 h 4"/>
                <a:gd name="T2" fmla="*/ 20 w 20"/>
                <a:gd name="T3" fmla="*/ 0 h 4"/>
                <a:gd name="T4" fmla="*/ 20 w 2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">
                  <a:moveTo>
                    <a:pt x="0" y="0"/>
                  </a:moveTo>
                  <a:lnTo>
                    <a:pt x="20" y="0"/>
                  </a:lnTo>
                  <a:lnTo>
                    <a:pt x="20" y="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6834188" y="2073275"/>
              <a:ext cx="31750" cy="14288"/>
            </a:xfrm>
            <a:custGeom>
              <a:avLst/>
              <a:gdLst>
                <a:gd name="T0" fmla="*/ 0 w 20"/>
                <a:gd name="T1" fmla="*/ 9 h 9"/>
                <a:gd name="T2" fmla="*/ 0 w 20"/>
                <a:gd name="T3" fmla="*/ 0 h 9"/>
                <a:gd name="T4" fmla="*/ 20 w 20"/>
                <a:gd name="T5" fmla="*/ 0 h 9"/>
                <a:gd name="T6" fmla="*/ 20 w 20"/>
                <a:gd name="T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9">
                  <a:moveTo>
                    <a:pt x="0" y="9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6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Line 26"/>
            <p:cNvSpPr>
              <a:spLocks noChangeShapeType="1"/>
            </p:cNvSpPr>
            <p:nvPr/>
          </p:nvSpPr>
          <p:spPr bwMode="auto">
            <a:xfrm>
              <a:off x="6929438" y="2041525"/>
              <a:ext cx="31750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Freeform 27"/>
            <p:cNvSpPr>
              <a:spLocks/>
            </p:cNvSpPr>
            <p:nvPr/>
          </p:nvSpPr>
          <p:spPr bwMode="auto">
            <a:xfrm>
              <a:off x="6961188" y="2041525"/>
              <a:ext cx="30163" cy="31750"/>
            </a:xfrm>
            <a:custGeom>
              <a:avLst/>
              <a:gdLst>
                <a:gd name="T0" fmla="*/ 0 w 19"/>
                <a:gd name="T1" fmla="*/ 20 h 20"/>
                <a:gd name="T2" fmla="*/ 0 w 19"/>
                <a:gd name="T3" fmla="*/ 0 h 20"/>
                <a:gd name="T4" fmla="*/ 19 w 19"/>
                <a:gd name="T5" fmla="*/ 0 h 20"/>
                <a:gd name="T6" fmla="*/ 19 w 19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">
                  <a:moveTo>
                    <a:pt x="0" y="2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6897688" y="2041525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0 h 20"/>
                <a:gd name="T4" fmla="*/ 2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Freeform 29"/>
            <p:cNvSpPr>
              <a:spLocks/>
            </p:cNvSpPr>
            <p:nvPr/>
          </p:nvSpPr>
          <p:spPr bwMode="auto">
            <a:xfrm>
              <a:off x="6865938" y="2041525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0 h 20"/>
                <a:gd name="T4" fmla="*/ 2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Freeform 30"/>
            <p:cNvSpPr>
              <a:spLocks/>
            </p:cNvSpPr>
            <p:nvPr/>
          </p:nvSpPr>
          <p:spPr bwMode="auto">
            <a:xfrm>
              <a:off x="6834188" y="2041525"/>
              <a:ext cx="31750" cy="31750"/>
            </a:xfrm>
            <a:custGeom>
              <a:avLst/>
              <a:gdLst>
                <a:gd name="T0" fmla="*/ 0 w 20"/>
                <a:gd name="T1" fmla="*/ 20 h 20"/>
                <a:gd name="T2" fmla="*/ 0 w 20"/>
                <a:gd name="T3" fmla="*/ 0 h 20"/>
                <a:gd name="T4" fmla="*/ 20 w 20"/>
                <a:gd name="T5" fmla="*/ 0 h 20"/>
                <a:gd name="T6" fmla="*/ 20 w 20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2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Freeform 31"/>
            <p:cNvSpPr>
              <a:spLocks/>
            </p:cNvSpPr>
            <p:nvPr/>
          </p:nvSpPr>
          <p:spPr bwMode="auto">
            <a:xfrm>
              <a:off x="7118350" y="2087563"/>
              <a:ext cx="39688" cy="26988"/>
            </a:xfrm>
            <a:custGeom>
              <a:avLst/>
              <a:gdLst>
                <a:gd name="T0" fmla="*/ 25 w 25"/>
                <a:gd name="T1" fmla="*/ 9 h 17"/>
                <a:gd name="T2" fmla="*/ 0 w 25"/>
                <a:gd name="T3" fmla="*/ 0 h 17"/>
                <a:gd name="T4" fmla="*/ 0 w 25"/>
                <a:gd name="T5" fmla="*/ 9 h 17"/>
                <a:gd name="T6" fmla="*/ 13 w 25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7">
                  <a:moveTo>
                    <a:pt x="25" y="9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13" y="17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Freeform 32"/>
            <p:cNvSpPr>
              <a:spLocks/>
            </p:cNvSpPr>
            <p:nvPr/>
          </p:nvSpPr>
          <p:spPr bwMode="auto">
            <a:xfrm>
              <a:off x="7118350" y="2005013"/>
              <a:ext cx="103188" cy="71438"/>
            </a:xfrm>
            <a:custGeom>
              <a:avLst/>
              <a:gdLst>
                <a:gd name="T0" fmla="*/ 65 w 65"/>
                <a:gd name="T1" fmla="*/ 23 h 45"/>
                <a:gd name="T2" fmla="*/ 0 w 65"/>
                <a:gd name="T3" fmla="*/ 0 h 45"/>
                <a:gd name="T4" fmla="*/ 0 w 65"/>
                <a:gd name="T5" fmla="*/ 11 h 45"/>
                <a:gd name="T6" fmla="*/ 27 w 65"/>
                <a:gd name="T7" fmla="*/ 31 h 45"/>
                <a:gd name="T8" fmla="*/ 43 w 65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5">
                  <a:moveTo>
                    <a:pt x="65" y="23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27" y="31"/>
                  </a:lnTo>
                  <a:lnTo>
                    <a:pt x="43" y="4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Freeform 33"/>
            <p:cNvSpPr>
              <a:spLocks/>
            </p:cNvSpPr>
            <p:nvPr/>
          </p:nvSpPr>
          <p:spPr bwMode="auto">
            <a:xfrm>
              <a:off x="7169150" y="2125663"/>
              <a:ext cx="26988" cy="39688"/>
            </a:xfrm>
            <a:custGeom>
              <a:avLst/>
              <a:gdLst>
                <a:gd name="T0" fmla="*/ 0 w 17"/>
                <a:gd name="T1" fmla="*/ 12 h 25"/>
                <a:gd name="T2" fmla="*/ 8 w 17"/>
                <a:gd name="T3" fmla="*/ 25 h 25"/>
                <a:gd name="T4" fmla="*/ 17 w 17"/>
                <a:gd name="T5" fmla="*/ 25 h 25"/>
                <a:gd name="T6" fmla="*/ 8 w 17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5">
                  <a:moveTo>
                    <a:pt x="0" y="12"/>
                  </a:moveTo>
                  <a:lnTo>
                    <a:pt x="8" y="25"/>
                  </a:lnTo>
                  <a:lnTo>
                    <a:pt x="17" y="25"/>
                  </a:lnTo>
                  <a:lnTo>
                    <a:pt x="8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Freeform 34"/>
            <p:cNvSpPr>
              <a:spLocks/>
            </p:cNvSpPr>
            <p:nvPr/>
          </p:nvSpPr>
          <p:spPr bwMode="auto">
            <a:xfrm>
              <a:off x="7221538" y="2001838"/>
              <a:ext cx="60325" cy="60325"/>
            </a:xfrm>
            <a:custGeom>
              <a:avLst/>
              <a:gdLst>
                <a:gd name="T0" fmla="*/ 0 w 38"/>
                <a:gd name="T1" fmla="*/ 25 h 38"/>
                <a:gd name="T2" fmla="*/ 20 w 38"/>
                <a:gd name="T3" fmla="*/ 4 h 38"/>
                <a:gd name="T4" fmla="*/ 20 w 38"/>
                <a:gd name="T5" fmla="*/ 4 h 38"/>
                <a:gd name="T6" fmla="*/ 23 w 38"/>
                <a:gd name="T7" fmla="*/ 2 h 38"/>
                <a:gd name="T8" fmla="*/ 29 w 38"/>
                <a:gd name="T9" fmla="*/ 0 h 38"/>
                <a:gd name="T10" fmla="*/ 33 w 38"/>
                <a:gd name="T11" fmla="*/ 0 h 38"/>
                <a:gd name="T12" fmla="*/ 36 w 38"/>
                <a:gd name="T13" fmla="*/ 2 h 38"/>
                <a:gd name="T14" fmla="*/ 36 w 38"/>
                <a:gd name="T15" fmla="*/ 2 h 38"/>
                <a:gd name="T16" fmla="*/ 36 w 38"/>
                <a:gd name="T17" fmla="*/ 2 h 38"/>
                <a:gd name="T18" fmla="*/ 38 w 38"/>
                <a:gd name="T19" fmla="*/ 6 h 38"/>
                <a:gd name="T20" fmla="*/ 38 w 38"/>
                <a:gd name="T21" fmla="*/ 9 h 38"/>
                <a:gd name="T22" fmla="*/ 36 w 38"/>
                <a:gd name="T23" fmla="*/ 15 h 38"/>
                <a:gd name="T24" fmla="*/ 34 w 38"/>
                <a:gd name="T25" fmla="*/ 18 h 38"/>
                <a:gd name="T26" fmla="*/ 13 w 38"/>
                <a:gd name="T2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38">
                  <a:moveTo>
                    <a:pt x="0" y="25"/>
                  </a:moveTo>
                  <a:lnTo>
                    <a:pt x="20" y="4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8" y="6"/>
                  </a:lnTo>
                  <a:lnTo>
                    <a:pt x="38" y="9"/>
                  </a:lnTo>
                  <a:lnTo>
                    <a:pt x="36" y="15"/>
                  </a:lnTo>
                  <a:lnTo>
                    <a:pt x="34" y="18"/>
                  </a:lnTo>
                  <a:lnTo>
                    <a:pt x="13" y="38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7138988" y="2068513"/>
              <a:ext cx="53975" cy="76200"/>
            </a:xfrm>
            <a:custGeom>
              <a:avLst/>
              <a:gdLst>
                <a:gd name="T0" fmla="*/ 32 w 34"/>
                <a:gd name="T1" fmla="*/ 29 h 48"/>
                <a:gd name="T2" fmla="*/ 29 w 34"/>
                <a:gd name="T3" fmla="*/ 32 h 48"/>
                <a:gd name="T4" fmla="*/ 29 w 34"/>
                <a:gd name="T5" fmla="*/ 32 h 48"/>
                <a:gd name="T6" fmla="*/ 14 w 34"/>
                <a:gd name="T7" fmla="*/ 43 h 48"/>
                <a:gd name="T8" fmla="*/ 5 w 34"/>
                <a:gd name="T9" fmla="*/ 48 h 48"/>
                <a:gd name="T10" fmla="*/ 3 w 34"/>
                <a:gd name="T11" fmla="*/ 48 h 48"/>
                <a:gd name="T12" fmla="*/ 0 w 34"/>
                <a:gd name="T13" fmla="*/ 48 h 48"/>
                <a:gd name="T14" fmla="*/ 0 w 34"/>
                <a:gd name="T15" fmla="*/ 48 h 48"/>
                <a:gd name="T16" fmla="*/ 0 w 34"/>
                <a:gd name="T17" fmla="*/ 48 h 48"/>
                <a:gd name="T18" fmla="*/ 0 w 34"/>
                <a:gd name="T19" fmla="*/ 45 h 48"/>
                <a:gd name="T20" fmla="*/ 0 w 34"/>
                <a:gd name="T21" fmla="*/ 41 h 48"/>
                <a:gd name="T22" fmla="*/ 5 w 34"/>
                <a:gd name="T23" fmla="*/ 34 h 48"/>
                <a:gd name="T24" fmla="*/ 16 w 34"/>
                <a:gd name="T25" fmla="*/ 20 h 48"/>
                <a:gd name="T26" fmla="*/ 34 w 34"/>
                <a:gd name="T2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48">
                  <a:moveTo>
                    <a:pt x="32" y="29"/>
                  </a:moveTo>
                  <a:lnTo>
                    <a:pt x="29" y="32"/>
                  </a:lnTo>
                  <a:lnTo>
                    <a:pt x="29" y="32"/>
                  </a:lnTo>
                  <a:lnTo>
                    <a:pt x="14" y="43"/>
                  </a:lnTo>
                  <a:lnTo>
                    <a:pt x="5" y="48"/>
                  </a:lnTo>
                  <a:lnTo>
                    <a:pt x="3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1"/>
                  </a:lnTo>
                  <a:lnTo>
                    <a:pt x="5" y="34"/>
                  </a:lnTo>
                  <a:lnTo>
                    <a:pt x="16" y="20"/>
                  </a:lnTo>
                  <a:lnTo>
                    <a:pt x="3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Freeform 36"/>
            <p:cNvSpPr>
              <a:spLocks/>
            </p:cNvSpPr>
            <p:nvPr/>
          </p:nvSpPr>
          <p:spPr bwMode="auto">
            <a:xfrm>
              <a:off x="7204075" y="2073275"/>
              <a:ext cx="77788" cy="12700"/>
            </a:xfrm>
            <a:custGeom>
              <a:avLst/>
              <a:gdLst>
                <a:gd name="T0" fmla="*/ 49 w 49"/>
                <a:gd name="T1" fmla="*/ 6 h 8"/>
                <a:gd name="T2" fmla="*/ 27 w 49"/>
                <a:gd name="T3" fmla="*/ 0 h 8"/>
                <a:gd name="T4" fmla="*/ 0 w 49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" h="8">
                  <a:moveTo>
                    <a:pt x="49" y="6"/>
                  </a:moveTo>
                  <a:lnTo>
                    <a:pt x="27" y="0"/>
                  </a:lnTo>
                  <a:lnTo>
                    <a:pt x="0" y="8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Freeform 37"/>
            <p:cNvSpPr>
              <a:spLocks/>
            </p:cNvSpPr>
            <p:nvPr/>
          </p:nvSpPr>
          <p:spPr bwMode="auto">
            <a:xfrm>
              <a:off x="7229475" y="2085975"/>
              <a:ext cx="52388" cy="11113"/>
            </a:xfrm>
            <a:custGeom>
              <a:avLst/>
              <a:gdLst>
                <a:gd name="T0" fmla="*/ 0 w 33"/>
                <a:gd name="T1" fmla="*/ 5 h 7"/>
                <a:gd name="T2" fmla="*/ 6 w 33"/>
                <a:gd name="T3" fmla="*/ 7 h 7"/>
                <a:gd name="T4" fmla="*/ 33 w 3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7">
                  <a:moveTo>
                    <a:pt x="0" y="5"/>
                  </a:moveTo>
                  <a:lnTo>
                    <a:pt x="6" y="7"/>
                  </a:lnTo>
                  <a:lnTo>
                    <a:pt x="33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Freeform 38"/>
            <p:cNvSpPr>
              <a:spLocks/>
            </p:cNvSpPr>
            <p:nvPr/>
          </p:nvSpPr>
          <p:spPr bwMode="auto">
            <a:xfrm>
              <a:off x="7204075" y="2082800"/>
              <a:ext cx="77788" cy="61913"/>
            </a:xfrm>
            <a:custGeom>
              <a:avLst/>
              <a:gdLst>
                <a:gd name="T0" fmla="*/ 0 w 49"/>
                <a:gd name="T1" fmla="*/ 2 h 39"/>
                <a:gd name="T2" fmla="*/ 0 w 49"/>
                <a:gd name="T3" fmla="*/ 32 h 39"/>
                <a:gd name="T4" fmla="*/ 22 w 49"/>
                <a:gd name="T5" fmla="*/ 39 h 39"/>
                <a:gd name="T6" fmla="*/ 49 w 49"/>
                <a:gd name="T7" fmla="*/ 32 h 39"/>
                <a:gd name="T8" fmla="*/ 49 w 49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9">
                  <a:moveTo>
                    <a:pt x="0" y="2"/>
                  </a:moveTo>
                  <a:lnTo>
                    <a:pt x="0" y="32"/>
                  </a:lnTo>
                  <a:lnTo>
                    <a:pt x="22" y="39"/>
                  </a:lnTo>
                  <a:lnTo>
                    <a:pt x="49" y="32"/>
                  </a:lnTo>
                  <a:lnTo>
                    <a:pt x="49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Line 39"/>
            <p:cNvSpPr>
              <a:spLocks noChangeShapeType="1"/>
            </p:cNvSpPr>
            <p:nvPr/>
          </p:nvSpPr>
          <p:spPr bwMode="auto">
            <a:xfrm>
              <a:off x="7239000" y="2097088"/>
              <a:ext cx="0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Line 40"/>
            <p:cNvSpPr>
              <a:spLocks noChangeShapeType="1"/>
            </p:cNvSpPr>
            <p:nvPr/>
          </p:nvSpPr>
          <p:spPr bwMode="auto">
            <a:xfrm flipV="1">
              <a:off x="7261225" y="2122488"/>
              <a:ext cx="9525" cy="317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Line 41"/>
            <p:cNvSpPr>
              <a:spLocks noChangeShapeType="1"/>
            </p:cNvSpPr>
            <p:nvPr/>
          </p:nvSpPr>
          <p:spPr bwMode="auto">
            <a:xfrm>
              <a:off x="6340475" y="2160588"/>
              <a:ext cx="49213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2" name="Line 42"/>
            <p:cNvSpPr>
              <a:spLocks noChangeShapeType="1"/>
            </p:cNvSpPr>
            <p:nvPr/>
          </p:nvSpPr>
          <p:spPr bwMode="auto">
            <a:xfrm>
              <a:off x="6396038" y="2143125"/>
              <a:ext cx="11113" cy="2222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3" name="Line 43"/>
            <p:cNvSpPr>
              <a:spLocks noChangeShapeType="1"/>
            </p:cNvSpPr>
            <p:nvPr/>
          </p:nvSpPr>
          <p:spPr bwMode="auto">
            <a:xfrm flipH="1">
              <a:off x="6324600" y="2143125"/>
              <a:ext cx="7938" cy="2222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4" name="Freeform 44"/>
            <p:cNvSpPr>
              <a:spLocks/>
            </p:cNvSpPr>
            <p:nvPr/>
          </p:nvSpPr>
          <p:spPr bwMode="auto">
            <a:xfrm>
              <a:off x="6353175" y="2001838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6 h 13"/>
                <a:gd name="T4" fmla="*/ 11 w 12"/>
                <a:gd name="T5" fmla="*/ 11 h 13"/>
                <a:gd name="T6" fmla="*/ 5 w 12"/>
                <a:gd name="T7" fmla="*/ 13 h 13"/>
                <a:gd name="T8" fmla="*/ 5 w 12"/>
                <a:gd name="T9" fmla="*/ 13 h 13"/>
                <a:gd name="T10" fmla="*/ 1 w 12"/>
                <a:gd name="T11" fmla="*/ 11 h 13"/>
                <a:gd name="T12" fmla="*/ 0 w 12"/>
                <a:gd name="T13" fmla="*/ 6 h 13"/>
                <a:gd name="T14" fmla="*/ 0 w 12"/>
                <a:gd name="T15" fmla="*/ 6 h 13"/>
                <a:gd name="T16" fmla="*/ 1 w 12"/>
                <a:gd name="T17" fmla="*/ 2 h 13"/>
                <a:gd name="T18" fmla="*/ 5 w 12"/>
                <a:gd name="T19" fmla="*/ 0 h 13"/>
                <a:gd name="T20" fmla="*/ 5 w 12"/>
                <a:gd name="T21" fmla="*/ 0 h 13"/>
                <a:gd name="T22" fmla="*/ 11 w 12"/>
                <a:gd name="T23" fmla="*/ 2 h 13"/>
                <a:gd name="T24" fmla="*/ 12 w 12"/>
                <a:gd name="T25" fmla="*/ 6 h 13"/>
                <a:gd name="T26" fmla="*/ 12 w 12"/>
                <a:gd name="T2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6"/>
                  </a:lnTo>
                  <a:lnTo>
                    <a:pt x="11" y="11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1" y="11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11" y="2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5" name="Freeform 45"/>
            <p:cNvSpPr>
              <a:spLocks/>
            </p:cNvSpPr>
            <p:nvPr/>
          </p:nvSpPr>
          <p:spPr bwMode="auto">
            <a:xfrm>
              <a:off x="6300788" y="2011363"/>
              <a:ext cx="123825" cy="131763"/>
            </a:xfrm>
            <a:custGeom>
              <a:avLst/>
              <a:gdLst>
                <a:gd name="T0" fmla="*/ 24 w 78"/>
                <a:gd name="T1" fmla="*/ 0 h 83"/>
                <a:gd name="T2" fmla="*/ 22 w 78"/>
                <a:gd name="T3" fmla="*/ 0 h 83"/>
                <a:gd name="T4" fmla="*/ 9 w 78"/>
                <a:gd name="T5" fmla="*/ 7 h 83"/>
                <a:gd name="T6" fmla="*/ 9 w 78"/>
                <a:gd name="T7" fmla="*/ 7 h 83"/>
                <a:gd name="T8" fmla="*/ 6 w 78"/>
                <a:gd name="T9" fmla="*/ 10 h 83"/>
                <a:gd name="T10" fmla="*/ 4 w 78"/>
                <a:gd name="T11" fmla="*/ 16 h 83"/>
                <a:gd name="T12" fmla="*/ 4 w 78"/>
                <a:gd name="T13" fmla="*/ 30 h 83"/>
                <a:gd name="T14" fmla="*/ 0 w 78"/>
                <a:gd name="T15" fmla="*/ 39 h 83"/>
                <a:gd name="T16" fmla="*/ 0 w 78"/>
                <a:gd name="T17" fmla="*/ 66 h 83"/>
                <a:gd name="T18" fmla="*/ 0 w 78"/>
                <a:gd name="T19" fmla="*/ 66 h 83"/>
                <a:gd name="T20" fmla="*/ 6 w 78"/>
                <a:gd name="T21" fmla="*/ 72 h 83"/>
                <a:gd name="T22" fmla="*/ 9 w 78"/>
                <a:gd name="T23" fmla="*/ 77 h 83"/>
                <a:gd name="T24" fmla="*/ 13 w 78"/>
                <a:gd name="T25" fmla="*/ 83 h 83"/>
                <a:gd name="T26" fmla="*/ 65 w 78"/>
                <a:gd name="T27" fmla="*/ 83 h 83"/>
                <a:gd name="T28" fmla="*/ 65 w 78"/>
                <a:gd name="T29" fmla="*/ 83 h 83"/>
                <a:gd name="T30" fmla="*/ 69 w 78"/>
                <a:gd name="T31" fmla="*/ 75 h 83"/>
                <a:gd name="T32" fmla="*/ 72 w 78"/>
                <a:gd name="T33" fmla="*/ 70 h 83"/>
                <a:gd name="T34" fmla="*/ 78 w 78"/>
                <a:gd name="T35" fmla="*/ 66 h 83"/>
                <a:gd name="T36" fmla="*/ 78 w 78"/>
                <a:gd name="T37" fmla="*/ 39 h 83"/>
                <a:gd name="T38" fmla="*/ 74 w 78"/>
                <a:gd name="T39" fmla="*/ 30 h 83"/>
                <a:gd name="T40" fmla="*/ 74 w 78"/>
                <a:gd name="T41" fmla="*/ 14 h 83"/>
                <a:gd name="T42" fmla="*/ 74 w 78"/>
                <a:gd name="T43" fmla="*/ 14 h 83"/>
                <a:gd name="T44" fmla="*/ 72 w 78"/>
                <a:gd name="T45" fmla="*/ 9 h 83"/>
                <a:gd name="T46" fmla="*/ 69 w 78"/>
                <a:gd name="T47" fmla="*/ 5 h 83"/>
                <a:gd name="T48" fmla="*/ 58 w 78"/>
                <a:gd name="T49" fmla="*/ 0 h 83"/>
                <a:gd name="T50" fmla="*/ 54 w 78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8" h="83">
                  <a:moveTo>
                    <a:pt x="24" y="0"/>
                  </a:moveTo>
                  <a:lnTo>
                    <a:pt x="22" y="0"/>
                  </a:lnTo>
                  <a:lnTo>
                    <a:pt x="9" y="7"/>
                  </a:lnTo>
                  <a:lnTo>
                    <a:pt x="9" y="7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30"/>
                  </a:lnTo>
                  <a:lnTo>
                    <a:pt x="0" y="3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9" y="77"/>
                  </a:lnTo>
                  <a:lnTo>
                    <a:pt x="13" y="83"/>
                  </a:lnTo>
                  <a:lnTo>
                    <a:pt x="65" y="83"/>
                  </a:lnTo>
                  <a:lnTo>
                    <a:pt x="65" y="83"/>
                  </a:lnTo>
                  <a:lnTo>
                    <a:pt x="69" y="75"/>
                  </a:lnTo>
                  <a:lnTo>
                    <a:pt x="72" y="70"/>
                  </a:lnTo>
                  <a:lnTo>
                    <a:pt x="78" y="66"/>
                  </a:lnTo>
                  <a:lnTo>
                    <a:pt x="78" y="39"/>
                  </a:lnTo>
                  <a:lnTo>
                    <a:pt x="74" y="30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2" y="9"/>
                  </a:lnTo>
                  <a:lnTo>
                    <a:pt x="69" y="5"/>
                  </a:lnTo>
                  <a:lnTo>
                    <a:pt x="58" y="0"/>
                  </a:lnTo>
                  <a:lnTo>
                    <a:pt x="5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6" name="Rectangle 46"/>
            <p:cNvSpPr>
              <a:spLocks noChangeArrowheads="1"/>
            </p:cNvSpPr>
            <p:nvPr/>
          </p:nvSpPr>
          <p:spPr bwMode="auto">
            <a:xfrm>
              <a:off x="6326188" y="2036763"/>
              <a:ext cx="28575" cy="14288"/>
            </a:xfrm>
            <a:prstGeom prst="rect">
              <a:avLst/>
            </a:prstGeom>
            <a:noFill/>
            <a:ln w="7938">
              <a:solidFill>
                <a:srgbClr val="2945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7" name="Rectangle 47"/>
            <p:cNvSpPr>
              <a:spLocks noChangeArrowheads="1"/>
            </p:cNvSpPr>
            <p:nvPr/>
          </p:nvSpPr>
          <p:spPr bwMode="auto">
            <a:xfrm>
              <a:off x="6370638" y="2036763"/>
              <a:ext cx="28575" cy="14288"/>
            </a:xfrm>
            <a:prstGeom prst="rect">
              <a:avLst/>
            </a:prstGeom>
            <a:noFill/>
            <a:ln w="7938">
              <a:solidFill>
                <a:srgbClr val="2945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8" name="Freeform 48"/>
            <p:cNvSpPr>
              <a:spLocks/>
            </p:cNvSpPr>
            <p:nvPr/>
          </p:nvSpPr>
          <p:spPr bwMode="auto">
            <a:xfrm>
              <a:off x="6321425" y="2065338"/>
              <a:ext cx="82550" cy="7938"/>
            </a:xfrm>
            <a:custGeom>
              <a:avLst/>
              <a:gdLst>
                <a:gd name="T0" fmla="*/ 52 w 52"/>
                <a:gd name="T1" fmla="*/ 5 h 5"/>
                <a:gd name="T2" fmla="*/ 25 w 52"/>
                <a:gd name="T3" fmla="*/ 0 h 5"/>
                <a:gd name="T4" fmla="*/ 0 w 5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5">
                  <a:moveTo>
                    <a:pt x="52" y="5"/>
                  </a:moveTo>
                  <a:lnTo>
                    <a:pt x="25" y="0"/>
                  </a:lnTo>
                  <a:lnTo>
                    <a:pt x="0" y="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9" name="Freeform 49"/>
            <p:cNvSpPr>
              <a:spLocks/>
            </p:cNvSpPr>
            <p:nvPr/>
          </p:nvSpPr>
          <p:spPr bwMode="auto">
            <a:xfrm>
              <a:off x="6354763" y="2097088"/>
              <a:ext cx="15875" cy="28575"/>
            </a:xfrm>
            <a:custGeom>
              <a:avLst/>
              <a:gdLst>
                <a:gd name="T0" fmla="*/ 4 w 10"/>
                <a:gd name="T1" fmla="*/ 18 h 18"/>
                <a:gd name="T2" fmla="*/ 4 w 10"/>
                <a:gd name="T3" fmla="*/ 18 h 18"/>
                <a:gd name="T4" fmla="*/ 4 w 10"/>
                <a:gd name="T5" fmla="*/ 18 h 18"/>
                <a:gd name="T6" fmla="*/ 0 w 10"/>
                <a:gd name="T7" fmla="*/ 16 h 18"/>
                <a:gd name="T8" fmla="*/ 0 w 10"/>
                <a:gd name="T9" fmla="*/ 12 h 18"/>
                <a:gd name="T10" fmla="*/ 0 w 10"/>
                <a:gd name="T11" fmla="*/ 5 h 18"/>
                <a:gd name="T12" fmla="*/ 0 w 10"/>
                <a:gd name="T13" fmla="*/ 5 h 18"/>
                <a:gd name="T14" fmla="*/ 0 w 10"/>
                <a:gd name="T15" fmla="*/ 2 h 18"/>
                <a:gd name="T16" fmla="*/ 4 w 10"/>
                <a:gd name="T17" fmla="*/ 0 h 18"/>
                <a:gd name="T18" fmla="*/ 4 w 10"/>
                <a:gd name="T19" fmla="*/ 0 h 18"/>
                <a:gd name="T20" fmla="*/ 4 w 10"/>
                <a:gd name="T21" fmla="*/ 0 h 18"/>
                <a:gd name="T22" fmla="*/ 8 w 10"/>
                <a:gd name="T23" fmla="*/ 2 h 18"/>
                <a:gd name="T24" fmla="*/ 10 w 10"/>
                <a:gd name="T25" fmla="*/ 5 h 18"/>
                <a:gd name="T26" fmla="*/ 10 w 10"/>
                <a:gd name="T27" fmla="*/ 12 h 18"/>
                <a:gd name="T28" fmla="*/ 10 w 10"/>
                <a:gd name="T29" fmla="*/ 12 h 18"/>
                <a:gd name="T30" fmla="*/ 8 w 10"/>
                <a:gd name="T31" fmla="*/ 16 h 18"/>
                <a:gd name="T32" fmla="*/ 4 w 10"/>
                <a:gd name="T33" fmla="*/ 18 h 18"/>
                <a:gd name="T34" fmla="*/ 4 w 10"/>
                <a:gd name="T3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8">
                  <a:moveTo>
                    <a:pt x="4" y="18"/>
                  </a:moveTo>
                  <a:lnTo>
                    <a:pt x="4" y="18"/>
                  </a:lnTo>
                  <a:lnTo>
                    <a:pt x="4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2"/>
                  </a:lnTo>
                  <a:lnTo>
                    <a:pt x="10" y="5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8" y="16"/>
                  </a:lnTo>
                  <a:lnTo>
                    <a:pt x="4" y="18"/>
                  </a:lnTo>
                  <a:lnTo>
                    <a:pt x="4" y="18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0" name="Freeform 50"/>
            <p:cNvSpPr>
              <a:spLocks/>
            </p:cNvSpPr>
            <p:nvPr/>
          </p:nvSpPr>
          <p:spPr bwMode="auto">
            <a:xfrm>
              <a:off x="6326188" y="2097088"/>
              <a:ext cx="12700" cy="31750"/>
            </a:xfrm>
            <a:custGeom>
              <a:avLst/>
              <a:gdLst>
                <a:gd name="T0" fmla="*/ 0 w 8"/>
                <a:gd name="T1" fmla="*/ 0 h 20"/>
                <a:gd name="T2" fmla="*/ 0 w 8"/>
                <a:gd name="T3" fmla="*/ 7 h 20"/>
                <a:gd name="T4" fmla="*/ 0 w 8"/>
                <a:gd name="T5" fmla="*/ 7 h 20"/>
                <a:gd name="T6" fmla="*/ 2 w 8"/>
                <a:gd name="T7" fmla="*/ 11 h 20"/>
                <a:gd name="T8" fmla="*/ 6 w 8"/>
                <a:gd name="T9" fmla="*/ 14 h 20"/>
                <a:gd name="T10" fmla="*/ 8 w 8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0">
                  <a:moveTo>
                    <a:pt x="0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6" y="14"/>
                  </a:lnTo>
                  <a:lnTo>
                    <a:pt x="8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1" name="Freeform 51"/>
            <p:cNvSpPr>
              <a:spLocks/>
            </p:cNvSpPr>
            <p:nvPr/>
          </p:nvSpPr>
          <p:spPr bwMode="auto">
            <a:xfrm>
              <a:off x="6386513" y="2097088"/>
              <a:ext cx="12700" cy="31750"/>
            </a:xfrm>
            <a:custGeom>
              <a:avLst/>
              <a:gdLst>
                <a:gd name="T0" fmla="*/ 8 w 8"/>
                <a:gd name="T1" fmla="*/ 0 h 20"/>
                <a:gd name="T2" fmla="*/ 8 w 8"/>
                <a:gd name="T3" fmla="*/ 7 h 20"/>
                <a:gd name="T4" fmla="*/ 8 w 8"/>
                <a:gd name="T5" fmla="*/ 7 h 20"/>
                <a:gd name="T6" fmla="*/ 4 w 8"/>
                <a:gd name="T7" fmla="*/ 11 h 20"/>
                <a:gd name="T8" fmla="*/ 2 w 8"/>
                <a:gd name="T9" fmla="*/ 14 h 20"/>
                <a:gd name="T10" fmla="*/ 0 w 8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0">
                  <a:moveTo>
                    <a:pt x="8" y="0"/>
                  </a:moveTo>
                  <a:lnTo>
                    <a:pt x="8" y="7"/>
                  </a:lnTo>
                  <a:lnTo>
                    <a:pt x="8" y="7"/>
                  </a:lnTo>
                  <a:lnTo>
                    <a:pt x="4" y="11"/>
                  </a:lnTo>
                  <a:lnTo>
                    <a:pt x="2" y="14"/>
                  </a:lnTo>
                  <a:lnTo>
                    <a:pt x="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2" name="Freeform 52"/>
            <p:cNvSpPr>
              <a:spLocks/>
            </p:cNvSpPr>
            <p:nvPr/>
          </p:nvSpPr>
          <p:spPr bwMode="auto">
            <a:xfrm>
              <a:off x="6278563" y="2039938"/>
              <a:ext cx="14288" cy="93663"/>
            </a:xfrm>
            <a:custGeom>
              <a:avLst/>
              <a:gdLst>
                <a:gd name="T0" fmla="*/ 9 w 9"/>
                <a:gd name="T1" fmla="*/ 0 h 59"/>
                <a:gd name="T2" fmla="*/ 0 w 9"/>
                <a:gd name="T3" fmla="*/ 7 h 59"/>
                <a:gd name="T4" fmla="*/ 0 w 9"/>
                <a:gd name="T5" fmla="*/ 57 h 59"/>
                <a:gd name="T6" fmla="*/ 9 w 9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9">
                  <a:moveTo>
                    <a:pt x="9" y="0"/>
                  </a:moveTo>
                  <a:lnTo>
                    <a:pt x="0" y="7"/>
                  </a:lnTo>
                  <a:lnTo>
                    <a:pt x="0" y="57"/>
                  </a:lnTo>
                  <a:lnTo>
                    <a:pt x="9" y="5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3" name="Freeform 53"/>
            <p:cNvSpPr>
              <a:spLocks/>
            </p:cNvSpPr>
            <p:nvPr/>
          </p:nvSpPr>
          <p:spPr bwMode="auto">
            <a:xfrm>
              <a:off x="6257925" y="2143125"/>
              <a:ext cx="49213" cy="4763"/>
            </a:xfrm>
            <a:custGeom>
              <a:avLst/>
              <a:gdLst>
                <a:gd name="T0" fmla="*/ 0 w 31"/>
                <a:gd name="T1" fmla="*/ 0 h 3"/>
                <a:gd name="T2" fmla="*/ 11 w 31"/>
                <a:gd name="T3" fmla="*/ 0 h 3"/>
                <a:gd name="T4" fmla="*/ 31 w 3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3">
                  <a:moveTo>
                    <a:pt x="0" y="0"/>
                  </a:moveTo>
                  <a:lnTo>
                    <a:pt x="11" y="0"/>
                  </a:lnTo>
                  <a:lnTo>
                    <a:pt x="31" y="3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4" name="Freeform 54"/>
            <p:cNvSpPr>
              <a:spLocks/>
            </p:cNvSpPr>
            <p:nvPr/>
          </p:nvSpPr>
          <p:spPr bwMode="auto">
            <a:xfrm>
              <a:off x="6257925" y="2055813"/>
              <a:ext cx="6350" cy="74613"/>
            </a:xfrm>
            <a:custGeom>
              <a:avLst/>
              <a:gdLst>
                <a:gd name="T0" fmla="*/ 0 w 4"/>
                <a:gd name="T1" fmla="*/ 2 h 47"/>
                <a:gd name="T2" fmla="*/ 4 w 4"/>
                <a:gd name="T3" fmla="*/ 0 h 47"/>
                <a:gd name="T4" fmla="*/ 4 w 4"/>
                <a:gd name="T5" fmla="*/ 47 h 47"/>
                <a:gd name="T6" fmla="*/ 0 w 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7">
                  <a:moveTo>
                    <a:pt x="0" y="2"/>
                  </a:moveTo>
                  <a:lnTo>
                    <a:pt x="4" y="0"/>
                  </a:lnTo>
                  <a:lnTo>
                    <a:pt x="4" y="47"/>
                  </a:lnTo>
                  <a:lnTo>
                    <a:pt x="0" y="47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5" name="Freeform 55"/>
            <p:cNvSpPr>
              <a:spLocks/>
            </p:cNvSpPr>
            <p:nvPr/>
          </p:nvSpPr>
          <p:spPr bwMode="auto">
            <a:xfrm>
              <a:off x="6588125" y="2030413"/>
              <a:ext cx="100013" cy="120650"/>
            </a:xfrm>
            <a:custGeom>
              <a:avLst/>
              <a:gdLst>
                <a:gd name="T0" fmla="*/ 63 w 63"/>
                <a:gd name="T1" fmla="*/ 69 h 76"/>
                <a:gd name="T2" fmla="*/ 63 w 63"/>
                <a:gd name="T3" fmla="*/ 71 h 76"/>
                <a:gd name="T4" fmla="*/ 63 w 63"/>
                <a:gd name="T5" fmla="*/ 71 h 76"/>
                <a:gd name="T6" fmla="*/ 61 w 63"/>
                <a:gd name="T7" fmla="*/ 74 h 76"/>
                <a:gd name="T8" fmla="*/ 58 w 63"/>
                <a:gd name="T9" fmla="*/ 76 h 76"/>
                <a:gd name="T10" fmla="*/ 5 w 63"/>
                <a:gd name="T11" fmla="*/ 76 h 76"/>
                <a:gd name="T12" fmla="*/ 5 w 63"/>
                <a:gd name="T13" fmla="*/ 76 h 76"/>
                <a:gd name="T14" fmla="*/ 2 w 63"/>
                <a:gd name="T15" fmla="*/ 74 h 76"/>
                <a:gd name="T16" fmla="*/ 0 w 63"/>
                <a:gd name="T17" fmla="*/ 71 h 76"/>
                <a:gd name="T18" fmla="*/ 0 w 63"/>
                <a:gd name="T19" fmla="*/ 69 h 76"/>
                <a:gd name="T20" fmla="*/ 12 w 63"/>
                <a:gd name="T21" fmla="*/ 69 h 76"/>
                <a:gd name="T22" fmla="*/ 12 w 63"/>
                <a:gd name="T23" fmla="*/ 69 h 76"/>
                <a:gd name="T24" fmla="*/ 14 w 63"/>
                <a:gd name="T25" fmla="*/ 67 h 76"/>
                <a:gd name="T26" fmla="*/ 14 w 63"/>
                <a:gd name="T27" fmla="*/ 65 h 76"/>
                <a:gd name="T28" fmla="*/ 12 w 63"/>
                <a:gd name="T29" fmla="*/ 62 h 76"/>
                <a:gd name="T30" fmla="*/ 12 w 63"/>
                <a:gd name="T31" fmla="*/ 62 h 76"/>
                <a:gd name="T32" fmla="*/ 11 w 63"/>
                <a:gd name="T33" fmla="*/ 60 h 76"/>
                <a:gd name="T34" fmla="*/ 9 w 63"/>
                <a:gd name="T35" fmla="*/ 60 h 76"/>
                <a:gd name="T36" fmla="*/ 0 w 63"/>
                <a:gd name="T37" fmla="*/ 60 h 76"/>
                <a:gd name="T38" fmla="*/ 0 w 63"/>
                <a:gd name="T39" fmla="*/ 7 h 76"/>
                <a:gd name="T40" fmla="*/ 0 w 63"/>
                <a:gd name="T41" fmla="*/ 7 h 76"/>
                <a:gd name="T42" fmla="*/ 2 w 63"/>
                <a:gd name="T43" fmla="*/ 4 h 76"/>
                <a:gd name="T44" fmla="*/ 5 w 63"/>
                <a:gd name="T45" fmla="*/ 2 h 76"/>
                <a:gd name="T46" fmla="*/ 5 w 63"/>
                <a:gd name="T47" fmla="*/ 2 h 76"/>
                <a:gd name="T48" fmla="*/ 12 w 63"/>
                <a:gd name="T49" fmla="*/ 0 h 76"/>
                <a:gd name="T50" fmla="*/ 32 w 63"/>
                <a:gd name="T51" fmla="*/ 0 h 76"/>
                <a:gd name="T52" fmla="*/ 32 w 63"/>
                <a:gd name="T53" fmla="*/ 0 h 76"/>
                <a:gd name="T54" fmla="*/ 50 w 63"/>
                <a:gd name="T55" fmla="*/ 0 h 76"/>
                <a:gd name="T56" fmla="*/ 58 w 63"/>
                <a:gd name="T57" fmla="*/ 2 h 76"/>
                <a:gd name="T58" fmla="*/ 58 w 63"/>
                <a:gd name="T59" fmla="*/ 2 h 76"/>
                <a:gd name="T60" fmla="*/ 61 w 63"/>
                <a:gd name="T61" fmla="*/ 4 h 76"/>
                <a:gd name="T62" fmla="*/ 63 w 63"/>
                <a:gd name="T63" fmla="*/ 7 h 76"/>
                <a:gd name="T64" fmla="*/ 63 w 63"/>
                <a:gd name="T65" fmla="*/ 60 h 76"/>
                <a:gd name="T66" fmla="*/ 54 w 63"/>
                <a:gd name="T67" fmla="*/ 60 h 76"/>
                <a:gd name="T68" fmla="*/ 54 w 63"/>
                <a:gd name="T69" fmla="*/ 60 h 76"/>
                <a:gd name="T70" fmla="*/ 52 w 63"/>
                <a:gd name="T71" fmla="*/ 60 h 76"/>
                <a:gd name="T72" fmla="*/ 50 w 63"/>
                <a:gd name="T73" fmla="*/ 62 h 76"/>
                <a:gd name="T74" fmla="*/ 49 w 63"/>
                <a:gd name="T75" fmla="*/ 65 h 76"/>
                <a:gd name="T76" fmla="*/ 49 w 63"/>
                <a:gd name="T77" fmla="*/ 65 h 76"/>
                <a:gd name="T78" fmla="*/ 50 w 63"/>
                <a:gd name="T79" fmla="*/ 67 h 76"/>
                <a:gd name="T80" fmla="*/ 52 w 63"/>
                <a:gd name="T81" fmla="*/ 69 h 76"/>
                <a:gd name="T82" fmla="*/ 63 w 63"/>
                <a:gd name="T83" fmla="*/ 6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3" h="76">
                  <a:moveTo>
                    <a:pt x="63" y="69"/>
                  </a:moveTo>
                  <a:lnTo>
                    <a:pt x="63" y="71"/>
                  </a:lnTo>
                  <a:lnTo>
                    <a:pt x="63" y="71"/>
                  </a:lnTo>
                  <a:lnTo>
                    <a:pt x="61" y="74"/>
                  </a:lnTo>
                  <a:lnTo>
                    <a:pt x="58" y="76"/>
                  </a:lnTo>
                  <a:lnTo>
                    <a:pt x="5" y="76"/>
                  </a:lnTo>
                  <a:lnTo>
                    <a:pt x="5" y="76"/>
                  </a:lnTo>
                  <a:lnTo>
                    <a:pt x="2" y="74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12" y="69"/>
                  </a:lnTo>
                  <a:lnTo>
                    <a:pt x="12" y="69"/>
                  </a:lnTo>
                  <a:lnTo>
                    <a:pt x="14" y="67"/>
                  </a:lnTo>
                  <a:lnTo>
                    <a:pt x="14" y="65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1" y="60"/>
                  </a:lnTo>
                  <a:lnTo>
                    <a:pt x="9" y="60"/>
                  </a:lnTo>
                  <a:lnTo>
                    <a:pt x="0" y="60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1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50" y="0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61" y="4"/>
                  </a:lnTo>
                  <a:lnTo>
                    <a:pt x="63" y="7"/>
                  </a:lnTo>
                  <a:lnTo>
                    <a:pt x="63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2" y="60"/>
                  </a:lnTo>
                  <a:lnTo>
                    <a:pt x="50" y="62"/>
                  </a:lnTo>
                  <a:lnTo>
                    <a:pt x="49" y="65"/>
                  </a:lnTo>
                  <a:lnTo>
                    <a:pt x="49" y="65"/>
                  </a:lnTo>
                  <a:lnTo>
                    <a:pt x="50" y="67"/>
                  </a:lnTo>
                  <a:lnTo>
                    <a:pt x="52" y="69"/>
                  </a:lnTo>
                  <a:lnTo>
                    <a:pt x="63" y="69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6" name="Freeform 56"/>
            <p:cNvSpPr>
              <a:spLocks/>
            </p:cNvSpPr>
            <p:nvPr/>
          </p:nvSpPr>
          <p:spPr bwMode="auto">
            <a:xfrm>
              <a:off x="6602413" y="2108200"/>
              <a:ext cx="74613" cy="14288"/>
            </a:xfrm>
            <a:custGeom>
              <a:avLst/>
              <a:gdLst>
                <a:gd name="T0" fmla="*/ 0 w 47"/>
                <a:gd name="T1" fmla="*/ 0 h 9"/>
                <a:gd name="T2" fmla="*/ 5 w 47"/>
                <a:gd name="T3" fmla="*/ 0 h 9"/>
                <a:gd name="T4" fmla="*/ 11 w 47"/>
                <a:gd name="T5" fmla="*/ 9 h 9"/>
                <a:gd name="T6" fmla="*/ 34 w 47"/>
                <a:gd name="T7" fmla="*/ 9 h 9"/>
                <a:gd name="T8" fmla="*/ 34 w 47"/>
                <a:gd name="T9" fmla="*/ 9 h 9"/>
                <a:gd name="T10" fmla="*/ 40 w 47"/>
                <a:gd name="T11" fmla="*/ 0 h 9"/>
                <a:gd name="T12" fmla="*/ 47 w 47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9">
                  <a:moveTo>
                    <a:pt x="0" y="0"/>
                  </a:moveTo>
                  <a:lnTo>
                    <a:pt x="5" y="0"/>
                  </a:lnTo>
                  <a:lnTo>
                    <a:pt x="11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40" y="0"/>
                  </a:lnTo>
                  <a:lnTo>
                    <a:pt x="47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7" name="Line 57"/>
            <p:cNvSpPr>
              <a:spLocks noChangeShapeType="1"/>
            </p:cNvSpPr>
            <p:nvPr/>
          </p:nvSpPr>
          <p:spPr bwMode="auto">
            <a:xfrm>
              <a:off x="6624638" y="2108200"/>
              <a:ext cx="26988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8" name="Line 58"/>
            <p:cNvSpPr>
              <a:spLocks noChangeShapeType="1"/>
            </p:cNvSpPr>
            <p:nvPr/>
          </p:nvSpPr>
          <p:spPr bwMode="auto">
            <a:xfrm>
              <a:off x="6619875" y="2097088"/>
              <a:ext cx="36513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9" name="Line 59"/>
            <p:cNvSpPr>
              <a:spLocks noChangeShapeType="1"/>
            </p:cNvSpPr>
            <p:nvPr/>
          </p:nvSpPr>
          <p:spPr bwMode="auto">
            <a:xfrm>
              <a:off x="6630988" y="2136775"/>
              <a:ext cx="14288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0" name="Freeform 60"/>
            <p:cNvSpPr>
              <a:spLocks/>
            </p:cNvSpPr>
            <p:nvPr/>
          </p:nvSpPr>
          <p:spPr bwMode="auto">
            <a:xfrm>
              <a:off x="6602413" y="2047875"/>
              <a:ext cx="74613" cy="34925"/>
            </a:xfrm>
            <a:custGeom>
              <a:avLst/>
              <a:gdLst>
                <a:gd name="T0" fmla="*/ 0 w 47"/>
                <a:gd name="T1" fmla="*/ 0 h 22"/>
                <a:gd name="T2" fmla="*/ 0 w 47"/>
                <a:gd name="T3" fmla="*/ 16 h 22"/>
                <a:gd name="T4" fmla="*/ 0 w 47"/>
                <a:gd name="T5" fmla="*/ 16 h 22"/>
                <a:gd name="T6" fmla="*/ 0 w 47"/>
                <a:gd name="T7" fmla="*/ 18 h 22"/>
                <a:gd name="T8" fmla="*/ 3 w 47"/>
                <a:gd name="T9" fmla="*/ 20 h 22"/>
                <a:gd name="T10" fmla="*/ 3 w 47"/>
                <a:gd name="T11" fmla="*/ 20 h 22"/>
                <a:gd name="T12" fmla="*/ 11 w 47"/>
                <a:gd name="T13" fmla="*/ 22 h 22"/>
                <a:gd name="T14" fmla="*/ 23 w 47"/>
                <a:gd name="T15" fmla="*/ 22 h 22"/>
                <a:gd name="T16" fmla="*/ 23 w 47"/>
                <a:gd name="T17" fmla="*/ 22 h 22"/>
                <a:gd name="T18" fmla="*/ 36 w 47"/>
                <a:gd name="T19" fmla="*/ 22 h 22"/>
                <a:gd name="T20" fmla="*/ 41 w 47"/>
                <a:gd name="T21" fmla="*/ 20 h 22"/>
                <a:gd name="T22" fmla="*/ 41 w 47"/>
                <a:gd name="T23" fmla="*/ 20 h 22"/>
                <a:gd name="T24" fmla="*/ 45 w 47"/>
                <a:gd name="T25" fmla="*/ 18 h 22"/>
                <a:gd name="T26" fmla="*/ 47 w 47"/>
                <a:gd name="T27" fmla="*/ 16 h 22"/>
                <a:gd name="T28" fmla="*/ 47 w 47"/>
                <a:gd name="T29" fmla="*/ 0 h 22"/>
                <a:gd name="T30" fmla="*/ 0 w 47"/>
                <a:gd name="T3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22">
                  <a:moveTo>
                    <a:pt x="0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11" y="22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36" y="22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5" y="18"/>
                  </a:lnTo>
                  <a:lnTo>
                    <a:pt x="47" y="16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1" name="Freeform 61"/>
            <p:cNvSpPr>
              <a:spLocks/>
            </p:cNvSpPr>
            <p:nvPr/>
          </p:nvSpPr>
          <p:spPr bwMode="auto">
            <a:xfrm>
              <a:off x="6567488" y="2047875"/>
              <a:ext cx="20638" cy="34925"/>
            </a:xfrm>
            <a:custGeom>
              <a:avLst/>
              <a:gdLst>
                <a:gd name="T0" fmla="*/ 13 w 13"/>
                <a:gd name="T1" fmla="*/ 22 h 22"/>
                <a:gd name="T2" fmla="*/ 0 w 13"/>
                <a:gd name="T3" fmla="*/ 16 h 22"/>
                <a:gd name="T4" fmla="*/ 0 w 13"/>
                <a:gd name="T5" fmla="*/ 16 h 22"/>
                <a:gd name="T6" fmla="*/ 0 w 13"/>
                <a:gd name="T7" fmla="*/ 14 h 22"/>
                <a:gd name="T8" fmla="*/ 0 w 13"/>
                <a:gd name="T9" fmla="*/ 2 h 22"/>
                <a:gd name="T10" fmla="*/ 0 w 13"/>
                <a:gd name="T11" fmla="*/ 2 h 22"/>
                <a:gd name="T12" fmla="*/ 2 w 13"/>
                <a:gd name="T13" fmla="*/ 0 h 22"/>
                <a:gd name="T14" fmla="*/ 6 w 1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2">
                  <a:moveTo>
                    <a:pt x="13" y="22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2" name="Freeform 62"/>
            <p:cNvSpPr>
              <a:spLocks/>
            </p:cNvSpPr>
            <p:nvPr/>
          </p:nvSpPr>
          <p:spPr bwMode="auto">
            <a:xfrm>
              <a:off x="6688138" y="2047875"/>
              <a:ext cx="20638" cy="34925"/>
            </a:xfrm>
            <a:custGeom>
              <a:avLst/>
              <a:gdLst>
                <a:gd name="T0" fmla="*/ 0 w 13"/>
                <a:gd name="T1" fmla="*/ 22 h 22"/>
                <a:gd name="T2" fmla="*/ 13 w 13"/>
                <a:gd name="T3" fmla="*/ 16 h 22"/>
                <a:gd name="T4" fmla="*/ 13 w 13"/>
                <a:gd name="T5" fmla="*/ 16 h 22"/>
                <a:gd name="T6" fmla="*/ 13 w 13"/>
                <a:gd name="T7" fmla="*/ 14 h 22"/>
                <a:gd name="T8" fmla="*/ 13 w 13"/>
                <a:gd name="T9" fmla="*/ 2 h 22"/>
                <a:gd name="T10" fmla="*/ 13 w 13"/>
                <a:gd name="T11" fmla="*/ 2 h 22"/>
                <a:gd name="T12" fmla="*/ 13 w 13"/>
                <a:gd name="T13" fmla="*/ 0 h 22"/>
                <a:gd name="T14" fmla="*/ 7 w 1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2">
                  <a:moveTo>
                    <a:pt x="0" y="22"/>
                  </a:moveTo>
                  <a:lnTo>
                    <a:pt x="13" y="16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7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3" name="Freeform 63"/>
            <p:cNvSpPr>
              <a:spLocks/>
            </p:cNvSpPr>
            <p:nvPr/>
          </p:nvSpPr>
          <p:spPr bwMode="auto">
            <a:xfrm>
              <a:off x="6592888" y="2151063"/>
              <a:ext cx="23813" cy="11113"/>
            </a:xfrm>
            <a:custGeom>
              <a:avLst/>
              <a:gdLst>
                <a:gd name="T0" fmla="*/ 0 w 15"/>
                <a:gd name="T1" fmla="*/ 0 h 7"/>
                <a:gd name="T2" fmla="*/ 0 w 15"/>
                <a:gd name="T3" fmla="*/ 6 h 7"/>
                <a:gd name="T4" fmla="*/ 0 w 15"/>
                <a:gd name="T5" fmla="*/ 6 h 7"/>
                <a:gd name="T6" fmla="*/ 0 w 15"/>
                <a:gd name="T7" fmla="*/ 7 h 7"/>
                <a:gd name="T8" fmla="*/ 2 w 15"/>
                <a:gd name="T9" fmla="*/ 7 h 7"/>
                <a:gd name="T10" fmla="*/ 13 w 15"/>
                <a:gd name="T11" fmla="*/ 7 h 7"/>
                <a:gd name="T12" fmla="*/ 13 w 15"/>
                <a:gd name="T13" fmla="*/ 7 h 7"/>
                <a:gd name="T14" fmla="*/ 15 w 15"/>
                <a:gd name="T15" fmla="*/ 7 h 7"/>
                <a:gd name="T16" fmla="*/ 15 w 15"/>
                <a:gd name="T17" fmla="*/ 6 h 7"/>
                <a:gd name="T18" fmla="*/ 15 w 15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4" name="Freeform 64"/>
            <p:cNvSpPr>
              <a:spLocks/>
            </p:cNvSpPr>
            <p:nvPr/>
          </p:nvSpPr>
          <p:spPr bwMode="auto">
            <a:xfrm>
              <a:off x="6659563" y="2151063"/>
              <a:ext cx="22225" cy="11113"/>
            </a:xfrm>
            <a:custGeom>
              <a:avLst/>
              <a:gdLst>
                <a:gd name="T0" fmla="*/ 0 w 14"/>
                <a:gd name="T1" fmla="*/ 0 h 7"/>
                <a:gd name="T2" fmla="*/ 0 w 14"/>
                <a:gd name="T3" fmla="*/ 6 h 7"/>
                <a:gd name="T4" fmla="*/ 0 w 14"/>
                <a:gd name="T5" fmla="*/ 6 h 7"/>
                <a:gd name="T6" fmla="*/ 0 w 14"/>
                <a:gd name="T7" fmla="*/ 7 h 7"/>
                <a:gd name="T8" fmla="*/ 2 w 14"/>
                <a:gd name="T9" fmla="*/ 7 h 7"/>
                <a:gd name="T10" fmla="*/ 13 w 14"/>
                <a:gd name="T11" fmla="*/ 7 h 7"/>
                <a:gd name="T12" fmla="*/ 13 w 14"/>
                <a:gd name="T13" fmla="*/ 7 h 7"/>
                <a:gd name="T14" fmla="*/ 14 w 14"/>
                <a:gd name="T15" fmla="*/ 7 h 7"/>
                <a:gd name="T16" fmla="*/ 14 w 14"/>
                <a:gd name="T17" fmla="*/ 6 h 7"/>
                <a:gd name="T18" fmla="*/ 14 w 14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5" name="Freeform 65"/>
            <p:cNvSpPr>
              <a:spLocks/>
            </p:cNvSpPr>
            <p:nvPr/>
          </p:nvSpPr>
          <p:spPr bwMode="auto">
            <a:xfrm>
              <a:off x="6545263" y="2005013"/>
              <a:ext cx="142875" cy="134938"/>
            </a:xfrm>
            <a:custGeom>
              <a:avLst/>
              <a:gdLst>
                <a:gd name="T0" fmla="*/ 90 w 90"/>
                <a:gd name="T1" fmla="*/ 9 h 85"/>
                <a:gd name="T2" fmla="*/ 90 w 90"/>
                <a:gd name="T3" fmla="*/ 0 h 85"/>
                <a:gd name="T4" fmla="*/ 27 w 90"/>
                <a:gd name="T5" fmla="*/ 0 h 85"/>
                <a:gd name="T6" fmla="*/ 0 w 90"/>
                <a:gd name="T7" fmla="*/ 27 h 85"/>
                <a:gd name="T8" fmla="*/ 0 w 90"/>
                <a:gd name="T9" fmla="*/ 85 h 85"/>
                <a:gd name="T10" fmla="*/ 14 w 90"/>
                <a:gd name="T11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85">
                  <a:moveTo>
                    <a:pt x="90" y="9"/>
                  </a:moveTo>
                  <a:lnTo>
                    <a:pt x="90" y="0"/>
                  </a:lnTo>
                  <a:lnTo>
                    <a:pt x="27" y="0"/>
                  </a:lnTo>
                  <a:lnTo>
                    <a:pt x="0" y="27"/>
                  </a:lnTo>
                  <a:lnTo>
                    <a:pt x="0" y="85"/>
                  </a:lnTo>
                  <a:lnTo>
                    <a:pt x="14" y="8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6" name="Freeform 66"/>
            <p:cNvSpPr>
              <a:spLocks/>
            </p:cNvSpPr>
            <p:nvPr/>
          </p:nvSpPr>
          <p:spPr bwMode="auto">
            <a:xfrm>
              <a:off x="6556375" y="2151063"/>
              <a:ext cx="17463" cy="11113"/>
            </a:xfrm>
            <a:custGeom>
              <a:avLst/>
              <a:gdLst>
                <a:gd name="T0" fmla="*/ 0 w 11"/>
                <a:gd name="T1" fmla="*/ 0 h 7"/>
                <a:gd name="T2" fmla="*/ 0 w 11"/>
                <a:gd name="T3" fmla="*/ 6 h 7"/>
                <a:gd name="T4" fmla="*/ 0 w 11"/>
                <a:gd name="T5" fmla="*/ 6 h 7"/>
                <a:gd name="T6" fmla="*/ 0 w 11"/>
                <a:gd name="T7" fmla="*/ 7 h 7"/>
                <a:gd name="T8" fmla="*/ 2 w 11"/>
                <a:gd name="T9" fmla="*/ 7 h 7"/>
                <a:gd name="T10" fmla="*/ 9 w 11"/>
                <a:gd name="T11" fmla="*/ 7 h 7"/>
                <a:gd name="T12" fmla="*/ 9 w 11"/>
                <a:gd name="T13" fmla="*/ 7 h 7"/>
                <a:gd name="T14" fmla="*/ 11 w 11"/>
                <a:gd name="T15" fmla="*/ 7 h 7"/>
                <a:gd name="T16" fmla="*/ 11 w 11"/>
                <a:gd name="T17" fmla="*/ 6 h 7"/>
                <a:gd name="T18" fmla="*/ 11 w 11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1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7" name="Freeform 67"/>
            <p:cNvSpPr>
              <a:spLocks/>
            </p:cNvSpPr>
            <p:nvPr/>
          </p:nvSpPr>
          <p:spPr bwMode="auto">
            <a:xfrm>
              <a:off x="6550025" y="2139950"/>
              <a:ext cx="23813" cy="11113"/>
            </a:xfrm>
            <a:custGeom>
              <a:avLst/>
              <a:gdLst>
                <a:gd name="T0" fmla="*/ 15 w 15"/>
                <a:gd name="T1" fmla="*/ 7 h 7"/>
                <a:gd name="T2" fmla="*/ 0 w 15"/>
                <a:gd name="T3" fmla="*/ 7 h 7"/>
                <a:gd name="T4" fmla="*/ 0 w 15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7">
                  <a:moveTo>
                    <a:pt x="15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8" name="Line 68"/>
            <p:cNvSpPr>
              <a:spLocks noChangeShapeType="1"/>
            </p:cNvSpPr>
            <p:nvPr/>
          </p:nvSpPr>
          <p:spPr bwMode="auto">
            <a:xfrm>
              <a:off x="6588125" y="2008188"/>
              <a:ext cx="0" cy="11113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9" name="Freeform 69"/>
            <p:cNvSpPr>
              <a:spLocks/>
            </p:cNvSpPr>
            <p:nvPr/>
          </p:nvSpPr>
          <p:spPr bwMode="auto">
            <a:xfrm>
              <a:off x="5969000" y="2082800"/>
              <a:ext cx="71438" cy="14288"/>
            </a:xfrm>
            <a:custGeom>
              <a:avLst/>
              <a:gdLst>
                <a:gd name="T0" fmla="*/ 0 w 45"/>
                <a:gd name="T1" fmla="*/ 9 h 9"/>
                <a:gd name="T2" fmla="*/ 0 w 45"/>
                <a:gd name="T3" fmla="*/ 9 h 9"/>
                <a:gd name="T4" fmla="*/ 29 w 45"/>
                <a:gd name="T5" fmla="*/ 9 h 9"/>
                <a:gd name="T6" fmla="*/ 29 w 45"/>
                <a:gd name="T7" fmla="*/ 9 h 9"/>
                <a:gd name="T8" fmla="*/ 36 w 45"/>
                <a:gd name="T9" fmla="*/ 7 h 9"/>
                <a:gd name="T10" fmla="*/ 41 w 45"/>
                <a:gd name="T11" fmla="*/ 5 h 9"/>
                <a:gd name="T12" fmla="*/ 43 w 45"/>
                <a:gd name="T13" fmla="*/ 3 h 9"/>
                <a:gd name="T14" fmla="*/ 45 w 4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9">
                  <a:moveTo>
                    <a:pt x="0" y="9"/>
                  </a:moveTo>
                  <a:lnTo>
                    <a:pt x="0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36" y="7"/>
                  </a:lnTo>
                  <a:lnTo>
                    <a:pt x="41" y="5"/>
                  </a:lnTo>
                  <a:lnTo>
                    <a:pt x="43" y="3"/>
                  </a:lnTo>
                  <a:lnTo>
                    <a:pt x="45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0" name="Freeform 70"/>
            <p:cNvSpPr>
              <a:spLocks/>
            </p:cNvSpPr>
            <p:nvPr/>
          </p:nvSpPr>
          <p:spPr bwMode="auto">
            <a:xfrm>
              <a:off x="5969000" y="2136775"/>
              <a:ext cx="168275" cy="17463"/>
            </a:xfrm>
            <a:custGeom>
              <a:avLst/>
              <a:gdLst>
                <a:gd name="T0" fmla="*/ 0 w 106"/>
                <a:gd name="T1" fmla="*/ 0 h 11"/>
                <a:gd name="T2" fmla="*/ 34 w 106"/>
                <a:gd name="T3" fmla="*/ 0 h 11"/>
                <a:gd name="T4" fmla="*/ 34 w 106"/>
                <a:gd name="T5" fmla="*/ 0 h 11"/>
                <a:gd name="T6" fmla="*/ 38 w 106"/>
                <a:gd name="T7" fmla="*/ 5 h 11"/>
                <a:gd name="T8" fmla="*/ 45 w 106"/>
                <a:gd name="T9" fmla="*/ 7 h 11"/>
                <a:gd name="T10" fmla="*/ 50 w 106"/>
                <a:gd name="T11" fmla="*/ 9 h 11"/>
                <a:gd name="T12" fmla="*/ 56 w 106"/>
                <a:gd name="T13" fmla="*/ 11 h 11"/>
                <a:gd name="T14" fmla="*/ 56 w 106"/>
                <a:gd name="T15" fmla="*/ 11 h 11"/>
                <a:gd name="T16" fmla="*/ 61 w 106"/>
                <a:gd name="T17" fmla="*/ 9 h 11"/>
                <a:gd name="T18" fmla="*/ 66 w 106"/>
                <a:gd name="T19" fmla="*/ 7 h 11"/>
                <a:gd name="T20" fmla="*/ 75 w 106"/>
                <a:gd name="T21" fmla="*/ 0 h 11"/>
                <a:gd name="T22" fmla="*/ 75 w 106"/>
                <a:gd name="T23" fmla="*/ 0 h 11"/>
                <a:gd name="T24" fmla="*/ 106 w 106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11">
                  <a:moveTo>
                    <a:pt x="0" y="0"/>
                  </a:moveTo>
                  <a:lnTo>
                    <a:pt x="34" y="0"/>
                  </a:lnTo>
                  <a:lnTo>
                    <a:pt x="34" y="0"/>
                  </a:lnTo>
                  <a:lnTo>
                    <a:pt x="38" y="5"/>
                  </a:lnTo>
                  <a:lnTo>
                    <a:pt x="45" y="7"/>
                  </a:lnTo>
                  <a:lnTo>
                    <a:pt x="50" y="9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61" y="9"/>
                  </a:lnTo>
                  <a:lnTo>
                    <a:pt x="66" y="7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106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1" name="Line 71"/>
            <p:cNvSpPr>
              <a:spLocks noChangeShapeType="1"/>
            </p:cNvSpPr>
            <p:nvPr/>
          </p:nvSpPr>
          <p:spPr bwMode="auto">
            <a:xfrm>
              <a:off x="6016625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2" name="Line 72"/>
            <p:cNvSpPr>
              <a:spLocks noChangeShapeType="1"/>
            </p:cNvSpPr>
            <p:nvPr/>
          </p:nvSpPr>
          <p:spPr bwMode="auto">
            <a:xfrm>
              <a:off x="6005513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3" name="Freeform 73"/>
            <p:cNvSpPr>
              <a:spLocks/>
            </p:cNvSpPr>
            <p:nvPr/>
          </p:nvSpPr>
          <p:spPr bwMode="auto">
            <a:xfrm>
              <a:off x="6030913" y="2058988"/>
              <a:ext cx="46038" cy="23813"/>
            </a:xfrm>
            <a:custGeom>
              <a:avLst/>
              <a:gdLst>
                <a:gd name="T0" fmla="*/ 22 w 29"/>
                <a:gd name="T1" fmla="*/ 15 h 15"/>
                <a:gd name="T2" fmla="*/ 8 w 29"/>
                <a:gd name="T3" fmla="*/ 15 h 15"/>
                <a:gd name="T4" fmla="*/ 8 w 29"/>
                <a:gd name="T5" fmla="*/ 15 h 15"/>
                <a:gd name="T6" fmla="*/ 6 w 29"/>
                <a:gd name="T7" fmla="*/ 15 h 15"/>
                <a:gd name="T8" fmla="*/ 2 w 29"/>
                <a:gd name="T9" fmla="*/ 13 h 15"/>
                <a:gd name="T10" fmla="*/ 0 w 29"/>
                <a:gd name="T11" fmla="*/ 9 h 15"/>
                <a:gd name="T12" fmla="*/ 0 w 29"/>
                <a:gd name="T13" fmla="*/ 7 h 15"/>
                <a:gd name="T14" fmla="*/ 0 w 29"/>
                <a:gd name="T15" fmla="*/ 7 h 15"/>
                <a:gd name="T16" fmla="*/ 0 w 29"/>
                <a:gd name="T17" fmla="*/ 4 h 15"/>
                <a:gd name="T18" fmla="*/ 2 w 29"/>
                <a:gd name="T19" fmla="*/ 2 h 15"/>
                <a:gd name="T20" fmla="*/ 6 w 29"/>
                <a:gd name="T21" fmla="*/ 0 h 15"/>
                <a:gd name="T22" fmla="*/ 8 w 29"/>
                <a:gd name="T23" fmla="*/ 0 h 15"/>
                <a:gd name="T24" fmla="*/ 22 w 29"/>
                <a:gd name="T25" fmla="*/ 0 h 15"/>
                <a:gd name="T26" fmla="*/ 22 w 29"/>
                <a:gd name="T27" fmla="*/ 0 h 15"/>
                <a:gd name="T28" fmla="*/ 26 w 29"/>
                <a:gd name="T29" fmla="*/ 0 h 15"/>
                <a:gd name="T30" fmla="*/ 27 w 29"/>
                <a:gd name="T31" fmla="*/ 2 h 15"/>
                <a:gd name="T32" fmla="*/ 29 w 29"/>
                <a:gd name="T33" fmla="*/ 4 h 15"/>
                <a:gd name="T34" fmla="*/ 29 w 29"/>
                <a:gd name="T35" fmla="*/ 7 h 15"/>
                <a:gd name="T36" fmla="*/ 29 w 29"/>
                <a:gd name="T37" fmla="*/ 7 h 15"/>
                <a:gd name="T38" fmla="*/ 29 w 29"/>
                <a:gd name="T39" fmla="*/ 9 h 15"/>
                <a:gd name="T40" fmla="*/ 27 w 29"/>
                <a:gd name="T41" fmla="*/ 13 h 15"/>
                <a:gd name="T42" fmla="*/ 26 w 29"/>
                <a:gd name="T43" fmla="*/ 15 h 15"/>
                <a:gd name="T44" fmla="*/ 22 w 29"/>
                <a:gd name="T45" fmla="*/ 15 h 15"/>
                <a:gd name="T46" fmla="*/ 22 w 29"/>
                <a:gd name="T4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15">
                  <a:moveTo>
                    <a:pt x="22" y="15"/>
                  </a:moveTo>
                  <a:lnTo>
                    <a:pt x="8" y="15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2" y="13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27" y="2"/>
                  </a:lnTo>
                  <a:lnTo>
                    <a:pt x="29" y="4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9"/>
                  </a:lnTo>
                  <a:lnTo>
                    <a:pt x="27" y="13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22" y="15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4" name="Freeform 74"/>
            <p:cNvSpPr>
              <a:spLocks/>
            </p:cNvSpPr>
            <p:nvPr/>
          </p:nvSpPr>
          <p:spPr bwMode="auto">
            <a:xfrm>
              <a:off x="6048375" y="2070100"/>
              <a:ext cx="14288" cy="0"/>
            </a:xfrm>
            <a:custGeom>
              <a:avLst/>
              <a:gdLst>
                <a:gd name="T0" fmla="*/ 0 w 9"/>
                <a:gd name="T1" fmla="*/ 0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0" y="0"/>
                  </a:lnTo>
                  <a:lnTo>
                    <a:pt x="9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5" name="Line 75"/>
            <p:cNvSpPr>
              <a:spLocks noChangeShapeType="1"/>
            </p:cNvSpPr>
            <p:nvPr/>
          </p:nvSpPr>
          <p:spPr bwMode="auto">
            <a:xfrm>
              <a:off x="6015038" y="2025650"/>
              <a:ext cx="79375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6" name="Freeform 76"/>
            <p:cNvSpPr>
              <a:spLocks/>
            </p:cNvSpPr>
            <p:nvPr/>
          </p:nvSpPr>
          <p:spPr bwMode="auto">
            <a:xfrm>
              <a:off x="6048375" y="2012950"/>
              <a:ext cx="11113" cy="46038"/>
            </a:xfrm>
            <a:custGeom>
              <a:avLst/>
              <a:gdLst>
                <a:gd name="T0" fmla="*/ 0 w 7"/>
                <a:gd name="T1" fmla="*/ 29 h 29"/>
                <a:gd name="T2" fmla="*/ 0 w 7"/>
                <a:gd name="T3" fmla="*/ 2 h 29"/>
                <a:gd name="T4" fmla="*/ 0 w 7"/>
                <a:gd name="T5" fmla="*/ 2 h 29"/>
                <a:gd name="T6" fmla="*/ 2 w 7"/>
                <a:gd name="T7" fmla="*/ 0 h 29"/>
                <a:gd name="T8" fmla="*/ 4 w 7"/>
                <a:gd name="T9" fmla="*/ 0 h 29"/>
                <a:gd name="T10" fmla="*/ 4 w 7"/>
                <a:gd name="T11" fmla="*/ 0 h 29"/>
                <a:gd name="T12" fmla="*/ 4 w 7"/>
                <a:gd name="T13" fmla="*/ 0 h 29"/>
                <a:gd name="T14" fmla="*/ 6 w 7"/>
                <a:gd name="T15" fmla="*/ 0 h 29"/>
                <a:gd name="T16" fmla="*/ 7 w 7"/>
                <a:gd name="T17" fmla="*/ 2 h 29"/>
                <a:gd name="T18" fmla="*/ 7 w 7"/>
                <a:gd name="T1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29">
                  <a:moveTo>
                    <a:pt x="0" y="29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2"/>
                  </a:lnTo>
                  <a:lnTo>
                    <a:pt x="7" y="2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7" name="Line 77"/>
            <p:cNvSpPr>
              <a:spLocks noChangeShapeType="1"/>
            </p:cNvSpPr>
            <p:nvPr/>
          </p:nvSpPr>
          <p:spPr bwMode="auto">
            <a:xfrm>
              <a:off x="6030913" y="2025650"/>
              <a:ext cx="12700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8" name="Line 78"/>
            <p:cNvSpPr>
              <a:spLocks noChangeShapeType="1"/>
            </p:cNvSpPr>
            <p:nvPr/>
          </p:nvSpPr>
          <p:spPr bwMode="auto">
            <a:xfrm flipH="1" flipV="1">
              <a:off x="6022975" y="2025650"/>
              <a:ext cx="14288" cy="36513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9" name="Line 79"/>
            <p:cNvSpPr>
              <a:spLocks noChangeShapeType="1"/>
            </p:cNvSpPr>
            <p:nvPr/>
          </p:nvSpPr>
          <p:spPr bwMode="auto">
            <a:xfrm flipH="1">
              <a:off x="6065838" y="2025650"/>
              <a:ext cx="11113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0" name="Line 80"/>
            <p:cNvSpPr>
              <a:spLocks noChangeShapeType="1"/>
            </p:cNvSpPr>
            <p:nvPr/>
          </p:nvSpPr>
          <p:spPr bwMode="auto">
            <a:xfrm flipV="1">
              <a:off x="6072188" y="2025650"/>
              <a:ext cx="14288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1" name="Freeform 81"/>
            <p:cNvSpPr>
              <a:spLocks/>
            </p:cNvSpPr>
            <p:nvPr/>
          </p:nvSpPr>
          <p:spPr bwMode="auto">
            <a:xfrm>
              <a:off x="6072188" y="2082800"/>
              <a:ext cx="68263" cy="14288"/>
            </a:xfrm>
            <a:custGeom>
              <a:avLst/>
              <a:gdLst>
                <a:gd name="T0" fmla="*/ 43 w 43"/>
                <a:gd name="T1" fmla="*/ 9 h 9"/>
                <a:gd name="T2" fmla="*/ 43 w 43"/>
                <a:gd name="T3" fmla="*/ 9 h 9"/>
                <a:gd name="T4" fmla="*/ 14 w 43"/>
                <a:gd name="T5" fmla="*/ 9 h 9"/>
                <a:gd name="T6" fmla="*/ 14 w 43"/>
                <a:gd name="T7" fmla="*/ 9 h 9"/>
                <a:gd name="T8" fmla="*/ 7 w 43"/>
                <a:gd name="T9" fmla="*/ 7 h 9"/>
                <a:gd name="T10" fmla="*/ 1 w 43"/>
                <a:gd name="T11" fmla="*/ 5 h 9"/>
                <a:gd name="T12" fmla="*/ 0 w 43"/>
                <a:gd name="T13" fmla="*/ 3 h 9"/>
                <a:gd name="T14" fmla="*/ 0 w 4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9">
                  <a:moveTo>
                    <a:pt x="43" y="9"/>
                  </a:moveTo>
                  <a:lnTo>
                    <a:pt x="43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7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2" name="Line 82"/>
            <p:cNvSpPr>
              <a:spLocks noChangeShapeType="1"/>
            </p:cNvSpPr>
            <p:nvPr/>
          </p:nvSpPr>
          <p:spPr bwMode="auto">
            <a:xfrm>
              <a:off x="6094413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3" name="Line 83"/>
            <p:cNvSpPr>
              <a:spLocks noChangeShapeType="1"/>
            </p:cNvSpPr>
            <p:nvPr/>
          </p:nvSpPr>
          <p:spPr bwMode="auto">
            <a:xfrm>
              <a:off x="6103938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4" name="Freeform 84"/>
            <p:cNvSpPr>
              <a:spLocks/>
            </p:cNvSpPr>
            <p:nvPr/>
          </p:nvSpPr>
          <p:spPr bwMode="auto">
            <a:xfrm>
              <a:off x="7399338" y="1820863"/>
              <a:ext cx="80963" cy="92075"/>
            </a:xfrm>
            <a:custGeom>
              <a:avLst/>
              <a:gdLst>
                <a:gd name="T0" fmla="*/ 0 w 51"/>
                <a:gd name="T1" fmla="*/ 29 h 58"/>
                <a:gd name="T2" fmla="*/ 0 w 51"/>
                <a:gd name="T3" fmla="*/ 29 h 58"/>
                <a:gd name="T4" fmla="*/ 0 w 51"/>
                <a:gd name="T5" fmla="*/ 29 h 58"/>
                <a:gd name="T6" fmla="*/ 0 w 51"/>
                <a:gd name="T7" fmla="*/ 22 h 58"/>
                <a:gd name="T8" fmla="*/ 2 w 51"/>
                <a:gd name="T9" fmla="*/ 17 h 58"/>
                <a:gd name="T10" fmla="*/ 4 w 51"/>
                <a:gd name="T11" fmla="*/ 13 h 58"/>
                <a:gd name="T12" fmla="*/ 7 w 51"/>
                <a:gd name="T13" fmla="*/ 8 h 58"/>
                <a:gd name="T14" fmla="*/ 11 w 51"/>
                <a:gd name="T15" fmla="*/ 4 h 58"/>
                <a:gd name="T16" fmla="*/ 16 w 51"/>
                <a:gd name="T17" fmla="*/ 2 h 58"/>
                <a:gd name="T18" fmla="*/ 22 w 51"/>
                <a:gd name="T19" fmla="*/ 0 h 58"/>
                <a:gd name="T20" fmla="*/ 29 w 51"/>
                <a:gd name="T21" fmla="*/ 0 h 58"/>
                <a:gd name="T22" fmla="*/ 29 w 51"/>
                <a:gd name="T23" fmla="*/ 0 h 58"/>
                <a:gd name="T24" fmla="*/ 36 w 51"/>
                <a:gd name="T25" fmla="*/ 0 h 58"/>
                <a:gd name="T26" fmla="*/ 42 w 51"/>
                <a:gd name="T27" fmla="*/ 2 h 58"/>
                <a:gd name="T28" fmla="*/ 47 w 51"/>
                <a:gd name="T29" fmla="*/ 4 h 58"/>
                <a:gd name="T30" fmla="*/ 51 w 51"/>
                <a:gd name="T31" fmla="*/ 8 h 58"/>
                <a:gd name="T32" fmla="*/ 43 w 51"/>
                <a:gd name="T33" fmla="*/ 17 h 58"/>
                <a:gd name="T34" fmla="*/ 43 w 51"/>
                <a:gd name="T35" fmla="*/ 17 h 58"/>
                <a:gd name="T36" fmla="*/ 36 w 51"/>
                <a:gd name="T37" fmla="*/ 13 h 58"/>
                <a:gd name="T38" fmla="*/ 29 w 51"/>
                <a:gd name="T39" fmla="*/ 11 h 58"/>
                <a:gd name="T40" fmla="*/ 29 w 51"/>
                <a:gd name="T41" fmla="*/ 11 h 58"/>
                <a:gd name="T42" fmla="*/ 22 w 51"/>
                <a:gd name="T43" fmla="*/ 13 h 58"/>
                <a:gd name="T44" fmla="*/ 16 w 51"/>
                <a:gd name="T45" fmla="*/ 17 h 58"/>
                <a:gd name="T46" fmla="*/ 13 w 51"/>
                <a:gd name="T47" fmla="*/ 22 h 58"/>
                <a:gd name="T48" fmla="*/ 13 w 51"/>
                <a:gd name="T49" fmla="*/ 29 h 58"/>
                <a:gd name="T50" fmla="*/ 13 w 51"/>
                <a:gd name="T51" fmla="*/ 29 h 58"/>
                <a:gd name="T52" fmla="*/ 13 w 51"/>
                <a:gd name="T53" fmla="*/ 29 h 58"/>
                <a:gd name="T54" fmla="*/ 13 w 51"/>
                <a:gd name="T55" fmla="*/ 35 h 58"/>
                <a:gd name="T56" fmla="*/ 16 w 51"/>
                <a:gd name="T57" fmla="*/ 42 h 58"/>
                <a:gd name="T58" fmla="*/ 22 w 51"/>
                <a:gd name="T59" fmla="*/ 45 h 58"/>
                <a:gd name="T60" fmla="*/ 29 w 51"/>
                <a:gd name="T61" fmla="*/ 45 h 58"/>
                <a:gd name="T62" fmla="*/ 29 w 51"/>
                <a:gd name="T63" fmla="*/ 45 h 58"/>
                <a:gd name="T64" fmla="*/ 36 w 51"/>
                <a:gd name="T65" fmla="*/ 44 h 58"/>
                <a:gd name="T66" fmla="*/ 43 w 51"/>
                <a:gd name="T67" fmla="*/ 40 h 58"/>
                <a:gd name="T68" fmla="*/ 51 w 51"/>
                <a:gd name="T69" fmla="*/ 47 h 58"/>
                <a:gd name="T70" fmla="*/ 51 w 51"/>
                <a:gd name="T71" fmla="*/ 47 h 58"/>
                <a:gd name="T72" fmla="*/ 47 w 51"/>
                <a:gd name="T73" fmla="*/ 53 h 58"/>
                <a:gd name="T74" fmla="*/ 42 w 51"/>
                <a:gd name="T75" fmla="*/ 55 h 58"/>
                <a:gd name="T76" fmla="*/ 36 w 51"/>
                <a:gd name="T77" fmla="*/ 56 h 58"/>
                <a:gd name="T78" fmla="*/ 27 w 51"/>
                <a:gd name="T79" fmla="*/ 58 h 58"/>
                <a:gd name="T80" fmla="*/ 27 w 51"/>
                <a:gd name="T81" fmla="*/ 58 h 58"/>
                <a:gd name="T82" fmla="*/ 22 w 51"/>
                <a:gd name="T83" fmla="*/ 56 h 58"/>
                <a:gd name="T84" fmla="*/ 16 w 51"/>
                <a:gd name="T85" fmla="*/ 56 h 58"/>
                <a:gd name="T86" fmla="*/ 11 w 51"/>
                <a:gd name="T87" fmla="*/ 53 h 58"/>
                <a:gd name="T88" fmla="*/ 7 w 51"/>
                <a:gd name="T89" fmla="*/ 49 h 58"/>
                <a:gd name="T90" fmla="*/ 4 w 51"/>
                <a:gd name="T91" fmla="*/ 45 h 58"/>
                <a:gd name="T92" fmla="*/ 2 w 51"/>
                <a:gd name="T93" fmla="*/ 40 h 58"/>
                <a:gd name="T94" fmla="*/ 0 w 51"/>
                <a:gd name="T95" fmla="*/ 35 h 58"/>
                <a:gd name="T96" fmla="*/ 0 w 51"/>
                <a:gd name="T97" fmla="*/ 29 h 58"/>
                <a:gd name="T98" fmla="*/ 0 w 51"/>
                <a:gd name="T9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" h="58">
                  <a:moveTo>
                    <a:pt x="0" y="29"/>
                  </a:moveTo>
                  <a:lnTo>
                    <a:pt x="0" y="29"/>
                  </a:lnTo>
                  <a:lnTo>
                    <a:pt x="0" y="29"/>
                  </a:lnTo>
                  <a:lnTo>
                    <a:pt x="0" y="22"/>
                  </a:lnTo>
                  <a:lnTo>
                    <a:pt x="2" y="17"/>
                  </a:lnTo>
                  <a:lnTo>
                    <a:pt x="4" y="13"/>
                  </a:lnTo>
                  <a:lnTo>
                    <a:pt x="7" y="8"/>
                  </a:lnTo>
                  <a:lnTo>
                    <a:pt x="11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47" y="4"/>
                  </a:lnTo>
                  <a:lnTo>
                    <a:pt x="51" y="8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36" y="13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2" y="13"/>
                  </a:lnTo>
                  <a:lnTo>
                    <a:pt x="16" y="17"/>
                  </a:lnTo>
                  <a:lnTo>
                    <a:pt x="13" y="22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6" y="42"/>
                  </a:lnTo>
                  <a:lnTo>
                    <a:pt x="22" y="45"/>
                  </a:lnTo>
                  <a:lnTo>
                    <a:pt x="29" y="45"/>
                  </a:lnTo>
                  <a:lnTo>
                    <a:pt x="29" y="45"/>
                  </a:lnTo>
                  <a:lnTo>
                    <a:pt x="36" y="44"/>
                  </a:lnTo>
                  <a:lnTo>
                    <a:pt x="43" y="40"/>
                  </a:lnTo>
                  <a:lnTo>
                    <a:pt x="51" y="47"/>
                  </a:lnTo>
                  <a:lnTo>
                    <a:pt x="51" y="47"/>
                  </a:lnTo>
                  <a:lnTo>
                    <a:pt x="47" y="53"/>
                  </a:lnTo>
                  <a:lnTo>
                    <a:pt x="42" y="55"/>
                  </a:lnTo>
                  <a:lnTo>
                    <a:pt x="36" y="56"/>
                  </a:lnTo>
                  <a:lnTo>
                    <a:pt x="27" y="58"/>
                  </a:lnTo>
                  <a:lnTo>
                    <a:pt x="27" y="58"/>
                  </a:lnTo>
                  <a:lnTo>
                    <a:pt x="22" y="56"/>
                  </a:lnTo>
                  <a:lnTo>
                    <a:pt x="16" y="56"/>
                  </a:lnTo>
                  <a:lnTo>
                    <a:pt x="11" y="53"/>
                  </a:lnTo>
                  <a:lnTo>
                    <a:pt x="7" y="49"/>
                  </a:lnTo>
                  <a:lnTo>
                    <a:pt x="4" y="45"/>
                  </a:lnTo>
                  <a:lnTo>
                    <a:pt x="2" y="40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5" name="Freeform 85"/>
            <p:cNvSpPr>
              <a:spLocks noEditPoints="1"/>
            </p:cNvSpPr>
            <p:nvPr/>
          </p:nvSpPr>
          <p:spPr bwMode="auto">
            <a:xfrm>
              <a:off x="7488238" y="1841500"/>
              <a:ext cx="74613" cy="71438"/>
            </a:xfrm>
            <a:custGeom>
              <a:avLst/>
              <a:gdLst>
                <a:gd name="T0" fmla="*/ 0 w 47"/>
                <a:gd name="T1" fmla="*/ 22 h 45"/>
                <a:gd name="T2" fmla="*/ 0 w 47"/>
                <a:gd name="T3" fmla="*/ 22 h 45"/>
                <a:gd name="T4" fmla="*/ 0 w 47"/>
                <a:gd name="T5" fmla="*/ 22 h 45"/>
                <a:gd name="T6" fmla="*/ 2 w 47"/>
                <a:gd name="T7" fmla="*/ 14 h 45"/>
                <a:gd name="T8" fmla="*/ 7 w 47"/>
                <a:gd name="T9" fmla="*/ 7 h 45"/>
                <a:gd name="T10" fmla="*/ 14 w 47"/>
                <a:gd name="T11" fmla="*/ 2 h 45"/>
                <a:gd name="T12" fmla="*/ 23 w 47"/>
                <a:gd name="T13" fmla="*/ 0 h 45"/>
                <a:gd name="T14" fmla="*/ 23 w 47"/>
                <a:gd name="T15" fmla="*/ 0 h 45"/>
                <a:gd name="T16" fmla="*/ 33 w 47"/>
                <a:gd name="T17" fmla="*/ 2 h 45"/>
                <a:gd name="T18" fmla="*/ 42 w 47"/>
                <a:gd name="T19" fmla="*/ 7 h 45"/>
                <a:gd name="T20" fmla="*/ 45 w 47"/>
                <a:gd name="T21" fmla="*/ 13 h 45"/>
                <a:gd name="T22" fmla="*/ 47 w 47"/>
                <a:gd name="T23" fmla="*/ 22 h 45"/>
                <a:gd name="T24" fmla="*/ 47 w 47"/>
                <a:gd name="T25" fmla="*/ 22 h 45"/>
                <a:gd name="T26" fmla="*/ 47 w 47"/>
                <a:gd name="T27" fmla="*/ 22 h 45"/>
                <a:gd name="T28" fmla="*/ 45 w 47"/>
                <a:gd name="T29" fmla="*/ 31 h 45"/>
                <a:gd name="T30" fmla="*/ 40 w 47"/>
                <a:gd name="T31" fmla="*/ 38 h 45"/>
                <a:gd name="T32" fmla="*/ 33 w 47"/>
                <a:gd name="T33" fmla="*/ 43 h 45"/>
                <a:gd name="T34" fmla="*/ 23 w 47"/>
                <a:gd name="T35" fmla="*/ 45 h 45"/>
                <a:gd name="T36" fmla="*/ 23 w 47"/>
                <a:gd name="T37" fmla="*/ 45 h 45"/>
                <a:gd name="T38" fmla="*/ 14 w 47"/>
                <a:gd name="T39" fmla="*/ 43 h 45"/>
                <a:gd name="T40" fmla="*/ 7 w 47"/>
                <a:gd name="T41" fmla="*/ 38 h 45"/>
                <a:gd name="T42" fmla="*/ 2 w 47"/>
                <a:gd name="T43" fmla="*/ 31 h 45"/>
                <a:gd name="T44" fmla="*/ 0 w 47"/>
                <a:gd name="T45" fmla="*/ 22 h 45"/>
                <a:gd name="T46" fmla="*/ 0 w 47"/>
                <a:gd name="T47" fmla="*/ 22 h 45"/>
                <a:gd name="T48" fmla="*/ 36 w 47"/>
                <a:gd name="T49" fmla="*/ 22 h 45"/>
                <a:gd name="T50" fmla="*/ 36 w 47"/>
                <a:gd name="T51" fmla="*/ 22 h 45"/>
                <a:gd name="T52" fmla="*/ 36 w 47"/>
                <a:gd name="T53" fmla="*/ 22 h 45"/>
                <a:gd name="T54" fmla="*/ 34 w 47"/>
                <a:gd name="T55" fmla="*/ 18 h 45"/>
                <a:gd name="T56" fmla="*/ 33 w 47"/>
                <a:gd name="T57" fmla="*/ 14 h 45"/>
                <a:gd name="T58" fmla="*/ 29 w 47"/>
                <a:gd name="T59" fmla="*/ 11 h 45"/>
                <a:gd name="T60" fmla="*/ 23 w 47"/>
                <a:gd name="T61" fmla="*/ 11 h 45"/>
                <a:gd name="T62" fmla="*/ 23 w 47"/>
                <a:gd name="T63" fmla="*/ 11 h 45"/>
                <a:gd name="T64" fmla="*/ 20 w 47"/>
                <a:gd name="T65" fmla="*/ 11 h 45"/>
                <a:gd name="T66" fmla="*/ 16 w 47"/>
                <a:gd name="T67" fmla="*/ 14 h 45"/>
                <a:gd name="T68" fmla="*/ 13 w 47"/>
                <a:gd name="T69" fmla="*/ 18 h 45"/>
                <a:gd name="T70" fmla="*/ 13 w 47"/>
                <a:gd name="T71" fmla="*/ 22 h 45"/>
                <a:gd name="T72" fmla="*/ 13 w 47"/>
                <a:gd name="T73" fmla="*/ 22 h 45"/>
                <a:gd name="T74" fmla="*/ 13 w 47"/>
                <a:gd name="T75" fmla="*/ 22 h 45"/>
                <a:gd name="T76" fmla="*/ 14 w 47"/>
                <a:gd name="T77" fmla="*/ 27 h 45"/>
                <a:gd name="T78" fmla="*/ 16 w 47"/>
                <a:gd name="T79" fmla="*/ 31 h 45"/>
                <a:gd name="T80" fmla="*/ 20 w 47"/>
                <a:gd name="T81" fmla="*/ 32 h 45"/>
                <a:gd name="T82" fmla="*/ 23 w 47"/>
                <a:gd name="T83" fmla="*/ 34 h 45"/>
                <a:gd name="T84" fmla="*/ 23 w 47"/>
                <a:gd name="T85" fmla="*/ 34 h 45"/>
                <a:gd name="T86" fmla="*/ 29 w 47"/>
                <a:gd name="T87" fmla="*/ 32 h 45"/>
                <a:gd name="T88" fmla="*/ 33 w 47"/>
                <a:gd name="T89" fmla="*/ 31 h 45"/>
                <a:gd name="T90" fmla="*/ 34 w 47"/>
                <a:gd name="T91" fmla="*/ 27 h 45"/>
                <a:gd name="T92" fmla="*/ 36 w 47"/>
                <a:gd name="T93" fmla="*/ 22 h 45"/>
                <a:gd name="T94" fmla="*/ 36 w 47"/>
                <a:gd name="T9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7" y="7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2" y="7"/>
                  </a:lnTo>
                  <a:lnTo>
                    <a:pt x="45" y="13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5" y="31"/>
                  </a:lnTo>
                  <a:lnTo>
                    <a:pt x="40" y="38"/>
                  </a:lnTo>
                  <a:lnTo>
                    <a:pt x="33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7" y="38"/>
                  </a:lnTo>
                  <a:lnTo>
                    <a:pt x="2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6" y="22"/>
                  </a:moveTo>
                  <a:lnTo>
                    <a:pt x="36" y="22"/>
                  </a:lnTo>
                  <a:lnTo>
                    <a:pt x="36" y="22"/>
                  </a:lnTo>
                  <a:lnTo>
                    <a:pt x="34" y="18"/>
                  </a:lnTo>
                  <a:lnTo>
                    <a:pt x="33" y="14"/>
                  </a:lnTo>
                  <a:lnTo>
                    <a:pt x="29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16" y="14"/>
                  </a:lnTo>
                  <a:lnTo>
                    <a:pt x="13" y="18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4" y="27"/>
                  </a:lnTo>
                  <a:lnTo>
                    <a:pt x="16" y="31"/>
                  </a:lnTo>
                  <a:lnTo>
                    <a:pt x="20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9" y="32"/>
                  </a:lnTo>
                  <a:lnTo>
                    <a:pt x="33" y="31"/>
                  </a:lnTo>
                  <a:lnTo>
                    <a:pt x="34" y="27"/>
                  </a:lnTo>
                  <a:lnTo>
                    <a:pt x="36" y="22"/>
                  </a:lnTo>
                  <a:lnTo>
                    <a:pt x="36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6" name="Freeform 86"/>
            <p:cNvSpPr>
              <a:spLocks/>
            </p:cNvSpPr>
            <p:nvPr/>
          </p:nvSpPr>
          <p:spPr bwMode="auto">
            <a:xfrm>
              <a:off x="7577138" y="1841500"/>
              <a:ext cx="63500" cy="68263"/>
            </a:xfrm>
            <a:custGeom>
              <a:avLst/>
              <a:gdLst>
                <a:gd name="T0" fmla="*/ 0 w 40"/>
                <a:gd name="T1" fmla="*/ 0 h 43"/>
                <a:gd name="T2" fmla="*/ 13 w 40"/>
                <a:gd name="T3" fmla="*/ 0 h 43"/>
                <a:gd name="T4" fmla="*/ 13 w 40"/>
                <a:gd name="T5" fmla="*/ 7 h 43"/>
                <a:gd name="T6" fmla="*/ 13 w 40"/>
                <a:gd name="T7" fmla="*/ 7 h 43"/>
                <a:gd name="T8" fmla="*/ 18 w 40"/>
                <a:gd name="T9" fmla="*/ 2 h 43"/>
                <a:gd name="T10" fmla="*/ 20 w 40"/>
                <a:gd name="T11" fmla="*/ 0 h 43"/>
                <a:gd name="T12" fmla="*/ 25 w 40"/>
                <a:gd name="T13" fmla="*/ 0 h 43"/>
                <a:gd name="T14" fmla="*/ 25 w 40"/>
                <a:gd name="T15" fmla="*/ 0 h 43"/>
                <a:gd name="T16" fmla="*/ 31 w 40"/>
                <a:gd name="T17" fmla="*/ 2 h 43"/>
                <a:gd name="T18" fmla="*/ 36 w 40"/>
                <a:gd name="T19" fmla="*/ 4 h 43"/>
                <a:gd name="T20" fmla="*/ 38 w 40"/>
                <a:gd name="T21" fmla="*/ 9 h 43"/>
                <a:gd name="T22" fmla="*/ 40 w 40"/>
                <a:gd name="T23" fmla="*/ 16 h 43"/>
                <a:gd name="T24" fmla="*/ 40 w 40"/>
                <a:gd name="T25" fmla="*/ 43 h 43"/>
                <a:gd name="T26" fmla="*/ 27 w 40"/>
                <a:gd name="T27" fmla="*/ 43 h 43"/>
                <a:gd name="T28" fmla="*/ 27 w 40"/>
                <a:gd name="T29" fmla="*/ 20 h 43"/>
                <a:gd name="T30" fmla="*/ 27 w 40"/>
                <a:gd name="T31" fmla="*/ 20 h 43"/>
                <a:gd name="T32" fmla="*/ 27 w 40"/>
                <a:gd name="T33" fmla="*/ 16 h 43"/>
                <a:gd name="T34" fmla="*/ 25 w 40"/>
                <a:gd name="T35" fmla="*/ 13 h 43"/>
                <a:gd name="T36" fmla="*/ 23 w 40"/>
                <a:gd name="T37" fmla="*/ 11 h 43"/>
                <a:gd name="T38" fmla="*/ 20 w 40"/>
                <a:gd name="T39" fmla="*/ 11 h 43"/>
                <a:gd name="T40" fmla="*/ 20 w 40"/>
                <a:gd name="T41" fmla="*/ 11 h 43"/>
                <a:gd name="T42" fmla="*/ 16 w 40"/>
                <a:gd name="T43" fmla="*/ 11 h 43"/>
                <a:gd name="T44" fmla="*/ 14 w 40"/>
                <a:gd name="T45" fmla="*/ 13 h 43"/>
                <a:gd name="T46" fmla="*/ 13 w 40"/>
                <a:gd name="T47" fmla="*/ 16 h 43"/>
                <a:gd name="T48" fmla="*/ 13 w 40"/>
                <a:gd name="T49" fmla="*/ 20 h 43"/>
                <a:gd name="T50" fmla="*/ 13 w 40"/>
                <a:gd name="T51" fmla="*/ 43 h 43"/>
                <a:gd name="T52" fmla="*/ 0 w 40"/>
                <a:gd name="T53" fmla="*/ 43 h 43"/>
                <a:gd name="T54" fmla="*/ 0 w 40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43">
                  <a:moveTo>
                    <a:pt x="0" y="0"/>
                  </a:moveTo>
                  <a:lnTo>
                    <a:pt x="13" y="0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1" y="2"/>
                  </a:lnTo>
                  <a:lnTo>
                    <a:pt x="36" y="4"/>
                  </a:lnTo>
                  <a:lnTo>
                    <a:pt x="38" y="9"/>
                  </a:lnTo>
                  <a:lnTo>
                    <a:pt x="40" y="16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16"/>
                  </a:lnTo>
                  <a:lnTo>
                    <a:pt x="25" y="13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6" y="11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3" y="20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7" name="Freeform 87"/>
            <p:cNvSpPr>
              <a:spLocks/>
            </p:cNvSpPr>
            <p:nvPr/>
          </p:nvSpPr>
          <p:spPr bwMode="auto">
            <a:xfrm>
              <a:off x="7651750" y="1824038"/>
              <a:ext cx="42863" cy="88900"/>
            </a:xfrm>
            <a:custGeom>
              <a:avLst/>
              <a:gdLst>
                <a:gd name="T0" fmla="*/ 5 w 27"/>
                <a:gd name="T1" fmla="*/ 42 h 56"/>
                <a:gd name="T2" fmla="*/ 5 w 27"/>
                <a:gd name="T3" fmla="*/ 22 h 56"/>
                <a:gd name="T4" fmla="*/ 0 w 27"/>
                <a:gd name="T5" fmla="*/ 22 h 56"/>
                <a:gd name="T6" fmla="*/ 0 w 27"/>
                <a:gd name="T7" fmla="*/ 11 h 56"/>
                <a:gd name="T8" fmla="*/ 5 w 27"/>
                <a:gd name="T9" fmla="*/ 11 h 56"/>
                <a:gd name="T10" fmla="*/ 5 w 27"/>
                <a:gd name="T11" fmla="*/ 0 h 56"/>
                <a:gd name="T12" fmla="*/ 18 w 27"/>
                <a:gd name="T13" fmla="*/ 0 h 56"/>
                <a:gd name="T14" fmla="*/ 18 w 27"/>
                <a:gd name="T15" fmla="*/ 11 h 56"/>
                <a:gd name="T16" fmla="*/ 27 w 27"/>
                <a:gd name="T17" fmla="*/ 11 h 56"/>
                <a:gd name="T18" fmla="*/ 27 w 27"/>
                <a:gd name="T19" fmla="*/ 22 h 56"/>
                <a:gd name="T20" fmla="*/ 18 w 27"/>
                <a:gd name="T21" fmla="*/ 22 h 56"/>
                <a:gd name="T22" fmla="*/ 18 w 27"/>
                <a:gd name="T23" fmla="*/ 40 h 56"/>
                <a:gd name="T24" fmla="*/ 18 w 27"/>
                <a:gd name="T25" fmla="*/ 40 h 56"/>
                <a:gd name="T26" fmla="*/ 18 w 27"/>
                <a:gd name="T27" fmla="*/ 43 h 56"/>
                <a:gd name="T28" fmla="*/ 22 w 27"/>
                <a:gd name="T29" fmla="*/ 45 h 56"/>
                <a:gd name="T30" fmla="*/ 22 w 27"/>
                <a:gd name="T31" fmla="*/ 45 h 56"/>
                <a:gd name="T32" fmla="*/ 27 w 27"/>
                <a:gd name="T33" fmla="*/ 43 h 56"/>
                <a:gd name="T34" fmla="*/ 27 w 27"/>
                <a:gd name="T35" fmla="*/ 53 h 56"/>
                <a:gd name="T36" fmla="*/ 27 w 27"/>
                <a:gd name="T37" fmla="*/ 53 h 56"/>
                <a:gd name="T38" fmla="*/ 23 w 27"/>
                <a:gd name="T39" fmla="*/ 54 h 56"/>
                <a:gd name="T40" fmla="*/ 18 w 27"/>
                <a:gd name="T41" fmla="*/ 56 h 56"/>
                <a:gd name="T42" fmla="*/ 18 w 27"/>
                <a:gd name="T43" fmla="*/ 56 h 56"/>
                <a:gd name="T44" fmla="*/ 13 w 27"/>
                <a:gd name="T45" fmla="*/ 54 h 56"/>
                <a:gd name="T46" fmla="*/ 9 w 27"/>
                <a:gd name="T47" fmla="*/ 53 h 56"/>
                <a:gd name="T48" fmla="*/ 5 w 27"/>
                <a:gd name="T49" fmla="*/ 49 h 56"/>
                <a:gd name="T50" fmla="*/ 5 w 27"/>
                <a:gd name="T51" fmla="*/ 42 h 56"/>
                <a:gd name="T52" fmla="*/ 5 w 27"/>
                <a:gd name="T53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56">
                  <a:moveTo>
                    <a:pt x="5" y="42"/>
                  </a:moveTo>
                  <a:lnTo>
                    <a:pt x="5" y="22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lnTo>
                    <a:pt x="18" y="0"/>
                  </a:lnTo>
                  <a:lnTo>
                    <a:pt x="18" y="11"/>
                  </a:lnTo>
                  <a:lnTo>
                    <a:pt x="27" y="11"/>
                  </a:lnTo>
                  <a:lnTo>
                    <a:pt x="27" y="22"/>
                  </a:lnTo>
                  <a:lnTo>
                    <a:pt x="18" y="22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18" y="43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7" y="43"/>
                  </a:lnTo>
                  <a:lnTo>
                    <a:pt x="27" y="53"/>
                  </a:lnTo>
                  <a:lnTo>
                    <a:pt x="27" y="53"/>
                  </a:lnTo>
                  <a:lnTo>
                    <a:pt x="23" y="54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13" y="54"/>
                  </a:lnTo>
                  <a:lnTo>
                    <a:pt x="9" y="53"/>
                  </a:lnTo>
                  <a:lnTo>
                    <a:pt x="5" y="49"/>
                  </a:lnTo>
                  <a:lnTo>
                    <a:pt x="5" y="42"/>
                  </a:lnTo>
                  <a:lnTo>
                    <a:pt x="5" y="4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8" name="Freeform 88"/>
            <p:cNvSpPr>
              <a:spLocks/>
            </p:cNvSpPr>
            <p:nvPr/>
          </p:nvSpPr>
          <p:spPr bwMode="auto">
            <a:xfrm>
              <a:off x="7708900" y="1841500"/>
              <a:ext cx="42863" cy="68263"/>
            </a:xfrm>
            <a:custGeom>
              <a:avLst/>
              <a:gdLst>
                <a:gd name="T0" fmla="*/ 0 w 27"/>
                <a:gd name="T1" fmla="*/ 0 h 43"/>
                <a:gd name="T2" fmla="*/ 13 w 27"/>
                <a:gd name="T3" fmla="*/ 0 h 43"/>
                <a:gd name="T4" fmla="*/ 13 w 27"/>
                <a:gd name="T5" fmla="*/ 9 h 43"/>
                <a:gd name="T6" fmla="*/ 13 w 27"/>
                <a:gd name="T7" fmla="*/ 9 h 43"/>
                <a:gd name="T8" fmla="*/ 15 w 27"/>
                <a:gd name="T9" fmla="*/ 5 h 43"/>
                <a:gd name="T10" fmla="*/ 18 w 27"/>
                <a:gd name="T11" fmla="*/ 2 h 43"/>
                <a:gd name="T12" fmla="*/ 22 w 27"/>
                <a:gd name="T13" fmla="*/ 0 h 43"/>
                <a:gd name="T14" fmla="*/ 27 w 27"/>
                <a:gd name="T15" fmla="*/ 0 h 43"/>
                <a:gd name="T16" fmla="*/ 27 w 27"/>
                <a:gd name="T17" fmla="*/ 13 h 43"/>
                <a:gd name="T18" fmla="*/ 25 w 27"/>
                <a:gd name="T19" fmla="*/ 13 h 43"/>
                <a:gd name="T20" fmla="*/ 25 w 27"/>
                <a:gd name="T21" fmla="*/ 13 h 43"/>
                <a:gd name="T22" fmla="*/ 20 w 27"/>
                <a:gd name="T23" fmla="*/ 14 h 43"/>
                <a:gd name="T24" fmla="*/ 16 w 27"/>
                <a:gd name="T25" fmla="*/ 16 h 43"/>
                <a:gd name="T26" fmla="*/ 13 w 27"/>
                <a:gd name="T27" fmla="*/ 22 h 43"/>
                <a:gd name="T28" fmla="*/ 13 w 27"/>
                <a:gd name="T29" fmla="*/ 27 h 43"/>
                <a:gd name="T30" fmla="*/ 13 w 27"/>
                <a:gd name="T31" fmla="*/ 43 h 43"/>
                <a:gd name="T32" fmla="*/ 0 w 27"/>
                <a:gd name="T33" fmla="*/ 43 h 43"/>
                <a:gd name="T34" fmla="*/ 0 w 27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43">
                  <a:moveTo>
                    <a:pt x="0" y="0"/>
                  </a:moveTo>
                  <a:lnTo>
                    <a:pt x="13" y="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8" y="2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0" y="14"/>
                  </a:lnTo>
                  <a:lnTo>
                    <a:pt x="16" y="16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9" name="Freeform 89"/>
            <p:cNvSpPr>
              <a:spLocks noEditPoints="1"/>
            </p:cNvSpPr>
            <p:nvPr/>
          </p:nvSpPr>
          <p:spPr bwMode="auto">
            <a:xfrm>
              <a:off x="7762875" y="1817688"/>
              <a:ext cx="20638" cy="92075"/>
            </a:xfrm>
            <a:custGeom>
              <a:avLst/>
              <a:gdLst>
                <a:gd name="T0" fmla="*/ 0 w 13"/>
                <a:gd name="T1" fmla="*/ 0 h 58"/>
                <a:gd name="T2" fmla="*/ 13 w 13"/>
                <a:gd name="T3" fmla="*/ 0 h 58"/>
                <a:gd name="T4" fmla="*/ 13 w 13"/>
                <a:gd name="T5" fmla="*/ 11 h 58"/>
                <a:gd name="T6" fmla="*/ 0 w 13"/>
                <a:gd name="T7" fmla="*/ 11 h 58"/>
                <a:gd name="T8" fmla="*/ 0 w 13"/>
                <a:gd name="T9" fmla="*/ 0 h 58"/>
                <a:gd name="T10" fmla="*/ 0 w 13"/>
                <a:gd name="T11" fmla="*/ 15 h 58"/>
                <a:gd name="T12" fmla="*/ 13 w 13"/>
                <a:gd name="T13" fmla="*/ 15 h 58"/>
                <a:gd name="T14" fmla="*/ 13 w 13"/>
                <a:gd name="T15" fmla="*/ 58 h 58"/>
                <a:gd name="T16" fmla="*/ 0 w 13"/>
                <a:gd name="T17" fmla="*/ 58 h 58"/>
                <a:gd name="T18" fmla="*/ 0 w 13"/>
                <a:gd name="T19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58">
                  <a:moveTo>
                    <a:pt x="0" y="0"/>
                  </a:moveTo>
                  <a:lnTo>
                    <a:pt x="13" y="0"/>
                  </a:lnTo>
                  <a:lnTo>
                    <a:pt x="13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15"/>
                  </a:moveTo>
                  <a:lnTo>
                    <a:pt x="13" y="15"/>
                  </a:lnTo>
                  <a:lnTo>
                    <a:pt x="13" y="58"/>
                  </a:lnTo>
                  <a:lnTo>
                    <a:pt x="0" y="5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0" name="Freeform 90"/>
            <p:cNvSpPr>
              <a:spLocks noEditPoints="1"/>
            </p:cNvSpPr>
            <p:nvPr/>
          </p:nvSpPr>
          <p:spPr bwMode="auto">
            <a:xfrm>
              <a:off x="7800975" y="1817688"/>
              <a:ext cx="71438" cy="95250"/>
            </a:xfrm>
            <a:custGeom>
              <a:avLst/>
              <a:gdLst>
                <a:gd name="T0" fmla="*/ 13 w 45"/>
                <a:gd name="T1" fmla="*/ 53 h 60"/>
                <a:gd name="T2" fmla="*/ 13 w 45"/>
                <a:gd name="T3" fmla="*/ 58 h 60"/>
                <a:gd name="T4" fmla="*/ 0 w 45"/>
                <a:gd name="T5" fmla="*/ 58 h 60"/>
                <a:gd name="T6" fmla="*/ 0 w 45"/>
                <a:gd name="T7" fmla="*/ 0 h 60"/>
                <a:gd name="T8" fmla="*/ 13 w 45"/>
                <a:gd name="T9" fmla="*/ 0 h 60"/>
                <a:gd name="T10" fmla="*/ 13 w 45"/>
                <a:gd name="T11" fmla="*/ 22 h 60"/>
                <a:gd name="T12" fmla="*/ 13 w 45"/>
                <a:gd name="T13" fmla="*/ 22 h 60"/>
                <a:gd name="T14" fmla="*/ 18 w 45"/>
                <a:gd name="T15" fmla="*/ 17 h 60"/>
                <a:gd name="T16" fmla="*/ 22 w 45"/>
                <a:gd name="T17" fmla="*/ 15 h 60"/>
                <a:gd name="T18" fmla="*/ 25 w 45"/>
                <a:gd name="T19" fmla="*/ 15 h 60"/>
                <a:gd name="T20" fmla="*/ 25 w 45"/>
                <a:gd name="T21" fmla="*/ 15 h 60"/>
                <a:gd name="T22" fmla="*/ 32 w 45"/>
                <a:gd name="T23" fmla="*/ 17 h 60"/>
                <a:gd name="T24" fmla="*/ 40 w 45"/>
                <a:gd name="T25" fmla="*/ 20 h 60"/>
                <a:gd name="T26" fmla="*/ 43 w 45"/>
                <a:gd name="T27" fmla="*/ 28 h 60"/>
                <a:gd name="T28" fmla="*/ 45 w 45"/>
                <a:gd name="T29" fmla="*/ 37 h 60"/>
                <a:gd name="T30" fmla="*/ 45 w 45"/>
                <a:gd name="T31" fmla="*/ 37 h 60"/>
                <a:gd name="T32" fmla="*/ 45 w 45"/>
                <a:gd name="T33" fmla="*/ 37 h 60"/>
                <a:gd name="T34" fmla="*/ 43 w 45"/>
                <a:gd name="T35" fmla="*/ 47 h 60"/>
                <a:gd name="T36" fmla="*/ 40 w 45"/>
                <a:gd name="T37" fmla="*/ 55 h 60"/>
                <a:gd name="T38" fmla="*/ 32 w 45"/>
                <a:gd name="T39" fmla="*/ 58 h 60"/>
                <a:gd name="T40" fmla="*/ 25 w 45"/>
                <a:gd name="T41" fmla="*/ 60 h 60"/>
                <a:gd name="T42" fmla="*/ 25 w 45"/>
                <a:gd name="T43" fmla="*/ 60 h 60"/>
                <a:gd name="T44" fmla="*/ 22 w 45"/>
                <a:gd name="T45" fmla="*/ 58 h 60"/>
                <a:gd name="T46" fmla="*/ 18 w 45"/>
                <a:gd name="T47" fmla="*/ 58 h 60"/>
                <a:gd name="T48" fmla="*/ 13 w 45"/>
                <a:gd name="T49" fmla="*/ 53 h 60"/>
                <a:gd name="T50" fmla="*/ 13 w 45"/>
                <a:gd name="T51" fmla="*/ 53 h 60"/>
                <a:gd name="T52" fmla="*/ 32 w 45"/>
                <a:gd name="T53" fmla="*/ 37 h 60"/>
                <a:gd name="T54" fmla="*/ 32 w 45"/>
                <a:gd name="T55" fmla="*/ 37 h 60"/>
                <a:gd name="T56" fmla="*/ 32 w 45"/>
                <a:gd name="T57" fmla="*/ 37 h 60"/>
                <a:gd name="T58" fmla="*/ 32 w 45"/>
                <a:gd name="T59" fmla="*/ 33 h 60"/>
                <a:gd name="T60" fmla="*/ 31 w 45"/>
                <a:gd name="T61" fmla="*/ 29 h 60"/>
                <a:gd name="T62" fmla="*/ 27 w 45"/>
                <a:gd name="T63" fmla="*/ 26 h 60"/>
                <a:gd name="T64" fmla="*/ 23 w 45"/>
                <a:gd name="T65" fmla="*/ 26 h 60"/>
                <a:gd name="T66" fmla="*/ 23 w 45"/>
                <a:gd name="T67" fmla="*/ 26 h 60"/>
                <a:gd name="T68" fmla="*/ 18 w 45"/>
                <a:gd name="T69" fmla="*/ 26 h 60"/>
                <a:gd name="T70" fmla="*/ 16 w 45"/>
                <a:gd name="T71" fmla="*/ 29 h 60"/>
                <a:gd name="T72" fmla="*/ 13 w 45"/>
                <a:gd name="T73" fmla="*/ 33 h 60"/>
                <a:gd name="T74" fmla="*/ 13 w 45"/>
                <a:gd name="T75" fmla="*/ 37 h 60"/>
                <a:gd name="T76" fmla="*/ 13 w 45"/>
                <a:gd name="T77" fmla="*/ 37 h 60"/>
                <a:gd name="T78" fmla="*/ 13 w 45"/>
                <a:gd name="T79" fmla="*/ 37 h 60"/>
                <a:gd name="T80" fmla="*/ 13 w 45"/>
                <a:gd name="T81" fmla="*/ 42 h 60"/>
                <a:gd name="T82" fmla="*/ 16 w 45"/>
                <a:gd name="T83" fmla="*/ 46 h 60"/>
                <a:gd name="T84" fmla="*/ 18 w 45"/>
                <a:gd name="T85" fmla="*/ 47 h 60"/>
                <a:gd name="T86" fmla="*/ 23 w 45"/>
                <a:gd name="T87" fmla="*/ 49 h 60"/>
                <a:gd name="T88" fmla="*/ 23 w 45"/>
                <a:gd name="T89" fmla="*/ 49 h 60"/>
                <a:gd name="T90" fmla="*/ 27 w 45"/>
                <a:gd name="T91" fmla="*/ 47 h 60"/>
                <a:gd name="T92" fmla="*/ 31 w 45"/>
                <a:gd name="T93" fmla="*/ 46 h 60"/>
                <a:gd name="T94" fmla="*/ 32 w 45"/>
                <a:gd name="T95" fmla="*/ 42 h 60"/>
                <a:gd name="T96" fmla="*/ 32 w 45"/>
                <a:gd name="T97" fmla="*/ 37 h 60"/>
                <a:gd name="T98" fmla="*/ 32 w 45"/>
                <a:gd name="T99" fmla="*/ 3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5" h="60">
                  <a:moveTo>
                    <a:pt x="13" y="53"/>
                  </a:moveTo>
                  <a:lnTo>
                    <a:pt x="13" y="58"/>
                  </a:lnTo>
                  <a:lnTo>
                    <a:pt x="0" y="58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8" y="17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32" y="17"/>
                  </a:lnTo>
                  <a:lnTo>
                    <a:pt x="40" y="20"/>
                  </a:lnTo>
                  <a:lnTo>
                    <a:pt x="43" y="28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3" y="47"/>
                  </a:lnTo>
                  <a:lnTo>
                    <a:pt x="40" y="55"/>
                  </a:lnTo>
                  <a:lnTo>
                    <a:pt x="32" y="58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2" y="58"/>
                  </a:lnTo>
                  <a:lnTo>
                    <a:pt x="18" y="58"/>
                  </a:lnTo>
                  <a:lnTo>
                    <a:pt x="13" y="53"/>
                  </a:lnTo>
                  <a:lnTo>
                    <a:pt x="13" y="53"/>
                  </a:lnTo>
                  <a:close/>
                  <a:moveTo>
                    <a:pt x="32" y="37"/>
                  </a:moveTo>
                  <a:lnTo>
                    <a:pt x="32" y="37"/>
                  </a:lnTo>
                  <a:lnTo>
                    <a:pt x="32" y="37"/>
                  </a:lnTo>
                  <a:lnTo>
                    <a:pt x="32" y="33"/>
                  </a:lnTo>
                  <a:lnTo>
                    <a:pt x="31" y="29"/>
                  </a:lnTo>
                  <a:lnTo>
                    <a:pt x="27" y="26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18" y="26"/>
                  </a:lnTo>
                  <a:lnTo>
                    <a:pt x="16" y="29"/>
                  </a:lnTo>
                  <a:lnTo>
                    <a:pt x="13" y="33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42"/>
                  </a:lnTo>
                  <a:lnTo>
                    <a:pt x="16" y="46"/>
                  </a:lnTo>
                  <a:lnTo>
                    <a:pt x="18" y="47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7" y="47"/>
                  </a:lnTo>
                  <a:lnTo>
                    <a:pt x="31" y="46"/>
                  </a:lnTo>
                  <a:lnTo>
                    <a:pt x="32" y="42"/>
                  </a:lnTo>
                  <a:lnTo>
                    <a:pt x="32" y="37"/>
                  </a:lnTo>
                  <a:lnTo>
                    <a:pt x="32" y="37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1" name="Freeform 91"/>
            <p:cNvSpPr>
              <a:spLocks/>
            </p:cNvSpPr>
            <p:nvPr/>
          </p:nvSpPr>
          <p:spPr bwMode="auto">
            <a:xfrm>
              <a:off x="7886700" y="1841500"/>
              <a:ext cx="63500" cy="71438"/>
            </a:xfrm>
            <a:custGeom>
              <a:avLst/>
              <a:gdLst>
                <a:gd name="T0" fmla="*/ 0 w 40"/>
                <a:gd name="T1" fmla="*/ 29 h 45"/>
                <a:gd name="T2" fmla="*/ 0 w 40"/>
                <a:gd name="T3" fmla="*/ 0 h 45"/>
                <a:gd name="T4" fmla="*/ 13 w 40"/>
                <a:gd name="T5" fmla="*/ 0 h 45"/>
                <a:gd name="T6" fmla="*/ 13 w 40"/>
                <a:gd name="T7" fmla="*/ 25 h 45"/>
                <a:gd name="T8" fmla="*/ 13 w 40"/>
                <a:gd name="T9" fmla="*/ 25 h 45"/>
                <a:gd name="T10" fmla="*/ 13 w 40"/>
                <a:gd name="T11" fmla="*/ 29 h 45"/>
                <a:gd name="T12" fmla="*/ 15 w 40"/>
                <a:gd name="T13" fmla="*/ 31 h 45"/>
                <a:gd name="T14" fmla="*/ 16 w 40"/>
                <a:gd name="T15" fmla="*/ 32 h 45"/>
                <a:gd name="T16" fmla="*/ 20 w 40"/>
                <a:gd name="T17" fmla="*/ 34 h 45"/>
                <a:gd name="T18" fmla="*/ 20 w 40"/>
                <a:gd name="T19" fmla="*/ 34 h 45"/>
                <a:gd name="T20" fmla="*/ 24 w 40"/>
                <a:gd name="T21" fmla="*/ 32 h 45"/>
                <a:gd name="T22" fmla="*/ 25 w 40"/>
                <a:gd name="T23" fmla="*/ 31 h 45"/>
                <a:gd name="T24" fmla="*/ 27 w 40"/>
                <a:gd name="T25" fmla="*/ 29 h 45"/>
                <a:gd name="T26" fmla="*/ 27 w 40"/>
                <a:gd name="T27" fmla="*/ 25 h 45"/>
                <a:gd name="T28" fmla="*/ 27 w 40"/>
                <a:gd name="T29" fmla="*/ 0 h 45"/>
                <a:gd name="T30" fmla="*/ 40 w 40"/>
                <a:gd name="T31" fmla="*/ 0 h 45"/>
                <a:gd name="T32" fmla="*/ 40 w 40"/>
                <a:gd name="T33" fmla="*/ 43 h 45"/>
                <a:gd name="T34" fmla="*/ 27 w 40"/>
                <a:gd name="T35" fmla="*/ 43 h 45"/>
                <a:gd name="T36" fmla="*/ 27 w 40"/>
                <a:gd name="T37" fmla="*/ 38 h 45"/>
                <a:gd name="T38" fmla="*/ 27 w 40"/>
                <a:gd name="T39" fmla="*/ 38 h 45"/>
                <a:gd name="T40" fmla="*/ 22 w 40"/>
                <a:gd name="T41" fmla="*/ 43 h 45"/>
                <a:gd name="T42" fmla="*/ 18 w 40"/>
                <a:gd name="T43" fmla="*/ 43 h 45"/>
                <a:gd name="T44" fmla="*/ 15 w 40"/>
                <a:gd name="T45" fmla="*/ 45 h 45"/>
                <a:gd name="T46" fmla="*/ 15 w 40"/>
                <a:gd name="T47" fmla="*/ 45 h 45"/>
                <a:gd name="T48" fmla="*/ 9 w 40"/>
                <a:gd name="T49" fmla="*/ 43 h 45"/>
                <a:gd name="T50" fmla="*/ 4 w 40"/>
                <a:gd name="T51" fmla="*/ 40 h 45"/>
                <a:gd name="T52" fmla="*/ 2 w 40"/>
                <a:gd name="T53" fmla="*/ 36 h 45"/>
                <a:gd name="T54" fmla="*/ 0 w 40"/>
                <a:gd name="T55" fmla="*/ 29 h 45"/>
                <a:gd name="T56" fmla="*/ 0 w 40"/>
                <a:gd name="T57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0" h="45">
                  <a:moveTo>
                    <a:pt x="0" y="29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9"/>
                  </a:lnTo>
                  <a:lnTo>
                    <a:pt x="15" y="31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4" y="32"/>
                  </a:lnTo>
                  <a:lnTo>
                    <a:pt x="25" y="31"/>
                  </a:lnTo>
                  <a:lnTo>
                    <a:pt x="27" y="29"/>
                  </a:lnTo>
                  <a:lnTo>
                    <a:pt x="27" y="25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2" y="43"/>
                  </a:lnTo>
                  <a:lnTo>
                    <a:pt x="18" y="43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9" y="43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2" name="Freeform 92"/>
            <p:cNvSpPr>
              <a:spLocks noEditPoints="1"/>
            </p:cNvSpPr>
            <p:nvPr/>
          </p:nvSpPr>
          <p:spPr bwMode="auto">
            <a:xfrm>
              <a:off x="7967663" y="1817688"/>
              <a:ext cx="19050" cy="92075"/>
            </a:xfrm>
            <a:custGeom>
              <a:avLst/>
              <a:gdLst>
                <a:gd name="T0" fmla="*/ 0 w 12"/>
                <a:gd name="T1" fmla="*/ 0 h 58"/>
                <a:gd name="T2" fmla="*/ 12 w 12"/>
                <a:gd name="T3" fmla="*/ 0 h 58"/>
                <a:gd name="T4" fmla="*/ 12 w 12"/>
                <a:gd name="T5" fmla="*/ 11 h 58"/>
                <a:gd name="T6" fmla="*/ 0 w 12"/>
                <a:gd name="T7" fmla="*/ 11 h 58"/>
                <a:gd name="T8" fmla="*/ 0 w 12"/>
                <a:gd name="T9" fmla="*/ 0 h 58"/>
                <a:gd name="T10" fmla="*/ 0 w 12"/>
                <a:gd name="T11" fmla="*/ 15 h 58"/>
                <a:gd name="T12" fmla="*/ 12 w 12"/>
                <a:gd name="T13" fmla="*/ 15 h 58"/>
                <a:gd name="T14" fmla="*/ 12 w 12"/>
                <a:gd name="T15" fmla="*/ 58 h 58"/>
                <a:gd name="T16" fmla="*/ 0 w 12"/>
                <a:gd name="T17" fmla="*/ 58 h 58"/>
                <a:gd name="T18" fmla="*/ 0 w 12"/>
                <a:gd name="T19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58">
                  <a:moveTo>
                    <a:pt x="0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15"/>
                  </a:moveTo>
                  <a:lnTo>
                    <a:pt x="12" y="15"/>
                  </a:lnTo>
                  <a:lnTo>
                    <a:pt x="12" y="58"/>
                  </a:lnTo>
                  <a:lnTo>
                    <a:pt x="0" y="5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3" name="Freeform 93"/>
            <p:cNvSpPr>
              <a:spLocks/>
            </p:cNvSpPr>
            <p:nvPr/>
          </p:nvSpPr>
          <p:spPr bwMode="auto">
            <a:xfrm>
              <a:off x="8001000" y="1841500"/>
              <a:ext cx="63500" cy="92075"/>
            </a:xfrm>
            <a:custGeom>
              <a:avLst/>
              <a:gdLst>
                <a:gd name="T0" fmla="*/ 9 w 40"/>
                <a:gd name="T1" fmla="*/ 54 h 58"/>
                <a:gd name="T2" fmla="*/ 17 w 40"/>
                <a:gd name="T3" fmla="*/ 43 h 58"/>
                <a:gd name="T4" fmla="*/ 17 w 40"/>
                <a:gd name="T5" fmla="*/ 43 h 58"/>
                <a:gd name="T6" fmla="*/ 9 w 40"/>
                <a:gd name="T7" fmla="*/ 42 h 58"/>
                <a:gd name="T8" fmla="*/ 6 w 40"/>
                <a:gd name="T9" fmla="*/ 36 h 58"/>
                <a:gd name="T10" fmla="*/ 2 w 40"/>
                <a:gd name="T11" fmla="*/ 29 h 58"/>
                <a:gd name="T12" fmla="*/ 0 w 40"/>
                <a:gd name="T13" fmla="*/ 22 h 58"/>
                <a:gd name="T14" fmla="*/ 0 w 40"/>
                <a:gd name="T15" fmla="*/ 22 h 58"/>
                <a:gd name="T16" fmla="*/ 0 w 40"/>
                <a:gd name="T17" fmla="*/ 22 h 58"/>
                <a:gd name="T18" fmla="*/ 2 w 40"/>
                <a:gd name="T19" fmla="*/ 14 h 58"/>
                <a:gd name="T20" fmla="*/ 8 w 40"/>
                <a:gd name="T21" fmla="*/ 7 h 58"/>
                <a:gd name="T22" fmla="*/ 15 w 40"/>
                <a:gd name="T23" fmla="*/ 2 h 58"/>
                <a:gd name="T24" fmla="*/ 24 w 40"/>
                <a:gd name="T25" fmla="*/ 0 h 58"/>
                <a:gd name="T26" fmla="*/ 24 w 40"/>
                <a:gd name="T27" fmla="*/ 0 h 58"/>
                <a:gd name="T28" fmla="*/ 29 w 40"/>
                <a:gd name="T29" fmla="*/ 0 h 58"/>
                <a:gd name="T30" fmla="*/ 33 w 40"/>
                <a:gd name="T31" fmla="*/ 2 h 58"/>
                <a:gd name="T32" fmla="*/ 40 w 40"/>
                <a:gd name="T33" fmla="*/ 7 h 58"/>
                <a:gd name="T34" fmla="*/ 33 w 40"/>
                <a:gd name="T35" fmla="*/ 14 h 58"/>
                <a:gd name="T36" fmla="*/ 33 w 40"/>
                <a:gd name="T37" fmla="*/ 14 h 58"/>
                <a:gd name="T38" fmla="*/ 29 w 40"/>
                <a:gd name="T39" fmla="*/ 11 h 58"/>
                <a:gd name="T40" fmla="*/ 24 w 40"/>
                <a:gd name="T41" fmla="*/ 11 h 58"/>
                <a:gd name="T42" fmla="*/ 24 w 40"/>
                <a:gd name="T43" fmla="*/ 11 h 58"/>
                <a:gd name="T44" fmla="*/ 18 w 40"/>
                <a:gd name="T45" fmla="*/ 11 h 58"/>
                <a:gd name="T46" fmla="*/ 15 w 40"/>
                <a:gd name="T47" fmla="*/ 14 h 58"/>
                <a:gd name="T48" fmla="*/ 13 w 40"/>
                <a:gd name="T49" fmla="*/ 18 h 58"/>
                <a:gd name="T50" fmla="*/ 13 w 40"/>
                <a:gd name="T51" fmla="*/ 22 h 58"/>
                <a:gd name="T52" fmla="*/ 13 w 40"/>
                <a:gd name="T53" fmla="*/ 22 h 58"/>
                <a:gd name="T54" fmla="*/ 13 w 40"/>
                <a:gd name="T55" fmla="*/ 22 h 58"/>
                <a:gd name="T56" fmla="*/ 13 w 40"/>
                <a:gd name="T57" fmla="*/ 27 h 58"/>
                <a:gd name="T58" fmla="*/ 17 w 40"/>
                <a:gd name="T59" fmla="*/ 31 h 58"/>
                <a:gd name="T60" fmla="*/ 18 w 40"/>
                <a:gd name="T61" fmla="*/ 32 h 58"/>
                <a:gd name="T62" fmla="*/ 24 w 40"/>
                <a:gd name="T63" fmla="*/ 34 h 58"/>
                <a:gd name="T64" fmla="*/ 24 w 40"/>
                <a:gd name="T65" fmla="*/ 34 h 58"/>
                <a:gd name="T66" fmla="*/ 29 w 40"/>
                <a:gd name="T67" fmla="*/ 32 h 58"/>
                <a:gd name="T68" fmla="*/ 33 w 40"/>
                <a:gd name="T69" fmla="*/ 29 h 58"/>
                <a:gd name="T70" fmla="*/ 40 w 40"/>
                <a:gd name="T71" fmla="*/ 36 h 58"/>
                <a:gd name="T72" fmla="*/ 40 w 40"/>
                <a:gd name="T73" fmla="*/ 36 h 58"/>
                <a:gd name="T74" fmla="*/ 35 w 40"/>
                <a:gd name="T75" fmla="*/ 42 h 58"/>
                <a:gd name="T76" fmla="*/ 29 w 40"/>
                <a:gd name="T77" fmla="*/ 43 h 58"/>
                <a:gd name="T78" fmla="*/ 26 w 40"/>
                <a:gd name="T79" fmla="*/ 45 h 58"/>
                <a:gd name="T80" fmla="*/ 20 w 40"/>
                <a:gd name="T81" fmla="*/ 58 h 58"/>
                <a:gd name="T82" fmla="*/ 9 w 40"/>
                <a:gd name="T83" fmla="*/ 5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" h="58">
                  <a:moveTo>
                    <a:pt x="9" y="54"/>
                  </a:moveTo>
                  <a:lnTo>
                    <a:pt x="17" y="43"/>
                  </a:lnTo>
                  <a:lnTo>
                    <a:pt x="17" y="43"/>
                  </a:lnTo>
                  <a:lnTo>
                    <a:pt x="9" y="42"/>
                  </a:lnTo>
                  <a:lnTo>
                    <a:pt x="6" y="36"/>
                  </a:lnTo>
                  <a:lnTo>
                    <a:pt x="2" y="29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8" y="7"/>
                  </a:lnTo>
                  <a:lnTo>
                    <a:pt x="15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3" y="2"/>
                  </a:lnTo>
                  <a:lnTo>
                    <a:pt x="40" y="7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29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5" y="14"/>
                  </a:lnTo>
                  <a:lnTo>
                    <a:pt x="13" y="18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7" y="31"/>
                  </a:lnTo>
                  <a:lnTo>
                    <a:pt x="18" y="32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9" y="32"/>
                  </a:lnTo>
                  <a:lnTo>
                    <a:pt x="33" y="29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35" y="42"/>
                  </a:lnTo>
                  <a:lnTo>
                    <a:pt x="29" y="43"/>
                  </a:lnTo>
                  <a:lnTo>
                    <a:pt x="26" y="45"/>
                  </a:lnTo>
                  <a:lnTo>
                    <a:pt x="20" y="58"/>
                  </a:lnTo>
                  <a:lnTo>
                    <a:pt x="9" y="54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4" name="Freeform 94"/>
            <p:cNvSpPr>
              <a:spLocks noEditPoints="1"/>
            </p:cNvSpPr>
            <p:nvPr/>
          </p:nvSpPr>
          <p:spPr bwMode="auto">
            <a:xfrm>
              <a:off x="8074025" y="1816100"/>
              <a:ext cx="73025" cy="96838"/>
            </a:xfrm>
            <a:custGeom>
              <a:avLst/>
              <a:gdLst>
                <a:gd name="T0" fmla="*/ 0 w 46"/>
                <a:gd name="T1" fmla="*/ 38 h 61"/>
                <a:gd name="T2" fmla="*/ 1 w 46"/>
                <a:gd name="T3" fmla="*/ 30 h 61"/>
                <a:gd name="T4" fmla="*/ 14 w 46"/>
                <a:gd name="T5" fmla="*/ 18 h 61"/>
                <a:gd name="T6" fmla="*/ 23 w 46"/>
                <a:gd name="T7" fmla="*/ 16 h 61"/>
                <a:gd name="T8" fmla="*/ 39 w 46"/>
                <a:gd name="T9" fmla="*/ 23 h 61"/>
                <a:gd name="T10" fmla="*/ 46 w 46"/>
                <a:gd name="T11" fmla="*/ 38 h 61"/>
                <a:gd name="T12" fmla="*/ 46 w 46"/>
                <a:gd name="T13" fmla="*/ 38 h 61"/>
                <a:gd name="T14" fmla="*/ 39 w 46"/>
                <a:gd name="T15" fmla="*/ 54 h 61"/>
                <a:gd name="T16" fmla="*/ 23 w 46"/>
                <a:gd name="T17" fmla="*/ 61 h 61"/>
                <a:gd name="T18" fmla="*/ 14 w 46"/>
                <a:gd name="T19" fmla="*/ 59 h 61"/>
                <a:gd name="T20" fmla="*/ 1 w 46"/>
                <a:gd name="T21" fmla="*/ 47 h 61"/>
                <a:gd name="T22" fmla="*/ 0 w 46"/>
                <a:gd name="T23" fmla="*/ 38 h 61"/>
                <a:gd name="T24" fmla="*/ 7 w 46"/>
                <a:gd name="T25" fmla="*/ 11 h 61"/>
                <a:gd name="T26" fmla="*/ 12 w 46"/>
                <a:gd name="T27" fmla="*/ 0 h 61"/>
                <a:gd name="T28" fmla="*/ 16 w 46"/>
                <a:gd name="T29" fmla="*/ 0 h 61"/>
                <a:gd name="T30" fmla="*/ 28 w 46"/>
                <a:gd name="T31" fmla="*/ 3 h 61"/>
                <a:gd name="T32" fmla="*/ 32 w 46"/>
                <a:gd name="T33" fmla="*/ 1 h 61"/>
                <a:gd name="T34" fmla="*/ 39 w 46"/>
                <a:gd name="T35" fmla="*/ 1 h 61"/>
                <a:gd name="T36" fmla="*/ 36 w 46"/>
                <a:gd name="T37" fmla="*/ 9 h 61"/>
                <a:gd name="T38" fmla="*/ 30 w 46"/>
                <a:gd name="T39" fmla="*/ 12 h 61"/>
                <a:gd name="T40" fmla="*/ 23 w 46"/>
                <a:gd name="T41" fmla="*/ 11 h 61"/>
                <a:gd name="T42" fmla="*/ 18 w 46"/>
                <a:gd name="T43" fmla="*/ 9 h 61"/>
                <a:gd name="T44" fmla="*/ 12 w 46"/>
                <a:gd name="T45" fmla="*/ 12 h 61"/>
                <a:gd name="T46" fmla="*/ 34 w 46"/>
                <a:gd name="T47" fmla="*/ 38 h 61"/>
                <a:gd name="T48" fmla="*/ 34 w 46"/>
                <a:gd name="T49" fmla="*/ 38 h 61"/>
                <a:gd name="T50" fmla="*/ 30 w 46"/>
                <a:gd name="T51" fmla="*/ 30 h 61"/>
                <a:gd name="T52" fmla="*/ 23 w 46"/>
                <a:gd name="T53" fmla="*/ 27 h 61"/>
                <a:gd name="T54" fmla="*/ 18 w 46"/>
                <a:gd name="T55" fmla="*/ 27 h 61"/>
                <a:gd name="T56" fmla="*/ 12 w 46"/>
                <a:gd name="T57" fmla="*/ 34 h 61"/>
                <a:gd name="T58" fmla="*/ 12 w 46"/>
                <a:gd name="T59" fmla="*/ 38 h 61"/>
                <a:gd name="T60" fmla="*/ 12 w 46"/>
                <a:gd name="T61" fmla="*/ 43 h 61"/>
                <a:gd name="T62" fmla="*/ 18 w 46"/>
                <a:gd name="T63" fmla="*/ 48 h 61"/>
                <a:gd name="T64" fmla="*/ 23 w 46"/>
                <a:gd name="T65" fmla="*/ 50 h 61"/>
                <a:gd name="T66" fmla="*/ 30 w 46"/>
                <a:gd name="T67" fmla="*/ 47 h 61"/>
                <a:gd name="T68" fmla="*/ 34 w 46"/>
                <a:gd name="T69" fmla="*/ 3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" h="61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1" y="30"/>
                  </a:lnTo>
                  <a:lnTo>
                    <a:pt x="7" y="23"/>
                  </a:lnTo>
                  <a:lnTo>
                    <a:pt x="14" y="18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32" y="18"/>
                  </a:lnTo>
                  <a:lnTo>
                    <a:pt x="39" y="23"/>
                  </a:lnTo>
                  <a:lnTo>
                    <a:pt x="45" y="29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5" y="47"/>
                  </a:lnTo>
                  <a:lnTo>
                    <a:pt x="39" y="54"/>
                  </a:lnTo>
                  <a:lnTo>
                    <a:pt x="32" y="59"/>
                  </a:lnTo>
                  <a:lnTo>
                    <a:pt x="23" y="61"/>
                  </a:lnTo>
                  <a:lnTo>
                    <a:pt x="23" y="61"/>
                  </a:lnTo>
                  <a:lnTo>
                    <a:pt x="14" y="59"/>
                  </a:lnTo>
                  <a:lnTo>
                    <a:pt x="7" y="54"/>
                  </a:lnTo>
                  <a:lnTo>
                    <a:pt x="1" y="47"/>
                  </a:lnTo>
                  <a:lnTo>
                    <a:pt x="0" y="38"/>
                  </a:lnTo>
                  <a:lnTo>
                    <a:pt x="0" y="38"/>
                  </a:lnTo>
                  <a:close/>
                  <a:moveTo>
                    <a:pt x="7" y="11"/>
                  </a:moveTo>
                  <a:lnTo>
                    <a:pt x="7" y="11"/>
                  </a:lnTo>
                  <a:lnTo>
                    <a:pt x="10" y="3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32" y="1"/>
                  </a:lnTo>
                  <a:lnTo>
                    <a:pt x="34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23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2"/>
                  </a:lnTo>
                  <a:lnTo>
                    <a:pt x="7" y="11"/>
                  </a:lnTo>
                  <a:close/>
                  <a:moveTo>
                    <a:pt x="34" y="38"/>
                  </a:moveTo>
                  <a:lnTo>
                    <a:pt x="34" y="38"/>
                  </a:lnTo>
                  <a:lnTo>
                    <a:pt x="34" y="38"/>
                  </a:lnTo>
                  <a:lnTo>
                    <a:pt x="34" y="34"/>
                  </a:lnTo>
                  <a:lnTo>
                    <a:pt x="30" y="30"/>
                  </a:lnTo>
                  <a:lnTo>
                    <a:pt x="27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18" y="27"/>
                  </a:lnTo>
                  <a:lnTo>
                    <a:pt x="14" y="30"/>
                  </a:lnTo>
                  <a:lnTo>
                    <a:pt x="12" y="34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43"/>
                  </a:lnTo>
                  <a:lnTo>
                    <a:pt x="14" y="47"/>
                  </a:lnTo>
                  <a:lnTo>
                    <a:pt x="18" y="48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7" y="48"/>
                  </a:lnTo>
                  <a:lnTo>
                    <a:pt x="30" y="47"/>
                  </a:lnTo>
                  <a:lnTo>
                    <a:pt x="34" y="43"/>
                  </a:lnTo>
                  <a:lnTo>
                    <a:pt x="34" y="38"/>
                  </a:lnTo>
                  <a:lnTo>
                    <a:pt x="34" y="3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5" name="Freeform 95"/>
            <p:cNvSpPr>
              <a:spLocks noEditPoints="1"/>
            </p:cNvSpPr>
            <p:nvPr/>
          </p:nvSpPr>
          <p:spPr bwMode="auto">
            <a:xfrm>
              <a:off x="8156575" y="1841500"/>
              <a:ext cx="68263" cy="71438"/>
            </a:xfrm>
            <a:custGeom>
              <a:avLst/>
              <a:gdLst>
                <a:gd name="T0" fmla="*/ 0 w 43"/>
                <a:gd name="T1" fmla="*/ 22 h 45"/>
                <a:gd name="T2" fmla="*/ 0 w 43"/>
                <a:gd name="T3" fmla="*/ 22 h 45"/>
                <a:gd name="T4" fmla="*/ 0 w 43"/>
                <a:gd name="T5" fmla="*/ 22 h 45"/>
                <a:gd name="T6" fmla="*/ 2 w 43"/>
                <a:gd name="T7" fmla="*/ 14 h 45"/>
                <a:gd name="T8" fmla="*/ 7 w 43"/>
                <a:gd name="T9" fmla="*/ 7 h 45"/>
                <a:gd name="T10" fmla="*/ 13 w 43"/>
                <a:gd name="T11" fmla="*/ 2 h 45"/>
                <a:gd name="T12" fmla="*/ 22 w 43"/>
                <a:gd name="T13" fmla="*/ 0 h 45"/>
                <a:gd name="T14" fmla="*/ 22 w 43"/>
                <a:gd name="T15" fmla="*/ 0 h 45"/>
                <a:gd name="T16" fmla="*/ 27 w 43"/>
                <a:gd name="T17" fmla="*/ 0 h 45"/>
                <a:gd name="T18" fmla="*/ 31 w 43"/>
                <a:gd name="T19" fmla="*/ 2 h 45"/>
                <a:gd name="T20" fmla="*/ 38 w 43"/>
                <a:gd name="T21" fmla="*/ 7 h 45"/>
                <a:gd name="T22" fmla="*/ 41 w 43"/>
                <a:gd name="T23" fmla="*/ 14 h 45"/>
                <a:gd name="T24" fmla="*/ 43 w 43"/>
                <a:gd name="T25" fmla="*/ 23 h 45"/>
                <a:gd name="T26" fmla="*/ 43 w 43"/>
                <a:gd name="T27" fmla="*/ 23 h 45"/>
                <a:gd name="T28" fmla="*/ 43 w 43"/>
                <a:gd name="T29" fmla="*/ 27 h 45"/>
                <a:gd name="T30" fmla="*/ 13 w 43"/>
                <a:gd name="T31" fmla="*/ 27 h 45"/>
                <a:gd name="T32" fmla="*/ 13 w 43"/>
                <a:gd name="T33" fmla="*/ 27 h 45"/>
                <a:gd name="T34" fmla="*/ 14 w 43"/>
                <a:gd name="T35" fmla="*/ 31 h 45"/>
                <a:gd name="T36" fmla="*/ 16 w 43"/>
                <a:gd name="T37" fmla="*/ 32 h 45"/>
                <a:gd name="T38" fmla="*/ 20 w 43"/>
                <a:gd name="T39" fmla="*/ 34 h 45"/>
                <a:gd name="T40" fmla="*/ 23 w 43"/>
                <a:gd name="T41" fmla="*/ 34 h 45"/>
                <a:gd name="T42" fmla="*/ 23 w 43"/>
                <a:gd name="T43" fmla="*/ 34 h 45"/>
                <a:gd name="T44" fmla="*/ 29 w 43"/>
                <a:gd name="T45" fmla="*/ 34 h 45"/>
                <a:gd name="T46" fmla="*/ 34 w 43"/>
                <a:gd name="T47" fmla="*/ 31 h 45"/>
                <a:gd name="T48" fmla="*/ 41 w 43"/>
                <a:gd name="T49" fmla="*/ 36 h 45"/>
                <a:gd name="T50" fmla="*/ 41 w 43"/>
                <a:gd name="T51" fmla="*/ 36 h 45"/>
                <a:gd name="T52" fmla="*/ 38 w 43"/>
                <a:gd name="T53" fmla="*/ 40 h 45"/>
                <a:gd name="T54" fmla="*/ 34 w 43"/>
                <a:gd name="T55" fmla="*/ 43 h 45"/>
                <a:gd name="T56" fmla="*/ 29 w 43"/>
                <a:gd name="T57" fmla="*/ 43 h 45"/>
                <a:gd name="T58" fmla="*/ 23 w 43"/>
                <a:gd name="T59" fmla="*/ 45 h 45"/>
                <a:gd name="T60" fmla="*/ 23 w 43"/>
                <a:gd name="T61" fmla="*/ 45 h 45"/>
                <a:gd name="T62" fmla="*/ 14 w 43"/>
                <a:gd name="T63" fmla="*/ 43 h 45"/>
                <a:gd name="T64" fmla="*/ 7 w 43"/>
                <a:gd name="T65" fmla="*/ 38 h 45"/>
                <a:gd name="T66" fmla="*/ 2 w 43"/>
                <a:gd name="T67" fmla="*/ 31 h 45"/>
                <a:gd name="T68" fmla="*/ 0 w 43"/>
                <a:gd name="T69" fmla="*/ 22 h 45"/>
                <a:gd name="T70" fmla="*/ 0 w 43"/>
                <a:gd name="T71" fmla="*/ 22 h 45"/>
                <a:gd name="T72" fmla="*/ 31 w 43"/>
                <a:gd name="T73" fmla="*/ 18 h 45"/>
                <a:gd name="T74" fmla="*/ 31 w 43"/>
                <a:gd name="T75" fmla="*/ 18 h 45"/>
                <a:gd name="T76" fmla="*/ 31 w 43"/>
                <a:gd name="T77" fmla="*/ 14 h 45"/>
                <a:gd name="T78" fmla="*/ 29 w 43"/>
                <a:gd name="T79" fmla="*/ 13 h 45"/>
                <a:gd name="T80" fmla="*/ 25 w 43"/>
                <a:gd name="T81" fmla="*/ 11 h 45"/>
                <a:gd name="T82" fmla="*/ 22 w 43"/>
                <a:gd name="T83" fmla="*/ 9 h 45"/>
                <a:gd name="T84" fmla="*/ 22 w 43"/>
                <a:gd name="T85" fmla="*/ 9 h 45"/>
                <a:gd name="T86" fmla="*/ 18 w 43"/>
                <a:gd name="T87" fmla="*/ 11 h 45"/>
                <a:gd name="T88" fmla="*/ 16 w 43"/>
                <a:gd name="T89" fmla="*/ 13 h 45"/>
                <a:gd name="T90" fmla="*/ 14 w 43"/>
                <a:gd name="T91" fmla="*/ 14 h 45"/>
                <a:gd name="T92" fmla="*/ 13 w 43"/>
                <a:gd name="T93" fmla="*/ 18 h 45"/>
                <a:gd name="T94" fmla="*/ 31 w 43"/>
                <a:gd name="T95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7" y="7"/>
                  </a:lnTo>
                  <a:lnTo>
                    <a:pt x="13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1" y="2"/>
                  </a:lnTo>
                  <a:lnTo>
                    <a:pt x="38" y="7"/>
                  </a:lnTo>
                  <a:lnTo>
                    <a:pt x="41" y="14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4" y="31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9" y="34"/>
                  </a:lnTo>
                  <a:lnTo>
                    <a:pt x="34" y="31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38" y="40"/>
                  </a:lnTo>
                  <a:lnTo>
                    <a:pt x="34" y="43"/>
                  </a:lnTo>
                  <a:lnTo>
                    <a:pt x="29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7" y="38"/>
                  </a:lnTo>
                  <a:lnTo>
                    <a:pt x="2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1" y="18"/>
                  </a:moveTo>
                  <a:lnTo>
                    <a:pt x="31" y="18"/>
                  </a:lnTo>
                  <a:lnTo>
                    <a:pt x="31" y="14"/>
                  </a:lnTo>
                  <a:lnTo>
                    <a:pt x="29" y="13"/>
                  </a:lnTo>
                  <a:lnTo>
                    <a:pt x="25" y="11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18" y="11"/>
                  </a:lnTo>
                  <a:lnTo>
                    <a:pt x="16" y="13"/>
                  </a:lnTo>
                  <a:lnTo>
                    <a:pt x="14" y="14"/>
                  </a:lnTo>
                  <a:lnTo>
                    <a:pt x="13" y="18"/>
                  </a:lnTo>
                  <a:lnTo>
                    <a:pt x="31" y="1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6" name="Freeform 96"/>
            <p:cNvSpPr>
              <a:spLocks/>
            </p:cNvSpPr>
            <p:nvPr/>
          </p:nvSpPr>
          <p:spPr bwMode="auto">
            <a:xfrm>
              <a:off x="8234363" y="1841500"/>
              <a:ext cx="53975" cy="71438"/>
            </a:xfrm>
            <a:custGeom>
              <a:avLst/>
              <a:gdLst>
                <a:gd name="T0" fmla="*/ 0 w 34"/>
                <a:gd name="T1" fmla="*/ 38 h 45"/>
                <a:gd name="T2" fmla="*/ 5 w 34"/>
                <a:gd name="T3" fmla="*/ 31 h 45"/>
                <a:gd name="T4" fmla="*/ 5 w 34"/>
                <a:gd name="T5" fmla="*/ 31 h 45"/>
                <a:gd name="T6" fmla="*/ 12 w 34"/>
                <a:gd name="T7" fmla="*/ 34 h 45"/>
                <a:gd name="T8" fmla="*/ 18 w 34"/>
                <a:gd name="T9" fmla="*/ 34 h 45"/>
                <a:gd name="T10" fmla="*/ 18 w 34"/>
                <a:gd name="T11" fmla="*/ 34 h 45"/>
                <a:gd name="T12" fmla="*/ 23 w 34"/>
                <a:gd name="T13" fmla="*/ 34 h 45"/>
                <a:gd name="T14" fmla="*/ 23 w 34"/>
                <a:gd name="T15" fmla="*/ 32 h 45"/>
                <a:gd name="T16" fmla="*/ 23 w 34"/>
                <a:gd name="T17" fmla="*/ 32 h 45"/>
                <a:gd name="T18" fmla="*/ 23 w 34"/>
                <a:gd name="T19" fmla="*/ 32 h 45"/>
                <a:gd name="T20" fmla="*/ 23 w 34"/>
                <a:gd name="T21" fmla="*/ 31 h 45"/>
                <a:gd name="T22" fmla="*/ 21 w 34"/>
                <a:gd name="T23" fmla="*/ 29 h 45"/>
                <a:gd name="T24" fmla="*/ 14 w 34"/>
                <a:gd name="T25" fmla="*/ 27 h 45"/>
                <a:gd name="T26" fmla="*/ 14 w 34"/>
                <a:gd name="T27" fmla="*/ 27 h 45"/>
                <a:gd name="T28" fmla="*/ 11 w 34"/>
                <a:gd name="T29" fmla="*/ 25 h 45"/>
                <a:gd name="T30" fmla="*/ 5 w 34"/>
                <a:gd name="T31" fmla="*/ 23 h 45"/>
                <a:gd name="T32" fmla="*/ 3 w 34"/>
                <a:gd name="T33" fmla="*/ 20 h 45"/>
                <a:gd name="T34" fmla="*/ 1 w 34"/>
                <a:gd name="T35" fmla="*/ 14 h 45"/>
                <a:gd name="T36" fmla="*/ 1 w 34"/>
                <a:gd name="T37" fmla="*/ 14 h 45"/>
                <a:gd name="T38" fmla="*/ 1 w 34"/>
                <a:gd name="T39" fmla="*/ 14 h 45"/>
                <a:gd name="T40" fmla="*/ 3 w 34"/>
                <a:gd name="T41" fmla="*/ 7 h 45"/>
                <a:gd name="T42" fmla="*/ 7 w 34"/>
                <a:gd name="T43" fmla="*/ 4 h 45"/>
                <a:gd name="T44" fmla="*/ 11 w 34"/>
                <a:gd name="T45" fmla="*/ 2 h 45"/>
                <a:gd name="T46" fmla="*/ 18 w 34"/>
                <a:gd name="T47" fmla="*/ 0 h 45"/>
                <a:gd name="T48" fmla="*/ 18 w 34"/>
                <a:gd name="T49" fmla="*/ 0 h 45"/>
                <a:gd name="T50" fmla="*/ 25 w 34"/>
                <a:gd name="T51" fmla="*/ 2 h 45"/>
                <a:gd name="T52" fmla="*/ 34 w 34"/>
                <a:gd name="T53" fmla="*/ 5 h 45"/>
                <a:gd name="T54" fmla="*/ 29 w 34"/>
                <a:gd name="T55" fmla="*/ 13 h 45"/>
                <a:gd name="T56" fmla="*/ 29 w 34"/>
                <a:gd name="T57" fmla="*/ 13 h 45"/>
                <a:gd name="T58" fmla="*/ 23 w 34"/>
                <a:gd name="T59" fmla="*/ 11 h 45"/>
                <a:gd name="T60" fmla="*/ 18 w 34"/>
                <a:gd name="T61" fmla="*/ 9 h 45"/>
                <a:gd name="T62" fmla="*/ 18 w 34"/>
                <a:gd name="T63" fmla="*/ 9 h 45"/>
                <a:gd name="T64" fmla="*/ 14 w 34"/>
                <a:gd name="T65" fmla="*/ 11 h 45"/>
                <a:gd name="T66" fmla="*/ 12 w 34"/>
                <a:gd name="T67" fmla="*/ 13 h 45"/>
                <a:gd name="T68" fmla="*/ 12 w 34"/>
                <a:gd name="T69" fmla="*/ 13 h 45"/>
                <a:gd name="T70" fmla="*/ 12 w 34"/>
                <a:gd name="T71" fmla="*/ 13 h 45"/>
                <a:gd name="T72" fmla="*/ 14 w 34"/>
                <a:gd name="T73" fmla="*/ 14 h 45"/>
                <a:gd name="T74" fmla="*/ 16 w 34"/>
                <a:gd name="T75" fmla="*/ 16 h 45"/>
                <a:gd name="T76" fmla="*/ 21 w 34"/>
                <a:gd name="T77" fmla="*/ 18 h 45"/>
                <a:gd name="T78" fmla="*/ 21 w 34"/>
                <a:gd name="T79" fmla="*/ 18 h 45"/>
                <a:gd name="T80" fmla="*/ 30 w 34"/>
                <a:gd name="T81" fmla="*/ 22 h 45"/>
                <a:gd name="T82" fmla="*/ 34 w 34"/>
                <a:gd name="T83" fmla="*/ 25 h 45"/>
                <a:gd name="T84" fmla="*/ 34 w 34"/>
                <a:gd name="T85" fmla="*/ 31 h 45"/>
                <a:gd name="T86" fmla="*/ 34 w 34"/>
                <a:gd name="T87" fmla="*/ 31 h 45"/>
                <a:gd name="T88" fmla="*/ 34 w 34"/>
                <a:gd name="T89" fmla="*/ 31 h 45"/>
                <a:gd name="T90" fmla="*/ 34 w 34"/>
                <a:gd name="T91" fmla="*/ 36 h 45"/>
                <a:gd name="T92" fmla="*/ 30 w 34"/>
                <a:gd name="T93" fmla="*/ 42 h 45"/>
                <a:gd name="T94" fmla="*/ 25 w 34"/>
                <a:gd name="T95" fmla="*/ 43 h 45"/>
                <a:gd name="T96" fmla="*/ 18 w 34"/>
                <a:gd name="T97" fmla="*/ 45 h 45"/>
                <a:gd name="T98" fmla="*/ 18 w 34"/>
                <a:gd name="T99" fmla="*/ 45 h 45"/>
                <a:gd name="T100" fmla="*/ 9 w 34"/>
                <a:gd name="T101" fmla="*/ 43 h 45"/>
                <a:gd name="T102" fmla="*/ 0 w 34"/>
                <a:gd name="T103" fmla="*/ 38 h 45"/>
                <a:gd name="T104" fmla="*/ 0 w 34"/>
                <a:gd name="T105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" h="45">
                  <a:moveTo>
                    <a:pt x="0" y="38"/>
                  </a:moveTo>
                  <a:lnTo>
                    <a:pt x="5" y="31"/>
                  </a:lnTo>
                  <a:lnTo>
                    <a:pt x="5" y="31"/>
                  </a:lnTo>
                  <a:lnTo>
                    <a:pt x="12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3" y="34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1"/>
                  </a:lnTo>
                  <a:lnTo>
                    <a:pt x="21" y="29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1" y="25"/>
                  </a:lnTo>
                  <a:lnTo>
                    <a:pt x="5" y="23"/>
                  </a:lnTo>
                  <a:lnTo>
                    <a:pt x="3" y="20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3" y="7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5" y="2"/>
                  </a:lnTo>
                  <a:lnTo>
                    <a:pt x="34" y="5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3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4" y="14"/>
                  </a:lnTo>
                  <a:lnTo>
                    <a:pt x="16" y="16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30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6"/>
                  </a:lnTo>
                  <a:lnTo>
                    <a:pt x="30" y="42"/>
                  </a:lnTo>
                  <a:lnTo>
                    <a:pt x="25" y="43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9" y="43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7" name="Freeform 97"/>
            <p:cNvSpPr>
              <a:spLocks noEditPoints="1"/>
            </p:cNvSpPr>
            <p:nvPr/>
          </p:nvSpPr>
          <p:spPr bwMode="auto">
            <a:xfrm>
              <a:off x="8340725" y="1841500"/>
              <a:ext cx="73025" cy="88900"/>
            </a:xfrm>
            <a:custGeom>
              <a:avLst/>
              <a:gdLst>
                <a:gd name="T0" fmla="*/ 0 w 46"/>
                <a:gd name="T1" fmla="*/ 0 h 56"/>
                <a:gd name="T2" fmla="*/ 12 w 46"/>
                <a:gd name="T3" fmla="*/ 0 h 56"/>
                <a:gd name="T4" fmla="*/ 12 w 46"/>
                <a:gd name="T5" fmla="*/ 7 h 56"/>
                <a:gd name="T6" fmla="*/ 12 w 46"/>
                <a:gd name="T7" fmla="*/ 7 h 56"/>
                <a:gd name="T8" fmla="*/ 18 w 46"/>
                <a:gd name="T9" fmla="*/ 2 h 56"/>
                <a:gd name="T10" fmla="*/ 21 w 46"/>
                <a:gd name="T11" fmla="*/ 0 h 56"/>
                <a:gd name="T12" fmla="*/ 27 w 46"/>
                <a:gd name="T13" fmla="*/ 0 h 56"/>
                <a:gd name="T14" fmla="*/ 27 w 46"/>
                <a:gd name="T15" fmla="*/ 0 h 56"/>
                <a:gd name="T16" fmla="*/ 34 w 46"/>
                <a:gd name="T17" fmla="*/ 2 h 56"/>
                <a:gd name="T18" fmla="*/ 39 w 46"/>
                <a:gd name="T19" fmla="*/ 5 h 56"/>
                <a:gd name="T20" fmla="*/ 45 w 46"/>
                <a:gd name="T21" fmla="*/ 13 h 56"/>
                <a:gd name="T22" fmla="*/ 46 w 46"/>
                <a:gd name="T23" fmla="*/ 22 h 56"/>
                <a:gd name="T24" fmla="*/ 46 w 46"/>
                <a:gd name="T25" fmla="*/ 22 h 56"/>
                <a:gd name="T26" fmla="*/ 46 w 46"/>
                <a:gd name="T27" fmla="*/ 22 h 56"/>
                <a:gd name="T28" fmla="*/ 45 w 46"/>
                <a:gd name="T29" fmla="*/ 32 h 56"/>
                <a:gd name="T30" fmla="*/ 39 w 46"/>
                <a:gd name="T31" fmla="*/ 40 h 56"/>
                <a:gd name="T32" fmla="*/ 34 w 46"/>
                <a:gd name="T33" fmla="*/ 43 h 56"/>
                <a:gd name="T34" fmla="*/ 27 w 46"/>
                <a:gd name="T35" fmla="*/ 45 h 56"/>
                <a:gd name="T36" fmla="*/ 27 w 46"/>
                <a:gd name="T37" fmla="*/ 45 h 56"/>
                <a:gd name="T38" fmla="*/ 21 w 46"/>
                <a:gd name="T39" fmla="*/ 43 h 56"/>
                <a:gd name="T40" fmla="*/ 18 w 46"/>
                <a:gd name="T41" fmla="*/ 43 h 56"/>
                <a:gd name="T42" fmla="*/ 12 w 46"/>
                <a:gd name="T43" fmla="*/ 38 h 56"/>
                <a:gd name="T44" fmla="*/ 12 w 46"/>
                <a:gd name="T45" fmla="*/ 56 h 56"/>
                <a:gd name="T46" fmla="*/ 0 w 46"/>
                <a:gd name="T47" fmla="*/ 56 h 56"/>
                <a:gd name="T48" fmla="*/ 0 w 46"/>
                <a:gd name="T49" fmla="*/ 0 h 56"/>
                <a:gd name="T50" fmla="*/ 34 w 46"/>
                <a:gd name="T51" fmla="*/ 22 h 56"/>
                <a:gd name="T52" fmla="*/ 34 w 46"/>
                <a:gd name="T53" fmla="*/ 22 h 56"/>
                <a:gd name="T54" fmla="*/ 34 w 46"/>
                <a:gd name="T55" fmla="*/ 22 h 56"/>
                <a:gd name="T56" fmla="*/ 32 w 46"/>
                <a:gd name="T57" fmla="*/ 18 h 56"/>
                <a:gd name="T58" fmla="*/ 30 w 46"/>
                <a:gd name="T59" fmla="*/ 14 h 56"/>
                <a:gd name="T60" fmla="*/ 27 w 46"/>
                <a:gd name="T61" fmla="*/ 11 h 56"/>
                <a:gd name="T62" fmla="*/ 23 w 46"/>
                <a:gd name="T63" fmla="*/ 11 h 56"/>
                <a:gd name="T64" fmla="*/ 23 w 46"/>
                <a:gd name="T65" fmla="*/ 11 h 56"/>
                <a:gd name="T66" fmla="*/ 19 w 46"/>
                <a:gd name="T67" fmla="*/ 11 h 56"/>
                <a:gd name="T68" fmla="*/ 16 w 46"/>
                <a:gd name="T69" fmla="*/ 14 h 56"/>
                <a:gd name="T70" fmla="*/ 14 w 46"/>
                <a:gd name="T71" fmla="*/ 18 h 56"/>
                <a:gd name="T72" fmla="*/ 12 w 46"/>
                <a:gd name="T73" fmla="*/ 22 h 56"/>
                <a:gd name="T74" fmla="*/ 12 w 46"/>
                <a:gd name="T75" fmla="*/ 22 h 56"/>
                <a:gd name="T76" fmla="*/ 12 w 46"/>
                <a:gd name="T77" fmla="*/ 22 h 56"/>
                <a:gd name="T78" fmla="*/ 14 w 46"/>
                <a:gd name="T79" fmla="*/ 27 h 56"/>
                <a:gd name="T80" fmla="*/ 16 w 46"/>
                <a:gd name="T81" fmla="*/ 31 h 56"/>
                <a:gd name="T82" fmla="*/ 19 w 46"/>
                <a:gd name="T83" fmla="*/ 32 h 56"/>
                <a:gd name="T84" fmla="*/ 23 w 46"/>
                <a:gd name="T85" fmla="*/ 34 h 56"/>
                <a:gd name="T86" fmla="*/ 23 w 46"/>
                <a:gd name="T87" fmla="*/ 34 h 56"/>
                <a:gd name="T88" fmla="*/ 27 w 46"/>
                <a:gd name="T89" fmla="*/ 32 h 56"/>
                <a:gd name="T90" fmla="*/ 30 w 46"/>
                <a:gd name="T91" fmla="*/ 31 h 56"/>
                <a:gd name="T92" fmla="*/ 32 w 46"/>
                <a:gd name="T93" fmla="*/ 27 h 56"/>
                <a:gd name="T94" fmla="*/ 34 w 46"/>
                <a:gd name="T95" fmla="*/ 22 h 56"/>
                <a:gd name="T96" fmla="*/ 34 w 46"/>
                <a:gd name="T97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" h="56">
                  <a:moveTo>
                    <a:pt x="0" y="0"/>
                  </a:moveTo>
                  <a:lnTo>
                    <a:pt x="12" y="0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8" y="2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4" y="2"/>
                  </a:lnTo>
                  <a:lnTo>
                    <a:pt x="39" y="5"/>
                  </a:lnTo>
                  <a:lnTo>
                    <a:pt x="45" y="1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32"/>
                  </a:lnTo>
                  <a:lnTo>
                    <a:pt x="39" y="40"/>
                  </a:lnTo>
                  <a:lnTo>
                    <a:pt x="34" y="43"/>
                  </a:lnTo>
                  <a:lnTo>
                    <a:pt x="27" y="45"/>
                  </a:lnTo>
                  <a:lnTo>
                    <a:pt x="27" y="45"/>
                  </a:lnTo>
                  <a:lnTo>
                    <a:pt x="21" y="43"/>
                  </a:lnTo>
                  <a:lnTo>
                    <a:pt x="18" y="43"/>
                  </a:lnTo>
                  <a:lnTo>
                    <a:pt x="12" y="38"/>
                  </a:lnTo>
                  <a:lnTo>
                    <a:pt x="12" y="56"/>
                  </a:lnTo>
                  <a:lnTo>
                    <a:pt x="0" y="56"/>
                  </a:lnTo>
                  <a:lnTo>
                    <a:pt x="0" y="0"/>
                  </a:lnTo>
                  <a:close/>
                  <a:moveTo>
                    <a:pt x="34" y="22"/>
                  </a:moveTo>
                  <a:lnTo>
                    <a:pt x="34" y="22"/>
                  </a:lnTo>
                  <a:lnTo>
                    <a:pt x="34" y="22"/>
                  </a:lnTo>
                  <a:lnTo>
                    <a:pt x="32" y="18"/>
                  </a:lnTo>
                  <a:lnTo>
                    <a:pt x="30" y="14"/>
                  </a:lnTo>
                  <a:lnTo>
                    <a:pt x="27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19" y="11"/>
                  </a:lnTo>
                  <a:lnTo>
                    <a:pt x="16" y="14"/>
                  </a:lnTo>
                  <a:lnTo>
                    <a:pt x="14" y="18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4" y="27"/>
                  </a:lnTo>
                  <a:lnTo>
                    <a:pt x="16" y="31"/>
                  </a:lnTo>
                  <a:lnTo>
                    <a:pt x="19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30" y="31"/>
                  </a:lnTo>
                  <a:lnTo>
                    <a:pt x="32" y="27"/>
                  </a:lnTo>
                  <a:lnTo>
                    <a:pt x="34" y="22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8" name="Freeform 98"/>
            <p:cNvSpPr>
              <a:spLocks noEditPoints="1"/>
            </p:cNvSpPr>
            <p:nvPr/>
          </p:nvSpPr>
          <p:spPr bwMode="auto">
            <a:xfrm>
              <a:off x="8423275" y="1841500"/>
              <a:ext cx="63500" cy="71438"/>
            </a:xfrm>
            <a:custGeom>
              <a:avLst/>
              <a:gdLst>
                <a:gd name="T0" fmla="*/ 0 w 40"/>
                <a:gd name="T1" fmla="*/ 31 h 45"/>
                <a:gd name="T2" fmla="*/ 0 w 40"/>
                <a:gd name="T3" fmla="*/ 31 h 45"/>
                <a:gd name="T4" fmla="*/ 0 w 40"/>
                <a:gd name="T5" fmla="*/ 31 h 45"/>
                <a:gd name="T6" fmla="*/ 2 w 40"/>
                <a:gd name="T7" fmla="*/ 25 h 45"/>
                <a:gd name="T8" fmla="*/ 5 w 40"/>
                <a:gd name="T9" fmla="*/ 22 h 45"/>
                <a:gd name="T10" fmla="*/ 11 w 40"/>
                <a:gd name="T11" fmla="*/ 18 h 45"/>
                <a:gd name="T12" fmla="*/ 18 w 40"/>
                <a:gd name="T13" fmla="*/ 18 h 45"/>
                <a:gd name="T14" fmla="*/ 18 w 40"/>
                <a:gd name="T15" fmla="*/ 18 h 45"/>
                <a:gd name="T16" fmla="*/ 29 w 40"/>
                <a:gd name="T17" fmla="*/ 20 h 45"/>
                <a:gd name="T18" fmla="*/ 29 w 40"/>
                <a:gd name="T19" fmla="*/ 18 h 45"/>
                <a:gd name="T20" fmla="*/ 29 w 40"/>
                <a:gd name="T21" fmla="*/ 18 h 45"/>
                <a:gd name="T22" fmla="*/ 27 w 40"/>
                <a:gd name="T23" fmla="*/ 14 h 45"/>
                <a:gd name="T24" fmla="*/ 25 w 40"/>
                <a:gd name="T25" fmla="*/ 13 h 45"/>
                <a:gd name="T26" fmla="*/ 23 w 40"/>
                <a:gd name="T27" fmla="*/ 11 h 45"/>
                <a:gd name="T28" fmla="*/ 18 w 40"/>
                <a:gd name="T29" fmla="*/ 11 h 45"/>
                <a:gd name="T30" fmla="*/ 18 w 40"/>
                <a:gd name="T31" fmla="*/ 11 h 45"/>
                <a:gd name="T32" fmla="*/ 13 w 40"/>
                <a:gd name="T33" fmla="*/ 11 h 45"/>
                <a:gd name="T34" fmla="*/ 7 w 40"/>
                <a:gd name="T35" fmla="*/ 13 h 45"/>
                <a:gd name="T36" fmla="*/ 4 w 40"/>
                <a:gd name="T37" fmla="*/ 4 h 45"/>
                <a:gd name="T38" fmla="*/ 4 w 40"/>
                <a:gd name="T39" fmla="*/ 4 h 45"/>
                <a:gd name="T40" fmla="*/ 11 w 40"/>
                <a:gd name="T41" fmla="*/ 2 h 45"/>
                <a:gd name="T42" fmla="*/ 20 w 40"/>
                <a:gd name="T43" fmla="*/ 0 h 45"/>
                <a:gd name="T44" fmla="*/ 20 w 40"/>
                <a:gd name="T45" fmla="*/ 0 h 45"/>
                <a:gd name="T46" fmla="*/ 29 w 40"/>
                <a:gd name="T47" fmla="*/ 2 h 45"/>
                <a:gd name="T48" fmla="*/ 34 w 40"/>
                <a:gd name="T49" fmla="*/ 5 h 45"/>
                <a:gd name="T50" fmla="*/ 34 w 40"/>
                <a:gd name="T51" fmla="*/ 5 h 45"/>
                <a:gd name="T52" fmla="*/ 38 w 40"/>
                <a:gd name="T53" fmla="*/ 11 h 45"/>
                <a:gd name="T54" fmla="*/ 40 w 40"/>
                <a:gd name="T55" fmla="*/ 18 h 45"/>
                <a:gd name="T56" fmla="*/ 40 w 40"/>
                <a:gd name="T57" fmla="*/ 43 h 45"/>
                <a:gd name="T58" fmla="*/ 27 w 40"/>
                <a:gd name="T59" fmla="*/ 43 h 45"/>
                <a:gd name="T60" fmla="*/ 27 w 40"/>
                <a:gd name="T61" fmla="*/ 40 h 45"/>
                <a:gd name="T62" fmla="*/ 27 w 40"/>
                <a:gd name="T63" fmla="*/ 40 h 45"/>
                <a:gd name="T64" fmla="*/ 22 w 40"/>
                <a:gd name="T65" fmla="*/ 43 h 45"/>
                <a:gd name="T66" fmla="*/ 14 w 40"/>
                <a:gd name="T67" fmla="*/ 45 h 45"/>
                <a:gd name="T68" fmla="*/ 14 w 40"/>
                <a:gd name="T69" fmla="*/ 45 h 45"/>
                <a:gd name="T70" fmla="*/ 9 w 40"/>
                <a:gd name="T71" fmla="*/ 43 h 45"/>
                <a:gd name="T72" fmla="*/ 4 w 40"/>
                <a:gd name="T73" fmla="*/ 42 h 45"/>
                <a:gd name="T74" fmla="*/ 2 w 40"/>
                <a:gd name="T75" fmla="*/ 38 h 45"/>
                <a:gd name="T76" fmla="*/ 0 w 40"/>
                <a:gd name="T77" fmla="*/ 31 h 45"/>
                <a:gd name="T78" fmla="*/ 0 w 40"/>
                <a:gd name="T79" fmla="*/ 31 h 45"/>
                <a:gd name="T80" fmla="*/ 29 w 40"/>
                <a:gd name="T81" fmla="*/ 29 h 45"/>
                <a:gd name="T82" fmla="*/ 29 w 40"/>
                <a:gd name="T83" fmla="*/ 27 h 45"/>
                <a:gd name="T84" fmla="*/ 29 w 40"/>
                <a:gd name="T85" fmla="*/ 27 h 45"/>
                <a:gd name="T86" fmla="*/ 20 w 40"/>
                <a:gd name="T87" fmla="*/ 25 h 45"/>
                <a:gd name="T88" fmla="*/ 20 w 40"/>
                <a:gd name="T89" fmla="*/ 25 h 45"/>
                <a:gd name="T90" fmla="*/ 14 w 40"/>
                <a:gd name="T91" fmla="*/ 27 h 45"/>
                <a:gd name="T92" fmla="*/ 13 w 40"/>
                <a:gd name="T93" fmla="*/ 29 h 45"/>
                <a:gd name="T94" fmla="*/ 13 w 40"/>
                <a:gd name="T95" fmla="*/ 31 h 45"/>
                <a:gd name="T96" fmla="*/ 13 w 40"/>
                <a:gd name="T97" fmla="*/ 31 h 45"/>
                <a:gd name="T98" fmla="*/ 13 w 40"/>
                <a:gd name="T99" fmla="*/ 31 h 45"/>
                <a:gd name="T100" fmla="*/ 14 w 40"/>
                <a:gd name="T101" fmla="*/ 34 h 45"/>
                <a:gd name="T102" fmla="*/ 18 w 40"/>
                <a:gd name="T103" fmla="*/ 36 h 45"/>
                <a:gd name="T104" fmla="*/ 18 w 40"/>
                <a:gd name="T105" fmla="*/ 36 h 45"/>
                <a:gd name="T106" fmla="*/ 22 w 40"/>
                <a:gd name="T107" fmla="*/ 36 h 45"/>
                <a:gd name="T108" fmla="*/ 25 w 40"/>
                <a:gd name="T109" fmla="*/ 34 h 45"/>
                <a:gd name="T110" fmla="*/ 27 w 40"/>
                <a:gd name="T111" fmla="*/ 32 h 45"/>
                <a:gd name="T112" fmla="*/ 29 w 40"/>
                <a:gd name="T113" fmla="*/ 29 h 45"/>
                <a:gd name="T114" fmla="*/ 29 w 40"/>
                <a:gd name="T115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" h="45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5" y="22"/>
                  </a:lnTo>
                  <a:lnTo>
                    <a:pt x="11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9" y="20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7" y="14"/>
                  </a:lnTo>
                  <a:lnTo>
                    <a:pt x="25" y="13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3" y="11"/>
                  </a:lnTo>
                  <a:lnTo>
                    <a:pt x="7" y="13"/>
                  </a:lnTo>
                  <a:lnTo>
                    <a:pt x="4" y="4"/>
                  </a:lnTo>
                  <a:lnTo>
                    <a:pt x="4" y="4"/>
                  </a:lnTo>
                  <a:lnTo>
                    <a:pt x="11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2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8" y="11"/>
                  </a:lnTo>
                  <a:lnTo>
                    <a:pt x="40" y="18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2" y="43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9" y="43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29" y="29"/>
                  </a:moveTo>
                  <a:lnTo>
                    <a:pt x="29" y="27"/>
                  </a:lnTo>
                  <a:lnTo>
                    <a:pt x="29" y="27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4" y="27"/>
                  </a:lnTo>
                  <a:lnTo>
                    <a:pt x="13" y="29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4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7" y="32"/>
                  </a:lnTo>
                  <a:lnTo>
                    <a:pt x="29" y="29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9" name="Freeform 99"/>
            <p:cNvSpPr>
              <a:spLocks/>
            </p:cNvSpPr>
            <p:nvPr/>
          </p:nvSpPr>
          <p:spPr bwMode="auto">
            <a:xfrm>
              <a:off x="8502650" y="1841500"/>
              <a:ext cx="41275" cy="68263"/>
            </a:xfrm>
            <a:custGeom>
              <a:avLst/>
              <a:gdLst>
                <a:gd name="T0" fmla="*/ 0 w 26"/>
                <a:gd name="T1" fmla="*/ 0 h 43"/>
                <a:gd name="T2" fmla="*/ 13 w 26"/>
                <a:gd name="T3" fmla="*/ 0 h 43"/>
                <a:gd name="T4" fmla="*/ 13 w 26"/>
                <a:gd name="T5" fmla="*/ 9 h 43"/>
                <a:gd name="T6" fmla="*/ 13 w 26"/>
                <a:gd name="T7" fmla="*/ 9 h 43"/>
                <a:gd name="T8" fmla="*/ 15 w 26"/>
                <a:gd name="T9" fmla="*/ 5 h 43"/>
                <a:gd name="T10" fmla="*/ 17 w 26"/>
                <a:gd name="T11" fmla="*/ 2 h 43"/>
                <a:gd name="T12" fmla="*/ 20 w 26"/>
                <a:gd name="T13" fmla="*/ 0 h 43"/>
                <a:gd name="T14" fmla="*/ 26 w 26"/>
                <a:gd name="T15" fmla="*/ 0 h 43"/>
                <a:gd name="T16" fmla="*/ 26 w 26"/>
                <a:gd name="T17" fmla="*/ 13 h 43"/>
                <a:gd name="T18" fmla="*/ 26 w 26"/>
                <a:gd name="T19" fmla="*/ 13 h 43"/>
                <a:gd name="T20" fmla="*/ 26 w 26"/>
                <a:gd name="T21" fmla="*/ 13 h 43"/>
                <a:gd name="T22" fmla="*/ 20 w 26"/>
                <a:gd name="T23" fmla="*/ 14 h 43"/>
                <a:gd name="T24" fmla="*/ 17 w 26"/>
                <a:gd name="T25" fmla="*/ 16 h 43"/>
                <a:gd name="T26" fmla="*/ 13 w 26"/>
                <a:gd name="T27" fmla="*/ 22 h 43"/>
                <a:gd name="T28" fmla="*/ 13 w 26"/>
                <a:gd name="T29" fmla="*/ 27 h 43"/>
                <a:gd name="T30" fmla="*/ 13 w 26"/>
                <a:gd name="T31" fmla="*/ 43 h 43"/>
                <a:gd name="T32" fmla="*/ 0 w 26"/>
                <a:gd name="T33" fmla="*/ 43 h 43"/>
                <a:gd name="T34" fmla="*/ 0 w 26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43">
                  <a:moveTo>
                    <a:pt x="0" y="0"/>
                  </a:moveTo>
                  <a:lnTo>
                    <a:pt x="13" y="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7" y="2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0" y="14"/>
                  </a:lnTo>
                  <a:lnTo>
                    <a:pt x="17" y="16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0" name="Freeform 100"/>
            <p:cNvSpPr>
              <a:spLocks noEditPoints="1"/>
            </p:cNvSpPr>
            <p:nvPr/>
          </p:nvSpPr>
          <p:spPr bwMode="auto">
            <a:xfrm>
              <a:off x="8548688" y="1841500"/>
              <a:ext cx="63500" cy="71438"/>
            </a:xfrm>
            <a:custGeom>
              <a:avLst/>
              <a:gdLst>
                <a:gd name="T0" fmla="*/ 0 w 40"/>
                <a:gd name="T1" fmla="*/ 31 h 45"/>
                <a:gd name="T2" fmla="*/ 0 w 40"/>
                <a:gd name="T3" fmla="*/ 31 h 45"/>
                <a:gd name="T4" fmla="*/ 0 w 40"/>
                <a:gd name="T5" fmla="*/ 31 h 45"/>
                <a:gd name="T6" fmla="*/ 2 w 40"/>
                <a:gd name="T7" fmla="*/ 25 h 45"/>
                <a:gd name="T8" fmla="*/ 6 w 40"/>
                <a:gd name="T9" fmla="*/ 22 h 45"/>
                <a:gd name="T10" fmla="*/ 11 w 40"/>
                <a:gd name="T11" fmla="*/ 18 h 45"/>
                <a:gd name="T12" fmla="*/ 17 w 40"/>
                <a:gd name="T13" fmla="*/ 18 h 45"/>
                <a:gd name="T14" fmla="*/ 17 w 40"/>
                <a:gd name="T15" fmla="*/ 18 h 45"/>
                <a:gd name="T16" fmla="*/ 27 w 40"/>
                <a:gd name="T17" fmla="*/ 20 h 45"/>
                <a:gd name="T18" fmla="*/ 27 w 40"/>
                <a:gd name="T19" fmla="*/ 18 h 45"/>
                <a:gd name="T20" fmla="*/ 27 w 40"/>
                <a:gd name="T21" fmla="*/ 18 h 45"/>
                <a:gd name="T22" fmla="*/ 27 w 40"/>
                <a:gd name="T23" fmla="*/ 14 h 45"/>
                <a:gd name="T24" fmla="*/ 26 w 40"/>
                <a:gd name="T25" fmla="*/ 13 h 45"/>
                <a:gd name="T26" fmla="*/ 22 w 40"/>
                <a:gd name="T27" fmla="*/ 11 h 45"/>
                <a:gd name="T28" fmla="*/ 18 w 40"/>
                <a:gd name="T29" fmla="*/ 11 h 45"/>
                <a:gd name="T30" fmla="*/ 18 w 40"/>
                <a:gd name="T31" fmla="*/ 11 h 45"/>
                <a:gd name="T32" fmla="*/ 13 w 40"/>
                <a:gd name="T33" fmla="*/ 11 h 45"/>
                <a:gd name="T34" fmla="*/ 8 w 40"/>
                <a:gd name="T35" fmla="*/ 13 h 45"/>
                <a:gd name="T36" fmla="*/ 4 w 40"/>
                <a:gd name="T37" fmla="*/ 4 h 45"/>
                <a:gd name="T38" fmla="*/ 4 w 40"/>
                <a:gd name="T39" fmla="*/ 4 h 45"/>
                <a:gd name="T40" fmla="*/ 11 w 40"/>
                <a:gd name="T41" fmla="*/ 2 h 45"/>
                <a:gd name="T42" fmla="*/ 20 w 40"/>
                <a:gd name="T43" fmla="*/ 0 h 45"/>
                <a:gd name="T44" fmla="*/ 20 w 40"/>
                <a:gd name="T45" fmla="*/ 0 h 45"/>
                <a:gd name="T46" fmla="*/ 29 w 40"/>
                <a:gd name="T47" fmla="*/ 2 h 45"/>
                <a:gd name="T48" fmla="*/ 35 w 40"/>
                <a:gd name="T49" fmla="*/ 5 h 45"/>
                <a:gd name="T50" fmla="*/ 35 w 40"/>
                <a:gd name="T51" fmla="*/ 5 h 45"/>
                <a:gd name="T52" fmla="*/ 38 w 40"/>
                <a:gd name="T53" fmla="*/ 11 h 45"/>
                <a:gd name="T54" fmla="*/ 40 w 40"/>
                <a:gd name="T55" fmla="*/ 18 h 45"/>
                <a:gd name="T56" fmla="*/ 40 w 40"/>
                <a:gd name="T57" fmla="*/ 43 h 45"/>
                <a:gd name="T58" fmla="*/ 27 w 40"/>
                <a:gd name="T59" fmla="*/ 43 h 45"/>
                <a:gd name="T60" fmla="*/ 27 w 40"/>
                <a:gd name="T61" fmla="*/ 40 h 45"/>
                <a:gd name="T62" fmla="*/ 27 w 40"/>
                <a:gd name="T63" fmla="*/ 40 h 45"/>
                <a:gd name="T64" fmla="*/ 22 w 40"/>
                <a:gd name="T65" fmla="*/ 43 h 45"/>
                <a:gd name="T66" fmla="*/ 15 w 40"/>
                <a:gd name="T67" fmla="*/ 45 h 45"/>
                <a:gd name="T68" fmla="*/ 15 w 40"/>
                <a:gd name="T69" fmla="*/ 45 h 45"/>
                <a:gd name="T70" fmla="*/ 9 w 40"/>
                <a:gd name="T71" fmla="*/ 43 h 45"/>
                <a:gd name="T72" fmla="*/ 4 w 40"/>
                <a:gd name="T73" fmla="*/ 42 h 45"/>
                <a:gd name="T74" fmla="*/ 2 w 40"/>
                <a:gd name="T75" fmla="*/ 38 h 45"/>
                <a:gd name="T76" fmla="*/ 0 w 40"/>
                <a:gd name="T77" fmla="*/ 31 h 45"/>
                <a:gd name="T78" fmla="*/ 0 w 40"/>
                <a:gd name="T79" fmla="*/ 31 h 45"/>
                <a:gd name="T80" fmla="*/ 27 w 40"/>
                <a:gd name="T81" fmla="*/ 29 h 45"/>
                <a:gd name="T82" fmla="*/ 27 w 40"/>
                <a:gd name="T83" fmla="*/ 27 h 45"/>
                <a:gd name="T84" fmla="*/ 27 w 40"/>
                <a:gd name="T85" fmla="*/ 27 h 45"/>
                <a:gd name="T86" fmla="*/ 20 w 40"/>
                <a:gd name="T87" fmla="*/ 25 h 45"/>
                <a:gd name="T88" fmla="*/ 20 w 40"/>
                <a:gd name="T89" fmla="*/ 25 h 45"/>
                <a:gd name="T90" fmla="*/ 15 w 40"/>
                <a:gd name="T91" fmla="*/ 27 h 45"/>
                <a:gd name="T92" fmla="*/ 13 w 40"/>
                <a:gd name="T93" fmla="*/ 29 h 45"/>
                <a:gd name="T94" fmla="*/ 11 w 40"/>
                <a:gd name="T95" fmla="*/ 31 h 45"/>
                <a:gd name="T96" fmla="*/ 11 w 40"/>
                <a:gd name="T97" fmla="*/ 31 h 45"/>
                <a:gd name="T98" fmla="*/ 11 w 40"/>
                <a:gd name="T99" fmla="*/ 31 h 45"/>
                <a:gd name="T100" fmla="*/ 13 w 40"/>
                <a:gd name="T101" fmla="*/ 34 h 45"/>
                <a:gd name="T102" fmla="*/ 18 w 40"/>
                <a:gd name="T103" fmla="*/ 36 h 45"/>
                <a:gd name="T104" fmla="*/ 18 w 40"/>
                <a:gd name="T105" fmla="*/ 36 h 45"/>
                <a:gd name="T106" fmla="*/ 22 w 40"/>
                <a:gd name="T107" fmla="*/ 36 h 45"/>
                <a:gd name="T108" fmla="*/ 26 w 40"/>
                <a:gd name="T109" fmla="*/ 34 h 45"/>
                <a:gd name="T110" fmla="*/ 27 w 40"/>
                <a:gd name="T111" fmla="*/ 32 h 45"/>
                <a:gd name="T112" fmla="*/ 27 w 40"/>
                <a:gd name="T113" fmla="*/ 29 h 45"/>
                <a:gd name="T114" fmla="*/ 27 w 40"/>
                <a:gd name="T115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" h="45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6" y="22"/>
                  </a:lnTo>
                  <a:lnTo>
                    <a:pt x="11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27" y="20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6" y="13"/>
                  </a:lnTo>
                  <a:lnTo>
                    <a:pt x="22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3" y="11"/>
                  </a:lnTo>
                  <a:lnTo>
                    <a:pt x="8" y="13"/>
                  </a:lnTo>
                  <a:lnTo>
                    <a:pt x="4" y="4"/>
                  </a:lnTo>
                  <a:lnTo>
                    <a:pt x="4" y="4"/>
                  </a:lnTo>
                  <a:lnTo>
                    <a:pt x="11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2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8" y="11"/>
                  </a:lnTo>
                  <a:lnTo>
                    <a:pt x="40" y="18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2" y="43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9" y="43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27" y="29"/>
                  </a:moveTo>
                  <a:lnTo>
                    <a:pt x="27" y="27"/>
                  </a:lnTo>
                  <a:lnTo>
                    <a:pt x="27" y="27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5" y="27"/>
                  </a:lnTo>
                  <a:lnTo>
                    <a:pt x="13" y="29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3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6" y="34"/>
                  </a:lnTo>
                  <a:lnTo>
                    <a:pt x="27" y="32"/>
                  </a:lnTo>
                  <a:lnTo>
                    <a:pt x="27" y="29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1" name="Freeform 101"/>
            <p:cNvSpPr>
              <a:spLocks noEditPoints="1"/>
            </p:cNvSpPr>
            <p:nvPr/>
          </p:nvSpPr>
          <p:spPr bwMode="auto">
            <a:xfrm>
              <a:off x="8664575" y="1841500"/>
              <a:ext cx="74613" cy="71438"/>
            </a:xfrm>
            <a:custGeom>
              <a:avLst/>
              <a:gdLst>
                <a:gd name="T0" fmla="*/ 0 w 47"/>
                <a:gd name="T1" fmla="*/ 22 h 45"/>
                <a:gd name="T2" fmla="*/ 0 w 47"/>
                <a:gd name="T3" fmla="*/ 22 h 45"/>
                <a:gd name="T4" fmla="*/ 0 w 47"/>
                <a:gd name="T5" fmla="*/ 22 h 45"/>
                <a:gd name="T6" fmla="*/ 1 w 47"/>
                <a:gd name="T7" fmla="*/ 14 h 45"/>
                <a:gd name="T8" fmla="*/ 5 w 47"/>
                <a:gd name="T9" fmla="*/ 7 h 45"/>
                <a:gd name="T10" fmla="*/ 14 w 47"/>
                <a:gd name="T11" fmla="*/ 2 h 45"/>
                <a:gd name="T12" fmla="*/ 23 w 47"/>
                <a:gd name="T13" fmla="*/ 0 h 45"/>
                <a:gd name="T14" fmla="*/ 23 w 47"/>
                <a:gd name="T15" fmla="*/ 0 h 45"/>
                <a:gd name="T16" fmla="*/ 32 w 47"/>
                <a:gd name="T17" fmla="*/ 2 h 45"/>
                <a:gd name="T18" fmla="*/ 39 w 47"/>
                <a:gd name="T19" fmla="*/ 7 h 45"/>
                <a:gd name="T20" fmla="*/ 45 w 47"/>
                <a:gd name="T21" fmla="*/ 13 h 45"/>
                <a:gd name="T22" fmla="*/ 47 w 47"/>
                <a:gd name="T23" fmla="*/ 22 h 45"/>
                <a:gd name="T24" fmla="*/ 47 w 47"/>
                <a:gd name="T25" fmla="*/ 22 h 45"/>
                <a:gd name="T26" fmla="*/ 47 w 47"/>
                <a:gd name="T27" fmla="*/ 22 h 45"/>
                <a:gd name="T28" fmla="*/ 45 w 47"/>
                <a:gd name="T29" fmla="*/ 31 h 45"/>
                <a:gd name="T30" fmla="*/ 39 w 47"/>
                <a:gd name="T31" fmla="*/ 38 h 45"/>
                <a:gd name="T32" fmla="*/ 32 w 47"/>
                <a:gd name="T33" fmla="*/ 43 h 45"/>
                <a:gd name="T34" fmla="*/ 23 w 47"/>
                <a:gd name="T35" fmla="*/ 45 h 45"/>
                <a:gd name="T36" fmla="*/ 23 w 47"/>
                <a:gd name="T37" fmla="*/ 45 h 45"/>
                <a:gd name="T38" fmla="*/ 14 w 47"/>
                <a:gd name="T39" fmla="*/ 43 h 45"/>
                <a:gd name="T40" fmla="*/ 5 w 47"/>
                <a:gd name="T41" fmla="*/ 38 h 45"/>
                <a:gd name="T42" fmla="*/ 1 w 47"/>
                <a:gd name="T43" fmla="*/ 31 h 45"/>
                <a:gd name="T44" fmla="*/ 0 w 47"/>
                <a:gd name="T45" fmla="*/ 22 h 45"/>
                <a:gd name="T46" fmla="*/ 0 w 47"/>
                <a:gd name="T47" fmla="*/ 22 h 45"/>
                <a:gd name="T48" fmla="*/ 34 w 47"/>
                <a:gd name="T49" fmla="*/ 22 h 45"/>
                <a:gd name="T50" fmla="*/ 34 w 47"/>
                <a:gd name="T51" fmla="*/ 22 h 45"/>
                <a:gd name="T52" fmla="*/ 34 w 47"/>
                <a:gd name="T53" fmla="*/ 22 h 45"/>
                <a:gd name="T54" fmla="*/ 32 w 47"/>
                <a:gd name="T55" fmla="*/ 18 h 45"/>
                <a:gd name="T56" fmla="*/ 30 w 47"/>
                <a:gd name="T57" fmla="*/ 14 h 45"/>
                <a:gd name="T58" fmla="*/ 27 w 47"/>
                <a:gd name="T59" fmla="*/ 11 h 45"/>
                <a:gd name="T60" fmla="*/ 23 w 47"/>
                <a:gd name="T61" fmla="*/ 11 h 45"/>
                <a:gd name="T62" fmla="*/ 23 w 47"/>
                <a:gd name="T63" fmla="*/ 11 h 45"/>
                <a:gd name="T64" fmla="*/ 18 w 47"/>
                <a:gd name="T65" fmla="*/ 11 h 45"/>
                <a:gd name="T66" fmla="*/ 14 w 47"/>
                <a:gd name="T67" fmla="*/ 14 h 45"/>
                <a:gd name="T68" fmla="*/ 12 w 47"/>
                <a:gd name="T69" fmla="*/ 18 h 45"/>
                <a:gd name="T70" fmla="*/ 10 w 47"/>
                <a:gd name="T71" fmla="*/ 22 h 45"/>
                <a:gd name="T72" fmla="*/ 10 w 47"/>
                <a:gd name="T73" fmla="*/ 22 h 45"/>
                <a:gd name="T74" fmla="*/ 10 w 47"/>
                <a:gd name="T75" fmla="*/ 22 h 45"/>
                <a:gd name="T76" fmla="*/ 12 w 47"/>
                <a:gd name="T77" fmla="*/ 27 h 45"/>
                <a:gd name="T78" fmla="*/ 14 w 47"/>
                <a:gd name="T79" fmla="*/ 31 h 45"/>
                <a:gd name="T80" fmla="*/ 18 w 47"/>
                <a:gd name="T81" fmla="*/ 32 h 45"/>
                <a:gd name="T82" fmla="*/ 23 w 47"/>
                <a:gd name="T83" fmla="*/ 34 h 45"/>
                <a:gd name="T84" fmla="*/ 23 w 47"/>
                <a:gd name="T85" fmla="*/ 34 h 45"/>
                <a:gd name="T86" fmla="*/ 27 w 47"/>
                <a:gd name="T87" fmla="*/ 32 h 45"/>
                <a:gd name="T88" fmla="*/ 30 w 47"/>
                <a:gd name="T89" fmla="*/ 31 h 45"/>
                <a:gd name="T90" fmla="*/ 32 w 47"/>
                <a:gd name="T91" fmla="*/ 27 h 45"/>
                <a:gd name="T92" fmla="*/ 34 w 47"/>
                <a:gd name="T93" fmla="*/ 22 h 45"/>
                <a:gd name="T94" fmla="*/ 34 w 47"/>
                <a:gd name="T9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1" y="14"/>
                  </a:lnTo>
                  <a:lnTo>
                    <a:pt x="5" y="7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32" y="2"/>
                  </a:lnTo>
                  <a:lnTo>
                    <a:pt x="39" y="7"/>
                  </a:lnTo>
                  <a:lnTo>
                    <a:pt x="45" y="13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5" y="31"/>
                  </a:lnTo>
                  <a:lnTo>
                    <a:pt x="39" y="38"/>
                  </a:lnTo>
                  <a:lnTo>
                    <a:pt x="32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5" y="38"/>
                  </a:lnTo>
                  <a:lnTo>
                    <a:pt x="1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4" y="22"/>
                  </a:moveTo>
                  <a:lnTo>
                    <a:pt x="34" y="22"/>
                  </a:lnTo>
                  <a:lnTo>
                    <a:pt x="34" y="22"/>
                  </a:lnTo>
                  <a:lnTo>
                    <a:pt x="32" y="18"/>
                  </a:lnTo>
                  <a:lnTo>
                    <a:pt x="30" y="14"/>
                  </a:lnTo>
                  <a:lnTo>
                    <a:pt x="27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4" y="14"/>
                  </a:lnTo>
                  <a:lnTo>
                    <a:pt x="12" y="18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2" y="27"/>
                  </a:lnTo>
                  <a:lnTo>
                    <a:pt x="14" y="31"/>
                  </a:lnTo>
                  <a:lnTo>
                    <a:pt x="18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30" y="31"/>
                  </a:lnTo>
                  <a:lnTo>
                    <a:pt x="32" y="27"/>
                  </a:lnTo>
                  <a:lnTo>
                    <a:pt x="34" y="22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2" name="Freeform 102"/>
            <p:cNvSpPr>
              <a:spLocks noEditPoints="1"/>
            </p:cNvSpPr>
            <p:nvPr/>
          </p:nvSpPr>
          <p:spPr bwMode="auto">
            <a:xfrm>
              <a:off x="7405688" y="1979613"/>
              <a:ext cx="171450" cy="192088"/>
            </a:xfrm>
            <a:custGeom>
              <a:avLst/>
              <a:gdLst>
                <a:gd name="T0" fmla="*/ 0 w 108"/>
                <a:gd name="T1" fmla="*/ 0 h 121"/>
                <a:gd name="T2" fmla="*/ 54 w 108"/>
                <a:gd name="T3" fmla="*/ 0 h 121"/>
                <a:gd name="T4" fmla="*/ 54 w 108"/>
                <a:gd name="T5" fmla="*/ 0 h 121"/>
                <a:gd name="T6" fmla="*/ 65 w 108"/>
                <a:gd name="T7" fmla="*/ 0 h 121"/>
                <a:gd name="T8" fmla="*/ 75 w 108"/>
                <a:gd name="T9" fmla="*/ 1 h 121"/>
                <a:gd name="T10" fmla="*/ 85 w 108"/>
                <a:gd name="T11" fmla="*/ 5 h 121"/>
                <a:gd name="T12" fmla="*/ 94 w 108"/>
                <a:gd name="T13" fmla="*/ 9 h 121"/>
                <a:gd name="T14" fmla="*/ 99 w 108"/>
                <a:gd name="T15" fmla="*/ 16 h 121"/>
                <a:gd name="T16" fmla="*/ 104 w 108"/>
                <a:gd name="T17" fmla="*/ 23 h 121"/>
                <a:gd name="T18" fmla="*/ 106 w 108"/>
                <a:gd name="T19" fmla="*/ 32 h 121"/>
                <a:gd name="T20" fmla="*/ 108 w 108"/>
                <a:gd name="T21" fmla="*/ 41 h 121"/>
                <a:gd name="T22" fmla="*/ 108 w 108"/>
                <a:gd name="T23" fmla="*/ 43 h 121"/>
                <a:gd name="T24" fmla="*/ 108 w 108"/>
                <a:gd name="T25" fmla="*/ 43 h 121"/>
                <a:gd name="T26" fmla="*/ 106 w 108"/>
                <a:gd name="T27" fmla="*/ 52 h 121"/>
                <a:gd name="T28" fmla="*/ 104 w 108"/>
                <a:gd name="T29" fmla="*/ 61 h 121"/>
                <a:gd name="T30" fmla="*/ 99 w 108"/>
                <a:gd name="T31" fmla="*/ 68 h 121"/>
                <a:gd name="T32" fmla="*/ 92 w 108"/>
                <a:gd name="T33" fmla="*/ 76 h 121"/>
                <a:gd name="T34" fmla="*/ 85 w 108"/>
                <a:gd name="T35" fmla="*/ 81 h 121"/>
                <a:gd name="T36" fmla="*/ 75 w 108"/>
                <a:gd name="T37" fmla="*/ 85 h 121"/>
                <a:gd name="T38" fmla="*/ 65 w 108"/>
                <a:gd name="T39" fmla="*/ 86 h 121"/>
                <a:gd name="T40" fmla="*/ 52 w 108"/>
                <a:gd name="T41" fmla="*/ 86 h 121"/>
                <a:gd name="T42" fmla="*/ 39 w 108"/>
                <a:gd name="T43" fmla="*/ 86 h 121"/>
                <a:gd name="T44" fmla="*/ 39 w 108"/>
                <a:gd name="T45" fmla="*/ 121 h 121"/>
                <a:gd name="T46" fmla="*/ 0 w 108"/>
                <a:gd name="T47" fmla="*/ 121 h 121"/>
                <a:gd name="T48" fmla="*/ 0 w 108"/>
                <a:gd name="T49" fmla="*/ 0 h 121"/>
                <a:gd name="T50" fmla="*/ 50 w 108"/>
                <a:gd name="T51" fmla="*/ 57 h 121"/>
                <a:gd name="T52" fmla="*/ 50 w 108"/>
                <a:gd name="T53" fmla="*/ 57 h 121"/>
                <a:gd name="T54" fmla="*/ 57 w 108"/>
                <a:gd name="T55" fmla="*/ 57 h 121"/>
                <a:gd name="T56" fmla="*/ 63 w 108"/>
                <a:gd name="T57" fmla="*/ 54 h 121"/>
                <a:gd name="T58" fmla="*/ 66 w 108"/>
                <a:gd name="T59" fmla="*/ 50 h 121"/>
                <a:gd name="T60" fmla="*/ 68 w 108"/>
                <a:gd name="T61" fmla="*/ 45 h 121"/>
                <a:gd name="T62" fmla="*/ 68 w 108"/>
                <a:gd name="T63" fmla="*/ 45 h 121"/>
                <a:gd name="T64" fmla="*/ 68 w 108"/>
                <a:gd name="T65" fmla="*/ 45 h 121"/>
                <a:gd name="T66" fmla="*/ 66 w 108"/>
                <a:gd name="T67" fmla="*/ 39 h 121"/>
                <a:gd name="T68" fmla="*/ 63 w 108"/>
                <a:gd name="T69" fmla="*/ 34 h 121"/>
                <a:gd name="T70" fmla="*/ 57 w 108"/>
                <a:gd name="T71" fmla="*/ 32 h 121"/>
                <a:gd name="T72" fmla="*/ 50 w 108"/>
                <a:gd name="T73" fmla="*/ 30 h 121"/>
                <a:gd name="T74" fmla="*/ 39 w 108"/>
                <a:gd name="T75" fmla="*/ 30 h 121"/>
                <a:gd name="T76" fmla="*/ 39 w 108"/>
                <a:gd name="T77" fmla="*/ 57 h 121"/>
                <a:gd name="T78" fmla="*/ 50 w 108"/>
                <a:gd name="T79" fmla="*/ 5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121">
                  <a:moveTo>
                    <a:pt x="0" y="0"/>
                  </a:moveTo>
                  <a:lnTo>
                    <a:pt x="54" y="0"/>
                  </a:lnTo>
                  <a:lnTo>
                    <a:pt x="54" y="0"/>
                  </a:lnTo>
                  <a:lnTo>
                    <a:pt x="65" y="0"/>
                  </a:lnTo>
                  <a:lnTo>
                    <a:pt x="75" y="1"/>
                  </a:lnTo>
                  <a:lnTo>
                    <a:pt x="85" y="5"/>
                  </a:lnTo>
                  <a:lnTo>
                    <a:pt x="94" y="9"/>
                  </a:lnTo>
                  <a:lnTo>
                    <a:pt x="99" y="16"/>
                  </a:lnTo>
                  <a:lnTo>
                    <a:pt x="104" y="23"/>
                  </a:lnTo>
                  <a:lnTo>
                    <a:pt x="106" y="32"/>
                  </a:lnTo>
                  <a:lnTo>
                    <a:pt x="108" y="41"/>
                  </a:lnTo>
                  <a:lnTo>
                    <a:pt x="108" y="43"/>
                  </a:lnTo>
                  <a:lnTo>
                    <a:pt x="108" y="43"/>
                  </a:lnTo>
                  <a:lnTo>
                    <a:pt x="106" y="52"/>
                  </a:lnTo>
                  <a:lnTo>
                    <a:pt x="104" y="61"/>
                  </a:lnTo>
                  <a:lnTo>
                    <a:pt x="99" y="68"/>
                  </a:lnTo>
                  <a:lnTo>
                    <a:pt x="92" y="76"/>
                  </a:lnTo>
                  <a:lnTo>
                    <a:pt x="85" y="81"/>
                  </a:lnTo>
                  <a:lnTo>
                    <a:pt x="75" y="85"/>
                  </a:lnTo>
                  <a:lnTo>
                    <a:pt x="65" y="86"/>
                  </a:lnTo>
                  <a:lnTo>
                    <a:pt x="52" y="86"/>
                  </a:lnTo>
                  <a:lnTo>
                    <a:pt x="39" y="86"/>
                  </a:lnTo>
                  <a:lnTo>
                    <a:pt x="39" y="121"/>
                  </a:lnTo>
                  <a:lnTo>
                    <a:pt x="0" y="121"/>
                  </a:lnTo>
                  <a:lnTo>
                    <a:pt x="0" y="0"/>
                  </a:lnTo>
                  <a:close/>
                  <a:moveTo>
                    <a:pt x="50" y="57"/>
                  </a:moveTo>
                  <a:lnTo>
                    <a:pt x="50" y="57"/>
                  </a:lnTo>
                  <a:lnTo>
                    <a:pt x="57" y="57"/>
                  </a:lnTo>
                  <a:lnTo>
                    <a:pt x="63" y="54"/>
                  </a:lnTo>
                  <a:lnTo>
                    <a:pt x="66" y="50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6" y="39"/>
                  </a:lnTo>
                  <a:lnTo>
                    <a:pt x="63" y="34"/>
                  </a:lnTo>
                  <a:lnTo>
                    <a:pt x="57" y="32"/>
                  </a:lnTo>
                  <a:lnTo>
                    <a:pt x="50" y="30"/>
                  </a:lnTo>
                  <a:lnTo>
                    <a:pt x="39" y="30"/>
                  </a:lnTo>
                  <a:lnTo>
                    <a:pt x="39" y="57"/>
                  </a:lnTo>
                  <a:lnTo>
                    <a:pt x="50" y="57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3" name="Freeform 103"/>
            <p:cNvSpPr>
              <a:spLocks/>
            </p:cNvSpPr>
            <p:nvPr/>
          </p:nvSpPr>
          <p:spPr bwMode="auto">
            <a:xfrm>
              <a:off x="7591425" y="1979613"/>
              <a:ext cx="192088" cy="192088"/>
            </a:xfrm>
            <a:custGeom>
              <a:avLst/>
              <a:gdLst>
                <a:gd name="T0" fmla="*/ 0 w 121"/>
                <a:gd name="T1" fmla="*/ 0 h 121"/>
                <a:gd name="T2" fmla="*/ 38 w 121"/>
                <a:gd name="T3" fmla="*/ 0 h 121"/>
                <a:gd name="T4" fmla="*/ 81 w 121"/>
                <a:gd name="T5" fmla="*/ 52 h 121"/>
                <a:gd name="T6" fmla="*/ 81 w 121"/>
                <a:gd name="T7" fmla="*/ 0 h 121"/>
                <a:gd name="T8" fmla="*/ 121 w 121"/>
                <a:gd name="T9" fmla="*/ 0 h 121"/>
                <a:gd name="T10" fmla="*/ 121 w 121"/>
                <a:gd name="T11" fmla="*/ 121 h 121"/>
                <a:gd name="T12" fmla="*/ 85 w 121"/>
                <a:gd name="T13" fmla="*/ 121 h 121"/>
                <a:gd name="T14" fmla="*/ 40 w 121"/>
                <a:gd name="T15" fmla="*/ 65 h 121"/>
                <a:gd name="T16" fmla="*/ 40 w 121"/>
                <a:gd name="T17" fmla="*/ 121 h 121"/>
                <a:gd name="T18" fmla="*/ 0 w 121"/>
                <a:gd name="T19" fmla="*/ 121 h 121"/>
                <a:gd name="T20" fmla="*/ 0 w 121"/>
                <a:gd name="T2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1" h="121">
                  <a:moveTo>
                    <a:pt x="0" y="0"/>
                  </a:moveTo>
                  <a:lnTo>
                    <a:pt x="38" y="0"/>
                  </a:lnTo>
                  <a:lnTo>
                    <a:pt x="81" y="52"/>
                  </a:lnTo>
                  <a:lnTo>
                    <a:pt x="81" y="0"/>
                  </a:lnTo>
                  <a:lnTo>
                    <a:pt x="121" y="0"/>
                  </a:lnTo>
                  <a:lnTo>
                    <a:pt x="121" y="121"/>
                  </a:lnTo>
                  <a:lnTo>
                    <a:pt x="85" y="121"/>
                  </a:lnTo>
                  <a:lnTo>
                    <a:pt x="40" y="65"/>
                  </a:lnTo>
                  <a:lnTo>
                    <a:pt x="40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4" name="Freeform 104"/>
            <p:cNvSpPr>
              <a:spLocks/>
            </p:cNvSpPr>
            <p:nvPr/>
          </p:nvSpPr>
          <p:spPr bwMode="auto">
            <a:xfrm>
              <a:off x="7804150" y="1979613"/>
              <a:ext cx="153988" cy="192088"/>
            </a:xfrm>
            <a:custGeom>
              <a:avLst/>
              <a:gdLst>
                <a:gd name="T0" fmla="*/ 0 w 97"/>
                <a:gd name="T1" fmla="*/ 0 h 121"/>
                <a:gd name="T2" fmla="*/ 41 w 97"/>
                <a:gd name="T3" fmla="*/ 0 h 121"/>
                <a:gd name="T4" fmla="*/ 41 w 97"/>
                <a:gd name="T5" fmla="*/ 85 h 121"/>
                <a:gd name="T6" fmla="*/ 97 w 97"/>
                <a:gd name="T7" fmla="*/ 85 h 121"/>
                <a:gd name="T8" fmla="*/ 97 w 97"/>
                <a:gd name="T9" fmla="*/ 121 h 121"/>
                <a:gd name="T10" fmla="*/ 0 w 97"/>
                <a:gd name="T11" fmla="*/ 121 h 121"/>
                <a:gd name="T12" fmla="*/ 0 w 97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121">
                  <a:moveTo>
                    <a:pt x="0" y="0"/>
                  </a:moveTo>
                  <a:lnTo>
                    <a:pt x="41" y="0"/>
                  </a:lnTo>
                  <a:lnTo>
                    <a:pt x="41" y="85"/>
                  </a:lnTo>
                  <a:lnTo>
                    <a:pt x="97" y="85"/>
                  </a:lnTo>
                  <a:lnTo>
                    <a:pt x="97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5" name="Freeform 105"/>
            <p:cNvSpPr>
              <a:spLocks/>
            </p:cNvSpPr>
            <p:nvPr/>
          </p:nvSpPr>
          <p:spPr bwMode="auto">
            <a:xfrm>
              <a:off x="8035925" y="1973263"/>
              <a:ext cx="163513" cy="198438"/>
            </a:xfrm>
            <a:custGeom>
              <a:avLst/>
              <a:gdLst>
                <a:gd name="T0" fmla="*/ 0 w 103"/>
                <a:gd name="T1" fmla="*/ 94 h 125"/>
                <a:gd name="T2" fmla="*/ 51 w 103"/>
                <a:gd name="T3" fmla="*/ 58 h 125"/>
                <a:gd name="T4" fmla="*/ 51 w 103"/>
                <a:gd name="T5" fmla="*/ 58 h 125"/>
                <a:gd name="T6" fmla="*/ 60 w 103"/>
                <a:gd name="T7" fmla="*/ 51 h 125"/>
                <a:gd name="T8" fmla="*/ 61 w 103"/>
                <a:gd name="T9" fmla="*/ 47 h 125"/>
                <a:gd name="T10" fmla="*/ 61 w 103"/>
                <a:gd name="T11" fmla="*/ 43 h 125"/>
                <a:gd name="T12" fmla="*/ 61 w 103"/>
                <a:gd name="T13" fmla="*/ 43 h 125"/>
                <a:gd name="T14" fmla="*/ 60 w 103"/>
                <a:gd name="T15" fmla="*/ 40 h 125"/>
                <a:gd name="T16" fmla="*/ 58 w 103"/>
                <a:gd name="T17" fmla="*/ 38 h 125"/>
                <a:gd name="T18" fmla="*/ 54 w 103"/>
                <a:gd name="T19" fmla="*/ 36 h 125"/>
                <a:gd name="T20" fmla="*/ 51 w 103"/>
                <a:gd name="T21" fmla="*/ 34 h 125"/>
                <a:gd name="T22" fmla="*/ 51 w 103"/>
                <a:gd name="T23" fmla="*/ 34 h 125"/>
                <a:gd name="T24" fmla="*/ 45 w 103"/>
                <a:gd name="T25" fmla="*/ 36 h 125"/>
                <a:gd name="T26" fmla="*/ 40 w 103"/>
                <a:gd name="T27" fmla="*/ 38 h 125"/>
                <a:gd name="T28" fmla="*/ 27 w 103"/>
                <a:gd name="T29" fmla="*/ 51 h 125"/>
                <a:gd name="T30" fmla="*/ 0 w 103"/>
                <a:gd name="T31" fmla="*/ 27 h 125"/>
                <a:gd name="T32" fmla="*/ 0 w 103"/>
                <a:gd name="T33" fmla="*/ 27 h 125"/>
                <a:gd name="T34" fmla="*/ 11 w 103"/>
                <a:gd name="T35" fmla="*/ 16 h 125"/>
                <a:gd name="T36" fmla="*/ 24 w 103"/>
                <a:gd name="T37" fmla="*/ 7 h 125"/>
                <a:gd name="T38" fmla="*/ 36 w 103"/>
                <a:gd name="T39" fmla="*/ 2 h 125"/>
                <a:gd name="T40" fmla="*/ 54 w 103"/>
                <a:gd name="T41" fmla="*/ 0 h 125"/>
                <a:gd name="T42" fmla="*/ 54 w 103"/>
                <a:gd name="T43" fmla="*/ 0 h 125"/>
                <a:gd name="T44" fmla="*/ 63 w 103"/>
                <a:gd name="T45" fmla="*/ 2 h 125"/>
                <a:gd name="T46" fmla="*/ 72 w 103"/>
                <a:gd name="T47" fmla="*/ 4 h 125"/>
                <a:gd name="T48" fmla="*/ 81 w 103"/>
                <a:gd name="T49" fmla="*/ 7 h 125"/>
                <a:gd name="T50" fmla="*/ 89 w 103"/>
                <a:gd name="T51" fmla="*/ 11 h 125"/>
                <a:gd name="T52" fmla="*/ 94 w 103"/>
                <a:gd name="T53" fmla="*/ 18 h 125"/>
                <a:gd name="T54" fmla="*/ 98 w 103"/>
                <a:gd name="T55" fmla="*/ 24 h 125"/>
                <a:gd name="T56" fmla="*/ 101 w 103"/>
                <a:gd name="T57" fmla="*/ 33 h 125"/>
                <a:gd name="T58" fmla="*/ 101 w 103"/>
                <a:gd name="T59" fmla="*/ 40 h 125"/>
                <a:gd name="T60" fmla="*/ 101 w 103"/>
                <a:gd name="T61" fmla="*/ 40 h 125"/>
                <a:gd name="T62" fmla="*/ 101 w 103"/>
                <a:gd name="T63" fmla="*/ 40 h 125"/>
                <a:gd name="T64" fmla="*/ 99 w 103"/>
                <a:gd name="T65" fmla="*/ 52 h 125"/>
                <a:gd name="T66" fmla="*/ 94 w 103"/>
                <a:gd name="T67" fmla="*/ 63 h 125"/>
                <a:gd name="T68" fmla="*/ 87 w 103"/>
                <a:gd name="T69" fmla="*/ 71 h 125"/>
                <a:gd name="T70" fmla="*/ 78 w 103"/>
                <a:gd name="T71" fmla="*/ 78 h 125"/>
                <a:gd name="T72" fmla="*/ 56 w 103"/>
                <a:gd name="T73" fmla="*/ 92 h 125"/>
                <a:gd name="T74" fmla="*/ 103 w 103"/>
                <a:gd name="T75" fmla="*/ 92 h 125"/>
                <a:gd name="T76" fmla="*/ 103 w 103"/>
                <a:gd name="T77" fmla="*/ 125 h 125"/>
                <a:gd name="T78" fmla="*/ 0 w 103"/>
                <a:gd name="T79" fmla="*/ 125 h 125"/>
                <a:gd name="T80" fmla="*/ 0 w 103"/>
                <a:gd name="T81" fmla="*/ 9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25">
                  <a:moveTo>
                    <a:pt x="0" y="94"/>
                  </a:moveTo>
                  <a:lnTo>
                    <a:pt x="51" y="58"/>
                  </a:lnTo>
                  <a:lnTo>
                    <a:pt x="51" y="58"/>
                  </a:lnTo>
                  <a:lnTo>
                    <a:pt x="60" y="51"/>
                  </a:lnTo>
                  <a:lnTo>
                    <a:pt x="61" y="47"/>
                  </a:lnTo>
                  <a:lnTo>
                    <a:pt x="61" y="43"/>
                  </a:lnTo>
                  <a:lnTo>
                    <a:pt x="61" y="43"/>
                  </a:lnTo>
                  <a:lnTo>
                    <a:pt x="60" y="40"/>
                  </a:lnTo>
                  <a:lnTo>
                    <a:pt x="58" y="38"/>
                  </a:lnTo>
                  <a:lnTo>
                    <a:pt x="54" y="36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45" y="36"/>
                  </a:lnTo>
                  <a:lnTo>
                    <a:pt x="40" y="38"/>
                  </a:lnTo>
                  <a:lnTo>
                    <a:pt x="27" y="51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1" y="16"/>
                  </a:lnTo>
                  <a:lnTo>
                    <a:pt x="24" y="7"/>
                  </a:lnTo>
                  <a:lnTo>
                    <a:pt x="36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2"/>
                  </a:lnTo>
                  <a:lnTo>
                    <a:pt x="72" y="4"/>
                  </a:lnTo>
                  <a:lnTo>
                    <a:pt x="81" y="7"/>
                  </a:lnTo>
                  <a:lnTo>
                    <a:pt x="89" y="11"/>
                  </a:lnTo>
                  <a:lnTo>
                    <a:pt x="94" y="18"/>
                  </a:lnTo>
                  <a:lnTo>
                    <a:pt x="98" y="24"/>
                  </a:lnTo>
                  <a:lnTo>
                    <a:pt x="101" y="33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99" y="52"/>
                  </a:lnTo>
                  <a:lnTo>
                    <a:pt x="94" y="63"/>
                  </a:lnTo>
                  <a:lnTo>
                    <a:pt x="87" y="71"/>
                  </a:lnTo>
                  <a:lnTo>
                    <a:pt x="78" y="78"/>
                  </a:lnTo>
                  <a:lnTo>
                    <a:pt x="56" y="92"/>
                  </a:lnTo>
                  <a:lnTo>
                    <a:pt x="103" y="92"/>
                  </a:lnTo>
                  <a:lnTo>
                    <a:pt x="103" y="125"/>
                  </a:lnTo>
                  <a:lnTo>
                    <a:pt x="0" y="125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6" name="Freeform 106"/>
            <p:cNvSpPr>
              <a:spLocks noEditPoints="1"/>
            </p:cNvSpPr>
            <p:nvPr/>
          </p:nvSpPr>
          <p:spPr bwMode="auto">
            <a:xfrm>
              <a:off x="8210550" y="1973263"/>
              <a:ext cx="187325" cy="201613"/>
            </a:xfrm>
            <a:custGeom>
              <a:avLst/>
              <a:gdLst>
                <a:gd name="T0" fmla="*/ 0 w 118"/>
                <a:gd name="T1" fmla="*/ 63 h 127"/>
                <a:gd name="T2" fmla="*/ 2 w 118"/>
                <a:gd name="T3" fmla="*/ 51 h 127"/>
                <a:gd name="T4" fmla="*/ 9 w 118"/>
                <a:gd name="T5" fmla="*/ 29 h 127"/>
                <a:gd name="T6" fmla="*/ 24 w 118"/>
                <a:gd name="T7" fmla="*/ 11 h 127"/>
                <a:gd name="T8" fmla="*/ 45 w 118"/>
                <a:gd name="T9" fmla="*/ 2 h 127"/>
                <a:gd name="T10" fmla="*/ 60 w 118"/>
                <a:gd name="T11" fmla="*/ 0 h 127"/>
                <a:gd name="T12" fmla="*/ 83 w 118"/>
                <a:gd name="T13" fmla="*/ 5 h 127"/>
                <a:gd name="T14" fmla="*/ 101 w 118"/>
                <a:gd name="T15" fmla="*/ 20 h 127"/>
                <a:gd name="T16" fmla="*/ 112 w 118"/>
                <a:gd name="T17" fmla="*/ 40 h 127"/>
                <a:gd name="T18" fmla="*/ 118 w 118"/>
                <a:gd name="T19" fmla="*/ 63 h 127"/>
                <a:gd name="T20" fmla="*/ 118 w 118"/>
                <a:gd name="T21" fmla="*/ 63 h 127"/>
                <a:gd name="T22" fmla="*/ 112 w 118"/>
                <a:gd name="T23" fmla="*/ 87 h 127"/>
                <a:gd name="T24" fmla="*/ 101 w 118"/>
                <a:gd name="T25" fmla="*/ 107 h 127"/>
                <a:gd name="T26" fmla="*/ 83 w 118"/>
                <a:gd name="T27" fmla="*/ 121 h 127"/>
                <a:gd name="T28" fmla="*/ 58 w 118"/>
                <a:gd name="T29" fmla="*/ 127 h 127"/>
                <a:gd name="T30" fmla="*/ 45 w 118"/>
                <a:gd name="T31" fmla="*/ 125 h 127"/>
                <a:gd name="T32" fmla="*/ 24 w 118"/>
                <a:gd name="T33" fmla="*/ 116 h 127"/>
                <a:gd name="T34" fmla="*/ 9 w 118"/>
                <a:gd name="T35" fmla="*/ 98 h 127"/>
                <a:gd name="T36" fmla="*/ 2 w 118"/>
                <a:gd name="T37" fmla="*/ 76 h 127"/>
                <a:gd name="T38" fmla="*/ 0 w 118"/>
                <a:gd name="T39" fmla="*/ 63 h 127"/>
                <a:gd name="T40" fmla="*/ 76 w 118"/>
                <a:gd name="T41" fmla="*/ 63 h 127"/>
                <a:gd name="T42" fmla="*/ 76 w 118"/>
                <a:gd name="T43" fmla="*/ 52 h 127"/>
                <a:gd name="T44" fmla="*/ 65 w 118"/>
                <a:gd name="T45" fmla="*/ 38 h 127"/>
                <a:gd name="T46" fmla="*/ 58 w 118"/>
                <a:gd name="T47" fmla="*/ 36 h 127"/>
                <a:gd name="T48" fmla="*/ 45 w 118"/>
                <a:gd name="T49" fmla="*/ 43 h 127"/>
                <a:gd name="T50" fmla="*/ 40 w 118"/>
                <a:gd name="T51" fmla="*/ 63 h 127"/>
                <a:gd name="T52" fmla="*/ 40 w 118"/>
                <a:gd name="T53" fmla="*/ 63 h 127"/>
                <a:gd name="T54" fmla="*/ 45 w 118"/>
                <a:gd name="T55" fmla="*/ 83 h 127"/>
                <a:gd name="T56" fmla="*/ 60 w 118"/>
                <a:gd name="T57" fmla="*/ 92 h 127"/>
                <a:gd name="T58" fmla="*/ 67 w 118"/>
                <a:gd name="T59" fmla="*/ 89 h 127"/>
                <a:gd name="T60" fmla="*/ 76 w 118"/>
                <a:gd name="T61" fmla="*/ 74 h 127"/>
                <a:gd name="T62" fmla="*/ 76 w 118"/>
                <a:gd name="T63" fmla="*/ 6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8" h="127">
                  <a:moveTo>
                    <a:pt x="0" y="63"/>
                  </a:moveTo>
                  <a:lnTo>
                    <a:pt x="0" y="63"/>
                  </a:lnTo>
                  <a:lnTo>
                    <a:pt x="0" y="63"/>
                  </a:lnTo>
                  <a:lnTo>
                    <a:pt x="2" y="51"/>
                  </a:lnTo>
                  <a:lnTo>
                    <a:pt x="4" y="40"/>
                  </a:lnTo>
                  <a:lnTo>
                    <a:pt x="9" y="29"/>
                  </a:lnTo>
                  <a:lnTo>
                    <a:pt x="16" y="20"/>
                  </a:lnTo>
                  <a:lnTo>
                    <a:pt x="24" y="11"/>
                  </a:lnTo>
                  <a:lnTo>
                    <a:pt x="35" y="5"/>
                  </a:lnTo>
                  <a:lnTo>
                    <a:pt x="45" y="2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72" y="2"/>
                  </a:lnTo>
                  <a:lnTo>
                    <a:pt x="83" y="5"/>
                  </a:lnTo>
                  <a:lnTo>
                    <a:pt x="94" y="11"/>
                  </a:lnTo>
                  <a:lnTo>
                    <a:pt x="101" y="20"/>
                  </a:lnTo>
                  <a:lnTo>
                    <a:pt x="109" y="29"/>
                  </a:lnTo>
                  <a:lnTo>
                    <a:pt x="112" y="40"/>
                  </a:lnTo>
                  <a:lnTo>
                    <a:pt x="116" y="51"/>
                  </a:lnTo>
                  <a:lnTo>
                    <a:pt x="118" y="63"/>
                  </a:lnTo>
                  <a:lnTo>
                    <a:pt x="118" y="63"/>
                  </a:lnTo>
                  <a:lnTo>
                    <a:pt x="118" y="63"/>
                  </a:lnTo>
                  <a:lnTo>
                    <a:pt x="116" y="76"/>
                  </a:lnTo>
                  <a:lnTo>
                    <a:pt x="112" y="87"/>
                  </a:lnTo>
                  <a:lnTo>
                    <a:pt x="109" y="98"/>
                  </a:lnTo>
                  <a:lnTo>
                    <a:pt x="101" y="107"/>
                  </a:lnTo>
                  <a:lnTo>
                    <a:pt x="92" y="116"/>
                  </a:lnTo>
                  <a:lnTo>
                    <a:pt x="83" y="121"/>
                  </a:lnTo>
                  <a:lnTo>
                    <a:pt x="72" y="125"/>
                  </a:lnTo>
                  <a:lnTo>
                    <a:pt x="58" y="127"/>
                  </a:lnTo>
                  <a:lnTo>
                    <a:pt x="58" y="127"/>
                  </a:lnTo>
                  <a:lnTo>
                    <a:pt x="45" y="125"/>
                  </a:lnTo>
                  <a:lnTo>
                    <a:pt x="35" y="121"/>
                  </a:lnTo>
                  <a:lnTo>
                    <a:pt x="24" y="116"/>
                  </a:lnTo>
                  <a:lnTo>
                    <a:pt x="16" y="108"/>
                  </a:lnTo>
                  <a:lnTo>
                    <a:pt x="9" y="98"/>
                  </a:lnTo>
                  <a:lnTo>
                    <a:pt x="4" y="87"/>
                  </a:lnTo>
                  <a:lnTo>
                    <a:pt x="2" y="76"/>
                  </a:lnTo>
                  <a:lnTo>
                    <a:pt x="0" y="63"/>
                  </a:lnTo>
                  <a:lnTo>
                    <a:pt x="0" y="63"/>
                  </a:lnTo>
                  <a:close/>
                  <a:moveTo>
                    <a:pt x="76" y="63"/>
                  </a:moveTo>
                  <a:lnTo>
                    <a:pt x="76" y="63"/>
                  </a:lnTo>
                  <a:lnTo>
                    <a:pt x="76" y="63"/>
                  </a:lnTo>
                  <a:lnTo>
                    <a:pt x="76" y="52"/>
                  </a:lnTo>
                  <a:lnTo>
                    <a:pt x="72" y="43"/>
                  </a:lnTo>
                  <a:lnTo>
                    <a:pt x="65" y="38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1" y="38"/>
                  </a:lnTo>
                  <a:lnTo>
                    <a:pt x="45" y="43"/>
                  </a:lnTo>
                  <a:lnTo>
                    <a:pt x="42" y="52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2" y="74"/>
                  </a:lnTo>
                  <a:lnTo>
                    <a:pt x="45" y="83"/>
                  </a:lnTo>
                  <a:lnTo>
                    <a:pt x="51" y="89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7" y="89"/>
                  </a:lnTo>
                  <a:lnTo>
                    <a:pt x="72" y="83"/>
                  </a:lnTo>
                  <a:lnTo>
                    <a:pt x="76" y="74"/>
                  </a:lnTo>
                  <a:lnTo>
                    <a:pt x="76" y="63"/>
                  </a:lnTo>
                  <a:lnTo>
                    <a:pt x="76" y="63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7" name="Freeform 107"/>
            <p:cNvSpPr>
              <a:spLocks/>
            </p:cNvSpPr>
            <p:nvPr/>
          </p:nvSpPr>
          <p:spPr bwMode="auto">
            <a:xfrm>
              <a:off x="8394700" y="1979613"/>
              <a:ext cx="168275" cy="195263"/>
            </a:xfrm>
            <a:custGeom>
              <a:avLst/>
              <a:gdLst>
                <a:gd name="T0" fmla="*/ 0 w 106"/>
                <a:gd name="T1" fmla="*/ 101 h 123"/>
                <a:gd name="T2" fmla="*/ 25 w 106"/>
                <a:gd name="T3" fmla="*/ 76 h 123"/>
                <a:gd name="T4" fmla="*/ 25 w 106"/>
                <a:gd name="T5" fmla="*/ 76 h 123"/>
                <a:gd name="T6" fmla="*/ 31 w 106"/>
                <a:gd name="T7" fmla="*/ 81 h 123"/>
                <a:gd name="T8" fmla="*/ 38 w 106"/>
                <a:gd name="T9" fmla="*/ 86 h 123"/>
                <a:gd name="T10" fmla="*/ 45 w 106"/>
                <a:gd name="T11" fmla="*/ 88 h 123"/>
                <a:gd name="T12" fmla="*/ 52 w 106"/>
                <a:gd name="T13" fmla="*/ 88 h 123"/>
                <a:gd name="T14" fmla="*/ 52 w 106"/>
                <a:gd name="T15" fmla="*/ 88 h 123"/>
                <a:gd name="T16" fmla="*/ 59 w 106"/>
                <a:gd name="T17" fmla="*/ 88 h 123"/>
                <a:gd name="T18" fmla="*/ 63 w 106"/>
                <a:gd name="T19" fmla="*/ 86 h 123"/>
                <a:gd name="T20" fmla="*/ 67 w 106"/>
                <a:gd name="T21" fmla="*/ 83 h 123"/>
                <a:gd name="T22" fmla="*/ 67 w 106"/>
                <a:gd name="T23" fmla="*/ 79 h 123"/>
                <a:gd name="T24" fmla="*/ 67 w 106"/>
                <a:gd name="T25" fmla="*/ 79 h 123"/>
                <a:gd name="T26" fmla="*/ 67 w 106"/>
                <a:gd name="T27" fmla="*/ 79 h 123"/>
                <a:gd name="T28" fmla="*/ 67 w 106"/>
                <a:gd name="T29" fmla="*/ 76 h 123"/>
                <a:gd name="T30" fmla="*/ 63 w 106"/>
                <a:gd name="T31" fmla="*/ 72 h 123"/>
                <a:gd name="T32" fmla="*/ 58 w 106"/>
                <a:gd name="T33" fmla="*/ 70 h 123"/>
                <a:gd name="T34" fmla="*/ 50 w 106"/>
                <a:gd name="T35" fmla="*/ 70 h 123"/>
                <a:gd name="T36" fmla="*/ 34 w 106"/>
                <a:gd name="T37" fmla="*/ 70 h 123"/>
                <a:gd name="T38" fmla="*/ 29 w 106"/>
                <a:gd name="T39" fmla="*/ 52 h 123"/>
                <a:gd name="T40" fmla="*/ 56 w 106"/>
                <a:gd name="T41" fmla="*/ 30 h 123"/>
                <a:gd name="T42" fmla="*/ 11 w 106"/>
                <a:gd name="T43" fmla="*/ 30 h 123"/>
                <a:gd name="T44" fmla="*/ 11 w 106"/>
                <a:gd name="T45" fmla="*/ 0 h 123"/>
                <a:gd name="T46" fmla="*/ 103 w 106"/>
                <a:gd name="T47" fmla="*/ 0 h 123"/>
                <a:gd name="T48" fmla="*/ 103 w 106"/>
                <a:gd name="T49" fmla="*/ 27 h 123"/>
                <a:gd name="T50" fmla="*/ 76 w 106"/>
                <a:gd name="T51" fmla="*/ 47 h 123"/>
                <a:gd name="T52" fmla="*/ 76 w 106"/>
                <a:gd name="T53" fmla="*/ 47 h 123"/>
                <a:gd name="T54" fmla="*/ 88 w 106"/>
                <a:gd name="T55" fmla="*/ 52 h 123"/>
                <a:gd name="T56" fmla="*/ 97 w 106"/>
                <a:gd name="T57" fmla="*/ 59 h 123"/>
                <a:gd name="T58" fmla="*/ 101 w 106"/>
                <a:gd name="T59" fmla="*/ 63 h 123"/>
                <a:gd name="T60" fmla="*/ 105 w 106"/>
                <a:gd name="T61" fmla="*/ 68 h 123"/>
                <a:gd name="T62" fmla="*/ 105 w 106"/>
                <a:gd name="T63" fmla="*/ 76 h 123"/>
                <a:gd name="T64" fmla="*/ 106 w 106"/>
                <a:gd name="T65" fmla="*/ 81 h 123"/>
                <a:gd name="T66" fmla="*/ 106 w 106"/>
                <a:gd name="T67" fmla="*/ 81 h 123"/>
                <a:gd name="T68" fmla="*/ 106 w 106"/>
                <a:gd name="T69" fmla="*/ 81 h 123"/>
                <a:gd name="T70" fmla="*/ 105 w 106"/>
                <a:gd name="T71" fmla="*/ 92 h 123"/>
                <a:gd name="T72" fmla="*/ 101 w 106"/>
                <a:gd name="T73" fmla="*/ 99 h 123"/>
                <a:gd name="T74" fmla="*/ 97 w 106"/>
                <a:gd name="T75" fmla="*/ 106 h 123"/>
                <a:gd name="T76" fmla="*/ 92 w 106"/>
                <a:gd name="T77" fmla="*/ 112 h 123"/>
                <a:gd name="T78" fmla="*/ 83 w 106"/>
                <a:gd name="T79" fmla="*/ 117 h 123"/>
                <a:gd name="T80" fmla="*/ 76 w 106"/>
                <a:gd name="T81" fmla="*/ 119 h 123"/>
                <a:gd name="T82" fmla="*/ 67 w 106"/>
                <a:gd name="T83" fmla="*/ 123 h 123"/>
                <a:gd name="T84" fmla="*/ 56 w 106"/>
                <a:gd name="T85" fmla="*/ 123 h 123"/>
                <a:gd name="T86" fmla="*/ 56 w 106"/>
                <a:gd name="T87" fmla="*/ 123 h 123"/>
                <a:gd name="T88" fmla="*/ 40 w 106"/>
                <a:gd name="T89" fmla="*/ 121 h 123"/>
                <a:gd name="T90" fmla="*/ 23 w 106"/>
                <a:gd name="T91" fmla="*/ 117 h 123"/>
                <a:gd name="T92" fmla="*/ 11 w 106"/>
                <a:gd name="T93" fmla="*/ 110 h 123"/>
                <a:gd name="T94" fmla="*/ 0 w 106"/>
                <a:gd name="T95" fmla="*/ 101 h 123"/>
                <a:gd name="T96" fmla="*/ 0 w 106"/>
                <a:gd name="T97" fmla="*/ 10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6" h="123">
                  <a:moveTo>
                    <a:pt x="0" y="101"/>
                  </a:moveTo>
                  <a:lnTo>
                    <a:pt x="25" y="76"/>
                  </a:lnTo>
                  <a:lnTo>
                    <a:pt x="25" y="76"/>
                  </a:lnTo>
                  <a:lnTo>
                    <a:pt x="31" y="81"/>
                  </a:lnTo>
                  <a:lnTo>
                    <a:pt x="38" y="86"/>
                  </a:lnTo>
                  <a:lnTo>
                    <a:pt x="45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9" y="88"/>
                  </a:lnTo>
                  <a:lnTo>
                    <a:pt x="63" y="86"/>
                  </a:lnTo>
                  <a:lnTo>
                    <a:pt x="67" y="83"/>
                  </a:lnTo>
                  <a:lnTo>
                    <a:pt x="67" y="79"/>
                  </a:lnTo>
                  <a:lnTo>
                    <a:pt x="67" y="79"/>
                  </a:lnTo>
                  <a:lnTo>
                    <a:pt x="67" y="79"/>
                  </a:lnTo>
                  <a:lnTo>
                    <a:pt x="67" y="76"/>
                  </a:lnTo>
                  <a:lnTo>
                    <a:pt x="63" y="72"/>
                  </a:lnTo>
                  <a:lnTo>
                    <a:pt x="58" y="70"/>
                  </a:lnTo>
                  <a:lnTo>
                    <a:pt x="50" y="70"/>
                  </a:lnTo>
                  <a:lnTo>
                    <a:pt x="34" y="70"/>
                  </a:lnTo>
                  <a:lnTo>
                    <a:pt x="29" y="52"/>
                  </a:lnTo>
                  <a:lnTo>
                    <a:pt x="56" y="30"/>
                  </a:lnTo>
                  <a:lnTo>
                    <a:pt x="11" y="30"/>
                  </a:lnTo>
                  <a:lnTo>
                    <a:pt x="11" y="0"/>
                  </a:lnTo>
                  <a:lnTo>
                    <a:pt x="103" y="0"/>
                  </a:lnTo>
                  <a:lnTo>
                    <a:pt x="103" y="2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88" y="52"/>
                  </a:lnTo>
                  <a:lnTo>
                    <a:pt x="97" y="59"/>
                  </a:lnTo>
                  <a:lnTo>
                    <a:pt x="101" y="63"/>
                  </a:lnTo>
                  <a:lnTo>
                    <a:pt x="105" y="68"/>
                  </a:lnTo>
                  <a:lnTo>
                    <a:pt x="105" y="76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05" y="92"/>
                  </a:lnTo>
                  <a:lnTo>
                    <a:pt x="101" y="99"/>
                  </a:lnTo>
                  <a:lnTo>
                    <a:pt x="97" y="106"/>
                  </a:lnTo>
                  <a:lnTo>
                    <a:pt x="92" y="112"/>
                  </a:lnTo>
                  <a:lnTo>
                    <a:pt x="83" y="117"/>
                  </a:lnTo>
                  <a:lnTo>
                    <a:pt x="76" y="119"/>
                  </a:lnTo>
                  <a:lnTo>
                    <a:pt x="67" y="123"/>
                  </a:lnTo>
                  <a:lnTo>
                    <a:pt x="56" y="123"/>
                  </a:lnTo>
                  <a:lnTo>
                    <a:pt x="56" y="123"/>
                  </a:lnTo>
                  <a:lnTo>
                    <a:pt x="40" y="121"/>
                  </a:lnTo>
                  <a:lnTo>
                    <a:pt x="23" y="117"/>
                  </a:lnTo>
                  <a:lnTo>
                    <a:pt x="11" y="110"/>
                  </a:lnTo>
                  <a:lnTo>
                    <a:pt x="0" y="101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8" name="Freeform 108"/>
            <p:cNvSpPr>
              <a:spLocks/>
            </p:cNvSpPr>
            <p:nvPr/>
          </p:nvSpPr>
          <p:spPr bwMode="auto">
            <a:xfrm>
              <a:off x="8562975" y="1979613"/>
              <a:ext cx="169863" cy="195263"/>
            </a:xfrm>
            <a:custGeom>
              <a:avLst/>
              <a:gdLst>
                <a:gd name="T0" fmla="*/ 0 w 107"/>
                <a:gd name="T1" fmla="*/ 103 h 123"/>
                <a:gd name="T2" fmla="*/ 22 w 107"/>
                <a:gd name="T3" fmla="*/ 77 h 123"/>
                <a:gd name="T4" fmla="*/ 22 w 107"/>
                <a:gd name="T5" fmla="*/ 77 h 123"/>
                <a:gd name="T6" fmla="*/ 31 w 107"/>
                <a:gd name="T7" fmla="*/ 83 h 123"/>
                <a:gd name="T8" fmla="*/ 38 w 107"/>
                <a:gd name="T9" fmla="*/ 86 h 123"/>
                <a:gd name="T10" fmla="*/ 46 w 107"/>
                <a:gd name="T11" fmla="*/ 88 h 123"/>
                <a:gd name="T12" fmla="*/ 53 w 107"/>
                <a:gd name="T13" fmla="*/ 90 h 123"/>
                <a:gd name="T14" fmla="*/ 53 w 107"/>
                <a:gd name="T15" fmla="*/ 90 h 123"/>
                <a:gd name="T16" fmla="*/ 60 w 107"/>
                <a:gd name="T17" fmla="*/ 88 h 123"/>
                <a:gd name="T18" fmla="*/ 64 w 107"/>
                <a:gd name="T19" fmla="*/ 86 h 123"/>
                <a:gd name="T20" fmla="*/ 67 w 107"/>
                <a:gd name="T21" fmla="*/ 83 h 123"/>
                <a:gd name="T22" fmla="*/ 67 w 107"/>
                <a:gd name="T23" fmla="*/ 77 h 123"/>
                <a:gd name="T24" fmla="*/ 67 w 107"/>
                <a:gd name="T25" fmla="*/ 77 h 123"/>
                <a:gd name="T26" fmla="*/ 67 w 107"/>
                <a:gd name="T27" fmla="*/ 77 h 123"/>
                <a:gd name="T28" fmla="*/ 67 w 107"/>
                <a:gd name="T29" fmla="*/ 74 h 123"/>
                <a:gd name="T30" fmla="*/ 64 w 107"/>
                <a:gd name="T31" fmla="*/ 70 h 123"/>
                <a:gd name="T32" fmla="*/ 60 w 107"/>
                <a:gd name="T33" fmla="*/ 67 h 123"/>
                <a:gd name="T34" fmla="*/ 55 w 107"/>
                <a:gd name="T35" fmla="*/ 67 h 123"/>
                <a:gd name="T36" fmla="*/ 55 w 107"/>
                <a:gd name="T37" fmla="*/ 67 h 123"/>
                <a:gd name="T38" fmla="*/ 49 w 107"/>
                <a:gd name="T39" fmla="*/ 67 h 123"/>
                <a:gd name="T40" fmla="*/ 44 w 107"/>
                <a:gd name="T41" fmla="*/ 68 h 123"/>
                <a:gd name="T42" fmla="*/ 35 w 107"/>
                <a:gd name="T43" fmla="*/ 74 h 123"/>
                <a:gd name="T44" fmla="*/ 11 w 107"/>
                <a:gd name="T45" fmla="*/ 61 h 123"/>
                <a:gd name="T46" fmla="*/ 15 w 107"/>
                <a:gd name="T47" fmla="*/ 0 h 123"/>
                <a:gd name="T48" fmla="*/ 102 w 107"/>
                <a:gd name="T49" fmla="*/ 0 h 123"/>
                <a:gd name="T50" fmla="*/ 102 w 107"/>
                <a:gd name="T51" fmla="*/ 30 h 123"/>
                <a:gd name="T52" fmla="*/ 44 w 107"/>
                <a:gd name="T53" fmla="*/ 30 h 123"/>
                <a:gd name="T54" fmla="*/ 44 w 107"/>
                <a:gd name="T55" fmla="*/ 47 h 123"/>
                <a:gd name="T56" fmla="*/ 44 w 107"/>
                <a:gd name="T57" fmla="*/ 47 h 123"/>
                <a:gd name="T58" fmla="*/ 55 w 107"/>
                <a:gd name="T59" fmla="*/ 41 h 123"/>
                <a:gd name="T60" fmla="*/ 67 w 107"/>
                <a:gd name="T61" fmla="*/ 39 h 123"/>
                <a:gd name="T62" fmla="*/ 67 w 107"/>
                <a:gd name="T63" fmla="*/ 39 h 123"/>
                <a:gd name="T64" fmla="*/ 74 w 107"/>
                <a:gd name="T65" fmla="*/ 41 h 123"/>
                <a:gd name="T66" fmla="*/ 82 w 107"/>
                <a:gd name="T67" fmla="*/ 43 h 123"/>
                <a:gd name="T68" fmla="*/ 89 w 107"/>
                <a:gd name="T69" fmla="*/ 45 h 123"/>
                <a:gd name="T70" fmla="*/ 94 w 107"/>
                <a:gd name="T71" fmla="*/ 50 h 123"/>
                <a:gd name="T72" fmla="*/ 100 w 107"/>
                <a:gd name="T73" fmla="*/ 56 h 123"/>
                <a:gd name="T74" fmla="*/ 103 w 107"/>
                <a:gd name="T75" fmla="*/ 61 h 123"/>
                <a:gd name="T76" fmla="*/ 107 w 107"/>
                <a:gd name="T77" fmla="*/ 70 h 123"/>
                <a:gd name="T78" fmla="*/ 107 w 107"/>
                <a:gd name="T79" fmla="*/ 77 h 123"/>
                <a:gd name="T80" fmla="*/ 107 w 107"/>
                <a:gd name="T81" fmla="*/ 79 h 123"/>
                <a:gd name="T82" fmla="*/ 107 w 107"/>
                <a:gd name="T83" fmla="*/ 79 h 123"/>
                <a:gd name="T84" fmla="*/ 105 w 107"/>
                <a:gd name="T85" fmla="*/ 88 h 123"/>
                <a:gd name="T86" fmla="*/ 103 w 107"/>
                <a:gd name="T87" fmla="*/ 97 h 123"/>
                <a:gd name="T88" fmla="*/ 98 w 107"/>
                <a:gd name="T89" fmla="*/ 104 h 123"/>
                <a:gd name="T90" fmla="*/ 93 w 107"/>
                <a:gd name="T91" fmla="*/ 112 h 123"/>
                <a:gd name="T92" fmla="*/ 83 w 107"/>
                <a:gd name="T93" fmla="*/ 115 h 123"/>
                <a:gd name="T94" fmla="*/ 74 w 107"/>
                <a:gd name="T95" fmla="*/ 119 h 123"/>
                <a:gd name="T96" fmla="*/ 64 w 107"/>
                <a:gd name="T97" fmla="*/ 123 h 123"/>
                <a:gd name="T98" fmla="*/ 53 w 107"/>
                <a:gd name="T99" fmla="*/ 123 h 123"/>
                <a:gd name="T100" fmla="*/ 53 w 107"/>
                <a:gd name="T101" fmla="*/ 123 h 123"/>
                <a:gd name="T102" fmla="*/ 37 w 107"/>
                <a:gd name="T103" fmla="*/ 121 h 123"/>
                <a:gd name="T104" fmla="*/ 24 w 107"/>
                <a:gd name="T105" fmla="*/ 117 h 123"/>
                <a:gd name="T106" fmla="*/ 11 w 107"/>
                <a:gd name="T107" fmla="*/ 110 h 123"/>
                <a:gd name="T108" fmla="*/ 0 w 107"/>
                <a:gd name="T109" fmla="*/ 103 h 123"/>
                <a:gd name="T110" fmla="*/ 0 w 107"/>
                <a:gd name="T111" fmla="*/ 10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7" h="123">
                  <a:moveTo>
                    <a:pt x="0" y="103"/>
                  </a:moveTo>
                  <a:lnTo>
                    <a:pt x="22" y="77"/>
                  </a:lnTo>
                  <a:lnTo>
                    <a:pt x="22" y="77"/>
                  </a:lnTo>
                  <a:lnTo>
                    <a:pt x="31" y="83"/>
                  </a:lnTo>
                  <a:lnTo>
                    <a:pt x="38" y="86"/>
                  </a:lnTo>
                  <a:lnTo>
                    <a:pt x="46" y="88"/>
                  </a:lnTo>
                  <a:lnTo>
                    <a:pt x="53" y="90"/>
                  </a:lnTo>
                  <a:lnTo>
                    <a:pt x="53" y="90"/>
                  </a:lnTo>
                  <a:lnTo>
                    <a:pt x="60" y="88"/>
                  </a:lnTo>
                  <a:lnTo>
                    <a:pt x="64" y="86"/>
                  </a:lnTo>
                  <a:lnTo>
                    <a:pt x="67" y="83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7" y="74"/>
                  </a:lnTo>
                  <a:lnTo>
                    <a:pt x="64" y="70"/>
                  </a:lnTo>
                  <a:lnTo>
                    <a:pt x="60" y="67"/>
                  </a:lnTo>
                  <a:lnTo>
                    <a:pt x="55" y="67"/>
                  </a:lnTo>
                  <a:lnTo>
                    <a:pt x="55" y="67"/>
                  </a:lnTo>
                  <a:lnTo>
                    <a:pt x="49" y="67"/>
                  </a:lnTo>
                  <a:lnTo>
                    <a:pt x="44" y="68"/>
                  </a:lnTo>
                  <a:lnTo>
                    <a:pt x="35" y="74"/>
                  </a:lnTo>
                  <a:lnTo>
                    <a:pt x="11" y="61"/>
                  </a:lnTo>
                  <a:lnTo>
                    <a:pt x="15" y="0"/>
                  </a:lnTo>
                  <a:lnTo>
                    <a:pt x="102" y="0"/>
                  </a:lnTo>
                  <a:lnTo>
                    <a:pt x="102" y="30"/>
                  </a:lnTo>
                  <a:lnTo>
                    <a:pt x="44" y="30"/>
                  </a:lnTo>
                  <a:lnTo>
                    <a:pt x="44" y="47"/>
                  </a:lnTo>
                  <a:lnTo>
                    <a:pt x="44" y="47"/>
                  </a:lnTo>
                  <a:lnTo>
                    <a:pt x="55" y="41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74" y="41"/>
                  </a:lnTo>
                  <a:lnTo>
                    <a:pt x="82" y="43"/>
                  </a:lnTo>
                  <a:lnTo>
                    <a:pt x="89" y="45"/>
                  </a:lnTo>
                  <a:lnTo>
                    <a:pt x="94" y="50"/>
                  </a:lnTo>
                  <a:lnTo>
                    <a:pt x="100" y="56"/>
                  </a:lnTo>
                  <a:lnTo>
                    <a:pt x="103" y="61"/>
                  </a:lnTo>
                  <a:lnTo>
                    <a:pt x="107" y="70"/>
                  </a:lnTo>
                  <a:lnTo>
                    <a:pt x="107" y="77"/>
                  </a:lnTo>
                  <a:lnTo>
                    <a:pt x="107" y="79"/>
                  </a:lnTo>
                  <a:lnTo>
                    <a:pt x="107" y="79"/>
                  </a:lnTo>
                  <a:lnTo>
                    <a:pt x="105" y="88"/>
                  </a:lnTo>
                  <a:lnTo>
                    <a:pt x="103" y="97"/>
                  </a:lnTo>
                  <a:lnTo>
                    <a:pt x="98" y="104"/>
                  </a:lnTo>
                  <a:lnTo>
                    <a:pt x="93" y="112"/>
                  </a:lnTo>
                  <a:lnTo>
                    <a:pt x="83" y="115"/>
                  </a:lnTo>
                  <a:lnTo>
                    <a:pt x="74" y="119"/>
                  </a:lnTo>
                  <a:lnTo>
                    <a:pt x="64" y="123"/>
                  </a:lnTo>
                  <a:lnTo>
                    <a:pt x="53" y="123"/>
                  </a:lnTo>
                  <a:lnTo>
                    <a:pt x="53" y="123"/>
                  </a:lnTo>
                  <a:lnTo>
                    <a:pt x="37" y="121"/>
                  </a:lnTo>
                  <a:lnTo>
                    <a:pt x="24" y="117"/>
                  </a:lnTo>
                  <a:lnTo>
                    <a:pt x="11" y="110"/>
                  </a:lnTo>
                  <a:lnTo>
                    <a:pt x="0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99" name="Agrupar 98"/>
          <p:cNvGrpSpPr/>
          <p:nvPr/>
        </p:nvGrpSpPr>
        <p:grpSpPr>
          <a:xfrm>
            <a:off x="-77070" y="0"/>
            <a:ext cx="2173256" cy="1573161"/>
            <a:chOff x="7926388" y="0"/>
            <a:chExt cx="1443038" cy="1044576"/>
          </a:xfrm>
        </p:grpSpPr>
        <p:sp>
          <p:nvSpPr>
            <p:cNvPr id="100" name="Freeform 11"/>
            <p:cNvSpPr>
              <a:spLocks/>
            </p:cNvSpPr>
            <p:nvPr/>
          </p:nvSpPr>
          <p:spPr bwMode="auto">
            <a:xfrm>
              <a:off x="7926388" y="198438"/>
              <a:ext cx="550863" cy="636588"/>
            </a:xfrm>
            <a:custGeom>
              <a:avLst/>
              <a:gdLst>
                <a:gd name="T0" fmla="*/ 0 w 347"/>
                <a:gd name="T1" fmla="*/ 0 h 401"/>
                <a:gd name="T2" fmla="*/ 0 w 347"/>
                <a:gd name="T3" fmla="*/ 401 h 401"/>
                <a:gd name="T4" fmla="*/ 347 w 347"/>
                <a:gd name="T5" fmla="*/ 200 h 401"/>
                <a:gd name="T6" fmla="*/ 0 w 347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401">
                  <a:moveTo>
                    <a:pt x="0" y="0"/>
                  </a:moveTo>
                  <a:lnTo>
                    <a:pt x="0" y="401"/>
                  </a:lnTo>
                  <a:lnTo>
                    <a:pt x="347" y="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C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1" name="Freeform 12"/>
            <p:cNvSpPr>
              <a:spLocks/>
            </p:cNvSpPr>
            <p:nvPr/>
          </p:nvSpPr>
          <p:spPr bwMode="auto">
            <a:xfrm>
              <a:off x="8015288" y="0"/>
              <a:ext cx="1354138" cy="782638"/>
            </a:xfrm>
            <a:custGeom>
              <a:avLst/>
              <a:gdLst>
                <a:gd name="T0" fmla="*/ 0 w 853"/>
                <a:gd name="T1" fmla="*/ 493 h 493"/>
                <a:gd name="T2" fmla="*/ 0 w 853"/>
                <a:gd name="T3" fmla="*/ 493 h 493"/>
                <a:gd name="T4" fmla="*/ 853 w 853"/>
                <a:gd name="T5" fmla="*/ 0 h 493"/>
                <a:gd name="T6" fmla="*/ 853 w 853"/>
                <a:gd name="T7" fmla="*/ 2 h 493"/>
                <a:gd name="T8" fmla="*/ 0 w 853"/>
                <a:gd name="T9" fmla="*/ 49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3" h="493">
                  <a:moveTo>
                    <a:pt x="0" y="493"/>
                  </a:moveTo>
                  <a:lnTo>
                    <a:pt x="0" y="493"/>
                  </a:lnTo>
                  <a:lnTo>
                    <a:pt x="853" y="0"/>
                  </a:lnTo>
                  <a:lnTo>
                    <a:pt x="853" y="2"/>
                  </a:lnTo>
                  <a:lnTo>
                    <a:pt x="0" y="493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" name="Freeform 13"/>
            <p:cNvSpPr>
              <a:spLocks/>
            </p:cNvSpPr>
            <p:nvPr/>
          </p:nvSpPr>
          <p:spPr bwMode="auto">
            <a:xfrm>
              <a:off x="8015288" y="779463"/>
              <a:ext cx="454025" cy="265113"/>
            </a:xfrm>
            <a:custGeom>
              <a:avLst/>
              <a:gdLst>
                <a:gd name="T0" fmla="*/ 0 w 286"/>
                <a:gd name="T1" fmla="*/ 167 h 167"/>
                <a:gd name="T2" fmla="*/ 0 w 286"/>
                <a:gd name="T3" fmla="*/ 165 h 167"/>
                <a:gd name="T4" fmla="*/ 286 w 286"/>
                <a:gd name="T5" fmla="*/ 0 h 167"/>
                <a:gd name="T6" fmla="*/ 286 w 286"/>
                <a:gd name="T7" fmla="*/ 2 h 167"/>
                <a:gd name="T8" fmla="*/ 0 w 286"/>
                <a:gd name="T9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167">
                  <a:moveTo>
                    <a:pt x="0" y="167"/>
                  </a:moveTo>
                  <a:lnTo>
                    <a:pt x="0" y="165"/>
                  </a:lnTo>
                  <a:lnTo>
                    <a:pt x="286" y="0"/>
                  </a:lnTo>
                  <a:lnTo>
                    <a:pt x="286" y="2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03" name="Caixa de Texto 6">
            <a:extLst>
              <a:ext uri="{FF2B5EF4-FFF2-40B4-BE49-F238E27FC236}">
                <a16:creationId xmlns:a16="http://schemas.microsoft.com/office/drawing/2014/main" id="{CB14C32F-9AE0-42A1-ABA2-C20CA5439D17}"/>
              </a:ext>
            </a:extLst>
          </p:cNvPr>
          <p:cNvSpPr txBox="1"/>
          <p:nvPr/>
        </p:nvSpPr>
        <p:spPr>
          <a:xfrm>
            <a:off x="1346660" y="1328157"/>
            <a:ext cx="1428833" cy="106047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6000" b="1" dirty="0">
                <a:solidFill>
                  <a:srgbClr val="43ACB1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XII.	</a:t>
            </a:r>
            <a:endParaRPr lang="pt-BR" sz="3600" dirty="0">
              <a:effectLst/>
              <a:latin typeface="Century Gothic" panose="020B0502020202020204" pitchFamily="34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0606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12192000" cy="68500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0" name="Freeform 11"/>
          <p:cNvSpPr>
            <a:spLocks noEditPoints="1"/>
          </p:cNvSpPr>
          <p:nvPr/>
        </p:nvSpPr>
        <p:spPr bwMode="auto">
          <a:xfrm>
            <a:off x="2748559" y="1363305"/>
            <a:ext cx="7357452" cy="4785606"/>
          </a:xfrm>
          <a:custGeom>
            <a:avLst/>
            <a:gdLst>
              <a:gd name="T0" fmla="*/ 15756 w 16886"/>
              <a:gd name="T1" fmla="*/ 8014 h 11372"/>
              <a:gd name="T2" fmla="*/ 16080 w 16886"/>
              <a:gd name="T3" fmla="*/ 7011 h 11372"/>
              <a:gd name="T4" fmla="*/ 16071 w 16886"/>
              <a:gd name="T5" fmla="*/ 6042 h 11372"/>
              <a:gd name="T6" fmla="*/ 16041 w 16886"/>
              <a:gd name="T7" fmla="*/ 5289 h 11372"/>
              <a:gd name="T8" fmla="*/ 16338 w 16886"/>
              <a:gd name="T9" fmla="*/ 4551 h 11372"/>
              <a:gd name="T10" fmla="*/ 16479 w 16886"/>
              <a:gd name="T11" fmla="*/ 4170 h 11372"/>
              <a:gd name="T12" fmla="*/ 16188 w 16886"/>
              <a:gd name="T13" fmla="*/ 3757 h 11372"/>
              <a:gd name="T14" fmla="*/ 16178 w 16886"/>
              <a:gd name="T15" fmla="*/ 2792 h 11372"/>
              <a:gd name="T16" fmla="*/ 16158 w 16886"/>
              <a:gd name="T17" fmla="*/ 1679 h 11372"/>
              <a:gd name="T18" fmla="*/ 15626 w 16886"/>
              <a:gd name="T19" fmla="*/ 1174 h 11372"/>
              <a:gd name="T20" fmla="*/ 15690 w 16886"/>
              <a:gd name="T21" fmla="*/ 821 h 11372"/>
              <a:gd name="T22" fmla="*/ 15583 w 16886"/>
              <a:gd name="T23" fmla="*/ 354 h 11372"/>
              <a:gd name="T24" fmla="*/ 15999 w 16886"/>
              <a:gd name="T25" fmla="*/ 900 h 11372"/>
              <a:gd name="T26" fmla="*/ 16028 w 16886"/>
              <a:gd name="T27" fmla="*/ 72 h 11372"/>
              <a:gd name="T28" fmla="*/ 14777 w 16886"/>
              <a:gd name="T29" fmla="*/ 156 h 11372"/>
              <a:gd name="T30" fmla="*/ 14436 w 16886"/>
              <a:gd name="T31" fmla="*/ 144 h 11372"/>
              <a:gd name="T32" fmla="*/ 14153 w 16886"/>
              <a:gd name="T33" fmla="*/ 393 h 11372"/>
              <a:gd name="T34" fmla="*/ 13893 w 16886"/>
              <a:gd name="T35" fmla="*/ 557 h 11372"/>
              <a:gd name="T36" fmla="*/ 13333 w 16886"/>
              <a:gd name="T37" fmla="*/ 845 h 11372"/>
              <a:gd name="T38" fmla="*/ 12942 w 16886"/>
              <a:gd name="T39" fmla="*/ 737 h 11372"/>
              <a:gd name="T40" fmla="*/ 12362 w 16886"/>
              <a:gd name="T41" fmla="*/ 359 h 11372"/>
              <a:gd name="T42" fmla="*/ 11757 w 16886"/>
              <a:gd name="T43" fmla="*/ 189 h 11372"/>
              <a:gd name="T44" fmla="*/ 11086 w 16886"/>
              <a:gd name="T45" fmla="*/ 267 h 11372"/>
              <a:gd name="T46" fmla="*/ 10412 w 16886"/>
              <a:gd name="T47" fmla="*/ 171 h 11372"/>
              <a:gd name="T48" fmla="*/ 9721 w 16886"/>
              <a:gd name="T49" fmla="*/ 655 h 11372"/>
              <a:gd name="T50" fmla="*/ 8691 w 16886"/>
              <a:gd name="T51" fmla="*/ 881 h 11372"/>
              <a:gd name="T52" fmla="*/ 7912 w 16886"/>
              <a:gd name="T53" fmla="*/ 1385 h 11372"/>
              <a:gd name="T54" fmla="*/ 8028 w 16886"/>
              <a:gd name="T55" fmla="*/ 2153 h 11372"/>
              <a:gd name="T56" fmla="*/ 7228 w 16886"/>
              <a:gd name="T57" fmla="*/ 2088 h 11372"/>
              <a:gd name="T58" fmla="*/ 5738 w 16886"/>
              <a:gd name="T59" fmla="*/ 2006 h 11372"/>
              <a:gd name="T60" fmla="*/ 4354 w 16886"/>
              <a:gd name="T61" fmla="*/ 1571 h 11372"/>
              <a:gd name="T62" fmla="*/ 2203 w 16886"/>
              <a:gd name="T63" fmla="*/ 1410 h 11372"/>
              <a:gd name="T64" fmla="*/ 869 w 16886"/>
              <a:gd name="T65" fmla="*/ 1141 h 11372"/>
              <a:gd name="T66" fmla="*/ 286 w 16886"/>
              <a:gd name="T67" fmla="*/ 1855 h 11372"/>
              <a:gd name="T68" fmla="*/ 270 w 16886"/>
              <a:gd name="T69" fmla="*/ 2594 h 11372"/>
              <a:gd name="T70" fmla="*/ 427 w 16886"/>
              <a:gd name="T71" fmla="*/ 3273 h 11372"/>
              <a:gd name="T72" fmla="*/ 180 w 16886"/>
              <a:gd name="T73" fmla="*/ 3783 h 11372"/>
              <a:gd name="T74" fmla="*/ 645 w 16886"/>
              <a:gd name="T75" fmla="*/ 4247 h 11372"/>
              <a:gd name="T76" fmla="*/ 1647 w 16886"/>
              <a:gd name="T77" fmla="*/ 3926 h 11372"/>
              <a:gd name="T78" fmla="*/ 2619 w 16886"/>
              <a:gd name="T79" fmla="*/ 4074 h 11372"/>
              <a:gd name="T80" fmla="*/ 3709 w 16886"/>
              <a:gd name="T81" fmla="*/ 4371 h 11372"/>
              <a:gd name="T82" fmla="*/ 4688 w 16886"/>
              <a:gd name="T83" fmla="*/ 4499 h 11372"/>
              <a:gd name="T84" fmla="*/ 5557 w 16886"/>
              <a:gd name="T85" fmla="*/ 4624 h 11372"/>
              <a:gd name="T86" fmla="*/ 6160 w 16886"/>
              <a:gd name="T87" fmla="*/ 5119 h 11372"/>
              <a:gd name="T88" fmla="*/ 6956 w 16886"/>
              <a:gd name="T89" fmla="*/ 5216 h 11372"/>
              <a:gd name="T90" fmla="*/ 7872 w 16886"/>
              <a:gd name="T91" fmla="*/ 5893 h 11372"/>
              <a:gd name="T92" fmla="*/ 8791 w 16886"/>
              <a:gd name="T93" fmla="*/ 6621 h 11372"/>
              <a:gd name="T94" fmla="*/ 9486 w 16886"/>
              <a:gd name="T95" fmla="*/ 7494 h 11372"/>
              <a:gd name="T96" fmla="*/ 10742 w 16886"/>
              <a:gd name="T97" fmla="*/ 8263 h 11372"/>
              <a:gd name="T98" fmla="*/ 11465 w 16886"/>
              <a:gd name="T99" fmla="*/ 8421 h 11372"/>
              <a:gd name="T100" fmla="*/ 12227 w 16886"/>
              <a:gd name="T101" fmla="*/ 8477 h 11372"/>
              <a:gd name="T102" fmla="*/ 12731 w 16886"/>
              <a:gd name="T103" fmla="*/ 8912 h 11372"/>
              <a:gd name="T104" fmla="*/ 12133 w 16886"/>
              <a:gd name="T105" fmla="*/ 9301 h 11372"/>
              <a:gd name="T106" fmla="*/ 11996 w 16886"/>
              <a:gd name="T107" fmla="*/ 10120 h 11372"/>
              <a:gd name="T108" fmla="*/ 11603 w 16886"/>
              <a:gd name="T109" fmla="*/ 10796 h 11372"/>
              <a:gd name="T110" fmla="*/ 11396 w 16886"/>
              <a:gd name="T111" fmla="*/ 11143 h 11372"/>
              <a:gd name="T112" fmla="*/ 12248 w 16886"/>
              <a:gd name="T113" fmla="*/ 11111 h 11372"/>
              <a:gd name="T114" fmla="*/ 15945 w 16886"/>
              <a:gd name="T115" fmla="*/ 7276 h 11372"/>
              <a:gd name="T116" fmla="*/ 15926 w 16886"/>
              <a:gd name="T117" fmla="*/ 1141 h 11372"/>
              <a:gd name="T118" fmla="*/ 16457 w 16886"/>
              <a:gd name="T119" fmla="*/ 773 h 11372"/>
              <a:gd name="T120" fmla="*/ 16371 w 16886"/>
              <a:gd name="T121" fmla="*/ 5210 h 11372"/>
              <a:gd name="T122" fmla="*/ 16764 w 16886"/>
              <a:gd name="T123" fmla="*/ 5213 h 11372"/>
              <a:gd name="T124" fmla="*/ 16211 w 16886"/>
              <a:gd name="T125" fmla="*/ 6303 h 11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886" h="11372">
                <a:moveTo>
                  <a:pt x="14270" y="9556"/>
                </a:moveTo>
                <a:lnTo>
                  <a:pt x="14300" y="9533"/>
                </a:lnTo>
                <a:lnTo>
                  <a:pt x="14330" y="9511"/>
                </a:lnTo>
                <a:lnTo>
                  <a:pt x="14361" y="9488"/>
                </a:lnTo>
                <a:lnTo>
                  <a:pt x="14392" y="9467"/>
                </a:lnTo>
                <a:lnTo>
                  <a:pt x="14424" y="9444"/>
                </a:lnTo>
                <a:lnTo>
                  <a:pt x="14457" y="9421"/>
                </a:lnTo>
                <a:lnTo>
                  <a:pt x="14490" y="9399"/>
                </a:lnTo>
                <a:lnTo>
                  <a:pt x="14525" y="9377"/>
                </a:lnTo>
                <a:lnTo>
                  <a:pt x="14564" y="9351"/>
                </a:lnTo>
                <a:lnTo>
                  <a:pt x="14605" y="9326"/>
                </a:lnTo>
                <a:lnTo>
                  <a:pt x="14650" y="9297"/>
                </a:lnTo>
                <a:lnTo>
                  <a:pt x="14696" y="9268"/>
                </a:lnTo>
                <a:lnTo>
                  <a:pt x="14745" y="9238"/>
                </a:lnTo>
                <a:lnTo>
                  <a:pt x="14794" y="9207"/>
                </a:lnTo>
                <a:lnTo>
                  <a:pt x="14845" y="9176"/>
                </a:lnTo>
                <a:lnTo>
                  <a:pt x="14895" y="9146"/>
                </a:lnTo>
                <a:lnTo>
                  <a:pt x="14948" y="9114"/>
                </a:lnTo>
                <a:lnTo>
                  <a:pt x="15001" y="9084"/>
                </a:lnTo>
                <a:lnTo>
                  <a:pt x="15053" y="9055"/>
                </a:lnTo>
                <a:lnTo>
                  <a:pt x="15104" y="9027"/>
                </a:lnTo>
                <a:lnTo>
                  <a:pt x="15121" y="9019"/>
                </a:lnTo>
                <a:lnTo>
                  <a:pt x="15138" y="9012"/>
                </a:lnTo>
                <a:lnTo>
                  <a:pt x="15156" y="9004"/>
                </a:lnTo>
                <a:lnTo>
                  <a:pt x="15171" y="8996"/>
                </a:lnTo>
                <a:lnTo>
                  <a:pt x="15203" y="8979"/>
                </a:lnTo>
                <a:lnTo>
                  <a:pt x="15238" y="8963"/>
                </a:lnTo>
                <a:lnTo>
                  <a:pt x="15271" y="8950"/>
                </a:lnTo>
                <a:lnTo>
                  <a:pt x="15301" y="8938"/>
                </a:lnTo>
                <a:lnTo>
                  <a:pt x="15313" y="8934"/>
                </a:lnTo>
                <a:lnTo>
                  <a:pt x="15323" y="8932"/>
                </a:lnTo>
                <a:lnTo>
                  <a:pt x="15331" y="8934"/>
                </a:lnTo>
                <a:lnTo>
                  <a:pt x="15338" y="8934"/>
                </a:lnTo>
                <a:lnTo>
                  <a:pt x="15343" y="8930"/>
                </a:lnTo>
                <a:lnTo>
                  <a:pt x="15346" y="8925"/>
                </a:lnTo>
                <a:lnTo>
                  <a:pt x="15354" y="8924"/>
                </a:lnTo>
                <a:lnTo>
                  <a:pt x="15363" y="8924"/>
                </a:lnTo>
                <a:lnTo>
                  <a:pt x="15369" y="8921"/>
                </a:lnTo>
                <a:lnTo>
                  <a:pt x="15376" y="8919"/>
                </a:lnTo>
                <a:lnTo>
                  <a:pt x="15377" y="8919"/>
                </a:lnTo>
                <a:lnTo>
                  <a:pt x="15380" y="8919"/>
                </a:lnTo>
                <a:lnTo>
                  <a:pt x="15382" y="8919"/>
                </a:lnTo>
                <a:lnTo>
                  <a:pt x="15383" y="8921"/>
                </a:lnTo>
                <a:lnTo>
                  <a:pt x="15383" y="8922"/>
                </a:lnTo>
                <a:lnTo>
                  <a:pt x="15385" y="8924"/>
                </a:lnTo>
                <a:lnTo>
                  <a:pt x="15387" y="8925"/>
                </a:lnTo>
                <a:lnTo>
                  <a:pt x="15390" y="8925"/>
                </a:lnTo>
                <a:lnTo>
                  <a:pt x="15393" y="8925"/>
                </a:lnTo>
                <a:lnTo>
                  <a:pt x="15396" y="8925"/>
                </a:lnTo>
                <a:lnTo>
                  <a:pt x="15402" y="8921"/>
                </a:lnTo>
                <a:lnTo>
                  <a:pt x="15406" y="8917"/>
                </a:lnTo>
                <a:lnTo>
                  <a:pt x="15410" y="8915"/>
                </a:lnTo>
                <a:lnTo>
                  <a:pt x="15413" y="8914"/>
                </a:lnTo>
                <a:lnTo>
                  <a:pt x="15416" y="8912"/>
                </a:lnTo>
                <a:lnTo>
                  <a:pt x="15416" y="8911"/>
                </a:lnTo>
                <a:lnTo>
                  <a:pt x="15418" y="8907"/>
                </a:lnTo>
                <a:lnTo>
                  <a:pt x="15418" y="8904"/>
                </a:lnTo>
                <a:lnTo>
                  <a:pt x="15416" y="8904"/>
                </a:lnTo>
                <a:lnTo>
                  <a:pt x="15413" y="8902"/>
                </a:lnTo>
                <a:lnTo>
                  <a:pt x="15409" y="8902"/>
                </a:lnTo>
                <a:lnTo>
                  <a:pt x="15406" y="8901"/>
                </a:lnTo>
                <a:lnTo>
                  <a:pt x="15403" y="8896"/>
                </a:lnTo>
                <a:lnTo>
                  <a:pt x="15402" y="8894"/>
                </a:lnTo>
                <a:lnTo>
                  <a:pt x="15402" y="8886"/>
                </a:lnTo>
                <a:lnTo>
                  <a:pt x="15403" y="8878"/>
                </a:lnTo>
                <a:lnTo>
                  <a:pt x="15403" y="8871"/>
                </a:lnTo>
                <a:lnTo>
                  <a:pt x="15405" y="8862"/>
                </a:lnTo>
                <a:lnTo>
                  <a:pt x="15408" y="8855"/>
                </a:lnTo>
                <a:lnTo>
                  <a:pt x="15415" y="8845"/>
                </a:lnTo>
                <a:lnTo>
                  <a:pt x="15432" y="8826"/>
                </a:lnTo>
                <a:lnTo>
                  <a:pt x="15451" y="8810"/>
                </a:lnTo>
                <a:lnTo>
                  <a:pt x="15467" y="8797"/>
                </a:lnTo>
                <a:lnTo>
                  <a:pt x="15482" y="8786"/>
                </a:lnTo>
                <a:lnTo>
                  <a:pt x="15490" y="8790"/>
                </a:lnTo>
                <a:lnTo>
                  <a:pt x="15495" y="8791"/>
                </a:lnTo>
                <a:lnTo>
                  <a:pt x="15498" y="8784"/>
                </a:lnTo>
                <a:lnTo>
                  <a:pt x="15501" y="8777"/>
                </a:lnTo>
                <a:lnTo>
                  <a:pt x="15495" y="8774"/>
                </a:lnTo>
                <a:lnTo>
                  <a:pt x="15491" y="8771"/>
                </a:lnTo>
                <a:lnTo>
                  <a:pt x="15493" y="8765"/>
                </a:lnTo>
                <a:lnTo>
                  <a:pt x="15491" y="8758"/>
                </a:lnTo>
                <a:lnTo>
                  <a:pt x="15491" y="8754"/>
                </a:lnTo>
                <a:lnTo>
                  <a:pt x="15491" y="8752"/>
                </a:lnTo>
                <a:lnTo>
                  <a:pt x="15493" y="8750"/>
                </a:lnTo>
                <a:lnTo>
                  <a:pt x="15495" y="8750"/>
                </a:lnTo>
                <a:lnTo>
                  <a:pt x="15498" y="8741"/>
                </a:lnTo>
                <a:lnTo>
                  <a:pt x="15501" y="8732"/>
                </a:lnTo>
                <a:lnTo>
                  <a:pt x="15507" y="8727"/>
                </a:lnTo>
                <a:lnTo>
                  <a:pt x="15513" y="8719"/>
                </a:lnTo>
                <a:lnTo>
                  <a:pt x="15526" y="8709"/>
                </a:lnTo>
                <a:lnTo>
                  <a:pt x="15536" y="8699"/>
                </a:lnTo>
                <a:lnTo>
                  <a:pt x="15550" y="8691"/>
                </a:lnTo>
                <a:lnTo>
                  <a:pt x="15563" y="8685"/>
                </a:lnTo>
                <a:lnTo>
                  <a:pt x="15569" y="8685"/>
                </a:lnTo>
                <a:lnTo>
                  <a:pt x="15575" y="8688"/>
                </a:lnTo>
                <a:lnTo>
                  <a:pt x="15575" y="8679"/>
                </a:lnTo>
                <a:lnTo>
                  <a:pt x="15572" y="8669"/>
                </a:lnTo>
                <a:lnTo>
                  <a:pt x="15575" y="8665"/>
                </a:lnTo>
                <a:lnTo>
                  <a:pt x="15577" y="8660"/>
                </a:lnTo>
                <a:lnTo>
                  <a:pt x="15580" y="8656"/>
                </a:lnTo>
                <a:lnTo>
                  <a:pt x="15582" y="8652"/>
                </a:lnTo>
                <a:lnTo>
                  <a:pt x="15579" y="8647"/>
                </a:lnTo>
                <a:lnTo>
                  <a:pt x="15575" y="8646"/>
                </a:lnTo>
                <a:lnTo>
                  <a:pt x="15575" y="8640"/>
                </a:lnTo>
                <a:lnTo>
                  <a:pt x="15573" y="8637"/>
                </a:lnTo>
                <a:lnTo>
                  <a:pt x="15575" y="8636"/>
                </a:lnTo>
                <a:lnTo>
                  <a:pt x="15579" y="8634"/>
                </a:lnTo>
                <a:lnTo>
                  <a:pt x="15577" y="8631"/>
                </a:lnTo>
                <a:lnTo>
                  <a:pt x="15576" y="8629"/>
                </a:lnTo>
                <a:lnTo>
                  <a:pt x="15583" y="8614"/>
                </a:lnTo>
                <a:lnTo>
                  <a:pt x="15590" y="8601"/>
                </a:lnTo>
                <a:lnTo>
                  <a:pt x="15596" y="8598"/>
                </a:lnTo>
                <a:lnTo>
                  <a:pt x="15602" y="8597"/>
                </a:lnTo>
                <a:lnTo>
                  <a:pt x="15602" y="8594"/>
                </a:lnTo>
                <a:lnTo>
                  <a:pt x="15603" y="8593"/>
                </a:lnTo>
                <a:lnTo>
                  <a:pt x="15608" y="8584"/>
                </a:lnTo>
                <a:lnTo>
                  <a:pt x="15613" y="8580"/>
                </a:lnTo>
                <a:lnTo>
                  <a:pt x="15613" y="8580"/>
                </a:lnTo>
                <a:lnTo>
                  <a:pt x="15615" y="8584"/>
                </a:lnTo>
                <a:lnTo>
                  <a:pt x="15616" y="8585"/>
                </a:lnTo>
                <a:lnTo>
                  <a:pt x="15618" y="8587"/>
                </a:lnTo>
                <a:lnTo>
                  <a:pt x="15619" y="8587"/>
                </a:lnTo>
                <a:lnTo>
                  <a:pt x="15619" y="8585"/>
                </a:lnTo>
                <a:lnTo>
                  <a:pt x="15621" y="8574"/>
                </a:lnTo>
                <a:lnTo>
                  <a:pt x="15619" y="8562"/>
                </a:lnTo>
                <a:lnTo>
                  <a:pt x="15619" y="8557"/>
                </a:lnTo>
                <a:lnTo>
                  <a:pt x="15619" y="8554"/>
                </a:lnTo>
                <a:lnTo>
                  <a:pt x="15621" y="8549"/>
                </a:lnTo>
                <a:lnTo>
                  <a:pt x="15622" y="8547"/>
                </a:lnTo>
                <a:lnTo>
                  <a:pt x="15618" y="8545"/>
                </a:lnTo>
                <a:lnTo>
                  <a:pt x="15612" y="8542"/>
                </a:lnTo>
                <a:lnTo>
                  <a:pt x="15596" y="8544"/>
                </a:lnTo>
                <a:lnTo>
                  <a:pt x="15582" y="8545"/>
                </a:lnTo>
                <a:lnTo>
                  <a:pt x="15576" y="8536"/>
                </a:lnTo>
                <a:lnTo>
                  <a:pt x="15570" y="8528"/>
                </a:lnTo>
                <a:lnTo>
                  <a:pt x="15567" y="8518"/>
                </a:lnTo>
                <a:lnTo>
                  <a:pt x="15565" y="8508"/>
                </a:lnTo>
                <a:lnTo>
                  <a:pt x="15563" y="8498"/>
                </a:lnTo>
                <a:lnTo>
                  <a:pt x="15562" y="8486"/>
                </a:lnTo>
                <a:lnTo>
                  <a:pt x="15562" y="8476"/>
                </a:lnTo>
                <a:lnTo>
                  <a:pt x="15563" y="8464"/>
                </a:lnTo>
                <a:lnTo>
                  <a:pt x="15566" y="8441"/>
                </a:lnTo>
                <a:lnTo>
                  <a:pt x="15573" y="8420"/>
                </a:lnTo>
                <a:lnTo>
                  <a:pt x="15580" y="8398"/>
                </a:lnTo>
                <a:lnTo>
                  <a:pt x="15588" y="8377"/>
                </a:lnTo>
                <a:lnTo>
                  <a:pt x="15596" y="8361"/>
                </a:lnTo>
                <a:lnTo>
                  <a:pt x="15606" y="8345"/>
                </a:lnTo>
                <a:lnTo>
                  <a:pt x="15613" y="8338"/>
                </a:lnTo>
                <a:lnTo>
                  <a:pt x="15621" y="8329"/>
                </a:lnTo>
                <a:lnTo>
                  <a:pt x="15629" y="8322"/>
                </a:lnTo>
                <a:lnTo>
                  <a:pt x="15639" y="8313"/>
                </a:lnTo>
                <a:lnTo>
                  <a:pt x="15644" y="8313"/>
                </a:lnTo>
                <a:lnTo>
                  <a:pt x="15647" y="8312"/>
                </a:lnTo>
                <a:lnTo>
                  <a:pt x="15649" y="8307"/>
                </a:lnTo>
                <a:lnTo>
                  <a:pt x="15652" y="8303"/>
                </a:lnTo>
                <a:lnTo>
                  <a:pt x="15649" y="8300"/>
                </a:lnTo>
                <a:lnTo>
                  <a:pt x="15647" y="8299"/>
                </a:lnTo>
                <a:lnTo>
                  <a:pt x="15638" y="8296"/>
                </a:lnTo>
                <a:lnTo>
                  <a:pt x="15629" y="8295"/>
                </a:lnTo>
                <a:lnTo>
                  <a:pt x="15629" y="8274"/>
                </a:lnTo>
                <a:lnTo>
                  <a:pt x="15628" y="8254"/>
                </a:lnTo>
                <a:lnTo>
                  <a:pt x="15629" y="8241"/>
                </a:lnTo>
                <a:lnTo>
                  <a:pt x="15632" y="8227"/>
                </a:lnTo>
                <a:lnTo>
                  <a:pt x="15635" y="8214"/>
                </a:lnTo>
                <a:lnTo>
                  <a:pt x="15641" y="8201"/>
                </a:lnTo>
                <a:lnTo>
                  <a:pt x="15658" y="8162"/>
                </a:lnTo>
                <a:lnTo>
                  <a:pt x="15678" y="8126"/>
                </a:lnTo>
                <a:lnTo>
                  <a:pt x="15688" y="8109"/>
                </a:lnTo>
                <a:lnTo>
                  <a:pt x="15700" y="8091"/>
                </a:lnTo>
                <a:lnTo>
                  <a:pt x="15713" y="8077"/>
                </a:lnTo>
                <a:lnTo>
                  <a:pt x="15726" y="8063"/>
                </a:lnTo>
                <a:lnTo>
                  <a:pt x="15740" y="8047"/>
                </a:lnTo>
                <a:lnTo>
                  <a:pt x="15753" y="8031"/>
                </a:lnTo>
                <a:lnTo>
                  <a:pt x="15757" y="8034"/>
                </a:lnTo>
                <a:lnTo>
                  <a:pt x="15760" y="8037"/>
                </a:lnTo>
                <a:lnTo>
                  <a:pt x="15770" y="8025"/>
                </a:lnTo>
                <a:lnTo>
                  <a:pt x="15781" y="8015"/>
                </a:lnTo>
                <a:lnTo>
                  <a:pt x="15770" y="8015"/>
                </a:lnTo>
                <a:lnTo>
                  <a:pt x="15756" y="8014"/>
                </a:lnTo>
                <a:lnTo>
                  <a:pt x="15753" y="8008"/>
                </a:lnTo>
                <a:lnTo>
                  <a:pt x="15750" y="8001"/>
                </a:lnTo>
                <a:lnTo>
                  <a:pt x="15749" y="7994"/>
                </a:lnTo>
                <a:lnTo>
                  <a:pt x="15749" y="7985"/>
                </a:lnTo>
                <a:lnTo>
                  <a:pt x="15749" y="7968"/>
                </a:lnTo>
                <a:lnTo>
                  <a:pt x="15750" y="7956"/>
                </a:lnTo>
                <a:lnTo>
                  <a:pt x="15759" y="7929"/>
                </a:lnTo>
                <a:lnTo>
                  <a:pt x="15772" y="7897"/>
                </a:lnTo>
                <a:lnTo>
                  <a:pt x="15785" y="7865"/>
                </a:lnTo>
                <a:lnTo>
                  <a:pt x="15799" y="7835"/>
                </a:lnTo>
                <a:lnTo>
                  <a:pt x="15808" y="7816"/>
                </a:lnTo>
                <a:lnTo>
                  <a:pt x="15819" y="7796"/>
                </a:lnTo>
                <a:lnTo>
                  <a:pt x="15831" y="7778"/>
                </a:lnTo>
                <a:lnTo>
                  <a:pt x="15844" y="7760"/>
                </a:lnTo>
                <a:lnTo>
                  <a:pt x="15858" y="7743"/>
                </a:lnTo>
                <a:lnTo>
                  <a:pt x="15873" y="7727"/>
                </a:lnTo>
                <a:lnTo>
                  <a:pt x="15889" y="7714"/>
                </a:lnTo>
                <a:lnTo>
                  <a:pt x="15904" y="7703"/>
                </a:lnTo>
                <a:lnTo>
                  <a:pt x="15913" y="7698"/>
                </a:lnTo>
                <a:lnTo>
                  <a:pt x="15920" y="7693"/>
                </a:lnTo>
                <a:lnTo>
                  <a:pt x="15925" y="7694"/>
                </a:lnTo>
                <a:lnTo>
                  <a:pt x="15927" y="7694"/>
                </a:lnTo>
                <a:lnTo>
                  <a:pt x="15932" y="7687"/>
                </a:lnTo>
                <a:lnTo>
                  <a:pt x="15935" y="7683"/>
                </a:lnTo>
                <a:lnTo>
                  <a:pt x="15939" y="7680"/>
                </a:lnTo>
                <a:lnTo>
                  <a:pt x="15942" y="7678"/>
                </a:lnTo>
                <a:lnTo>
                  <a:pt x="15943" y="7678"/>
                </a:lnTo>
                <a:lnTo>
                  <a:pt x="15946" y="7677"/>
                </a:lnTo>
                <a:lnTo>
                  <a:pt x="15948" y="7675"/>
                </a:lnTo>
                <a:lnTo>
                  <a:pt x="15948" y="7672"/>
                </a:lnTo>
                <a:lnTo>
                  <a:pt x="15948" y="7667"/>
                </a:lnTo>
                <a:lnTo>
                  <a:pt x="15945" y="7662"/>
                </a:lnTo>
                <a:lnTo>
                  <a:pt x="15940" y="7657"/>
                </a:lnTo>
                <a:lnTo>
                  <a:pt x="15935" y="7654"/>
                </a:lnTo>
                <a:lnTo>
                  <a:pt x="15933" y="7655"/>
                </a:lnTo>
                <a:lnTo>
                  <a:pt x="15932" y="7662"/>
                </a:lnTo>
                <a:lnTo>
                  <a:pt x="15926" y="7670"/>
                </a:lnTo>
                <a:lnTo>
                  <a:pt x="15926" y="7672"/>
                </a:lnTo>
                <a:lnTo>
                  <a:pt x="15926" y="7671"/>
                </a:lnTo>
                <a:lnTo>
                  <a:pt x="15919" y="7670"/>
                </a:lnTo>
                <a:lnTo>
                  <a:pt x="15912" y="7670"/>
                </a:lnTo>
                <a:lnTo>
                  <a:pt x="15913" y="7670"/>
                </a:lnTo>
                <a:lnTo>
                  <a:pt x="15910" y="7667"/>
                </a:lnTo>
                <a:lnTo>
                  <a:pt x="15904" y="7661"/>
                </a:lnTo>
                <a:lnTo>
                  <a:pt x="15899" y="7654"/>
                </a:lnTo>
                <a:lnTo>
                  <a:pt x="15893" y="7642"/>
                </a:lnTo>
                <a:lnTo>
                  <a:pt x="15889" y="7631"/>
                </a:lnTo>
                <a:lnTo>
                  <a:pt x="15886" y="7619"/>
                </a:lnTo>
                <a:lnTo>
                  <a:pt x="15887" y="7613"/>
                </a:lnTo>
                <a:lnTo>
                  <a:pt x="15889" y="7608"/>
                </a:lnTo>
                <a:lnTo>
                  <a:pt x="15891" y="7602"/>
                </a:lnTo>
                <a:lnTo>
                  <a:pt x="15896" y="7596"/>
                </a:lnTo>
                <a:lnTo>
                  <a:pt x="15897" y="7593"/>
                </a:lnTo>
                <a:lnTo>
                  <a:pt x="15900" y="7589"/>
                </a:lnTo>
                <a:lnTo>
                  <a:pt x="15900" y="7587"/>
                </a:lnTo>
                <a:lnTo>
                  <a:pt x="15900" y="7586"/>
                </a:lnTo>
                <a:lnTo>
                  <a:pt x="15899" y="7585"/>
                </a:lnTo>
                <a:lnTo>
                  <a:pt x="15896" y="7583"/>
                </a:lnTo>
                <a:lnTo>
                  <a:pt x="15893" y="7580"/>
                </a:lnTo>
                <a:lnTo>
                  <a:pt x="15891" y="7580"/>
                </a:lnTo>
                <a:lnTo>
                  <a:pt x="15893" y="7579"/>
                </a:lnTo>
                <a:lnTo>
                  <a:pt x="15893" y="7573"/>
                </a:lnTo>
                <a:lnTo>
                  <a:pt x="15893" y="7570"/>
                </a:lnTo>
                <a:lnTo>
                  <a:pt x="15894" y="7567"/>
                </a:lnTo>
                <a:lnTo>
                  <a:pt x="15896" y="7567"/>
                </a:lnTo>
                <a:lnTo>
                  <a:pt x="15899" y="7567"/>
                </a:lnTo>
                <a:lnTo>
                  <a:pt x="15900" y="7569"/>
                </a:lnTo>
                <a:lnTo>
                  <a:pt x="15901" y="7569"/>
                </a:lnTo>
                <a:lnTo>
                  <a:pt x="15903" y="7569"/>
                </a:lnTo>
                <a:lnTo>
                  <a:pt x="15901" y="7567"/>
                </a:lnTo>
                <a:lnTo>
                  <a:pt x="15907" y="7554"/>
                </a:lnTo>
                <a:lnTo>
                  <a:pt x="15910" y="7550"/>
                </a:lnTo>
                <a:lnTo>
                  <a:pt x="15913" y="7547"/>
                </a:lnTo>
                <a:lnTo>
                  <a:pt x="15916" y="7544"/>
                </a:lnTo>
                <a:lnTo>
                  <a:pt x="15916" y="7531"/>
                </a:lnTo>
                <a:lnTo>
                  <a:pt x="15914" y="7530"/>
                </a:lnTo>
                <a:lnTo>
                  <a:pt x="15912" y="7531"/>
                </a:lnTo>
                <a:lnTo>
                  <a:pt x="15909" y="7533"/>
                </a:lnTo>
                <a:lnTo>
                  <a:pt x="15907" y="7533"/>
                </a:lnTo>
                <a:lnTo>
                  <a:pt x="15904" y="7531"/>
                </a:lnTo>
                <a:lnTo>
                  <a:pt x="15903" y="7528"/>
                </a:lnTo>
                <a:lnTo>
                  <a:pt x="15901" y="7526"/>
                </a:lnTo>
                <a:lnTo>
                  <a:pt x="15901" y="7520"/>
                </a:lnTo>
                <a:lnTo>
                  <a:pt x="15900" y="7514"/>
                </a:lnTo>
                <a:lnTo>
                  <a:pt x="15899" y="7508"/>
                </a:lnTo>
                <a:lnTo>
                  <a:pt x="15900" y="7507"/>
                </a:lnTo>
                <a:lnTo>
                  <a:pt x="15900" y="7504"/>
                </a:lnTo>
                <a:lnTo>
                  <a:pt x="15903" y="7491"/>
                </a:lnTo>
                <a:lnTo>
                  <a:pt x="15906" y="7478"/>
                </a:lnTo>
                <a:lnTo>
                  <a:pt x="15909" y="7465"/>
                </a:lnTo>
                <a:lnTo>
                  <a:pt x="15914" y="7452"/>
                </a:lnTo>
                <a:lnTo>
                  <a:pt x="15925" y="7432"/>
                </a:lnTo>
                <a:lnTo>
                  <a:pt x="15933" y="7409"/>
                </a:lnTo>
                <a:lnTo>
                  <a:pt x="15940" y="7402"/>
                </a:lnTo>
                <a:lnTo>
                  <a:pt x="15949" y="7395"/>
                </a:lnTo>
                <a:lnTo>
                  <a:pt x="15952" y="7383"/>
                </a:lnTo>
                <a:lnTo>
                  <a:pt x="15955" y="7373"/>
                </a:lnTo>
                <a:lnTo>
                  <a:pt x="15959" y="7370"/>
                </a:lnTo>
                <a:lnTo>
                  <a:pt x="15963" y="7367"/>
                </a:lnTo>
                <a:lnTo>
                  <a:pt x="15966" y="7369"/>
                </a:lnTo>
                <a:lnTo>
                  <a:pt x="15969" y="7370"/>
                </a:lnTo>
                <a:lnTo>
                  <a:pt x="15976" y="7366"/>
                </a:lnTo>
                <a:lnTo>
                  <a:pt x="15984" y="7360"/>
                </a:lnTo>
                <a:lnTo>
                  <a:pt x="15985" y="7356"/>
                </a:lnTo>
                <a:lnTo>
                  <a:pt x="15986" y="7350"/>
                </a:lnTo>
                <a:lnTo>
                  <a:pt x="15982" y="7351"/>
                </a:lnTo>
                <a:lnTo>
                  <a:pt x="15976" y="7353"/>
                </a:lnTo>
                <a:lnTo>
                  <a:pt x="15971" y="7348"/>
                </a:lnTo>
                <a:lnTo>
                  <a:pt x="15966" y="7344"/>
                </a:lnTo>
                <a:lnTo>
                  <a:pt x="15968" y="7331"/>
                </a:lnTo>
                <a:lnTo>
                  <a:pt x="15969" y="7320"/>
                </a:lnTo>
                <a:lnTo>
                  <a:pt x="15975" y="7310"/>
                </a:lnTo>
                <a:lnTo>
                  <a:pt x="15979" y="7298"/>
                </a:lnTo>
                <a:lnTo>
                  <a:pt x="15989" y="7299"/>
                </a:lnTo>
                <a:lnTo>
                  <a:pt x="15998" y="7299"/>
                </a:lnTo>
                <a:lnTo>
                  <a:pt x="16001" y="7294"/>
                </a:lnTo>
                <a:lnTo>
                  <a:pt x="16002" y="7288"/>
                </a:lnTo>
                <a:lnTo>
                  <a:pt x="15995" y="7284"/>
                </a:lnTo>
                <a:lnTo>
                  <a:pt x="15988" y="7281"/>
                </a:lnTo>
                <a:lnTo>
                  <a:pt x="15989" y="7275"/>
                </a:lnTo>
                <a:lnTo>
                  <a:pt x="15991" y="7269"/>
                </a:lnTo>
                <a:lnTo>
                  <a:pt x="15997" y="7261"/>
                </a:lnTo>
                <a:lnTo>
                  <a:pt x="16004" y="7253"/>
                </a:lnTo>
                <a:lnTo>
                  <a:pt x="16001" y="7255"/>
                </a:lnTo>
                <a:lnTo>
                  <a:pt x="15995" y="7258"/>
                </a:lnTo>
                <a:lnTo>
                  <a:pt x="15995" y="7256"/>
                </a:lnTo>
                <a:lnTo>
                  <a:pt x="15995" y="7253"/>
                </a:lnTo>
                <a:lnTo>
                  <a:pt x="15995" y="7249"/>
                </a:lnTo>
                <a:lnTo>
                  <a:pt x="15991" y="7248"/>
                </a:lnTo>
                <a:lnTo>
                  <a:pt x="15986" y="7245"/>
                </a:lnTo>
                <a:lnTo>
                  <a:pt x="15986" y="7240"/>
                </a:lnTo>
                <a:lnTo>
                  <a:pt x="15988" y="7235"/>
                </a:lnTo>
                <a:lnTo>
                  <a:pt x="15989" y="7233"/>
                </a:lnTo>
                <a:lnTo>
                  <a:pt x="15992" y="7230"/>
                </a:lnTo>
                <a:lnTo>
                  <a:pt x="15994" y="7227"/>
                </a:lnTo>
                <a:lnTo>
                  <a:pt x="15995" y="7223"/>
                </a:lnTo>
                <a:lnTo>
                  <a:pt x="15995" y="7219"/>
                </a:lnTo>
                <a:lnTo>
                  <a:pt x="15997" y="7213"/>
                </a:lnTo>
                <a:lnTo>
                  <a:pt x="15999" y="7209"/>
                </a:lnTo>
                <a:lnTo>
                  <a:pt x="16002" y="7203"/>
                </a:lnTo>
                <a:lnTo>
                  <a:pt x="16001" y="7199"/>
                </a:lnTo>
                <a:lnTo>
                  <a:pt x="15999" y="7194"/>
                </a:lnTo>
                <a:lnTo>
                  <a:pt x="16002" y="7191"/>
                </a:lnTo>
                <a:lnTo>
                  <a:pt x="16005" y="7190"/>
                </a:lnTo>
                <a:lnTo>
                  <a:pt x="16005" y="7181"/>
                </a:lnTo>
                <a:lnTo>
                  <a:pt x="16004" y="7173"/>
                </a:lnTo>
                <a:lnTo>
                  <a:pt x="16005" y="7170"/>
                </a:lnTo>
                <a:lnTo>
                  <a:pt x="16008" y="7167"/>
                </a:lnTo>
                <a:lnTo>
                  <a:pt x="16009" y="7166"/>
                </a:lnTo>
                <a:lnTo>
                  <a:pt x="16012" y="7166"/>
                </a:lnTo>
                <a:lnTo>
                  <a:pt x="16012" y="7161"/>
                </a:lnTo>
                <a:lnTo>
                  <a:pt x="16012" y="7155"/>
                </a:lnTo>
                <a:lnTo>
                  <a:pt x="16015" y="7150"/>
                </a:lnTo>
                <a:lnTo>
                  <a:pt x="16017" y="7144"/>
                </a:lnTo>
                <a:lnTo>
                  <a:pt x="16020" y="7141"/>
                </a:lnTo>
                <a:lnTo>
                  <a:pt x="16021" y="7138"/>
                </a:lnTo>
                <a:lnTo>
                  <a:pt x="16028" y="7138"/>
                </a:lnTo>
                <a:lnTo>
                  <a:pt x="16034" y="7138"/>
                </a:lnTo>
                <a:lnTo>
                  <a:pt x="16037" y="7135"/>
                </a:lnTo>
                <a:lnTo>
                  <a:pt x="16041" y="7134"/>
                </a:lnTo>
                <a:lnTo>
                  <a:pt x="16045" y="7128"/>
                </a:lnTo>
                <a:lnTo>
                  <a:pt x="16050" y="7122"/>
                </a:lnTo>
                <a:lnTo>
                  <a:pt x="16050" y="7117"/>
                </a:lnTo>
                <a:lnTo>
                  <a:pt x="16051" y="7109"/>
                </a:lnTo>
                <a:lnTo>
                  <a:pt x="16056" y="7105"/>
                </a:lnTo>
                <a:lnTo>
                  <a:pt x="16058" y="7101"/>
                </a:lnTo>
                <a:lnTo>
                  <a:pt x="16066" y="7099"/>
                </a:lnTo>
                <a:lnTo>
                  <a:pt x="16073" y="7096"/>
                </a:lnTo>
                <a:lnTo>
                  <a:pt x="16074" y="7088"/>
                </a:lnTo>
                <a:lnTo>
                  <a:pt x="16077" y="7076"/>
                </a:lnTo>
                <a:lnTo>
                  <a:pt x="16080" y="7069"/>
                </a:lnTo>
                <a:lnTo>
                  <a:pt x="16080" y="7063"/>
                </a:lnTo>
                <a:lnTo>
                  <a:pt x="16080" y="7053"/>
                </a:lnTo>
                <a:lnTo>
                  <a:pt x="16079" y="7045"/>
                </a:lnTo>
                <a:lnTo>
                  <a:pt x="16074" y="7039"/>
                </a:lnTo>
                <a:lnTo>
                  <a:pt x="16071" y="7033"/>
                </a:lnTo>
                <a:lnTo>
                  <a:pt x="16073" y="7029"/>
                </a:lnTo>
                <a:lnTo>
                  <a:pt x="16076" y="7020"/>
                </a:lnTo>
                <a:lnTo>
                  <a:pt x="16080" y="7011"/>
                </a:lnTo>
                <a:lnTo>
                  <a:pt x="16087" y="7004"/>
                </a:lnTo>
                <a:lnTo>
                  <a:pt x="16097" y="7003"/>
                </a:lnTo>
                <a:lnTo>
                  <a:pt x="16105" y="7003"/>
                </a:lnTo>
                <a:lnTo>
                  <a:pt x="16106" y="6994"/>
                </a:lnTo>
                <a:lnTo>
                  <a:pt x="16107" y="6990"/>
                </a:lnTo>
                <a:lnTo>
                  <a:pt x="16105" y="6987"/>
                </a:lnTo>
                <a:lnTo>
                  <a:pt x="16102" y="6984"/>
                </a:lnTo>
                <a:lnTo>
                  <a:pt x="16099" y="6978"/>
                </a:lnTo>
                <a:lnTo>
                  <a:pt x="16097" y="6974"/>
                </a:lnTo>
                <a:lnTo>
                  <a:pt x="16093" y="6964"/>
                </a:lnTo>
                <a:lnTo>
                  <a:pt x="16087" y="6952"/>
                </a:lnTo>
                <a:lnTo>
                  <a:pt x="16081" y="6948"/>
                </a:lnTo>
                <a:lnTo>
                  <a:pt x="16074" y="6942"/>
                </a:lnTo>
                <a:lnTo>
                  <a:pt x="16071" y="6948"/>
                </a:lnTo>
                <a:lnTo>
                  <a:pt x="16069" y="6952"/>
                </a:lnTo>
                <a:lnTo>
                  <a:pt x="16063" y="6958"/>
                </a:lnTo>
                <a:lnTo>
                  <a:pt x="16057" y="6963"/>
                </a:lnTo>
                <a:lnTo>
                  <a:pt x="16054" y="6961"/>
                </a:lnTo>
                <a:lnTo>
                  <a:pt x="16048" y="6961"/>
                </a:lnTo>
                <a:lnTo>
                  <a:pt x="16043" y="6960"/>
                </a:lnTo>
                <a:lnTo>
                  <a:pt x="16037" y="6957"/>
                </a:lnTo>
                <a:lnTo>
                  <a:pt x="16034" y="6954"/>
                </a:lnTo>
                <a:lnTo>
                  <a:pt x="16031" y="6951"/>
                </a:lnTo>
                <a:lnTo>
                  <a:pt x="16024" y="6941"/>
                </a:lnTo>
                <a:lnTo>
                  <a:pt x="16018" y="6931"/>
                </a:lnTo>
                <a:lnTo>
                  <a:pt x="16012" y="6918"/>
                </a:lnTo>
                <a:lnTo>
                  <a:pt x="16011" y="6906"/>
                </a:lnTo>
                <a:lnTo>
                  <a:pt x="16009" y="6891"/>
                </a:lnTo>
                <a:lnTo>
                  <a:pt x="16011" y="6876"/>
                </a:lnTo>
                <a:lnTo>
                  <a:pt x="16014" y="6860"/>
                </a:lnTo>
                <a:lnTo>
                  <a:pt x="16017" y="6844"/>
                </a:lnTo>
                <a:lnTo>
                  <a:pt x="16018" y="6833"/>
                </a:lnTo>
                <a:lnTo>
                  <a:pt x="16021" y="6821"/>
                </a:lnTo>
                <a:lnTo>
                  <a:pt x="16024" y="6810"/>
                </a:lnTo>
                <a:lnTo>
                  <a:pt x="16025" y="6798"/>
                </a:lnTo>
                <a:lnTo>
                  <a:pt x="16033" y="6791"/>
                </a:lnTo>
                <a:lnTo>
                  <a:pt x="16038" y="6783"/>
                </a:lnTo>
                <a:lnTo>
                  <a:pt x="16043" y="6772"/>
                </a:lnTo>
                <a:lnTo>
                  <a:pt x="16047" y="6761"/>
                </a:lnTo>
                <a:lnTo>
                  <a:pt x="16041" y="6752"/>
                </a:lnTo>
                <a:lnTo>
                  <a:pt x="16034" y="6744"/>
                </a:lnTo>
                <a:lnTo>
                  <a:pt x="16037" y="6726"/>
                </a:lnTo>
                <a:lnTo>
                  <a:pt x="16041" y="6709"/>
                </a:lnTo>
                <a:lnTo>
                  <a:pt x="16051" y="6690"/>
                </a:lnTo>
                <a:lnTo>
                  <a:pt x="16063" y="6672"/>
                </a:lnTo>
                <a:lnTo>
                  <a:pt x="16071" y="6659"/>
                </a:lnTo>
                <a:lnTo>
                  <a:pt x="16086" y="6640"/>
                </a:lnTo>
                <a:lnTo>
                  <a:pt x="16093" y="6631"/>
                </a:lnTo>
                <a:lnTo>
                  <a:pt x="16100" y="6623"/>
                </a:lnTo>
                <a:lnTo>
                  <a:pt x="16105" y="6615"/>
                </a:lnTo>
                <a:lnTo>
                  <a:pt x="16106" y="6610"/>
                </a:lnTo>
                <a:lnTo>
                  <a:pt x="16122" y="6595"/>
                </a:lnTo>
                <a:lnTo>
                  <a:pt x="16139" y="6579"/>
                </a:lnTo>
                <a:lnTo>
                  <a:pt x="16149" y="6572"/>
                </a:lnTo>
                <a:lnTo>
                  <a:pt x="16156" y="6565"/>
                </a:lnTo>
                <a:lnTo>
                  <a:pt x="16161" y="6569"/>
                </a:lnTo>
                <a:lnTo>
                  <a:pt x="16164" y="6574"/>
                </a:lnTo>
                <a:lnTo>
                  <a:pt x="16169" y="6559"/>
                </a:lnTo>
                <a:lnTo>
                  <a:pt x="16172" y="6543"/>
                </a:lnTo>
                <a:lnTo>
                  <a:pt x="16182" y="6531"/>
                </a:lnTo>
                <a:lnTo>
                  <a:pt x="16191" y="6518"/>
                </a:lnTo>
                <a:lnTo>
                  <a:pt x="16191" y="6513"/>
                </a:lnTo>
                <a:lnTo>
                  <a:pt x="16192" y="6509"/>
                </a:lnTo>
                <a:lnTo>
                  <a:pt x="16192" y="6503"/>
                </a:lnTo>
                <a:lnTo>
                  <a:pt x="16191" y="6499"/>
                </a:lnTo>
                <a:lnTo>
                  <a:pt x="16188" y="6490"/>
                </a:lnTo>
                <a:lnTo>
                  <a:pt x="16185" y="6482"/>
                </a:lnTo>
                <a:lnTo>
                  <a:pt x="16179" y="6487"/>
                </a:lnTo>
                <a:lnTo>
                  <a:pt x="16178" y="6492"/>
                </a:lnTo>
                <a:lnTo>
                  <a:pt x="16169" y="6492"/>
                </a:lnTo>
                <a:lnTo>
                  <a:pt x="16162" y="6492"/>
                </a:lnTo>
                <a:lnTo>
                  <a:pt x="16155" y="6490"/>
                </a:lnTo>
                <a:lnTo>
                  <a:pt x="16148" y="6487"/>
                </a:lnTo>
                <a:lnTo>
                  <a:pt x="16146" y="6495"/>
                </a:lnTo>
                <a:lnTo>
                  <a:pt x="16145" y="6500"/>
                </a:lnTo>
                <a:lnTo>
                  <a:pt x="16139" y="6499"/>
                </a:lnTo>
                <a:lnTo>
                  <a:pt x="16132" y="6497"/>
                </a:lnTo>
                <a:lnTo>
                  <a:pt x="16126" y="6495"/>
                </a:lnTo>
                <a:lnTo>
                  <a:pt x="16120" y="6490"/>
                </a:lnTo>
                <a:lnTo>
                  <a:pt x="16116" y="6484"/>
                </a:lnTo>
                <a:lnTo>
                  <a:pt x="16113" y="6476"/>
                </a:lnTo>
                <a:lnTo>
                  <a:pt x="16110" y="6469"/>
                </a:lnTo>
                <a:lnTo>
                  <a:pt x="16109" y="6459"/>
                </a:lnTo>
                <a:lnTo>
                  <a:pt x="16107" y="6447"/>
                </a:lnTo>
                <a:lnTo>
                  <a:pt x="16105" y="6437"/>
                </a:lnTo>
                <a:lnTo>
                  <a:pt x="16109" y="6423"/>
                </a:lnTo>
                <a:lnTo>
                  <a:pt x="16112" y="6408"/>
                </a:lnTo>
                <a:lnTo>
                  <a:pt x="16119" y="6397"/>
                </a:lnTo>
                <a:lnTo>
                  <a:pt x="16126" y="6385"/>
                </a:lnTo>
                <a:lnTo>
                  <a:pt x="16136" y="6382"/>
                </a:lnTo>
                <a:lnTo>
                  <a:pt x="16145" y="6378"/>
                </a:lnTo>
                <a:lnTo>
                  <a:pt x="16158" y="6376"/>
                </a:lnTo>
                <a:lnTo>
                  <a:pt x="16168" y="6376"/>
                </a:lnTo>
                <a:lnTo>
                  <a:pt x="16172" y="6385"/>
                </a:lnTo>
                <a:lnTo>
                  <a:pt x="16177" y="6392"/>
                </a:lnTo>
                <a:lnTo>
                  <a:pt x="16181" y="6387"/>
                </a:lnTo>
                <a:lnTo>
                  <a:pt x="16184" y="6384"/>
                </a:lnTo>
                <a:lnTo>
                  <a:pt x="16185" y="6378"/>
                </a:lnTo>
                <a:lnTo>
                  <a:pt x="16187" y="6362"/>
                </a:lnTo>
                <a:lnTo>
                  <a:pt x="16177" y="6366"/>
                </a:lnTo>
                <a:lnTo>
                  <a:pt x="16166" y="6369"/>
                </a:lnTo>
                <a:lnTo>
                  <a:pt x="16161" y="6366"/>
                </a:lnTo>
                <a:lnTo>
                  <a:pt x="16158" y="6362"/>
                </a:lnTo>
                <a:lnTo>
                  <a:pt x="16155" y="6356"/>
                </a:lnTo>
                <a:lnTo>
                  <a:pt x="16152" y="6349"/>
                </a:lnTo>
                <a:lnTo>
                  <a:pt x="16153" y="6333"/>
                </a:lnTo>
                <a:lnTo>
                  <a:pt x="16155" y="6319"/>
                </a:lnTo>
                <a:lnTo>
                  <a:pt x="16153" y="6309"/>
                </a:lnTo>
                <a:lnTo>
                  <a:pt x="16149" y="6300"/>
                </a:lnTo>
                <a:lnTo>
                  <a:pt x="16146" y="6297"/>
                </a:lnTo>
                <a:lnTo>
                  <a:pt x="16143" y="6294"/>
                </a:lnTo>
                <a:lnTo>
                  <a:pt x="16129" y="6293"/>
                </a:lnTo>
                <a:lnTo>
                  <a:pt x="16107" y="6291"/>
                </a:lnTo>
                <a:lnTo>
                  <a:pt x="16084" y="6291"/>
                </a:lnTo>
                <a:lnTo>
                  <a:pt x="16070" y="6289"/>
                </a:lnTo>
                <a:lnTo>
                  <a:pt x="16066" y="6291"/>
                </a:lnTo>
                <a:lnTo>
                  <a:pt x="16060" y="6293"/>
                </a:lnTo>
                <a:lnTo>
                  <a:pt x="16053" y="6283"/>
                </a:lnTo>
                <a:lnTo>
                  <a:pt x="16045" y="6273"/>
                </a:lnTo>
                <a:lnTo>
                  <a:pt x="16044" y="6270"/>
                </a:lnTo>
                <a:lnTo>
                  <a:pt x="16043" y="6268"/>
                </a:lnTo>
                <a:lnTo>
                  <a:pt x="16043" y="6267"/>
                </a:lnTo>
                <a:lnTo>
                  <a:pt x="16044" y="6266"/>
                </a:lnTo>
                <a:lnTo>
                  <a:pt x="16045" y="6263"/>
                </a:lnTo>
                <a:lnTo>
                  <a:pt x="16045" y="6260"/>
                </a:lnTo>
                <a:lnTo>
                  <a:pt x="16044" y="6255"/>
                </a:lnTo>
                <a:lnTo>
                  <a:pt x="16043" y="6250"/>
                </a:lnTo>
                <a:lnTo>
                  <a:pt x="16045" y="6237"/>
                </a:lnTo>
                <a:lnTo>
                  <a:pt x="16050" y="6219"/>
                </a:lnTo>
                <a:lnTo>
                  <a:pt x="16057" y="6207"/>
                </a:lnTo>
                <a:lnTo>
                  <a:pt x="16061" y="6199"/>
                </a:lnTo>
                <a:lnTo>
                  <a:pt x="16064" y="6194"/>
                </a:lnTo>
                <a:lnTo>
                  <a:pt x="16066" y="6188"/>
                </a:lnTo>
                <a:lnTo>
                  <a:pt x="16066" y="6183"/>
                </a:lnTo>
                <a:lnTo>
                  <a:pt x="16066" y="6179"/>
                </a:lnTo>
                <a:lnTo>
                  <a:pt x="16064" y="6173"/>
                </a:lnTo>
                <a:lnTo>
                  <a:pt x="16060" y="6169"/>
                </a:lnTo>
                <a:lnTo>
                  <a:pt x="16058" y="6168"/>
                </a:lnTo>
                <a:lnTo>
                  <a:pt x="16056" y="6169"/>
                </a:lnTo>
                <a:lnTo>
                  <a:pt x="16054" y="6171"/>
                </a:lnTo>
                <a:lnTo>
                  <a:pt x="16053" y="6172"/>
                </a:lnTo>
                <a:lnTo>
                  <a:pt x="16048" y="6178"/>
                </a:lnTo>
                <a:lnTo>
                  <a:pt x="16043" y="6185"/>
                </a:lnTo>
                <a:lnTo>
                  <a:pt x="16037" y="6189"/>
                </a:lnTo>
                <a:lnTo>
                  <a:pt x="16031" y="6192"/>
                </a:lnTo>
                <a:lnTo>
                  <a:pt x="16028" y="6194"/>
                </a:lnTo>
                <a:lnTo>
                  <a:pt x="16028" y="6195"/>
                </a:lnTo>
                <a:lnTo>
                  <a:pt x="16028" y="6195"/>
                </a:lnTo>
                <a:lnTo>
                  <a:pt x="16031" y="6195"/>
                </a:lnTo>
                <a:lnTo>
                  <a:pt x="16024" y="6192"/>
                </a:lnTo>
                <a:lnTo>
                  <a:pt x="16017" y="6189"/>
                </a:lnTo>
                <a:lnTo>
                  <a:pt x="16014" y="6186"/>
                </a:lnTo>
                <a:lnTo>
                  <a:pt x="16011" y="6183"/>
                </a:lnTo>
                <a:lnTo>
                  <a:pt x="16011" y="6179"/>
                </a:lnTo>
                <a:lnTo>
                  <a:pt x="16011" y="6176"/>
                </a:lnTo>
                <a:lnTo>
                  <a:pt x="16014" y="6168"/>
                </a:lnTo>
                <a:lnTo>
                  <a:pt x="16020" y="6159"/>
                </a:lnTo>
                <a:lnTo>
                  <a:pt x="16022" y="6155"/>
                </a:lnTo>
                <a:lnTo>
                  <a:pt x="16024" y="6150"/>
                </a:lnTo>
                <a:lnTo>
                  <a:pt x="16024" y="6147"/>
                </a:lnTo>
                <a:lnTo>
                  <a:pt x="16022" y="6145"/>
                </a:lnTo>
                <a:lnTo>
                  <a:pt x="16024" y="6133"/>
                </a:lnTo>
                <a:lnTo>
                  <a:pt x="16024" y="6122"/>
                </a:lnTo>
                <a:lnTo>
                  <a:pt x="16030" y="6117"/>
                </a:lnTo>
                <a:lnTo>
                  <a:pt x="16037" y="6110"/>
                </a:lnTo>
                <a:lnTo>
                  <a:pt x="16050" y="6111"/>
                </a:lnTo>
                <a:lnTo>
                  <a:pt x="16064" y="6113"/>
                </a:lnTo>
                <a:lnTo>
                  <a:pt x="16067" y="6107"/>
                </a:lnTo>
                <a:lnTo>
                  <a:pt x="16069" y="6099"/>
                </a:lnTo>
                <a:lnTo>
                  <a:pt x="16069" y="6091"/>
                </a:lnTo>
                <a:lnTo>
                  <a:pt x="16067" y="6084"/>
                </a:lnTo>
                <a:lnTo>
                  <a:pt x="16067" y="6078"/>
                </a:lnTo>
                <a:lnTo>
                  <a:pt x="16067" y="6075"/>
                </a:lnTo>
                <a:lnTo>
                  <a:pt x="16064" y="6068"/>
                </a:lnTo>
                <a:lnTo>
                  <a:pt x="16061" y="6061"/>
                </a:lnTo>
                <a:lnTo>
                  <a:pt x="16067" y="6054"/>
                </a:lnTo>
                <a:lnTo>
                  <a:pt x="16071" y="6047"/>
                </a:lnTo>
                <a:lnTo>
                  <a:pt x="16071" y="6045"/>
                </a:lnTo>
                <a:lnTo>
                  <a:pt x="16071" y="6042"/>
                </a:lnTo>
                <a:lnTo>
                  <a:pt x="16064" y="6038"/>
                </a:lnTo>
                <a:lnTo>
                  <a:pt x="16057" y="6034"/>
                </a:lnTo>
                <a:lnTo>
                  <a:pt x="16053" y="6032"/>
                </a:lnTo>
                <a:lnTo>
                  <a:pt x="16048" y="6032"/>
                </a:lnTo>
                <a:lnTo>
                  <a:pt x="16043" y="6031"/>
                </a:lnTo>
                <a:lnTo>
                  <a:pt x="16037" y="6028"/>
                </a:lnTo>
                <a:lnTo>
                  <a:pt x="16033" y="6025"/>
                </a:lnTo>
                <a:lnTo>
                  <a:pt x="16028" y="6022"/>
                </a:lnTo>
                <a:lnTo>
                  <a:pt x="16024" y="6016"/>
                </a:lnTo>
                <a:lnTo>
                  <a:pt x="16020" y="6011"/>
                </a:lnTo>
                <a:lnTo>
                  <a:pt x="16022" y="6008"/>
                </a:lnTo>
                <a:lnTo>
                  <a:pt x="16025" y="6006"/>
                </a:lnTo>
                <a:lnTo>
                  <a:pt x="16020" y="5999"/>
                </a:lnTo>
                <a:lnTo>
                  <a:pt x="16012" y="5993"/>
                </a:lnTo>
                <a:lnTo>
                  <a:pt x="16009" y="5985"/>
                </a:lnTo>
                <a:lnTo>
                  <a:pt x="16007" y="5975"/>
                </a:lnTo>
                <a:lnTo>
                  <a:pt x="16008" y="5960"/>
                </a:lnTo>
                <a:lnTo>
                  <a:pt x="16009" y="5944"/>
                </a:lnTo>
                <a:lnTo>
                  <a:pt x="16012" y="5930"/>
                </a:lnTo>
                <a:lnTo>
                  <a:pt x="16015" y="5917"/>
                </a:lnTo>
                <a:lnTo>
                  <a:pt x="16007" y="5900"/>
                </a:lnTo>
                <a:lnTo>
                  <a:pt x="15999" y="5883"/>
                </a:lnTo>
                <a:lnTo>
                  <a:pt x="16011" y="5872"/>
                </a:lnTo>
                <a:lnTo>
                  <a:pt x="16021" y="5862"/>
                </a:lnTo>
                <a:lnTo>
                  <a:pt x="16031" y="5851"/>
                </a:lnTo>
                <a:lnTo>
                  <a:pt x="16040" y="5839"/>
                </a:lnTo>
                <a:lnTo>
                  <a:pt x="16038" y="5835"/>
                </a:lnTo>
                <a:lnTo>
                  <a:pt x="16035" y="5832"/>
                </a:lnTo>
                <a:lnTo>
                  <a:pt x="16028" y="5829"/>
                </a:lnTo>
                <a:lnTo>
                  <a:pt x="16020" y="5828"/>
                </a:lnTo>
                <a:lnTo>
                  <a:pt x="16015" y="5828"/>
                </a:lnTo>
                <a:lnTo>
                  <a:pt x="16008" y="5829"/>
                </a:lnTo>
                <a:lnTo>
                  <a:pt x="16005" y="5828"/>
                </a:lnTo>
                <a:lnTo>
                  <a:pt x="16002" y="5826"/>
                </a:lnTo>
                <a:lnTo>
                  <a:pt x="16004" y="5815"/>
                </a:lnTo>
                <a:lnTo>
                  <a:pt x="16007" y="5802"/>
                </a:lnTo>
                <a:lnTo>
                  <a:pt x="16009" y="5798"/>
                </a:lnTo>
                <a:lnTo>
                  <a:pt x="16011" y="5793"/>
                </a:lnTo>
                <a:lnTo>
                  <a:pt x="16015" y="5795"/>
                </a:lnTo>
                <a:lnTo>
                  <a:pt x="16020" y="5793"/>
                </a:lnTo>
                <a:lnTo>
                  <a:pt x="16017" y="5785"/>
                </a:lnTo>
                <a:lnTo>
                  <a:pt x="16015" y="5776"/>
                </a:lnTo>
                <a:lnTo>
                  <a:pt x="16014" y="5770"/>
                </a:lnTo>
                <a:lnTo>
                  <a:pt x="16012" y="5764"/>
                </a:lnTo>
                <a:lnTo>
                  <a:pt x="15998" y="5754"/>
                </a:lnTo>
                <a:lnTo>
                  <a:pt x="15984" y="5744"/>
                </a:lnTo>
                <a:lnTo>
                  <a:pt x="15979" y="5737"/>
                </a:lnTo>
                <a:lnTo>
                  <a:pt x="15975" y="5727"/>
                </a:lnTo>
                <a:lnTo>
                  <a:pt x="15968" y="5718"/>
                </a:lnTo>
                <a:lnTo>
                  <a:pt x="15962" y="5708"/>
                </a:lnTo>
                <a:lnTo>
                  <a:pt x="15955" y="5704"/>
                </a:lnTo>
                <a:lnTo>
                  <a:pt x="15948" y="5700"/>
                </a:lnTo>
                <a:lnTo>
                  <a:pt x="15958" y="5687"/>
                </a:lnTo>
                <a:lnTo>
                  <a:pt x="15965" y="5675"/>
                </a:lnTo>
                <a:lnTo>
                  <a:pt x="15976" y="5667"/>
                </a:lnTo>
                <a:lnTo>
                  <a:pt x="15988" y="5661"/>
                </a:lnTo>
                <a:lnTo>
                  <a:pt x="15997" y="5658"/>
                </a:lnTo>
                <a:lnTo>
                  <a:pt x="16002" y="5655"/>
                </a:lnTo>
                <a:lnTo>
                  <a:pt x="16005" y="5655"/>
                </a:lnTo>
                <a:lnTo>
                  <a:pt x="16008" y="5656"/>
                </a:lnTo>
                <a:lnTo>
                  <a:pt x="16012" y="5661"/>
                </a:lnTo>
                <a:lnTo>
                  <a:pt x="16017" y="5665"/>
                </a:lnTo>
                <a:lnTo>
                  <a:pt x="16022" y="5672"/>
                </a:lnTo>
                <a:lnTo>
                  <a:pt x="16025" y="5675"/>
                </a:lnTo>
                <a:lnTo>
                  <a:pt x="16028" y="5671"/>
                </a:lnTo>
                <a:lnTo>
                  <a:pt x="16031" y="5668"/>
                </a:lnTo>
                <a:lnTo>
                  <a:pt x="16040" y="5664"/>
                </a:lnTo>
                <a:lnTo>
                  <a:pt x="16047" y="5658"/>
                </a:lnTo>
                <a:lnTo>
                  <a:pt x="16044" y="5649"/>
                </a:lnTo>
                <a:lnTo>
                  <a:pt x="16041" y="5641"/>
                </a:lnTo>
                <a:lnTo>
                  <a:pt x="16041" y="5629"/>
                </a:lnTo>
                <a:lnTo>
                  <a:pt x="16040" y="5619"/>
                </a:lnTo>
                <a:lnTo>
                  <a:pt x="16043" y="5612"/>
                </a:lnTo>
                <a:lnTo>
                  <a:pt x="16045" y="5605"/>
                </a:lnTo>
                <a:lnTo>
                  <a:pt x="16050" y="5597"/>
                </a:lnTo>
                <a:lnTo>
                  <a:pt x="16053" y="5590"/>
                </a:lnTo>
                <a:lnTo>
                  <a:pt x="16051" y="5580"/>
                </a:lnTo>
                <a:lnTo>
                  <a:pt x="16050" y="5570"/>
                </a:lnTo>
                <a:lnTo>
                  <a:pt x="16051" y="5566"/>
                </a:lnTo>
                <a:lnTo>
                  <a:pt x="16053" y="5564"/>
                </a:lnTo>
                <a:lnTo>
                  <a:pt x="16056" y="5563"/>
                </a:lnTo>
                <a:lnTo>
                  <a:pt x="16060" y="5560"/>
                </a:lnTo>
                <a:lnTo>
                  <a:pt x="16066" y="5554"/>
                </a:lnTo>
                <a:lnTo>
                  <a:pt x="16071" y="5550"/>
                </a:lnTo>
                <a:lnTo>
                  <a:pt x="16084" y="5550"/>
                </a:lnTo>
                <a:lnTo>
                  <a:pt x="16097" y="5547"/>
                </a:lnTo>
                <a:lnTo>
                  <a:pt x="16107" y="5546"/>
                </a:lnTo>
                <a:lnTo>
                  <a:pt x="16115" y="5546"/>
                </a:lnTo>
                <a:lnTo>
                  <a:pt x="16122" y="5548"/>
                </a:lnTo>
                <a:lnTo>
                  <a:pt x="16129" y="5551"/>
                </a:lnTo>
                <a:lnTo>
                  <a:pt x="16129" y="5550"/>
                </a:lnTo>
                <a:lnTo>
                  <a:pt x="16130" y="5548"/>
                </a:lnTo>
                <a:lnTo>
                  <a:pt x="16133" y="5548"/>
                </a:lnTo>
                <a:lnTo>
                  <a:pt x="16139" y="5551"/>
                </a:lnTo>
                <a:lnTo>
                  <a:pt x="16139" y="5553"/>
                </a:lnTo>
                <a:lnTo>
                  <a:pt x="16141" y="5556"/>
                </a:lnTo>
                <a:lnTo>
                  <a:pt x="16142" y="5560"/>
                </a:lnTo>
                <a:lnTo>
                  <a:pt x="16139" y="5563"/>
                </a:lnTo>
                <a:lnTo>
                  <a:pt x="16142" y="5567"/>
                </a:lnTo>
                <a:lnTo>
                  <a:pt x="16142" y="5571"/>
                </a:lnTo>
                <a:lnTo>
                  <a:pt x="16143" y="5571"/>
                </a:lnTo>
                <a:lnTo>
                  <a:pt x="16141" y="5574"/>
                </a:lnTo>
                <a:lnTo>
                  <a:pt x="16139" y="5582"/>
                </a:lnTo>
                <a:lnTo>
                  <a:pt x="16136" y="5587"/>
                </a:lnTo>
                <a:lnTo>
                  <a:pt x="16135" y="5590"/>
                </a:lnTo>
                <a:lnTo>
                  <a:pt x="16135" y="5592"/>
                </a:lnTo>
                <a:lnTo>
                  <a:pt x="16136" y="5593"/>
                </a:lnTo>
                <a:lnTo>
                  <a:pt x="16139" y="5593"/>
                </a:lnTo>
                <a:lnTo>
                  <a:pt x="16151" y="5599"/>
                </a:lnTo>
                <a:lnTo>
                  <a:pt x="16165" y="5605"/>
                </a:lnTo>
                <a:lnTo>
                  <a:pt x="16169" y="5605"/>
                </a:lnTo>
                <a:lnTo>
                  <a:pt x="16172" y="5603"/>
                </a:lnTo>
                <a:lnTo>
                  <a:pt x="16175" y="5602"/>
                </a:lnTo>
                <a:lnTo>
                  <a:pt x="16178" y="5599"/>
                </a:lnTo>
                <a:lnTo>
                  <a:pt x="16178" y="5595"/>
                </a:lnTo>
                <a:lnTo>
                  <a:pt x="16178" y="5590"/>
                </a:lnTo>
                <a:lnTo>
                  <a:pt x="16185" y="5587"/>
                </a:lnTo>
                <a:lnTo>
                  <a:pt x="16192" y="5582"/>
                </a:lnTo>
                <a:lnTo>
                  <a:pt x="16200" y="5580"/>
                </a:lnTo>
                <a:lnTo>
                  <a:pt x="16207" y="5579"/>
                </a:lnTo>
                <a:lnTo>
                  <a:pt x="16208" y="5574"/>
                </a:lnTo>
                <a:lnTo>
                  <a:pt x="16211" y="5569"/>
                </a:lnTo>
                <a:lnTo>
                  <a:pt x="16213" y="5566"/>
                </a:lnTo>
                <a:lnTo>
                  <a:pt x="16215" y="5563"/>
                </a:lnTo>
                <a:lnTo>
                  <a:pt x="16213" y="5559"/>
                </a:lnTo>
                <a:lnTo>
                  <a:pt x="16210" y="5556"/>
                </a:lnTo>
                <a:lnTo>
                  <a:pt x="16210" y="5551"/>
                </a:lnTo>
                <a:lnTo>
                  <a:pt x="16210" y="5547"/>
                </a:lnTo>
                <a:lnTo>
                  <a:pt x="16218" y="5541"/>
                </a:lnTo>
                <a:lnTo>
                  <a:pt x="16228" y="5533"/>
                </a:lnTo>
                <a:lnTo>
                  <a:pt x="16230" y="5533"/>
                </a:lnTo>
                <a:lnTo>
                  <a:pt x="16231" y="5531"/>
                </a:lnTo>
                <a:lnTo>
                  <a:pt x="16233" y="5530"/>
                </a:lnTo>
                <a:lnTo>
                  <a:pt x="16233" y="5528"/>
                </a:lnTo>
                <a:lnTo>
                  <a:pt x="16228" y="5521"/>
                </a:lnTo>
                <a:lnTo>
                  <a:pt x="16221" y="5515"/>
                </a:lnTo>
                <a:lnTo>
                  <a:pt x="16210" y="5504"/>
                </a:lnTo>
                <a:lnTo>
                  <a:pt x="16202" y="5497"/>
                </a:lnTo>
                <a:lnTo>
                  <a:pt x="16201" y="5491"/>
                </a:lnTo>
                <a:lnTo>
                  <a:pt x="16201" y="5487"/>
                </a:lnTo>
                <a:lnTo>
                  <a:pt x="16202" y="5482"/>
                </a:lnTo>
                <a:lnTo>
                  <a:pt x="16205" y="5481"/>
                </a:lnTo>
                <a:lnTo>
                  <a:pt x="16207" y="5479"/>
                </a:lnTo>
                <a:lnTo>
                  <a:pt x="16208" y="5478"/>
                </a:lnTo>
                <a:lnTo>
                  <a:pt x="16207" y="5475"/>
                </a:lnTo>
                <a:lnTo>
                  <a:pt x="16205" y="5471"/>
                </a:lnTo>
                <a:lnTo>
                  <a:pt x="16187" y="5465"/>
                </a:lnTo>
                <a:lnTo>
                  <a:pt x="16171" y="5461"/>
                </a:lnTo>
                <a:lnTo>
                  <a:pt x="16151" y="5455"/>
                </a:lnTo>
                <a:lnTo>
                  <a:pt x="16132" y="5448"/>
                </a:lnTo>
                <a:lnTo>
                  <a:pt x="16122" y="5442"/>
                </a:lnTo>
                <a:lnTo>
                  <a:pt x="16112" y="5436"/>
                </a:lnTo>
                <a:lnTo>
                  <a:pt x="16110" y="5432"/>
                </a:lnTo>
                <a:lnTo>
                  <a:pt x="16109" y="5426"/>
                </a:lnTo>
                <a:lnTo>
                  <a:pt x="16099" y="5419"/>
                </a:lnTo>
                <a:lnTo>
                  <a:pt x="16089" y="5410"/>
                </a:lnTo>
                <a:lnTo>
                  <a:pt x="16087" y="5406"/>
                </a:lnTo>
                <a:lnTo>
                  <a:pt x="16084" y="5402"/>
                </a:lnTo>
                <a:lnTo>
                  <a:pt x="16084" y="5397"/>
                </a:lnTo>
                <a:lnTo>
                  <a:pt x="16081" y="5394"/>
                </a:lnTo>
                <a:lnTo>
                  <a:pt x="16081" y="5391"/>
                </a:lnTo>
                <a:lnTo>
                  <a:pt x="16083" y="5387"/>
                </a:lnTo>
                <a:lnTo>
                  <a:pt x="16086" y="5381"/>
                </a:lnTo>
                <a:lnTo>
                  <a:pt x="16090" y="5377"/>
                </a:lnTo>
                <a:lnTo>
                  <a:pt x="16094" y="5373"/>
                </a:lnTo>
                <a:lnTo>
                  <a:pt x="16097" y="5370"/>
                </a:lnTo>
                <a:lnTo>
                  <a:pt x="16100" y="5366"/>
                </a:lnTo>
                <a:lnTo>
                  <a:pt x="16099" y="5363"/>
                </a:lnTo>
                <a:lnTo>
                  <a:pt x="16090" y="5355"/>
                </a:lnTo>
                <a:lnTo>
                  <a:pt x="16083" y="5347"/>
                </a:lnTo>
                <a:lnTo>
                  <a:pt x="16079" y="5341"/>
                </a:lnTo>
                <a:lnTo>
                  <a:pt x="16076" y="5335"/>
                </a:lnTo>
                <a:lnTo>
                  <a:pt x="16063" y="5325"/>
                </a:lnTo>
                <a:lnTo>
                  <a:pt x="16050" y="5315"/>
                </a:lnTo>
                <a:lnTo>
                  <a:pt x="16045" y="5309"/>
                </a:lnTo>
                <a:lnTo>
                  <a:pt x="16044" y="5304"/>
                </a:lnTo>
                <a:lnTo>
                  <a:pt x="16044" y="5299"/>
                </a:lnTo>
                <a:lnTo>
                  <a:pt x="16043" y="5295"/>
                </a:lnTo>
                <a:lnTo>
                  <a:pt x="16041" y="5289"/>
                </a:lnTo>
                <a:lnTo>
                  <a:pt x="16041" y="5285"/>
                </a:lnTo>
                <a:lnTo>
                  <a:pt x="16041" y="5273"/>
                </a:lnTo>
                <a:lnTo>
                  <a:pt x="16041" y="5262"/>
                </a:lnTo>
                <a:lnTo>
                  <a:pt x="16035" y="5255"/>
                </a:lnTo>
                <a:lnTo>
                  <a:pt x="16031" y="5246"/>
                </a:lnTo>
                <a:lnTo>
                  <a:pt x="16031" y="5239"/>
                </a:lnTo>
                <a:lnTo>
                  <a:pt x="16030" y="5230"/>
                </a:lnTo>
                <a:lnTo>
                  <a:pt x="16024" y="5214"/>
                </a:lnTo>
                <a:lnTo>
                  <a:pt x="16020" y="5197"/>
                </a:lnTo>
                <a:lnTo>
                  <a:pt x="16017" y="5187"/>
                </a:lnTo>
                <a:lnTo>
                  <a:pt x="16015" y="5178"/>
                </a:lnTo>
                <a:lnTo>
                  <a:pt x="16008" y="5170"/>
                </a:lnTo>
                <a:lnTo>
                  <a:pt x="16001" y="5163"/>
                </a:lnTo>
                <a:lnTo>
                  <a:pt x="15999" y="5157"/>
                </a:lnTo>
                <a:lnTo>
                  <a:pt x="15998" y="5152"/>
                </a:lnTo>
                <a:lnTo>
                  <a:pt x="15997" y="5147"/>
                </a:lnTo>
                <a:lnTo>
                  <a:pt x="15997" y="5142"/>
                </a:lnTo>
                <a:lnTo>
                  <a:pt x="16001" y="5137"/>
                </a:lnTo>
                <a:lnTo>
                  <a:pt x="16004" y="5131"/>
                </a:lnTo>
                <a:lnTo>
                  <a:pt x="16009" y="5128"/>
                </a:lnTo>
                <a:lnTo>
                  <a:pt x="16015" y="5127"/>
                </a:lnTo>
                <a:lnTo>
                  <a:pt x="16015" y="5121"/>
                </a:lnTo>
                <a:lnTo>
                  <a:pt x="16015" y="5115"/>
                </a:lnTo>
                <a:lnTo>
                  <a:pt x="16020" y="5106"/>
                </a:lnTo>
                <a:lnTo>
                  <a:pt x="16024" y="5098"/>
                </a:lnTo>
                <a:lnTo>
                  <a:pt x="16022" y="5088"/>
                </a:lnTo>
                <a:lnTo>
                  <a:pt x="16022" y="5079"/>
                </a:lnTo>
                <a:lnTo>
                  <a:pt x="16027" y="5063"/>
                </a:lnTo>
                <a:lnTo>
                  <a:pt x="16035" y="5046"/>
                </a:lnTo>
                <a:lnTo>
                  <a:pt x="16040" y="5039"/>
                </a:lnTo>
                <a:lnTo>
                  <a:pt x="16044" y="5031"/>
                </a:lnTo>
                <a:lnTo>
                  <a:pt x="16048" y="5026"/>
                </a:lnTo>
                <a:lnTo>
                  <a:pt x="16054" y="5021"/>
                </a:lnTo>
                <a:lnTo>
                  <a:pt x="16057" y="5014"/>
                </a:lnTo>
                <a:lnTo>
                  <a:pt x="16058" y="5006"/>
                </a:lnTo>
                <a:lnTo>
                  <a:pt x="16060" y="5003"/>
                </a:lnTo>
                <a:lnTo>
                  <a:pt x="16063" y="4998"/>
                </a:lnTo>
                <a:lnTo>
                  <a:pt x="16063" y="4995"/>
                </a:lnTo>
                <a:lnTo>
                  <a:pt x="16063" y="4993"/>
                </a:lnTo>
                <a:lnTo>
                  <a:pt x="16066" y="4983"/>
                </a:lnTo>
                <a:lnTo>
                  <a:pt x="16069" y="4972"/>
                </a:lnTo>
                <a:lnTo>
                  <a:pt x="16081" y="4965"/>
                </a:lnTo>
                <a:lnTo>
                  <a:pt x="16094" y="4958"/>
                </a:lnTo>
                <a:lnTo>
                  <a:pt x="16107" y="4954"/>
                </a:lnTo>
                <a:lnTo>
                  <a:pt x="16120" y="4949"/>
                </a:lnTo>
                <a:lnTo>
                  <a:pt x="16139" y="4951"/>
                </a:lnTo>
                <a:lnTo>
                  <a:pt x="16158" y="4952"/>
                </a:lnTo>
                <a:lnTo>
                  <a:pt x="16159" y="4959"/>
                </a:lnTo>
                <a:lnTo>
                  <a:pt x="16161" y="4965"/>
                </a:lnTo>
                <a:lnTo>
                  <a:pt x="16169" y="4970"/>
                </a:lnTo>
                <a:lnTo>
                  <a:pt x="16179" y="4977"/>
                </a:lnTo>
                <a:lnTo>
                  <a:pt x="16185" y="4978"/>
                </a:lnTo>
                <a:lnTo>
                  <a:pt x="16194" y="4980"/>
                </a:lnTo>
                <a:lnTo>
                  <a:pt x="16198" y="4981"/>
                </a:lnTo>
                <a:lnTo>
                  <a:pt x="16201" y="4983"/>
                </a:lnTo>
                <a:lnTo>
                  <a:pt x="16204" y="4983"/>
                </a:lnTo>
                <a:lnTo>
                  <a:pt x="16207" y="4981"/>
                </a:lnTo>
                <a:lnTo>
                  <a:pt x="16210" y="4977"/>
                </a:lnTo>
                <a:lnTo>
                  <a:pt x="16215" y="4972"/>
                </a:lnTo>
                <a:lnTo>
                  <a:pt x="16221" y="4967"/>
                </a:lnTo>
                <a:lnTo>
                  <a:pt x="16223" y="4961"/>
                </a:lnTo>
                <a:lnTo>
                  <a:pt x="16228" y="4961"/>
                </a:lnTo>
                <a:lnTo>
                  <a:pt x="16234" y="4962"/>
                </a:lnTo>
                <a:lnTo>
                  <a:pt x="16241" y="4954"/>
                </a:lnTo>
                <a:lnTo>
                  <a:pt x="16247" y="4949"/>
                </a:lnTo>
                <a:lnTo>
                  <a:pt x="16256" y="4938"/>
                </a:lnTo>
                <a:lnTo>
                  <a:pt x="16263" y="4926"/>
                </a:lnTo>
                <a:lnTo>
                  <a:pt x="16261" y="4922"/>
                </a:lnTo>
                <a:lnTo>
                  <a:pt x="16259" y="4918"/>
                </a:lnTo>
                <a:lnTo>
                  <a:pt x="16256" y="4919"/>
                </a:lnTo>
                <a:lnTo>
                  <a:pt x="16253" y="4921"/>
                </a:lnTo>
                <a:lnTo>
                  <a:pt x="16250" y="4918"/>
                </a:lnTo>
                <a:lnTo>
                  <a:pt x="16247" y="4913"/>
                </a:lnTo>
                <a:lnTo>
                  <a:pt x="16246" y="4906"/>
                </a:lnTo>
                <a:lnTo>
                  <a:pt x="16247" y="4900"/>
                </a:lnTo>
                <a:lnTo>
                  <a:pt x="16254" y="4895"/>
                </a:lnTo>
                <a:lnTo>
                  <a:pt x="16260" y="4889"/>
                </a:lnTo>
                <a:lnTo>
                  <a:pt x="16264" y="4890"/>
                </a:lnTo>
                <a:lnTo>
                  <a:pt x="16267" y="4893"/>
                </a:lnTo>
                <a:lnTo>
                  <a:pt x="16272" y="4887"/>
                </a:lnTo>
                <a:lnTo>
                  <a:pt x="16274" y="4880"/>
                </a:lnTo>
                <a:lnTo>
                  <a:pt x="16270" y="4882"/>
                </a:lnTo>
                <a:lnTo>
                  <a:pt x="16267" y="4882"/>
                </a:lnTo>
                <a:lnTo>
                  <a:pt x="16263" y="4877"/>
                </a:lnTo>
                <a:lnTo>
                  <a:pt x="16260" y="4875"/>
                </a:lnTo>
                <a:lnTo>
                  <a:pt x="16259" y="4863"/>
                </a:lnTo>
                <a:lnTo>
                  <a:pt x="16257" y="4853"/>
                </a:lnTo>
                <a:lnTo>
                  <a:pt x="16260" y="4841"/>
                </a:lnTo>
                <a:lnTo>
                  <a:pt x="16263" y="4831"/>
                </a:lnTo>
                <a:lnTo>
                  <a:pt x="16263" y="4824"/>
                </a:lnTo>
                <a:lnTo>
                  <a:pt x="16263" y="4817"/>
                </a:lnTo>
                <a:lnTo>
                  <a:pt x="16267" y="4807"/>
                </a:lnTo>
                <a:lnTo>
                  <a:pt x="16272" y="4797"/>
                </a:lnTo>
                <a:lnTo>
                  <a:pt x="16274" y="4794"/>
                </a:lnTo>
                <a:lnTo>
                  <a:pt x="16279" y="4792"/>
                </a:lnTo>
                <a:lnTo>
                  <a:pt x="16282" y="4785"/>
                </a:lnTo>
                <a:lnTo>
                  <a:pt x="16283" y="4779"/>
                </a:lnTo>
                <a:lnTo>
                  <a:pt x="16280" y="4775"/>
                </a:lnTo>
                <a:lnTo>
                  <a:pt x="16279" y="4772"/>
                </a:lnTo>
                <a:lnTo>
                  <a:pt x="16280" y="4767"/>
                </a:lnTo>
                <a:lnTo>
                  <a:pt x="16282" y="4762"/>
                </a:lnTo>
                <a:lnTo>
                  <a:pt x="16290" y="4759"/>
                </a:lnTo>
                <a:lnTo>
                  <a:pt x="16297" y="4756"/>
                </a:lnTo>
                <a:lnTo>
                  <a:pt x="16308" y="4756"/>
                </a:lnTo>
                <a:lnTo>
                  <a:pt x="16315" y="4758"/>
                </a:lnTo>
                <a:lnTo>
                  <a:pt x="16322" y="4764"/>
                </a:lnTo>
                <a:lnTo>
                  <a:pt x="16326" y="4768"/>
                </a:lnTo>
                <a:lnTo>
                  <a:pt x="16323" y="4774"/>
                </a:lnTo>
                <a:lnTo>
                  <a:pt x="16321" y="4778"/>
                </a:lnTo>
                <a:lnTo>
                  <a:pt x="16323" y="4779"/>
                </a:lnTo>
                <a:lnTo>
                  <a:pt x="16326" y="4785"/>
                </a:lnTo>
                <a:lnTo>
                  <a:pt x="16329" y="4787"/>
                </a:lnTo>
                <a:lnTo>
                  <a:pt x="16332" y="4788"/>
                </a:lnTo>
                <a:lnTo>
                  <a:pt x="16335" y="4788"/>
                </a:lnTo>
                <a:lnTo>
                  <a:pt x="16338" y="4788"/>
                </a:lnTo>
                <a:lnTo>
                  <a:pt x="16341" y="4795"/>
                </a:lnTo>
                <a:lnTo>
                  <a:pt x="16344" y="4801"/>
                </a:lnTo>
                <a:lnTo>
                  <a:pt x="16346" y="4805"/>
                </a:lnTo>
                <a:lnTo>
                  <a:pt x="16351" y="4807"/>
                </a:lnTo>
                <a:lnTo>
                  <a:pt x="16349" y="4807"/>
                </a:lnTo>
                <a:lnTo>
                  <a:pt x="16348" y="4810"/>
                </a:lnTo>
                <a:lnTo>
                  <a:pt x="16345" y="4813"/>
                </a:lnTo>
                <a:lnTo>
                  <a:pt x="16346" y="4814"/>
                </a:lnTo>
                <a:lnTo>
                  <a:pt x="16349" y="4815"/>
                </a:lnTo>
                <a:lnTo>
                  <a:pt x="16354" y="4814"/>
                </a:lnTo>
                <a:lnTo>
                  <a:pt x="16357" y="4811"/>
                </a:lnTo>
                <a:lnTo>
                  <a:pt x="16359" y="4805"/>
                </a:lnTo>
                <a:lnTo>
                  <a:pt x="16365" y="4804"/>
                </a:lnTo>
                <a:lnTo>
                  <a:pt x="16372" y="4804"/>
                </a:lnTo>
                <a:lnTo>
                  <a:pt x="16375" y="4800"/>
                </a:lnTo>
                <a:lnTo>
                  <a:pt x="16377" y="4795"/>
                </a:lnTo>
                <a:lnTo>
                  <a:pt x="16371" y="4792"/>
                </a:lnTo>
                <a:lnTo>
                  <a:pt x="16364" y="4790"/>
                </a:lnTo>
                <a:lnTo>
                  <a:pt x="16361" y="4784"/>
                </a:lnTo>
                <a:lnTo>
                  <a:pt x="16358" y="4778"/>
                </a:lnTo>
                <a:lnTo>
                  <a:pt x="16357" y="4769"/>
                </a:lnTo>
                <a:lnTo>
                  <a:pt x="16358" y="4765"/>
                </a:lnTo>
                <a:lnTo>
                  <a:pt x="16355" y="4764"/>
                </a:lnTo>
                <a:lnTo>
                  <a:pt x="16352" y="4761"/>
                </a:lnTo>
                <a:lnTo>
                  <a:pt x="16349" y="4758"/>
                </a:lnTo>
                <a:lnTo>
                  <a:pt x="16349" y="4754"/>
                </a:lnTo>
                <a:lnTo>
                  <a:pt x="16346" y="4745"/>
                </a:lnTo>
                <a:lnTo>
                  <a:pt x="16345" y="4736"/>
                </a:lnTo>
                <a:lnTo>
                  <a:pt x="16345" y="4732"/>
                </a:lnTo>
                <a:lnTo>
                  <a:pt x="16345" y="4728"/>
                </a:lnTo>
                <a:lnTo>
                  <a:pt x="16351" y="4725"/>
                </a:lnTo>
                <a:lnTo>
                  <a:pt x="16355" y="4723"/>
                </a:lnTo>
                <a:lnTo>
                  <a:pt x="16354" y="4718"/>
                </a:lnTo>
                <a:lnTo>
                  <a:pt x="16352" y="4713"/>
                </a:lnTo>
                <a:lnTo>
                  <a:pt x="16355" y="4706"/>
                </a:lnTo>
                <a:lnTo>
                  <a:pt x="16358" y="4699"/>
                </a:lnTo>
                <a:lnTo>
                  <a:pt x="16362" y="4696"/>
                </a:lnTo>
                <a:lnTo>
                  <a:pt x="16367" y="4693"/>
                </a:lnTo>
                <a:lnTo>
                  <a:pt x="16371" y="4692"/>
                </a:lnTo>
                <a:lnTo>
                  <a:pt x="16374" y="4690"/>
                </a:lnTo>
                <a:lnTo>
                  <a:pt x="16374" y="4684"/>
                </a:lnTo>
                <a:lnTo>
                  <a:pt x="16374" y="4679"/>
                </a:lnTo>
                <a:lnTo>
                  <a:pt x="16377" y="4670"/>
                </a:lnTo>
                <a:lnTo>
                  <a:pt x="16378" y="4663"/>
                </a:lnTo>
                <a:lnTo>
                  <a:pt x="16381" y="4659"/>
                </a:lnTo>
                <a:lnTo>
                  <a:pt x="16385" y="4653"/>
                </a:lnTo>
                <a:lnTo>
                  <a:pt x="16382" y="4650"/>
                </a:lnTo>
                <a:lnTo>
                  <a:pt x="16380" y="4648"/>
                </a:lnTo>
                <a:lnTo>
                  <a:pt x="16377" y="4648"/>
                </a:lnTo>
                <a:lnTo>
                  <a:pt x="16371" y="4651"/>
                </a:lnTo>
                <a:lnTo>
                  <a:pt x="16367" y="4651"/>
                </a:lnTo>
                <a:lnTo>
                  <a:pt x="16362" y="4651"/>
                </a:lnTo>
                <a:lnTo>
                  <a:pt x="16359" y="4648"/>
                </a:lnTo>
                <a:lnTo>
                  <a:pt x="16358" y="4644"/>
                </a:lnTo>
                <a:lnTo>
                  <a:pt x="16349" y="4633"/>
                </a:lnTo>
                <a:lnTo>
                  <a:pt x="16344" y="4620"/>
                </a:lnTo>
                <a:lnTo>
                  <a:pt x="16339" y="4607"/>
                </a:lnTo>
                <a:lnTo>
                  <a:pt x="16336" y="4594"/>
                </a:lnTo>
                <a:lnTo>
                  <a:pt x="16339" y="4578"/>
                </a:lnTo>
                <a:lnTo>
                  <a:pt x="16342" y="4563"/>
                </a:lnTo>
                <a:lnTo>
                  <a:pt x="16341" y="4558"/>
                </a:lnTo>
                <a:lnTo>
                  <a:pt x="16339" y="4555"/>
                </a:lnTo>
                <a:lnTo>
                  <a:pt x="16339" y="4552"/>
                </a:lnTo>
                <a:lnTo>
                  <a:pt x="16338" y="4551"/>
                </a:lnTo>
                <a:lnTo>
                  <a:pt x="16338" y="4549"/>
                </a:lnTo>
                <a:lnTo>
                  <a:pt x="16341" y="4549"/>
                </a:lnTo>
                <a:lnTo>
                  <a:pt x="16338" y="4539"/>
                </a:lnTo>
                <a:lnTo>
                  <a:pt x="16335" y="4532"/>
                </a:lnTo>
                <a:lnTo>
                  <a:pt x="16331" y="4532"/>
                </a:lnTo>
                <a:lnTo>
                  <a:pt x="16326" y="4532"/>
                </a:lnTo>
                <a:lnTo>
                  <a:pt x="16323" y="4538"/>
                </a:lnTo>
                <a:lnTo>
                  <a:pt x="16322" y="4542"/>
                </a:lnTo>
                <a:lnTo>
                  <a:pt x="16318" y="4549"/>
                </a:lnTo>
                <a:lnTo>
                  <a:pt x="16313" y="4555"/>
                </a:lnTo>
                <a:lnTo>
                  <a:pt x="16310" y="4556"/>
                </a:lnTo>
                <a:lnTo>
                  <a:pt x="16308" y="4556"/>
                </a:lnTo>
                <a:lnTo>
                  <a:pt x="16306" y="4553"/>
                </a:lnTo>
                <a:lnTo>
                  <a:pt x="16305" y="4549"/>
                </a:lnTo>
                <a:lnTo>
                  <a:pt x="16302" y="4549"/>
                </a:lnTo>
                <a:lnTo>
                  <a:pt x="16300" y="4551"/>
                </a:lnTo>
                <a:lnTo>
                  <a:pt x="16296" y="4559"/>
                </a:lnTo>
                <a:lnTo>
                  <a:pt x="16295" y="4569"/>
                </a:lnTo>
                <a:lnTo>
                  <a:pt x="16296" y="4574"/>
                </a:lnTo>
                <a:lnTo>
                  <a:pt x="16297" y="4579"/>
                </a:lnTo>
                <a:lnTo>
                  <a:pt x="16293" y="4582"/>
                </a:lnTo>
                <a:lnTo>
                  <a:pt x="16289" y="4585"/>
                </a:lnTo>
                <a:lnTo>
                  <a:pt x="16285" y="4582"/>
                </a:lnTo>
                <a:lnTo>
                  <a:pt x="16280" y="4579"/>
                </a:lnTo>
                <a:lnTo>
                  <a:pt x="16277" y="4581"/>
                </a:lnTo>
                <a:lnTo>
                  <a:pt x="16274" y="4584"/>
                </a:lnTo>
                <a:lnTo>
                  <a:pt x="16273" y="4587"/>
                </a:lnTo>
                <a:lnTo>
                  <a:pt x="16273" y="4588"/>
                </a:lnTo>
                <a:lnTo>
                  <a:pt x="16272" y="4588"/>
                </a:lnTo>
                <a:lnTo>
                  <a:pt x="16267" y="4588"/>
                </a:lnTo>
                <a:lnTo>
                  <a:pt x="16264" y="4587"/>
                </a:lnTo>
                <a:lnTo>
                  <a:pt x="16263" y="4585"/>
                </a:lnTo>
                <a:lnTo>
                  <a:pt x="16261" y="4581"/>
                </a:lnTo>
                <a:lnTo>
                  <a:pt x="16260" y="4576"/>
                </a:lnTo>
                <a:lnTo>
                  <a:pt x="16261" y="4574"/>
                </a:lnTo>
                <a:lnTo>
                  <a:pt x="16261" y="4569"/>
                </a:lnTo>
                <a:lnTo>
                  <a:pt x="16261" y="4568"/>
                </a:lnTo>
                <a:lnTo>
                  <a:pt x="16261" y="4566"/>
                </a:lnTo>
                <a:lnTo>
                  <a:pt x="16261" y="4565"/>
                </a:lnTo>
                <a:lnTo>
                  <a:pt x="16260" y="4565"/>
                </a:lnTo>
                <a:lnTo>
                  <a:pt x="16257" y="4566"/>
                </a:lnTo>
                <a:lnTo>
                  <a:pt x="16254" y="4568"/>
                </a:lnTo>
                <a:lnTo>
                  <a:pt x="16251" y="4568"/>
                </a:lnTo>
                <a:lnTo>
                  <a:pt x="16247" y="4568"/>
                </a:lnTo>
                <a:lnTo>
                  <a:pt x="16244" y="4571"/>
                </a:lnTo>
                <a:lnTo>
                  <a:pt x="16241" y="4575"/>
                </a:lnTo>
                <a:lnTo>
                  <a:pt x="16238" y="4579"/>
                </a:lnTo>
                <a:lnTo>
                  <a:pt x="16237" y="4582"/>
                </a:lnTo>
                <a:lnTo>
                  <a:pt x="16227" y="4582"/>
                </a:lnTo>
                <a:lnTo>
                  <a:pt x="16218" y="4581"/>
                </a:lnTo>
                <a:lnTo>
                  <a:pt x="16215" y="4578"/>
                </a:lnTo>
                <a:lnTo>
                  <a:pt x="16211" y="4578"/>
                </a:lnTo>
                <a:lnTo>
                  <a:pt x="16205" y="4585"/>
                </a:lnTo>
                <a:lnTo>
                  <a:pt x="16198" y="4591"/>
                </a:lnTo>
                <a:lnTo>
                  <a:pt x="16197" y="4597"/>
                </a:lnTo>
                <a:lnTo>
                  <a:pt x="16197" y="4604"/>
                </a:lnTo>
                <a:lnTo>
                  <a:pt x="16182" y="4598"/>
                </a:lnTo>
                <a:lnTo>
                  <a:pt x="16169" y="4589"/>
                </a:lnTo>
                <a:lnTo>
                  <a:pt x="16166" y="4587"/>
                </a:lnTo>
                <a:lnTo>
                  <a:pt x="16166" y="4587"/>
                </a:lnTo>
                <a:lnTo>
                  <a:pt x="16158" y="4576"/>
                </a:lnTo>
                <a:lnTo>
                  <a:pt x="16149" y="4563"/>
                </a:lnTo>
                <a:lnTo>
                  <a:pt x="16142" y="4549"/>
                </a:lnTo>
                <a:lnTo>
                  <a:pt x="16136" y="4535"/>
                </a:lnTo>
                <a:lnTo>
                  <a:pt x="16129" y="4516"/>
                </a:lnTo>
                <a:lnTo>
                  <a:pt x="16120" y="4496"/>
                </a:lnTo>
                <a:lnTo>
                  <a:pt x="16115" y="4474"/>
                </a:lnTo>
                <a:lnTo>
                  <a:pt x="16110" y="4453"/>
                </a:lnTo>
                <a:lnTo>
                  <a:pt x="16107" y="4438"/>
                </a:lnTo>
                <a:lnTo>
                  <a:pt x="16106" y="4424"/>
                </a:lnTo>
                <a:lnTo>
                  <a:pt x="16106" y="4409"/>
                </a:lnTo>
                <a:lnTo>
                  <a:pt x="16106" y="4396"/>
                </a:lnTo>
                <a:lnTo>
                  <a:pt x="16106" y="4385"/>
                </a:lnTo>
                <a:lnTo>
                  <a:pt x="16107" y="4371"/>
                </a:lnTo>
                <a:lnTo>
                  <a:pt x="16112" y="4363"/>
                </a:lnTo>
                <a:lnTo>
                  <a:pt x="16115" y="4356"/>
                </a:lnTo>
                <a:lnTo>
                  <a:pt x="16116" y="4339"/>
                </a:lnTo>
                <a:lnTo>
                  <a:pt x="16117" y="4322"/>
                </a:lnTo>
                <a:lnTo>
                  <a:pt x="16122" y="4304"/>
                </a:lnTo>
                <a:lnTo>
                  <a:pt x="16126" y="4287"/>
                </a:lnTo>
                <a:lnTo>
                  <a:pt x="16133" y="4273"/>
                </a:lnTo>
                <a:lnTo>
                  <a:pt x="16139" y="4258"/>
                </a:lnTo>
                <a:lnTo>
                  <a:pt x="16143" y="4255"/>
                </a:lnTo>
                <a:lnTo>
                  <a:pt x="16151" y="4255"/>
                </a:lnTo>
                <a:lnTo>
                  <a:pt x="16151" y="4255"/>
                </a:lnTo>
                <a:lnTo>
                  <a:pt x="16151" y="4255"/>
                </a:lnTo>
                <a:lnTo>
                  <a:pt x="16151" y="4255"/>
                </a:lnTo>
                <a:lnTo>
                  <a:pt x="16151" y="4255"/>
                </a:lnTo>
                <a:lnTo>
                  <a:pt x="16152" y="4258"/>
                </a:lnTo>
                <a:lnTo>
                  <a:pt x="16153" y="4260"/>
                </a:lnTo>
                <a:lnTo>
                  <a:pt x="16153" y="4260"/>
                </a:lnTo>
                <a:lnTo>
                  <a:pt x="16153" y="4260"/>
                </a:lnTo>
                <a:lnTo>
                  <a:pt x="16159" y="4261"/>
                </a:lnTo>
                <a:lnTo>
                  <a:pt x="16165" y="4261"/>
                </a:lnTo>
                <a:lnTo>
                  <a:pt x="16171" y="4261"/>
                </a:lnTo>
                <a:lnTo>
                  <a:pt x="16177" y="4258"/>
                </a:lnTo>
                <a:lnTo>
                  <a:pt x="16181" y="4255"/>
                </a:lnTo>
                <a:lnTo>
                  <a:pt x="16185" y="4252"/>
                </a:lnTo>
                <a:lnTo>
                  <a:pt x="16188" y="4248"/>
                </a:lnTo>
                <a:lnTo>
                  <a:pt x="16188" y="4245"/>
                </a:lnTo>
                <a:lnTo>
                  <a:pt x="16198" y="4239"/>
                </a:lnTo>
                <a:lnTo>
                  <a:pt x="16208" y="4234"/>
                </a:lnTo>
                <a:lnTo>
                  <a:pt x="16211" y="4229"/>
                </a:lnTo>
                <a:lnTo>
                  <a:pt x="16214" y="4227"/>
                </a:lnTo>
                <a:lnTo>
                  <a:pt x="16221" y="4228"/>
                </a:lnTo>
                <a:lnTo>
                  <a:pt x="16228" y="4228"/>
                </a:lnTo>
                <a:lnTo>
                  <a:pt x="16247" y="4216"/>
                </a:lnTo>
                <a:lnTo>
                  <a:pt x="16282" y="4189"/>
                </a:lnTo>
                <a:lnTo>
                  <a:pt x="16316" y="4162"/>
                </a:lnTo>
                <a:lnTo>
                  <a:pt x="16333" y="4147"/>
                </a:lnTo>
                <a:lnTo>
                  <a:pt x="16345" y="4139"/>
                </a:lnTo>
                <a:lnTo>
                  <a:pt x="16357" y="4131"/>
                </a:lnTo>
                <a:lnTo>
                  <a:pt x="16369" y="4131"/>
                </a:lnTo>
                <a:lnTo>
                  <a:pt x="16382" y="4131"/>
                </a:lnTo>
                <a:lnTo>
                  <a:pt x="16398" y="4134"/>
                </a:lnTo>
                <a:lnTo>
                  <a:pt x="16414" y="4139"/>
                </a:lnTo>
                <a:lnTo>
                  <a:pt x="16416" y="4137"/>
                </a:lnTo>
                <a:lnTo>
                  <a:pt x="16418" y="4139"/>
                </a:lnTo>
                <a:lnTo>
                  <a:pt x="16421" y="4140"/>
                </a:lnTo>
                <a:lnTo>
                  <a:pt x="16426" y="4143"/>
                </a:lnTo>
                <a:lnTo>
                  <a:pt x="16433" y="4152"/>
                </a:lnTo>
                <a:lnTo>
                  <a:pt x="16441" y="4163"/>
                </a:lnTo>
                <a:lnTo>
                  <a:pt x="16449" y="4176"/>
                </a:lnTo>
                <a:lnTo>
                  <a:pt x="16454" y="4188"/>
                </a:lnTo>
                <a:lnTo>
                  <a:pt x="16459" y="4199"/>
                </a:lnTo>
                <a:lnTo>
                  <a:pt x="16460" y="4206"/>
                </a:lnTo>
                <a:lnTo>
                  <a:pt x="16457" y="4214"/>
                </a:lnTo>
                <a:lnTo>
                  <a:pt x="16454" y="4221"/>
                </a:lnTo>
                <a:lnTo>
                  <a:pt x="16450" y="4227"/>
                </a:lnTo>
                <a:lnTo>
                  <a:pt x="16444" y="4232"/>
                </a:lnTo>
                <a:lnTo>
                  <a:pt x="16434" y="4242"/>
                </a:lnTo>
                <a:lnTo>
                  <a:pt x="16424" y="4252"/>
                </a:lnTo>
                <a:lnTo>
                  <a:pt x="16423" y="4258"/>
                </a:lnTo>
                <a:lnTo>
                  <a:pt x="16424" y="4264"/>
                </a:lnTo>
                <a:lnTo>
                  <a:pt x="16424" y="4265"/>
                </a:lnTo>
                <a:lnTo>
                  <a:pt x="16427" y="4268"/>
                </a:lnTo>
                <a:lnTo>
                  <a:pt x="16430" y="4270"/>
                </a:lnTo>
                <a:lnTo>
                  <a:pt x="16431" y="4268"/>
                </a:lnTo>
                <a:lnTo>
                  <a:pt x="16434" y="4261"/>
                </a:lnTo>
                <a:lnTo>
                  <a:pt x="16437" y="4257"/>
                </a:lnTo>
                <a:lnTo>
                  <a:pt x="16440" y="4255"/>
                </a:lnTo>
                <a:lnTo>
                  <a:pt x="16443" y="4255"/>
                </a:lnTo>
                <a:lnTo>
                  <a:pt x="16444" y="4257"/>
                </a:lnTo>
                <a:lnTo>
                  <a:pt x="16447" y="4260"/>
                </a:lnTo>
                <a:lnTo>
                  <a:pt x="16452" y="4260"/>
                </a:lnTo>
                <a:lnTo>
                  <a:pt x="16456" y="4257"/>
                </a:lnTo>
                <a:lnTo>
                  <a:pt x="16460" y="4254"/>
                </a:lnTo>
                <a:lnTo>
                  <a:pt x="16463" y="4251"/>
                </a:lnTo>
                <a:lnTo>
                  <a:pt x="16473" y="4254"/>
                </a:lnTo>
                <a:lnTo>
                  <a:pt x="16482" y="4255"/>
                </a:lnTo>
                <a:lnTo>
                  <a:pt x="16489" y="4248"/>
                </a:lnTo>
                <a:lnTo>
                  <a:pt x="16493" y="4239"/>
                </a:lnTo>
                <a:lnTo>
                  <a:pt x="16501" y="4235"/>
                </a:lnTo>
                <a:lnTo>
                  <a:pt x="16506" y="4232"/>
                </a:lnTo>
                <a:lnTo>
                  <a:pt x="16509" y="4231"/>
                </a:lnTo>
                <a:lnTo>
                  <a:pt x="16511" y="4229"/>
                </a:lnTo>
                <a:lnTo>
                  <a:pt x="16515" y="4232"/>
                </a:lnTo>
                <a:lnTo>
                  <a:pt x="16518" y="4235"/>
                </a:lnTo>
                <a:lnTo>
                  <a:pt x="16524" y="4231"/>
                </a:lnTo>
                <a:lnTo>
                  <a:pt x="16532" y="4227"/>
                </a:lnTo>
                <a:lnTo>
                  <a:pt x="16535" y="4222"/>
                </a:lnTo>
                <a:lnTo>
                  <a:pt x="16538" y="4219"/>
                </a:lnTo>
                <a:lnTo>
                  <a:pt x="16542" y="4215"/>
                </a:lnTo>
                <a:lnTo>
                  <a:pt x="16545" y="4208"/>
                </a:lnTo>
                <a:lnTo>
                  <a:pt x="16547" y="4205"/>
                </a:lnTo>
                <a:lnTo>
                  <a:pt x="16547" y="4203"/>
                </a:lnTo>
                <a:lnTo>
                  <a:pt x="16547" y="4201"/>
                </a:lnTo>
                <a:lnTo>
                  <a:pt x="16544" y="4201"/>
                </a:lnTo>
                <a:lnTo>
                  <a:pt x="16532" y="4198"/>
                </a:lnTo>
                <a:lnTo>
                  <a:pt x="16522" y="4198"/>
                </a:lnTo>
                <a:lnTo>
                  <a:pt x="16513" y="4202"/>
                </a:lnTo>
                <a:lnTo>
                  <a:pt x="16505" y="4205"/>
                </a:lnTo>
                <a:lnTo>
                  <a:pt x="16503" y="4206"/>
                </a:lnTo>
                <a:lnTo>
                  <a:pt x="16501" y="4205"/>
                </a:lnTo>
                <a:lnTo>
                  <a:pt x="16499" y="4203"/>
                </a:lnTo>
                <a:lnTo>
                  <a:pt x="16496" y="4201"/>
                </a:lnTo>
                <a:lnTo>
                  <a:pt x="16492" y="4195"/>
                </a:lnTo>
                <a:lnTo>
                  <a:pt x="16488" y="4186"/>
                </a:lnTo>
                <a:lnTo>
                  <a:pt x="16479" y="4170"/>
                </a:lnTo>
                <a:lnTo>
                  <a:pt x="16476" y="4162"/>
                </a:lnTo>
                <a:lnTo>
                  <a:pt x="16475" y="4157"/>
                </a:lnTo>
                <a:lnTo>
                  <a:pt x="16475" y="4150"/>
                </a:lnTo>
                <a:lnTo>
                  <a:pt x="16476" y="4134"/>
                </a:lnTo>
                <a:lnTo>
                  <a:pt x="16476" y="4114"/>
                </a:lnTo>
                <a:lnTo>
                  <a:pt x="16476" y="4104"/>
                </a:lnTo>
                <a:lnTo>
                  <a:pt x="16479" y="4095"/>
                </a:lnTo>
                <a:lnTo>
                  <a:pt x="16480" y="4091"/>
                </a:lnTo>
                <a:lnTo>
                  <a:pt x="16482" y="4087"/>
                </a:lnTo>
                <a:lnTo>
                  <a:pt x="16485" y="4084"/>
                </a:lnTo>
                <a:lnTo>
                  <a:pt x="16489" y="4081"/>
                </a:lnTo>
                <a:lnTo>
                  <a:pt x="16498" y="4081"/>
                </a:lnTo>
                <a:lnTo>
                  <a:pt x="16506" y="4080"/>
                </a:lnTo>
                <a:lnTo>
                  <a:pt x="16513" y="4078"/>
                </a:lnTo>
                <a:lnTo>
                  <a:pt x="16519" y="4075"/>
                </a:lnTo>
                <a:lnTo>
                  <a:pt x="16522" y="4062"/>
                </a:lnTo>
                <a:lnTo>
                  <a:pt x="16526" y="4048"/>
                </a:lnTo>
                <a:lnTo>
                  <a:pt x="16531" y="4047"/>
                </a:lnTo>
                <a:lnTo>
                  <a:pt x="16535" y="4047"/>
                </a:lnTo>
                <a:lnTo>
                  <a:pt x="16541" y="4048"/>
                </a:lnTo>
                <a:lnTo>
                  <a:pt x="16548" y="4048"/>
                </a:lnTo>
                <a:lnTo>
                  <a:pt x="16554" y="4038"/>
                </a:lnTo>
                <a:lnTo>
                  <a:pt x="16560" y="4029"/>
                </a:lnTo>
                <a:lnTo>
                  <a:pt x="16570" y="4025"/>
                </a:lnTo>
                <a:lnTo>
                  <a:pt x="16577" y="4019"/>
                </a:lnTo>
                <a:lnTo>
                  <a:pt x="16580" y="4018"/>
                </a:lnTo>
                <a:lnTo>
                  <a:pt x="16583" y="4016"/>
                </a:lnTo>
                <a:lnTo>
                  <a:pt x="16584" y="4015"/>
                </a:lnTo>
                <a:lnTo>
                  <a:pt x="16584" y="4013"/>
                </a:lnTo>
                <a:lnTo>
                  <a:pt x="16581" y="4013"/>
                </a:lnTo>
                <a:lnTo>
                  <a:pt x="16578" y="4011"/>
                </a:lnTo>
                <a:lnTo>
                  <a:pt x="16571" y="4012"/>
                </a:lnTo>
                <a:lnTo>
                  <a:pt x="16561" y="4015"/>
                </a:lnTo>
                <a:lnTo>
                  <a:pt x="16557" y="4016"/>
                </a:lnTo>
                <a:lnTo>
                  <a:pt x="16551" y="4018"/>
                </a:lnTo>
                <a:lnTo>
                  <a:pt x="16549" y="4013"/>
                </a:lnTo>
                <a:lnTo>
                  <a:pt x="16548" y="4011"/>
                </a:lnTo>
                <a:lnTo>
                  <a:pt x="16549" y="4006"/>
                </a:lnTo>
                <a:lnTo>
                  <a:pt x="16551" y="4000"/>
                </a:lnTo>
                <a:lnTo>
                  <a:pt x="16547" y="3999"/>
                </a:lnTo>
                <a:lnTo>
                  <a:pt x="16542" y="3996"/>
                </a:lnTo>
                <a:lnTo>
                  <a:pt x="16541" y="3990"/>
                </a:lnTo>
                <a:lnTo>
                  <a:pt x="16539" y="3985"/>
                </a:lnTo>
                <a:lnTo>
                  <a:pt x="16537" y="3989"/>
                </a:lnTo>
                <a:lnTo>
                  <a:pt x="16532" y="3993"/>
                </a:lnTo>
                <a:lnTo>
                  <a:pt x="16537" y="4000"/>
                </a:lnTo>
                <a:lnTo>
                  <a:pt x="16541" y="4008"/>
                </a:lnTo>
                <a:lnTo>
                  <a:pt x="16532" y="4013"/>
                </a:lnTo>
                <a:lnTo>
                  <a:pt x="16522" y="4025"/>
                </a:lnTo>
                <a:lnTo>
                  <a:pt x="16516" y="4025"/>
                </a:lnTo>
                <a:lnTo>
                  <a:pt x="16511" y="4025"/>
                </a:lnTo>
                <a:lnTo>
                  <a:pt x="16502" y="4022"/>
                </a:lnTo>
                <a:lnTo>
                  <a:pt x="16495" y="4019"/>
                </a:lnTo>
                <a:lnTo>
                  <a:pt x="16492" y="4016"/>
                </a:lnTo>
                <a:lnTo>
                  <a:pt x="16489" y="4016"/>
                </a:lnTo>
                <a:lnTo>
                  <a:pt x="16486" y="4018"/>
                </a:lnTo>
                <a:lnTo>
                  <a:pt x="16482" y="4019"/>
                </a:lnTo>
                <a:lnTo>
                  <a:pt x="16479" y="4019"/>
                </a:lnTo>
                <a:lnTo>
                  <a:pt x="16475" y="4018"/>
                </a:lnTo>
                <a:lnTo>
                  <a:pt x="16472" y="4016"/>
                </a:lnTo>
                <a:lnTo>
                  <a:pt x="16469" y="4015"/>
                </a:lnTo>
                <a:lnTo>
                  <a:pt x="16467" y="4011"/>
                </a:lnTo>
                <a:lnTo>
                  <a:pt x="16465" y="4006"/>
                </a:lnTo>
                <a:lnTo>
                  <a:pt x="16463" y="4002"/>
                </a:lnTo>
                <a:lnTo>
                  <a:pt x="16463" y="3996"/>
                </a:lnTo>
                <a:lnTo>
                  <a:pt x="16454" y="3992"/>
                </a:lnTo>
                <a:lnTo>
                  <a:pt x="16446" y="3986"/>
                </a:lnTo>
                <a:lnTo>
                  <a:pt x="16441" y="3969"/>
                </a:lnTo>
                <a:lnTo>
                  <a:pt x="16439" y="3953"/>
                </a:lnTo>
                <a:lnTo>
                  <a:pt x="16443" y="3941"/>
                </a:lnTo>
                <a:lnTo>
                  <a:pt x="16446" y="3934"/>
                </a:lnTo>
                <a:lnTo>
                  <a:pt x="16452" y="3928"/>
                </a:lnTo>
                <a:lnTo>
                  <a:pt x="16457" y="3924"/>
                </a:lnTo>
                <a:lnTo>
                  <a:pt x="16460" y="3915"/>
                </a:lnTo>
                <a:lnTo>
                  <a:pt x="16460" y="3911"/>
                </a:lnTo>
                <a:lnTo>
                  <a:pt x="16460" y="3908"/>
                </a:lnTo>
                <a:lnTo>
                  <a:pt x="16457" y="3905"/>
                </a:lnTo>
                <a:lnTo>
                  <a:pt x="16454" y="3905"/>
                </a:lnTo>
                <a:lnTo>
                  <a:pt x="16452" y="3905"/>
                </a:lnTo>
                <a:lnTo>
                  <a:pt x="16452" y="3904"/>
                </a:lnTo>
                <a:lnTo>
                  <a:pt x="16452" y="3904"/>
                </a:lnTo>
                <a:lnTo>
                  <a:pt x="16449" y="3907"/>
                </a:lnTo>
                <a:lnTo>
                  <a:pt x="16443" y="3911"/>
                </a:lnTo>
                <a:lnTo>
                  <a:pt x="16437" y="3920"/>
                </a:lnTo>
                <a:lnTo>
                  <a:pt x="16431" y="3928"/>
                </a:lnTo>
                <a:lnTo>
                  <a:pt x="16426" y="3931"/>
                </a:lnTo>
                <a:lnTo>
                  <a:pt x="16421" y="3933"/>
                </a:lnTo>
                <a:lnTo>
                  <a:pt x="16416" y="3928"/>
                </a:lnTo>
                <a:lnTo>
                  <a:pt x="16411" y="3924"/>
                </a:lnTo>
                <a:lnTo>
                  <a:pt x="16405" y="3930"/>
                </a:lnTo>
                <a:lnTo>
                  <a:pt x="16400" y="3936"/>
                </a:lnTo>
                <a:lnTo>
                  <a:pt x="16394" y="3939"/>
                </a:lnTo>
                <a:lnTo>
                  <a:pt x="16387" y="3940"/>
                </a:lnTo>
                <a:lnTo>
                  <a:pt x="16384" y="3941"/>
                </a:lnTo>
                <a:lnTo>
                  <a:pt x="16382" y="3944"/>
                </a:lnTo>
                <a:lnTo>
                  <a:pt x="16382" y="3946"/>
                </a:lnTo>
                <a:lnTo>
                  <a:pt x="16382" y="3951"/>
                </a:lnTo>
                <a:lnTo>
                  <a:pt x="16387" y="3951"/>
                </a:lnTo>
                <a:lnTo>
                  <a:pt x="16393" y="3950"/>
                </a:lnTo>
                <a:lnTo>
                  <a:pt x="16394" y="3950"/>
                </a:lnTo>
                <a:lnTo>
                  <a:pt x="16397" y="3953"/>
                </a:lnTo>
                <a:lnTo>
                  <a:pt x="16397" y="3954"/>
                </a:lnTo>
                <a:lnTo>
                  <a:pt x="16397" y="3956"/>
                </a:lnTo>
                <a:lnTo>
                  <a:pt x="16393" y="3962"/>
                </a:lnTo>
                <a:lnTo>
                  <a:pt x="16385" y="3967"/>
                </a:lnTo>
                <a:lnTo>
                  <a:pt x="16381" y="3973"/>
                </a:lnTo>
                <a:lnTo>
                  <a:pt x="16377" y="3977"/>
                </a:lnTo>
                <a:lnTo>
                  <a:pt x="16374" y="3980"/>
                </a:lnTo>
                <a:lnTo>
                  <a:pt x="16369" y="3982"/>
                </a:lnTo>
                <a:lnTo>
                  <a:pt x="16365" y="3990"/>
                </a:lnTo>
                <a:lnTo>
                  <a:pt x="16361" y="3998"/>
                </a:lnTo>
                <a:lnTo>
                  <a:pt x="16359" y="3998"/>
                </a:lnTo>
                <a:lnTo>
                  <a:pt x="16359" y="4000"/>
                </a:lnTo>
                <a:lnTo>
                  <a:pt x="16359" y="4003"/>
                </a:lnTo>
                <a:lnTo>
                  <a:pt x="16361" y="4008"/>
                </a:lnTo>
                <a:lnTo>
                  <a:pt x="16367" y="4012"/>
                </a:lnTo>
                <a:lnTo>
                  <a:pt x="16372" y="4016"/>
                </a:lnTo>
                <a:lnTo>
                  <a:pt x="16369" y="4022"/>
                </a:lnTo>
                <a:lnTo>
                  <a:pt x="16365" y="4028"/>
                </a:lnTo>
                <a:lnTo>
                  <a:pt x="16361" y="4031"/>
                </a:lnTo>
                <a:lnTo>
                  <a:pt x="16359" y="4032"/>
                </a:lnTo>
                <a:lnTo>
                  <a:pt x="16354" y="4028"/>
                </a:lnTo>
                <a:lnTo>
                  <a:pt x="16351" y="4026"/>
                </a:lnTo>
                <a:lnTo>
                  <a:pt x="16348" y="4026"/>
                </a:lnTo>
                <a:lnTo>
                  <a:pt x="16342" y="4026"/>
                </a:lnTo>
                <a:lnTo>
                  <a:pt x="16339" y="4025"/>
                </a:lnTo>
                <a:lnTo>
                  <a:pt x="16336" y="4026"/>
                </a:lnTo>
                <a:lnTo>
                  <a:pt x="16335" y="4028"/>
                </a:lnTo>
                <a:lnTo>
                  <a:pt x="16333" y="4032"/>
                </a:lnTo>
                <a:lnTo>
                  <a:pt x="16332" y="4041"/>
                </a:lnTo>
                <a:lnTo>
                  <a:pt x="16331" y="4047"/>
                </a:lnTo>
                <a:lnTo>
                  <a:pt x="16325" y="4049"/>
                </a:lnTo>
                <a:lnTo>
                  <a:pt x="16316" y="4051"/>
                </a:lnTo>
                <a:lnTo>
                  <a:pt x="16312" y="4051"/>
                </a:lnTo>
                <a:lnTo>
                  <a:pt x="16308" y="4051"/>
                </a:lnTo>
                <a:lnTo>
                  <a:pt x="16305" y="4049"/>
                </a:lnTo>
                <a:lnTo>
                  <a:pt x="16302" y="4048"/>
                </a:lnTo>
                <a:lnTo>
                  <a:pt x="16300" y="4044"/>
                </a:lnTo>
                <a:lnTo>
                  <a:pt x="16299" y="4041"/>
                </a:lnTo>
                <a:lnTo>
                  <a:pt x="16296" y="4038"/>
                </a:lnTo>
                <a:lnTo>
                  <a:pt x="16293" y="4035"/>
                </a:lnTo>
                <a:lnTo>
                  <a:pt x="16289" y="4041"/>
                </a:lnTo>
                <a:lnTo>
                  <a:pt x="16286" y="4044"/>
                </a:lnTo>
                <a:lnTo>
                  <a:pt x="16277" y="4042"/>
                </a:lnTo>
                <a:lnTo>
                  <a:pt x="16266" y="4042"/>
                </a:lnTo>
                <a:lnTo>
                  <a:pt x="16256" y="4035"/>
                </a:lnTo>
                <a:lnTo>
                  <a:pt x="16240" y="4026"/>
                </a:lnTo>
                <a:lnTo>
                  <a:pt x="16224" y="4016"/>
                </a:lnTo>
                <a:lnTo>
                  <a:pt x="16215" y="4008"/>
                </a:lnTo>
                <a:lnTo>
                  <a:pt x="16207" y="3998"/>
                </a:lnTo>
                <a:lnTo>
                  <a:pt x="16195" y="3985"/>
                </a:lnTo>
                <a:lnTo>
                  <a:pt x="16185" y="3973"/>
                </a:lnTo>
                <a:lnTo>
                  <a:pt x="16177" y="3962"/>
                </a:lnTo>
                <a:lnTo>
                  <a:pt x="16166" y="3947"/>
                </a:lnTo>
                <a:lnTo>
                  <a:pt x="16152" y="3927"/>
                </a:lnTo>
                <a:lnTo>
                  <a:pt x="16146" y="3917"/>
                </a:lnTo>
                <a:lnTo>
                  <a:pt x="16141" y="3907"/>
                </a:lnTo>
                <a:lnTo>
                  <a:pt x="16138" y="3898"/>
                </a:lnTo>
                <a:lnTo>
                  <a:pt x="16138" y="3890"/>
                </a:lnTo>
                <a:lnTo>
                  <a:pt x="16133" y="3871"/>
                </a:lnTo>
                <a:lnTo>
                  <a:pt x="16130" y="3852"/>
                </a:lnTo>
                <a:lnTo>
                  <a:pt x="16136" y="3841"/>
                </a:lnTo>
                <a:lnTo>
                  <a:pt x="16142" y="3832"/>
                </a:lnTo>
                <a:lnTo>
                  <a:pt x="16148" y="3829"/>
                </a:lnTo>
                <a:lnTo>
                  <a:pt x="16155" y="3828"/>
                </a:lnTo>
                <a:lnTo>
                  <a:pt x="16158" y="3833"/>
                </a:lnTo>
                <a:lnTo>
                  <a:pt x="16161" y="3839"/>
                </a:lnTo>
                <a:lnTo>
                  <a:pt x="16165" y="3835"/>
                </a:lnTo>
                <a:lnTo>
                  <a:pt x="16171" y="3831"/>
                </a:lnTo>
                <a:lnTo>
                  <a:pt x="16177" y="3825"/>
                </a:lnTo>
                <a:lnTo>
                  <a:pt x="16184" y="3818"/>
                </a:lnTo>
                <a:lnTo>
                  <a:pt x="16185" y="3809"/>
                </a:lnTo>
                <a:lnTo>
                  <a:pt x="16187" y="3800"/>
                </a:lnTo>
                <a:lnTo>
                  <a:pt x="16194" y="3796"/>
                </a:lnTo>
                <a:lnTo>
                  <a:pt x="16200" y="3792"/>
                </a:lnTo>
                <a:lnTo>
                  <a:pt x="16195" y="3784"/>
                </a:lnTo>
                <a:lnTo>
                  <a:pt x="16189" y="3776"/>
                </a:lnTo>
                <a:lnTo>
                  <a:pt x="16189" y="3769"/>
                </a:lnTo>
                <a:lnTo>
                  <a:pt x="16188" y="3757"/>
                </a:lnTo>
                <a:lnTo>
                  <a:pt x="16191" y="3751"/>
                </a:lnTo>
                <a:lnTo>
                  <a:pt x="16194" y="3747"/>
                </a:lnTo>
                <a:lnTo>
                  <a:pt x="16194" y="3737"/>
                </a:lnTo>
                <a:lnTo>
                  <a:pt x="16194" y="3728"/>
                </a:lnTo>
                <a:lnTo>
                  <a:pt x="16201" y="3725"/>
                </a:lnTo>
                <a:lnTo>
                  <a:pt x="16205" y="3721"/>
                </a:lnTo>
                <a:lnTo>
                  <a:pt x="16211" y="3712"/>
                </a:lnTo>
                <a:lnTo>
                  <a:pt x="16215" y="3704"/>
                </a:lnTo>
                <a:lnTo>
                  <a:pt x="16214" y="3697"/>
                </a:lnTo>
                <a:lnTo>
                  <a:pt x="16213" y="3685"/>
                </a:lnTo>
                <a:lnTo>
                  <a:pt x="16213" y="3675"/>
                </a:lnTo>
                <a:lnTo>
                  <a:pt x="16214" y="3669"/>
                </a:lnTo>
                <a:lnTo>
                  <a:pt x="16225" y="3662"/>
                </a:lnTo>
                <a:lnTo>
                  <a:pt x="16234" y="3655"/>
                </a:lnTo>
                <a:lnTo>
                  <a:pt x="16233" y="3651"/>
                </a:lnTo>
                <a:lnTo>
                  <a:pt x="16230" y="3646"/>
                </a:lnTo>
                <a:lnTo>
                  <a:pt x="16230" y="3639"/>
                </a:lnTo>
                <a:lnTo>
                  <a:pt x="16230" y="3633"/>
                </a:lnTo>
                <a:lnTo>
                  <a:pt x="16230" y="3627"/>
                </a:lnTo>
                <a:lnTo>
                  <a:pt x="16233" y="3622"/>
                </a:lnTo>
                <a:lnTo>
                  <a:pt x="16234" y="3612"/>
                </a:lnTo>
                <a:lnTo>
                  <a:pt x="16236" y="3602"/>
                </a:lnTo>
                <a:lnTo>
                  <a:pt x="16246" y="3602"/>
                </a:lnTo>
                <a:lnTo>
                  <a:pt x="16256" y="3602"/>
                </a:lnTo>
                <a:lnTo>
                  <a:pt x="16251" y="3593"/>
                </a:lnTo>
                <a:lnTo>
                  <a:pt x="16249" y="3584"/>
                </a:lnTo>
                <a:lnTo>
                  <a:pt x="16260" y="3567"/>
                </a:lnTo>
                <a:lnTo>
                  <a:pt x="16270" y="3548"/>
                </a:lnTo>
                <a:lnTo>
                  <a:pt x="16266" y="3547"/>
                </a:lnTo>
                <a:lnTo>
                  <a:pt x="16263" y="3545"/>
                </a:lnTo>
                <a:lnTo>
                  <a:pt x="16254" y="3550"/>
                </a:lnTo>
                <a:lnTo>
                  <a:pt x="16247" y="3554"/>
                </a:lnTo>
                <a:lnTo>
                  <a:pt x="16244" y="3553"/>
                </a:lnTo>
                <a:lnTo>
                  <a:pt x="16238" y="3551"/>
                </a:lnTo>
                <a:lnTo>
                  <a:pt x="16234" y="3547"/>
                </a:lnTo>
                <a:lnTo>
                  <a:pt x="16231" y="3541"/>
                </a:lnTo>
                <a:lnTo>
                  <a:pt x="16230" y="3537"/>
                </a:lnTo>
                <a:lnTo>
                  <a:pt x="16230" y="3532"/>
                </a:lnTo>
                <a:lnTo>
                  <a:pt x="16230" y="3518"/>
                </a:lnTo>
                <a:lnTo>
                  <a:pt x="16230" y="3504"/>
                </a:lnTo>
                <a:lnTo>
                  <a:pt x="16230" y="3501"/>
                </a:lnTo>
                <a:lnTo>
                  <a:pt x="16230" y="3498"/>
                </a:lnTo>
                <a:lnTo>
                  <a:pt x="16228" y="3495"/>
                </a:lnTo>
                <a:lnTo>
                  <a:pt x="16223" y="3494"/>
                </a:lnTo>
                <a:lnTo>
                  <a:pt x="16217" y="3494"/>
                </a:lnTo>
                <a:lnTo>
                  <a:pt x="16214" y="3494"/>
                </a:lnTo>
                <a:lnTo>
                  <a:pt x="16211" y="3501"/>
                </a:lnTo>
                <a:lnTo>
                  <a:pt x="16208" y="3509"/>
                </a:lnTo>
                <a:lnTo>
                  <a:pt x="16204" y="3511"/>
                </a:lnTo>
                <a:lnTo>
                  <a:pt x="16198" y="3509"/>
                </a:lnTo>
                <a:lnTo>
                  <a:pt x="16192" y="3507"/>
                </a:lnTo>
                <a:lnTo>
                  <a:pt x="16188" y="3505"/>
                </a:lnTo>
                <a:lnTo>
                  <a:pt x="16185" y="3502"/>
                </a:lnTo>
                <a:lnTo>
                  <a:pt x="16181" y="3499"/>
                </a:lnTo>
                <a:lnTo>
                  <a:pt x="16174" y="3502"/>
                </a:lnTo>
                <a:lnTo>
                  <a:pt x="16165" y="3505"/>
                </a:lnTo>
                <a:lnTo>
                  <a:pt x="16164" y="3515"/>
                </a:lnTo>
                <a:lnTo>
                  <a:pt x="16162" y="3522"/>
                </a:lnTo>
                <a:lnTo>
                  <a:pt x="16165" y="3525"/>
                </a:lnTo>
                <a:lnTo>
                  <a:pt x="16166" y="3530"/>
                </a:lnTo>
                <a:lnTo>
                  <a:pt x="16162" y="3532"/>
                </a:lnTo>
                <a:lnTo>
                  <a:pt x="16156" y="3535"/>
                </a:lnTo>
                <a:lnTo>
                  <a:pt x="16151" y="3535"/>
                </a:lnTo>
                <a:lnTo>
                  <a:pt x="16146" y="3535"/>
                </a:lnTo>
                <a:lnTo>
                  <a:pt x="16135" y="3532"/>
                </a:lnTo>
                <a:lnTo>
                  <a:pt x="16120" y="3527"/>
                </a:lnTo>
                <a:lnTo>
                  <a:pt x="16107" y="3517"/>
                </a:lnTo>
                <a:lnTo>
                  <a:pt x="16102" y="3509"/>
                </a:lnTo>
                <a:lnTo>
                  <a:pt x="16089" y="3492"/>
                </a:lnTo>
                <a:lnTo>
                  <a:pt x="16081" y="3481"/>
                </a:lnTo>
                <a:lnTo>
                  <a:pt x="16077" y="3471"/>
                </a:lnTo>
                <a:lnTo>
                  <a:pt x="16071" y="3460"/>
                </a:lnTo>
                <a:lnTo>
                  <a:pt x="16070" y="3458"/>
                </a:lnTo>
                <a:lnTo>
                  <a:pt x="16069" y="3453"/>
                </a:lnTo>
                <a:lnTo>
                  <a:pt x="16069" y="3450"/>
                </a:lnTo>
                <a:lnTo>
                  <a:pt x="16069" y="3446"/>
                </a:lnTo>
                <a:lnTo>
                  <a:pt x="16070" y="3436"/>
                </a:lnTo>
                <a:lnTo>
                  <a:pt x="16071" y="3427"/>
                </a:lnTo>
                <a:lnTo>
                  <a:pt x="16083" y="3424"/>
                </a:lnTo>
                <a:lnTo>
                  <a:pt x="16096" y="3422"/>
                </a:lnTo>
                <a:lnTo>
                  <a:pt x="16093" y="3413"/>
                </a:lnTo>
                <a:lnTo>
                  <a:pt x="16090" y="3403"/>
                </a:lnTo>
                <a:lnTo>
                  <a:pt x="16096" y="3396"/>
                </a:lnTo>
                <a:lnTo>
                  <a:pt x="16102" y="3387"/>
                </a:lnTo>
                <a:lnTo>
                  <a:pt x="16096" y="3383"/>
                </a:lnTo>
                <a:lnTo>
                  <a:pt x="16090" y="3378"/>
                </a:lnTo>
                <a:lnTo>
                  <a:pt x="16093" y="3365"/>
                </a:lnTo>
                <a:lnTo>
                  <a:pt x="16092" y="3351"/>
                </a:lnTo>
                <a:lnTo>
                  <a:pt x="16093" y="3334"/>
                </a:lnTo>
                <a:lnTo>
                  <a:pt x="16093" y="3318"/>
                </a:lnTo>
                <a:lnTo>
                  <a:pt x="16096" y="3302"/>
                </a:lnTo>
                <a:lnTo>
                  <a:pt x="16100" y="3289"/>
                </a:lnTo>
                <a:lnTo>
                  <a:pt x="16103" y="3279"/>
                </a:lnTo>
                <a:lnTo>
                  <a:pt x="16107" y="3270"/>
                </a:lnTo>
                <a:lnTo>
                  <a:pt x="16097" y="3273"/>
                </a:lnTo>
                <a:lnTo>
                  <a:pt x="16086" y="3278"/>
                </a:lnTo>
                <a:lnTo>
                  <a:pt x="16084" y="3276"/>
                </a:lnTo>
                <a:lnTo>
                  <a:pt x="16081" y="3275"/>
                </a:lnTo>
                <a:lnTo>
                  <a:pt x="16070" y="3263"/>
                </a:lnTo>
                <a:lnTo>
                  <a:pt x="16057" y="3250"/>
                </a:lnTo>
                <a:lnTo>
                  <a:pt x="16053" y="3244"/>
                </a:lnTo>
                <a:lnTo>
                  <a:pt x="16051" y="3239"/>
                </a:lnTo>
                <a:lnTo>
                  <a:pt x="16050" y="3233"/>
                </a:lnTo>
                <a:lnTo>
                  <a:pt x="16050" y="3230"/>
                </a:lnTo>
                <a:lnTo>
                  <a:pt x="16048" y="3214"/>
                </a:lnTo>
                <a:lnTo>
                  <a:pt x="16047" y="3198"/>
                </a:lnTo>
                <a:lnTo>
                  <a:pt x="16050" y="3181"/>
                </a:lnTo>
                <a:lnTo>
                  <a:pt x="16053" y="3152"/>
                </a:lnTo>
                <a:lnTo>
                  <a:pt x="16056" y="3123"/>
                </a:lnTo>
                <a:lnTo>
                  <a:pt x="16058" y="3106"/>
                </a:lnTo>
                <a:lnTo>
                  <a:pt x="16064" y="3083"/>
                </a:lnTo>
                <a:lnTo>
                  <a:pt x="16067" y="3066"/>
                </a:lnTo>
                <a:lnTo>
                  <a:pt x="16073" y="3047"/>
                </a:lnTo>
                <a:lnTo>
                  <a:pt x="16079" y="3026"/>
                </a:lnTo>
                <a:lnTo>
                  <a:pt x="16080" y="3011"/>
                </a:lnTo>
                <a:lnTo>
                  <a:pt x="16084" y="2998"/>
                </a:lnTo>
                <a:lnTo>
                  <a:pt x="16089" y="2987"/>
                </a:lnTo>
                <a:lnTo>
                  <a:pt x="16094" y="2975"/>
                </a:lnTo>
                <a:lnTo>
                  <a:pt x="16103" y="2955"/>
                </a:lnTo>
                <a:lnTo>
                  <a:pt x="16115" y="2938"/>
                </a:lnTo>
                <a:lnTo>
                  <a:pt x="16120" y="2932"/>
                </a:lnTo>
                <a:lnTo>
                  <a:pt x="16126" y="2925"/>
                </a:lnTo>
                <a:lnTo>
                  <a:pt x="16125" y="2932"/>
                </a:lnTo>
                <a:lnTo>
                  <a:pt x="16123" y="2936"/>
                </a:lnTo>
                <a:lnTo>
                  <a:pt x="16130" y="2933"/>
                </a:lnTo>
                <a:lnTo>
                  <a:pt x="16139" y="2931"/>
                </a:lnTo>
                <a:lnTo>
                  <a:pt x="16143" y="2929"/>
                </a:lnTo>
                <a:lnTo>
                  <a:pt x="16148" y="2929"/>
                </a:lnTo>
                <a:lnTo>
                  <a:pt x="16152" y="2935"/>
                </a:lnTo>
                <a:lnTo>
                  <a:pt x="16155" y="2941"/>
                </a:lnTo>
                <a:lnTo>
                  <a:pt x="16161" y="2936"/>
                </a:lnTo>
                <a:lnTo>
                  <a:pt x="16166" y="2931"/>
                </a:lnTo>
                <a:lnTo>
                  <a:pt x="16174" y="2931"/>
                </a:lnTo>
                <a:lnTo>
                  <a:pt x="16179" y="2932"/>
                </a:lnTo>
                <a:lnTo>
                  <a:pt x="16184" y="2918"/>
                </a:lnTo>
                <a:lnTo>
                  <a:pt x="16188" y="2906"/>
                </a:lnTo>
                <a:lnTo>
                  <a:pt x="16189" y="2890"/>
                </a:lnTo>
                <a:lnTo>
                  <a:pt x="16191" y="2877"/>
                </a:lnTo>
                <a:lnTo>
                  <a:pt x="16194" y="2869"/>
                </a:lnTo>
                <a:lnTo>
                  <a:pt x="16195" y="2863"/>
                </a:lnTo>
                <a:lnTo>
                  <a:pt x="16200" y="2854"/>
                </a:lnTo>
                <a:lnTo>
                  <a:pt x="16202" y="2848"/>
                </a:lnTo>
                <a:lnTo>
                  <a:pt x="16208" y="2841"/>
                </a:lnTo>
                <a:lnTo>
                  <a:pt x="16213" y="2835"/>
                </a:lnTo>
                <a:lnTo>
                  <a:pt x="16220" y="2835"/>
                </a:lnTo>
                <a:lnTo>
                  <a:pt x="16227" y="2835"/>
                </a:lnTo>
                <a:lnTo>
                  <a:pt x="16231" y="2831"/>
                </a:lnTo>
                <a:lnTo>
                  <a:pt x="16236" y="2828"/>
                </a:lnTo>
                <a:lnTo>
                  <a:pt x="16234" y="2827"/>
                </a:lnTo>
                <a:lnTo>
                  <a:pt x="16230" y="2824"/>
                </a:lnTo>
                <a:lnTo>
                  <a:pt x="16225" y="2820"/>
                </a:lnTo>
                <a:lnTo>
                  <a:pt x="16225" y="2815"/>
                </a:lnTo>
                <a:lnTo>
                  <a:pt x="16228" y="2810"/>
                </a:lnTo>
                <a:lnTo>
                  <a:pt x="16230" y="2804"/>
                </a:lnTo>
                <a:lnTo>
                  <a:pt x="16234" y="2799"/>
                </a:lnTo>
                <a:lnTo>
                  <a:pt x="16238" y="2795"/>
                </a:lnTo>
                <a:lnTo>
                  <a:pt x="16233" y="2791"/>
                </a:lnTo>
                <a:lnTo>
                  <a:pt x="16227" y="2787"/>
                </a:lnTo>
                <a:lnTo>
                  <a:pt x="16225" y="2788"/>
                </a:lnTo>
                <a:lnTo>
                  <a:pt x="16223" y="2792"/>
                </a:lnTo>
                <a:lnTo>
                  <a:pt x="16220" y="2795"/>
                </a:lnTo>
                <a:lnTo>
                  <a:pt x="16217" y="2797"/>
                </a:lnTo>
                <a:lnTo>
                  <a:pt x="16214" y="2797"/>
                </a:lnTo>
                <a:lnTo>
                  <a:pt x="16210" y="2794"/>
                </a:lnTo>
                <a:lnTo>
                  <a:pt x="16202" y="2787"/>
                </a:lnTo>
                <a:lnTo>
                  <a:pt x="16197" y="2776"/>
                </a:lnTo>
                <a:lnTo>
                  <a:pt x="16195" y="2763"/>
                </a:lnTo>
                <a:lnTo>
                  <a:pt x="16195" y="2756"/>
                </a:lnTo>
                <a:lnTo>
                  <a:pt x="16195" y="2753"/>
                </a:lnTo>
                <a:lnTo>
                  <a:pt x="16195" y="2752"/>
                </a:lnTo>
                <a:lnTo>
                  <a:pt x="16194" y="2752"/>
                </a:lnTo>
                <a:lnTo>
                  <a:pt x="16192" y="2752"/>
                </a:lnTo>
                <a:lnTo>
                  <a:pt x="16189" y="2755"/>
                </a:lnTo>
                <a:lnTo>
                  <a:pt x="16187" y="2758"/>
                </a:lnTo>
                <a:lnTo>
                  <a:pt x="16182" y="2762"/>
                </a:lnTo>
                <a:lnTo>
                  <a:pt x="16179" y="2769"/>
                </a:lnTo>
                <a:lnTo>
                  <a:pt x="16179" y="2776"/>
                </a:lnTo>
                <a:lnTo>
                  <a:pt x="16179" y="2787"/>
                </a:lnTo>
                <a:lnTo>
                  <a:pt x="16178" y="2792"/>
                </a:lnTo>
                <a:lnTo>
                  <a:pt x="16175" y="2798"/>
                </a:lnTo>
                <a:lnTo>
                  <a:pt x="16172" y="2802"/>
                </a:lnTo>
                <a:lnTo>
                  <a:pt x="16169" y="2805"/>
                </a:lnTo>
                <a:lnTo>
                  <a:pt x="16164" y="2808"/>
                </a:lnTo>
                <a:lnTo>
                  <a:pt x="16156" y="2810"/>
                </a:lnTo>
                <a:lnTo>
                  <a:pt x="16149" y="2811"/>
                </a:lnTo>
                <a:lnTo>
                  <a:pt x="16142" y="2811"/>
                </a:lnTo>
                <a:lnTo>
                  <a:pt x="16138" y="2811"/>
                </a:lnTo>
                <a:lnTo>
                  <a:pt x="16132" y="2810"/>
                </a:lnTo>
                <a:lnTo>
                  <a:pt x="16126" y="2807"/>
                </a:lnTo>
                <a:lnTo>
                  <a:pt x="16120" y="2804"/>
                </a:lnTo>
                <a:lnTo>
                  <a:pt x="16109" y="2797"/>
                </a:lnTo>
                <a:lnTo>
                  <a:pt x="16099" y="2787"/>
                </a:lnTo>
                <a:lnTo>
                  <a:pt x="16083" y="2769"/>
                </a:lnTo>
                <a:lnTo>
                  <a:pt x="16077" y="2761"/>
                </a:lnTo>
                <a:lnTo>
                  <a:pt x="16080" y="2759"/>
                </a:lnTo>
                <a:lnTo>
                  <a:pt x="16080" y="2759"/>
                </a:lnTo>
                <a:lnTo>
                  <a:pt x="16079" y="2759"/>
                </a:lnTo>
                <a:lnTo>
                  <a:pt x="16076" y="2758"/>
                </a:lnTo>
                <a:lnTo>
                  <a:pt x="16074" y="2756"/>
                </a:lnTo>
                <a:lnTo>
                  <a:pt x="16071" y="2752"/>
                </a:lnTo>
                <a:lnTo>
                  <a:pt x="16066" y="2740"/>
                </a:lnTo>
                <a:lnTo>
                  <a:pt x="16063" y="2730"/>
                </a:lnTo>
                <a:lnTo>
                  <a:pt x="16060" y="2727"/>
                </a:lnTo>
                <a:lnTo>
                  <a:pt x="16054" y="2726"/>
                </a:lnTo>
                <a:lnTo>
                  <a:pt x="16050" y="2722"/>
                </a:lnTo>
                <a:lnTo>
                  <a:pt x="16045" y="2717"/>
                </a:lnTo>
                <a:lnTo>
                  <a:pt x="16041" y="2717"/>
                </a:lnTo>
                <a:lnTo>
                  <a:pt x="16041" y="2716"/>
                </a:lnTo>
                <a:lnTo>
                  <a:pt x="16038" y="2717"/>
                </a:lnTo>
                <a:lnTo>
                  <a:pt x="16030" y="2729"/>
                </a:lnTo>
                <a:lnTo>
                  <a:pt x="16028" y="2735"/>
                </a:lnTo>
                <a:lnTo>
                  <a:pt x="16028" y="2740"/>
                </a:lnTo>
                <a:lnTo>
                  <a:pt x="16027" y="2743"/>
                </a:lnTo>
                <a:lnTo>
                  <a:pt x="16024" y="2746"/>
                </a:lnTo>
                <a:lnTo>
                  <a:pt x="16018" y="2748"/>
                </a:lnTo>
                <a:lnTo>
                  <a:pt x="16009" y="2748"/>
                </a:lnTo>
                <a:lnTo>
                  <a:pt x="16002" y="2745"/>
                </a:lnTo>
                <a:lnTo>
                  <a:pt x="15994" y="2740"/>
                </a:lnTo>
                <a:lnTo>
                  <a:pt x="15985" y="2733"/>
                </a:lnTo>
                <a:lnTo>
                  <a:pt x="15976" y="2726"/>
                </a:lnTo>
                <a:lnTo>
                  <a:pt x="15965" y="2707"/>
                </a:lnTo>
                <a:lnTo>
                  <a:pt x="15959" y="2699"/>
                </a:lnTo>
                <a:lnTo>
                  <a:pt x="15956" y="2684"/>
                </a:lnTo>
                <a:lnTo>
                  <a:pt x="15952" y="2674"/>
                </a:lnTo>
                <a:lnTo>
                  <a:pt x="15950" y="2670"/>
                </a:lnTo>
                <a:lnTo>
                  <a:pt x="15949" y="2666"/>
                </a:lnTo>
                <a:lnTo>
                  <a:pt x="15949" y="2661"/>
                </a:lnTo>
                <a:lnTo>
                  <a:pt x="15952" y="2657"/>
                </a:lnTo>
                <a:lnTo>
                  <a:pt x="15946" y="2637"/>
                </a:lnTo>
                <a:lnTo>
                  <a:pt x="15942" y="2617"/>
                </a:lnTo>
                <a:lnTo>
                  <a:pt x="15940" y="2598"/>
                </a:lnTo>
                <a:lnTo>
                  <a:pt x="15939" y="2581"/>
                </a:lnTo>
                <a:lnTo>
                  <a:pt x="15937" y="2575"/>
                </a:lnTo>
                <a:lnTo>
                  <a:pt x="15936" y="2569"/>
                </a:lnTo>
                <a:lnTo>
                  <a:pt x="15936" y="2565"/>
                </a:lnTo>
                <a:lnTo>
                  <a:pt x="15935" y="2565"/>
                </a:lnTo>
                <a:lnTo>
                  <a:pt x="15933" y="2566"/>
                </a:lnTo>
                <a:lnTo>
                  <a:pt x="15930" y="2568"/>
                </a:lnTo>
                <a:lnTo>
                  <a:pt x="15926" y="2569"/>
                </a:lnTo>
                <a:lnTo>
                  <a:pt x="15919" y="2571"/>
                </a:lnTo>
                <a:lnTo>
                  <a:pt x="15929" y="2566"/>
                </a:lnTo>
                <a:lnTo>
                  <a:pt x="15939" y="2563"/>
                </a:lnTo>
                <a:lnTo>
                  <a:pt x="15940" y="2547"/>
                </a:lnTo>
                <a:lnTo>
                  <a:pt x="15942" y="2530"/>
                </a:lnTo>
                <a:lnTo>
                  <a:pt x="15943" y="2513"/>
                </a:lnTo>
                <a:lnTo>
                  <a:pt x="15946" y="2497"/>
                </a:lnTo>
                <a:lnTo>
                  <a:pt x="15943" y="2493"/>
                </a:lnTo>
                <a:lnTo>
                  <a:pt x="15939" y="2488"/>
                </a:lnTo>
                <a:lnTo>
                  <a:pt x="15935" y="2480"/>
                </a:lnTo>
                <a:lnTo>
                  <a:pt x="15927" y="2471"/>
                </a:lnTo>
                <a:lnTo>
                  <a:pt x="15925" y="2463"/>
                </a:lnTo>
                <a:lnTo>
                  <a:pt x="15923" y="2452"/>
                </a:lnTo>
                <a:lnTo>
                  <a:pt x="15922" y="2442"/>
                </a:lnTo>
                <a:lnTo>
                  <a:pt x="15922" y="2432"/>
                </a:lnTo>
                <a:lnTo>
                  <a:pt x="15923" y="2411"/>
                </a:lnTo>
                <a:lnTo>
                  <a:pt x="15927" y="2391"/>
                </a:lnTo>
                <a:lnTo>
                  <a:pt x="15929" y="2382"/>
                </a:lnTo>
                <a:lnTo>
                  <a:pt x="15929" y="2373"/>
                </a:lnTo>
                <a:lnTo>
                  <a:pt x="15932" y="2359"/>
                </a:lnTo>
                <a:lnTo>
                  <a:pt x="15933" y="2347"/>
                </a:lnTo>
                <a:lnTo>
                  <a:pt x="15935" y="2336"/>
                </a:lnTo>
                <a:lnTo>
                  <a:pt x="15937" y="2326"/>
                </a:lnTo>
                <a:lnTo>
                  <a:pt x="15940" y="2314"/>
                </a:lnTo>
                <a:lnTo>
                  <a:pt x="15945" y="2303"/>
                </a:lnTo>
                <a:lnTo>
                  <a:pt x="15942" y="2301"/>
                </a:lnTo>
                <a:lnTo>
                  <a:pt x="15940" y="2301"/>
                </a:lnTo>
                <a:lnTo>
                  <a:pt x="15940" y="2298"/>
                </a:lnTo>
                <a:lnTo>
                  <a:pt x="15940" y="2297"/>
                </a:lnTo>
                <a:lnTo>
                  <a:pt x="15945" y="2288"/>
                </a:lnTo>
                <a:lnTo>
                  <a:pt x="15949" y="2280"/>
                </a:lnTo>
                <a:lnTo>
                  <a:pt x="15952" y="2261"/>
                </a:lnTo>
                <a:lnTo>
                  <a:pt x="15953" y="2242"/>
                </a:lnTo>
                <a:lnTo>
                  <a:pt x="15956" y="2229"/>
                </a:lnTo>
                <a:lnTo>
                  <a:pt x="15961" y="2218"/>
                </a:lnTo>
                <a:lnTo>
                  <a:pt x="15963" y="2206"/>
                </a:lnTo>
                <a:lnTo>
                  <a:pt x="15968" y="2195"/>
                </a:lnTo>
                <a:lnTo>
                  <a:pt x="15969" y="2185"/>
                </a:lnTo>
                <a:lnTo>
                  <a:pt x="15973" y="2173"/>
                </a:lnTo>
                <a:lnTo>
                  <a:pt x="15978" y="2164"/>
                </a:lnTo>
                <a:lnTo>
                  <a:pt x="15982" y="2154"/>
                </a:lnTo>
                <a:lnTo>
                  <a:pt x="15982" y="2150"/>
                </a:lnTo>
                <a:lnTo>
                  <a:pt x="15984" y="2144"/>
                </a:lnTo>
                <a:lnTo>
                  <a:pt x="15985" y="2140"/>
                </a:lnTo>
                <a:lnTo>
                  <a:pt x="15988" y="2137"/>
                </a:lnTo>
                <a:lnTo>
                  <a:pt x="15995" y="2115"/>
                </a:lnTo>
                <a:lnTo>
                  <a:pt x="16004" y="2094"/>
                </a:lnTo>
                <a:lnTo>
                  <a:pt x="16007" y="2090"/>
                </a:lnTo>
                <a:lnTo>
                  <a:pt x="16008" y="2085"/>
                </a:lnTo>
                <a:lnTo>
                  <a:pt x="16004" y="2084"/>
                </a:lnTo>
                <a:lnTo>
                  <a:pt x="15999" y="2082"/>
                </a:lnTo>
                <a:lnTo>
                  <a:pt x="15997" y="2090"/>
                </a:lnTo>
                <a:lnTo>
                  <a:pt x="15994" y="2097"/>
                </a:lnTo>
                <a:lnTo>
                  <a:pt x="15988" y="2098"/>
                </a:lnTo>
                <a:lnTo>
                  <a:pt x="15982" y="2100"/>
                </a:lnTo>
                <a:lnTo>
                  <a:pt x="15975" y="2095"/>
                </a:lnTo>
                <a:lnTo>
                  <a:pt x="15966" y="2092"/>
                </a:lnTo>
                <a:lnTo>
                  <a:pt x="15961" y="2091"/>
                </a:lnTo>
                <a:lnTo>
                  <a:pt x="15953" y="2090"/>
                </a:lnTo>
                <a:lnTo>
                  <a:pt x="15953" y="2087"/>
                </a:lnTo>
                <a:lnTo>
                  <a:pt x="15950" y="2085"/>
                </a:lnTo>
                <a:lnTo>
                  <a:pt x="15953" y="2087"/>
                </a:lnTo>
                <a:lnTo>
                  <a:pt x="15953" y="2090"/>
                </a:lnTo>
                <a:lnTo>
                  <a:pt x="15961" y="2091"/>
                </a:lnTo>
                <a:lnTo>
                  <a:pt x="15966" y="2092"/>
                </a:lnTo>
                <a:lnTo>
                  <a:pt x="15975" y="2095"/>
                </a:lnTo>
                <a:lnTo>
                  <a:pt x="15982" y="2100"/>
                </a:lnTo>
                <a:lnTo>
                  <a:pt x="15988" y="2098"/>
                </a:lnTo>
                <a:lnTo>
                  <a:pt x="15994" y="2097"/>
                </a:lnTo>
                <a:lnTo>
                  <a:pt x="15997" y="2090"/>
                </a:lnTo>
                <a:lnTo>
                  <a:pt x="15999" y="2082"/>
                </a:lnTo>
                <a:lnTo>
                  <a:pt x="16004" y="2084"/>
                </a:lnTo>
                <a:lnTo>
                  <a:pt x="16008" y="2084"/>
                </a:lnTo>
                <a:lnTo>
                  <a:pt x="16015" y="2069"/>
                </a:lnTo>
                <a:lnTo>
                  <a:pt x="16022" y="2055"/>
                </a:lnTo>
                <a:lnTo>
                  <a:pt x="16028" y="2038"/>
                </a:lnTo>
                <a:lnTo>
                  <a:pt x="16034" y="2019"/>
                </a:lnTo>
                <a:lnTo>
                  <a:pt x="16040" y="2007"/>
                </a:lnTo>
                <a:lnTo>
                  <a:pt x="16045" y="1996"/>
                </a:lnTo>
                <a:lnTo>
                  <a:pt x="16047" y="1992"/>
                </a:lnTo>
                <a:lnTo>
                  <a:pt x="16048" y="1987"/>
                </a:lnTo>
                <a:lnTo>
                  <a:pt x="16053" y="1979"/>
                </a:lnTo>
                <a:lnTo>
                  <a:pt x="16057" y="1970"/>
                </a:lnTo>
                <a:lnTo>
                  <a:pt x="16060" y="1960"/>
                </a:lnTo>
                <a:lnTo>
                  <a:pt x="16064" y="1950"/>
                </a:lnTo>
                <a:lnTo>
                  <a:pt x="16070" y="1938"/>
                </a:lnTo>
                <a:lnTo>
                  <a:pt x="16077" y="1925"/>
                </a:lnTo>
                <a:lnTo>
                  <a:pt x="16081" y="1914"/>
                </a:lnTo>
                <a:lnTo>
                  <a:pt x="16086" y="1904"/>
                </a:lnTo>
                <a:lnTo>
                  <a:pt x="16094" y="1888"/>
                </a:lnTo>
                <a:lnTo>
                  <a:pt x="16105" y="1868"/>
                </a:lnTo>
                <a:lnTo>
                  <a:pt x="16109" y="1856"/>
                </a:lnTo>
                <a:lnTo>
                  <a:pt x="16115" y="1843"/>
                </a:lnTo>
                <a:lnTo>
                  <a:pt x="16117" y="1839"/>
                </a:lnTo>
                <a:lnTo>
                  <a:pt x="16122" y="1835"/>
                </a:lnTo>
                <a:lnTo>
                  <a:pt x="16130" y="1819"/>
                </a:lnTo>
                <a:lnTo>
                  <a:pt x="16141" y="1802"/>
                </a:lnTo>
                <a:lnTo>
                  <a:pt x="16149" y="1786"/>
                </a:lnTo>
                <a:lnTo>
                  <a:pt x="16158" y="1771"/>
                </a:lnTo>
                <a:lnTo>
                  <a:pt x="16168" y="1755"/>
                </a:lnTo>
                <a:lnTo>
                  <a:pt x="16178" y="1743"/>
                </a:lnTo>
                <a:lnTo>
                  <a:pt x="16184" y="1734"/>
                </a:lnTo>
                <a:lnTo>
                  <a:pt x="16189" y="1725"/>
                </a:lnTo>
                <a:lnTo>
                  <a:pt x="16202" y="1712"/>
                </a:lnTo>
                <a:lnTo>
                  <a:pt x="16213" y="1701"/>
                </a:lnTo>
                <a:lnTo>
                  <a:pt x="16214" y="1699"/>
                </a:lnTo>
                <a:lnTo>
                  <a:pt x="16215" y="1698"/>
                </a:lnTo>
                <a:lnTo>
                  <a:pt x="16204" y="1695"/>
                </a:lnTo>
                <a:lnTo>
                  <a:pt x="16194" y="1694"/>
                </a:lnTo>
                <a:lnTo>
                  <a:pt x="16191" y="1696"/>
                </a:lnTo>
                <a:lnTo>
                  <a:pt x="16188" y="1698"/>
                </a:lnTo>
                <a:lnTo>
                  <a:pt x="16184" y="1696"/>
                </a:lnTo>
                <a:lnTo>
                  <a:pt x="16179" y="1695"/>
                </a:lnTo>
                <a:lnTo>
                  <a:pt x="16178" y="1694"/>
                </a:lnTo>
                <a:lnTo>
                  <a:pt x="16177" y="1692"/>
                </a:lnTo>
                <a:lnTo>
                  <a:pt x="16175" y="1689"/>
                </a:lnTo>
                <a:lnTo>
                  <a:pt x="16171" y="1686"/>
                </a:lnTo>
                <a:lnTo>
                  <a:pt x="16164" y="1682"/>
                </a:lnTo>
                <a:lnTo>
                  <a:pt x="16158" y="1679"/>
                </a:lnTo>
                <a:lnTo>
                  <a:pt x="16155" y="1676"/>
                </a:lnTo>
                <a:lnTo>
                  <a:pt x="16153" y="1675"/>
                </a:lnTo>
                <a:lnTo>
                  <a:pt x="16146" y="1668"/>
                </a:lnTo>
                <a:lnTo>
                  <a:pt x="16142" y="1662"/>
                </a:lnTo>
                <a:lnTo>
                  <a:pt x="16142" y="1662"/>
                </a:lnTo>
                <a:lnTo>
                  <a:pt x="16139" y="1659"/>
                </a:lnTo>
                <a:lnTo>
                  <a:pt x="16133" y="1653"/>
                </a:lnTo>
                <a:lnTo>
                  <a:pt x="16128" y="1646"/>
                </a:lnTo>
                <a:lnTo>
                  <a:pt x="16125" y="1639"/>
                </a:lnTo>
                <a:lnTo>
                  <a:pt x="16122" y="1633"/>
                </a:lnTo>
                <a:lnTo>
                  <a:pt x="16119" y="1620"/>
                </a:lnTo>
                <a:lnTo>
                  <a:pt x="16119" y="1611"/>
                </a:lnTo>
                <a:lnTo>
                  <a:pt x="16119" y="1599"/>
                </a:lnTo>
                <a:lnTo>
                  <a:pt x="16122" y="1588"/>
                </a:lnTo>
                <a:lnTo>
                  <a:pt x="16123" y="1580"/>
                </a:lnTo>
                <a:lnTo>
                  <a:pt x="16126" y="1575"/>
                </a:lnTo>
                <a:lnTo>
                  <a:pt x="16128" y="1565"/>
                </a:lnTo>
                <a:lnTo>
                  <a:pt x="16130" y="1557"/>
                </a:lnTo>
                <a:lnTo>
                  <a:pt x="16133" y="1551"/>
                </a:lnTo>
                <a:lnTo>
                  <a:pt x="16136" y="1548"/>
                </a:lnTo>
                <a:lnTo>
                  <a:pt x="16141" y="1532"/>
                </a:lnTo>
                <a:lnTo>
                  <a:pt x="16146" y="1524"/>
                </a:lnTo>
                <a:lnTo>
                  <a:pt x="16145" y="1515"/>
                </a:lnTo>
                <a:lnTo>
                  <a:pt x="16145" y="1505"/>
                </a:lnTo>
                <a:lnTo>
                  <a:pt x="16142" y="1493"/>
                </a:lnTo>
                <a:lnTo>
                  <a:pt x="16138" y="1485"/>
                </a:lnTo>
                <a:lnTo>
                  <a:pt x="16136" y="1483"/>
                </a:lnTo>
                <a:lnTo>
                  <a:pt x="16133" y="1482"/>
                </a:lnTo>
                <a:lnTo>
                  <a:pt x="16132" y="1478"/>
                </a:lnTo>
                <a:lnTo>
                  <a:pt x="16132" y="1473"/>
                </a:lnTo>
                <a:lnTo>
                  <a:pt x="16129" y="1472"/>
                </a:lnTo>
                <a:lnTo>
                  <a:pt x="16126" y="1470"/>
                </a:lnTo>
                <a:lnTo>
                  <a:pt x="16128" y="1469"/>
                </a:lnTo>
                <a:lnTo>
                  <a:pt x="16129" y="1466"/>
                </a:lnTo>
                <a:lnTo>
                  <a:pt x="16128" y="1463"/>
                </a:lnTo>
                <a:lnTo>
                  <a:pt x="16126" y="1460"/>
                </a:lnTo>
                <a:lnTo>
                  <a:pt x="16120" y="1456"/>
                </a:lnTo>
                <a:lnTo>
                  <a:pt x="16110" y="1450"/>
                </a:lnTo>
                <a:lnTo>
                  <a:pt x="16102" y="1443"/>
                </a:lnTo>
                <a:lnTo>
                  <a:pt x="16092" y="1433"/>
                </a:lnTo>
                <a:lnTo>
                  <a:pt x="16079" y="1423"/>
                </a:lnTo>
                <a:lnTo>
                  <a:pt x="16064" y="1413"/>
                </a:lnTo>
                <a:lnTo>
                  <a:pt x="16053" y="1411"/>
                </a:lnTo>
                <a:lnTo>
                  <a:pt x="16043" y="1410"/>
                </a:lnTo>
                <a:lnTo>
                  <a:pt x="16038" y="1408"/>
                </a:lnTo>
                <a:lnTo>
                  <a:pt x="16035" y="1408"/>
                </a:lnTo>
                <a:lnTo>
                  <a:pt x="16031" y="1407"/>
                </a:lnTo>
                <a:lnTo>
                  <a:pt x="16028" y="1406"/>
                </a:lnTo>
                <a:lnTo>
                  <a:pt x="16018" y="1400"/>
                </a:lnTo>
                <a:lnTo>
                  <a:pt x="16005" y="1393"/>
                </a:lnTo>
                <a:lnTo>
                  <a:pt x="15999" y="1388"/>
                </a:lnTo>
                <a:lnTo>
                  <a:pt x="15995" y="1383"/>
                </a:lnTo>
                <a:lnTo>
                  <a:pt x="15994" y="1378"/>
                </a:lnTo>
                <a:lnTo>
                  <a:pt x="15992" y="1374"/>
                </a:lnTo>
                <a:lnTo>
                  <a:pt x="15989" y="1370"/>
                </a:lnTo>
                <a:lnTo>
                  <a:pt x="15986" y="1367"/>
                </a:lnTo>
                <a:lnTo>
                  <a:pt x="15981" y="1364"/>
                </a:lnTo>
                <a:lnTo>
                  <a:pt x="15976" y="1362"/>
                </a:lnTo>
                <a:lnTo>
                  <a:pt x="15969" y="1364"/>
                </a:lnTo>
                <a:lnTo>
                  <a:pt x="15961" y="1365"/>
                </a:lnTo>
                <a:lnTo>
                  <a:pt x="15959" y="1365"/>
                </a:lnTo>
                <a:lnTo>
                  <a:pt x="15956" y="1367"/>
                </a:lnTo>
                <a:lnTo>
                  <a:pt x="15953" y="1364"/>
                </a:lnTo>
                <a:lnTo>
                  <a:pt x="15952" y="1362"/>
                </a:lnTo>
                <a:lnTo>
                  <a:pt x="15943" y="1361"/>
                </a:lnTo>
                <a:lnTo>
                  <a:pt x="15935" y="1359"/>
                </a:lnTo>
                <a:lnTo>
                  <a:pt x="15933" y="1358"/>
                </a:lnTo>
                <a:lnTo>
                  <a:pt x="15932" y="1357"/>
                </a:lnTo>
                <a:lnTo>
                  <a:pt x="15932" y="1354"/>
                </a:lnTo>
                <a:lnTo>
                  <a:pt x="15932" y="1351"/>
                </a:lnTo>
                <a:lnTo>
                  <a:pt x="15929" y="1349"/>
                </a:lnTo>
                <a:lnTo>
                  <a:pt x="15926" y="1349"/>
                </a:lnTo>
                <a:lnTo>
                  <a:pt x="15919" y="1352"/>
                </a:lnTo>
                <a:lnTo>
                  <a:pt x="15912" y="1355"/>
                </a:lnTo>
                <a:lnTo>
                  <a:pt x="15901" y="1348"/>
                </a:lnTo>
                <a:lnTo>
                  <a:pt x="15890" y="1344"/>
                </a:lnTo>
                <a:lnTo>
                  <a:pt x="15887" y="1344"/>
                </a:lnTo>
                <a:lnTo>
                  <a:pt x="15883" y="1345"/>
                </a:lnTo>
                <a:lnTo>
                  <a:pt x="15876" y="1349"/>
                </a:lnTo>
                <a:lnTo>
                  <a:pt x="15868" y="1355"/>
                </a:lnTo>
                <a:lnTo>
                  <a:pt x="15858" y="1361"/>
                </a:lnTo>
                <a:lnTo>
                  <a:pt x="15848" y="1367"/>
                </a:lnTo>
                <a:lnTo>
                  <a:pt x="15845" y="1370"/>
                </a:lnTo>
                <a:lnTo>
                  <a:pt x="15844" y="1372"/>
                </a:lnTo>
                <a:lnTo>
                  <a:pt x="15841" y="1374"/>
                </a:lnTo>
                <a:lnTo>
                  <a:pt x="15837" y="1374"/>
                </a:lnTo>
                <a:lnTo>
                  <a:pt x="15834" y="1377"/>
                </a:lnTo>
                <a:lnTo>
                  <a:pt x="15831" y="1380"/>
                </a:lnTo>
                <a:lnTo>
                  <a:pt x="15825" y="1381"/>
                </a:lnTo>
                <a:lnTo>
                  <a:pt x="15819" y="1381"/>
                </a:lnTo>
                <a:lnTo>
                  <a:pt x="15819" y="1375"/>
                </a:lnTo>
                <a:lnTo>
                  <a:pt x="15821" y="1370"/>
                </a:lnTo>
                <a:lnTo>
                  <a:pt x="15825" y="1365"/>
                </a:lnTo>
                <a:lnTo>
                  <a:pt x="15831" y="1359"/>
                </a:lnTo>
                <a:lnTo>
                  <a:pt x="15840" y="1357"/>
                </a:lnTo>
                <a:lnTo>
                  <a:pt x="15850" y="1352"/>
                </a:lnTo>
                <a:lnTo>
                  <a:pt x="15857" y="1349"/>
                </a:lnTo>
                <a:lnTo>
                  <a:pt x="15868" y="1347"/>
                </a:lnTo>
                <a:lnTo>
                  <a:pt x="15871" y="1345"/>
                </a:lnTo>
                <a:lnTo>
                  <a:pt x="15870" y="1344"/>
                </a:lnTo>
                <a:lnTo>
                  <a:pt x="15868" y="1342"/>
                </a:lnTo>
                <a:lnTo>
                  <a:pt x="15865" y="1342"/>
                </a:lnTo>
                <a:lnTo>
                  <a:pt x="15864" y="1339"/>
                </a:lnTo>
                <a:lnTo>
                  <a:pt x="15864" y="1336"/>
                </a:lnTo>
                <a:lnTo>
                  <a:pt x="15863" y="1332"/>
                </a:lnTo>
                <a:lnTo>
                  <a:pt x="15863" y="1329"/>
                </a:lnTo>
                <a:lnTo>
                  <a:pt x="15863" y="1325"/>
                </a:lnTo>
                <a:lnTo>
                  <a:pt x="15860" y="1322"/>
                </a:lnTo>
                <a:lnTo>
                  <a:pt x="15853" y="1322"/>
                </a:lnTo>
                <a:lnTo>
                  <a:pt x="15845" y="1322"/>
                </a:lnTo>
                <a:lnTo>
                  <a:pt x="15837" y="1321"/>
                </a:lnTo>
                <a:lnTo>
                  <a:pt x="15828" y="1318"/>
                </a:lnTo>
                <a:lnTo>
                  <a:pt x="15825" y="1318"/>
                </a:lnTo>
                <a:lnTo>
                  <a:pt x="15825" y="1316"/>
                </a:lnTo>
                <a:lnTo>
                  <a:pt x="15825" y="1315"/>
                </a:lnTo>
                <a:lnTo>
                  <a:pt x="15825" y="1312"/>
                </a:lnTo>
                <a:lnTo>
                  <a:pt x="15827" y="1311"/>
                </a:lnTo>
                <a:lnTo>
                  <a:pt x="15828" y="1309"/>
                </a:lnTo>
                <a:lnTo>
                  <a:pt x="15827" y="1308"/>
                </a:lnTo>
                <a:lnTo>
                  <a:pt x="15827" y="1305"/>
                </a:lnTo>
                <a:lnTo>
                  <a:pt x="15828" y="1303"/>
                </a:lnTo>
                <a:lnTo>
                  <a:pt x="15829" y="1302"/>
                </a:lnTo>
                <a:lnTo>
                  <a:pt x="15829" y="1299"/>
                </a:lnTo>
                <a:lnTo>
                  <a:pt x="15827" y="1296"/>
                </a:lnTo>
                <a:lnTo>
                  <a:pt x="15822" y="1293"/>
                </a:lnTo>
                <a:lnTo>
                  <a:pt x="15822" y="1292"/>
                </a:lnTo>
                <a:lnTo>
                  <a:pt x="15822" y="1289"/>
                </a:lnTo>
                <a:lnTo>
                  <a:pt x="15821" y="1286"/>
                </a:lnTo>
                <a:lnTo>
                  <a:pt x="15818" y="1282"/>
                </a:lnTo>
                <a:lnTo>
                  <a:pt x="15817" y="1279"/>
                </a:lnTo>
                <a:lnTo>
                  <a:pt x="15814" y="1276"/>
                </a:lnTo>
                <a:lnTo>
                  <a:pt x="15811" y="1272"/>
                </a:lnTo>
                <a:lnTo>
                  <a:pt x="15809" y="1269"/>
                </a:lnTo>
                <a:lnTo>
                  <a:pt x="15808" y="1264"/>
                </a:lnTo>
                <a:lnTo>
                  <a:pt x="15804" y="1260"/>
                </a:lnTo>
                <a:lnTo>
                  <a:pt x="15798" y="1256"/>
                </a:lnTo>
                <a:lnTo>
                  <a:pt x="15793" y="1250"/>
                </a:lnTo>
                <a:lnTo>
                  <a:pt x="15788" y="1244"/>
                </a:lnTo>
                <a:lnTo>
                  <a:pt x="15783" y="1240"/>
                </a:lnTo>
                <a:lnTo>
                  <a:pt x="15779" y="1236"/>
                </a:lnTo>
                <a:lnTo>
                  <a:pt x="15778" y="1231"/>
                </a:lnTo>
                <a:lnTo>
                  <a:pt x="15775" y="1226"/>
                </a:lnTo>
                <a:lnTo>
                  <a:pt x="15773" y="1221"/>
                </a:lnTo>
                <a:lnTo>
                  <a:pt x="15770" y="1217"/>
                </a:lnTo>
                <a:lnTo>
                  <a:pt x="15765" y="1211"/>
                </a:lnTo>
                <a:lnTo>
                  <a:pt x="15759" y="1207"/>
                </a:lnTo>
                <a:lnTo>
                  <a:pt x="15753" y="1205"/>
                </a:lnTo>
                <a:lnTo>
                  <a:pt x="15750" y="1204"/>
                </a:lnTo>
                <a:lnTo>
                  <a:pt x="15750" y="1198"/>
                </a:lnTo>
                <a:lnTo>
                  <a:pt x="15750" y="1191"/>
                </a:lnTo>
                <a:lnTo>
                  <a:pt x="15749" y="1187"/>
                </a:lnTo>
                <a:lnTo>
                  <a:pt x="15747" y="1181"/>
                </a:lnTo>
                <a:lnTo>
                  <a:pt x="15745" y="1169"/>
                </a:lnTo>
                <a:lnTo>
                  <a:pt x="15742" y="1165"/>
                </a:lnTo>
                <a:lnTo>
                  <a:pt x="15730" y="1162"/>
                </a:lnTo>
                <a:lnTo>
                  <a:pt x="15716" y="1161"/>
                </a:lnTo>
                <a:lnTo>
                  <a:pt x="15710" y="1156"/>
                </a:lnTo>
                <a:lnTo>
                  <a:pt x="15704" y="1149"/>
                </a:lnTo>
                <a:lnTo>
                  <a:pt x="15700" y="1146"/>
                </a:lnTo>
                <a:lnTo>
                  <a:pt x="15696" y="1145"/>
                </a:lnTo>
                <a:lnTo>
                  <a:pt x="15690" y="1141"/>
                </a:lnTo>
                <a:lnTo>
                  <a:pt x="15683" y="1135"/>
                </a:lnTo>
                <a:lnTo>
                  <a:pt x="15678" y="1136"/>
                </a:lnTo>
                <a:lnTo>
                  <a:pt x="15673" y="1139"/>
                </a:lnTo>
                <a:lnTo>
                  <a:pt x="15670" y="1145"/>
                </a:lnTo>
                <a:lnTo>
                  <a:pt x="15667" y="1149"/>
                </a:lnTo>
                <a:lnTo>
                  <a:pt x="15668" y="1151"/>
                </a:lnTo>
                <a:lnTo>
                  <a:pt x="15668" y="1152"/>
                </a:lnTo>
                <a:lnTo>
                  <a:pt x="15664" y="1152"/>
                </a:lnTo>
                <a:lnTo>
                  <a:pt x="15661" y="1152"/>
                </a:lnTo>
                <a:lnTo>
                  <a:pt x="15660" y="1151"/>
                </a:lnTo>
                <a:lnTo>
                  <a:pt x="15660" y="1152"/>
                </a:lnTo>
                <a:lnTo>
                  <a:pt x="15658" y="1156"/>
                </a:lnTo>
                <a:lnTo>
                  <a:pt x="15657" y="1161"/>
                </a:lnTo>
                <a:lnTo>
                  <a:pt x="15647" y="1159"/>
                </a:lnTo>
                <a:lnTo>
                  <a:pt x="15628" y="1161"/>
                </a:lnTo>
                <a:lnTo>
                  <a:pt x="15625" y="1162"/>
                </a:lnTo>
                <a:lnTo>
                  <a:pt x="15625" y="1167"/>
                </a:lnTo>
                <a:lnTo>
                  <a:pt x="15626" y="1174"/>
                </a:lnTo>
                <a:lnTo>
                  <a:pt x="15626" y="1177"/>
                </a:lnTo>
                <a:lnTo>
                  <a:pt x="15621" y="1172"/>
                </a:lnTo>
                <a:lnTo>
                  <a:pt x="15612" y="1168"/>
                </a:lnTo>
                <a:lnTo>
                  <a:pt x="15603" y="1165"/>
                </a:lnTo>
                <a:lnTo>
                  <a:pt x="15595" y="1164"/>
                </a:lnTo>
                <a:lnTo>
                  <a:pt x="15592" y="1165"/>
                </a:lnTo>
                <a:lnTo>
                  <a:pt x="15589" y="1167"/>
                </a:lnTo>
                <a:lnTo>
                  <a:pt x="15585" y="1169"/>
                </a:lnTo>
                <a:lnTo>
                  <a:pt x="15580" y="1174"/>
                </a:lnTo>
                <a:lnTo>
                  <a:pt x="15580" y="1171"/>
                </a:lnTo>
                <a:lnTo>
                  <a:pt x="15582" y="1168"/>
                </a:lnTo>
                <a:lnTo>
                  <a:pt x="15582" y="1167"/>
                </a:lnTo>
                <a:lnTo>
                  <a:pt x="15580" y="1165"/>
                </a:lnTo>
                <a:lnTo>
                  <a:pt x="15580" y="1164"/>
                </a:lnTo>
                <a:lnTo>
                  <a:pt x="15580" y="1161"/>
                </a:lnTo>
                <a:lnTo>
                  <a:pt x="15582" y="1155"/>
                </a:lnTo>
                <a:lnTo>
                  <a:pt x="15583" y="1151"/>
                </a:lnTo>
                <a:lnTo>
                  <a:pt x="15589" y="1146"/>
                </a:lnTo>
                <a:lnTo>
                  <a:pt x="15592" y="1143"/>
                </a:lnTo>
                <a:lnTo>
                  <a:pt x="15592" y="1141"/>
                </a:lnTo>
                <a:lnTo>
                  <a:pt x="15593" y="1138"/>
                </a:lnTo>
                <a:lnTo>
                  <a:pt x="15593" y="1133"/>
                </a:lnTo>
                <a:lnTo>
                  <a:pt x="15596" y="1129"/>
                </a:lnTo>
                <a:lnTo>
                  <a:pt x="15601" y="1128"/>
                </a:lnTo>
                <a:lnTo>
                  <a:pt x="15603" y="1126"/>
                </a:lnTo>
                <a:lnTo>
                  <a:pt x="15606" y="1125"/>
                </a:lnTo>
                <a:lnTo>
                  <a:pt x="15606" y="1125"/>
                </a:lnTo>
                <a:lnTo>
                  <a:pt x="15608" y="1125"/>
                </a:lnTo>
                <a:lnTo>
                  <a:pt x="15609" y="1123"/>
                </a:lnTo>
                <a:lnTo>
                  <a:pt x="15613" y="1119"/>
                </a:lnTo>
                <a:lnTo>
                  <a:pt x="15618" y="1112"/>
                </a:lnTo>
                <a:lnTo>
                  <a:pt x="15616" y="1110"/>
                </a:lnTo>
                <a:lnTo>
                  <a:pt x="15615" y="1109"/>
                </a:lnTo>
                <a:lnTo>
                  <a:pt x="15615" y="1107"/>
                </a:lnTo>
                <a:lnTo>
                  <a:pt x="15619" y="1106"/>
                </a:lnTo>
                <a:lnTo>
                  <a:pt x="15621" y="1103"/>
                </a:lnTo>
                <a:lnTo>
                  <a:pt x="15624" y="1103"/>
                </a:lnTo>
                <a:lnTo>
                  <a:pt x="15625" y="1105"/>
                </a:lnTo>
                <a:lnTo>
                  <a:pt x="15626" y="1107"/>
                </a:lnTo>
                <a:lnTo>
                  <a:pt x="15631" y="1110"/>
                </a:lnTo>
                <a:lnTo>
                  <a:pt x="15635" y="1112"/>
                </a:lnTo>
                <a:lnTo>
                  <a:pt x="15635" y="1110"/>
                </a:lnTo>
                <a:lnTo>
                  <a:pt x="15637" y="1110"/>
                </a:lnTo>
                <a:lnTo>
                  <a:pt x="15639" y="1112"/>
                </a:lnTo>
                <a:lnTo>
                  <a:pt x="15642" y="1115"/>
                </a:lnTo>
                <a:lnTo>
                  <a:pt x="15648" y="1120"/>
                </a:lnTo>
                <a:lnTo>
                  <a:pt x="15652" y="1125"/>
                </a:lnTo>
                <a:lnTo>
                  <a:pt x="15660" y="1128"/>
                </a:lnTo>
                <a:lnTo>
                  <a:pt x="15667" y="1129"/>
                </a:lnTo>
                <a:lnTo>
                  <a:pt x="15674" y="1126"/>
                </a:lnTo>
                <a:lnTo>
                  <a:pt x="15681" y="1123"/>
                </a:lnTo>
                <a:lnTo>
                  <a:pt x="15691" y="1123"/>
                </a:lnTo>
                <a:lnTo>
                  <a:pt x="15700" y="1122"/>
                </a:lnTo>
                <a:lnTo>
                  <a:pt x="15704" y="1123"/>
                </a:lnTo>
                <a:lnTo>
                  <a:pt x="15709" y="1123"/>
                </a:lnTo>
                <a:lnTo>
                  <a:pt x="15714" y="1125"/>
                </a:lnTo>
                <a:lnTo>
                  <a:pt x="15719" y="1125"/>
                </a:lnTo>
                <a:lnTo>
                  <a:pt x="15726" y="1125"/>
                </a:lnTo>
                <a:lnTo>
                  <a:pt x="15733" y="1122"/>
                </a:lnTo>
                <a:lnTo>
                  <a:pt x="15732" y="1119"/>
                </a:lnTo>
                <a:lnTo>
                  <a:pt x="15730" y="1118"/>
                </a:lnTo>
                <a:lnTo>
                  <a:pt x="15729" y="1116"/>
                </a:lnTo>
                <a:lnTo>
                  <a:pt x="15727" y="1112"/>
                </a:lnTo>
                <a:lnTo>
                  <a:pt x="15729" y="1106"/>
                </a:lnTo>
                <a:lnTo>
                  <a:pt x="15730" y="1100"/>
                </a:lnTo>
                <a:lnTo>
                  <a:pt x="15727" y="1093"/>
                </a:lnTo>
                <a:lnTo>
                  <a:pt x="15724" y="1086"/>
                </a:lnTo>
                <a:lnTo>
                  <a:pt x="15721" y="1080"/>
                </a:lnTo>
                <a:lnTo>
                  <a:pt x="15720" y="1073"/>
                </a:lnTo>
                <a:lnTo>
                  <a:pt x="15719" y="1066"/>
                </a:lnTo>
                <a:lnTo>
                  <a:pt x="15716" y="1060"/>
                </a:lnTo>
                <a:lnTo>
                  <a:pt x="15716" y="1053"/>
                </a:lnTo>
                <a:lnTo>
                  <a:pt x="15717" y="1046"/>
                </a:lnTo>
                <a:lnTo>
                  <a:pt x="15711" y="1044"/>
                </a:lnTo>
                <a:lnTo>
                  <a:pt x="15707" y="1046"/>
                </a:lnTo>
                <a:lnTo>
                  <a:pt x="15703" y="1048"/>
                </a:lnTo>
                <a:lnTo>
                  <a:pt x="15696" y="1054"/>
                </a:lnTo>
                <a:lnTo>
                  <a:pt x="15688" y="1060"/>
                </a:lnTo>
                <a:lnTo>
                  <a:pt x="15683" y="1064"/>
                </a:lnTo>
                <a:lnTo>
                  <a:pt x="15678" y="1067"/>
                </a:lnTo>
                <a:lnTo>
                  <a:pt x="15674" y="1067"/>
                </a:lnTo>
                <a:lnTo>
                  <a:pt x="15667" y="1069"/>
                </a:lnTo>
                <a:lnTo>
                  <a:pt x="15658" y="1067"/>
                </a:lnTo>
                <a:lnTo>
                  <a:pt x="15654" y="1067"/>
                </a:lnTo>
                <a:lnTo>
                  <a:pt x="15647" y="1066"/>
                </a:lnTo>
                <a:lnTo>
                  <a:pt x="15642" y="1066"/>
                </a:lnTo>
                <a:lnTo>
                  <a:pt x="15639" y="1064"/>
                </a:lnTo>
                <a:lnTo>
                  <a:pt x="15638" y="1060"/>
                </a:lnTo>
                <a:lnTo>
                  <a:pt x="15638" y="1057"/>
                </a:lnTo>
                <a:lnTo>
                  <a:pt x="15635" y="1056"/>
                </a:lnTo>
                <a:lnTo>
                  <a:pt x="15634" y="1054"/>
                </a:lnTo>
                <a:lnTo>
                  <a:pt x="15635" y="1053"/>
                </a:lnTo>
                <a:lnTo>
                  <a:pt x="15638" y="1051"/>
                </a:lnTo>
                <a:lnTo>
                  <a:pt x="15638" y="1048"/>
                </a:lnTo>
                <a:lnTo>
                  <a:pt x="15638" y="1046"/>
                </a:lnTo>
                <a:lnTo>
                  <a:pt x="15641" y="1046"/>
                </a:lnTo>
                <a:lnTo>
                  <a:pt x="15645" y="1047"/>
                </a:lnTo>
                <a:lnTo>
                  <a:pt x="15645" y="1048"/>
                </a:lnTo>
                <a:lnTo>
                  <a:pt x="15648" y="1051"/>
                </a:lnTo>
                <a:lnTo>
                  <a:pt x="15655" y="1053"/>
                </a:lnTo>
                <a:lnTo>
                  <a:pt x="15661" y="1054"/>
                </a:lnTo>
                <a:lnTo>
                  <a:pt x="15662" y="1054"/>
                </a:lnTo>
                <a:lnTo>
                  <a:pt x="15665" y="1057"/>
                </a:lnTo>
                <a:lnTo>
                  <a:pt x="15668" y="1060"/>
                </a:lnTo>
                <a:lnTo>
                  <a:pt x="15670" y="1061"/>
                </a:lnTo>
                <a:lnTo>
                  <a:pt x="15675" y="1061"/>
                </a:lnTo>
                <a:lnTo>
                  <a:pt x="15681" y="1063"/>
                </a:lnTo>
                <a:lnTo>
                  <a:pt x="15683" y="1060"/>
                </a:lnTo>
                <a:lnTo>
                  <a:pt x="15685" y="1059"/>
                </a:lnTo>
                <a:lnTo>
                  <a:pt x="15685" y="1057"/>
                </a:lnTo>
                <a:lnTo>
                  <a:pt x="15687" y="1056"/>
                </a:lnTo>
                <a:lnTo>
                  <a:pt x="15687" y="1050"/>
                </a:lnTo>
                <a:lnTo>
                  <a:pt x="15688" y="1044"/>
                </a:lnTo>
                <a:lnTo>
                  <a:pt x="15688" y="1043"/>
                </a:lnTo>
                <a:lnTo>
                  <a:pt x="15691" y="1040"/>
                </a:lnTo>
                <a:lnTo>
                  <a:pt x="15696" y="1040"/>
                </a:lnTo>
                <a:lnTo>
                  <a:pt x="15700" y="1040"/>
                </a:lnTo>
                <a:lnTo>
                  <a:pt x="15707" y="1040"/>
                </a:lnTo>
                <a:lnTo>
                  <a:pt x="15713" y="1040"/>
                </a:lnTo>
                <a:lnTo>
                  <a:pt x="15724" y="1043"/>
                </a:lnTo>
                <a:lnTo>
                  <a:pt x="15733" y="1043"/>
                </a:lnTo>
                <a:lnTo>
                  <a:pt x="15736" y="1043"/>
                </a:lnTo>
                <a:lnTo>
                  <a:pt x="15736" y="1041"/>
                </a:lnTo>
                <a:lnTo>
                  <a:pt x="15736" y="1035"/>
                </a:lnTo>
                <a:lnTo>
                  <a:pt x="15733" y="1028"/>
                </a:lnTo>
                <a:lnTo>
                  <a:pt x="15729" y="1015"/>
                </a:lnTo>
                <a:lnTo>
                  <a:pt x="15727" y="1004"/>
                </a:lnTo>
                <a:lnTo>
                  <a:pt x="15727" y="1001"/>
                </a:lnTo>
                <a:lnTo>
                  <a:pt x="15724" y="997"/>
                </a:lnTo>
                <a:lnTo>
                  <a:pt x="15721" y="997"/>
                </a:lnTo>
                <a:lnTo>
                  <a:pt x="15716" y="997"/>
                </a:lnTo>
                <a:lnTo>
                  <a:pt x="15710" y="1001"/>
                </a:lnTo>
                <a:lnTo>
                  <a:pt x="15704" y="1002"/>
                </a:lnTo>
                <a:lnTo>
                  <a:pt x="15697" y="1001"/>
                </a:lnTo>
                <a:lnTo>
                  <a:pt x="15694" y="999"/>
                </a:lnTo>
                <a:lnTo>
                  <a:pt x="15688" y="997"/>
                </a:lnTo>
                <a:lnTo>
                  <a:pt x="15684" y="995"/>
                </a:lnTo>
                <a:lnTo>
                  <a:pt x="15685" y="995"/>
                </a:lnTo>
                <a:lnTo>
                  <a:pt x="15687" y="994"/>
                </a:lnTo>
                <a:lnTo>
                  <a:pt x="15687" y="992"/>
                </a:lnTo>
                <a:lnTo>
                  <a:pt x="15687" y="989"/>
                </a:lnTo>
                <a:lnTo>
                  <a:pt x="15685" y="989"/>
                </a:lnTo>
                <a:lnTo>
                  <a:pt x="15683" y="988"/>
                </a:lnTo>
                <a:lnTo>
                  <a:pt x="15680" y="987"/>
                </a:lnTo>
                <a:lnTo>
                  <a:pt x="15680" y="984"/>
                </a:lnTo>
                <a:lnTo>
                  <a:pt x="15683" y="981"/>
                </a:lnTo>
                <a:lnTo>
                  <a:pt x="15685" y="978"/>
                </a:lnTo>
                <a:lnTo>
                  <a:pt x="15688" y="976"/>
                </a:lnTo>
                <a:lnTo>
                  <a:pt x="15691" y="976"/>
                </a:lnTo>
                <a:lnTo>
                  <a:pt x="15693" y="974"/>
                </a:lnTo>
                <a:lnTo>
                  <a:pt x="15694" y="971"/>
                </a:lnTo>
                <a:lnTo>
                  <a:pt x="15696" y="966"/>
                </a:lnTo>
                <a:lnTo>
                  <a:pt x="15696" y="962"/>
                </a:lnTo>
                <a:lnTo>
                  <a:pt x="15696" y="958"/>
                </a:lnTo>
                <a:lnTo>
                  <a:pt x="15697" y="955"/>
                </a:lnTo>
                <a:lnTo>
                  <a:pt x="15697" y="952"/>
                </a:lnTo>
                <a:lnTo>
                  <a:pt x="15698" y="948"/>
                </a:lnTo>
                <a:lnTo>
                  <a:pt x="15701" y="942"/>
                </a:lnTo>
                <a:lnTo>
                  <a:pt x="15704" y="938"/>
                </a:lnTo>
                <a:lnTo>
                  <a:pt x="15709" y="927"/>
                </a:lnTo>
                <a:lnTo>
                  <a:pt x="15713" y="920"/>
                </a:lnTo>
                <a:lnTo>
                  <a:pt x="15713" y="917"/>
                </a:lnTo>
                <a:lnTo>
                  <a:pt x="15713" y="913"/>
                </a:lnTo>
                <a:lnTo>
                  <a:pt x="15710" y="907"/>
                </a:lnTo>
                <a:lnTo>
                  <a:pt x="15709" y="903"/>
                </a:lnTo>
                <a:lnTo>
                  <a:pt x="15706" y="896"/>
                </a:lnTo>
                <a:lnTo>
                  <a:pt x="15704" y="887"/>
                </a:lnTo>
                <a:lnTo>
                  <a:pt x="15703" y="881"/>
                </a:lnTo>
                <a:lnTo>
                  <a:pt x="15703" y="874"/>
                </a:lnTo>
                <a:lnTo>
                  <a:pt x="15700" y="867"/>
                </a:lnTo>
                <a:lnTo>
                  <a:pt x="15697" y="860"/>
                </a:lnTo>
                <a:lnTo>
                  <a:pt x="15697" y="851"/>
                </a:lnTo>
                <a:lnTo>
                  <a:pt x="15698" y="841"/>
                </a:lnTo>
                <a:lnTo>
                  <a:pt x="15700" y="837"/>
                </a:lnTo>
                <a:lnTo>
                  <a:pt x="15703" y="834"/>
                </a:lnTo>
                <a:lnTo>
                  <a:pt x="15698" y="832"/>
                </a:lnTo>
                <a:lnTo>
                  <a:pt x="15690" y="830"/>
                </a:lnTo>
                <a:lnTo>
                  <a:pt x="15690" y="825"/>
                </a:lnTo>
                <a:lnTo>
                  <a:pt x="15690" y="821"/>
                </a:lnTo>
                <a:lnTo>
                  <a:pt x="15690" y="818"/>
                </a:lnTo>
                <a:lnTo>
                  <a:pt x="15691" y="817"/>
                </a:lnTo>
                <a:lnTo>
                  <a:pt x="15694" y="814"/>
                </a:lnTo>
                <a:lnTo>
                  <a:pt x="15698" y="812"/>
                </a:lnTo>
                <a:lnTo>
                  <a:pt x="15696" y="818"/>
                </a:lnTo>
                <a:lnTo>
                  <a:pt x="15693" y="822"/>
                </a:lnTo>
                <a:lnTo>
                  <a:pt x="15694" y="824"/>
                </a:lnTo>
                <a:lnTo>
                  <a:pt x="15696" y="825"/>
                </a:lnTo>
                <a:lnTo>
                  <a:pt x="15698" y="825"/>
                </a:lnTo>
                <a:lnTo>
                  <a:pt x="15703" y="825"/>
                </a:lnTo>
                <a:lnTo>
                  <a:pt x="15706" y="825"/>
                </a:lnTo>
                <a:lnTo>
                  <a:pt x="15710" y="824"/>
                </a:lnTo>
                <a:lnTo>
                  <a:pt x="15713" y="821"/>
                </a:lnTo>
                <a:lnTo>
                  <a:pt x="15716" y="818"/>
                </a:lnTo>
                <a:lnTo>
                  <a:pt x="15717" y="819"/>
                </a:lnTo>
                <a:lnTo>
                  <a:pt x="15720" y="821"/>
                </a:lnTo>
                <a:lnTo>
                  <a:pt x="15721" y="819"/>
                </a:lnTo>
                <a:lnTo>
                  <a:pt x="15723" y="818"/>
                </a:lnTo>
                <a:lnTo>
                  <a:pt x="15724" y="817"/>
                </a:lnTo>
                <a:lnTo>
                  <a:pt x="15726" y="814"/>
                </a:lnTo>
                <a:lnTo>
                  <a:pt x="15724" y="811"/>
                </a:lnTo>
                <a:lnTo>
                  <a:pt x="15724" y="809"/>
                </a:lnTo>
                <a:lnTo>
                  <a:pt x="15724" y="807"/>
                </a:lnTo>
                <a:lnTo>
                  <a:pt x="15723" y="802"/>
                </a:lnTo>
                <a:lnTo>
                  <a:pt x="15724" y="799"/>
                </a:lnTo>
                <a:lnTo>
                  <a:pt x="15723" y="796"/>
                </a:lnTo>
                <a:lnTo>
                  <a:pt x="15720" y="792"/>
                </a:lnTo>
                <a:lnTo>
                  <a:pt x="15717" y="786"/>
                </a:lnTo>
                <a:lnTo>
                  <a:pt x="15713" y="775"/>
                </a:lnTo>
                <a:lnTo>
                  <a:pt x="15703" y="763"/>
                </a:lnTo>
                <a:lnTo>
                  <a:pt x="15697" y="756"/>
                </a:lnTo>
                <a:lnTo>
                  <a:pt x="15691" y="749"/>
                </a:lnTo>
                <a:lnTo>
                  <a:pt x="15688" y="747"/>
                </a:lnTo>
                <a:lnTo>
                  <a:pt x="15685" y="745"/>
                </a:lnTo>
                <a:lnTo>
                  <a:pt x="15671" y="724"/>
                </a:lnTo>
                <a:lnTo>
                  <a:pt x="15658" y="703"/>
                </a:lnTo>
                <a:lnTo>
                  <a:pt x="15652" y="691"/>
                </a:lnTo>
                <a:lnTo>
                  <a:pt x="15647" y="681"/>
                </a:lnTo>
                <a:lnTo>
                  <a:pt x="15644" y="678"/>
                </a:lnTo>
                <a:lnTo>
                  <a:pt x="15641" y="674"/>
                </a:lnTo>
                <a:lnTo>
                  <a:pt x="15638" y="671"/>
                </a:lnTo>
                <a:lnTo>
                  <a:pt x="15637" y="667"/>
                </a:lnTo>
                <a:lnTo>
                  <a:pt x="15635" y="665"/>
                </a:lnTo>
                <a:lnTo>
                  <a:pt x="15632" y="664"/>
                </a:lnTo>
                <a:lnTo>
                  <a:pt x="15628" y="668"/>
                </a:lnTo>
                <a:lnTo>
                  <a:pt x="15621" y="674"/>
                </a:lnTo>
                <a:lnTo>
                  <a:pt x="15619" y="674"/>
                </a:lnTo>
                <a:lnTo>
                  <a:pt x="15618" y="674"/>
                </a:lnTo>
                <a:lnTo>
                  <a:pt x="15618" y="674"/>
                </a:lnTo>
                <a:lnTo>
                  <a:pt x="15618" y="673"/>
                </a:lnTo>
                <a:lnTo>
                  <a:pt x="15619" y="670"/>
                </a:lnTo>
                <a:lnTo>
                  <a:pt x="15621" y="667"/>
                </a:lnTo>
                <a:lnTo>
                  <a:pt x="15624" y="663"/>
                </a:lnTo>
                <a:lnTo>
                  <a:pt x="15624" y="660"/>
                </a:lnTo>
                <a:lnTo>
                  <a:pt x="15616" y="654"/>
                </a:lnTo>
                <a:lnTo>
                  <a:pt x="15611" y="650"/>
                </a:lnTo>
                <a:lnTo>
                  <a:pt x="15611" y="648"/>
                </a:lnTo>
                <a:lnTo>
                  <a:pt x="15611" y="647"/>
                </a:lnTo>
                <a:lnTo>
                  <a:pt x="15613" y="647"/>
                </a:lnTo>
                <a:lnTo>
                  <a:pt x="15615" y="647"/>
                </a:lnTo>
                <a:lnTo>
                  <a:pt x="15622" y="650"/>
                </a:lnTo>
                <a:lnTo>
                  <a:pt x="15625" y="650"/>
                </a:lnTo>
                <a:lnTo>
                  <a:pt x="15626" y="647"/>
                </a:lnTo>
                <a:lnTo>
                  <a:pt x="15628" y="642"/>
                </a:lnTo>
                <a:lnTo>
                  <a:pt x="15628" y="639"/>
                </a:lnTo>
                <a:lnTo>
                  <a:pt x="15628" y="637"/>
                </a:lnTo>
                <a:lnTo>
                  <a:pt x="15625" y="627"/>
                </a:lnTo>
                <a:lnTo>
                  <a:pt x="15622" y="618"/>
                </a:lnTo>
                <a:lnTo>
                  <a:pt x="15616" y="602"/>
                </a:lnTo>
                <a:lnTo>
                  <a:pt x="15609" y="586"/>
                </a:lnTo>
                <a:lnTo>
                  <a:pt x="15606" y="585"/>
                </a:lnTo>
                <a:lnTo>
                  <a:pt x="15601" y="582"/>
                </a:lnTo>
                <a:lnTo>
                  <a:pt x="15593" y="582"/>
                </a:lnTo>
                <a:lnTo>
                  <a:pt x="15588" y="582"/>
                </a:lnTo>
                <a:lnTo>
                  <a:pt x="15583" y="582"/>
                </a:lnTo>
                <a:lnTo>
                  <a:pt x="15580" y="582"/>
                </a:lnTo>
                <a:lnTo>
                  <a:pt x="15580" y="580"/>
                </a:lnTo>
                <a:lnTo>
                  <a:pt x="15579" y="578"/>
                </a:lnTo>
                <a:lnTo>
                  <a:pt x="15583" y="576"/>
                </a:lnTo>
                <a:lnTo>
                  <a:pt x="15593" y="576"/>
                </a:lnTo>
                <a:lnTo>
                  <a:pt x="15599" y="576"/>
                </a:lnTo>
                <a:lnTo>
                  <a:pt x="15602" y="576"/>
                </a:lnTo>
                <a:lnTo>
                  <a:pt x="15605" y="576"/>
                </a:lnTo>
                <a:lnTo>
                  <a:pt x="15609" y="573"/>
                </a:lnTo>
                <a:lnTo>
                  <a:pt x="15612" y="569"/>
                </a:lnTo>
                <a:lnTo>
                  <a:pt x="15612" y="565"/>
                </a:lnTo>
                <a:lnTo>
                  <a:pt x="15615" y="559"/>
                </a:lnTo>
                <a:lnTo>
                  <a:pt x="15618" y="555"/>
                </a:lnTo>
                <a:lnTo>
                  <a:pt x="15619" y="544"/>
                </a:lnTo>
                <a:lnTo>
                  <a:pt x="15621" y="540"/>
                </a:lnTo>
                <a:lnTo>
                  <a:pt x="15625" y="530"/>
                </a:lnTo>
                <a:lnTo>
                  <a:pt x="15628" y="517"/>
                </a:lnTo>
                <a:lnTo>
                  <a:pt x="15626" y="517"/>
                </a:lnTo>
                <a:lnTo>
                  <a:pt x="15622" y="517"/>
                </a:lnTo>
                <a:lnTo>
                  <a:pt x="15618" y="520"/>
                </a:lnTo>
                <a:lnTo>
                  <a:pt x="15615" y="523"/>
                </a:lnTo>
                <a:lnTo>
                  <a:pt x="15612" y="524"/>
                </a:lnTo>
                <a:lnTo>
                  <a:pt x="15611" y="524"/>
                </a:lnTo>
                <a:lnTo>
                  <a:pt x="15611" y="521"/>
                </a:lnTo>
                <a:lnTo>
                  <a:pt x="15612" y="519"/>
                </a:lnTo>
                <a:lnTo>
                  <a:pt x="15615" y="517"/>
                </a:lnTo>
                <a:lnTo>
                  <a:pt x="15618" y="514"/>
                </a:lnTo>
                <a:lnTo>
                  <a:pt x="15619" y="513"/>
                </a:lnTo>
                <a:lnTo>
                  <a:pt x="15621" y="511"/>
                </a:lnTo>
                <a:lnTo>
                  <a:pt x="15621" y="507"/>
                </a:lnTo>
                <a:lnTo>
                  <a:pt x="15621" y="503"/>
                </a:lnTo>
                <a:lnTo>
                  <a:pt x="15619" y="498"/>
                </a:lnTo>
                <a:lnTo>
                  <a:pt x="15618" y="495"/>
                </a:lnTo>
                <a:lnTo>
                  <a:pt x="15616" y="493"/>
                </a:lnTo>
                <a:lnTo>
                  <a:pt x="15612" y="491"/>
                </a:lnTo>
                <a:lnTo>
                  <a:pt x="15609" y="488"/>
                </a:lnTo>
                <a:lnTo>
                  <a:pt x="15605" y="487"/>
                </a:lnTo>
                <a:lnTo>
                  <a:pt x="15601" y="485"/>
                </a:lnTo>
                <a:lnTo>
                  <a:pt x="15595" y="484"/>
                </a:lnTo>
                <a:lnTo>
                  <a:pt x="15592" y="484"/>
                </a:lnTo>
                <a:lnTo>
                  <a:pt x="15589" y="483"/>
                </a:lnTo>
                <a:lnTo>
                  <a:pt x="15582" y="474"/>
                </a:lnTo>
                <a:lnTo>
                  <a:pt x="15575" y="467"/>
                </a:lnTo>
                <a:lnTo>
                  <a:pt x="15576" y="462"/>
                </a:lnTo>
                <a:lnTo>
                  <a:pt x="15575" y="459"/>
                </a:lnTo>
                <a:lnTo>
                  <a:pt x="15576" y="447"/>
                </a:lnTo>
                <a:lnTo>
                  <a:pt x="15575" y="436"/>
                </a:lnTo>
                <a:lnTo>
                  <a:pt x="15575" y="435"/>
                </a:lnTo>
                <a:lnTo>
                  <a:pt x="15573" y="434"/>
                </a:lnTo>
                <a:lnTo>
                  <a:pt x="15575" y="432"/>
                </a:lnTo>
                <a:lnTo>
                  <a:pt x="15573" y="431"/>
                </a:lnTo>
                <a:lnTo>
                  <a:pt x="15569" y="429"/>
                </a:lnTo>
                <a:lnTo>
                  <a:pt x="15562" y="431"/>
                </a:lnTo>
                <a:lnTo>
                  <a:pt x="15559" y="432"/>
                </a:lnTo>
                <a:lnTo>
                  <a:pt x="15556" y="432"/>
                </a:lnTo>
                <a:lnTo>
                  <a:pt x="15553" y="432"/>
                </a:lnTo>
                <a:lnTo>
                  <a:pt x="15552" y="431"/>
                </a:lnTo>
                <a:lnTo>
                  <a:pt x="15550" y="429"/>
                </a:lnTo>
                <a:lnTo>
                  <a:pt x="15549" y="428"/>
                </a:lnTo>
                <a:lnTo>
                  <a:pt x="15549" y="426"/>
                </a:lnTo>
                <a:lnTo>
                  <a:pt x="15550" y="425"/>
                </a:lnTo>
                <a:lnTo>
                  <a:pt x="15554" y="426"/>
                </a:lnTo>
                <a:lnTo>
                  <a:pt x="15559" y="429"/>
                </a:lnTo>
                <a:lnTo>
                  <a:pt x="15560" y="428"/>
                </a:lnTo>
                <a:lnTo>
                  <a:pt x="15563" y="428"/>
                </a:lnTo>
                <a:lnTo>
                  <a:pt x="15565" y="426"/>
                </a:lnTo>
                <a:lnTo>
                  <a:pt x="15567" y="425"/>
                </a:lnTo>
                <a:lnTo>
                  <a:pt x="15570" y="425"/>
                </a:lnTo>
                <a:lnTo>
                  <a:pt x="15573" y="426"/>
                </a:lnTo>
                <a:lnTo>
                  <a:pt x="15575" y="428"/>
                </a:lnTo>
                <a:lnTo>
                  <a:pt x="15576" y="432"/>
                </a:lnTo>
                <a:lnTo>
                  <a:pt x="15577" y="439"/>
                </a:lnTo>
                <a:lnTo>
                  <a:pt x="15580" y="447"/>
                </a:lnTo>
                <a:lnTo>
                  <a:pt x="15585" y="442"/>
                </a:lnTo>
                <a:lnTo>
                  <a:pt x="15588" y="436"/>
                </a:lnTo>
                <a:lnTo>
                  <a:pt x="15590" y="431"/>
                </a:lnTo>
                <a:lnTo>
                  <a:pt x="15590" y="423"/>
                </a:lnTo>
                <a:lnTo>
                  <a:pt x="15590" y="413"/>
                </a:lnTo>
                <a:lnTo>
                  <a:pt x="15589" y="408"/>
                </a:lnTo>
                <a:lnTo>
                  <a:pt x="15585" y="400"/>
                </a:lnTo>
                <a:lnTo>
                  <a:pt x="15577" y="396"/>
                </a:lnTo>
                <a:lnTo>
                  <a:pt x="15572" y="393"/>
                </a:lnTo>
                <a:lnTo>
                  <a:pt x="15565" y="390"/>
                </a:lnTo>
                <a:lnTo>
                  <a:pt x="15560" y="385"/>
                </a:lnTo>
                <a:lnTo>
                  <a:pt x="15559" y="380"/>
                </a:lnTo>
                <a:lnTo>
                  <a:pt x="15560" y="379"/>
                </a:lnTo>
                <a:lnTo>
                  <a:pt x="15563" y="377"/>
                </a:lnTo>
                <a:lnTo>
                  <a:pt x="15569" y="375"/>
                </a:lnTo>
                <a:lnTo>
                  <a:pt x="15576" y="373"/>
                </a:lnTo>
                <a:lnTo>
                  <a:pt x="15579" y="372"/>
                </a:lnTo>
                <a:lnTo>
                  <a:pt x="15582" y="369"/>
                </a:lnTo>
                <a:lnTo>
                  <a:pt x="15583" y="363"/>
                </a:lnTo>
                <a:lnTo>
                  <a:pt x="15583" y="360"/>
                </a:lnTo>
                <a:lnTo>
                  <a:pt x="15583" y="356"/>
                </a:lnTo>
                <a:lnTo>
                  <a:pt x="15582" y="353"/>
                </a:lnTo>
                <a:lnTo>
                  <a:pt x="15579" y="353"/>
                </a:lnTo>
                <a:lnTo>
                  <a:pt x="15575" y="353"/>
                </a:lnTo>
                <a:lnTo>
                  <a:pt x="15572" y="351"/>
                </a:lnTo>
                <a:lnTo>
                  <a:pt x="15570" y="350"/>
                </a:lnTo>
                <a:lnTo>
                  <a:pt x="15570" y="349"/>
                </a:lnTo>
                <a:lnTo>
                  <a:pt x="15572" y="349"/>
                </a:lnTo>
                <a:lnTo>
                  <a:pt x="15579" y="351"/>
                </a:lnTo>
                <a:lnTo>
                  <a:pt x="15582" y="350"/>
                </a:lnTo>
                <a:lnTo>
                  <a:pt x="15583" y="354"/>
                </a:lnTo>
                <a:lnTo>
                  <a:pt x="15585" y="360"/>
                </a:lnTo>
                <a:lnTo>
                  <a:pt x="15586" y="363"/>
                </a:lnTo>
                <a:lnTo>
                  <a:pt x="15586" y="367"/>
                </a:lnTo>
                <a:lnTo>
                  <a:pt x="15585" y="367"/>
                </a:lnTo>
                <a:lnTo>
                  <a:pt x="15580" y="373"/>
                </a:lnTo>
                <a:lnTo>
                  <a:pt x="15572" y="376"/>
                </a:lnTo>
                <a:lnTo>
                  <a:pt x="15567" y="377"/>
                </a:lnTo>
                <a:lnTo>
                  <a:pt x="15565" y="379"/>
                </a:lnTo>
                <a:lnTo>
                  <a:pt x="15563" y="379"/>
                </a:lnTo>
                <a:lnTo>
                  <a:pt x="15563" y="379"/>
                </a:lnTo>
                <a:lnTo>
                  <a:pt x="15563" y="377"/>
                </a:lnTo>
                <a:lnTo>
                  <a:pt x="15563" y="379"/>
                </a:lnTo>
                <a:lnTo>
                  <a:pt x="15563" y="382"/>
                </a:lnTo>
                <a:lnTo>
                  <a:pt x="15566" y="385"/>
                </a:lnTo>
                <a:lnTo>
                  <a:pt x="15569" y="390"/>
                </a:lnTo>
                <a:lnTo>
                  <a:pt x="15570" y="389"/>
                </a:lnTo>
                <a:lnTo>
                  <a:pt x="15572" y="390"/>
                </a:lnTo>
                <a:lnTo>
                  <a:pt x="15573" y="389"/>
                </a:lnTo>
                <a:lnTo>
                  <a:pt x="15576" y="390"/>
                </a:lnTo>
                <a:lnTo>
                  <a:pt x="15580" y="393"/>
                </a:lnTo>
                <a:lnTo>
                  <a:pt x="15582" y="393"/>
                </a:lnTo>
                <a:lnTo>
                  <a:pt x="15586" y="398"/>
                </a:lnTo>
                <a:lnTo>
                  <a:pt x="15590" y="405"/>
                </a:lnTo>
                <a:lnTo>
                  <a:pt x="15593" y="412"/>
                </a:lnTo>
                <a:lnTo>
                  <a:pt x="15596" y="421"/>
                </a:lnTo>
                <a:lnTo>
                  <a:pt x="15596" y="426"/>
                </a:lnTo>
                <a:lnTo>
                  <a:pt x="15595" y="434"/>
                </a:lnTo>
                <a:lnTo>
                  <a:pt x="15593" y="438"/>
                </a:lnTo>
                <a:lnTo>
                  <a:pt x="15590" y="441"/>
                </a:lnTo>
                <a:lnTo>
                  <a:pt x="15588" y="445"/>
                </a:lnTo>
                <a:lnTo>
                  <a:pt x="15583" y="454"/>
                </a:lnTo>
                <a:lnTo>
                  <a:pt x="15583" y="459"/>
                </a:lnTo>
                <a:lnTo>
                  <a:pt x="15583" y="464"/>
                </a:lnTo>
                <a:lnTo>
                  <a:pt x="15585" y="468"/>
                </a:lnTo>
                <a:lnTo>
                  <a:pt x="15586" y="468"/>
                </a:lnTo>
                <a:lnTo>
                  <a:pt x="15590" y="471"/>
                </a:lnTo>
                <a:lnTo>
                  <a:pt x="15593" y="471"/>
                </a:lnTo>
                <a:lnTo>
                  <a:pt x="15603" y="472"/>
                </a:lnTo>
                <a:lnTo>
                  <a:pt x="15611" y="472"/>
                </a:lnTo>
                <a:lnTo>
                  <a:pt x="15618" y="477"/>
                </a:lnTo>
                <a:lnTo>
                  <a:pt x="15622" y="480"/>
                </a:lnTo>
                <a:lnTo>
                  <a:pt x="15626" y="481"/>
                </a:lnTo>
                <a:lnTo>
                  <a:pt x="15628" y="483"/>
                </a:lnTo>
                <a:lnTo>
                  <a:pt x="15637" y="495"/>
                </a:lnTo>
                <a:lnTo>
                  <a:pt x="15642" y="504"/>
                </a:lnTo>
                <a:lnTo>
                  <a:pt x="15642" y="511"/>
                </a:lnTo>
                <a:lnTo>
                  <a:pt x="15642" y="516"/>
                </a:lnTo>
                <a:lnTo>
                  <a:pt x="15644" y="529"/>
                </a:lnTo>
                <a:lnTo>
                  <a:pt x="15645" y="540"/>
                </a:lnTo>
                <a:lnTo>
                  <a:pt x="15645" y="543"/>
                </a:lnTo>
                <a:lnTo>
                  <a:pt x="15644" y="546"/>
                </a:lnTo>
                <a:lnTo>
                  <a:pt x="15642" y="556"/>
                </a:lnTo>
                <a:lnTo>
                  <a:pt x="15639" y="569"/>
                </a:lnTo>
                <a:lnTo>
                  <a:pt x="15639" y="570"/>
                </a:lnTo>
                <a:lnTo>
                  <a:pt x="15639" y="572"/>
                </a:lnTo>
                <a:lnTo>
                  <a:pt x="15638" y="576"/>
                </a:lnTo>
                <a:lnTo>
                  <a:pt x="15638" y="580"/>
                </a:lnTo>
                <a:lnTo>
                  <a:pt x="15639" y="588"/>
                </a:lnTo>
                <a:lnTo>
                  <a:pt x="15639" y="589"/>
                </a:lnTo>
                <a:lnTo>
                  <a:pt x="15641" y="595"/>
                </a:lnTo>
                <a:lnTo>
                  <a:pt x="15644" y="601"/>
                </a:lnTo>
                <a:lnTo>
                  <a:pt x="15649" y="609"/>
                </a:lnTo>
                <a:lnTo>
                  <a:pt x="15654" y="611"/>
                </a:lnTo>
                <a:lnTo>
                  <a:pt x="15660" y="619"/>
                </a:lnTo>
                <a:lnTo>
                  <a:pt x="15660" y="618"/>
                </a:lnTo>
                <a:lnTo>
                  <a:pt x="15665" y="628"/>
                </a:lnTo>
                <a:lnTo>
                  <a:pt x="15670" y="637"/>
                </a:lnTo>
                <a:lnTo>
                  <a:pt x="15670" y="635"/>
                </a:lnTo>
                <a:lnTo>
                  <a:pt x="15671" y="635"/>
                </a:lnTo>
                <a:lnTo>
                  <a:pt x="15673" y="638"/>
                </a:lnTo>
                <a:lnTo>
                  <a:pt x="15675" y="641"/>
                </a:lnTo>
                <a:lnTo>
                  <a:pt x="15680" y="648"/>
                </a:lnTo>
                <a:lnTo>
                  <a:pt x="15681" y="648"/>
                </a:lnTo>
                <a:lnTo>
                  <a:pt x="15683" y="648"/>
                </a:lnTo>
                <a:lnTo>
                  <a:pt x="15684" y="651"/>
                </a:lnTo>
                <a:lnTo>
                  <a:pt x="15685" y="652"/>
                </a:lnTo>
                <a:lnTo>
                  <a:pt x="15687" y="661"/>
                </a:lnTo>
                <a:lnTo>
                  <a:pt x="15690" y="671"/>
                </a:lnTo>
                <a:lnTo>
                  <a:pt x="15691" y="673"/>
                </a:lnTo>
                <a:lnTo>
                  <a:pt x="15696" y="683"/>
                </a:lnTo>
                <a:lnTo>
                  <a:pt x="15700" y="693"/>
                </a:lnTo>
                <a:lnTo>
                  <a:pt x="15700" y="690"/>
                </a:lnTo>
                <a:lnTo>
                  <a:pt x="15700" y="690"/>
                </a:lnTo>
                <a:lnTo>
                  <a:pt x="15701" y="691"/>
                </a:lnTo>
                <a:lnTo>
                  <a:pt x="15701" y="693"/>
                </a:lnTo>
                <a:lnTo>
                  <a:pt x="15704" y="699"/>
                </a:lnTo>
                <a:lnTo>
                  <a:pt x="15707" y="703"/>
                </a:lnTo>
                <a:lnTo>
                  <a:pt x="15711" y="707"/>
                </a:lnTo>
                <a:lnTo>
                  <a:pt x="15714" y="713"/>
                </a:lnTo>
                <a:lnTo>
                  <a:pt x="15716" y="720"/>
                </a:lnTo>
                <a:lnTo>
                  <a:pt x="15716" y="722"/>
                </a:lnTo>
                <a:lnTo>
                  <a:pt x="15720" y="729"/>
                </a:lnTo>
                <a:lnTo>
                  <a:pt x="15723" y="737"/>
                </a:lnTo>
                <a:lnTo>
                  <a:pt x="15726" y="742"/>
                </a:lnTo>
                <a:lnTo>
                  <a:pt x="15729" y="747"/>
                </a:lnTo>
                <a:lnTo>
                  <a:pt x="15733" y="760"/>
                </a:lnTo>
                <a:lnTo>
                  <a:pt x="15737" y="775"/>
                </a:lnTo>
                <a:lnTo>
                  <a:pt x="15739" y="776"/>
                </a:lnTo>
                <a:lnTo>
                  <a:pt x="15740" y="779"/>
                </a:lnTo>
                <a:lnTo>
                  <a:pt x="15742" y="781"/>
                </a:lnTo>
                <a:lnTo>
                  <a:pt x="15745" y="782"/>
                </a:lnTo>
                <a:lnTo>
                  <a:pt x="15746" y="788"/>
                </a:lnTo>
                <a:lnTo>
                  <a:pt x="15747" y="791"/>
                </a:lnTo>
                <a:lnTo>
                  <a:pt x="15750" y="795"/>
                </a:lnTo>
                <a:lnTo>
                  <a:pt x="15752" y="799"/>
                </a:lnTo>
                <a:lnTo>
                  <a:pt x="15753" y="808"/>
                </a:lnTo>
                <a:lnTo>
                  <a:pt x="15756" y="815"/>
                </a:lnTo>
                <a:lnTo>
                  <a:pt x="15756" y="819"/>
                </a:lnTo>
                <a:lnTo>
                  <a:pt x="15755" y="825"/>
                </a:lnTo>
                <a:lnTo>
                  <a:pt x="15755" y="831"/>
                </a:lnTo>
                <a:lnTo>
                  <a:pt x="15753" y="837"/>
                </a:lnTo>
                <a:lnTo>
                  <a:pt x="15752" y="843"/>
                </a:lnTo>
                <a:lnTo>
                  <a:pt x="15749" y="847"/>
                </a:lnTo>
                <a:lnTo>
                  <a:pt x="15745" y="848"/>
                </a:lnTo>
                <a:lnTo>
                  <a:pt x="15739" y="850"/>
                </a:lnTo>
                <a:lnTo>
                  <a:pt x="15733" y="850"/>
                </a:lnTo>
                <a:lnTo>
                  <a:pt x="15729" y="848"/>
                </a:lnTo>
                <a:lnTo>
                  <a:pt x="15727" y="855"/>
                </a:lnTo>
                <a:lnTo>
                  <a:pt x="15727" y="863"/>
                </a:lnTo>
                <a:lnTo>
                  <a:pt x="15727" y="867"/>
                </a:lnTo>
                <a:lnTo>
                  <a:pt x="15729" y="874"/>
                </a:lnTo>
                <a:lnTo>
                  <a:pt x="15732" y="880"/>
                </a:lnTo>
                <a:lnTo>
                  <a:pt x="15734" y="886"/>
                </a:lnTo>
                <a:lnTo>
                  <a:pt x="15740" y="890"/>
                </a:lnTo>
                <a:lnTo>
                  <a:pt x="15745" y="894"/>
                </a:lnTo>
                <a:lnTo>
                  <a:pt x="15745" y="899"/>
                </a:lnTo>
                <a:lnTo>
                  <a:pt x="15745" y="900"/>
                </a:lnTo>
                <a:lnTo>
                  <a:pt x="15747" y="903"/>
                </a:lnTo>
                <a:lnTo>
                  <a:pt x="15749" y="906"/>
                </a:lnTo>
                <a:lnTo>
                  <a:pt x="15753" y="910"/>
                </a:lnTo>
                <a:lnTo>
                  <a:pt x="15756" y="916"/>
                </a:lnTo>
                <a:lnTo>
                  <a:pt x="15766" y="919"/>
                </a:lnTo>
                <a:lnTo>
                  <a:pt x="15781" y="922"/>
                </a:lnTo>
                <a:lnTo>
                  <a:pt x="15785" y="923"/>
                </a:lnTo>
                <a:lnTo>
                  <a:pt x="15786" y="923"/>
                </a:lnTo>
                <a:lnTo>
                  <a:pt x="15795" y="925"/>
                </a:lnTo>
                <a:lnTo>
                  <a:pt x="15802" y="929"/>
                </a:lnTo>
                <a:lnTo>
                  <a:pt x="15805" y="933"/>
                </a:lnTo>
                <a:lnTo>
                  <a:pt x="15809" y="936"/>
                </a:lnTo>
                <a:lnTo>
                  <a:pt x="15812" y="938"/>
                </a:lnTo>
                <a:lnTo>
                  <a:pt x="15817" y="939"/>
                </a:lnTo>
                <a:lnTo>
                  <a:pt x="15817" y="940"/>
                </a:lnTo>
                <a:lnTo>
                  <a:pt x="15817" y="942"/>
                </a:lnTo>
                <a:lnTo>
                  <a:pt x="15825" y="946"/>
                </a:lnTo>
                <a:lnTo>
                  <a:pt x="15835" y="949"/>
                </a:lnTo>
                <a:lnTo>
                  <a:pt x="15837" y="951"/>
                </a:lnTo>
                <a:lnTo>
                  <a:pt x="15840" y="953"/>
                </a:lnTo>
                <a:lnTo>
                  <a:pt x="15841" y="955"/>
                </a:lnTo>
                <a:lnTo>
                  <a:pt x="15844" y="956"/>
                </a:lnTo>
                <a:lnTo>
                  <a:pt x="15854" y="961"/>
                </a:lnTo>
                <a:lnTo>
                  <a:pt x="15864" y="963"/>
                </a:lnTo>
                <a:lnTo>
                  <a:pt x="15871" y="971"/>
                </a:lnTo>
                <a:lnTo>
                  <a:pt x="15877" y="975"/>
                </a:lnTo>
                <a:lnTo>
                  <a:pt x="15883" y="979"/>
                </a:lnTo>
                <a:lnTo>
                  <a:pt x="15889" y="982"/>
                </a:lnTo>
                <a:lnTo>
                  <a:pt x="15894" y="984"/>
                </a:lnTo>
                <a:lnTo>
                  <a:pt x="15900" y="984"/>
                </a:lnTo>
                <a:lnTo>
                  <a:pt x="15910" y="984"/>
                </a:lnTo>
                <a:lnTo>
                  <a:pt x="15914" y="982"/>
                </a:lnTo>
                <a:lnTo>
                  <a:pt x="15929" y="974"/>
                </a:lnTo>
                <a:lnTo>
                  <a:pt x="15937" y="965"/>
                </a:lnTo>
                <a:lnTo>
                  <a:pt x="15942" y="959"/>
                </a:lnTo>
                <a:lnTo>
                  <a:pt x="15945" y="955"/>
                </a:lnTo>
                <a:lnTo>
                  <a:pt x="15948" y="952"/>
                </a:lnTo>
                <a:lnTo>
                  <a:pt x="15949" y="951"/>
                </a:lnTo>
                <a:lnTo>
                  <a:pt x="15952" y="948"/>
                </a:lnTo>
                <a:lnTo>
                  <a:pt x="15955" y="943"/>
                </a:lnTo>
                <a:lnTo>
                  <a:pt x="15959" y="940"/>
                </a:lnTo>
                <a:lnTo>
                  <a:pt x="15963" y="938"/>
                </a:lnTo>
                <a:lnTo>
                  <a:pt x="15966" y="936"/>
                </a:lnTo>
                <a:lnTo>
                  <a:pt x="15969" y="933"/>
                </a:lnTo>
                <a:lnTo>
                  <a:pt x="15976" y="926"/>
                </a:lnTo>
                <a:lnTo>
                  <a:pt x="15982" y="919"/>
                </a:lnTo>
                <a:lnTo>
                  <a:pt x="15985" y="917"/>
                </a:lnTo>
                <a:lnTo>
                  <a:pt x="15986" y="916"/>
                </a:lnTo>
                <a:lnTo>
                  <a:pt x="15989" y="912"/>
                </a:lnTo>
                <a:lnTo>
                  <a:pt x="15994" y="907"/>
                </a:lnTo>
                <a:lnTo>
                  <a:pt x="15999" y="900"/>
                </a:lnTo>
                <a:lnTo>
                  <a:pt x="15999" y="900"/>
                </a:lnTo>
                <a:lnTo>
                  <a:pt x="16001" y="902"/>
                </a:lnTo>
                <a:lnTo>
                  <a:pt x="16005" y="894"/>
                </a:lnTo>
                <a:lnTo>
                  <a:pt x="16008" y="891"/>
                </a:lnTo>
                <a:lnTo>
                  <a:pt x="16011" y="887"/>
                </a:lnTo>
                <a:lnTo>
                  <a:pt x="16014" y="886"/>
                </a:lnTo>
                <a:lnTo>
                  <a:pt x="16015" y="886"/>
                </a:lnTo>
                <a:lnTo>
                  <a:pt x="16020" y="886"/>
                </a:lnTo>
                <a:lnTo>
                  <a:pt x="16024" y="887"/>
                </a:lnTo>
                <a:lnTo>
                  <a:pt x="16025" y="887"/>
                </a:lnTo>
                <a:lnTo>
                  <a:pt x="16027" y="887"/>
                </a:lnTo>
                <a:lnTo>
                  <a:pt x="16028" y="886"/>
                </a:lnTo>
                <a:lnTo>
                  <a:pt x="16030" y="884"/>
                </a:lnTo>
                <a:lnTo>
                  <a:pt x="16031" y="881"/>
                </a:lnTo>
                <a:lnTo>
                  <a:pt x="16034" y="880"/>
                </a:lnTo>
                <a:lnTo>
                  <a:pt x="16038" y="877"/>
                </a:lnTo>
                <a:lnTo>
                  <a:pt x="16043" y="876"/>
                </a:lnTo>
                <a:lnTo>
                  <a:pt x="16045" y="874"/>
                </a:lnTo>
                <a:lnTo>
                  <a:pt x="16048" y="871"/>
                </a:lnTo>
                <a:lnTo>
                  <a:pt x="16048" y="863"/>
                </a:lnTo>
                <a:lnTo>
                  <a:pt x="16047" y="854"/>
                </a:lnTo>
                <a:lnTo>
                  <a:pt x="16050" y="840"/>
                </a:lnTo>
                <a:lnTo>
                  <a:pt x="16054" y="827"/>
                </a:lnTo>
                <a:lnTo>
                  <a:pt x="16057" y="822"/>
                </a:lnTo>
                <a:lnTo>
                  <a:pt x="16060" y="819"/>
                </a:lnTo>
                <a:lnTo>
                  <a:pt x="16061" y="819"/>
                </a:lnTo>
                <a:lnTo>
                  <a:pt x="16063" y="819"/>
                </a:lnTo>
                <a:lnTo>
                  <a:pt x="16067" y="814"/>
                </a:lnTo>
                <a:lnTo>
                  <a:pt x="16071" y="809"/>
                </a:lnTo>
                <a:lnTo>
                  <a:pt x="16074" y="809"/>
                </a:lnTo>
                <a:lnTo>
                  <a:pt x="16077" y="809"/>
                </a:lnTo>
                <a:lnTo>
                  <a:pt x="16081" y="805"/>
                </a:lnTo>
                <a:lnTo>
                  <a:pt x="16086" y="801"/>
                </a:lnTo>
                <a:lnTo>
                  <a:pt x="16087" y="798"/>
                </a:lnTo>
                <a:lnTo>
                  <a:pt x="16089" y="796"/>
                </a:lnTo>
                <a:lnTo>
                  <a:pt x="16094" y="791"/>
                </a:lnTo>
                <a:lnTo>
                  <a:pt x="16100" y="789"/>
                </a:lnTo>
                <a:lnTo>
                  <a:pt x="16102" y="791"/>
                </a:lnTo>
                <a:lnTo>
                  <a:pt x="16103" y="792"/>
                </a:lnTo>
                <a:lnTo>
                  <a:pt x="16106" y="791"/>
                </a:lnTo>
                <a:lnTo>
                  <a:pt x="16106" y="791"/>
                </a:lnTo>
                <a:lnTo>
                  <a:pt x="16107" y="789"/>
                </a:lnTo>
                <a:lnTo>
                  <a:pt x="16109" y="788"/>
                </a:lnTo>
                <a:lnTo>
                  <a:pt x="16112" y="783"/>
                </a:lnTo>
                <a:lnTo>
                  <a:pt x="16113" y="779"/>
                </a:lnTo>
                <a:lnTo>
                  <a:pt x="16116" y="775"/>
                </a:lnTo>
                <a:lnTo>
                  <a:pt x="16119" y="773"/>
                </a:lnTo>
                <a:lnTo>
                  <a:pt x="16120" y="773"/>
                </a:lnTo>
                <a:lnTo>
                  <a:pt x="16125" y="772"/>
                </a:lnTo>
                <a:lnTo>
                  <a:pt x="16133" y="769"/>
                </a:lnTo>
                <a:lnTo>
                  <a:pt x="16141" y="768"/>
                </a:lnTo>
                <a:lnTo>
                  <a:pt x="16141" y="769"/>
                </a:lnTo>
                <a:lnTo>
                  <a:pt x="16143" y="771"/>
                </a:lnTo>
                <a:lnTo>
                  <a:pt x="16146" y="771"/>
                </a:lnTo>
                <a:lnTo>
                  <a:pt x="16151" y="769"/>
                </a:lnTo>
                <a:lnTo>
                  <a:pt x="16161" y="771"/>
                </a:lnTo>
                <a:lnTo>
                  <a:pt x="16169" y="772"/>
                </a:lnTo>
                <a:lnTo>
                  <a:pt x="16185" y="773"/>
                </a:lnTo>
                <a:lnTo>
                  <a:pt x="16200" y="773"/>
                </a:lnTo>
                <a:lnTo>
                  <a:pt x="16201" y="773"/>
                </a:lnTo>
                <a:lnTo>
                  <a:pt x="16202" y="772"/>
                </a:lnTo>
                <a:lnTo>
                  <a:pt x="16220" y="765"/>
                </a:lnTo>
                <a:lnTo>
                  <a:pt x="16236" y="759"/>
                </a:lnTo>
                <a:lnTo>
                  <a:pt x="16254" y="750"/>
                </a:lnTo>
                <a:lnTo>
                  <a:pt x="16267" y="743"/>
                </a:lnTo>
                <a:lnTo>
                  <a:pt x="16274" y="739"/>
                </a:lnTo>
                <a:lnTo>
                  <a:pt x="16279" y="733"/>
                </a:lnTo>
                <a:lnTo>
                  <a:pt x="16282" y="727"/>
                </a:lnTo>
                <a:lnTo>
                  <a:pt x="16283" y="720"/>
                </a:lnTo>
                <a:lnTo>
                  <a:pt x="16283" y="717"/>
                </a:lnTo>
                <a:lnTo>
                  <a:pt x="16283" y="716"/>
                </a:lnTo>
                <a:lnTo>
                  <a:pt x="16285" y="714"/>
                </a:lnTo>
                <a:lnTo>
                  <a:pt x="16285" y="709"/>
                </a:lnTo>
                <a:lnTo>
                  <a:pt x="16274" y="686"/>
                </a:lnTo>
                <a:lnTo>
                  <a:pt x="16261" y="655"/>
                </a:lnTo>
                <a:lnTo>
                  <a:pt x="16254" y="637"/>
                </a:lnTo>
                <a:lnTo>
                  <a:pt x="16247" y="615"/>
                </a:lnTo>
                <a:lnTo>
                  <a:pt x="16241" y="592"/>
                </a:lnTo>
                <a:lnTo>
                  <a:pt x="16236" y="566"/>
                </a:lnTo>
                <a:lnTo>
                  <a:pt x="16234" y="552"/>
                </a:lnTo>
                <a:lnTo>
                  <a:pt x="16233" y="534"/>
                </a:lnTo>
                <a:lnTo>
                  <a:pt x="16230" y="504"/>
                </a:lnTo>
                <a:lnTo>
                  <a:pt x="16228" y="471"/>
                </a:lnTo>
                <a:lnTo>
                  <a:pt x="16228" y="435"/>
                </a:lnTo>
                <a:lnTo>
                  <a:pt x="16228" y="395"/>
                </a:lnTo>
                <a:lnTo>
                  <a:pt x="16221" y="389"/>
                </a:lnTo>
                <a:lnTo>
                  <a:pt x="16214" y="385"/>
                </a:lnTo>
                <a:lnTo>
                  <a:pt x="16213" y="383"/>
                </a:lnTo>
                <a:lnTo>
                  <a:pt x="16213" y="382"/>
                </a:lnTo>
                <a:lnTo>
                  <a:pt x="16213" y="379"/>
                </a:lnTo>
                <a:lnTo>
                  <a:pt x="16213" y="377"/>
                </a:lnTo>
                <a:lnTo>
                  <a:pt x="16210" y="376"/>
                </a:lnTo>
                <a:lnTo>
                  <a:pt x="16208" y="372"/>
                </a:lnTo>
                <a:lnTo>
                  <a:pt x="16207" y="362"/>
                </a:lnTo>
                <a:lnTo>
                  <a:pt x="16207" y="349"/>
                </a:lnTo>
                <a:lnTo>
                  <a:pt x="16207" y="334"/>
                </a:lnTo>
                <a:lnTo>
                  <a:pt x="16207" y="320"/>
                </a:lnTo>
                <a:lnTo>
                  <a:pt x="16208" y="308"/>
                </a:lnTo>
                <a:lnTo>
                  <a:pt x="16210" y="297"/>
                </a:lnTo>
                <a:lnTo>
                  <a:pt x="16211" y="285"/>
                </a:lnTo>
                <a:lnTo>
                  <a:pt x="16214" y="274"/>
                </a:lnTo>
                <a:lnTo>
                  <a:pt x="16215" y="258"/>
                </a:lnTo>
                <a:lnTo>
                  <a:pt x="16217" y="242"/>
                </a:lnTo>
                <a:lnTo>
                  <a:pt x="16221" y="207"/>
                </a:lnTo>
                <a:lnTo>
                  <a:pt x="16228" y="177"/>
                </a:lnTo>
                <a:lnTo>
                  <a:pt x="16236" y="148"/>
                </a:lnTo>
                <a:lnTo>
                  <a:pt x="16241" y="125"/>
                </a:lnTo>
                <a:lnTo>
                  <a:pt x="16244" y="110"/>
                </a:lnTo>
                <a:lnTo>
                  <a:pt x="16246" y="97"/>
                </a:lnTo>
                <a:lnTo>
                  <a:pt x="16250" y="87"/>
                </a:lnTo>
                <a:lnTo>
                  <a:pt x="16254" y="79"/>
                </a:lnTo>
                <a:lnTo>
                  <a:pt x="16247" y="79"/>
                </a:lnTo>
                <a:lnTo>
                  <a:pt x="16240" y="79"/>
                </a:lnTo>
                <a:lnTo>
                  <a:pt x="16237" y="82"/>
                </a:lnTo>
                <a:lnTo>
                  <a:pt x="16236" y="85"/>
                </a:lnTo>
                <a:lnTo>
                  <a:pt x="16230" y="87"/>
                </a:lnTo>
                <a:lnTo>
                  <a:pt x="16224" y="87"/>
                </a:lnTo>
                <a:lnTo>
                  <a:pt x="16213" y="82"/>
                </a:lnTo>
                <a:lnTo>
                  <a:pt x="16205" y="84"/>
                </a:lnTo>
                <a:lnTo>
                  <a:pt x="16207" y="92"/>
                </a:lnTo>
                <a:lnTo>
                  <a:pt x="16208" y="97"/>
                </a:lnTo>
                <a:lnTo>
                  <a:pt x="16204" y="97"/>
                </a:lnTo>
                <a:lnTo>
                  <a:pt x="16200" y="95"/>
                </a:lnTo>
                <a:lnTo>
                  <a:pt x="16198" y="91"/>
                </a:lnTo>
                <a:lnTo>
                  <a:pt x="16195" y="88"/>
                </a:lnTo>
                <a:lnTo>
                  <a:pt x="16184" y="87"/>
                </a:lnTo>
                <a:lnTo>
                  <a:pt x="16175" y="89"/>
                </a:lnTo>
                <a:lnTo>
                  <a:pt x="16174" y="85"/>
                </a:lnTo>
                <a:lnTo>
                  <a:pt x="16175" y="76"/>
                </a:lnTo>
                <a:lnTo>
                  <a:pt x="16175" y="71"/>
                </a:lnTo>
                <a:lnTo>
                  <a:pt x="16174" y="65"/>
                </a:lnTo>
                <a:lnTo>
                  <a:pt x="16174" y="65"/>
                </a:lnTo>
                <a:lnTo>
                  <a:pt x="16172" y="65"/>
                </a:lnTo>
                <a:lnTo>
                  <a:pt x="16168" y="69"/>
                </a:lnTo>
                <a:lnTo>
                  <a:pt x="16165" y="74"/>
                </a:lnTo>
                <a:lnTo>
                  <a:pt x="16159" y="75"/>
                </a:lnTo>
                <a:lnTo>
                  <a:pt x="16151" y="76"/>
                </a:lnTo>
                <a:lnTo>
                  <a:pt x="16142" y="76"/>
                </a:lnTo>
                <a:lnTo>
                  <a:pt x="16136" y="74"/>
                </a:lnTo>
                <a:lnTo>
                  <a:pt x="16133" y="74"/>
                </a:lnTo>
                <a:lnTo>
                  <a:pt x="16133" y="72"/>
                </a:lnTo>
                <a:lnTo>
                  <a:pt x="16133" y="71"/>
                </a:lnTo>
                <a:lnTo>
                  <a:pt x="16133" y="69"/>
                </a:lnTo>
                <a:lnTo>
                  <a:pt x="16133" y="66"/>
                </a:lnTo>
                <a:lnTo>
                  <a:pt x="16135" y="62"/>
                </a:lnTo>
                <a:lnTo>
                  <a:pt x="16136" y="56"/>
                </a:lnTo>
                <a:lnTo>
                  <a:pt x="16136" y="51"/>
                </a:lnTo>
                <a:lnTo>
                  <a:pt x="16135" y="48"/>
                </a:lnTo>
                <a:lnTo>
                  <a:pt x="16133" y="46"/>
                </a:lnTo>
                <a:lnTo>
                  <a:pt x="16125" y="45"/>
                </a:lnTo>
                <a:lnTo>
                  <a:pt x="16119" y="43"/>
                </a:lnTo>
                <a:lnTo>
                  <a:pt x="16117" y="40"/>
                </a:lnTo>
                <a:lnTo>
                  <a:pt x="16116" y="38"/>
                </a:lnTo>
                <a:lnTo>
                  <a:pt x="16116" y="36"/>
                </a:lnTo>
                <a:lnTo>
                  <a:pt x="16116" y="33"/>
                </a:lnTo>
                <a:lnTo>
                  <a:pt x="16120" y="29"/>
                </a:lnTo>
                <a:lnTo>
                  <a:pt x="16122" y="23"/>
                </a:lnTo>
                <a:lnTo>
                  <a:pt x="16122" y="17"/>
                </a:lnTo>
                <a:lnTo>
                  <a:pt x="16120" y="13"/>
                </a:lnTo>
                <a:lnTo>
                  <a:pt x="16116" y="10"/>
                </a:lnTo>
                <a:lnTo>
                  <a:pt x="16112" y="7"/>
                </a:lnTo>
                <a:lnTo>
                  <a:pt x="16107" y="4"/>
                </a:lnTo>
                <a:lnTo>
                  <a:pt x="16103" y="0"/>
                </a:lnTo>
                <a:lnTo>
                  <a:pt x="16097" y="2"/>
                </a:lnTo>
                <a:lnTo>
                  <a:pt x="16092" y="3"/>
                </a:lnTo>
                <a:lnTo>
                  <a:pt x="16089" y="7"/>
                </a:lnTo>
                <a:lnTo>
                  <a:pt x="16084" y="12"/>
                </a:lnTo>
                <a:lnTo>
                  <a:pt x="16080" y="19"/>
                </a:lnTo>
                <a:lnTo>
                  <a:pt x="16077" y="25"/>
                </a:lnTo>
                <a:lnTo>
                  <a:pt x="16073" y="30"/>
                </a:lnTo>
                <a:lnTo>
                  <a:pt x="16067" y="35"/>
                </a:lnTo>
                <a:lnTo>
                  <a:pt x="16061" y="39"/>
                </a:lnTo>
                <a:lnTo>
                  <a:pt x="16056" y="40"/>
                </a:lnTo>
                <a:lnTo>
                  <a:pt x="16050" y="42"/>
                </a:lnTo>
                <a:lnTo>
                  <a:pt x="16047" y="43"/>
                </a:lnTo>
                <a:lnTo>
                  <a:pt x="16045" y="52"/>
                </a:lnTo>
                <a:lnTo>
                  <a:pt x="16043" y="59"/>
                </a:lnTo>
                <a:lnTo>
                  <a:pt x="16037" y="66"/>
                </a:lnTo>
                <a:lnTo>
                  <a:pt x="16030" y="71"/>
                </a:lnTo>
                <a:lnTo>
                  <a:pt x="16028" y="72"/>
                </a:lnTo>
                <a:lnTo>
                  <a:pt x="16027" y="75"/>
                </a:lnTo>
                <a:lnTo>
                  <a:pt x="16025" y="76"/>
                </a:lnTo>
                <a:lnTo>
                  <a:pt x="16024" y="78"/>
                </a:lnTo>
                <a:lnTo>
                  <a:pt x="16018" y="75"/>
                </a:lnTo>
                <a:lnTo>
                  <a:pt x="16011" y="74"/>
                </a:lnTo>
                <a:lnTo>
                  <a:pt x="16005" y="72"/>
                </a:lnTo>
                <a:lnTo>
                  <a:pt x="15999" y="74"/>
                </a:lnTo>
                <a:lnTo>
                  <a:pt x="15995" y="78"/>
                </a:lnTo>
                <a:lnTo>
                  <a:pt x="15991" y="81"/>
                </a:lnTo>
                <a:lnTo>
                  <a:pt x="15986" y="82"/>
                </a:lnTo>
                <a:lnTo>
                  <a:pt x="15985" y="85"/>
                </a:lnTo>
                <a:lnTo>
                  <a:pt x="15985" y="89"/>
                </a:lnTo>
                <a:lnTo>
                  <a:pt x="15984" y="92"/>
                </a:lnTo>
                <a:lnTo>
                  <a:pt x="15969" y="92"/>
                </a:lnTo>
                <a:lnTo>
                  <a:pt x="15956" y="92"/>
                </a:lnTo>
                <a:lnTo>
                  <a:pt x="15942" y="92"/>
                </a:lnTo>
                <a:lnTo>
                  <a:pt x="15927" y="91"/>
                </a:lnTo>
                <a:lnTo>
                  <a:pt x="15889" y="91"/>
                </a:lnTo>
                <a:lnTo>
                  <a:pt x="15850" y="89"/>
                </a:lnTo>
                <a:lnTo>
                  <a:pt x="15808" y="88"/>
                </a:lnTo>
                <a:lnTo>
                  <a:pt x="15768" y="88"/>
                </a:lnTo>
                <a:lnTo>
                  <a:pt x="15720" y="85"/>
                </a:lnTo>
                <a:lnTo>
                  <a:pt x="15671" y="84"/>
                </a:lnTo>
                <a:lnTo>
                  <a:pt x="15624" y="82"/>
                </a:lnTo>
                <a:lnTo>
                  <a:pt x="15575" y="81"/>
                </a:lnTo>
                <a:lnTo>
                  <a:pt x="15524" y="79"/>
                </a:lnTo>
                <a:lnTo>
                  <a:pt x="15475" y="78"/>
                </a:lnTo>
                <a:lnTo>
                  <a:pt x="15426" y="78"/>
                </a:lnTo>
                <a:lnTo>
                  <a:pt x="15379" y="76"/>
                </a:lnTo>
                <a:lnTo>
                  <a:pt x="15338" y="75"/>
                </a:lnTo>
                <a:lnTo>
                  <a:pt x="15300" y="74"/>
                </a:lnTo>
                <a:lnTo>
                  <a:pt x="15261" y="74"/>
                </a:lnTo>
                <a:lnTo>
                  <a:pt x="15223" y="72"/>
                </a:lnTo>
                <a:lnTo>
                  <a:pt x="15194" y="72"/>
                </a:lnTo>
                <a:lnTo>
                  <a:pt x="15166" y="71"/>
                </a:lnTo>
                <a:lnTo>
                  <a:pt x="15138" y="71"/>
                </a:lnTo>
                <a:lnTo>
                  <a:pt x="15111" y="71"/>
                </a:lnTo>
                <a:lnTo>
                  <a:pt x="15115" y="75"/>
                </a:lnTo>
                <a:lnTo>
                  <a:pt x="15128" y="85"/>
                </a:lnTo>
                <a:lnTo>
                  <a:pt x="15141" y="95"/>
                </a:lnTo>
                <a:lnTo>
                  <a:pt x="15145" y="99"/>
                </a:lnTo>
                <a:lnTo>
                  <a:pt x="15135" y="104"/>
                </a:lnTo>
                <a:lnTo>
                  <a:pt x="15124" y="108"/>
                </a:lnTo>
                <a:lnTo>
                  <a:pt x="15122" y="110"/>
                </a:lnTo>
                <a:lnTo>
                  <a:pt x="15121" y="108"/>
                </a:lnTo>
                <a:lnTo>
                  <a:pt x="15120" y="105"/>
                </a:lnTo>
                <a:lnTo>
                  <a:pt x="15118" y="104"/>
                </a:lnTo>
                <a:lnTo>
                  <a:pt x="15115" y="102"/>
                </a:lnTo>
                <a:lnTo>
                  <a:pt x="15112" y="101"/>
                </a:lnTo>
                <a:lnTo>
                  <a:pt x="15112" y="95"/>
                </a:lnTo>
                <a:lnTo>
                  <a:pt x="15112" y="88"/>
                </a:lnTo>
                <a:lnTo>
                  <a:pt x="15112" y="82"/>
                </a:lnTo>
                <a:lnTo>
                  <a:pt x="15111" y="79"/>
                </a:lnTo>
                <a:lnTo>
                  <a:pt x="15097" y="84"/>
                </a:lnTo>
                <a:lnTo>
                  <a:pt x="15085" y="91"/>
                </a:lnTo>
                <a:lnTo>
                  <a:pt x="15078" y="94"/>
                </a:lnTo>
                <a:lnTo>
                  <a:pt x="15071" y="97"/>
                </a:lnTo>
                <a:lnTo>
                  <a:pt x="15063" y="97"/>
                </a:lnTo>
                <a:lnTo>
                  <a:pt x="15056" y="97"/>
                </a:lnTo>
                <a:lnTo>
                  <a:pt x="15055" y="101"/>
                </a:lnTo>
                <a:lnTo>
                  <a:pt x="15053" y="107"/>
                </a:lnTo>
                <a:lnTo>
                  <a:pt x="15053" y="111"/>
                </a:lnTo>
                <a:lnTo>
                  <a:pt x="15053" y="115"/>
                </a:lnTo>
                <a:lnTo>
                  <a:pt x="15052" y="118"/>
                </a:lnTo>
                <a:lnTo>
                  <a:pt x="15050" y="121"/>
                </a:lnTo>
                <a:lnTo>
                  <a:pt x="15050" y="123"/>
                </a:lnTo>
                <a:lnTo>
                  <a:pt x="15050" y="125"/>
                </a:lnTo>
                <a:lnTo>
                  <a:pt x="15049" y="128"/>
                </a:lnTo>
                <a:lnTo>
                  <a:pt x="15048" y="130"/>
                </a:lnTo>
                <a:lnTo>
                  <a:pt x="15040" y="131"/>
                </a:lnTo>
                <a:lnTo>
                  <a:pt x="15035" y="133"/>
                </a:lnTo>
                <a:lnTo>
                  <a:pt x="15033" y="134"/>
                </a:lnTo>
                <a:lnTo>
                  <a:pt x="15032" y="134"/>
                </a:lnTo>
                <a:lnTo>
                  <a:pt x="15033" y="137"/>
                </a:lnTo>
                <a:lnTo>
                  <a:pt x="15033" y="138"/>
                </a:lnTo>
                <a:lnTo>
                  <a:pt x="15036" y="141"/>
                </a:lnTo>
                <a:lnTo>
                  <a:pt x="15039" y="144"/>
                </a:lnTo>
                <a:lnTo>
                  <a:pt x="15039" y="144"/>
                </a:lnTo>
                <a:lnTo>
                  <a:pt x="15039" y="144"/>
                </a:lnTo>
                <a:lnTo>
                  <a:pt x="15036" y="147"/>
                </a:lnTo>
                <a:lnTo>
                  <a:pt x="15032" y="148"/>
                </a:lnTo>
                <a:lnTo>
                  <a:pt x="15027" y="148"/>
                </a:lnTo>
                <a:lnTo>
                  <a:pt x="15023" y="147"/>
                </a:lnTo>
                <a:lnTo>
                  <a:pt x="15017" y="154"/>
                </a:lnTo>
                <a:lnTo>
                  <a:pt x="15010" y="161"/>
                </a:lnTo>
                <a:lnTo>
                  <a:pt x="15004" y="163"/>
                </a:lnTo>
                <a:lnTo>
                  <a:pt x="14999" y="164"/>
                </a:lnTo>
                <a:lnTo>
                  <a:pt x="14997" y="167"/>
                </a:lnTo>
                <a:lnTo>
                  <a:pt x="14996" y="170"/>
                </a:lnTo>
                <a:lnTo>
                  <a:pt x="14990" y="167"/>
                </a:lnTo>
                <a:lnTo>
                  <a:pt x="14986" y="167"/>
                </a:lnTo>
                <a:lnTo>
                  <a:pt x="14981" y="167"/>
                </a:lnTo>
                <a:lnTo>
                  <a:pt x="14978" y="169"/>
                </a:lnTo>
                <a:lnTo>
                  <a:pt x="14974" y="176"/>
                </a:lnTo>
                <a:lnTo>
                  <a:pt x="14968" y="182"/>
                </a:lnTo>
                <a:lnTo>
                  <a:pt x="14964" y="182"/>
                </a:lnTo>
                <a:lnTo>
                  <a:pt x="14963" y="180"/>
                </a:lnTo>
                <a:lnTo>
                  <a:pt x="14960" y="179"/>
                </a:lnTo>
                <a:lnTo>
                  <a:pt x="14957" y="177"/>
                </a:lnTo>
                <a:lnTo>
                  <a:pt x="14953" y="177"/>
                </a:lnTo>
                <a:lnTo>
                  <a:pt x="14948" y="179"/>
                </a:lnTo>
                <a:lnTo>
                  <a:pt x="14944" y="179"/>
                </a:lnTo>
                <a:lnTo>
                  <a:pt x="14941" y="179"/>
                </a:lnTo>
                <a:lnTo>
                  <a:pt x="14934" y="180"/>
                </a:lnTo>
                <a:lnTo>
                  <a:pt x="14924" y="177"/>
                </a:lnTo>
                <a:lnTo>
                  <a:pt x="14914" y="171"/>
                </a:lnTo>
                <a:lnTo>
                  <a:pt x="14908" y="166"/>
                </a:lnTo>
                <a:lnTo>
                  <a:pt x="14909" y="163"/>
                </a:lnTo>
                <a:lnTo>
                  <a:pt x="14912" y="160"/>
                </a:lnTo>
                <a:lnTo>
                  <a:pt x="14912" y="157"/>
                </a:lnTo>
                <a:lnTo>
                  <a:pt x="14911" y="157"/>
                </a:lnTo>
                <a:lnTo>
                  <a:pt x="14906" y="154"/>
                </a:lnTo>
                <a:lnTo>
                  <a:pt x="14901" y="146"/>
                </a:lnTo>
                <a:lnTo>
                  <a:pt x="14898" y="143"/>
                </a:lnTo>
                <a:lnTo>
                  <a:pt x="14896" y="143"/>
                </a:lnTo>
                <a:lnTo>
                  <a:pt x="14893" y="143"/>
                </a:lnTo>
                <a:lnTo>
                  <a:pt x="14889" y="143"/>
                </a:lnTo>
                <a:lnTo>
                  <a:pt x="14885" y="144"/>
                </a:lnTo>
                <a:lnTo>
                  <a:pt x="14882" y="146"/>
                </a:lnTo>
                <a:lnTo>
                  <a:pt x="14881" y="146"/>
                </a:lnTo>
                <a:lnTo>
                  <a:pt x="14879" y="144"/>
                </a:lnTo>
                <a:lnTo>
                  <a:pt x="14878" y="154"/>
                </a:lnTo>
                <a:lnTo>
                  <a:pt x="14879" y="144"/>
                </a:lnTo>
                <a:lnTo>
                  <a:pt x="14875" y="144"/>
                </a:lnTo>
                <a:lnTo>
                  <a:pt x="14873" y="144"/>
                </a:lnTo>
                <a:lnTo>
                  <a:pt x="14870" y="146"/>
                </a:lnTo>
                <a:lnTo>
                  <a:pt x="14868" y="146"/>
                </a:lnTo>
                <a:lnTo>
                  <a:pt x="14866" y="144"/>
                </a:lnTo>
                <a:lnTo>
                  <a:pt x="14863" y="143"/>
                </a:lnTo>
                <a:lnTo>
                  <a:pt x="14860" y="144"/>
                </a:lnTo>
                <a:lnTo>
                  <a:pt x="14856" y="146"/>
                </a:lnTo>
                <a:lnTo>
                  <a:pt x="14856" y="147"/>
                </a:lnTo>
                <a:lnTo>
                  <a:pt x="14856" y="150"/>
                </a:lnTo>
                <a:lnTo>
                  <a:pt x="14856" y="151"/>
                </a:lnTo>
                <a:lnTo>
                  <a:pt x="14856" y="154"/>
                </a:lnTo>
                <a:lnTo>
                  <a:pt x="14857" y="157"/>
                </a:lnTo>
                <a:lnTo>
                  <a:pt x="14857" y="159"/>
                </a:lnTo>
                <a:lnTo>
                  <a:pt x="14857" y="161"/>
                </a:lnTo>
                <a:lnTo>
                  <a:pt x="14856" y="164"/>
                </a:lnTo>
                <a:lnTo>
                  <a:pt x="14856" y="164"/>
                </a:lnTo>
                <a:lnTo>
                  <a:pt x="14856" y="166"/>
                </a:lnTo>
                <a:lnTo>
                  <a:pt x="14856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5" y="166"/>
                </a:lnTo>
                <a:lnTo>
                  <a:pt x="14853" y="166"/>
                </a:lnTo>
                <a:lnTo>
                  <a:pt x="14853" y="167"/>
                </a:lnTo>
                <a:lnTo>
                  <a:pt x="14853" y="170"/>
                </a:lnTo>
                <a:lnTo>
                  <a:pt x="14852" y="171"/>
                </a:lnTo>
                <a:lnTo>
                  <a:pt x="14850" y="180"/>
                </a:lnTo>
                <a:lnTo>
                  <a:pt x="14847" y="189"/>
                </a:lnTo>
                <a:lnTo>
                  <a:pt x="14845" y="192"/>
                </a:lnTo>
                <a:lnTo>
                  <a:pt x="14842" y="193"/>
                </a:lnTo>
                <a:lnTo>
                  <a:pt x="14840" y="195"/>
                </a:lnTo>
                <a:lnTo>
                  <a:pt x="14837" y="195"/>
                </a:lnTo>
                <a:lnTo>
                  <a:pt x="14833" y="190"/>
                </a:lnTo>
                <a:lnTo>
                  <a:pt x="14829" y="187"/>
                </a:lnTo>
                <a:lnTo>
                  <a:pt x="14829" y="190"/>
                </a:lnTo>
                <a:lnTo>
                  <a:pt x="14827" y="195"/>
                </a:lnTo>
                <a:lnTo>
                  <a:pt x="14823" y="196"/>
                </a:lnTo>
                <a:lnTo>
                  <a:pt x="14816" y="195"/>
                </a:lnTo>
                <a:lnTo>
                  <a:pt x="14809" y="192"/>
                </a:lnTo>
                <a:lnTo>
                  <a:pt x="14804" y="189"/>
                </a:lnTo>
                <a:lnTo>
                  <a:pt x="14803" y="184"/>
                </a:lnTo>
                <a:lnTo>
                  <a:pt x="14803" y="180"/>
                </a:lnTo>
                <a:lnTo>
                  <a:pt x="14800" y="177"/>
                </a:lnTo>
                <a:lnTo>
                  <a:pt x="14798" y="176"/>
                </a:lnTo>
                <a:lnTo>
                  <a:pt x="14793" y="174"/>
                </a:lnTo>
                <a:lnTo>
                  <a:pt x="14788" y="171"/>
                </a:lnTo>
                <a:lnTo>
                  <a:pt x="14787" y="170"/>
                </a:lnTo>
                <a:lnTo>
                  <a:pt x="14784" y="169"/>
                </a:lnTo>
                <a:lnTo>
                  <a:pt x="14781" y="166"/>
                </a:lnTo>
                <a:lnTo>
                  <a:pt x="14778" y="161"/>
                </a:lnTo>
                <a:lnTo>
                  <a:pt x="14777" y="156"/>
                </a:lnTo>
                <a:lnTo>
                  <a:pt x="14775" y="153"/>
                </a:lnTo>
                <a:lnTo>
                  <a:pt x="14775" y="148"/>
                </a:lnTo>
                <a:lnTo>
                  <a:pt x="14775" y="146"/>
                </a:lnTo>
                <a:lnTo>
                  <a:pt x="14777" y="143"/>
                </a:lnTo>
                <a:lnTo>
                  <a:pt x="14780" y="140"/>
                </a:lnTo>
                <a:lnTo>
                  <a:pt x="14780" y="134"/>
                </a:lnTo>
                <a:lnTo>
                  <a:pt x="14778" y="131"/>
                </a:lnTo>
                <a:lnTo>
                  <a:pt x="14778" y="130"/>
                </a:lnTo>
                <a:lnTo>
                  <a:pt x="14777" y="127"/>
                </a:lnTo>
                <a:lnTo>
                  <a:pt x="14773" y="124"/>
                </a:lnTo>
                <a:lnTo>
                  <a:pt x="14768" y="124"/>
                </a:lnTo>
                <a:lnTo>
                  <a:pt x="14762" y="133"/>
                </a:lnTo>
                <a:lnTo>
                  <a:pt x="14755" y="143"/>
                </a:lnTo>
                <a:lnTo>
                  <a:pt x="14754" y="146"/>
                </a:lnTo>
                <a:lnTo>
                  <a:pt x="14752" y="147"/>
                </a:lnTo>
                <a:lnTo>
                  <a:pt x="14749" y="147"/>
                </a:lnTo>
                <a:lnTo>
                  <a:pt x="14747" y="147"/>
                </a:lnTo>
                <a:lnTo>
                  <a:pt x="14747" y="148"/>
                </a:lnTo>
                <a:lnTo>
                  <a:pt x="14747" y="150"/>
                </a:lnTo>
                <a:lnTo>
                  <a:pt x="14741" y="147"/>
                </a:lnTo>
                <a:lnTo>
                  <a:pt x="14734" y="143"/>
                </a:lnTo>
                <a:lnTo>
                  <a:pt x="14731" y="143"/>
                </a:lnTo>
                <a:lnTo>
                  <a:pt x="14729" y="143"/>
                </a:lnTo>
                <a:lnTo>
                  <a:pt x="14726" y="143"/>
                </a:lnTo>
                <a:lnTo>
                  <a:pt x="14724" y="143"/>
                </a:lnTo>
                <a:lnTo>
                  <a:pt x="14721" y="143"/>
                </a:lnTo>
                <a:lnTo>
                  <a:pt x="14716" y="143"/>
                </a:lnTo>
                <a:lnTo>
                  <a:pt x="14711" y="140"/>
                </a:lnTo>
                <a:lnTo>
                  <a:pt x="14708" y="138"/>
                </a:lnTo>
                <a:lnTo>
                  <a:pt x="14708" y="143"/>
                </a:lnTo>
                <a:lnTo>
                  <a:pt x="14709" y="150"/>
                </a:lnTo>
                <a:lnTo>
                  <a:pt x="14709" y="151"/>
                </a:lnTo>
                <a:lnTo>
                  <a:pt x="14708" y="154"/>
                </a:lnTo>
                <a:lnTo>
                  <a:pt x="14706" y="156"/>
                </a:lnTo>
                <a:lnTo>
                  <a:pt x="14705" y="157"/>
                </a:lnTo>
                <a:lnTo>
                  <a:pt x="14702" y="160"/>
                </a:lnTo>
                <a:lnTo>
                  <a:pt x="14699" y="161"/>
                </a:lnTo>
                <a:lnTo>
                  <a:pt x="14693" y="160"/>
                </a:lnTo>
                <a:lnTo>
                  <a:pt x="14689" y="159"/>
                </a:lnTo>
                <a:lnTo>
                  <a:pt x="14686" y="160"/>
                </a:lnTo>
                <a:lnTo>
                  <a:pt x="14683" y="161"/>
                </a:lnTo>
                <a:lnTo>
                  <a:pt x="14679" y="160"/>
                </a:lnTo>
                <a:lnTo>
                  <a:pt x="14676" y="157"/>
                </a:lnTo>
                <a:lnTo>
                  <a:pt x="14673" y="154"/>
                </a:lnTo>
                <a:lnTo>
                  <a:pt x="14670" y="151"/>
                </a:lnTo>
                <a:lnTo>
                  <a:pt x="14670" y="148"/>
                </a:lnTo>
                <a:lnTo>
                  <a:pt x="14670" y="147"/>
                </a:lnTo>
                <a:lnTo>
                  <a:pt x="14670" y="144"/>
                </a:lnTo>
                <a:lnTo>
                  <a:pt x="14670" y="141"/>
                </a:lnTo>
                <a:lnTo>
                  <a:pt x="14667" y="141"/>
                </a:lnTo>
                <a:lnTo>
                  <a:pt x="14663" y="140"/>
                </a:lnTo>
                <a:lnTo>
                  <a:pt x="14663" y="134"/>
                </a:lnTo>
                <a:lnTo>
                  <a:pt x="14662" y="128"/>
                </a:lnTo>
                <a:lnTo>
                  <a:pt x="14662" y="125"/>
                </a:lnTo>
                <a:lnTo>
                  <a:pt x="14659" y="124"/>
                </a:lnTo>
                <a:lnTo>
                  <a:pt x="14657" y="127"/>
                </a:lnTo>
                <a:lnTo>
                  <a:pt x="14656" y="130"/>
                </a:lnTo>
                <a:lnTo>
                  <a:pt x="14653" y="134"/>
                </a:lnTo>
                <a:lnTo>
                  <a:pt x="14650" y="137"/>
                </a:lnTo>
                <a:lnTo>
                  <a:pt x="14646" y="140"/>
                </a:lnTo>
                <a:lnTo>
                  <a:pt x="14643" y="141"/>
                </a:lnTo>
                <a:lnTo>
                  <a:pt x="14637" y="141"/>
                </a:lnTo>
                <a:lnTo>
                  <a:pt x="14633" y="140"/>
                </a:lnTo>
                <a:lnTo>
                  <a:pt x="14631" y="138"/>
                </a:lnTo>
                <a:lnTo>
                  <a:pt x="14631" y="135"/>
                </a:lnTo>
                <a:lnTo>
                  <a:pt x="14624" y="135"/>
                </a:lnTo>
                <a:lnTo>
                  <a:pt x="14620" y="134"/>
                </a:lnTo>
                <a:lnTo>
                  <a:pt x="14618" y="124"/>
                </a:lnTo>
                <a:lnTo>
                  <a:pt x="14616" y="117"/>
                </a:lnTo>
                <a:lnTo>
                  <a:pt x="14610" y="115"/>
                </a:lnTo>
                <a:lnTo>
                  <a:pt x="14605" y="114"/>
                </a:lnTo>
                <a:lnTo>
                  <a:pt x="14601" y="114"/>
                </a:lnTo>
                <a:lnTo>
                  <a:pt x="14595" y="115"/>
                </a:lnTo>
                <a:lnTo>
                  <a:pt x="14593" y="118"/>
                </a:lnTo>
                <a:lnTo>
                  <a:pt x="14591" y="121"/>
                </a:lnTo>
                <a:lnTo>
                  <a:pt x="14590" y="120"/>
                </a:lnTo>
                <a:lnTo>
                  <a:pt x="14588" y="118"/>
                </a:lnTo>
                <a:lnTo>
                  <a:pt x="14585" y="120"/>
                </a:lnTo>
                <a:lnTo>
                  <a:pt x="14582" y="123"/>
                </a:lnTo>
                <a:lnTo>
                  <a:pt x="14580" y="125"/>
                </a:lnTo>
                <a:lnTo>
                  <a:pt x="14578" y="128"/>
                </a:lnTo>
                <a:lnTo>
                  <a:pt x="14581" y="130"/>
                </a:lnTo>
                <a:lnTo>
                  <a:pt x="14584" y="131"/>
                </a:lnTo>
                <a:lnTo>
                  <a:pt x="14588" y="134"/>
                </a:lnTo>
                <a:lnTo>
                  <a:pt x="14590" y="137"/>
                </a:lnTo>
                <a:lnTo>
                  <a:pt x="14588" y="138"/>
                </a:lnTo>
                <a:lnTo>
                  <a:pt x="14587" y="140"/>
                </a:lnTo>
                <a:lnTo>
                  <a:pt x="14585" y="144"/>
                </a:lnTo>
                <a:lnTo>
                  <a:pt x="14582" y="148"/>
                </a:lnTo>
                <a:lnTo>
                  <a:pt x="14578" y="151"/>
                </a:lnTo>
                <a:lnTo>
                  <a:pt x="14575" y="156"/>
                </a:lnTo>
                <a:lnTo>
                  <a:pt x="14572" y="156"/>
                </a:lnTo>
                <a:lnTo>
                  <a:pt x="14569" y="157"/>
                </a:lnTo>
                <a:lnTo>
                  <a:pt x="14565" y="157"/>
                </a:lnTo>
                <a:lnTo>
                  <a:pt x="14562" y="159"/>
                </a:lnTo>
                <a:lnTo>
                  <a:pt x="14562" y="161"/>
                </a:lnTo>
                <a:lnTo>
                  <a:pt x="14564" y="164"/>
                </a:lnTo>
                <a:lnTo>
                  <a:pt x="14562" y="170"/>
                </a:lnTo>
                <a:lnTo>
                  <a:pt x="14559" y="176"/>
                </a:lnTo>
                <a:lnTo>
                  <a:pt x="14557" y="177"/>
                </a:lnTo>
                <a:lnTo>
                  <a:pt x="14555" y="177"/>
                </a:lnTo>
                <a:lnTo>
                  <a:pt x="14552" y="179"/>
                </a:lnTo>
                <a:lnTo>
                  <a:pt x="14551" y="177"/>
                </a:lnTo>
                <a:lnTo>
                  <a:pt x="14546" y="173"/>
                </a:lnTo>
                <a:lnTo>
                  <a:pt x="14545" y="167"/>
                </a:lnTo>
                <a:lnTo>
                  <a:pt x="14545" y="164"/>
                </a:lnTo>
                <a:lnTo>
                  <a:pt x="14544" y="163"/>
                </a:lnTo>
                <a:lnTo>
                  <a:pt x="14538" y="160"/>
                </a:lnTo>
                <a:lnTo>
                  <a:pt x="14533" y="160"/>
                </a:lnTo>
                <a:lnTo>
                  <a:pt x="14535" y="163"/>
                </a:lnTo>
                <a:lnTo>
                  <a:pt x="14536" y="166"/>
                </a:lnTo>
                <a:lnTo>
                  <a:pt x="14532" y="170"/>
                </a:lnTo>
                <a:lnTo>
                  <a:pt x="14529" y="171"/>
                </a:lnTo>
                <a:lnTo>
                  <a:pt x="14529" y="169"/>
                </a:lnTo>
                <a:lnTo>
                  <a:pt x="14529" y="166"/>
                </a:lnTo>
                <a:lnTo>
                  <a:pt x="14528" y="166"/>
                </a:lnTo>
                <a:lnTo>
                  <a:pt x="14523" y="166"/>
                </a:lnTo>
                <a:lnTo>
                  <a:pt x="14523" y="167"/>
                </a:lnTo>
                <a:lnTo>
                  <a:pt x="14522" y="169"/>
                </a:lnTo>
                <a:lnTo>
                  <a:pt x="14522" y="164"/>
                </a:lnTo>
                <a:lnTo>
                  <a:pt x="14522" y="161"/>
                </a:lnTo>
                <a:lnTo>
                  <a:pt x="14521" y="160"/>
                </a:lnTo>
                <a:lnTo>
                  <a:pt x="14519" y="159"/>
                </a:lnTo>
                <a:lnTo>
                  <a:pt x="14518" y="159"/>
                </a:lnTo>
                <a:lnTo>
                  <a:pt x="14516" y="159"/>
                </a:lnTo>
                <a:lnTo>
                  <a:pt x="14513" y="157"/>
                </a:lnTo>
                <a:lnTo>
                  <a:pt x="14512" y="157"/>
                </a:lnTo>
                <a:lnTo>
                  <a:pt x="14506" y="156"/>
                </a:lnTo>
                <a:lnTo>
                  <a:pt x="14502" y="156"/>
                </a:lnTo>
                <a:lnTo>
                  <a:pt x="14499" y="156"/>
                </a:lnTo>
                <a:lnTo>
                  <a:pt x="14497" y="154"/>
                </a:lnTo>
                <a:lnTo>
                  <a:pt x="14496" y="156"/>
                </a:lnTo>
                <a:lnTo>
                  <a:pt x="14495" y="156"/>
                </a:lnTo>
                <a:lnTo>
                  <a:pt x="14495" y="153"/>
                </a:lnTo>
                <a:lnTo>
                  <a:pt x="14495" y="150"/>
                </a:lnTo>
                <a:lnTo>
                  <a:pt x="14493" y="148"/>
                </a:lnTo>
                <a:lnTo>
                  <a:pt x="14493" y="147"/>
                </a:lnTo>
                <a:lnTo>
                  <a:pt x="14489" y="147"/>
                </a:lnTo>
                <a:lnTo>
                  <a:pt x="14485" y="148"/>
                </a:lnTo>
                <a:lnTo>
                  <a:pt x="14483" y="148"/>
                </a:lnTo>
                <a:lnTo>
                  <a:pt x="14482" y="147"/>
                </a:lnTo>
                <a:lnTo>
                  <a:pt x="14483" y="144"/>
                </a:lnTo>
                <a:lnTo>
                  <a:pt x="14483" y="140"/>
                </a:lnTo>
                <a:lnTo>
                  <a:pt x="14479" y="137"/>
                </a:lnTo>
                <a:lnTo>
                  <a:pt x="14476" y="135"/>
                </a:lnTo>
                <a:lnTo>
                  <a:pt x="14473" y="135"/>
                </a:lnTo>
                <a:lnTo>
                  <a:pt x="14472" y="135"/>
                </a:lnTo>
                <a:lnTo>
                  <a:pt x="14472" y="133"/>
                </a:lnTo>
                <a:lnTo>
                  <a:pt x="14472" y="130"/>
                </a:lnTo>
                <a:lnTo>
                  <a:pt x="14470" y="128"/>
                </a:lnTo>
                <a:lnTo>
                  <a:pt x="14469" y="125"/>
                </a:lnTo>
                <a:lnTo>
                  <a:pt x="14467" y="127"/>
                </a:lnTo>
                <a:lnTo>
                  <a:pt x="14464" y="127"/>
                </a:lnTo>
                <a:lnTo>
                  <a:pt x="14463" y="125"/>
                </a:lnTo>
                <a:lnTo>
                  <a:pt x="14461" y="124"/>
                </a:lnTo>
                <a:lnTo>
                  <a:pt x="14459" y="124"/>
                </a:lnTo>
                <a:lnTo>
                  <a:pt x="14459" y="125"/>
                </a:lnTo>
                <a:lnTo>
                  <a:pt x="14459" y="128"/>
                </a:lnTo>
                <a:lnTo>
                  <a:pt x="14460" y="130"/>
                </a:lnTo>
                <a:lnTo>
                  <a:pt x="14459" y="130"/>
                </a:lnTo>
                <a:lnTo>
                  <a:pt x="14456" y="130"/>
                </a:lnTo>
                <a:lnTo>
                  <a:pt x="14454" y="128"/>
                </a:lnTo>
                <a:lnTo>
                  <a:pt x="14453" y="125"/>
                </a:lnTo>
                <a:lnTo>
                  <a:pt x="14450" y="125"/>
                </a:lnTo>
                <a:lnTo>
                  <a:pt x="14449" y="127"/>
                </a:lnTo>
                <a:lnTo>
                  <a:pt x="14446" y="127"/>
                </a:lnTo>
                <a:lnTo>
                  <a:pt x="14444" y="125"/>
                </a:lnTo>
                <a:lnTo>
                  <a:pt x="14443" y="131"/>
                </a:lnTo>
                <a:lnTo>
                  <a:pt x="14441" y="134"/>
                </a:lnTo>
                <a:lnTo>
                  <a:pt x="14438" y="134"/>
                </a:lnTo>
                <a:lnTo>
                  <a:pt x="14437" y="134"/>
                </a:lnTo>
                <a:lnTo>
                  <a:pt x="14436" y="134"/>
                </a:lnTo>
                <a:lnTo>
                  <a:pt x="14434" y="135"/>
                </a:lnTo>
                <a:lnTo>
                  <a:pt x="14434" y="137"/>
                </a:lnTo>
                <a:lnTo>
                  <a:pt x="14433" y="138"/>
                </a:lnTo>
                <a:lnTo>
                  <a:pt x="14431" y="140"/>
                </a:lnTo>
                <a:lnTo>
                  <a:pt x="14430" y="140"/>
                </a:lnTo>
                <a:lnTo>
                  <a:pt x="14433" y="143"/>
                </a:lnTo>
                <a:lnTo>
                  <a:pt x="14436" y="144"/>
                </a:lnTo>
                <a:lnTo>
                  <a:pt x="14434" y="147"/>
                </a:lnTo>
                <a:lnTo>
                  <a:pt x="14433" y="148"/>
                </a:lnTo>
                <a:lnTo>
                  <a:pt x="14431" y="148"/>
                </a:lnTo>
                <a:lnTo>
                  <a:pt x="14428" y="148"/>
                </a:lnTo>
                <a:lnTo>
                  <a:pt x="14425" y="151"/>
                </a:lnTo>
                <a:lnTo>
                  <a:pt x="14424" y="154"/>
                </a:lnTo>
                <a:lnTo>
                  <a:pt x="14421" y="153"/>
                </a:lnTo>
                <a:lnTo>
                  <a:pt x="14417" y="150"/>
                </a:lnTo>
                <a:lnTo>
                  <a:pt x="14414" y="151"/>
                </a:lnTo>
                <a:lnTo>
                  <a:pt x="14413" y="154"/>
                </a:lnTo>
                <a:lnTo>
                  <a:pt x="14411" y="151"/>
                </a:lnTo>
                <a:lnTo>
                  <a:pt x="14408" y="150"/>
                </a:lnTo>
                <a:lnTo>
                  <a:pt x="14405" y="153"/>
                </a:lnTo>
                <a:lnTo>
                  <a:pt x="14402" y="154"/>
                </a:lnTo>
                <a:lnTo>
                  <a:pt x="14397" y="154"/>
                </a:lnTo>
                <a:lnTo>
                  <a:pt x="14391" y="154"/>
                </a:lnTo>
                <a:lnTo>
                  <a:pt x="14392" y="157"/>
                </a:lnTo>
                <a:lnTo>
                  <a:pt x="14392" y="160"/>
                </a:lnTo>
                <a:lnTo>
                  <a:pt x="14391" y="163"/>
                </a:lnTo>
                <a:lnTo>
                  <a:pt x="14389" y="166"/>
                </a:lnTo>
                <a:lnTo>
                  <a:pt x="14391" y="167"/>
                </a:lnTo>
                <a:lnTo>
                  <a:pt x="14391" y="169"/>
                </a:lnTo>
                <a:lnTo>
                  <a:pt x="14388" y="170"/>
                </a:lnTo>
                <a:lnTo>
                  <a:pt x="14384" y="171"/>
                </a:lnTo>
                <a:lnTo>
                  <a:pt x="14379" y="174"/>
                </a:lnTo>
                <a:lnTo>
                  <a:pt x="14377" y="176"/>
                </a:lnTo>
                <a:lnTo>
                  <a:pt x="14375" y="176"/>
                </a:lnTo>
                <a:lnTo>
                  <a:pt x="14372" y="174"/>
                </a:lnTo>
                <a:lnTo>
                  <a:pt x="14366" y="177"/>
                </a:lnTo>
                <a:lnTo>
                  <a:pt x="14361" y="180"/>
                </a:lnTo>
                <a:lnTo>
                  <a:pt x="14361" y="179"/>
                </a:lnTo>
                <a:lnTo>
                  <a:pt x="14359" y="177"/>
                </a:lnTo>
                <a:lnTo>
                  <a:pt x="14358" y="179"/>
                </a:lnTo>
                <a:lnTo>
                  <a:pt x="14356" y="180"/>
                </a:lnTo>
                <a:lnTo>
                  <a:pt x="14352" y="180"/>
                </a:lnTo>
                <a:lnTo>
                  <a:pt x="14346" y="180"/>
                </a:lnTo>
                <a:lnTo>
                  <a:pt x="14342" y="183"/>
                </a:lnTo>
                <a:lnTo>
                  <a:pt x="14339" y="186"/>
                </a:lnTo>
                <a:lnTo>
                  <a:pt x="14341" y="192"/>
                </a:lnTo>
                <a:lnTo>
                  <a:pt x="14342" y="196"/>
                </a:lnTo>
                <a:lnTo>
                  <a:pt x="14338" y="199"/>
                </a:lnTo>
                <a:lnTo>
                  <a:pt x="14332" y="200"/>
                </a:lnTo>
                <a:lnTo>
                  <a:pt x="14332" y="205"/>
                </a:lnTo>
                <a:lnTo>
                  <a:pt x="14330" y="207"/>
                </a:lnTo>
                <a:lnTo>
                  <a:pt x="14329" y="207"/>
                </a:lnTo>
                <a:lnTo>
                  <a:pt x="14328" y="207"/>
                </a:lnTo>
                <a:lnTo>
                  <a:pt x="14325" y="207"/>
                </a:lnTo>
                <a:lnTo>
                  <a:pt x="14320" y="206"/>
                </a:lnTo>
                <a:lnTo>
                  <a:pt x="14319" y="206"/>
                </a:lnTo>
                <a:lnTo>
                  <a:pt x="14316" y="207"/>
                </a:lnTo>
                <a:lnTo>
                  <a:pt x="14313" y="206"/>
                </a:lnTo>
                <a:lnTo>
                  <a:pt x="14312" y="206"/>
                </a:lnTo>
                <a:lnTo>
                  <a:pt x="14310" y="206"/>
                </a:lnTo>
                <a:lnTo>
                  <a:pt x="14309" y="207"/>
                </a:lnTo>
                <a:lnTo>
                  <a:pt x="14305" y="209"/>
                </a:lnTo>
                <a:lnTo>
                  <a:pt x="14300" y="209"/>
                </a:lnTo>
                <a:lnTo>
                  <a:pt x="14297" y="215"/>
                </a:lnTo>
                <a:lnTo>
                  <a:pt x="14296" y="219"/>
                </a:lnTo>
                <a:lnTo>
                  <a:pt x="14292" y="219"/>
                </a:lnTo>
                <a:lnTo>
                  <a:pt x="14289" y="220"/>
                </a:lnTo>
                <a:lnTo>
                  <a:pt x="14287" y="220"/>
                </a:lnTo>
                <a:lnTo>
                  <a:pt x="14286" y="222"/>
                </a:lnTo>
                <a:lnTo>
                  <a:pt x="14286" y="223"/>
                </a:lnTo>
                <a:lnTo>
                  <a:pt x="14287" y="225"/>
                </a:lnTo>
                <a:lnTo>
                  <a:pt x="14287" y="226"/>
                </a:lnTo>
                <a:lnTo>
                  <a:pt x="14286" y="226"/>
                </a:lnTo>
                <a:lnTo>
                  <a:pt x="14284" y="228"/>
                </a:lnTo>
                <a:lnTo>
                  <a:pt x="14281" y="228"/>
                </a:lnTo>
                <a:lnTo>
                  <a:pt x="14277" y="223"/>
                </a:lnTo>
                <a:lnTo>
                  <a:pt x="14271" y="220"/>
                </a:lnTo>
                <a:lnTo>
                  <a:pt x="14270" y="222"/>
                </a:lnTo>
                <a:lnTo>
                  <a:pt x="14270" y="222"/>
                </a:lnTo>
                <a:lnTo>
                  <a:pt x="14267" y="225"/>
                </a:lnTo>
                <a:lnTo>
                  <a:pt x="14266" y="228"/>
                </a:lnTo>
                <a:lnTo>
                  <a:pt x="14258" y="228"/>
                </a:lnTo>
                <a:lnTo>
                  <a:pt x="14253" y="226"/>
                </a:lnTo>
                <a:lnTo>
                  <a:pt x="14251" y="228"/>
                </a:lnTo>
                <a:lnTo>
                  <a:pt x="14248" y="228"/>
                </a:lnTo>
                <a:lnTo>
                  <a:pt x="14250" y="229"/>
                </a:lnTo>
                <a:lnTo>
                  <a:pt x="14251" y="231"/>
                </a:lnTo>
                <a:lnTo>
                  <a:pt x="14248" y="233"/>
                </a:lnTo>
                <a:lnTo>
                  <a:pt x="14245" y="236"/>
                </a:lnTo>
                <a:lnTo>
                  <a:pt x="14244" y="239"/>
                </a:lnTo>
                <a:lnTo>
                  <a:pt x="14243" y="242"/>
                </a:lnTo>
                <a:lnTo>
                  <a:pt x="14244" y="243"/>
                </a:lnTo>
                <a:lnTo>
                  <a:pt x="14244" y="245"/>
                </a:lnTo>
                <a:lnTo>
                  <a:pt x="14247" y="246"/>
                </a:lnTo>
                <a:lnTo>
                  <a:pt x="14250" y="248"/>
                </a:lnTo>
                <a:lnTo>
                  <a:pt x="14248" y="249"/>
                </a:lnTo>
                <a:lnTo>
                  <a:pt x="14248" y="251"/>
                </a:lnTo>
                <a:lnTo>
                  <a:pt x="14247" y="251"/>
                </a:lnTo>
                <a:lnTo>
                  <a:pt x="14245" y="251"/>
                </a:lnTo>
                <a:lnTo>
                  <a:pt x="14244" y="254"/>
                </a:lnTo>
                <a:lnTo>
                  <a:pt x="14243" y="258"/>
                </a:lnTo>
                <a:lnTo>
                  <a:pt x="14238" y="259"/>
                </a:lnTo>
                <a:lnTo>
                  <a:pt x="14234" y="261"/>
                </a:lnTo>
                <a:lnTo>
                  <a:pt x="14233" y="265"/>
                </a:lnTo>
                <a:lnTo>
                  <a:pt x="14233" y="269"/>
                </a:lnTo>
                <a:lnTo>
                  <a:pt x="14231" y="268"/>
                </a:lnTo>
                <a:lnTo>
                  <a:pt x="14230" y="267"/>
                </a:lnTo>
                <a:lnTo>
                  <a:pt x="14228" y="268"/>
                </a:lnTo>
                <a:lnTo>
                  <a:pt x="14227" y="269"/>
                </a:lnTo>
                <a:lnTo>
                  <a:pt x="14225" y="271"/>
                </a:lnTo>
                <a:lnTo>
                  <a:pt x="14225" y="274"/>
                </a:lnTo>
                <a:lnTo>
                  <a:pt x="14220" y="278"/>
                </a:lnTo>
                <a:lnTo>
                  <a:pt x="14214" y="282"/>
                </a:lnTo>
                <a:lnTo>
                  <a:pt x="14209" y="282"/>
                </a:lnTo>
                <a:lnTo>
                  <a:pt x="14204" y="284"/>
                </a:lnTo>
                <a:lnTo>
                  <a:pt x="14202" y="284"/>
                </a:lnTo>
                <a:lnTo>
                  <a:pt x="14201" y="282"/>
                </a:lnTo>
                <a:lnTo>
                  <a:pt x="14201" y="285"/>
                </a:lnTo>
                <a:lnTo>
                  <a:pt x="14201" y="287"/>
                </a:lnTo>
                <a:lnTo>
                  <a:pt x="14197" y="291"/>
                </a:lnTo>
                <a:lnTo>
                  <a:pt x="14194" y="295"/>
                </a:lnTo>
                <a:lnTo>
                  <a:pt x="14195" y="297"/>
                </a:lnTo>
                <a:lnTo>
                  <a:pt x="14197" y="298"/>
                </a:lnTo>
                <a:lnTo>
                  <a:pt x="14198" y="301"/>
                </a:lnTo>
                <a:lnTo>
                  <a:pt x="14199" y="304"/>
                </a:lnTo>
                <a:lnTo>
                  <a:pt x="14198" y="305"/>
                </a:lnTo>
                <a:lnTo>
                  <a:pt x="14195" y="308"/>
                </a:lnTo>
                <a:lnTo>
                  <a:pt x="14194" y="311"/>
                </a:lnTo>
                <a:lnTo>
                  <a:pt x="14192" y="313"/>
                </a:lnTo>
                <a:lnTo>
                  <a:pt x="14195" y="314"/>
                </a:lnTo>
                <a:lnTo>
                  <a:pt x="14198" y="315"/>
                </a:lnTo>
                <a:lnTo>
                  <a:pt x="14195" y="318"/>
                </a:lnTo>
                <a:lnTo>
                  <a:pt x="14192" y="320"/>
                </a:lnTo>
                <a:lnTo>
                  <a:pt x="14195" y="321"/>
                </a:lnTo>
                <a:lnTo>
                  <a:pt x="14198" y="323"/>
                </a:lnTo>
                <a:lnTo>
                  <a:pt x="14198" y="328"/>
                </a:lnTo>
                <a:lnTo>
                  <a:pt x="14197" y="333"/>
                </a:lnTo>
                <a:lnTo>
                  <a:pt x="14195" y="337"/>
                </a:lnTo>
                <a:lnTo>
                  <a:pt x="14192" y="340"/>
                </a:lnTo>
                <a:lnTo>
                  <a:pt x="14191" y="340"/>
                </a:lnTo>
                <a:lnTo>
                  <a:pt x="14188" y="340"/>
                </a:lnTo>
                <a:lnTo>
                  <a:pt x="14186" y="339"/>
                </a:lnTo>
                <a:lnTo>
                  <a:pt x="14184" y="337"/>
                </a:lnTo>
                <a:lnTo>
                  <a:pt x="14184" y="340"/>
                </a:lnTo>
                <a:lnTo>
                  <a:pt x="14184" y="341"/>
                </a:lnTo>
                <a:lnTo>
                  <a:pt x="14186" y="343"/>
                </a:lnTo>
                <a:lnTo>
                  <a:pt x="14189" y="344"/>
                </a:lnTo>
                <a:lnTo>
                  <a:pt x="14188" y="347"/>
                </a:lnTo>
                <a:lnTo>
                  <a:pt x="14186" y="351"/>
                </a:lnTo>
                <a:lnTo>
                  <a:pt x="14182" y="356"/>
                </a:lnTo>
                <a:lnTo>
                  <a:pt x="14178" y="357"/>
                </a:lnTo>
                <a:lnTo>
                  <a:pt x="14179" y="354"/>
                </a:lnTo>
                <a:lnTo>
                  <a:pt x="14179" y="350"/>
                </a:lnTo>
                <a:lnTo>
                  <a:pt x="14178" y="353"/>
                </a:lnTo>
                <a:lnTo>
                  <a:pt x="14175" y="356"/>
                </a:lnTo>
                <a:lnTo>
                  <a:pt x="14173" y="356"/>
                </a:lnTo>
                <a:lnTo>
                  <a:pt x="14172" y="356"/>
                </a:lnTo>
                <a:lnTo>
                  <a:pt x="14169" y="354"/>
                </a:lnTo>
                <a:lnTo>
                  <a:pt x="14166" y="351"/>
                </a:lnTo>
                <a:lnTo>
                  <a:pt x="14161" y="350"/>
                </a:lnTo>
                <a:lnTo>
                  <a:pt x="14155" y="349"/>
                </a:lnTo>
                <a:lnTo>
                  <a:pt x="14153" y="353"/>
                </a:lnTo>
                <a:lnTo>
                  <a:pt x="14153" y="356"/>
                </a:lnTo>
                <a:lnTo>
                  <a:pt x="14153" y="357"/>
                </a:lnTo>
                <a:lnTo>
                  <a:pt x="14156" y="359"/>
                </a:lnTo>
                <a:lnTo>
                  <a:pt x="14159" y="359"/>
                </a:lnTo>
                <a:lnTo>
                  <a:pt x="14159" y="357"/>
                </a:lnTo>
                <a:lnTo>
                  <a:pt x="14159" y="360"/>
                </a:lnTo>
                <a:lnTo>
                  <a:pt x="14159" y="362"/>
                </a:lnTo>
                <a:lnTo>
                  <a:pt x="14158" y="366"/>
                </a:lnTo>
                <a:lnTo>
                  <a:pt x="14155" y="369"/>
                </a:lnTo>
                <a:lnTo>
                  <a:pt x="14153" y="373"/>
                </a:lnTo>
                <a:lnTo>
                  <a:pt x="14152" y="379"/>
                </a:lnTo>
                <a:lnTo>
                  <a:pt x="14150" y="379"/>
                </a:lnTo>
                <a:lnTo>
                  <a:pt x="14150" y="380"/>
                </a:lnTo>
                <a:lnTo>
                  <a:pt x="14150" y="380"/>
                </a:lnTo>
                <a:lnTo>
                  <a:pt x="14150" y="382"/>
                </a:lnTo>
                <a:lnTo>
                  <a:pt x="14150" y="383"/>
                </a:lnTo>
                <a:lnTo>
                  <a:pt x="14149" y="385"/>
                </a:lnTo>
                <a:lnTo>
                  <a:pt x="14152" y="385"/>
                </a:lnTo>
                <a:lnTo>
                  <a:pt x="14155" y="385"/>
                </a:lnTo>
                <a:lnTo>
                  <a:pt x="14155" y="386"/>
                </a:lnTo>
                <a:lnTo>
                  <a:pt x="14156" y="387"/>
                </a:lnTo>
                <a:lnTo>
                  <a:pt x="14155" y="390"/>
                </a:lnTo>
                <a:lnTo>
                  <a:pt x="14155" y="393"/>
                </a:lnTo>
                <a:lnTo>
                  <a:pt x="14153" y="393"/>
                </a:lnTo>
                <a:lnTo>
                  <a:pt x="14153" y="395"/>
                </a:lnTo>
                <a:lnTo>
                  <a:pt x="14149" y="395"/>
                </a:lnTo>
                <a:lnTo>
                  <a:pt x="14143" y="395"/>
                </a:lnTo>
                <a:lnTo>
                  <a:pt x="14142" y="392"/>
                </a:lnTo>
                <a:lnTo>
                  <a:pt x="14142" y="390"/>
                </a:lnTo>
                <a:lnTo>
                  <a:pt x="14143" y="389"/>
                </a:lnTo>
                <a:lnTo>
                  <a:pt x="14145" y="389"/>
                </a:lnTo>
                <a:lnTo>
                  <a:pt x="14143" y="387"/>
                </a:lnTo>
                <a:lnTo>
                  <a:pt x="14142" y="386"/>
                </a:lnTo>
                <a:lnTo>
                  <a:pt x="14140" y="387"/>
                </a:lnTo>
                <a:lnTo>
                  <a:pt x="14137" y="387"/>
                </a:lnTo>
                <a:lnTo>
                  <a:pt x="14135" y="387"/>
                </a:lnTo>
                <a:lnTo>
                  <a:pt x="14132" y="387"/>
                </a:lnTo>
                <a:lnTo>
                  <a:pt x="14130" y="389"/>
                </a:lnTo>
                <a:lnTo>
                  <a:pt x="14130" y="390"/>
                </a:lnTo>
                <a:lnTo>
                  <a:pt x="14129" y="392"/>
                </a:lnTo>
                <a:lnTo>
                  <a:pt x="14126" y="393"/>
                </a:lnTo>
                <a:lnTo>
                  <a:pt x="14129" y="393"/>
                </a:lnTo>
                <a:lnTo>
                  <a:pt x="14130" y="395"/>
                </a:lnTo>
                <a:lnTo>
                  <a:pt x="14130" y="396"/>
                </a:lnTo>
                <a:lnTo>
                  <a:pt x="14130" y="396"/>
                </a:lnTo>
                <a:lnTo>
                  <a:pt x="14127" y="398"/>
                </a:lnTo>
                <a:lnTo>
                  <a:pt x="14125" y="399"/>
                </a:lnTo>
                <a:lnTo>
                  <a:pt x="14123" y="399"/>
                </a:lnTo>
                <a:lnTo>
                  <a:pt x="14122" y="400"/>
                </a:lnTo>
                <a:lnTo>
                  <a:pt x="14120" y="398"/>
                </a:lnTo>
                <a:lnTo>
                  <a:pt x="14117" y="393"/>
                </a:lnTo>
                <a:lnTo>
                  <a:pt x="14117" y="393"/>
                </a:lnTo>
                <a:lnTo>
                  <a:pt x="14116" y="393"/>
                </a:lnTo>
                <a:lnTo>
                  <a:pt x="14114" y="392"/>
                </a:lnTo>
                <a:lnTo>
                  <a:pt x="14113" y="389"/>
                </a:lnTo>
                <a:lnTo>
                  <a:pt x="14112" y="389"/>
                </a:lnTo>
                <a:lnTo>
                  <a:pt x="14109" y="389"/>
                </a:lnTo>
                <a:lnTo>
                  <a:pt x="14107" y="390"/>
                </a:lnTo>
                <a:lnTo>
                  <a:pt x="14106" y="392"/>
                </a:lnTo>
                <a:lnTo>
                  <a:pt x="14104" y="392"/>
                </a:lnTo>
                <a:lnTo>
                  <a:pt x="14103" y="390"/>
                </a:lnTo>
                <a:lnTo>
                  <a:pt x="14103" y="389"/>
                </a:lnTo>
                <a:lnTo>
                  <a:pt x="14101" y="386"/>
                </a:lnTo>
                <a:lnTo>
                  <a:pt x="14096" y="386"/>
                </a:lnTo>
                <a:lnTo>
                  <a:pt x="14091" y="387"/>
                </a:lnTo>
                <a:lnTo>
                  <a:pt x="14090" y="390"/>
                </a:lnTo>
                <a:lnTo>
                  <a:pt x="14089" y="393"/>
                </a:lnTo>
                <a:lnTo>
                  <a:pt x="14084" y="395"/>
                </a:lnTo>
                <a:lnTo>
                  <a:pt x="14080" y="398"/>
                </a:lnTo>
                <a:lnTo>
                  <a:pt x="14080" y="402"/>
                </a:lnTo>
                <a:lnTo>
                  <a:pt x="14078" y="406"/>
                </a:lnTo>
                <a:lnTo>
                  <a:pt x="14077" y="405"/>
                </a:lnTo>
                <a:lnTo>
                  <a:pt x="14076" y="402"/>
                </a:lnTo>
                <a:lnTo>
                  <a:pt x="14074" y="403"/>
                </a:lnTo>
                <a:lnTo>
                  <a:pt x="14073" y="405"/>
                </a:lnTo>
                <a:lnTo>
                  <a:pt x="14071" y="402"/>
                </a:lnTo>
                <a:lnTo>
                  <a:pt x="14070" y="400"/>
                </a:lnTo>
                <a:lnTo>
                  <a:pt x="14070" y="403"/>
                </a:lnTo>
                <a:lnTo>
                  <a:pt x="14068" y="405"/>
                </a:lnTo>
                <a:lnTo>
                  <a:pt x="14067" y="408"/>
                </a:lnTo>
                <a:lnTo>
                  <a:pt x="14065" y="409"/>
                </a:lnTo>
                <a:lnTo>
                  <a:pt x="14065" y="409"/>
                </a:lnTo>
                <a:lnTo>
                  <a:pt x="14064" y="409"/>
                </a:lnTo>
                <a:lnTo>
                  <a:pt x="14063" y="412"/>
                </a:lnTo>
                <a:lnTo>
                  <a:pt x="14061" y="413"/>
                </a:lnTo>
                <a:lnTo>
                  <a:pt x="14064" y="416"/>
                </a:lnTo>
                <a:lnTo>
                  <a:pt x="14067" y="419"/>
                </a:lnTo>
                <a:lnTo>
                  <a:pt x="14065" y="422"/>
                </a:lnTo>
                <a:lnTo>
                  <a:pt x="14064" y="426"/>
                </a:lnTo>
                <a:lnTo>
                  <a:pt x="14063" y="428"/>
                </a:lnTo>
                <a:lnTo>
                  <a:pt x="14063" y="429"/>
                </a:lnTo>
                <a:lnTo>
                  <a:pt x="14067" y="429"/>
                </a:lnTo>
                <a:lnTo>
                  <a:pt x="14068" y="429"/>
                </a:lnTo>
                <a:lnTo>
                  <a:pt x="14070" y="431"/>
                </a:lnTo>
                <a:lnTo>
                  <a:pt x="14071" y="431"/>
                </a:lnTo>
                <a:lnTo>
                  <a:pt x="14070" y="432"/>
                </a:lnTo>
                <a:lnTo>
                  <a:pt x="14070" y="434"/>
                </a:lnTo>
                <a:lnTo>
                  <a:pt x="14068" y="434"/>
                </a:lnTo>
                <a:lnTo>
                  <a:pt x="14065" y="435"/>
                </a:lnTo>
                <a:lnTo>
                  <a:pt x="14067" y="436"/>
                </a:lnTo>
                <a:lnTo>
                  <a:pt x="14067" y="438"/>
                </a:lnTo>
                <a:lnTo>
                  <a:pt x="14068" y="439"/>
                </a:lnTo>
                <a:lnTo>
                  <a:pt x="14068" y="442"/>
                </a:lnTo>
                <a:lnTo>
                  <a:pt x="14067" y="442"/>
                </a:lnTo>
                <a:lnTo>
                  <a:pt x="14067" y="442"/>
                </a:lnTo>
                <a:lnTo>
                  <a:pt x="14065" y="447"/>
                </a:lnTo>
                <a:lnTo>
                  <a:pt x="14065" y="451"/>
                </a:lnTo>
                <a:lnTo>
                  <a:pt x="14067" y="454"/>
                </a:lnTo>
                <a:lnTo>
                  <a:pt x="14070" y="454"/>
                </a:lnTo>
                <a:lnTo>
                  <a:pt x="14071" y="454"/>
                </a:lnTo>
                <a:lnTo>
                  <a:pt x="14070" y="452"/>
                </a:lnTo>
                <a:lnTo>
                  <a:pt x="14071" y="449"/>
                </a:lnTo>
                <a:lnTo>
                  <a:pt x="14070" y="449"/>
                </a:lnTo>
                <a:lnTo>
                  <a:pt x="14071" y="448"/>
                </a:lnTo>
                <a:lnTo>
                  <a:pt x="14073" y="448"/>
                </a:lnTo>
                <a:lnTo>
                  <a:pt x="14074" y="451"/>
                </a:lnTo>
                <a:lnTo>
                  <a:pt x="14074" y="454"/>
                </a:lnTo>
                <a:lnTo>
                  <a:pt x="14076" y="455"/>
                </a:lnTo>
                <a:lnTo>
                  <a:pt x="14077" y="455"/>
                </a:lnTo>
                <a:lnTo>
                  <a:pt x="14080" y="459"/>
                </a:lnTo>
                <a:lnTo>
                  <a:pt x="14081" y="464"/>
                </a:lnTo>
                <a:lnTo>
                  <a:pt x="14081" y="465"/>
                </a:lnTo>
                <a:lnTo>
                  <a:pt x="14081" y="467"/>
                </a:lnTo>
                <a:lnTo>
                  <a:pt x="14080" y="467"/>
                </a:lnTo>
                <a:lnTo>
                  <a:pt x="14078" y="467"/>
                </a:lnTo>
                <a:lnTo>
                  <a:pt x="14077" y="468"/>
                </a:lnTo>
                <a:lnTo>
                  <a:pt x="14074" y="470"/>
                </a:lnTo>
                <a:lnTo>
                  <a:pt x="14073" y="468"/>
                </a:lnTo>
                <a:lnTo>
                  <a:pt x="14070" y="467"/>
                </a:lnTo>
                <a:lnTo>
                  <a:pt x="14070" y="468"/>
                </a:lnTo>
                <a:lnTo>
                  <a:pt x="14071" y="470"/>
                </a:lnTo>
                <a:lnTo>
                  <a:pt x="14068" y="467"/>
                </a:lnTo>
                <a:lnTo>
                  <a:pt x="14067" y="462"/>
                </a:lnTo>
                <a:lnTo>
                  <a:pt x="14065" y="464"/>
                </a:lnTo>
                <a:lnTo>
                  <a:pt x="14063" y="467"/>
                </a:lnTo>
                <a:lnTo>
                  <a:pt x="14057" y="468"/>
                </a:lnTo>
                <a:lnTo>
                  <a:pt x="14053" y="470"/>
                </a:lnTo>
                <a:lnTo>
                  <a:pt x="14053" y="472"/>
                </a:lnTo>
                <a:lnTo>
                  <a:pt x="14053" y="474"/>
                </a:lnTo>
                <a:lnTo>
                  <a:pt x="14050" y="471"/>
                </a:lnTo>
                <a:lnTo>
                  <a:pt x="14047" y="471"/>
                </a:lnTo>
                <a:lnTo>
                  <a:pt x="14050" y="475"/>
                </a:lnTo>
                <a:lnTo>
                  <a:pt x="14053" y="480"/>
                </a:lnTo>
                <a:lnTo>
                  <a:pt x="14050" y="484"/>
                </a:lnTo>
                <a:lnTo>
                  <a:pt x="14050" y="487"/>
                </a:lnTo>
                <a:lnTo>
                  <a:pt x="14053" y="488"/>
                </a:lnTo>
                <a:lnTo>
                  <a:pt x="14055" y="490"/>
                </a:lnTo>
                <a:lnTo>
                  <a:pt x="14053" y="491"/>
                </a:lnTo>
                <a:lnTo>
                  <a:pt x="14051" y="491"/>
                </a:lnTo>
                <a:lnTo>
                  <a:pt x="14050" y="494"/>
                </a:lnTo>
                <a:lnTo>
                  <a:pt x="14048" y="495"/>
                </a:lnTo>
                <a:lnTo>
                  <a:pt x="14047" y="495"/>
                </a:lnTo>
                <a:lnTo>
                  <a:pt x="14044" y="494"/>
                </a:lnTo>
                <a:lnTo>
                  <a:pt x="14042" y="497"/>
                </a:lnTo>
                <a:lnTo>
                  <a:pt x="14042" y="500"/>
                </a:lnTo>
                <a:lnTo>
                  <a:pt x="14041" y="501"/>
                </a:lnTo>
                <a:lnTo>
                  <a:pt x="14038" y="501"/>
                </a:lnTo>
                <a:lnTo>
                  <a:pt x="14037" y="495"/>
                </a:lnTo>
                <a:lnTo>
                  <a:pt x="14035" y="491"/>
                </a:lnTo>
                <a:lnTo>
                  <a:pt x="14034" y="493"/>
                </a:lnTo>
                <a:lnTo>
                  <a:pt x="14032" y="494"/>
                </a:lnTo>
                <a:lnTo>
                  <a:pt x="14031" y="494"/>
                </a:lnTo>
                <a:lnTo>
                  <a:pt x="14028" y="493"/>
                </a:lnTo>
                <a:lnTo>
                  <a:pt x="14025" y="493"/>
                </a:lnTo>
                <a:lnTo>
                  <a:pt x="14022" y="494"/>
                </a:lnTo>
                <a:lnTo>
                  <a:pt x="14021" y="495"/>
                </a:lnTo>
                <a:lnTo>
                  <a:pt x="14019" y="497"/>
                </a:lnTo>
                <a:lnTo>
                  <a:pt x="14017" y="494"/>
                </a:lnTo>
                <a:lnTo>
                  <a:pt x="14014" y="493"/>
                </a:lnTo>
                <a:lnTo>
                  <a:pt x="14015" y="490"/>
                </a:lnTo>
                <a:lnTo>
                  <a:pt x="14015" y="488"/>
                </a:lnTo>
                <a:lnTo>
                  <a:pt x="14011" y="490"/>
                </a:lnTo>
                <a:lnTo>
                  <a:pt x="14006" y="491"/>
                </a:lnTo>
                <a:lnTo>
                  <a:pt x="14004" y="490"/>
                </a:lnTo>
                <a:lnTo>
                  <a:pt x="14002" y="488"/>
                </a:lnTo>
                <a:lnTo>
                  <a:pt x="13999" y="490"/>
                </a:lnTo>
                <a:lnTo>
                  <a:pt x="13996" y="490"/>
                </a:lnTo>
                <a:lnTo>
                  <a:pt x="13991" y="491"/>
                </a:lnTo>
                <a:lnTo>
                  <a:pt x="13986" y="493"/>
                </a:lnTo>
                <a:lnTo>
                  <a:pt x="13983" y="493"/>
                </a:lnTo>
                <a:lnTo>
                  <a:pt x="13979" y="493"/>
                </a:lnTo>
                <a:lnTo>
                  <a:pt x="13976" y="497"/>
                </a:lnTo>
                <a:lnTo>
                  <a:pt x="13973" y="501"/>
                </a:lnTo>
                <a:lnTo>
                  <a:pt x="13970" y="504"/>
                </a:lnTo>
                <a:lnTo>
                  <a:pt x="13966" y="506"/>
                </a:lnTo>
                <a:lnTo>
                  <a:pt x="13966" y="507"/>
                </a:lnTo>
                <a:lnTo>
                  <a:pt x="13968" y="507"/>
                </a:lnTo>
                <a:lnTo>
                  <a:pt x="13968" y="510"/>
                </a:lnTo>
                <a:lnTo>
                  <a:pt x="13966" y="511"/>
                </a:lnTo>
                <a:lnTo>
                  <a:pt x="13963" y="511"/>
                </a:lnTo>
                <a:lnTo>
                  <a:pt x="13960" y="510"/>
                </a:lnTo>
                <a:lnTo>
                  <a:pt x="13953" y="516"/>
                </a:lnTo>
                <a:lnTo>
                  <a:pt x="13946" y="520"/>
                </a:lnTo>
                <a:lnTo>
                  <a:pt x="13943" y="530"/>
                </a:lnTo>
                <a:lnTo>
                  <a:pt x="13940" y="540"/>
                </a:lnTo>
                <a:lnTo>
                  <a:pt x="13934" y="542"/>
                </a:lnTo>
                <a:lnTo>
                  <a:pt x="13929" y="542"/>
                </a:lnTo>
                <a:lnTo>
                  <a:pt x="13926" y="546"/>
                </a:lnTo>
                <a:lnTo>
                  <a:pt x="13921" y="552"/>
                </a:lnTo>
                <a:lnTo>
                  <a:pt x="13913" y="550"/>
                </a:lnTo>
                <a:lnTo>
                  <a:pt x="13906" y="547"/>
                </a:lnTo>
                <a:lnTo>
                  <a:pt x="13900" y="553"/>
                </a:lnTo>
                <a:lnTo>
                  <a:pt x="13893" y="557"/>
                </a:lnTo>
                <a:lnTo>
                  <a:pt x="13891" y="560"/>
                </a:lnTo>
                <a:lnTo>
                  <a:pt x="13888" y="563"/>
                </a:lnTo>
                <a:lnTo>
                  <a:pt x="13883" y="565"/>
                </a:lnTo>
                <a:lnTo>
                  <a:pt x="13877" y="566"/>
                </a:lnTo>
                <a:lnTo>
                  <a:pt x="13864" y="580"/>
                </a:lnTo>
                <a:lnTo>
                  <a:pt x="13851" y="593"/>
                </a:lnTo>
                <a:lnTo>
                  <a:pt x="13838" y="606"/>
                </a:lnTo>
                <a:lnTo>
                  <a:pt x="13826" y="619"/>
                </a:lnTo>
                <a:lnTo>
                  <a:pt x="13829" y="628"/>
                </a:lnTo>
                <a:lnTo>
                  <a:pt x="13832" y="635"/>
                </a:lnTo>
                <a:lnTo>
                  <a:pt x="13828" y="635"/>
                </a:lnTo>
                <a:lnTo>
                  <a:pt x="13825" y="635"/>
                </a:lnTo>
                <a:lnTo>
                  <a:pt x="13819" y="635"/>
                </a:lnTo>
                <a:lnTo>
                  <a:pt x="13815" y="634"/>
                </a:lnTo>
                <a:lnTo>
                  <a:pt x="13808" y="639"/>
                </a:lnTo>
                <a:lnTo>
                  <a:pt x="13801" y="644"/>
                </a:lnTo>
                <a:lnTo>
                  <a:pt x="13796" y="641"/>
                </a:lnTo>
                <a:lnTo>
                  <a:pt x="13793" y="639"/>
                </a:lnTo>
                <a:lnTo>
                  <a:pt x="13783" y="639"/>
                </a:lnTo>
                <a:lnTo>
                  <a:pt x="13773" y="639"/>
                </a:lnTo>
                <a:lnTo>
                  <a:pt x="13772" y="647"/>
                </a:lnTo>
                <a:lnTo>
                  <a:pt x="13770" y="652"/>
                </a:lnTo>
                <a:lnTo>
                  <a:pt x="13763" y="647"/>
                </a:lnTo>
                <a:lnTo>
                  <a:pt x="13756" y="641"/>
                </a:lnTo>
                <a:lnTo>
                  <a:pt x="13753" y="634"/>
                </a:lnTo>
                <a:lnTo>
                  <a:pt x="13750" y="628"/>
                </a:lnTo>
                <a:lnTo>
                  <a:pt x="13743" y="625"/>
                </a:lnTo>
                <a:lnTo>
                  <a:pt x="13736" y="624"/>
                </a:lnTo>
                <a:lnTo>
                  <a:pt x="13734" y="629"/>
                </a:lnTo>
                <a:lnTo>
                  <a:pt x="13731" y="634"/>
                </a:lnTo>
                <a:lnTo>
                  <a:pt x="13727" y="639"/>
                </a:lnTo>
                <a:lnTo>
                  <a:pt x="13724" y="648"/>
                </a:lnTo>
                <a:lnTo>
                  <a:pt x="13718" y="655"/>
                </a:lnTo>
                <a:lnTo>
                  <a:pt x="13711" y="661"/>
                </a:lnTo>
                <a:lnTo>
                  <a:pt x="13708" y="651"/>
                </a:lnTo>
                <a:lnTo>
                  <a:pt x="13705" y="641"/>
                </a:lnTo>
                <a:lnTo>
                  <a:pt x="13703" y="642"/>
                </a:lnTo>
                <a:lnTo>
                  <a:pt x="13698" y="641"/>
                </a:lnTo>
                <a:lnTo>
                  <a:pt x="13693" y="638"/>
                </a:lnTo>
                <a:lnTo>
                  <a:pt x="13688" y="635"/>
                </a:lnTo>
                <a:lnTo>
                  <a:pt x="13687" y="631"/>
                </a:lnTo>
                <a:lnTo>
                  <a:pt x="13685" y="629"/>
                </a:lnTo>
                <a:lnTo>
                  <a:pt x="13682" y="635"/>
                </a:lnTo>
                <a:lnTo>
                  <a:pt x="13678" y="641"/>
                </a:lnTo>
                <a:lnTo>
                  <a:pt x="13681" y="645"/>
                </a:lnTo>
                <a:lnTo>
                  <a:pt x="13682" y="654"/>
                </a:lnTo>
                <a:lnTo>
                  <a:pt x="13684" y="663"/>
                </a:lnTo>
                <a:lnTo>
                  <a:pt x="13684" y="668"/>
                </a:lnTo>
                <a:lnTo>
                  <a:pt x="13672" y="665"/>
                </a:lnTo>
                <a:lnTo>
                  <a:pt x="13662" y="663"/>
                </a:lnTo>
                <a:lnTo>
                  <a:pt x="13665" y="667"/>
                </a:lnTo>
                <a:lnTo>
                  <a:pt x="13669" y="670"/>
                </a:lnTo>
                <a:lnTo>
                  <a:pt x="13669" y="673"/>
                </a:lnTo>
                <a:lnTo>
                  <a:pt x="13668" y="673"/>
                </a:lnTo>
                <a:lnTo>
                  <a:pt x="13667" y="673"/>
                </a:lnTo>
                <a:lnTo>
                  <a:pt x="13664" y="673"/>
                </a:lnTo>
                <a:lnTo>
                  <a:pt x="13659" y="673"/>
                </a:lnTo>
                <a:lnTo>
                  <a:pt x="13657" y="673"/>
                </a:lnTo>
                <a:lnTo>
                  <a:pt x="13649" y="675"/>
                </a:lnTo>
                <a:lnTo>
                  <a:pt x="13642" y="678"/>
                </a:lnTo>
                <a:lnTo>
                  <a:pt x="13632" y="688"/>
                </a:lnTo>
                <a:lnTo>
                  <a:pt x="13622" y="694"/>
                </a:lnTo>
                <a:lnTo>
                  <a:pt x="13622" y="684"/>
                </a:lnTo>
                <a:lnTo>
                  <a:pt x="13622" y="673"/>
                </a:lnTo>
                <a:lnTo>
                  <a:pt x="13615" y="671"/>
                </a:lnTo>
                <a:lnTo>
                  <a:pt x="13608" y="668"/>
                </a:lnTo>
                <a:lnTo>
                  <a:pt x="13599" y="665"/>
                </a:lnTo>
                <a:lnTo>
                  <a:pt x="13589" y="661"/>
                </a:lnTo>
                <a:lnTo>
                  <a:pt x="13576" y="660"/>
                </a:lnTo>
                <a:lnTo>
                  <a:pt x="13563" y="661"/>
                </a:lnTo>
                <a:lnTo>
                  <a:pt x="13556" y="660"/>
                </a:lnTo>
                <a:lnTo>
                  <a:pt x="13547" y="660"/>
                </a:lnTo>
                <a:lnTo>
                  <a:pt x="13543" y="667"/>
                </a:lnTo>
                <a:lnTo>
                  <a:pt x="13538" y="673"/>
                </a:lnTo>
                <a:lnTo>
                  <a:pt x="13541" y="680"/>
                </a:lnTo>
                <a:lnTo>
                  <a:pt x="13543" y="687"/>
                </a:lnTo>
                <a:lnTo>
                  <a:pt x="13540" y="690"/>
                </a:lnTo>
                <a:lnTo>
                  <a:pt x="13537" y="693"/>
                </a:lnTo>
                <a:lnTo>
                  <a:pt x="13533" y="694"/>
                </a:lnTo>
                <a:lnTo>
                  <a:pt x="13528" y="696"/>
                </a:lnTo>
                <a:lnTo>
                  <a:pt x="13525" y="700"/>
                </a:lnTo>
                <a:lnTo>
                  <a:pt x="13523" y="704"/>
                </a:lnTo>
                <a:lnTo>
                  <a:pt x="13518" y="707"/>
                </a:lnTo>
                <a:lnTo>
                  <a:pt x="13513" y="710"/>
                </a:lnTo>
                <a:lnTo>
                  <a:pt x="13508" y="714"/>
                </a:lnTo>
                <a:lnTo>
                  <a:pt x="13505" y="720"/>
                </a:lnTo>
                <a:lnTo>
                  <a:pt x="13498" y="724"/>
                </a:lnTo>
                <a:lnTo>
                  <a:pt x="13491" y="729"/>
                </a:lnTo>
                <a:lnTo>
                  <a:pt x="13489" y="733"/>
                </a:lnTo>
                <a:lnTo>
                  <a:pt x="13489" y="737"/>
                </a:lnTo>
                <a:lnTo>
                  <a:pt x="13488" y="737"/>
                </a:lnTo>
                <a:lnTo>
                  <a:pt x="13485" y="737"/>
                </a:lnTo>
                <a:lnTo>
                  <a:pt x="13482" y="737"/>
                </a:lnTo>
                <a:lnTo>
                  <a:pt x="13481" y="735"/>
                </a:lnTo>
                <a:lnTo>
                  <a:pt x="13479" y="729"/>
                </a:lnTo>
                <a:lnTo>
                  <a:pt x="13479" y="726"/>
                </a:lnTo>
                <a:lnTo>
                  <a:pt x="13478" y="726"/>
                </a:lnTo>
                <a:lnTo>
                  <a:pt x="13478" y="722"/>
                </a:lnTo>
                <a:lnTo>
                  <a:pt x="13475" y="719"/>
                </a:lnTo>
                <a:lnTo>
                  <a:pt x="13472" y="719"/>
                </a:lnTo>
                <a:lnTo>
                  <a:pt x="13471" y="717"/>
                </a:lnTo>
                <a:lnTo>
                  <a:pt x="13468" y="717"/>
                </a:lnTo>
                <a:lnTo>
                  <a:pt x="13466" y="719"/>
                </a:lnTo>
                <a:lnTo>
                  <a:pt x="13465" y="719"/>
                </a:lnTo>
                <a:lnTo>
                  <a:pt x="13468" y="723"/>
                </a:lnTo>
                <a:lnTo>
                  <a:pt x="13471" y="727"/>
                </a:lnTo>
                <a:lnTo>
                  <a:pt x="13468" y="732"/>
                </a:lnTo>
                <a:lnTo>
                  <a:pt x="13466" y="736"/>
                </a:lnTo>
                <a:lnTo>
                  <a:pt x="13466" y="740"/>
                </a:lnTo>
                <a:lnTo>
                  <a:pt x="13465" y="743"/>
                </a:lnTo>
                <a:lnTo>
                  <a:pt x="13465" y="746"/>
                </a:lnTo>
                <a:lnTo>
                  <a:pt x="13464" y="747"/>
                </a:lnTo>
                <a:lnTo>
                  <a:pt x="13459" y="749"/>
                </a:lnTo>
                <a:lnTo>
                  <a:pt x="13455" y="750"/>
                </a:lnTo>
                <a:lnTo>
                  <a:pt x="13453" y="752"/>
                </a:lnTo>
                <a:lnTo>
                  <a:pt x="13452" y="753"/>
                </a:lnTo>
                <a:lnTo>
                  <a:pt x="13458" y="755"/>
                </a:lnTo>
                <a:lnTo>
                  <a:pt x="13462" y="756"/>
                </a:lnTo>
                <a:lnTo>
                  <a:pt x="13465" y="759"/>
                </a:lnTo>
                <a:lnTo>
                  <a:pt x="13465" y="762"/>
                </a:lnTo>
                <a:lnTo>
                  <a:pt x="13465" y="763"/>
                </a:lnTo>
                <a:lnTo>
                  <a:pt x="13464" y="765"/>
                </a:lnTo>
                <a:lnTo>
                  <a:pt x="13461" y="768"/>
                </a:lnTo>
                <a:lnTo>
                  <a:pt x="13458" y="771"/>
                </a:lnTo>
                <a:lnTo>
                  <a:pt x="13456" y="776"/>
                </a:lnTo>
                <a:lnTo>
                  <a:pt x="13455" y="781"/>
                </a:lnTo>
                <a:lnTo>
                  <a:pt x="13451" y="783"/>
                </a:lnTo>
                <a:lnTo>
                  <a:pt x="13446" y="788"/>
                </a:lnTo>
                <a:lnTo>
                  <a:pt x="13443" y="791"/>
                </a:lnTo>
                <a:lnTo>
                  <a:pt x="13443" y="794"/>
                </a:lnTo>
                <a:lnTo>
                  <a:pt x="13438" y="792"/>
                </a:lnTo>
                <a:lnTo>
                  <a:pt x="13432" y="789"/>
                </a:lnTo>
                <a:lnTo>
                  <a:pt x="13429" y="791"/>
                </a:lnTo>
                <a:lnTo>
                  <a:pt x="13425" y="794"/>
                </a:lnTo>
                <a:lnTo>
                  <a:pt x="13425" y="795"/>
                </a:lnTo>
                <a:lnTo>
                  <a:pt x="13426" y="798"/>
                </a:lnTo>
                <a:lnTo>
                  <a:pt x="13428" y="804"/>
                </a:lnTo>
                <a:lnTo>
                  <a:pt x="13430" y="808"/>
                </a:lnTo>
                <a:lnTo>
                  <a:pt x="13435" y="814"/>
                </a:lnTo>
                <a:lnTo>
                  <a:pt x="13441" y="818"/>
                </a:lnTo>
                <a:lnTo>
                  <a:pt x="13445" y="815"/>
                </a:lnTo>
                <a:lnTo>
                  <a:pt x="13449" y="814"/>
                </a:lnTo>
                <a:lnTo>
                  <a:pt x="13451" y="817"/>
                </a:lnTo>
                <a:lnTo>
                  <a:pt x="13453" y="819"/>
                </a:lnTo>
                <a:lnTo>
                  <a:pt x="13453" y="827"/>
                </a:lnTo>
                <a:lnTo>
                  <a:pt x="13452" y="831"/>
                </a:lnTo>
                <a:lnTo>
                  <a:pt x="13446" y="834"/>
                </a:lnTo>
                <a:lnTo>
                  <a:pt x="13441" y="835"/>
                </a:lnTo>
                <a:lnTo>
                  <a:pt x="13436" y="837"/>
                </a:lnTo>
                <a:lnTo>
                  <a:pt x="13433" y="838"/>
                </a:lnTo>
                <a:lnTo>
                  <a:pt x="13432" y="841"/>
                </a:lnTo>
                <a:lnTo>
                  <a:pt x="13429" y="845"/>
                </a:lnTo>
                <a:lnTo>
                  <a:pt x="13432" y="850"/>
                </a:lnTo>
                <a:lnTo>
                  <a:pt x="13433" y="853"/>
                </a:lnTo>
                <a:lnTo>
                  <a:pt x="13432" y="854"/>
                </a:lnTo>
                <a:lnTo>
                  <a:pt x="13430" y="854"/>
                </a:lnTo>
                <a:lnTo>
                  <a:pt x="13426" y="854"/>
                </a:lnTo>
                <a:lnTo>
                  <a:pt x="13420" y="854"/>
                </a:lnTo>
                <a:lnTo>
                  <a:pt x="13416" y="855"/>
                </a:lnTo>
                <a:lnTo>
                  <a:pt x="13415" y="857"/>
                </a:lnTo>
                <a:lnTo>
                  <a:pt x="13413" y="864"/>
                </a:lnTo>
                <a:lnTo>
                  <a:pt x="13413" y="870"/>
                </a:lnTo>
                <a:lnTo>
                  <a:pt x="13412" y="873"/>
                </a:lnTo>
                <a:lnTo>
                  <a:pt x="13409" y="873"/>
                </a:lnTo>
                <a:lnTo>
                  <a:pt x="13403" y="871"/>
                </a:lnTo>
                <a:lnTo>
                  <a:pt x="13396" y="866"/>
                </a:lnTo>
                <a:lnTo>
                  <a:pt x="13394" y="863"/>
                </a:lnTo>
                <a:lnTo>
                  <a:pt x="13393" y="860"/>
                </a:lnTo>
                <a:lnTo>
                  <a:pt x="13390" y="858"/>
                </a:lnTo>
                <a:lnTo>
                  <a:pt x="13387" y="858"/>
                </a:lnTo>
                <a:lnTo>
                  <a:pt x="13381" y="863"/>
                </a:lnTo>
                <a:lnTo>
                  <a:pt x="13373" y="868"/>
                </a:lnTo>
                <a:lnTo>
                  <a:pt x="13367" y="873"/>
                </a:lnTo>
                <a:lnTo>
                  <a:pt x="13363" y="874"/>
                </a:lnTo>
                <a:lnTo>
                  <a:pt x="13360" y="868"/>
                </a:lnTo>
                <a:lnTo>
                  <a:pt x="13357" y="861"/>
                </a:lnTo>
                <a:lnTo>
                  <a:pt x="13345" y="853"/>
                </a:lnTo>
                <a:lnTo>
                  <a:pt x="13335" y="845"/>
                </a:lnTo>
                <a:lnTo>
                  <a:pt x="13333" y="845"/>
                </a:lnTo>
                <a:lnTo>
                  <a:pt x="13331" y="847"/>
                </a:lnTo>
                <a:lnTo>
                  <a:pt x="13328" y="847"/>
                </a:lnTo>
                <a:lnTo>
                  <a:pt x="13328" y="850"/>
                </a:lnTo>
                <a:lnTo>
                  <a:pt x="13331" y="858"/>
                </a:lnTo>
                <a:lnTo>
                  <a:pt x="13331" y="866"/>
                </a:lnTo>
                <a:lnTo>
                  <a:pt x="13330" y="864"/>
                </a:lnTo>
                <a:lnTo>
                  <a:pt x="13328" y="861"/>
                </a:lnTo>
                <a:lnTo>
                  <a:pt x="13325" y="855"/>
                </a:lnTo>
                <a:lnTo>
                  <a:pt x="13322" y="851"/>
                </a:lnTo>
                <a:lnTo>
                  <a:pt x="13321" y="844"/>
                </a:lnTo>
                <a:lnTo>
                  <a:pt x="13320" y="840"/>
                </a:lnTo>
                <a:lnTo>
                  <a:pt x="13312" y="832"/>
                </a:lnTo>
                <a:lnTo>
                  <a:pt x="13307" y="828"/>
                </a:lnTo>
                <a:lnTo>
                  <a:pt x="13301" y="830"/>
                </a:lnTo>
                <a:lnTo>
                  <a:pt x="13297" y="832"/>
                </a:lnTo>
                <a:lnTo>
                  <a:pt x="13295" y="840"/>
                </a:lnTo>
                <a:lnTo>
                  <a:pt x="13297" y="853"/>
                </a:lnTo>
                <a:lnTo>
                  <a:pt x="13295" y="860"/>
                </a:lnTo>
                <a:lnTo>
                  <a:pt x="13292" y="864"/>
                </a:lnTo>
                <a:lnTo>
                  <a:pt x="13292" y="866"/>
                </a:lnTo>
                <a:lnTo>
                  <a:pt x="13295" y="870"/>
                </a:lnTo>
                <a:lnTo>
                  <a:pt x="13302" y="871"/>
                </a:lnTo>
                <a:lnTo>
                  <a:pt x="13309" y="871"/>
                </a:lnTo>
                <a:lnTo>
                  <a:pt x="13309" y="874"/>
                </a:lnTo>
                <a:lnTo>
                  <a:pt x="13309" y="876"/>
                </a:lnTo>
                <a:lnTo>
                  <a:pt x="13308" y="880"/>
                </a:lnTo>
                <a:lnTo>
                  <a:pt x="13307" y="884"/>
                </a:lnTo>
                <a:lnTo>
                  <a:pt x="13302" y="881"/>
                </a:lnTo>
                <a:lnTo>
                  <a:pt x="13298" y="877"/>
                </a:lnTo>
                <a:lnTo>
                  <a:pt x="13289" y="871"/>
                </a:lnTo>
                <a:lnTo>
                  <a:pt x="13285" y="868"/>
                </a:lnTo>
                <a:lnTo>
                  <a:pt x="13275" y="868"/>
                </a:lnTo>
                <a:lnTo>
                  <a:pt x="13266" y="871"/>
                </a:lnTo>
                <a:lnTo>
                  <a:pt x="13269" y="873"/>
                </a:lnTo>
                <a:lnTo>
                  <a:pt x="13275" y="877"/>
                </a:lnTo>
                <a:lnTo>
                  <a:pt x="13278" y="880"/>
                </a:lnTo>
                <a:lnTo>
                  <a:pt x="13278" y="883"/>
                </a:lnTo>
                <a:lnTo>
                  <a:pt x="13275" y="889"/>
                </a:lnTo>
                <a:lnTo>
                  <a:pt x="13271" y="893"/>
                </a:lnTo>
                <a:lnTo>
                  <a:pt x="13266" y="894"/>
                </a:lnTo>
                <a:lnTo>
                  <a:pt x="13261" y="896"/>
                </a:lnTo>
                <a:lnTo>
                  <a:pt x="13258" y="900"/>
                </a:lnTo>
                <a:lnTo>
                  <a:pt x="13256" y="904"/>
                </a:lnTo>
                <a:lnTo>
                  <a:pt x="13255" y="907"/>
                </a:lnTo>
                <a:lnTo>
                  <a:pt x="13253" y="907"/>
                </a:lnTo>
                <a:lnTo>
                  <a:pt x="13249" y="909"/>
                </a:lnTo>
                <a:lnTo>
                  <a:pt x="13245" y="909"/>
                </a:lnTo>
                <a:lnTo>
                  <a:pt x="13239" y="909"/>
                </a:lnTo>
                <a:lnTo>
                  <a:pt x="13233" y="906"/>
                </a:lnTo>
                <a:lnTo>
                  <a:pt x="13226" y="903"/>
                </a:lnTo>
                <a:lnTo>
                  <a:pt x="13217" y="897"/>
                </a:lnTo>
                <a:lnTo>
                  <a:pt x="13214" y="893"/>
                </a:lnTo>
                <a:lnTo>
                  <a:pt x="13213" y="887"/>
                </a:lnTo>
                <a:lnTo>
                  <a:pt x="13210" y="881"/>
                </a:lnTo>
                <a:lnTo>
                  <a:pt x="13206" y="876"/>
                </a:lnTo>
                <a:lnTo>
                  <a:pt x="13204" y="870"/>
                </a:lnTo>
                <a:lnTo>
                  <a:pt x="13204" y="864"/>
                </a:lnTo>
                <a:lnTo>
                  <a:pt x="13196" y="850"/>
                </a:lnTo>
                <a:lnTo>
                  <a:pt x="13187" y="837"/>
                </a:lnTo>
                <a:lnTo>
                  <a:pt x="13186" y="835"/>
                </a:lnTo>
                <a:lnTo>
                  <a:pt x="13184" y="831"/>
                </a:lnTo>
                <a:lnTo>
                  <a:pt x="13183" y="830"/>
                </a:lnTo>
                <a:lnTo>
                  <a:pt x="13181" y="830"/>
                </a:lnTo>
                <a:lnTo>
                  <a:pt x="13181" y="830"/>
                </a:lnTo>
                <a:lnTo>
                  <a:pt x="13180" y="830"/>
                </a:lnTo>
                <a:lnTo>
                  <a:pt x="13178" y="832"/>
                </a:lnTo>
                <a:lnTo>
                  <a:pt x="13176" y="835"/>
                </a:lnTo>
                <a:lnTo>
                  <a:pt x="13176" y="850"/>
                </a:lnTo>
                <a:lnTo>
                  <a:pt x="13176" y="860"/>
                </a:lnTo>
                <a:lnTo>
                  <a:pt x="13174" y="864"/>
                </a:lnTo>
                <a:lnTo>
                  <a:pt x="13174" y="867"/>
                </a:lnTo>
                <a:lnTo>
                  <a:pt x="13177" y="870"/>
                </a:lnTo>
                <a:lnTo>
                  <a:pt x="13180" y="871"/>
                </a:lnTo>
                <a:lnTo>
                  <a:pt x="13178" y="873"/>
                </a:lnTo>
                <a:lnTo>
                  <a:pt x="13177" y="876"/>
                </a:lnTo>
                <a:lnTo>
                  <a:pt x="13173" y="879"/>
                </a:lnTo>
                <a:lnTo>
                  <a:pt x="13168" y="881"/>
                </a:lnTo>
                <a:lnTo>
                  <a:pt x="13164" y="884"/>
                </a:lnTo>
                <a:lnTo>
                  <a:pt x="13158" y="884"/>
                </a:lnTo>
                <a:lnTo>
                  <a:pt x="13153" y="886"/>
                </a:lnTo>
                <a:lnTo>
                  <a:pt x="13147" y="887"/>
                </a:lnTo>
                <a:lnTo>
                  <a:pt x="13142" y="886"/>
                </a:lnTo>
                <a:lnTo>
                  <a:pt x="13140" y="886"/>
                </a:lnTo>
                <a:lnTo>
                  <a:pt x="13138" y="884"/>
                </a:lnTo>
                <a:lnTo>
                  <a:pt x="13141" y="879"/>
                </a:lnTo>
                <a:lnTo>
                  <a:pt x="13145" y="874"/>
                </a:lnTo>
                <a:lnTo>
                  <a:pt x="13150" y="868"/>
                </a:lnTo>
                <a:lnTo>
                  <a:pt x="13153" y="861"/>
                </a:lnTo>
                <a:lnTo>
                  <a:pt x="13153" y="858"/>
                </a:lnTo>
                <a:lnTo>
                  <a:pt x="13151" y="854"/>
                </a:lnTo>
                <a:lnTo>
                  <a:pt x="13153" y="845"/>
                </a:lnTo>
                <a:lnTo>
                  <a:pt x="13153" y="843"/>
                </a:lnTo>
                <a:lnTo>
                  <a:pt x="13153" y="841"/>
                </a:lnTo>
                <a:lnTo>
                  <a:pt x="13151" y="841"/>
                </a:lnTo>
                <a:lnTo>
                  <a:pt x="13150" y="841"/>
                </a:lnTo>
                <a:lnTo>
                  <a:pt x="13142" y="850"/>
                </a:lnTo>
                <a:lnTo>
                  <a:pt x="13135" y="857"/>
                </a:lnTo>
                <a:lnTo>
                  <a:pt x="13127" y="854"/>
                </a:lnTo>
                <a:lnTo>
                  <a:pt x="13118" y="853"/>
                </a:lnTo>
                <a:lnTo>
                  <a:pt x="13112" y="866"/>
                </a:lnTo>
                <a:lnTo>
                  <a:pt x="13108" y="877"/>
                </a:lnTo>
                <a:lnTo>
                  <a:pt x="13106" y="877"/>
                </a:lnTo>
                <a:lnTo>
                  <a:pt x="13105" y="876"/>
                </a:lnTo>
                <a:lnTo>
                  <a:pt x="13105" y="876"/>
                </a:lnTo>
                <a:lnTo>
                  <a:pt x="13105" y="876"/>
                </a:lnTo>
                <a:lnTo>
                  <a:pt x="13105" y="874"/>
                </a:lnTo>
                <a:lnTo>
                  <a:pt x="13104" y="873"/>
                </a:lnTo>
                <a:lnTo>
                  <a:pt x="13102" y="871"/>
                </a:lnTo>
                <a:lnTo>
                  <a:pt x="13102" y="870"/>
                </a:lnTo>
                <a:lnTo>
                  <a:pt x="13101" y="868"/>
                </a:lnTo>
                <a:lnTo>
                  <a:pt x="13102" y="854"/>
                </a:lnTo>
                <a:lnTo>
                  <a:pt x="13104" y="838"/>
                </a:lnTo>
                <a:lnTo>
                  <a:pt x="13102" y="834"/>
                </a:lnTo>
                <a:lnTo>
                  <a:pt x="13099" y="828"/>
                </a:lnTo>
                <a:lnTo>
                  <a:pt x="13095" y="825"/>
                </a:lnTo>
                <a:lnTo>
                  <a:pt x="13093" y="824"/>
                </a:lnTo>
                <a:lnTo>
                  <a:pt x="13088" y="825"/>
                </a:lnTo>
                <a:lnTo>
                  <a:pt x="13081" y="827"/>
                </a:lnTo>
                <a:lnTo>
                  <a:pt x="13075" y="827"/>
                </a:lnTo>
                <a:lnTo>
                  <a:pt x="13072" y="825"/>
                </a:lnTo>
                <a:lnTo>
                  <a:pt x="13070" y="817"/>
                </a:lnTo>
                <a:lnTo>
                  <a:pt x="13069" y="809"/>
                </a:lnTo>
                <a:lnTo>
                  <a:pt x="13068" y="808"/>
                </a:lnTo>
                <a:lnTo>
                  <a:pt x="13066" y="808"/>
                </a:lnTo>
                <a:lnTo>
                  <a:pt x="13065" y="809"/>
                </a:lnTo>
                <a:lnTo>
                  <a:pt x="13062" y="812"/>
                </a:lnTo>
                <a:lnTo>
                  <a:pt x="13060" y="817"/>
                </a:lnTo>
                <a:lnTo>
                  <a:pt x="13059" y="821"/>
                </a:lnTo>
                <a:lnTo>
                  <a:pt x="13059" y="825"/>
                </a:lnTo>
                <a:lnTo>
                  <a:pt x="13059" y="830"/>
                </a:lnTo>
                <a:lnTo>
                  <a:pt x="13057" y="832"/>
                </a:lnTo>
                <a:lnTo>
                  <a:pt x="13053" y="835"/>
                </a:lnTo>
                <a:lnTo>
                  <a:pt x="13049" y="835"/>
                </a:lnTo>
                <a:lnTo>
                  <a:pt x="13046" y="834"/>
                </a:lnTo>
                <a:lnTo>
                  <a:pt x="13039" y="827"/>
                </a:lnTo>
                <a:lnTo>
                  <a:pt x="13032" y="821"/>
                </a:lnTo>
                <a:lnTo>
                  <a:pt x="13017" y="814"/>
                </a:lnTo>
                <a:lnTo>
                  <a:pt x="13004" y="808"/>
                </a:lnTo>
                <a:lnTo>
                  <a:pt x="13006" y="805"/>
                </a:lnTo>
                <a:lnTo>
                  <a:pt x="13007" y="801"/>
                </a:lnTo>
                <a:lnTo>
                  <a:pt x="13013" y="802"/>
                </a:lnTo>
                <a:lnTo>
                  <a:pt x="13019" y="805"/>
                </a:lnTo>
                <a:lnTo>
                  <a:pt x="13021" y="801"/>
                </a:lnTo>
                <a:lnTo>
                  <a:pt x="13027" y="795"/>
                </a:lnTo>
                <a:lnTo>
                  <a:pt x="13032" y="789"/>
                </a:lnTo>
                <a:lnTo>
                  <a:pt x="13033" y="785"/>
                </a:lnTo>
                <a:lnTo>
                  <a:pt x="13027" y="779"/>
                </a:lnTo>
                <a:lnTo>
                  <a:pt x="13023" y="775"/>
                </a:lnTo>
                <a:lnTo>
                  <a:pt x="13023" y="765"/>
                </a:lnTo>
                <a:lnTo>
                  <a:pt x="13023" y="756"/>
                </a:lnTo>
                <a:lnTo>
                  <a:pt x="13016" y="750"/>
                </a:lnTo>
                <a:lnTo>
                  <a:pt x="13010" y="747"/>
                </a:lnTo>
                <a:lnTo>
                  <a:pt x="13007" y="746"/>
                </a:lnTo>
                <a:lnTo>
                  <a:pt x="13004" y="746"/>
                </a:lnTo>
                <a:lnTo>
                  <a:pt x="13003" y="746"/>
                </a:lnTo>
                <a:lnTo>
                  <a:pt x="13001" y="749"/>
                </a:lnTo>
                <a:lnTo>
                  <a:pt x="13001" y="750"/>
                </a:lnTo>
                <a:lnTo>
                  <a:pt x="13003" y="755"/>
                </a:lnTo>
                <a:lnTo>
                  <a:pt x="13003" y="765"/>
                </a:lnTo>
                <a:lnTo>
                  <a:pt x="13001" y="772"/>
                </a:lnTo>
                <a:lnTo>
                  <a:pt x="13006" y="781"/>
                </a:lnTo>
                <a:lnTo>
                  <a:pt x="13007" y="788"/>
                </a:lnTo>
                <a:lnTo>
                  <a:pt x="12996" y="801"/>
                </a:lnTo>
                <a:lnTo>
                  <a:pt x="12984" y="814"/>
                </a:lnTo>
                <a:lnTo>
                  <a:pt x="12975" y="814"/>
                </a:lnTo>
                <a:lnTo>
                  <a:pt x="12967" y="814"/>
                </a:lnTo>
                <a:lnTo>
                  <a:pt x="12961" y="811"/>
                </a:lnTo>
                <a:lnTo>
                  <a:pt x="12957" y="809"/>
                </a:lnTo>
                <a:lnTo>
                  <a:pt x="12955" y="804"/>
                </a:lnTo>
                <a:lnTo>
                  <a:pt x="12954" y="798"/>
                </a:lnTo>
                <a:lnTo>
                  <a:pt x="12954" y="789"/>
                </a:lnTo>
                <a:lnTo>
                  <a:pt x="12954" y="779"/>
                </a:lnTo>
                <a:lnTo>
                  <a:pt x="12957" y="771"/>
                </a:lnTo>
                <a:lnTo>
                  <a:pt x="12961" y="763"/>
                </a:lnTo>
                <a:lnTo>
                  <a:pt x="12954" y="759"/>
                </a:lnTo>
                <a:lnTo>
                  <a:pt x="12947" y="755"/>
                </a:lnTo>
                <a:lnTo>
                  <a:pt x="12947" y="747"/>
                </a:lnTo>
                <a:lnTo>
                  <a:pt x="12947" y="739"/>
                </a:lnTo>
                <a:lnTo>
                  <a:pt x="12942" y="737"/>
                </a:lnTo>
                <a:lnTo>
                  <a:pt x="12939" y="735"/>
                </a:lnTo>
                <a:lnTo>
                  <a:pt x="12931" y="736"/>
                </a:lnTo>
                <a:lnTo>
                  <a:pt x="12924" y="737"/>
                </a:lnTo>
                <a:lnTo>
                  <a:pt x="12919" y="745"/>
                </a:lnTo>
                <a:lnTo>
                  <a:pt x="12913" y="752"/>
                </a:lnTo>
                <a:lnTo>
                  <a:pt x="12908" y="746"/>
                </a:lnTo>
                <a:lnTo>
                  <a:pt x="12902" y="740"/>
                </a:lnTo>
                <a:lnTo>
                  <a:pt x="12899" y="735"/>
                </a:lnTo>
                <a:lnTo>
                  <a:pt x="12896" y="729"/>
                </a:lnTo>
                <a:lnTo>
                  <a:pt x="12890" y="729"/>
                </a:lnTo>
                <a:lnTo>
                  <a:pt x="12885" y="727"/>
                </a:lnTo>
                <a:lnTo>
                  <a:pt x="12886" y="730"/>
                </a:lnTo>
                <a:lnTo>
                  <a:pt x="12889" y="736"/>
                </a:lnTo>
                <a:lnTo>
                  <a:pt x="12889" y="739"/>
                </a:lnTo>
                <a:lnTo>
                  <a:pt x="12889" y="743"/>
                </a:lnTo>
                <a:lnTo>
                  <a:pt x="12886" y="746"/>
                </a:lnTo>
                <a:lnTo>
                  <a:pt x="12882" y="749"/>
                </a:lnTo>
                <a:lnTo>
                  <a:pt x="12872" y="740"/>
                </a:lnTo>
                <a:lnTo>
                  <a:pt x="12862" y="733"/>
                </a:lnTo>
                <a:lnTo>
                  <a:pt x="12846" y="739"/>
                </a:lnTo>
                <a:lnTo>
                  <a:pt x="12834" y="742"/>
                </a:lnTo>
                <a:lnTo>
                  <a:pt x="12831" y="742"/>
                </a:lnTo>
                <a:lnTo>
                  <a:pt x="12831" y="740"/>
                </a:lnTo>
                <a:lnTo>
                  <a:pt x="12833" y="737"/>
                </a:lnTo>
                <a:lnTo>
                  <a:pt x="12836" y="735"/>
                </a:lnTo>
                <a:lnTo>
                  <a:pt x="12841" y="729"/>
                </a:lnTo>
                <a:lnTo>
                  <a:pt x="12843" y="726"/>
                </a:lnTo>
                <a:lnTo>
                  <a:pt x="12853" y="722"/>
                </a:lnTo>
                <a:lnTo>
                  <a:pt x="12866" y="716"/>
                </a:lnTo>
                <a:lnTo>
                  <a:pt x="12867" y="711"/>
                </a:lnTo>
                <a:lnTo>
                  <a:pt x="12870" y="707"/>
                </a:lnTo>
                <a:lnTo>
                  <a:pt x="12872" y="706"/>
                </a:lnTo>
                <a:lnTo>
                  <a:pt x="12873" y="703"/>
                </a:lnTo>
                <a:lnTo>
                  <a:pt x="12873" y="701"/>
                </a:lnTo>
                <a:lnTo>
                  <a:pt x="12872" y="699"/>
                </a:lnTo>
                <a:lnTo>
                  <a:pt x="12852" y="700"/>
                </a:lnTo>
                <a:lnTo>
                  <a:pt x="12831" y="701"/>
                </a:lnTo>
                <a:lnTo>
                  <a:pt x="12830" y="696"/>
                </a:lnTo>
                <a:lnTo>
                  <a:pt x="12830" y="691"/>
                </a:lnTo>
                <a:lnTo>
                  <a:pt x="12826" y="686"/>
                </a:lnTo>
                <a:lnTo>
                  <a:pt x="12821" y="678"/>
                </a:lnTo>
                <a:lnTo>
                  <a:pt x="12814" y="671"/>
                </a:lnTo>
                <a:lnTo>
                  <a:pt x="12805" y="661"/>
                </a:lnTo>
                <a:lnTo>
                  <a:pt x="12805" y="654"/>
                </a:lnTo>
                <a:lnTo>
                  <a:pt x="12804" y="644"/>
                </a:lnTo>
                <a:lnTo>
                  <a:pt x="12800" y="644"/>
                </a:lnTo>
                <a:lnTo>
                  <a:pt x="12794" y="642"/>
                </a:lnTo>
                <a:lnTo>
                  <a:pt x="12790" y="639"/>
                </a:lnTo>
                <a:lnTo>
                  <a:pt x="12784" y="637"/>
                </a:lnTo>
                <a:lnTo>
                  <a:pt x="12775" y="629"/>
                </a:lnTo>
                <a:lnTo>
                  <a:pt x="12767" y="624"/>
                </a:lnTo>
                <a:lnTo>
                  <a:pt x="12755" y="639"/>
                </a:lnTo>
                <a:lnTo>
                  <a:pt x="12745" y="660"/>
                </a:lnTo>
                <a:lnTo>
                  <a:pt x="12738" y="663"/>
                </a:lnTo>
                <a:lnTo>
                  <a:pt x="12729" y="667"/>
                </a:lnTo>
                <a:lnTo>
                  <a:pt x="12726" y="671"/>
                </a:lnTo>
                <a:lnTo>
                  <a:pt x="12719" y="680"/>
                </a:lnTo>
                <a:lnTo>
                  <a:pt x="12713" y="675"/>
                </a:lnTo>
                <a:lnTo>
                  <a:pt x="12708" y="671"/>
                </a:lnTo>
                <a:lnTo>
                  <a:pt x="12700" y="663"/>
                </a:lnTo>
                <a:lnTo>
                  <a:pt x="12695" y="652"/>
                </a:lnTo>
                <a:lnTo>
                  <a:pt x="12690" y="642"/>
                </a:lnTo>
                <a:lnTo>
                  <a:pt x="12689" y="634"/>
                </a:lnTo>
                <a:lnTo>
                  <a:pt x="12696" y="627"/>
                </a:lnTo>
                <a:lnTo>
                  <a:pt x="12705" y="618"/>
                </a:lnTo>
                <a:lnTo>
                  <a:pt x="12715" y="609"/>
                </a:lnTo>
                <a:lnTo>
                  <a:pt x="12723" y="599"/>
                </a:lnTo>
                <a:lnTo>
                  <a:pt x="12725" y="593"/>
                </a:lnTo>
                <a:lnTo>
                  <a:pt x="12725" y="589"/>
                </a:lnTo>
                <a:lnTo>
                  <a:pt x="12721" y="586"/>
                </a:lnTo>
                <a:lnTo>
                  <a:pt x="12718" y="583"/>
                </a:lnTo>
                <a:lnTo>
                  <a:pt x="12700" y="583"/>
                </a:lnTo>
                <a:lnTo>
                  <a:pt x="12685" y="582"/>
                </a:lnTo>
                <a:lnTo>
                  <a:pt x="12683" y="578"/>
                </a:lnTo>
                <a:lnTo>
                  <a:pt x="12680" y="573"/>
                </a:lnTo>
                <a:lnTo>
                  <a:pt x="12664" y="572"/>
                </a:lnTo>
                <a:lnTo>
                  <a:pt x="12649" y="569"/>
                </a:lnTo>
                <a:lnTo>
                  <a:pt x="12651" y="560"/>
                </a:lnTo>
                <a:lnTo>
                  <a:pt x="12654" y="552"/>
                </a:lnTo>
                <a:lnTo>
                  <a:pt x="12653" y="539"/>
                </a:lnTo>
                <a:lnTo>
                  <a:pt x="12651" y="527"/>
                </a:lnTo>
                <a:lnTo>
                  <a:pt x="12649" y="517"/>
                </a:lnTo>
                <a:lnTo>
                  <a:pt x="12646" y="508"/>
                </a:lnTo>
                <a:lnTo>
                  <a:pt x="12640" y="506"/>
                </a:lnTo>
                <a:lnTo>
                  <a:pt x="12636" y="503"/>
                </a:lnTo>
                <a:lnTo>
                  <a:pt x="12627" y="498"/>
                </a:lnTo>
                <a:lnTo>
                  <a:pt x="12604" y="487"/>
                </a:lnTo>
                <a:lnTo>
                  <a:pt x="12601" y="481"/>
                </a:lnTo>
                <a:lnTo>
                  <a:pt x="12598" y="475"/>
                </a:lnTo>
                <a:lnTo>
                  <a:pt x="12597" y="467"/>
                </a:lnTo>
                <a:lnTo>
                  <a:pt x="12594" y="457"/>
                </a:lnTo>
                <a:lnTo>
                  <a:pt x="12582" y="448"/>
                </a:lnTo>
                <a:lnTo>
                  <a:pt x="12571" y="442"/>
                </a:lnTo>
                <a:lnTo>
                  <a:pt x="12568" y="442"/>
                </a:lnTo>
                <a:lnTo>
                  <a:pt x="12565" y="444"/>
                </a:lnTo>
                <a:lnTo>
                  <a:pt x="12564" y="448"/>
                </a:lnTo>
                <a:lnTo>
                  <a:pt x="12562" y="452"/>
                </a:lnTo>
                <a:lnTo>
                  <a:pt x="12564" y="462"/>
                </a:lnTo>
                <a:lnTo>
                  <a:pt x="12566" y="470"/>
                </a:lnTo>
                <a:lnTo>
                  <a:pt x="12569" y="468"/>
                </a:lnTo>
                <a:lnTo>
                  <a:pt x="12574" y="465"/>
                </a:lnTo>
                <a:lnTo>
                  <a:pt x="12581" y="464"/>
                </a:lnTo>
                <a:lnTo>
                  <a:pt x="12585" y="464"/>
                </a:lnTo>
                <a:lnTo>
                  <a:pt x="12585" y="464"/>
                </a:lnTo>
                <a:lnTo>
                  <a:pt x="12581" y="464"/>
                </a:lnTo>
                <a:lnTo>
                  <a:pt x="12588" y="468"/>
                </a:lnTo>
                <a:lnTo>
                  <a:pt x="12595" y="474"/>
                </a:lnTo>
                <a:lnTo>
                  <a:pt x="12585" y="488"/>
                </a:lnTo>
                <a:lnTo>
                  <a:pt x="12578" y="501"/>
                </a:lnTo>
                <a:lnTo>
                  <a:pt x="12571" y="504"/>
                </a:lnTo>
                <a:lnTo>
                  <a:pt x="12565" y="507"/>
                </a:lnTo>
                <a:lnTo>
                  <a:pt x="12558" y="503"/>
                </a:lnTo>
                <a:lnTo>
                  <a:pt x="12551" y="494"/>
                </a:lnTo>
                <a:lnTo>
                  <a:pt x="12548" y="490"/>
                </a:lnTo>
                <a:lnTo>
                  <a:pt x="12545" y="481"/>
                </a:lnTo>
                <a:lnTo>
                  <a:pt x="12543" y="472"/>
                </a:lnTo>
                <a:lnTo>
                  <a:pt x="12545" y="467"/>
                </a:lnTo>
                <a:lnTo>
                  <a:pt x="12542" y="452"/>
                </a:lnTo>
                <a:lnTo>
                  <a:pt x="12536" y="435"/>
                </a:lnTo>
                <a:lnTo>
                  <a:pt x="12535" y="432"/>
                </a:lnTo>
                <a:lnTo>
                  <a:pt x="12533" y="432"/>
                </a:lnTo>
                <a:lnTo>
                  <a:pt x="12530" y="432"/>
                </a:lnTo>
                <a:lnTo>
                  <a:pt x="12528" y="435"/>
                </a:lnTo>
                <a:lnTo>
                  <a:pt x="12526" y="442"/>
                </a:lnTo>
                <a:lnTo>
                  <a:pt x="12528" y="458"/>
                </a:lnTo>
                <a:lnTo>
                  <a:pt x="12528" y="474"/>
                </a:lnTo>
                <a:lnTo>
                  <a:pt x="12526" y="483"/>
                </a:lnTo>
                <a:lnTo>
                  <a:pt x="12519" y="483"/>
                </a:lnTo>
                <a:lnTo>
                  <a:pt x="12510" y="481"/>
                </a:lnTo>
                <a:lnTo>
                  <a:pt x="12503" y="477"/>
                </a:lnTo>
                <a:lnTo>
                  <a:pt x="12496" y="474"/>
                </a:lnTo>
                <a:lnTo>
                  <a:pt x="12493" y="475"/>
                </a:lnTo>
                <a:lnTo>
                  <a:pt x="12490" y="474"/>
                </a:lnTo>
                <a:lnTo>
                  <a:pt x="12487" y="472"/>
                </a:lnTo>
                <a:lnTo>
                  <a:pt x="12484" y="470"/>
                </a:lnTo>
                <a:lnTo>
                  <a:pt x="12480" y="462"/>
                </a:lnTo>
                <a:lnTo>
                  <a:pt x="12476" y="454"/>
                </a:lnTo>
                <a:lnTo>
                  <a:pt x="12474" y="438"/>
                </a:lnTo>
                <a:lnTo>
                  <a:pt x="12470" y="423"/>
                </a:lnTo>
                <a:lnTo>
                  <a:pt x="12471" y="412"/>
                </a:lnTo>
                <a:lnTo>
                  <a:pt x="12474" y="402"/>
                </a:lnTo>
                <a:lnTo>
                  <a:pt x="12474" y="399"/>
                </a:lnTo>
                <a:lnTo>
                  <a:pt x="12473" y="396"/>
                </a:lnTo>
                <a:lnTo>
                  <a:pt x="12471" y="396"/>
                </a:lnTo>
                <a:lnTo>
                  <a:pt x="12469" y="396"/>
                </a:lnTo>
                <a:lnTo>
                  <a:pt x="12463" y="400"/>
                </a:lnTo>
                <a:lnTo>
                  <a:pt x="12456" y="405"/>
                </a:lnTo>
                <a:lnTo>
                  <a:pt x="12453" y="411"/>
                </a:lnTo>
                <a:lnTo>
                  <a:pt x="12450" y="418"/>
                </a:lnTo>
                <a:lnTo>
                  <a:pt x="12434" y="416"/>
                </a:lnTo>
                <a:lnTo>
                  <a:pt x="12418" y="416"/>
                </a:lnTo>
                <a:lnTo>
                  <a:pt x="12411" y="405"/>
                </a:lnTo>
                <a:lnTo>
                  <a:pt x="12405" y="395"/>
                </a:lnTo>
                <a:lnTo>
                  <a:pt x="12404" y="395"/>
                </a:lnTo>
                <a:lnTo>
                  <a:pt x="12402" y="393"/>
                </a:lnTo>
                <a:lnTo>
                  <a:pt x="12401" y="390"/>
                </a:lnTo>
                <a:lnTo>
                  <a:pt x="12401" y="387"/>
                </a:lnTo>
                <a:lnTo>
                  <a:pt x="12401" y="379"/>
                </a:lnTo>
                <a:lnTo>
                  <a:pt x="12402" y="373"/>
                </a:lnTo>
                <a:lnTo>
                  <a:pt x="12405" y="367"/>
                </a:lnTo>
                <a:lnTo>
                  <a:pt x="12408" y="360"/>
                </a:lnTo>
                <a:lnTo>
                  <a:pt x="12409" y="353"/>
                </a:lnTo>
                <a:lnTo>
                  <a:pt x="12408" y="349"/>
                </a:lnTo>
                <a:lnTo>
                  <a:pt x="12407" y="344"/>
                </a:lnTo>
                <a:lnTo>
                  <a:pt x="12405" y="339"/>
                </a:lnTo>
                <a:lnTo>
                  <a:pt x="12404" y="336"/>
                </a:lnTo>
                <a:lnTo>
                  <a:pt x="12402" y="334"/>
                </a:lnTo>
                <a:lnTo>
                  <a:pt x="12401" y="333"/>
                </a:lnTo>
                <a:lnTo>
                  <a:pt x="12399" y="333"/>
                </a:lnTo>
                <a:lnTo>
                  <a:pt x="12395" y="334"/>
                </a:lnTo>
                <a:lnTo>
                  <a:pt x="12391" y="334"/>
                </a:lnTo>
                <a:lnTo>
                  <a:pt x="12388" y="336"/>
                </a:lnTo>
                <a:lnTo>
                  <a:pt x="12386" y="337"/>
                </a:lnTo>
                <a:lnTo>
                  <a:pt x="12385" y="339"/>
                </a:lnTo>
                <a:lnTo>
                  <a:pt x="12382" y="343"/>
                </a:lnTo>
                <a:lnTo>
                  <a:pt x="12373" y="350"/>
                </a:lnTo>
                <a:lnTo>
                  <a:pt x="12365" y="359"/>
                </a:lnTo>
                <a:lnTo>
                  <a:pt x="12363" y="360"/>
                </a:lnTo>
                <a:lnTo>
                  <a:pt x="12362" y="359"/>
                </a:lnTo>
                <a:lnTo>
                  <a:pt x="12361" y="354"/>
                </a:lnTo>
                <a:lnTo>
                  <a:pt x="12361" y="350"/>
                </a:lnTo>
                <a:lnTo>
                  <a:pt x="12359" y="346"/>
                </a:lnTo>
                <a:lnTo>
                  <a:pt x="12361" y="340"/>
                </a:lnTo>
                <a:lnTo>
                  <a:pt x="12362" y="337"/>
                </a:lnTo>
                <a:lnTo>
                  <a:pt x="12363" y="336"/>
                </a:lnTo>
                <a:lnTo>
                  <a:pt x="12382" y="333"/>
                </a:lnTo>
                <a:lnTo>
                  <a:pt x="12391" y="330"/>
                </a:lnTo>
                <a:lnTo>
                  <a:pt x="12388" y="328"/>
                </a:lnTo>
                <a:lnTo>
                  <a:pt x="12389" y="323"/>
                </a:lnTo>
                <a:lnTo>
                  <a:pt x="12391" y="314"/>
                </a:lnTo>
                <a:lnTo>
                  <a:pt x="12392" y="304"/>
                </a:lnTo>
                <a:lnTo>
                  <a:pt x="12395" y="294"/>
                </a:lnTo>
                <a:lnTo>
                  <a:pt x="12397" y="285"/>
                </a:lnTo>
                <a:lnTo>
                  <a:pt x="12397" y="279"/>
                </a:lnTo>
                <a:lnTo>
                  <a:pt x="12395" y="278"/>
                </a:lnTo>
                <a:lnTo>
                  <a:pt x="12389" y="279"/>
                </a:lnTo>
                <a:lnTo>
                  <a:pt x="12385" y="279"/>
                </a:lnTo>
                <a:lnTo>
                  <a:pt x="12381" y="282"/>
                </a:lnTo>
                <a:lnTo>
                  <a:pt x="12378" y="287"/>
                </a:lnTo>
                <a:lnTo>
                  <a:pt x="12375" y="292"/>
                </a:lnTo>
                <a:lnTo>
                  <a:pt x="12375" y="300"/>
                </a:lnTo>
                <a:lnTo>
                  <a:pt x="12373" y="311"/>
                </a:lnTo>
                <a:lnTo>
                  <a:pt x="12372" y="317"/>
                </a:lnTo>
                <a:lnTo>
                  <a:pt x="12362" y="317"/>
                </a:lnTo>
                <a:lnTo>
                  <a:pt x="12352" y="318"/>
                </a:lnTo>
                <a:lnTo>
                  <a:pt x="12345" y="315"/>
                </a:lnTo>
                <a:lnTo>
                  <a:pt x="12335" y="311"/>
                </a:lnTo>
                <a:lnTo>
                  <a:pt x="12326" y="305"/>
                </a:lnTo>
                <a:lnTo>
                  <a:pt x="12322" y="300"/>
                </a:lnTo>
                <a:lnTo>
                  <a:pt x="12309" y="294"/>
                </a:lnTo>
                <a:lnTo>
                  <a:pt x="12297" y="287"/>
                </a:lnTo>
                <a:lnTo>
                  <a:pt x="12297" y="279"/>
                </a:lnTo>
                <a:lnTo>
                  <a:pt x="12297" y="272"/>
                </a:lnTo>
                <a:lnTo>
                  <a:pt x="12297" y="267"/>
                </a:lnTo>
                <a:lnTo>
                  <a:pt x="12296" y="262"/>
                </a:lnTo>
                <a:lnTo>
                  <a:pt x="12294" y="256"/>
                </a:lnTo>
                <a:lnTo>
                  <a:pt x="12291" y="254"/>
                </a:lnTo>
                <a:lnTo>
                  <a:pt x="12284" y="251"/>
                </a:lnTo>
                <a:lnTo>
                  <a:pt x="12276" y="246"/>
                </a:lnTo>
                <a:lnTo>
                  <a:pt x="12284" y="238"/>
                </a:lnTo>
                <a:lnTo>
                  <a:pt x="12293" y="229"/>
                </a:lnTo>
                <a:lnTo>
                  <a:pt x="12294" y="225"/>
                </a:lnTo>
                <a:lnTo>
                  <a:pt x="12294" y="220"/>
                </a:lnTo>
                <a:lnTo>
                  <a:pt x="12287" y="220"/>
                </a:lnTo>
                <a:lnTo>
                  <a:pt x="12281" y="220"/>
                </a:lnTo>
                <a:lnTo>
                  <a:pt x="12280" y="216"/>
                </a:lnTo>
                <a:lnTo>
                  <a:pt x="12280" y="212"/>
                </a:lnTo>
                <a:lnTo>
                  <a:pt x="12268" y="207"/>
                </a:lnTo>
                <a:lnTo>
                  <a:pt x="12257" y="205"/>
                </a:lnTo>
                <a:lnTo>
                  <a:pt x="12247" y="205"/>
                </a:lnTo>
                <a:lnTo>
                  <a:pt x="12235" y="205"/>
                </a:lnTo>
                <a:lnTo>
                  <a:pt x="12227" y="200"/>
                </a:lnTo>
                <a:lnTo>
                  <a:pt x="12217" y="197"/>
                </a:lnTo>
                <a:lnTo>
                  <a:pt x="12202" y="206"/>
                </a:lnTo>
                <a:lnTo>
                  <a:pt x="12186" y="215"/>
                </a:lnTo>
                <a:lnTo>
                  <a:pt x="12182" y="203"/>
                </a:lnTo>
                <a:lnTo>
                  <a:pt x="12176" y="192"/>
                </a:lnTo>
                <a:lnTo>
                  <a:pt x="12170" y="189"/>
                </a:lnTo>
                <a:lnTo>
                  <a:pt x="12165" y="186"/>
                </a:lnTo>
                <a:lnTo>
                  <a:pt x="12152" y="186"/>
                </a:lnTo>
                <a:lnTo>
                  <a:pt x="12137" y="186"/>
                </a:lnTo>
                <a:lnTo>
                  <a:pt x="12126" y="189"/>
                </a:lnTo>
                <a:lnTo>
                  <a:pt x="12116" y="192"/>
                </a:lnTo>
                <a:lnTo>
                  <a:pt x="12101" y="196"/>
                </a:lnTo>
                <a:lnTo>
                  <a:pt x="12088" y="200"/>
                </a:lnTo>
                <a:lnTo>
                  <a:pt x="12081" y="203"/>
                </a:lnTo>
                <a:lnTo>
                  <a:pt x="12075" y="207"/>
                </a:lnTo>
                <a:lnTo>
                  <a:pt x="12068" y="202"/>
                </a:lnTo>
                <a:lnTo>
                  <a:pt x="12060" y="196"/>
                </a:lnTo>
                <a:lnTo>
                  <a:pt x="12058" y="193"/>
                </a:lnTo>
                <a:lnTo>
                  <a:pt x="12058" y="187"/>
                </a:lnTo>
                <a:lnTo>
                  <a:pt x="12060" y="182"/>
                </a:lnTo>
                <a:lnTo>
                  <a:pt x="12061" y="176"/>
                </a:lnTo>
                <a:lnTo>
                  <a:pt x="12065" y="171"/>
                </a:lnTo>
                <a:lnTo>
                  <a:pt x="12073" y="166"/>
                </a:lnTo>
                <a:lnTo>
                  <a:pt x="12074" y="163"/>
                </a:lnTo>
                <a:lnTo>
                  <a:pt x="12075" y="160"/>
                </a:lnTo>
                <a:lnTo>
                  <a:pt x="12075" y="157"/>
                </a:lnTo>
                <a:lnTo>
                  <a:pt x="12073" y="154"/>
                </a:lnTo>
                <a:lnTo>
                  <a:pt x="12065" y="147"/>
                </a:lnTo>
                <a:lnTo>
                  <a:pt x="12058" y="140"/>
                </a:lnTo>
                <a:lnTo>
                  <a:pt x="12054" y="133"/>
                </a:lnTo>
                <a:lnTo>
                  <a:pt x="12051" y="127"/>
                </a:lnTo>
                <a:lnTo>
                  <a:pt x="12045" y="128"/>
                </a:lnTo>
                <a:lnTo>
                  <a:pt x="12039" y="133"/>
                </a:lnTo>
                <a:lnTo>
                  <a:pt x="12034" y="137"/>
                </a:lnTo>
                <a:lnTo>
                  <a:pt x="12031" y="141"/>
                </a:lnTo>
                <a:lnTo>
                  <a:pt x="12028" y="146"/>
                </a:lnTo>
                <a:lnTo>
                  <a:pt x="12024" y="154"/>
                </a:lnTo>
                <a:lnTo>
                  <a:pt x="12019" y="160"/>
                </a:lnTo>
                <a:lnTo>
                  <a:pt x="12015" y="164"/>
                </a:lnTo>
                <a:lnTo>
                  <a:pt x="12006" y="164"/>
                </a:lnTo>
                <a:lnTo>
                  <a:pt x="11999" y="166"/>
                </a:lnTo>
                <a:lnTo>
                  <a:pt x="11995" y="166"/>
                </a:lnTo>
                <a:lnTo>
                  <a:pt x="11995" y="167"/>
                </a:lnTo>
                <a:lnTo>
                  <a:pt x="11996" y="169"/>
                </a:lnTo>
                <a:lnTo>
                  <a:pt x="11996" y="170"/>
                </a:lnTo>
                <a:lnTo>
                  <a:pt x="12009" y="176"/>
                </a:lnTo>
                <a:lnTo>
                  <a:pt x="12016" y="179"/>
                </a:lnTo>
                <a:lnTo>
                  <a:pt x="12025" y="187"/>
                </a:lnTo>
                <a:lnTo>
                  <a:pt x="12034" y="197"/>
                </a:lnTo>
                <a:lnTo>
                  <a:pt x="12022" y="209"/>
                </a:lnTo>
                <a:lnTo>
                  <a:pt x="12011" y="220"/>
                </a:lnTo>
                <a:lnTo>
                  <a:pt x="12006" y="232"/>
                </a:lnTo>
                <a:lnTo>
                  <a:pt x="11999" y="248"/>
                </a:lnTo>
                <a:lnTo>
                  <a:pt x="11992" y="259"/>
                </a:lnTo>
                <a:lnTo>
                  <a:pt x="11985" y="264"/>
                </a:lnTo>
                <a:lnTo>
                  <a:pt x="11982" y="265"/>
                </a:lnTo>
                <a:lnTo>
                  <a:pt x="11980" y="268"/>
                </a:lnTo>
                <a:lnTo>
                  <a:pt x="11977" y="271"/>
                </a:lnTo>
                <a:lnTo>
                  <a:pt x="11977" y="274"/>
                </a:lnTo>
                <a:lnTo>
                  <a:pt x="11975" y="281"/>
                </a:lnTo>
                <a:lnTo>
                  <a:pt x="11972" y="287"/>
                </a:lnTo>
                <a:lnTo>
                  <a:pt x="11967" y="290"/>
                </a:lnTo>
                <a:lnTo>
                  <a:pt x="11963" y="291"/>
                </a:lnTo>
                <a:lnTo>
                  <a:pt x="11959" y="292"/>
                </a:lnTo>
                <a:lnTo>
                  <a:pt x="11954" y="291"/>
                </a:lnTo>
                <a:lnTo>
                  <a:pt x="11949" y="288"/>
                </a:lnTo>
                <a:lnTo>
                  <a:pt x="11946" y="281"/>
                </a:lnTo>
                <a:lnTo>
                  <a:pt x="11943" y="277"/>
                </a:lnTo>
                <a:lnTo>
                  <a:pt x="11943" y="272"/>
                </a:lnTo>
                <a:lnTo>
                  <a:pt x="11944" y="269"/>
                </a:lnTo>
                <a:lnTo>
                  <a:pt x="11947" y="267"/>
                </a:lnTo>
                <a:lnTo>
                  <a:pt x="11956" y="256"/>
                </a:lnTo>
                <a:lnTo>
                  <a:pt x="11963" y="249"/>
                </a:lnTo>
                <a:lnTo>
                  <a:pt x="11973" y="236"/>
                </a:lnTo>
                <a:lnTo>
                  <a:pt x="11983" y="219"/>
                </a:lnTo>
                <a:lnTo>
                  <a:pt x="11985" y="212"/>
                </a:lnTo>
                <a:lnTo>
                  <a:pt x="11986" y="205"/>
                </a:lnTo>
                <a:lnTo>
                  <a:pt x="11988" y="196"/>
                </a:lnTo>
                <a:lnTo>
                  <a:pt x="11988" y="189"/>
                </a:lnTo>
                <a:lnTo>
                  <a:pt x="11986" y="183"/>
                </a:lnTo>
                <a:lnTo>
                  <a:pt x="11985" y="179"/>
                </a:lnTo>
                <a:lnTo>
                  <a:pt x="11983" y="173"/>
                </a:lnTo>
                <a:lnTo>
                  <a:pt x="11980" y="170"/>
                </a:lnTo>
                <a:lnTo>
                  <a:pt x="11973" y="161"/>
                </a:lnTo>
                <a:lnTo>
                  <a:pt x="11966" y="156"/>
                </a:lnTo>
                <a:lnTo>
                  <a:pt x="11960" y="151"/>
                </a:lnTo>
                <a:lnTo>
                  <a:pt x="11954" y="147"/>
                </a:lnTo>
                <a:lnTo>
                  <a:pt x="11947" y="144"/>
                </a:lnTo>
                <a:lnTo>
                  <a:pt x="11940" y="143"/>
                </a:lnTo>
                <a:lnTo>
                  <a:pt x="11930" y="141"/>
                </a:lnTo>
                <a:lnTo>
                  <a:pt x="11918" y="141"/>
                </a:lnTo>
                <a:lnTo>
                  <a:pt x="11911" y="140"/>
                </a:lnTo>
                <a:lnTo>
                  <a:pt x="11905" y="137"/>
                </a:lnTo>
                <a:lnTo>
                  <a:pt x="11901" y="134"/>
                </a:lnTo>
                <a:lnTo>
                  <a:pt x="11898" y="134"/>
                </a:lnTo>
                <a:lnTo>
                  <a:pt x="11894" y="134"/>
                </a:lnTo>
                <a:lnTo>
                  <a:pt x="11890" y="135"/>
                </a:lnTo>
                <a:lnTo>
                  <a:pt x="11882" y="141"/>
                </a:lnTo>
                <a:lnTo>
                  <a:pt x="11875" y="147"/>
                </a:lnTo>
                <a:lnTo>
                  <a:pt x="11861" y="146"/>
                </a:lnTo>
                <a:lnTo>
                  <a:pt x="11845" y="143"/>
                </a:lnTo>
                <a:lnTo>
                  <a:pt x="11842" y="144"/>
                </a:lnTo>
                <a:lnTo>
                  <a:pt x="11839" y="146"/>
                </a:lnTo>
                <a:lnTo>
                  <a:pt x="11838" y="148"/>
                </a:lnTo>
                <a:lnTo>
                  <a:pt x="11836" y="154"/>
                </a:lnTo>
                <a:lnTo>
                  <a:pt x="11835" y="160"/>
                </a:lnTo>
                <a:lnTo>
                  <a:pt x="11835" y="169"/>
                </a:lnTo>
                <a:lnTo>
                  <a:pt x="11836" y="177"/>
                </a:lnTo>
                <a:lnTo>
                  <a:pt x="11839" y="189"/>
                </a:lnTo>
                <a:lnTo>
                  <a:pt x="11846" y="202"/>
                </a:lnTo>
                <a:lnTo>
                  <a:pt x="11855" y="216"/>
                </a:lnTo>
                <a:lnTo>
                  <a:pt x="11861" y="222"/>
                </a:lnTo>
                <a:lnTo>
                  <a:pt x="11864" y="228"/>
                </a:lnTo>
                <a:lnTo>
                  <a:pt x="11864" y="236"/>
                </a:lnTo>
                <a:lnTo>
                  <a:pt x="11864" y="243"/>
                </a:lnTo>
                <a:lnTo>
                  <a:pt x="11858" y="246"/>
                </a:lnTo>
                <a:lnTo>
                  <a:pt x="11854" y="251"/>
                </a:lnTo>
                <a:lnTo>
                  <a:pt x="11833" y="238"/>
                </a:lnTo>
                <a:lnTo>
                  <a:pt x="11821" y="226"/>
                </a:lnTo>
                <a:lnTo>
                  <a:pt x="11810" y="218"/>
                </a:lnTo>
                <a:lnTo>
                  <a:pt x="11803" y="209"/>
                </a:lnTo>
                <a:lnTo>
                  <a:pt x="11793" y="200"/>
                </a:lnTo>
                <a:lnTo>
                  <a:pt x="11783" y="195"/>
                </a:lnTo>
                <a:lnTo>
                  <a:pt x="11776" y="190"/>
                </a:lnTo>
                <a:lnTo>
                  <a:pt x="11767" y="189"/>
                </a:lnTo>
                <a:lnTo>
                  <a:pt x="11757" y="189"/>
                </a:lnTo>
                <a:lnTo>
                  <a:pt x="11750" y="189"/>
                </a:lnTo>
                <a:lnTo>
                  <a:pt x="11744" y="195"/>
                </a:lnTo>
                <a:lnTo>
                  <a:pt x="11738" y="200"/>
                </a:lnTo>
                <a:lnTo>
                  <a:pt x="11728" y="203"/>
                </a:lnTo>
                <a:lnTo>
                  <a:pt x="11717" y="206"/>
                </a:lnTo>
                <a:lnTo>
                  <a:pt x="11705" y="212"/>
                </a:lnTo>
                <a:lnTo>
                  <a:pt x="11694" y="218"/>
                </a:lnTo>
                <a:lnTo>
                  <a:pt x="11685" y="216"/>
                </a:lnTo>
                <a:lnTo>
                  <a:pt x="11679" y="215"/>
                </a:lnTo>
                <a:lnTo>
                  <a:pt x="11675" y="212"/>
                </a:lnTo>
                <a:lnTo>
                  <a:pt x="11671" y="205"/>
                </a:lnTo>
                <a:lnTo>
                  <a:pt x="11661" y="207"/>
                </a:lnTo>
                <a:lnTo>
                  <a:pt x="11653" y="210"/>
                </a:lnTo>
                <a:lnTo>
                  <a:pt x="11649" y="215"/>
                </a:lnTo>
                <a:lnTo>
                  <a:pt x="11645" y="222"/>
                </a:lnTo>
                <a:lnTo>
                  <a:pt x="11645" y="233"/>
                </a:lnTo>
                <a:lnTo>
                  <a:pt x="11643" y="245"/>
                </a:lnTo>
                <a:lnTo>
                  <a:pt x="11639" y="248"/>
                </a:lnTo>
                <a:lnTo>
                  <a:pt x="11635" y="251"/>
                </a:lnTo>
                <a:lnTo>
                  <a:pt x="11633" y="252"/>
                </a:lnTo>
                <a:lnTo>
                  <a:pt x="11632" y="252"/>
                </a:lnTo>
                <a:lnTo>
                  <a:pt x="11630" y="252"/>
                </a:lnTo>
                <a:lnTo>
                  <a:pt x="11630" y="252"/>
                </a:lnTo>
                <a:lnTo>
                  <a:pt x="11628" y="249"/>
                </a:lnTo>
                <a:lnTo>
                  <a:pt x="11626" y="246"/>
                </a:lnTo>
                <a:lnTo>
                  <a:pt x="11623" y="238"/>
                </a:lnTo>
                <a:lnTo>
                  <a:pt x="11620" y="231"/>
                </a:lnTo>
                <a:lnTo>
                  <a:pt x="11619" y="226"/>
                </a:lnTo>
                <a:lnTo>
                  <a:pt x="11619" y="218"/>
                </a:lnTo>
                <a:lnTo>
                  <a:pt x="11620" y="206"/>
                </a:lnTo>
                <a:lnTo>
                  <a:pt x="11622" y="197"/>
                </a:lnTo>
                <a:lnTo>
                  <a:pt x="11623" y="192"/>
                </a:lnTo>
                <a:lnTo>
                  <a:pt x="11622" y="177"/>
                </a:lnTo>
                <a:lnTo>
                  <a:pt x="11617" y="174"/>
                </a:lnTo>
                <a:lnTo>
                  <a:pt x="11613" y="174"/>
                </a:lnTo>
                <a:lnTo>
                  <a:pt x="11606" y="180"/>
                </a:lnTo>
                <a:lnTo>
                  <a:pt x="11600" y="189"/>
                </a:lnTo>
                <a:lnTo>
                  <a:pt x="11599" y="209"/>
                </a:lnTo>
                <a:lnTo>
                  <a:pt x="11596" y="229"/>
                </a:lnTo>
                <a:lnTo>
                  <a:pt x="11592" y="236"/>
                </a:lnTo>
                <a:lnTo>
                  <a:pt x="11586" y="243"/>
                </a:lnTo>
                <a:lnTo>
                  <a:pt x="11579" y="248"/>
                </a:lnTo>
                <a:lnTo>
                  <a:pt x="11573" y="251"/>
                </a:lnTo>
                <a:lnTo>
                  <a:pt x="11570" y="258"/>
                </a:lnTo>
                <a:lnTo>
                  <a:pt x="11566" y="265"/>
                </a:lnTo>
                <a:lnTo>
                  <a:pt x="11558" y="271"/>
                </a:lnTo>
                <a:lnTo>
                  <a:pt x="11553" y="279"/>
                </a:lnTo>
                <a:lnTo>
                  <a:pt x="11550" y="284"/>
                </a:lnTo>
                <a:lnTo>
                  <a:pt x="11545" y="287"/>
                </a:lnTo>
                <a:lnTo>
                  <a:pt x="11541" y="290"/>
                </a:lnTo>
                <a:lnTo>
                  <a:pt x="11537" y="292"/>
                </a:lnTo>
                <a:lnTo>
                  <a:pt x="11533" y="284"/>
                </a:lnTo>
                <a:lnTo>
                  <a:pt x="11528" y="274"/>
                </a:lnTo>
                <a:lnTo>
                  <a:pt x="11525" y="271"/>
                </a:lnTo>
                <a:lnTo>
                  <a:pt x="11522" y="267"/>
                </a:lnTo>
                <a:lnTo>
                  <a:pt x="11515" y="267"/>
                </a:lnTo>
                <a:lnTo>
                  <a:pt x="11509" y="265"/>
                </a:lnTo>
                <a:lnTo>
                  <a:pt x="11507" y="282"/>
                </a:lnTo>
                <a:lnTo>
                  <a:pt x="11504" y="304"/>
                </a:lnTo>
                <a:lnTo>
                  <a:pt x="11502" y="305"/>
                </a:lnTo>
                <a:lnTo>
                  <a:pt x="11501" y="305"/>
                </a:lnTo>
                <a:lnTo>
                  <a:pt x="11498" y="305"/>
                </a:lnTo>
                <a:lnTo>
                  <a:pt x="11497" y="305"/>
                </a:lnTo>
                <a:lnTo>
                  <a:pt x="11492" y="298"/>
                </a:lnTo>
                <a:lnTo>
                  <a:pt x="11486" y="282"/>
                </a:lnTo>
                <a:lnTo>
                  <a:pt x="11482" y="268"/>
                </a:lnTo>
                <a:lnTo>
                  <a:pt x="11478" y="259"/>
                </a:lnTo>
                <a:lnTo>
                  <a:pt x="11472" y="254"/>
                </a:lnTo>
                <a:lnTo>
                  <a:pt x="11466" y="248"/>
                </a:lnTo>
                <a:lnTo>
                  <a:pt x="11463" y="242"/>
                </a:lnTo>
                <a:lnTo>
                  <a:pt x="11458" y="238"/>
                </a:lnTo>
                <a:lnTo>
                  <a:pt x="11442" y="249"/>
                </a:lnTo>
                <a:lnTo>
                  <a:pt x="11430" y="261"/>
                </a:lnTo>
                <a:lnTo>
                  <a:pt x="11425" y="271"/>
                </a:lnTo>
                <a:lnTo>
                  <a:pt x="11420" y="278"/>
                </a:lnTo>
                <a:lnTo>
                  <a:pt x="11419" y="285"/>
                </a:lnTo>
                <a:lnTo>
                  <a:pt x="11417" y="291"/>
                </a:lnTo>
                <a:lnTo>
                  <a:pt x="11416" y="294"/>
                </a:lnTo>
                <a:lnTo>
                  <a:pt x="11412" y="295"/>
                </a:lnTo>
                <a:lnTo>
                  <a:pt x="11407" y="285"/>
                </a:lnTo>
                <a:lnTo>
                  <a:pt x="11404" y="275"/>
                </a:lnTo>
                <a:lnTo>
                  <a:pt x="11403" y="269"/>
                </a:lnTo>
                <a:lnTo>
                  <a:pt x="11404" y="262"/>
                </a:lnTo>
                <a:lnTo>
                  <a:pt x="11412" y="245"/>
                </a:lnTo>
                <a:lnTo>
                  <a:pt x="11420" y="226"/>
                </a:lnTo>
                <a:lnTo>
                  <a:pt x="11427" y="207"/>
                </a:lnTo>
                <a:lnTo>
                  <a:pt x="11433" y="187"/>
                </a:lnTo>
                <a:lnTo>
                  <a:pt x="11427" y="183"/>
                </a:lnTo>
                <a:lnTo>
                  <a:pt x="11419" y="177"/>
                </a:lnTo>
                <a:lnTo>
                  <a:pt x="11410" y="174"/>
                </a:lnTo>
                <a:lnTo>
                  <a:pt x="11399" y="173"/>
                </a:lnTo>
                <a:lnTo>
                  <a:pt x="11383" y="179"/>
                </a:lnTo>
                <a:lnTo>
                  <a:pt x="11367" y="184"/>
                </a:lnTo>
                <a:lnTo>
                  <a:pt x="11357" y="182"/>
                </a:lnTo>
                <a:lnTo>
                  <a:pt x="11347" y="180"/>
                </a:lnTo>
                <a:lnTo>
                  <a:pt x="11341" y="182"/>
                </a:lnTo>
                <a:lnTo>
                  <a:pt x="11335" y="184"/>
                </a:lnTo>
                <a:lnTo>
                  <a:pt x="11327" y="187"/>
                </a:lnTo>
                <a:lnTo>
                  <a:pt x="11318" y="190"/>
                </a:lnTo>
                <a:lnTo>
                  <a:pt x="11314" y="196"/>
                </a:lnTo>
                <a:lnTo>
                  <a:pt x="11312" y="203"/>
                </a:lnTo>
                <a:lnTo>
                  <a:pt x="11324" y="205"/>
                </a:lnTo>
                <a:lnTo>
                  <a:pt x="11335" y="207"/>
                </a:lnTo>
                <a:lnTo>
                  <a:pt x="11334" y="215"/>
                </a:lnTo>
                <a:lnTo>
                  <a:pt x="11335" y="222"/>
                </a:lnTo>
                <a:lnTo>
                  <a:pt x="11338" y="228"/>
                </a:lnTo>
                <a:lnTo>
                  <a:pt x="11344" y="232"/>
                </a:lnTo>
                <a:lnTo>
                  <a:pt x="11350" y="235"/>
                </a:lnTo>
                <a:lnTo>
                  <a:pt x="11355" y="235"/>
                </a:lnTo>
                <a:lnTo>
                  <a:pt x="11361" y="235"/>
                </a:lnTo>
                <a:lnTo>
                  <a:pt x="11367" y="232"/>
                </a:lnTo>
                <a:lnTo>
                  <a:pt x="11367" y="229"/>
                </a:lnTo>
                <a:lnTo>
                  <a:pt x="11365" y="222"/>
                </a:lnTo>
                <a:lnTo>
                  <a:pt x="11365" y="219"/>
                </a:lnTo>
                <a:lnTo>
                  <a:pt x="11367" y="216"/>
                </a:lnTo>
                <a:lnTo>
                  <a:pt x="11368" y="215"/>
                </a:lnTo>
                <a:lnTo>
                  <a:pt x="11371" y="215"/>
                </a:lnTo>
                <a:lnTo>
                  <a:pt x="11383" y="220"/>
                </a:lnTo>
                <a:lnTo>
                  <a:pt x="11393" y="226"/>
                </a:lnTo>
                <a:lnTo>
                  <a:pt x="11394" y="233"/>
                </a:lnTo>
                <a:lnTo>
                  <a:pt x="11393" y="243"/>
                </a:lnTo>
                <a:lnTo>
                  <a:pt x="11383" y="262"/>
                </a:lnTo>
                <a:lnTo>
                  <a:pt x="11368" y="285"/>
                </a:lnTo>
                <a:lnTo>
                  <a:pt x="11360" y="290"/>
                </a:lnTo>
                <a:lnTo>
                  <a:pt x="11351" y="294"/>
                </a:lnTo>
                <a:lnTo>
                  <a:pt x="11348" y="301"/>
                </a:lnTo>
                <a:lnTo>
                  <a:pt x="11347" y="307"/>
                </a:lnTo>
                <a:lnTo>
                  <a:pt x="11338" y="310"/>
                </a:lnTo>
                <a:lnTo>
                  <a:pt x="11329" y="313"/>
                </a:lnTo>
                <a:lnTo>
                  <a:pt x="11327" y="320"/>
                </a:lnTo>
                <a:lnTo>
                  <a:pt x="11324" y="328"/>
                </a:lnTo>
                <a:lnTo>
                  <a:pt x="11322" y="339"/>
                </a:lnTo>
                <a:lnTo>
                  <a:pt x="11319" y="350"/>
                </a:lnTo>
                <a:lnTo>
                  <a:pt x="11318" y="351"/>
                </a:lnTo>
                <a:lnTo>
                  <a:pt x="11283" y="339"/>
                </a:lnTo>
                <a:lnTo>
                  <a:pt x="11278" y="333"/>
                </a:lnTo>
                <a:lnTo>
                  <a:pt x="11273" y="326"/>
                </a:lnTo>
                <a:lnTo>
                  <a:pt x="11268" y="320"/>
                </a:lnTo>
                <a:lnTo>
                  <a:pt x="11262" y="313"/>
                </a:lnTo>
                <a:lnTo>
                  <a:pt x="11253" y="308"/>
                </a:lnTo>
                <a:lnTo>
                  <a:pt x="11243" y="305"/>
                </a:lnTo>
                <a:lnTo>
                  <a:pt x="11240" y="301"/>
                </a:lnTo>
                <a:lnTo>
                  <a:pt x="11237" y="298"/>
                </a:lnTo>
                <a:lnTo>
                  <a:pt x="11232" y="298"/>
                </a:lnTo>
                <a:lnTo>
                  <a:pt x="11224" y="298"/>
                </a:lnTo>
                <a:lnTo>
                  <a:pt x="11223" y="294"/>
                </a:lnTo>
                <a:lnTo>
                  <a:pt x="11221" y="288"/>
                </a:lnTo>
                <a:lnTo>
                  <a:pt x="11217" y="285"/>
                </a:lnTo>
                <a:lnTo>
                  <a:pt x="11210" y="282"/>
                </a:lnTo>
                <a:lnTo>
                  <a:pt x="11206" y="281"/>
                </a:lnTo>
                <a:lnTo>
                  <a:pt x="11201" y="279"/>
                </a:lnTo>
                <a:lnTo>
                  <a:pt x="11198" y="279"/>
                </a:lnTo>
                <a:lnTo>
                  <a:pt x="11196" y="281"/>
                </a:lnTo>
                <a:lnTo>
                  <a:pt x="11185" y="290"/>
                </a:lnTo>
                <a:lnTo>
                  <a:pt x="11177" y="297"/>
                </a:lnTo>
                <a:lnTo>
                  <a:pt x="11174" y="295"/>
                </a:lnTo>
                <a:lnTo>
                  <a:pt x="11174" y="287"/>
                </a:lnTo>
                <a:lnTo>
                  <a:pt x="11173" y="281"/>
                </a:lnTo>
                <a:lnTo>
                  <a:pt x="11165" y="278"/>
                </a:lnTo>
                <a:lnTo>
                  <a:pt x="11160" y="272"/>
                </a:lnTo>
                <a:lnTo>
                  <a:pt x="11152" y="262"/>
                </a:lnTo>
                <a:lnTo>
                  <a:pt x="11145" y="251"/>
                </a:lnTo>
                <a:lnTo>
                  <a:pt x="11144" y="236"/>
                </a:lnTo>
                <a:lnTo>
                  <a:pt x="11144" y="223"/>
                </a:lnTo>
                <a:lnTo>
                  <a:pt x="11141" y="219"/>
                </a:lnTo>
                <a:lnTo>
                  <a:pt x="11138" y="215"/>
                </a:lnTo>
                <a:lnTo>
                  <a:pt x="11126" y="207"/>
                </a:lnTo>
                <a:lnTo>
                  <a:pt x="11113" y="203"/>
                </a:lnTo>
                <a:lnTo>
                  <a:pt x="11106" y="197"/>
                </a:lnTo>
                <a:lnTo>
                  <a:pt x="11099" y="195"/>
                </a:lnTo>
                <a:lnTo>
                  <a:pt x="11093" y="195"/>
                </a:lnTo>
                <a:lnTo>
                  <a:pt x="11086" y="197"/>
                </a:lnTo>
                <a:lnTo>
                  <a:pt x="11082" y="210"/>
                </a:lnTo>
                <a:lnTo>
                  <a:pt x="11077" y="223"/>
                </a:lnTo>
                <a:lnTo>
                  <a:pt x="11085" y="241"/>
                </a:lnTo>
                <a:lnTo>
                  <a:pt x="11089" y="258"/>
                </a:lnTo>
                <a:lnTo>
                  <a:pt x="11089" y="262"/>
                </a:lnTo>
                <a:lnTo>
                  <a:pt x="11089" y="265"/>
                </a:lnTo>
                <a:lnTo>
                  <a:pt x="11086" y="267"/>
                </a:lnTo>
                <a:lnTo>
                  <a:pt x="11085" y="268"/>
                </a:lnTo>
                <a:lnTo>
                  <a:pt x="11080" y="267"/>
                </a:lnTo>
                <a:lnTo>
                  <a:pt x="11077" y="265"/>
                </a:lnTo>
                <a:lnTo>
                  <a:pt x="11057" y="249"/>
                </a:lnTo>
                <a:lnTo>
                  <a:pt x="11040" y="236"/>
                </a:lnTo>
                <a:lnTo>
                  <a:pt x="11030" y="246"/>
                </a:lnTo>
                <a:lnTo>
                  <a:pt x="11018" y="258"/>
                </a:lnTo>
                <a:lnTo>
                  <a:pt x="11013" y="262"/>
                </a:lnTo>
                <a:lnTo>
                  <a:pt x="11005" y="267"/>
                </a:lnTo>
                <a:lnTo>
                  <a:pt x="11000" y="268"/>
                </a:lnTo>
                <a:lnTo>
                  <a:pt x="10994" y="269"/>
                </a:lnTo>
                <a:lnTo>
                  <a:pt x="10981" y="275"/>
                </a:lnTo>
                <a:lnTo>
                  <a:pt x="10968" y="279"/>
                </a:lnTo>
                <a:lnTo>
                  <a:pt x="10955" y="278"/>
                </a:lnTo>
                <a:lnTo>
                  <a:pt x="10944" y="277"/>
                </a:lnTo>
                <a:lnTo>
                  <a:pt x="10935" y="282"/>
                </a:lnTo>
                <a:lnTo>
                  <a:pt x="10928" y="288"/>
                </a:lnTo>
                <a:lnTo>
                  <a:pt x="10910" y="300"/>
                </a:lnTo>
                <a:lnTo>
                  <a:pt x="10895" y="311"/>
                </a:lnTo>
                <a:lnTo>
                  <a:pt x="10885" y="320"/>
                </a:lnTo>
                <a:lnTo>
                  <a:pt x="10874" y="330"/>
                </a:lnTo>
                <a:lnTo>
                  <a:pt x="10869" y="347"/>
                </a:lnTo>
                <a:lnTo>
                  <a:pt x="10866" y="364"/>
                </a:lnTo>
                <a:lnTo>
                  <a:pt x="10860" y="367"/>
                </a:lnTo>
                <a:lnTo>
                  <a:pt x="10850" y="369"/>
                </a:lnTo>
                <a:lnTo>
                  <a:pt x="10846" y="369"/>
                </a:lnTo>
                <a:lnTo>
                  <a:pt x="10841" y="370"/>
                </a:lnTo>
                <a:lnTo>
                  <a:pt x="10838" y="373"/>
                </a:lnTo>
                <a:lnTo>
                  <a:pt x="10837" y="375"/>
                </a:lnTo>
                <a:lnTo>
                  <a:pt x="10841" y="386"/>
                </a:lnTo>
                <a:lnTo>
                  <a:pt x="10850" y="399"/>
                </a:lnTo>
                <a:lnTo>
                  <a:pt x="10854" y="406"/>
                </a:lnTo>
                <a:lnTo>
                  <a:pt x="10857" y="413"/>
                </a:lnTo>
                <a:lnTo>
                  <a:pt x="10859" y="418"/>
                </a:lnTo>
                <a:lnTo>
                  <a:pt x="10859" y="422"/>
                </a:lnTo>
                <a:lnTo>
                  <a:pt x="10847" y="422"/>
                </a:lnTo>
                <a:lnTo>
                  <a:pt x="10836" y="423"/>
                </a:lnTo>
                <a:lnTo>
                  <a:pt x="10834" y="438"/>
                </a:lnTo>
                <a:lnTo>
                  <a:pt x="10833" y="452"/>
                </a:lnTo>
                <a:lnTo>
                  <a:pt x="10834" y="458"/>
                </a:lnTo>
                <a:lnTo>
                  <a:pt x="10840" y="464"/>
                </a:lnTo>
                <a:lnTo>
                  <a:pt x="10846" y="471"/>
                </a:lnTo>
                <a:lnTo>
                  <a:pt x="10850" y="475"/>
                </a:lnTo>
                <a:lnTo>
                  <a:pt x="10853" y="481"/>
                </a:lnTo>
                <a:lnTo>
                  <a:pt x="10856" y="490"/>
                </a:lnTo>
                <a:lnTo>
                  <a:pt x="10857" y="498"/>
                </a:lnTo>
                <a:lnTo>
                  <a:pt x="10857" y="506"/>
                </a:lnTo>
                <a:lnTo>
                  <a:pt x="10851" y="508"/>
                </a:lnTo>
                <a:lnTo>
                  <a:pt x="10846" y="511"/>
                </a:lnTo>
                <a:lnTo>
                  <a:pt x="10840" y="508"/>
                </a:lnTo>
                <a:lnTo>
                  <a:pt x="10833" y="504"/>
                </a:lnTo>
                <a:lnTo>
                  <a:pt x="10833" y="510"/>
                </a:lnTo>
                <a:lnTo>
                  <a:pt x="10831" y="516"/>
                </a:lnTo>
                <a:lnTo>
                  <a:pt x="10831" y="517"/>
                </a:lnTo>
                <a:lnTo>
                  <a:pt x="10833" y="519"/>
                </a:lnTo>
                <a:lnTo>
                  <a:pt x="10834" y="519"/>
                </a:lnTo>
                <a:lnTo>
                  <a:pt x="10837" y="519"/>
                </a:lnTo>
                <a:lnTo>
                  <a:pt x="10841" y="520"/>
                </a:lnTo>
                <a:lnTo>
                  <a:pt x="10847" y="520"/>
                </a:lnTo>
                <a:lnTo>
                  <a:pt x="10857" y="516"/>
                </a:lnTo>
                <a:lnTo>
                  <a:pt x="10866" y="516"/>
                </a:lnTo>
                <a:lnTo>
                  <a:pt x="10867" y="520"/>
                </a:lnTo>
                <a:lnTo>
                  <a:pt x="10869" y="526"/>
                </a:lnTo>
                <a:lnTo>
                  <a:pt x="10867" y="534"/>
                </a:lnTo>
                <a:lnTo>
                  <a:pt x="10864" y="543"/>
                </a:lnTo>
                <a:lnTo>
                  <a:pt x="10864" y="546"/>
                </a:lnTo>
                <a:lnTo>
                  <a:pt x="10863" y="547"/>
                </a:lnTo>
                <a:lnTo>
                  <a:pt x="10861" y="547"/>
                </a:lnTo>
                <a:lnTo>
                  <a:pt x="10859" y="546"/>
                </a:lnTo>
                <a:lnTo>
                  <a:pt x="10854" y="543"/>
                </a:lnTo>
                <a:lnTo>
                  <a:pt x="10851" y="539"/>
                </a:lnTo>
                <a:lnTo>
                  <a:pt x="10849" y="527"/>
                </a:lnTo>
                <a:lnTo>
                  <a:pt x="10847" y="524"/>
                </a:lnTo>
                <a:lnTo>
                  <a:pt x="10844" y="524"/>
                </a:lnTo>
                <a:lnTo>
                  <a:pt x="10841" y="526"/>
                </a:lnTo>
                <a:lnTo>
                  <a:pt x="10840" y="529"/>
                </a:lnTo>
                <a:lnTo>
                  <a:pt x="10838" y="531"/>
                </a:lnTo>
                <a:lnTo>
                  <a:pt x="10834" y="537"/>
                </a:lnTo>
                <a:lnTo>
                  <a:pt x="10831" y="544"/>
                </a:lnTo>
                <a:lnTo>
                  <a:pt x="10825" y="542"/>
                </a:lnTo>
                <a:lnTo>
                  <a:pt x="10818" y="537"/>
                </a:lnTo>
                <a:lnTo>
                  <a:pt x="10815" y="537"/>
                </a:lnTo>
                <a:lnTo>
                  <a:pt x="10813" y="534"/>
                </a:lnTo>
                <a:lnTo>
                  <a:pt x="10810" y="533"/>
                </a:lnTo>
                <a:lnTo>
                  <a:pt x="10807" y="529"/>
                </a:lnTo>
                <a:lnTo>
                  <a:pt x="10802" y="521"/>
                </a:lnTo>
                <a:lnTo>
                  <a:pt x="10797" y="517"/>
                </a:lnTo>
                <a:lnTo>
                  <a:pt x="10787" y="510"/>
                </a:lnTo>
                <a:lnTo>
                  <a:pt x="10778" y="504"/>
                </a:lnTo>
                <a:lnTo>
                  <a:pt x="10774" y="498"/>
                </a:lnTo>
                <a:lnTo>
                  <a:pt x="10772" y="493"/>
                </a:lnTo>
                <a:lnTo>
                  <a:pt x="10766" y="491"/>
                </a:lnTo>
                <a:lnTo>
                  <a:pt x="10761" y="491"/>
                </a:lnTo>
                <a:lnTo>
                  <a:pt x="10755" y="488"/>
                </a:lnTo>
                <a:lnTo>
                  <a:pt x="10749" y="485"/>
                </a:lnTo>
                <a:lnTo>
                  <a:pt x="10748" y="480"/>
                </a:lnTo>
                <a:lnTo>
                  <a:pt x="10746" y="474"/>
                </a:lnTo>
                <a:lnTo>
                  <a:pt x="10746" y="468"/>
                </a:lnTo>
                <a:lnTo>
                  <a:pt x="10745" y="461"/>
                </a:lnTo>
                <a:lnTo>
                  <a:pt x="10736" y="467"/>
                </a:lnTo>
                <a:lnTo>
                  <a:pt x="10726" y="471"/>
                </a:lnTo>
                <a:lnTo>
                  <a:pt x="10722" y="468"/>
                </a:lnTo>
                <a:lnTo>
                  <a:pt x="10717" y="465"/>
                </a:lnTo>
                <a:lnTo>
                  <a:pt x="10719" y="461"/>
                </a:lnTo>
                <a:lnTo>
                  <a:pt x="10719" y="457"/>
                </a:lnTo>
                <a:lnTo>
                  <a:pt x="10723" y="457"/>
                </a:lnTo>
                <a:lnTo>
                  <a:pt x="10728" y="455"/>
                </a:lnTo>
                <a:lnTo>
                  <a:pt x="10732" y="451"/>
                </a:lnTo>
                <a:lnTo>
                  <a:pt x="10735" y="447"/>
                </a:lnTo>
                <a:lnTo>
                  <a:pt x="10739" y="431"/>
                </a:lnTo>
                <a:lnTo>
                  <a:pt x="10743" y="411"/>
                </a:lnTo>
                <a:lnTo>
                  <a:pt x="10738" y="402"/>
                </a:lnTo>
                <a:lnTo>
                  <a:pt x="10728" y="386"/>
                </a:lnTo>
                <a:lnTo>
                  <a:pt x="10717" y="370"/>
                </a:lnTo>
                <a:lnTo>
                  <a:pt x="10712" y="359"/>
                </a:lnTo>
                <a:lnTo>
                  <a:pt x="10706" y="354"/>
                </a:lnTo>
                <a:lnTo>
                  <a:pt x="10697" y="353"/>
                </a:lnTo>
                <a:lnTo>
                  <a:pt x="10683" y="339"/>
                </a:lnTo>
                <a:lnTo>
                  <a:pt x="10667" y="324"/>
                </a:lnTo>
                <a:lnTo>
                  <a:pt x="10658" y="320"/>
                </a:lnTo>
                <a:lnTo>
                  <a:pt x="10648" y="315"/>
                </a:lnTo>
                <a:lnTo>
                  <a:pt x="10640" y="310"/>
                </a:lnTo>
                <a:lnTo>
                  <a:pt x="10631" y="305"/>
                </a:lnTo>
                <a:lnTo>
                  <a:pt x="10624" y="298"/>
                </a:lnTo>
                <a:lnTo>
                  <a:pt x="10620" y="290"/>
                </a:lnTo>
                <a:lnTo>
                  <a:pt x="10618" y="284"/>
                </a:lnTo>
                <a:lnTo>
                  <a:pt x="10615" y="279"/>
                </a:lnTo>
                <a:lnTo>
                  <a:pt x="10611" y="279"/>
                </a:lnTo>
                <a:lnTo>
                  <a:pt x="10608" y="279"/>
                </a:lnTo>
                <a:lnTo>
                  <a:pt x="10605" y="282"/>
                </a:lnTo>
                <a:lnTo>
                  <a:pt x="10604" y="284"/>
                </a:lnTo>
                <a:lnTo>
                  <a:pt x="10601" y="290"/>
                </a:lnTo>
                <a:lnTo>
                  <a:pt x="10601" y="294"/>
                </a:lnTo>
                <a:lnTo>
                  <a:pt x="10601" y="300"/>
                </a:lnTo>
                <a:lnTo>
                  <a:pt x="10601" y="307"/>
                </a:lnTo>
                <a:lnTo>
                  <a:pt x="10601" y="308"/>
                </a:lnTo>
                <a:lnTo>
                  <a:pt x="10599" y="311"/>
                </a:lnTo>
                <a:lnTo>
                  <a:pt x="10598" y="313"/>
                </a:lnTo>
                <a:lnTo>
                  <a:pt x="10595" y="314"/>
                </a:lnTo>
                <a:lnTo>
                  <a:pt x="10579" y="304"/>
                </a:lnTo>
                <a:lnTo>
                  <a:pt x="10563" y="294"/>
                </a:lnTo>
                <a:lnTo>
                  <a:pt x="10549" y="298"/>
                </a:lnTo>
                <a:lnTo>
                  <a:pt x="10540" y="301"/>
                </a:lnTo>
                <a:lnTo>
                  <a:pt x="10533" y="301"/>
                </a:lnTo>
                <a:lnTo>
                  <a:pt x="10527" y="300"/>
                </a:lnTo>
                <a:lnTo>
                  <a:pt x="10517" y="292"/>
                </a:lnTo>
                <a:lnTo>
                  <a:pt x="10509" y="282"/>
                </a:lnTo>
                <a:lnTo>
                  <a:pt x="10504" y="272"/>
                </a:lnTo>
                <a:lnTo>
                  <a:pt x="10501" y="261"/>
                </a:lnTo>
                <a:lnTo>
                  <a:pt x="10496" y="256"/>
                </a:lnTo>
                <a:lnTo>
                  <a:pt x="10489" y="252"/>
                </a:lnTo>
                <a:lnTo>
                  <a:pt x="10480" y="248"/>
                </a:lnTo>
                <a:lnTo>
                  <a:pt x="10471" y="242"/>
                </a:lnTo>
                <a:lnTo>
                  <a:pt x="10470" y="236"/>
                </a:lnTo>
                <a:lnTo>
                  <a:pt x="10468" y="231"/>
                </a:lnTo>
                <a:lnTo>
                  <a:pt x="10471" y="225"/>
                </a:lnTo>
                <a:lnTo>
                  <a:pt x="10476" y="218"/>
                </a:lnTo>
                <a:lnTo>
                  <a:pt x="10484" y="213"/>
                </a:lnTo>
                <a:lnTo>
                  <a:pt x="10491" y="207"/>
                </a:lnTo>
                <a:lnTo>
                  <a:pt x="10487" y="205"/>
                </a:lnTo>
                <a:lnTo>
                  <a:pt x="10481" y="202"/>
                </a:lnTo>
                <a:lnTo>
                  <a:pt x="10477" y="199"/>
                </a:lnTo>
                <a:lnTo>
                  <a:pt x="10473" y="197"/>
                </a:lnTo>
                <a:lnTo>
                  <a:pt x="10467" y="197"/>
                </a:lnTo>
                <a:lnTo>
                  <a:pt x="10463" y="197"/>
                </a:lnTo>
                <a:lnTo>
                  <a:pt x="10458" y="199"/>
                </a:lnTo>
                <a:lnTo>
                  <a:pt x="10453" y="202"/>
                </a:lnTo>
                <a:lnTo>
                  <a:pt x="10448" y="207"/>
                </a:lnTo>
                <a:lnTo>
                  <a:pt x="10442" y="212"/>
                </a:lnTo>
                <a:lnTo>
                  <a:pt x="10440" y="210"/>
                </a:lnTo>
                <a:lnTo>
                  <a:pt x="10435" y="209"/>
                </a:lnTo>
                <a:lnTo>
                  <a:pt x="10435" y="205"/>
                </a:lnTo>
                <a:lnTo>
                  <a:pt x="10434" y="200"/>
                </a:lnTo>
                <a:lnTo>
                  <a:pt x="10438" y="190"/>
                </a:lnTo>
                <a:lnTo>
                  <a:pt x="10442" y="180"/>
                </a:lnTo>
                <a:lnTo>
                  <a:pt x="10427" y="180"/>
                </a:lnTo>
                <a:lnTo>
                  <a:pt x="10412" y="180"/>
                </a:lnTo>
                <a:lnTo>
                  <a:pt x="10412" y="176"/>
                </a:lnTo>
                <a:lnTo>
                  <a:pt x="10412" y="171"/>
                </a:lnTo>
                <a:lnTo>
                  <a:pt x="10409" y="166"/>
                </a:lnTo>
                <a:lnTo>
                  <a:pt x="10408" y="161"/>
                </a:lnTo>
                <a:lnTo>
                  <a:pt x="10401" y="163"/>
                </a:lnTo>
                <a:lnTo>
                  <a:pt x="10393" y="164"/>
                </a:lnTo>
                <a:lnTo>
                  <a:pt x="10389" y="169"/>
                </a:lnTo>
                <a:lnTo>
                  <a:pt x="10386" y="171"/>
                </a:lnTo>
                <a:lnTo>
                  <a:pt x="10385" y="179"/>
                </a:lnTo>
                <a:lnTo>
                  <a:pt x="10385" y="184"/>
                </a:lnTo>
                <a:lnTo>
                  <a:pt x="10386" y="189"/>
                </a:lnTo>
                <a:lnTo>
                  <a:pt x="10389" y="193"/>
                </a:lnTo>
                <a:lnTo>
                  <a:pt x="10392" y="197"/>
                </a:lnTo>
                <a:lnTo>
                  <a:pt x="10396" y="202"/>
                </a:lnTo>
                <a:lnTo>
                  <a:pt x="10392" y="203"/>
                </a:lnTo>
                <a:lnTo>
                  <a:pt x="10389" y="205"/>
                </a:lnTo>
                <a:lnTo>
                  <a:pt x="10383" y="205"/>
                </a:lnTo>
                <a:lnTo>
                  <a:pt x="10379" y="205"/>
                </a:lnTo>
                <a:lnTo>
                  <a:pt x="10376" y="200"/>
                </a:lnTo>
                <a:lnTo>
                  <a:pt x="10373" y="196"/>
                </a:lnTo>
                <a:lnTo>
                  <a:pt x="10370" y="193"/>
                </a:lnTo>
                <a:lnTo>
                  <a:pt x="10370" y="190"/>
                </a:lnTo>
                <a:lnTo>
                  <a:pt x="10372" y="189"/>
                </a:lnTo>
                <a:lnTo>
                  <a:pt x="10373" y="187"/>
                </a:lnTo>
                <a:lnTo>
                  <a:pt x="10376" y="184"/>
                </a:lnTo>
                <a:lnTo>
                  <a:pt x="10378" y="184"/>
                </a:lnTo>
                <a:lnTo>
                  <a:pt x="10376" y="180"/>
                </a:lnTo>
                <a:lnTo>
                  <a:pt x="10375" y="176"/>
                </a:lnTo>
                <a:lnTo>
                  <a:pt x="10370" y="173"/>
                </a:lnTo>
                <a:lnTo>
                  <a:pt x="10363" y="171"/>
                </a:lnTo>
                <a:lnTo>
                  <a:pt x="10357" y="171"/>
                </a:lnTo>
                <a:lnTo>
                  <a:pt x="10350" y="171"/>
                </a:lnTo>
                <a:lnTo>
                  <a:pt x="10345" y="174"/>
                </a:lnTo>
                <a:lnTo>
                  <a:pt x="10339" y="179"/>
                </a:lnTo>
                <a:lnTo>
                  <a:pt x="10336" y="177"/>
                </a:lnTo>
                <a:lnTo>
                  <a:pt x="10332" y="177"/>
                </a:lnTo>
                <a:lnTo>
                  <a:pt x="10326" y="170"/>
                </a:lnTo>
                <a:lnTo>
                  <a:pt x="10320" y="166"/>
                </a:lnTo>
                <a:lnTo>
                  <a:pt x="10313" y="164"/>
                </a:lnTo>
                <a:lnTo>
                  <a:pt x="10307" y="166"/>
                </a:lnTo>
                <a:lnTo>
                  <a:pt x="10304" y="167"/>
                </a:lnTo>
                <a:lnTo>
                  <a:pt x="10301" y="170"/>
                </a:lnTo>
                <a:lnTo>
                  <a:pt x="10298" y="182"/>
                </a:lnTo>
                <a:lnTo>
                  <a:pt x="10294" y="195"/>
                </a:lnTo>
                <a:lnTo>
                  <a:pt x="10281" y="184"/>
                </a:lnTo>
                <a:lnTo>
                  <a:pt x="10267" y="177"/>
                </a:lnTo>
                <a:lnTo>
                  <a:pt x="10257" y="183"/>
                </a:lnTo>
                <a:lnTo>
                  <a:pt x="10245" y="192"/>
                </a:lnTo>
                <a:lnTo>
                  <a:pt x="10229" y="199"/>
                </a:lnTo>
                <a:lnTo>
                  <a:pt x="10212" y="209"/>
                </a:lnTo>
                <a:lnTo>
                  <a:pt x="10199" y="209"/>
                </a:lnTo>
                <a:lnTo>
                  <a:pt x="10186" y="212"/>
                </a:lnTo>
                <a:lnTo>
                  <a:pt x="10185" y="209"/>
                </a:lnTo>
                <a:lnTo>
                  <a:pt x="10183" y="209"/>
                </a:lnTo>
                <a:lnTo>
                  <a:pt x="10182" y="209"/>
                </a:lnTo>
                <a:lnTo>
                  <a:pt x="10180" y="210"/>
                </a:lnTo>
                <a:lnTo>
                  <a:pt x="10176" y="215"/>
                </a:lnTo>
                <a:lnTo>
                  <a:pt x="10172" y="219"/>
                </a:lnTo>
                <a:lnTo>
                  <a:pt x="10167" y="220"/>
                </a:lnTo>
                <a:lnTo>
                  <a:pt x="10162" y="219"/>
                </a:lnTo>
                <a:lnTo>
                  <a:pt x="10157" y="218"/>
                </a:lnTo>
                <a:lnTo>
                  <a:pt x="10153" y="213"/>
                </a:lnTo>
                <a:lnTo>
                  <a:pt x="10149" y="202"/>
                </a:lnTo>
                <a:lnTo>
                  <a:pt x="10143" y="190"/>
                </a:lnTo>
                <a:lnTo>
                  <a:pt x="10143" y="177"/>
                </a:lnTo>
                <a:lnTo>
                  <a:pt x="10141" y="166"/>
                </a:lnTo>
                <a:lnTo>
                  <a:pt x="10140" y="159"/>
                </a:lnTo>
                <a:lnTo>
                  <a:pt x="10139" y="153"/>
                </a:lnTo>
                <a:lnTo>
                  <a:pt x="10133" y="144"/>
                </a:lnTo>
                <a:lnTo>
                  <a:pt x="10126" y="135"/>
                </a:lnTo>
                <a:lnTo>
                  <a:pt x="10124" y="130"/>
                </a:lnTo>
                <a:lnTo>
                  <a:pt x="10124" y="124"/>
                </a:lnTo>
                <a:lnTo>
                  <a:pt x="10120" y="117"/>
                </a:lnTo>
                <a:lnTo>
                  <a:pt x="10116" y="111"/>
                </a:lnTo>
                <a:lnTo>
                  <a:pt x="10114" y="105"/>
                </a:lnTo>
                <a:lnTo>
                  <a:pt x="10111" y="101"/>
                </a:lnTo>
                <a:lnTo>
                  <a:pt x="10101" y="97"/>
                </a:lnTo>
                <a:lnTo>
                  <a:pt x="10093" y="95"/>
                </a:lnTo>
                <a:lnTo>
                  <a:pt x="10080" y="104"/>
                </a:lnTo>
                <a:lnTo>
                  <a:pt x="10067" y="115"/>
                </a:lnTo>
                <a:lnTo>
                  <a:pt x="10055" y="127"/>
                </a:lnTo>
                <a:lnTo>
                  <a:pt x="10044" y="143"/>
                </a:lnTo>
                <a:lnTo>
                  <a:pt x="10036" y="148"/>
                </a:lnTo>
                <a:lnTo>
                  <a:pt x="10031" y="157"/>
                </a:lnTo>
                <a:lnTo>
                  <a:pt x="10025" y="166"/>
                </a:lnTo>
                <a:lnTo>
                  <a:pt x="10022" y="174"/>
                </a:lnTo>
                <a:lnTo>
                  <a:pt x="10021" y="182"/>
                </a:lnTo>
                <a:lnTo>
                  <a:pt x="10022" y="189"/>
                </a:lnTo>
                <a:lnTo>
                  <a:pt x="10023" y="197"/>
                </a:lnTo>
                <a:lnTo>
                  <a:pt x="10025" y="205"/>
                </a:lnTo>
                <a:lnTo>
                  <a:pt x="10023" y="212"/>
                </a:lnTo>
                <a:lnTo>
                  <a:pt x="10022" y="220"/>
                </a:lnTo>
                <a:lnTo>
                  <a:pt x="10025" y="226"/>
                </a:lnTo>
                <a:lnTo>
                  <a:pt x="10028" y="232"/>
                </a:lnTo>
                <a:lnTo>
                  <a:pt x="10031" y="238"/>
                </a:lnTo>
                <a:lnTo>
                  <a:pt x="10036" y="245"/>
                </a:lnTo>
                <a:lnTo>
                  <a:pt x="10041" y="246"/>
                </a:lnTo>
                <a:lnTo>
                  <a:pt x="10046" y="249"/>
                </a:lnTo>
                <a:lnTo>
                  <a:pt x="10052" y="249"/>
                </a:lnTo>
                <a:lnTo>
                  <a:pt x="10058" y="251"/>
                </a:lnTo>
                <a:lnTo>
                  <a:pt x="10068" y="245"/>
                </a:lnTo>
                <a:lnTo>
                  <a:pt x="10078" y="239"/>
                </a:lnTo>
                <a:lnTo>
                  <a:pt x="10093" y="231"/>
                </a:lnTo>
                <a:lnTo>
                  <a:pt x="10107" y="225"/>
                </a:lnTo>
                <a:lnTo>
                  <a:pt x="10118" y="225"/>
                </a:lnTo>
                <a:lnTo>
                  <a:pt x="10129" y="223"/>
                </a:lnTo>
                <a:lnTo>
                  <a:pt x="10136" y="226"/>
                </a:lnTo>
                <a:lnTo>
                  <a:pt x="10141" y="228"/>
                </a:lnTo>
                <a:lnTo>
                  <a:pt x="10147" y="235"/>
                </a:lnTo>
                <a:lnTo>
                  <a:pt x="10153" y="242"/>
                </a:lnTo>
                <a:lnTo>
                  <a:pt x="10153" y="251"/>
                </a:lnTo>
                <a:lnTo>
                  <a:pt x="10153" y="261"/>
                </a:lnTo>
                <a:lnTo>
                  <a:pt x="10152" y="271"/>
                </a:lnTo>
                <a:lnTo>
                  <a:pt x="10149" y="279"/>
                </a:lnTo>
                <a:lnTo>
                  <a:pt x="10144" y="284"/>
                </a:lnTo>
                <a:lnTo>
                  <a:pt x="10140" y="288"/>
                </a:lnTo>
                <a:lnTo>
                  <a:pt x="10136" y="291"/>
                </a:lnTo>
                <a:lnTo>
                  <a:pt x="10130" y="294"/>
                </a:lnTo>
                <a:lnTo>
                  <a:pt x="10120" y="298"/>
                </a:lnTo>
                <a:lnTo>
                  <a:pt x="10113" y="301"/>
                </a:lnTo>
                <a:lnTo>
                  <a:pt x="10103" y="305"/>
                </a:lnTo>
                <a:lnTo>
                  <a:pt x="10093" y="310"/>
                </a:lnTo>
                <a:lnTo>
                  <a:pt x="10082" y="313"/>
                </a:lnTo>
                <a:lnTo>
                  <a:pt x="10069" y="315"/>
                </a:lnTo>
                <a:lnTo>
                  <a:pt x="10054" y="317"/>
                </a:lnTo>
                <a:lnTo>
                  <a:pt x="10038" y="321"/>
                </a:lnTo>
                <a:lnTo>
                  <a:pt x="10031" y="323"/>
                </a:lnTo>
                <a:lnTo>
                  <a:pt x="10022" y="323"/>
                </a:lnTo>
                <a:lnTo>
                  <a:pt x="10013" y="323"/>
                </a:lnTo>
                <a:lnTo>
                  <a:pt x="10005" y="323"/>
                </a:lnTo>
                <a:lnTo>
                  <a:pt x="9990" y="317"/>
                </a:lnTo>
                <a:lnTo>
                  <a:pt x="9977" y="311"/>
                </a:lnTo>
                <a:lnTo>
                  <a:pt x="9960" y="304"/>
                </a:lnTo>
                <a:lnTo>
                  <a:pt x="9944" y="300"/>
                </a:lnTo>
                <a:lnTo>
                  <a:pt x="9930" y="297"/>
                </a:lnTo>
                <a:lnTo>
                  <a:pt x="9917" y="297"/>
                </a:lnTo>
                <a:lnTo>
                  <a:pt x="9914" y="298"/>
                </a:lnTo>
                <a:lnTo>
                  <a:pt x="9911" y="301"/>
                </a:lnTo>
                <a:lnTo>
                  <a:pt x="9905" y="305"/>
                </a:lnTo>
                <a:lnTo>
                  <a:pt x="9901" y="311"/>
                </a:lnTo>
                <a:lnTo>
                  <a:pt x="9898" y="318"/>
                </a:lnTo>
                <a:lnTo>
                  <a:pt x="9894" y="326"/>
                </a:lnTo>
                <a:lnTo>
                  <a:pt x="9884" y="339"/>
                </a:lnTo>
                <a:lnTo>
                  <a:pt x="9874" y="353"/>
                </a:lnTo>
                <a:lnTo>
                  <a:pt x="9869" y="362"/>
                </a:lnTo>
                <a:lnTo>
                  <a:pt x="9865" y="370"/>
                </a:lnTo>
                <a:lnTo>
                  <a:pt x="9861" y="380"/>
                </a:lnTo>
                <a:lnTo>
                  <a:pt x="9856" y="392"/>
                </a:lnTo>
                <a:lnTo>
                  <a:pt x="9842" y="405"/>
                </a:lnTo>
                <a:lnTo>
                  <a:pt x="9828" y="418"/>
                </a:lnTo>
                <a:lnTo>
                  <a:pt x="9826" y="428"/>
                </a:lnTo>
                <a:lnTo>
                  <a:pt x="9825" y="438"/>
                </a:lnTo>
                <a:lnTo>
                  <a:pt x="9828" y="449"/>
                </a:lnTo>
                <a:lnTo>
                  <a:pt x="9830" y="461"/>
                </a:lnTo>
                <a:lnTo>
                  <a:pt x="9841" y="477"/>
                </a:lnTo>
                <a:lnTo>
                  <a:pt x="9851" y="493"/>
                </a:lnTo>
                <a:lnTo>
                  <a:pt x="9849" y="497"/>
                </a:lnTo>
                <a:lnTo>
                  <a:pt x="9849" y="500"/>
                </a:lnTo>
                <a:lnTo>
                  <a:pt x="9851" y="503"/>
                </a:lnTo>
                <a:lnTo>
                  <a:pt x="9852" y="507"/>
                </a:lnTo>
                <a:lnTo>
                  <a:pt x="9852" y="511"/>
                </a:lnTo>
                <a:lnTo>
                  <a:pt x="9851" y="517"/>
                </a:lnTo>
                <a:lnTo>
                  <a:pt x="9846" y="526"/>
                </a:lnTo>
                <a:lnTo>
                  <a:pt x="9838" y="534"/>
                </a:lnTo>
                <a:lnTo>
                  <a:pt x="9825" y="543"/>
                </a:lnTo>
                <a:lnTo>
                  <a:pt x="9812" y="550"/>
                </a:lnTo>
                <a:lnTo>
                  <a:pt x="9799" y="556"/>
                </a:lnTo>
                <a:lnTo>
                  <a:pt x="9786" y="562"/>
                </a:lnTo>
                <a:lnTo>
                  <a:pt x="9777" y="566"/>
                </a:lnTo>
                <a:lnTo>
                  <a:pt x="9769" y="570"/>
                </a:lnTo>
                <a:lnTo>
                  <a:pt x="9761" y="576"/>
                </a:lnTo>
                <a:lnTo>
                  <a:pt x="9754" y="582"/>
                </a:lnTo>
                <a:lnTo>
                  <a:pt x="9748" y="589"/>
                </a:lnTo>
                <a:lnTo>
                  <a:pt x="9743" y="599"/>
                </a:lnTo>
                <a:lnTo>
                  <a:pt x="9738" y="609"/>
                </a:lnTo>
                <a:lnTo>
                  <a:pt x="9735" y="622"/>
                </a:lnTo>
                <a:lnTo>
                  <a:pt x="9731" y="631"/>
                </a:lnTo>
                <a:lnTo>
                  <a:pt x="9727" y="639"/>
                </a:lnTo>
                <a:lnTo>
                  <a:pt x="9724" y="644"/>
                </a:lnTo>
                <a:lnTo>
                  <a:pt x="9722" y="650"/>
                </a:lnTo>
                <a:lnTo>
                  <a:pt x="9721" y="655"/>
                </a:lnTo>
                <a:lnTo>
                  <a:pt x="9721" y="663"/>
                </a:lnTo>
                <a:lnTo>
                  <a:pt x="9711" y="680"/>
                </a:lnTo>
                <a:lnTo>
                  <a:pt x="9699" y="697"/>
                </a:lnTo>
                <a:lnTo>
                  <a:pt x="9691" y="707"/>
                </a:lnTo>
                <a:lnTo>
                  <a:pt x="9682" y="716"/>
                </a:lnTo>
                <a:lnTo>
                  <a:pt x="9668" y="724"/>
                </a:lnTo>
                <a:lnTo>
                  <a:pt x="9653" y="733"/>
                </a:lnTo>
                <a:lnTo>
                  <a:pt x="9640" y="742"/>
                </a:lnTo>
                <a:lnTo>
                  <a:pt x="9627" y="749"/>
                </a:lnTo>
                <a:lnTo>
                  <a:pt x="9612" y="755"/>
                </a:lnTo>
                <a:lnTo>
                  <a:pt x="9597" y="759"/>
                </a:lnTo>
                <a:lnTo>
                  <a:pt x="9594" y="768"/>
                </a:lnTo>
                <a:lnTo>
                  <a:pt x="9591" y="778"/>
                </a:lnTo>
                <a:lnTo>
                  <a:pt x="9593" y="792"/>
                </a:lnTo>
                <a:lnTo>
                  <a:pt x="9597" y="805"/>
                </a:lnTo>
                <a:lnTo>
                  <a:pt x="9606" y="821"/>
                </a:lnTo>
                <a:lnTo>
                  <a:pt x="9614" y="834"/>
                </a:lnTo>
                <a:lnTo>
                  <a:pt x="9623" y="847"/>
                </a:lnTo>
                <a:lnTo>
                  <a:pt x="9630" y="857"/>
                </a:lnTo>
                <a:lnTo>
                  <a:pt x="9636" y="868"/>
                </a:lnTo>
                <a:lnTo>
                  <a:pt x="9642" y="879"/>
                </a:lnTo>
                <a:lnTo>
                  <a:pt x="9643" y="886"/>
                </a:lnTo>
                <a:lnTo>
                  <a:pt x="9643" y="893"/>
                </a:lnTo>
                <a:lnTo>
                  <a:pt x="9642" y="900"/>
                </a:lnTo>
                <a:lnTo>
                  <a:pt x="9640" y="906"/>
                </a:lnTo>
                <a:lnTo>
                  <a:pt x="9630" y="910"/>
                </a:lnTo>
                <a:lnTo>
                  <a:pt x="9620" y="915"/>
                </a:lnTo>
                <a:lnTo>
                  <a:pt x="9609" y="919"/>
                </a:lnTo>
                <a:lnTo>
                  <a:pt x="9597" y="925"/>
                </a:lnTo>
                <a:lnTo>
                  <a:pt x="9586" y="923"/>
                </a:lnTo>
                <a:lnTo>
                  <a:pt x="9568" y="925"/>
                </a:lnTo>
                <a:lnTo>
                  <a:pt x="9563" y="925"/>
                </a:lnTo>
                <a:lnTo>
                  <a:pt x="9558" y="923"/>
                </a:lnTo>
                <a:lnTo>
                  <a:pt x="9554" y="922"/>
                </a:lnTo>
                <a:lnTo>
                  <a:pt x="9550" y="919"/>
                </a:lnTo>
                <a:lnTo>
                  <a:pt x="9547" y="904"/>
                </a:lnTo>
                <a:lnTo>
                  <a:pt x="9547" y="890"/>
                </a:lnTo>
                <a:lnTo>
                  <a:pt x="9547" y="880"/>
                </a:lnTo>
                <a:lnTo>
                  <a:pt x="9547" y="871"/>
                </a:lnTo>
                <a:lnTo>
                  <a:pt x="9545" y="864"/>
                </a:lnTo>
                <a:lnTo>
                  <a:pt x="9544" y="858"/>
                </a:lnTo>
                <a:lnTo>
                  <a:pt x="9540" y="851"/>
                </a:lnTo>
                <a:lnTo>
                  <a:pt x="9535" y="847"/>
                </a:lnTo>
                <a:lnTo>
                  <a:pt x="9531" y="843"/>
                </a:lnTo>
                <a:lnTo>
                  <a:pt x="9522" y="838"/>
                </a:lnTo>
                <a:lnTo>
                  <a:pt x="9509" y="835"/>
                </a:lnTo>
                <a:lnTo>
                  <a:pt x="9495" y="835"/>
                </a:lnTo>
                <a:lnTo>
                  <a:pt x="9481" y="838"/>
                </a:lnTo>
                <a:lnTo>
                  <a:pt x="9465" y="843"/>
                </a:lnTo>
                <a:lnTo>
                  <a:pt x="9452" y="844"/>
                </a:lnTo>
                <a:lnTo>
                  <a:pt x="9437" y="845"/>
                </a:lnTo>
                <a:lnTo>
                  <a:pt x="9420" y="848"/>
                </a:lnTo>
                <a:lnTo>
                  <a:pt x="9401" y="853"/>
                </a:lnTo>
                <a:lnTo>
                  <a:pt x="9390" y="858"/>
                </a:lnTo>
                <a:lnTo>
                  <a:pt x="9378" y="864"/>
                </a:lnTo>
                <a:lnTo>
                  <a:pt x="9368" y="871"/>
                </a:lnTo>
                <a:lnTo>
                  <a:pt x="9357" y="881"/>
                </a:lnTo>
                <a:lnTo>
                  <a:pt x="9344" y="889"/>
                </a:lnTo>
                <a:lnTo>
                  <a:pt x="9331" y="896"/>
                </a:lnTo>
                <a:lnTo>
                  <a:pt x="9321" y="902"/>
                </a:lnTo>
                <a:lnTo>
                  <a:pt x="9311" y="909"/>
                </a:lnTo>
                <a:lnTo>
                  <a:pt x="9301" y="915"/>
                </a:lnTo>
                <a:lnTo>
                  <a:pt x="9293" y="923"/>
                </a:lnTo>
                <a:lnTo>
                  <a:pt x="9290" y="932"/>
                </a:lnTo>
                <a:lnTo>
                  <a:pt x="9288" y="942"/>
                </a:lnTo>
                <a:lnTo>
                  <a:pt x="9285" y="953"/>
                </a:lnTo>
                <a:lnTo>
                  <a:pt x="9283" y="966"/>
                </a:lnTo>
                <a:lnTo>
                  <a:pt x="9280" y="974"/>
                </a:lnTo>
                <a:lnTo>
                  <a:pt x="9279" y="981"/>
                </a:lnTo>
                <a:lnTo>
                  <a:pt x="9276" y="988"/>
                </a:lnTo>
                <a:lnTo>
                  <a:pt x="9273" y="995"/>
                </a:lnTo>
                <a:lnTo>
                  <a:pt x="9265" y="998"/>
                </a:lnTo>
                <a:lnTo>
                  <a:pt x="9256" y="998"/>
                </a:lnTo>
                <a:lnTo>
                  <a:pt x="9250" y="997"/>
                </a:lnTo>
                <a:lnTo>
                  <a:pt x="9244" y="997"/>
                </a:lnTo>
                <a:lnTo>
                  <a:pt x="9240" y="992"/>
                </a:lnTo>
                <a:lnTo>
                  <a:pt x="9236" y="989"/>
                </a:lnTo>
                <a:lnTo>
                  <a:pt x="9231" y="987"/>
                </a:lnTo>
                <a:lnTo>
                  <a:pt x="9229" y="982"/>
                </a:lnTo>
                <a:lnTo>
                  <a:pt x="9221" y="969"/>
                </a:lnTo>
                <a:lnTo>
                  <a:pt x="9214" y="958"/>
                </a:lnTo>
                <a:lnTo>
                  <a:pt x="9211" y="949"/>
                </a:lnTo>
                <a:lnTo>
                  <a:pt x="9208" y="942"/>
                </a:lnTo>
                <a:lnTo>
                  <a:pt x="9203" y="933"/>
                </a:lnTo>
                <a:lnTo>
                  <a:pt x="9195" y="926"/>
                </a:lnTo>
                <a:lnTo>
                  <a:pt x="9191" y="916"/>
                </a:lnTo>
                <a:lnTo>
                  <a:pt x="9184" y="906"/>
                </a:lnTo>
                <a:lnTo>
                  <a:pt x="9180" y="900"/>
                </a:lnTo>
                <a:lnTo>
                  <a:pt x="9175" y="897"/>
                </a:lnTo>
                <a:lnTo>
                  <a:pt x="9171" y="896"/>
                </a:lnTo>
                <a:lnTo>
                  <a:pt x="9168" y="897"/>
                </a:lnTo>
                <a:lnTo>
                  <a:pt x="9162" y="903"/>
                </a:lnTo>
                <a:lnTo>
                  <a:pt x="9152" y="909"/>
                </a:lnTo>
                <a:lnTo>
                  <a:pt x="9142" y="930"/>
                </a:lnTo>
                <a:lnTo>
                  <a:pt x="9135" y="951"/>
                </a:lnTo>
                <a:lnTo>
                  <a:pt x="9132" y="966"/>
                </a:lnTo>
                <a:lnTo>
                  <a:pt x="9133" y="981"/>
                </a:lnTo>
                <a:lnTo>
                  <a:pt x="9131" y="997"/>
                </a:lnTo>
                <a:lnTo>
                  <a:pt x="9129" y="1015"/>
                </a:lnTo>
                <a:lnTo>
                  <a:pt x="9119" y="1028"/>
                </a:lnTo>
                <a:lnTo>
                  <a:pt x="9110" y="1041"/>
                </a:lnTo>
                <a:lnTo>
                  <a:pt x="9102" y="1047"/>
                </a:lnTo>
                <a:lnTo>
                  <a:pt x="9092" y="1051"/>
                </a:lnTo>
                <a:lnTo>
                  <a:pt x="9082" y="1057"/>
                </a:lnTo>
                <a:lnTo>
                  <a:pt x="9069" y="1059"/>
                </a:lnTo>
                <a:lnTo>
                  <a:pt x="9060" y="1057"/>
                </a:lnTo>
                <a:lnTo>
                  <a:pt x="9054" y="1056"/>
                </a:lnTo>
                <a:lnTo>
                  <a:pt x="9050" y="1053"/>
                </a:lnTo>
                <a:lnTo>
                  <a:pt x="9046" y="1050"/>
                </a:lnTo>
                <a:lnTo>
                  <a:pt x="9043" y="1046"/>
                </a:lnTo>
                <a:lnTo>
                  <a:pt x="9041" y="1041"/>
                </a:lnTo>
                <a:lnTo>
                  <a:pt x="9041" y="1037"/>
                </a:lnTo>
                <a:lnTo>
                  <a:pt x="9041" y="1031"/>
                </a:lnTo>
                <a:lnTo>
                  <a:pt x="9043" y="1023"/>
                </a:lnTo>
                <a:lnTo>
                  <a:pt x="9047" y="1012"/>
                </a:lnTo>
                <a:lnTo>
                  <a:pt x="9050" y="999"/>
                </a:lnTo>
                <a:lnTo>
                  <a:pt x="9051" y="988"/>
                </a:lnTo>
                <a:lnTo>
                  <a:pt x="9051" y="976"/>
                </a:lnTo>
                <a:lnTo>
                  <a:pt x="9051" y="965"/>
                </a:lnTo>
                <a:lnTo>
                  <a:pt x="9047" y="953"/>
                </a:lnTo>
                <a:lnTo>
                  <a:pt x="9046" y="939"/>
                </a:lnTo>
                <a:lnTo>
                  <a:pt x="9040" y="927"/>
                </a:lnTo>
                <a:lnTo>
                  <a:pt x="9031" y="917"/>
                </a:lnTo>
                <a:lnTo>
                  <a:pt x="9013" y="902"/>
                </a:lnTo>
                <a:lnTo>
                  <a:pt x="8992" y="889"/>
                </a:lnTo>
                <a:lnTo>
                  <a:pt x="8982" y="883"/>
                </a:lnTo>
                <a:lnTo>
                  <a:pt x="8972" y="877"/>
                </a:lnTo>
                <a:lnTo>
                  <a:pt x="8961" y="873"/>
                </a:lnTo>
                <a:lnTo>
                  <a:pt x="8949" y="870"/>
                </a:lnTo>
                <a:lnTo>
                  <a:pt x="8939" y="874"/>
                </a:lnTo>
                <a:lnTo>
                  <a:pt x="8929" y="883"/>
                </a:lnTo>
                <a:lnTo>
                  <a:pt x="8930" y="893"/>
                </a:lnTo>
                <a:lnTo>
                  <a:pt x="8932" y="902"/>
                </a:lnTo>
                <a:lnTo>
                  <a:pt x="8935" y="912"/>
                </a:lnTo>
                <a:lnTo>
                  <a:pt x="8939" y="919"/>
                </a:lnTo>
                <a:lnTo>
                  <a:pt x="8943" y="926"/>
                </a:lnTo>
                <a:lnTo>
                  <a:pt x="8948" y="932"/>
                </a:lnTo>
                <a:lnTo>
                  <a:pt x="8956" y="945"/>
                </a:lnTo>
                <a:lnTo>
                  <a:pt x="8968" y="965"/>
                </a:lnTo>
                <a:lnTo>
                  <a:pt x="8969" y="974"/>
                </a:lnTo>
                <a:lnTo>
                  <a:pt x="8969" y="982"/>
                </a:lnTo>
                <a:lnTo>
                  <a:pt x="8968" y="992"/>
                </a:lnTo>
                <a:lnTo>
                  <a:pt x="8968" y="1002"/>
                </a:lnTo>
                <a:lnTo>
                  <a:pt x="8959" y="1012"/>
                </a:lnTo>
                <a:lnTo>
                  <a:pt x="8948" y="1027"/>
                </a:lnTo>
                <a:lnTo>
                  <a:pt x="8936" y="1033"/>
                </a:lnTo>
                <a:lnTo>
                  <a:pt x="8926" y="1035"/>
                </a:lnTo>
                <a:lnTo>
                  <a:pt x="8923" y="1030"/>
                </a:lnTo>
                <a:lnTo>
                  <a:pt x="8919" y="1024"/>
                </a:lnTo>
                <a:lnTo>
                  <a:pt x="8915" y="1015"/>
                </a:lnTo>
                <a:lnTo>
                  <a:pt x="8912" y="1005"/>
                </a:lnTo>
                <a:lnTo>
                  <a:pt x="8907" y="998"/>
                </a:lnTo>
                <a:lnTo>
                  <a:pt x="8900" y="991"/>
                </a:lnTo>
                <a:lnTo>
                  <a:pt x="8896" y="989"/>
                </a:lnTo>
                <a:lnTo>
                  <a:pt x="8892" y="988"/>
                </a:lnTo>
                <a:lnTo>
                  <a:pt x="8881" y="987"/>
                </a:lnTo>
                <a:lnTo>
                  <a:pt x="8873" y="987"/>
                </a:lnTo>
                <a:lnTo>
                  <a:pt x="8864" y="982"/>
                </a:lnTo>
                <a:lnTo>
                  <a:pt x="8856" y="979"/>
                </a:lnTo>
                <a:lnTo>
                  <a:pt x="8853" y="975"/>
                </a:lnTo>
                <a:lnTo>
                  <a:pt x="8848" y="971"/>
                </a:lnTo>
                <a:lnTo>
                  <a:pt x="8847" y="962"/>
                </a:lnTo>
                <a:lnTo>
                  <a:pt x="8845" y="952"/>
                </a:lnTo>
                <a:lnTo>
                  <a:pt x="8845" y="939"/>
                </a:lnTo>
                <a:lnTo>
                  <a:pt x="8845" y="925"/>
                </a:lnTo>
                <a:lnTo>
                  <a:pt x="8835" y="912"/>
                </a:lnTo>
                <a:lnTo>
                  <a:pt x="8824" y="897"/>
                </a:lnTo>
                <a:lnTo>
                  <a:pt x="8811" y="891"/>
                </a:lnTo>
                <a:lnTo>
                  <a:pt x="8799" y="886"/>
                </a:lnTo>
                <a:lnTo>
                  <a:pt x="8788" y="879"/>
                </a:lnTo>
                <a:lnTo>
                  <a:pt x="8778" y="871"/>
                </a:lnTo>
                <a:lnTo>
                  <a:pt x="8765" y="866"/>
                </a:lnTo>
                <a:lnTo>
                  <a:pt x="8753" y="861"/>
                </a:lnTo>
                <a:lnTo>
                  <a:pt x="8745" y="861"/>
                </a:lnTo>
                <a:lnTo>
                  <a:pt x="8737" y="863"/>
                </a:lnTo>
                <a:lnTo>
                  <a:pt x="8725" y="867"/>
                </a:lnTo>
                <a:lnTo>
                  <a:pt x="8710" y="873"/>
                </a:lnTo>
                <a:lnTo>
                  <a:pt x="8700" y="877"/>
                </a:lnTo>
                <a:lnTo>
                  <a:pt x="8691" y="881"/>
                </a:lnTo>
                <a:lnTo>
                  <a:pt x="8680" y="883"/>
                </a:lnTo>
                <a:lnTo>
                  <a:pt x="8670" y="886"/>
                </a:lnTo>
                <a:lnTo>
                  <a:pt x="8661" y="887"/>
                </a:lnTo>
                <a:lnTo>
                  <a:pt x="8651" y="890"/>
                </a:lnTo>
                <a:lnTo>
                  <a:pt x="8642" y="890"/>
                </a:lnTo>
                <a:lnTo>
                  <a:pt x="8638" y="891"/>
                </a:lnTo>
                <a:lnTo>
                  <a:pt x="8634" y="894"/>
                </a:lnTo>
                <a:lnTo>
                  <a:pt x="8625" y="897"/>
                </a:lnTo>
                <a:lnTo>
                  <a:pt x="8614" y="900"/>
                </a:lnTo>
                <a:lnTo>
                  <a:pt x="8604" y="902"/>
                </a:lnTo>
                <a:lnTo>
                  <a:pt x="8595" y="903"/>
                </a:lnTo>
                <a:lnTo>
                  <a:pt x="8588" y="903"/>
                </a:lnTo>
                <a:lnTo>
                  <a:pt x="8576" y="903"/>
                </a:lnTo>
                <a:lnTo>
                  <a:pt x="8566" y="903"/>
                </a:lnTo>
                <a:lnTo>
                  <a:pt x="8556" y="899"/>
                </a:lnTo>
                <a:lnTo>
                  <a:pt x="8547" y="894"/>
                </a:lnTo>
                <a:lnTo>
                  <a:pt x="8542" y="889"/>
                </a:lnTo>
                <a:lnTo>
                  <a:pt x="8534" y="883"/>
                </a:lnTo>
                <a:lnTo>
                  <a:pt x="8530" y="881"/>
                </a:lnTo>
                <a:lnTo>
                  <a:pt x="8526" y="877"/>
                </a:lnTo>
                <a:lnTo>
                  <a:pt x="8521" y="871"/>
                </a:lnTo>
                <a:lnTo>
                  <a:pt x="8519" y="867"/>
                </a:lnTo>
                <a:lnTo>
                  <a:pt x="8514" y="858"/>
                </a:lnTo>
                <a:lnTo>
                  <a:pt x="8510" y="853"/>
                </a:lnTo>
                <a:lnTo>
                  <a:pt x="8506" y="853"/>
                </a:lnTo>
                <a:lnTo>
                  <a:pt x="8501" y="854"/>
                </a:lnTo>
                <a:lnTo>
                  <a:pt x="8497" y="857"/>
                </a:lnTo>
                <a:lnTo>
                  <a:pt x="8493" y="860"/>
                </a:lnTo>
                <a:lnTo>
                  <a:pt x="8488" y="868"/>
                </a:lnTo>
                <a:lnTo>
                  <a:pt x="8484" y="887"/>
                </a:lnTo>
                <a:lnTo>
                  <a:pt x="8483" y="906"/>
                </a:lnTo>
                <a:lnTo>
                  <a:pt x="8480" y="916"/>
                </a:lnTo>
                <a:lnTo>
                  <a:pt x="8473" y="920"/>
                </a:lnTo>
                <a:lnTo>
                  <a:pt x="8465" y="925"/>
                </a:lnTo>
                <a:lnTo>
                  <a:pt x="8461" y="930"/>
                </a:lnTo>
                <a:lnTo>
                  <a:pt x="8461" y="940"/>
                </a:lnTo>
                <a:lnTo>
                  <a:pt x="8461" y="949"/>
                </a:lnTo>
                <a:lnTo>
                  <a:pt x="8462" y="952"/>
                </a:lnTo>
                <a:lnTo>
                  <a:pt x="8464" y="952"/>
                </a:lnTo>
                <a:lnTo>
                  <a:pt x="8464" y="953"/>
                </a:lnTo>
                <a:lnTo>
                  <a:pt x="8464" y="956"/>
                </a:lnTo>
                <a:lnTo>
                  <a:pt x="8461" y="959"/>
                </a:lnTo>
                <a:lnTo>
                  <a:pt x="8457" y="965"/>
                </a:lnTo>
                <a:lnTo>
                  <a:pt x="8451" y="969"/>
                </a:lnTo>
                <a:lnTo>
                  <a:pt x="8447" y="974"/>
                </a:lnTo>
                <a:lnTo>
                  <a:pt x="8441" y="978"/>
                </a:lnTo>
                <a:lnTo>
                  <a:pt x="8441" y="984"/>
                </a:lnTo>
                <a:lnTo>
                  <a:pt x="8441" y="989"/>
                </a:lnTo>
                <a:lnTo>
                  <a:pt x="8438" y="994"/>
                </a:lnTo>
                <a:lnTo>
                  <a:pt x="8437" y="999"/>
                </a:lnTo>
                <a:lnTo>
                  <a:pt x="8434" y="1002"/>
                </a:lnTo>
                <a:lnTo>
                  <a:pt x="8432" y="1004"/>
                </a:lnTo>
                <a:lnTo>
                  <a:pt x="8431" y="1008"/>
                </a:lnTo>
                <a:lnTo>
                  <a:pt x="8429" y="1012"/>
                </a:lnTo>
                <a:lnTo>
                  <a:pt x="8425" y="1010"/>
                </a:lnTo>
                <a:lnTo>
                  <a:pt x="8421" y="1008"/>
                </a:lnTo>
                <a:lnTo>
                  <a:pt x="8415" y="1007"/>
                </a:lnTo>
                <a:lnTo>
                  <a:pt x="8408" y="1007"/>
                </a:lnTo>
                <a:lnTo>
                  <a:pt x="8402" y="1010"/>
                </a:lnTo>
                <a:lnTo>
                  <a:pt x="8396" y="1014"/>
                </a:lnTo>
                <a:lnTo>
                  <a:pt x="8386" y="1020"/>
                </a:lnTo>
                <a:lnTo>
                  <a:pt x="8375" y="1025"/>
                </a:lnTo>
                <a:lnTo>
                  <a:pt x="8367" y="1027"/>
                </a:lnTo>
                <a:lnTo>
                  <a:pt x="8360" y="1027"/>
                </a:lnTo>
                <a:lnTo>
                  <a:pt x="8354" y="1025"/>
                </a:lnTo>
                <a:lnTo>
                  <a:pt x="8347" y="1025"/>
                </a:lnTo>
                <a:lnTo>
                  <a:pt x="8341" y="1027"/>
                </a:lnTo>
                <a:lnTo>
                  <a:pt x="8336" y="1025"/>
                </a:lnTo>
                <a:lnTo>
                  <a:pt x="8333" y="1030"/>
                </a:lnTo>
                <a:lnTo>
                  <a:pt x="8330" y="1035"/>
                </a:lnTo>
                <a:lnTo>
                  <a:pt x="8329" y="1040"/>
                </a:lnTo>
                <a:lnTo>
                  <a:pt x="8327" y="1046"/>
                </a:lnTo>
                <a:lnTo>
                  <a:pt x="8326" y="1047"/>
                </a:lnTo>
                <a:lnTo>
                  <a:pt x="8324" y="1048"/>
                </a:lnTo>
                <a:lnTo>
                  <a:pt x="8321" y="1048"/>
                </a:lnTo>
                <a:lnTo>
                  <a:pt x="8320" y="1048"/>
                </a:lnTo>
                <a:lnTo>
                  <a:pt x="8316" y="1046"/>
                </a:lnTo>
                <a:lnTo>
                  <a:pt x="8311" y="1044"/>
                </a:lnTo>
                <a:lnTo>
                  <a:pt x="8305" y="1041"/>
                </a:lnTo>
                <a:lnTo>
                  <a:pt x="8301" y="1035"/>
                </a:lnTo>
                <a:lnTo>
                  <a:pt x="8294" y="1030"/>
                </a:lnTo>
                <a:lnTo>
                  <a:pt x="8288" y="1027"/>
                </a:lnTo>
                <a:lnTo>
                  <a:pt x="8287" y="1028"/>
                </a:lnTo>
                <a:lnTo>
                  <a:pt x="8285" y="1030"/>
                </a:lnTo>
                <a:lnTo>
                  <a:pt x="8284" y="1028"/>
                </a:lnTo>
                <a:lnTo>
                  <a:pt x="8281" y="1027"/>
                </a:lnTo>
                <a:lnTo>
                  <a:pt x="8280" y="1025"/>
                </a:lnTo>
                <a:lnTo>
                  <a:pt x="8278" y="1024"/>
                </a:lnTo>
                <a:lnTo>
                  <a:pt x="8275" y="1024"/>
                </a:lnTo>
                <a:lnTo>
                  <a:pt x="8274" y="1025"/>
                </a:lnTo>
                <a:lnTo>
                  <a:pt x="8267" y="1030"/>
                </a:lnTo>
                <a:lnTo>
                  <a:pt x="8262" y="1037"/>
                </a:lnTo>
                <a:lnTo>
                  <a:pt x="8257" y="1038"/>
                </a:lnTo>
                <a:lnTo>
                  <a:pt x="8249" y="1040"/>
                </a:lnTo>
                <a:lnTo>
                  <a:pt x="8249" y="1044"/>
                </a:lnTo>
                <a:lnTo>
                  <a:pt x="8248" y="1048"/>
                </a:lnTo>
                <a:lnTo>
                  <a:pt x="8248" y="1056"/>
                </a:lnTo>
                <a:lnTo>
                  <a:pt x="8246" y="1064"/>
                </a:lnTo>
                <a:lnTo>
                  <a:pt x="8241" y="1066"/>
                </a:lnTo>
                <a:lnTo>
                  <a:pt x="8235" y="1067"/>
                </a:lnTo>
                <a:lnTo>
                  <a:pt x="8229" y="1070"/>
                </a:lnTo>
                <a:lnTo>
                  <a:pt x="8225" y="1071"/>
                </a:lnTo>
                <a:lnTo>
                  <a:pt x="8222" y="1074"/>
                </a:lnTo>
                <a:lnTo>
                  <a:pt x="8218" y="1077"/>
                </a:lnTo>
                <a:lnTo>
                  <a:pt x="8215" y="1079"/>
                </a:lnTo>
                <a:lnTo>
                  <a:pt x="8212" y="1080"/>
                </a:lnTo>
                <a:lnTo>
                  <a:pt x="8203" y="1084"/>
                </a:lnTo>
                <a:lnTo>
                  <a:pt x="8195" y="1090"/>
                </a:lnTo>
                <a:lnTo>
                  <a:pt x="8186" y="1092"/>
                </a:lnTo>
                <a:lnTo>
                  <a:pt x="8179" y="1095"/>
                </a:lnTo>
                <a:lnTo>
                  <a:pt x="8170" y="1097"/>
                </a:lnTo>
                <a:lnTo>
                  <a:pt x="8161" y="1100"/>
                </a:lnTo>
                <a:lnTo>
                  <a:pt x="8150" y="1099"/>
                </a:lnTo>
                <a:lnTo>
                  <a:pt x="8140" y="1095"/>
                </a:lnTo>
                <a:lnTo>
                  <a:pt x="8133" y="1092"/>
                </a:lnTo>
                <a:lnTo>
                  <a:pt x="8125" y="1089"/>
                </a:lnTo>
                <a:lnTo>
                  <a:pt x="8118" y="1086"/>
                </a:lnTo>
                <a:lnTo>
                  <a:pt x="8113" y="1084"/>
                </a:lnTo>
                <a:lnTo>
                  <a:pt x="8110" y="1089"/>
                </a:lnTo>
                <a:lnTo>
                  <a:pt x="8107" y="1093"/>
                </a:lnTo>
                <a:lnTo>
                  <a:pt x="8102" y="1100"/>
                </a:lnTo>
                <a:lnTo>
                  <a:pt x="8100" y="1109"/>
                </a:lnTo>
                <a:lnTo>
                  <a:pt x="8097" y="1118"/>
                </a:lnTo>
                <a:lnTo>
                  <a:pt x="8094" y="1128"/>
                </a:lnTo>
                <a:lnTo>
                  <a:pt x="8088" y="1135"/>
                </a:lnTo>
                <a:lnTo>
                  <a:pt x="8084" y="1142"/>
                </a:lnTo>
                <a:lnTo>
                  <a:pt x="8075" y="1146"/>
                </a:lnTo>
                <a:lnTo>
                  <a:pt x="8066" y="1149"/>
                </a:lnTo>
                <a:lnTo>
                  <a:pt x="8062" y="1156"/>
                </a:lnTo>
                <a:lnTo>
                  <a:pt x="8061" y="1164"/>
                </a:lnTo>
                <a:lnTo>
                  <a:pt x="8052" y="1168"/>
                </a:lnTo>
                <a:lnTo>
                  <a:pt x="8043" y="1172"/>
                </a:lnTo>
                <a:lnTo>
                  <a:pt x="8035" y="1172"/>
                </a:lnTo>
                <a:lnTo>
                  <a:pt x="8028" y="1175"/>
                </a:lnTo>
                <a:lnTo>
                  <a:pt x="8022" y="1175"/>
                </a:lnTo>
                <a:lnTo>
                  <a:pt x="8016" y="1174"/>
                </a:lnTo>
                <a:lnTo>
                  <a:pt x="8012" y="1174"/>
                </a:lnTo>
                <a:lnTo>
                  <a:pt x="8007" y="1177"/>
                </a:lnTo>
                <a:lnTo>
                  <a:pt x="8000" y="1185"/>
                </a:lnTo>
                <a:lnTo>
                  <a:pt x="7996" y="1195"/>
                </a:lnTo>
                <a:lnTo>
                  <a:pt x="7990" y="1200"/>
                </a:lnTo>
                <a:lnTo>
                  <a:pt x="7984" y="1203"/>
                </a:lnTo>
                <a:lnTo>
                  <a:pt x="7981" y="1204"/>
                </a:lnTo>
                <a:lnTo>
                  <a:pt x="7977" y="1204"/>
                </a:lnTo>
                <a:lnTo>
                  <a:pt x="7971" y="1215"/>
                </a:lnTo>
                <a:lnTo>
                  <a:pt x="7967" y="1226"/>
                </a:lnTo>
                <a:lnTo>
                  <a:pt x="7964" y="1227"/>
                </a:lnTo>
                <a:lnTo>
                  <a:pt x="7963" y="1228"/>
                </a:lnTo>
                <a:lnTo>
                  <a:pt x="7961" y="1231"/>
                </a:lnTo>
                <a:lnTo>
                  <a:pt x="7961" y="1236"/>
                </a:lnTo>
                <a:lnTo>
                  <a:pt x="7961" y="1243"/>
                </a:lnTo>
                <a:lnTo>
                  <a:pt x="7961" y="1249"/>
                </a:lnTo>
                <a:lnTo>
                  <a:pt x="7969" y="1254"/>
                </a:lnTo>
                <a:lnTo>
                  <a:pt x="7976" y="1257"/>
                </a:lnTo>
                <a:lnTo>
                  <a:pt x="7973" y="1263"/>
                </a:lnTo>
                <a:lnTo>
                  <a:pt x="7970" y="1270"/>
                </a:lnTo>
                <a:lnTo>
                  <a:pt x="7960" y="1286"/>
                </a:lnTo>
                <a:lnTo>
                  <a:pt x="7948" y="1306"/>
                </a:lnTo>
                <a:lnTo>
                  <a:pt x="7951" y="1319"/>
                </a:lnTo>
                <a:lnTo>
                  <a:pt x="7953" y="1329"/>
                </a:lnTo>
                <a:lnTo>
                  <a:pt x="7958" y="1336"/>
                </a:lnTo>
                <a:lnTo>
                  <a:pt x="7963" y="1341"/>
                </a:lnTo>
                <a:lnTo>
                  <a:pt x="7967" y="1342"/>
                </a:lnTo>
                <a:lnTo>
                  <a:pt x="7970" y="1345"/>
                </a:lnTo>
                <a:lnTo>
                  <a:pt x="7971" y="1345"/>
                </a:lnTo>
                <a:lnTo>
                  <a:pt x="7973" y="1347"/>
                </a:lnTo>
                <a:lnTo>
                  <a:pt x="7973" y="1348"/>
                </a:lnTo>
                <a:lnTo>
                  <a:pt x="7973" y="1349"/>
                </a:lnTo>
                <a:lnTo>
                  <a:pt x="7966" y="1354"/>
                </a:lnTo>
                <a:lnTo>
                  <a:pt x="7957" y="1359"/>
                </a:lnTo>
                <a:lnTo>
                  <a:pt x="7950" y="1359"/>
                </a:lnTo>
                <a:lnTo>
                  <a:pt x="7941" y="1362"/>
                </a:lnTo>
                <a:lnTo>
                  <a:pt x="7937" y="1368"/>
                </a:lnTo>
                <a:lnTo>
                  <a:pt x="7933" y="1375"/>
                </a:lnTo>
                <a:lnTo>
                  <a:pt x="7928" y="1380"/>
                </a:lnTo>
                <a:lnTo>
                  <a:pt x="7922" y="1383"/>
                </a:lnTo>
                <a:lnTo>
                  <a:pt x="7921" y="1385"/>
                </a:lnTo>
                <a:lnTo>
                  <a:pt x="7918" y="1387"/>
                </a:lnTo>
                <a:lnTo>
                  <a:pt x="7912" y="1385"/>
                </a:lnTo>
                <a:lnTo>
                  <a:pt x="7908" y="1387"/>
                </a:lnTo>
                <a:lnTo>
                  <a:pt x="7904" y="1390"/>
                </a:lnTo>
                <a:lnTo>
                  <a:pt x="7901" y="1391"/>
                </a:lnTo>
                <a:lnTo>
                  <a:pt x="7897" y="1394"/>
                </a:lnTo>
                <a:lnTo>
                  <a:pt x="7892" y="1397"/>
                </a:lnTo>
                <a:lnTo>
                  <a:pt x="7889" y="1400"/>
                </a:lnTo>
                <a:lnTo>
                  <a:pt x="7889" y="1404"/>
                </a:lnTo>
                <a:lnTo>
                  <a:pt x="7892" y="1414"/>
                </a:lnTo>
                <a:lnTo>
                  <a:pt x="7895" y="1420"/>
                </a:lnTo>
                <a:lnTo>
                  <a:pt x="7899" y="1427"/>
                </a:lnTo>
                <a:lnTo>
                  <a:pt x="7899" y="1433"/>
                </a:lnTo>
                <a:lnTo>
                  <a:pt x="7891" y="1436"/>
                </a:lnTo>
                <a:lnTo>
                  <a:pt x="7882" y="1437"/>
                </a:lnTo>
                <a:lnTo>
                  <a:pt x="7875" y="1433"/>
                </a:lnTo>
                <a:lnTo>
                  <a:pt x="7868" y="1427"/>
                </a:lnTo>
                <a:lnTo>
                  <a:pt x="7862" y="1429"/>
                </a:lnTo>
                <a:lnTo>
                  <a:pt x="7858" y="1431"/>
                </a:lnTo>
                <a:lnTo>
                  <a:pt x="7852" y="1439"/>
                </a:lnTo>
                <a:lnTo>
                  <a:pt x="7848" y="1446"/>
                </a:lnTo>
                <a:lnTo>
                  <a:pt x="7850" y="1453"/>
                </a:lnTo>
                <a:lnTo>
                  <a:pt x="7855" y="1460"/>
                </a:lnTo>
                <a:lnTo>
                  <a:pt x="7858" y="1467"/>
                </a:lnTo>
                <a:lnTo>
                  <a:pt x="7861" y="1476"/>
                </a:lnTo>
                <a:lnTo>
                  <a:pt x="7859" y="1478"/>
                </a:lnTo>
                <a:lnTo>
                  <a:pt x="7856" y="1480"/>
                </a:lnTo>
                <a:lnTo>
                  <a:pt x="7846" y="1483"/>
                </a:lnTo>
                <a:lnTo>
                  <a:pt x="7837" y="1486"/>
                </a:lnTo>
                <a:lnTo>
                  <a:pt x="7830" y="1491"/>
                </a:lnTo>
                <a:lnTo>
                  <a:pt x="7825" y="1495"/>
                </a:lnTo>
                <a:lnTo>
                  <a:pt x="7829" y="1501"/>
                </a:lnTo>
                <a:lnTo>
                  <a:pt x="7833" y="1506"/>
                </a:lnTo>
                <a:lnTo>
                  <a:pt x="7837" y="1515"/>
                </a:lnTo>
                <a:lnTo>
                  <a:pt x="7842" y="1522"/>
                </a:lnTo>
                <a:lnTo>
                  <a:pt x="7842" y="1529"/>
                </a:lnTo>
                <a:lnTo>
                  <a:pt x="7842" y="1537"/>
                </a:lnTo>
                <a:lnTo>
                  <a:pt x="7845" y="1545"/>
                </a:lnTo>
                <a:lnTo>
                  <a:pt x="7848" y="1554"/>
                </a:lnTo>
                <a:lnTo>
                  <a:pt x="7855" y="1558"/>
                </a:lnTo>
                <a:lnTo>
                  <a:pt x="7863" y="1563"/>
                </a:lnTo>
                <a:lnTo>
                  <a:pt x="7871" y="1565"/>
                </a:lnTo>
                <a:lnTo>
                  <a:pt x="7878" y="1568"/>
                </a:lnTo>
                <a:lnTo>
                  <a:pt x="7884" y="1573"/>
                </a:lnTo>
                <a:lnTo>
                  <a:pt x="7889" y="1575"/>
                </a:lnTo>
                <a:lnTo>
                  <a:pt x="7894" y="1580"/>
                </a:lnTo>
                <a:lnTo>
                  <a:pt x="7899" y="1583"/>
                </a:lnTo>
                <a:lnTo>
                  <a:pt x="7899" y="1588"/>
                </a:lnTo>
                <a:lnTo>
                  <a:pt x="7899" y="1593"/>
                </a:lnTo>
                <a:lnTo>
                  <a:pt x="7895" y="1599"/>
                </a:lnTo>
                <a:lnTo>
                  <a:pt x="7891" y="1604"/>
                </a:lnTo>
                <a:lnTo>
                  <a:pt x="7888" y="1610"/>
                </a:lnTo>
                <a:lnTo>
                  <a:pt x="7886" y="1616"/>
                </a:lnTo>
                <a:lnTo>
                  <a:pt x="7888" y="1622"/>
                </a:lnTo>
                <a:lnTo>
                  <a:pt x="7889" y="1627"/>
                </a:lnTo>
                <a:lnTo>
                  <a:pt x="7894" y="1629"/>
                </a:lnTo>
                <a:lnTo>
                  <a:pt x="7898" y="1630"/>
                </a:lnTo>
                <a:lnTo>
                  <a:pt x="7904" y="1627"/>
                </a:lnTo>
                <a:lnTo>
                  <a:pt x="7912" y="1622"/>
                </a:lnTo>
                <a:lnTo>
                  <a:pt x="7918" y="1629"/>
                </a:lnTo>
                <a:lnTo>
                  <a:pt x="7927" y="1637"/>
                </a:lnTo>
                <a:lnTo>
                  <a:pt x="7943" y="1637"/>
                </a:lnTo>
                <a:lnTo>
                  <a:pt x="7957" y="1639"/>
                </a:lnTo>
                <a:lnTo>
                  <a:pt x="7961" y="1642"/>
                </a:lnTo>
                <a:lnTo>
                  <a:pt x="7964" y="1645"/>
                </a:lnTo>
                <a:lnTo>
                  <a:pt x="7966" y="1646"/>
                </a:lnTo>
                <a:lnTo>
                  <a:pt x="7966" y="1647"/>
                </a:lnTo>
                <a:lnTo>
                  <a:pt x="7966" y="1649"/>
                </a:lnTo>
                <a:lnTo>
                  <a:pt x="7964" y="1652"/>
                </a:lnTo>
                <a:lnTo>
                  <a:pt x="7961" y="1655"/>
                </a:lnTo>
                <a:lnTo>
                  <a:pt x="7960" y="1656"/>
                </a:lnTo>
                <a:lnTo>
                  <a:pt x="7953" y="1660"/>
                </a:lnTo>
                <a:lnTo>
                  <a:pt x="7950" y="1665"/>
                </a:lnTo>
                <a:lnTo>
                  <a:pt x="7950" y="1666"/>
                </a:lnTo>
                <a:lnTo>
                  <a:pt x="7948" y="1669"/>
                </a:lnTo>
                <a:lnTo>
                  <a:pt x="7950" y="1672"/>
                </a:lnTo>
                <a:lnTo>
                  <a:pt x="7953" y="1673"/>
                </a:lnTo>
                <a:lnTo>
                  <a:pt x="7964" y="1676"/>
                </a:lnTo>
                <a:lnTo>
                  <a:pt x="7973" y="1679"/>
                </a:lnTo>
                <a:lnTo>
                  <a:pt x="7964" y="1685"/>
                </a:lnTo>
                <a:lnTo>
                  <a:pt x="7956" y="1691"/>
                </a:lnTo>
                <a:lnTo>
                  <a:pt x="7950" y="1696"/>
                </a:lnTo>
                <a:lnTo>
                  <a:pt x="7941" y="1702"/>
                </a:lnTo>
                <a:lnTo>
                  <a:pt x="7933" y="1705"/>
                </a:lnTo>
                <a:lnTo>
                  <a:pt x="7927" y="1709"/>
                </a:lnTo>
                <a:lnTo>
                  <a:pt x="7935" y="1722"/>
                </a:lnTo>
                <a:lnTo>
                  <a:pt x="7944" y="1735"/>
                </a:lnTo>
                <a:lnTo>
                  <a:pt x="7941" y="1737"/>
                </a:lnTo>
                <a:lnTo>
                  <a:pt x="7935" y="1737"/>
                </a:lnTo>
                <a:lnTo>
                  <a:pt x="7928" y="1735"/>
                </a:lnTo>
                <a:lnTo>
                  <a:pt x="7921" y="1734"/>
                </a:lnTo>
                <a:lnTo>
                  <a:pt x="7918" y="1741"/>
                </a:lnTo>
                <a:lnTo>
                  <a:pt x="7915" y="1747"/>
                </a:lnTo>
                <a:lnTo>
                  <a:pt x="7909" y="1751"/>
                </a:lnTo>
                <a:lnTo>
                  <a:pt x="7904" y="1755"/>
                </a:lnTo>
                <a:lnTo>
                  <a:pt x="7904" y="1758"/>
                </a:lnTo>
                <a:lnTo>
                  <a:pt x="7904" y="1761"/>
                </a:lnTo>
                <a:lnTo>
                  <a:pt x="7911" y="1766"/>
                </a:lnTo>
                <a:lnTo>
                  <a:pt x="7917" y="1770"/>
                </a:lnTo>
                <a:lnTo>
                  <a:pt x="7912" y="1776"/>
                </a:lnTo>
                <a:lnTo>
                  <a:pt x="7909" y="1783"/>
                </a:lnTo>
                <a:lnTo>
                  <a:pt x="7911" y="1784"/>
                </a:lnTo>
                <a:lnTo>
                  <a:pt x="7912" y="1787"/>
                </a:lnTo>
                <a:lnTo>
                  <a:pt x="7925" y="1790"/>
                </a:lnTo>
                <a:lnTo>
                  <a:pt x="7938" y="1794"/>
                </a:lnTo>
                <a:lnTo>
                  <a:pt x="7935" y="1800"/>
                </a:lnTo>
                <a:lnTo>
                  <a:pt x="7933" y="1807"/>
                </a:lnTo>
                <a:lnTo>
                  <a:pt x="7937" y="1810"/>
                </a:lnTo>
                <a:lnTo>
                  <a:pt x="7941" y="1813"/>
                </a:lnTo>
                <a:lnTo>
                  <a:pt x="7947" y="1822"/>
                </a:lnTo>
                <a:lnTo>
                  <a:pt x="7954" y="1830"/>
                </a:lnTo>
                <a:lnTo>
                  <a:pt x="7960" y="1833"/>
                </a:lnTo>
                <a:lnTo>
                  <a:pt x="7969" y="1835"/>
                </a:lnTo>
                <a:lnTo>
                  <a:pt x="7973" y="1836"/>
                </a:lnTo>
                <a:lnTo>
                  <a:pt x="7977" y="1839"/>
                </a:lnTo>
                <a:lnTo>
                  <a:pt x="7981" y="1849"/>
                </a:lnTo>
                <a:lnTo>
                  <a:pt x="7986" y="1862"/>
                </a:lnTo>
                <a:lnTo>
                  <a:pt x="7987" y="1879"/>
                </a:lnTo>
                <a:lnTo>
                  <a:pt x="7990" y="1895"/>
                </a:lnTo>
                <a:lnTo>
                  <a:pt x="7996" y="1897"/>
                </a:lnTo>
                <a:lnTo>
                  <a:pt x="8002" y="1898"/>
                </a:lnTo>
                <a:lnTo>
                  <a:pt x="8006" y="1901"/>
                </a:lnTo>
                <a:lnTo>
                  <a:pt x="8010" y="1904"/>
                </a:lnTo>
                <a:lnTo>
                  <a:pt x="8007" y="1910"/>
                </a:lnTo>
                <a:lnTo>
                  <a:pt x="8006" y="1915"/>
                </a:lnTo>
                <a:lnTo>
                  <a:pt x="8013" y="1917"/>
                </a:lnTo>
                <a:lnTo>
                  <a:pt x="8019" y="1918"/>
                </a:lnTo>
                <a:lnTo>
                  <a:pt x="8026" y="1923"/>
                </a:lnTo>
                <a:lnTo>
                  <a:pt x="8032" y="1927"/>
                </a:lnTo>
                <a:lnTo>
                  <a:pt x="8038" y="1930"/>
                </a:lnTo>
                <a:lnTo>
                  <a:pt x="8043" y="1933"/>
                </a:lnTo>
                <a:lnTo>
                  <a:pt x="8051" y="1935"/>
                </a:lnTo>
                <a:lnTo>
                  <a:pt x="8059" y="1937"/>
                </a:lnTo>
                <a:lnTo>
                  <a:pt x="8058" y="1940"/>
                </a:lnTo>
                <a:lnTo>
                  <a:pt x="8058" y="1941"/>
                </a:lnTo>
                <a:lnTo>
                  <a:pt x="8055" y="1946"/>
                </a:lnTo>
                <a:lnTo>
                  <a:pt x="8053" y="1948"/>
                </a:lnTo>
                <a:lnTo>
                  <a:pt x="8046" y="1953"/>
                </a:lnTo>
                <a:lnTo>
                  <a:pt x="8041" y="1956"/>
                </a:lnTo>
                <a:lnTo>
                  <a:pt x="8042" y="1963"/>
                </a:lnTo>
                <a:lnTo>
                  <a:pt x="8043" y="1970"/>
                </a:lnTo>
                <a:lnTo>
                  <a:pt x="8045" y="1976"/>
                </a:lnTo>
                <a:lnTo>
                  <a:pt x="8046" y="1983"/>
                </a:lnTo>
                <a:lnTo>
                  <a:pt x="8051" y="1986"/>
                </a:lnTo>
                <a:lnTo>
                  <a:pt x="8055" y="1990"/>
                </a:lnTo>
                <a:lnTo>
                  <a:pt x="8061" y="1992"/>
                </a:lnTo>
                <a:lnTo>
                  <a:pt x="8065" y="1995"/>
                </a:lnTo>
                <a:lnTo>
                  <a:pt x="8074" y="1996"/>
                </a:lnTo>
                <a:lnTo>
                  <a:pt x="8081" y="1999"/>
                </a:lnTo>
                <a:lnTo>
                  <a:pt x="8082" y="2002"/>
                </a:lnTo>
                <a:lnTo>
                  <a:pt x="8084" y="2005"/>
                </a:lnTo>
                <a:lnTo>
                  <a:pt x="8077" y="2009"/>
                </a:lnTo>
                <a:lnTo>
                  <a:pt x="8071" y="2013"/>
                </a:lnTo>
                <a:lnTo>
                  <a:pt x="8064" y="2018"/>
                </a:lnTo>
                <a:lnTo>
                  <a:pt x="8058" y="2022"/>
                </a:lnTo>
                <a:lnTo>
                  <a:pt x="8061" y="2028"/>
                </a:lnTo>
                <a:lnTo>
                  <a:pt x="8062" y="2033"/>
                </a:lnTo>
                <a:lnTo>
                  <a:pt x="8061" y="2036"/>
                </a:lnTo>
                <a:lnTo>
                  <a:pt x="8059" y="2041"/>
                </a:lnTo>
                <a:lnTo>
                  <a:pt x="8055" y="2046"/>
                </a:lnTo>
                <a:lnTo>
                  <a:pt x="8051" y="2055"/>
                </a:lnTo>
                <a:lnTo>
                  <a:pt x="8052" y="2061"/>
                </a:lnTo>
                <a:lnTo>
                  <a:pt x="8053" y="2068"/>
                </a:lnTo>
                <a:lnTo>
                  <a:pt x="8055" y="2072"/>
                </a:lnTo>
                <a:lnTo>
                  <a:pt x="8058" y="2078"/>
                </a:lnTo>
                <a:lnTo>
                  <a:pt x="8058" y="2081"/>
                </a:lnTo>
                <a:lnTo>
                  <a:pt x="8056" y="2084"/>
                </a:lnTo>
                <a:lnTo>
                  <a:pt x="8052" y="2087"/>
                </a:lnTo>
                <a:lnTo>
                  <a:pt x="8048" y="2090"/>
                </a:lnTo>
                <a:lnTo>
                  <a:pt x="8039" y="2100"/>
                </a:lnTo>
                <a:lnTo>
                  <a:pt x="8032" y="2110"/>
                </a:lnTo>
                <a:lnTo>
                  <a:pt x="8025" y="2115"/>
                </a:lnTo>
                <a:lnTo>
                  <a:pt x="8019" y="2121"/>
                </a:lnTo>
                <a:lnTo>
                  <a:pt x="8020" y="2126"/>
                </a:lnTo>
                <a:lnTo>
                  <a:pt x="8022" y="2130"/>
                </a:lnTo>
                <a:lnTo>
                  <a:pt x="8028" y="2136"/>
                </a:lnTo>
                <a:lnTo>
                  <a:pt x="8035" y="2141"/>
                </a:lnTo>
                <a:lnTo>
                  <a:pt x="8041" y="2149"/>
                </a:lnTo>
                <a:lnTo>
                  <a:pt x="8045" y="2154"/>
                </a:lnTo>
                <a:lnTo>
                  <a:pt x="8036" y="2154"/>
                </a:lnTo>
                <a:lnTo>
                  <a:pt x="8028" y="2153"/>
                </a:lnTo>
                <a:lnTo>
                  <a:pt x="8026" y="2160"/>
                </a:lnTo>
                <a:lnTo>
                  <a:pt x="8025" y="2166"/>
                </a:lnTo>
                <a:lnTo>
                  <a:pt x="8023" y="2172"/>
                </a:lnTo>
                <a:lnTo>
                  <a:pt x="8020" y="2179"/>
                </a:lnTo>
                <a:lnTo>
                  <a:pt x="8020" y="2183"/>
                </a:lnTo>
                <a:lnTo>
                  <a:pt x="8019" y="2189"/>
                </a:lnTo>
                <a:lnTo>
                  <a:pt x="8017" y="2192"/>
                </a:lnTo>
                <a:lnTo>
                  <a:pt x="8015" y="2196"/>
                </a:lnTo>
                <a:lnTo>
                  <a:pt x="8007" y="2195"/>
                </a:lnTo>
                <a:lnTo>
                  <a:pt x="8002" y="2193"/>
                </a:lnTo>
                <a:lnTo>
                  <a:pt x="7996" y="2195"/>
                </a:lnTo>
                <a:lnTo>
                  <a:pt x="7992" y="2195"/>
                </a:lnTo>
                <a:lnTo>
                  <a:pt x="7983" y="2196"/>
                </a:lnTo>
                <a:lnTo>
                  <a:pt x="7973" y="2196"/>
                </a:lnTo>
                <a:lnTo>
                  <a:pt x="7964" y="2192"/>
                </a:lnTo>
                <a:lnTo>
                  <a:pt x="7956" y="2189"/>
                </a:lnTo>
                <a:lnTo>
                  <a:pt x="7951" y="2195"/>
                </a:lnTo>
                <a:lnTo>
                  <a:pt x="7945" y="2200"/>
                </a:lnTo>
                <a:lnTo>
                  <a:pt x="7943" y="2208"/>
                </a:lnTo>
                <a:lnTo>
                  <a:pt x="7940" y="2215"/>
                </a:lnTo>
                <a:lnTo>
                  <a:pt x="7933" y="2222"/>
                </a:lnTo>
                <a:lnTo>
                  <a:pt x="7925" y="2229"/>
                </a:lnTo>
                <a:lnTo>
                  <a:pt x="7921" y="2228"/>
                </a:lnTo>
                <a:lnTo>
                  <a:pt x="7917" y="2226"/>
                </a:lnTo>
                <a:lnTo>
                  <a:pt x="7907" y="2225"/>
                </a:lnTo>
                <a:lnTo>
                  <a:pt x="7897" y="2223"/>
                </a:lnTo>
                <a:lnTo>
                  <a:pt x="7899" y="2234"/>
                </a:lnTo>
                <a:lnTo>
                  <a:pt x="7902" y="2242"/>
                </a:lnTo>
                <a:lnTo>
                  <a:pt x="7891" y="2245"/>
                </a:lnTo>
                <a:lnTo>
                  <a:pt x="7878" y="2247"/>
                </a:lnTo>
                <a:lnTo>
                  <a:pt x="7876" y="2249"/>
                </a:lnTo>
                <a:lnTo>
                  <a:pt x="7876" y="2252"/>
                </a:lnTo>
                <a:lnTo>
                  <a:pt x="7878" y="2255"/>
                </a:lnTo>
                <a:lnTo>
                  <a:pt x="7879" y="2259"/>
                </a:lnTo>
                <a:lnTo>
                  <a:pt x="7882" y="2265"/>
                </a:lnTo>
                <a:lnTo>
                  <a:pt x="7882" y="2271"/>
                </a:lnTo>
                <a:lnTo>
                  <a:pt x="7881" y="2280"/>
                </a:lnTo>
                <a:lnTo>
                  <a:pt x="7878" y="2281"/>
                </a:lnTo>
                <a:lnTo>
                  <a:pt x="7873" y="2280"/>
                </a:lnTo>
                <a:lnTo>
                  <a:pt x="7869" y="2280"/>
                </a:lnTo>
                <a:lnTo>
                  <a:pt x="7863" y="2280"/>
                </a:lnTo>
                <a:lnTo>
                  <a:pt x="7859" y="2281"/>
                </a:lnTo>
                <a:lnTo>
                  <a:pt x="7852" y="2285"/>
                </a:lnTo>
                <a:lnTo>
                  <a:pt x="7845" y="2290"/>
                </a:lnTo>
                <a:lnTo>
                  <a:pt x="7840" y="2290"/>
                </a:lnTo>
                <a:lnTo>
                  <a:pt x="7835" y="2290"/>
                </a:lnTo>
                <a:lnTo>
                  <a:pt x="7830" y="2291"/>
                </a:lnTo>
                <a:lnTo>
                  <a:pt x="7829" y="2290"/>
                </a:lnTo>
                <a:lnTo>
                  <a:pt x="7827" y="2288"/>
                </a:lnTo>
                <a:lnTo>
                  <a:pt x="7825" y="2285"/>
                </a:lnTo>
                <a:lnTo>
                  <a:pt x="7822" y="2287"/>
                </a:lnTo>
                <a:lnTo>
                  <a:pt x="7817" y="2290"/>
                </a:lnTo>
                <a:lnTo>
                  <a:pt x="7812" y="2288"/>
                </a:lnTo>
                <a:lnTo>
                  <a:pt x="7806" y="2285"/>
                </a:lnTo>
                <a:lnTo>
                  <a:pt x="7799" y="2283"/>
                </a:lnTo>
                <a:lnTo>
                  <a:pt x="7791" y="2278"/>
                </a:lnTo>
                <a:lnTo>
                  <a:pt x="7783" y="2283"/>
                </a:lnTo>
                <a:lnTo>
                  <a:pt x="7773" y="2287"/>
                </a:lnTo>
                <a:lnTo>
                  <a:pt x="7764" y="2291"/>
                </a:lnTo>
                <a:lnTo>
                  <a:pt x="7754" y="2294"/>
                </a:lnTo>
                <a:lnTo>
                  <a:pt x="7751" y="2293"/>
                </a:lnTo>
                <a:lnTo>
                  <a:pt x="7750" y="2291"/>
                </a:lnTo>
                <a:lnTo>
                  <a:pt x="7750" y="2287"/>
                </a:lnTo>
                <a:lnTo>
                  <a:pt x="7747" y="2284"/>
                </a:lnTo>
                <a:lnTo>
                  <a:pt x="7745" y="2281"/>
                </a:lnTo>
                <a:lnTo>
                  <a:pt x="7744" y="2277"/>
                </a:lnTo>
                <a:lnTo>
                  <a:pt x="7744" y="2271"/>
                </a:lnTo>
                <a:lnTo>
                  <a:pt x="7741" y="2270"/>
                </a:lnTo>
                <a:lnTo>
                  <a:pt x="7734" y="2267"/>
                </a:lnTo>
                <a:lnTo>
                  <a:pt x="7727" y="2262"/>
                </a:lnTo>
                <a:lnTo>
                  <a:pt x="7721" y="2267"/>
                </a:lnTo>
                <a:lnTo>
                  <a:pt x="7714" y="2270"/>
                </a:lnTo>
                <a:lnTo>
                  <a:pt x="7704" y="2271"/>
                </a:lnTo>
                <a:lnTo>
                  <a:pt x="7695" y="2270"/>
                </a:lnTo>
                <a:lnTo>
                  <a:pt x="7691" y="2270"/>
                </a:lnTo>
                <a:lnTo>
                  <a:pt x="7686" y="2270"/>
                </a:lnTo>
                <a:lnTo>
                  <a:pt x="7682" y="2270"/>
                </a:lnTo>
                <a:lnTo>
                  <a:pt x="7679" y="2271"/>
                </a:lnTo>
                <a:lnTo>
                  <a:pt x="7675" y="2271"/>
                </a:lnTo>
                <a:lnTo>
                  <a:pt x="7670" y="2274"/>
                </a:lnTo>
                <a:lnTo>
                  <a:pt x="7666" y="2277"/>
                </a:lnTo>
                <a:lnTo>
                  <a:pt x="7660" y="2281"/>
                </a:lnTo>
                <a:lnTo>
                  <a:pt x="7656" y="2281"/>
                </a:lnTo>
                <a:lnTo>
                  <a:pt x="7652" y="2283"/>
                </a:lnTo>
                <a:lnTo>
                  <a:pt x="7647" y="2288"/>
                </a:lnTo>
                <a:lnTo>
                  <a:pt x="7646" y="2293"/>
                </a:lnTo>
                <a:lnTo>
                  <a:pt x="7640" y="2293"/>
                </a:lnTo>
                <a:lnTo>
                  <a:pt x="7633" y="2293"/>
                </a:lnTo>
                <a:lnTo>
                  <a:pt x="7630" y="2294"/>
                </a:lnTo>
                <a:lnTo>
                  <a:pt x="7626" y="2297"/>
                </a:lnTo>
                <a:lnTo>
                  <a:pt x="7620" y="2301"/>
                </a:lnTo>
                <a:lnTo>
                  <a:pt x="7617" y="2304"/>
                </a:lnTo>
                <a:lnTo>
                  <a:pt x="7611" y="2304"/>
                </a:lnTo>
                <a:lnTo>
                  <a:pt x="7606" y="2304"/>
                </a:lnTo>
                <a:lnTo>
                  <a:pt x="7597" y="2304"/>
                </a:lnTo>
                <a:lnTo>
                  <a:pt x="7587" y="2304"/>
                </a:lnTo>
                <a:lnTo>
                  <a:pt x="7575" y="2308"/>
                </a:lnTo>
                <a:lnTo>
                  <a:pt x="7567" y="2313"/>
                </a:lnTo>
                <a:lnTo>
                  <a:pt x="7555" y="2317"/>
                </a:lnTo>
                <a:lnTo>
                  <a:pt x="7544" y="2320"/>
                </a:lnTo>
                <a:lnTo>
                  <a:pt x="7532" y="2333"/>
                </a:lnTo>
                <a:lnTo>
                  <a:pt x="7524" y="2343"/>
                </a:lnTo>
                <a:lnTo>
                  <a:pt x="7513" y="2352"/>
                </a:lnTo>
                <a:lnTo>
                  <a:pt x="7499" y="2362"/>
                </a:lnTo>
                <a:lnTo>
                  <a:pt x="7499" y="2366"/>
                </a:lnTo>
                <a:lnTo>
                  <a:pt x="7502" y="2369"/>
                </a:lnTo>
                <a:lnTo>
                  <a:pt x="7505" y="2372"/>
                </a:lnTo>
                <a:lnTo>
                  <a:pt x="7509" y="2373"/>
                </a:lnTo>
                <a:lnTo>
                  <a:pt x="7519" y="2378"/>
                </a:lnTo>
                <a:lnTo>
                  <a:pt x="7528" y="2382"/>
                </a:lnTo>
                <a:lnTo>
                  <a:pt x="7535" y="2388"/>
                </a:lnTo>
                <a:lnTo>
                  <a:pt x="7538" y="2395"/>
                </a:lnTo>
                <a:lnTo>
                  <a:pt x="7539" y="2402"/>
                </a:lnTo>
                <a:lnTo>
                  <a:pt x="7539" y="2409"/>
                </a:lnTo>
                <a:lnTo>
                  <a:pt x="7538" y="2418"/>
                </a:lnTo>
                <a:lnTo>
                  <a:pt x="7535" y="2427"/>
                </a:lnTo>
                <a:lnTo>
                  <a:pt x="7537" y="2434"/>
                </a:lnTo>
                <a:lnTo>
                  <a:pt x="7538" y="2441"/>
                </a:lnTo>
                <a:lnTo>
                  <a:pt x="7537" y="2447"/>
                </a:lnTo>
                <a:lnTo>
                  <a:pt x="7532" y="2454"/>
                </a:lnTo>
                <a:lnTo>
                  <a:pt x="7525" y="2470"/>
                </a:lnTo>
                <a:lnTo>
                  <a:pt x="7516" y="2484"/>
                </a:lnTo>
                <a:lnTo>
                  <a:pt x="7503" y="2490"/>
                </a:lnTo>
                <a:lnTo>
                  <a:pt x="7488" y="2494"/>
                </a:lnTo>
                <a:lnTo>
                  <a:pt x="7479" y="2493"/>
                </a:lnTo>
                <a:lnTo>
                  <a:pt x="7482" y="2484"/>
                </a:lnTo>
                <a:lnTo>
                  <a:pt x="7483" y="2475"/>
                </a:lnTo>
                <a:lnTo>
                  <a:pt x="7488" y="2457"/>
                </a:lnTo>
                <a:lnTo>
                  <a:pt x="7492" y="2439"/>
                </a:lnTo>
                <a:lnTo>
                  <a:pt x="7453" y="2427"/>
                </a:lnTo>
                <a:lnTo>
                  <a:pt x="7427" y="2418"/>
                </a:lnTo>
                <a:lnTo>
                  <a:pt x="7418" y="2414"/>
                </a:lnTo>
                <a:lnTo>
                  <a:pt x="7411" y="2406"/>
                </a:lnTo>
                <a:lnTo>
                  <a:pt x="7405" y="2396"/>
                </a:lnTo>
                <a:lnTo>
                  <a:pt x="7401" y="2383"/>
                </a:lnTo>
                <a:lnTo>
                  <a:pt x="7400" y="2375"/>
                </a:lnTo>
                <a:lnTo>
                  <a:pt x="7400" y="2360"/>
                </a:lnTo>
                <a:lnTo>
                  <a:pt x="7400" y="2353"/>
                </a:lnTo>
                <a:lnTo>
                  <a:pt x="7398" y="2346"/>
                </a:lnTo>
                <a:lnTo>
                  <a:pt x="7395" y="2337"/>
                </a:lnTo>
                <a:lnTo>
                  <a:pt x="7391" y="2330"/>
                </a:lnTo>
                <a:lnTo>
                  <a:pt x="7384" y="2324"/>
                </a:lnTo>
                <a:lnTo>
                  <a:pt x="7377" y="2319"/>
                </a:lnTo>
                <a:lnTo>
                  <a:pt x="7367" y="2310"/>
                </a:lnTo>
                <a:lnTo>
                  <a:pt x="7357" y="2300"/>
                </a:lnTo>
                <a:lnTo>
                  <a:pt x="7349" y="2293"/>
                </a:lnTo>
                <a:lnTo>
                  <a:pt x="7342" y="2285"/>
                </a:lnTo>
                <a:lnTo>
                  <a:pt x="7341" y="2280"/>
                </a:lnTo>
                <a:lnTo>
                  <a:pt x="7341" y="2272"/>
                </a:lnTo>
                <a:lnTo>
                  <a:pt x="7345" y="2258"/>
                </a:lnTo>
                <a:lnTo>
                  <a:pt x="7346" y="2245"/>
                </a:lnTo>
                <a:lnTo>
                  <a:pt x="7335" y="2223"/>
                </a:lnTo>
                <a:lnTo>
                  <a:pt x="7326" y="2212"/>
                </a:lnTo>
                <a:lnTo>
                  <a:pt x="7319" y="2202"/>
                </a:lnTo>
                <a:lnTo>
                  <a:pt x="7313" y="2192"/>
                </a:lnTo>
                <a:lnTo>
                  <a:pt x="7308" y="2185"/>
                </a:lnTo>
                <a:lnTo>
                  <a:pt x="7302" y="2176"/>
                </a:lnTo>
                <a:lnTo>
                  <a:pt x="7297" y="2175"/>
                </a:lnTo>
                <a:lnTo>
                  <a:pt x="7293" y="2173"/>
                </a:lnTo>
                <a:lnTo>
                  <a:pt x="7287" y="2173"/>
                </a:lnTo>
                <a:lnTo>
                  <a:pt x="7282" y="2175"/>
                </a:lnTo>
                <a:lnTo>
                  <a:pt x="7270" y="2177"/>
                </a:lnTo>
                <a:lnTo>
                  <a:pt x="7263" y="2182"/>
                </a:lnTo>
                <a:lnTo>
                  <a:pt x="7259" y="2185"/>
                </a:lnTo>
                <a:lnTo>
                  <a:pt x="7254" y="2187"/>
                </a:lnTo>
                <a:lnTo>
                  <a:pt x="7250" y="2189"/>
                </a:lnTo>
                <a:lnTo>
                  <a:pt x="7247" y="2187"/>
                </a:lnTo>
                <a:lnTo>
                  <a:pt x="7251" y="2166"/>
                </a:lnTo>
                <a:lnTo>
                  <a:pt x="7256" y="2147"/>
                </a:lnTo>
                <a:lnTo>
                  <a:pt x="7251" y="2141"/>
                </a:lnTo>
                <a:lnTo>
                  <a:pt x="7244" y="2137"/>
                </a:lnTo>
                <a:lnTo>
                  <a:pt x="7240" y="2134"/>
                </a:lnTo>
                <a:lnTo>
                  <a:pt x="7237" y="2130"/>
                </a:lnTo>
                <a:lnTo>
                  <a:pt x="7236" y="2127"/>
                </a:lnTo>
                <a:lnTo>
                  <a:pt x="7236" y="2124"/>
                </a:lnTo>
                <a:lnTo>
                  <a:pt x="7236" y="2110"/>
                </a:lnTo>
                <a:lnTo>
                  <a:pt x="7234" y="2101"/>
                </a:lnTo>
                <a:lnTo>
                  <a:pt x="7231" y="2095"/>
                </a:lnTo>
                <a:lnTo>
                  <a:pt x="7228" y="2088"/>
                </a:lnTo>
                <a:lnTo>
                  <a:pt x="7227" y="2082"/>
                </a:lnTo>
                <a:lnTo>
                  <a:pt x="7227" y="2078"/>
                </a:lnTo>
                <a:lnTo>
                  <a:pt x="7227" y="2074"/>
                </a:lnTo>
                <a:lnTo>
                  <a:pt x="7223" y="2068"/>
                </a:lnTo>
                <a:lnTo>
                  <a:pt x="7215" y="2064"/>
                </a:lnTo>
                <a:lnTo>
                  <a:pt x="7208" y="2061"/>
                </a:lnTo>
                <a:lnTo>
                  <a:pt x="7194" y="2056"/>
                </a:lnTo>
                <a:lnTo>
                  <a:pt x="7178" y="2054"/>
                </a:lnTo>
                <a:lnTo>
                  <a:pt x="7175" y="2054"/>
                </a:lnTo>
                <a:lnTo>
                  <a:pt x="7171" y="2054"/>
                </a:lnTo>
                <a:lnTo>
                  <a:pt x="7168" y="2055"/>
                </a:lnTo>
                <a:lnTo>
                  <a:pt x="7164" y="2058"/>
                </a:lnTo>
                <a:lnTo>
                  <a:pt x="7156" y="2064"/>
                </a:lnTo>
                <a:lnTo>
                  <a:pt x="7145" y="2071"/>
                </a:lnTo>
                <a:lnTo>
                  <a:pt x="7139" y="2075"/>
                </a:lnTo>
                <a:lnTo>
                  <a:pt x="7130" y="2078"/>
                </a:lnTo>
                <a:lnTo>
                  <a:pt x="7122" y="2081"/>
                </a:lnTo>
                <a:lnTo>
                  <a:pt x="7113" y="2084"/>
                </a:lnTo>
                <a:lnTo>
                  <a:pt x="7102" y="2085"/>
                </a:lnTo>
                <a:lnTo>
                  <a:pt x="7090" y="2085"/>
                </a:lnTo>
                <a:lnTo>
                  <a:pt x="7076" y="2084"/>
                </a:lnTo>
                <a:lnTo>
                  <a:pt x="7060" y="2082"/>
                </a:lnTo>
                <a:lnTo>
                  <a:pt x="7040" y="2078"/>
                </a:lnTo>
                <a:lnTo>
                  <a:pt x="7018" y="2077"/>
                </a:lnTo>
                <a:lnTo>
                  <a:pt x="7002" y="2079"/>
                </a:lnTo>
                <a:lnTo>
                  <a:pt x="6986" y="2079"/>
                </a:lnTo>
                <a:lnTo>
                  <a:pt x="6971" y="2081"/>
                </a:lnTo>
                <a:lnTo>
                  <a:pt x="6956" y="2081"/>
                </a:lnTo>
                <a:lnTo>
                  <a:pt x="6946" y="2081"/>
                </a:lnTo>
                <a:lnTo>
                  <a:pt x="6940" y="2081"/>
                </a:lnTo>
                <a:lnTo>
                  <a:pt x="6936" y="2081"/>
                </a:lnTo>
                <a:lnTo>
                  <a:pt x="6929" y="2078"/>
                </a:lnTo>
                <a:lnTo>
                  <a:pt x="6923" y="2075"/>
                </a:lnTo>
                <a:lnTo>
                  <a:pt x="6920" y="2074"/>
                </a:lnTo>
                <a:lnTo>
                  <a:pt x="6917" y="2071"/>
                </a:lnTo>
                <a:lnTo>
                  <a:pt x="6916" y="2068"/>
                </a:lnTo>
                <a:lnTo>
                  <a:pt x="6913" y="2065"/>
                </a:lnTo>
                <a:lnTo>
                  <a:pt x="6909" y="2064"/>
                </a:lnTo>
                <a:lnTo>
                  <a:pt x="6903" y="2064"/>
                </a:lnTo>
                <a:lnTo>
                  <a:pt x="6894" y="2064"/>
                </a:lnTo>
                <a:lnTo>
                  <a:pt x="6881" y="2068"/>
                </a:lnTo>
                <a:lnTo>
                  <a:pt x="6871" y="2074"/>
                </a:lnTo>
                <a:lnTo>
                  <a:pt x="6861" y="2078"/>
                </a:lnTo>
                <a:lnTo>
                  <a:pt x="6850" y="2081"/>
                </a:lnTo>
                <a:lnTo>
                  <a:pt x="6837" y="2081"/>
                </a:lnTo>
                <a:lnTo>
                  <a:pt x="6824" y="2079"/>
                </a:lnTo>
                <a:lnTo>
                  <a:pt x="6811" y="2078"/>
                </a:lnTo>
                <a:lnTo>
                  <a:pt x="6801" y="2077"/>
                </a:lnTo>
                <a:lnTo>
                  <a:pt x="6785" y="2065"/>
                </a:lnTo>
                <a:lnTo>
                  <a:pt x="6775" y="2056"/>
                </a:lnTo>
                <a:lnTo>
                  <a:pt x="6768" y="2048"/>
                </a:lnTo>
                <a:lnTo>
                  <a:pt x="6759" y="2041"/>
                </a:lnTo>
                <a:lnTo>
                  <a:pt x="6740" y="2025"/>
                </a:lnTo>
                <a:lnTo>
                  <a:pt x="6721" y="2012"/>
                </a:lnTo>
                <a:lnTo>
                  <a:pt x="6713" y="2006"/>
                </a:lnTo>
                <a:lnTo>
                  <a:pt x="6706" y="2002"/>
                </a:lnTo>
                <a:lnTo>
                  <a:pt x="6698" y="1999"/>
                </a:lnTo>
                <a:lnTo>
                  <a:pt x="6693" y="1997"/>
                </a:lnTo>
                <a:lnTo>
                  <a:pt x="6685" y="1996"/>
                </a:lnTo>
                <a:lnTo>
                  <a:pt x="6681" y="1997"/>
                </a:lnTo>
                <a:lnTo>
                  <a:pt x="6678" y="2000"/>
                </a:lnTo>
                <a:lnTo>
                  <a:pt x="6671" y="2005"/>
                </a:lnTo>
                <a:lnTo>
                  <a:pt x="6661" y="2009"/>
                </a:lnTo>
                <a:lnTo>
                  <a:pt x="6652" y="2013"/>
                </a:lnTo>
                <a:lnTo>
                  <a:pt x="6642" y="2020"/>
                </a:lnTo>
                <a:lnTo>
                  <a:pt x="6634" y="2026"/>
                </a:lnTo>
                <a:lnTo>
                  <a:pt x="6615" y="2041"/>
                </a:lnTo>
                <a:lnTo>
                  <a:pt x="6598" y="2055"/>
                </a:lnTo>
                <a:lnTo>
                  <a:pt x="6583" y="2054"/>
                </a:lnTo>
                <a:lnTo>
                  <a:pt x="6566" y="2049"/>
                </a:lnTo>
                <a:lnTo>
                  <a:pt x="6549" y="2045"/>
                </a:lnTo>
                <a:lnTo>
                  <a:pt x="6536" y="2042"/>
                </a:lnTo>
                <a:lnTo>
                  <a:pt x="6521" y="2039"/>
                </a:lnTo>
                <a:lnTo>
                  <a:pt x="6508" y="2036"/>
                </a:lnTo>
                <a:lnTo>
                  <a:pt x="6494" y="2032"/>
                </a:lnTo>
                <a:lnTo>
                  <a:pt x="6480" y="2031"/>
                </a:lnTo>
                <a:lnTo>
                  <a:pt x="6468" y="2031"/>
                </a:lnTo>
                <a:lnTo>
                  <a:pt x="6455" y="2033"/>
                </a:lnTo>
                <a:lnTo>
                  <a:pt x="6444" y="2035"/>
                </a:lnTo>
                <a:lnTo>
                  <a:pt x="6432" y="2036"/>
                </a:lnTo>
                <a:lnTo>
                  <a:pt x="6410" y="2046"/>
                </a:lnTo>
                <a:lnTo>
                  <a:pt x="6389" y="2056"/>
                </a:lnTo>
                <a:lnTo>
                  <a:pt x="6377" y="2056"/>
                </a:lnTo>
                <a:lnTo>
                  <a:pt x="6366" y="2058"/>
                </a:lnTo>
                <a:lnTo>
                  <a:pt x="6347" y="2068"/>
                </a:lnTo>
                <a:lnTo>
                  <a:pt x="6330" y="2075"/>
                </a:lnTo>
                <a:lnTo>
                  <a:pt x="6323" y="2078"/>
                </a:lnTo>
                <a:lnTo>
                  <a:pt x="6315" y="2079"/>
                </a:lnTo>
                <a:lnTo>
                  <a:pt x="6308" y="2079"/>
                </a:lnTo>
                <a:lnTo>
                  <a:pt x="6300" y="2079"/>
                </a:lnTo>
                <a:lnTo>
                  <a:pt x="6285" y="2077"/>
                </a:lnTo>
                <a:lnTo>
                  <a:pt x="6274" y="2074"/>
                </a:lnTo>
                <a:lnTo>
                  <a:pt x="6261" y="2068"/>
                </a:lnTo>
                <a:lnTo>
                  <a:pt x="6248" y="2061"/>
                </a:lnTo>
                <a:lnTo>
                  <a:pt x="6239" y="2055"/>
                </a:lnTo>
                <a:lnTo>
                  <a:pt x="6230" y="2051"/>
                </a:lnTo>
                <a:lnTo>
                  <a:pt x="6222" y="2046"/>
                </a:lnTo>
                <a:lnTo>
                  <a:pt x="6215" y="2045"/>
                </a:lnTo>
                <a:lnTo>
                  <a:pt x="6207" y="2049"/>
                </a:lnTo>
                <a:lnTo>
                  <a:pt x="6200" y="2054"/>
                </a:lnTo>
                <a:lnTo>
                  <a:pt x="6205" y="2061"/>
                </a:lnTo>
                <a:lnTo>
                  <a:pt x="6210" y="2082"/>
                </a:lnTo>
                <a:lnTo>
                  <a:pt x="6209" y="2088"/>
                </a:lnTo>
                <a:lnTo>
                  <a:pt x="6209" y="2092"/>
                </a:lnTo>
                <a:lnTo>
                  <a:pt x="6209" y="2095"/>
                </a:lnTo>
                <a:lnTo>
                  <a:pt x="6205" y="2101"/>
                </a:lnTo>
                <a:lnTo>
                  <a:pt x="6199" y="2104"/>
                </a:lnTo>
                <a:lnTo>
                  <a:pt x="6193" y="2110"/>
                </a:lnTo>
                <a:lnTo>
                  <a:pt x="6193" y="2110"/>
                </a:lnTo>
                <a:lnTo>
                  <a:pt x="6193" y="2110"/>
                </a:lnTo>
                <a:lnTo>
                  <a:pt x="6184" y="2120"/>
                </a:lnTo>
                <a:lnTo>
                  <a:pt x="6177" y="2128"/>
                </a:lnTo>
                <a:lnTo>
                  <a:pt x="6177" y="2130"/>
                </a:lnTo>
                <a:lnTo>
                  <a:pt x="6176" y="2130"/>
                </a:lnTo>
                <a:lnTo>
                  <a:pt x="6174" y="2130"/>
                </a:lnTo>
                <a:lnTo>
                  <a:pt x="6177" y="2123"/>
                </a:lnTo>
                <a:lnTo>
                  <a:pt x="6183" y="2115"/>
                </a:lnTo>
                <a:lnTo>
                  <a:pt x="6189" y="2108"/>
                </a:lnTo>
                <a:lnTo>
                  <a:pt x="6196" y="2103"/>
                </a:lnTo>
                <a:lnTo>
                  <a:pt x="6202" y="2097"/>
                </a:lnTo>
                <a:lnTo>
                  <a:pt x="6207" y="2092"/>
                </a:lnTo>
                <a:lnTo>
                  <a:pt x="6210" y="2088"/>
                </a:lnTo>
                <a:lnTo>
                  <a:pt x="6212" y="2084"/>
                </a:lnTo>
                <a:lnTo>
                  <a:pt x="6205" y="2071"/>
                </a:lnTo>
                <a:lnTo>
                  <a:pt x="6197" y="2058"/>
                </a:lnTo>
                <a:lnTo>
                  <a:pt x="6190" y="2062"/>
                </a:lnTo>
                <a:lnTo>
                  <a:pt x="6186" y="2067"/>
                </a:lnTo>
                <a:lnTo>
                  <a:pt x="6181" y="2074"/>
                </a:lnTo>
                <a:lnTo>
                  <a:pt x="6176" y="2079"/>
                </a:lnTo>
                <a:lnTo>
                  <a:pt x="6169" y="2085"/>
                </a:lnTo>
                <a:lnTo>
                  <a:pt x="6160" y="2088"/>
                </a:lnTo>
                <a:lnTo>
                  <a:pt x="6150" y="2092"/>
                </a:lnTo>
                <a:lnTo>
                  <a:pt x="6138" y="2094"/>
                </a:lnTo>
                <a:lnTo>
                  <a:pt x="6130" y="2095"/>
                </a:lnTo>
                <a:lnTo>
                  <a:pt x="6122" y="2094"/>
                </a:lnTo>
                <a:lnTo>
                  <a:pt x="6112" y="2090"/>
                </a:lnTo>
                <a:lnTo>
                  <a:pt x="6102" y="2087"/>
                </a:lnTo>
                <a:lnTo>
                  <a:pt x="6095" y="2094"/>
                </a:lnTo>
                <a:lnTo>
                  <a:pt x="6081" y="2105"/>
                </a:lnTo>
                <a:lnTo>
                  <a:pt x="6072" y="2111"/>
                </a:lnTo>
                <a:lnTo>
                  <a:pt x="6062" y="2114"/>
                </a:lnTo>
                <a:lnTo>
                  <a:pt x="6052" y="2115"/>
                </a:lnTo>
                <a:lnTo>
                  <a:pt x="6042" y="2115"/>
                </a:lnTo>
                <a:lnTo>
                  <a:pt x="6037" y="2114"/>
                </a:lnTo>
                <a:lnTo>
                  <a:pt x="6035" y="2111"/>
                </a:lnTo>
                <a:lnTo>
                  <a:pt x="6032" y="2108"/>
                </a:lnTo>
                <a:lnTo>
                  <a:pt x="6029" y="2103"/>
                </a:lnTo>
                <a:lnTo>
                  <a:pt x="6025" y="2092"/>
                </a:lnTo>
                <a:lnTo>
                  <a:pt x="6020" y="2085"/>
                </a:lnTo>
                <a:lnTo>
                  <a:pt x="6019" y="2079"/>
                </a:lnTo>
                <a:lnTo>
                  <a:pt x="6017" y="2074"/>
                </a:lnTo>
                <a:lnTo>
                  <a:pt x="6016" y="2071"/>
                </a:lnTo>
                <a:lnTo>
                  <a:pt x="6014" y="2068"/>
                </a:lnTo>
                <a:lnTo>
                  <a:pt x="6010" y="2065"/>
                </a:lnTo>
                <a:lnTo>
                  <a:pt x="6006" y="2064"/>
                </a:lnTo>
                <a:lnTo>
                  <a:pt x="5996" y="2062"/>
                </a:lnTo>
                <a:lnTo>
                  <a:pt x="5987" y="2061"/>
                </a:lnTo>
                <a:lnTo>
                  <a:pt x="5978" y="2055"/>
                </a:lnTo>
                <a:lnTo>
                  <a:pt x="5970" y="2051"/>
                </a:lnTo>
                <a:lnTo>
                  <a:pt x="5965" y="2049"/>
                </a:lnTo>
                <a:lnTo>
                  <a:pt x="5961" y="2048"/>
                </a:lnTo>
                <a:lnTo>
                  <a:pt x="5955" y="2048"/>
                </a:lnTo>
                <a:lnTo>
                  <a:pt x="5950" y="2051"/>
                </a:lnTo>
                <a:lnTo>
                  <a:pt x="5934" y="2055"/>
                </a:lnTo>
                <a:lnTo>
                  <a:pt x="5915" y="2059"/>
                </a:lnTo>
                <a:lnTo>
                  <a:pt x="5895" y="2062"/>
                </a:lnTo>
                <a:lnTo>
                  <a:pt x="5882" y="2062"/>
                </a:lnTo>
                <a:lnTo>
                  <a:pt x="5872" y="2061"/>
                </a:lnTo>
                <a:lnTo>
                  <a:pt x="5865" y="2056"/>
                </a:lnTo>
                <a:lnTo>
                  <a:pt x="5859" y="2054"/>
                </a:lnTo>
                <a:lnTo>
                  <a:pt x="5856" y="2051"/>
                </a:lnTo>
                <a:lnTo>
                  <a:pt x="5852" y="2045"/>
                </a:lnTo>
                <a:lnTo>
                  <a:pt x="5849" y="2042"/>
                </a:lnTo>
                <a:lnTo>
                  <a:pt x="5833" y="2028"/>
                </a:lnTo>
                <a:lnTo>
                  <a:pt x="5814" y="2012"/>
                </a:lnTo>
                <a:lnTo>
                  <a:pt x="5794" y="2020"/>
                </a:lnTo>
                <a:lnTo>
                  <a:pt x="5777" y="2029"/>
                </a:lnTo>
                <a:lnTo>
                  <a:pt x="5757" y="2018"/>
                </a:lnTo>
                <a:lnTo>
                  <a:pt x="5738" y="2006"/>
                </a:lnTo>
                <a:lnTo>
                  <a:pt x="5728" y="2010"/>
                </a:lnTo>
                <a:lnTo>
                  <a:pt x="5713" y="2015"/>
                </a:lnTo>
                <a:lnTo>
                  <a:pt x="5705" y="2010"/>
                </a:lnTo>
                <a:lnTo>
                  <a:pt x="5695" y="2003"/>
                </a:lnTo>
                <a:lnTo>
                  <a:pt x="5686" y="2003"/>
                </a:lnTo>
                <a:lnTo>
                  <a:pt x="5679" y="2005"/>
                </a:lnTo>
                <a:lnTo>
                  <a:pt x="5665" y="2005"/>
                </a:lnTo>
                <a:lnTo>
                  <a:pt x="5637" y="2000"/>
                </a:lnTo>
                <a:lnTo>
                  <a:pt x="5630" y="2000"/>
                </a:lnTo>
                <a:lnTo>
                  <a:pt x="5623" y="2000"/>
                </a:lnTo>
                <a:lnTo>
                  <a:pt x="5616" y="1990"/>
                </a:lnTo>
                <a:lnTo>
                  <a:pt x="5608" y="1979"/>
                </a:lnTo>
                <a:lnTo>
                  <a:pt x="5600" y="1971"/>
                </a:lnTo>
                <a:lnTo>
                  <a:pt x="5591" y="1964"/>
                </a:lnTo>
                <a:lnTo>
                  <a:pt x="5587" y="1956"/>
                </a:lnTo>
                <a:lnTo>
                  <a:pt x="5587" y="1947"/>
                </a:lnTo>
                <a:lnTo>
                  <a:pt x="5584" y="1944"/>
                </a:lnTo>
                <a:lnTo>
                  <a:pt x="5582" y="1941"/>
                </a:lnTo>
                <a:lnTo>
                  <a:pt x="5574" y="1938"/>
                </a:lnTo>
                <a:lnTo>
                  <a:pt x="5559" y="1938"/>
                </a:lnTo>
                <a:lnTo>
                  <a:pt x="5552" y="1925"/>
                </a:lnTo>
                <a:lnTo>
                  <a:pt x="5546" y="1914"/>
                </a:lnTo>
                <a:lnTo>
                  <a:pt x="5536" y="1911"/>
                </a:lnTo>
                <a:lnTo>
                  <a:pt x="5526" y="1907"/>
                </a:lnTo>
                <a:lnTo>
                  <a:pt x="5522" y="1902"/>
                </a:lnTo>
                <a:lnTo>
                  <a:pt x="5518" y="1899"/>
                </a:lnTo>
                <a:lnTo>
                  <a:pt x="5513" y="1899"/>
                </a:lnTo>
                <a:lnTo>
                  <a:pt x="5509" y="1897"/>
                </a:lnTo>
                <a:lnTo>
                  <a:pt x="5505" y="1895"/>
                </a:lnTo>
                <a:lnTo>
                  <a:pt x="5500" y="1892"/>
                </a:lnTo>
                <a:lnTo>
                  <a:pt x="5492" y="1885"/>
                </a:lnTo>
                <a:lnTo>
                  <a:pt x="5483" y="1878"/>
                </a:lnTo>
                <a:lnTo>
                  <a:pt x="5472" y="1876"/>
                </a:lnTo>
                <a:lnTo>
                  <a:pt x="5463" y="1875"/>
                </a:lnTo>
                <a:lnTo>
                  <a:pt x="5459" y="1868"/>
                </a:lnTo>
                <a:lnTo>
                  <a:pt x="5451" y="1858"/>
                </a:lnTo>
                <a:lnTo>
                  <a:pt x="5450" y="1856"/>
                </a:lnTo>
                <a:lnTo>
                  <a:pt x="5449" y="1856"/>
                </a:lnTo>
                <a:lnTo>
                  <a:pt x="5447" y="1858"/>
                </a:lnTo>
                <a:lnTo>
                  <a:pt x="5446" y="1858"/>
                </a:lnTo>
                <a:lnTo>
                  <a:pt x="5443" y="1861"/>
                </a:lnTo>
                <a:lnTo>
                  <a:pt x="5438" y="1863"/>
                </a:lnTo>
                <a:lnTo>
                  <a:pt x="5430" y="1868"/>
                </a:lnTo>
                <a:lnTo>
                  <a:pt x="5421" y="1872"/>
                </a:lnTo>
                <a:lnTo>
                  <a:pt x="5417" y="1872"/>
                </a:lnTo>
                <a:lnTo>
                  <a:pt x="5413" y="1872"/>
                </a:lnTo>
                <a:lnTo>
                  <a:pt x="5408" y="1871"/>
                </a:lnTo>
                <a:lnTo>
                  <a:pt x="5404" y="1866"/>
                </a:lnTo>
                <a:lnTo>
                  <a:pt x="5400" y="1858"/>
                </a:lnTo>
                <a:lnTo>
                  <a:pt x="5397" y="1845"/>
                </a:lnTo>
                <a:lnTo>
                  <a:pt x="5388" y="1830"/>
                </a:lnTo>
                <a:lnTo>
                  <a:pt x="5379" y="1815"/>
                </a:lnTo>
                <a:lnTo>
                  <a:pt x="5378" y="1813"/>
                </a:lnTo>
                <a:lnTo>
                  <a:pt x="5377" y="1813"/>
                </a:lnTo>
                <a:lnTo>
                  <a:pt x="5374" y="1817"/>
                </a:lnTo>
                <a:lnTo>
                  <a:pt x="5372" y="1820"/>
                </a:lnTo>
                <a:lnTo>
                  <a:pt x="5371" y="1825"/>
                </a:lnTo>
                <a:lnTo>
                  <a:pt x="5368" y="1826"/>
                </a:lnTo>
                <a:lnTo>
                  <a:pt x="5364" y="1826"/>
                </a:lnTo>
                <a:lnTo>
                  <a:pt x="5361" y="1822"/>
                </a:lnTo>
                <a:lnTo>
                  <a:pt x="5356" y="1816"/>
                </a:lnTo>
                <a:lnTo>
                  <a:pt x="5355" y="1810"/>
                </a:lnTo>
                <a:lnTo>
                  <a:pt x="5352" y="1803"/>
                </a:lnTo>
                <a:lnTo>
                  <a:pt x="5351" y="1796"/>
                </a:lnTo>
                <a:lnTo>
                  <a:pt x="5349" y="1780"/>
                </a:lnTo>
                <a:lnTo>
                  <a:pt x="5349" y="1764"/>
                </a:lnTo>
                <a:lnTo>
                  <a:pt x="5349" y="1750"/>
                </a:lnTo>
                <a:lnTo>
                  <a:pt x="5349" y="1737"/>
                </a:lnTo>
                <a:lnTo>
                  <a:pt x="5349" y="1731"/>
                </a:lnTo>
                <a:lnTo>
                  <a:pt x="5348" y="1727"/>
                </a:lnTo>
                <a:lnTo>
                  <a:pt x="5346" y="1722"/>
                </a:lnTo>
                <a:lnTo>
                  <a:pt x="5343" y="1719"/>
                </a:lnTo>
                <a:lnTo>
                  <a:pt x="5322" y="1711"/>
                </a:lnTo>
                <a:lnTo>
                  <a:pt x="5303" y="1702"/>
                </a:lnTo>
                <a:lnTo>
                  <a:pt x="5287" y="1702"/>
                </a:lnTo>
                <a:lnTo>
                  <a:pt x="5273" y="1702"/>
                </a:lnTo>
                <a:lnTo>
                  <a:pt x="5260" y="1701"/>
                </a:lnTo>
                <a:lnTo>
                  <a:pt x="5245" y="1701"/>
                </a:lnTo>
                <a:lnTo>
                  <a:pt x="5238" y="1692"/>
                </a:lnTo>
                <a:lnTo>
                  <a:pt x="5233" y="1685"/>
                </a:lnTo>
                <a:lnTo>
                  <a:pt x="5220" y="1689"/>
                </a:lnTo>
                <a:lnTo>
                  <a:pt x="5207" y="1695"/>
                </a:lnTo>
                <a:lnTo>
                  <a:pt x="5195" y="1695"/>
                </a:lnTo>
                <a:lnTo>
                  <a:pt x="5184" y="1694"/>
                </a:lnTo>
                <a:lnTo>
                  <a:pt x="5173" y="1691"/>
                </a:lnTo>
                <a:lnTo>
                  <a:pt x="5165" y="1686"/>
                </a:lnTo>
                <a:lnTo>
                  <a:pt x="5155" y="1682"/>
                </a:lnTo>
                <a:lnTo>
                  <a:pt x="5148" y="1676"/>
                </a:lnTo>
                <a:lnTo>
                  <a:pt x="5139" y="1671"/>
                </a:lnTo>
                <a:lnTo>
                  <a:pt x="5132" y="1663"/>
                </a:lnTo>
                <a:lnTo>
                  <a:pt x="5103" y="1633"/>
                </a:lnTo>
                <a:lnTo>
                  <a:pt x="5076" y="1599"/>
                </a:lnTo>
                <a:lnTo>
                  <a:pt x="5058" y="1607"/>
                </a:lnTo>
                <a:lnTo>
                  <a:pt x="5045" y="1616"/>
                </a:lnTo>
                <a:lnTo>
                  <a:pt x="5032" y="1627"/>
                </a:lnTo>
                <a:lnTo>
                  <a:pt x="5022" y="1637"/>
                </a:lnTo>
                <a:lnTo>
                  <a:pt x="5011" y="1647"/>
                </a:lnTo>
                <a:lnTo>
                  <a:pt x="4999" y="1655"/>
                </a:lnTo>
                <a:lnTo>
                  <a:pt x="4993" y="1659"/>
                </a:lnTo>
                <a:lnTo>
                  <a:pt x="4988" y="1660"/>
                </a:lnTo>
                <a:lnTo>
                  <a:pt x="4981" y="1663"/>
                </a:lnTo>
                <a:lnTo>
                  <a:pt x="4973" y="1663"/>
                </a:lnTo>
                <a:lnTo>
                  <a:pt x="4946" y="1663"/>
                </a:lnTo>
                <a:lnTo>
                  <a:pt x="4921" y="1663"/>
                </a:lnTo>
                <a:lnTo>
                  <a:pt x="4910" y="1663"/>
                </a:lnTo>
                <a:lnTo>
                  <a:pt x="4900" y="1663"/>
                </a:lnTo>
                <a:lnTo>
                  <a:pt x="4893" y="1660"/>
                </a:lnTo>
                <a:lnTo>
                  <a:pt x="4885" y="1658"/>
                </a:lnTo>
                <a:lnTo>
                  <a:pt x="4884" y="1656"/>
                </a:lnTo>
                <a:lnTo>
                  <a:pt x="4883" y="1655"/>
                </a:lnTo>
                <a:lnTo>
                  <a:pt x="4883" y="1653"/>
                </a:lnTo>
                <a:lnTo>
                  <a:pt x="4883" y="1650"/>
                </a:lnTo>
                <a:lnTo>
                  <a:pt x="4884" y="1646"/>
                </a:lnTo>
                <a:lnTo>
                  <a:pt x="4884" y="1642"/>
                </a:lnTo>
                <a:lnTo>
                  <a:pt x="4883" y="1640"/>
                </a:lnTo>
                <a:lnTo>
                  <a:pt x="4881" y="1637"/>
                </a:lnTo>
                <a:lnTo>
                  <a:pt x="4878" y="1636"/>
                </a:lnTo>
                <a:lnTo>
                  <a:pt x="4874" y="1635"/>
                </a:lnTo>
                <a:lnTo>
                  <a:pt x="4860" y="1633"/>
                </a:lnTo>
                <a:lnTo>
                  <a:pt x="4835" y="1635"/>
                </a:lnTo>
                <a:lnTo>
                  <a:pt x="4824" y="1645"/>
                </a:lnTo>
                <a:lnTo>
                  <a:pt x="4809" y="1653"/>
                </a:lnTo>
                <a:lnTo>
                  <a:pt x="4801" y="1658"/>
                </a:lnTo>
                <a:lnTo>
                  <a:pt x="4792" y="1660"/>
                </a:lnTo>
                <a:lnTo>
                  <a:pt x="4782" y="1660"/>
                </a:lnTo>
                <a:lnTo>
                  <a:pt x="4770" y="1659"/>
                </a:lnTo>
                <a:lnTo>
                  <a:pt x="4759" y="1642"/>
                </a:lnTo>
                <a:lnTo>
                  <a:pt x="4741" y="1622"/>
                </a:lnTo>
                <a:lnTo>
                  <a:pt x="4733" y="1611"/>
                </a:lnTo>
                <a:lnTo>
                  <a:pt x="4724" y="1601"/>
                </a:lnTo>
                <a:lnTo>
                  <a:pt x="4716" y="1594"/>
                </a:lnTo>
                <a:lnTo>
                  <a:pt x="4707" y="1588"/>
                </a:lnTo>
                <a:lnTo>
                  <a:pt x="4694" y="1584"/>
                </a:lnTo>
                <a:lnTo>
                  <a:pt x="4681" y="1581"/>
                </a:lnTo>
                <a:lnTo>
                  <a:pt x="4669" y="1581"/>
                </a:lnTo>
                <a:lnTo>
                  <a:pt x="4659" y="1583"/>
                </a:lnTo>
                <a:lnTo>
                  <a:pt x="4638" y="1587"/>
                </a:lnTo>
                <a:lnTo>
                  <a:pt x="4619" y="1590"/>
                </a:lnTo>
                <a:lnTo>
                  <a:pt x="4615" y="1591"/>
                </a:lnTo>
                <a:lnTo>
                  <a:pt x="4610" y="1591"/>
                </a:lnTo>
                <a:lnTo>
                  <a:pt x="4606" y="1590"/>
                </a:lnTo>
                <a:lnTo>
                  <a:pt x="4602" y="1587"/>
                </a:lnTo>
                <a:lnTo>
                  <a:pt x="4599" y="1584"/>
                </a:lnTo>
                <a:lnTo>
                  <a:pt x="4595" y="1580"/>
                </a:lnTo>
                <a:lnTo>
                  <a:pt x="4592" y="1574"/>
                </a:lnTo>
                <a:lnTo>
                  <a:pt x="4590" y="1568"/>
                </a:lnTo>
                <a:lnTo>
                  <a:pt x="4583" y="1568"/>
                </a:lnTo>
                <a:lnTo>
                  <a:pt x="4579" y="1568"/>
                </a:lnTo>
                <a:lnTo>
                  <a:pt x="4576" y="1570"/>
                </a:lnTo>
                <a:lnTo>
                  <a:pt x="4574" y="1571"/>
                </a:lnTo>
                <a:lnTo>
                  <a:pt x="4573" y="1575"/>
                </a:lnTo>
                <a:lnTo>
                  <a:pt x="4572" y="1578"/>
                </a:lnTo>
                <a:lnTo>
                  <a:pt x="4567" y="1584"/>
                </a:lnTo>
                <a:lnTo>
                  <a:pt x="4564" y="1587"/>
                </a:lnTo>
                <a:lnTo>
                  <a:pt x="4561" y="1590"/>
                </a:lnTo>
                <a:lnTo>
                  <a:pt x="4554" y="1591"/>
                </a:lnTo>
                <a:lnTo>
                  <a:pt x="4550" y="1588"/>
                </a:lnTo>
                <a:lnTo>
                  <a:pt x="4546" y="1586"/>
                </a:lnTo>
                <a:lnTo>
                  <a:pt x="4540" y="1583"/>
                </a:lnTo>
                <a:lnTo>
                  <a:pt x="4537" y="1575"/>
                </a:lnTo>
                <a:lnTo>
                  <a:pt x="4534" y="1571"/>
                </a:lnTo>
                <a:lnTo>
                  <a:pt x="4530" y="1567"/>
                </a:lnTo>
                <a:lnTo>
                  <a:pt x="4523" y="1564"/>
                </a:lnTo>
                <a:lnTo>
                  <a:pt x="4515" y="1561"/>
                </a:lnTo>
                <a:lnTo>
                  <a:pt x="4497" y="1574"/>
                </a:lnTo>
                <a:lnTo>
                  <a:pt x="4481" y="1586"/>
                </a:lnTo>
                <a:lnTo>
                  <a:pt x="4464" y="1581"/>
                </a:lnTo>
                <a:lnTo>
                  <a:pt x="4449" y="1574"/>
                </a:lnTo>
                <a:lnTo>
                  <a:pt x="4439" y="1567"/>
                </a:lnTo>
                <a:lnTo>
                  <a:pt x="4430" y="1560"/>
                </a:lnTo>
                <a:lnTo>
                  <a:pt x="4423" y="1552"/>
                </a:lnTo>
                <a:lnTo>
                  <a:pt x="4416" y="1548"/>
                </a:lnTo>
                <a:lnTo>
                  <a:pt x="4412" y="1545"/>
                </a:lnTo>
                <a:lnTo>
                  <a:pt x="4407" y="1545"/>
                </a:lnTo>
                <a:lnTo>
                  <a:pt x="4403" y="1544"/>
                </a:lnTo>
                <a:lnTo>
                  <a:pt x="4397" y="1544"/>
                </a:lnTo>
                <a:lnTo>
                  <a:pt x="4386" y="1552"/>
                </a:lnTo>
                <a:lnTo>
                  <a:pt x="4366" y="1567"/>
                </a:lnTo>
                <a:lnTo>
                  <a:pt x="4354" y="1571"/>
                </a:lnTo>
                <a:lnTo>
                  <a:pt x="4341" y="1575"/>
                </a:lnTo>
                <a:lnTo>
                  <a:pt x="4330" y="1581"/>
                </a:lnTo>
                <a:lnTo>
                  <a:pt x="4320" y="1584"/>
                </a:lnTo>
                <a:lnTo>
                  <a:pt x="4301" y="1586"/>
                </a:lnTo>
                <a:lnTo>
                  <a:pt x="4285" y="1584"/>
                </a:lnTo>
                <a:lnTo>
                  <a:pt x="4278" y="1584"/>
                </a:lnTo>
                <a:lnTo>
                  <a:pt x="4272" y="1584"/>
                </a:lnTo>
                <a:lnTo>
                  <a:pt x="4268" y="1586"/>
                </a:lnTo>
                <a:lnTo>
                  <a:pt x="4263" y="1588"/>
                </a:lnTo>
                <a:lnTo>
                  <a:pt x="4253" y="1590"/>
                </a:lnTo>
                <a:lnTo>
                  <a:pt x="4245" y="1591"/>
                </a:lnTo>
                <a:lnTo>
                  <a:pt x="4236" y="1590"/>
                </a:lnTo>
                <a:lnTo>
                  <a:pt x="4227" y="1588"/>
                </a:lnTo>
                <a:lnTo>
                  <a:pt x="4213" y="1584"/>
                </a:lnTo>
                <a:lnTo>
                  <a:pt x="4201" y="1580"/>
                </a:lnTo>
                <a:lnTo>
                  <a:pt x="4200" y="1573"/>
                </a:lnTo>
                <a:lnTo>
                  <a:pt x="4197" y="1565"/>
                </a:lnTo>
                <a:lnTo>
                  <a:pt x="4194" y="1558"/>
                </a:lnTo>
                <a:lnTo>
                  <a:pt x="4190" y="1552"/>
                </a:lnTo>
                <a:lnTo>
                  <a:pt x="4180" y="1539"/>
                </a:lnTo>
                <a:lnTo>
                  <a:pt x="4168" y="1525"/>
                </a:lnTo>
                <a:lnTo>
                  <a:pt x="4151" y="1525"/>
                </a:lnTo>
                <a:lnTo>
                  <a:pt x="4138" y="1524"/>
                </a:lnTo>
                <a:lnTo>
                  <a:pt x="4125" y="1524"/>
                </a:lnTo>
                <a:lnTo>
                  <a:pt x="4112" y="1522"/>
                </a:lnTo>
                <a:lnTo>
                  <a:pt x="4091" y="1505"/>
                </a:lnTo>
                <a:lnTo>
                  <a:pt x="4068" y="1486"/>
                </a:lnTo>
                <a:lnTo>
                  <a:pt x="4055" y="1476"/>
                </a:lnTo>
                <a:lnTo>
                  <a:pt x="4043" y="1467"/>
                </a:lnTo>
                <a:lnTo>
                  <a:pt x="4032" y="1462"/>
                </a:lnTo>
                <a:lnTo>
                  <a:pt x="4020" y="1456"/>
                </a:lnTo>
                <a:lnTo>
                  <a:pt x="4001" y="1463"/>
                </a:lnTo>
                <a:lnTo>
                  <a:pt x="3978" y="1473"/>
                </a:lnTo>
                <a:lnTo>
                  <a:pt x="3951" y="1485"/>
                </a:lnTo>
                <a:lnTo>
                  <a:pt x="3921" y="1495"/>
                </a:lnTo>
                <a:lnTo>
                  <a:pt x="3918" y="1491"/>
                </a:lnTo>
                <a:lnTo>
                  <a:pt x="3912" y="1488"/>
                </a:lnTo>
                <a:lnTo>
                  <a:pt x="3908" y="1488"/>
                </a:lnTo>
                <a:lnTo>
                  <a:pt x="3902" y="1486"/>
                </a:lnTo>
                <a:lnTo>
                  <a:pt x="3892" y="1489"/>
                </a:lnTo>
                <a:lnTo>
                  <a:pt x="3883" y="1491"/>
                </a:lnTo>
                <a:lnTo>
                  <a:pt x="3866" y="1489"/>
                </a:lnTo>
                <a:lnTo>
                  <a:pt x="3849" y="1488"/>
                </a:lnTo>
                <a:lnTo>
                  <a:pt x="3834" y="1495"/>
                </a:lnTo>
                <a:lnTo>
                  <a:pt x="3818" y="1501"/>
                </a:lnTo>
                <a:lnTo>
                  <a:pt x="3811" y="1505"/>
                </a:lnTo>
                <a:lnTo>
                  <a:pt x="3804" y="1506"/>
                </a:lnTo>
                <a:lnTo>
                  <a:pt x="3797" y="1508"/>
                </a:lnTo>
                <a:lnTo>
                  <a:pt x="3790" y="1509"/>
                </a:lnTo>
                <a:lnTo>
                  <a:pt x="3782" y="1509"/>
                </a:lnTo>
                <a:lnTo>
                  <a:pt x="3777" y="1508"/>
                </a:lnTo>
                <a:lnTo>
                  <a:pt x="3769" y="1506"/>
                </a:lnTo>
                <a:lnTo>
                  <a:pt x="3762" y="1503"/>
                </a:lnTo>
                <a:lnTo>
                  <a:pt x="3755" y="1499"/>
                </a:lnTo>
                <a:lnTo>
                  <a:pt x="3749" y="1495"/>
                </a:lnTo>
                <a:lnTo>
                  <a:pt x="3742" y="1489"/>
                </a:lnTo>
                <a:lnTo>
                  <a:pt x="3736" y="1482"/>
                </a:lnTo>
                <a:lnTo>
                  <a:pt x="3722" y="1465"/>
                </a:lnTo>
                <a:lnTo>
                  <a:pt x="3709" y="1442"/>
                </a:lnTo>
                <a:lnTo>
                  <a:pt x="3700" y="1437"/>
                </a:lnTo>
                <a:lnTo>
                  <a:pt x="3692" y="1433"/>
                </a:lnTo>
                <a:lnTo>
                  <a:pt x="3683" y="1427"/>
                </a:lnTo>
                <a:lnTo>
                  <a:pt x="3676" y="1419"/>
                </a:lnTo>
                <a:lnTo>
                  <a:pt x="3676" y="1417"/>
                </a:lnTo>
                <a:lnTo>
                  <a:pt x="3674" y="1414"/>
                </a:lnTo>
                <a:lnTo>
                  <a:pt x="3670" y="1413"/>
                </a:lnTo>
                <a:lnTo>
                  <a:pt x="3666" y="1410"/>
                </a:lnTo>
                <a:lnTo>
                  <a:pt x="3654" y="1403"/>
                </a:lnTo>
                <a:lnTo>
                  <a:pt x="3640" y="1395"/>
                </a:lnTo>
                <a:lnTo>
                  <a:pt x="3623" y="1385"/>
                </a:lnTo>
                <a:lnTo>
                  <a:pt x="3607" y="1375"/>
                </a:lnTo>
                <a:lnTo>
                  <a:pt x="3591" y="1364"/>
                </a:lnTo>
                <a:lnTo>
                  <a:pt x="3579" y="1351"/>
                </a:lnTo>
                <a:lnTo>
                  <a:pt x="3568" y="1338"/>
                </a:lnTo>
                <a:lnTo>
                  <a:pt x="3556" y="1325"/>
                </a:lnTo>
                <a:lnTo>
                  <a:pt x="3551" y="1319"/>
                </a:lnTo>
                <a:lnTo>
                  <a:pt x="3545" y="1313"/>
                </a:lnTo>
                <a:lnTo>
                  <a:pt x="3539" y="1309"/>
                </a:lnTo>
                <a:lnTo>
                  <a:pt x="3533" y="1306"/>
                </a:lnTo>
                <a:lnTo>
                  <a:pt x="3517" y="1308"/>
                </a:lnTo>
                <a:lnTo>
                  <a:pt x="3499" y="1311"/>
                </a:lnTo>
                <a:lnTo>
                  <a:pt x="3490" y="1312"/>
                </a:lnTo>
                <a:lnTo>
                  <a:pt x="3483" y="1315"/>
                </a:lnTo>
                <a:lnTo>
                  <a:pt x="3477" y="1316"/>
                </a:lnTo>
                <a:lnTo>
                  <a:pt x="3474" y="1319"/>
                </a:lnTo>
                <a:lnTo>
                  <a:pt x="3467" y="1321"/>
                </a:lnTo>
                <a:lnTo>
                  <a:pt x="3458" y="1319"/>
                </a:lnTo>
                <a:lnTo>
                  <a:pt x="3451" y="1316"/>
                </a:lnTo>
                <a:lnTo>
                  <a:pt x="3447" y="1312"/>
                </a:lnTo>
                <a:lnTo>
                  <a:pt x="3437" y="1313"/>
                </a:lnTo>
                <a:lnTo>
                  <a:pt x="3428" y="1316"/>
                </a:lnTo>
                <a:lnTo>
                  <a:pt x="3424" y="1318"/>
                </a:lnTo>
                <a:lnTo>
                  <a:pt x="3420" y="1318"/>
                </a:lnTo>
                <a:lnTo>
                  <a:pt x="3417" y="1318"/>
                </a:lnTo>
                <a:lnTo>
                  <a:pt x="3412" y="1316"/>
                </a:lnTo>
                <a:lnTo>
                  <a:pt x="3397" y="1299"/>
                </a:lnTo>
                <a:lnTo>
                  <a:pt x="3385" y="1287"/>
                </a:lnTo>
                <a:lnTo>
                  <a:pt x="3371" y="1280"/>
                </a:lnTo>
                <a:lnTo>
                  <a:pt x="3356" y="1273"/>
                </a:lnTo>
                <a:lnTo>
                  <a:pt x="3346" y="1275"/>
                </a:lnTo>
                <a:lnTo>
                  <a:pt x="3337" y="1277"/>
                </a:lnTo>
                <a:lnTo>
                  <a:pt x="3326" y="1279"/>
                </a:lnTo>
                <a:lnTo>
                  <a:pt x="3316" y="1280"/>
                </a:lnTo>
                <a:lnTo>
                  <a:pt x="3309" y="1283"/>
                </a:lnTo>
                <a:lnTo>
                  <a:pt x="3303" y="1286"/>
                </a:lnTo>
                <a:lnTo>
                  <a:pt x="3296" y="1295"/>
                </a:lnTo>
                <a:lnTo>
                  <a:pt x="3291" y="1303"/>
                </a:lnTo>
                <a:lnTo>
                  <a:pt x="3290" y="1306"/>
                </a:lnTo>
                <a:lnTo>
                  <a:pt x="3286" y="1309"/>
                </a:lnTo>
                <a:lnTo>
                  <a:pt x="3283" y="1311"/>
                </a:lnTo>
                <a:lnTo>
                  <a:pt x="3277" y="1309"/>
                </a:lnTo>
                <a:lnTo>
                  <a:pt x="3270" y="1308"/>
                </a:lnTo>
                <a:lnTo>
                  <a:pt x="3260" y="1303"/>
                </a:lnTo>
                <a:lnTo>
                  <a:pt x="3248" y="1298"/>
                </a:lnTo>
                <a:lnTo>
                  <a:pt x="3232" y="1289"/>
                </a:lnTo>
                <a:lnTo>
                  <a:pt x="3222" y="1293"/>
                </a:lnTo>
                <a:lnTo>
                  <a:pt x="3211" y="1296"/>
                </a:lnTo>
                <a:lnTo>
                  <a:pt x="3201" y="1300"/>
                </a:lnTo>
                <a:lnTo>
                  <a:pt x="3192" y="1305"/>
                </a:lnTo>
                <a:lnTo>
                  <a:pt x="3165" y="1296"/>
                </a:lnTo>
                <a:lnTo>
                  <a:pt x="3139" y="1289"/>
                </a:lnTo>
                <a:lnTo>
                  <a:pt x="3126" y="1285"/>
                </a:lnTo>
                <a:lnTo>
                  <a:pt x="3111" y="1283"/>
                </a:lnTo>
                <a:lnTo>
                  <a:pt x="3098" y="1282"/>
                </a:lnTo>
                <a:lnTo>
                  <a:pt x="3085" y="1282"/>
                </a:lnTo>
                <a:lnTo>
                  <a:pt x="3065" y="1285"/>
                </a:lnTo>
                <a:lnTo>
                  <a:pt x="3044" y="1289"/>
                </a:lnTo>
                <a:lnTo>
                  <a:pt x="3035" y="1289"/>
                </a:lnTo>
                <a:lnTo>
                  <a:pt x="3026" y="1289"/>
                </a:lnTo>
                <a:lnTo>
                  <a:pt x="3022" y="1289"/>
                </a:lnTo>
                <a:lnTo>
                  <a:pt x="3019" y="1287"/>
                </a:lnTo>
                <a:lnTo>
                  <a:pt x="3018" y="1286"/>
                </a:lnTo>
                <a:lnTo>
                  <a:pt x="3016" y="1283"/>
                </a:lnTo>
                <a:lnTo>
                  <a:pt x="2993" y="1298"/>
                </a:lnTo>
                <a:lnTo>
                  <a:pt x="2972" y="1313"/>
                </a:lnTo>
                <a:lnTo>
                  <a:pt x="2962" y="1321"/>
                </a:lnTo>
                <a:lnTo>
                  <a:pt x="2950" y="1328"/>
                </a:lnTo>
                <a:lnTo>
                  <a:pt x="2940" y="1332"/>
                </a:lnTo>
                <a:lnTo>
                  <a:pt x="2931" y="1336"/>
                </a:lnTo>
                <a:lnTo>
                  <a:pt x="2907" y="1338"/>
                </a:lnTo>
                <a:lnTo>
                  <a:pt x="2882" y="1339"/>
                </a:lnTo>
                <a:lnTo>
                  <a:pt x="2858" y="1338"/>
                </a:lnTo>
                <a:lnTo>
                  <a:pt x="2833" y="1338"/>
                </a:lnTo>
                <a:lnTo>
                  <a:pt x="2825" y="1336"/>
                </a:lnTo>
                <a:lnTo>
                  <a:pt x="2819" y="1335"/>
                </a:lnTo>
                <a:lnTo>
                  <a:pt x="2813" y="1332"/>
                </a:lnTo>
                <a:lnTo>
                  <a:pt x="2809" y="1331"/>
                </a:lnTo>
                <a:lnTo>
                  <a:pt x="2805" y="1326"/>
                </a:lnTo>
                <a:lnTo>
                  <a:pt x="2802" y="1325"/>
                </a:lnTo>
                <a:lnTo>
                  <a:pt x="2787" y="1328"/>
                </a:lnTo>
                <a:lnTo>
                  <a:pt x="2776" y="1331"/>
                </a:lnTo>
                <a:lnTo>
                  <a:pt x="2764" y="1336"/>
                </a:lnTo>
                <a:lnTo>
                  <a:pt x="2751" y="1342"/>
                </a:lnTo>
                <a:lnTo>
                  <a:pt x="2740" y="1342"/>
                </a:lnTo>
                <a:lnTo>
                  <a:pt x="2728" y="1344"/>
                </a:lnTo>
                <a:lnTo>
                  <a:pt x="2717" y="1345"/>
                </a:lnTo>
                <a:lnTo>
                  <a:pt x="2707" y="1347"/>
                </a:lnTo>
                <a:lnTo>
                  <a:pt x="2672" y="1334"/>
                </a:lnTo>
                <a:lnTo>
                  <a:pt x="2638" y="1321"/>
                </a:lnTo>
                <a:lnTo>
                  <a:pt x="2605" y="1308"/>
                </a:lnTo>
                <a:lnTo>
                  <a:pt x="2570" y="1296"/>
                </a:lnTo>
                <a:lnTo>
                  <a:pt x="2541" y="1316"/>
                </a:lnTo>
                <a:lnTo>
                  <a:pt x="2511" y="1336"/>
                </a:lnTo>
                <a:lnTo>
                  <a:pt x="2482" y="1357"/>
                </a:lnTo>
                <a:lnTo>
                  <a:pt x="2452" y="1377"/>
                </a:lnTo>
                <a:lnTo>
                  <a:pt x="2422" y="1394"/>
                </a:lnTo>
                <a:lnTo>
                  <a:pt x="2391" y="1410"/>
                </a:lnTo>
                <a:lnTo>
                  <a:pt x="2361" y="1423"/>
                </a:lnTo>
                <a:lnTo>
                  <a:pt x="2332" y="1434"/>
                </a:lnTo>
                <a:lnTo>
                  <a:pt x="2314" y="1439"/>
                </a:lnTo>
                <a:lnTo>
                  <a:pt x="2296" y="1442"/>
                </a:lnTo>
                <a:lnTo>
                  <a:pt x="2278" y="1443"/>
                </a:lnTo>
                <a:lnTo>
                  <a:pt x="2260" y="1443"/>
                </a:lnTo>
                <a:lnTo>
                  <a:pt x="2253" y="1436"/>
                </a:lnTo>
                <a:lnTo>
                  <a:pt x="2245" y="1426"/>
                </a:lnTo>
                <a:lnTo>
                  <a:pt x="2226" y="1421"/>
                </a:lnTo>
                <a:lnTo>
                  <a:pt x="2206" y="1417"/>
                </a:lnTo>
                <a:lnTo>
                  <a:pt x="2206" y="1413"/>
                </a:lnTo>
                <a:lnTo>
                  <a:pt x="2203" y="1410"/>
                </a:lnTo>
                <a:lnTo>
                  <a:pt x="2200" y="1406"/>
                </a:lnTo>
                <a:lnTo>
                  <a:pt x="2194" y="1400"/>
                </a:lnTo>
                <a:lnTo>
                  <a:pt x="2181" y="1400"/>
                </a:lnTo>
                <a:lnTo>
                  <a:pt x="2170" y="1400"/>
                </a:lnTo>
                <a:lnTo>
                  <a:pt x="2161" y="1398"/>
                </a:lnTo>
                <a:lnTo>
                  <a:pt x="2154" y="1395"/>
                </a:lnTo>
                <a:lnTo>
                  <a:pt x="2148" y="1393"/>
                </a:lnTo>
                <a:lnTo>
                  <a:pt x="2142" y="1390"/>
                </a:lnTo>
                <a:lnTo>
                  <a:pt x="2139" y="1385"/>
                </a:lnTo>
                <a:lnTo>
                  <a:pt x="2137" y="1381"/>
                </a:lnTo>
                <a:lnTo>
                  <a:pt x="2128" y="1362"/>
                </a:lnTo>
                <a:lnTo>
                  <a:pt x="2119" y="1345"/>
                </a:lnTo>
                <a:lnTo>
                  <a:pt x="2116" y="1345"/>
                </a:lnTo>
                <a:lnTo>
                  <a:pt x="2115" y="1344"/>
                </a:lnTo>
                <a:lnTo>
                  <a:pt x="2112" y="1342"/>
                </a:lnTo>
                <a:lnTo>
                  <a:pt x="2109" y="1339"/>
                </a:lnTo>
                <a:lnTo>
                  <a:pt x="2099" y="1325"/>
                </a:lnTo>
                <a:lnTo>
                  <a:pt x="2080" y="1298"/>
                </a:lnTo>
                <a:lnTo>
                  <a:pt x="2069" y="1295"/>
                </a:lnTo>
                <a:lnTo>
                  <a:pt x="2057" y="1292"/>
                </a:lnTo>
                <a:lnTo>
                  <a:pt x="2057" y="1299"/>
                </a:lnTo>
                <a:lnTo>
                  <a:pt x="2053" y="1308"/>
                </a:lnTo>
                <a:lnTo>
                  <a:pt x="2052" y="1312"/>
                </a:lnTo>
                <a:lnTo>
                  <a:pt x="2047" y="1316"/>
                </a:lnTo>
                <a:lnTo>
                  <a:pt x="2044" y="1319"/>
                </a:lnTo>
                <a:lnTo>
                  <a:pt x="2040" y="1321"/>
                </a:lnTo>
                <a:lnTo>
                  <a:pt x="2040" y="1321"/>
                </a:lnTo>
                <a:lnTo>
                  <a:pt x="2039" y="1322"/>
                </a:lnTo>
                <a:lnTo>
                  <a:pt x="2030" y="1334"/>
                </a:lnTo>
                <a:lnTo>
                  <a:pt x="2021" y="1344"/>
                </a:lnTo>
                <a:lnTo>
                  <a:pt x="2014" y="1349"/>
                </a:lnTo>
                <a:lnTo>
                  <a:pt x="2007" y="1355"/>
                </a:lnTo>
                <a:lnTo>
                  <a:pt x="2003" y="1355"/>
                </a:lnTo>
                <a:lnTo>
                  <a:pt x="1998" y="1357"/>
                </a:lnTo>
                <a:lnTo>
                  <a:pt x="1984" y="1365"/>
                </a:lnTo>
                <a:lnTo>
                  <a:pt x="1968" y="1374"/>
                </a:lnTo>
                <a:lnTo>
                  <a:pt x="1962" y="1377"/>
                </a:lnTo>
                <a:lnTo>
                  <a:pt x="1957" y="1378"/>
                </a:lnTo>
                <a:lnTo>
                  <a:pt x="1962" y="1377"/>
                </a:lnTo>
                <a:lnTo>
                  <a:pt x="1968" y="1374"/>
                </a:lnTo>
                <a:lnTo>
                  <a:pt x="1984" y="1365"/>
                </a:lnTo>
                <a:lnTo>
                  <a:pt x="1998" y="1357"/>
                </a:lnTo>
                <a:lnTo>
                  <a:pt x="2003" y="1355"/>
                </a:lnTo>
                <a:lnTo>
                  <a:pt x="2007" y="1355"/>
                </a:lnTo>
                <a:lnTo>
                  <a:pt x="2014" y="1349"/>
                </a:lnTo>
                <a:lnTo>
                  <a:pt x="2021" y="1344"/>
                </a:lnTo>
                <a:lnTo>
                  <a:pt x="2030" y="1334"/>
                </a:lnTo>
                <a:lnTo>
                  <a:pt x="2039" y="1322"/>
                </a:lnTo>
                <a:lnTo>
                  <a:pt x="2040" y="1321"/>
                </a:lnTo>
                <a:lnTo>
                  <a:pt x="2040" y="1321"/>
                </a:lnTo>
                <a:lnTo>
                  <a:pt x="2037" y="1321"/>
                </a:lnTo>
                <a:lnTo>
                  <a:pt x="2036" y="1321"/>
                </a:lnTo>
                <a:lnTo>
                  <a:pt x="2023" y="1316"/>
                </a:lnTo>
                <a:lnTo>
                  <a:pt x="2011" y="1309"/>
                </a:lnTo>
                <a:lnTo>
                  <a:pt x="2000" y="1303"/>
                </a:lnTo>
                <a:lnTo>
                  <a:pt x="1988" y="1299"/>
                </a:lnTo>
                <a:lnTo>
                  <a:pt x="1975" y="1295"/>
                </a:lnTo>
                <a:lnTo>
                  <a:pt x="1959" y="1287"/>
                </a:lnTo>
                <a:lnTo>
                  <a:pt x="1954" y="1283"/>
                </a:lnTo>
                <a:lnTo>
                  <a:pt x="1949" y="1277"/>
                </a:lnTo>
                <a:lnTo>
                  <a:pt x="1946" y="1273"/>
                </a:lnTo>
                <a:lnTo>
                  <a:pt x="1946" y="1267"/>
                </a:lnTo>
                <a:lnTo>
                  <a:pt x="1922" y="1256"/>
                </a:lnTo>
                <a:lnTo>
                  <a:pt x="1899" y="1246"/>
                </a:lnTo>
                <a:lnTo>
                  <a:pt x="1879" y="1234"/>
                </a:lnTo>
                <a:lnTo>
                  <a:pt x="1860" y="1224"/>
                </a:lnTo>
                <a:lnTo>
                  <a:pt x="1844" y="1214"/>
                </a:lnTo>
                <a:lnTo>
                  <a:pt x="1830" y="1204"/>
                </a:lnTo>
                <a:lnTo>
                  <a:pt x="1815" y="1194"/>
                </a:lnTo>
                <a:lnTo>
                  <a:pt x="1802" y="1184"/>
                </a:lnTo>
                <a:lnTo>
                  <a:pt x="1787" y="1162"/>
                </a:lnTo>
                <a:lnTo>
                  <a:pt x="1771" y="1141"/>
                </a:lnTo>
                <a:lnTo>
                  <a:pt x="1764" y="1142"/>
                </a:lnTo>
                <a:lnTo>
                  <a:pt x="1756" y="1142"/>
                </a:lnTo>
                <a:lnTo>
                  <a:pt x="1748" y="1128"/>
                </a:lnTo>
                <a:lnTo>
                  <a:pt x="1738" y="1110"/>
                </a:lnTo>
                <a:lnTo>
                  <a:pt x="1735" y="1115"/>
                </a:lnTo>
                <a:lnTo>
                  <a:pt x="1732" y="1119"/>
                </a:lnTo>
                <a:lnTo>
                  <a:pt x="1729" y="1120"/>
                </a:lnTo>
                <a:lnTo>
                  <a:pt x="1726" y="1120"/>
                </a:lnTo>
                <a:lnTo>
                  <a:pt x="1723" y="1120"/>
                </a:lnTo>
                <a:lnTo>
                  <a:pt x="1720" y="1119"/>
                </a:lnTo>
                <a:lnTo>
                  <a:pt x="1717" y="1116"/>
                </a:lnTo>
                <a:lnTo>
                  <a:pt x="1716" y="1113"/>
                </a:lnTo>
                <a:lnTo>
                  <a:pt x="1717" y="1099"/>
                </a:lnTo>
                <a:lnTo>
                  <a:pt x="1719" y="1080"/>
                </a:lnTo>
                <a:lnTo>
                  <a:pt x="1715" y="1061"/>
                </a:lnTo>
                <a:lnTo>
                  <a:pt x="1710" y="1047"/>
                </a:lnTo>
                <a:lnTo>
                  <a:pt x="1706" y="1037"/>
                </a:lnTo>
                <a:lnTo>
                  <a:pt x="1702" y="1030"/>
                </a:lnTo>
                <a:lnTo>
                  <a:pt x="1696" y="1025"/>
                </a:lnTo>
                <a:lnTo>
                  <a:pt x="1689" y="1023"/>
                </a:lnTo>
                <a:lnTo>
                  <a:pt x="1680" y="1020"/>
                </a:lnTo>
                <a:lnTo>
                  <a:pt x="1667" y="1017"/>
                </a:lnTo>
                <a:lnTo>
                  <a:pt x="1666" y="1015"/>
                </a:lnTo>
                <a:lnTo>
                  <a:pt x="1664" y="1015"/>
                </a:lnTo>
                <a:lnTo>
                  <a:pt x="1663" y="1014"/>
                </a:lnTo>
                <a:lnTo>
                  <a:pt x="1663" y="1012"/>
                </a:lnTo>
                <a:lnTo>
                  <a:pt x="1664" y="1008"/>
                </a:lnTo>
                <a:lnTo>
                  <a:pt x="1666" y="1002"/>
                </a:lnTo>
                <a:lnTo>
                  <a:pt x="1666" y="998"/>
                </a:lnTo>
                <a:lnTo>
                  <a:pt x="1667" y="994"/>
                </a:lnTo>
                <a:lnTo>
                  <a:pt x="1666" y="992"/>
                </a:lnTo>
                <a:lnTo>
                  <a:pt x="1666" y="991"/>
                </a:lnTo>
                <a:lnTo>
                  <a:pt x="1664" y="989"/>
                </a:lnTo>
                <a:lnTo>
                  <a:pt x="1661" y="989"/>
                </a:lnTo>
                <a:lnTo>
                  <a:pt x="1643" y="989"/>
                </a:lnTo>
                <a:lnTo>
                  <a:pt x="1621" y="991"/>
                </a:lnTo>
                <a:lnTo>
                  <a:pt x="1608" y="1002"/>
                </a:lnTo>
                <a:lnTo>
                  <a:pt x="1595" y="1018"/>
                </a:lnTo>
                <a:lnTo>
                  <a:pt x="1591" y="1020"/>
                </a:lnTo>
                <a:lnTo>
                  <a:pt x="1586" y="1021"/>
                </a:lnTo>
                <a:lnTo>
                  <a:pt x="1584" y="1021"/>
                </a:lnTo>
                <a:lnTo>
                  <a:pt x="1579" y="1020"/>
                </a:lnTo>
                <a:lnTo>
                  <a:pt x="1572" y="1017"/>
                </a:lnTo>
                <a:lnTo>
                  <a:pt x="1565" y="1011"/>
                </a:lnTo>
                <a:lnTo>
                  <a:pt x="1553" y="1001"/>
                </a:lnTo>
                <a:lnTo>
                  <a:pt x="1545" y="997"/>
                </a:lnTo>
                <a:lnTo>
                  <a:pt x="1529" y="1004"/>
                </a:lnTo>
                <a:lnTo>
                  <a:pt x="1513" y="1011"/>
                </a:lnTo>
                <a:lnTo>
                  <a:pt x="1510" y="1011"/>
                </a:lnTo>
                <a:lnTo>
                  <a:pt x="1504" y="1008"/>
                </a:lnTo>
                <a:lnTo>
                  <a:pt x="1500" y="1004"/>
                </a:lnTo>
                <a:lnTo>
                  <a:pt x="1494" y="999"/>
                </a:lnTo>
                <a:lnTo>
                  <a:pt x="1484" y="991"/>
                </a:lnTo>
                <a:lnTo>
                  <a:pt x="1478" y="984"/>
                </a:lnTo>
                <a:lnTo>
                  <a:pt x="1471" y="984"/>
                </a:lnTo>
                <a:lnTo>
                  <a:pt x="1463" y="984"/>
                </a:lnTo>
                <a:lnTo>
                  <a:pt x="1458" y="987"/>
                </a:lnTo>
                <a:lnTo>
                  <a:pt x="1454" y="989"/>
                </a:lnTo>
                <a:lnTo>
                  <a:pt x="1448" y="995"/>
                </a:lnTo>
                <a:lnTo>
                  <a:pt x="1444" y="1004"/>
                </a:lnTo>
                <a:lnTo>
                  <a:pt x="1431" y="991"/>
                </a:lnTo>
                <a:lnTo>
                  <a:pt x="1422" y="982"/>
                </a:lnTo>
                <a:lnTo>
                  <a:pt x="1417" y="988"/>
                </a:lnTo>
                <a:lnTo>
                  <a:pt x="1408" y="995"/>
                </a:lnTo>
                <a:lnTo>
                  <a:pt x="1389" y="982"/>
                </a:lnTo>
                <a:lnTo>
                  <a:pt x="1369" y="969"/>
                </a:lnTo>
                <a:lnTo>
                  <a:pt x="1360" y="972"/>
                </a:lnTo>
                <a:lnTo>
                  <a:pt x="1347" y="979"/>
                </a:lnTo>
                <a:lnTo>
                  <a:pt x="1327" y="989"/>
                </a:lnTo>
                <a:lnTo>
                  <a:pt x="1297" y="1005"/>
                </a:lnTo>
                <a:lnTo>
                  <a:pt x="1288" y="1011"/>
                </a:lnTo>
                <a:lnTo>
                  <a:pt x="1280" y="1020"/>
                </a:lnTo>
                <a:lnTo>
                  <a:pt x="1273" y="1027"/>
                </a:lnTo>
                <a:lnTo>
                  <a:pt x="1267" y="1037"/>
                </a:lnTo>
                <a:lnTo>
                  <a:pt x="1258" y="1046"/>
                </a:lnTo>
                <a:lnTo>
                  <a:pt x="1251" y="1054"/>
                </a:lnTo>
                <a:lnTo>
                  <a:pt x="1241" y="1063"/>
                </a:lnTo>
                <a:lnTo>
                  <a:pt x="1231" y="1069"/>
                </a:lnTo>
                <a:lnTo>
                  <a:pt x="1212" y="1079"/>
                </a:lnTo>
                <a:lnTo>
                  <a:pt x="1199" y="1086"/>
                </a:lnTo>
                <a:lnTo>
                  <a:pt x="1186" y="1092"/>
                </a:lnTo>
                <a:lnTo>
                  <a:pt x="1166" y="1100"/>
                </a:lnTo>
                <a:lnTo>
                  <a:pt x="1156" y="1107"/>
                </a:lnTo>
                <a:lnTo>
                  <a:pt x="1146" y="1113"/>
                </a:lnTo>
                <a:lnTo>
                  <a:pt x="1136" y="1119"/>
                </a:lnTo>
                <a:lnTo>
                  <a:pt x="1123" y="1129"/>
                </a:lnTo>
                <a:lnTo>
                  <a:pt x="1110" y="1139"/>
                </a:lnTo>
                <a:lnTo>
                  <a:pt x="1100" y="1143"/>
                </a:lnTo>
                <a:lnTo>
                  <a:pt x="1084" y="1136"/>
                </a:lnTo>
                <a:lnTo>
                  <a:pt x="1068" y="1128"/>
                </a:lnTo>
                <a:lnTo>
                  <a:pt x="1059" y="1131"/>
                </a:lnTo>
                <a:lnTo>
                  <a:pt x="1052" y="1135"/>
                </a:lnTo>
                <a:lnTo>
                  <a:pt x="1046" y="1141"/>
                </a:lnTo>
                <a:lnTo>
                  <a:pt x="1039" y="1146"/>
                </a:lnTo>
                <a:lnTo>
                  <a:pt x="1032" y="1154"/>
                </a:lnTo>
                <a:lnTo>
                  <a:pt x="1022" y="1159"/>
                </a:lnTo>
                <a:lnTo>
                  <a:pt x="1010" y="1165"/>
                </a:lnTo>
                <a:lnTo>
                  <a:pt x="995" y="1171"/>
                </a:lnTo>
                <a:lnTo>
                  <a:pt x="986" y="1169"/>
                </a:lnTo>
                <a:lnTo>
                  <a:pt x="973" y="1167"/>
                </a:lnTo>
                <a:lnTo>
                  <a:pt x="959" y="1161"/>
                </a:lnTo>
                <a:lnTo>
                  <a:pt x="943" y="1155"/>
                </a:lnTo>
                <a:lnTo>
                  <a:pt x="925" y="1149"/>
                </a:lnTo>
                <a:lnTo>
                  <a:pt x="911" y="1143"/>
                </a:lnTo>
                <a:lnTo>
                  <a:pt x="900" y="1141"/>
                </a:lnTo>
                <a:lnTo>
                  <a:pt x="891" y="1139"/>
                </a:lnTo>
                <a:lnTo>
                  <a:pt x="869" y="1141"/>
                </a:lnTo>
                <a:lnTo>
                  <a:pt x="851" y="1142"/>
                </a:lnTo>
                <a:lnTo>
                  <a:pt x="833" y="1142"/>
                </a:lnTo>
                <a:lnTo>
                  <a:pt x="820" y="1143"/>
                </a:lnTo>
                <a:lnTo>
                  <a:pt x="807" y="1129"/>
                </a:lnTo>
                <a:lnTo>
                  <a:pt x="794" y="1115"/>
                </a:lnTo>
                <a:lnTo>
                  <a:pt x="792" y="1116"/>
                </a:lnTo>
                <a:lnTo>
                  <a:pt x="790" y="1118"/>
                </a:lnTo>
                <a:lnTo>
                  <a:pt x="787" y="1118"/>
                </a:lnTo>
                <a:lnTo>
                  <a:pt x="786" y="1118"/>
                </a:lnTo>
                <a:lnTo>
                  <a:pt x="781" y="1115"/>
                </a:lnTo>
                <a:lnTo>
                  <a:pt x="777" y="1110"/>
                </a:lnTo>
                <a:lnTo>
                  <a:pt x="773" y="1105"/>
                </a:lnTo>
                <a:lnTo>
                  <a:pt x="767" y="1099"/>
                </a:lnTo>
                <a:lnTo>
                  <a:pt x="761" y="1093"/>
                </a:lnTo>
                <a:lnTo>
                  <a:pt x="753" y="1089"/>
                </a:lnTo>
                <a:lnTo>
                  <a:pt x="750" y="1086"/>
                </a:lnTo>
                <a:lnTo>
                  <a:pt x="747" y="1084"/>
                </a:lnTo>
                <a:lnTo>
                  <a:pt x="744" y="1086"/>
                </a:lnTo>
                <a:lnTo>
                  <a:pt x="740" y="1087"/>
                </a:lnTo>
                <a:lnTo>
                  <a:pt x="735" y="1089"/>
                </a:lnTo>
                <a:lnTo>
                  <a:pt x="731" y="1087"/>
                </a:lnTo>
                <a:lnTo>
                  <a:pt x="727" y="1083"/>
                </a:lnTo>
                <a:lnTo>
                  <a:pt x="722" y="1074"/>
                </a:lnTo>
                <a:lnTo>
                  <a:pt x="718" y="1064"/>
                </a:lnTo>
                <a:lnTo>
                  <a:pt x="714" y="1050"/>
                </a:lnTo>
                <a:lnTo>
                  <a:pt x="709" y="1035"/>
                </a:lnTo>
                <a:lnTo>
                  <a:pt x="705" y="1023"/>
                </a:lnTo>
                <a:lnTo>
                  <a:pt x="679" y="1028"/>
                </a:lnTo>
                <a:lnTo>
                  <a:pt x="639" y="1034"/>
                </a:lnTo>
                <a:lnTo>
                  <a:pt x="614" y="1035"/>
                </a:lnTo>
                <a:lnTo>
                  <a:pt x="590" y="1034"/>
                </a:lnTo>
                <a:lnTo>
                  <a:pt x="577" y="1031"/>
                </a:lnTo>
                <a:lnTo>
                  <a:pt x="564" y="1028"/>
                </a:lnTo>
                <a:lnTo>
                  <a:pt x="553" y="1025"/>
                </a:lnTo>
                <a:lnTo>
                  <a:pt x="541" y="1020"/>
                </a:lnTo>
                <a:lnTo>
                  <a:pt x="538" y="1027"/>
                </a:lnTo>
                <a:lnTo>
                  <a:pt x="537" y="1034"/>
                </a:lnTo>
                <a:lnTo>
                  <a:pt x="535" y="1043"/>
                </a:lnTo>
                <a:lnTo>
                  <a:pt x="535" y="1054"/>
                </a:lnTo>
                <a:lnTo>
                  <a:pt x="534" y="1069"/>
                </a:lnTo>
                <a:lnTo>
                  <a:pt x="532" y="1087"/>
                </a:lnTo>
                <a:lnTo>
                  <a:pt x="528" y="1110"/>
                </a:lnTo>
                <a:lnTo>
                  <a:pt x="524" y="1139"/>
                </a:lnTo>
                <a:lnTo>
                  <a:pt x="517" y="1146"/>
                </a:lnTo>
                <a:lnTo>
                  <a:pt x="509" y="1154"/>
                </a:lnTo>
                <a:lnTo>
                  <a:pt x="504" y="1162"/>
                </a:lnTo>
                <a:lnTo>
                  <a:pt x="496" y="1172"/>
                </a:lnTo>
                <a:lnTo>
                  <a:pt x="483" y="1194"/>
                </a:lnTo>
                <a:lnTo>
                  <a:pt x="470" y="1218"/>
                </a:lnTo>
                <a:lnTo>
                  <a:pt x="456" y="1243"/>
                </a:lnTo>
                <a:lnTo>
                  <a:pt x="442" y="1267"/>
                </a:lnTo>
                <a:lnTo>
                  <a:pt x="434" y="1279"/>
                </a:lnTo>
                <a:lnTo>
                  <a:pt x="426" y="1290"/>
                </a:lnTo>
                <a:lnTo>
                  <a:pt x="419" y="1300"/>
                </a:lnTo>
                <a:lnTo>
                  <a:pt x="410" y="1309"/>
                </a:lnTo>
                <a:lnTo>
                  <a:pt x="404" y="1315"/>
                </a:lnTo>
                <a:lnTo>
                  <a:pt x="401" y="1323"/>
                </a:lnTo>
                <a:lnTo>
                  <a:pt x="400" y="1332"/>
                </a:lnTo>
                <a:lnTo>
                  <a:pt x="398" y="1342"/>
                </a:lnTo>
                <a:lnTo>
                  <a:pt x="398" y="1352"/>
                </a:lnTo>
                <a:lnTo>
                  <a:pt x="396" y="1362"/>
                </a:lnTo>
                <a:lnTo>
                  <a:pt x="393" y="1371"/>
                </a:lnTo>
                <a:lnTo>
                  <a:pt x="388" y="1380"/>
                </a:lnTo>
                <a:lnTo>
                  <a:pt x="377" y="1390"/>
                </a:lnTo>
                <a:lnTo>
                  <a:pt x="368" y="1400"/>
                </a:lnTo>
                <a:lnTo>
                  <a:pt x="367" y="1407"/>
                </a:lnTo>
                <a:lnTo>
                  <a:pt x="365" y="1414"/>
                </a:lnTo>
                <a:lnTo>
                  <a:pt x="364" y="1419"/>
                </a:lnTo>
                <a:lnTo>
                  <a:pt x="364" y="1421"/>
                </a:lnTo>
                <a:lnTo>
                  <a:pt x="365" y="1426"/>
                </a:lnTo>
                <a:lnTo>
                  <a:pt x="367" y="1430"/>
                </a:lnTo>
                <a:lnTo>
                  <a:pt x="371" y="1437"/>
                </a:lnTo>
                <a:lnTo>
                  <a:pt x="373" y="1446"/>
                </a:lnTo>
                <a:lnTo>
                  <a:pt x="371" y="1452"/>
                </a:lnTo>
                <a:lnTo>
                  <a:pt x="370" y="1456"/>
                </a:lnTo>
                <a:lnTo>
                  <a:pt x="368" y="1460"/>
                </a:lnTo>
                <a:lnTo>
                  <a:pt x="365" y="1465"/>
                </a:lnTo>
                <a:lnTo>
                  <a:pt x="362" y="1469"/>
                </a:lnTo>
                <a:lnTo>
                  <a:pt x="358" y="1472"/>
                </a:lnTo>
                <a:lnTo>
                  <a:pt x="354" y="1475"/>
                </a:lnTo>
                <a:lnTo>
                  <a:pt x="349" y="1476"/>
                </a:lnTo>
                <a:lnTo>
                  <a:pt x="345" y="1479"/>
                </a:lnTo>
                <a:lnTo>
                  <a:pt x="342" y="1482"/>
                </a:lnTo>
                <a:lnTo>
                  <a:pt x="341" y="1485"/>
                </a:lnTo>
                <a:lnTo>
                  <a:pt x="341" y="1486"/>
                </a:lnTo>
                <a:lnTo>
                  <a:pt x="342" y="1489"/>
                </a:lnTo>
                <a:lnTo>
                  <a:pt x="344" y="1491"/>
                </a:lnTo>
                <a:lnTo>
                  <a:pt x="357" y="1503"/>
                </a:lnTo>
                <a:lnTo>
                  <a:pt x="370" y="1519"/>
                </a:lnTo>
                <a:lnTo>
                  <a:pt x="371" y="1524"/>
                </a:lnTo>
                <a:lnTo>
                  <a:pt x="371" y="1529"/>
                </a:lnTo>
                <a:lnTo>
                  <a:pt x="370" y="1534"/>
                </a:lnTo>
                <a:lnTo>
                  <a:pt x="367" y="1538"/>
                </a:lnTo>
                <a:lnTo>
                  <a:pt x="360" y="1548"/>
                </a:lnTo>
                <a:lnTo>
                  <a:pt x="349" y="1557"/>
                </a:lnTo>
                <a:lnTo>
                  <a:pt x="358" y="1570"/>
                </a:lnTo>
                <a:lnTo>
                  <a:pt x="368" y="1580"/>
                </a:lnTo>
                <a:lnTo>
                  <a:pt x="377" y="1587"/>
                </a:lnTo>
                <a:lnTo>
                  <a:pt x="385" y="1594"/>
                </a:lnTo>
                <a:lnTo>
                  <a:pt x="394" y="1600"/>
                </a:lnTo>
                <a:lnTo>
                  <a:pt x="401" y="1609"/>
                </a:lnTo>
                <a:lnTo>
                  <a:pt x="404" y="1614"/>
                </a:lnTo>
                <a:lnTo>
                  <a:pt x="406" y="1620"/>
                </a:lnTo>
                <a:lnTo>
                  <a:pt x="407" y="1626"/>
                </a:lnTo>
                <a:lnTo>
                  <a:pt x="409" y="1633"/>
                </a:lnTo>
                <a:lnTo>
                  <a:pt x="407" y="1646"/>
                </a:lnTo>
                <a:lnTo>
                  <a:pt x="404" y="1658"/>
                </a:lnTo>
                <a:lnTo>
                  <a:pt x="384" y="1655"/>
                </a:lnTo>
                <a:lnTo>
                  <a:pt x="365" y="1653"/>
                </a:lnTo>
                <a:lnTo>
                  <a:pt x="362" y="1662"/>
                </a:lnTo>
                <a:lnTo>
                  <a:pt x="360" y="1669"/>
                </a:lnTo>
                <a:lnTo>
                  <a:pt x="360" y="1672"/>
                </a:lnTo>
                <a:lnTo>
                  <a:pt x="362" y="1678"/>
                </a:lnTo>
                <a:lnTo>
                  <a:pt x="368" y="1686"/>
                </a:lnTo>
                <a:lnTo>
                  <a:pt x="378" y="1698"/>
                </a:lnTo>
                <a:lnTo>
                  <a:pt x="383" y="1709"/>
                </a:lnTo>
                <a:lnTo>
                  <a:pt x="384" y="1719"/>
                </a:lnTo>
                <a:lnTo>
                  <a:pt x="384" y="1725"/>
                </a:lnTo>
                <a:lnTo>
                  <a:pt x="381" y="1730"/>
                </a:lnTo>
                <a:lnTo>
                  <a:pt x="377" y="1732"/>
                </a:lnTo>
                <a:lnTo>
                  <a:pt x="371" y="1734"/>
                </a:lnTo>
                <a:lnTo>
                  <a:pt x="364" y="1735"/>
                </a:lnTo>
                <a:lnTo>
                  <a:pt x="357" y="1734"/>
                </a:lnTo>
                <a:lnTo>
                  <a:pt x="338" y="1744"/>
                </a:lnTo>
                <a:lnTo>
                  <a:pt x="326" y="1751"/>
                </a:lnTo>
                <a:lnTo>
                  <a:pt x="324" y="1754"/>
                </a:lnTo>
                <a:lnTo>
                  <a:pt x="322" y="1755"/>
                </a:lnTo>
                <a:lnTo>
                  <a:pt x="322" y="1758"/>
                </a:lnTo>
                <a:lnTo>
                  <a:pt x="324" y="1760"/>
                </a:lnTo>
                <a:lnTo>
                  <a:pt x="338" y="1770"/>
                </a:lnTo>
                <a:lnTo>
                  <a:pt x="361" y="1787"/>
                </a:lnTo>
                <a:lnTo>
                  <a:pt x="362" y="1783"/>
                </a:lnTo>
                <a:lnTo>
                  <a:pt x="367" y="1774"/>
                </a:lnTo>
                <a:lnTo>
                  <a:pt x="368" y="1770"/>
                </a:lnTo>
                <a:lnTo>
                  <a:pt x="371" y="1767"/>
                </a:lnTo>
                <a:lnTo>
                  <a:pt x="374" y="1764"/>
                </a:lnTo>
                <a:lnTo>
                  <a:pt x="375" y="1766"/>
                </a:lnTo>
                <a:lnTo>
                  <a:pt x="378" y="1768"/>
                </a:lnTo>
                <a:lnTo>
                  <a:pt x="378" y="1773"/>
                </a:lnTo>
                <a:lnTo>
                  <a:pt x="378" y="1779"/>
                </a:lnTo>
                <a:lnTo>
                  <a:pt x="377" y="1784"/>
                </a:lnTo>
                <a:lnTo>
                  <a:pt x="374" y="1794"/>
                </a:lnTo>
                <a:lnTo>
                  <a:pt x="373" y="1800"/>
                </a:lnTo>
                <a:lnTo>
                  <a:pt x="377" y="1804"/>
                </a:lnTo>
                <a:lnTo>
                  <a:pt x="383" y="1810"/>
                </a:lnTo>
                <a:lnTo>
                  <a:pt x="385" y="1812"/>
                </a:lnTo>
                <a:lnTo>
                  <a:pt x="387" y="1815"/>
                </a:lnTo>
                <a:lnTo>
                  <a:pt x="387" y="1815"/>
                </a:lnTo>
                <a:lnTo>
                  <a:pt x="385" y="1816"/>
                </a:lnTo>
                <a:lnTo>
                  <a:pt x="380" y="1816"/>
                </a:lnTo>
                <a:lnTo>
                  <a:pt x="374" y="1819"/>
                </a:lnTo>
                <a:lnTo>
                  <a:pt x="368" y="1822"/>
                </a:lnTo>
                <a:lnTo>
                  <a:pt x="362" y="1827"/>
                </a:lnTo>
                <a:lnTo>
                  <a:pt x="358" y="1835"/>
                </a:lnTo>
                <a:lnTo>
                  <a:pt x="354" y="1842"/>
                </a:lnTo>
                <a:lnTo>
                  <a:pt x="352" y="1851"/>
                </a:lnTo>
                <a:lnTo>
                  <a:pt x="352" y="1858"/>
                </a:lnTo>
                <a:lnTo>
                  <a:pt x="355" y="1863"/>
                </a:lnTo>
                <a:lnTo>
                  <a:pt x="360" y="1871"/>
                </a:lnTo>
                <a:lnTo>
                  <a:pt x="362" y="1874"/>
                </a:lnTo>
                <a:lnTo>
                  <a:pt x="364" y="1876"/>
                </a:lnTo>
                <a:lnTo>
                  <a:pt x="365" y="1879"/>
                </a:lnTo>
                <a:lnTo>
                  <a:pt x="364" y="1882"/>
                </a:lnTo>
                <a:lnTo>
                  <a:pt x="349" y="1875"/>
                </a:lnTo>
                <a:lnTo>
                  <a:pt x="335" y="1871"/>
                </a:lnTo>
                <a:lnTo>
                  <a:pt x="329" y="1869"/>
                </a:lnTo>
                <a:lnTo>
                  <a:pt x="324" y="1871"/>
                </a:lnTo>
                <a:lnTo>
                  <a:pt x="318" y="1872"/>
                </a:lnTo>
                <a:lnTo>
                  <a:pt x="315" y="1876"/>
                </a:lnTo>
                <a:lnTo>
                  <a:pt x="313" y="1878"/>
                </a:lnTo>
                <a:lnTo>
                  <a:pt x="312" y="1878"/>
                </a:lnTo>
                <a:lnTo>
                  <a:pt x="311" y="1878"/>
                </a:lnTo>
                <a:lnTo>
                  <a:pt x="309" y="1876"/>
                </a:lnTo>
                <a:lnTo>
                  <a:pt x="308" y="1874"/>
                </a:lnTo>
                <a:lnTo>
                  <a:pt x="305" y="1868"/>
                </a:lnTo>
                <a:lnTo>
                  <a:pt x="302" y="1863"/>
                </a:lnTo>
                <a:lnTo>
                  <a:pt x="298" y="1859"/>
                </a:lnTo>
                <a:lnTo>
                  <a:pt x="293" y="1855"/>
                </a:lnTo>
                <a:lnTo>
                  <a:pt x="286" y="1855"/>
                </a:lnTo>
                <a:lnTo>
                  <a:pt x="283" y="1866"/>
                </a:lnTo>
                <a:lnTo>
                  <a:pt x="282" y="1879"/>
                </a:lnTo>
                <a:lnTo>
                  <a:pt x="283" y="1892"/>
                </a:lnTo>
                <a:lnTo>
                  <a:pt x="286" y="1905"/>
                </a:lnTo>
                <a:lnTo>
                  <a:pt x="290" y="1918"/>
                </a:lnTo>
                <a:lnTo>
                  <a:pt x="296" y="1931"/>
                </a:lnTo>
                <a:lnTo>
                  <a:pt x="302" y="1943"/>
                </a:lnTo>
                <a:lnTo>
                  <a:pt x="309" y="1953"/>
                </a:lnTo>
                <a:lnTo>
                  <a:pt x="308" y="1956"/>
                </a:lnTo>
                <a:lnTo>
                  <a:pt x="306" y="1959"/>
                </a:lnTo>
                <a:lnTo>
                  <a:pt x="303" y="1961"/>
                </a:lnTo>
                <a:lnTo>
                  <a:pt x="302" y="1963"/>
                </a:lnTo>
                <a:lnTo>
                  <a:pt x="301" y="1966"/>
                </a:lnTo>
                <a:lnTo>
                  <a:pt x="302" y="1970"/>
                </a:lnTo>
                <a:lnTo>
                  <a:pt x="305" y="1976"/>
                </a:lnTo>
                <a:lnTo>
                  <a:pt x="313" y="1984"/>
                </a:lnTo>
                <a:lnTo>
                  <a:pt x="309" y="1987"/>
                </a:lnTo>
                <a:lnTo>
                  <a:pt x="306" y="1993"/>
                </a:lnTo>
                <a:lnTo>
                  <a:pt x="305" y="1995"/>
                </a:lnTo>
                <a:lnTo>
                  <a:pt x="302" y="1996"/>
                </a:lnTo>
                <a:lnTo>
                  <a:pt x="299" y="1997"/>
                </a:lnTo>
                <a:lnTo>
                  <a:pt x="296" y="1996"/>
                </a:lnTo>
                <a:lnTo>
                  <a:pt x="289" y="1993"/>
                </a:lnTo>
                <a:lnTo>
                  <a:pt x="283" y="1992"/>
                </a:lnTo>
                <a:lnTo>
                  <a:pt x="277" y="1992"/>
                </a:lnTo>
                <a:lnTo>
                  <a:pt x="272" y="1993"/>
                </a:lnTo>
                <a:lnTo>
                  <a:pt x="262" y="1996"/>
                </a:lnTo>
                <a:lnTo>
                  <a:pt x="253" y="2002"/>
                </a:lnTo>
                <a:lnTo>
                  <a:pt x="249" y="2007"/>
                </a:lnTo>
                <a:lnTo>
                  <a:pt x="246" y="2013"/>
                </a:lnTo>
                <a:lnTo>
                  <a:pt x="247" y="2015"/>
                </a:lnTo>
                <a:lnTo>
                  <a:pt x="249" y="2015"/>
                </a:lnTo>
                <a:lnTo>
                  <a:pt x="252" y="2015"/>
                </a:lnTo>
                <a:lnTo>
                  <a:pt x="256" y="2013"/>
                </a:lnTo>
                <a:lnTo>
                  <a:pt x="263" y="2013"/>
                </a:lnTo>
                <a:lnTo>
                  <a:pt x="269" y="2013"/>
                </a:lnTo>
                <a:lnTo>
                  <a:pt x="276" y="2013"/>
                </a:lnTo>
                <a:lnTo>
                  <a:pt x="283" y="2016"/>
                </a:lnTo>
                <a:lnTo>
                  <a:pt x="289" y="2020"/>
                </a:lnTo>
                <a:lnTo>
                  <a:pt x="295" y="2025"/>
                </a:lnTo>
                <a:lnTo>
                  <a:pt x="299" y="2031"/>
                </a:lnTo>
                <a:lnTo>
                  <a:pt x="302" y="2038"/>
                </a:lnTo>
                <a:lnTo>
                  <a:pt x="302" y="2042"/>
                </a:lnTo>
                <a:lnTo>
                  <a:pt x="302" y="2045"/>
                </a:lnTo>
                <a:lnTo>
                  <a:pt x="301" y="2046"/>
                </a:lnTo>
                <a:lnTo>
                  <a:pt x="299" y="2049"/>
                </a:lnTo>
                <a:lnTo>
                  <a:pt x="293" y="2052"/>
                </a:lnTo>
                <a:lnTo>
                  <a:pt x="286" y="2055"/>
                </a:lnTo>
                <a:lnTo>
                  <a:pt x="273" y="2059"/>
                </a:lnTo>
                <a:lnTo>
                  <a:pt x="266" y="2061"/>
                </a:lnTo>
                <a:lnTo>
                  <a:pt x="265" y="2068"/>
                </a:lnTo>
                <a:lnTo>
                  <a:pt x="265" y="2072"/>
                </a:lnTo>
                <a:lnTo>
                  <a:pt x="266" y="2075"/>
                </a:lnTo>
                <a:lnTo>
                  <a:pt x="267" y="2077"/>
                </a:lnTo>
                <a:lnTo>
                  <a:pt x="273" y="2078"/>
                </a:lnTo>
                <a:lnTo>
                  <a:pt x="282" y="2075"/>
                </a:lnTo>
                <a:lnTo>
                  <a:pt x="299" y="2068"/>
                </a:lnTo>
                <a:lnTo>
                  <a:pt x="312" y="2065"/>
                </a:lnTo>
                <a:lnTo>
                  <a:pt x="315" y="2068"/>
                </a:lnTo>
                <a:lnTo>
                  <a:pt x="316" y="2074"/>
                </a:lnTo>
                <a:lnTo>
                  <a:pt x="316" y="2081"/>
                </a:lnTo>
                <a:lnTo>
                  <a:pt x="316" y="2092"/>
                </a:lnTo>
                <a:lnTo>
                  <a:pt x="312" y="2118"/>
                </a:lnTo>
                <a:lnTo>
                  <a:pt x="305" y="2150"/>
                </a:lnTo>
                <a:lnTo>
                  <a:pt x="298" y="2153"/>
                </a:lnTo>
                <a:lnTo>
                  <a:pt x="292" y="2156"/>
                </a:lnTo>
                <a:lnTo>
                  <a:pt x="295" y="2166"/>
                </a:lnTo>
                <a:lnTo>
                  <a:pt x="298" y="2173"/>
                </a:lnTo>
                <a:lnTo>
                  <a:pt x="295" y="2195"/>
                </a:lnTo>
                <a:lnTo>
                  <a:pt x="290" y="2208"/>
                </a:lnTo>
                <a:lnTo>
                  <a:pt x="286" y="2216"/>
                </a:lnTo>
                <a:lnTo>
                  <a:pt x="280" y="2219"/>
                </a:lnTo>
                <a:lnTo>
                  <a:pt x="277" y="2219"/>
                </a:lnTo>
                <a:lnTo>
                  <a:pt x="275" y="2219"/>
                </a:lnTo>
                <a:lnTo>
                  <a:pt x="275" y="2219"/>
                </a:lnTo>
                <a:lnTo>
                  <a:pt x="276" y="2223"/>
                </a:lnTo>
                <a:lnTo>
                  <a:pt x="280" y="2231"/>
                </a:lnTo>
                <a:lnTo>
                  <a:pt x="283" y="2239"/>
                </a:lnTo>
                <a:lnTo>
                  <a:pt x="286" y="2247"/>
                </a:lnTo>
                <a:lnTo>
                  <a:pt x="288" y="2254"/>
                </a:lnTo>
                <a:lnTo>
                  <a:pt x="288" y="2267"/>
                </a:lnTo>
                <a:lnTo>
                  <a:pt x="285" y="2278"/>
                </a:lnTo>
                <a:lnTo>
                  <a:pt x="280" y="2285"/>
                </a:lnTo>
                <a:lnTo>
                  <a:pt x="275" y="2291"/>
                </a:lnTo>
                <a:lnTo>
                  <a:pt x="272" y="2293"/>
                </a:lnTo>
                <a:lnTo>
                  <a:pt x="269" y="2294"/>
                </a:lnTo>
                <a:lnTo>
                  <a:pt x="266" y="2294"/>
                </a:lnTo>
                <a:lnTo>
                  <a:pt x="263" y="2293"/>
                </a:lnTo>
                <a:lnTo>
                  <a:pt x="262" y="2293"/>
                </a:lnTo>
                <a:lnTo>
                  <a:pt x="260" y="2297"/>
                </a:lnTo>
                <a:lnTo>
                  <a:pt x="260" y="2304"/>
                </a:lnTo>
                <a:lnTo>
                  <a:pt x="260" y="2311"/>
                </a:lnTo>
                <a:lnTo>
                  <a:pt x="262" y="2320"/>
                </a:lnTo>
                <a:lnTo>
                  <a:pt x="262" y="2327"/>
                </a:lnTo>
                <a:lnTo>
                  <a:pt x="260" y="2334"/>
                </a:lnTo>
                <a:lnTo>
                  <a:pt x="259" y="2337"/>
                </a:lnTo>
                <a:lnTo>
                  <a:pt x="256" y="2339"/>
                </a:lnTo>
                <a:lnTo>
                  <a:pt x="252" y="2336"/>
                </a:lnTo>
                <a:lnTo>
                  <a:pt x="246" y="2333"/>
                </a:lnTo>
                <a:lnTo>
                  <a:pt x="240" y="2329"/>
                </a:lnTo>
                <a:lnTo>
                  <a:pt x="230" y="2319"/>
                </a:lnTo>
                <a:lnTo>
                  <a:pt x="224" y="2311"/>
                </a:lnTo>
                <a:lnTo>
                  <a:pt x="210" y="2323"/>
                </a:lnTo>
                <a:lnTo>
                  <a:pt x="201" y="2331"/>
                </a:lnTo>
                <a:lnTo>
                  <a:pt x="200" y="2333"/>
                </a:lnTo>
                <a:lnTo>
                  <a:pt x="200" y="2334"/>
                </a:lnTo>
                <a:lnTo>
                  <a:pt x="201" y="2336"/>
                </a:lnTo>
                <a:lnTo>
                  <a:pt x="204" y="2337"/>
                </a:lnTo>
                <a:lnTo>
                  <a:pt x="213" y="2340"/>
                </a:lnTo>
                <a:lnTo>
                  <a:pt x="227" y="2342"/>
                </a:lnTo>
                <a:lnTo>
                  <a:pt x="234" y="2344"/>
                </a:lnTo>
                <a:lnTo>
                  <a:pt x="240" y="2347"/>
                </a:lnTo>
                <a:lnTo>
                  <a:pt x="246" y="2347"/>
                </a:lnTo>
                <a:lnTo>
                  <a:pt x="252" y="2349"/>
                </a:lnTo>
                <a:lnTo>
                  <a:pt x="262" y="2347"/>
                </a:lnTo>
                <a:lnTo>
                  <a:pt x="270" y="2346"/>
                </a:lnTo>
                <a:lnTo>
                  <a:pt x="277" y="2344"/>
                </a:lnTo>
                <a:lnTo>
                  <a:pt x="282" y="2344"/>
                </a:lnTo>
                <a:lnTo>
                  <a:pt x="283" y="2346"/>
                </a:lnTo>
                <a:lnTo>
                  <a:pt x="285" y="2347"/>
                </a:lnTo>
                <a:lnTo>
                  <a:pt x="283" y="2350"/>
                </a:lnTo>
                <a:lnTo>
                  <a:pt x="282" y="2353"/>
                </a:lnTo>
                <a:lnTo>
                  <a:pt x="286" y="2363"/>
                </a:lnTo>
                <a:lnTo>
                  <a:pt x="292" y="2376"/>
                </a:lnTo>
                <a:lnTo>
                  <a:pt x="295" y="2382"/>
                </a:lnTo>
                <a:lnTo>
                  <a:pt x="299" y="2386"/>
                </a:lnTo>
                <a:lnTo>
                  <a:pt x="301" y="2388"/>
                </a:lnTo>
                <a:lnTo>
                  <a:pt x="302" y="2388"/>
                </a:lnTo>
                <a:lnTo>
                  <a:pt x="303" y="2388"/>
                </a:lnTo>
                <a:lnTo>
                  <a:pt x="303" y="2386"/>
                </a:lnTo>
                <a:lnTo>
                  <a:pt x="306" y="2382"/>
                </a:lnTo>
                <a:lnTo>
                  <a:pt x="309" y="2379"/>
                </a:lnTo>
                <a:lnTo>
                  <a:pt x="312" y="2378"/>
                </a:lnTo>
                <a:lnTo>
                  <a:pt x="316" y="2378"/>
                </a:lnTo>
                <a:lnTo>
                  <a:pt x="319" y="2378"/>
                </a:lnTo>
                <a:lnTo>
                  <a:pt x="324" y="2379"/>
                </a:lnTo>
                <a:lnTo>
                  <a:pt x="326" y="2380"/>
                </a:lnTo>
                <a:lnTo>
                  <a:pt x="328" y="2383"/>
                </a:lnTo>
                <a:lnTo>
                  <a:pt x="329" y="2388"/>
                </a:lnTo>
                <a:lnTo>
                  <a:pt x="329" y="2392"/>
                </a:lnTo>
                <a:lnTo>
                  <a:pt x="329" y="2396"/>
                </a:lnTo>
                <a:lnTo>
                  <a:pt x="328" y="2402"/>
                </a:lnTo>
                <a:lnTo>
                  <a:pt x="324" y="2408"/>
                </a:lnTo>
                <a:lnTo>
                  <a:pt x="318" y="2415"/>
                </a:lnTo>
                <a:lnTo>
                  <a:pt x="311" y="2422"/>
                </a:lnTo>
                <a:lnTo>
                  <a:pt x="302" y="2429"/>
                </a:lnTo>
                <a:lnTo>
                  <a:pt x="299" y="2441"/>
                </a:lnTo>
                <a:lnTo>
                  <a:pt x="298" y="2451"/>
                </a:lnTo>
                <a:lnTo>
                  <a:pt x="316" y="2458"/>
                </a:lnTo>
                <a:lnTo>
                  <a:pt x="337" y="2465"/>
                </a:lnTo>
                <a:lnTo>
                  <a:pt x="325" y="2481"/>
                </a:lnTo>
                <a:lnTo>
                  <a:pt x="315" y="2491"/>
                </a:lnTo>
                <a:lnTo>
                  <a:pt x="311" y="2494"/>
                </a:lnTo>
                <a:lnTo>
                  <a:pt x="306" y="2496"/>
                </a:lnTo>
                <a:lnTo>
                  <a:pt x="302" y="2497"/>
                </a:lnTo>
                <a:lnTo>
                  <a:pt x="299" y="2497"/>
                </a:lnTo>
                <a:lnTo>
                  <a:pt x="295" y="2496"/>
                </a:lnTo>
                <a:lnTo>
                  <a:pt x="290" y="2494"/>
                </a:lnTo>
                <a:lnTo>
                  <a:pt x="286" y="2490"/>
                </a:lnTo>
                <a:lnTo>
                  <a:pt x="282" y="2487"/>
                </a:lnTo>
                <a:lnTo>
                  <a:pt x="273" y="2475"/>
                </a:lnTo>
                <a:lnTo>
                  <a:pt x="263" y="2463"/>
                </a:lnTo>
                <a:lnTo>
                  <a:pt x="257" y="2464"/>
                </a:lnTo>
                <a:lnTo>
                  <a:pt x="253" y="2465"/>
                </a:lnTo>
                <a:lnTo>
                  <a:pt x="253" y="2474"/>
                </a:lnTo>
                <a:lnTo>
                  <a:pt x="253" y="2478"/>
                </a:lnTo>
                <a:lnTo>
                  <a:pt x="254" y="2484"/>
                </a:lnTo>
                <a:lnTo>
                  <a:pt x="259" y="2491"/>
                </a:lnTo>
                <a:lnTo>
                  <a:pt x="275" y="2509"/>
                </a:lnTo>
                <a:lnTo>
                  <a:pt x="288" y="2524"/>
                </a:lnTo>
                <a:lnTo>
                  <a:pt x="288" y="2536"/>
                </a:lnTo>
                <a:lnTo>
                  <a:pt x="288" y="2547"/>
                </a:lnTo>
                <a:lnTo>
                  <a:pt x="286" y="2560"/>
                </a:lnTo>
                <a:lnTo>
                  <a:pt x="285" y="2573"/>
                </a:lnTo>
                <a:lnTo>
                  <a:pt x="282" y="2583"/>
                </a:lnTo>
                <a:lnTo>
                  <a:pt x="277" y="2591"/>
                </a:lnTo>
                <a:lnTo>
                  <a:pt x="276" y="2592"/>
                </a:lnTo>
                <a:lnTo>
                  <a:pt x="273" y="2594"/>
                </a:lnTo>
                <a:lnTo>
                  <a:pt x="270" y="2594"/>
                </a:lnTo>
                <a:lnTo>
                  <a:pt x="267" y="2592"/>
                </a:lnTo>
                <a:lnTo>
                  <a:pt x="262" y="2592"/>
                </a:lnTo>
                <a:lnTo>
                  <a:pt x="254" y="2589"/>
                </a:lnTo>
                <a:lnTo>
                  <a:pt x="247" y="2588"/>
                </a:lnTo>
                <a:lnTo>
                  <a:pt x="241" y="2583"/>
                </a:lnTo>
                <a:lnTo>
                  <a:pt x="234" y="2579"/>
                </a:lnTo>
                <a:lnTo>
                  <a:pt x="230" y="2573"/>
                </a:lnTo>
                <a:lnTo>
                  <a:pt x="226" y="2568"/>
                </a:lnTo>
                <a:lnTo>
                  <a:pt x="223" y="2560"/>
                </a:lnTo>
                <a:lnTo>
                  <a:pt x="218" y="2568"/>
                </a:lnTo>
                <a:lnTo>
                  <a:pt x="216" y="2573"/>
                </a:lnTo>
                <a:lnTo>
                  <a:pt x="213" y="2579"/>
                </a:lnTo>
                <a:lnTo>
                  <a:pt x="213" y="2585"/>
                </a:lnTo>
                <a:lnTo>
                  <a:pt x="211" y="2594"/>
                </a:lnTo>
                <a:lnTo>
                  <a:pt x="213" y="2604"/>
                </a:lnTo>
                <a:lnTo>
                  <a:pt x="234" y="2611"/>
                </a:lnTo>
                <a:lnTo>
                  <a:pt x="252" y="2618"/>
                </a:lnTo>
                <a:lnTo>
                  <a:pt x="254" y="2619"/>
                </a:lnTo>
                <a:lnTo>
                  <a:pt x="257" y="2624"/>
                </a:lnTo>
                <a:lnTo>
                  <a:pt x="259" y="2627"/>
                </a:lnTo>
                <a:lnTo>
                  <a:pt x="259" y="2631"/>
                </a:lnTo>
                <a:lnTo>
                  <a:pt x="260" y="2635"/>
                </a:lnTo>
                <a:lnTo>
                  <a:pt x="259" y="2640"/>
                </a:lnTo>
                <a:lnTo>
                  <a:pt x="257" y="2643"/>
                </a:lnTo>
                <a:lnTo>
                  <a:pt x="256" y="2644"/>
                </a:lnTo>
                <a:lnTo>
                  <a:pt x="246" y="2648"/>
                </a:lnTo>
                <a:lnTo>
                  <a:pt x="239" y="2653"/>
                </a:lnTo>
                <a:lnTo>
                  <a:pt x="234" y="2657"/>
                </a:lnTo>
                <a:lnTo>
                  <a:pt x="233" y="2661"/>
                </a:lnTo>
                <a:lnTo>
                  <a:pt x="234" y="2666"/>
                </a:lnTo>
                <a:lnTo>
                  <a:pt x="237" y="2668"/>
                </a:lnTo>
                <a:lnTo>
                  <a:pt x="241" y="2670"/>
                </a:lnTo>
                <a:lnTo>
                  <a:pt x="250" y="2668"/>
                </a:lnTo>
                <a:lnTo>
                  <a:pt x="269" y="2666"/>
                </a:lnTo>
                <a:lnTo>
                  <a:pt x="283" y="2664"/>
                </a:lnTo>
                <a:lnTo>
                  <a:pt x="289" y="2648"/>
                </a:lnTo>
                <a:lnTo>
                  <a:pt x="292" y="2635"/>
                </a:lnTo>
                <a:lnTo>
                  <a:pt x="298" y="2645"/>
                </a:lnTo>
                <a:lnTo>
                  <a:pt x="308" y="2660"/>
                </a:lnTo>
                <a:lnTo>
                  <a:pt x="318" y="2674"/>
                </a:lnTo>
                <a:lnTo>
                  <a:pt x="324" y="2687"/>
                </a:lnTo>
                <a:lnTo>
                  <a:pt x="337" y="2693"/>
                </a:lnTo>
                <a:lnTo>
                  <a:pt x="349" y="2702"/>
                </a:lnTo>
                <a:lnTo>
                  <a:pt x="347" y="2709"/>
                </a:lnTo>
                <a:lnTo>
                  <a:pt x="341" y="2717"/>
                </a:lnTo>
                <a:lnTo>
                  <a:pt x="332" y="2725"/>
                </a:lnTo>
                <a:lnTo>
                  <a:pt x="322" y="2733"/>
                </a:lnTo>
                <a:lnTo>
                  <a:pt x="311" y="2739"/>
                </a:lnTo>
                <a:lnTo>
                  <a:pt x="301" y="2743"/>
                </a:lnTo>
                <a:lnTo>
                  <a:pt x="292" y="2746"/>
                </a:lnTo>
                <a:lnTo>
                  <a:pt x="283" y="2745"/>
                </a:lnTo>
                <a:lnTo>
                  <a:pt x="280" y="2751"/>
                </a:lnTo>
                <a:lnTo>
                  <a:pt x="279" y="2755"/>
                </a:lnTo>
                <a:lnTo>
                  <a:pt x="279" y="2759"/>
                </a:lnTo>
                <a:lnTo>
                  <a:pt x="282" y="2763"/>
                </a:lnTo>
                <a:lnTo>
                  <a:pt x="286" y="2766"/>
                </a:lnTo>
                <a:lnTo>
                  <a:pt x="290" y="2769"/>
                </a:lnTo>
                <a:lnTo>
                  <a:pt x="298" y="2772"/>
                </a:lnTo>
                <a:lnTo>
                  <a:pt x="303" y="2774"/>
                </a:lnTo>
                <a:lnTo>
                  <a:pt x="311" y="2774"/>
                </a:lnTo>
                <a:lnTo>
                  <a:pt x="318" y="2775"/>
                </a:lnTo>
                <a:lnTo>
                  <a:pt x="325" y="2774"/>
                </a:lnTo>
                <a:lnTo>
                  <a:pt x="332" y="2772"/>
                </a:lnTo>
                <a:lnTo>
                  <a:pt x="338" y="2771"/>
                </a:lnTo>
                <a:lnTo>
                  <a:pt x="344" y="2768"/>
                </a:lnTo>
                <a:lnTo>
                  <a:pt x="347" y="2763"/>
                </a:lnTo>
                <a:lnTo>
                  <a:pt x="348" y="2758"/>
                </a:lnTo>
                <a:lnTo>
                  <a:pt x="351" y="2756"/>
                </a:lnTo>
                <a:lnTo>
                  <a:pt x="358" y="2748"/>
                </a:lnTo>
                <a:lnTo>
                  <a:pt x="371" y="2748"/>
                </a:lnTo>
                <a:lnTo>
                  <a:pt x="383" y="2751"/>
                </a:lnTo>
                <a:lnTo>
                  <a:pt x="391" y="2753"/>
                </a:lnTo>
                <a:lnTo>
                  <a:pt x="397" y="2758"/>
                </a:lnTo>
                <a:lnTo>
                  <a:pt x="400" y="2762"/>
                </a:lnTo>
                <a:lnTo>
                  <a:pt x="400" y="2765"/>
                </a:lnTo>
                <a:lnTo>
                  <a:pt x="398" y="2768"/>
                </a:lnTo>
                <a:lnTo>
                  <a:pt x="393" y="2769"/>
                </a:lnTo>
                <a:lnTo>
                  <a:pt x="380" y="2771"/>
                </a:lnTo>
                <a:lnTo>
                  <a:pt x="368" y="2775"/>
                </a:lnTo>
                <a:lnTo>
                  <a:pt x="360" y="2779"/>
                </a:lnTo>
                <a:lnTo>
                  <a:pt x="352" y="2787"/>
                </a:lnTo>
                <a:lnTo>
                  <a:pt x="348" y="2794"/>
                </a:lnTo>
                <a:lnTo>
                  <a:pt x="347" y="2802"/>
                </a:lnTo>
                <a:lnTo>
                  <a:pt x="345" y="2810"/>
                </a:lnTo>
                <a:lnTo>
                  <a:pt x="347" y="2818"/>
                </a:lnTo>
                <a:lnTo>
                  <a:pt x="349" y="2827"/>
                </a:lnTo>
                <a:lnTo>
                  <a:pt x="354" y="2834"/>
                </a:lnTo>
                <a:lnTo>
                  <a:pt x="358" y="2841"/>
                </a:lnTo>
                <a:lnTo>
                  <a:pt x="365" y="2847"/>
                </a:lnTo>
                <a:lnTo>
                  <a:pt x="373" y="2851"/>
                </a:lnTo>
                <a:lnTo>
                  <a:pt x="380" y="2854"/>
                </a:lnTo>
                <a:lnTo>
                  <a:pt x="388" y="2856"/>
                </a:lnTo>
                <a:lnTo>
                  <a:pt x="397" y="2854"/>
                </a:lnTo>
                <a:lnTo>
                  <a:pt x="398" y="2866"/>
                </a:lnTo>
                <a:lnTo>
                  <a:pt x="400" y="2883"/>
                </a:lnTo>
                <a:lnTo>
                  <a:pt x="403" y="2900"/>
                </a:lnTo>
                <a:lnTo>
                  <a:pt x="404" y="2910"/>
                </a:lnTo>
                <a:lnTo>
                  <a:pt x="397" y="2915"/>
                </a:lnTo>
                <a:lnTo>
                  <a:pt x="390" y="2919"/>
                </a:lnTo>
                <a:lnTo>
                  <a:pt x="397" y="2941"/>
                </a:lnTo>
                <a:lnTo>
                  <a:pt x="407" y="2962"/>
                </a:lnTo>
                <a:lnTo>
                  <a:pt x="411" y="2971"/>
                </a:lnTo>
                <a:lnTo>
                  <a:pt x="419" y="2978"/>
                </a:lnTo>
                <a:lnTo>
                  <a:pt x="426" y="2985"/>
                </a:lnTo>
                <a:lnTo>
                  <a:pt x="436" y="2991"/>
                </a:lnTo>
                <a:lnTo>
                  <a:pt x="429" y="2997"/>
                </a:lnTo>
                <a:lnTo>
                  <a:pt x="416" y="3007"/>
                </a:lnTo>
                <a:lnTo>
                  <a:pt x="413" y="3010"/>
                </a:lnTo>
                <a:lnTo>
                  <a:pt x="413" y="3013"/>
                </a:lnTo>
                <a:lnTo>
                  <a:pt x="413" y="3014"/>
                </a:lnTo>
                <a:lnTo>
                  <a:pt x="414" y="3015"/>
                </a:lnTo>
                <a:lnTo>
                  <a:pt x="419" y="3017"/>
                </a:lnTo>
                <a:lnTo>
                  <a:pt x="426" y="3017"/>
                </a:lnTo>
                <a:lnTo>
                  <a:pt x="434" y="3015"/>
                </a:lnTo>
                <a:lnTo>
                  <a:pt x="447" y="3014"/>
                </a:lnTo>
                <a:lnTo>
                  <a:pt x="453" y="3011"/>
                </a:lnTo>
                <a:lnTo>
                  <a:pt x="457" y="3007"/>
                </a:lnTo>
                <a:lnTo>
                  <a:pt x="459" y="3005"/>
                </a:lnTo>
                <a:lnTo>
                  <a:pt x="460" y="3004"/>
                </a:lnTo>
                <a:lnTo>
                  <a:pt x="463" y="3004"/>
                </a:lnTo>
                <a:lnTo>
                  <a:pt x="466" y="3005"/>
                </a:lnTo>
                <a:lnTo>
                  <a:pt x="469" y="3011"/>
                </a:lnTo>
                <a:lnTo>
                  <a:pt x="476" y="3020"/>
                </a:lnTo>
                <a:lnTo>
                  <a:pt x="486" y="3028"/>
                </a:lnTo>
                <a:lnTo>
                  <a:pt x="496" y="3039"/>
                </a:lnTo>
                <a:lnTo>
                  <a:pt x="508" y="3047"/>
                </a:lnTo>
                <a:lnTo>
                  <a:pt x="517" y="3056"/>
                </a:lnTo>
                <a:lnTo>
                  <a:pt x="519" y="3060"/>
                </a:lnTo>
                <a:lnTo>
                  <a:pt x="522" y="3063"/>
                </a:lnTo>
                <a:lnTo>
                  <a:pt x="524" y="3066"/>
                </a:lnTo>
                <a:lnTo>
                  <a:pt x="524" y="3067"/>
                </a:lnTo>
                <a:lnTo>
                  <a:pt x="521" y="3069"/>
                </a:lnTo>
                <a:lnTo>
                  <a:pt x="517" y="3070"/>
                </a:lnTo>
                <a:lnTo>
                  <a:pt x="509" y="3072"/>
                </a:lnTo>
                <a:lnTo>
                  <a:pt x="501" y="3072"/>
                </a:lnTo>
                <a:lnTo>
                  <a:pt x="481" y="3070"/>
                </a:lnTo>
                <a:lnTo>
                  <a:pt x="459" y="3067"/>
                </a:lnTo>
                <a:lnTo>
                  <a:pt x="421" y="3062"/>
                </a:lnTo>
                <a:lnTo>
                  <a:pt x="413" y="3060"/>
                </a:lnTo>
                <a:lnTo>
                  <a:pt x="416" y="3066"/>
                </a:lnTo>
                <a:lnTo>
                  <a:pt x="420" y="3070"/>
                </a:lnTo>
                <a:lnTo>
                  <a:pt x="424" y="3073"/>
                </a:lnTo>
                <a:lnTo>
                  <a:pt x="430" y="3076"/>
                </a:lnTo>
                <a:lnTo>
                  <a:pt x="434" y="3079"/>
                </a:lnTo>
                <a:lnTo>
                  <a:pt x="442" y="3083"/>
                </a:lnTo>
                <a:lnTo>
                  <a:pt x="447" y="3087"/>
                </a:lnTo>
                <a:lnTo>
                  <a:pt x="453" y="3096"/>
                </a:lnTo>
                <a:lnTo>
                  <a:pt x="453" y="3099"/>
                </a:lnTo>
                <a:lnTo>
                  <a:pt x="450" y="3103"/>
                </a:lnTo>
                <a:lnTo>
                  <a:pt x="445" y="3111"/>
                </a:lnTo>
                <a:lnTo>
                  <a:pt x="437" y="3118"/>
                </a:lnTo>
                <a:lnTo>
                  <a:pt x="430" y="3126"/>
                </a:lnTo>
                <a:lnTo>
                  <a:pt x="424" y="3135"/>
                </a:lnTo>
                <a:lnTo>
                  <a:pt x="420" y="3144"/>
                </a:lnTo>
                <a:lnTo>
                  <a:pt x="419" y="3151"/>
                </a:lnTo>
                <a:lnTo>
                  <a:pt x="419" y="3154"/>
                </a:lnTo>
                <a:lnTo>
                  <a:pt x="421" y="3157"/>
                </a:lnTo>
                <a:lnTo>
                  <a:pt x="424" y="3159"/>
                </a:lnTo>
                <a:lnTo>
                  <a:pt x="429" y="3161"/>
                </a:lnTo>
                <a:lnTo>
                  <a:pt x="439" y="3165"/>
                </a:lnTo>
                <a:lnTo>
                  <a:pt x="450" y="3168"/>
                </a:lnTo>
                <a:lnTo>
                  <a:pt x="473" y="3172"/>
                </a:lnTo>
                <a:lnTo>
                  <a:pt x="488" y="3175"/>
                </a:lnTo>
                <a:lnTo>
                  <a:pt x="483" y="3187"/>
                </a:lnTo>
                <a:lnTo>
                  <a:pt x="479" y="3195"/>
                </a:lnTo>
                <a:lnTo>
                  <a:pt x="473" y="3204"/>
                </a:lnTo>
                <a:lnTo>
                  <a:pt x="469" y="3211"/>
                </a:lnTo>
                <a:lnTo>
                  <a:pt x="469" y="3216"/>
                </a:lnTo>
                <a:lnTo>
                  <a:pt x="470" y="3220"/>
                </a:lnTo>
                <a:lnTo>
                  <a:pt x="473" y="3224"/>
                </a:lnTo>
                <a:lnTo>
                  <a:pt x="478" y="3227"/>
                </a:lnTo>
                <a:lnTo>
                  <a:pt x="482" y="3231"/>
                </a:lnTo>
                <a:lnTo>
                  <a:pt x="483" y="3234"/>
                </a:lnTo>
                <a:lnTo>
                  <a:pt x="483" y="3239"/>
                </a:lnTo>
                <a:lnTo>
                  <a:pt x="481" y="3242"/>
                </a:lnTo>
                <a:lnTo>
                  <a:pt x="460" y="3255"/>
                </a:lnTo>
                <a:lnTo>
                  <a:pt x="436" y="3266"/>
                </a:lnTo>
                <a:lnTo>
                  <a:pt x="432" y="3270"/>
                </a:lnTo>
                <a:lnTo>
                  <a:pt x="427" y="3273"/>
                </a:lnTo>
                <a:lnTo>
                  <a:pt x="423" y="3278"/>
                </a:lnTo>
                <a:lnTo>
                  <a:pt x="420" y="3283"/>
                </a:lnTo>
                <a:lnTo>
                  <a:pt x="419" y="3288"/>
                </a:lnTo>
                <a:lnTo>
                  <a:pt x="419" y="3293"/>
                </a:lnTo>
                <a:lnTo>
                  <a:pt x="419" y="3299"/>
                </a:lnTo>
                <a:lnTo>
                  <a:pt x="421" y="3306"/>
                </a:lnTo>
                <a:lnTo>
                  <a:pt x="445" y="3316"/>
                </a:lnTo>
                <a:lnTo>
                  <a:pt x="470" y="3329"/>
                </a:lnTo>
                <a:lnTo>
                  <a:pt x="482" y="3335"/>
                </a:lnTo>
                <a:lnTo>
                  <a:pt x="492" y="3341"/>
                </a:lnTo>
                <a:lnTo>
                  <a:pt x="496" y="3344"/>
                </a:lnTo>
                <a:lnTo>
                  <a:pt x="496" y="3347"/>
                </a:lnTo>
                <a:lnTo>
                  <a:pt x="482" y="3345"/>
                </a:lnTo>
                <a:lnTo>
                  <a:pt x="457" y="3339"/>
                </a:lnTo>
                <a:lnTo>
                  <a:pt x="445" y="3335"/>
                </a:lnTo>
                <a:lnTo>
                  <a:pt x="433" y="3331"/>
                </a:lnTo>
                <a:lnTo>
                  <a:pt x="424" y="3327"/>
                </a:lnTo>
                <a:lnTo>
                  <a:pt x="419" y="3322"/>
                </a:lnTo>
                <a:lnTo>
                  <a:pt x="417" y="3319"/>
                </a:lnTo>
                <a:lnTo>
                  <a:pt x="413" y="3316"/>
                </a:lnTo>
                <a:lnTo>
                  <a:pt x="407" y="3314"/>
                </a:lnTo>
                <a:lnTo>
                  <a:pt x="401" y="3312"/>
                </a:lnTo>
                <a:lnTo>
                  <a:pt x="396" y="3311"/>
                </a:lnTo>
                <a:lnTo>
                  <a:pt x="388" y="3311"/>
                </a:lnTo>
                <a:lnTo>
                  <a:pt x="384" y="3311"/>
                </a:lnTo>
                <a:lnTo>
                  <a:pt x="380" y="3314"/>
                </a:lnTo>
                <a:lnTo>
                  <a:pt x="378" y="3318"/>
                </a:lnTo>
                <a:lnTo>
                  <a:pt x="378" y="3322"/>
                </a:lnTo>
                <a:lnTo>
                  <a:pt x="380" y="3328"/>
                </a:lnTo>
                <a:lnTo>
                  <a:pt x="381" y="3335"/>
                </a:lnTo>
                <a:lnTo>
                  <a:pt x="384" y="3347"/>
                </a:lnTo>
                <a:lnTo>
                  <a:pt x="385" y="3352"/>
                </a:lnTo>
                <a:lnTo>
                  <a:pt x="388" y="3358"/>
                </a:lnTo>
                <a:lnTo>
                  <a:pt x="400" y="3370"/>
                </a:lnTo>
                <a:lnTo>
                  <a:pt x="403" y="3374"/>
                </a:lnTo>
                <a:lnTo>
                  <a:pt x="404" y="3378"/>
                </a:lnTo>
                <a:lnTo>
                  <a:pt x="404" y="3383"/>
                </a:lnTo>
                <a:lnTo>
                  <a:pt x="404" y="3388"/>
                </a:lnTo>
                <a:lnTo>
                  <a:pt x="403" y="3393"/>
                </a:lnTo>
                <a:lnTo>
                  <a:pt x="400" y="3399"/>
                </a:lnTo>
                <a:lnTo>
                  <a:pt x="394" y="3403"/>
                </a:lnTo>
                <a:lnTo>
                  <a:pt x="388" y="3409"/>
                </a:lnTo>
                <a:lnTo>
                  <a:pt x="381" y="3411"/>
                </a:lnTo>
                <a:lnTo>
                  <a:pt x="374" y="3413"/>
                </a:lnTo>
                <a:lnTo>
                  <a:pt x="365" y="3413"/>
                </a:lnTo>
                <a:lnTo>
                  <a:pt x="357" y="3411"/>
                </a:lnTo>
                <a:lnTo>
                  <a:pt x="349" y="3409"/>
                </a:lnTo>
                <a:lnTo>
                  <a:pt x="342" y="3406"/>
                </a:lnTo>
                <a:lnTo>
                  <a:pt x="337" y="3403"/>
                </a:lnTo>
                <a:lnTo>
                  <a:pt x="332" y="3400"/>
                </a:lnTo>
                <a:lnTo>
                  <a:pt x="331" y="3400"/>
                </a:lnTo>
                <a:lnTo>
                  <a:pt x="328" y="3409"/>
                </a:lnTo>
                <a:lnTo>
                  <a:pt x="322" y="3422"/>
                </a:lnTo>
                <a:lnTo>
                  <a:pt x="316" y="3437"/>
                </a:lnTo>
                <a:lnTo>
                  <a:pt x="313" y="3442"/>
                </a:lnTo>
                <a:lnTo>
                  <a:pt x="308" y="3445"/>
                </a:lnTo>
                <a:lnTo>
                  <a:pt x="303" y="3447"/>
                </a:lnTo>
                <a:lnTo>
                  <a:pt x="298" y="3449"/>
                </a:lnTo>
                <a:lnTo>
                  <a:pt x="293" y="3450"/>
                </a:lnTo>
                <a:lnTo>
                  <a:pt x="292" y="3453"/>
                </a:lnTo>
                <a:lnTo>
                  <a:pt x="295" y="3456"/>
                </a:lnTo>
                <a:lnTo>
                  <a:pt x="301" y="3462"/>
                </a:lnTo>
                <a:lnTo>
                  <a:pt x="315" y="3466"/>
                </a:lnTo>
                <a:lnTo>
                  <a:pt x="328" y="3471"/>
                </a:lnTo>
                <a:lnTo>
                  <a:pt x="338" y="3476"/>
                </a:lnTo>
                <a:lnTo>
                  <a:pt x="345" y="3481"/>
                </a:lnTo>
                <a:lnTo>
                  <a:pt x="351" y="3486"/>
                </a:lnTo>
                <a:lnTo>
                  <a:pt x="354" y="3491"/>
                </a:lnTo>
                <a:lnTo>
                  <a:pt x="355" y="3496"/>
                </a:lnTo>
                <a:lnTo>
                  <a:pt x="354" y="3501"/>
                </a:lnTo>
                <a:lnTo>
                  <a:pt x="351" y="3505"/>
                </a:lnTo>
                <a:lnTo>
                  <a:pt x="345" y="3508"/>
                </a:lnTo>
                <a:lnTo>
                  <a:pt x="338" y="3511"/>
                </a:lnTo>
                <a:lnTo>
                  <a:pt x="329" y="3512"/>
                </a:lnTo>
                <a:lnTo>
                  <a:pt x="319" y="3512"/>
                </a:lnTo>
                <a:lnTo>
                  <a:pt x="308" y="3511"/>
                </a:lnTo>
                <a:lnTo>
                  <a:pt x="295" y="3509"/>
                </a:lnTo>
                <a:lnTo>
                  <a:pt x="280" y="3507"/>
                </a:lnTo>
                <a:lnTo>
                  <a:pt x="280" y="3512"/>
                </a:lnTo>
                <a:lnTo>
                  <a:pt x="282" y="3518"/>
                </a:lnTo>
                <a:lnTo>
                  <a:pt x="285" y="3524"/>
                </a:lnTo>
                <a:lnTo>
                  <a:pt x="288" y="3528"/>
                </a:lnTo>
                <a:lnTo>
                  <a:pt x="293" y="3537"/>
                </a:lnTo>
                <a:lnTo>
                  <a:pt x="301" y="3543"/>
                </a:lnTo>
                <a:lnTo>
                  <a:pt x="306" y="3548"/>
                </a:lnTo>
                <a:lnTo>
                  <a:pt x="311" y="3554"/>
                </a:lnTo>
                <a:lnTo>
                  <a:pt x="311" y="3557"/>
                </a:lnTo>
                <a:lnTo>
                  <a:pt x="312" y="3560"/>
                </a:lnTo>
                <a:lnTo>
                  <a:pt x="311" y="3564"/>
                </a:lnTo>
                <a:lnTo>
                  <a:pt x="309" y="3567"/>
                </a:lnTo>
                <a:lnTo>
                  <a:pt x="302" y="3574"/>
                </a:lnTo>
                <a:lnTo>
                  <a:pt x="295" y="3581"/>
                </a:lnTo>
                <a:lnTo>
                  <a:pt x="292" y="3584"/>
                </a:lnTo>
                <a:lnTo>
                  <a:pt x="289" y="3587"/>
                </a:lnTo>
                <a:lnTo>
                  <a:pt x="286" y="3589"/>
                </a:lnTo>
                <a:lnTo>
                  <a:pt x="283" y="3587"/>
                </a:lnTo>
                <a:lnTo>
                  <a:pt x="272" y="3577"/>
                </a:lnTo>
                <a:lnTo>
                  <a:pt x="259" y="3567"/>
                </a:lnTo>
                <a:lnTo>
                  <a:pt x="249" y="3558"/>
                </a:lnTo>
                <a:lnTo>
                  <a:pt x="239" y="3554"/>
                </a:lnTo>
                <a:lnTo>
                  <a:pt x="230" y="3561"/>
                </a:lnTo>
                <a:lnTo>
                  <a:pt x="220" y="3567"/>
                </a:lnTo>
                <a:lnTo>
                  <a:pt x="220" y="3577"/>
                </a:lnTo>
                <a:lnTo>
                  <a:pt x="224" y="3587"/>
                </a:lnTo>
                <a:lnTo>
                  <a:pt x="230" y="3594"/>
                </a:lnTo>
                <a:lnTo>
                  <a:pt x="237" y="3602"/>
                </a:lnTo>
                <a:lnTo>
                  <a:pt x="252" y="3615"/>
                </a:lnTo>
                <a:lnTo>
                  <a:pt x="262" y="3625"/>
                </a:lnTo>
                <a:lnTo>
                  <a:pt x="266" y="3632"/>
                </a:lnTo>
                <a:lnTo>
                  <a:pt x="267" y="3638"/>
                </a:lnTo>
                <a:lnTo>
                  <a:pt x="266" y="3643"/>
                </a:lnTo>
                <a:lnTo>
                  <a:pt x="263" y="3646"/>
                </a:lnTo>
                <a:lnTo>
                  <a:pt x="257" y="3649"/>
                </a:lnTo>
                <a:lnTo>
                  <a:pt x="250" y="3651"/>
                </a:lnTo>
                <a:lnTo>
                  <a:pt x="241" y="3652"/>
                </a:lnTo>
                <a:lnTo>
                  <a:pt x="231" y="3651"/>
                </a:lnTo>
                <a:lnTo>
                  <a:pt x="229" y="3652"/>
                </a:lnTo>
                <a:lnTo>
                  <a:pt x="227" y="3658"/>
                </a:lnTo>
                <a:lnTo>
                  <a:pt x="226" y="3663"/>
                </a:lnTo>
                <a:lnTo>
                  <a:pt x="224" y="3671"/>
                </a:lnTo>
                <a:lnTo>
                  <a:pt x="223" y="3678"/>
                </a:lnTo>
                <a:lnTo>
                  <a:pt x="221" y="3685"/>
                </a:lnTo>
                <a:lnTo>
                  <a:pt x="220" y="3687"/>
                </a:lnTo>
                <a:lnTo>
                  <a:pt x="220" y="3688"/>
                </a:lnTo>
                <a:lnTo>
                  <a:pt x="218" y="3689"/>
                </a:lnTo>
                <a:lnTo>
                  <a:pt x="216" y="3689"/>
                </a:lnTo>
                <a:lnTo>
                  <a:pt x="211" y="3687"/>
                </a:lnTo>
                <a:lnTo>
                  <a:pt x="205" y="3679"/>
                </a:lnTo>
                <a:lnTo>
                  <a:pt x="200" y="3671"/>
                </a:lnTo>
                <a:lnTo>
                  <a:pt x="194" y="3661"/>
                </a:lnTo>
                <a:lnTo>
                  <a:pt x="182" y="3642"/>
                </a:lnTo>
                <a:lnTo>
                  <a:pt x="174" y="3632"/>
                </a:lnTo>
                <a:lnTo>
                  <a:pt x="165" y="3632"/>
                </a:lnTo>
                <a:lnTo>
                  <a:pt x="161" y="3632"/>
                </a:lnTo>
                <a:lnTo>
                  <a:pt x="157" y="3633"/>
                </a:lnTo>
                <a:lnTo>
                  <a:pt x="154" y="3636"/>
                </a:lnTo>
                <a:lnTo>
                  <a:pt x="152" y="3638"/>
                </a:lnTo>
                <a:lnTo>
                  <a:pt x="152" y="3640"/>
                </a:lnTo>
                <a:lnTo>
                  <a:pt x="154" y="3645"/>
                </a:lnTo>
                <a:lnTo>
                  <a:pt x="155" y="3648"/>
                </a:lnTo>
                <a:lnTo>
                  <a:pt x="165" y="3663"/>
                </a:lnTo>
                <a:lnTo>
                  <a:pt x="177" y="3678"/>
                </a:lnTo>
                <a:lnTo>
                  <a:pt x="175" y="3681"/>
                </a:lnTo>
                <a:lnTo>
                  <a:pt x="175" y="3687"/>
                </a:lnTo>
                <a:lnTo>
                  <a:pt x="177" y="3694"/>
                </a:lnTo>
                <a:lnTo>
                  <a:pt x="181" y="3704"/>
                </a:lnTo>
                <a:lnTo>
                  <a:pt x="188" y="3714"/>
                </a:lnTo>
                <a:lnTo>
                  <a:pt x="198" y="3724"/>
                </a:lnTo>
                <a:lnTo>
                  <a:pt x="216" y="3737"/>
                </a:lnTo>
                <a:lnTo>
                  <a:pt x="237" y="3750"/>
                </a:lnTo>
                <a:lnTo>
                  <a:pt x="231" y="3754"/>
                </a:lnTo>
                <a:lnTo>
                  <a:pt x="226" y="3757"/>
                </a:lnTo>
                <a:lnTo>
                  <a:pt x="220" y="3759"/>
                </a:lnTo>
                <a:lnTo>
                  <a:pt x="216" y="3760"/>
                </a:lnTo>
                <a:lnTo>
                  <a:pt x="205" y="3760"/>
                </a:lnTo>
                <a:lnTo>
                  <a:pt x="195" y="3757"/>
                </a:lnTo>
                <a:lnTo>
                  <a:pt x="187" y="3751"/>
                </a:lnTo>
                <a:lnTo>
                  <a:pt x="178" y="3746"/>
                </a:lnTo>
                <a:lnTo>
                  <a:pt x="171" y="3737"/>
                </a:lnTo>
                <a:lnTo>
                  <a:pt x="162" y="3728"/>
                </a:lnTo>
                <a:lnTo>
                  <a:pt x="148" y="3708"/>
                </a:lnTo>
                <a:lnTo>
                  <a:pt x="133" y="3691"/>
                </a:lnTo>
                <a:lnTo>
                  <a:pt x="126" y="3684"/>
                </a:lnTo>
                <a:lnTo>
                  <a:pt x="119" y="3678"/>
                </a:lnTo>
                <a:lnTo>
                  <a:pt x="112" y="3675"/>
                </a:lnTo>
                <a:lnTo>
                  <a:pt x="103" y="3674"/>
                </a:lnTo>
                <a:lnTo>
                  <a:pt x="102" y="3688"/>
                </a:lnTo>
                <a:lnTo>
                  <a:pt x="102" y="3701"/>
                </a:lnTo>
                <a:lnTo>
                  <a:pt x="105" y="3712"/>
                </a:lnTo>
                <a:lnTo>
                  <a:pt x="109" y="3723"/>
                </a:lnTo>
                <a:lnTo>
                  <a:pt x="121" y="3743"/>
                </a:lnTo>
                <a:lnTo>
                  <a:pt x="135" y="3763"/>
                </a:lnTo>
                <a:lnTo>
                  <a:pt x="136" y="3766"/>
                </a:lnTo>
                <a:lnTo>
                  <a:pt x="139" y="3769"/>
                </a:lnTo>
                <a:lnTo>
                  <a:pt x="142" y="3771"/>
                </a:lnTo>
                <a:lnTo>
                  <a:pt x="145" y="3773"/>
                </a:lnTo>
                <a:lnTo>
                  <a:pt x="154" y="3777"/>
                </a:lnTo>
                <a:lnTo>
                  <a:pt x="162" y="3780"/>
                </a:lnTo>
                <a:lnTo>
                  <a:pt x="180" y="3783"/>
                </a:lnTo>
                <a:lnTo>
                  <a:pt x="190" y="3782"/>
                </a:lnTo>
                <a:lnTo>
                  <a:pt x="187" y="3792"/>
                </a:lnTo>
                <a:lnTo>
                  <a:pt x="184" y="3799"/>
                </a:lnTo>
                <a:lnTo>
                  <a:pt x="181" y="3802"/>
                </a:lnTo>
                <a:lnTo>
                  <a:pt x="175" y="3805"/>
                </a:lnTo>
                <a:lnTo>
                  <a:pt x="171" y="3805"/>
                </a:lnTo>
                <a:lnTo>
                  <a:pt x="165" y="3803"/>
                </a:lnTo>
                <a:lnTo>
                  <a:pt x="159" y="3800"/>
                </a:lnTo>
                <a:lnTo>
                  <a:pt x="152" y="3796"/>
                </a:lnTo>
                <a:lnTo>
                  <a:pt x="128" y="3777"/>
                </a:lnTo>
                <a:lnTo>
                  <a:pt x="112" y="3767"/>
                </a:lnTo>
                <a:lnTo>
                  <a:pt x="102" y="3783"/>
                </a:lnTo>
                <a:lnTo>
                  <a:pt x="93" y="3792"/>
                </a:lnTo>
                <a:lnTo>
                  <a:pt x="92" y="3796"/>
                </a:lnTo>
                <a:lnTo>
                  <a:pt x="90" y="3803"/>
                </a:lnTo>
                <a:lnTo>
                  <a:pt x="93" y="3810"/>
                </a:lnTo>
                <a:lnTo>
                  <a:pt x="97" y="3822"/>
                </a:lnTo>
                <a:lnTo>
                  <a:pt x="99" y="3825"/>
                </a:lnTo>
                <a:lnTo>
                  <a:pt x="102" y="3829"/>
                </a:lnTo>
                <a:lnTo>
                  <a:pt x="106" y="3833"/>
                </a:lnTo>
                <a:lnTo>
                  <a:pt x="112" y="3838"/>
                </a:lnTo>
                <a:lnTo>
                  <a:pt x="126" y="3848"/>
                </a:lnTo>
                <a:lnTo>
                  <a:pt x="144" y="3858"/>
                </a:lnTo>
                <a:lnTo>
                  <a:pt x="159" y="3868"/>
                </a:lnTo>
                <a:lnTo>
                  <a:pt x="172" y="3877"/>
                </a:lnTo>
                <a:lnTo>
                  <a:pt x="181" y="3884"/>
                </a:lnTo>
                <a:lnTo>
                  <a:pt x="184" y="3887"/>
                </a:lnTo>
                <a:lnTo>
                  <a:pt x="171" y="3891"/>
                </a:lnTo>
                <a:lnTo>
                  <a:pt x="152" y="3901"/>
                </a:lnTo>
                <a:lnTo>
                  <a:pt x="142" y="3905"/>
                </a:lnTo>
                <a:lnTo>
                  <a:pt x="132" y="3910"/>
                </a:lnTo>
                <a:lnTo>
                  <a:pt x="122" y="3913"/>
                </a:lnTo>
                <a:lnTo>
                  <a:pt x="112" y="3913"/>
                </a:lnTo>
                <a:lnTo>
                  <a:pt x="105" y="3910"/>
                </a:lnTo>
                <a:lnTo>
                  <a:pt x="99" y="3904"/>
                </a:lnTo>
                <a:lnTo>
                  <a:pt x="93" y="3898"/>
                </a:lnTo>
                <a:lnTo>
                  <a:pt x="87" y="3890"/>
                </a:lnTo>
                <a:lnTo>
                  <a:pt x="82" y="3882"/>
                </a:lnTo>
                <a:lnTo>
                  <a:pt x="77" y="3877"/>
                </a:lnTo>
                <a:lnTo>
                  <a:pt x="73" y="3871"/>
                </a:lnTo>
                <a:lnTo>
                  <a:pt x="69" y="3869"/>
                </a:lnTo>
                <a:lnTo>
                  <a:pt x="66" y="3874"/>
                </a:lnTo>
                <a:lnTo>
                  <a:pt x="63" y="3875"/>
                </a:lnTo>
                <a:lnTo>
                  <a:pt x="60" y="3877"/>
                </a:lnTo>
                <a:lnTo>
                  <a:pt x="57" y="3878"/>
                </a:lnTo>
                <a:lnTo>
                  <a:pt x="56" y="3878"/>
                </a:lnTo>
                <a:lnTo>
                  <a:pt x="54" y="3881"/>
                </a:lnTo>
                <a:lnTo>
                  <a:pt x="53" y="3884"/>
                </a:lnTo>
                <a:lnTo>
                  <a:pt x="54" y="3890"/>
                </a:lnTo>
                <a:lnTo>
                  <a:pt x="53" y="3891"/>
                </a:lnTo>
                <a:lnTo>
                  <a:pt x="53" y="3892"/>
                </a:lnTo>
                <a:lnTo>
                  <a:pt x="54" y="3895"/>
                </a:lnTo>
                <a:lnTo>
                  <a:pt x="57" y="3897"/>
                </a:lnTo>
                <a:lnTo>
                  <a:pt x="64" y="3903"/>
                </a:lnTo>
                <a:lnTo>
                  <a:pt x="73" y="3908"/>
                </a:lnTo>
                <a:lnTo>
                  <a:pt x="82" y="3913"/>
                </a:lnTo>
                <a:lnTo>
                  <a:pt x="89" y="3918"/>
                </a:lnTo>
                <a:lnTo>
                  <a:pt x="92" y="3920"/>
                </a:lnTo>
                <a:lnTo>
                  <a:pt x="93" y="3923"/>
                </a:lnTo>
                <a:lnTo>
                  <a:pt x="95" y="3924"/>
                </a:lnTo>
                <a:lnTo>
                  <a:pt x="93" y="3924"/>
                </a:lnTo>
                <a:lnTo>
                  <a:pt x="95" y="3940"/>
                </a:lnTo>
                <a:lnTo>
                  <a:pt x="97" y="3954"/>
                </a:lnTo>
                <a:lnTo>
                  <a:pt x="93" y="3960"/>
                </a:lnTo>
                <a:lnTo>
                  <a:pt x="87" y="3964"/>
                </a:lnTo>
                <a:lnTo>
                  <a:pt x="82" y="3967"/>
                </a:lnTo>
                <a:lnTo>
                  <a:pt x="74" y="3970"/>
                </a:lnTo>
                <a:lnTo>
                  <a:pt x="61" y="3975"/>
                </a:lnTo>
                <a:lnTo>
                  <a:pt x="50" y="3976"/>
                </a:lnTo>
                <a:lnTo>
                  <a:pt x="34" y="3976"/>
                </a:lnTo>
                <a:lnTo>
                  <a:pt x="38" y="3976"/>
                </a:lnTo>
                <a:lnTo>
                  <a:pt x="41" y="3986"/>
                </a:lnTo>
                <a:lnTo>
                  <a:pt x="47" y="4000"/>
                </a:lnTo>
                <a:lnTo>
                  <a:pt x="51" y="4006"/>
                </a:lnTo>
                <a:lnTo>
                  <a:pt x="56" y="4011"/>
                </a:lnTo>
                <a:lnTo>
                  <a:pt x="59" y="4012"/>
                </a:lnTo>
                <a:lnTo>
                  <a:pt x="61" y="4012"/>
                </a:lnTo>
                <a:lnTo>
                  <a:pt x="64" y="4012"/>
                </a:lnTo>
                <a:lnTo>
                  <a:pt x="67" y="4011"/>
                </a:lnTo>
                <a:lnTo>
                  <a:pt x="76" y="4006"/>
                </a:lnTo>
                <a:lnTo>
                  <a:pt x="85" y="4003"/>
                </a:lnTo>
                <a:lnTo>
                  <a:pt x="93" y="4002"/>
                </a:lnTo>
                <a:lnTo>
                  <a:pt x="102" y="4002"/>
                </a:lnTo>
                <a:lnTo>
                  <a:pt x="109" y="4003"/>
                </a:lnTo>
                <a:lnTo>
                  <a:pt x="115" y="4003"/>
                </a:lnTo>
                <a:lnTo>
                  <a:pt x="118" y="4006"/>
                </a:lnTo>
                <a:lnTo>
                  <a:pt x="119" y="4008"/>
                </a:lnTo>
                <a:lnTo>
                  <a:pt x="119" y="4018"/>
                </a:lnTo>
                <a:lnTo>
                  <a:pt x="119" y="4025"/>
                </a:lnTo>
                <a:lnTo>
                  <a:pt x="118" y="4029"/>
                </a:lnTo>
                <a:lnTo>
                  <a:pt x="113" y="4032"/>
                </a:lnTo>
                <a:lnTo>
                  <a:pt x="109" y="4034"/>
                </a:lnTo>
                <a:lnTo>
                  <a:pt x="102" y="4035"/>
                </a:lnTo>
                <a:lnTo>
                  <a:pt x="80" y="4036"/>
                </a:lnTo>
                <a:lnTo>
                  <a:pt x="59" y="4035"/>
                </a:lnTo>
                <a:lnTo>
                  <a:pt x="41" y="4035"/>
                </a:lnTo>
                <a:lnTo>
                  <a:pt x="34" y="4035"/>
                </a:lnTo>
                <a:lnTo>
                  <a:pt x="17" y="4047"/>
                </a:lnTo>
                <a:lnTo>
                  <a:pt x="5" y="4057"/>
                </a:lnTo>
                <a:lnTo>
                  <a:pt x="2" y="4059"/>
                </a:lnTo>
                <a:lnTo>
                  <a:pt x="1" y="4064"/>
                </a:lnTo>
                <a:lnTo>
                  <a:pt x="0" y="4067"/>
                </a:lnTo>
                <a:lnTo>
                  <a:pt x="0" y="4070"/>
                </a:lnTo>
                <a:lnTo>
                  <a:pt x="5" y="4078"/>
                </a:lnTo>
                <a:lnTo>
                  <a:pt x="15" y="4088"/>
                </a:lnTo>
                <a:lnTo>
                  <a:pt x="13" y="4098"/>
                </a:lnTo>
                <a:lnTo>
                  <a:pt x="11" y="4107"/>
                </a:lnTo>
                <a:lnTo>
                  <a:pt x="13" y="4114"/>
                </a:lnTo>
                <a:lnTo>
                  <a:pt x="15" y="4120"/>
                </a:lnTo>
                <a:lnTo>
                  <a:pt x="20" y="4126"/>
                </a:lnTo>
                <a:lnTo>
                  <a:pt x="25" y="4129"/>
                </a:lnTo>
                <a:lnTo>
                  <a:pt x="33" y="4131"/>
                </a:lnTo>
                <a:lnTo>
                  <a:pt x="40" y="4133"/>
                </a:lnTo>
                <a:lnTo>
                  <a:pt x="49" y="4133"/>
                </a:lnTo>
                <a:lnTo>
                  <a:pt x="59" y="4131"/>
                </a:lnTo>
                <a:lnTo>
                  <a:pt x="67" y="4129"/>
                </a:lnTo>
                <a:lnTo>
                  <a:pt x="77" y="4126"/>
                </a:lnTo>
                <a:lnTo>
                  <a:pt x="87" y="4121"/>
                </a:lnTo>
                <a:lnTo>
                  <a:pt x="97" y="4117"/>
                </a:lnTo>
                <a:lnTo>
                  <a:pt x="106" y="4110"/>
                </a:lnTo>
                <a:lnTo>
                  <a:pt x="115" y="4103"/>
                </a:lnTo>
                <a:lnTo>
                  <a:pt x="138" y="4083"/>
                </a:lnTo>
                <a:lnTo>
                  <a:pt x="155" y="4062"/>
                </a:lnTo>
                <a:lnTo>
                  <a:pt x="165" y="4054"/>
                </a:lnTo>
                <a:lnTo>
                  <a:pt x="175" y="4047"/>
                </a:lnTo>
                <a:lnTo>
                  <a:pt x="187" y="4041"/>
                </a:lnTo>
                <a:lnTo>
                  <a:pt x="200" y="4038"/>
                </a:lnTo>
                <a:lnTo>
                  <a:pt x="214" y="4051"/>
                </a:lnTo>
                <a:lnTo>
                  <a:pt x="224" y="4062"/>
                </a:lnTo>
                <a:lnTo>
                  <a:pt x="233" y="4075"/>
                </a:lnTo>
                <a:lnTo>
                  <a:pt x="240" y="4088"/>
                </a:lnTo>
                <a:lnTo>
                  <a:pt x="250" y="4117"/>
                </a:lnTo>
                <a:lnTo>
                  <a:pt x="263" y="4157"/>
                </a:lnTo>
                <a:lnTo>
                  <a:pt x="267" y="4166"/>
                </a:lnTo>
                <a:lnTo>
                  <a:pt x="272" y="4173"/>
                </a:lnTo>
                <a:lnTo>
                  <a:pt x="277" y="4179"/>
                </a:lnTo>
                <a:lnTo>
                  <a:pt x="285" y="4182"/>
                </a:lnTo>
                <a:lnTo>
                  <a:pt x="290" y="4183"/>
                </a:lnTo>
                <a:lnTo>
                  <a:pt x="299" y="4183"/>
                </a:lnTo>
                <a:lnTo>
                  <a:pt x="306" y="4182"/>
                </a:lnTo>
                <a:lnTo>
                  <a:pt x="315" y="4179"/>
                </a:lnTo>
                <a:lnTo>
                  <a:pt x="332" y="4172"/>
                </a:lnTo>
                <a:lnTo>
                  <a:pt x="351" y="4159"/>
                </a:lnTo>
                <a:lnTo>
                  <a:pt x="371" y="4146"/>
                </a:lnTo>
                <a:lnTo>
                  <a:pt x="393" y="4130"/>
                </a:lnTo>
                <a:lnTo>
                  <a:pt x="414" y="4116"/>
                </a:lnTo>
                <a:lnTo>
                  <a:pt x="436" y="4101"/>
                </a:lnTo>
                <a:lnTo>
                  <a:pt x="447" y="4095"/>
                </a:lnTo>
                <a:lnTo>
                  <a:pt x="457" y="4090"/>
                </a:lnTo>
                <a:lnTo>
                  <a:pt x="469" y="4085"/>
                </a:lnTo>
                <a:lnTo>
                  <a:pt x="479" y="4083"/>
                </a:lnTo>
                <a:lnTo>
                  <a:pt x="491" y="4080"/>
                </a:lnTo>
                <a:lnTo>
                  <a:pt x="501" y="4078"/>
                </a:lnTo>
                <a:lnTo>
                  <a:pt x="511" y="4078"/>
                </a:lnTo>
                <a:lnTo>
                  <a:pt x="521" y="4080"/>
                </a:lnTo>
                <a:lnTo>
                  <a:pt x="531" y="4084"/>
                </a:lnTo>
                <a:lnTo>
                  <a:pt x="540" y="4090"/>
                </a:lnTo>
                <a:lnTo>
                  <a:pt x="550" y="4097"/>
                </a:lnTo>
                <a:lnTo>
                  <a:pt x="558" y="4106"/>
                </a:lnTo>
                <a:lnTo>
                  <a:pt x="568" y="4120"/>
                </a:lnTo>
                <a:lnTo>
                  <a:pt x="576" y="4134"/>
                </a:lnTo>
                <a:lnTo>
                  <a:pt x="580" y="4147"/>
                </a:lnTo>
                <a:lnTo>
                  <a:pt x="581" y="4162"/>
                </a:lnTo>
                <a:lnTo>
                  <a:pt x="583" y="4191"/>
                </a:lnTo>
                <a:lnTo>
                  <a:pt x="583" y="4222"/>
                </a:lnTo>
                <a:lnTo>
                  <a:pt x="581" y="4231"/>
                </a:lnTo>
                <a:lnTo>
                  <a:pt x="580" y="4241"/>
                </a:lnTo>
                <a:lnTo>
                  <a:pt x="581" y="4250"/>
                </a:lnTo>
                <a:lnTo>
                  <a:pt x="583" y="4257"/>
                </a:lnTo>
                <a:lnTo>
                  <a:pt x="587" y="4264"/>
                </a:lnTo>
                <a:lnTo>
                  <a:pt x="593" y="4268"/>
                </a:lnTo>
                <a:lnTo>
                  <a:pt x="601" y="4273"/>
                </a:lnTo>
                <a:lnTo>
                  <a:pt x="610" y="4274"/>
                </a:lnTo>
                <a:lnTo>
                  <a:pt x="617" y="4273"/>
                </a:lnTo>
                <a:lnTo>
                  <a:pt x="625" y="4270"/>
                </a:lnTo>
                <a:lnTo>
                  <a:pt x="632" y="4264"/>
                </a:lnTo>
                <a:lnTo>
                  <a:pt x="637" y="4258"/>
                </a:lnTo>
                <a:lnTo>
                  <a:pt x="642" y="4252"/>
                </a:lnTo>
                <a:lnTo>
                  <a:pt x="645" y="4247"/>
                </a:lnTo>
                <a:lnTo>
                  <a:pt x="646" y="4242"/>
                </a:lnTo>
                <a:lnTo>
                  <a:pt x="645" y="4241"/>
                </a:lnTo>
                <a:lnTo>
                  <a:pt x="653" y="4228"/>
                </a:lnTo>
                <a:lnTo>
                  <a:pt x="659" y="4216"/>
                </a:lnTo>
                <a:lnTo>
                  <a:pt x="663" y="4205"/>
                </a:lnTo>
                <a:lnTo>
                  <a:pt x="666" y="4195"/>
                </a:lnTo>
                <a:lnTo>
                  <a:pt x="672" y="4179"/>
                </a:lnTo>
                <a:lnTo>
                  <a:pt x="675" y="4166"/>
                </a:lnTo>
                <a:lnTo>
                  <a:pt x="678" y="4160"/>
                </a:lnTo>
                <a:lnTo>
                  <a:pt x="682" y="4157"/>
                </a:lnTo>
                <a:lnTo>
                  <a:pt x="686" y="4156"/>
                </a:lnTo>
                <a:lnTo>
                  <a:pt x="692" y="4155"/>
                </a:lnTo>
                <a:lnTo>
                  <a:pt x="701" y="4155"/>
                </a:lnTo>
                <a:lnTo>
                  <a:pt x="712" y="4157"/>
                </a:lnTo>
                <a:lnTo>
                  <a:pt x="725" y="4160"/>
                </a:lnTo>
                <a:lnTo>
                  <a:pt x="741" y="4166"/>
                </a:lnTo>
                <a:lnTo>
                  <a:pt x="776" y="4146"/>
                </a:lnTo>
                <a:lnTo>
                  <a:pt x="819" y="4123"/>
                </a:lnTo>
                <a:lnTo>
                  <a:pt x="839" y="4114"/>
                </a:lnTo>
                <a:lnTo>
                  <a:pt x="856" y="4110"/>
                </a:lnTo>
                <a:lnTo>
                  <a:pt x="864" y="4108"/>
                </a:lnTo>
                <a:lnTo>
                  <a:pt x="869" y="4108"/>
                </a:lnTo>
                <a:lnTo>
                  <a:pt x="874" y="4108"/>
                </a:lnTo>
                <a:lnTo>
                  <a:pt x="875" y="4111"/>
                </a:lnTo>
                <a:lnTo>
                  <a:pt x="885" y="4117"/>
                </a:lnTo>
                <a:lnTo>
                  <a:pt x="895" y="4124"/>
                </a:lnTo>
                <a:lnTo>
                  <a:pt x="905" y="4133"/>
                </a:lnTo>
                <a:lnTo>
                  <a:pt x="915" y="4142"/>
                </a:lnTo>
                <a:lnTo>
                  <a:pt x="936" y="4162"/>
                </a:lnTo>
                <a:lnTo>
                  <a:pt x="957" y="4180"/>
                </a:lnTo>
                <a:lnTo>
                  <a:pt x="969" y="4189"/>
                </a:lnTo>
                <a:lnTo>
                  <a:pt x="980" y="4198"/>
                </a:lnTo>
                <a:lnTo>
                  <a:pt x="993" y="4205"/>
                </a:lnTo>
                <a:lnTo>
                  <a:pt x="1006" y="4209"/>
                </a:lnTo>
                <a:lnTo>
                  <a:pt x="1021" y="4212"/>
                </a:lnTo>
                <a:lnTo>
                  <a:pt x="1035" y="4214"/>
                </a:lnTo>
                <a:lnTo>
                  <a:pt x="1051" y="4212"/>
                </a:lnTo>
                <a:lnTo>
                  <a:pt x="1068" y="4206"/>
                </a:lnTo>
                <a:lnTo>
                  <a:pt x="1072" y="4196"/>
                </a:lnTo>
                <a:lnTo>
                  <a:pt x="1074" y="4185"/>
                </a:lnTo>
                <a:lnTo>
                  <a:pt x="1075" y="4175"/>
                </a:lnTo>
                <a:lnTo>
                  <a:pt x="1075" y="4166"/>
                </a:lnTo>
                <a:lnTo>
                  <a:pt x="1074" y="4156"/>
                </a:lnTo>
                <a:lnTo>
                  <a:pt x="1072" y="4147"/>
                </a:lnTo>
                <a:lnTo>
                  <a:pt x="1071" y="4140"/>
                </a:lnTo>
                <a:lnTo>
                  <a:pt x="1068" y="4131"/>
                </a:lnTo>
                <a:lnTo>
                  <a:pt x="1061" y="4116"/>
                </a:lnTo>
                <a:lnTo>
                  <a:pt x="1052" y="4103"/>
                </a:lnTo>
                <a:lnTo>
                  <a:pt x="1042" y="4088"/>
                </a:lnTo>
                <a:lnTo>
                  <a:pt x="1032" y="4077"/>
                </a:lnTo>
                <a:lnTo>
                  <a:pt x="1023" y="4064"/>
                </a:lnTo>
                <a:lnTo>
                  <a:pt x="1016" y="4052"/>
                </a:lnTo>
                <a:lnTo>
                  <a:pt x="1010" y="4041"/>
                </a:lnTo>
                <a:lnTo>
                  <a:pt x="1008" y="4028"/>
                </a:lnTo>
                <a:lnTo>
                  <a:pt x="1008" y="4022"/>
                </a:lnTo>
                <a:lnTo>
                  <a:pt x="1009" y="4015"/>
                </a:lnTo>
                <a:lnTo>
                  <a:pt x="1010" y="4009"/>
                </a:lnTo>
                <a:lnTo>
                  <a:pt x="1013" y="4002"/>
                </a:lnTo>
                <a:lnTo>
                  <a:pt x="1018" y="3995"/>
                </a:lnTo>
                <a:lnTo>
                  <a:pt x="1023" y="3987"/>
                </a:lnTo>
                <a:lnTo>
                  <a:pt x="1031" y="3980"/>
                </a:lnTo>
                <a:lnTo>
                  <a:pt x="1039" y="3972"/>
                </a:lnTo>
                <a:lnTo>
                  <a:pt x="1054" y="3969"/>
                </a:lnTo>
                <a:lnTo>
                  <a:pt x="1065" y="3967"/>
                </a:lnTo>
                <a:lnTo>
                  <a:pt x="1075" y="3967"/>
                </a:lnTo>
                <a:lnTo>
                  <a:pt x="1084" y="3970"/>
                </a:lnTo>
                <a:lnTo>
                  <a:pt x="1098" y="3980"/>
                </a:lnTo>
                <a:lnTo>
                  <a:pt x="1118" y="3996"/>
                </a:lnTo>
                <a:lnTo>
                  <a:pt x="1131" y="4012"/>
                </a:lnTo>
                <a:lnTo>
                  <a:pt x="1146" y="4032"/>
                </a:lnTo>
                <a:lnTo>
                  <a:pt x="1153" y="4041"/>
                </a:lnTo>
                <a:lnTo>
                  <a:pt x="1160" y="4047"/>
                </a:lnTo>
                <a:lnTo>
                  <a:pt x="1165" y="4048"/>
                </a:lnTo>
                <a:lnTo>
                  <a:pt x="1167" y="4049"/>
                </a:lnTo>
                <a:lnTo>
                  <a:pt x="1172" y="4049"/>
                </a:lnTo>
                <a:lnTo>
                  <a:pt x="1176" y="4047"/>
                </a:lnTo>
                <a:lnTo>
                  <a:pt x="1198" y="4035"/>
                </a:lnTo>
                <a:lnTo>
                  <a:pt x="1224" y="4025"/>
                </a:lnTo>
                <a:lnTo>
                  <a:pt x="1251" y="4015"/>
                </a:lnTo>
                <a:lnTo>
                  <a:pt x="1278" y="4005"/>
                </a:lnTo>
                <a:lnTo>
                  <a:pt x="1291" y="3999"/>
                </a:lnTo>
                <a:lnTo>
                  <a:pt x="1303" y="3993"/>
                </a:lnTo>
                <a:lnTo>
                  <a:pt x="1314" y="3987"/>
                </a:lnTo>
                <a:lnTo>
                  <a:pt x="1324" y="3980"/>
                </a:lnTo>
                <a:lnTo>
                  <a:pt x="1334" y="3973"/>
                </a:lnTo>
                <a:lnTo>
                  <a:pt x="1342" y="3964"/>
                </a:lnTo>
                <a:lnTo>
                  <a:pt x="1347" y="3956"/>
                </a:lnTo>
                <a:lnTo>
                  <a:pt x="1350" y="3946"/>
                </a:lnTo>
                <a:lnTo>
                  <a:pt x="1359" y="3913"/>
                </a:lnTo>
                <a:lnTo>
                  <a:pt x="1368" y="3885"/>
                </a:lnTo>
                <a:lnTo>
                  <a:pt x="1373" y="3872"/>
                </a:lnTo>
                <a:lnTo>
                  <a:pt x="1382" y="3858"/>
                </a:lnTo>
                <a:lnTo>
                  <a:pt x="1393" y="3842"/>
                </a:lnTo>
                <a:lnTo>
                  <a:pt x="1408" y="3823"/>
                </a:lnTo>
                <a:lnTo>
                  <a:pt x="1424" y="3818"/>
                </a:lnTo>
                <a:lnTo>
                  <a:pt x="1429" y="3815"/>
                </a:lnTo>
                <a:lnTo>
                  <a:pt x="1438" y="3819"/>
                </a:lnTo>
                <a:lnTo>
                  <a:pt x="1460" y="3838"/>
                </a:lnTo>
                <a:lnTo>
                  <a:pt x="1464" y="3842"/>
                </a:lnTo>
                <a:lnTo>
                  <a:pt x="1467" y="3846"/>
                </a:lnTo>
                <a:lnTo>
                  <a:pt x="1471" y="3854"/>
                </a:lnTo>
                <a:lnTo>
                  <a:pt x="1474" y="3861"/>
                </a:lnTo>
                <a:lnTo>
                  <a:pt x="1481" y="3877"/>
                </a:lnTo>
                <a:lnTo>
                  <a:pt x="1489" y="3892"/>
                </a:lnTo>
                <a:lnTo>
                  <a:pt x="1496" y="3890"/>
                </a:lnTo>
                <a:lnTo>
                  <a:pt x="1500" y="3887"/>
                </a:lnTo>
                <a:lnTo>
                  <a:pt x="1504" y="3881"/>
                </a:lnTo>
                <a:lnTo>
                  <a:pt x="1509" y="3877"/>
                </a:lnTo>
                <a:lnTo>
                  <a:pt x="1512" y="3871"/>
                </a:lnTo>
                <a:lnTo>
                  <a:pt x="1516" y="3867"/>
                </a:lnTo>
                <a:lnTo>
                  <a:pt x="1520" y="3865"/>
                </a:lnTo>
                <a:lnTo>
                  <a:pt x="1525" y="3864"/>
                </a:lnTo>
                <a:lnTo>
                  <a:pt x="1527" y="3868"/>
                </a:lnTo>
                <a:lnTo>
                  <a:pt x="1532" y="3879"/>
                </a:lnTo>
                <a:lnTo>
                  <a:pt x="1535" y="3885"/>
                </a:lnTo>
                <a:lnTo>
                  <a:pt x="1537" y="3888"/>
                </a:lnTo>
                <a:lnTo>
                  <a:pt x="1539" y="3888"/>
                </a:lnTo>
                <a:lnTo>
                  <a:pt x="1542" y="3888"/>
                </a:lnTo>
                <a:lnTo>
                  <a:pt x="1543" y="3887"/>
                </a:lnTo>
                <a:lnTo>
                  <a:pt x="1545" y="3884"/>
                </a:lnTo>
                <a:lnTo>
                  <a:pt x="1545" y="3877"/>
                </a:lnTo>
                <a:lnTo>
                  <a:pt x="1543" y="3871"/>
                </a:lnTo>
                <a:lnTo>
                  <a:pt x="1548" y="3864"/>
                </a:lnTo>
                <a:lnTo>
                  <a:pt x="1552" y="3858"/>
                </a:lnTo>
                <a:lnTo>
                  <a:pt x="1550" y="3854"/>
                </a:lnTo>
                <a:lnTo>
                  <a:pt x="1550" y="3849"/>
                </a:lnTo>
                <a:lnTo>
                  <a:pt x="1548" y="3843"/>
                </a:lnTo>
                <a:lnTo>
                  <a:pt x="1546" y="3838"/>
                </a:lnTo>
                <a:lnTo>
                  <a:pt x="1549" y="3836"/>
                </a:lnTo>
                <a:lnTo>
                  <a:pt x="1553" y="3835"/>
                </a:lnTo>
                <a:lnTo>
                  <a:pt x="1563" y="3841"/>
                </a:lnTo>
                <a:lnTo>
                  <a:pt x="1575" y="3845"/>
                </a:lnTo>
                <a:lnTo>
                  <a:pt x="1575" y="3843"/>
                </a:lnTo>
                <a:lnTo>
                  <a:pt x="1576" y="3843"/>
                </a:lnTo>
                <a:lnTo>
                  <a:pt x="1575" y="3843"/>
                </a:lnTo>
                <a:lnTo>
                  <a:pt x="1575" y="3845"/>
                </a:lnTo>
                <a:lnTo>
                  <a:pt x="1563" y="3841"/>
                </a:lnTo>
                <a:lnTo>
                  <a:pt x="1553" y="3835"/>
                </a:lnTo>
                <a:lnTo>
                  <a:pt x="1549" y="3836"/>
                </a:lnTo>
                <a:lnTo>
                  <a:pt x="1546" y="3838"/>
                </a:lnTo>
                <a:lnTo>
                  <a:pt x="1548" y="3843"/>
                </a:lnTo>
                <a:lnTo>
                  <a:pt x="1550" y="3849"/>
                </a:lnTo>
                <a:lnTo>
                  <a:pt x="1550" y="3854"/>
                </a:lnTo>
                <a:lnTo>
                  <a:pt x="1552" y="3858"/>
                </a:lnTo>
                <a:lnTo>
                  <a:pt x="1548" y="3864"/>
                </a:lnTo>
                <a:lnTo>
                  <a:pt x="1543" y="3871"/>
                </a:lnTo>
                <a:lnTo>
                  <a:pt x="1545" y="3877"/>
                </a:lnTo>
                <a:lnTo>
                  <a:pt x="1545" y="3884"/>
                </a:lnTo>
                <a:lnTo>
                  <a:pt x="1543" y="3887"/>
                </a:lnTo>
                <a:lnTo>
                  <a:pt x="1542" y="3888"/>
                </a:lnTo>
                <a:lnTo>
                  <a:pt x="1539" y="3888"/>
                </a:lnTo>
                <a:lnTo>
                  <a:pt x="1537" y="3888"/>
                </a:lnTo>
                <a:lnTo>
                  <a:pt x="1535" y="3885"/>
                </a:lnTo>
                <a:lnTo>
                  <a:pt x="1532" y="3879"/>
                </a:lnTo>
                <a:lnTo>
                  <a:pt x="1527" y="3868"/>
                </a:lnTo>
                <a:lnTo>
                  <a:pt x="1525" y="3864"/>
                </a:lnTo>
                <a:lnTo>
                  <a:pt x="1520" y="3865"/>
                </a:lnTo>
                <a:lnTo>
                  <a:pt x="1516" y="3867"/>
                </a:lnTo>
                <a:lnTo>
                  <a:pt x="1512" y="3871"/>
                </a:lnTo>
                <a:lnTo>
                  <a:pt x="1509" y="3877"/>
                </a:lnTo>
                <a:lnTo>
                  <a:pt x="1504" y="3881"/>
                </a:lnTo>
                <a:lnTo>
                  <a:pt x="1500" y="3887"/>
                </a:lnTo>
                <a:lnTo>
                  <a:pt x="1499" y="3890"/>
                </a:lnTo>
                <a:lnTo>
                  <a:pt x="1496" y="3891"/>
                </a:lnTo>
                <a:lnTo>
                  <a:pt x="1496" y="3895"/>
                </a:lnTo>
                <a:lnTo>
                  <a:pt x="1497" y="3900"/>
                </a:lnTo>
                <a:lnTo>
                  <a:pt x="1500" y="3905"/>
                </a:lnTo>
                <a:lnTo>
                  <a:pt x="1504" y="3910"/>
                </a:lnTo>
                <a:lnTo>
                  <a:pt x="1510" y="3914"/>
                </a:lnTo>
                <a:lnTo>
                  <a:pt x="1516" y="3918"/>
                </a:lnTo>
                <a:lnTo>
                  <a:pt x="1522" y="3920"/>
                </a:lnTo>
                <a:lnTo>
                  <a:pt x="1529" y="3921"/>
                </a:lnTo>
                <a:lnTo>
                  <a:pt x="1542" y="3921"/>
                </a:lnTo>
                <a:lnTo>
                  <a:pt x="1556" y="3920"/>
                </a:lnTo>
                <a:lnTo>
                  <a:pt x="1585" y="3913"/>
                </a:lnTo>
                <a:lnTo>
                  <a:pt x="1611" y="3907"/>
                </a:lnTo>
                <a:lnTo>
                  <a:pt x="1624" y="3913"/>
                </a:lnTo>
                <a:lnTo>
                  <a:pt x="1635" y="3920"/>
                </a:lnTo>
                <a:lnTo>
                  <a:pt x="1647" y="3926"/>
                </a:lnTo>
                <a:lnTo>
                  <a:pt x="1656" y="3933"/>
                </a:lnTo>
                <a:lnTo>
                  <a:pt x="1663" y="3940"/>
                </a:lnTo>
                <a:lnTo>
                  <a:pt x="1669" y="3947"/>
                </a:lnTo>
                <a:lnTo>
                  <a:pt x="1673" y="3954"/>
                </a:lnTo>
                <a:lnTo>
                  <a:pt x="1677" y="3962"/>
                </a:lnTo>
                <a:lnTo>
                  <a:pt x="1679" y="3969"/>
                </a:lnTo>
                <a:lnTo>
                  <a:pt x="1680" y="3977"/>
                </a:lnTo>
                <a:lnTo>
                  <a:pt x="1680" y="3986"/>
                </a:lnTo>
                <a:lnTo>
                  <a:pt x="1680" y="3995"/>
                </a:lnTo>
                <a:lnTo>
                  <a:pt x="1676" y="4012"/>
                </a:lnTo>
                <a:lnTo>
                  <a:pt x="1669" y="4031"/>
                </a:lnTo>
                <a:lnTo>
                  <a:pt x="1650" y="4072"/>
                </a:lnTo>
                <a:lnTo>
                  <a:pt x="1628" y="4117"/>
                </a:lnTo>
                <a:lnTo>
                  <a:pt x="1618" y="4140"/>
                </a:lnTo>
                <a:lnTo>
                  <a:pt x="1608" y="4166"/>
                </a:lnTo>
                <a:lnTo>
                  <a:pt x="1601" y="4192"/>
                </a:lnTo>
                <a:lnTo>
                  <a:pt x="1595" y="4218"/>
                </a:lnTo>
                <a:lnTo>
                  <a:pt x="1602" y="4229"/>
                </a:lnTo>
                <a:lnTo>
                  <a:pt x="1614" y="4247"/>
                </a:lnTo>
                <a:lnTo>
                  <a:pt x="1618" y="4250"/>
                </a:lnTo>
                <a:lnTo>
                  <a:pt x="1622" y="4251"/>
                </a:lnTo>
                <a:lnTo>
                  <a:pt x="1627" y="4250"/>
                </a:lnTo>
                <a:lnTo>
                  <a:pt x="1631" y="4248"/>
                </a:lnTo>
                <a:lnTo>
                  <a:pt x="1635" y="4244"/>
                </a:lnTo>
                <a:lnTo>
                  <a:pt x="1641" y="4237"/>
                </a:lnTo>
                <a:lnTo>
                  <a:pt x="1647" y="4225"/>
                </a:lnTo>
                <a:lnTo>
                  <a:pt x="1653" y="4212"/>
                </a:lnTo>
                <a:lnTo>
                  <a:pt x="1656" y="4206"/>
                </a:lnTo>
                <a:lnTo>
                  <a:pt x="1658" y="4201"/>
                </a:lnTo>
                <a:lnTo>
                  <a:pt x="1663" y="4195"/>
                </a:lnTo>
                <a:lnTo>
                  <a:pt x="1669" y="4189"/>
                </a:lnTo>
                <a:lnTo>
                  <a:pt x="1680" y="4178"/>
                </a:lnTo>
                <a:lnTo>
                  <a:pt x="1696" y="4167"/>
                </a:lnTo>
                <a:lnTo>
                  <a:pt x="1712" y="4157"/>
                </a:lnTo>
                <a:lnTo>
                  <a:pt x="1730" y="4147"/>
                </a:lnTo>
                <a:lnTo>
                  <a:pt x="1748" y="4140"/>
                </a:lnTo>
                <a:lnTo>
                  <a:pt x="1765" y="4134"/>
                </a:lnTo>
                <a:lnTo>
                  <a:pt x="1782" y="4127"/>
                </a:lnTo>
                <a:lnTo>
                  <a:pt x="1795" y="4119"/>
                </a:lnTo>
                <a:lnTo>
                  <a:pt x="1807" y="4110"/>
                </a:lnTo>
                <a:lnTo>
                  <a:pt x="1815" y="4101"/>
                </a:lnTo>
                <a:lnTo>
                  <a:pt x="1821" y="4093"/>
                </a:lnTo>
                <a:lnTo>
                  <a:pt x="1825" y="4087"/>
                </a:lnTo>
                <a:lnTo>
                  <a:pt x="1830" y="4084"/>
                </a:lnTo>
                <a:lnTo>
                  <a:pt x="1833" y="4083"/>
                </a:lnTo>
                <a:lnTo>
                  <a:pt x="1844" y="4083"/>
                </a:lnTo>
                <a:lnTo>
                  <a:pt x="1856" y="4084"/>
                </a:lnTo>
                <a:lnTo>
                  <a:pt x="1867" y="4088"/>
                </a:lnTo>
                <a:lnTo>
                  <a:pt x="1880" y="4094"/>
                </a:lnTo>
                <a:lnTo>
                  <a:pt x="1908" y="4110"/>
                </a:lnTo>
                <a:lnTo>
                  <a:pt x="1935" y="4127"/>
                </a:lnTo>
                <a:lnTo>
                  <a:pt x="1948" y="4134"/>
                </a:lnTo>
                <a:lnTo>
                  <a:pt x="1961" y="4140"/>
                </a:lnTo>
                <a:lnTo>
                  <a:pt x="1975" y="4146"/>
                </a:lnTo>
                <a:lnTo>
                  <a:pt x="1987" y="4149"/>
                </a:lnTo>
                <a:lnTo>
                  <a:pt x="1994" y="4149"/>
                </a:lnTo>
                <a:lnTo>
                  <a:pt x="2000" y="4147"/>
                </a:lnTo>
                <a:lnTo>
                  <a:pt x="2005" y="4147"/>
                </a:lnTo>
                <a:lnTo>
                  <a:pt x="2011" y="4144"/>
                </a:lnTo>
                <a:lnTo>
                  <a:pt x="2016" y="4142"/>
                </a:lnTo>
                <a:lnTo>
                  <a:pt x="2021" y="4137"/>
                </a:lnTo>
                <a:lnTo>
                  <a:pt x="2027" y="4131"/>
                </a:lnTo>
                <a:lnTo>
                  <a:pt x="2031" y="4126"/>
                </a:lnTo>
                <a:lnTo>
                  <a:pt x="2036" y="4117"/>
                </a:lnTo>
                <a:lnTo>
                  <a:pt x="2039" y="4106"/>
                </a:lnTo>
                <a:lnTo>
                  <a:pt x="2040" y="4094"/>
                </a:lnTo>
                <a:lnTo>
                  <a:pt x="2041" y="4081"/>
                </a:lnTo>
                <a:lnTo>
                  <a:pt x="2044" y="4054"/>
                </a:lnTo>
                <a:lnTo>
                  <a:pt x="2047" y="4028"/>
                </a:lnTo>
                <a:lnTo>
                  <a:pt x="2050" y="4015"/>
                </a:lnTo>
                <a:lnTo>
                  <a:pt x="2053" y="4003"/>
                </a:lnTo>
                <a:lnTo>
                  <a:pt x="2057" y="3993"/>
                </a:lnTo>
                <a:lnTo>
                  <a:pt x="2063" y="3985"/>
                </a:lnTo>
                <a:lnTo>
                  <a:pt x="2070" y="3977"/>
                </a:lnTo>
                <a:lnTo>
                  <a:pt x="2079" y="3973"/>
                </a:lnTo>
                <a:lnTo>
                  <a:pt x="2085" y="3972"/>
                </a:lnTo>
                <a:lnTo>
                  <a:pt x="2089" y="3970"/>
                </a:lnTo>
                <a:lnTo>
                  <a:pt x="2096" y="3970"/>
                </a:lnTo>
                <a:lnTo>
                  <a:pt x="2102" y="3970"/>
                </a:lnTo>
                <a:lnTo>
                  <a:pt x="2108" y="3976"/>
                </a:lnTo>
                <a:lnTo>
                  <a:pt x="2112" y="3982"/>
                </a:lnTo>
                <a:lnTo>
                  <a:pt x="2118" y="3989"/>
                </a:lnTo>
                <a:lnTo>
                  <a:pt x="2122" y="3996"/>
                </a:lnTo>
                <a:lnTo>
                  <a:pt x="2129" y="4012"/>
                </a:lnTo>
                <a:lnTo>
                  <a:pt x="2137" y="4028"/>
                </a:lnTo>
                <a:lnTo>
                  <a:pt x="2147" y="4062"/>
                </a:lnTo>
                <a:lnTo>
                  <a:pt x="2154" y="4091"/>
                </a:lnTo>
                <a:lnTo>
                  <a:pt x="2158" y="4097"/>
                </a:lnTo>
                <a:lnTo>
                  <a:pt x="2164" y="4101"/>
                </a:lnTo>
                <a:lnTo>
                  <a:pt x="2168" y="4103"/>
                </a:lnTo>
                <a:lnTo>
                  <a:pt x="2174" y="4106"/>
                </a:lnTo>
                <a:lnTo>
                  <a:pt x="2180" y="4106"/>
                </a:lnTo>
                <a:lnTo>
                  <a:pt x="2185" y="4106"/>
                </a:lnTo>
                <a:lnTo>
                  <a:pt x="2191" y="4104"/>
                </a:lnTo>
                <a:lnTo>
                  <a:pt x="2197" y="4103"/>
                </a:lnTo>
                <a:lnTo>
                  <a:pt x="2230" y="4088"/>
                </a:lnTo>
                <a:lnTo>
                  <a:pt x="2279" y="4065"/>
                </a:lnTo>
                <a:lnTo>
                  <a:pt x="2289" y="4061"/>
                </a:lnTo>
                <a:lnTo>
                  <a:pt x="2306" y="4058"/>
                </a:lnTo>
                <a:lnTo>
                  <a:pt x="2324" y="4052"/>
                </a:lnTo>
                <a:lnTo>
                  <a:pt x="2340" y="4047"/>
                </a:lnTo>
                <a:lnTo>
                  <a:pt x="2357" y="4029"/>
                </a:lnTo>
                <a:lnTo>
                  <a:pt x="2370" y="4018"/>
                </a:lnTo>
                <a:lnTo>
                  <a:pt x="2374" y="4012"/>
                </a:lnTo>
                <a:lnTo>
                  <a:pt x="2376" y="4005"/>
                </a:lnTo>
                <a:lnTo>
                  <a:pt x="2377" y="3998"/>
                </a:lnTo>
                <a:lnTo>
                  <a:pt x="2376" y="3990"/>
                </a:lnTo>
                <a:lnTo>
                  <a:pt x="2371" y="3973"/>
                </a:lnTo>
                <a:lnTo>
                  <a:pt x="2363" y="3954"/>
                </a:lnTo>
                <a:lnTo>
                  <a:pt x="2354" y="3936"/>
                </a:lnTo>
                <a:lnTo>
                  <a:pt x="2345" y="3917"/>
                </a:lnTo>
                <a:lnTo>
                  <a:pt x="2342" y="3908"/>
                </a:lnTo>
                <a:lnTo>
                  <a:pt x="2340" y="3898"/>
                </a:lnTo>
                <a:lnTo>
                  <a:pt x="2338" y="3890"/>
                </a:lnTo>
                <a:lnTo>
                  <a:pt x="2338" y="3882"/>
                </a:lnTo>
                <a:lnTo>
                  <a:pt x="2340" y="3871"/>
                </a:lnTo>
                <a:lnTo>
                  <a:pt x="2341" y="3861"/>
                </a:lnTo>
                <a:lnTo>
                  <a:pt x="2344" y="3852"/>
                </a:lnTo>
                <a:lnTo>
                  <a:pt x="2347" y="3843"/>
                </a:lnTo>
                <a:lnTo>
                  <a:pt x="2350" y="3836"/>
                </a:lnTo>
                <a:lnTo>
                  <a:pt x="2355" y="3829"/>
                </a:lnTo>
                <a:lnTo>
                  <a:pt x="2361" y="3822"/>
                </a:lnTo>
                <a:lnTo>
                  <a:pt x="2368" y="3816"/>
                </a:lnTo>
                <a:lnTo>
                  <a:pt x="2381" y="3805"/>
                </a:lnTo>
                <a:lnTo>
                  <a:pt x="2396" y="3793"/>
                </a:lnTo>
                <a:lnTo>
                  <a:pt x="2412" y="3782"/>
                </a:lnTo>
                <a:lnTo>
                  <a:pt x="2429" y="3773"/>
                </a:lnTo>
                <a:lnTo>
                  <a:pt x="2439" y="3770"/>
                </a:lnTo>
                <a:lnTo>
                  <a:pt x="2449" y="3767"/>
                </a:lnTo>
                <a:lnTo>
                  <a:pt x="2459" y="3766"/>
                </a:lnTo>
                <a:lnTo>
                  <a:pt x="2471" y="3767"/>
                </a:lnTo>
                <a:lnTo>
                  <a:pt x="2484" y="3769"/>
                </a:lnTo>
                <a:lnTo>
                  <a:pt x="2497" y="3773"/>
                </a:lnTo>
                <a:lnTo>
                  <a:pt x="2509" y="3777"/>
                </a:lnTo>
                <a:lnTo>
                  <a:pt x="2524" y="3786"/>
                </a:lnTo>
                <a:lnTo>
                  <a:pt x="2522" y="3803"/>
                </a:lnTo>
                <a:lnTo>
                  <a:pt x="2518" y="3818"/>
                </a:lnTo>
                <a:lnTo>
                  <a:pt x="2514" y="3832"/>
                </a:lnTo>
                <a:lnTo>
                  <a:pt x="2508" y="3843"/>
                </a:lnTo>
                <a:lnTo>
                  <a:pt x="2494" y="3865"/>
                </a:lnTo>
                <a:lnTo>
                  <a:pt x="2478" y="3885"/>
                </a:lnTo>
                <a:lnTo>
                  <a:pt x="2471" y="3894"/>
                </a:lnTo>
                <a:lnTo>
                  <a:pt x="2463" y="3904"/>
                </a:lnTo>
                <a:lnTo>
                  <a:pt x="2458" y="3915"/>
                </a:lnTo>
                <a:lnTo>
                  <a:pt x="2453" y="3927"/>
                </a:lnTo>
                <a:lnTo>
                  <a:pt x="2449" y="3940"/>
                </a:lnTo>
                <a:lnTo>
                  <a:pt x="2448" y="3954"/>
                </a:lnTo>
                <a:lnTo>
                  <a:pt x="2449" y="3972"/>
                </a:lnTo>
                <a:lnTo>
                  <a:pt x="2450" y="3990"/>
                </a:lnTo>
                <a:lnTo>
                  <a:pt x="2455" y="4000"/>
                </a:lnTo>
                <a:lnTo>
                  <a:pt x="2459" y="4012"/>
                </a:lnTo>
                <a:lnTo>
                  <a:pt x="2462" y="4016"/>
                </a:lnTo>
                <a:lnTo>
                  <a:pt x="2465" y="4021"/>
                </a:lnTo>
                <a:lnTo>
                  <a:pt x="2469" y="4025"/>
                </a:lnTo>
                <a:lnTo>
                  <a:pt x="2473" y="4028"/>
                </a:lnTo>
                <a:lnTo>
                  <a:pt x="2478" y="4029"/>
                </a:lnTo>
                <a:lnTo>
                  <a:pt x="2482" y="4031"/>
                </a:lnTo>
                <a:lnTo>
                  <a:pt x="2488" y="4031"/>
                </a:lnTo>
                <a:lnTo>
                  <a:pt x="2494" y="4028"/>
                </a:lnTo>
                <a:lnTo>
                  <a:pt x="2499" y="4025"/>
                </a:lnTo>
                <a:lnTo>
                  <a:pt x="2507" y="4021"/>
                </a:lnTo>
                <a:lnTo>
                  <a:pt x="2512" y="4013"/>
                </a:lnTo>
                <a:lnTo>
                  <a:pt x="2520" y="4005"/>
                </a:lnTo>
                <a:lnTo>
                  <a:pt x="2533" y="3990"/>
                </a:lnTo>
                <a:lnTo>
                  <a:pt x="2547" y="3975"/>
                </a:lnTo>
                <a:lnTo>
                  <a:pt x="2561" y="3959"/>
                </a:lnTo>
                <a:lnTo>
                  <a:pt x="2574" y="3944"/>
                </a:lnTo>
                <a:lnTo>
                  <a:pt x="2590" y="3954"/>
                </a:lnTo>
                <a:lnTo>
                  <a:pt x="2605" y="3964"/>
                </a:lnTo>
                <a:lnTo>
                  <a:pt x="2615" y="3975"/>
                </a:lnTo>
                <a:lnTo>
                  <a:pt x="2623" y="3986"/>
                </a:lnTo>
                <a:lnTo>
                  <a:pt x="2629" y="3998"/>
                </a:lnTo>
                <a:lnTo>
                  <a:pt x="2633" y="4009"/>
                </a:lnTo>
                <a:lnTo>
                  <a:pt x="2635" y="4019"/>
                </a:lnTo>
                <a:lnTo>
                  <a:pt x="2635" y="4031"/>
                </a:lnTo>
                <a:lnTo>
                  <a:pt x="2633" y="4042"/>
                </a:lnTo>
                <a:lnTo>
                  <a:pt x="2629" y="4054"/>
                </a:lnTo>
                <a:lnTo>
                  <a:pt x="2625" y="4064"/>
                </a:lnTo>
                <a:lnTo>
                  <a:pt x="2619" y="4074"/>
                </a:lnTo>
                <a:lnTo>
                  <a:pt x="2613" y="4084"/>
                </a:lnTo>
                <a:lnTo>
                  <a:pt x="2605" y="4094"/>
                </a:lnTo>
                <a:lnTo>
                  <a:pt x="2597" y="4103"/>
                </a:lnTo>
                <a:lnTo>
                  <a:pt x="2589" y="4111"/>
                </a:lnTo>
                <a:lnTo>
                  <a:pt x="2584" y="4116"/>
                </a:lnTo>
                <a:lnTo>
                  <a:pt x="2583" y="4121"/>
                </a:lnTo>
                <a:lnTo>
                  <a:pt x="2581" y="4127"/>
                </a:lnTo>
                <a:lnTo>
                  <a:pt x="2580" y="4134"/>
                </a:lnTo>
                <a:lnTo>
                  <a:pt x="2579" y="4149"/>
                </a:lnTo>
                <a:lnTo>
                  <a:pt x="2576" y="4162"/>
                </a:lnTo>
                <a:lnTo>
                  <a:pt x="2577" y="4178"/>
                </a:lnTo>
                <a:lnTo>
                  <a:pt x="2583" y="4192"/>
                </a:lnTo>
                <a:lnTo>
                  <a:pt x="2589" y="4203"/>
                </a:lnTo>
                <a:lnTo>
                  <a:pt x="2597" y="4214"/>
                </a:lnTo>
                <a:lnTo>
                  <a:pt x="2606" y="4221"/>
                </a:lnTo>
                <a:lnTo>
                  <a:pt x="2615" y="4227"/>
                </a:lnTo>
                <a:lnTo>
                  <a:pt x="2623" y="4231"/>
                </a:lnTo>
                <a:lnTo>
                  <a:pt x="2633" y="4231"/>
                </a:lnTo>
                <a:lnTo>
                  <a:pt x="2653" y="4232"/>
                </a:lnTo>
                <a:lnTo>
                  <a:pt x="2675" y="4232"/>
                </a:lnTo>
                <a:lnTo>
                  <a:pt x="2679" y="4222"/>
                </a:lnTo>
                <a:lnTo>
                  <a:pt x="2682" y="4214"/>
                </a:lnTo>
                <a:lnTo>
                  <a:pt x="2684" y="4202"/>
                </a:lnTo>
                <a:lnTo>
                  <a:pt x="2685" y="4192"/>
                </a:lnTo>
                <a:lnTo>
                  <a:pt x="2687" y="4169"/>
                </a:lnTo>
                <a:lnTo>
                  <a:pt x="2688" y="4146"/>
                </a:lnTo>
                <a:lnTo>
                  <a:pt x="2689" y="4121"/>
                </a:lnTo>
                <a:lnTo>
                  <a:pt x="2694" y="4095"/>
                </a:lnTo>
                <a:lnTo>
                  <a:pt x="2697" y="4081"/>
                </a:lnTo>
                <a:lnTo>
                  <a:pt x="2701" y="4068"/>
                </a:lnTo>
                <a:lnTo>
                  <a:pt x="2707" y="4055"/>
                </a:lnTo>
                <a:lnTo>
                  <a:pt x="2713" y="4041"/>
                </a:lnTo>
                <a:lnTo>
                  <a:pt x="2728" y="4042"/>
                </a:lnTo>
                <a:lnTo>
                  <a:pt x="2740" y="4045"/>
                </a:lnTo>
                <a:lnTo>
                  <a:pt x="2750" y="4048"/>
                </a:lnTo>
                <a:lnTo>
                  <a:pt x="2759" y="4054"/>
                </a:lnTo>
                <a:lnTo>
                  <a:pt x="2764" y="4059"/>
                </a:lnTo>
                <a:lnTo>
                  <a:pt x="2770" y="4068"/>
                </a:lnTo>
                <a:lnTo>
                  <a:pt x="2773" y="4075"/>
                </a:lnTo>
                <a:lnTo>
                  <a:pt x="2776" y="4084"/>
                </a:lnTo>
                <a:lnTo>
                  <a:pt x="2777" y="4123"/>
                </a:lnTo>
                <a:lnTo>
                  <a:pt x="2777" y="4159"/>
                </a:lnTo>
                <a:lnTo>
                  <a:pt x="2787" y="4166"/>
                </a:lnTo>
                <a:lnTo>
                  <a:pt x="2799" y="4172"/>
                </a:lnTo>
                <a:lnTo>
                  <a:pt x="2810" y="4175"/>
                </a:lnTo>
                <a:lnTo>
                  <a:pt x="2822" y="4176"/>
                </a:lnTo>
                <a:lnTo>
                  <a:pt x="2833" y="4176"/>
                </a:lnTo>
                <a:lnTo>
                  <a:pt x="2845" y="4173"/>
                </a:lnTo>
                <a:lnTo>
                  <a:pt x="2855" y="4170"/>
                </a:lnTo>
                <a:lnTo>
                  <a:pt x="2867" y="4166"/>
                </a:lnTo>
                <a:lnTo>
                  <a:pt x="2878" y="4159"/>
                </a:lnTo>
                <a:lnTo>
                  <a:pt x="2890" y="4152"/>
                </a:lnTo>
                <a:lnTo>
                  <a:pt x="2900" y="4144"/>
                </a:lnTo>
                <a:lnTo>
                  <a:pt x="2911" y="4136"/>
                </a:lnTo>
                <a:lnTo>
                  <a:pt x="2931" y="4116"/>
                </a:lnTo>
                <a:lnTo>
                  <a:pt x="2952" y="4095"/>
                </a:lnTo>
                <a:lnTo>
                  <a:pt x="2962" y="4087"/>
                </a:lnTo>
                <a:lnTo>
                  <a:pt x="2972" y="4078"/>
                </a:lnTo>
                <a:lnTo>
                  <a:pt x="2982" y="4071"/>
                </a:lnTo>
                <a:lnTo>
                  <a:pt x="2992" y="4064"/>
                </a:lnTo>
                <a:lnTo>
                  <a:pt x="3002" y="4059"/>
                </a:lnTo>
                <a:lnTo>
                  <a:pt x="3011" y="4057"/>
                </a:lnTo>
                <a:lnTo>
                  <a:pt x="3021" y="4054"/>
                </a:lnTo>
                <a:lnTo>
                  <a:pt x="3028" y="4055"/>
                </a:lnTo>
                <a:lnTo>
                  <a:pt x="3037" y="4057"/>
                </a:lnTo>
                <a:lnTo>
                  <a:pt x="3044" y="4061"/>
                </a:lnTo>
                <a:lnTo>
                  <a:pt x="3049" y="4068"/>
                </a:lnTo>
                <a:lnTo>
                  <a:pt x="3054" y="4077"/>
                </a:lnTo>
                <a:lnTo>
                  <a:pt x="3057" y="4090"/>
                </a:lnTo>
                <a:lnTo>
                  <a:pt x="3058" y="4104"/>
                </a:lnTo>
                <a:lnTo>
                  <a:pt x="3060" y="4121"/>
                </a:lnTo>
                <a:lnTo>
                  <a:pt x="3058" y="4142"/>
                </a:lnTo>
                <a:lnTo>
                  <a:pt x="3057" y="4156"/>
                </a:lnTo>
                <a:lnTo>
                  <a:pt x="3058" y="4169"/>
                </a:lnTo>
                <a:lnTo>
                  <a:pt x="3061" y="4180"/>
                </a:lnTo>
                <a:lnTo>
                  <a:pt x="3067" y="4189"/>
                </a:lnTo>
                <a:lnTo>
                  <a:pt x="3073" y="4195"/>
                </a:lnTo>
                <a:lnTo>
                  <a:pt x="3080" y="4199"/>
                </a:lnTo>
                <a:lnTo>
                  <a:pt x="3083" y="4199"/>
                </a:lnTo>
                <a:lnTo>
                  <a:pt x="3085" y="4199"/>
                </a:lnTo>
                <a:lnTo>
                  <a:pt x="3090" y="4198"/>
                </a:lnTo>
                <a:lnTo>
                  <a:pt x="3093" y="4196"/>
                </a:lnTo>
                <a:lnTo>
                  <a:pt x="3100" y="4195"/>
                </a:lnTo>
                <a:lnTo>
                  <a:pt x="3107" y="4192"/>
                </a:lnTo>
                <a:lnTo>
                  <a:pt x="3114" y="4189"/>
                </a:lnTo>
                <a:lnTo>
                  <a:pt x="3121" y="4185"/>
                </a:lnTo>
                <a:lnTo>
                  <a:pt x="3129" y="4180"/>
                </a:lnTo>
                <a:lnTo>
                  <a:pt x="3134" y="4176"/>
                </a:lnTo>
                <a:lnTo>
                  <a:pt x="3142" y="4173"/>
                </a:lnTo>
                <a:lnTo>
                  <a:pt x="3149" y="4173"/>
                </a:lnTo>
                <a:lnTo>
                  <a:pt x="3169" y="4170"/>
                </a:lnTo>
                <a:lnTo>
                  <a:pt x="3188" y="4170"/>
                </a:lnTo>
                <a:lnTo>
                  <a:pt x="3208" y="4170"/>
                </a:lnTo>
                <a:lnTo>
                  <a:pt x="3225" y="4172"/>
                </a:lnTo>
                <a:lnTo>
                  <a:pt x="3242" y="4173"/>
                </a:lnTo>
                <a:lnTo>
                  <a:pt x="3260" y="4176"/>
                </a:lnTo>
                <a:lnTo>
                  <a:pt x="3274" y="4179"/>
                </a:lnTo>
                <a:lnTo>
                  <a:pt x="3289" y="4183"/>
                </a:lnTo>
                <a:lnTo>
                  <a:pt x="3301" y="4188"/>
                </a:lnTo>
                <a:lnTo>
                  <a:pt x="3312" y="4192"/>
                </a:lnTo>
                <a:lnTo>
                  <a:pt x="3320" y="4198"/>
                </a:lnTo>
                <a:lnTo>
                  <a:pt x="3327" y="4203"/>
                </a:lnTo>
                <a:lnTo>
                  <a:pt x="3333" y="4211"/>
                </a:lnTo>
                <a:lnTo>
                  <a:pt x="3335" y="4216"/>
                </a:lnTo>
                <a:lnTo>
                  <a:pt x="3336" y="4225"/>
                </a:lnTo>
                <a:lnTo>
                  <a:pt x="3333" y="4232"/>
                </a:lnTo>
                <a:lnTo>
                  <a:pt x="3327" y="4245"/>
                </a:lnTo>
                <a:lnTo>
                  <a:pt x="3323" y="4260"/>
                </a:lnTo>
                <a:lnTo>
                  <a:pt x="3319" y="4273"/>
                </a:lnTo>
                <a:lnTo>
                  <a:pt x="3316" y="4286"/>
                </a:lnTo>
                <a:lnTo>
                  <a:pt x="3314" y="4299"/>
                </a:lnTo>
                <a:lnTo>
                  <a:pt x="3314" y="4310"/>
                </a:lnTo>
                <a:lnTo>
                  <a:pt x="3314" y="4320"/>
                </a:lnTo>
                <a:lnTo>
                  <a:pt x="3317" y="4330"/>
                </a:lnTo>
                <a:lnTo>
                  <a:pt x="3320" y="4339"/>
                </a:lnTo>
                <a:lnTo>
                  <a:pt x="3325" y="4346"/>
                </a:lnTo>
                <a:lnTo>
                  <a:pt x="3329" y="4352"/>
                </a:lnTo>
                <a:lnTo>
                  <a:pt x="3335" y="4356"/>
                </a:lnTo>
                <a:lnTo>
                  <a:pt x="3342" y="4359"/>
                </a:lnTo>
                <a:lnTo>
                  <a:pt x="3350" y="4360"/>
                </a:lnTo>
                <a:lnTo>
                  <a:pt x="3361" y="4359"/>
                </a:lnTo>
                <a:lnTo>
                  <a:pt x="3371" y="4356"/>
                </a:lnTo>
                <a:lnTo>
                  <a:pt x="3385" y="4335"/>
                </a:lnTo>
                <a:lnTo>
                  <a:pt x="3404" y="4310"/>
                </a:lnTo>
                <a:lnTo>
                  <a:pt x="3417" y="4299"/>
                </a:lnTo>
                <a:lnTo>
                  <a:pt x="3430" y="4288"/>
                </a:lnTo>
                <a:lnTo>
                  <a:pt x="3437" y="4284"/>
                </a:lnTo>
                <a:lnTo>
                  <a:pt x="3445" y="4280"/>
                </a:lnTo>
                <a:lnTo>
                  <a:pt x="3453" y="4277"/>
                </a:lnTo>
                <a:lnTo>
                  <a:pt x="3463" y="4275"/>
                </a:lnTo>
                <a:lnTo>
                  <a:pt x="3474" y="4290"/>
                </a:lnTo>
                <a:lnTo>
                  <a:pt x="3481" y="4301"/>
                </a:lnTo>
                <a:lnTo>
                  <a:pt x="3486" y="4310"/>
                </a:lnTo>
                <a:lnTo>
                  <a:pt x="3487" y="4317"/>
                </a:lnTo>
                <a:lnTo>
                  <a:pt x="3492" y="4333"/>
                </a:lnTo>
                <a:lnTo>
                  <a:pt x="3500" y="4362"/>
                </a:lnTo>
                <a:lnTo>
                  <a:pt x="3502" y="4363"/>
                </a:lnTo>
                <a:lnTo>
                  <a:pt x="3500" y="4368"/>
                </a:lnTo>
                <a:lnTo>
                  <a:pt x="3499" y="4373"/>
                </a:lnTo>
                <a:lnTo>
                  <a:pt x="3497" y="4379"/>
                </a:lnTo>
                <a:lnTo>
                  <a:pt x="3494" y="4386"/>
                </a:lnTo>
                <a:lnTo>
                  <a:pt x="3493" y="4395"/>
                </a:lnTo>
                <a:lnTo>
                  <a:pt x="3493" y="4402"/>
                </a:lnTo>
                <a:lnTo>
                  <a:pt x="3494" y="4408"/>
                </a:lnTo>
                <a:lnTo>
                  <a:pt x="3497" y="4415"/>
                </a:lnTo>
                <a:lnTo>
                  <a:pt x="3502" y="4419"/>
                </a:lnTo>
                <a:lnTo>
                  <a:pt x="3506" y="4424"/>
                </a:lnTo>
                <a:lnTo>
                  <a:pt x="3510" y="4427"/>
                </a:lnTo>
                <a:lnTo>
                  <a:pt x="3520" y="4431"/>
                </a:lnTo>
                <a:lnTo>
                  <a:pt x="3530" y="4434"/>
                </a:lnTo>
                <a:lnTo>
                  <a:pt x="3541" y="4432"/>
                </a:lnTo>
                <a:lnTo>
                  <a:pt x="3549" y="4430"/>
                </a:lnTo>
                <a:lnTo>
                  <a:pt x="3552" y="4427"/>
                </a:lnTo>
                <a:lnTo>
                  <a:pt x="3555" y="4424"/>
                </a:lnTo>
                <a:lnTo>
                  <a:pt x="3558" y="4419"/>
                </a:lnTo>
                <a:lnTo>
                  <a:pt x="3559" y="4417"/>
                </a:lnTo>
                <a:lnTo>
                  <a:pt x="3568" y="4408"/>
                </a:lnTo>
                <a:lnTo>
                  <a:pt x="3574" y="4399"/>
                </a:lnTo>
                <a:lnTo>
                  <a:pt x="3578" y="4389"/>
                </a:lnTo>
                <a:lnTo>
                  <a:pt x="3579" y="4378"/>
                </a:lnTo>
                <a:lnTo>
                  <a:pt x="3582" y="4356"/>
                </a:lnTo>
                <a:lnTo>
                  <a:pt x="3584" y="4335"/>
                </a:lnTo>
                <a:lnTo>
                  <a:pt x="3584" y="4324"/>
                </a:lnTo>
                <a:lnTo>
                  <a:pt x="3587" y="4314"/>
                </a:lnTo>
                <a:lnTo>
                  <a:pt x="3589" y="4306"/>
                </a:lnTo>
                <a:lnTo>
                  <a:pt x="3595" y="4299"/>
                </a:lnTo>
                <a:lnTo>
                  <a:pt x="3601" y="4293"/>
                </a:lnTo>
                <a:lnTo>
                  <a:pt x="3611" y="4287"/>
                </a:lnTo>
                <a:lnTo>
                  <a:pt x="3624" y="4284"/>
                </a:lnTo>
                <a:lnTo>
                  <a:pt x="3638" y="4284"/>
                </a:lnTo>
                <a:lnTo>
                  <a:pt x="3651" y="4306"/>
                </a:lnTo>
                <a:lnTo>
                  <a:pt x="3661" y="4327"/>
                </a:lnTo>
                <a:lnTo>
                  <a:pt x="3667" y="4336"/>
                </a:lnTo>
                <a:lnTo>
                  <a:pt x="3674" y="4345"/>
                </a:lnTo>
                <a:lnTo>
                  <a:pt x="3680" y="4353"/>
                </a:lnTo>
                <a:lnTo>
                  <a:pt x="3689" y="4359"/>
                </a:lnTo>
                <a:lnTo>
                  <a:pt x="3695" y="4363"/>
                </a:lnTo>
                <a:lnTo>
                  <a:pt x="3702" y="4368"/>
                </a:lnTo>
                <a:lnTo>
                  <a:pt x="3709" y="4371"/>
                </a:lnTo>
                <a:lnTo>
                  <a:pt x="3718" y="4372"/>
                </a:lnTo>
                <a:lnTo>
                  <a:pt x="3726" y="4375"/>
                </a:lnTo>
                <a:lnTo>
                  <a:pt x="3735" y="4375"/>
                </a:lnTo>
                <a:lnTo>
                  <a:pt x="3745" y="4375"/>
                </a:lnTo>
                <a:lnTo>
                  <a:pt x="3755" y="4375"/>
                </a:lnTo>
                <a:lnTo>
                  <a:pt x="3764" y="4373"/>
                </a:lnTo>
                <a:lnTo>
                  <a:pt x="3774" y="4371"/>
                </a:lnTo>
                <a:lnTo>
                  <a:pt x="3784" y="4368"/>
                </a:lnTo>
                <a:lnTo>
                  <a:pt x="3794" y="4363"/>
                </a:lnTo>
                <a:lnTo>
                  <a:pt x="3804" y="4358"/>
                </a:lnTo>
                <a:lnTo>
                  <a:pt x="3814" y="4350"/>
                </a:lnTo>
                <a:lnTo>
                  <a:pt x="3823" y="4343"/>
                </a:lnTo>
                <a:lnTo>
                  <a:pt x="3833" y="4333"/>
                </a:lnTo>
                <a:lnTo>
                  <a:pt x="3841" y="4323"/>
                </a:lnTo>
                <a:lnTo>
                  <a:pt x="3847" y="4317"/>
                </a:lnTo>
                <a:lnTo>
                  <a:pt x="3856" y="4314"/>
                </a:lnTo>
                <a:lnTo>
                  <a:pt x="3877" y="4310"/>
                </a:lnTo>
                <a:lnTo>
                  <a:pt x="3885" y="4310"/>
                </a:lnTo>
                <a:lnTo>
                  <a:pt x="3896" y="4311"/>
                </a:lnTo>
                <a:lnTo>
                  <a:pt x="3902" y="4313"/>
                </a:lnTo>
                <a:lnTo>
                  <a:pt x="3909" y="4314"/>
                </a:lnTo>
                <a:lnTo>
                  <a:pt x="3916" y="4314"/>
                </a:lnTo>
                <a:lnTo>
                  <a:pt x="3924" y="4313"/>
                </a:lnTo>
                <a:lnTo>
                  <a:pt x="3932" y="4310"/>
                </a:lnTo>
                <a:lnTo>
                  <a:pt x="3939" y="4306"/>
                </a:lnTo>
                <a:lnTo>
                  <a:pt x="3947" y="4301"/>
                </a:lnTo>
                <a:lnTo>
                  <a:pt x="3952" y="4297"/>
                </a:lnTo>
                <a:lnTo>
                  <a:pt x="3962" y="4288"/>
                </a:lnTo>
                <a:lnTo>
                  <a:pt x="3974" y="4283"/>
                </a:lnTo>
                <a:lnTo>
                  <a:pt x="3980" y="4284"/>
                </a:lnTo>
                <a:lnTo>
                  <a:pt x="3987" y="4284"/>
                </a:lnTo>
                <a:lnTo>
                  <a:pt x="3990" y="4283"/>
                </a:lnTo>
                <a:lnTo>
                  <a:pt x="3993" y="4280"/>
                </a:lnTo>
                <a:lnTo>
                  <a:pt x="3996" y="4277"/>
                </a:lnTo>
                <a:lnTo>
                  <a:pt x="3998" y="4273"/>
                </a:lnTo>
                <a:lnTo>
                  <a:pt x="4001" y="4268"/>
                </a:lnTo>
                <a:lnTo>
                  <a:pt x="4004" y="4265"/>
                </a:lnTo>
                <a:lnTo>
                  <a:pt x="4009" y="4264"/>
                </a:lnTo>
                <a:lnTo>
                  <a:pt x="4013" y="4263"/>
                </a:lnTo>
                <a:lnTo>
                  <a:pt x="4016" y="4261"/>
                </a:lnTo>
                <a:lnTo>
                  <a:pt x="4019" y="4261"/>
                </a:lnTo>
                <a:lnTo>
                  <a:pt x="4019" y="4258"/>
                </a:lnTo>
                <a:lnTo>
                  <a:pt x="4016" y="4255"/>
                </a:lnTo>
                <a:lnTo>
                  <a:pt x="4013" y="4254"/>
                </a:lnTo>
                <a:lnTo>
                  <a:pt x="4010" y="4251"/>
                </a:lnTo>
                <a:lnTo>
                  <a:pt x="4011" y="4251"/>
                </a:lnTo>
                <a:lnTo>
                  <a:pt x="4014" y="4257"/>
                </a:lnTo>
                <a:lnTo>
                  <a:pt x="4016" y="4261"/>
                </a:lnTo>
                <a:lnTo>
                  <a:pt x="4004" y="4270"/>
                </a:lnTo>
                <a:lnTo>
                  <a:pt x="3994" y="4280"/>
                </a:lnTo>
                <a:lnTo>
                  <a:pt x="3998" y="4296"/>
                </a:lnTo>
                <a:lnTo>
                  <a:pt x="4003" y="4311"/>
                </a:lnTo>
                <a:lnTo>
                  <a:pt x="4010" y="4324"/>
                </a:lnTo>
                <a:lnTo>
                  <a:pt x="4016" y="4337"/>
                </a:lnTo>
                <a:lnTo>
                  <a:pt x="4021" y="4350"/>
                </a:lnTo>
                <a:lnTo>
                  <a:pt x="4027" y="4358"/>
                </a:lnTo>
                <a:lnTo>
                  <a:pt x="4033" y="4360"/>
                </a:lnTo>
                <a:lnTo>
                  <a:pt x="4037" y="4362"/>
                </a:lnTo>
                <a:lnTo>
                  <a:pt x="4043" y="4362"/>
                </a:lnTo>
                <a:lnTo>
                  <a:pt x="4049" y="4362"/>
                </a:lnTo>
                <a:lnTo>
                  <a:pt x="4059" y="4362"/>
                </a:lnTo>
                <a:lnTo>
                  <a:pt x="4069" y="4362"/>
                </a:lnTo>
                <a:lnTo>
                  <a:pt x="4085" y="4366"/>
                </a:lnTo>
                <a:lnTo>
                  <a:pt x="4102" y="4366"/>
                </a:lnTo>
                <a:lnTo>
                  <a:pt x="4111" y="4366"/>
                </a:lnTo>
                <a:lnTo>
                  <a:pt x="4119" y="4368"/>
                </a:lnTo>
                <a:lnTo>
                  <a:pt x="4129" y="4369"/>
                </a:lnTo>
                <a:lnTo>
                  <a:pt x="4140" y="4372"/>
                </a:lnTo>
                <a:lnTo>
                  <a:pt x="4165" y="4376"/>
                </a:lnTo>
                <a:lnTo>
                  <a:pt x="4184" y="4376"/>
                </a:lnTo>
                <a:lnTo>
                  <a:pt x="4190" y="4376"/>
                </a:lnTo>
                <a:lnTo>
                  <a:pt x="4196" y="4375"/>
                </a:lnTo>
                <a:lnTo>
                  <a:pt x="4200" y="4373"/>
                </a:lnTo>
                <a:lnTo>
                  <a:pt x="4203" y="4371"/>
                </a:lnTo>
                <a:lnTo>
                  <a:pt x="4206" y="4365"/>
                </a:lnTo>
                <a:lnTo>
                  <a:pt x="4207" y="4359"/>
                </a:lnTo>
                <a:lnTo>
                  <a:pt x="4206" y="4353"/>
                </a:lnTo>
                <a:lnTo>
                  <a:pt x="4206" y="4347"/>
                </a:lnTo>
                <a:lnTo>
                  <a:pt x="4200" y="4327"/>
                </a:lnTo>
                <a:lnTo>
                  <a:pt x="4194" y="4311"/>
                </a:lnTo>
                <a:lnTo>
                  <a:pt x="4194" y="4297"/>
                </a:lnTo>
                <a:lnTo>
                  <a:pt x="4193" y="4284"/>
                </a:lnTo>
                <a:lnTo>
                  <a:pt x="4193" y="4280"/>
                </a:lnTo>
                <a:lnTo>
                  <a:pt x="4194" y="4275"/>
                </a:lnTo>
                <a:lnTo>
                  <a:pt x="4196" y="4270"/>
                </a:lnTo>
                <a:lnTo>
                  <a:pt x="4200" y="4265"/>
                </a:lnTo>
                <a:lnTo>
                  <a:pt x="4214" y="4261"/>
                </a:lnTo>
                <a:lnTo>
                  <a:pt x="4227" y="4257"/>
                </a:lnTo>
                <a:lnTo>
                  <a:pt x="4239" y="4252"/>
                </a:lnTo>
                <a:lnTo>
                  <a:pt x="4249" y="4250"/>
                </a:lnTo>
                <a:lnTo>
                  <a:pt x="4263" y="4241"/>
                </a:lnTo>
                <a:lnTo>
                  <a:pt x="4273" y="4231"/>
                </a:lnTo>
                <a:lnTo>
                  <a:pt x="4282" y="4222"/>
                </a:lnTo>
                <a:lnTo>
                  <a:pt x="4288" y="4215"/>
                </a:lnTo>
                <a:lnTo>
                  <a:pt x="4295" y="4209"/>
                </a:lnTo>
                <a:lnTo>
                  <a:pt x="4302" y="4206"/>
                </a:lnTo>
                <a:lnTo>
                  <a:pt x="4309" y="4205"/>
                </a:lnTo>
                <a:lnTo>
                  <a:pt x="4317" y="4205"/>
                </a:lnTo>
                <a:lnTo>
                  <a:pt x="4331" y="4208"/>
                </a:lnTo>
                <a:lnTo>
                  <a:pt x="4345" y="4214"/>
                </a:lnTo>
                <a:lnTo>
                  <a:pt x="4345" y="4225"/>
                </a:lnTo>
                <a:lnTo>
                  <a:pt x="4344" y="4239"/>
                </a:lnTo>
                <a:lnTo>
                  <a:pt x="4341" y="4247"/>
                </a:lnTo>
                <a:lnTo>
                  <a:pt x="4338" y="4254"/>
                </a:lnTo>
                <a:lnTo>
                  <a:pt x="4334" y="4261"/>
                </a:lnTo>
                <a:lnTo>
                  <a:pt x="4330" y="4270"/>
                </a:lnTo>
                <a:lnTo>
                  <a:pt x="4324" y="4275"/>
                </a:lnTo>
                <a:lnTo>
                  <a:pt x="4321" y="4283"/>
                </a:lnTo>
                <a:lnTo>
                  <a:pt x="4318" y="4290"/>
                </a:lnTo>
                <a:lnTo>
                  <a:pt x="4315" y="4297"/>
                </a:lnTo>
                <a:lnTo>
                  <a:pt x="4312" y="4311"/>
                </a:lnTo>
                <a:lnTo>
                  <a:pt x="4312" y="4326"/>
                </a:lnTo>
                <a:lnTo>
                  <a:pt x="4314" y="4340"/>
                </a:lnTo>
                <a:lnTo>
                  <a:pt x="4317" y="4353"/>
                </a:lnTo>
                <a:lnTo>
                  <a:pt x="4321" y="4363"/>
                </a:lnTo>
                <a:lnTo>
                  <a:pt x="4327" y="4371"/>
                </a:lnTo>
                <a:lnTo>
                  <a:pt x="4353" y="4395"/>
                </a:lnTo>
                <a:lnTo>
                  <a:pt x="4380" y="4419"/>
                </a:lnTo>
                <a:lnTo>
                  <a:pt x="4396" y="4431"/>
                </a:lnTo>
                <a:lnTo>
                  <a:pt x="4413" y="4441"/>
                </a:lnTo>
                <a:lnTo>
                  <a:pt x="4430" y="4451"/>
                </a:lnTo>
                <a:lnTo>
                  <a:pt x="4451" y="4460"/>
                </a:lnTo>
                <a:lnTo>
                  <a:pt x="4456" y="4457"/>
                </a:lnTo>
                <a:lnTo>
                  <a:pt x="4461" y="4454"/>
                </a:lnTo>
                <a:lnTo>
                  <a:pt x="4462" y="4450"/>
                </a:lnTo>
                <a:lnTo>
                  <a:pt x="4464" y="4443"/>
                </a:lnTo>
                <a:lnTo>
                  <a:pt x="4461" y="4427"/>
                </a:lnTo>
                <a:lnTo>
                  <a:pt x="4456" y="4407"/>
                </a:lnTo>
                <a:lnTo>
                  <a:pt x="4451" y="4386"/>
                </a:lnTo>
                <a:lnTo>
                  <a:pt x="4445" y="4369"/>
                </a:lnTo>
                <a:lnTo>
                  <a:pt x="4443" y="4362"/>
                </a:lnTo>
                <a:lnTo>
                  <a:pt x="4443" y="4353"/>
                </a:lnTo>
                <a:lnTo>
                  <a:pt x="4443" y="4345"/>
                </a:lnTo>
                <a:lnTo>
                  <a:pt x="4445" y="4336"/>
                </a:lnTo>
                <a:lnTo>
                  <a:pt x="4453" y="4327"/>
                </a:lnTo>
                <a:lnTo>
                  <a:pt x="4468" y="4316"/>
                </a:lnTo>
                <a:lnTo>
                  <a:pt x="4472" y="4319"/>
                </a:lnTo>
                <a:lnTo>
                  <a:pt x="4479" y="4320"/>
                </a:lnTo>
                <a:lnTo>
                  <a:pt x="4484" y="4323"/>
                </a:lnTo>
                <a:lnTo>
                  <a:pt x="4488" y="4326"/>
                </a:lnTo>
                <a:lnTo>
                  <a:pt x="4492" y="4330"/>
                </a:lnTo>
                <a:lnTo>
                  <a:pt x="4495" y="4339"/>
                </a:lnTo>
                <a:lnTo>
                  <a:pt x="4498" y="4350"/>
                </a:lnTo>
                <a:lnTo>
                  <a:pt x="4501" y="4368"/>
                </a:lnTo>
                <a:lnTo>
                  <a:pt x="4501" y="4379"/>
                </a:lnTo>
                <a:lnTo>
                  <a:pt x="4498" y="4392"/>
                </a:lnTo>
                <a:lnTo>
                  <a:pt x="4495" y="4399"/>
                </a:lnTo>
                <a:lnTo>
                  <a:pt x="4494" y="4407"/>
                </a:lnTo>
                <a:lnTo>
                  <a:pt x="4494" y="4415"/>
                </a:lnTo>
                <a:lnTo>
                  <a:pt x="4494" y="4422"/>
                </a:lnTo>
                <a:lnTo>
                  <a:pt x="4495" y="4430"/>
                </a:lnTo>
                <a:lnTo>
                  <a:pt x="4494" y="4438"/>
                </a:lnTo>
                <a:lnTo>
                  <a:pt x="4494" y="4445"/>
                </a:lnTo>
                <a:lnTo>
                  <a:pt x="4497" y="4453"/>
                </a:lnTo>
                <a:lnTo>
                  <a:pt x="4508" y="4476"/>
                </a:lnTo>
                <a:lnTo>
                  <a:pt x="4517" y="4496"/>
                </a:lnTo>
                <a:lnTo>
                  <a:pt x="4520" y="4497"/>
                </a:lnTo>
                <a:lnTo>
                  <a:pt x="4524" y="4499"/>
                </a:lnTo>
                <a:lnTo>
                  <a:pt x="4530" y="4499"/>
                </a:lnTo>
                <a:lnTo>
                  <a:pt x="4537" y="4499"/>
                </a:lnTo>
                <a:lnTo>
                  <a:pt x="4544" y="4496"/>
                </a:lnTo>
                <a:lnTo>
                  <a:pt x="4550" y="4493"/>
                </a:lnTo>
                <a:lnTo>
                  <a:pt x="4556" y="4487"/>
                </a:lnTo>
                <a:lnTo>
                  <a:pt x="4560" y="4480"/>
                </a:lnTo>
                <a:lnTo>
                  <a:pt x="4563" y="4473"/>
                </a:lnTo>
                <a:lnTo>
                  <a:pt x="4567" y="4466"/>
                </a:lnTo>
                <a:lnTo>
                  <a:pt x="4572" y="4460"/>
                </a:lnTo>
                <a:lnTo>
                  <a:pt x="4577" y="4453"/>
                </a:lnTo>
                <a:lnTo>
                  <a:pt x="4583" y="4448"/>
                </a:lnTo>
                <a:lnTo>
                  <a:pt x="4590" y="4444"/>
                </a:lnTo>
                <a:lnTo>
                  <a:pt x="4597" y="4441"/>
                </a:lnTo>
                <a:lnTo>
                  <a:pt x="4605" y="4441"/>
                </a:lnTo>
                <a:lnTo>
                  <a:pt x="4618" y="4448"/>
                </a:lnTo>
                <a:lnTo>
                  <a:pt x="4629" y="4455"/>
                </a:lnTo>
                <a:lnTo>
                  <a:pt x="4646" y="4473"/>
                </a:lnTo>
                <a:lnTo>
                  <a:pt x="4664" y="4490"/>
                </a:lnTo>
                <a:lnTo>
                  <a:pt x="4678" y="4491"/>
                </a:lnTo>
                <a:lnTo>
                  <a:pt x="4684" y="4494"/>
                </a:lnTo>
                <a:lnTo>
                  <a:pt x="4688" y="4499"/>
                </a:lnTo>
                <a:lnTo>
                  <a:pt x="4700" y="4506"/>
                </a:lnTo>
                <a:lnTo>
                  <a:pt x="4708" y="4516"/>
                </a:lnTo>
                <a:lnTo>
                  <a:pt x="4717" y="4525"/>
                </a:lnTo>
                <a:lnTo>
                  <a:pt x="4723" y="4530"/>
                </a:lnTo>
                <a:lnTo>
                  <a:pt x="4729" y="4536"/>
                </a:lnTo>
                <a:lnTo>
                  <a:pt x="4733" y="4540"/>
                </a:lnTo>
                <a:lnTo>
                  <a:pt x="4737" y="4543"/>
                </a:lnTo>
                <a:lnTo>
                  <a:pt x="4744" y="4543"/>
                </a:lnTo>
                <a:lnTo>
                  <a:pt x="4752" y="4543"/>
                </a:lnTo>
                <a:lnTo>
                  <a:pt x="4765" y="4536"/>
                </a:lnTo>
                <a:lnTo>
                  <a:pt x="4776" y="4529"/>
                </a:lnTo>
                <a:lnTo>
                  <a:pt x="4777" y="4527"/>
                </a:lnTo>
                <a:lnTo>
                  <a:pt x="4777" y="4525"/>
                </a:lnTo>
                <a:lnTo>
                  <a:pt x="4777" y="4519"/>
                </a:lnTo>
                <a:lnTo>
                  <a:pt x="4777" y="4513"/>
                </a:lnTo>
                <a:lnTo>
                  <a:pt x="4776" y="4502"/>
                </a:lnTo>
                <a:lnTo>
                  <a:pt x="4776" y="4496"/>
                </a:lnTo>
                <a:lnTo>
                  <a:pt x="4763" y="4467"/>
                </a:lnTo>
                <a:lnTo>
                  <a:pt x="4749" y="4438"/>
                </a:lnTo>
                <a:lnTo>
                  <a:pt x="4741" y="4422"/>
                </a:lnTo>
                <a:lnTo>
                  <a:pt x="4736" y="4407"/>
                </a:lnTo>
                <a:lnTo>
                  <a:pt x="4733" y="4389"/>
                </a:lnTo>
                <a:lnTo>
                  <a:pt x="4731" y="4371"/>
                </a:lnTo>
                <a:lnTo>
                  <a:pt x="4733" y="4359"/>
                </a:lnTo>
                <a:lnTo>
                  <a:pt x="4736" y="4350"/>
                </a:lnTo>
                <a:lnTo>
                  <a:pt x="4740" y="4345"/>
                </a:lnTo>
                <a:lnTo>
                  <a:pt x="4746" y="4340"/>
                </a:lnTo>
                <a:lnTo>
                  <a:pt x="4752" y="4339"/>
                </a:lnTo>
                <a:lnTo>
                  <a:pt x="4757" y="4339"/>
                </a:lnTo>
                <a:lnTo>
                  <a:pt x="4763" y="4339"/>
                </a:lnTo>
                <a:lnTo>
                  <a:pt x="4767" y="4339"/>
                </a:lnTo>
                <a:lnTo>
                  <a:pt x="4789" y="4343"/>
                </a:lnTo>
                <a:lnTo>
                  <a:pt x="4811" y="4347"/>
                </a:lnTo>
                <a:lnTo>
                  <a:pt x="4821" y="4349"/>
                </a:lnTo>
                <a:lnTo>
                  <a:pt x="4831" y="4349"/>
                </a:lnTo>
                <a:lnTo>
                  <a:pt x="4839" y="4349"/>
                </a:lnTo>
                <a:lnTo>
                  <a:pt x="4848" y="4347"/>
                </a:lnTo>
                <a:lnTo>
                  <a:pt x="4857" y="4343"/>
                </a:lnTo>
                <a:lnTo>
                  <a:pt x="4865" y="4340"/>
                </a:lnTo>
                <a:lnTo>
                  <a:pt x="4873" y="4337"/>
                </a:lnTo>
                <a:lnTo>
                  <a:pt x="4881" y="4336"/>
                </a:lnTo>
                <a:lnTo>
                  <a:pt x="4898" y="4339"/>
                </a:lnTo>
                <a:lnTo>
                  <a:pt x="4914" y="4345"/>
                </a:lnTo>
                <a:lnTo>
                  <a:pt x="4927" y="4350"/>
                </a:lnTo>
                <a:lnTo>
                  <a:pt x="4936" y="4353"/>
                </a:lnTo>
                <a:lnTo>
                  <a:pt x="4940" y="4353"/>
                </a:lnTo>
                <a:lnTo>
                  <a:pt x="4943" y="4355"/>
                </a:lnTo>
                <a:lnTo>
                  <a:pt x="4946" y="4358"/>
                </a:lnTo>
                <a:lnTo>
                  <a:pt x="4947" y="4360"/>
                </a:lnTo>
                <a:lnTo>
                  <a:pt x="4952" y="4366"/>
                </a:lnTo>
                <a:lnTo>
                  <a:pt x="4953" y="4369"/>
                </a:lnTo>
                <a:lnTo>
                  <a:pt x="4953" y="4376"/>
                </a:lnTo>
                <a:lnTo>
                  <a:pt x="4953" y="4383"/>
                </a:lnTo>
                <a:lnTo>
                  <a:pt x="4950" y="4388"/>
                </a:lnTo>
                <a:lnTo>
                  <a:pt x="4945" y="4392"/>
                </a:lnTo>
                <a:lnTo>
                  <a:pt x="4936" y="4396"/>
                </a:lnTo>
                <a:lnTo>
                  <a:pt x="4923" y="4401"/>
                </a:lnTo>
                <a:lnTo>
                  <a:pt x="4904" y="4405"/>
                </a:lnTo>
                <a:lnTo>
                  <a:pt x="4880" y="4408"/>
                </a:lnTo>
                <a:lnTo>
                  <a:pt x="4868" y="4415"/>
                </a:lnTo>
                <a:lnTo>
                  <a:pt x="4858" y="4422"/>
                </a:lnTo>
                <a:lnTo>
                  <a:pt x="4848" y="4430"/>
                </a:lnTo>
                <a:lnTo>
                  <a:pt x="4841" y="4437"/>
                </a:lnTo>
                <a:lnTo>
                  <a:pt x="4834" y="4444"/>
                </a:lnTo>
                <a:lnTo>
                  <a:pt x="4828" y="4450"/>
                </a:lnTo>
                <a:lnTo>
                  <a:pt x="4824" y="4457"/>
                </a:lnTo>
                <a:lnTo>
                  <a:pt x="4821" y="4463"/>
                </a:lnTo>
                <a:lnTo>
                  <a:pt x="4819" y="4468"/>
                </a:lnTo>
                <a:lnTo>
                  <a:pt x="4818" y="4474"/>
                </a:lnTo>
                <a:lnTo>
                  <a:pt x="4818" y="4479"/>
                </a:lnTo>
                <a:lnTo>
                  <a:pt x="4819" y="4483"/>
                </a:lnTo>
                <a:lnTo>
                  <a:pt x="4822" y="4487"/>
                </a:lnTo>
                <a:lnTo>
                  <a:pt x="4825" y="4490"/>
                </a:lnTo>
                <a:lnTo>
                  <a:pt x="4829" y="4493"/>
                </a:lnTo>
                <a:lnTo>
                  <a:pt x="4834" y="4494"/>
                </a:lnTo>
                <a:lnTo>
                  <a:pt x="4844" y="4496"/>
                </a:lnTo>
                <a:lnTo>
                  <a:pt x="4857" y="4494"/>
                </a:lnTo>
                <a:lnTo>
                  <a:pt x="4870" y="4493"/>
                </a:lnTo>
                <a:lnTo>
                  <a:pt x="4883" y="4491"/>
                </a:lnTo>
                <a:lnTo>
                  <a:pt x="4894" y="4490"/>
                </a:lnTo>
                <a:lnTo>
                  <a:pt x="4904" y="4490"/>
                </a:lnTo>
                <a:lnTo>
                  <a:pt x="4916" y="4491"/>
                </a:lnTo>
                <a:lnTo>
                  <a:pt x="4927" y="4491"/>
                </a:lnTo>
                <a:lnTo>
                  <a:pt x="4937" y="4500"/>
                </a:lnTo>
                <a:lnTo>
                  <a:pt x="4946" y="4509"/>
                </a:lnTo>
                <a:lnTo>
                  <a:pt x="4953" y="4517"/>
                </a:lnTo>
                <a:lnTo>
                  <a:pt x="4959" y="4526"/>
                </a:lnTo>
                <a:lnTo>
                  <a:pt x="4963" y="4539"/>
                </a:lnTo>
                <a:lnTo>
                  <a:pt x="4966" y="4552"/>
                </a:lnTo>
                <a:lnTo>
                  <a:pt x="4969" y="4558"/>
                </a:lnTo>
                <a:lnTo>
                  <a:pt x="4970" y="4563"/>
                </a:lnTo>
                <a:lnTo>
                  <a:pt x="4973" y="4569"/>
                </a:lnTo>
                <a:lnTo>
                  <a:pt x="4979" y="4575"/>
                </a:lnTo>
                <a:lnTo>
                  <a:pt x="4985" y="4579"/>
                </a:lnTo>
                <a:lnTo>
                  <a:pt x="4993" y="4584"/>
                </a:lnTo>
                <a:lnTo>
                  <a:pt x="5002" y="4585"/>
                </a:lnTo>
                <a:lnTo>
                  <a:pt x="5011" y="4587"/>
                </a:lnTo>
                <a:lnTo>
                  <a:pt x="5018" y="4587"/>
                </a:lnTo>
                <a:lnTo>
                  <a:pt x="5024" y="4584"/>
                </a:lnTo>
                <a:lnTo>
                  <a:pt x="5029" y="4582"/>
                </a:lnTo>
                <a:lnTo>
                  <a:pt x="5035" y="4578"/>
                </a:lnTo>
                <a:lnTo>
                  <a:pt x="5040" y="4574"/>
                </a:lnTo>
                <a:lnTo>
                  <a:pt x="5044" y="4568"/>
                </a:lnTo>
                <a:lnTo>
                  <a:pt x="5048" y="4562"/>
                </a:lnTo>
                <a:lnTo>
                  <a:pt x="5050" y="4553"/>
                </a:lnTo>
                <a:lnTo>
                  <a:pt x="5060" y="4535"/>
                </a:lnTo>
                <a:lnTo>
                  <a:pt x="5067" y="4515"/>
                </a:lnTo>
                <a:lnTo>
                  <a:pt x="5074" y="4494"/>
                </a:lnTo>
                <a:lnTo>
                  <a:pt x="5080" y="4474"/>
                </a:lnTo>
                <a:lnTo>
                  <a:pt x="5089" y="4453"/>
                </a:lnTo>
                <a:lnTo>
                  <a:pt x="5097" y="4432"/>
                </a:lnTo>
                <a:lnTo>
                  <a:pt x="5103" y="4422"/>
                </a:lnTo>
                <a:lnTo>
                  <a:pt x="5109" y="4412"/>
                </a:lnTo>
                <a:lnTo>
                  <a:pt x="5117" y="4402"/>
                </a:lnTo>
                <a:lnTo>
                  <a:pt x="5126" y="4394"/>
                </a:lnTo>
                <a:lnTo>
                  <a:pt x="5137" y="4389"/>
                </a:lnTo>
                <a:lnTo>
                  <a:pt x="5150" y="4386"/>
                </a:lnTo>
                <a:lnTo>
                  <a:pt x="5161" y="4389"/>
                </a:lnTo>
                <a:lnTo>
                  <a:pt x="5168" y="4392"/>
                </a:lnTo>
                <a:lnTo>
                  <a:pt x="5173" y="4396"/>
                </a:lnTo>
                <a:lnTo>
                  <a:pt x="5179" y="4402"/>
                </a:lnTo>
                <a:lnTo>
                  <a:pt x="5182" y="4408"/>
                </a:lnTo>
                <a:lnTo>
                  <a:pt x="5184" y="4415"/>
                </a:lnTo>
                <a:lnTo>
                  <a:pt x="5185" y="4422"/>
                </a:lnTo>
                <a:lnTo>
                  <a:pt x="5185" y="4431"/>
                </a:lnTo>
                <a:lnTo>
                  <a:pt x="5175" y="4458"/>
                </a:lnTo>
                <a:lnTo>
                  <a:pt x="5168" y="4481"/>
                </a:lnTo>
                <a:lnTo>
                  <a:pt x="5163" y="4499"/>
                </a:lnTo>
                <a:lnTo>
                  <a:pt x="5163" y="4512"/>
                </a:lnTo>
                <a:lnTo>
                  <a:pt x="5163" y="4516"/>
                </a:lnTo>
                <a:lnTo>
                  <a:pt x="5165" y="4520"/>
                </a:lnTo>
                <a:lnTo>
                  <a:pt x="5166" y="4523"/>
                </a:lnTo>
                <a:lnTo>
                  <a:pt x="5168" y="4525"/>
                </a:lnTo>
                <a:lnTo>
                  <a:pt x="5172" y="4526"/>
                </a:lnTo>
                <a:lnTo>
                  <a:pt x="5178" y="4526"/>
                </a:lnTo>
                <a:lnTo>
                  <a:pt x="5207" y="4515"/>
                </a:lnTo>
                <a:lnTo>
                  <a:pt x="5233" y="4502"/>
                </a:lnTo>
                <a:lnTo>
                  <a:pt x="5247" y="4496"/>
                </a:lnTo>
                <a:lnTo>
                  <a:pt x="5263" y="4491"/>
                </a:lnTo>
                <a:lnTo>
                  <a:pt x="5280" y="4487"/>
                </a:lnTo>
                <a:lnTo>
                  <a:pt x="5300" y="4484"/>
                </a:lnTo>
                <a:lnTo>
                  <a:pt x="5309" y="4487"/>
                </a:lnTo>
                <a:lnTo>
                  <a:pt x="5325" y="4493"/>
                </a:lnTo>
                <a:lnTo>
                  <a:pt x="5333" y="4497"/>
                </a:lnTo>
                <a:lnTo>
                  <a:pt x="5342" y="4506"/>
                </a:lnTo>
                <a:lnTo>
                  <a:pt x="5345" y="4510"/>
                </a:lnTo>
                <a:lnTo>
                  <a:pt x="5348" y="4517"/>
                </a:lnTo>
                <a:lnTo>
                  <a:pt x="5351" y="4525"/>
                </a:lnTo>
                <a:lnTo>
                  <a:pt x="5352" y="4532"/>
                </a:lnTo>
                <a:lnTo>
                  <a:pt x="5352" y="4539"/>
                </a:lnTo>
                <a:lnTo>
                  <a:pt x="5349" y="4548"/>
                </a:lnTo>
                <a:lnTo>
                  <a:pt x="5346" y="4556"/>
                </a:lnTo>
                <a:lnTo>
                  <a:pt x="5343" y="4566"/>
                </a:lnTo>
                <a:lnTo>
                  <a:pt x="5341" y="4576"/>
                </a:lnTo>
                <a:lnTo>
                  <a:pt x="5338" y="4588"/>
                </a:lnTo>
                <a:lnTo>
                  <a:pt x="5339" y="4601"/>
                </a:lnTo>
                <a:lnTo>
                  <a:pt x="5342" y="4615"/>
                </a:lnTo>
                <a:lnTo>
                  <a:pt x="5345" y="4621"/>
                </a:lnTo>
                <a:lnTo>
                  <a:pt x="5349" y="4625"/>
                </a:lnTo>
                <a:lnTo>
                  <a:pt x="5355" y="4628"/>
                </a:lnTo>
                <a:lnTo>
                  <a:pt x="5361" y="4631"/>
                </a:lnTo>
                <a:lnTo>
                  <a:pt x="5366" y="4633"/>
                </a:lnTo>
                <a:lnTo>
                  <a:pt x="5374" y="4634"/>
                </a:lnTo>
                <a:lnTo>
                  <a:pt x="5381" y="4633"/>
                </a:lnTo>
                <a:lnTo>
                  <a:pt x="5387" y="4631"/>
                </a:lnTo>
                <a:lnTo>
                  <a:pt x="5405" y="4623"/>
                </a:lnTo>
                <a:lnTo>
                  <a:pt x="5424" y="4611"/>
                </a:lnTo>
                <a:lnTo>
                  <a:pt x="5434" y="4607"/>
                </a:lnTo>
                <a:lnTo>
                  <a:pt x="5444" y="4604"/>
                </a:lnTo>
                <a:lnTo>
                  <a:pt x="5450" y="4602"/>
                </a:lnTo>
                <a:lnTo>
                  <a:pt x="5456" y="4604"/>
                </a:lnTo>
                <a:lnTo>
                  <a:pt x="5460" y="4604"/>
                </a:lnTo>
                <a:lnTo>
                  <a:pt x="5466" y="4607"/>
                </a:lnTo>
                <a:lnTo>
                  <a:pt x="5487" y="4615"/>
                </a:lnTo>
                <a:lnTo>
                  <a:pt x="5505" y="4621"/>
                </a:lnTo>
                <a:lnTo>
                  <a:pt x="5521" y="4625"/>
                </a:lnTo>
                <a:lnTo>
                  <a:pt x="5533" y="4627"/>
                </a:lnTo>
                <a:lnTo>
                  <a:pt x="5546" y="4625"/>
                </a:lnTo>
                <a:lnTo>
                  <a:pt x="5557" y="4624"/>
                </a:lnTo>
                <a:lnTo>
                  <a:pt x="5565" y="4620"/>
                </a:lnTo>
                <a:lnTo>
                  <a:pt x="5572" y="4615"/>
                </a:lnTo>
                <a:lnTo>
                  <a:pt x="5585" y="4605"/>
                </a:lnTo>
                <a:lnTo>
                  <a:pt x="5597" y="4594"/>
                </a:lnTo>
                <a:lnTo>
                  <a:pt x="5603" y="4589"/>
                </a:lnTo>
                <a:lnTo>
                  <a:pt x="5608" y="4585"/>
                </a:lnTo>
                <a:lnTo>
                  <a:pt x="5614" y="4582"/>
                </a:lnTo>
                <a:lnTo>
                  <a:pt x="5621" y="4581"/>
                </a:lnTo>
                <a:lnTo>
                  <a:pt x="5633" y="4582"/>
                </a:lnTo>
                <a:lnTo>
                  <a:pt x="5644" y="4585"/>
                </a:lnTo>
                <a:lnTo>
                  <a:pt x="5649" y="4597"/>
                </a:lnTo>
                <a:lnTo>
                  <a:pt x="5650" y="4605"/>
                </a:lnTo>
                <a:lnTo>
                  <a:pt x="5647" y="4614"/>
                </a:lnTo>
                <a:lnTo>
                  <a:pt x="5644" y="4623"/>
                </a:lnTo>
                <a:lnTo>
                  <a:pt x="5633" y="4635"/>
                </a:lnTo>
                <a:lnTo>
                  <a:pt x="5618" y="4647"/>
                </a:lnTo>
                <a:lnTo>
                  <a:pt x="5613" y="4653"/>
                </a:lnTo>
                <a:lnTo>
                  <a:pt x="5608" y="4659"/>
                </a:lnTo>
                <a:lnTo>
                  <a:pt x="5605" y="4666"/>
                </a:lnTo>
                <a:lnTo>
                  <a:pt x="5605" y="4673"/>
                </a:lnTo>
                <a:lnTo>
                  <a:pt x="5608" y="4682"/>
                </a:lnTo>
                <a:lnTo>
                  <a:pt x="5614" y="4692"/>
                </a:lnTo>
                <a:lnTo>
                  <a:pt x="5624" y="4702"/>
                </a:lnTo>
                <a:lnTo>
                  <a:pt x="5639" y="4715"/>
                </a:lnTo>
                <a:lnTo>
                  <a:pt x="5650" y="4723"/>
                </a:lnTo>
                <a:lnTo>
                  <a:pt x="5662" y="4729"/>
                </a:lnTo>
                <a:lnTo>
                  <a:pt x="5672" y="4732"/>
                </a:lnTo>
                <a:lnTo>
                  <a:pt x="5683" y="4735"/>
                </a:lnTo>
                <a:lnTo>
                  <a:pt x="5693" y="4735"/>
                </a:lnTo>
                <a:lnTo>
                  <a:pt x="5703" y="4732"/>
                </a:lnTo>
                <a:lnTo>
                  <a:pt x="5713" y="4729"/>
                </a:lnTo>
                <a:lnTo>
                  <a:pt x="5722" y="4725"/>
                </a:lnTo>
                <a:lnTo>
                  <a:pt x="5732" y="4720"/>
                </a:lnTo>
                <a:lnTo>
                  <a:pt x="5742" y="4719"/>
                </a:lnTo>
                <a:lnTo>
                  <a:pt x="5752" y="4718"/>
                </a:lnTo>
                <a:lnTo>
                  <a:pt x="5761" y="4718"/>
                </a:lnTo>
                <a:lnTo>
                  <a:pt x="5771" y="4718"/>
                </a:lnTo>
                <a:lnTo>
                  <a:pt x="5781" y="4720"/>
                </a:lnTo>
                <a:lnTo>
                  <a:pt x="5791" y="4723"/>
                </a:lnTo>
                <a:lnTo>
                  <a:pt x="5801" y="4725"/>
                </a:lnTo>
                <a:lnTo>
                  <a:pt x="5807" y="4731"/>
                </a:lnTo>
                <a:lnTo>
                  <a:pt x="5817" y="4739"/>
                </a:lnTo>
                <a:lnTo>
                  <a:pt x="5823" y="4743"/>
                </a:lnTo>
                <a:lnTo>
                  <a:pt x="5827" y="4748"/>
                </a:lnTo>
                <a:lnTo>
                  <a:pt x="5830" y="4754"/>
                </a:lnTo>
                <a:lnTo>
                  <a:pt x="5832" y="4759"/>
                </a:lnTo>
                <a:lnTo>
                  <a:pt x="5832" y="4767"/>
                </a:lnTo>
                <a:lnTo>
                  <a:pt x="5832" y="4774"/>
                </a:lnTo>
                <a:lnTo>
                  <a:pt x="5830" y="4778"/>
                </a:lnTo>
                <a:lnTo>
                  <a:pt x="5829" y="4782"/>
                </a:lnTo>
                <a:lnTo>
                  <a:pt x="5827" y="4785"/>
                </a:lnTo>
                <a:lnTo>
                  <a:pt x="5824" y="4788"/>
                </a:lnTo>
                <a:lnTo>
                  <a:pt x="5819" y="4791"/>
                </a:lnTo>
                <a:lnTo>
                  <a:pt x="5813" y="4792"/>
                </a:lnTo>
                <a:lnTo>
                  <a:pt x="5807" y="4791"/>
                </a:lnTo>
                <a:lnTo>
                  <a:pt x="5800" y="4788"/>
                </a:lnTo>
                <a:lnTo>
                  <a:pt x="5788" y="4787"/>
                </a:lnTo>
                <a:lnTo>
                  <a:pt x="5775" y="4782"/>
                </a:lnTo>
                <a:lnTo>
                  <a:pt x="5764" y="4778"/>
                </a:lnTo>
                <a:lnTo>
                  <a:pt x="5752" y="4777"/>
                </a:lnTo>
                <a:lnTo>
                  <a:pt x="5737" y="4775"/>
                </a:lnTo>
                <a:lnTo>
                  <a:pt x="5722" y="4772"/>
                </a:lnTo>
                <a:lnTo>
                  <a:pt x="5706" y="4777"/>
                </a:lnTo>
                <a:lnTo>
                  <a:pt x="5701" y="4777"/>
                </a:lnTo>
                <a:lnTo>
                  <a:pt x="5698" y="4778"/>
                </a:lnTo>
                <a:lnTo>
                  <a:pt x="5690" y="4781"/>
                </a:lnTo>
                <a:lnTo>
                  <a:pt x="5673" y="4790"/>
                </a:lnTo>
                <a:lnTo>
                  <a:pt x="5662" y="4797"/>
                </a:lnTo>
                <a:lnTo>
                  <a:pt x="5657" y="4801"/>
                </a:lnTo>
                <a:lnTo>
                  <a:pt x="5654" y="4805"/>
                </a:lnTo>
                <a:lnTo>
                  <a:pt x="5653" y="4808"/>
                </a:lnTo>
                <a:lnTo>
                  <a:pt x="5652" y="4813"/>
                </a:lnTo>
                <a:lnTo>
                  <a:pt x="5652" y="4817"/>
                </a:lnTo>
                <a:lnTo>
                  <a:pt x="5653" y="4820"/>
                </a:lnTo>
                <a:lnTo>
                  <a:pt x="5654" y="4824"/>
                </a:lnTo>
                <a:lnTo>
                  <a:pt x="5657" y="4827"/>
                </a:lnTo>
                <a:lnTo>
                  <a:pt x="5665" y="4834"/>
                </a:lnTo>
                <a:lnTo>
                  <a:pt x="5675" y="4840"/>
                </a:lnTo>
                <a:lnTo>
                  <a:pt x="5683" y="4843"/>
                </a:lnTo>
                <a:lnTo>
                  <a:pt x="5695" y="4844"/>
                </a:lnTo>
                <a:lnTo>
                  <a:pt x="5709" y="4846"/>
                </a:lnTo>
                <a:lnTo>
                  <a:pt x="5725" y="4844"/>
                </a:lnTo>
                <a:lnTo>
                  <a:pt x="5741" y="4844"/>
                </a:lnTo>
                <a:lnTo>
                  <a:pt x="5755" y="4843"/>
                </a:lnTo>
                <a:lnTo>
                  <a:pt x="5768" y="4844"/>
                </a:lnTo>
                <a:lnTo>
                  <a:pt x="5778" y="4846"/>
                </a:lnTo>
                <a:lnTo>
                  <a:pt x="5793" y="4850"/>
                </a:lnTo>
                <a:lnTo>
                  <a:pt x="5806" y="4856"/>
                </a:lnTo>
                <a:lnTo>
                  <a:pt x="5819" y="4862"/>
                </a:lnTo>
                <a:lnTo>
                  <a:pt x="5832" y="4869"/>
                </a:lnTo>
                <a:lnTo>
                  <a:pt x="5843" y="4876"/>
                </a:lnTo>
                <a:lnTo>
                  <a:pt x="5853" y="4883"/>
                </a:lnTo>
                <a:lnTo>
                  <a:pt x="5863" y="4892"/>
                </a:lnTo>
                <a:lnTo>
                  <a:pt x="5870" y="4899"/>
                </a:lnTo>
                <a:lnTo>
                  <a:pt x="5881" y="4916"/>
                </a:lnTo>
                <a:lnTo>
                  <a:pt x="5885" y="4928"/>
                </a:lnTo>
                <a:lnTo>
                  <a:pt x="5882" y="4936"/>
                </a:lnTo>
                <a:lnTo>
                  <a:pt x="5876" y="4947"/>
                </a:lnTo>
                <a:lnTo>
                  <a:pt x="5870" y="4955"/>
                </a:lnTo>
                <a:lnTo>
                  <a:pt x="5863" y="4964"/>
                </a:lnTo>
                <a:lnTo>
                  <a:pt x="5847" y="4980"/>
                </a:lnTo>
                <a:lnTo>
                  <a:pt x="5830" y="4993"/>
                </a:lnTo>
                <a:lnTo>
                  <a:pt x="5813" y="5001"/>
                </a:lnTo>
                <a:lnTo>
                  <a:pt x="5798" y="5007"/>
                </a:lnTo>
                <a:lnTo>
                  <a:pt x="5793" y="5010"/>
                </a:lnTo>
                <a:lnTo>
                  <a:pt x="5788" y="5014"/>
                </a:lnTo>
                <a:lnTo>
                  <a:pt x="5787" y="5019"/>
                </a:lnTo>
                <a:lnTo>
                  <a:pt x="5785" y="5027"/>
                </a:lnTo>
                <a:lnTo>
                  <a:pt x="5788" y="5037"/>
                </a:lnTo>
                <a:lnTo>
                  <a:pt x="5793" y="5047"/>
                </a:lnTo>
                <a:lnTo>
                  <a:pt x="5801" y="5055"/>
                </a:lnTo>
                <a:lnTo>
                  <a:pt x="5806" y="5057"/>
                </a:lnTo>
                <a:lnTo>
                  <a:pt x="5807" y="5057"/>
                </a:lnTo>
                <a:lnTo>
                  <a:pt x="5810" y="5059"/>
                </a:lnTo>
                <a:lnTo>
                  <a:pt x="5816" y="5060"/>
                </a:lnTo>
                <a:lnTo>
                  <a:pt x="5830" y="5060"/>
                </a:lnTo>
                <a:lnTo>
                  <a:pt x="5845" y="5055"/>
                </a:lnTo>
                <a:lnTo>
                  <a:pt x="5870" y="5039"/>
                </a:lnTo>
                <a:lnTo>
                  <a:pt x="5895" y="5023"/>
                </a:lnTo>
                <a:lnTo>
                  <a:pt x="5909" y="5013"/>
                </a:lnTo>
                <a:lnTo>
                  <a:pt x="5912" y="5008"/>
                </a:lnTo>
                <a:lnTo>
                  <a:pt x="5915" y="5007"/>
                </a:lnTo>
                <a:lnTo>
                  <a:pt x="5918" y="5007"/>
                </a:lnTo>
                <a:lnTo>
                  <a:pt x="5919" y="5007"/>
                </a:lnTo>
                <a:lnTo>
                  <a:pt x="5927" y="5007"/>
                </a:lnTo>
                <a:lnTo>
                  <a:pt x="5937" y="5004"/>
                </a:lnTo>
                <a:lnTo>
                  <a:pt x="5945" y="5004"/>
                </a:lnTo>
                <a:lnTo>
                  <a:pt x="5957" y="5006"/>
                </a:lnTo>
                <a:lnTo>
                  <a:pt x="5970" y="5007"/>
                </a:lnTo>
                <a:lnTo>
                  <a:pt x="5978" y="5010"/>
                </a:lnTo>
                <a:lnTo>
                  <a:pt x="5981" y="5021"/>
                </a:lnTo>
                <a:lnTo>
                  <a:pt x="5986" y="5031"/>
                </a:lnTo>
                <a:lnTo>
                  <a:pt x="5981" y="5055"/>
                </a:lnTo>
                <a:lnTo>
                  <a:pt x="5980" y="5079"/>
                </a:lnTo>
                <a:lnTo>
                  <a:pt x="5980" y="5105"/>
                </a:lnTo>
                <a:lnTo>
                  <a:pt x="5981" y="5131"/>
                </a:lnTo>
                <a:lnTo>
                  <a:pt x="5984" y="5144"/>
                </a:lnTo>
                <a:lnTo>
                  <a:pt x="5987" y="5155"/>
                </a:lnTo>
                <a:lnTo>
                  <a:pt x="5990" y="5167"/>
                </a:lnTo>
                <a:lnTo>
                  <a:pt x="5994" y="5177"/>
                </a:lnTo>
                <a:lnTo>
                  <a:pt x="6000" y="5187"/>
                </a:lnTo>
                <a:lnTo>
                  <a:pt x="6006" y="5197"/>
                </a:lnTo>
                <a:lnTo>
                  <a:pt x="6013" y="5204"/>
                </a:lnTo>
                <a:lnTo>
                  <a:pt x="6022" y="5211"/>
                </a:lnTo>
                <a:lnTo>
                  <a:pt x="6026" y="5214"/>
                </a:lnTo>
                <a:lnTo>
                  <a:pt x="6030" y="5214"/>
                </a:lnTo>
                <a:lnTo>
                  <a:pt x="6035" y="5214"/>
                </a:lnTo>
                <a:lnTo>
                  <a:pt x="6039" y="5214"/>
                </a:lnTo>
                <a:lnTo>
                  <a:pt x="6049" y="5213"/>
                </a:lnTo>
                <a:lnTo>
                  <a:pt x="6061" y="5213"/>
                </a:lnTo>
                <a:lnTo>
                  <a:pt x="6065" y="5206"/>
                </a:lnTo>
                <a:lnTo>
                  <a:pt x="6066" y="5199"/>
                </a:lnTo>
                <a:lnTo>
                  <a:pt x="6068" y="5191"/>
                </a:lnTo>
                <a:lnTo>
                  <a:pt x="6066" y="5183"/>
                </a:lnTo>
                <a:lnTo>
                  <a:pt x="6062" y="5165"/>
                </a:lnTo>
                <a:lnTo>
                  <a:pt x="6056" y="5147"/>
                </a:lnTo>
                <a:lnTo>
                  <a:pt x="6053" y="5137"/>
                </a:lnTo>
                <a:lnTo>
                  <a:pt x="6050" y="5127"/>
                </a:lnTo>
                <a:lnTo>
                  <a:pt x="6050" y="5118"/>
                </a:lnTo>
                <a:lnTo>
                  <a:pt x="6050" y="5108"/>
                </a:lnTo>
                <a:lnTo>
                  <a:pt x="6052" y="5099"/>
                </a:lnTo>
                <a:lnTo>
                  <a:pt x="6056" y="5089"/>
                </a:lnTo>
                <a:lnTo>
                  <a:pt x="6062" y="5080"/>
                </a:lnTo>
                <a:lnTo>
                  <a:pt x="6071" y="5072"/>
                </a:lnTo>
                <a:lnTo>
                  <a:pt x="6079" y="5066"/>
                </a:lnTo>
                <a:lnTo>
                  <a:pt x="6089" y="5063"/>
                </a:lnTo>
                <a:lnTo>
                  <a:pt x="6097" y="5060"/>
                </a:lnTo>
                <a:lnTo>
                  <a:pt x="6104" y="5059"/>
                </a:lnTo>
                <a:lnTo>
                  <a:pt x="6118" y="5057"/>
                </a:lnTo>
                <a:lnTo>
                  <a:pt x="6130" y="5059"/>
                </a:lnTo>
                <a:lnTo>
                  <a:pt x="6138" y="5063"/>
                </a:lnTo>
                <a:lnTo>
                  <a:pt x="6145" y="5067"/>
                </a:lnTo>
                <a:lnTo>
                  <a:pt x="6151" y="5072"/>
                </a:lnTo>
                <a:lnTo>
                  <a:pt x="6156" y="5076"/>
                </a:lnTo>
                <a:lnTo>
                  <a:pt x="6160" y="5082"/>
                </a:lnTo>
                <a:lnTo>
                  <a:pt x="6161" y="5089"/>
                </a:lnTo>
                <a:lnTo>
                  <a:pt x="6163" y="5096"/>
                </a:lnTo>
                <a:lnTo>
                  <a:pt x="6163" y="5103"/>
                </a:lnTo>
                <a:lnTo>
                  <a:pt x="6160" y="5119"/>
                </a:lnTo>
                <a:lnTo>
                  <a:pt x="6153" y="5135"/>
                </a:lnTo>
                <a:lnTo>
                  <a:pt x="6145" y="5151"/>
                </a:lnTo>
                <a:lnTo>
                  <a:pt x="6138" y="5165"/>
                </a:lnTo>
                <a:lnTo>
                  <a:pt x="6134" y="5178"/>
                </a:lnTo>
                <a:lnTo>
                  <a:pt x="6131" y="5187"/>
                </a:lnTo>
                <a:lnTo>
                  <a:pt x="6131" y="5201"/>
                </a:lnTo>
                <a:lnTo>
                  <a:pt x="6133" y="5211"/>
                </a:lnTo>
                <a:lnTo>
                  <a:pt x="6134" y="5219"/>
                </a:lnTo>
                <a:lnTo>
                  <a:pt x="6138" y="5223"/>
                </a:lnTo>
                <a:lnTo>
                  <a:pt x="6144" y="5224"/>
                </a:lnTo>
                <a:lnTo>
                  <a:pt x="6153" y="5224"/>
                </a:lnTo>
                <a:lnTo>
                  <a:pt x="6166" y="5222"/>
                </a:lnTo>
                <a:lnTo>
                  <a:pt x="6180" y="5217"/>
                </a:lnTo>
                <a:lnTo>
                  <a:pt x="6197" y="5203"/>
                </a:lnTo>
                <a:lnTo>
                  <a:pt x="6219" y="5186"/>
                </a:lnTo>
                <a:lnTo>
                  <a:pt x="6223" y="5184"/>
                </a:lnTo>
                <a:lnTo>
                  <a:pt x="6226" y="5184"/>
                </a:lnTo>
                <a:lnTo>
                  <a:pt x="6228" y="5186"/>
                </a:lnTo>
                <a:lnTo>
                  <a:pt x="6229" y="5186"/>
                </a:lnTo>
                <a:lnTo>
                  <a:pt x="6235" y="5190"/>
                </a:lnTo>
                <a:lnTo>
                  <a:pt x="6245" y="5193"/>
                </a:lnTo>
                <a:lnTo>
                  <a:pt x="6255" y="5207"/>
                </a:lnTo>
                <a:lnTo>
                  <a:pt x="6274" y="5227"/>
                </a:lnTo>
                <a:lnTo>
                  <a:pt x="6279" y="5232"/>
                </a:lnTo>
                <a:lnTo>
                  <a:pt x="6287" y="5236"/>
                </a:lnTo>
                <a:lnTo>
                  <a:pt x="6294" y="5239"/>
                </a:lnTo>
                <a:lnTo>
                  <a:pt x="6301" y="5242"/>
                </a:lnTo>
                <a:lnTo>
                  <a:pt x="6310" y="5243"/>
                </a:lnTo>
                <a:lnTo>
                  <a:pt x="6318" y="5242"/>
                </a:lnTo>
                <a:lnTo>
                  <a:pt x="6328" y="5240"/>
                </a:lnTo>
                <a:lnTo>
                  <a:pt x="6338" y="5236"/>
                </a:lnTo>
                <a:lnTo>
                  <a:pt x="6338" y="5230"/>
                </a:lnTo>
                <a:lnTo>
                  <a:pt x="6338" y="5222"/>
                </a:lnTo>
                <a:lnTo>
                  <a:pt x="6337" y="5211"/>
                </a:lnTo>
                <a:lnTo>
                  <a:pt x="6333" y="5203"/>
                </a:lnTo>
                <a:lnTo>
                  <a:pt x="6324" y="5196"/>
                </a:lnTo>
                <a:lnTo>
                  <a:pt x="6315" y="5190"/>
                </a:lnTo>
                <a:lnTo>
                  <a:pt x="6304" y="5178"/>
                </a:lnTo>
                <a:lnTo>
                  <a:pt x="6292" y="5167"/>
                </a:lnTo>
                <a:lnTo>
                  <a:pt x="6289" y="5157"/>
                </a:lnTo>
                <a:lnTo>
                  <a:pt x="6287" y="5145"/>
                </a:lnTo>
                <a:lnTo>
                  <a:pt x="6284" y="5138"/>
                </a:lnTo>
                <a:lnTo>
                  <a:pt x="6284" y="5129"/>
                </a:lnTo>
                <a:lnTo>
                  <a:pt x="6287" y="5124"/>
                </a:lnTo>
                <a:lnTo>
                  <a:pt x="6287" y="5118"/>
                </a:lnTo>
                <a:lnTo>
                  <a:pt x="6289" y="5115"/>
                </a:lnTo>
                <a:lnTo>
                  <a:pt x="6294" y="5112"/>
                </a:lnTo>
                <a:lnTo>
                  <a:pt x="6297" y="5111"/>
                </a:lnTo>
                <a:lnTo>
                  <a:pt x="6301" y="5109"/>
                </a:lnTo>
                <a:lnTo>
                  <a:pt x="6308" y="5109"/>
                </a:lnTo>
                <a:lnTo>
                  <a:pt x="6315" y="5111"/>
                </a:lnTo>
                <a:lnTo>
                  <a:pt x="6333" y="5112"/>
                </a:lnTo>
                <a:lnTo>
                  <a:pt x="6350" y="5112"/>
                </a:lnTo>
                <a:lnTo>
                  <a:pt x="6364" y="5109"/>
                </a:lnTo>
                <a:lnTo>
                  <a:pt x="6377" y="5105"/>
                </a:lnTo>
                <a:lnTo>
                  <a:pt x="6385" y="5102"/>
                </a:lnTo>
                <a:lnTo>
                  <a:pt x="6392" y="5099"/>
                </a:lnTo>
                <a:lnTo>
                  <a:pt x="6400" y="5098"/>
                </a:lnTo>
                <a:lnTo>
                  <a:pt x="6410" y="5098"/>
                </a:lnTo>
                <a:lnTo>
                  <a:pt x="6416" y="5096"/>
                </a:lnTo>
                <a:lnTo>
                  <a:pt x="6425" y="5093"/>
                </a:lnTo>
                <a:lnTo>
                  <a:pt x="6429" y="5093"/>
                </a:lnTo>
                <a:lnTo>
                  <a:pt x="6435" y="5096"/>
                </a:lnTo>
                <a:lnTo>
                  <a:pt x="6442" y="5099"/>
                </a:lnTo>
                <a:lnTo>
                  <a:pt x="6449" y="5105"/>
                </a:lnTo>
                <a:lnTo>
                  <a:pt x="6462" y="5122"/>
                </a:lnTo>
                <a:lnTo>
                  <a:pt x="6472" y="5138"/>
                </a:lnTo>
                <a:lnTo>
                  <a:pt x="6491" y="5158"/>
                </a:lnTo>
                <a:lnTo>
                  <a:pt x="6507" y="5173"/>
                </a:lnTo>
                <a:lnTo>
                  <a:pt x="6513" y="5178"/>
                </a:lnTo>
                <a:lnTo>
                  <a:pt x="6520" y="5183"/>
                </a:lnTo>
                <a:lnTo>
                  <a:pt x="6526" y="5184"/>
                </a:lnTo>
                <a:lnTo>
                  <a:pt x="6533" y="5187"/>
                </a:lnTo>
                <a:lnTo>
                  <a:pt x="6537" y="5187"/>
                </a:lnTo>
                <a:lnTo>
                  <a:pt x="6541" y="5186"/>
                </a:lnTo>
                <a:lnTo>
                  <a:pt x="6546" y="5184"/>
                </a:lnTo>
                <a:lnTo>
                  <a:pt x="6547" y="5181"/>
                </a:lnTo>
                <a:lnTo>
                  <a:pt x="6552" y="5173"/>
                </a:lnTo>
                <a:lnTo>
                  <a:pt x="6554" y="5160"/>
                </a:lnTo>
                <a:lnTo>
                  <a:pt x="6559" y="5144"/>
                </a:lnTo>
                <a:lnTo>
                  <a:pt x="6563" y="5127"/>
                </a:lnTo>
                <a:lnTo>
                  <a:pt x="6570" y="5106"/>
                </a:lnTo>
                <a:lnTo>
                  <a:pt x="6582" y="5085"/>
                </a:lnTo>
                <a:lnTo>
                  <a:pt x="6590" y="5079"/>
                </a:lnTo>
                <a:lnTo>
                  <a:pt x="6602" y="5072"/>
                </a:lnTo>
                <a:lnTo>
                  <a:pt x="6606" y="5069"/>
                </a:lnTo>
                <a:lnTo>
                  <a:pt x="6609" y="5067"/>
                </a:lnTo>
                <a:lnTo>
                  <a:pt x="6608" y="5067"/>
                </a:lnTo>
                <a:lnTo>
                  <a:pt x="6602" y="5070"/>
                </a:lnTo>
                <a:lnTo>
                  <a:pt x="6602" y="5065"/>
                </a:lnTo>
                <a:lnTo>
                  <a:pt x="6595" y="5055"/>
                </a:lnTo>
                <a:lnTo>
                  <a:pt x="6601" y="5040"/>
                </a:lnTo>
                <a:lnTo>
                  <a:pt x="6606" y="5031"/>
                </a:lnTo>
                <a:lnTo>
                  <a:pt x="6601" y="5040"/>
                </a:lnTo>
                <a:lnTo>
                  <a:pt x="6595" y="5055"/>
                </a:lnTo>
                <a:lnTo>
                  <a:pt x="6602" y="5065"/>
                </a:lnTo>
                <a:lnTo>
                  <a:pt x="6602" y="5070"/>
                </a:lnTo>
                <a:lnTo>
                  <a:pt x="6609" y="5067"/>
                </a:lnTo>
                <a:lnTo>
                  <a:pt x="6618" y="5067"/>
                </a:lnTo>
                <a:lnTo>
                  <a:pt x="6625" y="5066"/>
                </a:lnTo>
                <a:lnTo>
                  <a:pt x="6632" y="5067"/>
                </a:lnTo>
                <a:lnTo>
                  <a:pt x="6648" y="5070"/>
                </a:lnTo>
                <a:lnTo>
                  <a:pt x="6662" y="5075"/>
                </a:lnTo>
                <a:lnTo>
                  <a:pt x="6674" y="5085"/>
                </a:lnTo>
                <a:lnTo>
                  <a:pt x="6683" y="5096"/>
                </a:lnTo>
                <a:lnTo>
                  <a:pt x="6684" y="5105"/>
                </a:lnTo>
                <a:lnTo>
                  <a:pt x="6684" y="5115"/>
                </a:lnTo>
                <a:lnTo>
                  <a:pt x="6683" y="5122"/>
                </a:lnTo>
                <a:lnTo>
                  <a:pt x="6681" y="5129"/>
                </a:lnTo>
                <a:lnTo>
                  <a:pt x="6677" y="5141"/>
                </a:lnTo>
                <a:lnTo>
                  <a:pt x="6674" y="5150"/>
                </a:lnTo>
                <a:lnTo>
                  <a:pt x="6673" y="5158"/>
                </a:lnTo>
                <a:lnTo>
                  <a:pt x="6674" y="5164"/>
                </a:lnTo>
                <a:lnTo>
                  <a:pt x="6681" y="5174"/>
                </a:lnTo>
                <a:lnTo>
                  <a:pt x="6690" y="5183"/>
                </a:lnTo>
                <a:lnTo>
                  <a:pt x="6700" y="5193"/>
                </a:lnTo>
                <a:lnTo>
                  <a:pt x="6710" y="5200"/>
                </a:lnTo>
                <a:lnTo>
                  <a:pt x="6720" y="5206"/>
                </a:lnTo>
                <a:lnTo>
                  <a:pt x="6730" y="5210"/>
                </a:lnTo>
                <a:lnTo>
                  <a:pt x="6734" y="5210"/>
                </a:lnTo>
                <a:lnTo>
                  <a:pt x="6740" y="5210"/>
                </a:lnTo>
                <a:lnTo>
                  <a:pt x="6745" y="5209"/>
                </a:lnTo>
                <a:lnTo>
                  <a:pt x="6750" y="5207"/>
                </a:lnTo>
                <a:lnTo>
                  <a:pt x="6756" y="5203"/>
                </a:lnTo>
                <a:lnTo>
                  <a:pt x="6760" y="5200"/>
                </a:lnTo>
                <a:lnTo>
                  <a:pt x="6763" y="5197"/>
                </a:lnTo>
                <a:lnTo>
                  <a:pt x="6765" y="5193"/>
                </a:lnTo>
                <a:lnTo>
                  <a:pt x="6766" y="5187"/>
                </a:lnTo>
                <a:lnTo>
                  <a:pt x="6768" y="5178"/>
                </a:lnTo>
                <a:lnTo>
                  <a:pt x="6768" y="5164"/>
                </a:lnTo>
                <a:lnTo>
                  <a:pt x="6769" y="5144"/>
                </a:lnTo>
                <a:lnTo>
                  <a:pt x="6769" y="5134"/>
                </a:lnTo>
                <a:lnTo>
                  <a:pt x="6772" y="5124"/>
                </a:lnTo>
                <a:lnTo>
                  <a:pt x="6775" y="5115"/>
                </a:lnTo>
                <a:lnTo>
                  <a:pt x="6778" y="5111"/>
                </a:lnTo>
                <a:lnTo>
                  <a:pt x="6785" y="5106"/>
                </a:lnTo>
                <a:lnTo>
                  <a:pt x="6791" y="5103"/>
                </a:lnTo>
                <a:lnTo>
                  <a:pt x="6796" y="5102"/>
                </a:lnTo>
                <a:lnTo>
                  <a:pt x="6802" y="5101"/>
                </a:lnTo>
                <a:lnTo>
                  <a:pt x="6809" y="5102"/>
                </a:lnTo>
                <a:lnTo>
                  <a:pt x="6815" y="5103"/>
                </a:lnTo>
                <a:lnTo>
                  <a:pt x="6822" y="5105"/>
                </a:lnTo>
                <a:lnTo>
                  <a:pt x="6832" y="5111"/>
                </a:lnTo>
                <a:lnTo>
                  <a:pt x="6838" y="5116"/>
                </a:lnTo>
                <a:lnTo>
                  <a:pt x="6842" y="5119"/>
                </a:lnTo>
                <a:lnTo>
                  <a:pt x="6845" y="5142"/>
                </a:lnTo>
                <a:lnTo>
                  <a:pt x="6845" y="5160"/>
                </a:lnTo>
                <a:lnTo>
                  <a:pt x="6842" y="5174"/>
                </a:lnTo>
                <a:lnTo>
                  <a:pt x="6840" y="5184"/>
                </a:lnTo>
                <a:lnTo>
                  <a:pt x="6829" y="5201"/>
                </a:lnTo>
                <a:lnTo>
                  <a:pt x="6821" y="5220"/>
                </a:lnTo>
                <a:lnTo>
                  <a:pt x="6817" y="5237"/>
                </a:lnTo>
                <a:lnTo>
                  <a:pt x="6814" y="5255"/>
                </a:lnTo>
                <a:lnTo>
                  <a:pt x="6814" y="5263"/>
                </a:lnTo>
                <a:lnTo>
                  <a:pt x="6814" y="5271"/>
                </a:lnTo>
                <a:lnTo>
                  <a:pt x="6815" y="5278"/>
                </a:lnTo>
                <a:lnTo>
                  <a:pt x="6818" y="5282"/>
                </a:lnTo>
                <a:lnTo>
                  <a:pt x="6822" y="5288"/>
                </a:lnTo>
                <a:lnTo>
                  <a:pt x="6827" y="5289"/>
                </a:lnTo>
                <a:lnTo>
                  <a:pt x="6832" y="5292"/>
                </a:lnTo>
                <a:lnTo>
                  <a:pt x="6845" y="5294"/>
                </a:lnTo>
                <a:lnTo>
                  <a:pt x="6851" y="5295"/>
                </a:lnTo>
                <a:lnTo>
                  <a:pt x="6858" y="5295"/>
                </a:lnTo>
                <a:lnTo>
                  <a:pt x="6865" y="5294"/>
                </a:lnTo>
                <a:lnTo>
                  <a:pt x="6873" y="5291"/>
                </a:lnTo>
                <a:lnTo>
                  <a:pt x="6880" y="5286"/>
                </a:lnTo>
                <a:lnTo>
                  <a:pt x="6887" y="5282"/>
                </a:lnTo>
                <a:lnTo>
                  <a:pt x="6891" y="5275"/>
                </a:lnTo>
                <a:lnTo>
                  <a:pt x="6893" y="5266"/>
                </a:lnTo>
                <a:lnTo>
                  <a:pt x="6896" y="5260"/>
                </a:lnTo>
                <a:lnTo>
                  <a:pt x="6899" y="5255"/>
                </a:lnTo>
                <a:lnTo>
                  <a:pt x="6903" y="5249"/>
                </a:lnTo>
                <a:lnTo>
                  <a:pt x="6909" y="5242"/>
                </a:lnTo>
                <a:lnTo>
                  <a:pt x="6920" y="5230"/>
                </a:lnTo>
                <a:lnTo>
                  <a:pt x="6932" y="5222"/>
                </a:lnTo>
                <a:lnTo>
                  <a:pt x="6939" y="5219"/>
                </a:lnTo>
                <a:lnTo>
                  <a:pt x="6945" y="5216"/>
                </a:lnTo>
                <a:lnTo>
                  <a:pt x="6950" y="5216"/>
                </a:lnTo>
                <a:lnTo>
                  <a:pt x="6956" y="5216"/>
                </a:lnTo>
                <a:lnTo>
                  <a:pt x="6966" y="5217"/>
                </a:lnTo>
                <a:lnTo>
                  <a:pt x="6973" y="5219"/>
                </a:lnTo>
                <a:lnTo>
                  <a:pt x="6976" y="5229"/>
                </a:lnTo>
                <a:lnTo>
                  <a:pt x="6978" y="5239"/>
                </a:lnTo>
                <a:lnTo>
                  <a:pt x="6978" y="5250"/>
                </a:lnTo>
                <a:lnTo>
                  <a:pt x="6978" y="5260"/>
                </a:lnTo>
                <a:lnTo>
                  <a:pt x="6975" y="5281"/>
                </a:lnTo>
                <a:lnTo>
                  <a:pt x="6969" y="5299"/>
                </a:lnTo>
                <a:lnTo>
                  <a:pt x="6958" y="5332"/>
                </a:lnTo>
                <a:lnTo>
                  <a:pt x="6952" y="5354"/>
                </a:lnTo>
                <a:lnTo>
                  <a:pt x="6953" y="5363"/>
                </a:lnTo>
                <a:lnTo>
                  <a:pt x="6955" y="5370"/>
                </a:lnTo>
                <a:lnTo>
                  <a:pt x="6958" y="5376"/>
                </a:lnTo>
                <a:lnTo>
                  <a:pt x="6962" y="5381"/>
                </a:lnTo>
                <a:lnTo>
                  <a:pt x="6969" y="5390"/>
                </a:lnTo>
                <a:lnTo>
                  <a:pt x="6976" y="5397"/>
                </a:lnTo>
                <a:lnTo>
                  <a:pt x="6984" y="5404"/>
                </a:lnTo>
                <a:lnTo>
                  <a:pt x="6992" y="5413"/>
                </a:lnTo>
                <a:lnTo>
                  <a:pt x="6998" y="5417"/>
                </a:lnTo>
                <a:lnTo>
                  <a:pt x="7005" y="5420"/>
                </a:lnTo>
                <a:lnTo>
                  <a:pt x="7012" y="5422"/>
                </a:lnTo>
                <a:lnTo>
                  <a:pt x="7020" y="5422"/>
                </a:lnTo>
                <a:lnTo>
                  <a:pt x="7028" y="5417"/>
                </a:lnTo>
                <a:lnTo>
                  <a:pt x="7038" y="5413"/>
                </a:lnTo>
                <a:lnTo>
                  <a:pt x="7041" y="5413"/>
                </a:lnTo>
                <a:lnTo>
                  <a:pt x="7043" y="5412"/>
                </a:lnTo>
                <a:lnTo>
                  <a:pt x="7044" y="5409"/>
                </a:lnTo>
                <a:lnTo>
                  <a:pt x="7045" y="5406"/>
                </a:lnTo>
                <a:lnTo>
                  <a:pt x="7047" y="5400"/>
                </a:lnTo>
                <a:lnTo>
                  <a:pt x="7047" y="5391"/>
                </a:lnTo>
                <a:lnTo>
                  <a:pt x="7048" y="5373"/>
                </a:lnTo>
                <a:lnTo>
                  <a:pt x="7051" y="5355"/>
                </a:lnTo>
                <a:lnTo>
                  <a:pt x="7056" y="5348"/>
                </a:lnTo>
                <a:lnTo>
                  <a:pt x="7061" y="5343"/>
                </a:lnTo>
                <a:lnTo>
                  <a:pt x="7069" y="5340"/>
                </a:lnTo>
                <a:lnTo>
                  <a:pt x="7076" y="5338"/>
                </a:lnTo>
                <a:lnTo>
                  <a:pt x="7084" y="5341"/>
                </a:lnTo>
                <a:lnTo>
                  <a:pt x="7096" y="5345"/>
                </a:lnTo>
                <a:lnTo>
                  <a:pt x="7102" y="5347"/>
                </a:lnTo>
                <a:lnTo>
                  <a:pt x="7109" y="5348"/>
                </a:lnTo>
                <a:lnTo>
                  <a:pt x="7116" y="5348"/>
                </a:lnTo>
                <a:lnTo>
                  <a:pt x="7126" y="5348"/>
                </a:lnTo>
                <a:lnTo>
                  <a:pt x="7146" y="5343"/>
                </a:lnTo>
                <a:lnTo>
                  <a:pt x="7168" y="5334"/>
                </a:lnTo>
                <a:lnTo>
                  <a:pt x="7178" y="5331"/>
                </a:lnTo>
                <a:lnTo>
                  <a:pt x="7189" y="5328"/>
                </a:lnTo>
                <a:lnTo>
                  <a:pt x="7201" y="5327"/>
                </a:lnTo>
                <a:lnTo>
                  <a:pt x="7211" y="5325"/>
                </a:lnTo>
                <a:lnTo>
                  <a:pt x="7224" y="5328"/>
                </a:lnTo>
                <a:lnTo>
                  <a:pt x="7236" y="5331"/>
                </a:lnTo>
                <a:lnTo>
                  <a:pt x="7246" y="5337"/>
                </a:lnTo>
                <a:lnTo>
                  <a:pt x="7253" y="5341"/>
                </a:lnTo>
                <a:lnTo>
                  <a:pt x="7270" y="5353"/>
                </a:lnTo>
                <a:lnTo>
                  <a:pt x="7282" y="5360"/>
                </a:lnTo>
                <a:lnTo>
                  <a:pt x="7287" y="5374"/>
                </a:lnTo>
                <a:lnTo>
                  <a:pt x="7293" y="5389"/>
                </a:lnTo>
                <a:lnTo>
                  <a:pt x="7293" y="5407"/>
                </a:lnTo>
                <a:lnTo>
                  <a:pt x="7292" y="5425"/>
                </a:lnTo>
                <a:lnTo>
                  <a:pt x="7290" y="5435"/>
                </a:lnTo>
                <a:lnTo>
                  <a:pt x="7290" y="5445"/>
                </a:lnTo>
                <a:lnTo>
                  <a:pt x="7290" y="5456"/>
                </a:lnTo>
                <a:lnTo>
                  <a:pt x="7292" y="5465"/>
                </a:lnTo>
                <a:lnTo>
                  <a:pt x="7296" y="5469"/>
                </a:lnTo>
                <a:lnTo>
                  <a:pt x="7300" y="5474"/>
                </a:lnTo>
                <a:lnTo>
                  <a:pt x="7306" y="5478"/>
                </a:lnTo>
                <a:lnTo>
                  <a:pt x="7312" y="5481"/>
                </a:lnTo>
                <a:lnTo>
                  <a:pt x="7328" y="5487"/>
                </a:lnTo>
                <a:lnTo>
                  <a:pt x="7346" y="5492"/>
                </a:lnTo>
                <a:lnTo>
                  <a:pt x="7351" y="5495"/>
                </a:lnTo>
                <a:lnTo>
                  <a:pt x="7355" y="5497"/>
                </a:lnTo>
                <a:lnTo>
                  <a:pt x="7358" y="5495"/>
                </a:lnTo>
                <a:lnTo>
                  <a:pt x="7358" y="5497"/>
                </a:lnTo>
                <a:lnTo>
                  <a:pt x="7362" y="5504"/>
                </a:lnTo>
                <a:lnTo>
                  <a:pt x="7368" y="5510"/>
                </a:lnTo>
                <a:lnTo>
                  <a:pt x="7375" y="5517"/>
                </a:lnTo>
                <a:lnTo>
                  <a:pt x="7388" y="5530"/>
                </a:lnTo>
                <a:lnTo>
                  <a:pt x="7395" y="5538"/>
                </a:lnTo>
                <a:lnTo>
                  <a:pt x="7405" y="5553"/>
                </a:lnTo>
                <a:lnTo>
                  <a:pt x="7411" y="5560"/>
                </a:lnTo>
                <a:lnTo>
                  <a:pt x="7416" y="5569"/>
                </a:lnTo>
                <a:lnTo>
                  <a:pt x="7418" y="5577"/>
                </a:lnTo>
                <a:lnTo>
                  <a:pt x="7420" y="5584"/>
                </a:lnTo>
                <a:lnTo>
                  <a:pt x="7420" y="5590"/>
                </a:lnTo>
                <a:lnTo>
                  <a:pt x="7421" y="5595"/>
                </a:lnTo>
                <a:lnTo>
                  <a:pt x="7418" y="5612"/>
                </a:lnTo>
                <a:lnTo>
                  <a:pt x="7418" y="5628"/>
                </a:lnTo>
                <a:lnTo>
                  <a:pt x="7418" y="5641"/>
                </a:lnTo>
                <a:lnTo>
                  <a:pt x="7420" y="5649"/>
                </a:lnTo>
                <a:lnTo>
                  <a:pt x="7424" y="5656"/>
                </a:lnTo>
                <a:lnTo>
                  <a:pt x="7430" y="5661"/>
                </a:lnTo>
                <a:lnTo>
                  <a:pt x="7436" y="5662"/>
                </a:lnTo>
                <a:lnTo>
                  <a:pt x="7440" y="5664"/>
                </a:lnTo>
                <a:lnTo>
                  <a:pt x="7452" y="5662"/>
                </a:lnTo>
                <a:lnTo>
                  <a:pt x="7460" y="5661"/>
                </a:lnTo>
                <a:lnTo>
                  <a:pt x="7465" y="5659"/>
                </a:lnTo>
                <a:lnTo>
                  <a:pt x="7470" y="5656"/>
                </a:lnTo>
                <a:lnTo>
                  <a:pt x="7477" y="5654"/>
                </a:lnTo>
                <a:lnTo>
                  <a:pt x="7485" y="5646"/>
                </a:lnTo>
                <a:lnTo>
                  <a:pt x="7489" y="5638"/>
                </a:lnTo>
                <a:lnTo>
                  <a:pt x="7496" y="5629"/>
                </a:lnTo>
                <a:lnTo>
                  <a:pt x="7502" y="5610"/>
                </a:lnTo>
                <a:lnTo>
                  <a:pt x="7509" y="5590"/>
                </a:lnTo>
                <a:lnTo>
                  <a:pt x="7512" y="5584"/>
                </a:lnTo>
                <a:lnTo>
                  <a:pt x="7516" y="5580"/>
                </a:lnTo>
                <a:lnTo>
                  <a:pt x="7522" y="5576"/>
                </a:lnTo>
                <a:lnTo>
                  <a:pt x="7528" y="5571"/>
                </a:lnTo>
                <a:lnTo>
                  <a:pt x="7539" y="5564"/>
                </a:lnTo>
                <a:lnTo>
                  <a:pt x="7549" y="5557"/>
                </a:lnTo>
                <a:lnTo>
                  <a:pt x="7554" y="5554"/>
                </a:lnTo>
                <a:lnTo>
                  <a:pt x="7558" y="5554"/>
                </a:lnTo>
                <a:lnTo>
                  <a:pt x="7565" y="5553"/>
                </a:lnTo>
                <a:lnTo>
                  <a:pt x="7571" y="5554"/>
                </a:lnTo>
                <a:lnTo>
                  <a:pt x="7580" y="5556"/>
                </a:lnTo>
                <a:lnTo>
                  <a:pt x="7587" y="5557"/>
                </a:lnTo>
                <a:lnTo>
                  <a:pt x="7594" y="5566"/>
                </a:lnTo>
                <a:lnTo>
                  <a:pt x="7604" y="5574"/>
                </a:lnTo>
                <a:lnTo>
                  <a:pt x="7613" y="5583"/>
                </a:lnTo>
                <a:lnTo>
                  <a:pt x="7619" y="5590"/>
                </a:lnTo>
                <a:lnTo>
                  <a:pt x="7624" y="5597"/>
                </a:lnTo>
                <a:lnTo>
                  <a:pt x="7626" y="5603"/>
                </a:lnTo>
                <a:lnTo>
                  <a:pt x="7626" y="5609"/>
                </a:lnTo>
                <a:lnTo>
                  <a:pt x="7623" y="5616"/>
                </a:lnTo>
                <a:lnTo>
                  <a:pt x="7619" y="5626"/>
                </a:lnTo>
                <a:lnTo>
                  <a:pt x="7613" y="5638"/>
                </a:lnTo>
                <a:lnTo>
                  <a:pt x="7603" y="5659"/>
                </a:lnTo>
                <a:lnTo>
                  <a:pt x="7598" y="5675"/>
                </a:lnTo>
                <a:lnTo>
                  <a:pt x="7601" y="5685"/>
                </a:lnTo>
                <a:lnTo>
                  <a:pt x="7609" y="5701"/>
                </a:lnTo>
                <a:lnTo>
                  <a:pt x="7621" y="5715"/>
                </a:lnTo>
                <a:lnTo>
                  <a:pt x="7634" y="5728"/>
                </a:lnTo>
                <a:lnTo>
                  <a:pt x="7646" y="5736"/>
                </a:lnTo>
                <a:lnTo>
                  <a:pt x="7656" y="5740"/>
                </a:lnTo>
                <a:lnTo>
                  <a:pt x="7665" y="5743"/>
                </a:lnTo>
                <a:lnTo>
                  <a:pt x="7673" y="5743"/>
                </a:lnTo>
                <a:lnTo>
                  <a:pt x="7686" y="5740"/>
                </a:lnTo>
                <a:lnTo>
                  <a:pt x="7698" y="5734"/>
                </a:lnTo>
                <a:lnTo>
                  <a:pt x="7708" y="5728"/>
                </a:lnTo>
                <a:lnTo>
                  <a:pt x="7718" y="5723"/>
                </a:lnTo>
                <a:lnTo>
                  <a:pt x="7728" y="5717"/>
                </a:lnTo>
                <a:lnTo>
                  <a:pt x="7737" y="5713"/>
                </a:lnTo>
                <a:lnTo>
                  <a:pt x="7747" y="5711"/>
                </a:lnTo>
                <a:lnTo>
                  <a:pt x="7757" y="5711"/>
                </a:lnTo>
                <a:lnTo>
                  <a:pt x="7768" y="5713"/>
                </a:lnTo>
                <a:lnTo>
                  <a:pt x="7778" y="5717"/>
                </a:lnTo>
                <a:lnTo>
                  <a:pt x="7783" y="5723"/>
                </a:lnTo>
                <a:lnTo>
                  <a:pt x="7790" y="5731"/>
                </a:lnTo>
                <a:lnTo>
                  <a:pt x="7796" y="5741"/>
                </a:lnTo>
                <a:lnTo>
                  <a:pt x="7799" y="5750"/>
                </a:lnTo>
                <a:lnTo>
                  <a:pt x="7797" y="5767"/>
                </a:lnTo>
                <a:lnTo>
                  <a:pt x="7796" y="5779"/>
                </a:lnTo>
                <a:lnTo>
                  <a:pt x="7799" y="5783"/>
                </a:lnTo>
                <a:lnTo>
                  <a:pt x="7800" y="5787"/>
                </a:lnTo>
                <a:lnTo>
                  <a:pt x="7803" y="5793"/>
                </a:lnTo>
                <a:lnTo>
                  <a:pt x="7804" y="5796"/>
                </a:lnTo>
                <a:lnTo>
                  <a:pt x="7807" y="5800"/>
                </a:lnTo>
                <a:lnTo>
                  <a:pt x="7810" y="5803"/>
                </a:lnTo>
                <a:lnTo>
                  <a:pt x="7816" y="5806"/>
                </a:lnTo>
                <a:lnTo>
                  <a:pt x="7822" y="5808"/>
                </a:lnTo>
                <a:lnTo>
                  <a:pt x="7826" y="5811"/>
                </a:lnTo>
                <a:lnTo>
                  <a:pt x="7829" y="5815"/>
                </a:lnTo>
                <a:lnTo>
                  <a:pt x="7829" y="5816"/>
                </a:lnTo>
                <a:lnTo>
                  <a:pt x="7829" y="5819"/>
                </a:lnTo>
                <a:lnTo>
                  <a:pt x="7829" y="5822"/>
                </a:lnTo>
                <a:lnTo>
                  <a:pt x="7827" y="5825"/>
                </a:lnTo>
                <a:lnTo>
                  <a:pt x="7823" y="5831"/>
                </a:lnTo>
                <a:lnTo>
                  <a:pt x="7817" y="5838"/>
                </a:lnTo>
                <a:lnTo>
                  <a:pt x="7812" y="5848"/>
                </a:lnTo>
                <a:lnTo>
                  <a:pt x="7807" y="5859"/>
                </a:lnTo>
                <a:lnTo>
                  <a:pt x="7806" y="5864"/>
                </a:lnTo>
                <a:lnTo>
                  <a:pt x="7806" y="5868"/>
                </a:lnTo>
                <a:lnTo>
                  <a:pt x="7806" y="5871"/>
                </a:lnTo>
                <a:lnTo>
                  <a:pt x="7807" y="5874"/>
                </a:lnTo>
                <a:lnTo>
                  <a:pt x="7819" y="5881"/>
                </a:lnTo>
                <a:lnTo>
                  <a:pt x="7830" y="5887"/>
                </a:lnTo>
                <a:lnTo>
                  <a:pt x="7845" y="5890"/>
                </a:lnTo>
                <a:lnTo>
                  <a:pt x="7863" y="5893"/>
                </a:lnTo>
                <a:lnTo>
                  <a:pt x="7865" y="5894"/>
                </a:lnTo>
                <a:lnTo>
                  <a:pt x="7868" y="5894"/>
                </a:lnTo>
                <a:lnTo>
                  <a:pt x="7872" y="5893"/>
                </a:lnTo>
                <a:lnTo>
                  <a:pt x="7876" y="5891"/>
                </a:lnTo>
                <a:lnTo>
                  <a:pt x="7886" y="5885"/>
                </a:lnTo>
                <a:lnTo>
                  <a:pt x="7895" y="5883"/>
                </a:lnTo>
                <a:lnTo>
                  <a:pt x="7899" y="5883"/>
                </a:lnTo>
                <a:lnTo>
                  <a:pt x="7902" y="5884"/>
                </a:lnTo>
                <a:lnTo>
                  <a:pt x="7905" y="5887"/>
                </a:lnTo>
                <a:lnTo>
                  <a:pt x="7909" y="5891"/>
                </a:lnTo>
                <a:lnTo>
                  <a:pt x="7915" y="5898"/>
                </a:lnTo>
                <a:lnTo>
                  <a:pt x="7918" y="5904"/>
                </a:lnTo>
                <a:lnTo>
                  <a:pt x="7921" y="5910"/>
                </a:lnTo>
                <a:lnTo>
                  <a:pt x="7920" y="5920"/>
                </a:lnTo>
                <a:lnTo>
                  <a:pt x="7918" y="5931"/>
                </a:lnTo>
                <a:lnTo>
                  <a:pt x="7915" y="5943"/>
                </a:lnTo>
                <a:lnTo>
                  <a:pt x="7912" y="5953"/>
                </a:lnTo>
                <a:lnTo>
                  <a:pt x="7914" y="5959"/>
                </a:lnTo>
                <a:lnTo>
                  <a:pt x="7917" y="5972"/>
                </a:lnTo>
                <a:lnTo>
                  <a:pt x="7922" y="5983"/>
                </a:lnTo>
                <a:lnTo>
                  <a:pt x="7944" y="5988"/>
                </a:lnTo>
                <a:lnTo>
                  <a:pt x="7964" y="5991"/>
                </a:lnTo>
                <a:lnTo>
                  <a:pt x="7974" y="5995"/>
                </a:lnTo>
                <a:lnTo>
                  <a:pt x="7980" y="5998"/>
                </a:lnTo>
                <a:lnTo>
                  <a:pt x="7986" y="6001"/>
                </a:lnTo>
                <a:lnTo>
                  <a:pt x="7996" y="6008"/>
                </a:lnTo>
                <a:lnTo>
                  <a:pt x="7999" y="6011"/>
                </a:lnTo>
                <a:lnTo>
                  <a:pt x="8000" y="6014"/>
                </a:lnTo>
                <a:lnTo>
                  <a:pt x="8002" y="6018"/>
                </a:lnTo>
                <a:lnTo>
                  <a:pt x="8002" y="6024"/>
                </a:lnTo>
                <a:lnTo>
                  <a:pt x="8003" y="6035"/>
                </a:lnTo>
                <a:lnTo>
                  <a:pt x="8005" y="6051"/>
                </a:lnTo>
                <a:lnTo>
                  <a:pt x="8007" y="6058"/>
                </a:lnTo>
                <a:lnTo>
                  <a:pt x="8013" y="6065"/>
                </a:lnTo>
                <a:lnTo>
                  <a:pt x="8019" y="6070"/>
                </a:lnTo>
                <a:lnTo>
                  <a:pt x="8023" y="6074"/>
                </a:lnTo>
                <a:lnTo>
                  <a:pt x="8029" y="6075"/>
                </a:lnTo>
                <a:lnTo>
                  <a:pt x="8033" y="6077"/>
                </a:lnTo>
                <a:lnTo>
                  <a:pt x="8038" y="6077"/>
                </a:lnTo>
                <a:lnTo>
                  <a:pt x="8042" y="6074"/>
                </a:lnTo>
                <a:lnTo>
                  <a:pt x="8049" y="6065"/>
                </a:lnTo>
                <a:lnTo>
                  <a:pt x="8056" y="6057"/>
                </a:lnTo>
                <a:lnTo>
                  <a:pt x="8061" y="6052"/>
                </a:lnTo>
                <a:lnTo>
                  <a:pt x="8065" y="6048"/>
                </a:lnTo>
                <a:lnTo>
                  <a:pt x="8071" y="6047"/>
                </a:lnTo>
                <a:lnTo>
                  <a:pt x="8075" y="6045"/>
                </a:lnTo>
                <a:lnTo>
                  <a:pt x="8082" y="6045"/>
                </a:lnTo>
                <a:lnTo>
                  <a:pt x="8089" y="6050"/>
                </a:lnTo>
                <a:lnTo>
                  <a:pt x="8097" y="6055"/>
                </a:lnTo>
                <a:lnTo>
                  <a:pt x="8107" y="6061"/>
                </a:lnTo>
                <a:lnTo>
                  <a:pt x="8114" y="6065"/>
                </a:lnTo>
                <a:lnTo>
                  <a:pt x="8123" y="6068"/>
                </a:lnTo>
                <a:lnTo>
                  <a:pt x="8128" y="6070"/>
                </a:lnTo>
                <a:lnTo>
                  <a:pt x="8134" y="6070"/>
                </a:lnTo>
                <a:lnTo>
                  <a:pt x="8146" y="6067"/>
                </a:lnTo>
                <a:lnTo>
                  <a:pt x="8153" y="6065"/>
                </a:lnTo>
                <a:lnTo>
                  <a:pt x="8159" y="6065"/>
                </a:lnTo>
                <a:lnTo>
                  <a:pt x="8170" y="6067"/>
                </a:lnTo>
                <a:lnTo>
                  <a:pt x="8177" y="6070"/>
                </a:lnTo>
                <a:lnTo>
                  <a:pt x="8185" y="6074"/>
                </a:lnTo>
                <a:lnTo>
                  <a:pt x="8192" y="6081"/>
                </a:lnTo>
                <a:lnTo>
                  <a:pt x="8199" y="6088"/>
                </a:lnTo>
                <a:lnTo>
                  <a:pt x="8215" y="6103"/>
                </a:lnTo>
                <a:lnTo>
                  <a:pt x="8231" y="6116"/>
                </a:lnTo>
                <a:lnTo>
                  <a:pt x="8238" y="6124"/>
                </a:lnTo>
                <a:lnTo>
                  <a:pt x="8248" y="6136"/>
                </a:lnTo>
                <a:lnTo>
                  <a:pt x="8254" y="6143"/>
                </a:lnTo>
                <a:lnTo>
                  <a:pt x="8259" y="6147"/>
                </a:lnTo>
                <a:lnTo>
                  <a:pt x="8267" y="6152"/>
                </a:lnTo>
                <a:lnTo>
                  <a:pt x="8275" y="6155"/>
                </a:lnTo>
                <a:lnTo>
                  <a:pt x="8295" y="6158"/>
                </a:lnTo>
                <a:lnTo>
                  <a:pt x="8317" y="6156"/>
                </a:lnTo>
                <a:lnTo>
                  <a:pt x="8326" y="6155"/>
                </a:lnTo>
                <a:lnTo>
                  <a:pt x="8333" y="6155"/>
                </a:lnTo>
                <a:lnTo>
                  <a:pt x="8336" y="6155"/>
                </a:lnTo>
                <a:lnTo>
                  <a:pt x="8339" y="6155"/>
                </a:lnTo>
                <a:lnTo>
                  <a:pt x="8341" y="6156"/>
                </a:lnTo>
                <a:lnTo>
                  <a:pt x="8341" y="6159"/>
                </a:lnTo>
                <a:lnTo>
                  <a:pt x="8344" y="6159"/>
                </a:lnTo>
                <a:lnTo>
                  <a:pt x="8346" y="6160"/>
                </a:lnTo>
                <a:lnTo>
                  <a:pt x="8347" y="6162"/>
                </a:lnTo>
                <a:lnTo>
                  <a:pt x="8349" y="6163"/>
                </a:lnTo>
                <a:lnTo>
                  <a:pt x="8350" y="6168"/>
                </a:lnTo>
                <a:lnTo>
                  <a:pt x="8352" y="6172"/>
                </a:lnTo>
                <a:lnTo>
                  <a:pt x="8354" y="6181"/>
                </a:lnTo>
                <a:lnTo>
                  <a:pt x="8356" y="6192"/>
                </a:lnTo>
                <a:lnTo>
                  <a:pt x="8357" y="6205"/>
                </a:lnTo>
                <a:lnTo>
                  <a:pt x="8359" y="6219"/>
                </a:lnTo>
                <a:lnTo>
                  <a:pt x="8356" y="6232"/>
                </a:lnTo>
                <a:lnTo>
                  <a:pt x="8354" y="6244"/>
                </a:lnTo>
                <a:lnTo>
                  <a:pt x="8356" y="6248"/>
                </a:lnTo>
                <a:lnTo>
                  <a:pt x="8360" y="6253"/>
                </a:lnTo>
                <a:lnTo>
                  <a:pt x="8365" y="6254"/>
                </a:lnTo>
                <a:lnTo>
                  <a:pt x="8372" y="6255"/>
                </a:lnTo>
                <a:lnTo>
                  <a:pt x="8377" y="6254"/>
                </a:lnTo>
                <a:lnTo>
                  <a:pt x="8392" y="6250"/>
                </a:lnTo>
                <a:lnTo>
                  <a:pt x="8411" y="6244"/>
                </a:lnTo>
                <a:lnTo>
                  <a:pt x="8428" y="6237"/>
                </a:lnTo>
                <a:lnTo>
                  <a:pt x="8442" y="6234"/>
                </a:lnTo>
                <a:lnTo>
                  <a:pt x="8448" y="6234"/>
                </a:lnTo>
                <a:lnTo>
                  <a:pt x="8451" y="6237"/>
                </a:lnTo>
                <a:lnTo>
                  <a:pt x="8454" y="6240"/>
                </a:lnTo>
                <a:lnTo>
                  <a:pt x="8458" y="6241"/>
                </a:lnTo>
                <a:lnTo>
                  <a:pt x="8462" y="6243"/>
                </a:lnTo>
                <a:lnTo>
                  <a:pt x="8473" y="6245"/>
                </a:lnTo>
                <a:lnTo>
                  <a:pt x="8480" y="6247"/>
                </a:lnTo>
                <a:lnTo>
                  <a:pt x="8488" y="6250"/>
                </a:lnTo>
                <a:lnTo>
                  <a:pt x="8497" y="6255"/>
                </a:lnTo>
                <a:lnTo>
                  <a:pt x="8504" y="6263"/>
                </a:lnTo>
                <a:lnTo>
                  <a:pt x="8511" y="6270"/>
                </a:lnTo>
                <a:lnTo>
                  <a:pt x="8517" y="6281"/>
                </a:lnTo>
                <a:lnTo>
                  <a:pt x="8520" y="6290"/>
                </a:lnTo>
                <a:lnTo>
                  <a:pt x="8521" y="6294"/>
                </a:lnTo>
                <a:lnTo>
                  <a:pt x="8520" y="6300"/>
                </a:lnTo>
                <a:lnTo>
                  <a:pt x="8519" y="6307"/>
                </a:lnTo>
                <a:lnTo>
                  <a:pt x="8516" y="6316"/>
                </a:lnTo>
                <a:lnTo>
                  <a:pt x="8513" y="6326"/>
                </a:lnTo>
                <a:lnTo>
                  <a:pt x="8511" y="6335"/>
                </a:lnTo>
                <a:lnTo>
                  <a:pt x="8510" y="6342"/>
                </a:lnTo>
                <a:lnTo>
                  <a:pt x="8511" y="6348"/>
                </a:lnTo>
                <a:lnTo>
                  <a:pt x="8516" y="6353"/>
                </a:lnTo>
                <a:lnTo>
                  <a:pt x="8521" y="6359"/>
                </a:lnTo>
                <a:lnTo>
                  <a:pt x="8530" y="6363"/>
                </a:lnTo>
                <a:lnTo>
                  <a:pt x="8539" y="6365"/>
                </a:lnTo>
                <a:lnTo>
                  <a:pt x="8542" y="6368"/>
                </a:lnTo>
                <a:lnTo>
                  <a:pt x="8546" y="6369"/>
                </a:lnTo>
                <a:lnTo>
                  <a:pt x="8552" y="6369"/>
                </a:lnTo>
                <a:lnTo>
                  <a:pt x="8559" y="6368"/>
                </a:lnTo>
                <a:lnTo>
                  <a:pt x="8572" y="6366"/>
                </a:lnTo>
                <a:lnTo>
                  <a:pt x="8582" y="6366"/>
                </a:lnTo>
                <a:lnTo>
                  <a:pt x="8589" y="6369"/>
                </a:lnTo>
                <a:lnTo>
                  <a:pt x="8595" y="6374"/>
                </a:lnTo>
                <a:lnTo>
                  <a:pt x="8598" y="6381"/>
                </a:lnTo>
                <a:lnTo>
                  <a:pt x="8599" y="6387"/>
                </a:lnTo>
                <a:lnTo>
                  <a:pt x="8595" y="6404"/>
                </a:lnTo>
                <a:lnTo>
                  <a:pt x="8588" y="6425"/>
                </a:lnTo>
                <a:lnTo>
                  <a:pt x="8583" y="6438"/>
                </a:lnTo>
                <a:lnTo>
                  <a:pt x="8581" y="6451"/>
                </a:lnTo>
                <a:lnTo>
                  <a:pt x="8579" y="6464"/>
                </a:lnTo>
                <a:lnTo>
                  <a:pt x="8579" y="6477"/>
                </a:lnTo>
                <a:lnTo>
                  <a:pt x="8581" y="6487"/>
                </a:lnTo>
                <a:lnTo>
                  <a:pt x="8583" y="6497"/>
                </a:lnTo>
                <a:lnTo>
                  <a:pt x="8598" y="6505"/>
                </a:lnTo>
                <a:lnTo>
                  <a:pt x="8618" y="6515"/>
                </a:lnTo>
                <a:lnTo>
                  <a:pt x="8637" y="6525"/>
                </a:lnTo>
                <a:lnTo>
                  <a:pt x="8650" y="6535"/>
                </a:lnTo>
                <a:lnTo>
                  <a:pt x="8655" y="6539"/>
                </a:lnTo>
                <a:lnTo>
                  <a:pt x="8663" y="6543"/>
                </a:lnTo>
                <a:lnTo>
                  <a:pt x="8668" y="6545"/>
                </a:lnTo>
                <a:lnTo>
                  <a:pt x="8677" y="6548"/>
                </a:lnTo>
                <a:lnTo>
                  <a:pt x="8686" y="6554"/>
                </a:lnTo>
                <a:lnTo>
                  <a:pt x="8696" y="6559"/>
                </a:lnTo>
                <a:lnTo>
                  <a:pt x="8701" y="6567"/>
                </a:lnTo>
                <a:lnTo>
                  <a:pt x="8707" y="6574"/>
                </a:lnTo>
                <a:lnTo>
                  <a:pt x="8709" y="6581"/>
                </a:lnTo>
                <a:lnTo>
                  <a:pt x="8707" y="6588"/>
                </a:lnTo>
                <a:lnTo>
                  <a:pt x="8704" y="6598"/>
                </a:lnTo>
                <a:lnTo>
                  <a:pt x="8700" y="6608"/>
                </a:lnTo>
                <a:lnTo>
                  <a:pt x="8696" y="6620"/>
                </a:lnTo>
                <a:lnTo>
                  <a:pt x="8691" y="6633"/>
                </a:lnTo>
                <a:lnTo>
                  <a:pt x="8690" y="6646"/>
                </a:lnTo>
                <a:lnTo>
                  <a:pt x="8691" y="6662"/>
                </a:lnTo>
                <a:lnTo>
                  <a:pt x="8697" y="6670"/>
                </a:lnTo>
                <a:lnTo>
                  <a:pt x="8703" y="6679"/>
                </a:lnTo>
                <a:lnTo>
                  <a:pt x="8710" y="6686"/>
                </a:lnTo>
                <a:lnTo>
                  <a:pt x="8719" y="6693"/>
                </a:lnTo>
                <a:lnTo>
                  <a:pt x="8726" y="6698"/>
                </a:lnTo>
                <a:lnTo>
                  <a:pt x="8733" y="6699"/>
                </a:lnTo>
                <a:lnTo>
                  <a:pt x="8737" y="6699"/>
                </a:lnTo>
                <a:lnTo>
                  <a:pt x="8740" y="6699"/>
                </a:lnTo>
                <a:lnTo>
                  <a:pt x="8743" y="6698"/>
                </a:lnTo>
                <a:lnTo>
                  <a:pt x="8746" y="6696"/>
                </a:lnTo>
                <a:lnTo>
                  <a:pt x="8750" y="6690"/>
                </a:lnTo>
                <a:lnTo>
                  <a:pt x="8755" y="6685"/>
                </a:lnTo>
                <a:lnTo>
                  <a:pt x="8759" y="6677"/>
                </a:lnTo>
                <a:lnTo>
                  <a:pt x="8762" y="6670"/>
                </a:lnTo>
                <a:lnTo>
                  <a:pt x="8768" y="6654"/>
                </a:lnTo>
                <a:lnTo>
                  <a:pt x="8773" y="6640"/>
                </a:lnTo>
                <a:lnTo>
                  <a:pt x="8778" y="6634"/>
                </a:lnTo>
                <a:lnTo>
                  <a:pt x="8782" y="6628"/>
                </a:lnTo>
                <a:lnTo>
                  <a:pt x="8786" y="6624"/>
                </a:lnTo>
                <a:lnTo>
                  <a:pt x="8791" y="6621"/>
                </a:lnTo>
                <a:lnTo>
                  <a:pt x="8797" y="6620"/>
                </a:lnTo>
                <a:lnTo>
                  <a:pt x="8802" y="6620"/>
                </a:lnTo>
                <a:lnTo>
                  <a:pt x="8808" y="6621"/>
                </a:lnTo>
                <a:lnTo>
                  <a:pt x="8814" y="6626"/>
                </a:lnTo>
                <a:lnTo>
                  <a:pt x="8822" y="6641"/>
                </a:lnTo>
                <a:lnTo>
                  <a:pt x="8833" y="6660"/>
                </a:lnTo>
                <a:lnTo>
                  <a:pt x="8843" y="6667"/>
                </a:lnTo>
                <a:lnTo>
                  <a:pt x="8857" y="6673"/>
                </a:lnTo>
                <a:lnTo>
                  <a:pt x="8870" y="6677"/>
                </a:lnTo>
                <a:lnTo>
                  <a:pt x="8880" y="6683"/>
                </a:lnTo>
                <a:lnTo>
                  <a:pt x="8887" y="6685"/>
                </a:lnTo>
                <a:lnTo>
                  <a:pt x="8893" y="6686"/>
                </a:lnTo>
                <a:lnTo>
                  <a:pt x="8899" y="6690"/>
                </a:lnTo>
                <a:lnTo>
                  <a:pt x="8903" y="6696"/>
                </a:lnTo>
                <a:lnTo>
                  <a:pt x="8909" y="6700"/>
                </a:lnTo>
                <a:lnTo>
                  <a:pt x="8913" y="6705"/>
                </a:lnTo>
                <a:lnTo>
                  <a:pt x="8919" y="6708"/>
                </a:lnTo>
                <a:lnTo>
                  <a:pt x="8926" y="6708"/>
                </a:lnTo>
                <a:lnTo>
                  <a:pt x="8930" y="6712"/>
                </a:lnTo>
                <a:lnTo>
                  <a:pt x="8936" y="6713"/>
                </a:lnTo>
                <a:lnTo>
                  <a:pt x="8943" y="6713"/>
                </a:lnTo>
                <a:lnTo>
                  <a:pt x="8951" y="6712"/>
                </a:lnTo>
                <a:lnTo>
                  <a:pt x="8958" y="6711"/>
                </a:lnTo>
                <a:lnTo>
                  <a:pt x="8964" y="6711"/>
                </a:lnTo>
                <a:lnTo>
                  <a:pt x="8969" y="6709"/>
                </a:lnTo>
                <a:lnTo>
                  <a:pt x="8975" y="6711"/>
                </a:lnTo>
                <a:lnTo>
                  <a:pt x="8981" y="6716"/>
                </a:lnTo>
                <a:lnTo>
                  <a:pt x="8984" y="6723"/>
                </a:lnTo>
                <a:lnTo>
                  <a:pt x="8988" y="6731"/>
                </a:lnTo>
                <a:lnTo>
                  <a:pt x="8989" y="6738"/>
                </a:lnTo>
                <a:lnTo>
                  <a:pt x="8989" y="6744"/>
                </a:lnTo>
                <a:lnTo>
                  <a:pt x="8988" y="6749"/>
                </a:lnTo>
                <a:lnTo>
                  <a:pt x="8985" y="6758"/>
                </a:lnTo>
                <a:lnTo>
                  <a:pt x="8982" y="6765"/>
                </a:lnTo>
                <a:lnTo>
                  <a:pt x="8979" y="6774"/>
                </a:lnTo>
                <a:lnTo>
                  <a:pt x="8977" y="6781"/>
                </a:lnTo>
                <a:lnTo>
                  <a:pt x="8975" y="6788"/>
                </a:lnTo>
                <a:lnTo>
                  <a:pt x="8977" y="6793"/>
                </a:lnTo>
                <a:lnTo>
                  <a:pt x="8988" y="6804"/>
                </a:lnTo>
                <a:lnTo>
                  <a:pt x="9000" y="6817"/>
                </a:lnTo>
                <a:lnTo>
                  <a:pt x="8995" y="6836"/>
                </a:lnTo>
                <a:lnTo>
                  <a:pt x="8992" y="6856"/>
                </a:lnTo>
                <a:lnTo>
                  <a:pt x="9011" y="6862"/>
                </a:lnTo>
                <a:lnTo>
                  <a:pt x="9031" y="6866"/>
                </a:lnTo>
                <a:lnTo>
                  <a:pt x="9054" y="6873"/>
                </a:lnTo>
                <a:lnTo>
                  <a:pt x="9073" y="6882"/>
                </a:lnTo>
                <a:lnTo>
                  <a:pt x="9082" y="6885"/>
                </a:lnTo>
                <a:lnTo>
                  <a:pt x="9089" y="6889"/>
                </a:lnTo>
                <a:lnTo>
                  <a:pt x="9095" y="6895"/>
                </a:lnTo>
                <a:lnTo>
                  <a:pt x="9099" y="6899"/>
                </a:lnTo>
                <a:lnTo>
                  <a:pt x="9109" y="6912"/>
                </a:lnTo>
                <a:lnTo>
                  <a:pt x="9119" y="6927"/>
                </a:lnTo>
                <a:lnTo>
                  <a:pt x="9131" y="6939"/>
                </a:lnTo>
                <a:lnTo>
                  <a:pt x="9139" y="6954"/>
                </a:lnTo>
                <a:lnTo>
                  <a:pt x="9142" y="6963"/>
                </a:lnTo>
                <a:lnTo>
                  <a:pt x="9142" y="6973"/>
                </a:lnTo>
                <a:lnTo>
                  <a:pt x="9142" y="6983"/>
                </a:lnTo>
                <a:lnTo>
                  <a:pt x="9141" y="6993"/>
                </a:lnTo>
                <a:lnTo>
                  <a:pt x="9136" y="7013"/>
                </a:lnTo>
                <a:lnTo>
                  <a:pt x="9129" y="7032"/>
                </a:lnTo>
                <a:lnTo>
                  <a:pt x="9121" y="7045"/>
                </a:lnTo>
                <a:lnTo>
                  <a:pt x="9108" y="7056"/>
                </a:lnTo>
                <a:lnTo>
                  <a:pt x="9092" y="7063"/>
                </a:lnTo>
                <a:lnTo>
                  <a:pt x="9072" y="7072"/>
                </a:lnTo>
                <a:lnTo>
                  <a:pt x="9066" y="7078"/>
                </a:lnTo>
                <a:lnTo>
                  <a:pt x="9061" y="7082"/>
                </a:lnTo>
                <a:lnTo>
                  <a:pt x="9057" y="7088"/>
                </a:lnTo>
                <a:lnTo>
                  <a:pt x="9054" y="7092"/>
                </a:lnTo>
                <a:lnTo>
                  <a:pt x="9053" y="7098"/>
                </a:lnTo>
                <a:lnTo>
                  <a:pt x="9053" y="7104"/>
                </a:lnTo>
                <a:lnTo>
                  <a:pt x="9054" y="7108"/>
                </a:lnTo>
                <a:lnTo>
                  <a:pt x="9057" y="7114"/>
                </a:lnTo>
                <a:lnTo>
                  <a:pt x="9061" y="7115"/>
                </a:lnTo>
                <a:lnTo>
                  <a:pt x="9067" y="7117"/>
                </a:lnTo>
                <a:lnTo>
                  <a:pt x="9076" y="7117"/>
                </a:lnTo>
                <a:lnTo>
                  <a:pt x="9085" y="7117"/>
                </a:lnTo>
                <a:lnTo>
                  <a:pt x="9093" y="7117"/>
                </a:lnTo>
                <a:lnTo>
                  <a:pt x="9103" y="7117"/>
                </a:lnTo>
                <a:lnTo>
                  <a:pt x="9110" y="7118"/>
                </a:lnTo>
                <a:lnTo>
                  <a:pt x="9116" y="7121"/>
                </a:lnTo>
                <a:lnTo>
                  <a:pt x="9126" y="7127"/>
                </a:lnTo>
                <a:lnTo>
                  <a:pt x="9136" y="7134"/>
                </a:lnTo>
                <a:lnTo>
                  <a:pt x="9141" y="7145"/>
                </a:lnTo>
                <a:lnTo>
                  <a:pt x="9148" y="7157"/>
                </a:lnTo>
                <a:lnTo>
                  <a:pt x="9154" y="7176"/>
                </a:lnTo>
                <a:lnTo>
                  <a:pt x="9158" y="7191"/>
                </a:lnTo>
                <a:lnTo>
                  <a:pt x="9159" y="7197"/>
                </a:lnTo>
                <a:lnTo>
                  <a:pt x="9158" y="7203"/>
                </a:lnTo>
                <a:lnTo>
                  <a:pt x="9157" y="7209"/>
                </a:lnTo>
                <a:lnTo>
                  <a:pt x="9155" y="7215"/>
                </a:lnTo>
                <a:lnTo>
                  <a:pt x="9149" y="7225"/>
                </a:lnTo>
                <a:lnTo>
                  <a:pt x="9145" y="7236"/>
                </a:lnTo>
                <a:lnTo>
                  <a:pt x="9142" y="7246"/>
                </a:lnTo>
                <a:lnTo>
                  <a:pt x="9142" y="7255"/>
                </a:lnTo>
                <a:lnTo>
                  <a:pt x="9142" y="7262"/>
                </a:lnTo>
                <a:lnTo>
                  <a:pt x="9144" y="7268"/>
                </a:lnTo>
                <a:lnTo>
                  <a:pt x="9146" y="7275"/>
                </a:lnTo>
                <a:lnTo>
                  <a:pt x="9152" y="7281"/>
                </a:lnTo>
                <a:lnTo>
                  <a:pt x="9158" y="7284"/>
                </a:lnTo>
                <a:lnTo>
                  <a:pt x="9164" y="7287"/>
                </a:lnTo>
                <a:lnTo>
                  <a:pt x="9168" y="7288"/>
                </a:lnTo>
                <a:lnTo>
                  <a:pt x="9171" y="7289"/>
                </a:lnTo>
                <a:lnTo>
                  <a:pt x="9177" y="7289"/>
                </a:lnTo>
                <a:lnTo>
                  <a:pt x="9181" y="7289"/>
                </a:lnTo>
                <a:lnTo>
                  <a:pt x="9194" y="7281"/>
                </a:lnTo>
                <a:lnTo>
                  <a:pt x="9207" y="7269"/>
                </a:lnTo>
                <a:lnTo>
                  <a:pt x="9218" y="7261"/>
                </a:lnTo>
                <a:lnTo>
                  <a:pt x="9229" y="7249"/>
                </a:lnTo>
                <a:lnTo>
                  <a:pt x="9241" y="7236"/>
                </a:lnTo>
                <a:lnTo>
                  <a:pt x="9256" y="7220"/>
                </a:lnTo>
                <a:lnTo>
                  <a:pt x="9259" y="7217"/>
                </a:lnTo>
                <a:lnTo>
                  <a:pt x="9263" y="7215"/>
                </a:lnTo>
                <a:lnTo>
                  <a:pt x="9270" y="7215"/>
                </a:lnTo>
                <a:lnTo>
                  <a:pt x="9277" y="7215"/>
                </a:lnTo>
                <a:lnTo>
                  <a:pt x="9282" y="7216"/>
                </a:lnTo>
                <a:lnTo>
                  <a:pt x="9286" y="7220"/>
                </a:lnTo>
                <a:lnTo>
                  <a:pt x="9289" y="7226"/>
                </a:lnTo>
                <a:lnTo>
                  <a:pt x="9290" y="7233"/>
                </a:lnTo>
                <a:lnTo>
                  <a:pt x="9293" y="7246"/>
                </a:lnTo>
                <a:lnTo>
                  <a:pt x="9295" y="7255"/>
                </a:lnTo>
                <a:lnTo>
                  <a:pt x="9298" y="7265"/>
                </a:lnTo>
                <a:lnTo>
                  <a:pt x="9301" y="7279"/>
                </a:lnTo>
                <a:lnTo>
                  <a:pt x="9303" y="7284"/>
                </a:lnTo>
                <a:lnTo>
                  <a:pt x="9308" y="7288"/>
                </a:lnTo>
                <a:lnTo>
                  <a:pt x="9315" y="7291"/>
                </a:lnTo>
                <a:lnTo>
                  <a:pt x="9321" y="7292"/>
                </a:lnTo>
                <a:lnTo>
                  <a:pt x="9334" y="7291"/>
                </a:lnTo>
                <a:lnTo>
                  <a:pt x="9349" y="7288"/>
                </a:lnTo>
                <a:lnTo>
                  <a:pt x="9367" y="7285"/>
                </a:lnTo>
                <a:lnTo>
                  <a:pt x="9381" y="7284"/>
                </a:lnTo>
                <a:lnTo>
                  <a:pt x="9390" y="7284"/>
                </a:lnTo>
                <a:lnTo>
                  <a:pt x="9397" y="7285"/>
                </a:lnTo>
                <a:lnTo>
                  <a:pt x="9403" y="7287"/>
                </a:lnTo>
                <a:lnTo>
                  <a:pt x="9409" y="7289"/>
                </a:lnTo>
                <a:lnTo>
                  <a:pt x="9411" y="7291"/>
                </a:lnTo>
                <a:lnTo>
                  <a:pt x="9413" y="7294"/>
                </a:lnTo>
                <a:lnTo>
                  <a:pt x="9413" y="7295"/>
                </a:lnTo>
                <a:lnTo>
                  <a:pt x="9414" y="7299"/>
                </a:lnTo>
                <a:lnTo>
                  <a:pt x="9414" y="7305"/>
                </a:lnTo>
                <a:lnTo>
                  <a:pt x="9414" y="7312"/>
                </a:lnTo>
                <a:lnTo>
                  <a:pt x="9406" y="7323"/>
                </a:lnTo>
                <a:lnTo>
                  <a:pt x="9394" y="7337"/>
                </a:lnTo>
                <a:lnTo>
                  <a:pt x="9393" y="7346"/>
                </a:lnTo>
                <a:lnTo>
                  <a:pt x="9391" y="7353"/>
                </a:lnTo>
                <a:lnTo>
                  <a:pt x="9391" y="7361"/>
                </a:lnTo>
                <a:lnTo>
                  <a:pt x="9394" y="7370"/>
                </a:lnTo>
                <a:lnTo>
                  <a:pt x="9400" y="7380"/>
                </a:lnTo>
                <a:lnTo>
                  <a:pt x="9409" y="7392"/>
                </a:lnTo>
                <a:lnTo>
                  <a:pt x="9413" y="7397"/>
                </a:lnTo>
                <a:lnTo>
                  <a:pt x="9416" y="7403"/>
                </a:lnTo>
                <a:lnTo>
                  <a:pt x="9419" y="7409"/>
                </a:lnTo>
                <a:lnTo>
                  <a:pt x="9420" y="7415"/>
                </a:lnTo>
                <a:lnTo>
                  <a:pt x="9417" y="7426"/>
                </a:lnTo>
                <a:lnTo>
                  <a:pt x="9409" y="7442"/>
                </a:lnTo>
                <a:lnTo>
                  <a:pt x="9400" y="7456"/>
                </a:lnTo>
                <a:lnTo>
                  <a:pt x="9397" y="7467"/>
                </a:lnTo>
                <a:lnTo>
                  <a:pt x="9400" y="7478"/>
                </a:lnTo>
                <a:lnTo>
                  <a:pt x="9404" y="7485"/>
                </a:lnTo>
                <a:lnTo>
                  <a:pt x="9407" y="7488"/>
                </a:lnTo>
                <a:lnTo>
                  <a:pt x="9410" y="7491"/>
                </a:lnTo>
                <a:lnTo>
                  <a:pt x="9414" y="7492"/>
                </a:lnTo>
                <a:lnTo>
                  <a:pt x="9417" y="7492"/>
                </a:lnTo>
                <a:lnTo>
                  <a:pt x="9426" y="7491"/>
                </a:lnTo>
                <a:lnTo>
                  <a:pt x="9432" y="7491"/>
                </a:lnTo>
                <a:lnTo>
                  <a:pt x="9439" y="7487"/>
                </a:lnTo>
                <a:lnTo>
                  <a:pt x="9446" y="7479"/>
                </a:lnTo>
                <a:lnTo>
                  <a:pt x="9449" y="7479"/>
                </a:lnTo>
                <a:lnTo>
                  <a:pt x="9452" y="7478"/>
                </a:lnTo>
                <a:lnTo>
                  <a:pt x="9455" y="7469"/>
                </a:lnTo>
                <a:lnTo>
                  <a:pt x="9459" y="7459"/>
                </a:lnTo>
                <a:lnTo>
                  <a:pt x="9462" y="7456"/>
                </a:lnTo>
                <a:lnTo>
                  <a:pt x="9465" y="7452"/>
                </a:lnTo>
                <a:lnTo>
                  <a:pt x="9468" y="7451"/>
                </a:lnTo>
                <a:lnTo>
                  <a:pt x="9472" y="7451"/>
                </a:lnTo>
                <a:lnTo>
                  <a:pt x="9479" y="7455"/>
                </a:lnTo>
                <a:lnTo>
                  <a:pt x="9485" y="7459"/>
                </a:lnTo>
                <a:lnTo>
                  <a:pt x="9486" y="7469"/>
                </a:lnTo>
                <a:lnTo>
                  <a:pt x="9486" y="7482"/>
                </a:lnTo>
                <a:lnTo>
                  <a:pt x="9486" y="7494"/>
                </a:lnTo>
                <a:lnTo>
                  <a:pt x="9488" y="7504"/>
                </a:lnTo>
                <a:lnTo>
                  <a:pt x="9496" y="7533"/>
                </a:lnTo>
                <a:lnTo>
                  <a:pt x="9504" y="7560"/>
                </a:lnTo>
                <a:lnTo>
                  <a:pt x="9509" y="7585"/>
                </a:lnTo>
                <a:lnTo>
                  <a:pt x="9512" y="7606"/>
                </a:lnTo>
                <a:lnTo>
                  <a:pt x="9511" y="7621"/>
                </a:lnTo>
                <a:lnTo>
                  <a:pt x="9508" y="7634"/>
                </a:lnTo>
                <a:lnTo>
                  <a:pt x="9508" y="7638"/>
                </a:lnTo>
                <a:lnTo>
                  <a:pt x="9509" y="7642"/>
                </a:lnTo>
                <a:lnTo>
                  <a:pt x="9515" y="7648"/>
                </a:lnTo>
                <a:lnTo>
                  <a:pt x="9522" y="7652"/>
                </a:lnTo>
                <a:lnTo>
                  <a:pt x="9529" y="7657"/>
                </a:lnTo>
                <a:lnTo>
                  <a:pt x="9541" y="7659"/>
                </a:lnTo>
                <a:lnTo>
                  <a:pt x="9554" y="7665"/>
                </a:lnTo>
                <a:lnTo>
                  <a:pt x="9574" y="7677"/>
                </a:lnTo>
                <a:lnTo>
                  <a:pt x="9594" y="7688"/>
                </a:lnTo>
                <a:lnTo>
                  <a:pt x="9609" y="7694"/>
                </a:lnTo>
                <a:lnTo>
                  <a:pt x="9617" y="7697"/>
                </a:lnTo>
                <a:lnTo>
                  <a:pt x="9632" y="7706"/>
                </a:lnTo>
                <a:lnTo>
                  <a:pt x="9646" y="7713"/>
                </a:lnTo>
                <a:lnTo>
                  <a:pt x="9655" y="7717"/>
                </a:lnTo>
                <a:lnTo>
                  <a:pt x="9671" y="7717"/>
                </a:lnTo>
                <a:lnTo>
                  <a:pt x="9685" y="7717"/>
                </a:lnTo>
                <a:lnTo>
                  <a:pt x="9689" y="7724"/>
                </a:lnTo>
                <a:lnTo>
                  <a:pt x="9691" y="7734"/>
                </a:lnTo>
                <a:lnTo>
                  <a:pt x="9692" y="7744"/>
                </a:lnTo>
                <a:lnTo>
                  <a:pt x="9692" y="7755"/>
                </a:lnTo>
                <a:lnTo>
                  <a:pt x="9691" y="7765"/>
                </a:lnTo>
                <a:lnTo>
                  <a:pt x="9689" y="7773"/>
                </a:lnTo>
                <a:lnTo>
                  <a:pt x="9688" y="7778"/>
                </a:lnTo>
                <a:lnTo>
                  <a:pt x="9688" y="7780"/>
                </a:lnTo>
                <a:lnTo>
                  <a:pt x="9689" y="7785"/>
                </a:lnTo>
                <a:lnTo>
                  <a:pt x="9691" y="7788"/>
                </a:lnTo>
                <a:lnTo>
                  <a:pt x="9708" y="7802"/>
                </a:lnTo>
                <a:lnTo>
                  <a:pt x="9724" y="7814"/>
                </a:lnTo>
                <a:lnTo>
                  <a:pt x="9748" y="7835"/>
                </a:lnTo>
                <a:lnTo>
                  <a:pt x="9769" y="7855"/>
                </a:lnTo>
                <a:lnTo>
                  <a:pt x="9777" y="7865"/>
                </a:lnTo>
                <a:lnTo>
                  <a:pt x="9786" y="7878"/>
                </a:lnTo>
                <a:lnTo>
                  <a:pt x="9793" y="7891"/>
                </a:lnTo>
                <a:lnTo>
                  <a:pt x="9800" y="7906"/>
                </a:lnTo>
                <a:lnTo>
                  <a:pt x="9800" y="7910"/>
                </a:lnTo>
                <a:lnTo>
                  <a:pt x="9799" y="7916"/>
                </a:lnTo>
                <a:lnTo>
                  <a:pt x="9794" y="7923"/>
                </a:lnTo>
                <a:lnTo>
                  <a:pt x="9790" y="7930"/>
                </a:lnTo>
                <a:lnTo>
                  <a:pt x="9786" y="7937"/>
                </a:lnTo>
                <a:lnTo>
                  <a:pt x="9781" y="7945"/>
                </a:lnTo>
                <a:lnTo>
                  <a:pt x="9780" y="7950"/>
                </a:lnTo>
                <a:lnTo>
                  <a:pt x="9780" y="7955"/>
                </a:lnTo>
                <a:lnTo>
                  <a:pt x="9802" y="7965"/>
                </a:lnTo>
                <a:lnTo>
                  <a:pt x="9822" y="7973"/>
                </a:lnTo>
                <a:lnTo>
                  <a:pt x="9843" y="7995"/>
                </a:lnTo>
                <a:lnTo>
                  <a:pt x="9864" y="8017"/>
                </a:lnTo>
                <a:lnTo>
                  <a:pt x="9878" y="8032"/>
                </a:lnTo>
                <a:lnTo>
                  <a:pt x="9892" y="8048"/>
                </a:lnTo>
                <a:lnTo>
                  <a:pt x="9892" y="8053"/>
                </a:lnTo>
                <a:lnTo>
                  <a:pt x="9891" y="8058"/>
                </a:lnTo>
                <a:lnTo>
                  <a:pt x="9888" y="8064"/>
                </a:lnTo>
                <a:lnTo>
                  <a:pt x="9884" y="8070"/>
                </a:lnTo>
                <a:lnTo>
                  <a:pt x="9879" y="8077"/>
                </a:lnTo>
                <a:lnTo>
                  <a:pt x="9877" y="8083"/>
                </a:lnTo>
                <a:lnTo>
                  <a:pt x="9875" y="8089"/>
                </a:lnTo>
                <a:lnTo>
                  <a:pt x="9875" y="8093"/>
                </a:lnTo>
                <a:lnTo>
                  <a:pt x="9881" y="8103"/>
                </a:lnTo>
                <a:lnTo>
                  <a:pt x="9885" y="8115"/>
                </a:lnTo>
                <a:lnTo>
                  <a:pt x="9895" y="8126"/>
                </a:lnTo>
                <a:lnTo>
                  <a:pt x="9904" y="8139"/>
                </a:lnTo>
                <a:lnTo>
                  <a:pt x="9917" y="8140"/>
                </a:lnTo>
                <a:lnTo>
                  <a:pt x="9930" y="8142"/>
                </a:lnTo>
                <a:lnTo>
                  <a:pt x="9938" y="8140"/>
                </a:lnTo>
                <a:lnTo>
                  <a:pt x="9946" y="8138"/>
                </a:lnTo>
                <a:lnTo>
                  <a:pt x="9951" y="8135"/>
                </a:lnTo>
                <a:lnTo>
                  <a:pt x="9957" y="8132"/>
                </a:lnTo>
                <a:lnTo>
                  <a:pt x="9963" y="8127"/>
                </a:lnTo>
                <a:lnTo>
                  <a:pt x="9964" y="8125"/>
                </a:lnTo>
                <a:lnTo>
                  <a:pt x="9966" y="8122"/>
                </a:lnTo>
                <a:lnTo>
                  <a:pt x="9967" y="8117"/>
                </a:lnTo>
                <a:lnTo>
                  <a:pt x="9970" y="8112"/>
                </a:lnTo>
                <a:lnTo>
                  <a:pt x="9973" y="8107"/>
                </a:lnTo>
                <a:lnTo>
                  <a:pt x="9973" y="8106"/>
                </a:lnTo>
                <a:lnTo>
                  <a:pt x="9974" y="8103"/>
                </a:lnTo>
                <a:lnTo>
                  <a:pt x="9979" y="8103"/>
                </a:lnTo>
                <a:lnTo>
                  <a:pt x="9982" y="8102"/>
                </a:lnTo>
                <a:lnTo>
                  <a:pt x="9990" y="8100"/>
                </a:lnTo>
                <a:lnTo>
                  <a:pt x="9999" y="8103"/>
                </a:lnTo>
                <a:lnTo>
                  <a:pt x="10008" y="8107"/>
                </a:lnTo>
                <a:lnTo>
                  <a:pt x="10016" y="8113"/>
                </a:lnTo>
                <a:lnTo>
                  <a:pt x="10036" y="8130"/>
                </a:lnTo>
                <a:lnTo>
                  <a:pt x="10059" y="8155"/>
                </a:lnTo>
                <a:lnTo>
                  <a:pt x="10064" y="8165"/>
                </a:lnTo>
                <a:lnTo>
                  <a:pt x="10071" y="8181"/>
                </a:lnTo>
                <a:lnTo>
                  <a:pt x="10077" y="8197"/>
                </a:lnTo>
                <a:lnTo>
                  <a:pt x="10084" y="8208"/>
                </a:lnTo>
                <a:lnTo>
                  <a:pt x="10097" y="8217"/>
                </a:lnTo>
                <a:lnTo>
                  <a:pt x="10110" y="8227"/>
                </a:lnTo>
                <a:lnTo>
                  <a:pt x="10116" y="8228"/>
                </a:lnTo>
                <a:lnTo>
                  <a:pt x="10121" y="8230"/>
                </a:lnTo>
                <a:lnTo>
                  <a:pt x="10126" y="8233"/>
                </a:lnTo>
                <a:lnTo>
                  <a:pt x="10130" y="8237"/>
                </a:lnTo>
                <a:lnTo>
                  <a:pt x="10137" y="8246"/>
                </a:lnTo>
                <a:lnTo>
                  <a:pt x="10144" y="8253"/>
                </a:lnTo>
                <a:lnTo>
                  <a:pt x="10153" y="8260"/>
                </a:lnTo>
                <a:lnTo>
                  <a:pt x="10163" y="8263"/>
                </a:lnTo>
                <a:lnTo>
                  <a:pt x="10172" y="8264"/>
                </a:lnTo>
                <a:lnTo>
                  <a:pt x="10177" y="8263"/>
                </a:lnTo>
                <a:lnTo>
                  <a:pt x="10183" y="8261"/>
                </a:lnTo>
                <a:lnTo>
                  <a:pt x="10186" y="8259"/>
                </a:lnTo>
                <a:lnTo>
                  <a:pt x="10190" y="8254"/>
                </a:lnTo>
                <a:lnTo>
                  <a:pt x="10192" y="8250"/>
                </a:lnTo>
                <a:lnTo>
                  <a:pt x="10195" y="8240"/>
                </a:lnTo>
                <a:lnTo>
                  <a:pt x="10196" y="8233"/>
                </a:lnTo>
                <a:lnTo>
                  <a:pt x="10193" y="8224"/>
                </a:lnTo>
                <a:lnTo>
                  <a:pt x="10189" y="8212"/>
                </a:lnTo>
                <a:lnTo>
                  <a:pt x="10188" y="8207"/>
                </a:lnTo>
                <a:lnTo>
                  <a:pt x="10186" y="8199"/>
                </a:lnTo>
                <a:lnTo>
                  <a:pt x="10186" y="8194"/>
                </a:lnTo>
                <a:lnTo>
                  <a:pt x="10188" y="8187"/>
                </a:lnTo>
                <a:lnTo>
                  <a:pt x="10192" y="8181"/>
                </a:lnTo>
                <a:lnTo>
                  <a:pt x="10198" y="8175"/>
                </a:lnTo>
                <a:lnTo>
                  <a:pt x="10216" y="8175"/>
                </a:lnTo>
                <a:lnTo>
                  <a:pt x="10232" y="8176"/>
                </a:lnTo>
                <a:lnTo>
                  <a:pt x="10244" y="8179"/>
                </a:lnTo>
                <a:lnTo>
                  <a:pt x="10251" y="8184"/>
                </a:lnTo>
                <a:lnTo>
                  <a:pt x="10262" y="8192"/>
                </a:lnTo>
                <a:lnTo>
                  <a:pt x="10273" y="8201"/>
                </a:lnTo>
                <a:lnTo>
                  <a:pt x="10277" y="8204"/>
                </a:lnTo>
                <a:lnTo>
                  <a:pt x="10283" y="8205"/>
                </a:lnTo>
                <a:lnTo>
                  <a:pt x="10290" y="8207"/>
                </a:lnTo>
                <a:lnTo>
                  <a:pt x="10297" y="8208"/>
                </a:lnTo>
                <a:lnTo>
                  <a:pt x="10313" y="8208"/>
                </a:lnTo>
                <a:lnTo>
                  <a:pt x="10333" y="8210"/>
                </a:lnTo>
                <a:lnTo>
                  <a:pt x="10350" y="8212"/>
                </a:lnTo>
                <a:lnTo>
                  <a:pt x="10372" y="8214"/>
                </a:lnTo>
                <a:lnTo>
                  <a:pt x="10391" y="8208"/>
                </a:lnTo>
                <a:lnTo>
                  <a:pt x="10415" y="8201"/>
                </a:lnTo>
                <a:lnTo>
                  <a:pt x="10419" y="8205"/>
                </a:lnTo>
                <a:lnTo>
                  <a:pt x="10428" y="8215"/>
                </a:lnTo>
                <a:lnTo>
                  <a:pt x="10435" y="8228"/>
                </a:lnTo>
                <a:lnTo>
                  <a:pt x="10444" y="8240"/>
                </a:lnTo>
                <a:lnTo>
                  <a:pt x="10461" y="8257"/>
                </a:lnTo>
                <a:lnTo>
                  <a:pt x="10473" y="8264"/>
                </a:lnTo>
                <a:lnTo>
                  <a:pt x="10480" y="8269"/>
                </a:lnTo>
                <a:lnTo>
                  <a:pt x="10491" y="8273"/>
                </a:lnTo>
                <a:lnTo>
                  <a:pt x="10501" y="8276"/>
                </a:lnTo>
                <a:lnTo>
                  <a:pt x="10510" y="8279"/>
                </a:lnTo>
                <a:lnTo>
                  <a:pt x="10520" y="8277"/>
                </a:lnTo>
                <a:lnTo>
                  <a:pt x="10532" y="8274"/>
                </a:lnTo>
                <a:lnTo>
                  <a:pt x="10550" y="8277"/>
                </a:lnTo>
                <a:lnTo>
                  <a:pt x="10569" y="8280"/>
                </a:lnTo>
                <a:lnTo>
                  <a:pt x="10585" y="8280"/>
                </a:lnTo>
                <a:lnTo>
                  <a:pt x="10599" y="8280"/>
                </a:lnTo>
                <a:lnTo>
                  <a:pt x="10604" y="8283"/>
                </a:lnTo>
                <a:lnTo>
                  <a:pt x="10608" y="8286"/>
                </a:lnTo>
                <a:lnTo>
                  <a:pt x="10614" y="8300"/>
                </a:lnTo>
                <a:lnTo>
                  <a:pt x="10620" y="8316"/>
                </a:lnTo>
                <a:lnTo>
                  <a:pt x="10631" y="8319"/>
                </a:lnTo>
                <a:lnTo>
                  <a:pt x="10643" y="8326"/>
                </a:lnTo>
                <a:lnTo>
                  <a:pt x="10650" y="8323"/>
                </a:lnTo>
                <a:lnTo>
                  <a:pt x="10656" y="8320"/>
                </a:lnTo>
                <a:lnTo>
                  <a:pt x="10660" y="8313"/>
                </a:lnTo>
                <a:lnTo>
                  <a:pt x="10663" y="8310"/>
                </a:lnTo>
                <a:lnTo>
                  <a:pt x="10663" y="8307"/>
                </a:lnTo>
                <a:lnTo>
                  <a:pt x="10661" y="8299"/>
                </a:lnTo>
                <a:lnTo>
                  <a:pt x="10661" y="8292"/>
                </a:lnTo>
                <a:lnTo>
                  <a:pt x="10663" y="8283"/>
                </a:lnTo>
                <a:lnTo>
                  <a:pt x="10664" y="8276"/>
                </a:lnTo>
                <a:lnTo>
                  <a:pt x="10667" y="8267"/>
                </a:lnTo>
                <a:lnTo>
                  <a:pt x="10671" y="8259"/>
                </a:lnTo>
                <a:lnTo>
                  <a:pt x="10677" y="8251"/>
                </a:lnTo>
                <a:lnTo>
                  <a:pt x="10681" y="8246"/>
                </a:lnTo>
                <a:lnTo>
                  <a:pt x="10689" y="8240"/>
                </a:lnTo>
                <a:lnTo>
                  <a:pt x="10694" y="8237"/>
                </a:lnTo>
                <a:lnTo>
                  <a:pt x="10700" y="8235"/>
                </a:lnTo>
                <a:lnTo>
                  <a:pt x="10707" y="8235"/>
                </a:lnTo>
                <a:lnTo>
                  <a:pt x="10715" y="8235"/>
                </a:lnTo>
                <a:lnTo>
                  <a:pt x="10722" y="8240"/>
                </a:lnTo>
                <a:lnTo>
                  <a:pt x="10733" y="8248"/>
                </a:lnTo>
                <a:lnTo>
                  <a:pt x="10739" y="8256"/>
                </a:lnTo>
                <a:lnTo>
                  <a:pt x="10742" y="8263"/>
                </a:lnTo>
                <a:lnTo>
                  <a:pt x="10745" y="8270"/>
                </a:lnTo>
                <a:lnTo>
                  <a:pt x="10745" y="8274"/>
                </a:lnTo>
                <a:lnTo>
                  <a:pt x="10745" y="8290"/>
                </a:lnTo>
                <a:lnTo>
                  <a:pt x="10745" y="8297"/>
                </a:lnTo>
                <a:lnTo>
                  <a:pt x="10745" y="8302"/>
                </a:lnTo>
                <a:lnTo>
                  <a:pt x="10742" y="8306"/>
                </a:lnTo>
                <a:lnTo>
                  <a:pt x="10739" y="8313"/>
                </a:lnTo>
                <a:lnTo>
                  <a:pt x="10736" y="8320"/>
                </a:lnTo>
                <a:lnTo>
                  <a:pt x="10735" y="8329"/>
                </a:lnTo>
                <a:lnTo>
                  <a:pt x="10733" y="8338"/>
                </a:lnTo>
                <a:lnTo>
                  <a:pt x="10733" y="8346"/>
                </a:lnTo>
                <a:lnTo>
                  <a:pt x="10733" y="8354"/>
                </a:lnTo>
                <a:lnTo>
                  <a:pt x="10733" y="8361"/>
                </a:lnTo>
                <a:lnTo>
                  <a:pt x="10735" y="8367"/>
                </a:lnTo>
                <a:lnTo>
                  <a:pt x="10741" y="8372"/>
                </a:lnTo>
                <a:lnTo>
                  <a:pt x="10746" y="8381"/>
                </a:lnTo>
                <a:lnTo>
                  <a:pt x="10756" y="8382"/>
                </a:lnTo>
                <a:lnTo>
                  <a:pt x="10764" y="8382"/>
                </a:lnTo>
                <a:lnTo>
                  <a:pt x="10772" y="8374"/>
                </a:lnTo>
                <a:lnTo>
                  <a:pt x="10778" y="8364"/>
                </a:lnTo>
                <a:lnTo>
                  <a:pt x="10778" y="8352"/>
                </a:lnTo>
                <a:lnTo>
                  <a:pt x="10775" y="8338"/>
                </a:lnTo>
                <a:lnTo>
                  <a:pt x="10774" y="8325"/>
                </a:lnTo>
                <a:lnTo>
                  <a:pt x="10772" y="8313"/>
                </a:lnTo>
                <a:lnTo>
                  <a:pt x="10772" y="8309"/>
                </a:lnTo>
                <a:lnTo>
                  <a:pt x="10772" y="8305"/>
                </a:lnTo>
                <a:lnTo>
                  <a:pt x="10774" y="8302"/>
                </a:lnTo>
                <a:lnTo>
                  <a:pt x="10777" y="8299"/>
                </a:lnTo>
                <a:lnTo>
                  <a:pt x="10782" y="8293"/>
                </a:lnTo>
                <a:lnTo>
                  <a:pt x="10788" y="8290"/>
                </a:lnTo>
                <a:lnTo>
                  <a:pt x="10801" y="8287"/>
                </a:lnTo>
                <a:lnTo>
                  <a:pt x="10808" y="8283"/>
                </a:lnTo>
                <a:lnTo>
                  <a:pt x="10828" y="8289"/>
                </a:lnTo>
                <a:lnTo>
                  <a:pt x="10843" y="8293"/>
                </a:lnTo>
                <a:lnTo>
                  <a:pt x="10853" y="8295"/>
                </a:lnTo>
                <a:lnTo>
                  <a:pt x="10861" y="8295"/>
                </a:lnTo>
                <a:lnTo>
                  <a:pt x="10873" y="8295"/>
                </a:lnTo>
                <a:lnTo>
                  <a:pt x="10880" y="8296"/>
                </a:lnTo>
                <a:lnTo>
                  <a:pt x="10889" y="8305"/>
                </a:lnTo>
                <a:lnTo>
                  <a:pt x="10899" y="8318"/>
                </a:lnTo>
                <a:lnTo>
                  <a:pt x="10908" y="8331"/>
                </a:lnTo>
                <a:lnTo>
                  <a:pt x="10916" y="8341"/>
                </a:lnTo>
                <a:lnTo>
                  <a:pt x="10928" y="8346"/>
                </a:lnTo>
                <a:lnTo>
                  <a:pt x="10945" y="8355"/>
                </a:lnTo>
                <a:lnTo>
                  <a:pt x="10961" y="8359"/>
                </a:lnTo>
                <a:lnTo>
                  <a:pt x="10975" y="8362"/>
                </a:lnTo>
                <a:lnTo>
                  <a:pt x="10987" y="8358"/>
                </a:lnTo>
                <a:lnTo>
                  <a:pt x="10994" y="8354"/>
                </a:lnTo>
                <a:lnTo>
                  <a:pt x="11001" y="8348"/>
                </a:lnTo>
                <a:lnTo>
                  <a:pt x="11010" y="8342"/>
                </a:lnTo>
                <a:lnTo>
                  <a:pt x="11020" y="8339"/>
                </a:lnTo>
                <a:lnTo>
                  <a:pt x="11034" y="8338"/>
                </a:lnTo>
                <a:lnTo>
                  <a:pt x="11037" y="8336"/>
                </a:lnTo>
                <a:lnTo>
                  <a:pt x="11040" y="8333"/>
                </a:lnTo>
                <a:lnTo>
                  <a:pt x="11040" y="8331"/>
                </a:lnTo>
                <a:lnTo>
                  <a:pt x="11041" y="8329"/>
                </a:lnTo>
                <a:lnTo>
                  <a:pt x="11030" y="8326"/>
                </a:lnTo>
                <a:lnTo>
                  <a:pt x="11010" y="8325"/>
                </a:lnTo>
                <a:lnTo>
                  <a:pt x="11007" y="8325"/>
                </a:lnTo>
                <a:lnTo>
                  <a:pt x="11004" y="8322"/>
                </a:lnTo>
                <a:lnTo>
                  <a:pt x="11001" y="8320"/>
                </a:lnTo>
                <a:lnTo>
                  <a:pt x="11001" y="8318"/>
                </a:lnTo>
                <a:lnTo>
                  <a:pt x="11005" y="8312"/>
                </a:lnTo>
                <a:lnTo>
                  <a:pt x="11013" y="8306"/>
                </a:lnTo>
                <a:lnTo>
                  <a:pt x="11029" y="8290"/>
                </a:lnTo>
                <a:lnTo>
                  <a:pt x="11047" y="8271"/>
                </a:lnTo>
                <a:lnTo>
                  <a:pt x="11052" y="8270"/>
                </a:lnTo>
                <a:lnTo>
                  <a:pt x="11053" y="8269"/>
                </a:lnTo>
                <a:lnTo>
                  <a:pt x="11056" y="8269"/>
                </a:lnTo>
                <a:lnTo>
                  <a:pt x="11060" y="8271"/>
                </a:lnTo>
                <a:lnTo>
                  <a:pt x="11066" y="8276"/>
                </a:lnTo>
                <a:lnTo>
                  <a:pt x="11069" y="8282"/>
                </a:lnTo>
                <a:lnTo>
                  <a:pt x="11070" y="8289"/>
                </a:lnTo>
                <a:lnTo>
                  <a:pt x="11069" y="8290"/>
                </a:lnTo>
                <a:lnTo>
                  <a:pt x="11072" y="8292"/>
                </a:lnTo>
                <a:lnTo>
                  <a:pt x="11073" y="8292"/>
                </a:lnTo>
                <a:lnTo>
                  <a:pt x="11073" y="8293"/>
                </a:lnTo>
                <a:lnTo>
                  <a:pt x="11073" y="8296"/>
                </a:lnTo>
                <a:lnTo>
                  <a:pt x="11073" y="8299"/>
                </a:lnTo>
                <a:lnTo>
                  <a:pt x="11072" y="8305"/>
                </a:lnTo>
                <a:lnTo>
                  <a:pt x="11075" y="8312"/>
                </a:lnTo>
                <a:lnTo>
                  <a:pt x="11079" y="8319"/>
                </a:lnTo>
                <a:lnTo>
                  <a:pt x="11083" y="8335"/>
                </a:lnTo>
                <a:lnTo>
                  <a:pt x="11086" y="8349"/>
                </a:lnTo>
                <a:lnTo>
                  <a:pt x="11085" y="8354"/>
                </a:lnTo>
                <a:lnTo>
                  <a:pt x="11086" y="8359"/>
                </a:lnTo>
                <a:lnTo>
                  <a:pt x="11089" y="8364"/>
                </a:lnTo>
                <a:lnTo>
                  <a:pt x="11092" y="8368"/>
                </a:lnTo>
                <a:lnTo>
                  <a:pt x="11099" y="8371"/>
                </a:lnTo>
                <a:lnTo>
                  <a:pt x="11106" y="8375"/>
                </a:lnTo>
                <a:lnTo>
                  <a:pt x="11118" y="8379"/>
                </a:lnTo>
                <a:lnTo>
                  <a:pt x="11132" y="8382"/>
                </a:lnTo>
                <a:lnTo>
                  <a:pt x="11149" y="8369"/>
                </a:lnTo>
                <a:lnTo>
                  <a:pt x="11161" y="8359"/>
                </a:lnTo>
                <a:lnTo>
                  <a:pt x="11168" y="8349"/>
                </a:lnTo>
                <a:lnTo>
                  <a:pt x="11174" y="8341"/>
                </a:lnTo>
                <a:lnTo>
                  <a:pt x="11177" y="8332"/>
                </a:lnTo>
                <a:lnTo>
                  <a:pt x="11180" y="8326"/>
                </a:lnTo>
                <a:lnTo>
                  <a:pt x="11183" y="8322"/>
                </a:lnTo>
                <a:lnTo>
                  <a:pt x="11187" y="8319"/>
                </a:lnTo>
                <a:lnTo>
                  <a:pt x="11191" y="8319"/>
                </a:lnTo>
                <a:lnTo>
                  <a:pt x="11197" y="8323"/>
                </a:lnTo>
                <a:lnTo>
                  <a:pt x="11203" y="8328"/>
                </a:lnTo>
                <a:lnTo>
                  <a:pt x="11210" y="8335"/>
                </a:lnTo>
                <a:lnTo>
                  <a:pt x="11217" y="8341"/>
                </a:lnTo>
                <a:lnTo>
                  <a:pt x="11223" y="8346"/>
                </a:lnTo>
                <a:lnTo>
                  <a:pt x="11229" y="8351"/>
                </a:lnTo>
                <a:lnTo>
                  <a:pt x="11233" y="8351"/>
                </a:lnTo>
                <a:lnTo>
                  <a:pt x="11249" y="8348"/>
                </a:lnTo>
                <a:lnTo>
                  <a:pt x="11262" y="8346"/>
                </a:lnTo>
                <a:lnTo>
                  <a:pt x="11273" y="8361"/>
                </a:lnTo>
                <a:lnTo>
                  <a:pt x="11282" y="8374"/>
                </a:lnTo>
                <a:lnTo>
                  <a:pt x="11289" y="8385"/>
                </a:lnTo>
                <a:lnTo>
                  <a:pt x="11296" y="8397"/>
                </a:lnTo>
                <a:lnTo>
                  <a:pt x="11302" y="8414"/>
                </a:lnTo>
                <a:lnTo>
                  <a:pt x="11312" y="8436"/>
                </a:lnTo>
                <a:lnTo>
                  <a:pt x="11315" y="8447"/>
                </a:lnTo>
                <a:lnTo>
                  <a:pt x="11315" y="8466"/>
                </a:lnTo>
                <a:lnTo>
                  <a:pt x="11314" y="8485"/>
                </a:lnTo>
                <a:lnTo>
                  <a:pt x="11314" y="8499"/>
                </a:lnTo>
                <a:lnTo>
                  <a:pt x="11327" y="8498"/>
                </a:lnTo>
                <a:lnTo>
                  <a:pt x="11347" y="8496"/>
                </a:lnTo>
                <a:lnTo>
                  <a:pt x="11365" y="8496"/>
                </a:lnTo>
                <a:lnTo>
                  <a:pt x="11378" y="8496"/>
                </a:lnTo>
                <a:lnTo>
                  <a:pt x="11376" y="8485"/>
                </a:lnTo>
                <a:lnTo>
                  <a:pt x="11370" y="8470"/>
                </a:lnTo>
                <a:lnTo>
                  <a:pt x="11367" y="8451"/>
                </a:lnTo>
                <a:lnTo>
                  <a:pt x="11365" y="8443"/>
                </a:lnTo>
                <a:lnTo>
                  <a:pt x="11363" y="8437"/>
                </a:lnTo>
                <a:lnTo>
                  <a:pt x="11360" y="8431"/>
                </a:lnTo>
                <a:lnTo>
                  <a:pt x="11338" y="8408"/>
                </a:lnTo>
                <a:lnTo>
                  <a:pt x="11321" y="8391"/>
                </a:lnTo>
                <a:lnTo>
                  <a:pt x="11318" y="8385"/>
                </a:lnTo>
                <a:lnTo>
                  <a:pt x="11318" y="8381"/>
                </a:lnTo>
                <a:lnTo>
                  <a:pt x="11319" y="8377"/>
                </a:lnTo>
                <a:lnTo>
                  <a:pt x="11319" y="8371"/>
                </a:lnTo>
                <a:lnTo>
                  <a:pt x="11335" y="8374"/>
                </a:lnTo>
                <a:lnTo>
                  <a:pt x="11353" y="8374"/>
                </a:lnTo>
                <a:lnTo>
                  <a:pt x="11357" y="8358"/>
                </a:lnTo>
                <a:lnTo>
                  <a:pt x="11358" y="8339"/>
                </a:lnTo>
                <a:lnTo>
                  <a:pt x="11363" y="8333"/>
                </a:lnTo>
                <a:lnTo>
                  <a:pt x="11367" y="8329"/>
                </a:lnTo>
                <a:lnTo>
                  <a:pt x="11371" y="8325"/>
                </a:lnTo>
                <a:lnTo>
                  <a:pt x="11376" y="8320"/>
                </a:lnTo>
                <a:lnTo>
                  <a:pt x="11394" y="8315"/>
                </a:lnTo>
                <a:lnTo>
                  <a:pt x="11409" y="8312"/>
                </a:lnTo>
                <a:lnTo>
                  <a:pt x="11413" y="8310"/>
                </a:lnTo>
                <a:lnTo>
                  <a:pt x="11416" y="8307"/>
                </a:lnTo>
                <a:lnTo>
                  <a:pt x="11419" y="8306"/>
                </a:lnTo>
                <a:lnTo>
                  <a:pt x="11419" y="8303"/>
                </a:lnTo>
                <a:lnTo>
                  <a:pt x="11413" y="8290"/>
                </a:lnTo>
                <a:lnTo>
                  <a:pt x="11412" y="8279"/>
                </a:lnTo>
                <a:lnTo>
                  <a:pt x="11412" y="8274"/>
                </a:lnTo>
                <a:lnTo>
                  <a:pt x="11412" y="8271"/>
                </a:lnTo>
                <a:lnTo>
                  <a:pt x="11413" y="8270"/>
                </a:lnTo>
                <a:lnTo>
                  <a:pt x="11416" y="8270"/>
                </a:lnTo>
                <a:lnTo>
                  <a:pt x="11429" y="8277"/>
                </a:lnTo>
                <a:lnTo>
                  <a:pt x="11445" y="8292"/>
                </a:lnTo>
                <a:lnTo>
                  <a:pt x="11455" y="8302"/>
                </a:lnTo>
                <a:lnTo>
                  <a:pt x="11462" y="8312"/>
                </a:lnTo>
                <a:lnTo>
                  <a:pt x="11463" y="8318"/>
                </a:lnTo>
                <a:lnTo>
                  <a:pt x="11465" y="8322"/>
                </a:lnTo>
                <a:lnTo>
                  <a:pt x="11466" y="8326"/>
                </a:lnTo>
                <a:lnTo>
                  <a:pt x="11465" y="8329"/>
                </a:lnTo>
                <a:lnTo>
                  <a:pt x="11461" y="8341"/>
                </a:lnTo>
                <a:lnTo>
                  <a:pt x="11455" y="8351"/>
                </a:lnTo>
                <a:lnTo>
                  <a:pt x="11449" y="8359"/>
                </a:lnTo>
                <a:lnTo>
                  <a:pt x="11442" y="8368"/>
                </a:lnTo>
                <a:lnTo>
                  <a:pt x="11430" y="8377"/>
                </a:lnTo>
                <a:lnTo>
                  <a:pt x="11420" y="8385"/>
                </a:lnTo>
                <a:lnTo>
                  <a:pt x="11419" y="8391"/>
                </a:lnTo>
                <a:lnTo>
                  <a:pt x="11419" y="8397"/>
                </a:lnTo>
                <a:lnTo>
                  <a:pt x="11419" y="8403"/>
                </a:lnTo>
                <a:lnTo>
                  <a:pt x="11422" y="8408"/>
                </a:lnTo>
                <a:lnTo>
                  <a:pt x="11426" y="8420"/>
                </a:lnTo>
                <a:lnTo>
                  <a:pt x="11427" y="8428"/>
                </a:lnTo>
                <a:lnTo>
                  <a:pt x="11435" y="8428"/>
                </a:lnTo>
                <a:lnTo>
                  <a:pt x="11449" y="8424"/>
                </a:lnTo>
                <a:lnTo>
                  <a:pt x="11465" y="8421"/>
                </a:lnTo>
                <a:lnTo>
                  <a:pt x="11472" y="8420"/>
                </a:lnTo>
                <a:lnTo>
                  <a:pt x="11473" y="8421"/>
                </a:lnTo>
                <a:lnTo>
                  <a:pt x="11475" y="8424"/>
                </a:lnTo>
                <a:lnTo>
                  <a:pt x="11479" y="8424"/>
                </a:lnTo>
                <a:lnTo>
                  <a:pt x="11484" y="8426"/>
                </a:lnTo>
                <a:lnTo>
                  <a:pt x="11486" y="8437"/>
                </a:lnTo>
                <a:lnTo>
                  <a:pt x="11488" y="8447"/>
                </a:lnTo>
                <a:lnTo>
                  <a:pt x="11491" y="8457"/>
                </a:lnTo>
                <a:lnTo>
                  <a:pt x="11495" y="8464"/>
                </a:lnTo>
                <a:lnTo>
                  <a:pt x="11504" y="8459"/>
                </a:lnTo>
                <a:lnTo>
                  <a:pt x="11512" y="8450"/>
                </a:lnTo>
                <a:lnTo>
                  <a:pt x="11520" y="8439"/>
                </a:lnTo>
                <a:lnTo>
                  <a:pt x="11527" y="8426"/>
                </a:lnTo>
                <a:lnTo>
                  <a:pt x="11535" y="8423"/>
                </a:lnTo>
                <a:lnTo>
                  <a:pt x="11543" y="8420"/>
                </a:lnTo>
                <a:lnTo>
                  <a:pt x="11548" y="8423"/>
                </a:lnTo>
                <a:lnTo>
                  <a:pt x="11556" y="8424"/>
                </a:lnTo>
                <a:lnTo>
                  <a:pt x="11570" y="8434"/>
                </a:lnTo>
                <a:lnTo>
                  <a:pt x="11586" y="8444"/>
                </a:lnTo>
                <a:lnTo>
                  <a:pt x="11597" y="8437"/>
                </a:lnTo>
                <a:lnTo>
                  <a:pt x="11610" y="8430"/>
                </a:lnTo>
                <a:lnTo>
                  <a:pt x="11628" y="8431"/>
                </a:lnTo>
                <a:lnTo>
                  <a:pt x="11645" y="8431"/>
                </a:lnTo>
                <a:lnTo>
                  <a:pt x="11655" y="8436"/>
                </a:lnTo>
                <a:lnTo>
                  <a:pt x="11664" y="8441"/>
                </a:lnTo>
                <a:lnTo>
                  <a:pt x="11675" y="8443"/>
                </a:lnTo>
                <a:lnTo>
                  <a:pt x="11685" y="8443"/>
                </a:lnTo>
                <a:lnTo>
                  <a:pt x="11695" y="8439"/>
                </a:lnTo>
                <a:lnTo>
                  <a:pt x="11704" y="8433"/>
                </a:lnTo>
                <a:lnTo>
                  <a:pt x="11711" y="8430"/>
                </a:lnTo>
                <a:lnTo>
                  <a:pt x="11718" y="8426"/>
                </a:lnTo>
                <a:lnTo>
                  <a:pt x="11723" y="8421"/>
                </a:lnTo>
                <a:lnTo>
                  <a:pt x="11725" y="8415"/>
                </a:lnTo>
                <a:lnTo>
                  <a:pt x="11727" y="8397"/>
                </a:lnTo>
                <a:lnTo>
                  <a:pt x="11730" y="8378"/>
                </a:lnTo>
                <a:lnTo>
                  <a:pt x="11733" y="8369"/>
                </a:lnTo>
                <a:lnTo>
                  <a:pt x="11737" y="8362"/>
                </a:lnTo>
                <a:lnTo>
                  <a:pt x="11744" y="8355"/>
                </a:lnTo>
                <a:lnTo>
                  <a:pt x="11753" y="8349"/>
                </a:lnTo>
                <a:lnTo>
                  <a:pt x="11759" y="8349"/>
                </a:lnTo>
                <a:lnTo>
                  <a:pt x="11764" y="8351"/>
                </a:lnTo>
                <a:lnTo>
                  <a:pt x="11770" y="8355"/>
                </a:lnTo>
                <a:lnTo>
                  <a:pt x="11777" y="8359"/>
                </a:lnTo>
                <a:lnTo>
                  <a:pt x="11785" y="8364"/>
                </a:lnTo>
                <a:lnTo>
                  <a:pt x="11790" y="8368"/>
                </a:lnTo>
                <a:lnTo>
                  <a:pt x="11796" y="8371"/>
                </a:lnTo>
                <a:lnTo>
                  <a:pt x="11802" y="8369"/>
                </a:lnTo>
                <a:lnTo>
                  <a:pt x="11812" y="8367"/>
                </a:lnTo>
                <a:lnTo>
                  <a:pt x="11825" y="8365"/>
                </a:lnTo>
                <a:lnTo>
                  <a:pt x="11838" y="8364"/>
                </a:lnTo>
                <a:lnTo>
                  <a:pt x="11846" y="8361"/>
                </a:lnTo>
                <a:lnTo>
                  <a:pt x="11844" y="8345"/>
                </a:lnTo>
                <a:lnTo>
                  <a:pt x="11841" y="8331"/>
                </a:lnTo>
                <a:lnTo>
                  <a:pt x="11842" y="8328"/>
                </a:lnTo>
                <a:lnTo>
                  <a:pt x="11844" y="8325"/>
                </a:lnTo>
                <a:lnTo>
                  <a:pt x="11862" y="8315"/>
                </a:lnTo>
                <a:lnTo>
                  <a:pt x="11881" y="8307"/>
                </a:lnTo>
                <a:lnTo>
                  <a:pt x="11888" y="8309"/>
                </a:lnTo>
                <a:lnTo>
                  <a:pt x="11894" y="8310"/>
                </a:lnTo>
                <a:lnTo>
                  <a:pt x="11897" y="8310"/>
                </a:lnTo>
                <a:lnTo>
                  <a:pt x="11898" y="8312"/>
                </a:lnTo>
                <a:lnTo>
                  <a:pt x="11900" y="8316"/>
                </a:lnTo>
                <a:lnTo>
                  <a:pt x="11900" y="8319"/>
                </a:lnTo>
                <a:lnTo>
                  <a:pt x="11898" y="8328"/>
                </a:lnTo>
                <a:lnTo>
                  <a:pt x="11898" y="8335"/>
                </a:lnTo>
                <a:lnTo>
                  <a:pt x="11903" y="8349"/>
                </a:lnTo>
                <a:lnTo>
                  <a:pt x="11907" y="8364"/>
                </a:lnTo>
                <a:lnTo>
                  <a:pt x="11908" y="8364"/>
                </a:lnTo>
                <a:lnTo>
                  <a:pt x="11911" y="8362"/>
                </a:lnTo>
                <a:lnTo>
                  <a:pt x="11914" y="8359"/>
                </a:lnTo>
                <a:lnTo>
                  <a:pt x="11918" y="8356"/>
                </a:lnTo>
                <a:lnTo>
                  <a:pt x="11924" y="8351"/>
                </a:lnTo>
                <a:lnTo>
                  <a:pt x="11927" y="8346"/>
                </a:lnTo>
                <a:lnTo>
                  <a:pt x="11933" y="8343"/>
                </a:lnTo>
                <a:lnTo>
                  <a:pt x="11940" y="8342"/>
                </a:lnTo>
                <a:lnTo>
                  <a:pt x="11944" y="8342"/>
                </a:lnTo>
                <a:lnTo>
                  <a:pt x="11950" y="8343"/>
                </a:lnTo>
                <a:lnTo>
                  <a:pt x="11953" y="8348"/>
                </a:lnTo>
                <a:lnTo>
                  <a:pt x="11954" y="8354"/>
                </a:lnTo>
                <a:lnTo>
                  <a:pt x="11956" y="8361"/>
                </a:lnTo>
                <a:lnTo>
                  <a:pt x="11956" y="8369"/>
                </a:lnTo>
                <a:lnTo>
                  <a:pt x="11956" y="8387"/>
                </a:lnTo>
                <a:lnTo>
                  <a:pt x="11954" y="8403"/>
                </a:lnTo>
                <a:lnTo>
                  <a:pt x="11959" y="8414"/>
                </a:lnTo>
                <a:lnTo>
                  <a:pt x="11966" y="8423"/>
                </a:lnTo>
                <a:lnTo>
                  <a:pt x="11970" y="8437"/>
                </a:lnTo>
                <a:lnTo>
                  <a:pt x="11976" y="8453"/>
                </a:lnTo>
                <a:lnTo>
                  <a:pt x="11983" y="8449"/>
                </a:lnTo>
                <a:lnTo>
                  <a:pt x="11990" y="8446"/>
                </a:lnTo>
                <a:lnTo>
                  <a:pt x="11993" y="8443"/>
                </a:lnTo>
                <a:lnTo>
                  <a:pt x="11996" y="8441"/>
                </a:lnTo>
                <a:lnTo>
                  <a:pt x="11998" y="8439"/>
                </a:lnTo>
                <a:lnTo>
                  <a:pt x="11999" y="8434"/>
                </a:lnTo>
                <a:lnTo>
                  <a:pt x="12013" y="8424"/>
                </a:lnTo>
                <a:lnTo>
                  <a:pt x="12025" y="8413"/>
                </a:lnTo>
                <a:lnTo>
                  <a:pt x="12025" y="8408"/>
                </a:lnTo>
                <a:lnTo>
                  <a:pt x="12024" y="8404"/>
                </a:lnTo>
                <a:lnTo>
                  <a:pt x="12022" y="8398"/>
                </a:lnTo>
                <a:lnTo>
                  <a:pt x="12019" y="8392"/>
                </a:lnTo>
                <a:lnTo>
                  <a:pt x="12003" y="8382"/>
                </a:lnTo>
                <a:lnTo>
                  <a:pt x="11996" y="8374"/>
                </a:lnTo>
                <a:lnTo>
                  <a:pt x="11996" y="8371"/>
                </a:lnTo>
                <a:lnTo>
                  <a:pt x="12001" y="8367"/>
                </a:lnTo>
                <a:lnTo>
                  <a:pt x="12006" y="8364"/>
                </a:lnTo>
                <a:lnTo>
                  <a:pt x="12012" y="8359"/>
                </a:lnTo>
                <a:lnTo>
                  <a:pt x="12024" y="8354"/>
                </a:lnTo>
                <a:lnTo>
                  <a:pt x="12029" y="8349"/>
                </a:lnTo>
                <a:lnTo>
                  <a:pt x="12032" y="8349"/>
                </a:lnTo>
                <a:lnTo>
                  <a:pt x="12037" y="8351"/>
                </a:lnTo>
                <a:lnTo>
                  <a:pt x="12039" y="8354"/>
                </a:lnTo>
                <a:lnTo>
                  <a:pt x="12042" y="8358"/>
                </a:lnTo>
                <a:lnTo>
                  <a:pt x="12051" y="8365"/>
                </a:lnTo>
                <a:lnTo>
                  <a:pt x="12060" y="8374"/>
                </a:lnTo>
                <a:lnTo>
                  <a:pt x="12071" y="8381"/>
                </a:lnTo>
                <a:lnTo>
                  <a:pt x="12083" y="8385"/>
                </a:lnTo>
                <a:lnTo>
                  <a:pt x="12094" y="8391"/>
                </a:lnTo>
                <a:lnTo>
                  <a:pt x="12104" y="8394"/>
                </a:lnTo>
                <a:lnTo>
                  <a:pt x="12113" y="8394"/>
                </a:lnTo>
                <a:lnTo>
                  <a:pt x="12121" y="8392"/>
                </a:lnTo>
                <a:lnTo>
                  <a:pt x="12129" y="8391"/>
                </a:lnTo>
                <a:lnTo>
                  <a:pt x="12134" y="8390"/>
                </a:lnTo>
                <a:lnTo>
                  <a:pt x="12139" y="8387"/>
                </a:lnTo>
                <a:lnTo>
                  <a:pt x="12142" y="8384"/>
                </a:lnTo>
                <a:lnTo>
                  <a:pt x="12143" y="8379"/>
                </a:lnTo>
                <a:lnTo>
                  <a:pt x="12145" y="8375"/>
                </a:lnTo>
                <a:lnTo>
                  <a:pt x="12145" y="8371"/>
                </a:lnTo>
                <a:lnTo>
                  <a:pt x="12142" y="8365"/>
                </a:lnTo>
                <a:lnTo>
                  <a:pt x="12137" y="8356"/>
                </a:lnTo>
                <a:lnTo>
                  <a:pt x="12132" y="8349"/>
                </a:lnTo>
                <a:lnTo>
                  <a:pt x="12126" y="8341"/>
                </a:lnTo>
                <a:lnTo>
                  <a:pt x="12121" y="8333"/>
                </a:lnTo>
                <a:lnTo>
                  <a:pt x="12120" y="8328"/>
                </a:lnTo>
                <a:lnTo>
                  <a:pt x="12120" y="8325"/>
                </a:lnTo>
                <a:lnTo>
                  <a:pt x="12121" y="8322"/>
                </a:lnTo>
                <a:lnTo>
                  <a:pt x="12123" y="8319"/>
                </a:lnTo>
                <a:lnTo>
                  <a:pt x="12126" y="8316"/>
                </a:lnTo>
                <a:lnTo>
                  <a:pt x="12129" y="8315"/>
                </a:lnTo>
                <a:lnTo>
                  <a:pt x="12133" y="8313"/>
                </a:lnTo>
                <a:lnTo>
                  <a:pt x="12137" y="8313"/>
                </a:lnTo>
                <a:lnTo>
                  <a:pt x="12140" y="8313"/>
                </a:lnTo>
                <a:lnTo>
                  <a:pt x="12145" y="8315"/>
                </a:lnTo>
                <a:lnTo>
                  <a:pt x="12152" y="8326"/>
                </a:lnTo>
                <a:lnTo>
                  <a:pt x="12152" y="8329"/>
                </a:lnTo>
                <a:lnTo>
                  <a:pt x="12157" y="8333"/>
                </a:lnTo>
                <a:lnTo>
                  <a:pt x="12163" y="8336"/>
                </a:lnTo>
                <a:lnTo>
                  <a:pt x="12168" y="8336"/>
                </a:lnTo>
                <a:lnTo>
                  <a:pt x="12172" y="8335"/>
                </a:lnTo>
                <a:lnTo>
                  <a:pt x="12176" y="8332"/>
                </a:lnTo>
                <a:lnTo>
                  <a:pt x="12181" y="8326"/>
                </a:lnTo>
                <a:lnTo>
                  <a:pt x="12186" y="8322"/>
                </a:lnTo>
                <a:lnTo>
                  <a:pt x="12193" y="8319"/>
                </a:lnTo>
                <a:lnTo>
                  <a:pt x="12201" y="8318"/>
                </a:lnTo>
                <a:lnTo>
                  <a:pt x="12209" y="8318"/>
                </a:lnTo>
                <a:lnTo>
                  <a:pt x="12228" y="8320"/>
                </a:lnTo>
                <a:lnTo>
                  <a:pt x="12244" y="8325"/>
                </a:lnTo>
                <a:lnTo>
                  <a:pt x="12248" y="8329"/>
                </a:lnTo>
                <a:lnTo>
                  <a:pt x="12250" y="8333"/>
                </a:lnTo>
                <a:lnTo>
                  <a:pt x="12248" y="8336"/>
                </a:lnTo>
                <a:lnTo>
                  <a:pt x="12245" y="8341"/>
                </a:lnTo>
                <a:lnTo>
                  <a:pt x="12238" y="8343"/>
                </a:lnTo>
                <a:lnTo>
                  <a:pt x="12229" y="8346"/>
                </a:lnTo>
                <a:lnTo>
                  <a:pt x="12212" y="8346"/>
                </a:lnTo>
                <a:lnTo>
                  <a:pt x="12199" y="8346"/>
                </a:lnTo>
                <a:lnTo>
                  <a:pt x="12189" y="8354"/>
                </a:lnTo>
                <a:lnTo>
                  <a:pt x="12181" y="8361"/>
                </a:lnTo>
                <a:lnTo>
                  <a:pt x="12183" y="8368"/>
                </a:lnTo>
                <a:lnTo>
                  <a:pt x="12189" y="8375"/>
                </a:lnTo>
                <a:lnTo>
                  <a:pt x="12205" y="8381"/>
                </a:lnTo>
                <a:lnTo>
                  <a:pt x="12221" y="8387"/>
                </a:lnTo>
                <a:lnTo>
                  <a:pt x="12222" y="8405"/>
                </a:lnTo>
                <a:lnTo>
                  <a:pt x="12224" y="8426"/>
                </a:lnTo>
                <a:lnTo>
                  <a:pt x="12214" y="8440"/>
                </a:lnTo>
                <a:lnTo>
                  <a:pt x="12205" y="8454"/>
                </a:lnTo>
                <a:lnTo>
                  <a:pt x="12206" y="8464"/>
                </a:lnTo>
                <a:lnTo>
                  <a:pt x="12211" y="8472"/>
                </a:lnTo>
                <a:lnTo>
                  <a:pt x="12212" y="8476"/>
                </a:lnTo>
                <a:lnTo>
                  <a:pt x="12217" y="8477"/>
                </a:lnTo>
                <a:lnTo>
                  <a:pt x="12221" y="8477"/>
                </a:lnTo>
                <a:lnTo>
                  <a:pt x="12227" y="8477"/>
                </a:lnTo>
                <a:lnTo>
                  <a:pt x="12238" y="8476"/>
                </a:lnTo>
                <a:lnTo>
                  <a:pt x="12251" y="8475"/>
                </a:lnTo>
                <a:lnTo>
                  <a:pt x="12254" y="8473"/>
                </a:lnTo>
                <a:lnTo>
                  <a:pt x="12258" y="8472"/>
                </a:lnTo>
                <a:lnTo>
                  <a:pt x="12263" y="8472"/>
                </a:lnTo>
                <a:lnTo>
                  <a:pt x="12264" y="8473"/>
                </a:lnTo>
                <a:lnTo>
                  <a:pt x="12274" y="8467"/>
                </a:lnTo>
                <a:lnTo>
                  <a:pt x="12284" y="8466"/>
                </a:lnTo>
                <a:lnTo>
                  <a:pt x="12289" y="8466"/>
                </a:lnTo>
                <a:lnTo>
                  <a:pt x="12291" y="8466"/>
                </a:lnTo>
                <a:lnTo>
                  <a:pt x="12293" y="8469"/>
                </a:lnTo>
                <a:lnTo>
                  <a:pt x="12294" y="8472"/>
                </a:lnTo>
                <a:lnTo>
                  <a:pt x="12286" y="8479"/>
                </a:lnTo>
                <a:lnTo>
                  <a:pt x="12278" y="8487"/>
                </a:lnTo>
                <a:lnTo>
                  <a:pt x="12278" y="8493"/>
                </a:lnTo>
                <a:lnTo>
                  <a:pt x="12281" y="8498"/>
                </a:lnTo>
                <a:lnTo>
                  <a:pt x="12284" y="8499"/>
                </a:lnTo>
                <a:lnTo>
                  <a:pt x="12289" y="8500"/>
                </a:lnTo>
                <a:lnTo>
                  <a:pt x="12297" y="8499"/>
                </a:lnTo>
                <a:lnTo>
                  <a:pt x="12306" y="8496"/>
                </a:lnTo>
                <a:lnTo>
                  <a:pt x="12313" y="8483"/>
                </a:lnTo>
                <a:lnTo>
                  <a:pt x="12320" y="8472"/>
                </a:lnTo>
                <a:lnTo>
                  <a:pt x="12330" y="8459"/>
                </a:lnTo>
                <a:lnTo>
                  <a:pt x="12340" y="8447"/>
                </a:lnTo>
                <a:lnTo>
                  <a:pt x="12350" y="8454"/>
                </a:lnTo>
                <a:lnTo>
                  <a:pt x="12361" y="8462"/>
                </a:lnTo>
                <a:lnTo>
                  <a:pt x="12372" y="8463"/>
                </a:lnTo>
                <a:lnTo>
                  <a:pt x="12382" y="8463"/>
                </a:lnTo>
                <a:lnTo>
                  <a:pt x="12376" y="8454"/>
                </a:lnTo>
                <a:lnTo>
                  <a:pt x="12366" y="8444"/>
                </a:lnTo>
                <a:lnTo>
                  <a:pt x="12366" y="8437"/>
                </a:lnTo>
                <a:lnTo>
                  <a:pt x="12365" y="8427"/>
                </a:lnTo>
                <a:lnTo>
                  <a:pt x="12363" y="8423"/>
                </a:lnTo>
                <a:lnTo>
                  <a:pt x="12363" y="8418"/>
                </a:lnTo>
                <a:lnTo>
                  <a:pt x="12363" y="8414"/>
                </a:lnTo>
                <a:lnTo>
                  <a:pt x="12365" y="8413"/>
                </a:lnTo>
                <a:lnTo>
                  <a:pt x="12373" y="8410"/>
                </a:lnTo>
                <a:lnTo>
                  <a:pt x="12382" y="8408"/>
                </a:lnTo>
                <a:lnTo>
                  <a:pt x="12385" y="8410"/>
                </a:lnTo>
                <a:lnTo>
                  <a:pt x="12388" y="8413"/>
                </a:lnTo>
                <a:lnTo>
                  <a:pt x="12391" y="8418"/>
                </a:lnTo>
                <a:lnTo>
                  <a:pt x="12394" y="8424"/>
                </a:lnTo>
                <a:lnTo>
                  <a:pt x="12399" y="8439"/>
                </a:lnTo>
                <a:lnTo>
                  <a:pt x="12404" y="8453"/>
                </a:lnTo>
                <a:lnTo>
                  <a:pt x="12407" y="8463"/>
                </a:lnTo>
                <a:lnTo>
                  <a:pt x="12408" y="8467"/>
                </a:lnTo>
                <a:lnTo>
                  <a:pt x="12415" y="8469"/>
                </a:lnTo>
                <a:lnTo>
                  <a:pt x="12424" y="8475"/>
                </a:lnTo>
                <a:lnTo>
                  <a:pt x="12428" y="8479"/>
                </a:lnTo>
                <a:lnTo>
                  <a:pt x="12433" y="8485"/>
                </a:lnTo>
                <a:lnTo>
                  <a:pt x="12435" y="8490"/>
                </a:lnTo>
                <a:lnTo>
                  <a:pt x="12440" y="8498"/>
                </a:lnTo>
                <a:lnTo>
                  <a:pt x="12441" y="8500"/>
                </a:lnTo>
                <a:lnTo>
                  <a:pt x="12444" y="8503"/>
                </a:lnTo>
                <a:lnTo>
                  <a:pt x="12445" y="8505"/>
                </a:lnTo>
                <a:lnTo>
                  <a:pt x="12448" y="8506"/>
                </a:lnTo>
                <a:lnTo>
                  <a:pt x="12454" y="8506"/>
                </a:lnTo>
                <a:lnTo>
                  <a:pt x="12460" y="8506"/>
                </a:lnTo>
                <a:lnTo>
                  <a:pt x="12467" y="8505"/>
                </a:lnTo>
                <a:lnTo>
                  <a:pt x="12474" y="8502"/>
                </a:lnTo>
                <a:lnTo>
                  <a:pt x="12469" y="8496"/>
                </a:lnTo>
                <a:lnTo>
                  <a:pt x="12461" y="8490"/>
                </a:lnTo>
                <a:lnTo>
                  <a:pt x="12460" y="8479"/>
                </a:lnTo>
                <a:lnTo>
                  <a:pt x="12460" y="8467"/>
                </a:lnTo>
                <a:lnTo>
                  <a:pt x="12467" y="8462"/>
                </a:lnTo>
                <a:lnTo>
                  <a:pt x="12473" y="8454"/>
                </a:lnTo>
                <a:lnTo>
                  <a:pt x="12477" y="8447"/>
                </a:lnTo>
                <a:lnTo>
                  <a:pt x="12481" y="8440"/>
                </a:lnTo>
                <a:lnTo>
                  <a:pt x="12474" y="8433"/>
                </a:lnTo>
                <a:lnTo>
                  <a:pt x="12470" y="8427"/>
                </a:lnTo>
                <a:lnTo>
                  <a:pt x="12474" y="8423"/>
                </a:lnTo>
                <a:lnTo>
                  <a:pt x="12477" y="8420"/>
                </a:lnTo>
                <a:lnTo>
                  <a:pt x="12484" y="8414"/>
                </a:lnTo>
                <a:lnTo>
                  <a:pt x="12494" y="8410"/>
                </a:lnTo>
                <a:lnTo>
                  <a:pt x="12499" y="8408"/>
                </a:lnTo>
                <a:lnTo>
                  <a:pt x="12500" y="8405"/>
                </a:lnTo>
                <a:lnTo>
                  <a:pt x="12502" y="8403"/>
                </a:lnTo>
                <a:lnTo>
                  <a:pt x="12500" y="8400"/>
                </a:lnTo>
                <a:lnTo>
                  <a:pt x="12500" y="8398"/>
                </a:lnTo>
                <a:lnTo>
                  <a:pt x="12499" y="8395"/>
                </a:lnTo>
                <a:lnTo>
                  <a:pt x="12499" y="8394"/>
                </a:lnTo>
                <a:lnTo>
                  <a:pt x="12502" y="8392"/>
                </a:lnTo>
                <a:lnTo>
                  <a:pt x="12510" y="8385"/>
                </a:lnTo>
                <a:lnTo>
                  <a:pt x="12517" y="8381"/>
                </a:lnTo>
                <a:lnTo>
                  <a:pt x="12522" y="8384"/>
                </a:lnTo>
                <a:lnTo>
                  <a:pt x="12525" y="8387"/>
                </a:lnTo>
                <a:lnTo>
                  <a:pt x="12523" y="8397"/>
                </a:lnTo>
                <a:lnTo>
                  <a:pt x="12519" y="8415"/>
                </a:lnTo>
                <a:lnTo>
                  <a:pt x="12516" y="8426"/>
                </a:lnTo>
                <a:lnTo>
                  <a:pt x="12516" y="8436"/>
                </a:lnTo>
                <a:lnTo>
                  <a:pt x="12515" y="8443"/>
                </a:lnTo>
                <a:lnTo>
                  <a:pt x="12516" y="8447"/>
                </a:lnTo>
                <a:lnTo>
                  <a:pt x="12520" y="8456"/>
                </a:lnTo>
                <a:lnTo>
                  <a:pt x="12522" y="8464"/>
                </a:lnTo>
                <a:lnTo>
                  <a:pt x="12515" y="8469"/>
                </a:lnTo>
                <a:lnTo>
                  <a:pt x="12507" y="8475"/>
                </a:lnTo>
                <a:lnTo>
                  <a:pt x="12506" y="8480"/>
                </a:lnTo>
                <a:lnTo>
                  <a:pt x="12505" y="8486"/>
                </a:lnTo>
                <a:lnTo>
                  <a:pt x="12503" y="8492"/>
                </a:lnTo>
                <a:lnTo>
                  <a:pt x="12506" y="8498"/>
                </a:lnTo>
                <a:lnTo>
                  <a:pt x="12513" y="8509"/>
                </a:lnTo>
                <a:lnTo>
                  <a:pt x="12520" y="8521"/>
                </a:lnTo>
                <a:lnTo>
                  <a:pt x="12528" y="8521"/>
                </a:lnTo>
                <a:lnTo>
                  <a:pt x="12536" y="8518"/>
                </a:lnTo>
                <a:lnTo>
                  <a:pt x="12545" y="8513"/>
                </a:lnTo>
                <a:lnTo>
                  <a:pt x="12553" y="8508"/>
                </a:lnTo>
                <a:lnTo>
                  <a:pt x="12565" y="8502"/>
                </a:lnTo>
                <a:lnTo>
                  <a:pt x="12577" y="8498"/>
                </a:lnTo>
                <a:lnTo>
                  <a:pt x="12578" y="8499"/>
                </a:lnTo>
                <a:lnTo>
                  <a:pt x="12584" y="8500"/>
                </a:lnTo>
                <a:lnTo>
                  <a:pt x="12589" y="8503"/>
                </a:lnTo>
                <a:lnTo>
                  <a:pt x="12594" y="8509"/>
                </a:lnTo>
                <a:lnTo>
                  <a:pt x="12597" y="8513"/>
                </a:lnTo>
                <a:lnTo>
                  <a:pt x="12600" y="8518"/>
                </a:lnTo>
                <a:lnTo>
                  <a:pt x="12589" y="8523"/>
                </a:lnTo>
                <a:lnTo>
                  <a:pt x="12579" y="8528"/>
                </a:lnTo>
                <a:lnTo>
                  <a:pt x="12577" y="8535"/>
                </a:lnTo>
                <a:lnTo>
                  <a:pt x="12575" y="8541"/>
                </a:lnTo>
                <a:lnTo>
                  <a:pt x="12584" y="8542"/>
                </a:lnTo>
                <a:lnTo>
                  <a:pt x="12592" y="8544"/>
                </a:lnTo>
                <a:lnTo>
                  <a:pt x="12597" y="8548"/>
                </a:lnTo>
                <a:lnTo>
                  <a:pt x="12601" y="8552"/>
                </a:lnTo>
                <a:lnTo>
                  <a:pt x="12608" y="8561"/>
                </a:lnTo>
                <a:lnTo>
                  <a:pt x="12615" y="8567"/>
                </a:lnTo>
                <a:lnTo>
                  <a:pt x="12623" y="8570"/>
                </a:lnTo>
                <a:lnTo>
                  <a:pt x="12631" y="8572"/>
                </a:lnTo>
                <a:lnTo>
                  <a:pt x="12634" y="8575"/>
                </a:lnTo>
                <a:lnTo>
                  <a:pt x="12634" y="8580"/>
                </a:lnTo>
                <a:lnTo>
                  <a:pt x="12624" y="8587"/>
                </a:lnTo>
                <a:lnTo>
                  <a:pt x="12614" y="8593"/>
                </a:lnTo>
                <a:lnTo>
                  <a:pt x="12604" y="8604"/>
                </a:lnTo>
                <a:lnTo>
                  <a:pt x="12592" y="8614"/>
                </a:lnTo>
                <a:lnTo>
                  <a:pt x="12582" y="8626"/>
                </a:lnTo>
                <a:lnTo>
                  <a:pt x="12574" y="8639"/>
                </a:lnTo>
                <a:lnTo>
                  <a:pt x="12569" y="8653"/>
                </a:lnTo>
                <a:lnTo>
                  <a:pt x="12566" y="8666"/>
                </a:lnTo>
                <a:lnTo>
                  <a:pt x="12566" y="8673"/>
                </a:lnTo>
                <a:lnTo>
                  <a:pt x="12569" y="8678"/>
                </a:lnTo>
                <a:lnTo>
                  <a:pt x="12572" y="8680"/>
                </a:lnTo>
                <a:lnTo>
                  <a:pt x="12574" y="8682"/>
                </a:lnTo>
                <a:lnTo>
                  <a:pt x="12587" y="8683"/>
                </a:lnTo>
                <a:lnTo>
                  <a:pt x="12604" y="8686"/>
                </a:lnTo>
                <a:lnTo>
                  <a:pt x="12611" y="8688"/>
                </a:lnTo>
                <a:lnTo>
                  <a:pt x="12620" y="8689"/>
                </a:lnTo>
                <a:lnTo>
                  <a:pt x="12624" y="8693"/>
                </a:lnTo>
                <a:lnTo>
                  <a:pt x="12625" y="8698"/>
                </a:lnTo>
                <a:lnTo>
                  <a:pt x="12630" y="8714"/>
                </a:lnTo>
                <a:lnTo>
                  <a:pt x="12634" y="8732"/>
                </a:lnTo>
                <a:lnTo>
                  <a:pt x="12637" y="8744"/>
                </a:lnTo>
                <a:lnTo>
                  <a:pt x="12640" y="8755"/>
                </a:lnTo>
                <a:lnTo>
                  <a:pt x="12649" y="8765"/>
                </a:lnTo>
                <a:lnTo>
                  <a:pt x="12657" y="8774"/>
                </a:lnTo>
                <a:lnTo>
                  <a:pt x="12663" y="8773"/>
                </a:lnTo>
                <a:lnTo>
                  <a:pt x="12669" y="8771"/>
                </a:lnTo>
                <a:lnTo>
                  <a:pt x="12672" y="8767"/>
                </a:lnTo>
                <a:lnTo>
                  <a:pt x="12676" y="8763"/>
                </a:lnTo>
                <a:lnTo>
                  <a:pt x="12677" y="8768"/>
                </a:lnTo>
                <a:lnTo>
                  <a:pt x="12679" y="8773"/>
                </a:lnTo>
                <a:lnTo>
                  <a:pt x="12682" y="8778"/>
                </a:lnTo>
                <a:lnTo>
                  <a:pt x="12686" y="8783"/>
                </a:lnTo>
                <a:lnTo>
                  <a:pt x="12687" y="8788"/>
                </a:lnTo>
                <a:lnTo>
                  <a:pt x="12687" y="8794"/>
                </a:lnTo>
                <a:lnTo>
                  <a:pt x="12685" y="8801"/>
                </a:lnTo>
                <a:lnTo>
                  <a:pt x="12680" y="8809"/>
                </a:lnTo>
                <a:lnTo>
                  <a:pt x="12680" y="8822"/>
                </a:lnTo>
                <a:lnTo>
                  <a:pt x="12677" y="8832"/>
                </a:lnTo>
                <a:lnTo>
                  <a:pt x="12683" y="8842"/>
                </a:lnTo>
                <a:lnTo>
                  <a:pt x="12685" y="8842"/>
                </a:lnTo>
                <a:lnTo>
                  <a:pt x="12683" y="8853"/>
                </a:lnTo>
                <a:lnTo>
                  <a:pt x="12682" y="8863"/>
                </a:lnTo>
                <a:lnTo>
                  <a:pt x="12686" y="8868"/>
                </a:lnTo>
                <a:lnTo>
                  <a:pt x="12690" y="8871"/>
                </a:lnTo>
                <a:lnTo>
                  <a:pt x="12699" y="8871"/>
                </a:lnTo>
                <a:lnTo>
                  <a:pt x="12708" y="8871"/>
                </a:lnTo>
                <a:lnTo>
                  <a:pt x="12712" y="8875"/>
                </a:lnTo>
                <a:lnTo>
                  <a:pt x="12718" y="8879"/>
                </a:lnTo>
                <a:lnTo>
                  <a:pt x="12721" y="8891"/>
                </a:lnTo>
                <a:lnTo>
                  <a:pt x="12723" y="8901"/>
                </a:lnTo>
                <a:lnTo>
                  <a:pt x="12731" y="8912"/>
                </a:lnTo>
                <a:lnTo>
                  <a:pt x="12741" y="8924"/>
                </a:lnTo>
                <a:lnTo>
                  <a:pt x="12738" y="8934"/>
                </a:lnTo>
                <a:lnTo>
                  <a:pt x="12735" y="8944"/>
                </a:lnTo>
                <a:lnTo>
                  <a:pt x="12739" y="8943"/>
                </a:lnTo>
                <a:lnTo>
                  <a:pt x="12744" y="8941"/>
                </a:lnTo>
                <a:lnTo>
                  <a:pt x="12744" y="8947"/>
                </a:lnTo>
                <a:lnTo>
                  <a:pt x="12738" y="8948"/>
                </a:lnTo>
                <a:lnTo>
                  <a:pt x="12733" y="8950"/>
                </a:lnTo>
                <a:lnTo>
                  <a:pt x="12726" y="8951"/>
                </a:lnTo>
                <a:lnTo>
                  <a:pt x="12718" y="8951"/>
                </a:lnTo>
                <a:lnTo>
                  <a:pt x="12703" y="8950"/>
                </a:lnTo>
                <a:lnTo>
                  <a:pt x="12687" y="8948"/>
                </a:lnTo>
                <a:lnTo>
                  <a:pt x="12679" y="8947"/>
                </a:lnTo>
                <a:lnTo>
                  <a:pt x="12669" y="8945"/>
                </a:lnTo>
                <a:lnTo>
                  <a:pt x="12659" y="8943"/>
                </a:lnTo>
                <a:lnTo>
                  <a:pt x="12647" y="8937"/>
                </a:lnTo>
                <a:lnTo>
                  <a:pt x="12627" y="8940"/>
                </a:lnTo>
                <a:lnTo>
                  <a:pt x="12602" y="8940"/>
                </a:lnTo>
                <a:lnTo>
                  <a:pt x="12588" y="8940"/>
                </a:lnTo>
                <a:lnTo>
                  <a:pt x="12575" y="8941"/>
                </a:lnTo>
                <a:lnTo>
                  <a:pt x="12562" y="8944"/>
                </a:lnTo>
                <a:lnTo>
                  <a:pt x="12551" y="8950"/>
                </a:lnTo>
                <a:lnTo>
                  <a:pt x="12549" y="8951"/>
                </a:lnTo>
                <a:lnTo>
                  <a:pt x="12548" y="8951"/>
                </a:lnTo>
                <a:lnTo>
                  <a:pt x="12546" y="8950"/>
                </a:lnTo>
                <a:lnTo>
                  <a:pt x="12546" y="8948"/>
                </a:lnTo>
                <a:lnTo>
                  <a:pt x="12545" y="8944"/>
                </a:lnTo>
                <a:lnTo>
                  <a:pt x="12545" y="8938"/>
                </a:lnTo>
                <a:lnTo>
                  <a:pt x="12545" y="8931"/>
                </a:lnTo>
                <a:lnTo>
                  <a:pt x="12545" y="8925"/>
                </a:lnTo>
                <a:lnTo>
                  <a:pt x="12543" y="8922"/>
                </a:lnTo>
                <a:lnTo>
                  <a:pt x="12541" y="8919"/>
                </a:lnTo>
                <a:lnTo>
                  <a:pt x="12532" y="8918"/>
                </a:lnTo>
                <a:lnTo>
                  <a:pt x="12523" y="8919"/>
                </a:lnTo>
                <a:lnTo>
                  <a:pt x="12516" y="8921"/>
                </a:lnTo>
                <a:lnTo>
                  <a:pt x="12510" y="8925"/>
                </a:lnTo>
                <a:lnTo>
                  <a:pt x="12503" y="8931"/>
                </a:lnTo>
                <a:lnTo>
                  <a:pt x="12497" y="8937"/>
                </a:lnTo>
                <a:lnTo>
                  <a:pt x="12490" y="8943"/>
                </a:lnTo>
                <a:lnTo>
                  <a:pt x="12483" y="8947"/>
                </a:lnTo>
                <a:lnTo>
                  <a:pt x="12477" y="8950"/>
                </a:lnTo>
                <a:lnTo>
                  <a:pt x="12471" y="8950"/>
                </a:lnTo>
                <a:lnTo>
                  <a:pt x="12467" y="8947"/>
                </a:lnTo>
                <a:lnTo>
                  <a:pt x="12466" y="8940"/>
                </a:lnTo>
                <a:lnTo>
                  <a:pt x="12464" y="8931"/>
                </a:lnTo>
                <a:lnTo>
                  <a:pt x="12463" y="8921"/>
                </a:lnTo>
                <a:lnTo>
                  <a:pt x="12461" y="8911"/>
                </a:lnTo>
                <a:lnTo>
                  <a:pt x="12460" y="8902"/>
                </a:lnTo>
                <a:lnTo>
                  <a:pt x="12458" y="8899"/>
                </a:lnTo>
                <a:lnTo>
                  <a:pt x="12457" y="8896"/>
                </a:lnTo>
                <a:lnTo>
                  <a:pt x="12456" y="8895"/>
                </a:lnTo>
                <a:lnTo>
                  <a:pt x="12453" y="8894"/>
                </a:lnTo>
                <a:lnTo>
                  <a:pt x="12448" y="8895"/>
                </a:lnTo>
                <a:lnTo>
                  <a:pt x="12444" y="8896"/>
                </a:lnTo>
                <a:lnTo>
                  <a:pt x="12440" y="8898"/>
                </a:lnTo>
                <a:lnTo>
                  <a:pt x="12435" y="8901"/>
                </a:lnTo>
                <a:lnTo>
                  <a:pt x="12427" y="8908"/>
                </a:lnTo>
                <a:lnTo>
                  <a:pt x="12418" y="8915"/>
                </a:lnTo>
                <a:lnTo>
                  <a:pt x="12418" y="8924"/>
                </a:lnTo>
                <a:lnTo>
                  <a:pt x="12415" y="8931"/>
                </a:lnTo>
                <a:lnTo>
                  <a:pt x="12407" y="8938"/>
                </a:lnTo>
                <a:lnTo>
                  <a:pt x="12394" y="8951"/>
                </a:lnTo>
                <a:lnTo>
                  <a:pt x="12379" y="8967"/>
                </a:lnTo>
                <a:lnTo>
                  <a:pt x="12365" y="8984"/>
                </a:lnTo>
                <a:lnTo>
                  <a:pt x="12358" y="8996"/>
                </a:lnTo>
                <a:lnTo>
                  <a:pt x="12352" y="9009"/>
                </a:lnTo>
                <a:lnTo>
                  <a:pt x="12349" y="9019"/>
                </a:lnTo>
                <a:lnTo>
                  <a:pt x="12348" y="9029"/>
                </a:lnTo>
                <a:lnTo>
                  <a:pt x="12348" y="9027"/>
                </a:lnTo>
                <a:lnTo>
                  <a:pt x="12355" y="9026"/>
                </a:lnTo>
                <a:lnTo>
                  <a:pt x="12363" y="9033"/>
                </a:lnTo>
                <a:lnTo>
                  <a:pt x="12366" y="9039"/>
                </a:lnTo>
                <a:lnTo>
                  <a:pt x="12366" y="9040"/>
                </a:lnTo>
                <a:lnTo>
                  <a:pt x="12365" y="9043"/>
                </a:lnTo>
                <a:lnTo>
                  <a:pt x="12363" y="9043"/>
                </a:lnTo>
                <a:lnTo>
                  <a:pt x="12361" y="9045"/>
                </a:lnTo>
                <a:lnTo>
                  <a:pt x="12349" y="9048"/>
                </a:lnTo>
                <a:lnTo>
                  <a:pt x="12340" y="9051"/>
                </a:lnTo>
                <a:lnTo>
                  <a:pt x="12336" y="9058"/>
                </a:lnTo>
                <a:lnTo>
                  <a:pt x="12333" y="9063"/>
                </a:lnTo>
                <a:lnTo>
                  <a:pt x="12329" y="9068"/>
                </a:lnTo>
                <a:lnTo>
                  <a:pt x="12325" y="9072"/>
                </a:lnTo>
                <a:lnTo>
                  <a:pt x="12320" y="9075"/>
                </a:lnTo>
                <a:lnTo>
                  <a:pt x="12313" y="9076"/>
                </a:lnTo>
                <a:lnTo>
                  <a:pt x="12306" y="9076"/>
                </a:lnTo>
                <a:lnTo>
                  <a:pt x="12297" y="9074"/>
                </a:lnTo>
                <a:lnTo>
                  <a:pt x="12293" y="9074"/>
                </a:lnTo>
                <a:lnTo>
                  <a:pt x="12290" y="9075"/>
                </a:lnTo>
                <a:lnTo>
                  <a:pt x="12289" y="9078"/>
                </a:lnTo>
                <a:lnTo>
                  <a:pt x="12287" y="9082"/>
                </a:lnTo>
                <a:lnTo>
                  <a:pt x="12286" y="9092"/>
                </a:lnTo>
                <a:lnTo>
                  <a:pt x="12284" y="9101"/>
                </a:lnTo>
                <a:lnTo>
                  <a:pt x="12290" y="9107"/>
                </a:lnTo>
                <a:lnTo>
                  <a:pt x="12297" y="9111"/>
                </a:lnTo>
                <a:lnTo>
                  <a:pt x="12293" y="9121"/>
                </a:lnTo>
                <a:lnTo>
                  <a:pt x="12290" y="9128"/>
                </a:lnTo>
                <a:lnTo>
                  <a:pt x="12289" y="9135"/>
                </a:lnTo>
                <a:lnTo>
                  <a:pt x="12287" y="9144"/>
                </a:lnTo>
                <a:lnTo>
                  <a:pt x="12287" y="9146"/>
                </a:lnTo>
                <a:lnTo>
                  <a:pt x="12290" y="9147"/>
                </a:lnTo>
                <a:lnTo>
                  <a:pt x="12293" y="9147"/>
                </a:lnTo>
                <a:lnTo>
                  <a:pt x="12297" y="9148"/>
                </a:lnTo>
                <a:lnTo>
                  <a:pt x="12307" y="9147"/>
                </a:lnTo>
                <a:lnTo>
                  <a:pt x="12320" y="9146"/>
                </a:lnTo>
                <a:lnTo>
                  <a:pt x="12333" y="9144"/>
                </a:lnTo>
                <a:lnTo>
                  <a:pt x="12343" y="9143"/>
                </a:lnTo>
                <a:lnTo>
                  <a:pt x="12348" y="9143"/>
                </a:lnTo>
                <a:lnTo>
                  <a:pt x="12350" y="9143"/>
                </a:lnTo>
                <a:lnTo>
                  <a:pt x="12352" y="9144"/>
                </a:lnTo>
                <a:lnTo>
                  <a:pt x="12352" y="9146"/>
                </a:lnTo>
                <a:lnTo>
                  <a:pt x="12348" y="9156"/>
                </a:lnTo>
                <a:lnTo>
                  <a:pt x="12343" y="9166"/>
                </a:lnTo>
                <a:lnTo>
                  <a:pt x="12342" y="9169"/>
                </a:lnTo>
                <a:lnTo>
                  <a:pt x="12340" y="9170"/>
                </a:lnTo>
                <a:lnTo>
                  <a:pt x="12337" y="9170"/>
                </a:lnTo>
                <a:lnTo>
                  <a:pt x="12335" y="9170"/>
                </a:lnTo>
                <a:lnTo>
                  <a:pt x="12329" y="9167"/>
                </a:lnTo>
                <a:lnTo>
                  <a:pt x="12322" y="9164"/>
                </a:lnTo>
                <a:lnTo>
                  <a:pt x="12316" y="9160"/>
                </a:lnTo>
                <a:lnTo>
                  <a:pt x="12309" y="9157"/>
                </a:lnTo>
                <a:lnTo>
                  <a:pt x="12307" y="9157"/>
                </a:lnTo>
                <a:lnTo>
                  <a:pt x="12304" y="9157"/>
                </a:lnTo>
                <a:lnTo>
                  <a:pt x="12303" y="9159"/>
                </a:lnTo>
                <a:lnTo>
                  <a:pt x="12300" y="9161"/>
                </a:lnTo>
                <a:lnTo>
                  <a:pt x="12299" y="9167"/>
                </a:lnTo>
                <a:lnTo>
                  <a:pt x="12296" y="9173"/>
                </a:lnTo>
                <a:lnTo>
                  <a:pt x="12287" y="9187"/>
                </a:lnTo>
                <a:lnTo>
                  <a:pt x="12278" y="9200"/>
                </a:lnTo>
                <a:lnTo>
                  <a:pt x="12287" y="9210"/>
                </a:lnTo>
                <a:lnTo>
                  <a:pt x="12296" y="9220"/>
                </a:lnTo>
                <a:lnTo>
                  <a:pt x="12289" y="9220"/>
                </a:lnTo>
                <a:lnTo>
                  <a:pt x="12281" y="9219"/>
                </a:lnTo>
                <a:lnTo>
                  <a:pt x="12271" y="9216"/>
                </a:lnTo>
                <a:lnTo>
                  <a:pt x="12263" y="9212"/>
                </a:lnTo>
                <a:lnTo>
                  <a:pt x="12242" y="9203"/>
                </a:lnTo>
                <a:lnTo>
                  <a:pt x="12224" y="9196"/>
                </a:lnTo>
                <a:lnTo>
                  <a:pt x="12215" y="9193"/>
                </a:lnTo>
                <a:lnTo>
                  <a:pt x="12208" y="9192"/>
                </a:lnTo>
                <a:lnTo>
                  <a:pt x="12201" y="9192"/>
                </a:lnTo>
                <a:lnTo>
                  <a:pt x="12196" y="9195"/>
                </a:lnTo>
                <a:lnTo>
                  <a:pt x="12192" y="9199"/>
                </a:lnTo>
                <a:lnTo>
                  <a:pt x="12191" y="9206"/>
                </a:lnTo>
                <a:lnTo>
                  <a:pt x="12192" y="9216"/>
                </a:lnTo>
                <a:lnTo>
                  <a:pt x="12195" y="9229"/>
                </a:lnTo>
                <a:lnTo>
                  <a:pt x="12195" y="9238"/>
                </a:lnTo>
                <a:lnTo>
                  <a:pt x="12193" y="9251"/>
                </a:lnTo>
                <a:lnTo>
                  <a:pt x="12192" y="9258"/>
                </a:lnTo>
                <a:lnTo>
                  <a:pt x="12189" y="9265"/>
                </a:lnTo>
                <a:lnTo>
                  <a:pt x="12186" y="9272"/>
                </a:lnTo>
                <a:lnTo>
                  <a:pt x="12183" y="9278"/>
                </a:lnTo>
                <a:lnTo>
                  <a:pt x="12173" y="9292"/>
                </a:lnTo>
                <a:lnTo>
                  <a:pt x="12165" y="9305"/>
                </a:lnTo>
                <a:lnTo>
                  <a:pt x="12163" y="9311"/>
                </a:lnTo>
                <a:lnTo>
                  <a:pt x="12163" y="9317"/>
                </a:lnTo>
                <a:lnTo>
                  <a:pt x="12165" y="9321"/>
                </a:lnTo>
                <a:lnTo>
                  <a:pt x="12169" y="9327"/>
                </a:lnTo>
                <a:lnTo>
                  <a:pt x="12170" y="9330"/>
                </a:lnTo>
                <a:lnTo>
                  <a:pt x="12170" y="9333"/>
                </a:lnTo>
                <a:lnTo>
                  <a:pt x="12169" y="9334"/>
                </a:lnTo>
                <a:lnTo>
                  <a:pt x="12165" y="9336"/>
                </a:lnTo>
                <a:lnTo>
                  <a:pt x="12160" y="9337"/>
                </a:lnTo>
                <a:lnTo>
                  <a:pt x="12156" y="9337"/>
                </a:lnTo>
                <a:lnTo>
                  <a:pt x="12153" y="9336"/>
                </a:lnTo>
                <a:lnTo>
                  <a:pt x="12150" y="9334"/>
                </a:lnTo>
                <a:lnTo>
                  <a:pt x="12143" y="9336"/>
                </a:lnTo>
                <a:lnTo>
                  <a:pt x="12139" y="9334"/>
                </a:lnTo>
                <a:lnTo>
                  <a:pt x="12137" y="9333"/>
                </a:lnTo>
                <a:lnTo>
                  <a:pt x="12137" y="9330"/>
                </a:lnTo>
                <a:lnTo>
                  <a:pt x="12139" y="9324"/>
                </a:lnTo>
                <a:lnTo>
                  <a:pt x="12142" y="9317"/>
                </a:lnTo>
                <a:lnTo>
                  <a:pt x="12142" y="9314"/>
                </a:lnTo>
                <a:lnTo>
                  <a:pt x="12140" y="9313"/>
                </a:lnTo>
                <a:lnTo>
                  <a:pt x="12139" y="9313"/>
                </a:lnTo>
                <a:lnTo>
                  <a:pt x="12136" y="9311"/>
                </a:lnTo>
                <a:lnTo>
                  <a:pt x="12130" y="9311"/>
                </a:lnTo>
                <a:lnTo>
                  <a:pt x="12126" y="9311"/>
                </a:lnTo>
                <a:lnTo>
                  <a:pt x="12126" y="9308"/>
                </a:lnTo>
                <a:lnTo>
                  <a:pt x="12129" y="9305"/>
                </a:lnTo>
                <a:lnTo>
                  <a:pt x="12133" y="9301"/>
                </a:lnTo>
                <a:lnTo>
                  <a:pt x="12137" y="9297"/>
                </a:lnTo>
                <a:lnTo>
                  <a:pt x="12143" y="9291"/>
                </a:lnTo>
                <a:lnTo>
                  <a:pt x="12146" y="9287"/>
                </a:lnTo>
                <a:lnTo>
                  <a:pt x="12147" y="9284"/>
                </a:lnTo>
                <a:lnTo>
                  <a:pt x="12149" y="9281"/>
                </a:lnTo>
                <a:lnTo>
                  <a:pt x="12147" y="9279"/>
                </a:lnTo>
                <a:lnTo>
                  <a:pt x="12147" y="9277"/>
                </a:lnTo>
                <a:lnTo>
                  <a:pt x="12149" y="9271"/>
                </a:lnTo>
                <a:lnTo>
                  <a:pt x="12152" y="9259"/>
                </a:lnTo>
                <a:lnTo>
                  <a:pt x="12155" y="9254"/>
                </a:lnTo>
                <a:lnTo>
                  <a:pt x="12155" y="9249"/>
                </a:lnTo>
                <a:lnTo>
                  <a:pt x="12155" y="9246"/>
                </a:lnTo>
                <a:lnTo>
                  <a:pt x="12153" y="9246"/>
                </a:lnTo>
                <a:lnTo>
                  <a:pt x="12153" y="9245"/>
                </a:lnTo>
                <a:lnTo>
                  <a:pt x="12150" y="9245"/>
                </a:lnTo>
                <a:lnTo>
                  <a:pt x="12143" y="9251"/>
                </a:lnTo>
                <a:lnTo>
                  <a:pt x="12133" y="9259"/>
                </a:lnTo>
                <a:lnTo>
                  <a:pt x="12129" y="9264"/>
                </a:lnTo>
                <a:lnTo>
                  <a:pt x="12124" y="9267"/>
                </a:lnTo>
                <a:lnTo>
                  <a:pt x="12120" y="9268"/>
                </a:lnTo>
                <a:lnTo>
                  <a:pt x="12117" y="9268"/>
                </a:lnTo>
                <a:lnTo>
                  <a:pt x="12110" y="9261"/>
                </a:lnTo>
                <a:lnTo>
                  <a:pt x="12103" y="9254"/>
                </a:lnTo>
                <a:lnTo>
                  <a:pt x="12088" y="9251"/>
                </a:lnTo>
                <a:lnTo>
                  <a:pt x="12075" y="9248"/>
                </a:lnTo>
                <a:lnTo>
                  <a:pt x="12077" y="9241"/>
                </a:lnTo>
                <a:lnTo>
                  <a:pt x="12078" y="9235"/>
                </a:lnTo>
                <a:lnTo>
                  <a:pt x="12073" y="9232"/>
                </a:lnTo>
                <a:lnTo>
                  <a:pt x="12067" y="9231"/>
                </a:lnTo>
                <a:lnTo>
                  <a:pt x="12061" y="9229"/>
                </a:lnTo>
                <a:lnTo>
                  <a:pt x="12055" y="9231"/>
                </a:lnTo>
                <a:lnTo>
                  <a:pt x="12042" y="9235"/>
                </a:lnTo>
                <a:lnTo>
                  <a:pt x="12022" y="9246"/>
                </a:lnTo>
                <a:lnTo>
                  <a:pt x="12012" y="9256"/>
                </a:lnTo>
                <a:lnTo>
                  <a:pt x="12001" y="9268"/>
                </a:lnTo>
                <a:lnTo>
                  <a:pt x="12001" y="9278"/>
                </a:lnTo>
                <a:lnTo>
                  <a:pt x="12002" y="9287"/>
                </a:lnTo>
                <a:lnTo>
                  <a:pt x="12006" y="9295"/>
                </a:lnTo>
                <a:lnTo>
                  <a:pt x="12011" y="9303"/>
                </a:lnTo>
                <a:lnTo>
                  <a:pt x="12021" y="9317"/>
                </a:lnTo>
                <a:lnTo>
                  <a:pt x="12029" y="9328"/>
                </a:lnTo>
                <a:lnTo>
                  <a:pt x="12026" y="9337"/>
                </a:lnTo>
                <a:lnTo>
                  <a:pt x="12021" y="9347"/>
                </a:lnTo>
                <a:lnTo>
                  <a:pt x="12016" y="9351"/>
                </a:lnTo>
                <a:lnTo>
                  <a:pt x="12011" y="9359"/>
                </a:lnTo>
                <a:lnTo>
                  <a:pt x="12008" y="9362"/>
                </a:lnTo>
                <a:lnTo>
                  <a:pt x="12003" y="9366"/>
                </a:lnTo>
                <a:lnTo>
                  <a:pt x="11999" y="9367"/>
                </a:lnTo>
                <a:lnTo>
                  <a:pt x="11993" y="9369"/>
                </a:lnTo>
                <a:lnTo>
                  <a:pt x="11973" y="9360"/>
                </a:lnTo>
                <a:lnTo>
                  <a:pt x="11954" y="9356"/>
                </a:lnTo>
                <a:lnTo>
                  <a:pt x="11949" y="9359"/>
                </a:lnTo>
                <a:lnTo>
                  <a:pt x="11946" y="9364"/>
                </a:lnTo>
                <a:lnTo>
                  <a:pt x="11943" y="9370"/>
                </a:lnTo>
                <a:lnTo>
                  <a:pt x="11940" y="9376"/>
                </a:lnTo>
                <a:lnTo>
                  <a:pt x="11943" y="9393"/>
                </a:lnTo>
                <a:lnTo>
                  <a:pt x="11941" y="9406"/>
                </a:lnTo>
                <a:lnTo>
                  <a:pt x="11933" y="9411"/>
                </a:lnTo>
                <a:lnTo>
                  <a:pt x="11927" y="9411"/>
                </a:lnTo>
                <a:lnTo>
                  <a:pt x="11923" y="9413"/>
                </a:lnTo>
                <a:lnTo>
                  <a:pt x="11917" y="9418"/>
                </a:lnTo>
                <a:lnTo>
                  <a:pt x="11916" y="9429"/>
                </a:lnTo>
                <a:lnTo>
                  <a:pt x="11914" y="9441"/>
                </a:lnTo>
                <a:lnTo>
                  <a:pt x="11916" y="9449"/>
                </a:lnTo>
                <a:lnTo>
                  <a:pt x="11918" y="9459"/>
                </a:lnTo>
                <a:lnTo>
                  <a:pt x="11918" y="9470"/>
                </a:lnTo>
                <a:lnTo>
                  <a:pt x="11921" y="9485"/>
                </a:lnTo>
                <a:lnTo>
                  <a:pt x="11924" y="9501"/>
                </a:lnTo>
                <a:lnTo>
                  <a:pt x="11926" y="9510"/>
                </a:lnTo>
                <a:lnTo>
                  <a:pt x="11920" y="9513"/>
                </a:lnTo>
                <a:lnTo>
                  <a:pt x="11916" y="9514"/>
                </a:lnTo>
                <a:lnTo>
                  <a:pt x="11907" y="9539"/>
                </a:lnTo>
                <a:lnTo>
                  <a:pt x="11903" y="9563"/>
                </a:lnTo>
                <a:lnTo>
                  <a:pt x="11900" y="9589"/>
                </a:lnTo>
                <a:lnTo>
                  <a:pt x="11900" y="9614"/>
                </a:lnTo>
                <a:lnTo>
                  <a:pt x="11910" y="9611"/>
                </a:lnTo>
                <a:lnTo>
                  <a:pt x="11921" y="9606"/>
                </a:lnTo>
                <a:lnTo>
                  <a:pt x="11920" y="9621"/>
                </a:lnTo>
                <a:lnTo>
                  <a:pt x="11918" y="9635"/>
                </a:lnTo>
                <a:lnTo>
                  <a:pt x="11917" y="9648"/>
                </a:lnTo>
                <a:lnTo>
                  <a:pt x="11914" y="9660"/>
                </a:lnTo>
                <a:lnTo>
                  <a:pt x="11911" y="9671"/>
                </a:lnTo>
                <a:lnTo>
                  <a:pt x="11910" y="9683"/>
                </a:lnTo>
                <a:lnTo>
                  <a:pt x="11917" y="9700"/>
                </a:lnTo>
                <a:lnTo>
                  <a:pt x="11924" y="9716"/>
                </a:lnTo>
                <a:lnTo>
                  <a:pt x="11924" y="9719"/>
                </a:lnTo>
                <a:lnTo>
                  <a:pt x="11923" y="9722"/>
                </a:lnTo>
                <a:lnTo>
                  <a:pt x="11921" y="9724"/>
                </a:lnTo>
                <a:lnTo>
                  <a:pt x="11918" y="9727"/>
                </a:lnTo>
                <a:lnTo>
                  <a:pt x="11911" y="9733"/>
                </a:lnTo>
                <a:lnTo>
                  <a:pt x="11904" y="9739"/>
                </a:lnTo>
                <a:lnTo>
                  <a:pt x="11895" y="9745"/>
                </a:lnTo>
                <a:lnTo>
                  <a:pt x="11890" y="9749"/>
                </a:lnTo>
                <a:lnTo>
                  <a:pt x="11887" y="9752"/>
                </a:lnTo>
                <a:lnTo>
                  <a:pt x="11885" y="9755"/>
                </a:lnTo>
                <a:lnTo>
                  <a:pt x="11884" y="9758"/>
                </a:lnTo>
                <a:lnTo>
                  <a:pt x="11885" y="9760"/>
                </a:lnTo>
                <a:lnTo>
                  <a:pt x="11885" y="9762"/>
                </a:lnTo>
                <a:lnTo>
                  <a:pt x="11888" y="9763"/>
                </a:lnTo>
                <a:lnTo>
                  <a:pt x="11891" y="9763"/>
                </a:lnTo>
                <a:lnTo>
                  <a:pt x="11894" y="9763"/>
                </a:lnTo>
                <a:lnTo>
                  <a:pt x="11901" y="9762"/>
                </a:lnTo>
                <a:lnTo>
                  <a:pt x="11910" y="9759"/>
                </a:lnTo>
                <a:lnTo>
                  <a:pt x="11918" y="9756"/>
                </a:lnTo>
                <a:lnTo>
                  <a:pt x="11927" y="9755"/>
                </a:lnTo>
                <a:lnTo>
                  <a:pt x="11930" y="9753"/>
                </a:lnTo>
                <a:lnTo>
                  <a:pt x="11933" y="9755"/>
                </a:lnTo>
                <a:lnTo>
                  <a:pt x="11934" y="9755"/>
                </a:lnTo>
                <a:lnTo>
                  <a:pt x="11936" y="9756"/>
                </a:lnTo>
                <a:lnTo>
                  <a:pt x="11931" y="9775"/>
                </a:lnTo>
                <a:lnTo>
                  <a:pt x="11930" y="9792"/>
                </a:lnTo>
                <a:lnTo>
                  <a:pt x="11950" y="9786"/>
                </a:lnTo>
                <a:lnTo>
                  <a:pt x="11970" y="9781"/>
                </a:lnTo>
                <a:lnTo>
                  <a:pt x="11960" y="9792"/>
                </a:lnTo>
                <a:lnTo>
                  <a:pt x="11941" y="9817"/>
                </a:lnTo>
                <a:lnTo>
                  <a:pt x="11941" y="9834"/>
                </a:lnTo>
                <a:lnTo>
                  <a:pt x="11939" y="9850"/>
                </a:lnTo>
                <a:lnTo>
                  <a:pt x="11930" y="9858"/>
                </a:lnTo>
                <a:lnTo>
                  <a:pt x="11921" y="9867"/>
                </a:lnTo>
                <a:lnTo>
                  <a:pt x="11914" y="9877"/>
                </a:lnTo>
                <a:lnTo>
                  <a:pt x="11908" y="9887"/>
                </a:lnTo>
                <a:lnTo>
                  <a:pt x="11897" y="9907"/>
                </a:lnTo>
                <a:lnTo>
                  <a:pt x="11890" y="9926"/>
                </a:lnTo>
                <a:lnTo>
                  <a:pt x="11888" y="9929"/>
                </a:lnTo>
                <a:lnTo>
                  <a:pt x="11888" y="9932"/>
                </a:lnTo>
                <a:lnTo>
                  <a:pt x="11890" y="9933"/>
                </a:lnTo>
                <a:lnTo>
                  <a:pt x="11891" y="9935"/>
                </a:lnTo>
                <a:lnTo>
                  <a:pt x="11895" y="9936"/>
                </a:lnTo>
                <a:lnTo>
                  <a:pt x="11900" y="9936"/>
                </a:lnTo>
                <a:lnTo>
                  <a:pt x="11905" y="9935"/>
                </a:lnTo>
                <a:lnTo>
                  <a:pt x="11910" y="9936"/>
                </a:lnTo>
                <a:lnTo>
                  <a:pt x="11911" y="9936"/>
                </a:lnTo>
                <a:lnTo>
                  <a:pt x="11913" y="9938"/>
                </a:lnTo>
                <a:lnTo>
                  <a:pt x="11913" y="9939"/>
                </a:lnTo>
                <a:lnTo>
                  <a:pt x="11913" y="9942"/>
                </a:lnTo>
                <a:lnTo>
                  <a:pt x="11924" y="9938"/>
                </a:lnTo>
                <a:lnTo>
                  <a:pt x="11936" y="9933"/>
                </a:lnTo>
                <a:lnTo>
                  <a:pt x="11937" y="9943"/>
                </a:lnTo>
                <a:lnTo>
                  <a:pt x="11940" y="9951"/>
                </a:lnTo>
                <a:lnTo>
                  <a:pt x="11937" y="9956"/>
                </a:lnTo>
                <a:lnTo>
                  <a:pt x="11934" y="9958"/>
                </a:lnTo>
                <a:lnTo>
                  <a:pt x="11933" y="9955"/>
                </a:lnTo>
                <a:lnTo>
                  <a:pt x="11930" y="9952"/>
                </a:lnTo>
                <a:lnTo>
                  <a:pt x="11929" y="9949"/>
                </a:lnTo>
                <a:lnTo>
                  <a:pt x="11926" y="9946"/>
                </a:lnTo>
                <a:lnTo>
                  <a:pt x="11924" y="9948"/>
                </a:lnTo>
                <a:lnTo>
                  <a:pt x="11923" y="9952"/>
                </a:lnTo>
                <a:lnTo>
                  <a:pt x="11920" y="9963"/>
                </a:lnTo>
                <a:lnTo>
                  <a:pt x="11917" y="9974"/>
                </a:lnTo>
                <a:lnTo>
                  <a:pt x="11917" y="9981"/>
                </a:lnTo>
                <a:lnTo>
                  <a:pt x="11917" y="9988"/>
                </a:lnTo>
                <a:lnTo>
                  <a:pt x="11918" y="10002"/>
                </a:lnTo>
                <a:lnTo>
                  <a:pt x="11921" y="10020"/>
                </a:lnTo>
                <a:lnTo>
                  <a:pt x="11921" y="10038"/>
                </a:lnTo>
                <a:lnTo>
                  <a:pt x="11923" y="10054"/>
                </a:lnTo>
                <a:lnTo>
                  <a:pt x="11926" y="10059"/>
                </a:lnTo>
                <a:lnTo>
                  <a:pt x="11931" y="10061"/>
                </a:lnTo>
                <a:lnTo>
                  <a:pt x="11937" y="10064"/>
                </a:lnTo>
                <a:lnTo>
                  <a:pt x="11944" y="10066"/>
                </a:lnTo>
                <a:lnTo>
                  <a:pt x="11962" y="10067"/>
                </a:lnTo>
                <a:lnTo>
                  <a:pt x="11983" y="10073"/>
                </a:lnTo>
                <a:lnTo>
                  <a:pt x="11988" y="10074"/>
                </a:lnTo>
                <a:lnTo>
                  <a:pt x="11989" y="10076"/>
                </a:lnTo>
                <a:lnTo>
                  <a:pt x="11990" y="10079"/>
                </a:lnTo>
                <a:lnTo>
                  <a:pt x="11990" y="10082"/>
                </a:lnTo>
                <a:lnTo>
                  <a:pt x="11990" y="10087"/>
                </a:lnTo>
                <a:lnTo>
                  <a:pt x="11992" y="10096"/>
                </a:lnTo>
                <a:lnTo>
                  <a:pt x="11998" y="10103"/>
                </a:lnTo>
                <a:lnTo>
                  <a:pt x="12005" y="10109"/>
                </a:lnTo>
                <a:lnTo>
                  <a:pt x="12015" y="10115"/>
                </a:lnTo>
                <a:lnTo>
                  <a:pt x="12022" y="10118"/>
                </a:lnTo>
                <a:lnTo>
                  <a:pt x="12024" y="10119"/>
                </a:lnTo>
                <a:lnTo>
                  <a:pt x="12025" y="10119"/>
                </a:lnTo>
                <a:lnTo>
                  <a:pt x="12024" y="10120"/>
                </a:lnTo>
                <a:lnTo>
                  <a:pt x="12022" y="10120"/>
                </a:lnTo>
                <a:lnTo>
                  <a:pt x="12018" y="10120"/>
                </a:lnTo>
                <a:lnTo>
                  <a:pt x="12011" y="10119"/>
                </a:lnTo>
                <a:lnTo>
                  <a:pt x="12003" y="10119"/>
                </a:lnTo>
                <a:lnTo>
                  <a:pt x="11996" y="10120"/>
                </a:lnTo>
                <a:lnTo>
                  <a:pt x="11993" y="10120"/>
                </a:lnTo>
                <a:lnTo>
                  <a:pt x="11992" y="10122"/>
                </a:lnTo>
                <a:lnTo>
                  <a:pt x="11992" y="10123"/>
                </a:lnTo>
                <a:lnTo>
                  <a:pt x="11992" y="10126"/>
                </a:lnTo>
                <a:lnTo>
                  <a:pt x="11980" y="10120"/>
                </a:lnTo>
                <a:lnTo>
                  <a:pt x="11970" y="10113"/>
                </a:lnTo>
                <a:lnTo>
                  <a:pt x="11972" y="10116"/>
                </a:lnTo>
                <a:lnTo>
                  <a:pt x="11972" y="10118"/>
                </a:lnTo>
                <a:lnTo>
                  <a:pt x="11970" y="10119"/>
                </a:lnTo>
                <a:lnTo>
                  <a:pt x="11969" y="10120"/>
                </a:lnTo>
                <a:lnTo>
                  <a:pt x="11965" y="10125"/>
                </a:lnTo>
                <a:lnTo>
                  <a:pt x="11960" y="10128"/>
                </a:lnTo>
                <a:lnTo>
                  <a:pt x="11956" y="10131"/>
                </a:lnTo>
                <a:lnTo>
                  <a:pt x="11953" y="10133"/>
                </a:lnTo>
                <a:lnTo>
                  <a:pt x="11952" y="10135"/>
                </a:lnTo>
                <a:lnTo>
                  <a:pt x="11952" y="10136"/>
                </a:lnTo>
                <a:lnTo>
                  <a:pt x="11953" y="10138"/>
                </a:lnTo>
                <a:lnTo>
                  <a:pt x="11954" y="10139"/>
                </a:lnTo>
                <a:lnTo>
                  <a:pt x="11956" y="10145"/>
                </a:lnTo>
                <a:lnTo>
                  <a:pt x="11957" y="10149"/>
                </a:lnTo>
                <a:lnTo>
                  <a:pt x="11960" y="10152"/>
                </a:lnTo>
                <a:lnTo>
                  <a:pt x="11962" y="10155"/>
                </a:lnTo>
                <a:lnTo>
                  <a:pt x="11963" y="10158"/>
                </a:lnTo>
                <a:lnTo>
                  <a:pt x="11963" y="10161"/>
                </a:lnTo>
                <a:lnTo>
                  <a:pt x="11960" y="10165"/>
                </a:lnTo>
                <a:lnTo>
                  <a:pt x="11954" y="10171"/>
                </a:lnTo>
                <a:lnTo>
                  <a:pt x="11943" y="10181"/>
                </a:lnTo>
                <a:lnTo>
                  <a:pt x="11933" y="10192"/>
                </a:lnTo>
                <a:lnTo>
                  <a:pt x="11924" y="10205"/>
                </a:lnTo>
                <a:lnTo>
                  <a:pt x="11916" y="10218"/>
                </a:lnTo>
                <a:lnTo>
                  <a:pt x="11904" y="10244"/>
                </a:lnTo>
                <a:lnTo>
                  <a:pt x="11894" y="10266"/>
                </a:lnTo>
                <a:lnTo>
                  <a:pt x="11897" y="10269"/>
                </a:lnTo>
                <a:lnTo>
                  <a:pt x="11904" y="10270"/>
                </a:lnTo>
                <a:lnTo>
                  <a:pt x="11914" y="10270"/>
                </a:lnTo>
                <a:lnTo>
                  <a:pt x="11927" y="10269"/>
                </a:lnTo>
                <a:lnTo>
                  <a:pt x="11940" y="10269"/>
                </a:lnTo>
                <a:lnTo>
                  <a:pt x="11952" y="10269"/>
                </a:lnTo>
                <a:lnTo>
                  <a:pt x="11959" y="10270"/>
                </a:lnTo>
                <a:lnTo>
                  <a:pt x="11962" y="10273"/>
                </a:lnTo>
                <a:lnTo>
                  <a:pt x="11963" y="10275"/>
                </a:lnTo>
                <a:lnTo>
                  <a:pt x="11963" y="10276"/>
                </a:lnTo>
                <a:lnTo>
                  <a:pt x="11963" y="10277"/>
                </a:lnTo>
                <a:lnTo>
                  <a:pt x="11962" y="10280"/>
                </a:lnTo>
                <a:lnTo>
                  <a:pt x="11957" y="10285"/>
                </a:lnTo>
                <a:lnTo>
                  <a:pt x="11950" y="10289"/>
                </a:lnTo>
                <a:lnTo>
                  <a:pt x="11934" y="10300"/>
                </a:lnTo>
                <a:lnTo>
                  <a:pt x="11920" y="10312"/>
                </a:lnTo>
                <a:lnTo>
                  <a:pt x="11921" y="10323"/>
                </a:lnTo>
                <a:lnTo>
                  <a:pt x="11920" y="10338"/>
                </a:lnTo>
                <a:lnTo>
                  <a:pt x="11910" y="10348"/>
                </a:lnTo>
                <a:lnTo>
                  <a:pt x="11898" y="10359"/>
                </a:lnTo>
                <a:lnTo>
                  <a:pt x="11885" y="10372"/>
                </a:lnTo>
                <a:lnTo>
                  <a:pt x="11874" y="10381"/>
                </a:lnTo>
                <a:lnTo>
                  <a:pt x="11852" y="10394"/>
                </a:lnTo>
                <a:lnTo>
                  <a:pt x="11831" y="10404"/>
                </a:lnTo>
                <a:lnTo>
                  <a:pt x="11810" y="10414"/>
                </a:lnTo>
                <a:lnTo>
                  <a:pt x="11795" y="10423"/>
                </a:lnTo>
                <a:lnTo>
                  <a:pt x="11793" y="10426"/>
                </a:lnTo>
                <a:lnTo>
                  <a:pt x="11792" y="10427"/>
                </a:lnTo>
                <a:lnTo>
                  <a:pt x="11792" y="10430"/>
                </a:lnTo>
                <a:lnTo>
                  <a:pt x="11792" y="10431"/>
                </a:lnTo>
                <a:lnTo>
                  <a:pt x="11796" y="10433"/>
                </a:lnTo>
                <a:lnTo>
                  <a:pt x="11800" y="10436"/>
                </a:lnTo>
                <a:lnTo>
                  <a:pt x="11806" y="10437"/>
                </a:lnTo>
                <a:lnTo>
                  <a:pt x="11810" y="10440"/>
                </a:lnTo>
                <a:lnTo>
                  <a:pt x="11813" y="10442"/>
                </a:lnTo>
                <a:lnTo>
                  <a:pt x="11813" y="10443"/>
                </a:lnTo>
                <a:lnTo>
                  <a:pt x="11821" y="10442"/>
                </a:lnTo>
                <a:lnTo>
                  <a:pt x="11844" y="10431"/>
                </a:lnTo>
                <a:lnTo>
                  <a:pt x="11862" y="10427"/>
                </a:lnTo>
                <a:lnTo>
                  <a:pt x="11884" y="10423"/>
                </a:lnTo>
                <a:lnTo>
                  <a:pt x="11904" y="10419"/>
                </a:lnTo>
                <a:lnTo>
                  <a:pt x="11920" y="10414"/>
                </a:lnTo>
                <a:lnTo>
                  <a:pt x="11929" y="10410"/>
                </a:lnTo>
                <a:lnTo>
                  <a:pt x="11933" y="10406"/>
                </a:lnTo>
                <a:lnTo>
                  <a:pt x="11936" y="10403"/>
                </a:lnTo>
                <a:lnTo>
                  <a:pt x="11936" y="10401"/>
                </a:lnTo>
                <a:lnTo>
                  <a:pt x="11947" y="10395"/>
                </a:lnTo>
                <a:lnTo>
                  <a:pt x="11959" y="10390"/>
                </a:lnTo>
                <a:lnTo>
                  <a:pt x="11960" y="10397"/>
                </a:lnTo>
                <a:lnTo>
                  <a:pt x="11962" y="10407"/>
                </a:lnTo>
                <a:lnTo>
                  <a:pt x="11957" y="10410"/>
                </a:lnTo>
                <a:lnTo>
                  <a:pt x="11950" y="10413"/>
                </a:lnTo>
                <a:lnTo>
                  <a:pt x="11941" y="10413"/>
                </a:lnTo>
                <a:lnTo>
                  <a:pt x="11931" y="10414"/>
                </a:lnTo>
                <a:lnTo>
                  <a:pt x="11920" y="10414"/>
                </a:lnTo>
                <a:lnTo>
                  <a:pt x="11911" y="10414"/>
                </a:lnTo>
                <a:lnTo>
                  <a:pt x="11903" y="10416"/>
                </a:lnTo>
                <a:lnTo>
                  <a:pt x="11895" y="10419"/>
                </a:lnTo>
                <a:lnTo>
                  <a:pt x="11904" y="10419"/>
                </a:lnTo>
                <a:lnTo>
                  <a:pt x="11910" y="10420"/>
                </a:lnTo>
                <a:lnTo>
                  <a:pt x="11913" y="10424"/>
                </a:lnTo>
                <a:lnTo>
                  <a:pt x="11914" y="10429"/>
                </a:lnTo>
                <a:lnTo>
                  <a:pt x="11914" y="10440"/>
                </a:lnTo>
                <a:lnTo>
                  <a:pt x="11917" y="10452"/>
                </a:lnTo>
                <a:lnTo>
                  <a:pt x="11918" y="10455"/>
                </a:lnTo>
                <a:lnTo>
                  <a:pt x="11920" y="10460"/>
                </a:lnTo>
                <a:lnTo>
                  <a:pt x="11921" y="10463"/>
                </a:lnTo>
                <a:lnTo>
                  <a:pt x="11921" y="10465"/>
                </a:lnTo>
                <a:lnTo>
                  <a:pt x="11924" y="10466"/>
                </a:lnTo>
                <a:lnTo>
                  <a:pt x="11926" y="10466"/>
                </a:lnTo>
                <a:lnTo>
                  <a:pt x="11924" y="10472"/>
                </a:lnTo>
                <a:lnTo>
                  <a:pt x="11921" y="10475"/>
                </a:lnTo>
                <a:lnTo>
                  <a:pt x="11918" y="10478"/>
                </a:lnTo>
                <a:lnTo>
                  <a:pt x="11916" y="10479"/>
                </a:lnTo>
                <a:lnTo>
                  <a:pt x="11910" y="10479"/>
                </a:lnTo>
                <a:lnTo>
                  <a:pt x="11904" y="10478"/>
                </a:lnTo>
                <a:lnTo>
                  <a:pt x="11898" y="10476"/>
                </a:lnTo>
                <a:lnTo>
                  <a:pt x="11894" y="10476"/>
                </a:lnTo>
                <a:lnTo>
                  <a:pt x="11891" y="10476"/>
                </a:lnTo>
                <a:lnTo>
                  <a:pt x="11890" y="10478"/>
                </a:lnTo>
                <a:lnTo>
                  <a:pt x="11888" y="10482"/>
                </a:lnTo>
                <a:lnTo>
                  <a:pt x="11887" y="10486"/>
                </a:lnTo>
                <a:lnTo>
                  <a:pt x="11885" y="10496"/>
                </a:lnTo>
                <a:lnTo>
                  <a:pt x="11881" y="10511"/>
                </a:lnTo>
                <a:lnTo>
                  <a:pt x="11878" y="10525"/>
                </a:lnTo>
                <a:lnTo>
                  <a:pt x="11875" y="10537"/>
                </a:lnTo>
                <a:lnTo>
                  <a:pt x="11875" y="10550"/>
                </a:lnTo>
                <a:lnTo>
                  <a:pt x="11877" y="10564"/>
                </a:lnTo>
                <a:lnTo>
                  <a:pt x="11878" y="10571"/>
                </a:lnTo>
                <a:lnTo>
                  <a:pt x="11878" y="10578"/>
                </a:lnTo>
                <a:lnTo>
                  <a:pt x="11878" y="10586"/>
                </a:lnTo>
                <a:lnTo>
                  <a:pt x="11877" y="10591"/>
                </a:lnTo>
                <a:lnTo>
                  <a:pt x="11868" y="10593"/>
                </a:lnTo>
                <a:lnTo>
                  <a:pt x="11854" y="10591"/>
                </a:lnTo>
                <a:lnTo>
                  <a:pt x="11838" y="10591"/>
                </a:lnTo>
                <a:lnTo>
                  <a:pt x="11829" y="10591"/>
                </a:lnTo>
                <a:lnTo>
                  <a:pt x="11819" y="10594"/>
                </a:lnTo>
                <a:lnTo>
                  <a:pt x="11810" y="10597"/>
                </a:lnTo>
                <a:lnTo>
                  <a:pt x="11812" y="10606"/>
                </a:lnTo>
                <a:lnTo>
                  <a:pt x="11818" y="10619"/>
                </a:lnTo>
                <a:lnTo>
                  <a:pt x="11823" y="10633"/>
                </a:lnTo>
                <a:lnTo>
                  <a:pt x="11825" y="10640"/>
                </a:lnTo>
                <a:lnTo>
                  <a:pt x="11809" y="10637"/>
                </a:lnTo>
                <a:lnTo>
                  <a:pt x="11787" y="10632"/>
                </a:lnTo>
                <a:lnTo>
                  <a:pt x="11774" y="10629"/>
                </a:lnTo>
                <a:lnTo>
                  <a:pt x="11763" y="10626"/>
                </a:lnTo>
                <a:lnTo>
                  <a:pt x="11751" y="10623"/>
                </a:lnTo>
                <a:lnTo>
                  <a:pt x="11743" y="10623"/>
                </a:lnTo>
                <a:lnTo>
                  <a:pt x="11741" y="10624"/>
                </a:lnTo>
                <a:lnTo>
                  <a:pt x="11741" y="10626"/>
                </a:lnTo>
                <a:lnTo>
                  <a:pt x="11741" y="10629"/>
                </a:lnTo>
                <a:lnTo>
                  <a:pt x="11743" y="10632"/>
                </a:lnTo>
                <a:lnTo>
                  <a:pt x="11749" y="10637"/>
                </a:lnTo>
                <a:lnTo>
                  <a:pt x="11756" y="10646"/>
                </a:lnTo>
                <a:lnTo>
                  <a:pt x="11763" y="10653"/>
                </a:lnTo>
                <a:lnTo>
                  <a:pt x="11769" y="10660"/>
                </a:lnTo>
                <a:lnTo>
                  <a:pt x="11772" y="10665"/>
                </a:lnTo>
                <a:lnTo>
                  <a:pt x="11772" y="10666"/>
                </a:lnTo>
                <a:lnTo>
                  <a:pt x="11767" y="10671"/>
                </a:lnTo>
                <a:lnTo>
                  <a:pt x="11764" y="10675"/>
                </a:lnTo>
                <a:lnTo>
                  <a:pt x="11763" y="10681"/>
                </a:lnTo>
                <a:lnTo>
                  <a:pt x="11760" y="10688"/>
                </a:lnTo>
                <a:lnTo>
                  <a:pt x="11756" y="10702"/>
                </a:lnTo>
                <a:lnTo>
                  <a:pt x="11753" y="10715"/>
                </a:lnTo>
                <a:lnTo>
                  <a:pt x="11741" y="10715"/>
                </a:lnTo>
                <a:lnTo>
                  <a:pt x="11727" y="10714"/>
                </a:lnTo>
                <a:lnTo>
                  <a:pt x="11727" y="10721"/>
                </a:lnTo>
                <a:lnTo>
                  <a:pt x="11728" y="10730"/>
                </a:lnTo>
                <a:lnTo>
                  <a:pt x="11713" y="10750"/>
                </a:lnTo>
                <a:lnTo>
                  <a:pt x="11700" y="10768"/>
                </a:lnTo>
                <a:lnTo>
                  <a:pt x="11711" y="10777"/>
                </a:lnTo>
                <a:lnTo>
                  <a:pt x="11724" y="10784"/>
                </a:lnTo>
                <a:lnTo>
                  <a:pt x="11717" y="10793"/>
                </a:lnTo>
                <a:lnTo>
                  <a:pt x="11708" y="10800"/>
                </a:lnTo>
                <a:lnTo>
                  <a:pt x="11695" y="10793"/>
                </a:lnTo>
                <a:lnTo>
                  <a:pt x="11681" y="10786"/>
                </a:lnTo>
                <a:lnTo>
                  <a:pt x="11669" y="10796"/>
                </a:lnTo>
                <a:lnTo>
                  <a:pt x="11653" y="10804"/>
                </a:lnTo>
                <a:lnTo>
                  <a:pt x="11641" y="10809"/>
                </a:lnTo>
                <a:lnTo>
                  <a:pt x="11626" y="10812"/>
                </a:lnTo>
                <a:lnTo>
                  <a:pt x="11609" y="10813"/>
                </a:lnTo>
                <a:lnTo>
                  <a:pt x="11592" y="10816"/>
                </a:lnTo>
                <a:lnTo>
                  <a:pt x="11594" y="10813"/>
                </a:lnTo>
                <a:lnTo>
                  <a:pt x="11600" y="10806"/>
                </a:lnTo>
                <a:lnTo>
                  <a:pt x="11603" y="10802"/>
                </a:lnTo>
                <a:lnTo>
                  <a:pt x="11605" y="10797"/>
                </a:lnTo>
                <a:lnTo>
                  <a:pt x="11603" y="10796"/>
                </a:lnTo>
                <a:lnTo>
                  <a:pt x="11603" y="10794"/>
                </a:lnTo>
                <a:lnTo>
                  <a:pt x="11602" y="10794"/>
                </a:lnTo>
                <a:lnTo>
                  <a:pt x="11599" y="10794"/>
                </a:lnTo>
                <a:lnTo>
                  <a:pt x="11593" y="10796"/>
                </a:lnTo>
                <a:lnTo>
                  <a:pt x="11587" y="10799"/>
                </a:lnTo>
                <a:lnTo>
                  <a:pt x="11580" y="10803"/>
                </a:lnTo>
                <a:lnTo>
                  <a:pt x="11573" y="10809"/>
                </a:lnTo>
                <a:lnTo>
                  <a:pt x="11560" y="10819"/>
                </a:lnTo>
                <a:lnTo>
                  <a:pt x="11553" y="10823"/>
                </a:lnTo>
                <a:lnTo>
                  <a:pt x="11550" y="10822"/>
                </a:lnTo>
                <a:lnTo>
                  <a:pt x="11550" y="10819"/>
                </a:lnTo>
                <a:lnTo>
                  <a:pt x="11553" y="10817"/>
                </a:lnTo>
                <a:lnTo>
                  <a:pt x="11554" y="10815"/>
                </a:lnTo>
                <a:lnTo>
                  <a:pt x="11557" y="10813"/>
                </a:lnTo>
                <a:lnTo>
                  <a:pt x="11558" y="10810"/>
                </a:lnTo>
                <a:lnTo>
                  <a:pt x="11557" y="10809"/>
                </a:lnTo>
                <a:lnTo>
                  <a:pt x="11554" y="10807"/>
                </a:lnTo>
                <a:lnTo>
                  <a:pt x="11537" y="10802"/>
                </a:lnTo>
                <a:lnTo>
                  <a:pt x="11522" y="10793"/>
                </a:lnTo>
                <a:lnTo>
                  <a:pt x="11517" y="10789"/>
                </a:lnTo>
                <a:lnTo>
                  <a:pt x="11511" y="10783"/>
                </a:lnTo>
                <a:lnTo>
                  <a:pt x="11507" y="10777"/>
                </a:lnTo>
                <a:lnTo>
                  <a:pt x="11501" y="10771"/>
                </a:lnTo>
                <a:lnTo>
                  <a:pt x="11509" y="10755"/>
                </a:lnTo>
                <a:lnTo>
                  <a:pt x="11517" y="10741"/>
                </a:lnTo>
                <a:lnTo>
                  <a:pt x="11511" y="10740"/>
                </a:lnTo>
                <a:lnTo>
                  <a:pt x="11507" y="10738"/>
                </a:lnTo>
                <a:lnTo>
                  <a:pt x="11504" y="10741"/>
                </a:lnTo>
                <a:lnTo>
                  <a:pt x="11501" y="10743"/>
                </a:lnTo>
                <a:lnTo>
                  <a:pt x="11498" y="10751"/>
                </a:lnTo>
                <a:lnTo>
                  <a:pt x="11494" y="10757"/>
                </a:lnTo>
                <a:lnTo>
                  <a:pt x="11492" y="10758"/>
                </a:lnTo>
                <a:lnTo>
                  <a:pt x="11491" y="10763"/>
                </a:lnTo>
                <a:lnTo>
                  <a:pt x="11491" y="10767"/>
                </a:lnTo>
                <a:lnTo>
                  <a:pt x="11492" y="10773"/>
                </a:lnTo>
                <a:lnTo>
                  <a:pt x="11495" y="10786"/>
                </a:lnTo>
                <a:lnTo>
                  <a:pt x="11499" y="10802"/>
                </a:lnTo>
                <a:lnTo>
                  <a:pt x="11509" y="10830"/>
                </a:lnTo>
                <a:lnTo>
                  <a:pt x="11517" y="10849"/>
                </a:lnTo>
                <a:lnTo>
                  <a:pt x="11518" y="10858"/>
                </a:lnTo>
                <a:lnTo>
                  <a:pt x="11520" y="10868"/>
                </a:lnTo>
                <a:lnTo>
                  <a:pt x="11518" y="10876"/>
                </a:lnTo>
                <a:lnTo>
                  <a:pt x="11515" y="10887"/>
                </a:lnTo>
                <a:lnTo>
                  <a:pt x="11511" y="10905"/>
                </a:lnTo>
                <a:lnTo>
                  <a:pt x="11507" y="10928"/>
                </a:lnTo>
                <a:lnTo>
                  <a:pt x="11515" y="10947"/>
                </a:lnTo>
                <a:lnTo>
                  <a:pt x="11524" y="10964"/>
                </a:lnTo>
                <a:lnTo>
                  <a:pt x="11522" y="10969"/>
                </a:lnTo>
                <a:lnTo>
                  <a:pt x="11518" y="10971"/>
                </a:lnTo>
                <a:lnTo>
                  <a:pt x="11512" y="10974"/>
                </a:lnTo>
                <a:lnTo>
                  <a:pt x="11507" y="10974"/>
                </a:lnTo>
                <a:lnTo>
                  <a:pt x="11501" y="10976"/>
                </a:lnTo>
                <a:lnTo>
                  <a:pt x="11495" y="10976"/>
                </a:lnTo>
                <a:lnTo>
                  <a:pt x="11492" y="10977"/>
                </a:lnTo>
                <a:lnTo>
                  <a:pt x="11491" y="10982"/>
                </a:lnTo>
                <a:lnTo>
                  <a:pt x="11492" y="10976"/>
                </a:lnTo>
                <a:lnTo>
                  <a:pt x="11497" y="10967"/>
                </a:lnTo>
                <a:lnTo>
                  <a:pt x="11498" y="10963"/>
                </a:lnTo>
                <a:lnTo>
                  <a:pt x="11497" y="10959"/>
                </a:lnTo>
                <a:lnTo>
                  <a:pt x="11494" y="10957"/>
                </a:lnTo>
                <a:lnTo>
                  <a:pt x="11488" y="10957"/>
                </a:lnTo>
                <a:lnTo>
                  <a:pt x="11475" y="10970"/>
                </a:lnTo>
                <a:lnTo>
                  <a:pt x="11462" y="10980"/>
                </a:lnTo>
                <a:lnTo>
                  <a:pt x="11459" y="10979"/>
                </a:lnTo>
                <a:lnTo>
                  <a:pt x="11456" y="10977"/>
                </a:lnTo>
                <a:lnTo>
                  <a:pt x="11455" y="10976"/>
                </a:lnTo>
                <a:lnTo>
                  <a:pt x="11453" y="10973"/>
                </a:lnTo>
                <a:lnTo>
                  <a:pt x="11452" y="10969"/>
                </a:lnTo>
                <a:lnTo>
                  <a:pt x="11452" y="10961"/>
                </a:lnTo>
                <a:lnTo>
                  <a:pt x="11452" y="10956"/>
                </a:lnTo>
                <a:lnTo>
                  <a:pt x="11452" y="10950"/>
                </a:lnTo>
                <a:lnTo>
                  <a:pt x="11452" y="10947"/>
                </a:lnTo>
                <a:lnTo>
                  <a:pt x="11450" y="10946"/>
                </a:lnTo>
                <a:lnTo>
                  <a:pt x="11455" y="10947"/>
                </a:lnTo>
                <a:lnTo>
                  <a:pt x="11468" y="10951"/>
                </a:lnTo>
                <a:lnTo>
                  <a:pt x="11482" y="10956"/>
                </a:lnTo>
                <a:lnTo>
                  <a:pt x="11486" y="10957"/>
                </a:lnTo>
                <a:lnTo>
                  <a:pt x="11485" y="10953"/>
                </a:lnTo>
                <a:lnTo>
                  <a:pt x="11486" y="10947"/>
                </a:lnTo>
                <a:lnTo>
                  <a:pt x="11488" y="10941"/>
                </a:lnTo>
                <a:lnTo>
                  <a:pt x="11489" y="10935"/>
                </a:lnTo>
                <a:lnTo>
                  <a:pt x="11495" y="10923"/>
                </a:lnTo>
                <a:lnTo>
                  <a:pt x="11498" y="10910"/>
                </a:lnTo>
                <a:lnTo>
                  <a:pt x="11476" y="10907"/>
                </a:lnTo>
                <a:lnTo>
                  <a:pt x="11456" y="10904"/>
                </a:lnTo>
                <a:lnTo>
                  <a:pt x="11440" y="10892"/>
                </a:lnTo>
                <a:lnTo>
                  <a:pt x="11426" y="10882"/>
                </a:lnTo>
                <a:lnTo>
                  <a:pt x="11414" y="10874"/>
                </a:lnTo>
                <a:lnTo>
                  <a:pt x="11404" y="10863"/>
                </a:lnTo>
                <a:lnTo>
                  <a:pt x="11390" y="10862"/>
                </a:lnTo>
                <a:lnTo>
                  <a:pt x="11370" y="10861"/>
                </a:lnTo>
                <a:lnTo>
                  <a:pt x="11360" y="10858"/>
                </a:lnTo>
                <a:lnTo>
                  <a:pt x="11351" y="10856"/>
                </a:lnTo>
                <a:lnTo>
                  <a:pt x="11347" y="10856"/>
                </a:lnTo>
                <a:lnTo>
                  <a:pt x="11344" y="10856"/>
                </a:lnTo>
                <a:lnTo>
                  <a:pt x="11341" y="10858"/>
                </a:lnTo>
                <a:lnTo>
                  <a:pt x="11340" y="10861"/>
                </a:lnTo>
                <a:lnTo>
                  <a:pt x="11340" y="10865"/>
                </a:lnTo>
                <a:lnTo>
                  <a:pt x="11342" y="10869"/>
                </a:lnTo>
                <a:lnTo>
                  <a:pt x="11347" y="10875"/>
                </a:lnTo>
                <a:lnTo>
                  <a:pt x="11354" y="10881"/>
                </a:lnTo>
                <a:lnTo>
                  <a:pt x="11360" y="10887"/>
                </a:lnTo>
                <a:lnTo>
                  <a:pt x="11367" y="10892"/>
                </a:lnTo>
                <a:lnTo>
                  <a:pt x="11371" y="10898"/>
                </a:lnTo>
                <a:lnTo>
                  <a:pt x="11374" y="10905"/>
                </a:lnTo>
                <a:lnTo>
                  <a:pt x="11374" y="10908"/>
                </a:lnTo>
                <a:lnTo>
                  <a:pt x="11373" y="10912"/>
                </a:lnTo>
                <a:lnTo>
                  <a:pt x="11370" y="10917"/>
                </a:lnTo>
                <a:lnTo>
                  <a:pt x="11365" y="10920"/>
                </a:lnTo>
                <a:lnTo>
                  <a:pt x="11357" y="10925"/>
                </a:lnTo>
                <a:lnTo>
                  <a:pt x="11350" y="10928"/>
                </a:lnTo>
                <a:lnTo>
                  <a:pt x="11342" y="10931"/>
                </a:lnTo>
                <a:lnTo>
                  <a:pt x="11340" y="10934"/>
                </a:lnTo>
                <a:lnTo>
                  <a:pt x="11337" y="10937"/>
                </a:lnTo>
                <a:lnTo>
                  <a:pt x="11337" y="10940"/>
                </a:lnTo>
                <a:lnTo>
                  <a:pt x="11337" y="10943"/>
                </a:lnTo>
                <a:lnTo>
                  <a:pt x="11337" y="10946"/>
                </a:lnTo>
                <a:lnTo>
                  <a:pt x="11337" y="10948"/>
                </a:lnTo>
                <a:lnTo>
                  <a:pt x="11334" y="10953"/>
                </a:lnTo>
                <a:lnTo>
                  <a:pt x="11334" y="10954"/>
                </a:lnTo>
                <a:lnTo>
                  <a:pt x="11332" y="10956"/>
                </a:lnTo>
                <a:lnTo>
                  <a:pt x="11334" y="10957"/>
                </a:lnTo>
                <a:lnTo>
                  <a:pt x="11335" y="10959"/>
                </a:lnTo>
                <a:lnTo>
                  <a:pt x="11340" y="10961"/>
                </a:lnTo>
                <a:lnTo>
                  <a:pt x="11345" y="10963"/>
                </a:lnTo>
                <a:lnTo>
                  <a:pt x="11350" y="10966"/>
                </a:lnTo>
                <a:lnTo>
                  <a:pt x="11355" y="10969"/>
                </a:lnTo>
                <a:lnTo>
                  <a:pt x="11358" y="10971"/>
                </a:lnTo>
                <a:lnTo>
                  <a:pt x="11358" y="10974"/>
                </a:lnTo>
                <a:lnTo>
                  <a:pt x="11357" y="10983"/>
                </a:lnTo>
                <a:lnTo>
                  <a:pt x="11355" y="10993"/>
                </a:lnTo>
                <a:lnTo>
                  <a:pt x="11335" y="11002"/>
                </a:lnTo>
                <a:lnTo>
                  <a:pt x="11318" y="11012"/>
                </a:lnTo>
                <a:lnTo>
                  <a:pt x="11304" y="11019"/>
                </a:lnTo>
                <a:lnTo>
                  <a:pt x="11291" y="11026"/>
                </a:lnTo>
                <a:lnTo>
                  <a:pt x="11296" y="11031"/>
                </a:lnTo>
                <a:lnTo>
                  <a:pt x="11308" y="11033"/>
                </a:lnTo>
                <a:lnTo>
                  <a:pt x="11314" y="11036"/>
                </a:lnTo>
                <a:lnTo>
                  <a:pt x="11319" y="11041"/>
                </a:lnTo>
                <a:lnTo>
                  <a:pt x="11325" y="11046"/>
                </a:lnTo>
                <a:lnTo>
                  <a:pt x="11328" y="11055"/>
                </a:lnTo>
                <a:lnTo>
                  <a:pt x="11329" y="11058"/>
                </a:lnTo>
                <a:lnTo>
                  <a:pt x="11332" y="11058"/>
                </a:lnTo>
                <a:lnTo>
                  <a:pt x="11337" y="11058"/>
                </a:lnTo>
                <a:lnTo>
                  <a:pt x="11341" y="11056"/>
                </a:lnTo>
                <a:lnTo>
                  <a:pt x="11348" y="11054"/>
                </a:lnTo>
                <a:lnTo>
                  <a:pt x="11351" y="11054"/>
                </a:lnTo>
                <a:lnTo>
                  <a:pt x="11353" y="11058"/>
                </a:lnTo>
                <a:lnTo>
                  <a:pt x="11353" y="11059"/>
                </a:lnTo>
                <a:lnTo>
                  <a:pt x="11350" y="11061"/>
                </a:lnTo>
                <a:lnTo>
                  <a:pt x="11347" y="11062"/>
                </a:lnTo>
                <a:lnTo>
                  <a:pt x="11344" y="11062"/>
                </a:lnTo>
                <a:lnTo>
                  <a:pt x="11341" y="11064"/>
                </a:lnTo>
                <a:lnTo>
                  <a:pt x="11340" y="11067"/>
                </a:lnTo>
                <a:lnTo>
                  <a:pt x="11338" y="11069"/>
                </a:lnTo>
                <a:lnTo>
                  <a:pt x="11338" y="11084"/>
                </a:lnTo>
                <a:lnTo>
                  <a:pt x="11337" y="11094"/>
                </a:lnTo>
                <a:lnTo>
                  <a:pt x="11338" y="11105"/>
                </a:lnTo>
                <a:lnTo>
                  <a:pt x="11342" y="11120"/>
                </a:lnTo>
                <a:lnTo>
                  <a:pt x="11334" y="11133"/>
                </a:lnTo>
                <a:lnTo>
                  <a:pt x="11327" y="11146"/>
                </a:lnTo>
                <a:lnTo>
                  <a:pt x="11334" y="11147"/>
                </a:lnTo>
                <a:lnTo>
                  <a:pt x="11342" y="11149"/>
                </a:lnTo>
                <a:lnTo>
                  <a:pt x="11347" y="11156"/>
                </a:lnTo>
                <a:lnTo>
                  <a:pt x="11351" y="11162"/>
                </a:lnTo>
                <a:lnTo>
                  <a:pt x="11354" y="11167"/>
                </a:lnTo>
                <a:lnTo>
                  <a:pt x="11360" y="11173"/>
                </a:lnTo>
                <a:lnTo>
                  <a:pt x="11373" y="11180"/>
                </a:lnTo>
                <a:lnTo>
                  <a:pt x="11386" y="11187"/>
                </a:lnTo>
                <a:lnTo>
                  <a:pt x="11387" y="11187"/>
                </a:lnTo>
                <a:lnTo>
                  <a:pt x="11389" y="11186"/>
                </a:lnTo>
                <a:lnTo>
                  <a:pt x="11390" y="11182"/>
                </a:lnTo>
                <a:lnTo>
                  <a:pt x="11390" y="11177"/>
                </a:lnTo>
                <a:lnTo>
                  <a:pt x="11393" y="11170"/>
                </a:lnTo>
                <a:lnTo>
                  <a:pt x="11394" y="11166"/>
                </a:lnTo>
                <a:lnTo>
                  <a:pt x="11393" y="11157"/>
                </a:lnTo>
                <a:lnTo>
                  <a:pt x="11393" y="11150"/>
                </a:lnTo>
                <a:lnTo>
                  <a:pt x="11394" y="11146"/>
                </a:lnTo>
                <a:lnTo>
                  <a:pt x="11396" y="11143"/>
                </a:lnTo>
                <a:lnTo>
                  <a:pt x="11399" y="11143"/>
                </a:lnTo>
                <a:lnTo>
                  <a:pt x="11403" y="11144"/>
                </a:lnTo>
                <a:lnTo>
                  <a:pt x="11407" y="11147"/>
                </a:lnTo>
                <a:lnTo>
                  <a:pt x="11413" y="11151"/>
                </a:lnTo>
                <a:lnTo>
                  <a:pt x="11414" y="11164"/>
                </a:lnTo>
                <a:lnTo>
                  <a:pt x="11419" y="11179"/>
                </a:lnTo>
                <a:lnTo>
                  <a:pt x="11417" y="11189"/>
                </a:lnTo>
                <a:lnTo>
                  <a:pt x="11419" y="11198"/>
                </a:lnTo>
                <a:lnTo>
                  <a:pt x="11433" y="11202"/>
                </a:lnTo>
                <a:lnTo>
                  <a:pt x="11449" y="11206"/>
                </a:lnTo>
                <a:lnTo>
                  <a:pt x="11446" y="11213"/>
                </a:lnTo>
                <a:lnTo>
                  <a:pt x="11443" y="11221"/>
                </a:lnTo>
                <a:lnTo>
                  <a:pt x="11455" y="11226"/>
                </a:lnTo>
                <a:lnTo>
                  <a:pt x="11466" y="11232"/>
                </a:lnTo>
                <a:lnTo>
                  <a:pt x="11488" y="11239"/>
                </a:lnTo>
                <a:lnTo>
                  <a:pt x="11507" y="11248"/>
                </a:lnTo>
                <a:lnTo>
                  <a:pt x="11511" y="11254"/>
                </a:lnTo>
                <a:lnTo>
                  <a:pt x="11514" y="11262"/>
                </a:lnTo>
                <a:lnTo>
                  <a:pt x="11515" y="11272"/>
                </a:lnTo>
                <a:lnTo>
                  <a:pt x="11517" y="11281"/>
                </a:lnTo>
                <a:lnTo>
                  <a:pt x="11518" y="11287"/>
                </a:lnTo>
                <a:lnTo>
                  <a:pt x="11521" y="11290"/>
                </a:lnTo>
                <a:lnTo>
                  <a:pt x="11522" y="11290"/>
                </a:lnTo>
                <a:lnTo>
                  <a:pt x="11525" y="11287"/>
                </a:lnTo>
                <a:lnTo>
                  <a:pt x="11530" y="11284"/>
                </a:lnTo>
                <a:lnTo>
                  <a:pt x="11533" y="11278"/>
                </a:lnTo>
                <a:lnTo>
                  <a:pt x="11545" y="11280"/>
                </a:lnTo>
                <a:lnTo>
                  <a:pt x="11558" y="11283"/>
                </a:lnTo>
                <a:lnTo>
                  <a:pt x="11558" y="11293"/>
                </a:lnTo>
                <a:lnTo>
                  <a:pt x="11558" y="11301"/>
                </a:lnTo>
                <a:lnTo>
                  <a:pt x="11583" y="11301"/>
                </a:lnTo>
                <a:lnTo>
                  <a:pt x="11600" y="11301"/>
                </a:lnTo>
                <a:lnTo>
                  <a:pt x="11590" y="11313"/>
                </a:lnTo>
                <a:lnTo>
                  <a:pt x="11579" y="11323"/>
                </a:lnTo>
                <a:lnTo>
                  <a:pt x="11586" y="11324"/>
                </a:lnTo>
                <a:lnTo>
                  <a:pt x="11590" y="11326"/>
                </a:lnTo>
                <a:lnTo>
                  <a:pt x="11594" y="11330"/>
                </a:lnTo>
                <a:lnTo>
                  <a:pt x="11599" y="11334"/>
                </a:lnTo>
                <a:lnTo>
                  <a:pt x="11606" y="11342"/>
                </a:lnTo>
                <a:lnTo>
                  <a:pt x="11613" y="11349"/>
                </a:lnTo>
                <a:lnTo>
                  <a:pt x="11617" y="11344"/>
                </a:lnTo>
                <a:lnTo>
                  <a:pt x="11622" y="11340"/>
                </a:lnTo>
                <a:lnTo>
                  <a:pt x="11632" y="11344"/>
                </a:lnTo>
                <a:lnTo>
                  <a:pt x="11642" y="11350"/>
                </a:lnTo>
                <a:lnTo>
                  <a:pt x="11636" y="11362"/>
                </a:lnTo>
                <a:lnTo>
                  <a:pt x="11630" y="11372"/>
                </a:lnTo>
                <a:lnTo>
                  <a:pt x="11636" y="11367"/>
                </a:lnTo>
                <a:lnTo>
                  <a:pt x="11648" y="11360"/>
                </a:lnTo>
                <a:lnTo>
                  <a:pt x="11656" y="11365"/>
                </a:lnTo>
                <a:lnTo>
                  <a:pt x="11665" y="11367"/>
                </a:lnTo>
                <a:lnTo>
                  <a:pt x="11655" y="11342"/>
                </a:lnTo>
                <a:lnTo>
                  <a:pt x="11645" y="11326"/>
                </a:lnTo>
                <a:lnTo>
                  <a:pt x="11635" y="11314"/>
                </a:lnTo>
                <a:lnTo>
                  <a:pt x="11626" y="11304"/>
                </a:lnTo>
                <a:lnTo>
                  <a:pt x="11625" y="11297"/>
                </a:lnTo>
                <a:lnTo>
                  <a:pt x="11625" y="11287"/>
                </a:lnTo>
                <a:lnTo>
                  <a:pt x="11623" y="11281"/>
                </a:lnTo>
                <a:lnTo>
                  <a:pt x="11622" y="11277"/>
                </a:lnTo>
                <a:lnTo>
                  <a:pt x="11620" y="11272"/>
                </a:lnTo>
                <a:lnTo>
                  <a:pt x="11616" y="11270"/>
                </a:lnTo>
                <a:lnTo>
                  <a:pt x="11600" y="11255"/>
                </a:lnTo>
                <a:lnTo>
                  <a:pt x="11584" y="11244"/>
                </a:lnTo>
                <a:lnTo>
                  <a:pt x="11567" y="11236"/>
                </a:lnTo>
                <a:lnTo>
                  <a:pt x="11551" y="11228"/>
                </a:lnTo>
                <a:lnTo>
                  <a:pt x="11534" y="11218"/>
                </a:lnTo>
                <a:lnTo>
                  <a:pt x="11518" y="11202"/>
                </a:lnTo>
                <a:lnTo>
                  <a:pt x="11502" y="11187"/>
                </a:lnTo>
                <a:lnTo>
                  <a:pt x="11488" y="11172"/>
                </a:lnTo>
                <a:lnTo>
                  <a:pt x="11475" y="11154"/>
                </a:lnTo>
                <a:lnTo>
                  <a:pt x="11463" y="11137"/>
                </a:lnTo>
                <a:lnTo>
                  <a:pt x="11452" y="11118"/>
                </a:lnTo>
                <a:lnTo>
                  <a:pt x="11443" y="11100"/>
                </a:lnTo>
                <a:lnTo>
                  <a:pt x="11437" y="11082"/>
                </a:lnTo>
                <a:lnTo>
                  <a:pt x="11435" y="11065"/>
                </a:lnTo>
                <a:lnTo>
                  <a:pt x="11442" y="11059"/>
                </a:lnTo>
                <a:lnTo>
                  <a:pt x="11456" y="11054"/>
                </a:lnTo>
                <a:lnTo>
                  <a:pt x="11472" y="11048"/>
                </a:lnTo>
                <a:lnTo>
                  <a:pt x="11488" y="11045"/>
                </a:lnTo>
                <a:lnTo>
                  <a:pt x="11499" y="11046"/>
                </a:lnTo>
                <a:lnTo>
                  <a:pt x="11508" y="11048"/>
                </a:lnTo>
                <a:lnTo>
                  <a:pt x="11511" y="11049"/>
                </a:lnTo>
                <a:lnTo>
                  <a:pt x="11514" y="11049"/>
                </a:lnTo>
                <a:lnTo>
                  <a:pt x="11517" y="11049"/>
                </a:lnTo>
                <a:lnTo>
                  <a:pt x="11517" y="11046"/>
                </a:lnTo>
                <a:lnTo>
                  <a:pt x="11520" y="11043"/>
                </a:lnTo>
                <a:lnTo>
                  <a:pt x="11521" y="11041"/>
                </a:lnTo>
                <a:lnTo>
                  <a:pt x="11524" y="11039"/>
                </a:lnTo>
                <a:lnTo>
                  <a:pt x="11527" y="11038"/>
                </a:lnTo>
                <a:lnTo>
                  <a:pt x="11534" y="11036"/>
                </a:lnTo>
                <a:lnTo>
                  <a:pt x="11540" y="11035"/>
                </a:lnTo>
                <a:lnTo>
                  <a:pt x="11547" y="11035"/>
                </a:lnTo>
                <a:lnTo>
                  <a:pt x="11554" y="11035"/>
                </a:lnTo>
                <a:lnTo>
                  <a:pt x="11561" y="11033"/>
                </a:lnTo>
                <a:lnTo>
                  <a:pt x="11566" y="11029"/>
                </a:lnTo>
                <a:lnTo>
                  <a:pt x="11579" y="11029"/>
                </a:lnTo>
                <a:lnTo>
                  <a:pt x="11590" y="11029"/>
                </a:lnTo>
                <a:lnTo>
                  <a:pt x="11590" y="11020"/>
                </a:lnTo>
                <a:lnTo>
                  <a:pt x="11590" y="11012"/>
                </a:lnTo>
                <a:lnTo>
                  <a:pt x="11606" y="11007"/>
                </a:lnTo>
                <a:lnTo>
                  <a:pt x="11626" y="11005"/>
                </a:lnTo>
                <a:lnTo>
                  <a:pt x="11638" y="11003"/>
                </a:lnTo>
                <a:lnTo>
                  <a:pt x="11648" y="11002"/>
                </a:lnTo>
                <a:lnTo>
                  <a:pt x="11656" y="10999"/>
                </a:lnTo>
                <a:lnTo>
                  <a:pt x="11664" y="10996"/>
                </a:lnTo>
                <a:lnTo>
                  <a:pt x="11674" y="10986"/>
                </a:lnTo>
                <a:lnTo>
                  <a:pt x="11685" y="10976"/>
                </a:lnTo>
                <a:lnTo>
                  <a:pt x="11759" y="10954"/>
                </a:lnTo>
                <a:lnTo>
                  <a:pt x="11797" y="10963"/>
                </a:lnTo>
                <a:lnTo>
                  <a:pt x="11835" y="10937"/>
                </a:lnTo>
                <a:lnTo>
                  <a:pt x="11868" y="10908"/>
                </a:lnTo>
                <a:lnTo>
                  <a:pt x="11871" y="10892"/>
                </a:lnTo>
                <a:lnTo>
                  <a:pt x="11893" y="10869"/>
                </a:lnTo>
                <a:lnTo>
                  <a:pt x="11923" y="10869"/>
                </a:lnTo>
                <a:lnTo>
                  <a:pt x="11936" y="10872"/>
                </a:lnTo>
                <a:lnTo>
                  <a:pt x="11949" y="10878"/>
                </a:lnTo>
                <a:lnTo>
                  <a:pt x="11953" y="10879"/>
                </a:lnTo>
                <a:lnTo>
                  <a:pt x="11957" y="10882"/>
                </a:lnTo>
                <a:lnTo>
                  <a:pt x="11962" y="10885"/>
                </a:lnTo>
                <a:lnTo>
                  <a:pt x="11966" y="10884"/>
                </a:lnTo>
                <a:lnTo>
                  <a:pt x="11976" y="10881"/>
                </a:lnTo>
                <a:lnTo>
                  <a:pt x="11985" y="10882"/>
                </a:lnTo>
                <a:lnTo>
                  <a:pt x="11988" y="10882"/>
                </a:lnTo>
                <a:lnTo>
                  <a:pt x="11990" y="10885"/>
                </a:lnTo>
                <a:lnTo>
                  <a:pt x="11992" y="10888"/>
                </a:lnTo>
                <a:lnTo>
                  <a:pt x="11993" y="10892"/>
                </a:lnTo>
                <a:lnTo>
                  <a:pt x="11995" y="10894"/>
                </a:lnTo>
                <a:lnTo>
                  <a:pt x="11998" y="10895"/>
                </a:lnTo>
                <a:lnTo>
                  <a:pt x="12002" y="10895"/>
                </a:lnTo>
                <a:lnTo>
                  <a:pt x="12008" y="10895"/>
                </a:lnTo>
                <a:lnTo>
                  <a:pt x="12018" y="10894"/>
                </a:lnTo>
                <a:lnTo>
                  <a:pt x="12024" y="10894"/>
                </a:lnTo>
                <a:lnTo>
                  <a:pt x="12039" y="10897"/>
                </a:lnTo>
                <a:lnTo>
                  <a:pt x="12052" y="10902"/>
                </a:lnTo>
                <a:lnTo>
                  <a:pt x="12064" y="10910"/>
                </a:lnTo>
                <a:lnTo>
                  <a:pt x="12077" y="10920"/>
                </a:lnTo>
                <a:lnTo>
                  <a:pt x="12085" y="10921"/>
                </a:lnTo>
                <a:lnTo>
                  <a:pt x="12096" y="10923"/>
                </a:lnTo>
                <a:lnTo>
                  <a:pt x="12104" y="10928"/>
                </a:lnTo>
                <a:lnTo>
                  <a:pt x="12113" y="10934"/>
                </a:lnTo>
                <a:lnTo>
                  <a:pt x="12129" y="10938"/>
                </a:lnTo>
                <a:lnTo>
                  <a:pt x="12145" y="10940"/>
                </a:lnTo>
                <a:lnTo>
                  <a:pt x="12150" y="10946"/>
                </a:lnTo>
                <a:lnTo>
                  <a:pt x="12156" y="10954"/>
                </a:lnTo>
                <a:lnTo>
                  <a:pt x="12166" y="10954"/>
                </a:lnTo>
                <a:lnTo>
                  <a:pt x="12178" y="10954"/>
                </a:lnTo>
                <a:lnTo>
                  <a:pt x="12182" y="10959"/>
                </a:lnTo>
                <a:lnTo>
                  <a:pt x="12188" y="10963"/>
                </a:lnTo>
                <a:lnTo>
                  <a:pt x="12196" y="10970"/>
                </a:lnTo>
                <a:lnTo>
                  <a:pt x="12204" y="10977"/>
                </a:lnTo>
                <a:lnTo>
                  <a:pt x="12209" y="10984"/>
                </a:lnTo>
                <a:lnTo>
                  <a:pt x="12215" y="10993"/>
                </a:lnTo>
                <a:lnTo>
                  <a:pt x="12215" y="11000"/>
                </a:lnTo>
                <a:lnTo>
                  <a:pt x="12214" y="11009"/>
                </a:lnTo>
                <a:lnTo>
                  <a:pt x="12214" y="11012"/>
                </a:lnTo>
                <a:lnTo>
                  <a:pt x="12214" y="11016"/>
                </a:lnTo>
                <a:lnTo>
                  <a:pt x="12215" y="11020"/>
                </a:lnTo>
                <a:lnTo>
                  <a:pt x="12217" y="11025"/>
                </a:lnTo>
                <a:lnTo>
                  <a:pt x="12221" y="11025"/>
                </a:lnTo>
                <a:lnTo>
                  <a:pt x="12224" y="11023"/>
                </a:lnTo>
                <a:lnTo>
                  <a:pt x="12225" y="11022"/>
                </a:lnTo>
                <a:lnTo>
                  <a:pt x="12227" y="11022"/>
                </a:lnTo>
                <a:lnTo>
                  <a:pt x="12228" y="11023"/>
                </a:lnTo>
                <a:lnTo>
                  <a:pt x="12231" y="11025"/>
                </a:lnTo>
                <a:lnTo>
                  <a:pt x="12235" y="11029"/>
                </a:lnTo>
                <a:lnTo>
                  <a:pt x="12238" y="11033"/>
                </a:lnTo>
                <a:lnTo>
                  <a:pt x="12235" y="11036"/>
                </a:lnTo>
                <a:lnTo>
                  <a:pt x="12228" y="11041"/>
                </a:lnTo>
                <a:lnTo>
                  <a:pt x="12221" y="11051"/>
                </a:lnTo>
                <a:lnTo>
                  <a:pt x="12218" y="11062"/>
                </a:lnTo>
                <a:lnTo>
                  <a:pt x="12217" y="11065"/>
                </a:lnTo>
                <a:lnTo>
                  <a:pt x="12217" y="11067"/>
                </a:lnTo>
                <a:lnTo>
                  <a:pt x="12218" y="11068"/>
                </a:lnTo>
                <a:lnTo>
                  <a:pt x="12219" y="11069"/>
                </a:lnTo>
                <a:lnTo>
                  <a:pt x="12224" y="11071"/>
                </a:lnTo>
                <a:lnTo>
                  <a:pt x="12229" y="11071"/>
                </a:lnTo>
                <a:lnTo>
                  <a:pt x="12242" y="11071"/>
                </a:lnTo>
                <a:lnTo>
                  <a:pt x="12251" y="11074"/>
                </a:lnTo>
                <a:lnTo>
                  <a:pt x="12251" y="11095"/>
                </a:lnTo>
                <a:lnTo>
                  <a:pt x="12248" y="11111"/>
                </a:lnTo>
                <a:lnTo>
                  <a:pt x="12248" y="11117"/>
                </a:lnTo>
                <a:lnTo>
                  <a:pt x="12247" y="11121"/>
                </a:lnTo>
                <a:lnTo>
                  <a:pt x="12247" y="11126"/>
                </a:lnTo>
                <a:lnTo>
                  <a:pt x="12250" y="11128"/>
                </a:lnTo>
                <a:lnTo>
                  <a:pt x="12254" y="11131"/>
                </a:lnTo>
                <a:lnTo>
                  <a:pt x="12263" y="11134"/>
                </a:lnTo>
                <a:lnTo>
                  <a:pt x="12265" y="11136"/>
                </a:lnTo>
                <a:lnTo>
                  <a:pt x="12268" y="11134"/>
                </a:lnTo>
                <a:lnTo>
                  <a:pt x="12271" y="11131"/>
                </a:lnTo>
                <a:lnTo>
                  <a:pt x="12273" y="11127"/>
                </a:lnTo>
                <a:lnTo>
                  <a:pt x="12280" y="11128"/>
                </a:lnTo>
                <a:lnTo>
                  <a:pt x="12294" y="11133"/>
                </a:lnTo>
                <a:lnTo>
                  <a:pt x="12300" y="11136"/>
                </a:lnTo>
                <a:lnTo>
                  <a:pt x="12306" y="11139"/>
                </a:lnTo>
                <a:lnTo>
                  <a:pt x="12310" y="11144"/>
                </a:lnTo>
                <a:lnTo>
                  <a:pt x="12316" y="11150"/>
                </a:lnTo>
                <a:lnTo>
                  <a:pt x="12319" y="11154"/>
                </a:lnTo>
                <a:lnTo>
                  <a:pt x="12323" y="11157"/>
                </a:lnTo>
                <a:lnTo>
                  <a:pt x="12329" y="11160"/>
                </a:lnTo>
                <a:lnTo>
                  <a:pt x="12335" y="11163"/>
                </a:lnTo>
                <a:lnTo>
                  <a:pt x="12337" y="11162"/>
                </a:lnTo>
                <a:lnTo>
                  <a:pt x="12343" y="11160"/>
                </a:lnTo>
                <a:lnTo>
                  <a:pt x="12355" y="11163"/>
                </a:lnTo>
                <a:lnTo>
                  <a:pt x="12366" y="11166"/>
                </a:lnTo>
                <a:lnTo>
                  <a:pt x="12384" y="11169"/>
                </a:lnTo>
                <a:lnTo>
                  <a:pt x="12398" y="11170"/>
                </a:lnTo>
                <a:lnTo>
                  <a:pt x="12402" y="11166"/>
                </a:lnTo>
                <a:lnTo>
                  <a:pt x="12408" y="11164"/>
                </a:lnTo>
                <a:lnTo>
                  <a:pt x="12418" y="11169"/>
                </a:lnTo>
                <a:lnTo>
                  <a:pt x="12431" y="11175"/>
                </a:lnTo>
                <a:lnTo>
                  <a:pt x="12438" y="11179"/>
                </a:lnTo>
                <a:lnTo>
                  <a:pt x="12444" y="11185"/>
                </a:lnTo>
                <a:lnTo>
                  <a:pt x="12448" y="11189"/>
                </a:lnTo>
                <a:lnTo>
                  <a:pt x="12451" y="11195"/>
                </a:lnTo>
                <a:lnTo>
                  <a:pt x="12456" y="11199"/>
                </a:lnTo>
                <a:lnTo>
                  <a:pt x="12461" y="11203"/>
                </a:lnTo>
                <a:lnTo>
                  <a:pt x="12469" y="11206"/>
                </a:lnTo>
                <a:lnTo>
                  <a:pt x="12476" y="11208"/>
                </a:lnTo>
                <a:lnTo>
                  <a:pt x="12492" y="11211"/>
                </a:lnTo>
                <a:lnTo>
                  <a:pt x="12506" y="11211"/>
                </a:lnTo>
                <a:lnTo>
                  <a:pt x="12522" y="11206"/>
                </a:lnTo>
                <a:lnTo>
                  <a:pt x="12536" y="11205"/>
                </a:lnTo>
                <a:lnTo>
                  <a:pt x="12553" y="11208"/>
                </a:lnTo>
                <a:lnTo>
                  <a:pt x="12568" y="11212"/>
                </a:lnTo>
                <a:lnTo>
                  <a:pt x="12568" y="11215"/>
                </a:lnTo>
                <a:lnTo>
                  <a:pt x="12568" y="11221"/>
                </a:lnTo>
                <a:lnTo>
                  <a:pt x="12566" y="11221"/>
                </a:lnTo>
                <a:lnTo>
                  <a:pt x="12564" y="11221"/>
                </a:lnTo>
                <a:lnTo>
                  <a:pt x="12564" y="11226"/>
                </a:lnTo>
                <a:lnTo>
                  <a:pt x="12564" y="11232"/>
                </a:lnTo>
                <a:lnTo>
                  <a:pt x="12561" y="11235"/>
                </a:lnTo>
                <a:lnTo>
                  <a:pt x="12559" y="11236"/>
                </a:lnTo>
                <a:lnTo>
                  <a:pt x="12559" y="11238"/>
                </a:lnTo>
                <a:lnTo>
                  <a:pt x="12558" y="11241"/>
                </a:lnTo>
                <a:lnTo>
                  <a:pt x="12556" y="11244"/>
                </a:lnTo>
                <a:lnTo>
                  <a:pt x="12556" y="11247"/>
                </a:lnTo>
                <a:lnTo>
                  <a:pt x="12556" y="11249"/>
                </a:lnTo>
                <a:lnTo>
                  <a:pt x="12558" y="11254"/>
                </a:lnTo>
                <a:lnTo>
                  <a:pt x="12562" y="11257"/>
                </a:lnTo>
                <a:lnTo>
                  <a:pt x="12566" y="11259"/>
                </a:lnTo>
                <a:lnTo>
                  <a:pt x="12571" y="11262"/>
                </a:lnTo>
                <a:lnTo>
                  <a:pt x="12575" y="11264"/>
                </a:lnTo>
                <a:lnTo>
                  <a:pt x="12577" y="11255"/>
                </a:lnTo>
                <a:lnTo>
                  <a:pt x="12578" y="11247"/>
                </a:lnTo>
                <a:lnTo>
                  <a:pt x="12582" y="11252"/>
                </a:lnTo>
                <a:lnTo>
                  <a:pt x="12591" y="11261"/>
                </a:lnTo>
                <a:lnTo>
                  <a:pt x="12591" y="11264"/>
                </a:lnTo>
                <a:lnTo>
                  <a:pt x="12592" y="11267"/>
                </a:lnTo>
                <a:lnTo>
                  <a:pt x="12597" y="11268"/>
                </a:lnTo>
                <a:lnTo>
                  <a:pt x="12598" y="11271"/>
                </a:lnTo>
                <a:lnTo>
                  <a:pt x="12595" y="11274"/>
                </a:lnTo>
                <a:lnTo>
                  <a:pt x="12594" y="11277"/>
                </a:lnTo>
                <a:lnTo>
                  <a:pt x="12579" y="11277"/>
                </a:lnTo>
                <a:lnTo>
                  <a:pt x="12566" y="11278"/>
                </a:lnTo>
                <a:lnTo>
                  <a:pt x="12561" y="11281"/>
                </a:lnTo>
                <a:lnTo>
                  <a:pt x="12555" y="11285"/>
                </a:lnTo>
                <a:lnTo>
                  <a:pt x="12551" y="11293"/>
                </a:lnTo>
                <a:lnTo>
                  <a:pt x="12549" y="11303"/>
                </a:lnTo>
                <a:lnTo>
                  <a:pt x="12556" y="11308"/>
                </a:lnTo>
                <a:lnTo>
                  <a:pt x="12562" y="11310"/>
                </a:lnTo>
                <a:lnTo>
                  <a:pt x="12568" y="11304"/>
                </a:lnTo>
                <a:lnTo>
                  <a:pt x="12578" y="11297"/>
                </a:lnTo>
                <a:lnTo>
                  <a:pt x="12591" y="11306"/>
                </a:lnTo>
                <a:lnTo>
                  <a:pt x="12602" y="11311"/>
                </a:lnTo>
                <a:lnTo>
                  <a:pt x="12617" y="11307"/>
                </a:lnTo>
                <a:lnTo>
                  <a:pt x="12630" y="11304"/>
                </a:lnTo>
                <a:lnTo>
                  <a:pt x="12640" y="11303"/>
                </a:lnTo>
                <a:lnTo>
                  <a:pt x="12649" y="11301"/>
                </a:lnTo>
                <a:lnTo>
                  <a:pt x="12651" y="11300"/>
                </a:lnTo>
                <a:lnTo>
                  <a:pt x="12653" y="11298"/>
                </a:lnTo>
                <a:lnTo>
                  <a:pt x="12656" y="11295"/>
                </a:lnTo>
                <a:lnTo>
                  <a:pt x="12656" y="11293"/>
                </a:lnTo>
                <a:lnTo>
                  <a:pt x="12659" y="11284"/>
                </a:lnTo>
                <a:lnTo>
                  <a:pt x="12661" y="11278"/>
                </a:lnTo>
                <a:lnTo>
                  <a:pt x="12669" y="11267"/>
                </a:lnTo>
                <a:lnTo>
                  <a:pt x="12677" y="11255"/>
                </a:lnTo>
                <a:lnTo>
                  <a:pt x="12685" y="11244"/>
                </a:lnTo>
                <a:lnTo>
                  <a:pt x="12693" y="11234"/>
                </a:lnTo>
                <a:lnTo>
                  <a:pt x="12710" y="11209"/>
                </a:lnTo>
                <a:lnTo>
                  <a:pt x="12735" y="11177"/>
                </a:lnTo>
                <a:lnTo>
                  <a:pt x="12762" y="11141"/>
                </a:lnTo>
                <a:lnTo>
                  <a:pt x="12788" y="11105"/>
                </a:lnTo>
                <a:lnTo>
                  <a:pt x="12808" y="11078"/>
                </a:lnTo>
                <a:lnTo>
                  <a:pt x="12831" y="11049"/>
                </a:lnTo>
                <a:lnTo>
                  <a:pt x="12843" y="11035"/>
                </a:lnTo>
                <a:lnTo>
                  <a:pt x="12854" y="11020"/>
                </a:lnTo>
                <a:lnTo>
                  <a:pt x="12865" y="11006"/>
                </a:lnTo>
                <a:lnTo>
                  <a:pt x="12873" y="10992"/>
                </a:lnTo>
                <a:lnTo>
                  <a:pt x="12893" y="10964"/>
                </a:lnTo>
                <a:lnTo>
                  <a:pt x="12916" y="10935"/>
                </a:lnTo>
                <a:lnTo>
                  <a:pt x="12939" y="10907"/>
                </a:lnTo>
                <a:lnTo>
                  <a:pt x="12961" y="10881"/>
                </a:lnTo>
                <a:lnTo>
                  <a:pt x="12985" y="10851"/>
                </a:lnTo>
                <a:lnTo>
                  <a:pt x="13013" y="10817"/>
                </a:lnTo>
                <a:lnTo>
                  <a:pt x="13042" y="10783"/>
                </a:lnTo>
                <a:lnTo>
                  <a:pt x="13069" y="10751"/>
                </a:lnTo>
                <a:lnTo>
                  <a:pt x="13109" y="10704"/>
                </a:lnTo>
                <a:lnTo>
                  <a:pt x="13151" y="10656"/>
                </a:lnTo>
                <a:lnTo>
                  <a:pt x="13190" y="10610"/>
                </a:lnTo>
                <a:lnTo>
                  <a:pt x="13226" y="10567"/>
                </a:lnTo>
                <a:lnTo>
                  <a:pt x="13263" y="10521"/>
                </a:lnTo>
                <a:lnTo>
                  <a:pt x="13299" y="10478"/>
                </a:lnTo>
                <a:lnTo>
                  <a:pt x="13333" y="10439"/>
                </a:lnTo>
                <a:lnTo>
                  <a:pt x="13364" y="10403"/>
                </a:lnTo>
                <a:lnTo>
                  <a:pt x="13410" y="10348"/>
                </a:lnTo>
                <a:lnTo>
                  <a:pt x="13453" y="10300"/>
                </a:lnTo>
                <a:lnTo>
                  <a:pt x="13492" y="10257"/>
                </a:lnTo>
                <a:lnTo>
                  <a:pt x="13530" y="10218"/>
                </a:lnTo>
                <a:lnTo>
                  <a:pt x="13569" y="10178"/>
                </a:lnTo>
                <a:lnTo>
                  <a:pt x="13608" y="10139"/>
                </a:lnTo>
                <a:lnTo>
                  <a:pt x="13646" y="10102"/>
                </a:lnTo>
                <a:lnTo>
                  <a:pt x="13685" y="10064"/>
                </a:lnTo>
                <a:lnTo>
                  <a:pt x="13711" y="10038"/>
                </a:lnTo>
                <a:lnTo>
                  <a:pt x="13739" y="10012"/>
                </a:lnTo>
                <a:lnTo>
                  <a:pt x="13753" y="9998"/>
                </a:lnTo>
                <a:lnTo>
                  <a:pt x="13767" y="9985"/>
                </a:lnTo>
                <a:lnTo>
                  <a:pt x="13785" y="9972"/>
                </a:lnTo>
                <a:lnTo>
                  <a:pt x="13801" y="9959"/>
                </a:lnTo>
                <a:lnTo>
                  <a:pt x="13813" y="9946"/>
                </a:lnTo>
                <a:lnTo>
                  <a:pt x="13828" y="9933"/>
                </a:lnTo>
                <a:lnTo>
                  <a:pt x="13842" y="9922"/>
                </a:lnTo>
                <a:lnTo>
                  <a:pt x="13858" y="9910"/>
                </a:lnTo>
                <a:lnTo>
                  <a:pt x="13873" y="9896"/>
                </a:lnTo>
                <a:lnTo>
                  <a:pt x="13887" y="9881"/>
                </a:lnTo>
                <a:lnTo>
                  <a:pt x="13917" y="9854"/>
                </a:lnTo>
                <a:lnTo>
                  <a:pt x="13946" y="9827"/>
                </a:lnTo>
                <a:lnTo>
                  <a:pt x="14050" y="9735"/>
                </a:lnTo>
                <a:lnTo>
                  <a:pt x="14065" y="9726"/>
                </a:lnTo>
                <a:lnTo>
                  <a:pt x="14077" y="9709"/>
                </a:lnTo>
                <a:lnTo>
                  <a:pt x="14186" y="9621"/>
                </a:lnTo>
                <a:lnTo>
                  <a:pt x="14241" y="9582"/>
                </a:lnTo>
                <a:lnTo>
                  <a:pt x="14273" y="9553"/>
                </a:lnTo>
                <a:lnTo>
                  <a:pt x="14273" y="9550"/>
                </a:lnTo>
                <a:lnTo>
                  <a:pt x="14269" y="9547"/>
                </a:lnTo>
                <a:lnTo>
                  <a:pt x="14263" y="9549"/>
                </a:lnTo>
                <a:lnTo>
                  <a:pt x="14258" y="9549"/>
                </a:lnTo>
                <a:lnTo>
                  <a:pt x="14254" y="9540"/>
                </a:lnTo>
                <a:lnTo>
                  <a:pt x="14248" y="9533"/>
                </a:lnTo>
                <a:lnTo>
                  <a:pt x="14243" y="9530"/>
                </a:lnTo>
                <a:lnTo>
                  <a:pt x="14235" y="9527"/>
                </a:lnTo>
                <a:lnTo>
                  <a:pt x="14230" y="9524"/>
                </a:lnTo>
                <a:lnTo>
                  <a:pt x="14224" y="9521"/>
                </a:lnTo>
                <a:lnTo>
                  <a:pt x="14221" y="9519"/>
                </a:lnTo>
                <a:lnTo>
                  <a:pt x="14224" y="9521"/>
                </a:lnTo>
                <a:lnTo>
                  <a:pt x="14230" y="9524"/>
                </a:lnTo>
                <a:lnTo>
                  <a:pt x="14235" y="9527"/>
                </a:lnTo>
                <a:lnTo>
                  <a:pt x="14243" y="9530"/>
                </a:lnTo>
                <a:lnTo>
                  <a:pt x="14248" y="9533"/>
                </a:lnTo>
                <a:lnTo>
                  <a:pt x="14254" y="9540"/>
                </a:lnTo>
                <a:lnTo>
                  <a:pt x="14258" y="9549"/>
                </a:lnTo>
                <a:lnTo>
                  <a:pt x="14263" y="9549"/>
                </a:lnTo>
                <a:lnTo>
                  <a:pt x="14269" y="9547"/>
                </a:lnTo>
                <a:lnTo>
                  <a:pt x="14273" y="9550"/>
                </a:lnTo>
                <a:lnTo>
                  <a:pt x="14273" y="9553"/>
                </a:lnTo>
                <a:lnTo>
                  <a:pt x="14269" y="9556"/>
                </a:lnTo>
                <a:lnTo>
                  <a:pt x="14270" y="9556"/>
                </a:lnTo>
                <a:close/>
                <a:moveTo>
                  <a:pt x="15962" y="7271"/>
                </a:moveTo>
                <a:lnTo>
                  <a:pt x="15953" y="7274"/>
                </a:lnTo>
                <a:lnTo>
                  <a:pt x="15945" y="7276"/>
                </a:lnTo>
                <a:lnTo>
                  <a:pt x="15946" y="7274"/>
                </a:lnTo>
                <a:lnTo>
                  <a:pt x="15953" y="7272"/>
                </a:lnTo>
                <a:lnTo>
                  <a:pt x="15961" y="7272"/>
                </a:lnTo>
                <a:lnTo>
                  <a:pt x="15962" y="7271"/>
                </a:lnTo>
                <a:close/>
                <a:moveTo>
                  <a:pt x="14866" y="184"/>
                </a:moveTo>
                <a:lnTo>
                  <a:pt x="14857" y="186"/>
                </a:lnTo>
                <a:lnTo>
                  <a:pt x="14857" y="186"/>
                </a:lnTo>
                <a:lnTo>
                  <a:pt x="14866" y="184"/>
                </a:lnTo>
                <a:close/>
                <a:moveTo>
                  <a:pt x="7371" y="5487"/>
                </a:moveTo>
                <a:lnTo>
                  <a:pt x="7375" y="5484"/>
                </a:lnTo>
                <a:lnTo>
                  <a:pt x="7378" y="5478"/>
                </a:lnTo>
                <a:lnTo>
                  <a:pt x="7380" y="5474"/>
                </a:lnTo>
                <a:lnTo>
                  <a:pt x="7381" y="5471"/>
                </a:lnTo>
                <a:lnTo>
                  <a:pt x="7380" y="5469"/>
                </a:lnTo>
                <a:lnTo>
                  <a:pt x="7380" y="5472"/>
                </a:lnTo>
                <a:lnTo>
                  <a:pt x="7378" y="5475"/>
                </a:lnTo>
                <a:lnTo>
                  <a:pt x="7375" y="5481"/>
                </a:lnTo>
                <a:lnTo>
                  <a:pt x="7371" y="5487"/>
                </a:lnTo>
                <a:close/>
                <a:moveTo>
                  <a:pt x="11281" y="337"/>
                </a:moveTo>
                <a:lnTo>
                  <a:pt x="11281" y="337"/>
                </a:lnTo>
                <a:lnTo>
                  <a:pt x="11279" y="336"/>
                </a:lnTo>
                <a:lnTo>
                  <a:pt x="11278" y="336"/>
                </a:lnTo>
                <a:lnTo>
                  <a:pt x="11279" y="336"/>
                </a:lnTo>
                <a:lnTo>
                  <a:pt x="11279" y="336"/>
                </a:lnTo>
                <a:lnTo>
                  <a:pt x="11281" y="337"/>
                </a:lnTo>
                <a:close/>
                <a:moveTo>
                  <a:pt x="15984" y="2144"/>
                </a:moveTo>
                <a:lnTo>
                  <a:pt x="15982" y="2159"/>
                </a:lnTo>
                <a:lnTo>
                  <a:pt x="15981" y="2170"/>
                </a:lnTo>
                <a:lnTo>
                  <a:pt x="15975" y="2182"/>
                </a:lnTo>
                <a:lnTo>
                  <a:pt x="15968" y="2192"/>
                </a:lnTo>
                <a:lnTo>
                  <a:pt x="15969" y="2183"/>
                </a:lnTo>
                <a:lnTo>
                  <a:pt x="15973" y="2173"/>
                </a:lnTo>
                <a:lnTo>
                  <a:pt x="15978" y="2164"/>
                </a:lnTo>
                <a:lnTo>
                  <a:pt x="15982" y="2154"/>
                </a:lnTo>
                <a:lnTo>
                  <a:pt x="15982" y="2150"/>
                </a:lnTo>
                <a:lnTo>
                  <a:pt x="15984" y="2144"/>
                </a:lnTo>
                <a:close/>
                <a:moveTo>
                  <a:pt x="14824" y="195"/>
                </a:moveTo>
                <a:lnTo>
                  <a:pt x="14827" y="195"/>
                </a:lnTo>
                <a:lnTo>
                  <a:pt x="14826" y="195"/>
                </a:lnTo>
                <a:lnTo>
                  <a:pt x="14824" y="195"/>
                </a:lnTo>
                <a:close/>
                <a:moveTo>
                  <a:pt x="16215" y="1681"/>
                </a:moveTo>
                <a:lnTo>
                  <a:pt x="16210" y="1681"/>
                </a:lnTo>
                <a:lnTo>
                  <a:pt x="16202" y="1681"/>
                </a:lnTo>
                <a:lnTo>
                  <a:pt x="16194" y="1678"/>
                </a:lnTo>
                <a:lnTo>
                  <a:pt x="16185" y="1673"/>
                </a:lnTo>
                <a:lnTo>
                  <a:pt x="16179" y="1665"/>
                </a:lnTo>
                <a:lnTo>
                  <a:pt x="16174" y="1658"/>
                </a:lnTo>
                <a:lnTo>
                  <a:pt x="16164" y="1649"/>
                </a:lnTo>
                <a:lnTo>
                  <a:pt x="16155" y="1640"/>
                </a:lnTo>
                <a:lnTo>
                  <a:pt x="16153" y="1637"/>
                </a:lnTo>
                <a:lnTo>
                  <a:pt x="16152" y="1635"/>
                </a:lnTo>
                <a:lnTo>
                  <a:pt x="16148" y="1630"/>
                </a:lnTo>
                <a:lnTo>
                  <a:pt x="16145" y="1626"/>
                </a:lnTo>
                <a:lnTo>
                  <a:pt x="16142" y="1622"/>
                </a:lnTo>
                <a:lnTo>
                  <a:pt x="16141" y="1617"/>
                </a:lnTo>
                <a:lnTo>
                  <a:pt x="16142" y="1604"/>
                </a:lnTo>
                <a:lnTo>
                  <a:pt x="16145" y="1593"/>
                </a:lnTo>
                <a:lnTo>
                  <a:pt x="16148" y="1586"/>
                </a:lnTo>
                <a:lnTo>
                  <a:pt x="16151" y="1580"/>
                </a:lnTo>
                <a:lnTo>
                  <a:pt x="16155" y="1568"/>
                </a:lnTo>
                <a:lnTo>
                  <a:pt x="16159" y="1558"/>
                </a:lnTo>
                <a:lnTo>
                  <a:pt x="16161" y="1548"/>
                </a:lnTo>
                <a:lnTo>
                  <a:pt x="16162" y="1542"/>
                </a:lnTo>
                <a:lnTo>
                  <a:pt x="16162" y="1539"/>
                </a:lnTo>
                <a:lnTo>
                  <a:pt x="16164" y="1537"/>
                </a:lnTo>
                <a:lnTo>
                  <a:pt x="16166" y="1534"/>
                </a:lnTo>
                <a:lnTo>
                  <a:pt x="16168" y="1529"/>
                </a:lnTo>
                <a:lnTo>
                  <a:pt x="16168" y="1528"/>
                </a:lnTo>
                <a:lnTo>
                  <a:pt x="16166" y="1525"/>
                </a:lnTo>
                <a:lnTo>
                  <a:pt x="16168" y="1518"/>
                </a:lnTo>
                <a:lnTo>
                  <a:pt x="16168" y="1509"/>
                </a:lnTo>
                <a:lnTo>
                  <a:pt x="16166" y="1502"/>
                </a:lnTo>
                <a:lnTo>
                  <a:pt x="16164" y="1493"/>
                </a:lnTo>
                <a:lnTo>
                  <a:pt x="16159" y="1480"/>
                </a:lnTo>
                <a:lnTo>
                  <a:pt x="16153" y="1469"/>
                </a:lnTo>
                <a:lnTo>
                  <a:pt x="16149" y="1460"/>
                </a:lnTo>
                <a:lnTo>
                  <a:pt x="16146" y="1456"/>
                </a:lnTo>
                <a:lnTo>
                  <a:pt x="16143" y="1453"/>
                </a:lnTo>
                <a:lnTo>
                  <a:pt x="16141" y="1447"/>
                </a:lnTo>
                <a:lnTo>
                  <a:pt x="16139" y="1442"/>
                </a:lnTo>
                <a:lnTo>
                  <a:pt x="16138" y="1436"/>
                </a:lnTo>
                <a:lnTo>
                  <a:pt x="16136" y="1433"/>
                </a:lnTo>
                <a:lnTo>
                  <a:pt x="16135" y="1430"/>
                </a:lnTo>
                <a:lnTo>
                  <a:pt x="16132" y="1426"/>
                </a:lnTo>
                <a:lnTo>
                  <a:pt x="16129" y="1421"/>
                </a:lnTo>
                <a:lnTo>
                  <a:pt x="16126" y="1414"/>
                </a:lnTo>
                <a:lnTo>
                  <a:pt x="16123" y="1407"/>
                </a:lnTo>
                <a:lnTo>
                  <a:pt x="16120" y="1401"/>
                </a:lnTo>
                <a:lnTo>
                  <a:pt x="16115" y="1397"/>
                </a:lnTo>
                <a:lnTo>
                  <a:pt x="16107" y="1390"/>
                </a:lnTo>
                <a:lnTo>
                  <a:pt x="16100" y="1383"/>
                </a:lnTo>
                <a:lnTo>
                  <a:pt x="16099" y="1380"/>
                </a:lnTo>
                <a:lnTo>
                  <a:pt x="16096" y="1378"/>
                </a:lnTo>
                <a:lnTo>
                  <a:pt x="16092" y="1372"/>
                </a:lnTo>
                <a:lnTo>
                  <a:pt x="16087" y="1365"/>
                </a:lnTo>
                <a:lnTo>
                  <a:pt x="16084" y="1364"/>
                </a:lnTo>
                <a:lnTo>
                  <a:pt x="16080" y="1362"/>
                </a:lnTo>
                <a:lnTo>
                  <a:pt x="16079" y="1365"/>
                </a:lnTo>
                <a:lnTo>
                  <a:pt x="16077" y="1365"/>
                </a:lnTo>
                <a:lnTo>
                  <a:pt x="16077" y="1367"/>
                </a:lnTo>
                <a:lnTo>
                  <a:pt x="16080" y="1370"/>
                </a:lnTo>
                <a:lnTo>
                  <a:pt x="16087" y="1375"/>
                </a:lnTo>
                <a:lnTo>
                  <a:pt x="16089" y="1380"/>
                </a:lnTo>
                <a:lnTo>
                  <a:pt x="16086" y="1381"/>
                </a:lnTo>
                <a:lnTo>
                  <a:pt x="16080" y="1381"/>
                </a:lnTo>
                <a:lnTo>
                  <a:pt x="16073" y="1381"/>
                </a:lnTo>
                <a:lnTo>
                  <a:pt x="16070" y="1381"/>
                </a:lnTo>
                <a:lnTo>
                  <a:pt x="16063" y="1380"/>
                </a:lnTo>
                <a:lnTo>
                  <a:pt x="16057" y="1380"/>
                </a:lnTo>
                <a:lnTo>
                  <a:pt x="16053" y="1378"/>
                </a:lnTo>
                <a:lnTo>
                  <a:pt x="16050" y="1375"/>
                </a:lnTo>
                <a:lnTo>
                  <a:pt x="16045" y="1371"/>
                </a:lnTo>
                <a:lnTo>
                  <a:pt x="16041" y="1365"/>
                </a:lnTo>
                <a:lnTo>
                  <a:pt x="16041" y="1364"/>
                </a:lnTo>
                <a:lnTo>
                  <a:pt x="16043" y="1362"/>
                </a:lnTo>
                <a:lnTo>
                  <a:pt x="16038" y="1362"/>
                </a:lnTo>
                <a:lnTo>
                  <a:pt x="16034" y="1361"/>
                </a:lnTo>
                <a:lnTo>
                  <a:pt x="16035" y="1358"/>
                </a:lnTo>
                <a:lnTo>
                  <a:pt x="16037" y="1357"/>
                </a:lnTo>
                <a:lnTo>
                  <a:pt x="16028" y="1355"/>
                </a:lnTo>
                <a:lnTo>
                  <a:pt x="16020" y="1355"/>
                </a:lnTo>
                <a:lnTo>
                  <a:pt x="16011" y="1352"/>
                </a:lnTo>
                <a:lnTo>
                  <a:pt x="16001" y="1348"/>
                </a:lnTo>
                <a:lnTo>
                  <a:pt x="15992" y="1344"/>
                </a:lnTo>
                <a:lnTo>
                  <a:pt x="15984" y="1338"/>
                </a:lnTo>
                <a:lnTo>
                  <a:pt x="15971" y="1325"/>
                </a:lnTo>
                <a:lnTo>
                  <a:pt x="15962" y="1315"/>
                </a:lnTo>
                <a:lnTo>
                  <a:pt x="15962" y="1308"/>
                </a:lnTo>
                <a:lnTo>
                  <a:pt x="15963" y="1303"/>
                </a:lnTo>
                <a:lnTo>
                  <a:pt x="15959" y="1299"/>
                </a:lnTo>
                <a:lnTo>
                  <a:pt x="15955" y="1295"/>
                </a:lnTo>
                <a:lnTo>
                  <a:pt x="15953" y="1289"/>
                </a:lnTo>
                <a:lnTo>
                  <a:pt x="15950" y="1283"/>
                </a:lnTo>
                <a:lnTo>
                  <a:pt x="15948" y="1279"/>
                </a:lnTo>
                <a:lnTo>
                  <a:pt x="15945" y="1273"/>
                </a:lnTo>
                <a:lnTo>
                  <a:pt x="15943" y="1267"/>
                </a:lnTo>
                <a:lnTo>
                  <a:pt x="15940" y="1263"/>
                </a:lnTo>
                <a:lnTo>
                  <a:pt x="15935" y="1259"/>
                </a:lnTo>
                <a:lnTo>
                  <a:pt x="15930" y="1254"/>
                </a:lnTo>
                <a:lnTo>
                  <a:pt x="15923" y="1253"/>
                </a:lnTo>
                <a:lnTo>
                  <a:pt x="15917" y="1250"/>
                </a:lnTo>
                <a:lnTo>
                  <a:pt x="15906" y="1247"/>
                </a:lnTo>
                <a:lnTo>
                  <a:pt x="15891" y="1243"/>
                </a:lnTo>
                <a:lnTo>
                  <a:pt x="15884" y="1244"/>
                </a:lnTo>
                <a:lnTo>
                  <a:pt x="15880" y="1246"/>
                </a:lnTo>
                <a:lnTo>
                  <a:pt x="15877" y="1243"/>
                </a:lnTo>
                <a:lnTo>
                  <a:pt x="15868" y="1241"/>
                </a:lnTo>
                <a:lnTo>
                  <a:pt x="15864" y="1239"/>
                </a:lnTo>
                <a:lnTo>
                  <a:pt x="15861" y="1234"/>
                </a:lnTo>
                <a:lnTo>
                  <a:pt x="15860" y="1230"/>
                </a:lnTo>
                <a:lnTo>
                  <a:pt x="15858" y="1228"/>
                </a:lnTo>
                <a:lnTo>
                  <a:pt x="15861" y="1226"/>
                </a:lnTo>
                <a:lnTo>
                  <a:pt x="15864" y="1223"/>
                </a:lnTo>
                <a:lnTo>
                  <a:pt x="15865" y="1220"/>
                </a:lnTo>
                <a:lnTo>
                  <a:pt x="15868" y="1217"/>
                </a:lnTo>
                <a:lnTo>
                  <a:pt x="15868" y="1211"/>
                </a:lnTo>
                <a:lnTo>
                  <a:pt x="15868" y="1204"/>
                </a:lnTo>
                <a:lnTo>
                  <a:pt x="15867" y="1198"/>
                </a:lnTo>
                <a:lnTo>
                  <a:pt x="15865" y="1192"/>
                </a:lnTo>
                <a:lnTo>
                  <a:pt x="15867" y="1187"/>
                </a:lnTo>
                <a:lnTo>
                  <a:pt x="15867" y="1181"/>
                </a:lnTo>
                <a:lnTo>
                  <a:pt x="15871" y="1172"/>
                </a:lnTo>
                <a:lnTo>
                  <a:pt x="15877" y="1165"/>
                </a:lnTo>
                <a:lnTo>
                  <a:pt x="15880" y="1162"/>
                </a:lnTo>
                <a:lnTo>
                  <a:pt x="15881" y="1161"/>
                </a:lnTo>
                <a:lnTo>
                  <a:pt x="15881" y="1161"/>
                </a:lnTo>
                <a:lnTo>
                  <a:pt x="15881" y="1161"/>
                </a:lnTo>
                <a:lnTo>
                  <a:pt x="15883" y="1155"/>
                </a:lnTo>
                <a:lnTo>
                  <a:pt x="15886" y="1151"/>
                </a:lnTo>
                <a:lnTo>
                  <a:pt x="15889" y="1148"/>
                </a:lnTo>
                <a:lnTo>
                  <a:pt x="15891" y="1148"/>
                </a:lnTo>
                <a:lnTo>
                  <a:pt x="15901" y="1146"/>
                </a:lnTo>
                <a:lnTo>
                  <a:pt x="15904" y="1148"/>
                </a:lnTo>
                <a:lnTo>
                  <a:pt x="15909" y="1142"/>
                </a:lnTo>
                <a:lnTo>
                  <a:pt x="15914" y="1138"/>
                </a:lnTo>
                <a:lnTo>
                  <a:pt x="15917" y="1139"/>
                </a:lnTo>
                <a:lnTo>
                  <a:pt x="15920" y="1141"/>
                </a:lnTo>
                <a:lnTo>
                  <a:pt x="15923" y="1141"/>
                </a:lnTo>
                <a:lnTo>
                  <a:pt x="15926" y="1141"/>
                </a:lnTo>
                <a:lnTo>
                  <a:pt x="15932" y="1139"/>
                </a:lnTo>
                <a:lnTo>
                  <a:pt x="15936" y="1138"/>
                </a:lnTo>
                <a:lnTo>
                  <a:pt x="15937" y="1135"/>
                </a:lnTo>
                <a:lnTo>
                  <a:pt x="15940" y="1133"/>
                </a:lnTo>
                <a:lnTo>
                  <a:pt x="15949" y="1133"/>
                </a:lnTo>
                <a:lnTo>
                  <a:pt x="15956" y="1132"/>
                </a:lnTo>
                <a:lnTo>
                  <a:pt x="15962" y="1128"/>
                </a:lnTo>
                <a:lnTo>
                  <a:pt x="15969" y="1122"/>
                </a:lnTo>
                <a:lnTo>
                  <a:pt x="15973" y="1112"/>
                </a:lnTo>
                <a:lnTo>
                  <a:pt x="15979" y="1103"/>
                </a:lnTo>
                <a:lnTo>
                  <a:pt x="15985" y="1099"/>
                </a:lnTo>
                <a:lnTo>
                  <a:pt x="15991" y="1095"/>
                </a:lnTo>
                <a:lnTo>
                  <a:pt x="15992" y="1089"/>
                </a:lnTo>
                <a:lnTo>
                  <a:pt x="15992" y="1084"/>
                </a:lnTo>
                <a:lnTo>
                  <a:pt x="15994" y="1082"/>
                </a:lnTo>
                <a:lnTo>
                  <a:pt x="15995" y="1080"/>
                </a:lnTo>
                <a:lnTo>
                  <a:pt x="15998" y="1079"/>
                </a:lnTo>
                <a:lnTo>
                  <a:pt x="15999" y="1077"/>
                </a:lnTo>
                <a:lnTo>
                  <a:pt x="16004" y="1077"/>
                </a:lnTo>
                <a:lnTo>
                  <a:pt x="16008" y="1079"/>
                </a:lnTo>
                <a:lnTo>
                  <a:pt x="16015" y="1077"/>
                </a:lnTo>
                <a:lnTo>
                  <a:pt x="16022" y="1074"/>
                </a:lnTo>
                <a:lnTo>
                  <a:pt x="16028" y="1069"/>
                </a:lnTo>
                <a:lnTo>
                  <a:pt x="16033" y="1063"/>
                </a:lnTo>
                <a:lnTo>
                  <a:pt x="16040" y="1061"/>
                </a:lnTo>
                <a:lnTo>
                  <a:pt x="16047" y="1059"/>
                </a:lnTo>
                <a:lnTo>
                  <a:pt x="16053" y="1050"/>
                </a:lnTo>
                <a:lnTo>
                  <a:pt x="16057" y="1040"/>
                </a:lnTo>
                <a:lnTo>
                  <a:pt x="16063" y="1038"/>
                </a:lnTo>
                <a:lnTo>
                  <a:pt x="16069" y="1037"/>
                </a:lnTo>
                <a:lnTo>
                  <a:pt x="16070" y="1035"/>
                </a:lnTo>
                <a:lnTo>
                  <a:pt x="16071" y="1034"/>
                </a:lnTo>
                <a:lnTo>
                  <a:pt x="16074" y="1031"/>
                </a:lnTo>
                <a:lnTo>
                  <a:pt x="16077" y="1027"/>
                </a:lnTo>
                <a:lnTo>
                  <a:pt x="16076" y="1023"/>
                </a:lnTo>
                <a:lnTo>
                  <a:pt x="16074" y="1017"/>
                </a:lnTo>
                <a:lnTo>
                  <a:pt x="16076" y="1015"/>
                </a:lnTo>
                <a:lnTo>
                  <a:pt x="16079" y="1014"/>
                </a:lnTo>
                <a:lnTo>
                  <a:pt x="16079" y="1011"/>
                </a:lnTo>
                <a:lnTo>
                  <a:pt x="16080" y="1008"/>
                </a:lnTo>
                <a:lnTo>
                  <a:pt x="16084" y="1001"/>
                </a:lnTo>
                <a:lnTo>
                  <a:pt x="16089" y="995"/>
                </a:lnTo>
                <a:lnTo>
                  <a:pt x="16090" y="988"/>
                </a:lnTo>
                <a:lnTo>
                  <a:pt x="16093" y="982"/>
                </a:lnTo>
                <a:lnTo>
                  <a:pt x="16096" y="976"/>
                </a:lnTo>
                <a:lnTo>
                  <a:pt x="16099" y="972"/>
                </a:lnTo>
                <a:lnTo>
                  <a:pt x="16099" y="966"/>
                </a:lnTo>
                <a:lnTo>
                  <a:pt x="16099" y="962"/>
                </a:lnTo>
                <a:lnTo>
                  <a:pt x="16100" y="961"/>
                </a:lnTo>
                <a:lnTo>
                  <a:pt x="16102" y="961"/>
                </a:lnTo>
                <a:lnTo>
                  <a:pt x="16105" y="961"/>
                </a:lnTo>
                <a:lnTo>
                  <a:pt x="16109" y="961"/>
                </a:lnTo>
                <a:lnTo>
                  <a:pt x="16112" y="956"/>
                </a:lnTo>
                <a:lnTo>
                  <a:pt x="16115" y="953"/>
                </a:lnTo>
                <a:lnTo>
                  <a:pt x="16110" y="946"/>
                </a:lnTo>
                <a:lnTo>
                  <a:pt x="16107" y="939"/>
                </a:lnTo>
                <a:lnTo>
                  <a:pt x="16112" y="935"/>
                </a:lnTo>
                <a:lnTo>
                  <a:pt x="16116" y="930"/>
                </a:lnTo>
                <a:lnTo>
                  <a:pt x="16120" y="930"/>
                </a:lnTo>
                <a:lnTo>
                  <a:pt x="16123" y="930"/>
                </a:lnTo>
                <a:lnTo>
                  <a:pt x="16128" y="930"/>
                </a:lnTo>
                <a:lnTo>
                  <a:pt x="16132" y="930"/>
                </a:lnTo>
                <a:lnTo>
                  <a:pt x="16135" y="929"/>
                </a:lnTo>
                <a:lnTo>
                  <a:pt x="16136" y="927"/>
                </a:lnTo>
                <a:lnTo>
                  <a:pt x="16145" y="929"/>
                </a:lnTo>
                <a:lnTo>
                  <a:pt x="16153" y="932"/>
                </a:lnTo>
                <a:lnTo>
                  <a:pt x="16156" y="929"/>
                </a:lnTo>
                <a:lnTo>
                  <a:pt x="16159" y="927"/>
                </a:lnTo>
                <a:lnTo>
                  <a:pt x="16162" y="927"/>
                </a:lnTo>
                <a:lnTo>
                  <a:pt x="16166" y="929"/>
                </a:lnTo>
                <a:lnTo>
                  <a:pt x="16166" y="926"/>
                </a:lnTo>
                <a:lnTo>
                  <a:pt x="16168" y="925"/>
                </a:lnTo>
                <a:lnTo>
                  <a:pt x="16169" y="925"/>
                </a:lnTo>
                <a:lnTo>
                  <a:pt x="16171" y="925"/>
                </a:lnTo>
                <a:lnTo>
                  <a:pt x="16172" y="925"/>
                </a:lnTo>
                <a:lnTo>
                  <a:pt x="16174" y="926"/>
                </a:lnTo>
                <a:lnTo>
                  <a:pt x="16177" y="926"/>
                </a:lnTo>
                <a:lnTo>
                  <a:pt x="16179" y="926"/>
                </a:lnTo>
                <a:lnTo>
                  <a:pt x="16182" y="925"/>
                </a:lnTo>
                <a:lnTo>
                  <a:pt x="16184" y="922"/>
                </a:lnTo>
                <a:lnTo>
                  <a:pt x="16187" y="919"/>
                </a:lnTo>
                <a:lnTo>
                  <a:pt x="16189" y="917"/>
                </a:lnTo>
                <a:lnTo>
                  <a:pt x="16191" y="916"/>
                </a:lnTo>
                <a:lnTo>
                  <a:pt x="16192" y="913"/>
                </a:lnTo>
                <a:lnTo>
                  <a:pt x="16195" y="910"/>
                </a:lnTo>
                <a:lnTo>
                  <a:pt x="16200" y="909"/>
                </a:lnTo>
                <a:lnTo>
                  <a:pt x="16201" y="906"/>
                </a:lnTo>
                <a:lnTo>
                  <a:pt x="16202" y="904"/>
                </a:lnTo>
                <a:lnTo>
                  <a:pt x="16202" y="903"/>
                </a:lnTo>
                <a:lnTo>
                  <a:pt x="16202" y="900"/>
                </a:lnTo>
                <a:lnTo>
                  <a:pt x="16204" y="899"/>
                </a:lnTo>
                <a:lnTo>
                  <a:pt x="16204" y="897"/>
                </a:lnTo>
                <a:lnTo>
                  <a:pt x="16207" y="896"/>
                </a:lnTo>
                <a:lnTo>
                  <a:pt x="16211" y="894"/>
                </a:lnTo>
                <a:lnTo>
                  <a:pt x="16217" y="890"/>
                </a:lnTo>
                <a:lnTo>
                  <a:pt x="16224" y="887"/>
                </a:lnTo>
                <a:lnTo>
                  <a:pt x="16233" y="883"/>
                </a:lnTo>
                <a:lnTo>
                  <a:pt x="16240" y="880"/>
                </a:lnTo>
                <a:lnTo>
                  <a:pt x="16246" y="879"/>
                </a:lnTo>
                <a:lnTo>
                  <a:pt x="16250" y="879"/>
                </a:lnTo>
                <a:lnTo>
                  <a:pt x="16259" y="873"/>
                </a:lnTo>
                <a:lnTo>
                  <a:pt x="16269" y="868"/>
                </a:lnTo>
                <a:lnTo>
                  <a:pt x="16273" y="870"/>
                </a:lnTo>
                <a:lnTo>
                  <a:pt x="16279" y="874"/>
                </a:lnTo>
                <a:lnTo>
                  <a:pt x="16287" y="877"/>
                </a:lnTo>
                <a:lnTo>
                  <a:pt x="16296" y="879"/>
                </a:lnTo>
                <a:lnTo>
                  <a:pt x="16302" y="877"/>
                </a:lnTo>
                <a:lnTo>
                  <a:pt x="16306" y="877"/>
                </a:lnTo>
                <a:lnTo>
                  <a:pt x="16312" y="877"/>
                </a:lnTo>
                <a:lnTo>
                  <a:pt x="16316" y="877"/>
                </a:lnTo>
                <a:lnTo>
                  <a:pt x="16323" y="877"/>
                </a:lnTo>
                <a:lnTo>
                  <a:pt x="16331" y="876"/>
                </a:lnTo>
                <a:lnTo>
                  <a:pt x="16335" y="873"/>
                </a:lnTo>
                <a:lnTo>
                  <a:pt x="16339" y="871"/>
                </a:lnTo>
                <a:lnTo>
                  <a:pt x="16342" y="868"/>
                </a:lnTo>
                <a:lnTo>
                  <a:pt x="16344" y="863"/>
                </a:lnTo>
                <a:lnTo>
                  <a:pt x="16349" y="858"/>
                </a:lnTo>
                <a:lnTo>
                  <a:pt x="16352" y="853"/>
                </a:lnTo>
                <a:lnTo>
                  <a:pt x="16355" y="850"/>
                </a:lnTo>
                <a:lnTo>
                  <a:pt x="16359" y="847"/>
                </a:lnTo>
                <a:lnTo>
                  <a:pt x="16361" y="843"/>
                </a:lnTo>
                <a:lnTo>
                  <a:pt x="16364" y="838"/>
                </a:lnTo>
                <a:lnTo>
                  <a:pt x="16361" y="831"/>
                </a:lnTo>
                <a:lnTo>
                  <a:pt x="16357" y="822"/>
                </a:lnTo>
                <a:lnTo>
                  <a:pt x="16358" y="819"/>
                </a:lnTo>
                <a:lnTo>
                  <a:pt x="16358" y="815"/>
                </a:lnTo>
                <a:lnTo>
                  <a:pt x="16354" y="809"/>
                </a:lnTo>
                <a:lnTo>
                  <a:pt x="16351" y="805"/>
                </a:lnTo>
                <a:lnTo>
                  <a:pt x="16348" y="804"/>
                </a:lnTo>
                <a:lnTo>
                  <a:pt x="16345" y="802"/>
                </a:lnTo>
                <a:lnTo>
                  <a:pt x="16342" y="799"/>
                </a:lnTo>
                <a:lnTo>
                  <a:pt x="16341" y="795"/>
                </a:lnTo>
                <a:lnTo>
                  <a:pt x="16338" y="794"/>
                </a:lnTo>
                <a:lnTo>
                  <a:pt x="16335" y="791"/>
                </a:lnTo>
                <a:lnTo>
                  <a:pt x="16332" y="791"/>
                </a:lnTo>
                <a:lnTo>
                  <a:pt x="16328" y="791"/>
                </a:lnTo>
                <a:lnTo>
                  <a:pt x="16315" y="796"/>
                </a:lnTo>
                <a:lnTo>
                  <a:pt x="16302" y="804"/>
                </a:lnTo>
                <a:lnTo>
                  <a:pt x="16297" y="804"/>
                </a:lnTo>
                <a:lnTo>
                  <a:pt x="16290" y="805"/>
                </a:lnTo>
                <a:lnTo>
                  <a:pt x="16287" y="805"/>
                </a:lnTo>
                <a:lnTo>
                  <a:pt x="16286" y="804"/>
                </a:lnTo>
                <a:lnTo>
                  <a:pt x="16289" y="799"/>
                </a:lnTo>
                <a:lnTo>
                  <a:pt x="16290" y="798"/>
                </a:lnTo>
                <a:lnTo>
                  <a:pt x="16302" y="789"/>
                </a:lnTo>
                <a:lnTo>
                  <a:pt x="16313" y="783"/>
                </a:lnTo>
                <a:lnTo>
                  <a:pt x="16315" y="781"/>
                </a:lnTo>
                <a:lnTo>
                  <a:pt x="16318" y="778"/>
                </a:lnTo>
                <a:lnTo>
                  <a:pt x="16331" y="765"/>
                </a:lnTo>
                <a:lnTo>
                  <a:pt x="16345" y="753"/>
                </a:lnTo>
                <a:lnTo>
                  <a:pt x="16344" y="753"/>
                </a:lnTo>
                <a:lnTo>
                  <a:pt x="16338" y="755"/>
                </a:lnTo>
                <a:lnTo>
                  <a:pt x="16348" y="745"/>
                </a:lnTo>
                <a:lnTo>
                  <a:pt x="16358" y="733"/>
                </a:lnTo>
                <a:lnTo>
                  <a:pt x="16362" y="729"/>
                </a:lnTo>
                <a:lnTo>
                  <a:pt x="16367" y="726"/>
                </a:lnTo>
                <a:lnTo>
                  <a:pt x="16377" y="727"/>
                </a:lnTo>
                <a:lnTo>
                  <a:pt x="16388" y="729"/>
                </a:lnTo>
                <a:lnTo>
                  <a:pt x="16398" y="727"/>
                </a:lnTo>
                <a:lnTo>
                  <a:pt x="16410" y="727"/>
                </a:lnTo>
                <a:lnTo>
                  <a:pt x="16416" y="726"/>
                </a:lnTo>
                <a:lnTo>
                  <a:pt x="16420" y="724"/>
                </a:lnTo>
                <a:lnTo>
                  <a:pt x="16421" y="723"/>
                </a:lnTo>
                <a:lnTo>
                  <a:pt x="16424" y="720"/>
                </a:lnTo>
                <a:lnTo>
                  <a:pt x="16430" y="719"/>
                </a:lnTo>
                <a:lnTo>
                  <a:pt x="16436" y="717"/>
                </a:lnTo>
                <a:lnTo>
                  <a:pt x="16437" y="711"/>
                </a:lnTo>
                <a:lnTo>
                  <a:pt x="16439" y="706"/>
                </a:lnTo>
                <a:lnTo>
                  <a:pt x="16446" y="707"/>
                </a:lnTo>
                <a:lnTo>
                  <a:pt x="16453" y="710"/>
                </a:lnTo>
                <a:lnTo>
                  <a:pt x="16454" y="714"/>
                </a:lnTo>
                <a:lnTo>
                  <a:pt x="16454" y="717"/>
                </a:lnTo>
                <a:lnTo>
                  <a:pt x="16459" y="720"/>
                </a:lnTo>
                <a:lnTo>
                  <a:pt x="16462" y="723"/>
                </a:lnTo>
                <a:lnTo>
                  <a:pt x="16463" y="724"/>
                </a:lnTo>
                <a:lnTo>
                  <a:pt x="16463" y="727"/>
                </a:lnTo>
                <a:lnTo>
                  <a:pt x="16462" y="743"/>
                </a:lnTo>
                <a:lnTo>
                  <a:pt x="16460" y="760"/>
                </a:lnTo>
                <a:lnTo>
                  <a:pt x="16457" y="773"/>
                </a:lnTo>
                <a:lnTo>
                  <a:pt x="16454" y="786"/>
                </a:lnTo>
                <a:lnTo>
                  <a:pt x="16453" y="798"/>
                </a:lnTo>
                <a:lnTo>
                  <a:pt x="16453" y="808"/>
                </a:lnTo>
                <a:lnTo>
                  <a:pt x="16453" y="818"/>
                </a:lnTo>
                <a:lnTo>
                  <a:pt x="16454" y="830"/>
                </a:lnTo>
                <a:lnTo>
                  <a:pt x="16457" y="843"/>
                </a:lnTo>
                <a:lnTo>
                  <a:pt x="16460" y="854"/>
                </a:lnTo>
                <a:lnTo>
                  <a:pt x="16463" y="866"/>
                </a:lnTo>
                <a:lnTo>
                  <a:pt x="16467" y="877"/>
                </a:lnTo>
                <a:lnTo>
                  <a:pt x="16470" y="886"/>
                </a:lnTo>
                <a:lnTo>
                  <a:pt x="16475" y="893"/>
                </a:lnTo>
                <a:lnTo>
                  <a:pt x="16479" y="900"/>
                </a:lnTo>
                <a:lnTo>
                  <a:pt x="16485" y="907"/>
                </a:lnTo>
                <a:lnTo>
                  <a:pt x="16492" y="912"/>
                </a:lnTo>
                <a:lnTo>
                  <a:pt x="16502" y="919"/>
                </a:lnTo>
                <a:lnTo>
                  <a:pt x="16508" y="920"/>
                </a:lnTo>
                <a:lnTo>
                  <a:pt x="16515" y="920"/>
                </a:lnTo>
                <a:lnTo>
                  <a:pt x="16521" y="920"/>
                </a:lnTo>
                <a:lnTo>
                  <a:pt x="16525" y="919"/>
                </a:lnTo>
                <a:lnTo>
                  <a:pt x="16528" y="917"/>
                </a:lnTo>
                <a:lnTo>
                  <a:pt x="16531" y="915"/>
                </a:lnTo>
                <a:lnTo>
                  <a:pt x="16532" y="912"/>
                </a:lnTo>
                <a:lnTo>
                  <a:pt x="16532" y="907"/>
                </a:lnTo>
                <a:lnTo>
                  <a:pt x="16531" y="902"/>
                </a:lnTo>
                <a:lnTo>
                  <a:pt x="16529" y="899"/>
                </a:lnTo>
                <a:lnTo>
                  <a:pt x="16534" y="899"/>
                </a:lnTo>
                <a:lnTo>
                  <a:pt x="16537" y="900"/>
                </a:lnTo>
                <a:lnTo>
                  <a:pt x="16541" y="893"/>
                </a:lnTo>
                <a:lnTo>
                  <a:pt x="16544" y="890"/>
                </a:lnTo>
                <a:lnTo>
                  <a:pt x="16549" y="891"/>
                </a:lnTo>
                <a:lnTo>
                  <a:pt x="16549" y="891"/>
                </a:lnTo>
                <a:lnTo>
                  <a:pt x="16552" y="891"/>
                </a:lnTo>
                <a:lnTo>
                  <a:pt x="16554" y="893"/>
                </a:lnTo>
                <a:lnTo>
                  <a:pt x="16554" y="894"/>
                </a:lnTo>
                <a:lnTo>
                  <a:pt x="16555" y="894"/>
                </a:lnTo>
                <a:lnTo>
                  <a:pt x="16549" y="903"/>
                </a:lnTo>
                <a:lnTo>
                  <a:pt x="16548" y="907"/>
                </a:lnTo>
                <a:lnTo>
                  <a:pt x="16548" y="909"/>
                </a:lnTo>
                <a:lnTo>
                  <a:pt x="16547" y="917"/>
                </a:lnTo>
                <a:lnTo>
                  <a:pt x="16541" y="927"/>
                </a:lnTo>
                <a:lnTo>
                  <a:pt x="16535" y="938"/>
                </a:lnTo>
                <a:lnTo>
                  <a:pt x="16537" y="940"/>
                </a:lnTo>
                <a:lnTo>
                  <a:pt x="16539" y="943"/>
                </a:lnTo>
                <a:lnTo>
                  <a:pt x="16535" y="948"/>
                </a:lnTo>
                <a:lnTo>
                  <a:pt x="16531" y="953"/>
                </a:lnTo>
                <a:lnTo>
                  <a:pt x="16526" y="952"/>
                </a:lnTo>
                <a:lnTo>
                  <a:pt x="16524" y="952"/>
                </a:lnTo>
                <a:lnTo>
                  <a:pt x="16516" y="959"/>
                </a:lnTo>
                <a:lnTo>
                  <a:pt x="16511" y="968"/>
                </a:lnTo>
                <a:lnTo>
                  <a:pt x="16506" y="976"/>
                </a:lnTo>
                <a:lnTo>
                  <a:pt x="16502" y="987"/>
                </a:lnTo>
                <a:lnTo>
                  <a:pt x="16489" y="1005"/>
                </a:lnTo>
                <a:lnTo>
                  <a:pt x="16477" y="1027"/>
                </a:lnTo>
                <a:lnTo>
                  <a:pt x="16467" y="1046"/>
                </a:lnTo>
                <a:lnTo>
                  <a:pt x="16457" y="1064"/>
                </a:lnTo>
                <a:lnTo>
                  <a:pt x="16453" y="1071"/>
                </a:lnTo>
                <a:lnTo>
                  <a:pt x="16449" y="1080"/>
                </a:lnTo>
                <a:lnTo>
                  <a:pt x="16444" y="1087"/>
                </a:lnTo>
                <a:lnTo>
                  <a:pt x="16439" y="1096"/>
                </a:lnTo>
                <a:lnTo>
                  <a:pt x="16434" y="1105"/>
                </a:lnTo>
                <a:lnTo>
                  <a:pt x="16430" y="1113"/>
                </a:lnTo>
                <a:lnTo>
                  <a:pt x="16423" y="1125"/>
                </a:lnTo>
                <a:lnTo>
                  <a:pt x="16417" y="1136"/>
                </a:lnTo>
                <a:lnTo>
                  <a:pt x="16413" y="1148"/>
                </a:lnTo>
                <a:lnTo>
                  <a:pt x="16407" y="1161"/>
                </a:lnTo>
                <a:lnTo>
                  <a:pt x="16403" y="1171"/>
                </a:lnTo>
                <a:lnTo>
                  <a:pt x="16397" y="1179"/>
                </a:lnTo>
                <a:lnTo>
                  <a:pt x="16391" y="1191"/>
                </a:lnTo>
                <a:lnTo>
                  <a:pt x="16385" y="1204"/>
                </a:lnTo>
                <a:lnTo>
                  <a:pt x="16381" y="1217"/>
                </a:lnTo>
                <a:lnTo>
                  <a:pt x="16375" y="1228"/>
                </a:lnTo>
                <a:lnTo>
                  <a:pt x="16368" y="1244"/>
                </a:lnTo>
                <a:lnTo>
                  <a:pt x="16361" y="1262"/>
                </a:lnTo>
                <a:lnTo>
                  <a:pt x="16357" y="1269"/>
                </a:lnTo>
                <a:lnTo>
                  <a:pt x="16354" y="1279"/>
                </a:lnTo>
                <a:lnTo>
                  <a:pt x="16352" y="1289"/>
                </a:lnTo>
                <a:lnTo>
                  <a:pt x="16349" y="1298"/>
                </a:lnTo>
                <a:lnTo>
                  <a:pt x="16349" y="1303"/>
                </a:lnTo>
                <a:lnTo>
                  <a:pt x="16349" y="1309"/>
                </a:lnTo>
                <a:lnTo>
                  <a:pt x="16344" y="1322"/>
                </a:lnTo>
                <a:lnTo>
                  <a:pt x="16339" y="1336"/>
                </a:lnTo>
                <a:lnTo>
                  <a:pt x="16333" y="1351"/>
                </a:lnTo>
                <a:lnTo>
                  <a:pt x="16328" y="1367"/>
                </a:lnTo>
                <a:lnTo>
                  <a:pt x="16302" y="1407"/>
                </a:lnTo>
                <a:lnTo>
                  <a:pt x="16277" y="1447"/>
                </a:lnTo>
                <a:lnTo>
                  <a:pt x="16256" y="1486"/>
                </a:lnTo>
                <a:lnTo>
                  <a:pt x="16237" y="1527"/>
                </a:lnTo>
                <a:lnTo>
                  <a:pt x="16228" y="1548"/>
                </a:lnTo>
                <a:lnTo>
                  <a:pt x="16223" y="1570"/>
                </a:lnTo>
                <a:lnTo>
                  <a:pt x="16218" y="1590"/>
                </a:lnTo>
                <a:lnTo>
                  <a:pt x="16214" y="1611"/>
                </a:lnTo>
                <a:lnTo>
                  <a:pt x="16215" y="1624"/>
                </a:lnTo>
                <a:lnTo>
                  <a:pt x="16217" y="1639"/>
                </a:lnTo>
                <a:lnTo>
                  <a:pt x="16218" y="1655"/>
                </a:lnTo>
                <a:lnTo>
                  <a:pt x="16220" y="1671"/>
                </a:lnTo>
                <a:lnTo>
                  <a:pt x="16220" y="1673"/>
                </a:lnTo>
                <a:lnTo>
                  <a:pt x="16220" y="1676"/>
                </a:lnTo>
                <a:lnTo>
                  <a:pt x="16218" y="1679"/>
                </a:lnTo>
                <a:lnTo>
                  <a:pt x="16215" y="1681"/>
                </a:lnTo>
                <a:close/>
                <a:moveTo>
                  <a:pt x="16286" y="5577"/>
                </a:moveTo>
                <a:lnTo>
                  <a:pt x="16286" y="5574"/>
                </a:lnTo>
                <a:lnTo>
                  <a:pt x="16290" y="5570"/>
                </a:lnTo>
                <a:lnTo>
                  <a:pt x="16289" y="5561"/>
                </a:lnTo>
                <a:lnTo>
                  <a:pt x="16282" y="5556"/>
                </a:lnTo>
                <a:lnTo>
                  <a:pt x="16269" y="5547"/>
                </a:lnTo>
                <a:lnTo>
                  <a:pt x="16260" y="5546"/>
                </a:lnTo>
                <a:lnTo>
                  <a:pt x="16253" y="5541"/>
                </a:lnTo>
                <a:lnTo>
                  <a:pt x="16251" y="5538"/>
                </a:lnTo>
                <a:lnTo>
                  <a:pt x="16251" y="5530"/>
                </a:lnTo>
                <a:lnTo>
                  <a:pt x="16251" y="5530"/>
                </a:lnTo>
                <a:lnTo>
                  <a:pt x="16247" y="5525"/>
                </a:lnTo>
                <a:lnTo>
                  <a:pt x="16243" y="5523"/>
                </a:lnTo>
                <a:lnTo>
                  <a:pt x="16249" y="5510"/>
                </a:lnTo>
                <a:lnTo>
                  <a:pt x="16253" y="5508"/>
                </a:lnTo>
                <a:lnTo>
                  <a:pt x="16287" y="5498"/>
                </a:lnTo>
                <a:lnTo>
                  <a:pt x="16297" y="5494"/>
                </a:lnTo>
                <a:lnTo>
                  <a:pt x="16300" y="5489"/>
                </a:lnTo>
                <a:lnTo>
                  <a:pt x="16303" y="5485"/>
                </a:lnTo>
                <a:lnTo>
                  <a:pt x="16306" y="5469"/>
                </a:lnTo>
                <a:lnTo>
                  <a:pt x="16312" y="5462"/>
                </a:lnTo>
                <a:lnTo>
                  <a:pt x="16312" y="5462"/>
                </a:lnTo>
                <a:lnTo>
                  <a:pt x="16318" y="5455"/>
                </a:lnTo>
                <a:lnTo>
                  <a:pt x="16326" y="5452"/>
                </a:lnTo>
                <a:lnTo>
                  <a:pt x="16331" y="5448"/>
                </a:lnTo>
                <a:lnTo>
                  <a:pt x="16333" y="5451"/>
                </a:lnTo>
                <a:lnTo>
                  <a:pt x="16352" y="5455"/>
                </a:lnTo>
                <a:lnTo>
                  <a:pt x="16359" y="5455"/>
                </a:lnTo>
                <a:lnTo>
                  <a:pt x="16361" y="5459"/>
                </a:lnTo>
                <a:lnTo>
                  <a:pt x="16364" y="5461"/>
                </a:lnTo>
                <a:lnTo>
                  <a:pt x="16378" y="5459"/>
                </a:lnTo>
                <a:lnTo>
                  <a:pt x="16384" y="5461"/>
                </a:lnTo>
                <a:lnTo>
                  <a:pt x="16388" y="5459"/>
                </a:lnTo>
                <a:lnTo>
                  <a:pt x="16388" y="5459"/>
                </a:lnTo>
                <a:lnTo>
                  <a:pt x="16391" y="5455"/>
                </a:lnTo>
                <a:lnTo>
                  <a:pt x="16393" y="5448"/>
                </a:lnTo>
                <a:lnTo>
                  <a:pt x="16391" y="5440"/>
                </a:lnTo>
                <a:lnTo>
                  <a:pt x="16384" y="5433"/>
                </a:lnTo>
                <a:lnTo>
                  <a:pt x="16375" y="5427"/>
                </a:lnTo>
                <a:lnTo>
                  <a:pt x="16371" y="5423"/>
                </a:lnTo>
                <a:lnTo>
                  <a:pt x="16371" y="5419"/>
                </a:lnTo>
                <a:lnTo>
                  <a:pt x="16371" y="5416"/>
                </a:lnTo>
                <a:lnTo>
                  <a:pt x="16381" y="5417"/>
                </a:lnTo>
                <a:lnTo>
                  <a:pt x="16384" y="5416"/>
                </a:lnTo>
                <a:lnTo>
                  <a:pt x="16387" y="5413"/>
                </a:lnTo>
                <a:lnTo>
                  <a:pt x="16391" y="5406"/>
                </a:lnTo>
                <a:lnTo>
                  <a:pt x="16391" y="5406"/>
                </a:lnTo>
                <a:lnTo>
                  <a:pt x="16397" y="5403"/>
                </a:lnTo>
                <a:lnTo>
                  <a:pt x="16403" y="5394"/>
                </a:lnTo>
                <a:lnTo>
                  <a:pt x="16408" y="5390"/>
                </a:lnTo>
                <a:lnTo>
                  <a:pt x="16418" y="5376"/>
                </a:lnTo>
                <a:lnTo>
                  <a:pt x="16418" y="5373"/>
                </a:lnTo>
                <a:lnTo>
                  <a:pt x="16416" y="5370"/>
                </a:lnTo>
                <a:lnTo>
                  <a:pt x="16397" y="5361"/>
                </a:lnTo>
                <a:lnTo>
                  <a:pt x="16384" y="5363"/>
                </a:lnTo>
                <a:lnTo>
                  <a:pt x="16384" y="5363"/>
                </a:lnTo>
                <a:lnTo>
                  <a:pt x="16378" y="5363"/>
                </a:lnTo>
                <a:lnTo>
                  <a:pt x="16372" y="5355"/>
                </a:lnTo>
                <a:lnTo>
                  <a:pt x="16354" y="5344"/>
                </a:lnTo>
                <a:lnTo>
                  <a:pt x="16351" y="5341"/>
                </a:lnTo>
                <a:lnTo>
                  <a:pt x="16351" y="5337"/>
                </a:lnTo>
                <a:lnTo>
                  <a:pt x="16361" y="5330"/>
                </a:lnTo>
                <a:lnTo>
                  <a:pt x="16369" y="5317"/>
                </a:lnTo>
                <a:lnTo>
                  <a:pt x="16369" y="5309"/>
                </a:lnTo>
                <a:lnTo>
                  <a:pt x="16367" y="5305"/>
                </a:lnTo>
                <a:lnTo>
                  <a:pt x="16367" y="5305"/>
                </a:lnTo>
                <a:lnTo>
                  <a:pt x="16362" y="5298"/>
                </a:lnTo>
                <a:lnTo>
                  <a:pt x="16362" y="5294"/>
                </a:lnTo>
                <a:lnTo>
                  <a:pt x="16380" y="5278"/>
                </a:lnTo>
                <a:lnTo>
                  <a:pt x="16390" y="5276"/>
                </a:lnTo>
                <a:lnTo>
                  <a:pt x="16398" y="5268"/>
                </a:lnTo>
                <a:lnTo>
                  <a:pt x="16400" y="5262"/>
                </a:lnTo>
                <a:lnTo>
                  <a:pt x="16398" y="5256"/>
                </a:lnTo>
                <a:lnTo>
                  <a:pt x="16395" y="5250"/>
                </a:lnTo>
                <a:lnTo>
                  <a:pt x="16391" y="5246"/>
                </a:lnTo>
                <a:lnTo>
                  <a:pt x="16391" y="5246"/>
                </a:lnTo>
                <a:lnTo>
                  <a:pt x="16387" y="5239"/>
                </a:lnTo>
                <a:lnTo>
                  <a:pt x="16380" y="5233"/>
                </a:lnTo>
                <a:lnTo>
                  <a:pt x="16375" y="5226"/>
                </a:lnTo>
                <a:lnTo>
                  <a:pt x="16371" y="5210"/>
                </a:lnTo>
                <a:lnTo>
                  <a:pt x="16369" y="5196"/>
                </a:lnTo>
                <a:lnTo>
                  <a:pt x="16362" y="5191"/>
                </a:lnTo>
                <a:lnTo>
                  <a:pt x="16357" y="5184"/>
                </a:lnTo>
                <a:lnTo>
                  <a:pt x="16351" y="5181"/>
                </a:lnTo>
                <a:lnTo>
                  <a:pt x="16351" y="5181"/>
                </a:lnTo>
                <a:lnTo>
                  <a:pt x="16346" y="5178"/>
                </a:lnTo>
                <a:lnTo>
                  <a:pt x="16339" y="5180"/>
                </a:lnTo>
                <a:lnTo>
                  <a:pt x="16332" y="5178"/>
                </a:lnTo>
                <a:lnTo>
                  <a:pt x="16325" y="5181"/>
                </a:lnTo>
                <a:lnTo>
                  <a:pt x="16328" y="5173"/>
                </a:lnTo>
                <a:lnTo>
                  <a:pt x="16323" y="5165"/>
                </a:lnTo>
                <a:lnTo>
                  <a:pt x="16328" y="5160"/>
                </a:lnTo>
                <a:lnTo>
                  <a:pt x="16328" y="5142"/>
                </a:lnTo>
                <a:lnTo>
                  <a:pt x="16331" y="5137"/>
                </a:lnTo>
                <a:lnTo>
                  <a:pt x="16331" y="5137"/>
                </a:lnTo>
                <a:lnTo>
                  <a:pt x="16333" y="5134"/>
                </a:lnTo>
                <a:lnTo>
                  <a:pt x="16341" y="5132"/>
                </a:lnTo>
                <a:lnTo>
                  <a:pt x="16342" y="5131"/>
                </a:lnTo>
                <a:lnTo>
                  <a:pt x="16346" y="5119"/>
                </a:lnTo>
                <a:lnTo>
                  <a:pt x="16345" y="5116"/>
                </a:lnTo>
                <a:lnTo>
                  <a:pt x="16346" y="5115"/>
                </a:lnTo>
                <a:lnTo>
                  <a:pt x="16349" y="5115"/>
                </a:lnTo>
                <a:lnTo>
                  <a:pt x="16355" y="5118"/>
                </a:lnTo>
                <a:lnTo>
                  <a:pt x="16362" y="5111"/>
                </a:lnTo>
                <a:lnTo>
                  <a:pt x="16364" y="5108"/>
                </a:lnTo>
                <a:lnTo>
                  <a:pt x="16367" y="5092"/>
                </a:lnTo>
                <a:lnTo>
                  <a:pt x="16367" y="5092"/>
                </a:lnTo>
                <a:lnTo>
                  <a:pt x="16369" y="5089"/>
                </a:lnTo>
                <a:lnTo>
                  <a:pt x="16374" y="5096"/>
                </a:lnTo>
                <a:lnTo>
                  <a:pt x="16385" y="5096"/>
                </a:lnTo>
                <a:lnTo>
                  <a:pt x="16387" y="5095"/>
                </a:lnTo>
                <a:lnTo>
                  <a:pt x="16390" y="5079"/>
                </a:lnTo>
                <a:lnTo>
                  <a:pt x="16388" y="5066"/>
                </a:lnTo>
                <a:lnTo>
                  <a:pt x="16382" y="5062"/>
                </a:lnTo>
                <a:lnTo>
                  <a:pt x="16378" y="5050"/>
                </a:lnTo>
                <a:lnTo>
                  <a:pt x="16374" y="5047"/>
                </a:lnTo>
                <a:lnTo>
                  <a:pt x="16374" y="5047"/>
                </a:lnTo>
                <a:lnTo>
                  <a:pt x="16369" y="5046"/>
                </a:lnTo>
                <a:lnTo>
                  <a:pt x="16357" y="5052"/>
                </a:lnTo>
                <a:lnTo>
                  <a:pt x="16342" y="5055"/>
                </a:lnTo>
                <a:lnTo>
                  <a:pt x="16339" y="5050"/>
                </a:lnTo>
                <a:lnTo>
                  <a:pt x="16328" y="5050"/>
                </a:lnTo>
                <a:lnTo>
                  <a:pt x="16323" y="5053"/>
                </a:lnTo>
                <a:lnTo>
                  <a:pt x="16323" y="5060"/>
                </a:lnTo>
                <a:lnTo>
                  <a:pt x="16316" y="5065"/>
                </a:lnTo>
                <a:lnTo>
                  <a:pt x="16313" y="5070"/>
                </a:lnTo>
                <a:lnTo>
                  <a:pt x="16313" y="5070"/>
                </a:lnTo>
                <a:lnTo>
                  <a:pt x="16309" y="5073"/>
                </a:lnTo>
                <a:lnTo>
                  <a:pt x="16306" y="5073"/>
                </a:lnTo>
                <a:lnTo>
                  <a:pt x="16303" y="5072"/>
                </a:lnTo>
                <a:lnTo>
                  <a:pt x="16305" y="5067"/>
                </a:lnTo>
                <a:lnTo>
                  <a:pt x="16312" y="5057"/>
                </a:lnTo>
                <a:lnTo>
                  <a:pt x="16318" y="5053"/>
                </a:lnTo>
                <a:lnTo>
                  <a:pt x="16322" y="5044"/>
                </a:lnTo>
                <a:lnTo>
                  <a:pt x="16329" y="5039"/>
                </a:lnTo>
                <a:lnTo>
                  <a:pt x="16333" y="5034"/>
                </a:lnTo>
                <a:lnTo>
                  <a:pt x="16348" y="5031"/>
                </a:lnTo>
                <a:lnTo>
                  <a:pt x="16358" y="5029"/>
                </a:lnTo>
                <a:lnTo>
                  <a:pt x="16358" y="5029"/>
                </a:lnTo>
                <a:lnTo>
                  <a:pt x="16369" y="5027"/>
                </a:lnTo>
                <a:lnTo>
                  <a:pt x="16372" y="5024"/>
                </a:lnTo>
                <a:lnTo>
                  <a:pt x="16381" y="5007"/>
                </a:lnTo>
                <a:lnTo>
                  <a:pt x="16381" y="4998"/>
                </a:lnTo>
                <a:lnTo>
                  <a:pt x="16385" y="4994"/>
                </a:lnTo>
                <a:lnTo>
                  <a:pt x="16390" y="4977"/>
                </a:lnTo>
                <a:lnTo>
                  <a:pt x="16393" y="4977"/>
                </a:lnTo>
                <a:lnTo>
                  <a:pt x="16397" y="4977"/>
                </a:lnTo>
                <a:lnTo>
                  <a:pt x="16405" y="4981"/>
                </a:lnTo>
                <a:lnTo>
                  <a:pt x="16405" y="4981"/>
                </a:lnTo>
                <a:lnTo>
                  <a:pt x="16423" y="4990"/>
                </a:lnTo>
                <a:lnTo>
                  <a:pt x="16444" y="4998"/>
                </a:lnTo>
                <a:lnTo>
                  <a:pt x="16489" y="5004"/>
                </a:lnTo>
                <a:lnTo>
                  <a:pt x="16498" y="5004"/>
                </a:lnTo>
                <a:lnTo>
                  <a:pt x="16498" y="5004"/>
                </a:lnTo>
                <a:lnTo>
                  <a:pt x="16508" y="5003"/>
                </a:lnTo>
                <a:lnTo>
                  <a:pt x="16515" y="4995"/>
                </a:lnTo>
                <a:lnTo>
                  <a:pt x="16518" y="4991"/>
                </a:lnTo>
                <a:lnTo>
                  <a:pt x="16521" y="4978"/>
                </a:lnTo>
                <a:lnTo>
                  <a:pt x="16534" y="4970"/>
                </a:lnTo>
                <a:lnTo>
                  <a:pt x="16539" y="4968"/>
                </a:lnTo>
                <a:lnTo>
                  <a:pt x="16562" y="4972"/>
                </a:lnTo>
                <a:lnTo>
                  <a:pt x="16604" y="4970"/>
                </a:lnTo>
                <a:lnTo>
                  <a:pt x="16604" y="4970"/>
                </a:lnTo>
                <a:lnTo>
                  <a:pt x="16616" y="4968"/>
                </a:lnTo>
                <a:lnTo>
                  <a:pt x="16637" y="4961"/>
                </a:lnTo>
                <a:lnTo>
                  <a:pt x="16657" y="4949"/>
                </a:lnTo>
                <a:lnTo>
                  <a:pt x="16668" y="4942"/>
                </a:lnTo>
                <a:lnTo>
                  <a:pt x="16673" y="4932"/>
                </a:lnTo>
                <a:lnTo>
                  <a:pt x="16675" y="4926"/>
                </a:lnTo>
                <a:lnTo>
                  <a:pt x="16665" y="4893"/>
                </a:lnTo>
                <a:lnTo>
                  <a:pt x="16665" y="4893"/>
                </a:lnTo>
                <a:lnTo>
                  <a:pt x="16666" y="4876"/>
                </a:lnTo>
                <a:lnTo>
                  <a:pt x="16660" y="4870"/>
                </a:lnTo>
                <a:lnTo>
                  <a:pt x="16655" y="4862"/>
                </a:lnTo>
                <a:lnTo>
                  <a:pt x="16655" y="4857"/>
                </a:lnTo>
                <a:lnTo>
                  <a:pt x="16656" y="4851"/>
                </a:lnTo>
                <a:lnTo>
                  <a:pt x="16662" y="4846"/>
                </a:lnTo>
                <a:lnTo>
                  <a:pt x="16665" y="4839"/>
                </a:lnTo>
                <a:lnTo>
                  <a:pt x="16672" y="4840"/>
                </a:lnTo>
                <a:lnTo>
                  <a:pt x="16676" y="4843"/>
                </a:lnTo>
                <a:lnTo>
                  <a:pt x="16682" y="4844"/>
                </a:lnTo>
                <a:lnTo>
                  <a:pt x="16682" y="4844"/>
                </a:lnTo>
                <a:lnTo>
                  <a:pt x="16691" y="4846"/>
                </a:lnTo>
                <a:lnTo>
                  <a:pt x="16701" y="4844"/>
                </a:lnTo>
                <a:lnTo>
                  <a:pt x="16704" y="4837"/>
                </a:lnTo>
                <a:lnTo>
                  <a:pt x="16704" y="4828"/>
                </a:lnTo>
                <a:lnTo>
                  <a:pt x="16705" y="4823"/>
                </a:lnTo>
                <a:lnTo>
                  <a:pt x="16712" y="4818"/>
                </a:lnTo>
                <a:lnTo>
                  <a:pt x="16718" y="4818"/>
                </a:lnTo>
                <a:lnTo>
                  <a:pt x="16722" y="4826"/>
                </a:lnTo>
                <a:lnTo>
                  <a:pt x="16725" y="4826"/>
                </a:lnTo>
                <a:lnTo>
                  <a:pt x="16725" y="4826"/>
                </a:lnTo>
                <a:lnTo>
                  <a:pt x="16731" y="4828"/>
                </a:lnTo>
                <a:lnTo>
                  <a:pt x="16731" y="4831"/>
                </a:lnTo>
                <a:lnTo>
                  <a:pt x="16724" y="4870"/>
                </a:lnTo>
                <a:lnTo>
                  <a:pt x="16728" y="4893"/>
                </a:lnTo>
                <a:lnTo>
                  <a:pt x="16731" y="4898"/>
                </a:lnTo>
                <a:lnTo>
                  <a:pt x="16735" y="4902"/>
                </a:lnTo>
                <a:lnTo>
                  <a:pt x="16740" y="4903"/>
                </a:lnTo>
                <a:lnTo>
                  <a:pt x="16747" y="4903"/>
                </a:lnTo>
                <a:lnTo>
                  <a:pt x="16747" y="4903"/>
                </a:lnTo>
                <a:lnTo>
                  <a:pt x="16754" y="4916"/>
                </a:lnTo>
                <a:lnTo>
                  <a:pt x="16755" y="4938"/>
                </a:lnTo>
                <a:lnTo>
                  <a:pt x="16764" y="4965"/>
                </a:lnTo>
                <a:lnTo>
                  <a:pt x="16767" y="4970"/>
                </a:lnTo>
                <a:lnTo>
                  <a:pt x="16767" y="4970"/>
                </a:lnTo>
                <a:lnTo>
                  <a:pt x="16771" y="4981"/>
                </a:lnTo>
                <a:lnTo>
                  <a:pt x="16780" y="4994"/>
                </a:lnTo>
                <a:lnTo>
                  <a:pt x="16797" y="5013"/>
                </a:lnTo>
                <a:lnTo>
                  <a:pt x="16820" y="5027"/>
                </a:lnTo>
                <a:lnTo>
                  <a:pt x="16835" y="5031"/>
                </a:lnTo>
                <a:lnTo>
                  <a:pt x="16843" y="5033"/>
                </a:lnTo>
                <a:lnTo>
                  <a:pt x="16843" y="5033"/>
                </a:lnTo>
                <a:lnTo>
                  <a:pt x="16849" y="5033"/>
                </a:lnTo>
                <a:lnTo>
                  <a:pt x="16852" y="5031"/>
                </a:lnTo>
                <a:lnTo>
                  <a:pt x="16853" y="5020"/>
                </a:lnTo>
                <a:lnTo>
                  <a:pt x="16859" y="5011"/>
                </a:lnTo>
                <a:lnTo>
                  <a:pt x="16863" y="5000"/>
                </a:lnTo>
                <a:lnTo>
                  <a:pt x="16866" y="4997"/>
                </a:lnTo>
                <a:lnTo>
                  <a:pt x="16871" y="4998"/>
                </a:lnTo>
                <a:lnTo>
                  <a:pt x="16873" y="5008"/>
                </a:lnTo>
                <a:lnTo>
                  <a:pt x="16879" y="5016"/>
                </a:lnTo>
                <a:lnTo>
                  <a:pt x="16879" y="5016"/>
                </a:lnTo>
                <a:lnTo>
                  <a:pt x="16881" y="5019"/>
                </a:lnTo>
                <a:lnTo>
                  <a:pt x="16886" y="5023"/>
                </a:lnTo>
                <a:lnTo>
                  <a:pt x="16881" y="5037"/>
                </a:lnTo>
                <a:lnTo>
                  <a:pt x="16882" y="5047"/>
                </a:lnTo>
                <a:lnTo>
                  <a:pt x="16876" y="5050"/>
                </a:lnTo>
                <a:lnTo>
                  <a:pt x="16866" y="5050"/>
                </a:lnTo>
                <a:lnTo>
                  <a:pt x="16856" y="5053"/>
                </a:lnTo>
                <a:lnTo>
                  <a:pt x="16856" y="5053"/>
                </a:lnTo>
                <a:lnTo>
                  <a:pt x="16850" y="5056"/>
                </a:lnTo>
                <a:lnTo>
                  <a:pt x="16843" y="5070"/>
                </a:lnTo>
                <a:lnTo>
                  <a:pt x="16833" y="5103"/>
                </a:lnTo>
                <a:lnTo>
                  <a:pt x="16833" y="5111"/>
                </a:lnTo>
                <a:lnTo>
                  <a:pt x="16835" y="5119"/>
                </a:lnTo>
                <a:lnTo>
                  <a:pt x="16839" y="5127"/>
                </a:lnTo>
                <a:lnTo>
                  <a:pt x="16837" y="5131"/>
                </a:lnTo>
                <a:lnTo>
                  <a:pt x="16837" y="5131"/>
                </a:lnTo>
                <a:lnTo>
                  <a:pt x="16830" y="5158"/>
                </a:lnTo>
                <a:lnTo>
                  <a:pt x="16823" y="5163"/>
                </a:lnTo>
                <a:lnTo>
                  <a:pt x="16816" y="5161"/>
                </a:lnTo>
                <a:lnTo>
                  <a:pt x="16807" y="5168"/>
                </a:lnTo>
                <a:lnTo>
                  <a:pt x="16806" y="5168"/>
                </a:lnTo>
                <a:lnTo>
                  <a:pt x="16797" y="5175"/>
                </a:lnTo>
                <a:lnTo>
                  <a:pt x="16800" y="5173"/>
                </a:lnTo>
                <a:lnTo>
                  <a:pt x="16800" y="5173"/>
                </a:lnTo>
                <a:lnTo>
                  <a:pt x="16796" y="5175"/>
                </a:lnTo>
                <a:lnTo>
                  <a:pt x="16794" y="5175"/>
                </a:lnTo>
                <a:lnTo>
                  <a:pt x="16791" y="5183"/>
                </a:lnTo>
                <a:lnTo>
                  <a:pt x="16790" y="5181"/>
                </a:lnTo>
                <a:lnTo>
                  <a:pt x="16777" y="5193"/>
                </a:lnTo>
                <a:lnTo>
                  <a:pt x="16776" y="5197"/>
                </a:lnTo>
                <a:lnTo>
                  <a:pt x="16783" y="5190"/>
                </a:lnTo>
                <a:lnTo>
                  <a:pt x="16781" y="5193"/>
                </a:lnTo>
                <a:lnTo>
                  <a:pt x="16777" y="5197"/>
                </a:lnTo>
                <a:lnTo>
                  <a:pt x="16777" y="5197"/>
                </a:lnTo>
                <a:lnTo>
                  <a:pt x="16773" y="5200"/>
                </a:lnTo>
                <a:lnTo>
                  <a:pt x="16764" y="5213"/>
                </a:lnTo>
                <a:lnTo>
                  <a:pt x="16764" y="5211"/>
                </a:lnTo>
                <a:lnTo>
                  <a:pt x="16771" y="5200"/>
                </a:lnTo>
                <a:lnTo>
                  <a:pt x="16765" y="5204"/>
                </a:lnTo>
                <a:lnTo>
                  <a:pt x="16738" y="5239"/>
                </a:lnTo>
                <a:lnTo>
                  <a:pt x="16706" y="5289"/>
                </a:lnTo>
                <a:lnTo>
                  <a:pt x="16706" y="5289"/>
                </a:lnTo>
                <a:lnTo>
                  <a:pt x="16692" y="5317"/>
                </a:lnTo>
                <a:lnTo>
                  <a:pt x="16670" y="5361"/>
                </a:lnTo>
                <a:lnTo>
                  <a:pt x="16660" y="5399"/>
                </a:lnTo>
                <a:lnTo>
                  <a:pt x="16659" y="5432"/>
                </a:lnTo>
                <a:lnTo>
                  <a:pt x="16659" y="5432"/>
                </a:lnTo>
                <a:lnTo>
                  <a:pt x="16663" y="5448"/>
                </a:lnTo>
                <a:lnTo>
                  <a:pt x="16666" y="5456"/>
                </a:lnTo>
                <a:lnTo>
                  <a:pt x="16673" y="5465"/>
                </a:lnTo>
                <a:lnTo>
                  <a:pt x="16678" y="5466"/>
                </a:lnTo>
                <a:lnTo>
                  <a:pt x="16681" y="5461"/>
                </a:lnTo>
                <a:lnTo>
                  <a:pt x="16685" y="5465"/>
                </a:lnTo>
                <a:lnTo>
                  <a:pt x="16695" y="5461"/>
                </a:lnTo>
                <a:lnTo>
                  <a:pt x="16695" y="5461"/>
                </a:lnTo>
                <a:lnTo>
                  <a:pt x="16701" y="5458"/>
                </a:lnTo>
                <a:lnTo>
                  <a:pt x="16706" y="5459"/>
                </a:lnTo>
                <a:lnTo>
                  <a:pt x="16711" y="5463"/>
                </a:lnTo>
                <a:lnTo>
                  <a:pt x="16711" y="5471"/>
                </a:lnTo>
                <a:lnTo>
                  <a:pt x="16705" y="5479"/>
                </a:lnTo>
                <a:lnTo>
                  <a:pt x="16699" y="5482"/>
                </a:lnTo>
                <a:lnTo>
                  <a:pt x="16695" y="5491"/>
                </a:lnTo>
                <a:lnTo>
                  <a:pt x="16688" y="5497"/>
                </a:lnTo>
                <a:lnTo>
                  <a:pt x="16689" y="5507"/>
                </a:lnTo>
                <a:lnTo>
                  <a:pt x="16689" y="5507"/>
                </a:lnTo>
                <a:lnTo>
                  <a:pt x="16689" y="5511"/>
                </a:lnTo>
                <a:lnTo>
                  <a:pt x="16692" y="5515"/>
                </a:lnTo>
                <a:lnTo>
                  <a:pt x="16686" y="5530"/>
                </a:lnTo>
                <a:lnTo>
                  <a:pt x="16683" y="5531"/>
                </a:lnTo>
                <a:lnTo>
                  <a:pt x="16681" y="5527"/>
                </a:lnTo>
                <a:lnTo>
                  <a:pt x="16673" y="5528"/>
                </a:lnTo>
                <a:lnTo>
                  <a:pt x="16665" y="5534"/>
                </a:lnTo>
                <a:lnTo>
                  <a:pt x="16662" y="5537"/>
                </a:lnTo>
                <a:lnTo>
                  <a:pt x="16659" y="5544"/>
                </a:lnTo>
                <a:lnTo>
                  <a:pt x="16659" y="5551"/>
                </a:lnTo>
                <a:lnTo>
                  <a:pt x="16657" y="5553"/>
                </a:lnTo>
                <a:lnTo>
                  <a:pt x="16657" y="5553"/>
                </a:lnTo>
                <a:lnTo>
                  <a:pt x="16653" y="5553"/>
                </a:lnTo>
                <a:lnTo>
                  <a:pt x="16649" y="5557"/>
                </a:lnTo>
                <a:lnTo>
                  <a:pt x="16636" y="5582"/>
                </a:lnTo>
                <a:lnTo>
                  <a:pt x="16636" y="5589"/>
                </a:lnTo>
                <a:lnTo>
                  <a:pt x="16640" y="5597"/>
                </a:lnTo>
                <a:lnTo>
                  <a:pt x="16642" y="5599"/>
                </a:lnTo>
                <a:lnTo>
                  <a:pt x="16646" y="5597"/>
                </a:lnTo>
                <a:lnTo>
                  <a:pt x="16647" y="5609"/>
                </a:lnTo>
                <a:lnTo>
                  <a:pt x="16647" y="5609"/>
                </a:lnTo>
                <a:lnTo>
                  <a:pt x="16640" y="5609"/>
                </a:lnTo>
                <a:lnTo>
                  <a:pt x="16624" y="5613"/>
                </a:lnTo>
                <a:lnTo>
                  <a:pt x="16623" y="5622"/>
                </a:lnTo>
                <a:lnTo>
                  <a:pt x="16616" y="5626"/>
                </a:lnTo>
                <a:lnTo>
                  <a:pt x="16614" y="5631"/>
                </a:lnTo>
                <a:lnTo>
                  <a:pt x="16609" y="5633"/>
                </a:lnTo>
                <a:lnTo>
                  <a:pt x="16606" y="5636"/>
                </a:lnTo>
                <a:lnTo>
                  <a:pt x="16604" y="5651"/>
                </a:lnTo>
                <a:lnTo>
                  <a:pt x="16600" y="5654"/>
                </a:lnTo>
                <a:lnTo>
                  <a:pt x="16600" y="5654"/>
                </a:lnTo>
                <a:lnTo>
                  <a:pt x="16596" y="5651"/>
                </a:lnTo>
                <a:lnTo>
                  <a:pt x="16588" y="5656"/>
                </a:lnTo>
                <a:lnTo>
                  <a:pt x="16578" y="5668"/>
                </a:lnTo>
                <a:lnTo>
                  <a:pt x="16570" y="5675"/>
                </a:lnTo>
                <a:lnTo>
                  <a:pt x="16564" y="5684"/>
                </a:lnTo>
                <a:lnTo>
                  <a:pt x="16555" y="5694"/>
                </a:lnTo>
                <a:lnTo>
                  <a:pt x="16549" y="5703"/>
                </a:lnTo>
                <a:lnTo>
                  <a:pt x="16549" y="5703"/>
                </a:lnTo>
                <a:lnTo>
                  <a:pt x="16537" y="5717"/>
                </a:lnTo>
                <a:lnTo>
                  <a:pt x="16506" y="5776"/>
                </a:lnTo>
                <a:lnTo>
                  <a:pt x="16499" y="5809"/>
                </a:lnTo>
                <a:lnTo>
                  <a:pt x="16496" y="5834"/>
                </a:lnTo>
                <a:lnTo>
                  <a:pt x="16490" y="5855"/>
                </a:lnTo>
                <a:lnTo>
                  <a:pt x="16490" y="5855"/>
                </a:lnTo>
                <a:lnTo>
                  <a:pt x="16486" y="5862"/>
                </a:lnTo>
                <a:lnTo>
                  <a:pt x="16470" y="5874"/>
                </a:lnTo>
                <a:lnTo>
                  <a:pt x="16449" y="5894"/>
                </a:lnTo>
                <a:lnTo>
                  <a:pt x="16437" y="5911"/>
                </a:lnTo>
                <a:lnTo>
                  <a:pt x="16430" y="5934"/>
                </a:lnTo>
                <a:lnTo>
                  <a:pt x="16430" y="5934"/>
                </a:lnTo>
                <a:lnTo>
                  <a:pt x="16426" y="5944"/>
                </a:lnTo>
                <a:lnTo>
                  <a:pt x="16424" y="5953"/>
                </a:lnTo>
                <a:lnTo>
                  <a:pt x="16418" y="5965"/>
                </a:lnTo>
                <a:lnTo>
                  <a:pt x="16416" y="5969"/>
                </a:lnTo>
                <a:lnTo>
                  <a:pt x="16414" y="5972"/>
                </a:lnTo>
                <a:lnTo>
                  <a:pt x="16414" y="5982"/>
                </a:lnTo>
                <a:lnTo>
                  <a:pt x="16410" y="6002"/>
                </a:lnTo>
                <a:lnTo>
                  <a:pt x="16411" y="6012"/>
                </a:lnTo>
                <a:lnTo>
                  <a:pt x="16411" y="6012"/>
                </a:lnTo>
                <a:lnTo>
                  <a:pt x="16410" y="6025"/>
                </a:lnTo>
                <a:lnTo>
                  <a:pt x="16410" y="6038"/>
                </a:lnTo>
                <a:lnTo>
                  <a:pt x="16414" y="6044"/>
                </a:lnTo>
                <a:lnTo>
                  <a:pt x="16423" y="6052"/>
                </a:lnTo>
                <a:lnTo>
                  <a:pt x="16424" y="6061"/>
                </a:lnTo>
                <a:lnTo>
                  <a:pt x="16429" y="6067"/>
                </a:lnTo>
                <a:lnTo>
                  <a:pt x="16436" y="6075"/>
                </a:lnTo>
                <a:lnTo>
                  <a:pt x="16439" y="6077"/>
                </a:lnTo>
                <a:lnTo>
                  <a:pt x="16439" y="6077"/>
                </a:lnTo>
                <a:lnTo>
                  <a:pt x="16450" y="6071"/>
                </a:lnTo>
                <a:lnTo>
                  <a:pt x="16459" y="6071"/>
                </a:lnTo>
                <a:lnTo>
                  <a:pt x="16462" y="6074"/>
                </a:lnTo>
                <a:lnTo>
                  <a:pt x="16467" y="6087"/>
                </a:lnTo>
                <a:lnTo>
                  <a:pt x="16480" y="6093"/>
                </a:lnTo>
                <a:lnTo>
                  <a:pt x="16489" y="6093"/>
                </a:lnTo>
                <a:lnTo>
                  <a:pt x="16493" y="6097"/>
                </a:lnTo>
                <a:lnTo>
                  <a:pt x="16493" y="6097"/>
                </a:lnTo>
                <a:lnTo>
                  <a:pt x="16490" y="6103"/>
                </a:lnTo>
                <a:lnTo>
                  <a:pt x="16490" y="6107"/>
                </a:lnTo>
                <a:lnTo>
                  <a:pt x="16498" y="6119"/>
                </a:lnTo>
                <a:lnTo>
                  <a:pt x="16498" y="6120"/>
                </a:lnTo>
                <a:lnTo>
                  <a:pt x="16492" y="6124"/>
                </a:lnTo>
                <a:lnTo>
                  <a:pt x="16485" y="6119"/>
                </a:lnTo>
                <a:lnTo>
                  <a:pt x="16479" y="6120"/>
                </a:lnTo>
                <a:lnTo>
                  <a:pt x="16473" y="6123"/>
                </a:lnTo>
                <a:lnTo>
                  <a:pt x="16462" y="6140"/>
                </a:lnTo>
                <a:lnTo>
                  <a:pt x="16460" y="6146"/>
                </a:lnTo>
                <a:lnTo>
                  <a:pt x="16462" y="6150"/>
                </a:lnTo>
                <a:lnTo>
                  <a:pt x="16462" y="6150"/>
                </a:lnTo>
                <a:lnTo>
                  <a:pt x="16472" y="6163"/>
                </a:lnTo>
                <a:lnTo>
                  <a:pt x="16473" y="6166"/>
                </a:lnTo>
                <a:lnTo>
                  <a:pt x="16470" y="6172"/>
                </a:lnTo>
                <a:lnTo>
                  <a:pt x="16465" y="6175"/>
                </a:lnTo>
                <a:lnTo>
                  <a:pt x="16462" y="6185"/>
                </a:lnTo>
                <a:lnTo>
                  <a:pt x="16457" y="6188"/>
                </a:lnTo>
                <a:lnTo>
                  <a:pt x="16453" y="6188"/>
                </a:lnTo>
                <a:lnTo>
                  <a:pt x="16450" y="6191"/>
                </a:lnTo>
                <a:lnTo>
                  <a:pt x="16443" y="6199"/>
                </a:lnTo>
                <a:lnTo>
                  <a:pt x="16426" y="6202"/>
                </a:lnTo>
                <a:lnTo>
                  <a:pt x="16426" y="6202"/>
                </a:lnTo>
                <a:lnTo>
                  <a:pt x="16420" y="6198"/>
                </a:lnTo>
                <a:lnTo>
                  <a:pt x="16410" y="6198"/>
                </a:lnTo>
                <a:lnTo>
                  <a:pt x="16401" y="6192"/>
                </a:lnTo>
                <a:lnTo>
                  <a:pt x="16397" y="6183"/>
                </a:lnTo>
                <a:lnTo>
                  <a:pt x="16398" y="6178"/>
                </a:lnTo>
                <a:lnTo>
                  <a:pt x="16398" y="6162"/>
                </a:lnTo>
                <a:lnTo>
                  <a:pt x="16391" y="6158"/>
                </a:lnTo>
                <a:lnTo>
                  <a:pt x="16384" y="6155"/>
                </a:lnTo>
                <a:lnTo>
                  <a:pt x="16384" y="6155"/>
                </a:lnTo>
                <a:lnTo>
                  <a:pt x="16374" y="6155"/>
                </a:lnTo>
                <a:lnTo>
                  <a:pt x="16357" y="6160"/>
                </a:lnTo>
                <a:lnTo>
                  <a:pt x="16349" y="6168"/>
                </a:lnTo>
                <a:lnTo>
                  <a:pt x="16339" y="6175"/>
                </a:lnTo>
                <a:lnTo>
                  <a:pt x="16331" y="6185"/>
                </a:lnTo>
                <a:lnTo>
                  <a:pt x="16328" y="6191"/>
                </a:lnTo>
                <a:lnTo>
                  <a:pt x="16325" y="6192"/>
                </a:lnTo>
                <a:lnTo>
                  <a:pt x="16325" y="6192"/>
                </a:lnTo>
                <a:lnTo>
                  <a:pt x="16319" y="6201"/>
                </a:lnTo>
                <a:lnTo>
                  <a:pt x="16318" y="6208"/>
                </a:lnTo>
                <a:lnTo>
                  <a:pt x="16315" y="6211"/>
                </a:lnTo>
                <a:lnTo>
                  <a:pt x="16316" y="6219"/>
                </a:lnTo>
                <a:lnTo>
                  <a:pt x="16312" y="6227"/>
                </a:lnTo>
                <a:lnTo>
                  <a:pt x="16312" y="6232"/>
                </a:lnTo>
                <a:lnTo>
                  <a:pt x="16313" y="6243"/>
                </a:lnTo>
                <a:lnTo>
                  <a:pt x="16309" y="6250"/>
                </a:lnTo>
                <a:lnTo>
                  <a:pt x="16309" y="6250"/>
                </a:lnTo>
                <a:lnTo>
                  <a:pt x="16305" y="6261"/>
                </a:lnTo>
                <a:lnTo>
                  <a:pt x="16297" y="6267"/>
                </a:lnTo>
                <a:lnTo>
                  <a:pt x="16297" y="6279"/>
                </a:lnTo>
                <a:lnTo>
                  <a:pt x="16296" y="6289"/>
                </a:lnTo>
                <a:lnTo>
                  <a:pt x="16290" y="6299"/>
                </a:lnTo>
                <a:lnTo>
                  <a:pt x="16289" y="6310"/>
                </a:lnTo>
                <a:lnTo>
                  <a:pt x="16286" y="6315"/>
                </a:lnTo>
                <a:lnTo>
                  <a:pt x="16286" y="6315"/>
                </a:lnTo>
                <a:lnTo>
                  <a:pt x="16283" y="6319"/>
                </a:lnTo>
                <a:lnTo>
                  <a:pt x="16277" y="6320"/>
                </a:lnTo>
                <a:lnTo>
                  <a:pt x="16272" y="6326"/>
                </a:lnTo>
                <a:lnTo>
                  <a:pt x="16247" y="6340"/>
                </a:lnTo>
                <a:lnTo>
                  <a:pt x="16238" y="6348"/>
                </a:lnTo>
                <a:lnTo>
                  <a:pt x="16237" y="6348"/>
                </a:lnTo>
                <a:lnTo>
                  <a:pt x="16236" y="6346"/>
                </a:lnTo>
                <a:lnTo>
                  <a:pt x="16234" y="6336"/>
                </a:lnTo>
                <a:lnTo>
                  <a:pt x="16228" y="6333"/>
                </a:lnTo>
                <a:lnTo>
                  <a:pt x="16228" y="6333"/>
                </a:lnTo>
                <a:lnTo>
                  <a:pt x="16217" y="6332"/>
                </a:lnTo>
                <a:lnTo>
                  <a:pt x="16205" y="6339"/>
                </a:lnTo>
                <a:lnTo>
                  <a:pt x="16202" y="6336"/>
                </a:lnTo>
                <a:lnTo>
                  <a:pt x="16205" y="6317"/>
                </a:lnTo>
                <a:lnTo>
                  <a:pt x="16210" y="6312"/>
                </a:lnTo>
                <a:lnTo>
                  <a:pt x="16211" y="6303"/>
                </a:lnTo>
                <a:lnTo>
                  <a:pt x="16218" y="6296"/>
                </a:lnTo>
                <a:lnTo>
                  <a:pt x="16218" y="6289"/>
                </a:lnTo>
                <a:lnTo>
                  <a:pt x="16218" y="6289"/>
                </a:lnTo>
                <a:lnTo>
                  <a:pt x="16220" y="6280"/>
                </a:lnTo>
                <a:lnTo>
                  <a:pt x="16221" y="6276"/>
                </a:lnTo>
                <a:lnTo>
                  <a:pt x="16224" y="6273"/>
                </a:lnTo>
                <a:lnTo>
                  <a:pt x="16234" y="6267"/>
                </a:lnTo>
                <a:lnTo>
                  <a:pt x="16237" y="6261"/>
                </a:lnTo>
                <a:lnTo>
                  <a:pt x="16238" y="6257"/>
                </a:lnTo>
                <a:lnTo>
                  <a:pt x="16237" y="6254"/>
                </a:lnTo>
                <a:lnTo>
                  <a:pt x="16234" y="6248"/>
                </a:lnTo>
                <a:lnTo>
                  <a:pt x="16233" y="6243"/>
                </a:lnTo>
                <a:lnTo>
                  <a:pt x="16227" y="6234"/>
                </a:lnTo>
                <a:lnTo>
                  <a:pt x="16220" y="6230"/>
                </a:lnTo>
                <a:lnTo>
                  <a:pt x="16217" y="6221"/>
                </a:lnTo>
                <a:lnTo>
                  <a:pt x="16217" y="6221"/>
                </a:lnTo>
                <a:lnTo>
                  <a:pt x="16215" y="6218"/>
                </a:lnTo>
                <a:lnTo>
                  <a:pt x="16217" y="6215"/>
                </a:lnTo>
                <a:lnTo>
                  <a:pt x="16223" y="6208"/>
                </a:lnTo>
                <a:lnTo>
                  <a:pt x="16227" y="6205"/>
                </a:lnTo>
                <a:lnTo>
                  <a:pt x="16234" y="6198"/>
                </a:lnTo>
                <a:lnTo>
                  <a:pt x="16237" y="6189"/>
                </a:lnTo>
                <a:lnTo>
                  <a:pt x="16236" y="6183"/>
                </a:lnTo>
                <a:lnTo>
                  <a:pt x="16234" y="6181"/>
                </a:lnTo>
                <a:lnTo>
                  <a:pt x="16218" y="6172"/>
                </a:lnTo>
                <a:lnTo>
                  <a:pt x="16218" y="6172"/>
                </a:lnTo>
                <a:lnTo>
                  <a:pt x="16207" y="6171"/>
                </a:lnTo>
                <a:lnTo>
                  <a:pt x="16204" y="6155"/>
                </a:lnTo>
                <a:lnTo>
                  <a:pt x="16194" y="6142"/>
                </a:lnTo>
                <a:lnTo>
                  <a:pt x="16194" y="6127"/>
                </a:lnTo>
                <a:lnTo>
                  <a:pt x="16197" y="6120"/>
                </a:lnTo>
                <a:lnTo>
                  <a:pt x="16197" y="6109"/>
                </a:lnTo>
                <a:lnTo>
                  <a:pt x="16197" y="6109"/>
                </a:lnTo>
                <a:lnTo>
                  <a:pt x="16197" y="6104"/>
                </a:lnTo>
                <a:lnTo>
                  <a:pt x="16189" y="6097"/>
                </a:lnTo>
                <a:lnTo>
                  <a:pt x="16175" y="6094"/>
                </a:lnTo>
                <a:lnTo>
                  <a:pt x="16175" y="6087"/>
                </a:lnTo>
                <a:lnTo>
                  <a:pt x="16177" y="6086"/>
                </a:lnTo>
                <a:lnTo>
                  <a:pt x="16182" y="6086"/>
                </a:lnTo>
                <a:lnTo>
                  <a:pt x="16195" y="6081"/>
                </a:lnTo>
                <a:lnTo>
                  <a:pt x="16205" y="6080"/>
                </a:lnTo>
                <a:lnTo>
                  <a:pt x="16208" y="6077"/>
                </a:lnTo>
                <a:lnTo>
                  <a:pt x="16208" y="6077"/>
                </a:lnTo>
                <a:lnTo>
                  <a:pt x="16215" y="6070"/>
                </a:lnTo>
                <a:lnTo>
                  <a:pt x="16237" y="6057"/>
                </a:lnTo>
                <a:lnTo>
                  <a:pt x="16246" y="6045"/>
                </a:lnTo>
                <a:lnTo>
                  <a:pt x="16249" y="6037"/>
                </a:lnTo>
                <a:lnTo>
                  <a:pt x="16251" y="6024"/>
                </a:lnTo>
                <a:lnTo>
                  <a:pt x="16249" y="6015"/>
                </a:lnTo>
                <a:lnTo>
                  <a:pt x="16243" y="6008"/>
                </a:lnTo>
                <a:lnTo>
                  <a:pt x="16243" y="6008"/>
                </a:lnTo>
                <a:lnTo>
                  <a:pt x="16243" y="6001"/>
                </a:lnTo>
                <a:lnTo>
                  <a:pt x="16240" y="5980"/>
                </a:lnTo>
                <a:lnTo>
                  <a:pt x="16236" y="5967"/>
                </a:lnTo>
                <a:lnTo>
                  <a:pt x="16237" y="5960"/>
                </a:lnTo>
                <a:lnTo>
                  <a:pt x="16234" y="5952"/>
                </a:lnTo>
                <a:lnTo>
                  <a:pt x="16236" y="5940"/>
                </a:lnTo>
                <a:lnTo>
                  <a:pt x="16240" y="5936"/>
                </a:lnTo>
                <a:lnTo>
                  <a:pt x="16243" y="5930"/>
                </a:lnTo>
                <a:lnTo>
                  <a:pt x="16243" y="5930"/>
                </a:lnTo>
                <a:lnTo>
                  <a:pt x="16249" y="5911"/>
                </a:lnTo>
                <a:lnTo>
                  <a:pt x="16259" y="5900"/>
                </a:lnTo>
                <a:lnTo>
                  <a:pt x="16261" y="5894"/>
                </a:lnTo>
                <a:lnTo>
                  <a:pt x="16272" y="5887"/>
                </a:lnTo>
                <a:lnTo>
                  <a:pt x="16273" y="5875"/>
                </a:lnTo>
                <a:lnTo>
                  <a:pt x="16263" y="5868"/>
                </a:lnTo>
                <a:lnTo>
                  <a:pt x="16263" y="5868"/>
                </a:lnTo>
                <a:lnTo>
                  <a:pt x="16253" y="5864"/>
                </a:lnTo>
                <a:lnTo>
                  <a:pt x="16240" y="5867"/>
                </a:lnTo>
                <a:lnTo>
                  <a:pt x="16233" y="5862"/>
                </a:lnTo>
                <a:lnTo>
                  <a:pt x="16230" y="5858"/>
                </a:lnTo>
                <a:lnTo>
                  <a:pt x="16227" y="5855"/>
                </a:lnTo>
                <a:lnTo>
                  <a:pt x="16227" y="5852"/>
                </a:lnTo>
                <a:lnTo>
                  <a:pt x="16228" y="5848"/>
                </a:lnTo>
                <a:lnTo>
                  <a:pt x="16228" y="5847"/>
                </a:lnTo>
                <a:lnTo>
                  <a:pt x="16225" y="5842"/>
                </a:lnTo>
                <a:lnTo>
                  <a:pt x="16218" y="5839"/>
                </a:lnTo>
                <a:lnTo>
                  <a:pt x="16218" y="5839"/>
                </a:lnTo>
                <a:lnTo>
                  <a:pt x="16215" y="5838"/>
                </a:lnTo>
                <a:lnTo>
                  <a:pt x="16214" y="5834"/>
                </a:lnTo>
                <a:lnTo>
                  <a:pt x="16221" y="5818"/>
                </a:lnTo>
                <a:lnTo>
                  <a:pt x="16227" y="5813"/>
                </a:lnTo>
                <a:lnTo>
                  <a:pt x="16228" y="5809"/>
                </a:lnTo>
                <a:lnTo>
                  <a:pt x="16225" y="5802"/>
                </a:lnTo>
                <a:lnTo>
                  <a:pt x="16215" y="5795"/>
                </a:lnTo>
                <a:lnTo>
                  <a:pt x="16214" y="5792"/>
                </a:lnTo>
                <a:lnTo>
                  <a:pt x="16214" y="5790"/>
                </a:lnTo>
                <a:lnTo>
                  <a:pt x="16220" y="5789"/>
                </a:lnTo>
                <a:lnTo>
                  <a:pt x="16225" y="5787"/>
                </a:lnTo>
                <a:lnTo>
                  <a:pt x="16225" y="5787"/>
                </a:lnTo>
                <a:lnTo>
                  <a:pt x="16234" y="5777"/>
                </a:lnTo>
                <a:lnTo>
                  <a:pt x="16238" y="5770"/>
                </a:lnTo>
                <a:lnTo>
                  <a:pt x="16240" y="5763"/>
                </a:lnTo>
                <a:lnTo>
                  <a:pt x="16250" y="5747"/>
                </a:lnTo>
                <a:lnTo>
                  <a:pt x="16253" y="5740"/>
                </a:lnTo>
                <a:lnTo>
                  <a:pt x="16256" y="5737"/>
                </a:lnTo>
                <a:lnTo>
                  <a:pt x="16256" y="5736"/>
                </a:lnTo>
                <a:lnTo>
                  <a:pt x="16257" y="5728"/>
                </a:lnTo>
                <a:lnTo>
                  <a:pt x="16257" y="5728"/>
                </a:lnTo>
                <a:lnTo>
                  <a:pt x="16260" y="5724"/>
                </a:lnTo>
                <a:lnTo>
                  <a:pt x="16266" y="5718"/>
                </a:lnTo>
                <a:lnTo>
                  <a:pt x="16270" y="5711"/>
                </a:lnTo>
                <a:lnTo>
                  <a:pt x="16277" y="5711"/>
                </a:lnTo>
                <a:lnTo>
                  <a:pt x="16286" y="5705"/>
                </a:lnTo>
                <a:lnTo>
                  <a:pt x="16290" y="5705"/>
                </a:lnTo>
                <a:lnTo>
                  <a:pt x="16296" y="5701"/>
                </a:lnTo>
                <a:lnTo>
                  <a:pt x="16306" y="5697"/>
                </a:lnTo>
                <a:lnTo>
                  <a:pt x="16315" y="5703"/>
                </a:lnTo>
                <a:lnTo>
                  <a:pt x="16315" y="5703"/>
                </a:lnTo>
                <a:lnTo>
                  <a:pt x="16318" y="5703"/>
                </a:lnTo>
                <a:lnTo>
                  <a:pt x="16322" y="5705"/>
                </a:lnTo>
                <a:lnTo>
                  <a:pt x="16323" y="5710"/>
                </a:lnTo>
                <a:lnTo>
                  <a:pt x="16329" y="5708"/>
                </a:lnTo>
                <a:lnTo>
                  <a:pt x="16335" y="5710"/>
                </a:lnTo>
                <a:lnTo>
                  <a:pt x="16349" y="5714"/>
                </a:lnTo>
                <a:lnTo>
                  <a:pt x="16352" y="5717"/>
                </a:lnTo>
                <a:lnTo>
                  <a:pt x="16362" y="5717"/>
                </a:lnTo>
                <a:lnTo>
                  <a:pt x="16364" y="5717"/>
                </a:lnTo>
                <a:lnTo>
                  <a:pt x="16364" y="5711"/>
                </a:lnTo>
                <a:lnTo>
                  <a:pt x="16368" y="5697"/>
                </a:lnTo>
                <a:lnTo>
                  <a:pt x="16368" y="5697"/>
                </a:lnTo>
                <a:lnTo>
                  <a:pt x="16367" y="5681"/>
                </a:lnTo>
                <a:lnTo>
                  <a:pt x="16359" y="5659"/>
                </a:lnTo>
                <a:lnTo>
                  <a:pt x="16362" y="5652"/>
                </a:lnTo>
                <a:lnTo>
                  <a:pt x="16361" y="5646"/>
                </a:lnTo>
                <a:lnTo>
                  <a:pt x="16354" y="5625"/>
                </a:lnTo>
                <a:lnTo>
                  <a:pt x="16352" y="5602"/>
                </a:lnTo>
                <a:lnTo>
                  <a:pt x="16352" y="5602"/>
                </a:lnTo>
                <a:lnTo>
                  <a:pt x="16352" y="5595"/>
                </a:lnTo>
                <a:lnTo>
                  <a:pt x="16349" y="5590"/>
                </a:lnTo>
                <a:lnTo>
                  <a:pt x="16338" y="5582"/>
                </a:lnTo>
                <a:lnTo>
                  <a:pt x="16326" y="5579"/>
                </a:lnTo>
                <a:lnTo>
                  <a:pt x="16322" y="5579"/>
                </a:lnTo>
                <a:lnTo>
                  <a:pt x="16316" y="5582"/>
                </a:lnTo>
                <a:lnTo>
                  <a:pt x="16300" y="5600"/>
                </a:lnTo>
                <a:lnTo>
                  <a:pt x="16296" y="5593"/>
                </a:lnTo>
                <a:lnTo>
                  <a:pt x="16295" y="5590"/>
                </a:lnTo>
                <a:lnTo>
                  <a:pt x="16293" y="5589"/>
                </a:lnTo>
                <a:lnTo>
                  <a:pt x="16293" y="5589"/>
                </a:lnTo>
                <a:lnTo>
                  <a:pt x="16287" y="5587"/>
                </a:lnTo>
                <a:lnTo>
                  <a:pt x="16285" y="5586"/>
                </a:lnTo>
                <a:lnTo>
                  <a:pt x="16286" y="5582"/>
                </a:lnTo>
                <a:lnTo>
                  <a:pt x="16289" y="5579"/>
                </a:lnTo>
                <a:lnTo>
                  <a:pt x="16289" y="5577"/>
                </a:lnTo>
                <a:lnTo>
                  <a:pt x="16286" y="5577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pt-BR" sz="1013"/>
          </a:p>
        </p:txBody>
      </p:sp>
      <p:sp>
        <p:nvSpPr>
          <p:cNvPr id="130" name="CaixaDeTexto 129"/>
          <p:cNvSpPr txBox="1"/>
          <p:nvPr/>
        </p:nvSpPr>
        <p:spPr>
          <a:xfrm>
            <a:off x="9491980" y="5853520"/>
            <a:ext cx="2111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</a:rPr>
              <a:t>Fonte: IBGE, MT-</a:t>
            </a:r>
            <a:r>
              <a:rPr lang="pt-BR" sz="1000" dirty="0" err="1">
                <a:solidFill>
                  <a:schemeClr val="bg1"/>
                </a:solidFill>
              </a:rPr>
              <a:t>Rais</a:t>
            </a:r>
            <a:r>
              <a:rPr lang="pt-BR" sz="1000" dirty="0">
                <a:solidFill>
                  <a:schemeClr val="bg1"/>
                </a:solidFill>
              </a:rPr>
              <a:t> 2019, Acate e MDIC – Elaboração e compilação FIESC/GETMS</a:t>
            </a:r>
          </a:p>
        </p:txBody>
      </p:sp>
      <p:sp>
        <p:nvSpPr>
          <p:cNvPr id="2" name="Retângulo 1"/>
          <p:cNvSpPr/>
          <p:nvPr/>
        </p:nvSpPr>
        <p:spPr>
          <a:xfrm>
            <a:off x="466049" y="4996158"/>
            <a:ext cx="38646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i="1" dirty="0">
                <a:solidFill>
                  <a:schemeClr val="bg1"/>
                </a:solidFill>
                <a:cs typeface="Calibri" panose="020F0502020204030204" pitchFamily="34" charset="0"/>
              </a:rPr>
              <a:t>UMA COMPLEXA </a:t>
            </a:r>
            <a:br>
              <a:rPr lang="pt-BR" b="1" i="1" dirty="0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pt-BR" b="1" i="1" dirty="0">
                <a:solidFill>
                  <a:schemeClr val="bg1"/>
                </a:solidFill>
                <a:cs typeface="Calibri" panose="020F0502020204030204" pitchFamily="34" charset="0"/>
              </a:rPr>
              <a:t>CADEIA LOGÍSTICA!!!!!</a:t>
            </a:r>
          </a:p>
        </p:txBody>
      </p:sp>
      <p:cxnSp>
        <p:nvCxnSpPr>
          <p:cNvPr id="48" name="Conector de seta reta 4">
            <a:extLst>
              <a:ext uri="{FF2B5EF4-FFF2-40B4-BE49-F238E27FC236}">
                <a16:creationId xmlns:a16="http://schemas.microsoft.com/office/drawing/2014/main" id="{C4675907-354E-4778-89FE-10666FFE61E0}"/>
              </a:ext>
            </a:extLst>
          </p:cNvPr>
          <p:cNvCxnSpPr>
            <a:cxnSpLocks/>
          </p:cNvCxnSpPr>
          <p:nvPr/>
        </p:nvCxnSpPr>
        <p:spPr>
          <a:xfrm flipH="1">
            <a:off x="3040431" y="1252772"/>
            <a:ext cx="518346" cy="2331938"/>
          </a:xfrm>
          <a:prstGeom prst="straightConnector1">
            <a:avLst/>
          </a:prstGeom>
          <a:ln w="17145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de seta reta 4">
            <a:extLst>
              <a:ext uri="{FF2B5EF4-FFF2-40B4-BE49-F238E27FC236}">
                <a16:creationId xmlns:a16="http://schemas.microsoft.com/office/drawing/2014/main" id="{5CBC7613-9412-4F4C-81A2-1896369F39B6}"/>
              </a:ext>
            </a:extLst>
          </p:cNvPr>
          <p:cNvCxnSpPr>
            <a:cxnSpLocks/>
          </p:cNvCxnSpPr>
          <p:nvPr/>
        </p:nvCxnSpPr>
        <p:spPr>
          <a:xfrm flipH="1">
            <a:off x="4067960" y="1354749"/>
            <a:ext cx="548761" cy="2325381"/>
          </a:xfrm>
          <a:prstGeom prst="straightConnector1">
            <a:avLst/>
          </a:prstGeom>
          <a:ln w="17145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de seta reta 4">
            <a:extLst>
              <a:ext uri="{FF2B5EF4-FFF2-40B4-BE49-F238E27FC236}">
                <a16:creationId xmlns:a16="http://schemas.microsoft.com/office/drawing/2014/main" id="{AF5D5B7B-A9DB-45AC-BC65-8A9E8CE90849}"/>
              </a:ext>
            </a:extLst>
          </p:cNvPr>
          <p:cNvCxnSpPr>
            <a:cxnSpLocks/>
          </p:cNvCxnSpPr>
          <p:nvPr/>
        </p:nvCxnSpPr>
        <p:spPr>
          <a:xfrm flipH="1">
            <a:off x="5855965" y="730503"/>
            <a:ext cx="575556" cy="3647897"/>
          </a:xfrm>
          <a:prstGeom prst="straightConnector1">
            <a:avLst/>
          </a:prstGeom>
          <a:ln w="171450">
            <a:solidFill>
              <a:srgbClr val="00B0F0">
                <a:alpha val="46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ítulo 1"/>
          <p:cNvSpPr txBox="1">
            <a:spLocks/>
          </p:cNvSpPr>
          <p:nvPr/>
        </p:nvSpPr>
        <p:spPr>
          <a:xfrm>
            <a:off x="2652775" y="680838"/>
            <a:ext cx="7318934" cy="521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744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just"/>
            <a:endParaRPr lang="pt-BR" sz="2000" dirty="0">
              <a:solidFill>
                <a:srgbClr val="0070C0"/>
              </a:solidFill>
            </a:endParaRPr>
          </a:p>
        </p:txBody>
      </p:sp>
      <p:sp>
        <p:nvSpPr>
          <p:cNvPr id="53" name="Título 1"/>
          <p:cNvSpPr txBox="1">
            <a:spLocks/>
          </p:cNvSpPr>
          <p:nvPr/>
        </p:nvSpPr>
        <p:spPr>
          <a:xfrm>
            <a:off x="2652775" y="680838"/>
            <a:ext cx="7318934" cy="52168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744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pt-BR" sz="2000">
                <a:solidFill>
                  <a:srgbClr val="0070C0"/>
                </a:solidFill>
              </a:rPr>
              <a:t> </a:t>
            </a:r>
            <a:endParaRPr lang="pt-BR" sz="2000" dirty="0">
              <a:solidFill>
                <a:srgbClr val="0070C0"/>
              </a:solidFill>
            </a:endParaRPr>
          </a:p>
        </p:txBody>
      </p:sp>
      <p:cxnSp>
        <p:nvCxnSpPr>
          <p:cNvPr id="54" name="Conector de seta reta 2"/>
          <p:cNvCxnSpPr/>
          <p:nvPr/>
        </p:nvCxnSpPr>
        <p:spPr>
          <a:xfrm>
            <a:off x="2096219" y="2382257"/>
            <a:ext cx="8338157" cy="813913"/>
          </a:xfrm>
          <a:prstGeom prst="straightConnector1">
            <a:avLst/>
          </a:prstGeom>
          <a:ln w="171450">
            <a:solidFill>
              <a:srgbClr val="00B0F0">
                <a:alpha val="54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ipse 54"/>
          <p:cNvSpPr/>
          <p:nvPr/>
        </p:nvSpPr>
        <p:spPr>
          <a:xfrm>
            <a:off x="2433701" y="1332712"/>
            <a:ext cx="3645517" cy="2347418"/>
          </a:xfrm>
          <a:prstGeom prst="ellipse">
            <a:avLst/>
          </a:prstGeom>
          <a:solidFill>
            <a:srgbClr val="FFC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70C0"/>
              </a:solidFill>
            </a:endParaRPr>
          </a:p>
        </p:txBody>
      </p:sp>
      <p:cxnSp>
        <p:nvCxnSpPr>
          <p:cNvPr id="56" name="Conector de seta reta 4"/>
          <p:cNvCxnSpPr>
            <a:cxnSpLocks/>
          </p:cNvCxnSpPr>
          <p:nvPr/>
        </p:nvCxnSpPr>
        <p:spPr>
          <a:xfrm flipH="1">
            <a:off x="8508135" y="819692"/>
            <a:ext cx="1228353" cy="5720876"/>
          </a:xfrm>
          <a:prstGeom prst="straightConnector1">
            <a:avLst/>
          </a:prstGeom>
          <a:ln w="171450">
            <a:solidFill>
              <a:srgbClr val="00B0F0">
                <a:alpha val="56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de seta reta 7"/>
          <p:cNvCxnSpPr/>
          <p:nvPr/>
        </p:nvCxnSpPr>
        <p:spPr>
          <a:xfrm flipH="1">
            <a:off x="7459050" y="857699"/>
            <a:ext cx="303925" cy="4259098"/>
          </a:xfrm>
          <a:prstGeom prst="straightConnector1">
            <a:avLst/>
          </a:prstGeom>
          <a:ln w="171450">
            <a:solidFill>
              <a:srgbClr val="00B0F0">
                <a:alpha val="58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lipse 57"/>
          <p:cNvSpPr/>
          <p:nvPr/>
        </p:nvSpPr>
        <p:spPr>
          <a:xfrm rot="377663">
            <a:off x="5934966" y="1317681"/>
            <a:ext cx="2523073" cy="3483495"/>
          </a:xfrm>
          <a:prstGeom prst="ellipse">
            <a:avLst/>
          </a:prstGeom>
          <a:solidFill>
            <a:srgbClr val="00B05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70C0"/>
              </a:solidFill>
            </a:endParaRPr>
          </a:p>
        </p:txBody>
      </p:sp>
      <p:cxnSp>
        <p:nvCxnSpPr>
          <p:cNvPr id="59" name="Conector de seta reta 10"/>
          <p:cNvCxnSpPr/>
          <p:nvPr/>
        </p:nvCxnSpPr>
        <p:spPr>
          <a:xfrm flipH="1">
            <a:off x="4953528" y="2528999"/>
            <a:ext cx="5321366" cy="1521308"/>
          </a:xfrm>
          <a:prstGeom prst="straightConnector1">
            <a:avLst/>
          </a:prstGeom>
          <a:ln w="171450">
            <a:solidFill>
              <a:srgbClr val="00B0F0">
                <a:alpha val="62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2691638" y="1653475"/>
            <a:ext cx="3873143" cy="166199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 baseline="-25000" dirty="0">
                <a:solidFill>
                  <a:schemeClr val="bg1"/>
                </a:solidFill>
                <a:cs typeface="Arial" panose="020B0604020202020204" pitchFamily="34" charset="0"/>
              </a:rPr>
              <a:t>COMPLEXO AGROINDUSTRIAL</a:t>
            </a:r>
            <a:br>
              <a:rPr lang="pt-BR" altLang="pt-BR" sz="1800" b="1" baseline="-250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pt-BR" altLang="pt-BR" sz="1800" b="1" baseline="-25000" dirty="0">
                <a:solidFill>
                  <a:schemeClr val="bg1"/>
                </a:solidFill>
                <a:cs typeface="Arial" panose="020B0604020202020204" pitchFamily="34" charset="0"/>
              </a:rPr>
              <a:t>(alimentos e bebidas)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pt-BR" altLang="pt-BR" sz="1600" b="1" baseline="-25000" dirty="0">
                <a:solidFill>
                  <a:schemeClr val="bg1"/>
                </a:solidFill>
              </a:rPr>
              <a:t>130,3</a:t>
            </a:r>
            <a:r>
              <a:rPr lang="pt-BR" altLang="pt-BR" sz="1600" b="1" dirty="0">
                <a:solidFill>
                  <a:schemeClr val="bg1"/>
                </a:solidFill>
              </a:rPr>
              <a:t> </a:t>
            </a:r>
            <a:r>
              <a:rPr lang="pt-BR" altLang="pt-BR" sz="1600" b="1" baseline="-25000" dirty="0">
                <a:solidFill>
                  <a:schemeClr val="bg1"/>
                </a:solidFill>
              </a:rPr>
              <a:t>Mil Trabalhadores e 4,1 Mil Indústrias</a:t>
            </a:r>
            <a:br>
              <a:rPr lang="pt-BR" altLang="pt-BR" sz="1600" b="1" baseline="-25000" dirty="0">
                <a:solidFill>
                  <a:schemeClr val="bg1"/>
                </a:solidFill>
              </a:rPr>
            </a:br>
            <a:r>
              <a:rPr lang="pt-BR" altLang="pt-BR" sz="1600" b="1" baseline="-25000" dirty="0">
                <a:solidFill>
                  <a:schemeClr val="bg1"/>
                </a:solidFill>
              </a:rPr>
              <a:t>Maior produtor e exportador de suínos do BR.</a:t>
            </a:r>
            <a:br>
              <a:rPr lang="pt-BR" altLang="pt-BR" sz="1600" b="1" baseline="-25000" dirty="0">
                <a:solidFill>
                  <a:schemeClr val="bg1"/>
                </a:solidFill>
              </a:rPr>
            </a:br>
            <a:r>
              <a:rPr lang="pt-BR" altLang="pt-BR" sz="1600" b="1" baseline="-25000" dirty="0">
                <a:solidFill>
                  <a:schemeClr val="bg1"/>
                </a:solidFill>
              </a:rPr>
              <a:t>2º maior produtor e exportador de frango do BR.</a:t>
            </a:r>
            <a:br>
              <a:rPr lang="pt-BR" altLang="pt-BR" sz="1600" b="1" baseline="-25000" dirty="0">
                <a:solidFill>
                  <a:schemeClr val="bg1"/>
                </a:solidFill>
              </a:rPr>
            </a:br>
            <a:endParaRPr lang="pt-BR" altLang="pt-BR" sz="1400" b="1" baseline="-25000" dirty="0">
              <a:solidFill>
                <a:schemeClr val="bg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6083588" y="2157472"/>
            <a:ext cx="2460115" cy="22365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 baseline="-25000" dirty="0">
                <a:solidFill>
                  <a:schemeClr val="bg1"/>
                </a:solidFill>
              </a:rPr>
              <a:t>COMPLEXO FLORESTAL</a:t>
            </a:r>
            <a:br>
              <a:rPr lang="pt-BR" altLang="pt-BR" sz="1800" b="1" baseline="-25000" dirty="0">
                <a:solidFill>
                  <a:schemeClr val="bg1"/>
                </a:solidFill>
              </a:rPr>
            </a:br>
            <a:r>
              <a:rPr lang="pt-BR" altLang="pt-BR" sz="1800" b="1" baseline="-25000" dirty="0">
                <a:solidFill>
                  <a:schemeClr val="bg1"/>
                </a:solidFill>
              </a:rPr>
              <a:t>(mobiliário, madeira, papel e celulose)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pt-BR" altLang="pt-BR" sz="1600" b="1" baseline="-25000" dirty="0">
                <a:solidFill>
                  <a:schemeClr val="bg1"/>
                </a:solidFill>
              </a:rPr>
              <a:t>88,1 Mil Trabalhadores</a:t>
            </a:r>
            <a:br>
              <a:rPr lang="pt-BR" altLang="pt-BR" sz="1600" b="1" baseline="-25000" dirty="0">
                <a:solidFill>
                  <a:schemeClr val="bg1"/>
                </a:solidFill>
              </a:rPr>
            </a:br>
            <a:r>
              <a:rPr lang="pt-BR" altLang="pt-BR" sz="1600" b="1" baseline="-25000" dirty="0">
                <a:solidFill>
                  <a:schemeClr val="bg1"/>
                </a:solidFill>
              </a:rPr>
              <a:t>5.624 Indústrias</a:t>
            </a:r>
          </a:p>
          <a:p>
            <a:pPr>
              <a:lnSpc>
                <a:spcPct val="150000"/>
              </a:lnSpc>
            </a:pPr>
            <a:r>
              <a:rPr lang="pt-BR" altLang="pt-BR" sz="1600" b="1" baseline="-25000" dirty="0">
                <a:solidFill>
                  <a:schemeClr val="bg1"/>
                </a:solidFill>
              </a:rPr>
              <a:t>1º maior polo de móveis de SC</a:t>
            </a:r>
            <a:br>
              <a:rPr lang="pt-BR" altLang="pt-BR" sz="1600" b="1" baseline="-25000" dirty="0">
                <a:solidFill>
                  <a:schemeClr val="bg1"/>
                </a:solidFill>
              </a:rPr>
            </a:br>
            <a:r>
              <a:rPr lang="pt-BR" altLang="pt-BR" sz="1600" b="1" baseline="-25000" dirty="0">
                <a:solidFill>
                  <a:schemeClr val="bg1"/>
                </a:solidFill>
              </a:rPr>
              <a:t>2º maior polo de madeira de SC</a:t>
            </a:r>
          </a:p>
          <a:p>
            <a:pPr>
              <a:lnSpc>
                <a:spcPct val="150000"/>
              </a:lnSpc>
            </a:pPr>
            <a:r>
              <a:rPr lang="pt-BR" altLang="pt-BR" sz="1600" b="1" baseline="-25000" dirty="0">
                <a:solidFill>
                  <a:schemeClr val="bg1"/>
                </a:solidFill>
              </a:rPr>
              <a:t>3º maior polo de papel de SC</a:t>
            </a:r>
          </a:p>
          <a:p>
            <a:pPr>
              <a:spcBef>
                <a:spcPct val="50000"/>
              </a:spcBef>
            </a:pPr>
            <a:endParaRPr lang="pt-BR" altLang="pt-BR" sz="1800" b="1" baseline="-25000" dirty="0">
              <a:solidFill>
                <a:schemeClr val="bg1"/>
              </a:solidFill>
            </a:endParaRPr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71D299C4-F7C0-4AA6-AC1C-501BF4256057}"/>
              </a:ext>
            </a:extLst>
          </p:cNvPr>
          <p:cNvSpPr txBox="1"/>
          <p:nvPr/>
        </p:nvSpPr>
        <p:spPr>
          <a:xfrm>
            <a:off x="188399" y="1198943"/>
            <a:ext cx="29578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>
                <a:solidFill>
                  <a:schemeClr val="bg1"/>
                </a:solidFill>
                <a:cs typeface="Calibri" panose="020F0502020204030204" pitchFamily="34" charset="0"/>
              </a:rPr>
              <a:t>CONFIGURAÇÃO </a:t>
            </a:r>
            <a:br>
              <a:rPr lang="pt-BR" b="1" i="1" dirty="0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pt-BR" b="1" i="1" dirty="0">
                <a:solidFill>
                  <a:schemeClr val="bg1"/>
                </a:solidFill>
                <a:cs typeface="Calibri" panose="020F0502020204030204" pitchFamily="34" charset="0"/>
              </a:rPr>
              <a:t>INDUSTRIAL </a:t>
            </a:r>
            <a:br>
              <a:rPr lang="pt-BR" b="1" i="1" dirty="0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pt-BR" b="1" i="1" dirty="0">
                <a:solidFill>
                  <a:schemeClr val="bg1"/>
                </a:solidFill>
                <a:cs typeface="Calibri" panose="020F0502020204030204" pitchFamily="34" charset="0"/>
              </a:rPr>
              <a:t>CATARINENSE</a:t>
            </a:r>
          </a:p>
          <a:p>
            <a:endParaRPr lang="pt-BR" b="1" i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44" name="Freeform 78"/>
          <p:cNvSpPr>
            <a:spLocks noEditPoints="1"/>
          </p:cNvSpPr>
          <p:nvPr/>
        </p:nvSpPr>
        <p:spPr bwMode="auto">
          <a:xfrm>
            <a:off x="480414" y="461656"/>
            <a:ext cx="666904" cy="669883"/>
          </a:xfrm>
          <a:custGeom>
            <a:avLst/>
            <a:gdLst>
              <a:gd name="T0" fmla="*/ 116 w 144"/>
              <a:gd name="T1" fmla="*/ 142 h 142"/>
              <a:gd name="T2" fmla="*/ 116 w 144"/>
              <a:gd name="T3" fmla="*/ 116 h 142"/>
              <a:gd name="T4" fmla="*/ 104 w 144"/>
              <a:gd name="T5" fmla="*/ 116 h 142"/>
              <a:gd name="T6" fmla="*/ 104 w 144"/>
              <a:gd name="T7" fmla="*/ 142 h 142"/>
              <a:gd name="T8" fmla="*/ 0 w 144"/>
              <a:gd name="T9" fmla="*/ 142 h 142"/>
              <a:gd name="T10" fmla="*/ 0 w 144"/>
              <a:gd name="T11" fmla="*/ 69 h 142"/>
              <a:gd name="T12" fmla="*/ 40 w 144"/>
              <a:gd name="T13" fmla="*/ 33 h 142"/>
              <a:gd name="T14" fmla="*/ 40 w 144"/>
              <a:gd name="T15" fmla="*/ 62 h 142"/>
              <a:gd name="T16" fmla="*/ 71 w 144"/>
              <a:gd name="T17" fmla="*/ 33 h 142"/>
              <a:gd name="T18" fmla="*/ 71 w 144"/>
              <a:gd name="T19" fmla="*/ 62 h 142"/>
              <a:gd name="T20" fmla="*/ 104 w 144"/>
              <a:gd name="T21" fmla="*/ 33 h 142"/>
              <a:gd name="T22" fmla="*/ 104 w 144"/>
              <a:gd name="T23" fmla="*/ 67 h 142"/>
              <a:gd name="T24" fmla="*/ 116 w 144"/>
              <a:gd name="T25" fmla="*/ 67 h 142"/>
              <a:gd name="T26" fmla="*/ 116 w 144"/>
              <a:gd name="T27" fmla="*/ 0 h 142"/>
              <a:gd name="T28" fmla="*/ 142 w 144"/>
              <a:gd name="T29" fmla="*/ 0 h 142"/>
              <a:gd name="T30" fmla="*/ 142 w 144"/>
              <a:gd name="T31" fmla="*/ 3 h 142"/>
              <a:gd name="T32" fmla="*/ 142 w 144"/>
              <a:gd name="T33" fmla="*/ 0 h 142"/>
              <a:gd name="T34" fmla="*/ 144 w 144"/>
              <a:gd name="T35" fmla="*/ 0 h 142"/>
              <a:gd name="T36" fmla="*/ 144 w 144"/>
              <a:gd name="T37" fmla="*/ 142 h 142"/>
              <a:gd name="T38" fmla="*/ 116 w 144"/>
              <a:gd name="T39" fmla="*/ 142 h 142"/>
              <a:gd name="T40" fmla="*/ 116 w 144"/>
              <a:gd name="T41" fmla="*/ 142 h 142"/>
              <a:gd name="T42" fmla="*/ 123 w 144"/>
              <a:gd name="T43" fmla="*/ 112 h 142"/>
              <a:gd name="T44" fmla="*/ 123 w 144"/>
              <a:gd name="T45" fmla="*/ 135 h 142"/>
              <a:gd name="T46" fmla="*/ 137 w 144"/>
              <a:gd name="T47" fmla="*/ 135 h 142"/>
              <a:gd name="T48" fmla="*/ 137 w 144"/>
              <a:gd name="T49" fmla="*/ 7 h 142"/>
              <a:gd name="T50" fmla="*/ 123 w 144"/>
              <a:gd name="T51" fmla="*/ 7 h 142"/>
              <a:gd name="T52" fmla="*/ 123 w 144"/>
              <a:gd name="T53" fmla="*/ 74 h 142"/>
              <a:gd name="T54" fmla="*/ 99 w 144"/>
              <a:gd name="T55" fmla="*/ 74 h 142"/>
              <a:gd name="T56" fmla="*/ 99 w 144"/>
              <a:gd name="T57" fmla="*/ 48 h 142"/>
              <a:gd name="T58" fmla="*/ 66 w 144"/>
              <a:gd name="T59" fmla="*/ 76 h 142"/>
              <a:gd name="T60" fmla="*/ 66 w 144"/>
              <a:gd name="T61" fmla="*/ 48 h 142"/>
              <a:gd name="T62" fmla="*/ 33 w 144"/>
              <a:gd name="T63" fmla="*/ 76 h 142"/>
              <a:gd name="T64" fmla="*/ 33 w 144"/>
              <a:gd name="T65" fmla="*/ 48 h 142"/>
              <a:gd name="T66" fmla="*/ 7 w 144"/>
              <a:gd name="T67" fmla="*/ 71 h 142"/>
              <a:gd name="T68" fmla="*/ 7 w 144"/>
              <a:gd name="T69" fmla="*/ 135 h 142"/>
              <a:gd name="T70" fmla="*/ 99 w 144"/>
              <a:gd name="T71" fmla="*/ 135 h 142"/>
              <a:gd name="T72" fmla="*/ 99 w 144"/>
              <a:gd name="T73" fmla="*/ 112 h 142"/>
              <a:gd name="T74" fmla="*/ 123 w 144"/>
              <a:gd name="T75" fmla="*/ 112 h 142"/>
              <a:gd name="T76" fmla="*/ 123 w 144"/>
              <a:gd name="T77" fmla="*/ 112 h 142"/>
              <a:gd name="T78" fmla="*/ 33 w 144"/>
              <a:gd name="T79" fmla="*/ 109 h 142"/>
              <a:gd name="T80" fmla="*/ 33 w 144"/>
              <a:gd name="T81" fmla="*/ 88 h 142"/>
              <a:gd name="T82" fmla="*/ 73 w 144"/>
              <a:gd name="T83" fmla="*/ 88 h 142"/>
              <a:gd name="T84" fmla="*/ 73 w 144"/>
              <a:gd name="T85" fmla="*/ 107 h 142"/>
              <a:gd name="T86" fmla="*/ 73 w 144"/>
              <a:gd name="T87" fmla="*/ 109 h 142"/>
              <a:gd name="T88" fmla="*/ 33 w 144"/>
              <a:gd name="T89" fmla="*/ 109 h 142"/>
              <a:gd name="T90" fmla="*/ 33 w 144"/>
              <a:gd name="T91" fmla="*/ 109 h 142"/>
              <a:gd name="T92" fmla="*/ 71 w 144"/>
              <a:gd name="T93" fmla="*/ 107 h 142"/>
              <a:gd name="T94" fmla="*/ 71 w 144"/>
              <a:gd name="T95" fmla="*/ 104 h 142"/>
              <a:gd name="T96" fmla="*/ 71 w 144"/>
              <a:gd name="T97" fmla="*/ 107 h 142"/>
              <a:gd name="T98" fmla="*/ 71 w 144"/>
              <a:gd name="T99" fmla="*/ 107 h 142"/>
              <a:gd name="T100" fmla="*/ 40 w 144"/>
              <a:gd name="T101" fmla="*/ 104 h 142"/>
              <a:gd name="T102" fmla="*/ 66 w 144"/>
              <a:gd name="T103" fmla="*/ 104 h 142"/>
              <a:gd name="T104" fmla="*/ 66 w 144"/>
              <a:gd name="T105" fmla="*/ 93 h 142"/>
              <a:gd name="T106" fmla="*/ 40 w 144"/>
              <a:gd name="T107" fmla="*/ 93 h 142"/>
              <a:gd name="T108" fmla="*/ 40 w 144"/>
              <a:gd name="T109" fmla="*/ 104 h 142"/>
              <a:gd name="T110" fmla="*/ 40 w 144"/>
              <a:gd name="T111" fmla="*/ 104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44" h="142">
                <a:moveTo>
                  <a:pt x="116" y="142"/>
                </a:moveTo>
                <a:lnTo>
                  <a:pt x="116" y="116"/>
                </a:lnTo>
                <a:lnTo>
                  <a:pt x="104" y="116"/>
                </a:lnTo>
                <a:lnTo>
                  <a:pt x="104" y="142"/>
                </a:lnTo>
                <a:lnTo>
                  <a:pt x="0" y="142"/>
                </a:lnTo>
                <a:lnTo>
                  <a:pt x="0" y="69"/>
                </a:lnTo>
                <a:lnTo>
                  <a:pt x="40" y="33"/>
                </a:lnTo>
                <a:lnTo>
                  <a:pt x="40" y="62"/>
                </a:lnTo>
                <a:lnTo>
                  <a:pt x="71" y="33"/>
                </a:lnTo>
                <a:lnTo>
                  <a:pt x="71" y="62"/>
                </a:lnTo>
                <a:lnTo>
                  <a:pt x="104" y="33"/>
                </a:lnTo>
                <a:lnTo>
                  <a:pt x="104" y="67"/>
                </a:lnTo>
                <a:lnTo>
                  <a:pt x="116" y="67"/>
                </a:lnTo>
                <a:lnTo>
                  <a:pt x="116" y="0"/>
                </a:lnTo>
                <a:lnTo>
                  <a:pt x="142" y="0"/>
                </a:lnTo>
                <a:lnTo>
                  <a:pt x="142" y="3"/>
                </a:lnTo>
                <a:lnTo>
                  <a:pt x="142" y="0"/>
                </a:lnTo>
                <a:lnTo>
                  <a:pt x="144" y="0"/>
                </a:lnTo>
                <a:lnTo>
                  <a:pt x="144" y="142"/>
                </a:lnTo>
                <a:lnTo>
                  <a:pt x="116" y="142"/>
                </a:lnTo>
                <a:lnTo>
                  <a:pt x="116" y="142"/>
                </a:lnTo>
                <a:close/>
                <a:moveTo>
                  <a:pt x="123" y="112"/>
                </a:moveTo>
                <a:lnTo>
                  <a:pt x="123" y="135"/>
                </a:lnTo>
                <a:lnTo>
                  <a:pt x="137" y="135"/>
                </a:lnTo>
                <a:lnTo>
                  <a:pt x="137" y="7"/>
                </a:lnTo>
                <a:lnTo>
                  <a:pt x="123" y="7"/>
                </a:lnTo>
                <a:lnTo>
                  <a:pt x="123" y="74"/>
                </a:lnTo>
                <a:lnTo>
                  <a:pt x="99" y="74"/>
                </a:lnTo>
                <a:lnTo>
                  <a:pt x="99" y="48"/>
                </a:lnTo>
                <a:lnTo>
                  <a:pt x="66" y="76"/>
                </a:lnTo>
                <a:lnTo>
                  <a:pt x="66" y="48"/>
                </a:lnTo>
                <a:lnTo>
                  <a:pt x="33" y="76"/>
                </a:lnTo>
                <a:lnTo>
                  <a:pt x="33" y="48"/>
                </a:lnTo>
                <a:lnTo>
                  <a:pt x="7" y="71"/>
                </a:lnTo>
                <a:lnTo>
                  <a:pt x="7" y="135"/>
                </a:lnTo>
                <a:lnTo>
                  <a:pt x="99" y="135"/>
                </a:lnTo>
                <a:lnTo>
                  <a:pt x="99" y="112"/>
                </a:lnTo>
                <a:lnTo>
                  <a:pt x="123" y="112"/>
                </a:lnTo>
                <a:lnTo>
                  <a:pt x="123" y="112"/>
                </a:lnTo>
                <a:close/>
                <a:moveTo>
                  <a:pt x="33" y="109"/>
                </a:moveTo>
                <a:lnTo>
                  <a:pt x="33" y="88"/>
                </a:lnTo>
                <a:lnTo>
                  <a:pt x="73" y="88"/>
                </a:lnTo>
                <a:lnTo>
                  <a:pt x="73" y="107"/>
                </a:lnTo>
                <a:lnTo>
                  <a:pt x="73" y="109"/>
                </a:lnTo>
                <a:lnTo>
                  <a:pt x="33" y="109"/>
                </a:lnTo>
                <a:lnTo>
                  <a:pt x="33" y="109"/>
                </a:lnTo>
                <a:close/>
                <a:moveTo>
                  <a:pt x="71" y="107"/>
                </a:moveTo>
                <a:lnTo>
                  <a:pt x="71" y="104"/>
                </a:lnTo>
                <a:lnTo>
                  <a:pt x="71" y="107"/>
                </a:lnTo>
                <a:lnTo>
                  <a:pt x="71" y="107"/>
                </a:lnTo>
                <a:close/>
                <a:moveTo>
                  <a:pt x="40" y="104"/>
                </a:moveTo>
                <a:lnTo>
                  <a:pt x="66" y="104"/>
                </a:lnTo>
                <a:lnTo>
                  <a:pt x="66" y="93"/>
                </a:lnTo>
                <a:lnTo>
                  <a:pt x="40" y="93"/>
                </a:lnTo>
                <a:lnTo>
                  <a:pt x="40" y="104"/>
                </a:lnTo>
                <a:lnTo>
                  <a:pt x="40" y="1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593725" indent="-13652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89038" indent="-27463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784350" indent="-412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379663" indent="-55086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defTabSz="914400">
              <a:defRPr/>
            </a:pPr>
            <a:endParaRPr lang="pt-BR" sz="1800">
              <a:solidFill>
                <a:srgbClr val="0070C0"/>
              </a:solidFill>
            </a:endParaRPr>
          </a:p>
        </p:txBody>
      </p:sp>
      <p:pic>
        <p:nvPicPr>
          <p:cNvPr id="74" name="Imagem 7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681" y="3094504"/>
            <a:ext cx="624510" cy="6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2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D82D617-3620-4C4F-8DA7-42D0C60376C2}"/>
              </a:ext>
            </a:extLst>
          </p:cNvPr>
          <p:cNvSpPr txBox="1"/>
          <p:nvPr/>
        </p:nvSpPr>
        <p:spPr>
          <a:xfrm>
            <a:off x="1779051" y="1379947"/>
            <a:ext cx="9078554" cy="4452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Complexo Ferroviário Multimodal Catarinense conectado com a Malha Sul, integrando o Corredor de Contêineres do Mercado Interno </a:t>
            </a:r>
          </a:p>
          <a:p>
            <a:endParaRPr lang="pt-BR" sz="2800" dirty="0">
              <a:solidFill>
                <a:srgbClr val="3CAE8C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pt-BR" sz="2800" b="1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PROJETO ESTRUTURANTE E DE INTERESSE NACIONAL!</a:t>
            </a:r>
          </a:p>
          <a:p>
            <a:endParaRPr lang="pt-BR" sz="2800" b="1" dirty="0">
              <a:solidFill>
                <a:srgbClr val="0070C0"/>
              </a:solidFill>
            </a:endParaRPr>
          </a:p>
          <a:p>
            <a:pPr algn="just">
              <a:lnSpc>
                <a:spcPct val="131000"/>
              </a:lnSpc>
            </a:pPr>
            <a:r>
              <a:rPr lang="pt-BR" sz="1800" dirty="0">
                <a:solidFill>
                  <a:srgbClr val="0070C0"/>
                </a:solidFill>
              </a:rPr>
              <a:t>Um corredor ferroviário para contêineres, composto pelas Ferrovias Leste-Oeste (SC) e Litorânea (SC) conectadas com a Malha Sul, permitindo acesso aos principais mercados de distribuição e suprimento (SP, MG e RJ), assim como a Argentina e o MERCOSUL, além da conexão ferroviária dos portos catarinenses, que já formam um importante hub logístico nacional. </a:t>
            </a:r>
          </a:p>
        </p:txBody>
      </p:sp>
      <p:grpSp>
        <p:nvGrpSpPr>
          <p:cNvPr id="3" name="Agrupar 2"/>
          <p:cNvGrpSpPr/>
          <p:nvPr/>
        </p:nvGrpSpPr>
        <p:grpSpPr>
          <a:xfrm>
            <a:off x="9025630" y="393698"/>
            <a:ext cx="2770188" cy="358776"/>
            <a:chOff x="5969000" y="1816100"/>
            <a:chExt cx="2770188" cy="358776"/>
          </a:xfrm>
        </p:grpSpPr>
        <p:sp>
          <p:nvSpPr>
            <p:cNvPr id="4" name="Freeform 14"/>
            <p:cNvSpPr>
              <a:spLocks/>
            </p:cNvSpPr>
            <p:nvPr/>
          </p:nvSpPr>
          <p:spPr bwMode="auto">
            <a:xfrm>
              <a:off x="6834188" y="2090738"/>
              <a:ext cx="160338" cy="53975"/>
            </a:xfrm>
            <a:custGeom>
              <a:avLst/>
              <a:gdLst>
                <a:gd name="T0" fmla="*/ 94 w 101"/>
                <a:gd name="T1" fmla="*/ 34 h 34"/>
                <a:gd name="T2" fmla="*/ 101 w 101"/>
                <a:gd name="T3" fmla="*/ 11 h 34"/>
                <a:gd name="T4" fmla="*/ 101 w 101"/>
                <a:gd name="T5" fmla="*/ 11 h 34"/>
                <a:gd name="T6" fmla="*/ 101 w 101"/>
                <a:gd name="T7" fmla="*/ 7 h 34"/>
                <a:gd name="T8" fmla="*/ 98 w 101"/>
                <a:gd name="T9" fmla="*/ 6 h 34"/>
                <a:gd name="T10" fmla="*/ 56 w 101"/>
                <a:gd name="T11" fmla="*/ 0 h 34"/>
                <a:gd name="T12" fmla="*/ 56 w 101"/>
                <a:gd name="T13" fmla="*/ 0 h 34"/>
                <a:gd name="T14" fmla="*/ 45 w 101"/>
                <a:gd name="T15" fmla="*/ 0 h 34"/>
                <a:gd name="T16" fmla="*/ 2 w 101"/>
                <a:gd name="T17" fmla="*/ 6 h 34"/>
                <a:gd name="T18" fmla="*/ 2 w 101"/>
                <a:gd name="T19" fmla="*/ 6 h 34"/>
                <a:gd name="T20" fmla="*/ 0 w 101"/>
                <a:gd name="T21" fmla="*/ 7 h 34"/>
                <a:gd name="T22" fmla="*/ 0 w 101"/>
                <a:gd name="T23" fmla="*/ 11 h 34"/>
                <a:gd name="T24" fmla="*/ 7 w 101"/>
                <a:gd name="T2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" h="34">
                  <a:moveTo>
                    <a:pt x="94" y="34"/>
                  </a:moveTo>
                  <a:lnTo>
                    <a:pt x="101" y="11"/>
                  </a:lnTo>
                  <a:lnTo>
                    <a:pt x="101" y="11"/>
                  </a:lnTo>
                  <a:lnTo>
                    <a:pt x="101" y="7"/>
                  </a:lnTo>
                  <a:lnTo>
                    <a:pt x="98" y="6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5" y="0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7"/>
                  </a:lnTo>
                  <a:lnTo>
                    <a:pt x="0" y="11"/>
                  </a:lnTo>
                  <a:lnTo>
                    <a:pt x="7" y="3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" name="Freeform 15"/>
            <p:cNvSpPr>
              <a:spLocks/>
            </p:cNvSpPr>
            <p:nvPr/>
          </p:nvSpPr>
          <p:spPr bwMode="auto">
            <a:xfrm>
              <a:off x="6858000" y="2011363"/>
              <a:ext cx="114300" cy="22225"/>
            </a:xfrm>
            <a:custGeom>
              <a:avLst/>
              <a:gdLst>
                <a:gd name="T0" fmla="*/ 57 w 72"/>
                <a:gd name="T1" fmla="*/ 14 h 14"/>
                <a:gd name="T2" fmla="*/ 57 w 72"/>
                <a:gd name="T3" fmla="*/ 10 h 14"/>
                <a:gd name="T4" fmla="*/ 72 w 72"/>
                <a:gd name="T5" fmla="*/ 7 h 14"/>
                <a:gd name="T6" fmla="*/ 72 w 72"/>
                <a:gd name="T7" fmla="*/ 0 h 14"/>
                <a:gd name="T8" fmla="*/ 0 w 72"/>
                <a:gd name="T9" fmla="*/ 0 h 14"/>
                <a:gd name="T10" fmla="*/ 0 w 72"/>
                <a:gd name="T11" fmla="*/ 7 h 14"/>
                <a:gd name="T12" fmla="*/ 14 w 72"/>
                <a:gd name="T13" fmla="*/ 10 h 14"/>
                <a:gd name="T14" fmla="*/ 14 w 72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4">
                  <a:moveTo>
                    <a:pt x="57" y="14"/>
                  </a:moveTo>
                  <a:lnTo>
                    <a:pt x="57" y="10"/>
                  </a:lnTo>
                  <a:lnTo>
                    <a:pt x="72" y="7"/>
                  </a:lnTo>
                  <a:lnTo>
                    <a:pt x="72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4" y="10"/>
                  </a:lnTo>
                  <a:lnTo>
                    <a:pt x="14" y="1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" name="Freeform 16"/>
            <p:cNvSpPr>
              <a:spLocks/>
            </p:cNvSpPr>
            <p:nvPr/>
          </p:nvSpPr>
          <p:spPr bwMode="auto">
            <a:xfrm>
              <a:off x="6904038" y="2001838"/>
              <a:ext cx="19050" cy="9525"/>
            </a:xfrm>
            <a:custGeom>
              <a:avLst/>
              <a:gdLst>
                <a:gd name="T0" fmla="*/ 0 w 12"/>
                <a:gd name="T1" fmla="*/ 0 h 6"/>
                <a:gd name="T2" fmla="*/ 0 w 12"/>
                <a:gd name="T3" fmla="*/ 6 h 6"/>
                <a:gd name="T4" fmla="*/ 12 w 12"/>
                <a:gd name="T5" fmla="*/ 6 h 6"/>
                <a:gd name="T6" fmla="*/ 12 w 12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0" y="6"/>
                  </a:lnTo>
                  <a:lnTo>
                    <a:pt x="12" y="6"/>
                  </a:lnTo>
                  <a:lnTo>
                    <a:pt x="12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Line 17"/>
            <p:cNvSpPr>
              <a:spLocks noChangeShapeType="1"/>
            </p:cNvSpPr>
            <p:nvPr/>
          </p:nvSpPr>
          <p:spPr bwMode="auto">
            <a:xfrm>
              <a:off x="6915150" y="2093913"/>
              <a:ext cx="0" cy="2540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auto">
            <a:xfrm>
              <a:off x="6932613" y="2108200"/>
              <a:ext cx="11113" cy="14288"/>
            </a:xfrm>
            <a:custGeom>
              <a:avLst/>
              <a:gdLst>
                <a:gd name="T0" fmla="*/ 7 w 7"/>
                <a:gd name="T1" fmla="*/ 4 h 9"/>
                <a:gd name="T2" fmla="*/ 7 w 7"/>
                <a:gd name="T3" fmla="*/ 4 h 9"/>
                <a:gd name="T4" fmla="*/ 5 w 7"/>
                <a:gd name="T5" fmla="*/ 7 h 9"/>
                <a:gd name="T6" fmla="*/ 3 w 7"/>
                <a:gd name="T7" fmla="*/ 9 h 9"/>
                <a:gd name="T8" fmla="*/ 3 w 7"/>
                <a:gd name="T9" fmla="*/ 9 h 9"/>
                <a:gd name="T10" fmla="*/ 1 w 7"/>
                <a:gd name="T11" fmla="*/ 7 h 9"/>
                <a:gd name="T12" fmla="*/ 0 w 7"/>
                <a:gd name="T13" fmla="*/ 4 h 9"/>
                <a:gd name="T14" fmla="*/ 0 w 7"/>
                <a:gd name="T15" fmla="*/ 4 h 9"/>
                <a:gd name="T16" fmla="*/ 1 w 7"/>
                <a:gd name="T17" fmla="*/ 0 h 9"/>
                <a:gd name="T18" fmla="*/ 3 w 7"/>
                <a:gd name="T19" fmla="*/ 0 h 9"/>
                <a:gd name="T20" fmla="*/ 3 w 7"/>
                <a:gd name="T21" fmla="*/ 0 h 9"/>
                <a:gd name="T22" fmla="*/ 5 w 7"/>
                <a:gd name="T23" fmla="*/ 0 h 9"/>
                <a:gd name="T24" fmla="*/ 7 w 7"/>
                <a:gd name="T25" fmla="*/ 4 h 9"/>
                <a:gd name="T26" fmla="*/ 7 w 7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9">
                  <a:moveTo>
                    <a:pt x="7" y="4"/>
                  </a:moveTo>
                  <a:lnTo>
                    <a:pt x="7" y="4"/>
                  </a:lnTo>
                  <a:lnTo>
                    <a:pt x="5" y="7"/>
                  </a:lnTo>
                  <a:lnTo>
                    <a:pt x="3" y="9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Freeform 19"/>
            <p:cNvSpPr>
              <a:spLocks/>
            </p:cNvSpPr>
            <p:nvPr/>
          </p:nvSpPr>
          <p:spPr bwMode="auto">
            <a:xfrm>
              <a:off x="6886575" y="2108200"/>
              <a:ext cx="7938" cy="14288"/>
            </a:xfrm>
            <a:custGeom>
              <a:avLst/>
              <a:gdLst>
                <a:gd name="T0" fmla="*/ 5 w 5"/>
                <a:gd name="T1" fmla="*/ 4 h 9"/>
                <a:gd name="T2" fmla="*/ 5 w 5"/>
                <a:gd name="T3" fmla="*/ 4 h 9"/>
                <a:gd name="T4" fmla="*/ 5 w 5"/>
                <a:gd name="T5" fmla="*/ 7 h 9"/>
                <a:gd name="T6" fmla="*/ 1 w 5"/>
                <a:gd name="T7" fmla="*/ 9 h 9"/>
                <a:gd name="T8" fmla="*/ 1 w 5"/>
                <a:gd name="T9" fmla="*/ 9 h 9"/>
                <a:gd name="T10" fmla="*/ 0 w 5"/>
                <a:gd name="T11" fmla="*/ 7 h 9"/>
                <a:gd name="T12" fmla="*/ 0 w 5"/>
                <a:gd name="T13" fmla="*/ 4 h 9"/>
                <a:gd name="T14" fmla="*/ 0 w 5"/>
                <a:gd name="T15" fmla="*/ 4 h 9"/>
                <a:gd name="T16" fmla="*/ 0 w 5"/>
                <a:gd name="T17" fmla="*/ 0 h 9"/>
                <a:gd name="T18" fmla="*/ 1 w 5"/>
                <a:gd name="T19" fmla="*/ 0 h 9"/>
                <a:gd name="T20" fmla="*/ 1 w 5"/>
                <a:gd name="T21" fmla="*/ 0 h 9"/>
                <a:gd name="T22" fmla="*/ 5 w 5"/>
                <a:gd name="T23" fmla="*/ 0 h 9"/>
                <a:gd name="T24" fmla="*/ 5 w 5"/>
                <a:gd name="T25" fmla="*/ 4 h 9"/>
                <a:gd name="T26" fmla="*/ 5 w 5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9">
                  <a:moveTo>
                    <a:pt x="5" y="4"/>
                  </a:moveTo>
                  <a:lnTo>
                    <a:pt x="5" y="4"/>
                  </a:lnTo>
                  <a:lnTo>
                    <a:pt x="5" y="7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" name="Freeform 20"/>
            <p:cNvSpPr>
              <a:spLocks/>
            </p:cNvSpPr>
            <p:nvPr/>
          </p:nvSpPr>
          <p:spPr bwMode="auto">
            <a:xfrm>
              <a:off x="6831013" y="2154238"/>
              <a:ext cx="163513" cy="11113"/>
            </a:xfrm>
            <a:custGeom>
              <a:avLst/>
              <a:gdLst>
                <a:gd name="T0" fmla="*/ 0 w 103"/>
                <a:gd name="T1" fmla="*/ 7 h 7"/>
                <a:gd name="T2" fmla="*/ 9 w 103"/>
                <a:gd name="T3" fmla="*/ 4 h 7"/>
                <a:gd name="T4" fmla="*/ 9 w 103"/>
                <a:gd name="T5" fmla="*/ 4 h 7"/>
                <a:gd name="T6" fmla="*/ 18 w 103"/>
                <a:gd name="T7" fmla="*/ 0 h 7"/>
                <a:gd name="T8" fmla="*/ 29 w 103"/>
                <a:gd name="T9" fmla="*/ 0 h 7"/>
                <a:gd name="T10" fmla="*/ 40 w 103"/>
                <a:gd name="T11" fmla="*/ 0 h 7"/>
                <a:gd name="T12" fmla="*/ 51 w 103"/>
                <a:gd name="T13" fmla="*/ 2 h 7"/>
                <a:gd name="T14" fmla="*/ 56 w 103"/>
                <a:gd name="T15" fmla="*/ 4 h 7"/>
                <a:gd name="T16" fmla="*/ 56 w 103"/>
                <a:gd name="T17" fmla="*/ 4 h 7"/>
                <a:gd name="T18" fmla="*/ 67 w 103"/>
                <a:gd name="T19" fmla="*/ 5 h 7"/>
                <a:gd name="T20" fmla="*/ 78 w 103"/>
                <a:gd name="T21" fmla="*/ 7 h 7"/>
                <a:gd name="T22" fmla="*/ 87 w 103"/>
                <a:gd name="T23" fmla="*/ 5 h 7"/>
                <a:gd name="T24" fmla="*/ 98 w 103"/>
                <a:gd name="T25" fmla="*/ 4 h 7"/>
                <a:gd name="T26" fmla="*/ 103 w 103"/>
                <a:gd name="T2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7">
                  <a:moveTo>
                    <a:pt x="0" y="7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0"/>
                  </a:lnTo>
                  <a:lnTo>
                    <a:pt x="51" y="2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7" y="5"/>
                  </a:lnTo>
                  <a:lnTo>
                    <a:pt x="78" y="7"/>
                  </a:lnTo>
                  <a:lnTo>
                    <a:pt x="87" y="5"/>
                  </a:lnTo>
                  <a:lnTo>
                    <a:pt x="98" y="4"/>
                  </a:lnTo>
                  <a:lnTo>
                    <a:pt x="103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Line 21"/>
            <p:cNvSpPr>
              <a:spLocks noChangeShapeType="1"/>
            </p:cNvSpPr>
            <p:nvPr/>
          </p:nvSpPr>
          <p:spPr bwMode="auto">
            <a:xfrm>
              <a:off x="6929438" y="2073275"/>
              <a:ext cx="31750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6961188" y="2073275"/>
              <a:ext cx="30163" cy="14288"/>
            </a:xfrm>
            <a:custGeom>
              <a:avLst/>
              <a:gdLst>
                <a:gd name="T0" fmla="*/ 0 w 19"/>
                <a:gd name="T1" fmla="*/ 6 h 9"/>
                <a:gd name="T2" fmla="*/ 0 w 19"/>
                <a:gd name="T3" fmla="*/ 0 h 9"/>
                <a:gd name="T4" fmla="*/ 19 w 19"/>
                <a:gd name="T5" fmla="*/ 0 h 9"/>
                <a:gd name="T6" fmla="*/ 19 w 19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9">
                  <a:moveTo>
                    <a:pt x="0" y="6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6897688" y="2073275"/>
              <a:ext cx="31750" cy="6350"/>
            </a:xfrm>
            <a:custGeom>
              <a:avLst/>
              <a:gdLst>
                <a:gd name="T0" fmla="*/ 0 w 20"/>
                <a:gd name="T1" fmla="*/ 0 h 4"/>
                <a:gd name="T2" fmla="*/ 20 w 20"/>
                <a:gd name="T3" fmla="*/ 0 h 4"/>
                <a:gd name="T4" fmla="*/ 20 w 2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">
                  <a:moveTo>
                    <a:pt x="0" y="0"/>
                  </a:moveTo>
                  <a:lnTo>
                    <a:pt x="20" y="0"/>
                  </a:lnTo>
                  <a:lnTo>
                    <a:pt x="20" y="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6865938" y="2073275"/>
              <a:ext cx="31750" cy="6350"/>
            </a:xfrm>
            <a:custGeom>
              <a:avLst/>
              <a:gdLst>
                <a:gd name="T0" fmla="*/ 0 w 20"/>
                <a:gd name="T1" fmla="*/ 0 h 4"/>
                <a:gd name="T2" fmla="*/ 20 w 20"/>
                <a:gd name="T3" fmla="*/ 0 h 4"/>
                <a:gd name="T4" fmla="*/ 20 w 2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">
                  <a:moveTo>
                    <a:pt x="0" y="0"/>
                  </a:moveTo>
                  <a:lnTo>
                    <a:pt x="20" y="0"/>
                  </a:lnTo>
                  <a:lnTo>
                    <a:pt x="20" y="4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6834188" y="2073275"/>
              <a:ext cx="31750" cy="14288"/>
            </a:xfrm>
            <a:custGeom>
              <a:avLst/>
              <a:gdLst>
                <a:gd name="T0" fmla="*/ 0 w 20"/>
                <a:gd name="T1" fmla="*/ 9 h 9"/>
                <a:gd name="T2" fmla="*/ 0 w 20"/>
                <a:gd name="T3" fmla="*/ 0 h 9"/>
                <a:gd name="T4" fmla="*/ 20 w 20"/>
                <a:gd name="T5" fmla="*/ 0 h 9"/>
                <a:gd name="T6" fmla="*/ 20 w 20"/>
                <a:gd name="T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9">
                  <a:moveTo>
                    <a:pt x="0" y="9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6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Line 26"/>
            <p:cNvSpPr>
              <a:spLocks noChangeShapeType="1"/>
            </p:cNvSpPr>
            <p:nvPr/>
          </p:nvSpPr>
          <p:spPr bwMode="auto">
            <a:xfrm>
              <a:off x="6929438" y="2041525"/>
              <a:ext cx="31750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Freeform 27"/>
            <p:cNvSpPr>
              <a:spLocks/>
            </p:cNvSpPr>
            <p:nvPr/>
          </p:nvSpPr>
          <p:spPr bwMode="auto">
            <a:xfrm>
              <a:off x="6961188" y="2041525"/>
              <a:ext cx="30163" cy="31750"/>
            </a:xfrm>
            <a:custGeom>
              <a:avLst/>
              <a:gdLst>
                <a:gd name="T0" fmla="*/ 0 w 19"/>
                <a:gd name="T1" fmla="*/ 20 h 20"/>
                <a:gd name="T2" fmla="*/ 0 w 19"/>
                <a:gd name="T3" fmla="*/ 0 h 20"/>
                <a:gd name="T4" fmla="*/ 19 w 19"/>
                <a:gd name="T5" fmla="*/ 0 h 20"/>
                <a:gd name="T6" fmla="*/ 19 w 19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">
                  <a:moveTo>
                    <a:pt x="0" y="2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6897688" y="2041525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0 h 20"/>
                <a:gd name="T4" fmla="*/ 2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Freeform 29"/>
            <p:cNvSpPr>
              <a:spLocks/>
            </p:cNvSpPr>
            <p:nvPr/>
          </p:nvSpPr>
          <p:spPr bwMode="auto">
            <a:xfrm>
              <a:off x="6865938" y="2041525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0 h 20"/>
                <a:gd name="T4" fmla="*/ 2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Freeform 30"/>
            <p:cNvSpPr>
              <a:spLocks/>
            </p:cNvSpPr>
            <p:nvPr/>
          </p:nvSpPr>
          <p:spPr bwMode="auto">
            <a:xfrm>
              <a:off x="6834188" y="2041525"/>
              <a:ext cx="31750" cy="31750"/>
            </a:xfrm>
            <a:custGeom>
              <a:avLst/>
              <a:gdLst>
                <a:gd name="T0" fmla="*/ 0 w 20"/>
                <a:gd name="T1" fmla="*/ 20 h 20"/>
                <a:gd name="T2" fmla="*/ 0 w 20"/>
                <a:gd name="T3" fmla="*/ 0 h 20"/>
                <a:gd name="T4" fmla="*/ 20 w 20"/>
                <a:gd name="T5" fmla="*/ 0 h 20"/>
                <a:gd name="T6" fmla="*/ 20 w 20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2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Freeform 31"/>
            <p:cNvSpPr>
              <a:spLocks/>
            </p:cNvSpPr>
            <p:nvPr/>
          </p:nvSpPr>
          <p:spPr bwMode="auto">
            <a:xfrm>
              <a:off x="7118350" y="2087563"/>
              <a:ext cx="39688" cy="26988"/>
            </a:xfrm>
            <a:custGeom>
              <a:avLst/>
              <a:gdLst>
                <a:gd name="T0" fmla="*/ 25 w 25"/>
                <a:gd name="T1" fmla="*/ 9 h 17"/>
                <a:gd name="T2" fmla="*/ 0 w 25"/>
                <a:gd name="T3" fmla="*/ 0 h 17"/>
                <a:gd name="T4" fmla="*/ 0 w 25"/>
                <a:gd name="T5" fmla="*/ 9 h 17"/>
                <a:gd name="T6" fmla="*/ 13 w 25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7">
                  <a:moveTo>
                    <a:pt x="25" y="9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13" y="17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Freeform 32"/>
            <p:cNvSpPr>
              <a:spLocks/>
            </p:cNvSpPr>
            <p:nvPr/>
          </p:nvSpPr>
          <p:spPr bwMode="auto">
            <a:xfrm>
              <a:off x="7118350" y="2005013"/>
              <a:ext cx="103188" cy="71438"/>
            </a:xfrm>
            <a:custGeom>
              <a:avLst/>
              <a:gdLst>
                <a:gd name="T0" fmla="*/ 65 w 65"/>
                <a:gd name="T1" fmla="*/ 23 h 45"/>
                <a:gd name="T2" fmla="*/ 0 w 65"/>
                <a:gd name="T3" fmla="*/ 0 h 45"/>
                <a:gd name="T4" fmla="*/ 0 w 65"/>
                <a:gd name="T5" fmla="*/ 11 h 45"/>
                <a:gd name="T6" fmla="*/ 27 w 65"/>
                <a:gd name="T7" fmla="*/ 31 h 45"/>
                <a:gd name="T8" fmla="*/ 43 w 65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5">
                  <a:moveTo>
                    <a:pt x="65" y="23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27" y="31"/>
                  </a:lnTo>
                  <a:lnTo>
                    <a:pt x="43" y="4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Freeform 33"/>
            <p:cNvSpPr>
              <a:spLocks/>
            </p:cNvSpPr>
            <p:nvPr/>
          </p:nvSpPr>
          <p:spPr bwMode="auto">
            <a:xfrm>
              <a:off x="7169150" y="2125663"/>
              <a:ext cx="26988" cy="39688"/>
            </a:xfrm>
            <a:custGeom>
              <a:avLst/>
              <a:gdLst>
                <a:gd name="T0" fmla="*/ 0 w 17"/>
                <a:gd name="T1" fmla="*/ 12 h 25"/>
                <a:gd name="T2" fmla="*/ 8 w 17"/>
                <a:gd name="T3" fmla="*/ 25 h 25"/>
                <a:gd name="T4" fmla="*/ 17 w 17"/>
                <a:gd name="T5" fmla="*/ 25 h 25"/>
                <a:gd name="T6" fmla="*/ 8 w 17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5">
                  <a:moveTo>
                    <a:pt x="0" y="12"/>
                  </a:moveTo>
                  <a:lnTo>
                    <a:pt x="8" y="25"/>
                  </a:lnTo>
                  <a:lnTo>
                    <a:pt x="17" y="25"/>
                  </a:lnTo>
                  <a:lnTo>
                    <a:pt x="8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Freeform 34"/>
            <p:cNvSpPr>
              <a:spLocks/>
            </p:cNvSpPr>
            <p:nvPr/>
          </p:nvSpPr>
          <p:spPr bwMode="auto">
            <a:xfrm>
              <a:off x="7221538" y="2001838"/>
              <a:ext cx="60325" cy="60325"/>
            </a:xfrm>
            <a:custGeom>
              <a:avLst/>
              <a:gdLst>
                <a:gd name="T0" fmla="*/ 0 w 38"/>
                <a:gd name="T1" fmla="*/ 25 h 38"/>
                <a:gd name="T2" fmla="*/ 20 w 38"/>
                <a:gd name="T3" fmla="*/ 4 h 38"/>
                <a:gd name="T4" fmla="*/ 20 w 38"/>
                <a:gd name="T5" fmla="*/ 4 h 38"/>
                <a:gd name="T6" fmla="*/ 23 w 38"/>
                <a:gd name="T7" fmla="*/ 2 h 38"/>
                <a:gd name="T8" fmla="*/ 29 w 38"/>
                <a:gd name="T9" fmla="*/ 0 h 38"/>
                <a:gd name="T10" fmla="*/ 33 w 38"/>
                <a:gd name="T11" fmla="*/ 0 h 38"/>
                <a:gd name="T12" fmla="*/ 36 w 38"/>
                <a:gd name="T13" fmla="*/ 2 h 38"/>
                <a:gd name="T14" fmla="*/ 36 w 38"/>
                <a:gd name="T15" fmla="*/ 2 h 38"/>
                <a:gd name="T16" fmla="*/ 36 w 38"/>
                <a:gd name="T17" fmla="*/ 2 h 38"/>
                <a:gd name="T18" fmla="*/ 38 w 38"/>
                <a:gd name="T19" fmla="*/ 6 h 38"/>
                <a:gd name="T20" fmla="*/ 38 w 38"/>
                <a:gd name="T21" fmla="*/ 9 h 38"/>
                <a:gd name="T22" fmla="*/ 36 w 38"/>
                <a:gd name="T23" fmla="*/ 15 h 38"/>
                <a:gd name="T24" fmla="*/ 34 w 38"/>
                <a:gd name="T25" fmla="*/ 18 h 38"/>
                <a:gd name="T26" fmla="*/ 13 w 38"/>
                <a:gd name="T2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38">
                  <a:moveTo>
                    <a:pt x="0" y="25"/>
                  </a:moveTo>
                  <a:lnTo>
                    <a:pt x="20" y="4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8" y="6"/>
                  </a:lnTo>
                  <a:lnTo>
                    <a:pt x="38" y="9"/>
                  </a:lnTo>
                  <a:lnTo>
                    <a:pt x="36" y="15"/>
                  </a:lnTo>
                  <a:lnTo>
                    <a:pt x="34" y="18"/>
                  </a:lnTo>
                  <a:lnTo>
                    <a:pt x="13" y="38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7138988" y="2068513"/>
              <a:ext cx="53975" cy="76200"/>
            </a:xfrm>
            <a:custGeom>
              <a:avLst/>
              <a:gdLst>
                <a:gd name="T0" fmla="*/ 32 w 34"/>
                <a:gd name="T1" fmla="*/ 29 h 48"/>
                <a:gd name="T2" fmla="*/ 29 w 34"/>
                <a:gd name="T3" fmla="*/ 32 h 48"/>
                <a:gd name="T4" fmla="*/ 29 w 34"/>
                <a:gd name="T5" fmla="*/ 32 h 48"/>
                <a:gd name="T6" fmla="*/ 14 w 34"/>
                <a:gd name="T7" fmla="*/ 43 h 48"/>
                <a:gd name="T8" fmla="*/ 5 w 34"/>
                <a:gd name="T9" fmla="*/ 48 h 48"/>
                <a:gd name="T10" fmla="*/ 3 w 34"/>
                <a:gd name="T11" fmla="*/ 48 h 48"/>
                <a:gd name="T12" fmla="*/ 0 w 34"/>
                <a:gd name="T13" fmla="*/ 48 h 48"/>
                <a:gd name="T14" fmla="*/ 0 w 34"/>
                <a:gd name="T15" fmla="*/ 48 h 48"/>
                <a:gd name="T16" fmla="*/ 0 w 34"/>
                <a:gd name="T17" fmla="*/ 48 h 48"/>
                <a:gd name="T18" fmla="*/ 0 w 34"/>
                <a:gd name="T19" fmla="*/ 45 h 48"/>
                <a:gd name="T20" fmla="*/ 0 w 34"/>
                <a:gd name="T21" fmla="*/ 41 h 48"/>
                <a:gd name="T22" fmla="*/ 5 w 34"/>
                <a:gd name="T23" fmla="*/ 34 h 48"/>
                <a:gd name="T24" fmla="*/ 16 w 34"/>
                <a:gd name="T25" fmla="*/ 20 h 48"/>
                <a:gd name="T26" fmla="*/ 34 w 34"/>
                <a:gd name="T2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48">
                  <a:moveTo>
                    <a:pt x="32" y="29"/>
                  </a:moveTo>
                  <a:lnTo>
                    <a:pt x="29" y="32"/>
                  </a:lnTo>
                  <a:lnTo>
                    <a:pt x="29" y="32"/>
                  </a:lnTo>
                  <a:lnTo>
                    <a:pt x="14" y="43"/>
                  </a:lnTo>
                  <a:lnTo>
                    <a:pt x="5" y="48"/>
                  </a:lnTo>
                  <a:lnTo>
                    <a:pt x="3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1"/>
                  </a:lnTo>
                  <a:lnTo>
                    <a:pt x="5" y="34"/>
                  </a:lnTo>
                  <a:lnTo>
                    <a:pt x="16" y="20"/>
                  </a:lnTo>
                  <a:lnTo>
                    <a:pt x="3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Freeform 36"/>
            <p:cNvSpPr>
              <a:spLocks/>
            </p:cNvSpPr>
            <p:nvPr/>
          </p:nvSpPr>
          <p:spPr bwMode="auto">
            <a:xfrm>
              <a:off x="7204075" y="2073275"/>
              <a:ext cx="77788" cy="12700"/>
            </a:xfrm>
            <a:custGeom>
              <a:avLst/>
              <a:gdLst>
                <a:gd name="T0" fmla="*/ 49 w 49"/>
                <a:gd name="T1" fmla="*/ 6 h 8"/>
                <a:gd name="T2" fmla="*/ 27 w 49"/>
                <a:gd name="T3" fmla="*/ 0 h 8"/>
                <a:gd name="T4" fmla="*/ 0 w 49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" h="8">
                  <a:moveTo>
                    <a:pt x="49" y="6"/>
                  </a:moveTo>
                  <a:lnTo>
                    <a:pt x="27" y="0"/>
                  </a:lnTo>
                  <a:lnTo>
                    <a:pt x="0" y="8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Freeform 37"/>
            <p:cNvSpPr>
              <a:spLocks/>
            </p:cNvSpPr>
            <p:nvPr/>
          </p:nvSpPr>
          <p:spPr bwMode="auto">
            <a:xfrm>
              <a:off x="7229475" y="2085975"/>
              <a:ext cx="52388" cy="11113"/>
            </a:xfrm>
            <a:custGeom>
              <a:avLst/>
              <a:gdLst>
                <a:gd name="T0" fmla="*/ 0 w 33"/>
                <a:gd name="T1" fmla="*/ 5 h 7"/>
                <a:gd name="T2" fmla="*/ 6 w 33"/>
                <a:gd name="T3" fmla="*/ 7 h 7"/>
                <a:gd name="T4" fmla="*/ 33 w 3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7">
                  <a:moveTo>
                    <a:pt x="0" y="5"/>
                  </a:moveTo>
                  <a:lnTo>
                    <a:pt x="6" y="7"/>
                  </a:lnTo>
                  <a:lnTo>
                    <a:pt x="33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Freeform 38"/>
            <p:cNvSpPr>
              <a:spLocks/>
            </p:cNvSpPr>
            <p:nvPr/>
          </p:nvSpPr>
          <p:spPr bwMode="auto">
            <a:xfrm>
              <a:off x="7204075" y="2082800"/>
              <a:ext cx="77788" cy="61913"/>
            </a:xfrm>
            <a:custGeom>
              <a:avLst/>
              <a:gdLst>
                <a:gd name="T0" fmla="*/ 0 w 49"/>
                <a:gd name="T1" fmla="*/ 2 h 39"/>
                <a:gd name="T2" fmla="*/ 0 w 49"/>
                <a:gd name="T3" fmla="*/ 32 h 39"/>
                <a:gd name="T4" fmla="*/ 22 w 49"/>
                <a:gd name="T5" fmla="*/ 39 h 39"/>
                <a:gd name="T6" fmla="*/ 49 w 49"/>
                <a:gd name="T7" fmla="*/ 32 h 39"/>
                <a:gd name="T8" fmla="*/ 49 w 49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9">
                  <a:moveTo>
                    <a:pt x="0" y="2"/>
                  </a:moveTo>
                  <a:lnTo>
                    <a:pt x="0" y="32"/>
                  </a:lnTo>
                  <a:lnTo>
                    <a:pt x="22" y="39"/>
                  </a:lnTo>
                  <a:lnTo>
                    <a:pt x="49" y="32"/>
                  </a:lnTo>
                  <a:lnTo>
                    <a:pt x="49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Line 39"/>
            <p:cNvSpPr>
              <a:spLocks noChangeShapeType="1"/>
            </p:cNvSpPr>
            <p:nvPr/>
          </p:nvSpPr>
          <p:spPr bwMode="auto">
            <a:xfrm>
              <a:off x="7239000" y="2097088"/>
              <a:ext cx="0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Line 40"/>
            <p:cNvSpPr>
              <a:spLocks noChangeShapeType="1"/>
            </p:cNvSpPr>
            <p:nvPr/>
          </p:nvSpPr>
          <p:spPr bwMode="auto">
            <a:xfrm flipV="1">
              <a:off x="7261225" y="2122488"/>
              <a:ext cx="9525" cy="317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Line 41"/>
            <p:cNvSpPr>
              <a:spLocks noChangeShapeType="1"/>
            </p:cNvSpPr>
            <p:nvPr/>
          </p:nvSpPr>
          <p:spPr bwMode="auto">
            <a:xfrm>
              <a:off x="6340475" y="2160588"/>
              <a:ext cx="49213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2" name="Line 42"/>
            <p:cNvSpPr>
              <a:spLocks noChangeShapeType="1"/>
            </p:cNvSpPr>
            <p:nvPr/>
          </p:nvSpPr>
          <p:spPr bwMode="auto">
            <a:xfrm>
              <a:off x="6396038" y="2143125"/>
              <a:ext cx="11113" cy="2222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3" name="Line 43"/>
            <p:cNvSpPr>
              <a:spLocks noChangeShapeType="1"/>
            </p:cNvSpPr>
            <p:nvPr/>
          </p:nvSpPr>
          <p:spPr bwMode="auto">
            <a:xfrm flipH="1">
              <a:off x="6324600" y="2143125"/>
              <a:ext cx="7938" cy="22225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4" name="Freeform 44"/>
            <p:cNvSpPr>
              <a:spLocks/>
            </p:cNvSpPr>
            <p:nvPr/>
          </p:nvSpPr>
          <p:spPr bwMode="auto">
            <a:xfrm>
              <a:off x="6353175" y="2001838"/>
              <a:ext cx="19050" cy="20638"/>
            </a:xfrm>
            <a:custGeom>
              <a:avLst/>
              <a:gdLst>
                <a:gd name="T0" fmla="*/ 12 w 12"/>
                <a:gd name="T1" fmla="*/ 6 h 13"/>
                <a:gd name="T2" fmla="*/ 12 w 12"/>
                <a:gd name="T3" fmla="*/ 6 h 13"/>
                <a:gd name="T4" fmla="*/ 11 w 12"/>
                <a:gd name="T5" fmla="*/ 11 h 13"/>
                <a:gd name="T6" fmla="*/ 5 w 12"/>
                <a:gd name="T7" fmla="*/ 13 h 13"/>
                <a:gd name="T8" fmla="*/ 5 w 12"/>
                <a:gd name="T9" fmla="*/ 13 h 13"/>
                <a:gd name="T10" fmla="*/ 1 w 12"/>
                <a:gd name="T11" fmla="*/ 11 h 13"/>
                <a:gd name="T12" fmla="*/ 0 w 12"/>
                <a:gd name="T13" fmla="*/ 6 h 13"/>
                <a:gd name="T14" fmla="*/ 0 w 12"/>
                <a:gd name="T15" fmla="*/ 6 h 13"/>
                <a:gd name="T16" fmla="*/ 1 w 12"/>
                <a:gd name="T17" fmla="*/ 2 h 13"/>
                <a:gd name="T18" fmla="*/ 5 w 12"/>
                <a:gd name="T19" fmla="*/ 0 h 13"/>
                <a:gd name="T20" fmla="*/ 5 w 12"/>
                <a:gd name="T21" fmla="*/ 0 h 13"/>
                <a:gd name="T22" fmla="*/ 11 w 12"/>
                <a:gd name="T23" fmla="*/ 2 h 13"/>
                <a:gd name="T24" fmla="*/ 12 w 12"/>
                <a:gd name="T25" fmla="*/ 6 h 13"/>
                <a:gd name="T26" fmla="*/ 12 w 12"/>
                <a:gd name="T2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lnTo>
                    <a:pt x="12" y="6"/>
                  </a:lnTo>
                  <a:lnTo>
                    <a:pt x="11" y="11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1" y="11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11" y="2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5" name="Freeform 45"/>
            <p:cNvSpPr>
              <a:spLocks/>
            </p:cNvSpPr>
            <p:nvPr/>
          </p:nvSpPr>
          <p:spPr bwMode="auto">
            <a:xfrm>
              <a:off x="6300788" y="2011363"/>
              <a:ext cx="123825" cy="131763"/>
            </a:xfrm>
            <a:custGeom>
              <a:avLst/>
              <a:gdLst>
                <a:gd name="T0" fmla="*/ 24 w 78"/>
                <a:gd name="T1" fmla="*/ 0 h 83"/>
                <a:gd name="T2" fmla="*/ 22 w 78"/>
                <a:gd name="T3" fmla="*/ 0 h 83"/>
                <a:gd name="T4" fmla="*/ 9 w 78"/>
                <a:gd name="T5" fmla="*/ 7 h 83"/>
                <a:gd name="T6" fmla="*/ 9 w 78"/>
                <a:gd name="T7" fmla="*/ 7 h 83"/>
                <a:gd name="T8" fmla="*/ 6 w 78"/>
                <a:gd name="T9" fmla="*/ 10 h 83"/>
                <a:gd name="T10" fmla="*/ 4 w 78"/>
                <a:gd name="T11" fmla="*/ 16 h 83"/>
                <a:gd name="T12" fmla="*/ 4 w 78"/>
                <a:gd name="T13" fmla="*/ 30 h 83"/>
                <a:gd name="T14" fmla="*/ 0 w 78"/>
                <a:gd name="T15" fmla="*/ 39 h 83"/>
                <a:gd name="T16" fmla="*/ 0 w 78"/>
                <a:gd name="T17" fmla="*/ 66 h 83"/>
                <a:gd name="T18" fmla="*/ 0 w 78"/>
                <a:gd name="T19" fmla="*/ 66 h 83"/>
                <a:gd name="T20" fmla="*/ 6 w 78"/>
                <a:gd name="T21" fmla="*/ 72 h 83"/>
                <a:gd name="T22" fmla="*/ 9 w 78"/>
                <a:gd name="T23" fmla="*/ 77 h 83"/>
                <a:gd name="T24" fmla="*/ 13 w 78"/>
                <a:gd name="T25" fmla="*/ 83 h 83"/>
                <a:gd name="T26" fmla="*/ 65 w 78"/>
                <a:gd name="T27" fmla="*/ 83 h 83"/>
                <a:gd name="T28" fmla="*/ 65 w 78"/>
                <a:gd name="T29" fmla="*/ 83 h 83"/>
                <a:gd name="T30" fmla="*/ 69 w 78"/>
                <a:gd name="T31" fmla="*/ 75 h 83"/>
                <a:gd name="T32" fmla="*/ 72 w 78"/>
                <a:gd name="T33" fmla="*/ 70 h 83"/>
                <a:gd name="T34" fmla="*/ 78 w 78"/>
                <a:gd name="T35" fmla="*/ 66 h 83"/>
                <a:gd name="T36" fmla="*/ 78 w 78"/>
                <a:gd name="T37" fmla="*/ 39 h 83"/>
                <a:gd name="T38" fmla="*/ 74 w 78"/>
                <a:gd name="T39" fmla="*/ 30 h 83"/>
                <a:gd name="T40" fmla="*/ 74 w 78"/>
                <a:gd name="T41" fmla="*/ 14 h 83"/>
                <a:gd name="T42" fmla="*/ 74 w 78"/>
                <a:gd name="T43" fmla="*/ 14 h 83"/>
                <a:gd name="T44" fmla="*/ 72 w 78"/>
                <a:gd name="T45" fmla="*/ 9 h 83"/>
                <a:gd name="T46" fmla="*/ 69 w 78"/>
                <a:gd name="T47" fmla="*/ 5 h 83"/>
                <a:gd name="T48" fmla="*/ 58 w 78"/>
                <a:gd name="T49" fmla="*/ 0 h 83"/>
                <a:gd name="T50" fmla="*/ 54 w 78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8" h="83">
                  <a:moveTo>
                    <a:pt x="24" y="0"/>
                  </a:moveTo>
                  <a:lnTo>
                    <a:pt x="22" y="0"/>
                  </a:lnTo>
                  <a:lnTo>
                    <a:pt x="9" y="7"/>
                  </a:lnTo>
                  <a:lnTo>
                    <a:pt x="9" y="7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30"/>
                  </a:lnTo>
                  <a:lnTo>
                    <a:pt x="0" y="3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9" y="77"/>
                  </a:lnTo>
                  <a:lnTo>
                    <a:pt x="13" y="83"/>
                  </a:lnTo>
                  <a:lnTo>
                    <a:pt x="65" y="83"/>
                  </a:lnTo>
                  <a:lnTo>
                    <a:pt x="65" y="83"/>
                  </a:lnTo>
                  <a:lnTo>
                    <a:pt x="69" y="75"/>
                  </a:lnTo>
                  <a:lnTo>
                    <a:pt x="72" y="70"/>
                  </a:lnTo>
                  <a:lnTo>
                    <a:pt x="78" y="66"/>
                  </a:lnTo>
                  <a:lnTo>
                    <a:pt x="78" y="39"/>
                  </a:lnTo>
                  <a:lnTo>
                    <a:pt x="74" y="30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2" y="9"/>
                  </a:lnTo>
                  <a:lnTo>
                    <a:pt x="69" y="5"/>
                  </a:lnTo>
                  <a:lnTo>
                    <a:pt x="58" y="0"/>
                  </a:lnTo>
                  <a:lnTo>
                    <a:pt x="5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6" name="Rectangle 46"/>
            <p:cNvSpPr>
              <a:spLocks noChangeArrowheads="1"/>
            </p:cNvSpPr>
            <p:nvPr/>
          </p:nvSpPr>
          <p:spPr bwMode="auto">
            <a:xfrm>
              <a:off x="6326188" y="2036763"/>
              <a:ext cx="28575" cy="14288"/>
            </a:xfrm>
            <a:prstGeom prst="rect">
              <a:avLst/>
            </a:prstGeom>
            <a:noFill/>
            <a:ln w="7938">
              <a:solidFill>
                <a:srgbClr val="2945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7" name="Rectangle 47"/>
            <p:cNvSpPr>
              <a:spLocks noChangeArrowheads="1"/>
            </p:cNvSpPr>
            <p:nvPr/>
          </p:nvSpPr>
          <p:spPr bwMode="auto">
            <a:xfrm>
              <a:off x="6370638" y="2036763"/>
              <a:ext cx="28575" cy="14288"/>
            </a:xfrm>
            <a:prstGeom prst="rect">
              <a:avLst/>
            </a:prstGeom>
            <a:noFill/>
            <a:ln w="7938">
              <a:solidFill>
                <a:srgbClr val="2945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8" name="Freeform 48"/>
            <p:cNvSpPr>
              <a:spLocks/>
            </p:cNvSpPr>
            <p:nvPr/>
          </p:nvSpPr>
          <p:spPr bwMode="auto">
            <a:xfrm>
              <a:off x="6321425" y="2065338"/>
              <a:ext cx="82550" cy="7938"/>
            </a:xfrm>
            <a:custGeom>
              <a:avLst/>
              <a:gdLst>
                <a:gd name="T0" fmla="*/ 52 w 52"/>
                <a:gd name="T1" fmla="*/ 5 h 5"/>
                <a:gd name="T2" fmla="*/ 25 w 52"/>
                <a:gd name="T3" fmla="*/ 0 h 5"/>
                <a:gd name="T4" fmla="*/ 0 w 5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5">
                  <a:moveTo>
                    <a:pt x="52" y="5"/>
                  </a:moveTo>
                  <a:lnTo>
                    <a:pt x="25" y="0"/>
                  </a:lnTo>
                  <a:lnTo>
                    <a:pt x="0" y="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9" name="Freeform 49"/>
            <p:cNvSpPr>
              <a:spLocks/>
            </p:cNvSpPr>
            <p:nvPr/>
          </p:nvSpPr>
          <p:spPr bwMode="auto">
            <a:xfrm>
              <a:off x="6354763" y="2097088"/>
              <a:ext cx="15875" cy="28575"/>
            </a:xfrm>
            <a:custGeom>
              <a:avLst/>
              <a:gdLst>
                <a:gd name="T0" fmla="*/ 4 w 10"/>
                <a:gd name="T1" fmla="*/ 18 h 18"/>
                <a:gd name="T2" fmla="*/ 4 w 10"/>
                <a:gd name="T3" fmla="*/ 18 h 18"/>
                <a:gd name="T4" fmla="*/ 4 w 10"/>
                <a:gd name="T5" fmla="*/ 18 h 18"/>
                <a:gd name="T6" fmla="*/ 0 w 10"/>
                <a:gd name="T7" fmla="*/ 16 h 18"/>
                <a:gd name="T8" fmla="*/ 0 w 10"/>
                <a:gd name="T9" fmla="*/ 12 h 18"/>
                <a:gd name="T10" fmla="*/ 0 w 10"/>
                <a:gd name="T11" fmla="*/ 5 h 18"/>
                <a:gd name="T12" fmla="*/ 0 w 10"/>
                <a:gd name="T13" fmla="*/ 5 h 18"/>
                <a:gd name="T14" fmla="*/ 0 w 10"/>
                <a:gd name="T15" fmla="*/ 2 h 18"/>
                <a:gd name="T16" fmla="*/ 4 w 10"/>
                <a:gd name="T17" fmla="*/ 0 h 18"/>
                <a:gd name="T18" fmla="*/ 4 w 10"/>
                <a:gd name="T19" fmla="*/ 0 h 18"/>
                <a:gd name="T20" fmla="*/ 4 w 10"/>
                <a:gd name="T21" fmla="*/ 0 h 18"/>
                <a:gd name="T22" fmla="*/ 8 w 10"/>
                <a:gd name="T23" fmla="*/ 2 h 18"/>
                <a:gd name="T24" fmla="*/ 10 w 10"/>
                <a:gd name="T25" fmla="*/ 5 h 18"/>
                <a:gd name="T26" fmla="*/ 10 w 10"/>
                <a:gd name="T27" fmla="*/ 12 h 18"/>
                <a:gd name="T28" fmla="*/ 10 w 10"/>
                <a:gd name="T29" fmla="*/ 12 h 18"/>
                <a:gd name="T30" fmla="*/ 8 w 10"/>
                <a:gd name="T31" fmla="*/ 16 h 18"/>
                <a:gd name="T32" fmla="*/ 4 w 10"/>
                <a:gd name="T33" fmla="*/ 18 h 18"/>
                <a:gd name="T34" fmla="*/ 4 w 10"/>
                <a:gd name="T3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8">
                  <a:moveTo>
                    <a:pt x="4" y="18"/>
                  </a:moveTo>
                  <a:lnTo>
                    <a:pt x="4" y="18"/>
                  </a:lnTo>
                  <a:lnTo>
                    <a:pt x="4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2"/>
                  </a:lnTo>
                  <a:lnTo>
                    <a:pt x="10" y="5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8" y="16"/>
                  </a:lnTo>
                  <a:lnTo>
                    <a:pt x="4" y="18"/>
                  </a:lnTo>
                  <a:lnTo>
                    <a:pt x="4" y="18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0" name="Freeform 50"/>
            <p:cNvSpPr>
              <a:spLocks/>
            </p:cNvSpPr>
            <p:nvPr/>
          </p:nvSpPr>
          <p:spPr bwMode="auto">
            <a:xfrm>
              <a:off x="6326188" y="2097088"/>
              <a:ext cx="12700" cy="31750"/>
            </a:xfrm>
            <a:custGeom>
              <a:avLst/>
              <a:gdLst>
                <a:gd name="T0" fmla="*/ 0 w 8"/>
                <a:gd name="T1" fmla="*/ 0 h 20"/>
                <a:gd name="T2" fmla="*/ 0 w 8"/>
                <a:gd name="T3" fmla="*/ 7 h 20"/>
                <a:gd name="T4" fmla="*/ 0 w 8"/>
                <a:gd name="T5" fmla="*/ 7 h 20"/>
                <a:gd name="T6" fmla="*/ 2 w 8"/>
                <a:gd name="T7" fmla="*/ 11 h 20"/>
                <a:gd name="T8" fmla="*/ 6 w 8"/>
                <a:gd name="T9" fmla="*/ 14 h 20"/>
                <a:gd name="T10" fmla="*/ 8 w 8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0">
                  <a:moveTo>
                    <a:pt x="0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6" y="14"/>
                  </a:lnTo>
                  <a:lnTo>
                    <a:pt x="8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1" name="Freeform 51"/>
            <p:cNvSpPr>
              <a:spLocks/>
            </p:cNvSpPr>
            <p:nvPr/>
          </p:nvSpPr>
          <p:spPr bwMode="auto">
            <a:xfrm>
              <a:off x="6386513" y="2097088"/>
              <a:ext cx="12700" cy="31750"/>
            </a:xfrm>
            <a:custGeom>
              <a:avLst/>
              <a:gdLst>
                <a:gd name="T0" fmla="*/ 8 w 8"/>
                <a:gd name="T1" fmla="*/ 0 h 20"/>
                <a:gd name="T2" fmla="*/ 8 w 8"/>
                <a:gd name="T3" fmla="*/ 7 h 20"/>
                <a:gd name="T4" fmla="*/ 8 w 8"/>
                <a:gd name="T5" fmla="*/ 7 h 20"/>
                <a:gd name="T6" fmla="*/ 4 w 8"/>
                <a:gd name="T7" fmla="*/ 11 h 20"/>
                <a:gd name="T8" fmla="*/ 2 w 8"/>
                <a:gd name="T9" fmla="*/ 14 h 20"/>
                <a:gd name="T10" fmla="*/ 0 w 8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0">
                  <a:moveTo>
                    <a:pt x="8" y="0"/>
                  </a:moveTo>
                  <a:lnTo>
                    <a:pt x="8" y="7"/>
                  </a:lnTo>
                  <a:lnTo>
                    <a:pt x="8" y="7"/>
                  </a:lnTo>
                  <a:lnTo>
                    <a:pt x="4" y="11"/>
                  </a:lnTo>
                  <a:lnTo>
                    <a:pt x="2" y="14"/>
                  </a:lnTo>
                  <a:lnTo>
                    <a:pt x="0" y="2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2" name="Freeform 52"/>
            <p:cNvSpPr>
              <a:spLocks/>
            </p:cNvSpPr>
            <p:nvPr/>
          </p:nvSpPr>
          <p:spPr bwMode="auto">
            <a:xfrm>
              <a:off x="6278563" y="2039938"/>
              <a:ext cx="14288" cy="93663"/>
            </a:xfrm>
            <a:custGeom>
              <a:avLst/>
              <a:gdLst>
                <a:gd name="T0" fmla="*/ 9 w 9"/>
                <a:gd name="T1" fmla="*/ 0 h 59"/>
                <a:gd name="T2" fmla="*/ 0 w 9"/>
                <a:gd name="T3" fmla="*/ 7 h 59"/>
                <a:gd name="T4" fmla="*/ 0 w 9"/>
                <a:gd name="T5" fmla="*/ 57 h 59"/>
                <a:gd name="T6" fmla="*/ 9 w 9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9">
                  <a:moveTo>
                    <a:pt x="9" y="0"/>
                  </a:moveTo>
                  <a:lnTo>
                    <a:pt x="0" y="7"/>
                  </a:lnTo>
                  <a:lnTo>
                    <a:pt x="0" y="57"/>
                  </a:lnTo>
                  <a:lnTo>
                    <a:pt x="9" y="5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3" name="Freeform 53"/>
            <p:cNvSpPr>
              <a:spLocks/>
            </p:cNvSpPr>
            <p:nvPr/>
          </p:nvSpPr>
          <p:spPr bwMode="auto">
            <a:xfrm>
              <a:off x="6257925" y="2143125"/>
              <a:ext cx="49213" cy="4763"/>
            </a:xfrm>
            <a:custGeom>
              <a:avLst/>
              <a:gdLst>
                <a:gd name="T0" fmla="*/ 0 w 31"/>
                <a:gd name="T1" fmla="*/ 0 h 3"/>
                <a:gd name="T2" fmla="*/ 11 w 31"/>
                <a:gd name="T3" fmla="*/ 0 h 3"/>
                <a:gd name="T4" fmla="*/ 31 w 3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3">
                  <a:moveTo>
                    <a:pt x="0" y="0"/>
                  </a:moveTo>
                  <a:lnTo>
                    <a:pt x="11" y="0"/>
                  </a:lnTo>
                  <a:lnTo>
                    <a:pt x="31" y="3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4" name="Freeform 54"/>
            <p:cNvSpPr>
              <a:spLocks/>
            </p:cNvSpPr>
            <p:nvPr/>
          </p:nvSpPr>
          <p:spPr bwMode="auto">
            <a:xfrm>
              <a:off x="6257925" y="2055813"/>
              <a:ext cx="6350" cy="74613"/>
            </a:xfrm>
            <a:custGeom>
              <a:avLst/>
              <a:gdLst>
                <a:gd name="T0" fmla="*/ 0 w 4"/>
                <a:gd name="T1" fmla="*/ 2 h 47"/>
                <a:gd name="T2" fmla="*/ 4 w 4"/>
                <a:gd name="T3" fmla="*/ 0 h 47"/>
                <a:gd name="T4" fmla="*/ 4 w 4"/>
                <a:gd name="T5" fmla="*/ 47 h 47"/>
                <a:gd name="T6" fmla="*/ 0 w 4"/>
                <a:gd name="T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7">
                  <a:moveTo>
                    <a:pt x="0" y="2"/>
                  </a:moveTo>
                  <a:lnTo>
                    <a:pt x="4" y="0"/>
                  </a:lnTo>
                  <a:lnTo>
                    <a:pt x="4" y="47"/>
                  </a:lnTo>
                  <a:lnTo>
                    <a:pt x="0" y="47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5" name="Freeform 55"/>
            <p:cNvSpPr>
              <a:spLocks/>
            </p:cNvSpPr>
            <p:nvPr/>
          </p:nvSpPr>
          <p:spPr bwMode="auto">
            <a:xfrm>
              <a:off x="6588125" y="2030413"/>
              <a:ext cx="100013" cy="120650"/>
            </a:xfrm>
            <a:custGeom>
              <a:avLst/>
              <a:gdLst>
                <a:gd name="T0" fmla="*/ 63 w 63"/>
                <a:gd name="T1" fmla="*/ 69 h 76"/>
                <a:gd name="T2" fmla="*/ 63 w 63"/>
                <a:gd name="T3" fmla="*/ 71 h 76"/>
                <a:gd name="T4" fmla="*/ 63 w 63"/>
                <a:gd name="T5" fmla="*/ 71 h 76"/>
                <a:gd name="T6" fmla="*/ 61 w 63"/>
                <a:gd name="T7" fmla="*/ 74 h 76"/>
                <a:gd name="T8" fmla="*/ 58 w 63"/>
                <a:gd name="T9" fmla="*/ 76 h 76"/>
                <a:gd name="T10" fmla="*/ 5 w 63"/>
                <a:gd name="T11" fmla="*/ 76 h 76"/>
                <a:gd name="T12" fmla="*/ 5 w 63"/>
                <a:gd name="T13" fmla="*/ 76 h 76"/>
                <a:gd name="T14" fmla="*/ 2 w 63"/>
                <a:gd name="T15" fmla="*/ 74 h 76"/>
                <a:gd name="T16" fmla="*/ 0 w 63"/>
                <a:gd name="T17" fmla="*/ 71 h 76"/>
                <a:gd name="T18" fmla="*/ 0 w 63"/>
                <a:gd name="T19" fmla="*/ 69 h 76"/>
                <a:gd name="T20" fmla="*/ 12 w 63"/>
                <a:gd name="T21" fmla="*/ 69 h 76"/>
                <a:gd name="T22" fmla="*/ 12 w 63"/>
                <a:gd name="T23" fmla="*/ 69 h 76"/>
                <a:gd name="T24" fmla="*/ 14 w 63"/>
                <a:gd name="T25" fmla="*/ 67 h 76"/>
                <a:gd name="T26" fmla="*/ 14 w 63"/>
                <a:gd name="T27" fmla="*/ 65 h 76"/>
                <a:gd name="T28" fmla="*/ 12 w 63"/>
                <a:gd name="T29" fmla="*/ 62 h 76"/>
                <a:gd name="T30" fmla="*/ 12 w 63"/>
                <a:gd name="T31" fmla="*/ 62 h 76"/>
                <a:gd name="T32" fmla="*/ 11 w 63"/>
                <a:gd name="T33" fmla="*/ 60 h 76"/>
                <a:gd name="T34" fmla="*/ 9 w 63"/>
                <a:gd name="T35" fmla="*/ 60 h 76"/>
                <a:gd name="T36" fmla="*/ 0 w 63"/>
                <a:gd name="T37" fmla="*/ 60 h 76"/>
                <a:gd name="T38" fmla="*/ 0 w 63"/>
                <a:gd name="T39" fmla="*/ 7 h 76"/>
                <a:gd name="T40" fmla="*/ 0 w 63"/>
                <a:gd name="T41" fmla="*/ 7 h 76"/>
                <a:gd name="T42" fmla="*/ 2 w 63"/>
                <a:gd name="T43" fmla="*/ 4 h 76"/>
                <a:gd name="T44" fmla="*/ 5 w 63"/>
                <a:gd name="T45" fmla="*/ 2 h 76"/>
                <a:gd name="T46" fmla="*/ 5 w 63"/>
                <a:gd name="T47" fmla="*/ 2 h 76"/>
                <a:gd name="T48" fmla="*/ 12 w 63"/>
                <a:gd name="T49" fmla="*/ 0 h 76"/>
                <a:gd name="T50" fmla="*/ 32 w 63"/>
                <a:gd name="T51" fmla="*/ 0 h 76"/>
                <a:gd name="T52" fmla="*/ 32 w 63"/>
                <a:gd name="T53" fmla="*/ 0 h 76"/>
                <a:gd name="T54" fmla="*/ 50 w 63"/>
                <a:gd name="T55" fmla="*/ 0 h 76"/>
                <a:gd name="T56" fmla="*/ 58 w 63"/>
                <a:gd name="T57" fmla="*/ 2 h 76"/>
                <a:gd name="T58" fmla="*/ 58 w 63"/>
                <a:gd name="T59" fmla="*/ 2 h 76"/>
                <a:gd name="T60" fmla="*/ 61 w 63"/>
                <a:gd name="T61" fmla="*/ 4 h 76"/>
                <a:gd name="T62" fmla="*/ 63 w 63"/>
                <a:gd name="T63" fmla="*/ 7 h 76"/>
                <a:gd name="T64" fmla="*/ 63 w 63"/>
                <a:gd name="T65" fmla="*/ 60 h 76"/>
                <a:gd name="T66" fmla="*/ 54 w 63"/>
                <a:gd name="T67" fmla="*/ 60 h 76"/>
                <a:gd name="T68" fmla="*/ 54 w 63"/>
                <a:gd name="T69" fmla="*/ 60 h 76"/>
                <a:gd name="T70" fmla="*/ 52 w 63"/>
                <a:gd name="T71" fmla="*/ 60 h 76"/>
                <a:gd name="T72" fmla="*/ 50 w 63"/>
                <a:gd name="T73" fmla="*/ 62 h 76"/>
                <a:gd name="T74" fmla="*/ 49 w 63"/>
                <a:gd name="T75" fmla="*/ 65 h 76"/>
                <a:gd name="T76" fmla="*/ 49 w 63"/>
                <a:gd name="T77" fmla="*/ 65 h 76"/>
                <a:gd name="T78" fmla="*/ 50 w 63"/>
                <a:gd name="T79" fmla="*/ 67 h 76"/>
                <a:gd name="T80" fmla="*/ 52 w 63"/>
                <a:gd name="T81" fmla="*/ 69 h 76"/>
                <a:gd name="T82" fmla="*/ 63 w 63"/>
                <a:gd name="T83" fmla="*/ 6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3" h="76">
                  <a:moveTo>
                    <a:pt x="63" y="69"/>
                  </a:moveTo>
                  <a:lnTo>
                    <a:pt x="63" y="71"/>
                  </a:lnTo>
                  <a:lnTo>
                    <a:pt x="63" y="71"/>
                  </a:lnTo>
                  <a:lnTo>
                    <a:pt x="61" y="74"/>
                  </a:lnTo>
                  <a:lnTo>
                    <a:pt x="58" y="76"/>
                  </a:lnTo>
                  <a:lnTo>
                    <a:pt x="5" y="76"/>
                  </a:lnTo>
                  <a:lnTo>
                    <a:pt x="5" y="76"/>
                  </a:lnTo>
                  <a:lnTo>
                    <a:pt x="2" y="74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12" y="69"/>
                  </a:lnTo>
                  <a:lnTo>
                    <a:pt x="12" y="69"/>
                  </a:lnTo>
                  <a:lnTo>
                    <a:pt x="14" y="67"/>
                  </a:lnTo>
                  <a:lnTo>
                    <a:pt x="14" y="65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1" y="60"/>
                  </a:lnTo>
                  <a:lnTo>
                    <a:pt x="9" y="60"/>
                  </a:lnTo>
                  <a:lnTo>
                    <a:pt x="0" y="60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1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50" y="0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61" y="4"/>
                  </a:lnTo>
                  <a:lnTo>
                    <a:pt x="63" y="7"/>
                  </a:lnTo>
                  <a:lnTo>
                    <a:pt x="63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2" y="60"/>
                  </a:lnTo>
                  <a:lnTo>
                    <a:pt x="50" y="62"/>
                  </a:lnTo>
                  <a:lnTo>
                    <a:pt x="49" y="65"/>
                  </a:lnTo>
                  <a:lnTo>
                    <a:pt x="49" y="65"/>
                  </a:lnTo>
                  <a:lnTo>
                    <a:pt x="50" y="67"/>
                  </a:lnTo>
                  <a:lnTo>
                    <a:pt x="52" y="69"/>
                  </a:lnTo>
                  <a:lnTo>
                    <a:pt x="63" y="69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6" name="Freeform 56"/>
            <p:cNvSpPr>
              <a:spLocks/>
            </p:cNvSpPr>
            <p:nvPr/>
          </p:nvSpPr>
          <p:spPr bwMode="auto">
            <a:xfrm>
              <a:off x="6602413" y="2108200"/>
              <a:ext cx="74613" cy="14288"/>
            </a:xfrm>
            <a:custGeom>
              <a:avLst/>
              <a:gdLst>
                <a:gd name="T0" fmla="*/ 0 w 47"/>
                <a:gd name="T1" fmla="*/ 0 h 9"/>
                <a:gd name="T2" fmla="*/ 5 w 47"/>
                <a:gd name="T3" fmla="*/ 0 h 9"/>
                <a:gd name="T4" fmla="*/ 11 w 47"/>
                <a:gd name="T5" fmla="*/ 9 h 9"/>
                <a:gd name="T6" fmla="*/ 34 w 47"/>
                <a:gd name="T7" fmla="*/ 9 h 9"/>
                <a:gd name="T8" fmla="*/ 34 w 47"/>
                <a:gd name="T9" fmla="*/ 9 h 9"/>
                <a:gd name="T10" fmla="*/ 40 w 47"/>
                <a:gd name="T11" fmla="*/ 0 h 9"/>
                <a:gd name="T12" fmla="*/ 47 w 47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9">
                  <a:moveTo>
                    <a:pt x="0" y="0"/>
                  </a:moveTo>
                  <a:lnTo>
                    <a:pt x="5" y="0"/>
                  </a:lnTo>
                  <a:lnTo>
                    <a:pt x="11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40" y="0"/>
                  </a:lnTo>
                  <a:lnTo>
                    <a:pt x="47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7" name="Line 57"/>
            <p:cNvSpPr>
              <a:spLocks noChangeShapeType="1"/>
            </p:cNvSpPr>
            <p:nvPr/>
          </p:nvSpPr>
          <p:spPr bwMode="auto">
            <a:xfrm>
              <a:off x="6624638" y="2108200"/>
              <a:ext cx="26988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8" name="Line 58"/>
            <p:cNvSpPr>
              <a:spLocks noChangeShapeType="1"/>
            </p:cNvSpPr>
            <p:nvPr/>
          </p:nvSpPr>
          <p:spPr bwMode="auto">
            <a:xfrm>
              <a:off x="6619875" y="2097088"/>
              <a:ext cx="36513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9" name="Line 59"/>
            <p:cNvSpPr>
              <a:spLocks noChangeShapeType="1"/>
            </p:cNvSpPr>
            <p:nvPr/>
          </p:nvSpPr>
          <p:spPr bwMode="auto">
            <a:xfrm>
              <a:off x="6630988" y="2136775"/>
              <a:ext cx="14288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0" name="Freeform 60"/>
            <p:cNvSpPr>
              <a:spLocks/>
            </p:cNvSpPr>
            <p:nvPr/>
          </p:nvSpPr>
          <p:spPr bwMode="auto">
            <a:xfrm>
              <a:off x="6602413" y="2047875"/>
              <a:ext cx="74613" cy="34925"/>
            </a:xfrm>
            <a:custGeom>
              <a:avLst/>
              <a:gdLst>
                <a:gd name="T0" fmla="*/ 0 w 47"/>
                <a:gd name="T1" fmla="*/ 0 h 22"/>
                <a:gd name="T2" fmla="*/ 0 w 47"/>
                <a:gd name="T3" fmla="*/ 16 h 22"/>
                <a:gd name="T4" fmla="*/ 0 w 47"/>
                <a:gd name="T5" fmla="*/ 16 h 22"/>
                <a:gd name="T6" fmla="*/ 0 w 47"/>
                <a:gd name="T7" fmla="*/ 18 h 22"/>
                <a:gd name="T8" fmla="*/ 3 w 47"/>
                <a:gd name="T9" fmla="*/ 20 h 22"/>
                <a:gd name="T10" fmla="*/ 3 w 47"/>
                <a:gd name="T11" fmla="*/ 20 h 22"/>
                <a:gd name="T12" fmla="*/ 11 w 47"/>
                <a:gd name="T13" fmla="*/ 22 h 22"/>
                <a:gd name="T14" fmla="*/ 23 w 47"/>
                <a:gd name="T15" fmla="*/ 22 h 22"/>
                <a:gd name="T16" fmla="*/ 23 w 47"/>
                <a:gd name="T17" fmla="*/ 22 h 22"/>
                <a:gd name="T18" fmla="*/ 36 w 47"/>
                <a:gd name="T19" fmla="*/ 22 h 22"/>
                <a:gd name="T20" fmla="*/ 41 w 47"/>
                <a:gd name="T21" fmla="*/ 20 h 22"/>
                <a:gd name="T22" fmla="*/ 41 w 47"/>
                <a:gd name="T23" fmla="*/ 20 h 22"/>
                <a:gd name="T24" fmla="*/ 45 w 47"/>
                <a:gd name="T25" fmla="*/ 18 h 22"/>
                <a:gd name="T26" fmla="*/ 47 w 47"/>
                <a:gd name="T27" fmla="*/ 16 h 22"/>
                <a:gd name="T28" fmla="*/ 47 w 47"/>
                <a:gd name="T29" fmla="*/ 0 h 22"/>
                <a:gd name="T30" fmla="*/ 0 w 47"/>
                <a:gd name="T3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22">
                  <a:moveTo>
                    <a:pt x="0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11" y="22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36" y="22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5" y="18"/>
                  </a:lnTo>
                  <a:lnTo>
                    <a:pt x="47" y="16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1" name="Freeform 61"/>
            <p:cNvSpPr>
              <a:spLocks/>
            </p:cNvSpPr>
            <p:nvPr/>
          </p:nvSpPr>
          <p:spPr bwMode="auto">
            <a:xfrm>
              <a:off x="6567488" y="2047875"/>
              <a:ext cx="20638" cy="34925"/>
            </a:xfrm>
            <a:custGeom>
              <a:avLst/>
              <a:gdLst>
                <a:gd name="T0" fmla="*/ 13 w 13"/>
                <a:gd name="T1" fmla="*/ 22 h 22"/>
                <a:gd name="T2" fmla="*/ 0 w 13"/>
                <a:gd name="T3" fmla="*/ 16 h 22"/>
                <a:gd name="T4" fmla="*/ 0 w 13"/>
                <a:gd name="T5" fmla="*/ 16 h 22"/>
                <a:gd name="T6" fmla="*/ 0 w 13"/>
                <a:gd name="T7" fmla="*/ 14 h 22"/>
                <a:gd name="T8" fmla="*/ 0 w 13"/>
                <a:gd name="T9" fmla="*/ 2 h 22"/>
                <a:gd name="T10" fmla="*/ 0 w 13"/>
                <a:gd name="T11" fmla="*/ 2 h 22"/>
                <a:gd name="T12" fmla="*/ 2 w 13"/>
                <a:gd name="T13" fmla="*/ 0 h 22"/>
                <a:gd name="T14" fmla="*/ 6 w 1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2">
                  <a:moveTo>
                    <a:pt x="13" y="22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2" name="Freeform 62"/>
            <p:cNvSpPr>
              <a:spLocks/>
            </p:cNvSpPr>
            <p:nvPr/>
          </p:nvSpPr>
          <p:spPr bwMode="auto">
            <a:xfrm>
              <a:off x="6688138" y="2047875"/>
              <a:ext cx="20638" cy="34925"/>
            </a:xfrm>
            <a:custGeom>
              <a:avLst/>
              <a:gdLst>
                <a:gd name="T0" fmla="*/ 0 w 13"/>
                <a:gd name="T1" fmla="*/ 22 h 22"/>
                <a:gd name="T2" fmla="*/ 13 w 13"/>
                <a:gd name="T3" fmla="*/ 16 h 22"/>
                <a:gd name="T4" fmla="*/ 13 w 13"/>
                <a:gd name="T5" fmla="*/ 16 h 22"/>
                <a:gd name="T6" fmla="*/ 13 w 13"/>
                <a:gd name="T7" fmla="*/ 14 h 22"/>
                <a:gd name="T8" fmla="*/ 13 w 13"/>
                <a:gd name="T9" fmla="*/ 2 h 22"/>
                <a:gd name="T10" fmla="*/ 13 w 13"/>
                <a:gd name="T11" fmla="*/ 2 h 22"/>
                <a:gd name="T12" fmla="*/ 13 w 13"/>
                <a:gd name="T13" fmla="*/ 0 h 22"/>
                <a:gd name="T14" fmla="*/ 7 w 1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2">
                  <a:moveTo>
                    <a:pt x="0" y="22"/>
                  </a:moveTo>
                  <a:lnTo>
                    <a:pt x="13" y="16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7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3" name="Freeform 63"/>
            <p:cNvSpPr>
              <a:spLocks/>
            </p:cNvSpPr>
            <p:nvPr/>
          </p:nvSpPr>
          <p:spPr bwMode="auto">
            <a:xfrm>
              <a:off x="6592888" y="2151063"/>
              <a:ext cx="23813" cy="11113"/>
            </a:xfrm>
            <a:custGeom>
              <a:avLst/>
              <a:gdLst>
                <a:gd name="T0" fmla="*/ 0 w 15"/>
                <a:gd name="T1" fmla="*/ 0 h 7"/>
                <a:gd name="T2" fmla="*/ 0 w 15"/>
                <a:gd name="T3" fmla="*/ 6 h 7"/>
                <a:gd name="T4" fmla="*/ 0 w 15"/>
                <a:gd name="T5" fmla="*/ 6 h 7"/>
                <a:gd name="T6" fmla="*/ 0 w 15"/>
                <a:gd name="T7" fmla="*/ 7 h 7"/>
                <a:gd name="T8" fmla="*/ 2 w 15"/>
                <a:gd name="T9" fmla="*/ 7 h 7"/>
                <a:gd name="T10" fmla="*/ 13 w 15"/>
                <a:gd name="T11" fmla="*/ 7 h 7"/>
                <a:gd name="T12" fmla="*/ 13 w 15"/>
                <a:gd name="T13" fmla="*/ 7 h 7"/>
                <a:gd name="T14" fmla="*/ 15 w 15"/>
                <a:gd name="T15" fmla="*/ 7 h 7"/>
                <a:gd name="T16" fmla="*/ 15 w 15"/>
                <a:gd name="T17" fmla="*/ 6 h 7"/>
                <a:gd name="T18" fmla="*/ 15 w 15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4" name="Freeform 64"/>
            <p:cNvSpPr>
              <a:spLocks/>
            </p:cNvSpPr>
            <p:nvPr/>
          </p:nvSpPr>
          <p:spPr bwMode="auto">
            <a:xfrm>
              <a:off x="6659563" y="2151063"/>
              <a:ext cx="22225" cy="11113"/>
            </a:xfrm>
            <a:custGeom>
              <a:avLst/>
              <a:gdLst>
                <a:gd name="T0" fmla="*/ 0 w 14"/>
                <a:gd name="T1" fmla="*/ 0 h 7"/>
                <a:gd name="T2" fmla="*/ 0 w 14"/>
                <a:gd name="T3" fmla="*/ 6 h 7"/>
                <a:gd name="T4" fmla="*/ 0 w 14"/>
                <a:gd name="T5" fmla="*/ 6 h 7"/>
                <a:gd name="T6" fmla="*/ 0 w 14"/>
                <a:gd name="T7" fmla="*/ 7 h 7"/>
                <a:gd name="T8" fmla="*/ 2 w 14"/>
                <a:gd name="T9" fmla="*/ 7 h 7"/>
                <a:gd name="T10" fmla="*/ 13 w 14"/>
                <a:gd name="T11" fmla="*/ 7 h 7"/>
                <a:gd name="T12" fmla="*/ 13 w 14"/>
                <a:gd name="T13" fmla="*/ 7 h 7"/>
                <a:gd name="T14" fmla="*/ 14 w 14"/>
                <a:gd name="T15" fmla="*/ 7 h 7"/>
                <a:gd name="T16" fmla="*/ 14 w 14"/>
                <a:gd name="T17" fmla="*/ 6 h 7"/>
                <a:gd name="T18" fmla="*/ 14 w 14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5" name="Freeform 65"/>
            <p:cNvSpPr>
              <a:spLocks/>
            </p:cNvSpPr>
            <p:nvPr/>
          </p:nvSpPr>
          <p:spPr bwMode="auto">
            <a:xfrm>
              <a:off x="6545263" y="2005013"/>
              <a:ext cx="142875" cy="134938"/>
            </a:xfrm>
            <a:custGeom>
              <a:avLst/>
              <a:gdLst>
                <a:gd name="T0" fmla="*/ 90 w 90"/>
                <a:gd name="T1" fmla="*/ 9 h 85"/>
                <a:gd name="T2" fmla="*/ 90 w 90"/>
                <a:gd name="T3" fmla="*/ 0 h 85"/>
                <a:gd name="T4" fmla="*/ 27 w 90"/>
                <a:gd name="T5" fmla="*/ 0 h 85"/>
                <a:gd name="T6" fmla="*/ 0 w 90"/>
                <a:gd name="T7" fmla="*/ 27 h 85"/>
                <a:gd name="T8" fmla="*/ 0 w 90"/>
                <a:gd name="T9" fmla="*/ 85 h 85"/>
                <a:gd name="T10" fmla="*/ 14 w 90"/>
                <a:gd name="T11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85">
                  <a:moveTo>
                    <a:pt x="90" y="9"/>
                  </a:moveTo>
                  <a:lnTo>
                    <a:pt x="90" y="0"/>
                  </a:lnTo>
                  <a:lnTo>
                    <a:pt x="27" y="0"/>
                  </a:lnTo>
                  <a:lnTo>
                    <a:pt x="0" y="27"/>
                  </a:lnTo>
                  <a:lnTo>
                    <a:pt x="0" y="85"/>
                  </a:lnTo>
                  <a:lnTo>
                    <a:pt x="14" y="85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6" name="Freeform 66"/>
            <p:cNvSpPr>
              <a:spLocks/>
            </p:cNvSpPr>
            <p:nvPr/>
          </p:nvSpPr>
          <p:spPr bwMode="auto">
            <a:xfrm>
              <a:off x="6556375" y="2151063"/>
              <a:ext cx="17463" cy="11113"/>
            </a:xfrm>
            <a:custGeom>
              <a:avLst/>
              <a:gdLst>
                <a:gd name="T0" fmla="*/ 0 w 11"/>
                <a:gd name="T1" fmla="*/ 0 h 7"/>
                <a:gd name="T2" fmla="*/ 0 w 11"/>
                <a:gd name="T3" fmla="*/ 6 h 7"/>
                <a:gd name="T4" fmla="*/ 0 w 11"/>
                <a:gd name="T5" fmla="*/ 6 h 7"/>
                <a:gd name="T6" fmla="*/ 0 w 11"/>
                <a:gd name="T7" fmla="*/ 7 h 7"/>
                <a:gd name="T8" fmla="*/ 2 w 11"/>
                <a:gd name="T9" fmla="*/ 7 h 7"/>
                <a:gd name="T10" fmla="*/ 9 w 11"/>
                <a:gd name="T11" fmla="*/ 7 h 7"/>
                <a:gd name="T12" fmla="*/ 9 w 11"/>
                <a:gd name="T13" fmla="*/ 7 h 7"/>
                <a:gd name="T14" fmla="*/ 11 w 11"/>
                <a:gd name="T15" fmla="*/ 7 h 7"/>
                <a:gd name="T16" fmla="*/ 11 w 11"/>
                <a:gd name="T17" fmla="*/ 6 h 7"/>
                <a:gd name="T18" fmla="*/ 11 w 11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1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7" name="Freeform 67"/>
            <p:cNvSpPr>
              <a:spLocks/>
            </p:cNvSpPr>
            <p:nvPr/>
          </p:nvSpPr>
          <p:spPr bwMode="auto">
            <a:xfrm>
              <a:off x="6550025" y="2139950"/>
              <a:ext cx="23813" cy="11113"/>
            </a:xfrm>
            <a:custGeom>
              <a:avLst/>
              <a:gdLst>
                <a:gd name="T0" fmla="*/ 15 w 15"/>
                <a:gd name="T1" fmla="*/ 7 h 7"/>
                <a:gd name="T2" fmla="*/ 0 w 15"/>
                <a:gd name="T3" fmla="*/ 7 h 7"/>
                <a:gd name="T4" fmla="*/ 0 w 15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7">
                  <a:moveTo>
                    <a:pt x="15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8" name="Line 68"/>
            <p:cNvSpPr>
              <a:spLocks noChangeShapeType="1"/>
            </p:cNvSpPr>
            <p:nvPr/>
          </p:nvSpPr>
          <p:spPr bwMode="auto">
            <a:xfrm>
              <a:off x="6588125" y="2008188"/>
              <a:ext cx="0" cy="11113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9" name="Freeform 69"/>
            <p:cNvSpPr>
              <a:spLocks/>
            </p:cNvSpPr>
            <p:nvPr/>
          </p:nvSpPr>
          <p:spPr bwMode="auto">
            <a:xfrm>
              <a:off x="5969000" y="2082800"/>
              <a:ext cx="71438" cy="14288"/>
            </a:xfrm>
            <a:custGeom>
              <a:avLst/>
              <a:gdLst>
                <a:gd name="T0" fmla="*/ 0 w 45"/>
                <a:gd name="T1" fmla="*/ 9 h 9"/>
                <a:gd name="T2" fmla="*/ 0 w 45"/>
                <a:gd name="T3" fmla="*/ 9 h 9"/>
                <a:gd name="T4" fmla="*/ 29 w 45"/>
                <a:gd name="T5" fmla="*/ 9 h 9"/>
                <a:gd name="T6" fmla="*/ 29 w 45"/>
                <a:gd name="T7" fmla="*/ 9 h 9"/>
                <a:gd name="T8" fmla="*/ 36 w 45"/>
                <a:gd name="T9" fmla="*/ 7 h 9"/>
                <a:gd name="T10" fmla="*/ 41 w 45"/>
                <a:gd name="T11" fmla="*/ 5 h 9"/>
                <a:gd name="T12" fmla="*/ 43 w 45"/>
                <a:gd name="T13" fmla="*/ 3 h 9"/>
                <a:gd name="T14" fmla="*/ 45 w 4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9">
                  <a:moveTo>
                    <a:pt x="0" y="9"/>
                  </a:moveTo>
                  <a:lnTo>
                    <a:pt x="0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36" y="7"/>
                  </a:lnTo>
                  <a:lnTo>
                    <a:pt x="41" y="5"/>
                  </a:lnTo>
                  <a:lnTo>
                    <a:pt x="43" y="3"/>
                  </a:lnTo>
                  <a:lnTo>
                    <a:pt x="45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0" name="Freeform 70"/>
            <p:cNvSpPr>
              <a:spLocks/>
            </p:cNvSpPr>
            <p:nvPr/>
          </p:nvSpPr>
          <p:spPr bwMode="auto">
            <a:xfrm>
              <a:off x="5969000" y="2136775"/>
              <a:ext cx="168275" cy="17463"/>
            </a:xfrm>
            <a:custGeom>
              <a:avLst/>
              <a:gdLst>
                <a:gd name="T0" fmla="*/ 0 w 106"/>
                <a:gd name="T1" fmla="*/ 0 h 11"/>
                <a:gd name="T2" fmla="*/ 34 w 106"/>
                <a:gd name="T3" fmla="*/ 0 h 11"/>
                <a:gd name="T4" fmla="*/ 34 w 106"/>
                <a:gd name="T5" fmla="*/ 0 h 11"/>
                <a:gd name="T6" fmla="*/ 38 w 106"/>
                <a:gd name="T7" fmla="*/ 5 h 11"/>
                <a:gd name="T8" fmla="*/ 45 w 106"/>
                <a:gd name="T9" fmla="*/ 7 h 11"/>
                <a:gd name="T10" fmla="*/ 50 w 106"/>
                <a:gd name="T11" fmla="*/ 9 h 11"/>
                <a:gd name="T12" fmla="*/ 56 w 106"/>
                <a:gd name="T13" fmla="*/ 11 h 11"/>
                <a:gd name="T14" fmla="*/ 56 w 106"/>
                <a:gd name="T15" fmla="*/ 11 h 11"/>
                <a:gd name="T16" fmla="*/ 61 w 106"/>
                <a:gd name="T17" fmla="*/ 9 h 11"/>
                <a:gd name="T18" fmla="*/ 66 w 106"/>
                <a:gd name="T19" fmla="*/ 7 h 11"/>
                <a:gd name="T20" fmla="*/ 75 w 106"/>
                <a:gd name="T21" fmla="*/ 0 h 11"/>
                <a:gd name="T22" fmla="*/ 75 w 106"/>
                <a:gd name="T23" fmla="*/ 0 h 11"/>
                <a:gd name="T24" fmla="*/ 106 w 106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11">
                  <a:moveTo>
                    <a:pt x="0" y="0"/>
                  </a:moveTo>
                  <a:lnTo>
                    <a:pt x="34" y="0"/>
                  </a:lnTo>
                  <a:lnTo>
                    <a:pt x="34" y="0"/>
                  </a:lnTo>
                  <a:lnTo>
                    <a:pt x="38" y="5"/>
                  </a:lnTo>
                  <a:lnTo>
                    <a:pt x="45" y="7"/>
                  </a:lnTo>
                  <a:lnTo>
                    <a:pt x="50" y="9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61" y="9"/>
                  </a:lnTo>
                  <a:lnTo>
                    <a:pt x="66" y="7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106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1" name="Line 71"/>
            <p:cNvSpPr>
              <a:spLocks noChangeShapeType="1"/>
            </p:cNvSpPr>
            <p:nvPr/>
          </p:nvSpPr>
          <p:spPr bwMode="auto">
            <a:xfrm>
              <a:off x="6016625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2" name="Line 72"/>
            <p:cNvSpPr>
              <a:spLocks noChangeShapeType="1"/>
            </p:cNvSpPr>
            <p:nvPr/>
          </p:nvSpPr>
          <p:spPr bwMode="auto">
            <a:xfrm>
              <a:off x="6005513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3" name="Freeform 73"/>
            <p:cNvSpPr>
              <a:spLocks/>
            </p:cNvSpPr>
            <p:nvPr/>
          </p:nvSpPr>
          <p:spPr bwMode="auto">
            <a:xfrm>
              <a:off x="6030913" y="2058988"/>
              <a:ext cx="46038" cy="23813"/>
            </a:xfrm>
            <a:custGeom>
              <a:avLst/>
              <a:gdLst>
                <a:gd name="T0" fmla="*/ 22 w 29"/>
                <a:gd name="T1" fmla="*/ 15 h 15"/>
                <a:gd name="T2" fmla="*/ 8 w 29"/>
                <a:gd name="T3" fmla="*/ 15 h 15"/>
                <a:gd name="T4" fmla="*/ 8 w 29"/>
                <a:gd name="T5" fmla="*/ 15 h 15"/>
                <a:gd name="T6" fmla="*/ 6 w 29"/>
                <a:gd name="T7" fmla="*/ 15 h 15"/>
                <a:gd name="T8" fmla="*/ 2 w 29"/>
                <a:gd name="T9" fmla="*/ 13 h 15"/>
                <a:gd name="T10" fmla="*/ 0 w 29"/>
                <a:gd name="T11" fmla="*/ 9 h 15"/>
                <a:gd name="T12" fmla="*/ 0 w 29"/>
                <a:gd name="T13" fmla="*/ 7 h 15"/>
                <a:gd name="T14" fmla="*/ 0 w 29"/>
                <a:gd name="T15" fmla="*/ 7 h 15"/>
                <a:gd name="T16" fmla="*/ 0 w 29"/>
                <a:gd name="T17" fmla="*/ 4 h 15"/>
                <a:gd name="T18" fmla="*/ 2 w 29"/>
                <a:gd name="T19" fmla="*/ 2 h 15"/>
                <a:gd name="T20" fmla="*/ 6 w 29"/>
                <a:gd name="T21" fmla="*/ 0 h 15"/>
                <a:gd name="T22" fmla="*/ 8 w 29"/>
                <a:gd name="T23" fmla="*/ 0 h 15"/>
                <a:gd name="T24" fmla="*/ 22 w 29"/>
                <a:gd name="T25" fmla="*/ 0 h 15"/>
                <a:gd name="T26" fmla="*/ 22 w 29"/>
                <a:gd name="T27" fmla="*/ 0 h 15"/>
                <a:gd name="T28" fmla="*/ 26 w 29"/>
                <a:gd name="T29" fmla="*/ 0 h 15"/>
                <a:gd name="T30" fmla="*/ 27 w 29"/>
                <a:gd name="T31" fmla="*/ 2 h 15"/>
                <a:gd name="T32" fmla="*/ 29 w 29"/>
                <a:gd name="T33" fmla="*/ 4 h 15"/>
                <a:gd name="T34" fmla="*/ 29 w 29"/>
                <a:gd name="T35" fmla="*/ 7 h 15"/>
                <a:gd name="T36" fmla="*/ 29 w 29"/>
                <a:gd name="T37" fmla="*/ 7 h 15"/>
                <a:gd name="T38" fmla="*/ 29 w 29"/>
                <a:gd name="T39" fmla="*/ 9 h 15"/>
                <a:gd name="T40" fmla="*/ 27 w 29"/>
                <a:gd name="T41" fmla="*/ 13 h 15"/>
                <a:gd name="T42" fmla="*/ 26 w 29"/>
                <a:gd name="T43" fmla="*/ 15 h 15"/>
                <a:gd name="T44" fmla="*/ 22 w 29"/>
                <a:gd name="T45" fmla="*/ 15 h 15"/>
                <a:gd name="T46" fmla="*/ 22 w 29"/>
                <a:gd name="T4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15">
                  <a:moveTo>
                    <a:pt x="22" y="15"/>
                  </a:moveTo>
                  <a:lnTo>
                    <a:pt x="8" y="15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2" y="13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27" y="2"/>
                  </a:lnTo>
                  <a:lnTo>
                    <a:pt x="29" y="4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9"/>
                  </a:lnTo>
                  <a:lnTo>
                    <a:pt x="27" y="13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22" y="15"/>
                  </a:lnTo>
                  <a:close/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4" name="Freeform 74"/>
            <p:cNvSpPr>
              <a:spLocks/>
            </p:cNvSpPr>
            <p:nvPr/>
          </p:nvSpPr>
          <p:spPr bwMode="auto">
            <a:xfrm>
              <a:off x="6048375" y="2070100"/>
              <a:ext cx="14288" cy="0"/>
            </a:xfrm>
            <a:custGeom>
              <a:avLst/>
              <a:gdLst>
                <a:gd name="T0" fmla="*/ 0 w 9"/>
                <a:gd name="T1" fmla="*/ 0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0" y="0"/>
                  </a:lnTo>
                  <a:lnTo>
                    <a:pt x="9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5" name="Line 75"/>
            <p:cNvSpPr>
              <a:spLocks noChangeShapeType="1"/>
            </p:cNvSpPr>
            <p:nvPr/>
          </p:nvSpPr>
          <p:spPr bwMode="auto">
            <a:xfrm>
              <a:off x="6015038" y="2025650"/>
              <a:ext cx="79375" cy="0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6" name="Freeform 76"/>
            <p:cNvSpPr>
              <a:spLocks/>
            </p:cNvSpPr>
            <p:nvPr/>
          </p:nvSpPr>
          <p:spPr bwMode="auto">
            <a:xfrm>
              <a:off x="6048375" y="2012950"/>
              <a:ext cx="11113" cy="46038"/>
            </a:xfrm>
            <a:custGeom>
              <a:avLst/>
              <a:gdLst>
                <a:gd name="T0" fmla="*/ 0 w 7"/>
                <a:gd name="T1" fmla="*/ 29 h 29"/>
                <a:gd name="T2" fmla="*/ 0 w 7"/>
                <a:gd name="T3" fmla="*/ 2 h 29"/>
                <a:gd name="T4" fmla="*/ 0 w 7"/>
                <a:gd name="T5" fmla="*/ 2 h 29"/>
                <a:gd name="T6" fmla="*/ 2 w 7"/>
                <a:gd name="T7" fmla="*/ 0 h 29"/>
                <a:gd name="T8" fmla="*/ 4 w 7"/>
                <a:gd name="T9" fmla="*/ 0 h 29"/>
                <a:gd name="T10" fmla="*/ 4 w 7"/>
                <a:gd name="T11" fmla="*/ 0 h 29"/>
                <a:gd name="T12" fmla="*/ 4 w 7"/>
                <a:gd name="T13" fmla="*/ 0 h 29"/>
                <a:gd name="T14" fmla="*/ 6 w 7"/>
                <a:gd name="T15" fmla="*/ 0 h 29"/>
                <a:gd name="T16" fmla="*/ 7 w 7"/>
                <a:gd name="T17" fmla="*/ 2 h 29"/>
                <a:gd name="T18" fmla="*/ 7 w 7"/>
                <a:gd name="T1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29">
                  <a:moveTo>
                    <a:pt x="0" y="29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2"/>
                  </a:lnTo>
                  <a:lnTo>
                    <a:pt x="7" y="29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7" name="Line 77"/>
            <p:cNvSpPr>
              <a:spLocks noChangeShapeType="1"/>
            </p:cNvSpPr>
            <p:nvPr/>
          </p:nvSpPr>
          <p:spPr bwMode="auto">
            <a:xfrm>
              <a:off x="6030913" y="2025650"/>
              <a:ext cx="12700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8" name="Line 78"/>
            <p:cNvSpPr>
              <a:spLocks noChangeShapeType="1"/>
            </p:cNvSpPr>
            <p:nvPr/>
          </p:nvSpPr>
          <p:spPr bwMode="auto">
            <a:xfrm flipH="1" flipV="1">
              <a:off x="6022975" y="2025650"/>
              <a:ext cx="14288" cy="36513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9" name="Line 79"/>
            <p:cNvSpPr>
              <a:spLocks noChangeShapeType="1"/>
            </p:cNvSpPr>
            <p:nvPr/>
          </p:nvSpPr>
          <p:spPr bwMode="auto">
            <a:xfrm flipH="1">
              <a:off x="6065838" y="2025650"/>
              <a:ext cx="11113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0" name="Line 80"/>
            <p:cNvSpPr>
              <a:spLocks noChangeShapeType="1"/>
            </p:cNvSpPr>
            <p:nvPr/>
          </p:nvSpPr>
          <p:spPr bwMode="auto">
            <a:xfrm flipV="1">
              <a:off x="6072188" y="2025650"/>
              <a:ext cx="14288" cy="3333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1" name="Freeform 81"/>
            <p:cNvSpPr>
              <a:spLocks/>
            </p:cNvSpPr>
            <p:nvPr/>
          </p:nvSpPr>
          <p:spPr bwMode="auto">
            <a:xfrm>
              <a:off x="6072188" y="2082800"/>
              <a:ext cx="68263" cy="14288"/>
            </a:xfrm>
            <a:custGeom>
              <a:avLst/>
              <a:gdLst>
                <a:gd name="T0" fmla="*/ 43 w 43"/>
                <a:gd name="T1" fmla="*/ 9 h 9"/>
                <a:gd name="T2" fmla="*/ 43 w 43"/>
                <a:gd name="T3" fmla="*/ 9 h 9"/>
                <a:gd name="T4" fmla="*/ 14 w 43"/>
                <a:gd name="T5" fmla="*/ 9 h 9"/>
                <a:gd name="T6" fmla="*/ 14 w 43"/>
                <a:gd name="T7" fmla="*/ 9 h 9"/>
                <a:gd name="T8" fmla="*/ 7 w 43"/>
                <a:gd name="T9" fmla="*/ 7 h 9"/>
                <a:gd name="T10" fmla="*/ 1 w 43"/>
                <a:gd name="T11" fmla="*/ 5 h 9"/>
                <a:gd name="T12" fmla="*/ 0 w 43"/>
                <a:gd name="T13" fmla="*/ 3 h 9"/>
                <a:gd name="T14" fmla="*/ 0 w 4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9">
                  <a:moveTo>
                    <a:pt x="43" y="9"/>
                  </a:moveTo>
                  <a:lnTo>
                    <a:pt x="43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7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2" name="Line 82"/>
            <p:cNvSpPr>
              <a:spLocks noChangeShapeType="1"/>
            </p:cNvSpPr>
            <p:nvPr/>
          </p:nvSpPr>
          <p:spPr bwMode="auto">
            <a:xfrm>
              <a:off x="6094413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3" name="Line 83"/>
            <p:cNvSpPr>
              <a:spLocks noChangeShapeType="1"/>
            </p:cNvSpPr>
            <p:nvPr/>
          </p:nvSpPr>
          <p:spPr bwMode="auto">
            <a:xfrm>
              <a:off x="6103938" y="2090738"/>
              <a:ext cx="0" cy="52388"/>
            </a:xfrm>
            <a:prstGeom prst="line">
              <a:avLst/>
            </a:prstGeom>
            <a:noFill/>
            <a:ln w="7938">
              <a:solidFill>
                <a:srgbClr val="2945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4" name="Freeform 84"/>
            <p:cNvSpPr>
              <a:spLocks/>
            </p:cNvSpPr>
            <p:nvPr/>
          </p:nvSpPr>
          <p:spPr bwMode="auto">
            <a:xfrm>
              <a:off x="7399338" y="1820863"/>
              <a:ext cx="80963" cy="92075"/>
            </a:xfrm>
            <a:custGeom>
              <a:avLst/>
              <a:gdLst>
                <a:gd name="T0" fmla="*/ 0 w 51"/>
                <a:gd name="T1" fmla="*/ 29 h 58"/>
                <a:gd name="T2" fmla="*/ 0 w 51"/>
                <a:gd name="T3" fmla="*/ 29 h 58"/>
                <a:gd name="T4" fmla="*/ 0 w 51"/>
                <a:gd name="T5" fmla="*/ 29 h 58"/>
                <a:gd name="T6" fmla="*/ 0 w 51"/>
                <a:gd name="T7" fmla="*/ 22 h 58"/>
                <a:gd name="T8" fmla="*/ 2 w 51"/>
                <a:gd name="T9" fmla="*/ 17 h 58"/>
                <a:gd name="T10" fmla="*/ 4 w 51"/>
                <a:gd name="T11" fmla="*/ 13 h 58"/>
                <a:gd name="T12" fmla="*/ 7 w 51"/>
                <a:gd name="T13" fmla="*/ 8 h 58"/>
                <a:gd name="T14" fmla="*/ 11 w 51"/>
                <a:gd name="T15" fmla="*/ 4 h 58"/>
                <a:gd name="T16" fmla="*/ 16 w 51"/>
                <a:gd name="T17" fmla="*/ 2 h 58"/>
                <a:gd name="T18" fmla="*/ 22 w 51"/>
                <a:gd name="T19" fmla="*/ 0 h 58"/>
                <a:gd name="T20" fmla="*/ 29 w 51"/>
                <a:gd name="T21" fmla="*/ 0 h 58"/>
                <a:gd name="T22" fmla="*/ 29 w 51"/>
                <a:gd name="T23" fmla="*/ 0 h 58"/>
                <a:gd name="T24" fmla="*/ 36 w 51"/>
                <a:gd name="T25" fmla="*/ 0 h 58"/>
                <a:gd name="T26" fmla="*/ 42 w 51"/>
                <a:gd name="T27" fmla="*/ 2 h 58"/>
                <a:gd name="T28" fmla="*/ 47 w 51"/>
                <a:gd name="T29" fmla="*/ 4 h 58"/>
                <a:gd name="T30" fmla="*/ 51 w 51"/>
                <a:gd name="T31" fmla="*/ 8 h 58"/>
                <a:gd name="T32" fmla="*/ 43 w 51"/>
                <a:gd name="T33" fmla="*/ 17 h 58"/>
                <a:gd name="T34" fmla="*/ 43 w 51"/>
                <a:gd name="T35" fmla="*/ 17 h 58"/>
                <a:gd name="T36" fmla="*/ 36 w 51"/>
                <a:gd name="T37" fmla="*/ 13 h 58"/>
                <a:gd name="T38" fmla="*/ 29 w 51"/>
                <a:gd name="T39" fmla="*/ 11 h 58"/>
                <a:gd name="T40" fmla="*/ 29 w 51"/>
                <a:gd name="T41" fmla="*/ 11 h 58"/>
                <a:gd name="T42" fmla="*/ 22 w 51"/>
                <a:gd name="T43" fmla="*/ 13 h 58"/>
                <a:gd name="T44" fmla="*/ 16 w 51"/>
                <a:gd name="T45" fmla="*/ 17 h 58"/>
                <a:gd name="T46" fmla="*/ 13 w 51"/>
                <a:gd name="T47" fmla="*/ 22 h 58"/>
                <a:gd name="T48" fmla="*/ 13 w 51"/>
                <a:gd name="T49" fmla="*/ 29 h 58"/>
                <a:gd name="T50" fmla="*/ 13 w 51"/>
                <a:gd name="T51" fmla="*/ 29 h 58"/>
                <a:gd name="T52" fmla="*/ 13 w 51"/>
                <a:gd name="T53" fmla="*/ 29 h 58"/>
                <a:gd name="T54" fmla="*/ 13 w 51"/>
                <a:gd name="T55" fmla="*/ 35 h 58"/>
                <a:gd name="T56" fmla="*/ 16 w 51"/>
                <a:gd name="T57" fmla="*/ 42 h 58"/>
                <a:gd name="T58" fmla="*/ 22 w 51"/>
                <a:gd name="T59" fmla="*/ 45 h 58"/>
                <a:gd name="T60" fmla="*/ 29 w 51"/>
                <a:gd name="T61" fmla="*/ 45 h 58"/>
                <a:gd name="T62" fmla="*/ 29 w 51"/>
                <a:gd name="T63" fmla="*/ 45 h 58"/>
                <a:gd name="T64" fmla="*/ 36 w 51"/>
                <a:gd name="T65" fmla="*/ 44 h 58"/>
                <a:gd name="T66" fmla="*/ 43 w 51"/>
                <a:gd name="T67" fmla="*/ 40 h 58"/>
                <a:gd name="T68" fmla="*/ 51 w 51"/>
                <a:gd name="T69" fmla="*/ 47 h 58"/>
                <a:gd name="T70" fmla="*/ 51 w 51"/>
                <a:gd name="T71" fmla="*/ 47 h 58"/>
                <a:gd name="T72" fmla="*/ 47 w 51"/>
                <a:gd name="T73" fmla="*/ 53 h 58"/>
                <a:gd name="T74" fmla="*/ 42 w 51"/>
                <a:gd name="T75" fmla="*/ 55 h 58"/>
                <a:gd name="T76" fmla="*/ 36 w 51"/>
                <a:gd name="T77" fmla="*/ 56 h 58"/>
                <a:gd name="T78" fmla="*/ 27 w 51"/>
                <a:gd name="T79" fmla="*/ 58 h 58"/>
                <a:gd name="T80" fmla="*/ 27 w 51"/>
                <a:gd name="T81" fmla="*/ 58 h 58"/>
                <a:gd name="T82" fmla="*/ 22 w 51"/>
                <a:gd name="T83" fmla="*/ 56 h 58"/>
                <a:gd name="T84" fmla="*/ 16 w 51"/>
                <a:gd name="T85" fmla="*/ 56 h 58"/>
                <a:gd name="T86" fmla="*/ 11 w 51"/>
                <a:gd name="T87" fmla="*/ 53 h 58"/>
                <a:gd name="T88" fmla="*/ 7 w 51"/>
                <a:gd name="T89" fmla="*/ 49 h 58"/>
                <a:gd name="T90" fmla="*/ 4 w 51"/>
                <a:gd name="T91" fmla="*/ 45 h 58"/>
                <a:gd name="T92" fmla="*/ 2 w 51"/>
                <a:gd name="T93" fmla="*/ 40 h 58"/>
                <a:gd name="T94" fmla="*/ 0 w 51"/>
                <a:gd name="T95" fmla="*/ 35 h 58"/>
                <a:gd name="T96" fmla="*/ 0 w 51"/>
                <a:gd name="T97" fmla="*/ 29 h 58"/>
                <a:gd name="T98" fmla="*/ 0 w 51"/>
                <a:gd name="T9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" h="58">
                  <a:moveTo>
                    <a:pt x="0" y="29"/>
                  </a:moveTo>
                  <a:lnTo>
                    <a:pt x="0" y="29"/>
                  </a:lnTo>
                  <a:lnTo>
                    <a:pt x="0" y="29"/>
                  </a:lnTo>
                  <a:lnTo>
                    <a:pt x="0" y="22"/>
                  </a:lnTo>
                  <a:lnTo>
                    <a:pt x="2" y="17"/>
                  </a:lnTo>
                  <a:lnTo>
                    <a:pt x="4" y="13"/>
                  </a:lnTo>
                  <a:lnTo>
                    <a:pt x="7" y="8"/>
                  </a:lnTo>
                  <a:lnTo>
                    <a:pt x="11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47" y="4"/>
                  </a:lnTo>
                  <a:lnTo>
                    <a:pt x="51" y="8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36" y="13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2" y="13"/>
                  </a:lnTo>
                  <a:lnTo>
                    <a:pt x="16" y="17"/>
                  </a:lnTo>
                  <a:lnTo>
                    <a:pt x="13" y="22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16" y="42"/>
                  </a:lnTo>
                  <a:lnTo>
                    <a:pt x="22" y="45"/>
                  </a:lnTo>
                  <a:lnTo>
                    <a:pt x="29" y="45"/>
                  </a:lnTo>
                  <a:lnTo>
                    <a:pt x="29" y="45"/>
                  </a:lnTo>
                  <a:lnTo>
                    <a:pt x="36" y="44"/>
                  </a:lnTo>
                  <a:lnTo>
                    <a:pt x="43" y="40"/>
                  </a:lnTo>
                  <a:lnTo>
                    <a:pt x="51" y="47"/>
                  </a:lnTo>
                  <a:lnTo>
                    <a:pt x="51" y="47"/>
                  </a:lnTo>
                  <a:lnTo>
                    <a:pt x="47" y="53"/>
                  </a:lnTo>
                  <a:lnTo>
                    <a:pt x="42" y="55"/>
                  </a:lnTo>
                  <a:lnTo>
                    <a:pt x="36" y="56"/>
                  </a:lnTo>
                  <a:lnTo>
                    <a:pt x="27" y="58"/>
                  </a:lnTo>
                  <a:lnTo>
                    <a:pt x="27" y="58"/>
                  </a:lnTo>
                  <a:lnTo>
                    <a:pt x="22" y="56"/>
                  </a:lnTo>
                  <a:lnTo>
                    <a:pt x="16" y="56"/>
                  </a:lnTo>
                  <a:lnTo>
                    <a:pt x="11" y="53"/>
                  </a:lnTo>
                  <a:lnTo>
                    <a:pt x="7" y="49"/>
                  </a:lnTo>
                  <a:lnTo>
                    <a:pt x="4" y="45"/>
                  </a:lnTo>
                  <a:lnTo>
                    <a:pt x="2" y="40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5" name="Freeform 85"/>
            <p:cNvSpPr>
              <a:spLocks noEditPoints="1"/>
            </p:cNvSpPr>
            <p:nvPr/>
          </p:nvSpPr>
          <p:spPr bwMode="auto">
            <a:xfrm>
              <a:off x="7488238" y="1841500"/>
              <a:ext cx="74613" cy="71438"/>
            </a:xfrm>
            <a:custGeom>
              <a:avLst/>
              <a:gdLst>
                <a:gd name="T0" fmla="*/ 0 w 47"/>
                <a:gd name="T1" fmla="*/ 22 h 45"/>
                <a:gd name="T2" fmla="*/ 0 w 47"/>
                <a:gd name="T3" fmla="*/ 22 h 45"/>
                <a:gd name="T4" fmla="*/ 0 w 47"/>
                <a:gd name="T5" fmla="*/ 22 h 45"/>
                <a:gd name="T6" fmla="*/ 2 w 47"/>
                <a:gd name="T7" fmla="*/ 14 h 45"/>
                <a:gd name="T8" fmla="*/ 7 w 47"/>
                <a:gd name="T9" fmla="*/ 7 h 45"/>
                <a:gd name="T10" fmla="*/ 14 w 47"/>
                <a:gd name="T11" fmla="*/ 2 h 45"/>
                <a:gd name="T12" fmla="*/ 23 w 47"/>
                <a:gd name="T13" fmla="*/ 0 h 45"/>
                <a:gd name="T14" fmla="*/ 23 w 47"/>
                <a:gd name="T15" fmla="*/ 0 h 45"/>
                <a:gd name="T16" fmla="*/ 33 w 47"/>
                <a:gd name="T17" fmla="*/ 2 h 45"/>
                <a:gd name="T18" fmla="*/ 42 w 47"/>
                <a:gd name="T19" fmla="*/ 7 h 45"/>
                <a:gd name="T20" fmla="*/ 45 w 47"/>
                <a:gd name="T21" fmla="*/ 13 h 45"/>
                <a:gd name="T22" fmla="*/ 47 w 47"/>
                <a:gd name="T23" fmla="*/ 22 h 45"/>
                <a:gd name="T24" fmla="*/ 47 w 47"/>
                <a:gd name="T25" fmla="*/ 22 h 45"/>
                <a:gd name="T26" fmla="*/ 47 w 47"/>
                <a:gd name="T27" fmla="*/ 22 h 45"/>
                <a:gd name="T28" fmla="*/ 45 w 47"/>
                <a:gd name="T29" fmla="*/ 31 h 45"/>
                <a:gd name="T30" fmla="*/ 40 w 47"/>
                <a:gd name="T31" fmla="*/ 38 h 45"/>
                <a:gd name="T32" fmla="*/ 33 w 47"/>
                <a:gd name="T33" fmla="*/ 43 h 45"/>
                <a:gd name="T34" fmla="*/ 23 w 47"/>
                <a:gd name="T35" fmla="*/ 45 h 45"/>
                <a:gd name="T36" fmla="*/ 23 w 47"/>
                <a:gd name="T37" fmla="*/ 45 h 45"/>
                <a:gd name="T38" fmla="*/ 14 w 47"/>
                <a:gd name="T39" fmla="*/ 43 h 45"/>
                <a:gd name="T40" fmla="*/ 7 w 47"/>
                <a:gd name="T41" fmla="*/ 38 h 45"/>
                <a:gd name="T42" fmla="*/ 2 w 47"/>
                <a:gd name="T43" fmla="*/ 31 h 45"/>
                <a:gd name="T44" fmla="*/ 0 w 47"/>
                <a:gd name="T45" fmla="*/ 22 h 45"/>
                <a:gd name="T46" fmla="*/ 0 w 47"/>
                <a:gd name="T47" fmla="*/ 22 h 45"/>
                <a:gd name="T48" fmla="*/ 36 w 47"/>
                <a:gd name="T49" fmla="*/ 22 h 45"/>
                <a:gd name="T50" fmla="*/ 36 w 47"/>
                <a:gd name="T51" fmla="*/ 22 h 45"/>
                <a:gd name="T52" fmla="*/ 36 w 47"/>
                <a:gd name="T53" fmla="*/ 22 h 45"/>
                <a:gd name="T54" fmla="*/ 34 w 47"/>
                <a:gd name="T55" fmla="*/ 18 h 45"/>
                <a:gd name="T56" fmla="*/ 33 w 47"/>
                <a:gd name="T57" fmla="*/ 14 h 45"/>
                <a:gd name="T58" fmla="*/ 29 w 47"/>
                <a:gd name="T59" fmla="*/ 11 h 45"/>
                <a:gd name="T60" fmla="*/ 23 w 47"/>
                <a:gd name="T61" fmla="*/ 11 h 45"/>
                <a:gd name="T62" fmla="*/ 23 w 47"/>
                <a:gd name="T63" fmla="*/ 11 h 45"/>
                <a:gd name="T64" fmla="*/ 20 w 47"/>
                <a:gd name="T65" fmla="*/ 11 h 45"/>
                <a:gd name="T66" fmla="*/ 16 w 47"/>
                <a:gd name="T67" fmla="*/ 14 h 45"/>
                <a:gd name="T68" fmla="*/ 13 w 47"/>
                <a:gd name="T69" fmla="*/ 18 h 45"/>
                <a:gd name="T70" fmla="*/ 13 w 47"/>
                <a:gd name="T71" fmla="*/ 22 h 45"/>
                <a:gd name="T72" fmla="*/ 13 w 47"/>
                <a:gd name="T73" fmla="*/ 22 h 45"/>
                <a:gd name="T74" fmla="*/ 13 w 47"/>
                <a:gd name="T75" fmla="*/ 22 h 45"/>
                <a:gd name="T76" fmla="*/ 14 w 47"/>
                <a:gd name="T77" fmla="*/ 27 h 45"/>
                <a:gd name="T78" fmla="*/ 16 w 47"/>
                <a:gd name="T79" fmla="*/ 31 h 45"/>
                <a:gd name="T80" fmla="*/ 20 w 47"/>
                <a:gd name="T81" fmla="*/ 32 h 45"/>
                <a:gd name="T82" fmla="*/ 23 w 47"/>
                <a:gd name="T83" fmla="*/ 34 h 45"/>
                <a:gd name="T84" fmla="*/ 23 w 47"/>
                <a:gd name="T85" fmla="*/ 34 h 45"/>
                <a:gd name="T86" fmla="*/ 29 w 47"/>
                <a:gd name="T87" fmla="*/ 32 h 45"/>
                <a:gd name="T88" fmla="*/ 33 w 47"/>
                <a:gd name="T89" fmla="*/ 31 h 45"/>
                <a:gd name="T90" fmla="*/ 34 w 47"/>
                <a:gd name="T91" fmla="*/ 27 h 45"/>
                <a:gd name="T92" fmla="*/ 36 w 47"/>
                <a:gd name="T93" fmla="*/ 22 h 45"/>
                <a:gd name="T94" fmla="*/ 36 w 47"/>
                <a:gd name="T9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7" y="7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33" y="2"/>
                  </a:lnTo>
                  <a:lnTo>
                    <a:pt x="42" y="7"/>
                  </a:lnTo>
                  <a:lnTo>
                    <a:pt x="45" y="13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5" y="31"/>
                  </a:lnTo>
                  <a:lnTo>
                    <a:pt x="40" y="38"/>
                  </a:lnTo>
                  <a:lnTo>
                    <a:pt x="33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7" y="38"/>
                  </a:lnTo>
                  <a:lnTo>
                    <a:pt x="2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6" y="22"/>
                  </a:moveTo>
                  <a:lnTo>
                    <a:pt x="36" y="22"/>
                  </a:lnTo>
                  <a:lnTo>
                    <a:pt x="36" y="22"/>
                  </a:lnTo>
                  <a:lnTo>
                    <a:pt x="34" y="18"/>
                  </a:lnTo>
                  <a:lnTo>
                    <a:pt x="33" y="14"/>
                  </a:lnTo>
                  <a:lnTo>
                    <a:pt x="29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16" y="14"/>
                  </a:lnTo>
                  <a:lnTo>
                    <a:pt x="13" y="18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4" y="27"/>
                  </a:lnTo>
                  <a:lnTo>
                    <a:pt x="16" y="31"/>
                  </a:lnTo>
                  <a:lnTo>
                    <a:pt x="20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9" y="32"/>
                  </a:lnTo>
                  <a:lnTo>
                    <a:pt x="33" y="31"/>
                  </a:lnTo>
                  <a:lnTo>
                    <a:pt x="34" y="27"/>
                  </a:lnTo>
                  <a:lnTo>
                    <a:pt x="36" y="22"/>
                  </a:lnTo>
                  <a:lnTo>
                    <a:pt x="36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6" name="Freeform 86"/>
            <p:cNvSpPr>
              <a:spLocks/>
            </p:cNvSpPr>
            <p:nvPr/>
          </p:nvSpPr>
          <p:spPr bwMode="auto">
            <a:xfrm>
              <a:off x="7577138" y="1841500"/>
              <a:ext cx="63500" cy="68263"/>
            </a:xfrm>
            <a:custGeom>
              <a:avLst/>
              <a:gdLst>
                <a:gd name="T0" fmla="*/ 0 w 40"/>
                <a:gd name="T1" fmla="*/ 0 h 43"/>
                <a:gd name="T2" fmla="*/ 13 w 40"/>
                <a:gd name="T3" fmla="*/ 0 h 43"/>
                <a:gd name="T4" fmla="*/ 13 w 40"/>
                <a:gd name="T5" fmla="*/ 7 h 43"/>
                <a:gd name="T6" fmla="*/ 13 w 40"/>
                <a:gd name="T7" fmla="*/ 7 h 43"/>
                <a:gd name="T8" fmla="*/ 18 w 40"/>
                <a:gd name="T9" fmla="*/ 2 h 43"/>
                <a:gd name="T10" fmla="*/ 20 w 40"/>
                <a:gd name="T11" fmla="*/ 0 h 43"/>
                <a:gd name="T12" fmla="*/ 25 w 40"/>
                <a:gd name="T13" fmla="*/ 0 h 43"/>
                <a:gd name="T14" fmla="*/ 25 w 40"/>
                <a:gd name="T15" fmla="*/ 0 h 43"/>
                <a:gd name="T16" fmla="*/ 31 w 40"/>
                <a:gd name="T17" fmla="*/ 2 h 43"/>
                <a:gd name="T18" fmla="*/ 36 w 40"/>
                <a:gd name="T19" fmla="*/ 4 h 43"/>
                <a:gd name="T20" fmla="*/ 38 w 40"/>
                <a:gd name="T21" fmla="*/ 9 h 43"/>
                <a:gd name="T22" fmla="*/ 40 w 40"/>
                <a:gd name="T23" fmla="*/ 16 h 43"/>
                <a:gd name="T24" fmla="*/ 40 w 40"/>
                <a:gd name="T25" fmla="*/ 43 h 43"/>
                <a:gd name="T26" fmla="*/ 27 w 40"/>
                <a:gd name="T27" fmla="*/ 43 h 43"/>
                <a:gd name="T28" fmla="*/ 27 w 40"/>
                <a:gd name="T29" fmla="*/ 20 h 43"/>
                <a:gd name="T30" fmla="*/ 27 w 40"/>
                <a:gd name="T31" fmla="*/ 20 h 43"/>
                <a:gd name="T32" fmla="*/ 27 w 40"/>
                <a:gd name="T33" fmla="*/ 16 h 43"/>
                <a:gd name="T34" fmla="*/ 25 w 40"/>
                <a:gd name="T35" fmla="*/ 13 h 43"/>
                <a:gd name="T36" fmla="*/ 23 w 40"/>
                <a:gd name="T37" fmla="*/ 11 h 43"/>
                <a:gd name="T38" fmla="*/ 20 w 40"/>
                <a:gd name="T39" fmla="*/ 11 h 43"/>
                <a:gd name="T40" fmla="*/ 20 w 40"/>
                <a:gd name="T41" fmla="*/ 11 h 43"/>
                <a:gd name="T42" fmla="*/ 16 w 40"/>
                <a:gd name="T43" fmla="*/ 11 h 43"/>
                <a:gd name="T44" fmla="*/ 14 w 40"/>
                <a:gd name="T45" fmla="*/ 13 h 43"/>
                <a:gd name="T46" fmla="*/ 13 w 40"/>
                <a:gd name="T47" fmla="*/ 16 h 43"/>
                <a:gd name="T48" fmla="*/ 13 w 40"/>
                <a:gd name="T49" fmla="*/ 20 h 43"/>
                <a:gd name="T50" fmla="*/ 13 w 40"/>
                <a:gd name="T51" fmla="*/ 43 h 43"/>
                <a:gd name="T52" fmla="*/ 0 w 40"/>
                <a:gd name="T53" fmla="*/ 43 h 43"/>
                <a:gd name="T54" fmla="*/ 0 w 40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43">
                  <a:moveTo>
                    <a:pt x="0" y="0"/>
                  </a:moveTo>
                  <a:lnTo>
                    <a:pt x="13" y="0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1" y="2"/>
                  </a:lnTo>
                  <a:lnTo>
                    <a:pt x="36" y="4"/>
                  </a:lnTo>
                  <a:lnTo>
                    <a:pt x="38" y="9"/>
                  </a:lnTo>
                  <a:lnTo>
                    <a:pt x="40" y="16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16"/>
                  </a:lnTo>
                  <a:lnTo>
                    <a:pt x="25" y="13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6" y="11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3" y="20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7" name="Freeform 87"/>
            <p:cNvSpPr>
              <a:spLocks/>
            </p:cNvSpPr>
            <p:nvPr/>
          </p:nvSpPr>
          <p:spPr bwMode="auto">
            <a:xfrm>
              <a:off x="7651750" y="1824038"/>
              <a:ext cx="42863" cy="88900"/>
            </a:xfrm>
            <a:custGeom>
              <a:avLst/>
              <a:gdLst>
                <a:gd name="T0" fmla="*/ 5 w 27"/>
                <a:gd name="T1" fmla="*/ 42 h 56"/>
                <a:gd name="T2" fmla="*/ 5 w 27"/>
                <a:gd name="T3" fmla="*/ 22 h 56"/>
                <a:gd name="T4" fmla="*/ 0 w 27"/>
                <a:gd name="T5" fmla="*/ 22 h 56"/>
                <a:gd name="T6" fmla="*/ 0 w 27"/>
                <a:gd name="T7" fmla="*/ 11 h 56"/>
                <a:gd name="T8" fmla="*/ 5 w 27"/>
                <a:gd name="T9" fmla="*/ 11 h 56"/>
                <a:gd name="T10" fmla="*/ 5 w 27"/>
                <a:gd name="T11" fmla="*/ 0 h 56"/>
                <a:gd name="T12" fmla="*/ 18 w 27"/>
                <a:gd name="T13" fmla="*/ 0 h 56"/>
                <a:gd name="T14" fmla="*/ 18 w 27"/>
                <a:gd name="T15" fmla="*/ 11 h 56"/>
                <a:gd name="T16" fmla="*/ 27 w 27"/>
                <a:gd name="T17" fmla="*/ 11 h 56"/>
                <a:gd name="T18" fmla="*/ 27 w 27"/>
                <a:gd name="T19" fmla="*/ 22 h 56"/>
                <a:gd name="T20" fmla="*/ 18 w 27"/>
                <a:gd name="T21" fmla="*/ 22 h 56"/>
                <a:gd name="T22" fmla="*/ 18 w 27"/>
                <a:gd name="T23" fmla="*/ 40 h 56"/>
                <a:gd name="T24" fmla="*/ 18 w 27"/>
                <a:gd name="T25" fmla="*/ 40 h 56"/>
                <a:gd name="T26" fmla="*/ 18 w 27"/>
                <a:gd name="T27" fmla="*/ 43 h 56"/>
                <a:gd name="T28" fmla="*/ 22 w 27"/>
                <a:gd name="T29" fmla="*/ 45 h 56"/>
                <a:gd name="T30" fmla="*/ 22 w 27"/>
                <a:gd name="T31" fmla="*/ 45 h 56"/>
                <a:gd name="T32" fmla="*/ 27 w 27"/>
                <a:gd name="T33" fmla="*/ 43 h 56"/>
                <a:gd name="T34" fmla="*/ 27 w 27"/>
                <a:gd name="T35" fmla="*/ 53 h 56"/>
                <a:gd name="T36" fmla="*/ 27 w 27"/>
                <a:gd name="T37" fmla="*/ 53 h 56"/>
                <a:gd name="T38" fmla="*/ 23 w 27"/>
                <a:gd name="T39" fmla="*/ 54 h 56"/>
                <a:gd name="T40" fmla="*/ 18 w 27"/>
                <a:gd name="T41" fmla="*/ 56 h 56"/>
                <a:gd name="T42" fmla="*/ 18 w 27"/>
                <a:gd name="T43" fmla="*/ 56 h 56"/>
                <a:gd name="T44" fmla="*/ 13 w 27"/>
                <a:gd name="T45" fmla="*/ 54 h 56"/>
                <a:gd name="T46" fmla="*/ 9 w 27"/>
                <a:gd name="T47" fmla="*/ 53 h 56"/>
                <a:gd name="T48" fmla="*/ 5 w 27"/>
                <a:gd name="T49" fmla="*/ 49 h 56"/>
                <a:gd name="T50" fmla="*/ 5 w 27"/>
                <a:gd name="T51" fmla="*/ 42 h 56"/>
                <a:gd name="T52" fmla="*/ 5 w 27"/>
                <a:gd name="T53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56">
                  <a:moveTo>
                    <a:pt x="5" y="42"/>
                  </a:moveTo>
                  <a:lnTo>
                    <a:pt x="5" y="22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lnTo>
                    <a:pt x="18" y="0"/>
                  </a:lnTo>
                  <a:lnTo>
                    <a:pt x="18" y="11"/>
                  </a:lnTo>
                  <a:lnTo>
                    <a:pt x="27" y="11"/>
                  </a:lnTo>
                  <a:lnTo>
                    <a:pt x="27" y="22"/>
                  </a:lnTo>
                  <a:lnTo>
                    <a:pt x="18" y="22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18" y="43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7" y="43"/>
                  </a:lnTo>
                  <a:lnTo>
                    <a:pt x="27" y="53"/>
                  </a:lnTo>
                  <a:lnTo>
                    <a:pt x="27" y="53"/>
                  </a:lnTo>
                  <a:lnTo>
                    <a:pt x="23" y="54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13" y="54"/>
                  </a:lnTo>
                  <a:lnTo>
                    <a:pt x="9" y="53"/>
                  </a:lnTo>
                  <a:lnTo>
                    <a:pt x="5" y="49"/>
                  </a:lnTo>
                  <a:lnTo>
                    <a:pt x="5" y="42"/>
                  </a:lnTo>
                  <a:lnTo>
                    <a:pt x="5" y="4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8" name="Freeform 88"/>
            <p:cNvSpPr>
              <a:spLocks/>
            </p:cNvSpPr>
            <p:nvPr/>
          </p:nvSpPr>
          <p:spPr bwMode="auto">
            <a:xfrm>
              <a:off x="7708900" y="1841500"/>
              <a:ext cx="42863" cy="68263"/>
            </a:xfrm>
            <a:custGeom>
              <a:avLst/>
              <a:gdLst>
                <a:gd name="T0" fmla="*/ 0 w 27"/>
                <a:gd name="T1" fmla="*/ 0 h 43"/>
                <a:gd name="T2" fmla="*/ 13 w 27"/>
                <a:gd name="T3" fmla="*/ 0 h 43"/>
                <a:gd name="T4" fmla="*/ 13 w 27"/>
                <a:gd name="T5" fmla="*/ 9 h 43"/>
                <a:gd name="T6" fmla="*/ 13 w 27"/>
                <a:gd name="T7" fmla="*/ 9 h 43"/>
                <a:gd name="T8" fmla="*/ 15 w 27"/>
                <a:gd name="T9" fmla="*/ 5 h 43"/>
                <a:gd name="T10" fmla="*/ 18 w 27"/>
                <a:gd name="T11" fmla="*/ 2 h 43"/>
                <a:gd name="T12" fmla="*/ 22 w 27"/>
                <a:gd name="T13" fmla="*/ 0 h 43"/>
                <a:gd name="T14" fmla="*/ 27 w 27"/>
                <a:gd name="T15" fmla="*/ 0 h 43"/>
                <a:gd name="T16" fmla="*/ 27 w 27"/>
                <a:gd name="T17" fmla="*/ 13 h 43"/>
                <a:gd name="T18" fmla="*/ 25 w 27"/>
                <a:gd name="T19" fmla="*/ 13 h 43"/>
                <a:gd name="T20" fmla="*/ 25 w 27"/>
                <a:gd name="T21" fmla="*/ 13 h 43"/>
                <a:gd name="T22" fmla="*/ 20 w 27"/>
                <a:gd name="T23" fmla="*/ 14 h 43"/>
                <a:gd name="T24" fmla="*/ 16 w 27"/>
                <a:gd name="T25" fmla="*/ 16 h 43"/>
                <a:gd name="T26" fmla="*/ 13 w 27"/>
                <a:gd name="T27" fmla="*/ 22 h 43"/>
                <a:gd name="T28" fmla="*/ 13 w 27"/>
                <a:gd name="T29" fmla="*/ 27 h 43"/>
                <a:gd name="T30" fmla="*/ 13 w 27"/>
                <a:gd name="T31" fmla="*/ 43 h 43"/>
                <a:gd name="T32" fmla="*/ 0 w 27"/>
                <a:gd name="T33" fmla="*/ 43 h 43"/>
                <a:gd name="T34" fmla="*/ 0 w 27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43">
                  <a:moveTo>
                    <a:pt x="0" y="0"/>
                  </a:moveTo>
                  <a:lnTo>
                    <a:pt x="13" y="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8" y="2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0" y="14"/>
                  </a:lnTo>
                  <a:lnTo>
                    <a:pt x="16" y="16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9" name="Freeform 89"/>
            <p:cNvSpPr>
              <a:spLocks noEditPoints="1"/>
            </p:cNvSpPr>
            <p:nvPr/>
          </p:nvSpPr>
          <p:spPr bwMode="auto">
            <a:xfrm>
              <a:off x="7762875" y="1817688"/>
              <a:ext cx="20638" cy="92075"/>
            </a:xfrm>
            <a:custGeom>
              <a:avLst/>
              <a:gdLst>
                <a:gd name="T0" fmla="*/ 0 w 13"/>
                <a:gd name="T1" fmla="*/ 0 h 58"/>
                <a:gd name="T2" fmla="*/ 13 w 13"/>
                <a:gd name="T3" fmla="*/ 0 h 58"/>
                <a:gd name="T4" fmla="*/ 13 w 13"/>
                <a:gd name="T5" fmla="*/ 11 h 58"/>
                <a:gd name="T6" fmla="*/ 0 w 13"/>
                <a:gd name="T7" fmla="*/ 11 h 58"/>
                <a:gd name="T8" fmla="*/ 0 w 13"/>
                <a:gd name="T9" fmla="*/ 0 h 58"/>
                <a:gd name="T10" fmla="*/ 0 w 13"/>
                <a:gd name="T11" fmla="*/ 15 h 58"/>
                <a:gd name="T12" fmla="*/ 13 w 13"/>
                <a:gd name="T13" fmla="*/ 15 h 58"/>
                <a:gd name="T14" fmla="*/ 13 w 13"/>
                <a:gd name="T15" fmla="*/ 58 h 58"/>
                <a:gd name="T16" fmla="*/ 0 w 13"/>
                <a:gd name="T17" fmla="*/ 58 h 58"/>
                <a:gd name="T18" fmla="*/ 0 w 13"/>
                <a:gd name="T19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58">
                  <a:moveTo>
                    <a:pt x="0" y="0"/>
                  </a:moveTo>
                  <a:lnTo>
                    <a:pt x="13" y="0"/>
                  </a:lnTo>
                  <a:lnTo>
                    <a:pt x="13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15"/>
                  </a:moveTo>
                  <a:lnTo>
                    <a:pt x="13" y="15"/>
                  </a:lnTo>
                  <a:lnTo>
                    <a:pt x="13" y="58"/>
                  </a:lnTo>
                  <a:lnTo>
                    <a:pt x="0" y="5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0" name="Freeform 90"/>
            <p:cNvSpPr>
              <a:spLocks noEditPoints="1"/>
            </p:cNvSpPr>
            <p:nvPr/>
          </p:nvSpPr>
          <p:spPr bwMode="auto">
            <a:xfrm>
              <a:off x="7800975" y="1817688"/>
              <a:ext cx="71438" cy="95250"/>
            </a:xfrm>
            <a:custGeom>
              <a:avLst/>
              <a:gdLst>
                <a:gd name="T0" fmla="*/ 13 w 45"/>
                <a:gd name="T1" fmla="*/ 53 h 60"/>
                <a:gd name="T2" fmla="*/ 13 w 45"/>
                <a:gd name="T3" fmla="*/ 58 h 60"/>
                <a:gd name="T4" fmla="*/ 0 w 45"/>
                <a:gd name="T5" fmla="*/ 58 h 60"/>
                <a:gd name="T6" fmla="*/ 0 w 45"/>
                <a:gd name="T7" fmla="*/ 0 h 60"/>
                <a:gd name="T8" fmla="*/ 13 w 45"/>
                <a:gd name="T9" fmla="*/ 0 h 60"/>
                <a:gd name="T10" fmla="*/ 13 w 45"/>
                <a:gd name="T11" fmla="*/ 22 h 60"/>
                <a:gd name="T12" fmla="*/ 13 w 45"/>
                <a:gd name="T13" fmla="*/ 22 h 60"/>
                <a:gd name="T14" fmla="*/ 18 w 45"/>
                <a:gd name="T15" fmla="*/ 17 h 60"/>
                <a:gd name="T16" fmla="*/ 22 w 45"/>
                <a:gd name="T17" fmla="*/ 15 h 60"/>
                <a:gd name="T18" fmla="*/ 25 w 45"/>
                <a:gd name="T19" fmla="*/ 15 h 60"/>
                <a:gd name="T20" fmla="*/ 25 w 45"/>
                <a:gd name="T21" fmla="*/ 15 h 60"/>
                <a:gd name="T22" fmla="*/ 32 w 45"/>
                <a:gd name="T23" fmla="*/ 17 h 60"/>
                <a:gd name="T24" fmla="*/ 40 w 45"/>
                <a:gd name="T25" fmla="*/ 20 h 60"/>
                <a:gd name="T26" fmla="*/ 43 w 45"/>
                <a:gd name="T27" fmla="*/ 28 h 60"/>
                <a:gd name="T28" fmla="*/ 45 w 45"/>
                <a:gd name="T29" fmla="*/ 37 h 60"/>
                <a:gd name="T30" fmla="*/ 45 w 45"/>
                <a:gd name="T31" fmla="*/ 37 h 60"/>
                <a:gd name="T32" fmla="*/ 45 w 45"/>
                <a:gd name="T33" fmla="*/ 37 h 60"/>
                <a:gd name="T34" fmla="*/ 43 w 45"/>
                <a:gd name="T35" fmla="*/ 47 h 60"/>
                <a:gd name="T36" fmla="*/ 40 w 45"/>
                <a:gd name="T37" fmla="*/ 55 h 60"/>
                <a:gd name="T38" fmla="*/ 32 w 45"/>
                <a:gd name="T39" fmla="*/ 58 h 60"/>
                <a:gd name="T40" fmla="*/ 25 w 45"/>
                <a:gd name="T41" fmla="*/ 60 h 60"/>
                <a:gd name="T42" fmla="*/ 25 w 45"/>
                <a:gd name="T43" fmla="*/ 60 h 60"/>
                <a:gd name="T44" fmla="*/ 22 w 45"/>
                <a:gd name="T45" fmla="*/ 58 h 60"/>
                <a:gd name="T46" fmla="*/ 18 w 45"/>
                <a:gd name="T47" fmla="*/ 58 h 60"/>
                <a:gd name="T48" fmla="*/ 13 w 45"/>
                <a:gd name="T49" fmla="*/ 53 h 60"/>
                <a:gd name="T50" fmla="*/ 13 w 45"/>
                <a:gd name="T51" fmla="*/ 53 h 60"/>
                <a:gd name="T52" fmla="*/ 32 w 45"/>
                <a:gd name="T53" fmla="*/ 37 h 60"/>
                <a:gd name="T54" fmla="*/ 32 w 45"/>
                <a:gd name="T55" fmla="*/ 37 h 60"/>
                <a:gd name="T56" fmla="*/ 32 w 45"/>
                <a:gd name="T57" fmla="*/ 37 h 60"/>
                <a:gd name="T58" fmla="*/ 32 w 45"/>
                <a:gd name="T59" fmla="*/ 33 h 60"/>
                <a:gd name="T60" fmla="*/ 31 w 45"/>
                <a:gd name="T61" fmla="*/ 29 h 60"/>
                <a:gd name="T62" fmla="*/ 27 w 45"/>
                <a:gd name="T63" fmla="*/ 26 h 60"/>
                <a:gd name="T64" fmla="*/ 23 w 45"/>
                <a:gd name="T65" fmla="*/ 26 h 60"/>
                <a:gd name="T66" fmla="*/ 23 w 45"/>
                <a:gd name="T67" fmla="*/ 26 h 60"/>
                <a:gd name="T68" fmla="*/ 18 w 45"/>
                <a:gd name="T69" fmla="*/ 26 h 60"/>
                <a:gd name="T70" fmla="*/ 16 w 45"/>
                <a:gd name="T71" fmla="*/ 29 h 60"/>
                <a:gd name="T72" fmla="*/ 13 w 45"/>
                <a:gd name="T73" fmla="*/ 33 h 60"/>
                <a:gd name="T74" fmla="*/ 13 w 45"/>
                <a:gd name="T75" fmla="*/ 37 h 60"/>
                <a:gd name="T76" fmla="*/ 13 w 45"/>
                <a:gd name="T77" fmla="*/ 37 h 60"/>
                <a:gd name="T78" fmla="*/ 13 w 45"/>
                <a:gd name="T79" fmla="*/ 37 h 60"/>
                <a:gd name="T80" fmla="*/ 13 w 45"/>
                <a:gd name="T81" fmla="*/ 42 h 60"/>
                <a:gd name="T82" fmla="*/ 16 w 45"/>
                <a:gd name="T83" fmla="*/ 46 h 60"/>
                <a:gd name="T84" fmla="*/ 18 w 45"/>
                <a:gd name="T85" fmla="*/ 47 h 60"/>
                <a:gd name="T86" fmla="*/ 23 w 45"/>
                <a:gd name="T87" fmla="*/ 49 h 60"/>
                <a:gd name="T88" fmla="*/ 23 w 45"/>
                <a:gd name="T89" fmla="*/ 49 h 60"/>
                <a:gd name="T90" fmla="*/ 27 w 45"/>
                <a:gd name="T91" fmla="*/ 47 h 60"/>
                <a:gd name="T92" fmla="*/ 31 w 45"/>
                <a:gd name="T93" fmla="*/ 46 h 60"/>
                <a:gd name="T94" fmla="*/ 32 w 45"/>
                <a:gd name="T95" fmla="*/ 42 h 60"/>
                <a:gd name="T96" fmla="*/ 32 w 45"/>
                <a:gd name="T97" fmla="*/ 37 h 60"/>
                <a:gd name="T98" fmla="*/ 32 w 45"/>
                <a:gd name="T99" fmla="*/ 3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5" h="60">
                  <a:moveTo>
                    <a:pt x="13" y="53"/>
                  </a:moveTo>
                  <a:lnTo>
                    <a:pt x="13" y="58"/>
                  </a:lnTo>
                  <a:lnTo>
                    <a:pt x="0" y="58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8" y="17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32" y="17"/>
                  </a:lnTo>
                  <a:lnTo>
                    <a:pt x="40" y="20"/>
                  </a:lnTo>
                  <a:lnTo>
                    <a:pt x="43" y="28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3" y="47"/>
                  </a:lnTo>
                  <a:lnTo>
                    <a:pt x="40" y="55"/>
                  </a:lnTo>
                  <a:lnTo>
                    <a:pt x="32" y="58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2" y="58"/>
                  </a:lnTo>
                  <a:lnTo>
                    <a:pt x="18" y="58"/>
                  </a:lnTo>
                  <a:lnTo>
                    <a:pt x="13" y="53"/>
                  </a:lnTo>
                  <a:lnTo>
                    <a:pt x="13" y="53"/>
                  </a:lnTo>
                  <a:close/>
                  <a:moveTo>
                    <a:pt x="32" y="37"/>
                  </a:moveTo>
                  <a:lnTo>
                    <a:pt x="32" y="37"/>
                  </a:lnTo>
                  <a:lnTo>
                    <a:pt x="32" y="37"/>
                  </a:lnTo>
                  <a:lnTo>
                    <a:pt x="32" y="33"/>
                  </a:lnTo>
                  <a:lnTo>
                    <a:pt x="31" y="29"/>
                  </a:lnTo>
                  <a:lnTo>
                    <a:pt x="27" y="26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18" y="26"/>
                  </a:lnTo>
                  <a:lnTo>
                    <a:pt x="16" y="29"/>
                  </a:lnTo>
                  <a:lnTo>
                    <a:pt x="13" y="33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42"/>
                  </a:lnTo>
                  <a:lnTo>
                    <a:pt x="16" y="46"/>
                  </a:lnTo>
                  <a:lnTo>
                    <a:pt x="18" y="47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7" y="47"/>
                  </a:lnTo>
                  <a:lnTo>
                    <a:pt x="31" y="46"/>
                  </a:lnTo>
                  <a:lnTo>
                    <a:pt x="32" y="42"/>
                  </a:lnTo>
                  <a:lnTo>
                    <a:pt x="32" y="37"/>
                  </a:lnTo>
                  <a:lnTo>
                    <a:pt x="32" y="37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1" name="Freeform 91"/>
            <p:cNvSpPr>
              <a:spLocks/>
            </p:cNvSpPr>
            <p:nvPr/>
          </p:nvSpPr>
          <p:spPr bwMode="auto">
            <a:xfrm>
              <a:off x="7886700" y="1841500"/>
              <a:ext cx="63500" cy="71438"/>
            </a:xfrm>
            <a:custGeom>
              <a:avLst/>
              <a:gdLst>
                <a:gd name="T0" fmla="*/ 0 w 40"/>
                <a:gd name="T1" fmla="*/ 29 h 45"/>
                <a:gd name="T2" fmla="*/ 0 w 40"/>
                <a:gd name="T3" fmla="*/ 0 h 45"/>
                <a:gd name="T4" fmla="*/ 13 w 40"/>
                <a:gd name="T5" fmla="*/ 0 h 45"/>
                <a:gd name="T6" fmla="*/ 13 w 40"/>
                <a:gd name="T7" fmla="*/ 25 h 45"/>
                <a:gd name="T8" fmla="*/ 13 w 40"/>
                <a:gd name="T9" fmla="*/ 25 h 45"/>
                <a:gd name="T10" fmla="*/ 13 w 40"/>
                <a:gd name="T11" fmla="*/ 29 h 45"/>
                <a:gd name="T12" fmla="*/ 15 w 40"/>
                <a:gd name="T13" fmla="*/ 31 h 45"/>
                <a:gd name="T14" fmla="*/ 16 w 40"/>
                <a:gd name="T15" fmla="*/ 32 h 45"/>
                <a:gd name="T16" fmla="*/ 20 w 40"/>
                <a:gd name="T17" fmla="*/ 34 h 45"/>
                <a:gd name="T18" fmla="*/ 20 w 40"/>
                <a:gd name="T19" fmla="*/ 34 h 45"/>
                <a:gd name="T20" fmla="*/ 24 w 40"/>
                <a:gd name="T21" fmla="*/ 32 h 45"/>
                <a:gd name="T22" fmla="*/ 25 w 40"/>
                <a:gd name="T23" fmla="*/ 31 h 45"/>
                <a:gd name="T24" fmla="*/ 27 w 40"/>
                <a:gd name="T25" fmla="*/ 29 h 45"/>
                <a:gd name="T26" fmla="*/ 27 w 40"/>
                <a:gd name="T27" fmla="*/ 25 h 45"/>
                <a:gd name="T28" fmla="*/ 27 w 40"/>
                <a:gd name="T29" fmla="*/ 0 h 45"/>
                <a:gd name="T30" fmla="*/ 40 w 40"/>
                <a:gd name="T31" fmla="*/ 0 h 45"/>
                <a:gd name="T32" fmla="*/ 40 w 40"/>
                <a:gd name="T33" fmla="*/ 43 h 45"/>
                <a:gd name="T34" fmla="*/ 27 w 40"/>
                <a:gd name="T35" fmla="*/ 43 h 45"/>
                <a:gd name="T36" fmla="*/ 27 w 40"/>
                <a:gd name="T37" fmla="*/ 38 h 45"/>
                <a:gd name="T38" fmla="*/ 27 w 40"/>
                <a:gd name="T39" fmla="*/ 38 h 45"/>
                <a:gd name="T40" fmla="*/ 22 w 40"/>
                <a:gd name="T41" fmla="*/ 43 h 45"/>
                <a:gd name="T42" fmla="*/ 18 w 40"/>
                <a:gd name="T43" fmla="*/ 43 h 45"/>
                <a:gd name="T44" fmla="*/ 15 w 40"/>
                <a:gd name="T45" fmla="*/ 45 h 45"/>
                <a:gd name="T46" fmla="*/ 15 w 40"/>
                <a:gd name="T47" fmla="*/ 45 h 45"/>
                <a:gd name="T48" fmla="*/ 9 w 40"/>
                <a:gd name="T49" fmla="*/ 43 h 45"/>
                <a:gd name="T50" fmla="*/ 4 w 40"/>
                <a:gd name="T51" fmla="*/ 40 h 45"/>
                <a:gd name="T52" fmla="*/ 2 w 40"/>
                <a:gd name="T53" fmla="*/ 36 h 45"/>
                <a:gd name="T54" fmla="*/ 0 w 40"/>
                <a:gd name="T55" fmla="*/ 29 h 45"/>
                <a:gd name="T56" fmla="*/ 0 w 40"/>
                <a:gd name="T57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0" h="45">
                  <a:moveTo>
                    <a:pt x="0" y="29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9"/>
                  </a:lnTo>
                  <a:lnTo>
                    <a:pt x="15" y="31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4" y="32"/>
                  </a:lnTo>
                  <a:lnTo>
                    <a:pt x="25" y="31"/>
                  </a:lnTo>
                  <a:lnTo>
                    <a:pt x="27" y="29"/>
                  </a:lnTo>
                  <a:lnTo>
                    <a:pt x="27" y="25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2" y="43"/>
                  </a:lnTo>
                  <a:lnTo>
                    <a:pt x="18" y="43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9" y="43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2" name="Freeform 92"/>
            <p:cNvSpPr>
              <a:spLocks noEditPoints="1"/>
            </p:cNvSpPr>
            <p:nvPr/>
          </p:nvSpPr>
          <p:spPr bwMode="auto">
            <a:xfrm>
              <a:off x="7967663" y="1817688"/>
              <a:ext cx="19050" cy="92075"/>
            </a:xfrm>
            <a:custGeom>
              <a:avLst/>
              <a:gdLst>
                <a:gd name="T0" fmla="*/ 0 w 12"/>
                <a:gd name="T1" fmla="*/ 0 h 58"/>
                <a:gd name="T2" fmla="*/ 12 w 12"/>
                <a:gd name="T3" fmla="*/ 0 h 58"/>
                <a:gd name="T4" fmla="*/ 12 w 12"/>
                <a:gd name="T5" fmla="*/ 11 h 58"/>
                <a:gd name="T6" fmla="*/ 0 w 12"/>
                <a:gd name="T7" fmla="*/ 11 h 58"/>
                <a:gd name="T8" fmla="*/ 0 w 12"/>
                <a:gd name="T9" fmla="*/ 0 h 58"/>
                <a:gd name="T10" fmla="*/ 0 w 12"/>
                <a:gd name="T11" fmla="*/ 15 h 58"/>
                <a:gd name="T12" fmla="*/ 12 w 12"/>
                <a:gd name="T13" fmla="*/ 15 h 58"/>
                <a:gd name="T14" fmla="*/ 12 w 12"/>
                <a:gd name="T15" fmla="*/ 58 h 58"/>
                <a:gd name="T16" fmla="*/ 0 w 12"/>
                <a:gd name="T17" fmla="*/ 58 h 58"/>
                <a:gd name="T18" fmla="*/ 0 w 12"/>
                <a:gd name="T19" fmla="*/ 1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58">
                  <a:moveTo>
                    <a:pt x="0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15"/>
                  </a:moveTo>
                  <a:lnTo>
                    <a:pt x="12" y="15"/>
                  </a:lnTo>
                  <a:lnTo>
                    <a:pt x="12" y="58"/>
                  </a:lnTo>
                  <a:lnTo>
                    <a:pt x="0" y="5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3" name="Freeform 93"/>
            <p:cNvSpPr>
              <a:spLocks/>
            </p:cNvSpPr>
            <p:nvPr/>
          </p:nvSpPr>
          <p:spPr bwMode="auto">
            <a:xfrm>
              <a:off x="8001000" y="1841500"/>
              <a:ext cx="63500" cy="92075"/>
            </a:xfrm>
            <a:custGeom>
              <a:avLst/>
              <a:gdLst>
                <a:gd name="T0" fmla="*/ 9 w 40"/>
                <a:gd name="T1" fmla="*/ 54 h 58"/>
                <a:gd name="T2" fmla="*/ 17 w 40"/>
                <a:gd name="T3" fmla="*/ 43 h 58"/>
                <a:gd name="T4" fmla="*/ 17 w 40"/>
                <a:gd name="T5" fmla="*/ 43 h 58"/>
                <a:gd name="T6" fmla="*/ 9 w 40"/>
                <a:gd name="T7" fmla="*/ 42 h 58"/>
                <a:gd name="T8" fmla="*/ 6 w 40"/>
                <a:gd name="T9" fmla="*/ 36 h 58"/>
                <a:gd name="T10" fmla="*/ 2 w 40"/>
                <a:gd name="T11" fmla="*/ 29 h 58"/>
                <a:gd name="T12" fmla="*/ 0 w 40"/>
                <a:gd name="T13" fmla="*/ 22 h 58"/>
                <a:gd name="T14" fmla="*/ 0 w 40"/>
                <a:gd name="T15" fmla="*/ 22 h 58"/>
                <a:gd name="T16" fmla="*/ 0 w 40"/>
                <a:gd name="T17" fmla="*/ 22 h 58"/>
                <a:gd name="T18" fmla="*/ 2 w 40"/>
                <a:gd name="T19" fmla="*/ 14 h 58"/>
                <a:gd name="T20" fmla="*/ 8 w 40"/>
                <a:gd name="T21" fmla="*/ 7 h 58"/>
                <a:gd name="T22" fmla="*/ 15 w 40"/>
                <a:gd name="T23" fmla="*/ 2 h 58"/>
                <a:gd name="T24" fmla="*/ 24 w 40"/>
                <a:gd name="T25" fmla="*/ 0 h 58"/>
                <a:gd name="T26" fmla="*/ 24 w 40"/>
                <a:gd name="T27" fmla="*/ 0 h 58"/>
                <a:gd name="T28" fmla="*/ 29 w 40"/>
                <a:gd name="T29" fmla="*/ 0 h 58"/>
                <a:gd name="T30" fmla="*/ 33 w 40"/>
                <a:gd name="T31" fmla="*/ 2 h 58"/>
                <a:gd name="T32" fmla="*/ 40 w 40"/>
                <a:gd name="T33" fmla="*/ 7 h 58"/>
                <a:gd name="T34" fmla="*/ 33 w 40"/>
                <a:gd name="T35" fmla="*/ 14 h 58"/>
                <a:gd name="T36" fmla="*/ 33 w 40"/>
                <a:gd name="T37" fmla="*/ 14 h 58"/>
                <a:gd name="T38" fmla="*/ 29 w 40"/>
                <a:gd name="T39" fmla="*/ 11 h 58"/>
                <a:gd name="T40" fmla="*/ 24 w 40"/>
                <a:gd name="T41" fmla="*/ 11 h 58"/>
                <a:gd name="T42" fmla="*/ 24 w 40"/>
                <a:gd name="T43" fmla="*/ 11 h 58"/>
                <a:gd name="T44" fmla="*/ 18 w 40"/>
                <a:gd name="T45" fmla="*/ 11 h 58"/>
                <a:gd name="T46" fmla="*/ 15 w 40"/>
                <a:gd name="T47" fmla="*/ 14 h 58"/>
                <a:gd name="T48" fmla="*/ 13 w 40"/>
                <a:gd name="T49" fmla="*/ 18 h 58"/>
                <a:gd name="T50" fmla="*/ 13 w 40"/>
                <a:gd name="T51" fmla="*/ 22 h 58"/>
                <a:gd name="T52" fmla="*/ 13 w 40"/>
                <a:gd name="T53" fmla="*/ 22 h 58"/>
                <a:gd name="T54" fmla="*/ 13 w 40"/>
                <a:gd name="T55" fmla="*/ 22 h 58"/>
                <a:gd name="T56" fmla="*/ 13 w 40"/>
                <a:gd name="T57" fmla="*/ 27 h 58"/>
                <a:gd name="T58" fmla="*/ 17 w 40"/>
                <a:gd name="T59" fmla="*/ 31 h 58"/>
                <a:gd name="T60" fmla="*/ 18 w 40"/>
                <a:gd name="T61" fmla="*/ 32 h 58"/>
                <a:gd name="T62" fmla="*/ 24 w 40"/>
                <a:gd name="T63" fmla="*/ 34 h 58"/>
                <a:gd name="T64" fmla="*/ 24 w 40"/>
                <a:gd name="T65" fmla="*/ 34 h 58"/>
                <a:gd name="T66" fmla="*/ 29 w 40"/>
                <a:gd name="T67" fmla="*/ 32 h 58"/>
                <a:gd name="T68" fmla="*/ 33 w 40"/>
                <a:gd name="T69" fmla="*/ 29 h 58"/>
                <a:gd name="T70" fmla="*/ 40 w 40"/>
                <a:gd name="T71" fmla="*/ 36 h 58"/>
                <a:gd name="T72" fmla="*/ 40 w 40"/>
                <a:gd name="T73" fmla="*/ 36 h 58"/>
                <a:gd name="T74" fmla="*/ 35 w 40"/>
                <a:gd name="T75" fmla="*/ 42 h 58"/>
                <a:gd name="T76" fmla="*/ 29 w 40"/>
                <a:gd name="T77" fmla="*/ 43 h 58"/>
                <a:gd name="T78" fmla="*/ 26 w 40"/>
                <a:gd name="T79" fmla="*/ 45 h 58"/>
                <a:gd name="T80" fmla="*/ 20 w 40"/>
                <a:gd name="T81" fmla="*/ 58 h 58"/>
                <a:gd name="T82" fmla="*/ 9 w 40"/>
                <a:gd name="T83" fmla="*/ 5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" h="58">
                  <a:moveTo>
                    <a:pt x="9" y="54"/>
                  </a:moveTo>
                  <a:lnTo>
                    <a:pt x="17" y="43"/>
                  </a:lnTo>
                  <a:lnTo>
                    <a:pt x="17" y="43"/>
                  </a:lnTo>
                  <a:lnTo>
                    <a:pt x="9" y="42"/>
                  </a:lnTo>
                  <a:lnTo>
                    <a:pt x="6" y="36"/>
                  </a:lnTo>
                  <a:lnTo>
                    <a:pt x="2" y="29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8" y="7"/>
                  </a:lnTo>
                  <a:lnTo>
                    <a:pt x="15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3" y="2"/>
                  </a:lnTo>
                  <a:lnTo>
                    <a:pt x="40" y="7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29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5" y="14"/>
                  </a:lnTo>
                  <a:lnTo>
                    <a:pt x="13" y="18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7" y="31"/>
                  </a:lnTo>
                  <a:lnTo>
                    <a:pt x="18" y="32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9" y="32"/>
                  </a:lnTo>
                  <a:lnTo>
                    <a:pt x="33" y="29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35" y="42"/>
                  </a:lnTo>
                  <a:lnTo>
                    <a:pt x="29" y="43"/>
                  </a:lnTo>
                  <a:lnTo>
                    <a:pt x="26" y="45"/>
                  </a:lnTo>
                  <a:lnTo>
                    <a:pt x="20" y="58"/>
                  </a:lnTo>
                  <a:lnTo>
                    <a:pt x="9" y="54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4" name="Freeform 94"/>
            <p:cNvSpPr>
              <a:spLocks noEditPoints="1"/>
            </p:cNvSpPr>
            <p:nvPr/>
          </p:nvSpPr>
          <p:spPr bwMode="auto">
            <a:xfrm>
              <a:off x="8074025" y="1816100"/>
              <a:ext cx="73025" cy="96838"/>
            </a:xfrm>
            <a:custGeom>
              <a:avLst/>
              <a:gdLst>
                <a:gd name="T0" fmla="*/ 0 w 46"/>
                <a:gd name="T1" fmla="*/ 38 h 61"/>
                <a:gd name="T2" fmla="*/ 1 w 46"/>
                <a:gd name="T3" fmla="*/ 30 h 61"/>
                <a:gd name="T4" fmla="*/ 14 w 46"/>
                <a:gd name="T5" fmla="*/ 18 h 61"/>
                <a:gd name="T6" fmla="*/ 23 w 46"/>
                <a:gd name="T7" fmla="*/ 16 h 61"/>
                <a:gd name="T8" fmla="*/ 39 w 46"/>
                <a:gd name="T9" fmla="*/ 23 h 61"/>
                <a:gd name="T10" fmla="*/ 46 w 46"/>
                <a:gd name="T11" fmla="*/ 38 h 61"/>
                <a:gd name="T12" fmla="*/ 46 w 46"/>
                <a:gd name="T13" fmla="*/ 38 h 61"/>
                <a:gd name="T14" fmla="*/ 39 w 46"/>
                <a:gd name="T15" fmla="*/ 54 h 61"/>
                <a:gd name="T16" fmla="*/ 23 w 46"/>
                <a:gd name="T17" fmla="*/ 61 h 61"/>
                <a:gd name="T18" fmla="*/ 14 w 46"/>
                <a:gd name="T19" fmla="*/ 59 h 61"/>
                <a:gd name="T20" fmla="*/ 1 w 46"/>
                <a:gd name="T21" fmla="*/ 47 h 61"/>
                <a:gd name="T22" fmla="*/ 0 w 46"/>
                <a:gd name="T23" fmla="*/ 38 h 61"/>
                <a:gd name="T24" fmla="*/ 7 w 46"/>
                <a:gd name="T25" fmla="*/ 11 h 61"/>
                <a:gd name="T26" fmla="*/ 12 w 46"/>
                <a:gd name="T27" fmla="*/ 0 h 61"/>
                <a:gd name="T28" fmla="*/ 16 w 46"/>
                <a:gd name="T29" fmla="*/ 0 h 61"/>
                <a:gd name="T30" fmla="*/ 28 w 46"/>
                <a:gd name="T31" fmla="*/ 3 h 61"/>
                <a:gd name="T32" fmla="*/ 32 w 46"/>
                <a:gd name="T33" fmla="*/ 1 h 61"/>
                <a:gd name="T34" fmla="*/ 39 w 46"/>
                <a:gd name="T35" fmla="*/ 1 h 61"/>
                <a:gd name="T36" fmla="*/ 36 w 46"/>
                <a:gd name="T37" fmla="*/ 9 h 61"/>
                <a:gd name="T38" fmla="*/ 30 w 46"/>
                <a:gd name="T39" fmla="*/ 12 h 61"/>
                <a:gd name="T40" fmla="*/ 23 w 46"/>
                <a:gd name="T41" fmla="*/ 11 h 61"/>
                <a:gd name="T42" fmla="*/ 18 w 46"/>
                <a:gd name="T43" fmla="*/ 9 h 61"/>
                <a:gd name="T44" fmla="*/ 12 w 46"/>
                <a:gd name="T45" fmla="*/ 12 h 61"/>
                <a:gd name="T46" fmla="*/ 34 w 46"/>
                <a:gd name="T47" fmla="*/ 38 h 61"/>
                <a:gd name="T48" fmla="*/ 34 w 46"/>
                <a:gd name="T49" fmla="*/ 38 h 61"/>
                <a:gd name="T50" fmla="*/ 30 w 46"/>
                <a:gd name="T51" fmla="*/ 30 h 61"/>
                <a:gd name="T52" fmla="*/ 23 w 46"/>
                <a:gd name="T53" fmla="*/ 27 h 61"/>
                <a:gd name="T54" fmla="*/ 18 w 46"/>
                <a:gd name="T55" fmla="*/ 27 h 61"/>
                <a:gd name="T56" fmla="*/ 12 w 46"/>
                <a:gd name="T57" fmla="*/ 34 h 61"/>
                <a:gd name="T58" fmla="*/ 12 w 46"/>
                <a:gd name="T59" fmla="*/ 38 h 61"/>
                <a:gd name="T60" fmla="*/ 12 w 46"/>
                <a:gd name="T61" fmla="*/ 43 h 61"/>
                <a:gd name="T62" fmla="*/ 18 w 46"/>
                <a:gd name="T63" fmla="*/ 48 h 61"/>
                <a:gd name="T64" fmla="*/ 23 w 46"/>
                <a:gd name="T65" fmla="*/ 50 h 61"/>
                <a:gd name="T66" fmla="*/ 30 w 46"/>
                <a:gd name="T67" fmla="*/ 47 h 61"/>
                <a:gd name="T68" fmla="*/ 34 w 46"/>
                <a:gd name="T69" fmla="*/ 3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" h="61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1" y="30"/>
                  </a:lnTo>
                  <a:lnTo>
                    <a:pt x="7" y="23"/>
                  </a:lnTo>
                  <a:lnTo>
                    <a:pt x="14" y="18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32" y="18"/>
                  </a:lnTo>
                  <a:lnTo>
                    <a:pt x="39" y="23"/>
                  </a:lnTo>
                  <a:lnTo>
                    <a:pt x="45" y="29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5" y="47"/>
                  </a:lnTo>
                  <a:lnTo>
                    <a:pt x="39" y="54"/>
                  </a:lnTo>
                  <a:lnTo>
                    <a:pt x="32" y="59"/>
                  </a:lnTo>
                  <a:lnTo>
                    <a:pt x="23" y="61"/>
                  </a:lnTo>
                  <a:lnTo>
                    <a:pt x="23" y="61"/>
                  </a:lnTo>
                  <a:lnTo>
                    <a:pt x="14" y="59"/>
                  </a:lnTo>
                  <a:lnTo>
                    <a:pt x="7" y="54"/>
                  </a:lnTo>
                  <a:lnTo>
                    <a:pt x="1" y="47"/>
                  </a:lnTo>
                  <a:lnTo>
                    <a:pt x="0" y="38"/>
                  </a:lnTo>
                  <a:lnTo>
                    <a:pt x="0" y="38"/>
                  </a:lnTo>
                  <a:close/>
                  <a:moveTo>
                    <a:pt x="7" y="11"/>
                  </a:moveTo>
                  <a:lnTo>
                    <a:pt x="7" y="11"/>
                  </a:lnTo>
                  <a:lnTo>
                    <a:pt x="10" y="3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32" y="1"/>
                  </a:lnTo>
                  <a:lnTo>
                    <a:pt x="34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23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2"/>
                  </a:lnTo>
                  <a:lnTo>
                    <a:pt x="7" y="11"/>
                  </a:lnTo>
                  <a:close/>
                  <a:moveTo>
                    <a:pt x="34" y="38"/>
                  </a:moveTo>
                  <a:lnTo>
                    <a:pt x="34" y="38"/>
                  </a:lnTo>
                  <a:lnTo>
                    <a:pt x="34" y="38"/>
                  </a:lnTo>
                  <a:lnTo>
                    <a:pt x="34" y="34"/>
                  </a:lnTo>
                  <a:lnTo>
                    <a:pt x="30" y="30"/>
                  </a:lnTo>
                  <a:lnTo>
                    <a:pt x="27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18" y="27"/>
                  </a:lnTo>
                  <a:lnTo>
                    <a:pt x="14" y="30"/>
                  </a:lnTo>
                  <a:lnTo>
                    <a:pt x="12" y="34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43"/>
                  </a:lnTo>
                  <a:lnTo>
                    <a:pt x="14" y="47"/>
                  </a:lnTo>
                  <a:lnTo>
                    <a:pt x="18" y="48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7" y="48"/>
                  </a:lnTo>
                  <a:lnTo>
                    <a:pt x="30" y="47"/>
                  </a:lnTo>
                  <a:lnTo>
                    <a:pt x="34" y="43"/>
                  </a:lnTo>
                  <a:lnTo>
                    <a:pt x="34" y="38"/>
                  </a:lnTo>
                  <a:lnTo>
                    <a:pt x="34" y="3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5" name="Freeform 95"/>
            <p:cNvSpPr>
              <a:spLocks noEditPoints="1"/>
            </p:cNvSpPr>
            <p:nvPr/>
          </p:nvSpPr>
          <p:spPr bwMode="auto">
            <a:xfrm>
              <a:off x="8156575" y="1841500"/>
              <a:ext cx="68263" cy="71438"/>
            </a:xfrm>
            <a:custGeom>
              <a:avLst/>
              <a:gdLst>
                <a:gd name="T0" fmla="*/ 0 w 43"/>
                <a:gd name="T1" fmla="*/ 22 h 45"/>
                <a:gd name="T2" fmla="*/ 0 w 43"/>
                <a:gd name="T3" fmla="*/ 22 h 45"/>
                <a:gd name="T4" fmla="*/ 0 w 43"/>
                <a:gd name="T5" fmla="*/ 22 h 45"/>
                <a:gd name="T6" fmla="*/ 2 w 43"/>
                <a:gd name="T7" fmla="*/ 14 h 45"/>
                <a:gd name="T8" fmla="*/ 7 w 43"/>
                <a:gd name="T9" fmla="*/ 7 h 45"/>
                <a:gd name="T10" fmla="*/ 13 w 43"/>
                <a:gd name="T11" fmla="*/ 2 h 45"/>
                <a:gd name="T12" fmla="*/ 22 w 43"/>
                <a:gd name="T13" fmla="*/ 0 h 45"/>
                <a:gd name="T14" fmla="*/ 22 w 43"/>
                <a:gd name="T15" fmla="*/ 0 h 45"/>
                <a:gd name="T16" fmla="*/ 27 w 43"/>
                <a:gd name="T17" fmla="*/ 0 h 45"/>
                <a:gd name="T18" fmla="*/ 31 w 43"/>
                <a:gd name="T19" fmla="*/ 2 h 45"/>
                <a:gd name="T20" fmla="*/ 38 w 43"/>
                <a:gd name="T21" fmla="*/ 7 h 45"/>
                <a:gd name="T22" fmla="*/ 41 w 43"/>
                <a:gd name="T23" fmla="*/ 14 h 45"/>
                <a:gd name="T24" fmla="*/ 43 w 43"/>
                <a:gd name="T25" fmla="*/ 23 h 45"/>
                <a:gd name="T26" fmla="*/ 43 w 43"/>
                <a:gd name="T27" fmla="*/ 23 h 45"/>
                <a:gd name="T28" fmla="*/ 43 w 43"/>
                <a:gd name="T29" fmla="*/ 27 h 45"/>
                <a:gd name="T30" fmla="*/ 13 w 43"/>
                <a:gd name="T31" fmla="*/ 27 h 45"/>
                <a:gd name="T32" fmla="*/ 13 w 43"/>
                <a:gd name="T33" fmla="*/ 27 h 45"/>
                <a:gd name="T34" fmla="*/ 14 w 43"/>
                <a:gd name="T35" fmla="*/ 31 h 45"/>
                <a:gd name="T36" fmla="*/ 16 w 43"/>
                <a:gd name="T37" fmla="*/ 32 h 45"/>
                <a:gd name="T38" fmla="*/ 20 w 43"/>
                <a:gd name="T39" fmla="*/ 34 h 45"/>
                <a:gd name="T40" fmla="*/ 23 w 43"/>
                <a:gd name="T41" fmla="*/ 34 h 45"/>
                <a:gd name="T42" fmla="*/ 23 w 43"/>
                <a:gd name="T43" fmla="*/ 34 h 45"/>
                <a:gd name="T44" fmla="*/ 29 w 43"/>
                <a:gd name="T45" fmla="*/ 34 h 45"/>
                <a:gd name="T46" fmla="*/ 34 w 43"/>
                <a:gd name="T47" fmla="*/ 31 h 45"/>
                <a:gd name="T48" fmla="*/ 41 w 43"/>
                <a:gd name="T49" fmla="*/ 36 h 45"/>
                <a:gd name="T50" fmla="*/ 41 w 43"/>
                <a:gd name="T51" fmla="*/ 36 h 45"/>
                <a:gd name="T52" fmla="*/ 38 w 43"/>
                <a:gd name="T53" fmla="*/ 40 h 45"/>
                <a:gd name="T54" fmla="*/ 34 w 43"/>
                <a:gd name="T55" fmla="*/ 43 h 45"/>
                <a:gd name="T56" fmla="*/ 29 w 43"/>
                <a:gd name="T57" fmla="*/ 43 h 45"/>
                <a:gd name="T58" fmla="*/ 23 w 43"/>
                <a:gd name="T59" fmla="*/ 45 h 45"/>
                <a:gd name="T60" fmla="*/ 23 w 43"/>
                <a:gd name="T61" fmla="*/ 45 h 45"/>
                <a:gd name="T62" fmla="*/ 14 w 43"/>
                <a:gd name="T63" fmla="*/ 43 h 45"/>
                <a:gd name="T64" fmla="*/ 7 w 43"/>
                <a:gd name="T65" fmla="*/ 38 h 45"/>
                <a:gd name="T66" fmla="*/ 2 w 43"/>
                <a:gd name="T67" fmla="*/ 31 h 45"/>
                <a:gd name="T68" fmla="*/ 0 w 43"/>
                <a:gd name="T69" fmla="*/ 22 h 45"/>
                <a:gd name="T70" fmla="*/ 0 w 43"/>
                <a:gd name="T71" fmla="*/ 22 h 45"/>
                <a:gd name="T72" fmla="*/ 31 w 43"/>
                <a:gd name="T73" fmla="*/ 18 h 45"/>
                <a:gd name="T74" fmla="*/ 31 w 43"/>
                <a:gd name="T75" fmla="*/ 18 h 45"/>
                <a:gd name="T76" fmla="*/ 31 w 43"/>
                <a:gd name="T77" fmla="*/ 14 h 45"/>
                <a:gd name="T78" fmla="*/ 29 w 43"/>
                <a:gd name="T79" fmla="*/ 13 h 45"/>
                <a:gd name="T80" fmla="*/ 25 w 43"/>
                <a:gd name="T81" fmla="*/ 11 h 45"/>
                <a:gd name="T82" fmla="*/ 22 w 43"/>
                <a:gd name="T83" fmla="*/ 9 h 45"/>
                <a:gd name="T84" fmla="*/ 22 w 43"/>
                <a:gd name="T85" fmla="*/ 9 h 45"/>
                <a:gd name="T86" fmla="*/ 18 w 43"/>
                <a:gd name="T87" fmla="*/ 11 h 45"/>
                <a:gd name="T88" fmla="*/ 16 w 43"/>
                <a:gd name="T89" fmla="*/ 13 h 45"/>
                <a:gd name="T90" fmla="*/ 14 w 43"/>
                <a:gd name="T91" fmla="*/ 14 h 45"/>
                <a:gd name="T92" fmla="*/ 13 w 43"/>
                <a:gd name="T93" fmla="*/ 18 h 45"/>
                <a:gd name="T94" fmla="*/ 31 w 43"/>
                <a:gd name="T95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7" y="7"/>
                  </a:lnTo>
                  <a:lnTo>
                    <a:pt x="13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1" y="2"/>
                  </a:lnTo>
                  <a:lnTo>
                    <a:pt x="38" y="7"/>
                  </a:lnTo>
                  <a:lnTo>
                    <a:pt x="41" y="14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4" y="31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9" y="34"/>
                  </a:lnTo>
                  <a:lnTo>
                    <a:pt x="34" y="31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38" y="40"/>
                  </a:lnTo>
                  <a:lnTo>
                    <a:pt x="34" y="43"/>
                  </a:lnTo>
                  <a:lnTo>
                    <a:pt x="29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7" y="38"/>
                  </a:lnTo>
                  <a:lnTo>
                    <a:pt x="2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1" y="18"/>
                  </a:moveTo>
                  <a:lnTo>
                    <a:pt x="31" y="18"/>
                  </a:lnTo>
                  <a:lnTo>
                    <a:pt x="31" y="14"/>
                  </a:lnTo>
                  <a:lnTo>
                    <a:pt x="29" y="13"/>
                  </a:lnTo>
                  <a:lnTo>
                    <a:pt x="25" y="11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18" y="11"/>
                  </a:lnTo>
                  <a:lnTo>
                    <a:pt x="16" y="13"/>
                  </a:lnTo>
                  <a:lnTo>
                    <a:pt x="14" y="14"/>
                  </a:lnTo>
                  <a:lnTo>
                    <a:pt x="13" y="18"/>
                  </a:lnTo>
                  <a:lnTo>
                    <a:pt x="31" y="1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6" name="Freeform 96"/>
            <p:cNvSpPr>
              <a:spLocks/>
            </p:cNvSpPr>
            <p:nvPr/>
          </p:nvSpPr>
          <p:spPr bwMode="auto">
            <a:xfrm>
              <a:off x="8234363" y="1841500"/>
              <a:ext cx="53975" cy="71438"/>
            </a:xfrm>
            <a:custGeom>
              <a:avLst/>
              <a:gdLst>
                <a:gd name="T0" fmla="*/ 0 w 34"/>
                <a:gd name="T1" fmla="*/ 38 h 45"/>
                <a:gd name="T2" fmla="*/ 5 w 34"/>
                <a:gd name="T3" fmla="*/ 31 h 45"/>
                <a:gd name="T4" fmla="*/ 5 w 34"/>
                <a:gd name="T5" fmla="*/ 31 h 45"/>
                <a:gd name="T6" fmla="*/ 12 w 34"/>
                <a:gd name="T7" fmla="*/ 34 h 45"/>
                <a:gd name="T8" fmla="*/ 18 w 34"/>
                <a:gd name="T9" fmla="*/ 34 h 45"/>
                <a:gd name="T10" fmla="*/ 18 w 34"/>
                <a:gd name="T11" fmla="*/ 34 h 45"/>
                <a:gd name="T12" fmla="*/ 23 w 34"/>
                <a:gd name="T13" fmla="*/ 34 h 45"/>
                <a:gd name="T14" fmla="*/ 23 w 34"/>
                <a:gd name="T15" fmla="*/ 32 h 45"/>
                <a:gd name="T16" fmla="*/ 23 w 34"/>
                <a:gd name="T17" fmla="*/ 32 h 45"/>
                <a:gd name="T18" fmla="*/ 23 w 34"/>
                <a:gd name="T19" fmla="*/ 32 h 45"/>
                <a:gd name="T20" fmla="*/ 23 w 34"/>
                <a:gd name="T21" fmla="*/ 31 h 45"/>
                <a:gd name="T22" fmla="*/ 21 w 34"/>
                <a:gd name="T23" fmla="*/ 29 h 45"/>
                <a:gd name="T24" fmla="*/ 14 w 34"/>
                <a:gd name="T25" fmla="*/ 27 h 45"/>
                <a:gd name="T26" fmla="*/ 14 w 34"/>
                <a:gd name="T27" fmla="*/ 27 h 45"/>
                <a:gd name="T28" fmla="*/ 11 w 34"/>
                <a:gd name="T29" fmla="*/ 25 h 45"/>
                <a:gd name="T30" fmla="*/ 5 w 34"/>
                <a:gd name="T31" fmla="*/ 23 h 45"/>
                <a:gd name="T32" fmla="*/ 3 w 34"/>
                <a:gd name="T33" fmla="*/ 20 h 45"/>
                <a:gd name="T34" fmla="*/ 1 w 34"/>
                <a:gd name="T35" fmla="*/ 14 h 45"/>
                <a:gd name="T36" fmla="*/ 1 w 34"/>
                <a:gd name="T37" fmla="*/ 14 h 45"/>
                <a:gd name="T38" fmla="*/ 1 w 34"/>
                <a:gd name="T39" fmla="*/ 14 h 45"/>
                <a:gd name="T40" fmla="*/ 3 w 34"/>
                <a:gd name="T41" fmla="*/ 7 h 45"/>
                <a:gd name="T42" fmla="*/ 7 w 34"/>
                <a:gd name="T43" fmla="*/ 4 h 45"/>
                <a:gd name="T44" fmla="*/ 11 w 34"/>
                <a:gd name="T45" fmla="*/ 2 h 45"/>
                <a:gd name="T46" fmla="*/ 18 w 34"/>
                <a:gd name="T47" fmla="*/ 0 h 45"/>
                <a:gd name="T48" fmla="*/ 18 w 34"/>
                <a:gd name="T49" fmla="*/ 0 h 45"/>
                <a:gd name="T50" fmla="*/ 25 w 34"/>
                <a:gd name="T51" fmla="*/ 2 h 45"/>
                <a:gd name="T52" fmla="*/ 34 w 34"/>
                <a:gd name="T53" fmla="*/ 5 h 45"/>
                <a:gd name="T54" fmla="*/ 29 w 34"/>
                <a:gd name="T55" fmla="*/ 13 h 45"/>
                <a:gd name="T56" fmla="*/ 29 w 34"/>
                <a:gd name="T57" fmla="*/ 13 h 45"/>
                <a:gd name="T58" fmla="*/ 23 w 34"/>
                <a:gd name="T59" fmla="*/ 11 h 45"/>
                <a:gd name="T60" fmla="*/ 18 w 34"/>
                <a:gd name="T61" fmla="*/ 9 h 45"/>
                <a:gd name="T62" fmla="*/ 18 w 34"/>
                <a:gd name="T63" fmla="*/ 9 h 45"/>
                <a:gd name="T64" fmla="*/ 14 w 34"/>
                <a:gd name="T65" fmla="*/ 11 h 45"/>
                <a:gd name="T66" fmla="*/ 12 w 34"/>
                <a:gd name="T67" fmla="*/ 13 h 45"/>
                <a:gd name="T68" fmla="*/ 12 w 34"/>
                <a:gd name="T69" fmla="*/ 13 h 45"/>
                <a:gd name="T70" fmla="*/ 12 w 34"/>
                <a:gd name="T71" fmla="*/ 13 h 45"/>
                <a:gd name="T72" fmla="*/ 14 w 34"/>
                <a:gd name="T73" fmla="*/ 14 h 45"/>
                <a:gd name="T74" fmla="*/ 16 w 34"/>
                <a:gd name="T75" fmla="*/ 16 h 45"/>
                <a:gd name="T76" fmla="*/ 21 w 34"/>
                <a:gd name="T77" fmla="*/ 18 h 45"/>
                <a:gd name="T78" fmla="*/ 21 w 34"/>
                <a:gd name="T79" fmla="*/ 18 h 45"/>
                <a:gd name="T80" fmla="*/ 30 w 34"/>
                <a:gd name="T81" fmla="*/ 22 h 45"/>
                <a:gd name="T82" fmla="*/ 34 w 34"/>
                <a:gd name="T83" fmla="*/ 25 h 45"/>
                <a:gd name="T84" fmla="*/ 34 w 34"/>
                <a:gd name="T85" fmla="*/ 31 h 45"/>
                <a:gd name="T86" fmla="*/ 34 w 34"/>
                <a:gd name="T87" fmla="*/ 31 h 45"/>
                <a:gd name="T88" fmla="*/ 34 w 34"/>
                <a:gd name="T89" fmla="*/ 31 h 45"/>
                <a:gd name="T90" fmla="*/ 34 w 34"/>
                <a:gd name="T91" fmla="*/ 36 h 45"/>
                <a:gd name="T92" fmla="*/ 30 w 34"/>
                <a:gd name="T93" fmla="*/ 42 h 45"/>
                <a:gd name="T94" fmla="*/ 25 w 34"/>
                <a:gd name="T95" fmla="*/ 43 h 45"/>
                <a:gd name="T96" fmla="*/ 18 w 34"/>
                <a:gd name="T97" fmla="*/ 45 h 45"/>
                <a:gd name="T98" fmla="*/ 18 w 34"/>
                <a:gd name="T99" fmla="*/ 45 h 45"/>
                <a:gd name="T100" fmla="*/ 9 w 34"/>
                <a:gd name="T101" fmla="*/ 43 h 45"/>
                <a:gd name="T102" fmla="*/ 0 w 34"/>
                <a:gd name="T103" fmla="*/ 38 h 45"/>
                <a:gd name="T104" fmla="*/ 0 w 34"/>
                <a:gd name="T105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" h="45">
                  <a:moveTo>
                    <a:pt x="0" y="38"/>
                  </a:moveTo>
                  <a:lnTo>
                    <a:pt x="5" y="31"/>
                  </a:lnTo>
                  <a:lnTo>
                    <a:pt x="5" y="31"/>
                  </a:lnTo>
                  <a:lnTo>
                    <a:pt x="12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3" y="34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1"/>
                  </a:lnTo>
                  <a:lnTo>
                    <a:pt x="21" y="29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1" y="25"/>
                  </a:lnTo>
                  <a:lnTo>
                    <a:pt x="5" y="23"/>
                  </a:lnTo>
                  <a:lnTo>
                    <a:pt x="3" y="20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3" y="7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5" y="2"/>
                  </a:lnTo>
                  <a:lnTo>
                    <a:pt x="34" y="5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3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4" y="14"/>
                  </a:lnTo>
                  <a:lnTo>
                    <a:pt x="16" y="16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30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6"/>
                  </a:lnTo>
                  <a:lnTo>
                    <a:pt x="30" y="42"/>
                  </a:lnTo>
                  <a:lnTo>
                    <a:pt x="25" y="43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9" y="43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7" name="Freeform 97"/>
            <p:cNvSpPr>
              <a:spLocks noEditPoints="1"/>
            </p:cNvSpPr>
            <p:nvPr/>
          </p:nvSpPr>
          <p:spPr bwMode="auto">
            <a:xfrm>
              <a:off x="8340725" y="1841500"/>
              <a:ext cx="73025" cy="88900"/>
            </a:xfrm>
            <a:custGeom>
              <a:avLst/>
              <a:gdLst>
                <a:gd name="T0" fmla="*/ 0 w 46"/>
                <a:gd name="T1" fmla="*/ 0 h 56"/>
                <a:gd name="T2" fmla="*/ 12 w 46"/>
                <a:gd name="T3" fmla="*/ 0 h 56"/>
                <a:gd name="T4" fmla="*/ 12 w 46"/>
                <a:gd name="T5" fmla="*/ 7 h 56"/>
                <a:gd name="T6" fmla="*/ 12 w 46"/>
                <a:gd name="T7" fmla="*/ 7 h 56"/>
                <a:gd name="T8" fmla="*/ 18 w 46"/>
                <a:gd name="T9" fmla="*/ 2 h 56"/>
                <a:gd name="T10" fmla="*/ 21 w 46"/>
                <a:gd name="T11" fmla="*/ 0 h 56"/>
                <a:gd name="T12" fmla="*/ 27 w 46"/>
                <a:gd name="T13" fmla="*/ 0 h 56"/>
                <a:gd name="T14" fmla="*/ 27 w 46"/>
                <a:gd name="T15" fmla="*/ 0 h 56"/>
                <a:gd name="T16" fmla="*/ 34 w 46"/>
                <a:gd name="T17" fmla="*/ 2 h 56"/>
                <a:gd name="T18" fmla="*/ 39 w 46"/>
                <a:gd name="T19" fmla="*/ 5 h 56"/>
                <a:gd name="T20" fmla="*/ 45 w 46"/>
                <a:gd name="T21" fmla="*/ 13 h 56"/>
                <a:gd name="T22" fmla="*/ 46 w 46"/>
                <a:gd name="T23" fmla="*/ 22 h 56"/>
                <a:gd name="T24" fmla="*/ 46 w 46"/>
                <a:gd name="T25" fmla="*/ 22 h 56"/>
                <a:gd name="T26" fmla="*/ 46 w 46"/>
                <a:gd name="T27" fmla="*/ 22 h 56"/>
                <a:gd name="T28" fmla="*/ 45 w 46"/>
                <a:gd name="T29" fmla="*/ 32 h 56"/>
                <a:gd name="T30" fmla="*/ 39 w 46"/>
                <a:gd name="T31" fmla="*/ 40 h 56"/>
                <a:gd name="T32" fmla="*/ 34 w 46"/>
                <a:gd name="T33" fmla="*/ 43 h 56"/>
                <a:gd name="T34" fmla="*/ 27 w 46"/>
                <a:gd name="T35" fmla="*/ 45 h 56"/>
                <a:gd name="T36" fmla="*/ 27 w 46"/>
                <a:gd name="T37" fmla="*/ 45 h 56"/>
                <a:gd name="T38" fmla="*/ 21 w 46"/>
                <a:gd name="T39" fmla="*/ 43 h 56"/>
                <a:gd name="T40" fmla="*/ 18 w 46"/>
                <a:gd name="T41" fmla="*/ 43 h 56"/>
                <a:gd name="T42" fmla="*/ 12 w 46"/>
                <a:gd name="T43" fmla="*/ 38 h 56"/>
                <a:gd name="T44" fmla="*/ 12 w 46"/>
                <a:gd name="T45" fmla="*/ 56 h 56"/>
                <a:gd name="T46" fmla="*/ 0 w 46"/>
                <a:gd name="T47" fmla="*/ 56 h 56"/>
                <a:gd name="T48" fmla="*/ 0 w 46"/>
                <a:gd name="T49" fmla="*/ 0 h 56"/>
                <a:gd name="T50" fmla="*/ 34 w 46"/>
                <a:gd name="T51" fmla="*/ 22 h 56"/>
                <a:gd name="T52" fmla="*/ 34 w 46"/>
                <a:gd name="T53" fmla="*/ 22 h 56"/>
                <a:gd name="T54" fmla="*/ 34 w 46"/>
                <a:gd name="T55" fmla="*/ 22 h 56"/>
                <a:gd name="T56" fmla="*/ 32 w 46"/>
                <a:gd name="T57" fmla="*/ 18 h 56"/>
                <a:gd name="T58" fmla="*/ 30 w 46"/>
                <a:gd name="T59" fmla="*/ 14 h 56"/>
                <a:gd name="T60" fmla="*/ 27 w 46"/>
                <a:gd name="T61" fmla="*/ 11 h 56"/>
                <a:gd name="T62" fmla="*/ 23 w 46"/>
                <a:gd name="T63" fmla="*/ 11 h 56"/>
                <a:gd name="T64" fmla="*/ 23 w 46"/>
                <a:gd name="T65" fmla="*/ 11 h 56"/>
                <a:gd name="T66" fmla="*/ 19 w 46"/>
                <a:gd name="T67" fmla="*/ 11 h 56"/>
                <a:gd name="T68" fmla="*/ 16 w 46"/>
                <a:gd name="T69" fmla="*/ 14 h 56"/>
                <a:gd name="T70" fmla="*/ 14 w 46"/>
                <a:gd name="T71" fmla="*/ 18 h 56"/>
                <a:gd name="T72" fmla="*/ 12 w 46"/>
                <a:gd name="T73" fmla="*/ 22 h 56"/>
                <a:gd name="T74" fmla="*/ 12 w 46"/>
                <a:gd name="T75" fmla="*/ 22 h 56"/>
                <a:gd name="T76" fmla="*/ 12 w 46"/>
                <a:gd name="T77" fmla="*/ 22 h 56"/>
                <a:gd name="T78" fmla="*/ 14 w 46"/>
                <a:gd name="T79" fmla="*/ 27 h 56"/>
                <a:gd name="T80" fmla="*/ 16 w 46"/>
                <a:gd name="T81" fmla="*/ 31 h 56"/>
                <a:gd name="T82" fmla="*/ 19 w 46"/>
                <a:gd name="T83" fmla="*/ 32 h 56"/>
                <a:gd name="T84" fmla="*/ 23 w 46"/>
                <a:gd name="T85" fmla="*/ 34 h 56"/>
                <a:gd name="T86" fmla="*/ 23 w 46"/>
                <a:gd name="T87" fmla="*/ 34 h 56"/>
                <a:gd name="T88" fmla="*/ 27 w 46"/>
                <a:gd name="T89" fmla="*/ 32 h 56"/>
                <a:gd name="T90" fmla="*/ 30 w 46"/>
                <a:gd name="T91" fmla="*/ 31 h 56"/>
                <a:gd name="T92" fmla="*/ 32 w 46"/>
                <a:gd name="T93" fmla="*/ 27 h 56"/>
                <a:gd name="T94" fmla="*/ 34 w 46"/>
                <a:gd name="T95" fmla="*/ 22 h 56"/>
                <a:gd name="T96" fmla="*/ 34 w 46"/>
                <a:gd name="T97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" h="56">
                  <a:moveTo>
                    <a:pt x="0" y="0"/>
                  </a:moveTo>
                  <a:lnTo>
                    <a:pt x="12" y="0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8" y="2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4" y="2"/>
                  </a:lnTo>
                  <a:lnTo>
                    <a:pt x="39" y="5"/>
                  </a:lnTo>
                  <a:lnTo>
                    <a:pt x="45" y="1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32"/>
                  </a:lnTo>
                  <a:lnTo>
                    <a:pt x="39" y="40"/>
                  </a:lnTo>
                  <a:lnTo>
                    <a:pt x="34" y="43"/>
                  </a:lnTo>
                  <a:lnTo>
                    <a:pt x="27" y="45"/>
                  </a:lnTo>
                  <a:lnTo>
                    <a:pt x="27" y="45"/>
                  </a:lnTo>
                  <a:lnTo>
                    <a:pt x="21" y="43"/>
                  </a:lnTo>
                  <a:lnTo>
                    <a:pt x="18" y="43"/>
                  </a:lnTo>
                  <a:lnTo>
                    <a:pt x="12" y="38"/>
                  </a:lnTo>
                  <a:lnTo>
                    <a:pt x="12" y="56"/>
                  </a:lnTo>
                  <a:lnTo>
                    <a:pt x="0" y="56"/>
                  </a:lnTo>
                  <a:lnTo>
                    <a:pt x="0" y="0"/>
                  </a:lnTo>
                  <a:close/>
                  <a:moveTo>
                    <a:pt x="34" y="22"/>
                  </a:moveTo>
                  <a:lnTo>
                    <a:pt x="34" y="22"/>
                  </a:lnTo>
                  <a:lnTo>
                    <a:pt x="34" y="22"/>
                  </a:lnTo>
                  <a:lnTo>
                    <a:pt x="32" y="18"/>
                  </a:lnTo>
                  <a:lnTo>
                    <a:pt x="30" y="14"/>
                  </a:lnTo>
                  <a:lnTo>
                    <a:pt x="27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19" y="11"/>
                  </a:lnTo>
                  <a:lnTo>
                    <a:pt x="16" y="14"/>
                  </a:lnTo>
                  <a:lnTo>
                    <a:pt x="14" y="18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4" y="27"/>
                  </a:lnTo>
                  <a:lnTo>
                    <a:pt x="16" y="31"/>
                  </a:lnTo>
                  <a:lnTo>
                    <a:pt x="19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30" y="31"/>
                  </a:lnTo>
                  <a:lnTo>
                    <a:pt x="32" y="27"/>
                  </a:lnTo>
                  <a:lnTo>
                    <a:pt x="34" y="22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8" name="Freeform 98"/>
            <p:cNvSpPr>
              <a:spLocks noEditPoints="1"/>
            </p:cNvSpPr>
            <p:nvPr/>
          </p:nvSpPr>
          <p:spPr bwMode="auto">
            <a:xfrm>
              <a:off x="8423275" y="1841500"/>
              <a:ext cx="63500" cy="71438"/>
            </a:xfrm>
            <a:custGeom>
              <a:avLst/>
              <a:gdLst>
                <a:gd name="T0" fmla="*/ 0 w 40"/>
                <a:gd name="T1" fmla="*/ 31 h 45"/>
                <a:gd name="T2" fmla="*/ 0 w 40"/>
                <a:gd name="T3" fmla="*/ 31 h 45"/>
                <a:gd name="T4" fmla="*/ 0 w 40"/>
                <a:gd name="T5" fmla="*/ 31 h 45"/>
                <a:gd name="T6" fmla="*/ 2 w 40"/>
                <a:gd name="T7" fmla="*/ 25 h 45"/>
                <a:gd name="T8" fmla="*/ 5 w 40"/>
                <a:gd name="T9" fmla="*/ 22 h 45"/>
                <a:gd name="T10" fmla="*/ 11 w 40"/>
                <a:gd name="T11" fmla="*/ 18 h 45"/>
                <a:gd name="T12" fmla="*/ 18 w 40"/>
                <a:gd name="T13" fmla="*/ 18 h 45"/>
                <a:gd name="T14" fmla="*/ 18 w 40"/>
                <a:gd name="T15" fmla="*/ 18 h 45"/>
                <a:gd name="T16" fmla="*/ 29 w 40"/>
                <a:gd name="T17" fmla="*/ 20 h 45"/>
                <a:gd name="T18" fmla="*/ 29 w 40"/>
                <a:gd name="T19" fmla="*/ 18 h 45"/>
                <a:gd name="T20" fmla="*/ 29 w 40"/>
                <a:gd name="T21" fmla="*/ 18 h 45"/>
                <a:gd name="T22" fmla="*/ 27 w 40"/>
                <a:gd name="T23" fmla="*/ 14 h 45"/>
                <a:gd name="T24" fmla="*/ 25 w 40"/>
                <a:gd name="T25" fmla="*/ 13 h 45"/>
                <a:gd name="T26" fmla="*/ 23 w 40"/>
                <a:gd name="T27" fmla="*/ 11 h 45"/>
                <a:gd name="T28" fmla="*/ 18 w 40"/>
                <a:gd name="T29" fmla="*/ 11 h 45"/>
                <a:gd name="T30" fmla="*/ 18 w 40"/>
                <a:gd name="T31" fmla="*/ 11 h 45"/>
                <a:gd name="T32" fmla="*/ 13 w 40"/>
                <a:gd name="T33" fmla="*/ 11 h 45"/>
                <a:gd name="T34" fmla="*/ 7 w 40"/>
                <a:gd name="T35" fmla="*/ 13 h 45"/>
                <a:gd name="T36" fmla="*/ 4 w 40"/>
                <a:gd name="T37" fmla="*/ 4 h 45"/>
                <a:gd name="T38" fmla="*/ 4 w 40"/>
                <a:gd name="T39" fmla="*/ 4 h 45"/>
                <a:gd name="T40" fmla="*/ 11 w 40"/>
                <a:gd name="T41" fmla="*/ 2 h 45"/>
                <a:gd name="T42" fmla="*/ 20 w 40"/>
                <a:gd name="T43" fmla="*/ 0 h 45"/>
                <a:gd name="T44" fmla="*/ 20 w 40"/>
                <a:gd name="T45" fmla="*/ 0 h 45"/>
                <a:gd name="T46" fmla="*/ 29 w 40"/>
                <a:gd name="T47" fmla="*/ 2 h 45"/>
                <a:gd name="T48" fmla="*/ 34 w 40"/>
                <a:gd name="T49" fmla="*/ 5 h 45"/>
                <a:gd name="T50" fmla="*/ 34 w 40"/>
                <a:gd name="T51" fmla="*/ 5 h 45"/>
                <a:gd name="T52" fmla="*/ 38 w 40"/>
                <a:gd name="T53" fmla="*/ 11 h 45"/>
                <a:gd name="T54" fmla="*/ 40 w 40"/>
                <a:gd name="T55" fmla="*/ 18 h 45"/>
                <a:gd name="T56" fmla="*/ 40 w 40"/>
                <a:gd name="T57" fmla="*/ 43 h 45"/>
                <a:gd name="T58" fmla="*/ 27 w 40"/>
                <a:gd name="T59" fmla="*/ 43 h 45"/>
                <a:gd name="T60" fmla="*/ 27 w 40"/>
                <a:gd name="T61" fmla="*/ 40 h 45"/>
                <a:gd name="T62" fmla="*/ 27 w 40"/>
                <a:gd name="T63" fmla="*/ 40 h 45"/>
                <a:gd name="T64" fmla="*/ 22 w 40"/>
                <a:gd name="T65" fmla="*/ 43 h 45"/>
                <a:gd name="T66" fmla="*/ 14 w 40"/>
                <a:gd name="T67" fmla="*/ 45 h 45"/>
                <a:gd name="T68" fmla="*/ 14 w 40"/>
                <a:gd name="T69" fmla="*/ 45 h 45"/>
                <a:gd name="T70" fmla="*/ 9 w 40"/>
                <a:gd name="T71" fmla="*/ 43 h 45"/>
                <a:gd name="T72" fmla="*/ 4 w 40"/>
                <a:gd name="T73" fmla="*/ 42 h 45"/>
                <a:gd name="T74" fmla="*/ 2 w 40"/>
                <a:gd name="T75" fmla="*/ 38 h 45"/>
                <a:gd name="T76" fmla="*/ 0 w 40"/>
                <a:gd name="T77" fmla="*/ 31 h 45"/>
                <a:gd name="T78" fmla="*/ 0 w 40"/>
                <a:gd name="T79" fmla="*/ 31 h 45"/>
                <a:gd name="T80" fmla="*/ 29 w 40"/>
                <a:gd name="T81" fmla="*/ 29 h 45"/>
                <a:gd name="T82" fmla="*/ 29 w 40"/>
                <a:gd name="T83" fmla="*/ 27 h 45"/>
                <a:gd name="T84" fmla="*/ 29 w 40"/>
                <a:gd name="T85" fmla="*/ 27 h 45"/>
                <a:gd name="T86" fmla="*/ 20 w 40"/>
                <a:gd name="T87" fmla="*/ 25 h 45"/>
                <a:gd name="T88" fmla="*/ 20 w 40"/>
                <a:gd name="T89" fmla="*/ 25 h 45"/>
                <a:gd name="T90" fmla="*/ 14 w 40"/>
                <a:gd name="T91" fmla="*/ 27 h 45"/>
                <a:gd name="T92" fmla="*/ 13 w 40"/>
                <a:gd name="T93" fmla="*/ 29 h 45"/>
                <a:gd name="T94" fmla="*/ 13 w 40"/>
                <a:gd name="T95" fmla="*/ 31 h 45"/>
                <a:gd name="T96" fmla="*/ 13 w 40"/>
                <a:gd name="T97" fmla="*/ 31 h 45"/>
                <a:gd name="T98" fmla="*/ 13 w 40"/>
                <a:gd name="T99" fmla="*/ 31 h 45"/>
                <a:gd name="T100" fmla="*/ 14 w 40"/>
                <a:gd name="T101" fmla="*/ 34 h 45"/>
                <a:gd name="T102" fmla="*/ 18 w 40"/>
                <a:gd name="T103" fmla="*/ 36 h 45"/>
                <a:gd name="T104" fmla="*/ 18 w 40"/>
                <a:gd name="T105" fmla="*/ 36 h 45"/>
                <a:gd name="T106" fmla="*/ 22 w 40"/>
                <a:gd name="T107" fmla="*/ 36 h 45"/>
                <a:gd name="T108" fmla="*/ 25 w 40"/>
                <a:gd name="T109" fmla="*/ 34 h 45"/>
                <a:gd name="T110" fmla="*/ 27 w 40"/>
                <a:gd name="T111" fmla="*/ 32 h 45"/>
                <a:gd name="T112" fmla="*/ 29 w 40"/>
                <a:gd name="T113" fmla="*/ 29 h 45"/>
                <a:gd name="T114" fmla="*/ 29 w 40"/>
                <a:gd name="T115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" h="45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5" y="22"/>
                  </a:lnTo>
                  <a:lnTo>
                    <a:pt x="11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9" y="20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7" y="14"/>
                  </a:lnTo>
                  <a:lnTo>
                    <a:pt x="25" y="13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3" y="11"/>
                  </a:lnTo>
                  <a:lnTo>
                    <a:pt x="7" y="13"/>
                  </a:lnTo>
                  <a:lnTo>
                    <a:pt x="4" y="4"/>
                  </a:lnTo>
                  <a:lnTo>
                    <a:pt x="4" y="4"/>
                  </a:lnTo>
                  <a:lnTo>
                    <a:pt x="11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2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8" y="11"/>
                  </a:lnTo>
                  <a:lnTo>
                    <a:pt x="40" y="18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2" y="43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9" y="43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29" y="29"/>
                  </a:moveTo>
                  <a:lnTo>
                    <a:pt x="29" y="27"/>
                  </a:lnTo>
                  <a:lnTo>
                    <a:pt x="29" y="27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4" y="27"/>
                  </a:lnTo>
                  <a:lnTo>
                    <a:pt x="13" y="29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4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7" y="32"/>
                  </a:lnTo>
                  <a:lnTo>
                    <a:pt x="29" y="29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9" name="Freeform 99"/>
            <p:cNvSpPr>
              <a:spLocks/>
            </p:cNvSpPr>
            <p:nvPr/>
          </p:nvSpPr>
          <p:spPr bwMode="auto">
            <a:xfrm>
              <a:off x="8502650" y="1841500"/>
              <a:ext cx="41275" cy="68263"/>
            </a:xfrm>
            <a:custGeom>
              <a:avLst/>
              <a:gdLst>
                <a:gd name="T0" fmla="*/ 0 w 26"/>
                <a:gd name="T1" fmla="*/ 0 h 43"/>
                <a:gd name="T2" fmla="*/ 13 w 26"/>
                <a:gd name="T3" fmla="*/ 0 h 43"/>
                <a:gd name="T4" fmla="*/ 13 w 26"/>
                <a:gd name="T5" fmla="*/ 9 h 43"/>
                <a:gd name="T6" fmla="*/ 13 w 26"/>
                <a:gd name="T7" fmla="*/ 9 h 43"/>
                <a:gd name="T8" fmla="*/ 15 w 26"/>
                <a:gd name="T9" fmla="*/ 5 h 43"/>
                <a:gd name="T10" fmla="*/ 17 w 26"/>
                <a:gd name="T11" fmla="*/ 2 h 43"/>
                <a:gd name="T12" fmla="*/ 20 w 26"/>
                <a:gd name="T13" fmla="*/ 0 h 43"/>
                <a:gd name="T14" fmla="*/ 26 w 26"/>
                <a:gd name="T15" fmla="*/ 0 h 43"/>
                <a:gd name="T16" fmla="*/ 26 w 26"/>
                <a:gd name="T17" fmla="*/ 13 h 43"/>
                <a:gd name="T18" fmla="*/ 26 w 26"/>
                <a:gd name="T19" fmla="*/ 13 h 43"/>
                <a:gd name="T20" fmla="*/ 26 w 26"/>
                <a:gd name="T21" fmla="*/ 13 h 43"/>
                <a:gd name="T22" fmla="*/ 20 w 26"/>
                <a:gd name="T23" fmla="*/ 14 h 43"/>
                <a:gd name="T24" fmla="*/ 17 w 26"/>
                <a:gd name="T25" fmla="*/ 16 h 43"/>
                <a:gd name="T26" fmla="*/ 13 w 26"/>
                <a:gd name="T27" fmla="*/ 22 h 43"/>
                <a:gd name="T28" fmla="*/ 13 w 26"/>
                <a:gd name="T29" fmla="*/ 27 h 43"/>
                <a:gd name="T30" fmla="*/ 13 w 26"/>
                <a:gd name="T31" fmla="*/ 43 h 43"/>
                <a:gd name="T32" fmla="*/ 0 w 26"/>
                <a:gd name="T33" fmla="*/ 43 h 43"/>
                <a:gd name="T34" fmla="*/ 0 w 26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43">
                  <a:moveTo>
                    <a:pt x="0" y="0"/>
                  </a:moveTo>
                  <a:lnTo>
                    <a:pt x="13" y="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7" y="2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0" y="14"/>
                  </a:lnTo>
                  <a:lnTo>
                    <a:pt x="17" y="16"/>
                  </a:lnTo>
                  <a:lnTo>
                    <a:pt x="13" y="22"/>
                  </a:lnTo>
                  <a:lnTo>
                    <a:pt x="13" y="27"/>
                  </a:lnTo>
                  <a:lnTo>
                    <a:pt x="13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0" name="Freeform 100"/>
            <p:cNvSpPr>
              <a:spLocks noEditPoints="1"/>
            </p:cNvSpPr>
            <p:nvPr/>
          </p:nvSpPr>
          <p:spPr bwMode="auto">
            <a:xfrm>
              <a:off x="8548688" y="1841500"/>
              <a:ext cx="63500" cy="71438"/>
            </a:xfrm>
            <a:custGeom>
              <a:avLst/>
              <a:gdLst>
                <a:gd name="T0" fmla="*/ 0 w 40"/>
                <a:gd name="T1" fmla="*/ 31 h 45"/>
                <a:gd name="T2" fmla="*/ 0 w 40"/>
                <a:gd name="T3" fmla="*/ 31 h 45"/>
                <a:gd name="T4" fmla="*/ 0 w 40"/>
                <a:gd name="T5" fmla="*/ 31 h 45"/>
                <a:gd name="T6" fmla="*/ 2 w 40"/>
                <a:gd name="T7" fmla="*/ 25 h 45"/>
                <a:gd name="T8" fmla="*/ 6 w 40"/>
                <a:gd name="T9" fmla="*/ 22 h 45"/>
                <a:gd name="T10" fmla="*/ 11 w 40"/>
                <a:gd name="T11" fmla="*/ 18 h 45"/>
                <a:gd name="T12" fmla="*/ 17 w 40"/>
                <a:gd name="T13" fmla="*/ 18 h 45"/>
                <a:gd name="T14" fmla="*/ 17 w 40"/>
                <a:gd name="T15" fmla="*/ 18 h 45"/>
                <a:gd name="T16" fmla="*/ 27 w 40"/>
                <a:gd name="T17" fmla="*/ 20 h 45"/>
                <a:gd name="T18" fmla="*/ 27 w 40"/>
                <a:gd name="T19" fmla="*/ 18 h 45"/>
                <a:gd name="T20" fmla="*/ 27 w 40"/>
                <a:gd name="T21" fmla="*/ 18 h 45"/>
                <a:gd name="T22" fmla="*/ 27 w 40"/>
                <a:gd name="T23" fmla="*/ 14 h 45"/>
                <a:gd name="T24" fmla="*/ 26 w 40"/>
                <a:gd name="T25" fmla="*/ 13 h 45"/>
                <a:gd name="T26" fmla="*/ 22 w 40"/>
                <a:gd name="T27" fmla="*/ 11 h 45"/>
                <a:gd name="T28" fmla="*/ 18 w 40"/>
                <a:gd name="T29" fmla="*/ 11 h 45"/>
                <a:gd name="T30" fmla="*/ 18 w 40"/>
                <a:gd name="T31" fmla="*/ 11 h 45"/>
                <a:gd name="T32" fmla="*/ 13 w 40"/>
                <a:gd name="T33" fmla="*/ 11 h 45"/>
                <a:gd name="T34" fmla="*/ 8 w 40"/>
                <a:gd name="T35" fmla="*/ 13 h 45"/>
                <a:gd name="T36" fmla="*/ 4 w 40"/>
                <a:gd name="T37" fmla="*/ 4 h 45"/>
                <a:gd name="T38" fmla="*/ 4 w 40"/>
                <a:gd name="T39" fmla="*/ 4 h 45"/>
                <a:gd name="T40" fmla="*/ 11 w 40"/>
                <a:gd name="T41" fmla="*/ 2 h 45"/>
                <a:gd name="T42" fmla="*/ 20 w 40"/>
                <a:gd name="T43" fmla="*/ 0 h 45"/>
                <a:gd name="T44" fmla="*/ 20 w 40"/>
                <a:gd name="T45" fmla="*/ 0 h 45"/>
                <a:gd name="T46" fmla="*/ 29 w 40"/>
                <a:gd name="T47" fmla="*/ 2 h 45"/>
                <a:gd name="T48" fmla="*/ 35 w 40"/>
                <a:gd name="T49" fmla="*/ 5 h 45"/>
                <a:gd name="T50" fmla="*/ 35 w 40"/>
                <a:gd name="T51" fmla="*/ 5 h 45"/>
                <a:gd name="T52" fmla="*/ 38 w 40"/>
                <a:gd name="T53" fmla="*/ 11 h 45"/>
                <a:gd name="T54" fmla="*/ 40 w 40"/>
                <a:gd name="T55" fmla="*/ 18 h 45"/>
                <a:gd name="T56" fmla="*/ 40 w 40"/>
                <a:gd name="T57" fmla="*/ 43 h 45"/>
                <a:gd name="T58" fmla="*/ 27 w 40"/>
                <a:gd name="T59" fmla="*/ 43 h 45"/>
                <a:gd name="T60" fmla="*/ 27 w 40"/>
                <a:gd name="T61" fmla="*/ 40 h 45"/>
                <a:gd name="T62" fmla="*/ 27 w 40"/>
                <a:gd name="T63" fmla="*/ 40 h 45"/>
                <a:gd name="T64" fmla="*/ 22 w 40"/>
                <a:gd name="T65" fmla="*/ 43 h 45"/>
                <a:gd name="T66" fmla="*/ 15 w 40"/>
                <a:gd name="T67" fmla="*/ 45 h 45"/>
                <a:gd name="T68" fmla="*/ 15 w 40"/>
                <a:gd name="T69" fmla="*/ 45 h 45"/>
                <a:gd name="T70" fmla="*/ 9 w 40"/>
                <a:gd name="T71" fmla="*/ 43 h 45"/>
                <a:gd name="T72" fmla="*/ 4 w 40"/>
                <a:gd name="T73" fmla="*/ 42 h 45"/>
                <a:gd name="T74" fmla="*/ 2 w 40"/>
                <a:gd name="T75" fmla="*/ 38 h 45"/>
                <a:gd name="T76" fmla="*/ 0 w 40"/>
                <a:gd name="T77" fmla="*/ 31 h 45"/>
                <a:gd name="T78" fmla="*/ 0 w 40"/>
                <a:gd name="T79" fmla="*/ 31 h 45"/>
                <a:gd name="T80" fmla="*/ 27 w 40"/>
                <a:gd name="T81" fmla="*/ 29 h 45"/>
                <a:gd name="T82" fmla="*/ 27 w 40"/>
                <a:gd name="T83" fmla="*/ 27 h 45"/>
                <a:gd name="T84" fmla="*/ 27 w 40"/>
                <a:gd name="T85" fmla="*/ 27 h 45"/>
                <a:gd name="T86" fmla="*/ 20 w 40"/>
                <a:gd name="T87" fmla="*/ 25 h 45"/>
                <a:gd name="T88" fmla="*/ 20 w 40"/>
                <a:gd name="T89" fmla="*/ 25 h 45"/>
                <a:gd name="T90" fmla="*/ 15 w 40"/>
                <a:gd name="T91" fmla="*/ 27 h 45"/>
                <a:gd name="T92" fmla="*/ 13 w 40"/>
                <a:gd name="T93" fmla="*/ 29 h 45"/>
                <a:gd name="T94" fmla="*/ 11 w 40"/>
                <a:gd name="T95" fmla="*/ 31 h 45"/>
                <a:gd name="T96" fmla="*/ 11 w 40"/>
                <a:gd name="T97" fmla="*/ 31 h 45"/>
                <a:gd name="T98" fmla="*/ 11 w 40"/>
                <a:gd name="T99" fmla="*/ 31 h 45"/>
                <a:gd name="T100" fmla="*/ 13 w 40"/>
                <a:gd name="T101" fmla="*/ 34 h 45"/>
                <a:gd name="T102" fmla="*/ 18 w 40"/>
                <a:gd name="T103" fmla="*/ 36 h 45"/>
                <a:gd name="T104" fmla="*/ 18 w 40"/>
                <a:gd name="T105" fmla="*/ 36 h 45"/>
                <a:gd name="T106" fmla="*/ 22 w 40"/>
                <a:gd name="T107" fmla="*/ 36 h 45"/>
                <a:gd name="T108" fmla="*/ 26 w 40"/>
                <a:gd name="T109" fmla="*/ 34 h 45"/>
                <a:gd name="T110" fmla="*/ 27 w 40"/>
                <a:gd name="T111" fmla="*/ 32 h 45"/>
                <a:gd name="T112" fmla="*/ 27 w 40"/>
                <a:gd name="T113" fmla="*/ 29 h 45"/>
                <a:gd name="T114" fmla="*/ 27 w 40"/>
                <a:gd name="T115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" h="45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6" y="22"/>
                  </a:lnTo>
                  <a:lnTo>
                    <a:pt x="11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27" y="20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6" y="13"/>
                  </a:lnTo>
                  <a:lnTo>
                    <a:pt x="22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3" y="11"/>
                  </a:lnTo>
                  <a:lnTo>
                    <a:pt x="8" y="13"/>
                  </a:lnTo>
                  <a:lnTo>
                    <a:pt x="4" y="4"/>
                  </a:lnTo>
                  <a:lnTo>
                    <a:pt x="4" y="4"/>
                  </a:lnTo>
                  <a:lnTo>
                    <a:pt x="11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9" y="2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8" y="11"/>
                  </a:lnTo>
                  <a:lnTo>
                    <a:pt x="40" y="18"/>
                  </a:lnTo>
                  <a:lnTo>
                    <a:pt x="40" y="43"/>
                  </a:lnTo>
                  <a:lnTo>
                    <a:pt x="27" y="43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2" y="43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9" y="43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27" y="29"/>
                  </a:moveTo>
                  <a:lnTo>
                    <a:pt x="27" y="27"/>
                  </a:lnTo>
                  <a:lnTo>
                    <a:pt x="27" y="27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5" y="27"/>
                  </a:lnTo>
                  <a:lnTo>
                    <a:pt x="13" y="29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3" y="34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6" y="34"/>
                  </a:lnTo>
                  <a:lnTo>
                    <a:pt x="27" y="32"/>
                  </a:lnTo>
                  <a:lnTo>
                    <a:pt x="27" y="29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1" name="Freeform 101"/>
            <p:cNvSpPr>
              <a:spLocks noEditPoints="1"/>
            </p:cNvSpPr>
            <p:nvPr/>
          </p:nvSpPr>
          <p:spPr bwMode="auto">
            <a:xfrm>
              <a:off x="8664575" y="1841500"/>
              <a:ext cx="74613" cy="71438"/>
            </a:xfrm>
            <a:custGeom>
              <a:avLst/>
              <a:gdLst>
                <a:gd name="T0" fmla="*/ 0 w 47"/>
                <a:gd name="T1" fmla="*/ 22 h 45"/>
                <a:gd name="T2" fmla="*/ 0 w 47"/>
                <a:gd name="T3" fmla="*/ 22 h 45"/>
                <a:gd name="T4" fmla="*/ 0 w 47"/>
                <a:gd name="T5" fmla="*/ 22 h 45"/>
                <a:gd name="T6" fmla="*/ 1 w 47"/>
                <a:gd name="T7" fmla="*/ 14 h 45"/>
                <a:gd name="T8" fmla="*/ 5 w 47"/>
                <a:gd name="T9" fmla="*/ 7 h 45"/>
                <a:gd name="T10" fmla="*/ 14 w 47"/>
                <a:gd name="T11" fmla="*/ 2 h 45"/>
                <a:gd name="T12" fmla="*/ 23 w 47"/>
                <a:gd name="T13" fmla="*/ 0 h 45"/>
                <a:gd name="T14" fmla="*/ 23 w 47"/>
                <a:gd name="T15" fmla="*/ 0 h 45"/>
                <a:gd name="T16" fmla="*/ 32 w 47"/>
                <a:gd name="T17" fmla="*/ 2 h 45"/>
                <a:gd name="T18" fmla="*/ 39 w 47"/>
                <a:gd name="T19" fmla="*/ 7 h 45"/>
                <a:gd name="T20" fmla="*/ 45 w 47"/>
                <a:gd name="T21" fmla="*/ 13 h 45"/>
                <a:gd name="T22" fmla="*/ 47 w 47"/>
                <a:gd name="T23" fmla="*/ 22 h 45"/>
                <a:gd name="T24" fmla="*/ 47 w 47"/>
                <a:gd name="T25" fmla="*/ 22 h 45"/>
                <a:gd name="T26" fmla="*/ 47 w 47"/>
                <a:gd name="T27" fmla="*/ 22 h 45"/>
                <a:gd name="T28" fmla="*/ 45 w 47"/>
                <a:gd name="T29" fmla="*/ 31 h 45"/>
                <a:gd name="T30" fmla="*/ 39 w 47"/>
                <a:gd name="T31" fmla="*/ 38 h 45"/>
                <a:gd name="T32" fmla="*/ 32 w 47"/>
                <a:gd name="T33" fmla="*/ 43 h 45"/>
                <a:gd name="T34" fmla="*/ 23 w 47"/>
                <a:gd name="T35" fmla="*/ 45 h 45"/>
                <a:gd name="T36" fmla="*/ 23 w 47"/>
                <a:gd name="T37" fmla="*/ 45 h 45"/>
                <a:gd name="T38" fmla="*/ 14 w 47"/>
                <a:gd name="T39" fmla="*/ 43 h 45"/>
                <a:gd name="T40" fmla="*/ 5 w 47"/>
                <a:gd name="T41" fmla="*/ 38 h 45"/>
                <a:gd name="T42" fmla="*/ 1 w 47"/>
                <a:gd name="T43" fmla="*/ 31 h 45"/>
                <a:gd name="T44" fmla="*/ 0 w 47"/>
                <a:gd name="T45" fmla="*/ 22 h 45"/>
                <a:gd name="T46" fmla="*/ 0 w 47"/>
                <a:gd name="T47" fmla="*/ 22 h 45"/>
                <a:gd name="T48" fmla="*/ 34 w 47"/>
                <a:gd name="T49" fmla="*/ 22 h 45"/>
                <a:gd name="T50" fmla="*/ 34 w 47"/>
                <a:gd name="T51" fmla="*/ 22 h 45"/>
                <a:gd name="T52" fmla="*/ 34 w 47"/>
                <a:gd name="T53" fmla="*/ 22 h 45"/>
                <a:gd name="T54" fmla="*/ 32 w 47"/>
                <a:gd name="T55" fmla="*/ 18 h 45"/>
                <a:gd name="T56" fmla="*/ 30 w 47"/>
                <a:gd name="T57" fmla="*/ 14 h 45"/>
                <a:gd name="T58" fmla="*/ 27 w 47"/>
                <a:gd name="T59" fmla="*/ 11 h 45"/>
                <a:gd name="T60" fmla="*/ 23 w 47"/>
                <a:gd name="T61" fmla="*/ 11 h 45"/>
                <a:gd name="T62" fmla="*/ 23 w 47"/>
                <a:gd name="T63" fmla="*/ 11 h 45"/>
                <a:gd name="T64" fmla="*/ 18 w 47"/>
                <a:gd name="T65" fmla="*/ 11 h 45"/>
                <a:gd name="T66" fmla="*/ 14 w 47"/>
                <a:gd name="T67" fmla="*/ 14 h 45"/>
                <a:gd name="T68" fmla="*/ 12 w 47"/>
                <a:gd name="T69" fmla="*/ 18 h 45"/>
                <a:gd name="T70" fmla="*/ 10 w 47"/>
                <a:gd name="T71" fmla="*/ 22 h 45"/>
                <a:gd name="T72" fmla="*/ 10 w 47"/>
                <a:gd name="T73" fmla="*/ 22 h 45"/>
                <a:gd name="T74" fmla="*/ 10 w 47"/>
                <a:gd name="T75" fmla="*/ 22 h 45"/>
                <a:gd name="T76" fmla="*/ 12 w 47"/>
                <a:gd name="T77" fmla="*/ 27 h 45"/>
                <a:gd name="T78" fmla="*/ 14 w 47"/>
                <a:gd name="T79" fmla="*/ 31 h 45"/>
                <a:gd name="T80" fmla="*/ 18 w 47"/>
                <a:gd name="T81" fmla="*/ 32 h 45"/>
                <a:gd name="T82" fmla="*/ 23 w 47"/>
                <a:gd name="T83" fmla="*/ 34 h 45"/>
                <a:gd name="T84" fmla="*/ 23 w 47"/>
                <a:gd name="T85" fmla="*/ 34 h 45"/>
                <a:gd name="T86" fmla="*/ 27 w 47"/>
                <a:gd name="T87" fmla="*/ 32 h 45"/>
                <a:gd name="T88" fmla="*/ 30 w 47"/>
                <a:gd name="T89" fmla="*/ 31 h 45"/>
                <a:gd name="T90" fmla="*/ 32 w 47"/>
                <a:gd name="T91" fmla="*/ 27 h 45"/>
                <a:gd name="T92" fmla="*/ 34 w 47"/>
                <a:gd name="T93" fmla="*/ 22 h 45"/>
                <a:gd name="T94" fmla="*/ 34 w 47"/>
                <a:gd name="T95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" h="45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1" y="14"/>
                  </a:lnTo>
                  <a:lnTo>
                    <a:pt x="5" y="7"/>
                  </a:lnTo>
                  <a:lnTo>
                    <a:pt x="1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32" y="2"/>
                  </a:lnTo>
                  <a:lnTo>
                    <a:pt x="39" y="7"/>
                  </a:lnTo>
                  <a:lnTo>
                    <a:pt x="45" y="13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5" y="31"/>
                  </a:lnTo>
                  <a:lnTo>
                    <a:pt x="39" y="38"/>
                  </a:lnTo>
                  <a:lnTo>
                    <a:pt x="32" y="43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14" y="43"/>
                  </a:lnTo>
                  <a:lnTo>
                    <a:pt x="5" y="38"/>
                  </a:lnTo>
                  <a:lnTo>
                    <a:pt x="1" y="31"/>
                  </a:lnTo>
                  <a:lnTo>
                    <a:pt x="0" y="22"/>
                  </a:lnTo>
                  <a:lnTo>
                    <a:pt x="0" y="22"/>
                  </a:lnTo>
                  <a:close/>
                  <a:moveTo>
                    <a:pt x="34" y="22"/>
                  </a:moveTo>
                  <a:lnTo>
                    <a:pt x="34" y="22"/>
                  </a:lnTo>
                  <a:lnTo>
                    <a:pt x="34" y="22"/>
                  </a:lnTo>
                  <a:lnTo>
                    <a:pt x="32" y="18"/>
                  </a:lnTo>
                  <a:lnTo>
                    <a:pt x="30" y="14"/>
                  </a:lnTo>
                  <a:lnTo>
                    <a:pt x="27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18" y="11"/>
                  </a:lnTo>
                  <a:lnTo>
                    <a:pt x="14" y="14"/>
                  </a:lnTo>
                  <a:lnTo>
                    <a:pt x="12" y="18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2" y="27"/>
                  </a:lnTo>
                  <a:lnTo>
                    <a:pt x="14" y="31"/>
                  </a:lnTo>
                  <a:lnTo>
                    <a:pt x="18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7" y="32"/>
                  </a:lnTo>
                  <a:lnTo>
                    <a:pt x="30" y="31"/>
                  </a:lnTo>
                  <a:lnTo>
                    <a:pt x="32" y="27"/>
                  </a:lnTo>
                  <a:lnTo>
                    <a:pt x="34" y="22"/>
                  </a:lnTo>
                  <a:lnTo>
                    <a:pt x="34" y="22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2" name="Freeform 102"/>
            <p:cNvSpPr>
              <a:spLocks noEditPoints="1"/>
            </p:cNvSpPr>
            <p:nvPr/>
          </p:nvSpPr>
          <p:spPr bwMode="auto">
            <a:xfrm>
              <a:off x="7405688" y="1979613"/>
              <a:ext cx="171450" cy="192088"/>
            </a:xfrm>
            <a:custGeom>
              <a:avLst/>
              <a:gdLst>
                <a:gd name="T0" fmla="*/ 0 w 108"/>
                <a:gd name="T1" fmla="*/ 0 h 121"/>
                <a:gd name="T2" fmla="*/ 54 w 108"/>
                <a:gd name="T3" fmla="*/ 0 h 121"/>
                <a:gd name="T4" fmla="*/ 54 w 108"/>
                <a:gd name="T5" fmla="*/ 0 h 121"/>
                <a:gd name="T6" fmla="*/ 65 w 108"/>
                <a:gd name="T7" fmla="*/ 0 h 121"/>
                <a:gd name="T8" fmla="*/ 75 w 108"/>
                <a:gd name="T9" fmla="*/ 1 h 121"/>
                <a:gd name="T10" fmla="*/ 85 w 108"/>
                <a:gd name="T11" fmla="*/ 5 h 121"/>
                <a:gd name="T12" fmla="*/ 94 w 108"/>
                <a:gd name="T13" fmla="*/ 9 h 121"/>
                <a:gd name="T14" fmla="*/ 99 w 108"/>
                <a:gd name="T15" fmla="*/ 16 h 121"/>
                <a:gd name="T16" fmla="*/ 104 w 108"/>
                <a:gd name="T17" fmla="*/ 23 h 121"/>
                <a:gd name="T18" fmla="*/ 106 w 108"/>
                <a:gd name="T19" fmla="*/ 32 h 121"/>
                <a:gd name="T20" fmla="*/ 108 w 108"/>
                <a:gd name="T21" fmla="*/ 41 h 121"/>
                <a:gd name="T22" fmla="*/ 108 w 108"/>
                <a:gd name="T23" fmla="*/ 43 h 121"/>
                <a:gd name="T24" fmla="*/ 108 w 108"/>
                <a:gd name="T25" fmla="*/ 43 h 121"/>
                <a:gd name="T26" fmla="*/ 106 w 108"/>
                <a:gd name="T27" fmla="*/ 52 h 121"/>
                <a:gd name="T28" fmla="*/ 104 w 108"/>
                <a:gd name="T29" fmla="*/ 61 h 121"/>
                <a:gd name="T30" fmla="*/ 99 w 108"/>
                <a:gd name="T31" fmla="*/ 68 h 121"/>
                <a:gd name="T32" fmla="*/ 92 w 108"/>
                <a:gd name="T33" fmla="*/ 76 h 121"/>
                <a:gd name="T34" fmla="*/ 85 w 108"/>
                <a:gd name="T35" fmla="*/ 81 h 121"/>
                <a:gd name="T36" fmla="*/ 75 w 108"/>
                <a:gd name="T37" fmla="*/ 85 h 121"/>
                <a:gd name="T38" fmla="*/ 65 w 108"/>
                <a:gd name="T39" fmla="*/ 86 h 121"/>
                <a:gd name="T40" fmla="*/ 52 w 108"/>
                <a:gd name="T41" fmla="*/ 86 h 121"/>
                <a:gd name="T42" fmla="*/ 39 w 108"/>
                <a:gd name="T43" fmla="*/ 86 h 121"/>
                <a:gd name="T44" fmla="*/ 39 w 108"/>
                <a:gd name="T45" fmla="*/ 121 h 121"/>
                <a:gd name="T46" fmla="*/ 0 w 108"/>
                <a:gd name="T47" fmla="*/ 121 h 121"/>
                <a:gd name="T48" fmla="*/ 0 w 108"/>
                <a:gd name="T49" fmla="*/ 0 h 121"/>
                <a:gd name="T50" fmla="*/ 50 w 108"/>
                <a:gd name="T51" fmla="*/ 57 h 121"/>
                <a:gd name="T52" fmla="*/ 50 w 108"/>
                <a:gd name="T53" fmla="*/ 57 h 121"/>
                <a:gd name="T54" fmla="*/ 57 w 108"/>
                <a:gd name="T55" fmla="*/ 57 h 121"/>
                <a:gd name="T56" fmla="*/ 63 w 108"/>
                <a:gd name="T57" fmla="*/ 54 h 121"/>
                <a:gd name="T58" fmla="*/ 66 w 108"/>
                <a:gd name="T59" fmla="*/ 50 h 121"/>
                <a:gd name="T60" fmla="*/ 68 w 108"/>
                <a:gd name="T61" fmla="*/ 45 h 121"/>
                <a:gd name="T62" fmla="*/ 68 w 108"/>
                <a:gd name="T63" fmla="*/ 45 h 121"/>
                <a:gd name="T64" fmla="*/ 68 w 108"/>
                <a:gd name="T65" fmla="*/ 45 h 121"/>
                <a:gd name="T66" fmla="*/ 66 w 108"/>
                <a:gd name="T67" fmla="*/ 39 h 121"/>
                <a:gd name="T68" fmla="*/ 63 w 108"/>
                <a:gd name="T69" fmla="*/ 34 h 121"/>
                <a:gd name="T70" fmla="*/ 57 w 108"/>
                <a:gd name="T71" fmla="*/ 32 h 121"/>
                <a:gd name="T72" fmla="*/ 50 w 108"/>
                <a:gd name="T73" fmla="*/ 30 h 121"/>
                <a:gd name="T74" fmla="*/ 39 w 108"/>
                <a:gd name="T75" fmla="*/ 30 h 121"/>
                <a:gd name="T76" fmla="*/ 39 w 108"/>
                <a:gd name="T77" fmla="*/ 57 h 121"/>
                <a:gd name="T78" fmla="*/ 50 w 108"/>
                <a:gd name="T79" fmla="*/ 5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121">
                  <a:moveTo>
                    <a:pt x="0" y="0"/>
                  </a:moveTo>
                  <a:lnTo>
                    <a:pt x="54" y="0"/>
                  </a:lnTo>
                  <a:lnTo>
                    <a:pt x="54" y="0"/>
                  </a:lnTo>
                  <a:lnTo>
                    <a:pt x="65" y="0"/>
                  </a:lnTo>
                  <a:lnTo>
                    <a:pt x="75" y="1"/>
                  </a:lnTo>
                  <a:lnTo>
                    <a:pt x="85" y="5"/>
                  </a:lnTo>
                  <a:lnTo>
                    <a:pt x="94" y="9"/>
                  </a:lnTo>
                  <a:lnTo>
                    <a:pt x="99" y="16"/>
                  </a:lnTo>
                  <a:lnTo>
                    <a:pt x="104" y="23"/>
                  </a:lnTo>
                  <a:lnTo>
                    <a:pt x="106" y="32"/>
                  </a:lnTo>
                  <a:lnTo>
                    <a:pt x="108" y="41"/>
                  </a:lnTo>
                  <a:lnTo>
                    <a:pt x="108" y="43"/>
                  </a:lnTo>
                  <a:lnTo>
                    <a:pt x="108" y="43"/>
                  </a:lnTo>
                  <a:lnTo>
                    <a:pt x="106" y="52"/>
                  </a:lnTo>
                  <a:lnTo>
                    <a:pt x="104" y="61"/>
                  </a:lnTo>
                  <a:lnTo>
                    <a:pt x="99" y="68"/>
                  </a:lnTo>
                  <a:lnTo>
                    <a:pt x="92" y="76"/>
                  </a:lnTo>
                  <a:lnTo>
                    <a:pt x="85" y="81"/>
                  </a:lnTo>
                  <a:lnTo>
                    <a:pt x="75" y="85"/>
                  </a:lnTo>
                  <a:lnTo>
                    <a:pt x="65" y="86"/>
                  </a:lnTo>
                  <a:lnTo>
                    <a:pt x="52" y="86"/>
                  </a:lnTo>
                  <a:lnTo>
                    <a:pt x="39" y="86"/>
                  </a:lnTo>
                  <a:lnTo>
                    <a:pt x="39" y="121"/>
                  </a:lnTo>
                  <a:lnTo>
                    <a:pt x="0" y="121"/>
                  </a:lnTo>
                  <a:lnTo>
                    <a:pt x="0" y="0"/>
                  </a:lnTo>
                  <a:close/>
                  <a:moveTo>
                    <a:pt x="50" y="57"/>
                  </a:moveTo>
                  <a:lnTo>
                    <a:pt x="50" y="57"/>
                  </a:lnTo>
                  <a:lnTo>
                    <a:pt x="57" y="57"/>
                  </a:lnTo>
                  <a:lnTo>
                    <a:pt x="63" y="54"/>
                  </a:lnTo>
                  <a:lnTo>
                    <a:pt x="66" y="50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6" y="39"/>
                  </a:lnTo>
                  <a:lnTo>
                    <a:pt x="63" y="34"/>
                  </a:lnTo>
                  <a:lnTo>
                    <a:pt x="57" y="32"/>
                  </a:lnTo>
                  <a:lnTo>
                    <a:pt x="50" y="30"/>
                  </a:lnTo>
                  <a:lnTo>
                    <a:pt x="39" y="30"/>
                  </a:lnTo>
                  <a:lnTo>
                    <a:pt x="39" y="57"/>
                  </a:lnTo>
                  <a:lnTo>
                    <a:pt x="50" y="57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3" name="Freeform 103"/>
            <p:cNvSpPr>
              <a:spLocks/>
            </p:cNvSpPr>
            <p:nvPr/>
          </p:nvSpPr>
          <p:spPr bwMode="auto">
            <a:xfrm>
              <a:off x="7591425" y="1979613"/>
              <a:ext cx="192088" cy="192088"/>
            </a:xfrm>
            <a:custGeom>
              <a:avLst/>
              <a:gdLst>
                <a:gd name="T0" fmla="*/ 0 w 121"/>
                <a:gd name="T1" fmla="*/ 0 h 121"/>
                <a:gd name="T2" fmla="*/ 38 w 121"/>
                <a:gd name="T3" fmla="*/ 0 h 121"/>
                <a:gd name="T4" fmla="*/ 81 w 121"/>
                <a:gd name="T5" fmla="*/ 52 h 121"/>
                <a:gd name="T6" fmla="*/ 81 w 121"/>
                <a:gd name="T7" fmla="*/ 0 h 121"/>
                <a:gd name="T8" fmla="*/ 121 w 121"/>
                <a:gd name="T9" fmla="*/ 0 h 121"/>
                <a:gd name="T10" fmla="*/ 121 w 121"/>
                <a:gd name="T11" fmla="*/ 121 h 121"/>
                <a:gd name="T12" fmla="*/ 85 w 121"/>
                <a:gd name="T13" fmla="*/ 121 h 121"/>
                <a:gd name="T14" fmla="*/ 40 w 121"/>
                <a:gd name="T15" fmla="*/ 65 h 121"/>
                <a:gd name="T16" fmla="*/ 40 w 121"/>
                <a:gd name="T17" fmla="*/ 121 h 121"/>
                <a:gd name="T18" fmla="*/ 0 w 121"/>
                <a:gd name="T19" fmla="*/ 121 h 121"/>
                <a:gd name="T20" fmla="*/ 0 w 121"/>
                <a:gd name="T2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1" h="121">
                  <a:moveTo>
                    <a:pt x="0" y="0"/>
                  </a:moveTo>
                  <a:lnTo>
                    <a:pt x="38" y="0"/>
                  </a:lnTo>
                  <a:lnTo>
                    <a:pt x="81" y="52"/>
                  </a:lnTo>
                  <a:lnTo>
                    <a:pt x="81" y="0"/>
                  </a:lnTo>
                  <a:lnTo>
                    <a:pt x="121" y="0"/>
                  </a:lnTo>
                  <a:lnTo>
                    <a:pt x="121" y="121"/>
                  </a:lnTo>
                  <a:lnTo>
                    <a:pt x="85" y="121"/>
                  </a:lnTo>
                  <a:lnTo>
                    <a:pt x="40" y="65"/>
                  </a:lnTo>
                  <a:lnTo>
                    <a:pt x="40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4" name="Freeform 104"/>
            <p:cNvSpPr>
              <a:spLocks/>
            </p:cNvSpPr>
            <p:nvPr/>
          </p:nvSpPr>
          <p:spPr bwMode="auto">
            <a:xfrm>
              <a:off x="7804150" y="1979613"/>
              <a:ext cx="153988" cy="192088"/>
            </a:xfrm>
            <a:custGeom>
              <a:avLst/>
              <a:gdLst>
                <a:gd name="T0" fmla="*/ 0 w 97"/>
                <a:gd name="T1" fmla="*/ 0 h 121"/>
                <a:gd name="T2" fmla="*/ 41 w 97"/>
                <a:gd name="T3" fmla="*/ 0 h 121"/>
                <a:gd name="T4" fmla="*/ 41 w 97"/>
                <a:gd name="T5" fmla="*/ 85 h 121"/>
                <a:gd name="T6" fmla="*/ 97 w 97"/>
                <a:gd name="T7" fmla="*/ 85 h 121"/>
                <a:gd name="T8" fmla="*/ 97 w 97"/>
                <a:gd name="T9" fmla="*/ 121 h 121"/>
                <a:gd name="T10" fmla="*/ 0 w 97"/>
                <a:gd name="T11" fmla="*/ 121 h 121"/>
                <a:gd name="T12" fmla="*/ 0 w 97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121">
                  <a:moveTo>
                    <a:pt x="0" y="0"/>
                  </a:moveTo>
                  <a:lnTo>
                    <a:pt x="41" y="0"/>
                  </a:lnTo>
                  <a:lnTo>
                    <a:pt x="41" y="85"/>
                  </a:lnTo>
                  <a:lnTo>
                    <a:pt x="97" y="85"/>
                  </a:lnTo>
                  <a:lnTo>
                    <a:pt x="97" y="121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5" name="Freeform 105"/>
            <p:cNvSpPr>
              <a:spLocks/>
            </p:cNvSpPr>
            <p:nvPr/>
          </p:nvSpPr>
          <p:spPr bwMode="auto">
            <a:xfrm>
              <a:off x="8035925" y="1973263"/>
              <a:ext cx="163513" cy="198438"/>
            </a:xfrm>
            <a:custGeom>
              <a:avLst/>
              <a:gdLst>
                <a:gd name="T0" fmla="*/ 0 w 103"/>
                <a:gd name="T1" fmla="*/ 94 h 125"/>
                <a:gd name="T2" fmla="*/ 51 w 103"/>
                <a:gd name="T3" fmla="*/ 58 h 125"/>
                <a:gd name="T4" fmla="*/ 51 w 103"/>
                <a:gd name="T5" fmla="*/ 58 h 125"/>
                <a:gd name="T6" fmla="*/ 60 w 103"/>
                <a:gd name="T7" fmla="*/ 51 h 125"/>
                <a:gd name="T8" fmla="*/ 61 w 103"/>
                <a:gd name="T9" fmla="*/ 47 h 125"/>
                <a:gd name="T10" fmla="*/ 61 w 103"/>
                <a:gd name="T11" fmla="*/ 43 h 125"/>
                <a:gd name="T12" fmla="*/ 61 w 103"/>
                <a:gd name="T13" fmla="*/ 43 h 125"/>
                <a:gd name="T14" fmla="*/ 60 w 103"/>
                <a:gd name="T15" fmla="*/ 40 h 125"/>
                <a:gd name="T16" fmla="*/ 58 w 103"/>
                <a:gd name="T17" fmla="*/ 38 h 125"/>
                <a:gd name="T18" fmla="*/ 54 w 103"/>
                <a:gd name="T19" fmla="*/ 36 h 125"/>
                <a:gd name="T20" fmla="*/ 51 w 103"/>
                <a:gd name="T21" fmla="*/ 34 h 125"/>
                <a:gd name="T22" fmla="*/ 51 w 103"/>
                <a:gd name="T23" fmla="*/ 34 h 125"/>
                <a:gd name="T24" fmla="*/ 45 w 103"/>
                <a:gd name="T25" fmla="*/ 36 h 125"/>
                <a:gd name="T26" fmla="*/ 40 w 103"/>
                <a:gd name="T27" fmla="*/ 38 h 125"/>
                <a:gd name="T28" fmla="*/ 27 w 103"/>
                <a:gd name="T29" fmla="*/ 51 h 125"/>
                <a:gd name="T30" fmla="*/ 0 w 103"/>
                <a:gd name="T31" fmla="*/ 27 h 125"/>
                <a:gd name="T32" fmla="*/ 0 w 103"/>
                <a:gd name="T33" fmla="*/ 27 h 125"/>
                <a:gd name="T34" fmla="*/ 11 w 103"/>
                <a:gd name="T35" fmla="*/ 16 h 125"/>
                <a:gd name="T36" fmla="*/ 24 w 103"/>
                <a:gd name="T37" fmla="*/ 7 h 125"/>
                <a:gd name="T38" fmla="*/ 36 w 103"/>
                <a:gd name="T39" fmla="*/ 2 h 125"/>
                <a:gd name="T40" fmla="*/ 54 w 103"/>
                <a:gd name="T41" fmla="*/ 0 h 125"/>
                <a:gd name="T42" fmla="*/ 54 w 103"/>
                <a:gd name="T43" fmla="*/ 0 h 125"/>
                <a:gd name="T44" fmla="*/ 63 w 103"/>
                <a:gd name="T45" fmla="*/ 2 h 125"/>
                <a:gd name="T46" fmla="*/ 72 w 103"/>
                <a:gd name="T47" fmla="*/ 4 h 125"/>
                <a:gd name="T48" fmla="*/ 81 w 103"/>
                <a:gd name="T49" fmla="*/ 7 h 125"/>
                <a:gd name="T50" fmla="*/ 89 w 103"/>
                <a:gd name="T51" fmla="*/ 11 h 125"/>
                <a:gd name="T52" fmla="*/ 94 w 103"/>
                <a:gd name="T53" fmla="*/ 18 h 125"/>
                <a:gd name="T54" fmla="*/ 98 w 103"/>
                <a:gd name="T55" fmla="*/ 24 h 125"/>
                <a:gd name="T56" fmla="*/ 101 w 103"/>
                <a:gd name="T57" fmla="*/ 33 h 125"/>
                <a:gd name="T58" fmla="*/ 101 w 103"/>
                <a:gd name="T59" fmla="*/ 40 h 125"/>
                <a:gd name="T60" fmla="*/ 101 w 103"/>
                <a:gd name="T61" fmla="*/ 40 h 125"/>
                <a:gd name="T62" fmla="*/ 101 w 103"/>
                <a:gd name="T63" fmla="*/ 40 h 125"/>
                <a:gd name="T64" fmla="*/ 99 w 103"/>
                <a:gd name="T65" fmla="*/ 52 h 125"/>
                <a:gd name="T66" fmla="*/ 94 w 103"/>
                <a:gd name="T67" fmla="*/ 63 h 125"/>
                <a:gd name="T68" fmla="*/ 87 w 103"/>
                <a:gd name="T69" fmla="*/ 71 h 125"/>
                <a:gd name="T70" fmla="*/ 78 w 103"/>
                <a:gd name="T71" fmla="*/ 78 h 125"/>
                <a:gd name="T72" fmla="*/ 56 w 103"/>
                <a:gd name="T73" fmla="*/ 92 h 125"/>
                <a:gd name="T74" fmla="*/ 103 w 103"/>
                <a:gd name="T75" fmla="*/ 92 h 125"/>
                <a:gd name="T76" fmla="*/ 103 w 103"/>
                <a:gd name="T77" fmla="*/ 125 h 125"/>
                <a:gd name="T78" fmla="*/ 0 w 103"/>
                <a:gd name="T79" fmla="*/ 125 h 125"/>
                <a:gd name="T80" fmla="*/ 0 w 103"/>
                <a:gd name="T81" fmla="*/ 9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25">
                  <a:moveTo>
                    <a:pt x="0" y="94"/>
                  </a:moveTo>
                  <a:lnTo>
                    <a:pt x="51" y="58"/>
                  </a:lnTo>
                  <a:lnTo>
                    <a:pt x="51" y="58"/>
                  </a:lnTo>
                  <a:lnTo>
                    <a:pt x="60" y="51"/>
                  </a:lnTo>
                  <a:lnTo>
                    <a:pt x="61" y="47"/>
                  </a:lnTo>
                  <a:lnTo>
                    <a:pt x="61" y="43"/>
                  </a:lnTo>
                  <a:lnTo>
                    <a:pt x="61" y="43"/>
                  </a:lnTo>
                  <a:lnTo>
                    <a:pt x="60" y="40"/>
                  </a:lnTo>
                  <a:lnTo>
                    <a:pt x="58" y="38"/>
                  </a:lnTo>
                  <a:lnTo>
                    <a:pt x="54" y="36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45" y="36"/>
                  </a:lnTo>
                  <a:lnTo>
                    <a:pt x="40" y="38"/>
                  </a:lnTo>
                  <a:lnTo>
                    <a:pt x="27" y="51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1" y="16"/>
                  </a:lnTo>
                  <a:lnTo>
                    <a:pt x="24" y="7"/>
                  </a:lnTo>
                  <a:lnTo>
                    <a:pt x="36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3" y="2"/>
                  </a:lnTo>
                  <a:lnTo>
                    <a:pt x="72" y="4"/>
                  </a:lnTo>
                  <a:lnTo>
                    <a:pt x="81" y="7"/>
                  </a:lnTo>
                  <a:lnTo>
                    <a:pt x="89" y="11"/>
                  </a:lnTo>
                  <a:lnTo>
                    <a:pt x="94" y="18"/>
                  </a:lnTo>
                  <a:lnTo>
                    <a:pt x="98" y="24"/>
                  </a:lnTo>
                  <a:lnTo>
                    <a:pt x="101" y="33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99" y="52"/>
                  </a:lnTo>
                  <a:lnTo>
                    <a:pt x="94" y="63"/>
                  </a:lnTo>
                  <a:lnTo>
                    <a:pt x="87" y="71"/>
                  </a:lnTo>
                  <a:lnTo>
                    <a:pt x="78" y="78"/>
                  </a:lnTo>
                  <a:lnTo>
                    <a:pt x="56" y="92"/>
                  </a:lnTo>
                  <a:lnTo>
                    <a:pt x="103" y="92"/>
                  </a:lnTo>
                  <a:lnTo>
                    <a:pt x="103" y="125"/>
                  </a:lnTo>
                  <a:lnTo>
                    <a:pt x="0" y="125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6" name="Freeform 106"/>
            <p:cNvSpPr>
              <a:spLocks noEditPoints="1"/>
            </p:cNvSpPr>
            <p:nvPr/>
          </p:nvSpPr>
          <p:spPr bwMode="auto">
            <a:xfrm>
              <a:off x="8210550" y="1973263"/>
              <a:ext cx="187325" cy="201613"/>
            </a:xfrm>
            <a:custGeom>
              <a:avLst/>
              <a:gdLst>
                <a:gd name="T0" fmla="*/ 0 w 118"/>
                <a:gd name="T1" fmla="*/ 63 h 127"/>
                <a:gd name="T2" fmla="*/ 2 w 118"/>
                <a:gd name="T3" fmla="*/ 51 h 127"/>
                <a:gd name="T4" fmla="*/ 9 w 118"/>
                <a:gd name="T5" fmla="*/ 29 h 127"/>
                <a:gd name="T6" fmla="*/ 24 w 118"/>
                <a:gd name="T7" fmla="*/ 11 h 127"/>
                <a:gd name="T8" fmla="*/ 45 w 118"/>
                <a:gd name="T9" fmla="*/ 2 h 127"/>
                <a:gd name="T10" fmla="*/ 60 w 118"/>
                <a:gd name="T11" fmla="*/ 0 h 127"/>
                <a:gd name="T12" fmla="*/ 83 w 118"/>
                <a:gd name="T13" fmla="*/ 5 h 127"/>
                <a:gd name="T14" fmla="*/ 101 w 118"/>
                <a:gd name="T15" fmla="*/ 20 h 127"/>
                <a:gd name="T16" fmla="*/ 112 w 118"/>
                <a:gd name="T17" fmla="*/ 40 h 127"/>
                <a:gd name="T18" fmla="*/ 118 w 118"/>
                <a:gd name="T19" fmla="*/ 63 h 127"/>
                <a:gd name="T20" fmla="*/ 118 w 118"/>
                <a:gd name="T21" fmla="*/ 63 h 127"/>
                <a:gd name="T22" fmla="*/ 112 w 118"/>
                <a:gd name="T23" fmla="*/ 87 h 127"/>
                <a:gd name="T24" fmla="*/ 101 w 118"/>
                <a:gd name="T25" fmla="*/ 107 h 127"/>
                <a:gd name="T26" fmla="*/ 83 w 118"/>
                <a:gd name="T27" fmla="*/ 121 h 127"/>
                <a:gd name="T28" fmla="*/ 58 w 118"/>
                <a:gd name="T29" fmla="*/ 127 h 127"/>
                <a:gd name="T30" fmla="*/ 45 w 118"/>
                <a:gd name="T31" fmla="*/ 125 h 127"/>
                <a:gd name="T32" fmla="*/ 24 w 118"/>
                <a:gd name="T33" fmla="*/ 116 h 127"/>
                <a:gd name="T34" fmla="*/ 9 w 118"/>
                <a:gd name="T35" fmla="*/ 98 h 127"/>
                <a:gd name="T36" fmla="*/ 2 w 118"/>
                <a:gd name="T37" fmla="*/ 76 h 127"/>
                <a:gd name="T38" fmla="*/ 0 w 118"/>
                <a:gd name="T39" fmla="*/ 63 h 127"/>
                <a:gd name="T40" fmla="*/ 76 w 118"/>
                <a:gd name="T41" fmla="*/ 63 h 127"/>
                <a:gd name="T42" fmla="*/ 76 w 118"/>
                <a:gd name="T43" fmla="*/ 52 h 127"/>
                <a:gd name="T44" fmla="*/ 65 w 118"/>
                <a:gd name="T45" fmla="*/ 38 h 127"/>
                <a:gd name="T46" fmla="*/ 58 w 118"/>
                <a:gd name="T47" fmla="*/ 36 h 127"/>
                <a:gd name="T48" fmla="*/ 45 w 118"/>
                <a:gd name="T49" fmla="*/ 43 h 127"/>
                <a:gd name="T50" fmla="*/ 40 w 118"/>
                <a:gd name="T51" fmla="*/ 63 h 127"/>
                <a:gd name="T52" fmla="*/ 40 w 118"/>
                <a:gd name="T53" fmla="*/ 63 h 127"/>
                <a:gd name="T54" fmla="*/ 45 w 118"/>
                <a:gd name="T55" fmla="*/ 83 h 127"/>
                <a:gd name="T56" fmla="*/ 60 w 118"/>
                <a:gd name="T57" fmla="*/ 92 h 127"/>
                <a:gd name="T58" fmla="*/ 67 w 118"/>
                <a:gd name="T59" fmla="*/ 89 h 127"/>
                <a:gd name="T60" fmla="*/ 76 w 118"/>
                <a:gd name="T61" fmla="*/ 74 h 127"/>
                <a:gd name="T62" fmla="*/ 76 w 118"/>
                <a:gd name="T63" fmla="*/ 6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8" h="127">
                  <a:moveTo>
                    <a:pt x="0" y="63"/>
                  </a:moveTo>
                  <a:lnTo>
                    <a:pt x="0" y="63"/>
                  </a:lnTo>
                  <a:lnTo>
                    <a:pt x="0" y="63"/>
                  </a:lnTo>
                  <a:lnTo>
                    <a:pt x="2" y="51"/>
                  </a:lnTo>
                  <a:lnTo>
                    <a:pt x="4" y="40"/>
                  </a:lnTo>
                  <a:lnTo>
                    <a:pt x="9" y="29"/>
                  </a:lnTo>
                  <a:lnTo>
                    <a:pt x="16" y="20"/>
                  </a:lnTo>
                  <a:lnTo>
                    <a:pt x="24" y="11"/>
                  </a:lnTo>
                  <a:lnTo>
                    <a:pt x="35" y="5"/>
                  </a:lnTo>
                  <a:lnTo>
                    <a:pt x="45" y="2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72" y="2"/>
                  </a:lnTo>
                  <a:lnTo>
                    <a:pt x="83" y="5"/>
                  </a:lnTo>
                  <a:lnTo>
                    <a:pt x="94" y="11"/>
                  </a:lnTo>
                  <a:lnTo>
                    <a:pt x="101" y="20"/>
                  </a:lnTo>
                  <a:lnTo>
                    <a:pt x="109" y="29"/>
                  </a:lnTo>
                  <a:lnTo>
                    <a:pt x="112" y="40"/>
                  </a:lnTo>
                  <a:lnTo>
                    <a:pt x="116" y="51"/>
                  </a:lnTo>
                  <a:lnTo>
                    <a:pt x="118" y="63"/>
                  </a:lnTo>
                  <a:lnTo>
                    <a:pt x="118" y="63"/>
                  </a:lnTo>
                  <a:lnTo>
                    <a:pt x="118" y="63"/>
                  </a:lnTo>
                  <a:lnTo>
                    <a:pt x="116" y="76"/>
                  </a:lnTo>
                  <a:lnTo>
                    <a:pt x="112" y="87"/>
                  </a:lnTo>
                  <a:lnTo>
                    <a:pt x="109" y="98"/>
                  </a:lnTo>
                  <a:lnTo>
                    <a:pt x="101" y="107"/>
                  </a:lnTo>
                  <a:lnTo>
                    <a:pt x="92" y="116"/>
                  </a:lnTo>
                  <a:lnTo>
                    <a:pt x="83" y="121"/>
                  </a:lnTo>
                  <a:lnTo>
                    <a:pt x="72" y="125"/>
                  </a:lnTo>
                  <a:lnTo>
                    <a:pt x="58" y="127"/>
                  </a:lnTo>
                  <a:lnTo>
                    <a:pt x="58" y="127"/>
                  </a:lnTo>
                  <a:lnTo>
                    <a:pt x="45" y="125"/>
                  </a:lnTo>
                  <a:lnTo>
                    <a:pt x="35" y="121"/>
                  </a:lnTo>
                  <a:lnTo>
                    <a:pt x="24" y="116"/>
                  </a:lnTo>
                  <a:lnTo>
                    <a:pt x="16" y="108"/>
                  </a:lnTo>
                  <a:lnTo>
                    <a:pt x="9" y="98"/>
                  </a:lnTo>
                  <a:lnTo>
                    <a:pt x="4" y="87"/>
                  </a:lnTo>
                  <a:lnTo>
                    <a:pt x="2" y="76"/>
                  </a:lnTo>
                  <a:lnTo>
                    <a:pt x="0" y="63"/>
                  </a:lnTo>
                  <a:lnTo>
                    <a:pt x="0" y="63"/>
                  </a:lnTo>
                  <a:close/>
                  <a:moveTo>
                    <a:pt x="76" y="63"/>
                  </a:moveTo>
                  <a:lnTo>
                    <a:pt x="76" y="63"/>
                  </a:lnTo>
                  <a:lnTo>
                    <a:pt x="76" y="63"/>
                  </a:lnTo>
                  <a:lnTo>
                    <a:pt x="76" y="52"/>
                  </a:lnTo>
                  <a:lnTo>
                    <a:pt x="72" y="43"/>
                  </a:lnTo>
                  <a:lnTo>
                    <a:pt x="65" y="38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1" y="38"/>
                  </a:lnTo>
                  <a:lnTo>
                    <a:pt x="45" y="43"/>
                  </a:lnTo>
                  <a:lnTo>
                    <a:pt x="42" y="52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2" y="74"/>
                  </a:lnTo>
                  <a:lnTo>
                    <a:pt x="45" y="83"/>
                  </a:lnTo>
                  <a:lnTo>
                    <a:pt x="51" y="89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7" y="89"/>
                  </a:lnTo>
                  <a:lnTo>
                    <a:pt x="72" y="83"/>
                  </a:lnTo>
                  <a:lnTo>
                    <a:pt x="76" y="74"/>
                  </a:lnTo>
                  <a:lnTo>
                    <a:pt x="76" y="63"/>
                  </a:lnTo>
                  <a:lnTo>
                    <a:pt x="76" y="63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7" name="Freeform 107"/>
            <p:cNvSpPr>
              <a:spLocks/>
            </p:cNvSpPr>
            <p:nvPr/>
          </p:nvSpPr>
          <p:spPr bwMode="auto">
            <a:xfrm>
              <a:off x="8394700" y="1979613"/>
              <a:ext cx="168275" cy="195263"/>
            </a:xfrm>
            <a:custGeom>
              <a:avLst/>
              <a:gdLst>
                <a:gd name="T0" fmla="*/ 0 w 106"/>
                <a:gd name="T1" fmla="*/ 101 h 123"/>
                <a:gd name="T2" fmla="*/ 25 w 106"/>
                <a:gd name="T3" fmla="*/ 76 h 123"/>
                <a:gd name="T4" fmla="*/ 25 w 106"/>
                <a:gd name="T5" fmla="*/ 76 h 123"/>
                <a:gd name="T6" fmla="*/ 31 w 106"/>
                <a:gd name="T7" fmla="*/ 81 h 123"/>
                <a:gd name="T8" fmla="*/ 38 w 106"/>
                <a:gd name="T9" fmla="*/ 86 h 123"/>
                <a:gd name="T10" fmla="*/ 45 w 106"/>
                <a:gd name="T11" fmla="*/ 88 h 123"/>
                <a:gd name="T12" fmla="*/ 52 w 106"/>
                <a:gd name="T13" fmla="*/ 88 h 123"/>
                <a:gd name="T14" fmla="*/ 52 w 106"/>
                <a:gd name="T15" fmla="*/ 88 h 123"/>
                <a:gd name="T16" fmla="*/ 59 w 106"/>
                <a:gd name="T17" fmla="*/ 88 h 123"/>
                <a:gd name="T18" fmla="*/ 63 w 106"/>
                <a:gd name="T19" fmla="*/ 86 h 123"/>
                <a:gd name="T20" fmla="*/ 67 w 106"/>
                <a:gd name="T21" fmla="*/ 83 h 123"/>
                <a:gd name="T22" fmla="*/ 67 w 106"/>
                <a:gd name="T23" fmla="*/ 79 h 123"/>
                <a:gd name="T24" fmla="*/ 67 w 106"/>
                <a:gd name="T25" fmla="*/ 79 h 123"/>
                <a:gd name="T26" fmla="*/ 67 w 106"/>
                <a:gd name="T27" fmla="*/ 79 h 123"/>
                <a:gd name="T28" fmla="*/ 67 w 106"/>
                <a:gd name="T29" fmla="*/ 76 h 123"/>
                <a:gd name="T30" fmla="*/ 63 w 106"/>
                <a:gd name="T31" fmla="*/ 72 h 123"/>
                <a:gd name="T32" fmla="*/ 58 w 106"/>
                <a:gd name="T33" fmla="*/ 70 h 123"/>
                <a:gd name="T34" fmla="*/ 50 w 106"/>
                <a:gd name="T35" fmla="*/ 70 h 123"/>
                <a:gd name="T36" fmla="*/ 34 w 106"/>
                <a:gd name="T37" fmla="*/ 70 h 123"/>
                <a:gd name="T38" fmla="*/ 29 w 106"/>
                <a:gd name="T39" fmla="*/ 52 h 123"/>
                <a:gd name="T40" fmla="*/ 56 w 106"/>
                <a:gd name="T41" fmla="*/ 30 h 123"/>
                <a:gd name="T42" fmla="*/ 11 w 106"/>
                <a:gd name="T43" fmla="*/ 30 h 123"/>
                <a:gd name="T44" fmla="*/ 11 w 106"/>
                <a:gd name="T45" fmla="*/ 0 h 123"/>
                <a:gd name="T46" fmla="*/ 103 w 106"/>
                <a:gd name="T47" fmla="*/ 0 h 123"/>
                <a:gd name="T48" fmla="*/ 103 w 106"/>
                <a:gd name="T49" fmla="*/ 27 h 123"/>
                <a:gd name="T50" fmla="*/ 76 w 106"/>
                <a:gd name="T51" fmla="*/ 47 h 123"/>
                <a:gd name="T52" fmla="*/ 76 w 106"/>
                <a:gd name="T53" fmla="*/ 47 h 123"/>
                <a:gd name="T54" fmla="*/ 88 w 106"/>
                <a:gd name="T55" fmla="*/ 52 h 123"/>
                <a:gd name="T56" fmla="*/ 97 w 106"/>
                <a:gd name="T57" fmla="*/ 59 h 123"/>
                <a:gd name="T58" fmla="*/ 101 w 106"/>
                <a:gd name="T59" fmla="*/ 63 h 123"/>
                <a:gd name="T60" fmla="*/ 105 w 106"/>
                <a:gd name="T61" fmla="*/ 68 h 123"/>
                <a:gd name="T62" fmla="*/ 105 w 106"/>
                <a:gd name="T63" fmla="*/ 76 h 123"/>
                <a:gd name="T64" fmla="*/ 106 w 106"/>
                <a:gd name="T65" fmla="*/ 81 h 123"/>
                <a:gd name="T66" fmla="*/ 106 w 106"/>
                <a:gd name="T67" fmla="*/ 81 h 123"/>
                <a:gd name="T68" fmla="*/ 106 w 106"/>
                <a:gd name="T69" fmla="*/ 81 h 123"/>
                <a:gd name="T70" fmla="*/ 105 w 106"/>
                <a:gd name="T71" fmla="*/ 92 h 123"/>
                <a:gd name="T72" fmla="*/ 101 w 106"/>
                <a:gd name="T73" fmla="*/ 99 h 123"/>
                <a:gd name="T74" fmla="*/ 97 w 106"/>
                <a:gd name="T75" fmla="*/ 106 h 123"/>
                <a:gd name="T76" fmla="*/ 92 w 106"/>
                <a:gd name="T77" fmla="*/ 112 h 123"/>
                <a:gd name="T78" fmla="*/ 83 w 106"/>
                <a:gd name="T79" fmla="*/ 117 h 123"/>
                <a:gd name="T80" fmla="*/ 76 w 106"/>
                <a:gd name="T81" fmla="*/ 119 h 123"/>
                <a:gd name="T82" fmla="*/ 67 w 106"/>
                <a:gd name="T83" fmla="*/ 123 h 123"/>
                <a:gd name="T84" fmla="*/ 56 w 106"/>
                <a:gd name="T85" fmla="*/ 123 h 123"/>
                <a:gd name="T86" fmla="*/ 56 w 106"/>
                <a:gd name="T87" fmla="*/ 123 h 123"/>
                <a:gd name="T88" fmla="*/ 40 w 106"/>
                <a:gd name="T89" fmla="*/ 121 h 123"/>
                <a:gd name="T90" fmla="*/ 23 w 106"/>
                <a:gd name="T91" fmla="*/ 117 h 123"/>
                <a:gd name="T92" fmla="*/ 11 w 106"/>
                <a:gd name="T93" fmla="*/ 110 h 123"/>
                <a:gd name="T94" fmla="*/ 0 w 106"/>
                <a:gd name="T95" fmla="*/ 101 h 123"/>
                <a:gd name="T96" fmla="*/ 0 w 106"/>
                <a:gd name="T97" fmla="*/ 10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6" h="123">
                  <a:moveTo>
                    <a:pt x="0" y="101"/>
                  </a:moveTo>
                  <a:lnTo>
                    <a:pt x="25" y="76"/>
                  </a:lnTo>
                  <a:lnTo>
                    <a:pt x="25" y="76"/>
                  </a:lnTo>
                  <a:lnTo>
                    <a:pt x="31" y="81"/>
                  </a:lnTo>
                  <a:lnTo>
                    <a:pt x="38" y="86"/>
                  </a:lnTo>
                  <a:lnTo>
                    <a:pt x="45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9" y="88"/>
                  </a:lnTo>
                  <a:lnTo>
                    <a:pt x="63" y="86"/>
                  </a:lnTo>
                  <a:lnTo>
                    <a:pt x="67" y="83"/>
                  </a:lnTo>
                  <a:lnTo>
                    <a:pt x="67" y="79"/>
                  </a:lnTo>
                  <a:lnTo>
                    <a:pt x="67" y="79"/>
                  </a:lnTo>
                  <a:lnTo>
                    <a:pt x="67" y="79"/>
                  </a:lnTo>
                  <a:lnTo>
                    <a:pt x="67" y="76"/>
                  </a:lnTo>
                  <a:lnTo>
                    <a:pt x="63" y="72"/>
                  </a:lnTo>
                  <a:lnTo>
                    <a:pt x="58" y="70"/>
                  </a:lnTo>
                  <a:lnTo>
                    <a:pt x="50" y="70"/>
                  </a:lnTo>
                  <a:lnTo>
                    <a:pt x="34" y="70"/>
                  </a:lnTo>
                  <a:lnTo>
                    <a:pt x="29" y="52"/>
                  </a:lnTo>
                  <a:lnTo>
                    <a:pt x="56" y="30"/>
                  </a:lnTo>
                  <a:lnTo>
                    <a:pt x="11" y="30"/>
                  </a:lnTo>
                  <a:lnTo>
                    <a:pt x="11" y="0"/>
                  </a:lnTo>
                  <a:lnTo>
                    <a:pt x="103" y="0"/>
                  </a:lnTo>
                  <a:lnTo>
                    <a:pt x="103" y="2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88" y="52"/>
                  </a:lnTo>
                  <a:lnTo>
                    <a:pt x="97" y="59"/>
                  </a:lnTo>
                  <a:lnTo>
                    <a:pt x="101" y="63"/>
                  </a:lnTo>
                  <a:lnTo>
                    <a:pt x="105" y="68"/>
                  </a:lnTo>
                  <a:lnTo>
                    <a:pt x="105" y="76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05" y="92"/>
                  </a:lnTo>
                  <a:lnTo>
                    <a:pt x="101" y="99"/>
                  </a:lnTo>
                  <a:lnTo>
                    <a:pt x="97" y="106"/>
                  </a:lnTo>
                  <a:lnTo>
                    <a:pt x="92" y="112"/>
                  </a:lnTo>
                  <a:lnTo>
                    <a:pt x="83" y="117"/>
                  </a:lnTo>
                  <a:lnTo>
                    <a:pt x="76" y="119"/>
                  </a:lnTo>
                  <a:lnTo>
                    <a:pt x="67" y="123"/>
                  </a:lnTo>
                  <a:lnTo>
                    <a:pt x="56" y="123"/>
                  </a:lnTo>
                  <a:lnTo>
                    <a:pt x="56" y="123"/>
                  </a:lnTo>
                  <a:lnTo>
                    <a:pt x="40" y="121"/>
                  </a:lnTo>
                  <a:lnTo>
                    <a:pt x="23" y="117"/>
                  </a:lnTo>
                  <a:lnTo>
                    <a:pt x="11" y="110"/>
                  </a:lnTo>
                  <a:lnTo>
                    <a:pt x="0" y="101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8" name="Freeform 108"/>
            <p:cNvSpPr>
              <a:spLocks/>
            </p:cNvSpPr>
            <p:nvPr/>
          </p:nvSpPr>
          <p:spPr bwMode="auto">
            <a:xfrm>
              <a:off x="8562975" y="1979613"/>
              <a:ext cx="169863" cy="195263"/>
            </a:xfrm>
            <a:custGeom>
              <a:avLst/>
              <a:gdLst>
                <a:gd name="T0" fmla="*/ 0 w 107"/>
                <a:gd name="T1" fmla="*/ 103 h 123"/>
                <a:gd name="T2" fmla="*/ 22 w 107"/>
                <a:gd name="T3" fmla="*/ 77 h 123"/>
                <a:gd name="T4" fmla="*/ 22 w 107"/>
                <a:gd name="T5" fmla="*/ 77 h 123"/>
                <a:gd name="T6" fmla="*/ 31 w 107"/>
                <a:gd name="T7" fmla="*/ 83 h 123"/>
                <a:gd name="T8" fmla="*/ 38 w 107"/>
                <a:gd name="T9" fmla="*/ 86 h 123"/>
                <a:gd name="T10" fmla="*/ 46 w 107"/>
                <a:gd name="T11" fmla="*/ 88 h 123"/>
                <a:gd name="T12" fmla="*/ 53 w 107"/>
                <a:gd name="T13" fmla="*/ 90 h 123"/>
                <a:gd name="T14" fmla="*/ 53 w 107"/>
                <a:gd name="T15" fmla="*/ 90 h 123"/>
                <a:gd name="T16" fmla="*/ 60 w 107"/>
                <a:gd name="T17" fmla="*/ 88 h 123"/>
                <a:gd name="T18" fmla="*/ 64 w 107"/>
                <a:gd name="T19" fmla="*/ 86 h 123"/>
                <a:gd name="T20" fmla="*/ 67 w 107"/>
                <a:gd name="T21" fmla="*/ 83 h 123"/>
                <a:gd name="T22" fmla="*/ 67 w 107"/>
                <a:gd name="T23" fmla="*/ 77 h 123"/>
                <a:gd name="T24" fmla="*/ 67 w 107"/>
                <a:gd name="T25" fmla="*/ 77 h 123"/>
                <a:gd name="T26" fmla="*/ 67 w 107"/>
                <a:gd name="T27" fmla="*/ 77 h 123"/>
                <a:gd name="T28" fmla="*/ 67 w 107"/>
                <a:gd name="T29" fmla="*/ 74 h 123"/>
                <a:gd name="T30" fmla="*/ 64 w 107"/>
                <a:gd name="T31" fmla="*/ 70 h 123"/>
                <a:gd name="T32" fmla="*/ 60 w 107"/>
                <a:gd name="T33" fmla="*/ 67 h 123"/>
                <a:gd name="T34" fmla="*/ 55 w 107"/>
                <a:gd name="T35" fmla="*/ 67 h 123"/>
                <a:gd name="T36" fmla="*/ 55 w 107"/>
                <a:gd name="T37" fmla="*/ 67 h 123"/>
                <a:gd name="T38" fmla="*/ 49 w 107"/>
                <a:gd name="T39" fmla="*/ 67 h 123"/>
                <a:gd name="T40" fmla="*/ 44 w 107"/>
                <a:gd name="T41" fmla="*/ 68 h 123"/>
                <a:gd name="T42" fmla="*/ 35 w 107"/>
                <a:gd name="T43" fmla="*/ 74 h 123"/>
                <a:gd name="T44" fmla="*/ 11 w 107"/>
                <a:gd name="T45" fmla="*/ 61 h 123"/>
                <a:gd name="T46" fmla="*/ 15 w 107"/>
                <a:gd name="T47" fmla="*/ 0 h 123"/>
                <a:gd name="T48" fmla="*/ 102 w 107"/>
                <a:gd name="T49" fmla="*/ 0 h 123"/>
                <a:gd name="T50" fmla="*/ 102 w 107"/>
                <a:gd name="T51" fmla="*/ 30 h 123"/>
                <a:gd name="T52" fmla="*/ 44 w 107"/>
                <a:gd name="T53" fmla="*/ 30 h 123"/>
                <a:gd name="T54" fmla="*/ 44 w 107"/>
                <a:gd name="T55" fmla="*/ 47 h 123"/>
                <a:gd name="T56" fmla="*/ 44 w 107"/>
                <a:gd name="T57" fmla="*/ 47 h 123"/>
                <a:gd name="T58" fmla="*/ 55 w 107"/>
                <a:gd name="T59" fmla="*/ 41 h 123"/>
                <a:gd name="T60" fmla="*/ 67 w 107"/>
                <a:gd name="T61" fmla="*/ 39 h 123"/>
                <a:gd name="T62" fmla="*/ 67 w 107"/>
                <a:gd name="T63" fmla="*/ 39 h 123"/>
                <a:gd name="T64" fmla="*/ 74 w 107"/>
                <a:gd name="T65" fmla="*/ 41 h 123"/>
                <a:gd name="T66" fmla="*/ 82 w 107"/>
                <a:gd name="T67" fmla="*/ 43 h 123"/>
                <a:gd name="T68" fmla="*/ 89 w 107"/>
                <a:gd name="T69" fmla="*/ 45 h 123"/>
                <a:gd name="T70" fmla="*/ 94 w 107"/>
                <a:gd name="T71" fmla="*/ 50 h 123"/>
                <a:gd name="T72" fmla="*/ 100 w 107"/>
                <a:gd name="T73" fmla="*/ 56 h 123"/>
                <a:gd name="T74" fmla="*/ 103 w 107"/>
                <a:gd name="T75" fmla="*/ 61 h 123"/>
                <a:gd name="T76" fmla="*/ 107 w 107"/>
                <a:gd name="T77" fmla="*/ 70 h 123"/>
                <a:gd name="T78" fmla="*/ 107 w 107"/>
                <a:gd name="T79" fmla="*/ 77 h 123"/>
                <a:gd name="T80" fmla="*/ 107 w 107"/>
                <a:gd name="T81" fmla="*/ 79 h 123"/>
                <a:gd name="T82" fmla="*/ 107 w 107"/>
                <a:gd name="T83" fmla="*/ 79 h 123"/>
                <a:gd name="T84" fmla="*/ 105 w 107"/>
                <a:gd name="T85" fmla="*/ 88 h 123"/>
                <a:gd name="T86" fmla="*/ 103 w 107"/>
                <a:gd name="T87" fmla="*/ 97 h 123"/>
                <a:gd name="T88" fmla="*/ 98 w 107"/>
                <a:gd name="T89" fmla="*/ 104 h 123"/>
                <a:gd name="T90" fmla="*/ 93 w 107"/>
                <a:gd name="T91" fmla="*/ 112 h 123"/>
                <a:gd name="T92" fmla="*/ 83 w 107"/>
                <a:gd name="T93" fmla="*/ 115 h 123"/>
                <a:gd name="T94" fmla="*/ 74 w 107"/>
                <a:gd name="T95" fmla="*/ 119 h 123"/>
                <a:gd name="T96" fmla="*/ 64 w 107"/>
                <a:gd name="T97" fmla="*/ 123 h 123"/>
                <a:gd name="T98" fmla="*/ 53 w 107"/>
                <a:gd name="T99" fmla="*/ 123 h 123"/>
                <a:gd name="T100" fmla="*/ 53 w 107"/>
                <a:gd name="T101" fmla="*/ 123 h 123"/>
                <a:gd name="T102" fmla="*/ 37 w 107"/>
                <a:gd name="T103" fmla="*/ 121 h 123"/>
                <a:gd name="T104" fmla="*/ 24 w 107"/>
                <a:gd name="T105" fmla="*/ 117 h 123"/>
                <a:gd name="T106" fmla="*/ 11 w 107"/>
                <a:gd name="T107" fmla="*/ 110 h 123"/>
                <a:gd name="T108" fmla="*/ 0 w 107"/>
                <a:gd name="T109" fmla="*/ 103 h 123"/>
                <a:gd name="T110" fmla="*/ 0 w 107"/>
                <a:gd name="T111" fmla="*/ 10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7" h="123">
                  <a:moveTo>
                    <a:pt x="0" y="103"/>
                  </a:moveTo>
                  <a:lnTo>
                    <a:pt x="22" y="77"/>
                  </a:lnTo>
                  <a:lnTo>
                    <a:pt x="22" y="77"/>
                  </a:lnTo>
                  <a:lnTo>
                    <a:pt x="31" y="83"/>
                  </a:lnTo>
                  <a:lnTo>
                    <a:pt x="38" y="86"/>
                  </a:lnTo>
                  <a:lnTo>
                    <a:pt x="46" y="88"/>
                  </a:lnTo>
                  <a:lnTo>
                    <a:pt x="53" y="90"/>
                  </a:lnTo>
                  <a:lnTo>
                    <a:pt x="53" y="90"/>
                  </a:lnTo>
                  <a:lnTo>
                    <a:pt x="60" y="88"/>
                  </a:lnTo>
                  <a:lnTo>
                    <a:pt x="64" y="86"/>
                  </a:lnTo>
                  <a:lnTo>
                    <a:pt x="67" y="83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7" y="74"/>
                  </a:lnTo>
                  <a:lnTo>
                    <a:pt x="64" y="70"/>
                  </a:lnTo>
                  <a:lnTo>
                    <a:pt x="60" y="67"/>
                  </a:lnTo>
                  <a:lnTo>
                    <a:pt x="55" y="67"/>
                  </a:lnTo>
                  <a:lnTo>
                    <a:pt x="55" y="67"/>
                  </a:lnTo>
                  <a:lnTo>
                    <a:pt x="49" y="67"/>
                  </a:lnTo>
                  <a:lnTo>
                    <a:pt x="44" y="68"/>
                  </a:lnTo>
                  <a:lnTo>
                    <a:pt x="35" y="74"/>
                  </a:lnTo>
                  <a:lnTo>
                    <a:pt x="11" y="61"/>
                  </a:lnTo>
                  <a:lnTo>
                    <a:pt x="15" y="0"/>
                  </a:lnTo>
                  <a:lnTo>
                    <a:pt x="102" y="0"/>
                  </a:lnTo>
                  <a:lnTo>
                    <a:pt x="102" y="30"/>
                  </a:lnTo>
                  <a:lnTo>
                    <a:pt x="44" y="30"/>
                  </a:lnTo>
                  <a:lnTo>
                    <a:pt x="44" y="47"/>
                  </a:lnTo>
                  <a:lnTo>
                    <a:pt x="44" y="47"/>
                  </a:lnTo>
                  <a:lnTo>
                    <a:pt x="55" y="41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74" y="41"/>
                  </a:lnTo>
                  <a:lnTo>
                    <a:pt x="82" y="43"/>
                  </a:lnTo>
                  <a:lnTo>
                    <a:pt x="89" y="45"/>
                  </a:lnTo>
                  <a:lnTo>
                    <a:pt x="94" y="50"/>
                  </a:lnTo>
                  <a:lnTo>
                    <a:pt x="100" y="56"/>
                  </a:lnTo>
                  <a:lnTo>
                    <a:pt x="103" y="61"/>
                  </a:lnTo>
                  <a:lnTo>
                    <a:pt x="107" y="70"/>
                  </a:lnTo>
                  <a:lnTo>
                    <a:pt x="107" y="77"/>
                  </a:lnTo>
                  <a:lnTo>
                    <a:pt x="107" y="79"/>
                  </a:lnTo>
                  <a:lnTo>
                    <a:pt x="107" y="79"/>
                  </a:lnTo>
                  <a:lnTo>
                    <a:pt x="105" y="88"/>
                  </a:lnTo>
                  <a:lnTo>
                    <a:pt x="103" y="97"/>
                  </a:lnTo>
                  <a:lnTo>
                    <a:pt x="98" y="104"/>
                  </a:lnTo>
                  <a:lnTo>
                    <a:pt x="93" y="112"/>
                  </a:lnTo>
                  <a:lnTo>
                    <a:pt x="83" y="115"/>
                  </a:lnTo>
                  <a:lnTo>
                    <a:pt x="74" y="119"/>
                  </a:lnTo>
                  <a:lnTo>
                    <a:pt x="64" y="123"/>
                  </a:lnTo>
                  <a:lnTo>
                    <a:pt x="53" y="123"/>
                  </a:lnTo>
                  <a:lnTo>
                    <a:pt x="53" y="123"/>
                  </a:lnTo>
                  <a:lnTo>
                    <a:pt x="37" y="121"/>
                  </a:lnTo>
                  <a:lnTo>
                    <a:pt x="24" y="117"/>
                  </a:lnTo>
                  <a:lnTo>
                    <a:pt x="11" y="110"/>
                  </a:lnTo>
                  <a:lnTo>
                    <a:pt x="0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294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99" name="Agrupar 98"/>
          <p:cNvGrpSpPr/>
          <p:nvPr/>
        </p:nvGrpSpPr>
        <p:grpSpPr>
          <a:xfrm>
            <a:off x="-77070" y="0"/>
            <a:ext cx="2173256" cy="1573161"/>
            <a:chOff x="7926388" y="0"/>
            <a:chExt cx="1443038" cy="1044576"/>
          </a:xfrm>
        </p:grpSpPr>
        <p:sp>
          <p:nvSpPr>
            <p:cNvPr id="100" name="Freeform 11"/>
            <p:cNvSpPr>
              <a:spLocks/>
            </p:cNvSpPr>
            <p:nvPr/>
          </p:nvSpPr>
          <p:spPr bwMode="auto">
            <a:xfrm>
              <a:off x="7926388" y="198438"/>
              <a:ext cx="550863" cy="636588"/>
            </a:xfrm>
            <a:custGeom>
              <a:avLst/>
              <a:gdLst>
                <a:gd name="T0" fmla="*/ 0 w 347"/>
                <a:gd name="T1" fmla="*/ 0 h 401"/>
                <a:gd name="T2" fmla="*/ 0 w 347"/>
                <a:gd name="T3" fmla="*/ 401 h 401"/>
                <a:gd name="T4" fmla="*/ 347 w 347"/>
                <a:gd name="T5" fmla="*/ 200 h 401"/>
                <a:gd name="T6" fmla="*/ 0 w 347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401">
                  <a:moveTo>
                    <a:pt x="0" y="0"/>
                  </a:moveTo>
                  <a:lnTo>
                    <a:pt x="0" y="401"/>
                  </a:lnTo>
                  <a:lnTo>
                    <a:pt x="347" y="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C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1" name="Freeform 12"/>
            <p:cNvSpPr>
              <a:spLocks/>
            </p:cNvSpPr>
            <p:nvPr/>
          </p:nvSpPr>
          <p:spPr bwMode="auto">
            <a:xfrm>
              <a:off x="8015288" y="0"/>
              <a:ext cx="1354138" cy="782638"/>
            </a:xfrm>
            <a:custGeom>
              <a:avLst/>
              <a:gdLst>
                <a:gd name="T0" fmla="*/ 0 w 853"/>
                <a:gd name="T1" fmla="*/ 493 h 493"/>
                <a:gd name="T2" fmla="*/ 0 w 853"/>
                <a:gd name="T3" fmla="*/ 493 h 493"/>
                <a:gd name="T4" fmla="*/ 853 w 853"/>
                <a:gd name="T5" fmla="*/ 0 h 493"/>
                <a:gd name="T6" fmla="*/ 853 w 853"/>
                <a:gd name="T7" fmla="*/ 2 h 493"/>
                <a:gd name="T8" fmla="*/ 0 w 853"/>
                <a:gd name="T9" fmla="*/ 49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3" h="493">
                  <a:moveTo>
                    <a:pt x="0" y="493"/>
                  </a:moveTo>
                  <a:lnTo>
                    <a:pt x="0" y="493"/>
                  </a:lnTo>
                  <a:lnTo>
                    <a:pt x="853" y="0"/>
                  </a:lnTo>
                  <a:lnTo>
                    <a:pt x="853" y="2"/>
                  </a:lnTo>
                  <a:lnTo>
                    <a:pt x="0" y="493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" name="Freeform 13"/>
            <p:cNvSpPr>
              <a:spLocks/>
            </p:cNvSpPr>
            <p:nvPr/>
          </p:nvSpPr>
          <p:spPr bwMode="auto">
            <a:xfrm>
              <a:off x="8015288" y="779463"/>
              <a:ext cx="454025" cy="265113"/>
            </a:xfrm>
            <a:custGeom>
              <a:avLst/>
              <a:gdLst>
                <a:gd name="T0" fmla="*/ 0 w 286"/>
                <a:gd name="T1" fmla="*/ 167 h 167"/>
                <a:gd name="T2" fmla="*/ 0 w 286"/>
                <a:gd name="T3" fmla="*/ 165 h 167"/>
                <a:gd name="T4" fmla="*/ 286 w 286"/>
                <a:gd name="T5" fmla="*/ 0 h 167"/>
                <a:gd name="T6" fmla="*/ 286 w 286"/>
                <a:gd name="T7" fmla="*/ 2 h 167"/>
                <a:gd name="T8" fmla="*/ 0 w 286"/>
                <a:gd name="T9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167">
                  <a:moveTo>
                    <a:pt x="0" y="167"/>
                  </a:moveTo>
                  <a:lnTo>
                    <a:pt x="0" y="165"/>
                  </a:lnTo>
                  <a:lnTo>
                    <a:pt x="286" y="0"/>
                  </a:lnTo>
                  <a:lnTo>
                    <a:pt x="286" y="2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03" name="Caixa de Texto 6">
            <a:extLst>
              <a:ext uri="{FF2B5EF4-FFF2-40B4-BE49-F238E27FC236}">
                <a16:creationId xmlns:a16="http://schemas.microsoft.com/office/drawing/2014/main" id="{CB14C32F-9AE0-42A1-ABA2-C20CA5439D17}"/>
              </a:ext>
            </a:extLst>
          </p:cNvPr>
          <p:cNvSpPr txBox="1"/>
          <p:nvPr/>
        </p:nvSpPr>
        <p:spPr>
          <a:xfrm>
            <a:off x="576047" y="1556426"/>
            <a:ext cx="683773" cy="106047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6000" b="1">
                <a:solidFill>
                  <a:srgbClr val="43ACB1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I.	</a:t>
            </a:r>
            <a:endParaRPr lang="pt-BR" sz="3600">
              <a:effectLst/>
              <a:latin typeface="Century Gothic" panose="020B0502020202020204" pitchFamily="34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5394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utoShape 403"/>
          <p:cNvSpPr>
            <a:spLocks noChangeAspect="1" noChangeArrowheads="1" noTextEdit="1"/>
          </p:cNvSpPr>
          <p:nvPr/>
        </p:nvSpPr>
        <p:spPr bwMode="auto">
          <a:xfrm>
            <a:off x="795" y="5614"/>
            <a:ext cx="12212677" cy="6869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9" name="TextBox 5"/>
          <p:cNvSpPr txBox="1"/>
          <p:nvPr/>
        </p:nvSpPr>
        <p:spPr>
          <a:xfrm>
            <a:off x="6002082" y="4339806"/>
            <a:ext cx="3746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1400" b="1" dirty="0">
                <a:solidFill>
                  <a:srgbClr val="006C3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Federação das Indústrias do</a:t>
            </a:r>
          </a:p>
          <a:p>
            <a:pPr lvl="0">
              <a:defRPr/>
            </a:pPr>
            <a:r>
              <a:rPr lang="pt-BR" sz="1400" b="1" dirty="0">
                <a:solidFill>
                  <a:srgbClr val="006C3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Estado de Santa Catarina</a:t>
            </a:r>
          </a:p>
          <a:p>
            <a:r>
              <a:rPr lang="en-US" sz="1400" dirty="0" err="1">
                <a:solidFill>
                  <a:srgbClr val="007744"/>
                </a:solidFill>
                <a:latin typeface="Century Gothic" panose="020B0502020202020204" pitchFamily="34" charset="0"/>
                <a:cs typeface="Arial"/>
              </a:rPr>
              <a:t>Rodovia</a:t>
            </a:r>
            <a:r>
              <a:rPr lang="en-US" sz="1400" dirty="0">
                <a:solidFill>
                  <a:srgbClr val="007744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400" dirty="0" err="1">
                <a:solidFill>
                  <a:srgbClr val="007744"/>
                </a:solidFill>
                <a:latin typeface="Century Gothic" panose="020B0502020202020204" pitchFamily="34" charset="0"/>
                <a:cs typeface="Arial"/>
              </a:rPr>
              <a:t>Admar</a:t>
            </a:r>
            <a:r>
              <a:rPr lang="en-US" sz="1400" dirty="0">
                <a:solidFill>
                  <a:srgbClr val="007744"/>
                </a:solidFill>
                <a:latin typeface="Century Gothic" panose="020B0502020202020204" pitchFamily="34" charset="0"/>
                <a:cs typeface="Arial"/>
              </a:rPr>
              <a:t> Gonzaga, 2765   </a:t>
            </a:r>
            <a:r>
              <a:rPr lang="en-US" sz="1400" dirty="0" err="1">
                <a:solidFill>
                  <a:srgbClr val="007744"/>
                </a:solidFill>
                <a:latin typeface="Century Gothic" panose="020B0502020202020204" pitchFamily="34" charset="0"/>
                <a:cs typeface="Arial"/>
              </a:rPr>
              <a:t>Itacorubi</a:t>
            </a:r>
            <a:r>
              <a:rPr lang="en-US" sz="1400" dirty="0">
                <a:solidFill>
                  <a:srgbClr val="007744"/>
                </a:solidFill>
                <a:latin typeface="Century Gothic" panose="020B0502020202020204" pitchFamily="34" charset="0"/>
                <a:cs typeface="Arial"/>
              </a:rPr>
              <a:t> - 88034-001 - </a:t>
            </a:r>
            <a:r>
              <a:rPr lang="en-US" sz="1400" dirty="0" err="1">
                <a:solidFill>
                  <a:srgbClr val="007744"/>
                </a:solidFill>
                <a:latin typeface="Century Gothic" panose="020B0502020202020204" pitchFamily="34" charset="0"/>
                <a:cs typeface="Arial"/>
              </a:rPr>
              <a:t>Florianópolis</a:t>
            </a:r>
            <a:r>
              <a:rPr lang="en-US" sz="1400" dirty="0">
                <a:solidFill>
                  <a:srgbClr val="007744"/>
                </a:solidFill>
                <a:latin typeface="Century Gothic" panose="020B0502020202020204" pitchFamily="34" charset="0"/>
                <a:cs typeface="Arial"/>
              </a:rPr>
              <a:t>, SC</a:t>
            </a:r>
          </a:p>
        </p:txBody>
      </p:sp>
      <p:sp>
        <p:nvSpPr>
          <p:cNvPr id="41" name="Forma Livre 40"/>
          <p:cNvSpPr/>
          <p:nvPr/>
        </p:nvSpPr>
        <p:spPr>
          <a:xfrm>
            <a:off x="795" y="4019550"/>
            <a:ext cx="4534086" cy="2844800"/>
          </a:xfrm>
          <a:custGeom>
            <a:avLst/>
            <a:gdLst>
              <a:gd name="connsiteX0" fmla="*/ 0 w 4333693"/>
              <a:gd name="connsiteY0" fmla="*/ 2961636 h 2998392"/>
              <a:gd name="connsiteX1" fmla="*/ 52973 w 4333693"/>
              <a:gd name="connsiteY1" fmla="*/ 2998392 h 2998392"/>
              <a:gd name="connsiteX2" fmla="*/ 6420 w 4333693"/>
              <a:gd name="connsiteY2" fmla="*/ 2998392 h 2998392"/>
              <a:gd name="connsiteX3" fmla="*/ 0 w 4333693"/>
              <a:gd name="connsiteY3" fmla="*/ 2993939 h 2998392"/>
              <a:gd name="connsiteX4" fmla="*/ 0 w 4333693"/>
              <a:gd name="connsiteY4" fmla="*/ 2886065 h 2998392"/>
              <a:gd name="connsiteX5" fmla="*/ 162009 w 4333693"/>
              <a:gd name="connsiteY5" fmla="*/ 2998392 h 2998392"/>
              <a:gd name="connsiteX6" fmla="*/ 110425 w 4333693"/>
              <a:gd name="connsiteY6" fmla="*/ 2998392 h 2998392"/>
              <a:gd name="connsiteX7" fmla="*/ 0 w 4333693"/>
              <a:gd name="connsiteY7" fmla="*/ 2921806 h 2998392"/>
              <a:gd name="connsiteX8" fmla="*/ 0 w 4333693"/>
              <a:gd name="connsiteY8" fmla="*/ 2815687 h 2998392"/>
              <a:gd name="connsiteX9" fmla="*/ 263489 w 4333693"/>
              <a:gd name="connsiteY9" fmla="*/ 2998392 h 2998392"/>
              <a:gd name="connsiteX10" fmla="*/ 218840 w 4333693"/>
              <a:gd name="connsiteY10" fmla="*/ 2998392 h 2998392"/>
              <a:gd name="connsiteX11" fmla="*/ 0 w 4333693"/>
              <a:gd name="connsiteY11" fmla="*/ 2846594 h 2998392"/>
              <a:gd name="connsiteX12" fmla="*/ 0 w 4333693"/>
              <a:gd name="connsiteY12" fmla="*/ 2742339 h 2998392"/>
              <a:gd name="connsiteX13" fmla="*/ 369186 w 4333693"/>
              <a:gd name="connsiteY13" fmla="*/ 2998392 h 2998392"/>
              <a:gd name="connsiteX14" fmla="*/ 322226 w 4333693"/>
              <a:gd name="connsiteY14" fmla="*/ 2998392 h 2998392"/>
              <a:gd name="connsiteX15" fmla="*/ 0 w 4333693"/>
              <a:gd name="connsiteY15" fmla="*/ 2774958 h 2998392"/>
              <a:gd name="connsiteX16" fmla="*/ 0 w 4333693"/>
              <a:gd name="connsiteY16" fmla="*/ 2671285 h 2998392"/>
              <a:gd name="connsiteX17" fmla="*/ 471785 w 4333693"/>
              <a:gd name="connsiteY17" fmla="*/ 2998392 h 2998392"/>
              <a:gd name="connsiteX18" fmla="*/ 424750 w 4333693"/>
              <a:gd name="connsiteY18" fmla="*/ 2998392 h 2998392"/>
              <a:gd name="connsiteX19" fmla="*/ 0 w 4333693"/>
              <a:gd name="connsiteY19" fmla="*/ 2703801 h 2998392"/>
              <a:gd name="connsiteX20" fmla="*/ 0 w 4333693"/>
              <a:gd name="connsiteY20" fmla="*/ 2598690 h 2998392"/>
              <a:gd name="connsiteX21" fmla="*/ 576431 w 4333693"/>
              <a:gd name="connsiteY21" fmla="*/ 2998392 h 2998392"/>
              <a:gd name="connsiteX22" fmla="*/ 530522 w 4333693"/>
              <a:gd name="connsiteY22" fmla="*/ 2998392 h 2998392"/>
              <a:gd name="connsiteX23" fmla="*/ 0 w 4333693"/>
              <a:gd name="connsiteY23" fmla="*/ 2630561 h 2998392"/>
              <a:gd name="connsiteX24" fmla="*/ 0 w 4333693"/>
              <a:gd name="connsiteY24" fmla="*/ 2527509 h 2998392"/>
              <a:gd name="connsiteX25" fmla="*/ 678933 w 4333693"/>
              <a:gd name="connsiteY25" fmla="*/ 2998392 h 2998392"/>
              <a:gd name="connsiteX26" fmla="*/ 632601 w 4333693"/>
              <a:gd name="connsiteY26" fmla="*/ 2998392 h 2998392"/>
              <a:gd name="connsiteX27" fmla="*/ 0 w 4333693"/>
              <a:gd name="connsiteY27" fmla="*/ 2559643 h 2998392"/>
              <a:gd name="connsiteX28" fmla="*/ 0 w 4333693"/>
              <a:gd name="connsiteY28" fmla="*/ 2456261 h 2998392"/>
              <a:gd name="connsiteX29" fmla="*/ 781312 w 4333693"/>
              <a:gd name="connsiteY29" fmla="*/ 2998392 h 2998392"/>
              <a:gd name="connsiteX30" fmla="*/ 735694 w 4333693"/>
              <a:gd name="connsiteY30" fmla="*/ 2998392 h 2998392"/>
              <a:gd name="connsiteX31" fmla="*/ 0 w 4333693"/>
              <a:gd name="connsiteY31" fmla="*/ 2487914 h 2998392"/>
              <a:gd name="connsiteX32" fmla="*/ 0 w 4333693"/>
              <a:gd name="connsiteY32" fmla="*/ 2380178 h 2998392"/>
              <a:gd name="connsiteX33" fmla="*/ 891359 w 4333693"/>
              <a:gd name="connsiteY33" fmla="*/ 2998392 h 2998392"/>
              <a:gd name="connsiteX34" fmla="*/ 838862 w 4333693"/>
              <a:gd name="connsiteY34" fmla="*/ 2998392 h 2998392"/>
              <a:gd name="connsiteX35" fmla="*/ 0 w 4333693"/>
              <a:gd name="connsiteY35" fmla="*/ 2416589 h 2998392"/>
              <a:gd name="connsiteX36" fmla="*/ 0 w 4333693"/>
              <a:gd name="connsiteY36" fmla="*/ 2309760 h 2998392"/>
              <a:gd name="connsiteX37" fmla="*/ 993432 w 4333693"/>
              <a:gd name="connsiteY37" fmla="*/ 2998392 h 2998392"/>
              <a:gd name="connsiteX38" fmla="*/ 948094 w 4333693"/>
              <a:gd name="connsiteY38" fmla="*/ 2998392 h 2998392"/>
              <a:gd name="connsiteX39" fmla="*/ 0 w 4333693"/>
              <a:gd name="connsiteY39" fmla="*/ 2340535 h 2998392"/>
              <a:gd name="connsiteX40" fmla="*/ 0 w 4333693"/>
              <a:gd name="connsiteY40" fmla="*/ 2237121 h 2998392"/>
              <a:gd name="connsiteX41" fmla="*/ 1097624 w 4333693"/>
              <a:gd name="connsiteY41" fmla="*/ 2998392 h 2998392"/>
              <a:gd name="connsiteX42" fmla="*/ 1052170 w 4333693"/>
              <a:gd name="connsiteY42" fmla="*/ 2998392 h 2998392"/>
              <a:gd name="connsiteX43" fmla="*/ 0 w 4333693"/>
              <a:gd name="connsiteY43" fmla="*/ 2269044 h 2998392"/>
              <a:gd name="connsiteX44" fmla="*/ 0 w 4333693"/>
              <a:gd name="connsiteY44" fmla="*/ 2165350 h 2998392"/>
              <a:gd name="connsiteX45" fmla="*/ 1201105 w 4333693"/>
              <a:gd name="connsiteY45" fmla="*/ 2998392 h 2998392"/>
              <a:gd name="connsiteX46" fmla="*/ 1153186 w 4333693"/>
              <a:gd name="connsiteY46" fmla="*/ 2998392 h 2998392"/>
              <a:gd name="connsiteX47" fmla="*/ 0 w 4333693"/>
              <a:gd name="connsiteY47" fmla="*/ 2198585 h 2998392"/>
              <a:gd name="connsiteX48" fmla="*/ 0 w 4333693"/>
              <a:gd name="connsiteY48" fmla="*/ 2092225 h 2998392"/>
              <a:gd name="connsiteX49" fmla="*/ 1306960 w 4333693"/>
              <a:gd name="connsiteY49" fmla="*/ 2998392 h 2998392"/>
              <a:gd name="connsiteX50" fmla="*/ 1259843 w 4333693"/>
              <a:gd name="connsiteY50" fmla="*/ 2998392 h 2998392"/>
              <a:gd name="connsiteX51" fmla="*/ 0 w 4333693"/>
              <a:gd name="connsiteY51" fmla="*/ 2124612 h 2998392"/>
              <a:gd name="connsiteX52" fmla="*/ 0 w 4333693"/>
              <a:gd name="connsiteY52" fmla="*/ 2022293 h 2998392"/>
              <a:gd name="connsiteX53" fmla="*/ 1407369 w 4333693"/>
              <a:gd name="connsiteY53" fmla="*/ 2998392 h 2998392"/>
              <a:gd name="connsiteX54" fmla="*/ 1362523 w 4333693"/>
              <a:gd name="connsiteY54" fmla="*/ 2998392 h 2998392"/>
              <a:gd name="connsiteX55" fmla="*/ 0 w 4333693"/>
              <a:gd name="connsiteY55" fmla="*/ 2053701 h 2998392"/>
              <a:gd name="connsiteX56" fmla="*/ 0 w 4333693"/>
              <a:gd name="connsiteY56" fmla="*/ 1949300 h 2998392"/>
              <a:gd name="connsiteX57" fmla="*/ 1511936 w 4333693"/>
              <a:gd name="connsiteY57" fmla="*/ 2998392 h 2998392"/>
              <a:gd name="connsiteX58" fmla="*/ 1464031 w 4333693"/>
              <a:gd name="connsiteY58" fmla="*/ 2998392 h 2998392"/>
              <a:gd name="connsiteX59" fmla="*/ 0 w 4333693"/>
              <a:gd name="connsiteY59" fmla="*/ 1982540 h 2998392"/>
              <a:gd name="connsiteX60" fmla="*/ 0 w 4333693"/>
              <a:gd name="connsiteY60" fmla="*/ 1874960 h 2998392"/>
              <a:gd name="connsiteX61" fmla="*/ 1619799 w 4333693"/>
              <a:gd name="connsiteY61" fmla="*/ 2998392 h 2998392"/>
              <a:gd name="connsiteX62" fmla="*/ 1569589 w 4333693"/>
              <a:gd name="connsiteY62" fmla="*/ 2998392 h 2998392"/>
              <a:gd name="connsiteX63" fmla="*/ 0 w 4333693"/>
              <a:gd name="connsiteY63" fmla="*/ 1909783 h 2998392"/>
              <a:gd name="connsiteX64" fmla="*/ 0 w 4333693"/>
              <a:gd name="connsiteY64" fmla="*/ 1803822 h 2998392"/>
              <a:gd name="connsiteX65" fmla="*/ 1722751 w 4333693"/>
              <a:gd name="connsiteY65" fmla="*/ 2998392 h 2998392"/>
              <a:gd name="connsiteX66" fmla="*/ 1676430 w 4333693"/>
              <a:gd name="connsiteY66" fmla="*/ 2998392 h 2998392"/>
              <a:gd name="connsiteX67" fmla="*/ 0 w 4333693"/>
              <a:gd name="connsiteY67" fmla="*/ 1835162 h 2998392"/>
              <a:gd name="connsiteX68" fmla="*/ 0 w 4333693"/>
              <a:gd name="connsiteY68" fmla="*/ 1731247 h 2998392"/>
              <a:gd name="connsiteX69" fmla="*/ 1827597 w 4333693"/>
              <a:gd name="connsiteY69" fmla="*/ 2998392 h 2998392"/>
              <a:gd name="connsiteX70" fmla="*/ 1781488 w 4333693"/>
              <a:gd name="connsiteY70" fmla="*/ 2998392 h 2998392"/>
              <a:gd name="connsiteX71" fmla="*/ 0 w 4333693"/>
              <a:gd name="connsiteY71" fmla="*/ 1763094 h 2998392"/>
              <a:gd name="connsiteX72" fmla="*/ 0 w 4333693"/>
              <a:gd name="connsiteY72" fmla="*/ 1660133 h 2998392"/>
              <a:gd name="connsiteX73" fmla="*/ 1929542 w 4333693"/>
              <a:gd name="connsiteY73" fmla="*/ 2998392 h 2998392"/>
              <a:gd name="connsiteX74" fmla="*/ 1883160 w 4333693"/>
              <a:gd name="connsiteY74" fmla="*/ 2998392 h 2998392"/>
              <a:gd name="connsiteX75" fmla="*/ 0 w 4333693"/>
              <a:gd name="connsiteY75" fmla="*/ 1692722 h 2998392"/>
              <a:gd name="connsiteX76" fmla="*/ 0 w 4333693"/>
              <a:gd name="connsiteY76" fmla="*/ 1584978 h 2998392"/>
              <a:gd name="connsiteX77" fmla="*/ 2043775 w 4333693"/>
              <a:gd name="connsiteY77" fmla="*/ 2998392 h 2998392"/>
              <a:gd name="connsiteX78" fmla="*/ 1995763 w 4333693"/>
              <a:gd name="connsiteY78" fmla="*/ 2998392 h 2998392"/>
              <a:gd name="connsiteX79" fmla="*/ 0 w 4333693"/>
              <a:gd name="connsiteY79" fmla="*/ 1618181 h 2998392"/>
              <a:gd name="connsiteX80" fmla="*/ 0 w 4333693"/>
              <a:gd name="connsiteY80" fmla="*/ 1514679 h 2998392"/>
              <a:gd name="connsiteX81" fmla="*/ 2144469 w 4333693"/>
              <a:gd name="connsiteY81" fmla="*/ 2998392 h 2998392"/>
              <a:gd name="connsiteX82" fmla="*/ 2100353 w 4333693"/>
              <a:gd name="connsiteY82" fmla="*/ 2998392 h 2998392"/>
              <a:gd name="connsiteX83" fmla="*/ 0 w 4333693"/>
              <a:gd name="connsiteY83" fmla="*/ 1545202 h 2998392"/>
              <a:gd name="connsiteX84" fmla="*/ 0 w 4333693"/>
              <a:gd name="connsiteY84" fmla="*/ 1443028 h 2998392"/>
              <a:gd name="connsiteX85" fmla="*/ 2248029 w 4333693"/>
              <a:gd name="connsiteY85" fmla="*/ 2998392 h 2998392"/>
              <a:gd name="connsiteX86" fmla="*/ 2200031 w 4333693"/>
              <a:gd name="connsiteY86" fmla="*/ 2998392 h 2998392"/>
              <a:gd name="connsiteX87" fmla="*/ 0 w 4333693"/>
              <a:gd name="connsiteY87" fmla="*/ 1476237 h 2998392"/>
              <a:gd name="connsiteX88" fmla="*/ 0 w 4333693"/>
              <a:gd name="connsiteY88" fmla="*/ 1368027 h 2998392"/>
              <a:gd name="connsiteX89" fmla="*/ 2357951 w 4333693"/>
              <a:gd name="connsiteY89" fmla="*/ 2998392 h 2998392"/>
              <a:gd name="connsiteX90" fmla="*/ 2306765 w 4333693"/>
              <a:gd name="connsiteY90" fmla="*/ 2998392 h 2998392"/>
              <a:gd name="connsiteX91" fmla="*/ 0 w 4333693"/>
              <a:gd name="connsiteY91" fmla="*/ 1402389 h 2998392"/>
              <a:gd name="connsiteX92" fmla="*/ 0 w 4333693"/>
              <a:gd name="connsiteY92" fmla="*/ 1298383 h 2998392"/>
              <a:gd name="connsiteX93" fmla="*/ 2458126 w 4333693"/>
              <a:gd name="connsiteY93" fmla="*/ 2998392 h 2998392"/>
              <a:gd name="connsiteX94" fmla="*/ 2413513 w 4333693"/>
              <a:gd name="connsiteY94" fmla="*/ 2998392 h 2998392"/>
              <a:gd name="connsiteX95" fmla="*/ 0 w 4333693"/>
              <a:gd name="connsiteY95" fmla="*/ 1329610 h 2998392"/>
              <a:gd name="connsiteX96" fmla="*/ 0 w 4333693"/>
              <a:gd name="connsiteY96" fmla="*/ 1224636 h 2998392"/>
              <a:gd name="connsiteX97" fmla="*/ 2564824 w 4333693"/>
              <a:gd name="connsiteY97" fmla="*/ 2998392 h 2998392"/>
              <a:gd name="connsiteX98" fmla="*/ 2515907 w 4333693"/>
              <a:gd name="connsiteY98" fmla="*/ 2998392 h 2998392"/>
              <a:gd name="connsiteX99" fmla="*/ 0 w 4333693"/>
              <a:gd name="connsiteY99" fmla="*/ 1259199 h 2998392"/>
              <a:gd name="connsiteX100" fmla="*/ 0 w 4333693"/>
              <a:gd name="connsiteY100" fmla="*/ 1152600 h 2998392"/>
              <a:gd name="connsiteX101" fmla="*/ 2668656 w 4333693"/>
              <a:gd name="connsiteY101" fmla="*/ 2998392 h 2998392"/>
              <a:gd name="connsiteX102" fmla="*/ 2621328 w 4333693"/>
              <a:gd name="connsiteY102" fmla="*/ 2998392 h 2998392"/>
              <a:gd name="connsiteX103" fmla="*/ 0 w 4333693"/>
              <a:gd name="connsiteY103" fmla="*/ 1184750 h 2998392"/>
              <a:gd name="connsiteX104" fmla="*/ 0 w 4333693"/>
              <a:gd name="connsiteY104" fmla="*/ 1080769 h 2998392"/>
              <a:gd name="connsiteX105" fmla="*/ 2772852 w 4333693"/>
              <a:gd name="connsiteY105" fmla="*/ 2998392 h 2998392"/>
              <a:gd name="connsiteX106" fmla="*/ 2726466 w 4333693"/>
              <a:gd name="connsiteY106" fmla="*/ 2998392 h 2998392"/>
              <a:gd name="connsiteX107" fmla="*/ 0 w 4333693"/>
              <a:gd name="connsiteY107" fmla="*/ 1113457 h 2998392"/>
              <a:gd name="connsiteX108" fmla="*/ 0 w 4333693"/>
              <a:gd name="connsiteY108" fmla="*/ 1008728 h 2998392"/>
              <a:gd name="connsiteX109" fmla="*/ 2875739 w 4333693"/>
              <a:gd name="connsiteY109" fmla="*/ 2998392 h 2998392"/>
              <a:gd name="connsiteX110" fmla="*/ 2829329 w 4333693"/>
              <a:gd name="connsiteY110" fmla="*/ 2998392 h 2998392"/>
              <a:gd name="connsiteX111" fmla="*/ 0 w 4333693"/>
              <a:gd name="connsiteY111" fmla="*/ 1040838 h 2998392"/>
              <a:gd name="connsiteX112" fmla="*/ 0 w 4333693"/>
              <a:gd name="connsiteY112" fmla="*/ 938665 h 2998392"/>
              <a:gd name="connsiteX113" fmla="*/ 2977004 w 4333693"/>
              <a:gd name="connsiteY113" fmla="*/ 2998392 h 2998392"/>
              <a:gd name="connsiteX114" fmla="*/ 2931301 w 4333693"/>
              <a:gd name="connsiteY114" fmla="*/ 2998392 h 2998392"/>
              <a:gd name="connsiteX115" fmla="*/ 0 w 4333693"/>
              <a:gd name="connsiteY115" fmla="*/ 970286 h 2998392"/>
              <a:gd name="connsiteX116" fmla="*/ 0 w 4333693"/>
              <a:gd name="connsiteY116" fmla="*/ 863891 h 2998392"/>
              <a:gd name="connsiteX117" fmla="*/ 3087070 w 4333693"/>
              <a:gd name="connsiteY117" fmla="*/ 2998392 h 2998392"/>
              <a:gd name="connsiteX118" fmla="*/ 3035742 w 4333693"/>
              <a:gd name="connsiteY118" fmla="*/ 2998392 h 2998392"/>
              <a:gd name="connsiteX119" fmla="*/ 0 w 4333693"/>
              <a:gd name="connsiteY119" fmla="*/ 898025 h 2998392"/>
              <a:gd name="connsiteX120" fmla="*/ 0 w 4333693"/>
              <a:gd name="connsiteY120" fmla="*/ 793720 h 2998392"/>
              <a:gd name="connsiteX121" fmla="*/ 3188874 w 4333693"/>
              <a:gd name="connsiteY121" fmla="*/ 2998392 h 2998392"/>
              <a:gd name="connsiteX122" fmla="*/ 3142635 w 4333693"/>
              <a:gd name="connsiteY122" fmla="*/ 2998392 h 2998392"/>
              <a:gd name="connsiteX123" fmla="*/ 0 w 4333693"/>
              <a:gd name="connsiteY123" fmla="*/ 825471 h 2998392"/>
              <a:gd name="connsiteX124" fmla="*/ 0 w 4333693"/>
              <a:gd name="connsiteY124" fmla="*/ 720427 h 2998392"/>
              <a:gd name="connsiteX125" fmla="*/ 3293902 w 4333693"/>
              <a:gd name="connsiteY125" fmla="*/ 2998392 h 2998392"/>
              <a:gd name="connsiteX126" fmla="*/ 3246755 w 4333693"/>
              <a:gd name="connsiteY126" fmla="*/ 2998392 h 2998392"/>
              <a:gd name="connsiteX127" fmla="*/ 0 w 4333693"/>
              <a:gd name="connsiteY127" fmla="*/ 754704 h 2998392"/>
              <a:gd name="connsiteX128" fmla="*/ 0 w 4333693"/>
              <a:gd name="connsiteY128" fmla="*/ 647178 h 2998392"/>
              <a:gd name="connsiteX129" fmla="*/ 3398302 w 4333693"/>
              <a:gd name="connsiteY129" fmla="*/ 2998392 h 2998392"/>
              <a:gd name="connsiteX130" fmla="*/ 3350305 w 4333693"/>
              <a:gd name="connsiteY130" fmla="*/ 2998392 h 2998392"/>
              <a:gd name="connsiteX131" fmla="*/ 0 w 4333693"/>
              <a:gd name="connsiteY131" fmla="*/ 680386 h 2998392"/>
              <a:gd name="connsiteX132" fmla="*/ 0 w 4333693"/>
              <a:gd name="connsiteY132" fmla="*/ 576562 h 2998392"/>
              <a:gd name="connsiteX133" fmla="*/ 3501928 w 4333693"/>
              <a:gd name="connsiteY133" fmla="*/ 2998392 h 2998392"/>
              <a:gd name="connsiteX134" fmla="*/ 3456212 w 4333693"/>
              <a:gd name="connsiteY134" fmla="*/ 2998392 h 2998392"/>
              <a:gd name="connsiteX135" fmla="*/ 0 w 4333693"/>
              <a:gd name="connsiteY135" fmla="*/ 608178 h 2998392"/>
              <a:gd name="connsiteX136" fmla="*/ 0 w 4333693"/>
              <a:gd name="connsiteY136" fmla="*/ 504364 h 2998392"/>
              <a:gd name="connsiteX137" fmla="*/ 3604716 w 4333693"/>
              <a:gd name="connsiteY137" fmla="*/ 2998392 h 2998392"/>
              <a:gd name="connsiteX138" fmla="*/ 3558305 w 4333693"/>
              <a:gd name="connsiteY138" fmla="*/ 2998392 h 2998392"/>
              <a:gd name="connsiteX139" fmla="*/ 0 w 4333693"/>
              <a:gd name="connsiteY139" fmla="*/ 536475 h 2998392"/>
              <a:gd name="connsiteX140" fmla="*/ 0 w 4333693"/>
              <a:gd name="connsiteY140" fmla="*/ 431979 h 2998392"/>
              <a:gd name="connsiteX141" fmla="*/ 3711731 w 4333693"/>
              <a:gd name="connsiteY141" fmla="*/ 2998392 h 2998392"/>
              <a:gd name="connsiteX142" fmla="*/ 3660278 w 4333693"/>
              <a:gd name="connsiteY142" fmla="*/ 2998392 h 2998392"/>
              <a:gd name="connsiteX143" fmla="*/ 0 w 4333693"/>
              <a:gd name="connsiteY143" fmla="*/ 465922 h 2998392"/>
              <a:gd name="connsiteX144" fmla="*/ 0 w 4333693"/>
              <a:gd name="connsiteY144" fmla="*/ 359752 h 2998392"/>
              <a:gd name="connsiteX145" fmla="*/ 3816191 w 4333693"/>
              <a:gd name="connsiteY145" fmla="*/ 2998392 h 2998392"/>
              <a:gd name="connsiteX146" fmla="*/ 3770469 w 4333693"/>
              <a:gd name="connsiteY146" fmla="*/ 2998392 h 2998392"/>
              <a:gd name="connsiteX147" fmla="*/ 0 w 4333693"/>
              <a:gd name="connsiteY147" fmla="*/ 391366 h 2998392"/>
              <a:gd name="connsiteX148" fmla="*/ 0 w 4333693"/>
              <a:gd name="connsiteY148" fmla="*/ 288133 h 2998392"/>
              <a:gd name="connsiteX149" fmla="*/ 3919772 w 4333693"/>
              <a:gd name="connsiteY149" fmla="*/ 2998392 h 2998392"/>
              <a:gd name="connsiteX150" fmla="*/ 3871754 w 4333693"/>
              <a:gd name="connsiteY150" fmla="*/ 2998392 h 2998392"/>
              <a:gd name="connsiteX151" fmla="*/ 0 w 4333693"/>
              <a:gd name="connsiteY151" fmla="*/ 321333 h 2998392"/>
              <a:gd name="connsiteX152" fmla="*/ 0 w 4333693"/>
              <a:gd name="connsiteY152" fmla="*/ 215901 h 2998392"/>
              <a:gd name="connsiteX153" fmla="*/ 4024735 w 4333693"/>
              <a:gd name="connsiteY153" fmla="*/ 2998392 h 2998392"/>
              <a:gd name="connsiteX154" fmla="*/ 3976544 w 4333693"/>
              <a:gd name="connsiteY154" fmla="*/ 2998392 h 2998392"/>
              <a:gd name="connsiteX155" fmla="*/ 0 w 4333693"/>
              <a:gd name="connsiteY155" fmla="*/ 249493 h 2998392"/>
              <a:gd name="connsiteX156" fmla="*/ 0 w 4333693"/>
              <a:gd name="connsiteY156" fmla="*/ 142814 h 2998392"/>
              <a:gd name="connsiteX157" fmla="*/ 4127279 w 4333693"/>
              <a:gd name="connsiteY157" fmla="*/ 2998392 h 2998392"/>
              <a:gd name="connsiteX158" fmla="*/ 4081039 w 4333693"/>
              <a:gd name="connsiteY158" fmla="*/ 2998392 h 2998392"/>
              <a:gd name="connsiteX159" fmla="*/ 0 w 4333693"/>
              <a:gd name="connsiteY159" fmla="*/ 175716 h 2998392"/>
              <a:gd name="connsiteX160" fmla="*/ 0 w 4333693"/>
              <a:gd name="connsiteY160" fmla="*/ 70766 h 2998392"/>
              <a:gd name="connsiteX161" fmla="*/ 4233300 w 4333693"/>
              <a:gd name="connsiteY161" fmla="*/ 2998392 h 2998392"/>
              <a:gd name="connsiteX162" fmla="*/ 4185288 w 4333693"/>
              <a:gd name="connsiteY162" fmla="*/ 2998392 h 2998392"/>
              <a:gd name="connsiteX163" fmla="*/ 0 w 4333693"/>
              <a:gd name="connsiteY163" fmla="*/ 103970 h 2998392"/>
              <a:gd name="connsiteX164" fmla="*/ 0 w 4333693"/>
              <a:gd name="connsiteY164" fmla="*/ 0 h 2998392"/>
              <a:gd name="connsiteX165" fmla="*/ 4333693 w 4333693"/>
              <a:gd name="connsiteY165" fmla="*/ 2998392 h 2998392"/>
              <a:gd name="connsiteX166" fmla="*/ 4289578 w 4333693"/>
              <a:gd name="connsiteY166" fmla="*/ 2998392 h 2998392"/>
              <a:gd name="connsiteX167" fmla="*/ 0 w 4333693"/>
              <a:gd name="connsiteY167" fmla="*/ 30523 h 299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4333693" h="2998392">
                <a:moveTo>
                  <a:pt x="0" y="2961636"/>
                </a:moveTo>
                <a:lnTo>
                  <a:pt x="52973" y="2998392"/>
                </a:lnTo>
                <a:lnTo>
                  <a:pt x="6420" y="2998392"/>
                </a:lnTo>
                <a:lnTo>
                  <a:pt x="0" y="2993939"/>
                </a:lnTo>
                <a:close/>
                <a:moveTo>
                  <a:pt x="0" y="2886065"/>
                </a:moveTo>
                <a:lnTo>
                  <a:pt x="162009" y="2998392"/>
                </a:lnTo>
                <a:lnTo>
                  <a:pt x="110425" y="2998392"/>
                </a:lnTo>
                <a:lnTo>
                  <a:pt x="0" y="2921806"/>
                </a:lnTo>
                <a:close/>
                <a:moveTo>
                  <a:pt x="0" y="2815687"/>
                </a:moveTo>
                <a:lnTo>
                  <a:pt x="263489" y="2998392"/>
                </a:lnTo>
                <a:lnTo>
                  <a:pt x="218840" y="2998392"/>
                </a:lnTo>
                <a:lnTo>
                  <a:pt x="0" y="2846594"/>
                </a:lnTo>
                <a:close/>
                <a:moveTo>
                  <a:pt x="0" y="2742339"/>
                </a:moveTo>
                <a:lnTo>
                  <a:pt x="369186" y="2998392"/>
                </a:lnTo>
                <a:lnTo>
                  <a:pt x="322226" y="2998392"/>
                </a:lnTo>
                <a:lnTo>
                  <a:pt x="0" y="2774958"/>
                </a:lnTo>
                <a:close/>
                <a:moveTo>
                  <a:pt x="0" y="2671285"/>
                </a:moveTo>
                <a:lnTo>
                  <a:pt x="471785" y="2998392"/>
                </a:lnTo>
                <a:lnTo>
                  <a:pt x="424750" y="2998392"/>
                </a:lnTo>
                <a:lnTo>
                  <a:pt x="0" y="2703801"/>
                </a:lnTo>
                <a:close/>
                <a:moveTo>
                  <a:pt x="0" y="2598690"/>
                </a:moveTo>
                <a:lnTo>
                  <a:pt x="576431" y="2998392"/>
                </a:lnTo>
                <a:lnTo>
                  <a:pt x="530522" y="2998392"/>
                </a:lnTo>
                <a:lnTo>
                  <a:pt x="0" y="2630561"/>
                </a:lnTo>
                <a:close/>
                <a:moveTo>
                  <a:pt x="0" y="2527509"/>
                </a:moveTo>
                <a:lnTo>
                  <a:pt x="678933" y="2998392"/>
                </a:lnTo>
                <a:lnTo>
                  <a:pt x="632601" y="2998392"/>
                </a:lnTo>
                <a:lnTo>
                  <a:pt x="0" y="2559643"/>
                </a:lnTo>
                <a:close/>
                <a:moveTo>
                  <a:pt x="0" y="2456261"/>
                </a:moveTo>
                <a:lnTo>
                  <a:pt x="781312" y="2998392"/>
                </a:lnTo>
                <a:lnTo>
                  <a:pt x="735694" y="2998392"/>
                </a:lnTo>
                <a:lnTo>
                  <a:pt x="0" y="2487914"/>
                </a:lnTo>
                <a:close/>
                <a:moveTo>
                  <a:pt x="0" y="2380178"/>
                </a:moveTo>
                <a:lnTo>
                  <a:pt x="891359" y="2998392"/>
                </a:lnTo>
                <a:lnTo>
                  <a:pt x="838862" y="2998392"/>
                </a:lnTo>
                <a:lnTo>
                  <a:pt x="0" y="2416589"/>
                </a:lnTo>
                <a:close/>
                <a:moveTo>
                  <a:pt x="0" y="2309760"/>
                </a:moveTo>
                <a:lnTo>
                  <a:pt x="993432" y="2998392"/>
                </a:lnTo>
                <a:lnTo>
                  <a:pt x="948094" y="2998392"/>
                </a:lnTo>
                <a:lnTo>
                  <a:pt x="0" y="2340535"/>
                </a:lnTo>
                <a:close/>
                <a:moveTo>
                  <a:pt x="0" y="2237121"/>
                </a:moveTo>
                <a:lnTo>
                  <a:pt x="1097624" y="2998392"/>
                </a:lnTo>
                <a:lnTo>
                  <a:pt x="1052170" y="2998392"/>
                </a:lnTo>
                <a:lnTo>
                  <a:pt x="0" y="2269044"/>
                </a:lnTo>
                <a:close/>
                <a:moveTo>
                  <a:pt x="0" y="2165350"/>
                </a:moveTo>
                <a:lnTo>
                  <a:pt x="1201105" y="2998392"/>
                </a:lnTo>
                <a:lnTo>
                  <a:pt x="1153186" y="2998392"/>
                </a:lnTo>
                <a:lnTo>
                  <a:pt x="0" y="2198585"/>
                </a:lnTo>
                <a:close/>
                <a:moveTo>
                  <a:pt x="0" y="2092225"/>
                </a:moveTo>
                <a:lnTo>
                  <a:pt x="1306960" y="2998392"/>
                </a:lnTo>
                <a:lnTo>
                  <a:pt x="1259843" y="2998392"/>
                </a:lnTo>
                <a:lnTo>
                  <a:pt x="0" y="2124612"/>
                </a:lnTo>
                <a:close/>
                <a:moveTo>
                  <a:pt x="0" y="2022293"/>
                </a:moveTo>
                <a:lnTo>
                  <a:pt x="1407369" y="2998392"/>
                </a:lnTo>
                <a:lnTo>
                  <a:pt x="1362523" y="2998392"/>
                </a:lnTo>
                <a:lnTo>
                  <a:pt x="0" y="2053701"/>
                </a:lnTo>
                <a:close/>
                <a:moveTo>
                  <a:pt x="0" y="1949300"/>
                </a:moveTo>
                <a:lnTo>
                  <a:pt x="1511936" y="2998392"/>
                </a:lnTo>
                <a:lnTo>
                  <a:pt x="1464031" y="2998392"/>
                </a:lnTo>
                <a:lnTo>
                  <a:pt x="0" y="1982540"/>
                </a:lnTo>
                <a:close/>
                <a:moveTo>
                  <a:pt x="0" y="1874960"/>
                </a:moveTo>
                <a:lnTo>
                  <a:pt x="1619799" y="2998392"/>
                </a:lnTo>
                <a:lnTo>
                  <a:pt x="1569589" y="2998392"/>
                </a:lnTo>
                <a:lnTo>
                  <a:pt x="0" y="1909783"/>
                </a:lnTo>
                <a:close/>
                <a:moveTo>
                  <a:pt x="0" y="1803822"/>
                </a:moveTo>
                <a:lnTo>
                  <a:pt x="1722751" y="2998392"/>
                </a:lnTo>
                <a:lnTo>
                  <a:pt x="1676430" y="2998392"/>
                </a:lnTo>
                <a:lnTo>
                  <a:pt x="0" y="1835162"/>
                </a:lnTo>
                <a:close/>
                <a:moveTo>
                  <a:pt x="0" y="1731247"/>
                </a:moveTo>
                <a:lnTo>
                  <a:pt x="1827597" y="2998392"/>
                </a:lnTo>
                <a:lnTo>
                  <a:pt x="1781488" y="2998392"/>
                </a:lnTo>
                <a:lnTo>
                  <a:pt x="0" y="1763094"/>
                </a:lnTo>
                <a:close/>
                <a:moveTo>
                  <a:pt x="0" y="1660133"/>
                </a:moveTo>
                <a:lnTo>
                  <a:pt x="1929542" y="2998392"/>
                </a:lnTo>
                <a:lnTo>
                  <a:pt x="1883160" y="2998392"/>
                </a:lnTo>
                <a:lnTo>
                  <a:pt x="0" y="1692722"/>
                </a:lnTo>
                <a:close/>
                <a:moveTo>
                  <a:pt x="0" y="1584978"/>
                </a:moveTo>
                <a:lnTo>
                  <a:pt x="2043775" y="2998392"/>
                </a:lnTo>
                <a:lnTo>
                  <a:pt x="1995763" y="2998392"/>
                </a:lnTo>
                <a:lnTo>
                  <a:pt x="0" y="1618181"/>
                </a:lnTo>
                <a:close/>
                <a:moveTo>
                  <a:pt x="0" y="1514679"/>
                </a:moveTo>
                <a:lnTo>
                  <a:pt x="2144469" y="2998392"/>
                </a:lnTo>
                <a:lnTo>
                  <a:pt x="2100353" y="2998392"/>
                </a:lnTo>
                <a:lnTo>
                  <a:pt x="0" y="1545202"/>
                </a:lnTo>
                <a:close/>
                <a:moveTo>
                  <a:pt x="0" y="1443028"/>
                </a:moveTo>
                <a:lnTo>
                  <a:pt x="2248029" y="2998392"/>
                </a:lnTo>
                <a:lnTo>
                  <a:pt x="2200031" y="2998392"/>
                </a:lnTo>
                <a:lnTo>
                  <a:pt x="0" y="1476237"/>
                </a:lnTo>
                <a:close/>
                <a:moveTo>
                  <a:pt x="0" y="1368027"/>
                </a:moveTo>
                <a:lnTo>
                  <a:pt x="2357951" y="2998392"/>
                </a:lnTo>
                <a:lnTo>
                  <a:pt x="2306765" y="2998392"/>
                </a:lnTo>
                <a:lnTo>
                  <a:pt x="0" y="1402389"/>
                </a:lnTo>
                <a:close/>
                <a:moveTo>
                  <a:pt x="0" y="1298383"/>
                </a:moveTo>
                <a:lnTo>
                  <a:pt x="2458126" y="2998392"/>
                </a:lnTo>
                <a:lnTo>
                  <a:pt x="2413513" y="2998392"/>
                </a:lnTo>
                <a:lnTo>
                  <a:pt x="0" y="1329610"/>
                </a:lnTo>
                <a:close/>
                <a:moveTo>
                  <a:pt x="0" y="1224636"/>
                </a:moveTo>
                <a:lnTo>
                  <a:pt x="2564824" y="2998392"/>
                </a:lnTo>
                <a:lnTo>
                  <a:pt x="2515907" y="2998392"/>
                </a:lnTo>
                <a:lnTo>
                  <a:pt x="0" y="1259199"/>
                </a:lnTo>
                <a:close/>
                <a:moveTo>
                  <a:pt x="0" y="1152600"/>
                </a:moveTo>
                <a:lnTo>
                  <a:pt x="2668656" y="2998392"/>
                </a:lnTo>
                <a:lnTo>
                  <a:pt x="2621328" y="2998392"/>
                </a:lnTo>
                <a:lnTo>
                  <a:pt x="0" y="1184750"/>
                </a:lnTo>
                <a:close/>
                <a:moveTo>
                  <a:pt x="0" y="1080769"/>
                </a:moveTo>
                <a:lnTo>
                  <a:pt x="2772852" y="2998392"/>
                </a:lnTo>
                <a:lnTo>
                  <a:pt x="2726466" y="2998392"/>
                </a:lnTo>
                <a:lnTo>
                  <a:pt x="0" y="1113457"/>
                </a:lnTo>
                <a:close/>
                <a:moveTo>
                  <a:pt x="0" y="1008728"/>
                </a:moveTo>
                <a:lnTo>
                  <a:pt x="2875739" y="2998392"/>
                </a:lnTo>
                <a:lnTo>
                  <a:pt x="2829329" y="2998392"/>
                </a:lnTo>
                <a:lnTo>
                  <a:pt x="0" y="1040838"/>
                </a:lnTo>
                <a:close/>
                <a:moveTo>
                  <a:pt x="0" y="938665"/>
                </a:moveTo>
                <a:lnTo>
                  <a:pt x="2977004" y="2998392"/>
                </a:lnTo>
                <a:lnTo>
                  <a:pt x="2931301" y="2998392"/>
                </a:lnTo>
                <a:lnTo>
                  <a:pt x="0" y="970286"/>
                </a:lnTo>
                <a:close/>
                <a:moveTo>
                  <a:pt x="0" y="863891"/>
                </a:moveTo>
                <a:lnTo>
                  <a:pt x="3087070" y="2998392"/>
                </a:lnTo>
                <a:lnTo>
                  <a:pt x="3035742" y="2998392"/>
                </a:lnTo>
                <a:lnTo>
                  <a:pt x="0" y="898025"/>
                </a:lnTo>
                <a:close/>
                <a:moveTo>
                  <a:pt x="0" y="793720"/>
                </a:moveTo>
                <a:lnTo>
                  <a:pt x="3188874" y="2998392"/>
                </a:lnTo>
                <a:lnTo>
                  <a:pt x="3142635" y="2998392"/>
                </a:lnTo>
                <a:lnTo>
                  <a:pt x="0" y="825471"/>
                </a:lnTo>
                <a:close/>
                <a:moveTo>
                  <a:pt x="0" y="720427"/>
                </a:moveTo>
                <a:lnTo>
                  <a:pt x="3293902" y="2998392"/>
                </a:lnTo>
                <a:lnTo>
                  <a:pt x="3246755" y="2998392"/>
                </a:lnTo>
                <a:lnTo>
                  <a:pt x="0" y="754704"/>
                </a:lnTo>
                <a:close/>
                <a:moveTo>
                  <a:pt x="0" y="647178"/>
                </a:moveTo>
                <a:lnTo>
                  <a:pt x="3398302" y="2998392"/>
                </a:lnTo>
                <a:lnTo>
                  <a:pt x="3350305" y="2998392"/>
                </a:lnTo>
                <a:lnTo>
                  <a:pt x="0" y="680386"/>
                </a:lnTo>
                <a:close/>
                <a:moveTo>
                  <a:pt x="0" y="576562"/>
                </a:moveTo>
                <a:lnTo>
                  <a:pt x="3501928" y="2998392"/>
                </a:lnTo>
                <a:lnTo>
                  <a:pt x="3456212" y="2998392"/>
                </a:lnTo>
                <a:lnTo>
                  <a:pt x="0" y="608178"/>
                </a:lnTo>
                <a:close/>
                <a:moveTo>
                  <a:pt x="0" y="504364"/>
                </a:moveTo>
                <a:lnTo>
                  <a:pt x="3604716" y="2998392"/>
                </a:lnTo>
                <a:lnTo>
                  <a:pt x="3558305" y="2998392"/>
                </a:lnTo>
                <a:lnTo>
                  <a:pt x="0" y="536475"/>
                </a:lnTo>
                <a:close/>
                <a:moveTo>
                  <a:pt x="0" y="431979"/>
                </a:moveTo>
                <a:lnTo>
                  <a:pt x="3711731" y="2998392"/>
                </a:lnTo>
                <a:lnTo>
                  <a:pt x="3660278" y="2998392"/>
                </a:lnTo>
                <a:lnTo>
                  <a:pt x="0" y="465922"/>
                </a:lnTo>
                <a:close/>
                <a:moveTo>
                  <a:pt x="0" y="359752"/>
                </a:moveTo>
                <a:lnTo>
                  <a:pt x="3816191" y="2998392"/>
                </a:lnTo>
                <a:lnTo>
                  <a:pt x="3770469" y="2998392"/>
                </a:lnTo>
                <a:lnTo>
                  <a:pt x="0" y="391366"/>
                </a:lnTo>
                <a:close/>
                <a:moveTo>
                  <a:pt x="0" y="288133"/>
                </a:moveTo>
                <a:lnTo>
                  <a:pt x="3919772" y="2998392"/>
                </a:lnTo>
                <a:lnTo>
                  <a:pt x="3871754" y="2998392"/>
                </a:lnTo>
                <a:lnTo>
                  <a:pt x="0" y="321333"/>
                </a:lnTo>
                <a:close/>
                <a:moveTo>
                  <a:pt x="0" y="215901"/>
                </a:moveTo>
                <a:lnTo>
                  <a:pt x="4024735" y="2998392"/>
                </a:lnTo>
                <a:lnTo>
                  <a:pt x="3976544" y="2998392"/>
                </a:lnTo>
                <a:lnTo>
                  <a:pt x="0" y="249493"/>
                </a:lnTo>
                <a:close/>
                <a:moveTo>
                  <a:pt x="0" y="142814"/>
                </a:moveTo>
                <a:lnTo>
                  <a:pt x="4127279" y="2998392"/>
                </a:lnTo>
                <a:lnTo>
                  <a:pt x="4081039" y="2998392"/>
                </a:lnTo>
                <a:lnTo>
                  <a:pt x="0" y="175716"/>
                </a:lnTo>
                <a:close/>
                <a:moveTo>
                  <a:pt x="0" y="70766"/>
                </a:moveTo>
                <a:lnTo>
                  <a:pt x="4233300" y="2998392"/>
                </a:lnTo>
                <a:lnTo>
                  <a:pt x="4185288" y="2998392"/>
                </a:lnTo>
                <a:lnTo>
                  <a:pt x="0" y="103970"/>
                </a:lnTo>
                <a:close/>
                <a:moveTo>
                  <a:pt x="0" y="0"/>
                </a:moveTo>
                <a:lnTo>
                  <a:pt x="4333693" y="2998392"/>
                </a:lnTo>
                <a:lnTo>
                  <a:pt x="4289578" y="2998392"/>
                </a:lnTo>
                <a:lnTo>
                  <a:pt x="0" y="30523"/>
                </a:lnTo>
                <a:close/>
              </a:path>
            </a:pathLst>
          </a:custGeom>
          <a:gradFill>
            <a:gsLst>
              <a:gs pos="0">
                <a:srgbClr val="006C31"/>
              </a:gs>
              <a:gs pos="100000">
                <a:srgbClr val="036054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ysClr val="windowText" lastClr="000000"/>
              </a:solidFill>
            </a:endParaRPr>
          </a:p>
        </p:txBody>
      </p:sp>
      <p:sp>
        <p:nvSpPr>
          <p:cNvPr id="42" name="Triângulo isósceles 41"/>
          <p:cNvSpPr/>
          <p:nvPr/>
        </p:nvSpPr>
        <p:spPr>
          <a:xfrm>
            <a:off x="-202406" y="5979885"/>
            <a:ext cx="12415877" cy="892629"/>
          </a:xfrm>
          <a:prstGeom prst="triangle">
            <a:avLst>
              <a:gd name="adj" fmla="val 100000"/>
            </a:avLst>
          </a:prstGeom>
          <a:solidFill>
            <a:srgbClr val="055D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3" name="Agrupar 42"/>
          <p:cNvGrpSpPr/>
          <p:nvPr/>
        </p:nvGrpSpPr>
        <p:grpSpPr>
          <a:xfrm>
            <a:off x="3335081" y="1664607"/>
            <a:ext cx="5334001" cy="1374776"/>
            <a:chOff x="1905000" y="0"/>
            <a:chExt cx="5334001" cy="1374776"/>
          </a:xfrm>
        </p:grpSpPr>
        <p:sp>
          <p:nvSpPr>
            <p:cNvPr id="44" name="Rectangle 6"/>
            <p:cNvSpPr>
              <a:spLocks noChangeArrowheads="1"/>
            </p:cNvSpPr>
            <p:nvPr/>
          </p:nvSpPr>
          <p:spPr bwMode="auto">
            <a:xfrm>
              <a:off x="3295650" y="0"/>
              <a:ext cx="3732213" cy="1011238"/>
            </a:xfrm>
            <a:prstGeom prst="rect">
              <a:avLst/>
            </a:prstGeom>
            <a:solidFill>
              <a:srgbClr val="007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5" name="Freeform 7"/>
            <p:cNvSpPr>
              <a:spLocks noEditPoints="1"/>
            </p:cNvSpPr>
            <p:nvPr/>
          </p:nvSpPr>
          <p:spPr bwMode="auto">
            <a:xfrm>
              <a:off x="3554413" y="109538"/>
              <a:ext cx="3221038" cy="785813"/>
            </a:xfrm>
            <a:custGeom>
              <a:avLst/>
              <a:gdLst>
                <a:gd name="T0" fmla="*/ 1983 w 8116"/>
                <a:gd name="T1" fmla="*/ 60 h 1982"/>
                <a:gd name="T2" fmla="*/ 3027 w 8116"/>
                <a:gd name="T3" fmla="*/ 1551 h 1982"/>
                <a:gd name="T4" fmla="*/ 4447 w 8116"/>
                <a:gd name="T5" fmla="*/ 476 h 1982"/>
                <a:gd name="T6" fmla="*/ 4578 w 8116"/>
                <a:gd name="T7" fmla="*/ 275 h 1982"/>
                <a:gd name="T8" fmla="*/ 4878 w 8116"/>
                <a:gd name="T9" fmla="*/ 98 h 1982"/>
                <a:gd name="T10" fmla="*/ 5370 w 8116"/>
                <a:gd name="T11" fmla="*/ 22 h 1982"/>
                <a:gd name="T12" fmla="*/ 5635 w 8116"/>
                <a:gd name="T13" fmla="*/ 54 h 1982"/>
                <a:gd name="T14" fmla="*/ 5905 w 8116"/>
                <a:gd name="T15" fmla="*/ 185 h 1982"/>
                <a:gd name="T16" fmla="*/ 6001 w 8116"/>
                <a:gd name="T17" fmla="*/ 468 h 1982"/>
                <a:gd name="T18" fmla="*/ 5448 w 8116"/>
                <a:gd name="T19" fmla="*/ 561 h 1982"/>
                <a:gd name="T20" fmla="*/ 5400 w 8116"/>
                <a:gd name="T21" fmla="*/ 452 h 1982"/>
                <a:gd name="T22" fmla="*/ 5214 w 8116"/>
                <a:gd name="T23" fmla="*/ 400 h 1982"/>
                <a:gd name="T24" fmla="*/ 5012 w 8116"/>
                <a:gd name="T25" fmla="*/ 486 h 1982"/>
                <a:gd name="T26" fmla="*/ 4971 w 8116"/>
                <a:gd name="T27" fmla="*/ 602 h 1982"/>
                <a:gd name="T28" fmla="*/ 5084 w 8116"/>
                <a:gd name="T29" fmla="*/ 716 h 1982"/>
                <a:gd name="T30" fmla="*/ 5600 w 8116"/>
                <a:gd name="T31" fmla="*/ 874 h 1982"/>
                <a:gd name="T32" fmla="*/ 5816 w 8116"/>
                <a:gd name="T33" fmla="*/ 1031 h 1982"/>
                <a:gd name="T34" fmla="*/ 5889 w 8116"/>
                <a:gd name="T35" fmla="*/ 1302 h 1982"/>
                <a:gd name="T36" fmla="*/ 5702 w 8116"/>
                <a:gd name="T37" fmla="*/ 1707 h 1982"/>
                <a:gd name="T38" fmla="*/ 5447 w 8116"/>
                <a:gd name="T39" fmla="*/ 1888 h 1982"/>
                <a:gd name="T40" fmla="*/ 4908 w 8116"/>
                <a:gd name="T41" fmla="*/ 1982 h 1982"/>
                <a:gd name="T42" fmla="*/ 4423 w 8116"/>
                <a:gd name="T43" fmla="*/ 1891 h 1982"/>
                <a:gd name="T44" fmla="*/ 4273 w 8116"/>
                <a:gd name="T45" fmla="*/ 1718 h 1982"/>
                <a:gd name="T46" fmla="*/ 4223 w 8116"/>
                <a:gd name="T47" fmla="*/ 1465 h 1982"/>
                <a:gd name="T48" fmla="*/ 4235 w 8116"/>
                <a:gd name="T49" fmla="*/ 1330 h 1982"/>
                <a:gd name="T50" fmla="*/ 4793 w 8116"/>
                <a:gd name="T51" fmla="*/ 1518 h 1982"/>
                <a:gd name="T52" fmla="*/ 4922 w 8116"/>
                <a:gd name="T53" fmla="*/ 1610 h 1982"/>
                <a:gd name="T54" fmla="*/ 5168 w 8116"/>
                <a:gd name="T55" fmla="*/ 1577 h 1982"/>
                <a:gd name="T56" fmla="*/ 5317 w 8116"/>
                <a:gd name="T57" fmla="*/ 1414 h 1982"/>
                <a:gd name="T58" fmla="*/ 5294 w 8116"/>
                <a:gd name="T59" fmla="*/ 1313 h 1982"/>
                <a:gd name="T60" fmla="*/ 5031 w 8116"/>
                <a:gd name="T61" fmla="*/ 1194 h 1982"/>
                <a:gd name="T62" fmla="*/ 4725 w 8116"/>
                <a:gd name="T63" fmla="*/ 1104 h 1982"/>
                <a:gd name="T64" fmla="*/ 4589 w 8116"/>
                <a:gd name="T65" fmla="*/ 1053 h 1982"/>
                <a:gd name="T66" fmla="*/ 4424 w 8116"/>
                <a:gd name="T67" fmla="*/ 878 h 1982"/>
                <a:gd name="T68" fmla="*/ 6154 w 8116"/>
                <a:gd name="T69" fmla="*/ 1239 h 1982"/>
                <a:gd name="T70" fmla="*/ 6206 w 8116"/>
                <a:gd name="T71" fmla="*/ 848 h 1982"/>
                <a:gd name="T72" fmla="*/ 6425 w 8116"/>
                <a:gd name="T73" fmla="*/ 410 h 1982"/>
                <a:gd name="T74" fmla="*/ 6704 w 8116"/>
                <a:gd name="T75" fmla="*/ 147 h 1982"/>
                <a:gd name="T76" fmla="*/ 7001 w 8116"/>
                <a:gd name="T77" fmla="*/ 35 h 1982"/>
                <a:gd name="T78" fmla="*/ 7517 w 8116"/>
                <a:gd name="T79" fmla="*/ 10 h 1982"/>
                <a:gd name="T80" fmla="*/ 7843 w 8116"/>
                <a:gd name="T81" fmla="*/ 91 h 1982"/>
                <a:gd name="T82" fmla="*/ 8074 w 8116"/>
                <a:gd name="T83" fmla="*/ 276 h 1982"/>
                <a:gd name="T84" fmla="*/ 8110 w 8116"/>
                <a:gd name="T85" fmla="*/ 557 h 1982"/>
                <a:gd name="T86" fmla="*/ 7514 w 8116"/>
                <a:gd name="T87" fmla="*/ 469 h 1982"/>
                <a:gd name="T88" fmla="*/ 7393 w 8116"/>
                <a:gd name="T89" fmla="*/ 371 h 1982"/>
                <a:gd name="T90" fmla="*/ 7206 w 8116"/>
                <a:gd name="T91" fmla="*/ 350 h 1982"/>
                <a:gd name="T92" fmla="*/ 7032 w 8116"/>
                <a:gd name="T93" fmla="*/ 424 h 1982"/>
                <a:gd name="T94" fmla="*/ 6858 w 8116"/>
                <a:gd name="T95" fmla="*/ 642 h 1982"/>
                <a:gd name="T96" fmla="*/ 6744 w 8116"/>
                <a:gd name="T97" fmla="*/ 985 h 1982"/>
                <a:gd name="T98" fmla="*/ 6718 w 8116"/>
                <a:gd name="T99" fmla="*/ 1220 h 1982"/>
                <a:gd name="T100" fmla="*/ 6793 w 8116"/>
                <a:gd name="T101" fmla="*/ 1518 h 1982"/>
                <a:gd name="T102" fmla="*/ 6977 w 8116"/>
                <a:gd name="T103" fmla="*/ 1598 h 1982"/>
                <a:gd name="T104" fmla="*/ 7168 w 8116"/>
                <a:gd name="T105" fmla="*/ 1570 h 1982"/>
                <a:gd name="T106" fmla="*/ 7368 w 8116"/>
                <a:gd name="T107" fmla="*/ 1373 h 1982"/>
                <a:gd name="T108" fmla="*/ 7926 w 8116"/>
                <a:gd name="T109" fmla="*/ 1408 h 1982"/>
                <a:gd name="T110" fmla="*/ 7767 w 8116"/>
                <a:gd name="T111" fmla="*/ 1671 h 1982"/>
                <a:gd name="T112" fmla="*/ 7457 w 8116"/>
                <a:gd name="T113" fmla="*/ 1888 h 1982"/>
                <a:gd name="T114" fmla="*/ 7036 w 8116"/>
                <a:gd name="T115" fmla="*/ 1980 h 1982"/>
                <a:gd name="T116" fmla="*/ 6587 w 8116"/>
                <a:gd name="T117" fmla="*/ 1948 h 1982"/>
                <a:gd name="T118" fmla="*/ 6348 w 8116"/>
                <a:gd name="T119" fmla="*/ 1824 h 1982"/>
                <a:gd name="T120" fmla="*/ 6186 w 8116"/>
                <a:gd name="T121" fmla="*/ 1538 h 1982"/>
                <a:gd name="T122" fmla="*/ 6154 w 8116"/>
                <a:gd name="T123" fmla="*/ 1268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116" h="1982">
                  <a:moveTo>
                    <a:pt x="0" y="1941"/>
                  </a:moveTo>
                  <a:lnTo>
                    <a:pt x="387" y="60"/>
                  </a:lnTo>
                  <a:lnTo>
                    <a:pt x="1718" y="60"/>
                  </a:lnTo>
                  <a:lnTo>
                    <a:pt x="1658" y="426"/>
                  </a:lnTo>
                  <a:lnTo>
                    <a:pt x="840" y="426"/>
                  </a:lnTo>
                  <a:lnTo>
                    <a:pt x="757" y="836"/>
                  </a:lnTo>
                  <a:lnTo>
                    <a:pt x="1515" y="836"/>
                  </a:lnTo>
                  <a:lnTo>
                    <a:pt x="1432" y="1224"/>
                  </a:lnTo>
                  <a:lnTo>
                    <a:pt x="676" y="1224"/>
                  </a:lnTo>
                  <a:lnTo>
                    <a:pt x="533" y="1941"/>
                  </a:lnTo>
                  <a:lnTo>
                    <a:pt x="0" y="1941"/>
                  </a:lnTo>
                  <a:close/>
                  <a:moveTo>
                    <a:pt x="1574" y="1941"/>
                  </a:moveTo>
                  <a:lnTo>
                    <a:pt x="1983" y="60"/>
                  </a:lnTo>
                  <a:lnTo>
                    <a:pt x="2515" y="60"/>
                  </a:lnTo>
                  <a:lnTo>
                    <a:pt x="2129" y="1941"/>
                  </a:lnTo>
                  <a:lnTo>
                    <a:pt x="1574" y="1941"/>
                  </a:lnTo>
                  <a:close/>
                  <a:moveTo>
                    <a:pt x="2414" y="1941"/>
                  </a:moveTo>
                  <a:lnTo>
                    <a:pt x="2804" y="60"/>
                  </a:lnTo>
                  <a:lnTo>
                    <a:pt x="4255" y="60"/>
                  </a:lnTo>
                  <a:lnTo>
                    <a:pt x="4172" y="426"/>
                  </a:lnTo>
                  <a:lnTo>
                    <a:pt x="3274" y="426"/>
                  </a:lnTo>
                  <a:lnTo>
                    <a:pt x="3190" y="795"/>
                  </a:lnTo>
                  <a:lnTo>
                    <a:pt x="4030" y="795"/>
                  </a:lnTo>
                  <a:lnTo>
                    <a:pt x="3949" y="1185"/>
                  </a:lnTo>
                  <a:lnTo>
                    <a:pt x="3110" y="1185"/>
                  </a:lnTo>
                  <a:lnTo>
                    <a:pt x="3027" y="1551"/>
                  </a:lnTo>
                  <a:lnTo>
                    <a:pt x="3949" y="1551"/>
                  </a:lnTo>
                  <a:lnTo>
                    <a:pt x="3865" y="1941"/>
                  </a:lnTo>
                  <a:lnTo>
                    <a:pt x="2414" y="1941"/>
                  </a:lnTo>
                  <a:close/>
                  <a:moveTo>
                    <a:pt x="4398" y="694"/>
                  </a:moveTo>
                  <a:lnTo>
                    <a:pt x="4403" y="650"/>
                  </a:lnTo>
                  <a:lnTo>
                    <a:pt x="4410" y="609"/>
                  </a:lnTo>
                  <a:lnTo>
                    <a:pt x="4413" y="589"/>
                  </a:lnTo>
                  <a:lnTo>
                    <a:pt x="4417" y="569"/>
                  </a:lnTo>
                  <a:lnTo>
                    <a:pt x="4423" y="550"/>
                  </a:lnTo>
                  <a:lnTo>
                    <a:pt x="4428" y="531"/>
                  </a:lnTo>
                  <a:lnTo>
                    <a:pt x="4434" y="511"/>
                  </a:lnTo>
                  <a:lnTo>
                    <a:pt x="4440" y="493"/>
                  </a:lnTo>
                  <a:lnTo>
                    <a:pt x="4447" y="476"/>
                  </a:lnTo>
                  <a:lnTo>
                    <a:pt x="4454" y="457"/>
                  </a:lnTo>
                  <a:lnTo>
                    <a:pt x="4462" y="440"/>
                  </a:lnTo>
                  <a:lnTo>
                    <a:pt x="4470" y="424"/>
                  </a:lnTo>
                  <a:lnTo>
                    <a:pt x="4479" y="406"/>
                  </a:lnTo>
                  <a:lnTo>
                    <a:pt x="4488" y="390"/>
                  </a:lnTo>
                  <a:lnTo>
                    <a:pt x="4497" y="375"/>
                  </a:lnTo>
                  <a:lnTo>
                    <a:pt x="4507" y="359"/>
                  </a:lnTo>
                  <a:lnTo>
                    <a:pt x="4518" y="344"/>
                  </a:lnTo>
                  <a:lnTo>
                    <a:pt x="4529" y="330"/>
                  </a:lnTo>
                  <a:lnTo>
                    <a:pt x="4541" y="316"/>
                  </a:lnTo>
                  <a:lnTo>
                    <a:pt x="4553" y="302"/>
                  </a:lnTo>
                  <a:lnTo>
                    <a:pt x="4565" y="288"/>
                  </a:lnTo>
                  <a:lnTo>
                    <a:pt x="4578" y="275"/>
                  </a:lnTo>
                  <a:lnTo>
                    <a:pt x="4591" y="262"/>
                  </a:lnTo>
                  <a:lnTo>
                    <a:pt x="4605" y="249"/>
                  </a:lnTo>
                  <a:lnTo>
                    <a:pt x="4619" y="237"/>
                  </a:lnTo>
                  <a:lnTo>
                    <a:pt x="4635" y="225"/>
                  </a:lnTo>
                  <a:lnTo>
                    <a:pt x="4650" y="214"/>
                  </a:lnTo>
                  <a:lnTo>
                    <a:pt x="4666" y="203"/>
                  </a:lnTo>
                  <a:lnTo>
                    <a:pt x="4682" y="193"/>
                  </a:lnTo>
                  <a:lnTo>
                    <a:pt x="4698" y="182"/>
                  </a:lnTo>
                  <a:lnTo>
                    <a:pt x="4733" y="162"/>
                  </a:lnTo>
                  <a:lnTo>
                    <a:pt x="4767" y="144"/>
                  </a:lnTo>
                  <a:lnTo>
                    <a:pt x="4804" y="128"/>
                  </a:lnTo>
                  <a:lnTo>
                    <a:pt x="4841" y="112"/>
                  </a:lnTo>
                  <a:lnTo>
                    <a:pt x="4878" y="98"/>
                  </a:lnTo>
                  <a:lnTo>
                    <a:pt x="4915" y="85"/>
                  </a:lnTo>
                  <a:lnTo>
                    <a:pt x="4954" y="72"/>
                  </a:lnTo>
                  <a:lnTo>
                    <a:pt x="4994" y="62"/>
                  </a:lnTo>
                  <a:lnTo>
                    <a:pt x="5034" y="52"/>
                  </a:lnTo>
                  <a:lnTo>
                    <a:pt x="5076" y="44"/>
                  </a:lnTo>
                  <a:lnTo>
                    <a:pt x="5117" y="37"/>
                  </a:lnTo>
                  <a:lnTo>
                    <a:pt x="5161" y="32"/>
                  </a:lnTo>
                  <a:lnTo>
                    <a:pt x="5204" y="26"/>
                  </a:lnTo>
                  <a:lnTo>
                    <a:pt x="5248" y="24"/>
                  </a:lnTo>
                  <a:lnTo>
                    <a:pt x="5294" y="22"/>
                  </a:lnTo>
                  <a:lnTo>
                    <a:pt x="5339" y="21"/>
                  </a:lnTo>
                  <a:lnTo>
                    <a:pt x="5355" y="21"/>
                  </a:lnTo>
                  <a:lnTo>
                    <a:pt x="5370" y="22"/>
                  </a:lnTo>
                  <a:lnTo>
                    <a:pt x="5386" y="22"/>
                  </a:lnTo>
                  <a:lnTo>
                    <a:pt x="5403" y="22"/>
                  </a:lnTo>
                  <a:lnTo>
                    <a:pt x="5419" y="23"/>
                  </a:lnTo>
                  <a:lnTo>
                    <a:pt x="5435" y="24"/>
                  </a:lnTo>
                  <a:lnTo>
                    <a:pt x="5450" y="25"/>
                  </a:lnTo>
                  <a:lnTo>
                    <a:pt x="5466" y="26"/>
                  </a:lnTo>
                  <a:lnTo>
                    <a:pt x="5491" y="28"/>
                  </a:lnTo>
                  <a:lnTo>
                    <a:pt x="5516" y="32"/>
                  </a:lnTo>
                  <a:lnTo>
                    <a:pt x="5540" y="35"/>
                  </a:lnTo>
                  <a:lnTo>
                    <a:pt x="5565" y="39"/>
                  </a:lnTo>
                  <a:lnTo>
                    <a:pt x="5588" y="44"/>
                  </a:lnTo>
                  <a:lnTo>
                    <a:pt x="5611" y="49"/>
                  </a:lnTo>
                  <a:lnTo>
                    <a:pt x="5635" y="54"/>
                  </a:lnTo>
                  <a:lnTo>
                    <a:pt x="5658" y="61"/>
                  </a:lnTo>
                  <a:lnTo>
                    <a:pt x="5680" y="67"/>
                  </a:lnTo>
                  <a:lnTo>
                    <a:pt x="5703" y="75"/>
                  </a:lnTo>
                  <a:lnTo>
                    <a:pt x="5726" y="82"/>
                  </a:lnTo>
                  <a:lnTo>
                    <a:pt x="5747" y="91"/>
                  </a:lnTo>
                  <a:lnTo>
                    <a:pt x="5769" y="101"/>
                  </a:lnTo>
                  <a:lnTo>
                    <a:pt x="5790" y="110"/>
                  </a:lnTo>
                  <a:lnTo>
                    <a:pt x="5812" y="120"/>
                  </a:lnTo>
                  <a:lnTo>
                    <a:pt x="5833" y="131"/>
                  </a:lnTo>
                  <a:lnTo>
                    <a:pt x="5853" y="143"/>
                  </a:lnTo>
                  <a:lnTo>
                    <a:pt x="5871" y="156"/>
                  </a:lnTo>
                  <a:lnTo>
                    <a:pt x="5889" y="170"/>
                  </a:lnTo>
                  <a:lnTo>
                    <a:pt x="5905" y="185"/>
                  </a:lnTo>
                  <a:lnTo>
                    <a:pt x="5920" y="201"/>
                  </a:lnTo>
                  <a:lnTo>
                    <a:pt x="5934" y="217"/>
                  </a:lnTo>
                  <a:lnTo>
                    <a:pt x="5947" y="236"/>
                  </a:lnTo>
                  <a:lnTo>
                    <a:pt x="5958" y="255"/>
                  </a:lnTo>
                  <a:lnTo>
                    <a:pt x="5968" y="276"/>
                  </a:lnTo>
                  <a:lnTo>
                    <a:pt x="5976" y="297"/>
                  </a:lnTo>
                  <a:lnTo>
                    <a:pt x="5984" y="319"/>
                  </a:lnTo>
                  <a:lnTo>
                    <a:pt x="5990" y="343"/>
                  </a:lnTo>
                  <a:lnTo>
                    <a:pt x="5995" y="368"/>
                  </a:lnTo>
                  <a:lnTo>
                    <a:pt x="5998" y="392"/>
                  </a:lnTo>
                  <a:lnTo>
                    <a:pt x="6000" y="419"/>
                  </a:lnTo>
                  <a:lnTo>
                    <a:pt x="6001" y="447"/>
                  </a:lnTo>
                  <a:lnTo>
                    <a:pt x="6001" y="468"/>
                  </a:lnTo>
                  <a:lnTo>
                    <a:pt x="6000" y="490"/>
                  </a:lnTo>
                  <a:lnTo>
                    <a:pt x="5998" y="512"/>
                  </a:lnTo>
                  <a:lnTo>
                    <a:pt x="5995" y="535"/>
                  </a:lnTo>
                  <a:lnTo>
                    <a:pt x="5991" y="559"/>
                  </a:lnTo>
                  <a:lnTo>
                    <a:pt x="5986" y="584"/>
                  </a:lnTo>
                  <a:lnTo>
                    <a:pt x="5981" y="608"/>
                  </a:lnTo>
                  <a:lnTo>
                    <a:pt x="5973" y="634"/>
                  </a:lnTo>
                  <a:lnTo>
                    <a:pt x="5440" y="631"/>
                  </a:lnTo>
                  <a:lnTo>
                    <a:pt x="5445" y="616"/>
                  </a:lnTo>
                  <a:lnTo>
                    <a:pt x="5447" y="601"/>
                  </a:lnTo>
                  <a:lnTo>
                    <a:pt x="5448" y="586"/>
                  </a:lnTo>
                  <a:lnTo>
                    <a:pt x="5448" y="572"/>
                  </a:lnTo>
                  <a:lnTo>
                    <a:pt x="5448" y="561"/>
                  </a:lnTo>
                  <a:lnTo>
                    <a:pt x="5448" y="550"/>
                  </a:lnTo>
                  <a:lnTo>
                    <a:pt x="5447" y="539"/>
                  </a:lnTo>
                  <a:lnTo>
                    <a:pt x="5445" y="530"/>
                  </a:lnTo>
                  <a:lnTo>
                    <a:pt x="5443" y="520"/>
                  </a:lnTo>
                  <a:lnTo>
                    <a:pt x="5440" y="511"/>
                  </a:lnTo>
                  <a:lnTo>
                    <a:pt x="5437" y="501"/>
                  </a:lnTo>
                  <a:lnTo>
                    <a:pt x="5434" y="494"/>
                  </a:lnTo>
                  <a:lnTo>
                    <a:pt x="5430" y="485"/>
                  </a:lnTo>
                  <a:lnTo>
                    <a:pt x="5425" y="478"/>
                  </a:lnTo>
                  <a:lnTo>
                    <a:pt x="5420" y="471"/>
                  </a:lnTo>
                  <a:lnTo>
                    <a:pt x="5413" y="464"/>
                  </a:lnTo>
                  <a:lnTo>
                    <a:pt x="5408" y="457"/>
                  </a:lnTo>
                  <a:lnTo>
                    <a:pt x="5400" y="452"/>
                  </a:lnTo>
                  <a:lnTo>
                    <a:pt x="5394" y="446"/>
                  </a:lnTo>
                  <a:lnTo>
                    <a:pt x="5385" y="441"/>
                  </a:lnTo>
                  <a:lnTo>
                    <a:pt x="5369" y="431"/>
                  </a:lnTo>
                  <a:lnTo>
                    <a:pt x="5352" y="423"/>
                  </a:lnTo>
                  <a:lnTo>
                    <a:pt x="5335" y="416"/>
                  </a:lnTo>
                  <a:lnTo>
                    <a:pt x="5316" y="411"/>
                  </a:lnTo>
                  <a:lnTo>
                    <a:pt x="5298" y="406"/>
                  </a:lnTo>
                  <a:lnTo>
                    <a:pt x="5278" y="403"/>
                  </a:lnTo>
                  <a:lnTo>
                    <a:pt x="5258" y="401"/>
                  </a:lnTo>
                  <a:lnTo>
                    <a:pt x="5237" y="400"/>
                  </a:lnTo>
                  <a:lnTo>
                    <a:pt x="5230" y="400"/>
                  </a:lnTo>
                  <a:lnTo>
                    <a:pt x="5222" y="400"/>
                  </a:lnTo>
                  <a:lnTo>
                    <a:pt x="5214" y="400"/>
                  </a:lnTo>
                  <a:lnTo>
                    <a:pt x="5204" y="400"/>
                  </a:lnTo>
                  <a:lnTo>
                    <a:pt x="5182" y="403"/>
                  </a:lnTo>
                  <a:lnTo>
                    <a:pt x="5162" y="406"/>
                  </a:lnTo>
                  <a:lnTo>
                    <a:pt x="5141" y="412"/>
                  </a:lnTo>
                  <a:lnTo>
                    <a:pt x="5121" y="419"/>
                  </a:lnTo>
                  <a:lnTo>
                    <a:pt x="5101" y="427"/>
                  </a:lnTo>
                  <a:lnTo>
                    <a:pt x="5082" y="437"/>
                  </a:lnTo>
                  <a:lnTo>
                    <a:pt x="5062" y="446"/>
                  </a:lnTo>
                  <a:lnTo>
                    <a:pt x="5044" y="459"/>
                  </a:lnTo>
                  <a:lnTo>
                    <a:pt x="5035" y="465"/>
                  </a:lnTo>
                  <a:lnTo>
                    <a:pt x="5027" y="472"/>
                  </a:lnTo>
                  <a:lnTo>
                    <a:pt x="5019" y="479"/>
                  </a:lnTo>
                  <a:lnTo>
                    <a:pt x="5012" y="486"/>
                  </a:lnTo>
                  <a:lnTo>
                    <a:pt x="5005" y="494"/>
                  </a:lnTo>
                  <a:lnTo>
                    <a:pt x="4999" y="501"/>
                  </a:lnTo>
                  <a:lnTo>
                    <a:pt x="4993" y="509"/>
                  </a:lnTo>
                  <a:lnTo>
                    <a:pt x="4989" y="518"/>
                  </a:lnTo>
                  <a:lnTo>
                    <a:pt x="4985" y="526"/>
                  </a:lnTo>
                  <a:lnTo>
                    <a:pt x="4980" y="535"/>
                  </a:lnTo>
                  <a:lnTo>
                    <a:pt x="4977" y="544"/>
                  </a:lnTo>
                  <a:lnTo>
                    <a:pt x="4975" y="553"/>
                  </a:lnTo>
                  <a:lnTo>
                    <a:pt x="4973" y="563"/>
                  </a:lnTo>
                  <a:lnTo>
                    <a:pt x="4972" y="573"/>
                  </a:lnTo>
                  <a:lnTo>
                    <a:pt x="4971" y="582"/>
                  </a:lnTo>
                  <a:lnTo>
                    <a:pt x="4971" y="592"/>
                  </a:lnTo>
                  <a:lnTo>
                    <a:pt x="4971" y="602"/>
                  </a:lnTo>
                  <a:lnTo>
                    <a:pt x="4973" y="612"/>
                  </a:lnTo>
                  <a:lnTo>
                    <a:pt x="4975" y="621"/>
                  </a:lnTo>
                  <a:lnTo>
                    <a:pt x="4979" y="630"/>
                  </a:lnTo>
                  <a:lnTo>
                    <a:pt x="4985" y="640"/>
                  </a:lnTo>
                  <a:lnTo>
                    <a:pt x="4991" y="648"/>
                  </a:lnTo>
                  <a:lnTo>
                    <a:pt x="4999" y="657"/>
                  </a:lnTo>
                  <a:lnTo>
                    <a:pt x="5007" y="667"/>
                  </a:lnTo>
                  <a:lnTo>
                    <a:pt x="5017" y="675"/>
                  </a:lnTo>
                  <a:lnTo>
                    <a:pt x="5029" y="683"/>
                  </a:lnTo>
                  <a:lnTo>
                    <a:pt x="5041" y="692"/>
                  </a:lnTo>
                  <a:lnTo>
                    <a:pt x="5054" y="700"/>
                  </a:lnTo>
                  <a:lnTo>
                    <a:pt x="5069" y="708"/>
                  </a:lnTo>
                  <a:lnTo>
                    <a:pt x="5084" y="716"/>
                  </a:lnTo>
                  <a:lnTo>
                    <a:pt x="5101" y="724"/>
                  </a:lnTo>
                  <a:lnTo>
                    <a:pt x="5120" y="731"/>
                  </a:lnTo>
                  <a:lnTo>
                    <a:pt x="5157" y="747"/>
                  </a:lnTo>
                  <a:lnTo>
                    <a:pt x="5198" y="761"/>
                  </a:lnTo>
                  <a:lnTo>
                    <a:pt x="5241" y="776"/>
                  </a:lnTo>
                  <a:lnTo>
                    <a:pt x="5285" y="789"/>
                  </a:lnTo>
                  <a:lnTo>
                    <a:pt x="5331" y="803"/>
                  </a:lnTo>
                  <a:lnTo>
                    <a:pt x="5379" y="815"/>
                  </a:lnTo>
                  <a:lnTo>
                    <a:pt x="5430" y="828"/>
                  </a:lnTo>
                  <a:lnTo>
                    <a:pt x="5481" y="839"/>
                  </a:lnTo>
                  <a:lnTo>
                    <a:pt x="5524" y="849"/>
                  </a:lnTo>
                  <a:lnTo>
                    <a:pt x="5564" y="861"/>
                  </a:lnTo>
                  <a:lnTo>
                    <a:pt x="5600" y="874"/>
                  </a:lnTo>
                  <a:lnTo>
                    <a:pt x="5634" y="887"/>
                  </a:lnTo>
                  <a:lnTo>
                    <a:pt x="5650" y="895"/>
                  </a:lnTo>
                  <a:lnTo>
                    <a:pt x="5665" y="902"/>
                  </a:lnTo>
                  <a:lnTo>
                    <a:pt x="5680" y="910"/>
                  </a:lnTo>
                  <a:lnTo>
                    <a:pt x="5694" y="918"/>
                  </a:lnTo>
                  <a:lnTo>
                    <a:pt x="5707" y="927"/>
                  </a:lnTo>
                  <a:lnTo>
                    <a:pt x="5720" y="936"/>
                  </a:lnTo>
                  <a:lnTo>
                    <a:pt x="5732" y="944"/>
                  </a:lnTo>
                  <a:lnTo>
                    <a:pt x="5743" y="954"/>
                  </a:lnTo>
                  <a:lnTo>
                    <a:pt x="5763" y="972"/>
                  </a:lnTo>
                  <a:lnTo>
                    <a:pt x="5783" y="992"/>
                  </a:lnTo>
                  <a:lnTo>
                    <a:pt x="5800" y="1011"/>
                  </a:lnTo>
                  <a:lnTo>
                    <a:pt x="5816" y="1031"/>
                  </a:lnTo>
                  <a:lnTo>
                    <a:pt x="5830" y="1051"/>
                  </a:lnTo>
                  <a:lnTo>
                    <a:pt x="5842" y="1071"/>
                  </a:lnTo>
                  <a:lnTo>
                    <a:pt x="5852" y="1091"/>
                  </a:lnTo>
                  <a:lnTo>
                    <a:pt x="5861" y="1112"/>
                  </a:lnTo>
                  <a:lnTo>
                    <a:pt x="5868" y="1131"/>
                  </a:lnTo>
                  <a:lnTo>
                    <a:pt x="5875" y="1152"/>
                  </a:lnTo>
                  <a:lnTo>
                    <a:pt x="5879" y="1171"/>
                  </a:lnTo>
                  <a:lnTo>
                    <a:pt x="5883" y="1192"/>
                  </a:lnTo>
                  <a:lnTo>
                    <a:pt x="5885" y="1211"/>
                  </a:lnTo>
                  <a:lnTo>
                    <a:pt x="5888" y="1230"/>
                  </a:lnTo>
                  <a:lnTo>
                    <a:pt x="5890" y="1250"/>
                  </a:lnTo>
                  <a:lnTo>
                    <a:pt x="5890" y="1268"/>
                  </a:lnTo>
                  <a:lnTo>
                    <a:pt x="5889" y="1302"/>
                  </a:lnTo>
                  <a:lnTo>
                    <a:pt x="5885" y="1336"/>
                  </a:lnTo>
                  <a:lnTo>
                    <a:pt x="5881" y="1369"/>
                  </a:lnTo>
                  <a:lnTo>
                    <a:pt x="5875" y="1402"/>
                  </a:lnTo>
                  <a:lnTo>
                    <a:pt x="5866" y="1435"/>
                  </a:lnTo>
                  <a:lnTo>
                    <a:pt x="5855" y="1467"/>
                  </a:lnTo>
                  <a:lnTo>
                    <a:pt x="5842" y="1498"/>
                  </a:lnTo>
                  <a:lnTo>
                    <a:pt x="5828" y="1530"/>
                  </a:lnTo>
                  <a:lnTo>
                    <a:pt x="5812" y="1560"/>
                  </a:lnTo>
                  <a:lnTo>
                    <a:pt x="5794" y="1590"/>
                  </a:lnTo>
                  <a:lnTo>
                    <a:pt x="5773" y="1620"/>
                  </a:lnTo>
                  <a:lnTo>
                    <a:pt x="5752" y="1649"/>
                  </a:lnTo>
                  <a:lnTo>
                    <a:pt x="5728" y="1679"/>
                  </a:lnTo>
                  <a:lnTo>
                    <a:pt x="5702" y="1707"/>
                  </a:lnTo>
                  <a:lnTo>
                    <a:pt x="5674" y="1735"/>
                  </a:lnTo>
                  <a:lnTo>
                    <a:pt x="5645" y="1763"/>
                  </a:lnTo>
                  <a:lnTo>
                    <a:pt x="5628" y="1776"/>
                  </a:lnTo>
                  <a:lnTo>
                    <a:pt x="5612" y="1789"/>
                  </a:lnTo>
                  <a:lnTo>
                    <a:pt x="5596" y="1802"/>
                  </a:lnTo>
                  <a:lnTo>
                    <a:pt x="5579" y="1814"/>
                  </a:lnTo>
                  <a:lnTo>
                    <a:pt x="5561" y="1826"/>
                  </a:lnTo>
                  <a:lnTo>
                    <a:pt x="5543" y="1837"/>
                  </a:lnTo>
                  <a:lnTo>
                    <a:pt x="5525" y="1848"/>
                  </a:lnTo>
                  <a:lnTo>
                    <a:pt x="5506" y="1859"/>
                  </a:lnTo>
                  <a:lnTo>
                    <a:pt x="5487" y="1869"/>
                  </a:lnTo>
                  <a:lnTo>
                    <a:pt x="5466" y="1878"/>
                  </a:lnTo>
                  <a:lnTo>
                    <a:pt x="5447" y="1888"/>
                  </a:lnTo>
                  <a:lnTo>
                    <a:pt x="5425" y="1897"/>
                  </a:lnTo>
                  <a:lnTo>
                    <a:pt x="5404" y="1904"/>
                  </a:lnTo>
                  <a:lnTo>
                    <a:pt x="5382" y="1913"/>
                  </a:lnTo>
                  <a:lnTo>
                    <a:pt x="5361" y="1921"/>
                  </a:lnTo>
                  <a:lnTo>
                    <a:pt x="5338" y="1927"/>
                  </a:lnTo>
                  <a:lnTo>
                    <a:pt x="5290" y="1940"/>
                  </a:lnTo>
                  <a:lnTo>
                    <a:pt x="5242" y="1951"/>
                  </a:lnTo>
                  <a:lnTo>
                    <a:pt x="5191" y="1961"/>
                  </a:lnTo>
                  <a:lnTo>
                    <a:pt x="5138" y="1968"/>
                  </a:lnTo>
                  <a:lnTo>
                    <a:pt x="5083" y="1975"/>
                  </a:lnTo>
                  <a:lnTo>
                    <a:pt x="5027" y="1979"/>
                  </a:lnTo>
                  <a:lnTo>
                    <a:pt x="4968" y="1981"/>
                  </a:lnTo>
                  <a:lnTo>
                    <a:pt x="4908" y="1982"/>
                  </a:lnTo>
                  <a:lnTo>
                    <a:pt x="4856" y="1982"/>
                  </a:lnTo>
                  <a:lnTo>
                    <a:pt x="4805" y="1980"/>
                  </a:lnTo>
                  <a:lnTo>
                    <a:pt x="4759" y="1977"/>
                  </a:lnTo>
                  <a:lnTo>
                    <a:pt x="4713" y="1972"/>
                  </a:lnTo>
                  <a:lnTo>
                    <a:pt x="4670" y="1968"/>
                  </a:lnTo>
                  <a:lnTo>
                    <a:pt x="4630" y="1962"/>
                  </a:lnTo>
                  <a:lnTo>
                    <a:pt x="4591" y="1954"/>
                  </a:lnTo>
                  <a:lnTo>
                    <a:pt x="4556" y="1945"/>
                  </a:lnTo>
                  <a:lnTo>
                    <a:pt x="4522" y="1936"/>
                  </a:lnTo>
                  <a:lnTo>
                    <a:pt x="4491" y="1924"/>
                  </a:lnTo>
                  <a:lnTo>
                    <a:pt x="4462" y="1912"/>
                  </a:lnTo>
                  <a:lnTo>
                    <a:pt x="4435" y="1899"/>
                  </a:lnTo>
                  <a:lnTo>
                    <a:pt x="4423" y="1891"/>
                  </a:lnTo>
                  <a:lnTo>
                    <a:pt x="4411" y="1885"/>
                  </a:lnTo>
                  <a:lnTo>
                    <a:pt x="4399" y="1876"/>
                  </a:lnTo>
                  <a:lnTo>
                    <a:pt x="4389" y="1869"/>
                  </a:lnTo>
                  <a:lnTo>
                    <a:pt x="4379" y="1860"/>
                  </a:lnTo>
                  <a:lnTo>
                    <a:pt x="4369" y="1853"/>
                  </a:lnTo>
                  <a:lnTo>
                    <a:pt x="4360" y="1843"/>
                  </a:lnTo>
                  <a:lnTo>
                    <a:pt x="4352" y="1834"/>
                  </a:lnTo>
                  <a:lnTo>
                    <a:pt x="4336" y="1816"/>
                  </a:lnTo>
                  <a:lnTo>
                    <a:pt x="4321" y="1796"/>
                  </a:lnTo>
                  <a:lnTo>
                    <a:pt x="4307" y="1777"/>
                  </a:lnTo>
                  <a:lnTo>
                    <a:pt x="4295" y="1757"/>
                  </a:lnTo>
                  <a:lnTo>
                    <a:pt x="4284" y="1738"/>
                  </a:lnTo>
                  <a:lnTo>
                    <a:pt x="4273" y="1718"/>
                  </a:lnTo>
                  <a:lnTo>
                    <a:pt x="4263" y="1697"/>
                  </a:lnTo>
                  <a:lnTo>
                    <a:pt x="4254" y="1675"/>
                  </a:lnTo>
                  <a:lnTo>
                    <a:pt x="4247" y="1655"/>
                  </a:lnTo>
                  <a:lnTo>
                    <a:pt x="4240" y="1633"/>
                  </a:lnTo>
                  <a:lnTo>
                    <a:pt x="4235" y="1611"/>
                  </a:lnTo>
                  <a:lnTo>
                    <a:pt x="4230" y="1589"/>
                  </a:lnTo>
                  <a:lnTo>
                    <a:pt x="4226" y="1566"/>
                  </a:lnTo>
                  <a:lnTo>
                    <a:pt x="4224" y="1544"/>
                  </a:lnTo>
                  <a:lnTo>
                    <a:pt x="4222" y="1520"/>
                  </a:lnTo>
                  <a:lnTo>
                    <a:pt x="4222" y="1496"/>
                  </a:lnTo>
                  <a:lnTo>
                    <a:pt x="4222" y="1486"/>
                  </a:lnTo>
                  <a:lnTo>
                    <a:pt x="4222" y="1476"/>
                  </a:lnTo>
                  <a:lnTo>
                    <a:pt x="4223" y="1465"/>
                  </a:lnTo>
                  <a:lnTo>
                    <a:pt x="4223" y="1455"/>
                  </a:lnTo>
                  <a:lnTo>
                    <a:pt x="4224" y="1444"/>
                  </a:lnTo>
                  <a:lnTo>
                    <a:pt x="4224" y="1435"/>
                  </a:lnTo>
                  <a:lnTo>
                    <a:pt x="4224" y="1424"/>
                  </a:lnTo>
                  <a:lnTo>
                    <a:pt x="4224" y="1413"/>
                  </a:lnTo>
                  <a:lnTo>
                    <a:pt x="4226" y="1403"/>
                  </a:lnTo>
                  <a:lnTo>
                    <a:pt x="4227" y="1392"/>
                  </a:lnTo>
                  <a:lnTo>
                    <a:pt x="4228" y="1382"/>
                  </a:lnTo>
                  <a:lnTo>
                    <a:pt x="4230" y="1372"/>
                  </a:lnTo>
                  <a:lnTo>
                    <a:pt x="4231" y="1361"/>
                  </a:lnTo>
                  <a:lnTo>
                    <a:pt x="4233" y="1351"/>
                  </a:lnTo>
                  <a:lnTo>
                    <a:pt x="4234" y="1341"/>
                  </a:lnTo>
                  <a:lnTo>
                    <a:pt x="4235" y="1330"/>
                  </a:lnTo>
                  <a:lnTo>
                    <a:pt x="4765" y="1328"/>
                  </a:lnTo>
                  <a:lnTo>
                    <a:pt x="4763" y="1336"/>
                  </a:lnTo>
                  <a:lnTo>
                    <a:pt x="4763" y="1345"/>
                  </a:lnTo>
                  <a:lnTo>
                    <a:pt x="4762" y="1352"/>
                  </a:lnTo>
                  <a:lnTo>
                    <a:pt x="4762" y="1360"/>
                  </a:lnTo>
                  <a:lnTo>
                    <a:pt x="4762" y="1374"/>
                  </a:lnTo>
                  <a:lnTo>
                    <a:pt x="4762" y="1387"/>
                  </a:lnTo>
                  <a:lnTo>
                    <a:pt x="4763" y="1412"/>
                  </a:lnTo>
                  <a:lnTo>
                    <a:pt x="4765" y="1436"/>
                  </a:lnTo>
                  <a:lnTo>
                    <a:pt x="4770" y="1458"/>
                  </a:lnTo>
                  <a:lnTo>
                    <a:pt x="4776" y="1479"/>
                  </a:lnTo>
                  <a:lnTo>
                    <a:pt x="4784" y="1499"/>
                  </a:lnTo>
                  <a:lnTo>
                    <a:pt x="4793" y="1518"/>
                  </a:lnTo>
                  <a:lnTo>
                    <a:pt x="4804" y="1536"/>
                  </a:lnTo>
                  <a:lnTo>
                    <a:pt x="4817" y="1552"/>
                  </a:lnTo>
                  <a:lnTo>
                    <a:pt x="4824" y="1560"/>
                  </a:lnTo>
                  <a:lnTo>
                    <a:pt x="4831" y="1567"/>
                  </a:lnTo>
                  <a:lnTo>
                    <a:pt x="4840" y="1574"/>
                  </a:lnTo>
                  <a:lnTo>
                    <a:pt x="4848" y="1580"/>
                  </a:lnTo>
                  <a:lnTo>
                    <a:pt x="4857" y="1586"/>
                  </a:lnTo>
                  <a:lnTo>
                    <a:pt x="4867" y="1591"/>
                  </a:lnTo>
                  <a:lnTo>
                    <a:pt x="4877" y="1595"/>
                  </a:lnTo>
                  <a:lnTo>
                    <a:pt x="4887" y="1600"/>
                  </a:lnTo>
                  <a:lnTo>
                    <a:pt x="4898" y="1604"/>
                  </a:lnTo>
                  <a:lnTo>
                    <a:pt x="4910" y="1607"/>
                  </a:lnTo>
                  <a:lnTo>
                    <a:pt x="4922" y="1610"/>
                  </a:lnTo>
                  <a:lnTo>
                    <a:pt x="4935" y="1612"/>
                  </a:lnTo>
                  <a:lnTo>
                    <a:pt x="4962" y="1615"/>
                  </a:lnTo>
                  <a:lnTo>
                    <a:pt x="4991" y="1616"/>
                  </a:lnTo>
                  <a:lnTo>
                    <a:pt x="5005" y="1616"/>
                  </a:lnTo>
                  <a:lnTo>
                    <a:pt x="5020" y="1614"/>
                  </a:lnTo>
                  <a:lnTo>
                    <a:pt x="5038" y="1613"/>
                  </a:lnTo>
                  <a:lnTo>
                    <a:pt x="5056" y="1610"/>
                  </a:lnTo>
                  <a:lnTo>
                    <a:pt x="5075" y="1606"/>
                  </a:lnTo>
                  <a:lnTo>
                    <a:pt x="5095" y="1601"/>
                  </a:lnTo>
                  <a:lnTo>
                    <a:pt x="5114" y="1597"/>
                  </a:lnTo>
                  <a:lnTo>
                    <a:pt x="5134" y="1590"/>
                  </a:lnTo>
                  <a:lnTo>
                    <a:pt x="5151" y="1584"/>
                  </a:lnTo>
                  <a:lnTo>
                    <a:pt x="5168" y="1577"/>
                  </a:lnTo>
                  <a:lnTo>
                    <a:pt x="5184" y="1570"/>
                  </a:lnTo>
                  <a:lnTo>
                    <a:pt x="5201" y="1561"/>
                  </a:lnTo>
                  <a:lnTo>
                    <a:pt x="5217" y="1551"/>
                  </a:lnTo>
                  <a:lnTo>
                    <a:pt x="5232" y="1541"/>
                  </a:lnTo>
                  <a:lnTo>
                    <a:pt x="5246" y="1531"/>
                  </a:lnTo>
                  <a:lnTo>
                    <a:pt x="5261" y="1520"/>
                  </a:lnTo>
                  <a:lnTo>
                    <a:pt x="5274" y="1508"/>
                  </a:lnTo>
                  <a:lnTo>
                    <a:pt x="5286" y="1494"/>
                  </a:lnTo>
                  <a:lnTo>
                    <a:pt x="5296" y="1480"/>
                  </a:lnTo>
                  <a:lnTo>
                    <a:pt x="5304" y="1465"/>
                  </a:lnTo>
                  <a:lnTo>
                    <a:pt x="5310" y="1450"/>
                  </a:lnTo>
                  <a:lnTo>
                    <a:pt x="5314" y="1432"/>
                  </a:lnTo>
                  <a:lnTo>
                    <a:pt x="5317" y="1414"/>
                  </a:lnTo>
                  <a:lnTo>
                    <a:pt x="5318" y="1396"/>
                  </a:lnTo>
                  <a:lnTo>
                    <a:pt x="5318" y="1389"/>
                  </a:lnTo>
                  <a:lnTo>
                    <a:pt x="5318" y="1384"/>
                  </a:lnTo>
                  <a:lnTo>
                    <a:pt x="5318" y="1377"/>
                  </a:lnTo>
                  <a:lnTo>
                    <a:pt x="5318" y="1372"/>
                  </a:lnTo>
                  <a:lnTo>
                    <a:pt x="5317" y="1363"/>
                  </a:lnTo>
                  <a:lnTo>
                    <a:pt x="5316" y="1356"/>
                  </a:lnTo>
                  <a:lnTo>
                    <a:pt x="5315" y="1348"/>
                  </a:lnTo>
                  <a:lnTo>
                    <a:pt x="5312" y="1341"/>
                  </a:lnTo>
                  <a:lnTo>
                    <a:pt x="5309" y="1333"/>
                  </a:lnTo>
                  <a:lnTo>
                    <a:pt x="5304" y="1325"/>
                  </a:lnTo>
                  <a:lnTo>
                    <a:pt x="5299" y="1319"/>
                  </a:lnTo>
                  <a:lnTo>
                    <a:pt x="5294" y="1313"/>
                  </a:lnTo>
                  <a:lnTo>
                    <a:pt x="5287" y="1305"/>
                  </a:lnTo>
                  <a:lnTo>
                    <a:pt x="5279" y="1298"/>
                  </a:lnTo>
                  <a:lnTo>
                    <a:pt x="5272" y="1292"/>
                  </a:lnTo>
                  <a:lnTo>
                    <a:pt x="5262" y="1287"/>
                  </a:lnTo>
                  <a:lnTo>
                    <a:pt x="5243" y="1274"/>
                  </a:lnTo>
                  <a:lnTo>
                    <a:pt x="5219" y="1263"/>
                  </a:lnTo>
                  <a:lnTo>
                    <a:pt x="5194" y="1252"/>
                  </a:lnTo>
                  <a:lnTo>
                    <a:pt x="5169" y="1241"/>
                  </a:lnTo>
                  <a:lnTo>
                    <a:pt x="5142" y="1232"/>
                  </a:lnTo>
                  <a:lnTo>
                    <a:pt x="5115" y="1221"/>
                  </a:lnTo>
                  <a:lnTo>
                    <a:pt x="5088" y="1212"/>
                  </a:lnTo>
                  <a:lnTo>
                    <a:pt x="5059" y="1202"/>
                  </a:lnTo>
                  <a:lnTo>
                    <a:pt x="5031" y="1194"/>
                  </a:lnTo>
                  <a:lnTo>
                    <a:pt x="5001" y="1185"/>
                  </a:lnTo>
                  <a:lnTo>
                    <a:pt x="4964" y="1174"/>
                  </a:lnTo>
                  <a:lnTo>
                    <a:pt x="4927" y="1165"/>
                  </a:lnTo>
                  <a:lnTo>
                    <a:pt x="4891" y="1155"/>
                  </a:lnTo>
                  <a:lnTo>
                    <a:pt x="4856" y="1146"/>
                  </a:lnTo>
                  <a:lnTo>
                    <a:pt x="4823" y="1136"/>
                  </a:lnTo>
                  <a:lnTo>
                    <a:pt x="4791" y="1128"/>
                  </a:lnTo>
                  <a:lnTo>
                    <a:pt x="4763" y="1118"/>
                  </a:lnTo>
                  <a:lnTo>
                    <a:pt x="4738" y="1109"/>
                  </a:lnTo>
                  <a:lnTo>
                    <a:pt x="4736" y="1109"/>
                  </a:lnTo>
                  <a:lnTo>
                    <a:pt x="4732" y="1108"/>
                  </a:lnTo>
                  <a:lnTo>
                    <a:pt x="4729" y="1106"/>
                  </a:lnTo>
                  <a:lnTo>
                    <a:pt x="4725" y="1104"/>
                  </a:lnTo>
                  <a:lnTo>
                    <a:pt x="4725" y="1104"/>
                  </a:lnTo>
                  <a:lnTo>
                    <a:pt x="4724" y="1104"/>
                  </a:lnTo>
                  <a:lnTo>
                    <a:pt x="4723" y="1104"/>
                  </a:lnTo>
                  <a:lnTo>
                    <a:pt x="4723" y="1104"/>
                  </a:lnTo>
                  <a:lnTo>
                    <a:pt x="4710" y="1099"/>
                  </a:lnTo>
                  <a:lnTo>
                    <a:pt x="4696" y="1094"/>
                  </a:lnTo>
                  <a:lnTo>
                    <a:pt x="4683" y="1089"/>
                  </a:lnTo>
                  <a:lnTo>
                    <a:pt x="4669" y="1085"/>
                  </a:lnTo>
                  <a:lnTo>
                    <a:pt x="4654" y="1080"/>
                  </a:lnTo>
                  <a:lnTo>
                    <a:pt x="4640" y="1075"/>
                  </a:lnTo>
                  <a:lnTo>
                    <a:pt x="4625" y="1068"/>
                  </a:lnTo>
                  <a:lnTo>
                    <a:pt x="4609" y="1063"/>
                  </a:lnTo>
                  <a:lnTo>
                    <a:pt x="4589" y="1053"/>
                  </a:lnTo>
                  <a:lnTo>
                    <a:pt x="4571" y="1043"/>
                  </a:lnTo>
                  <a:lnTo>
                    <a:pt x="4553" y="1031"/>
                  </a:lnTo>
                  <a:lnTo>
                    <a:pt x="4534" y="1018"/>
                  </a:lnTo>
                  <a:lnTo>
                    <a:pt x="4516" y="1004"/>
                  </a:lnTo>
                  <a:lnTo>
                    <a:pt x="4498" y="987"/>
                  </a:lnTo>
                  <a:lnTo>
                    <a:pt x="4481" y="970"/>
                  </a:lnTo>
                  <a:lnTo>
                    <a:pt x="4465" y="951"/>
                  </a:lnTo>
                  <a:lnTo>
                    <a:pt x="4456" y="941"/>
                  </a:lnTo>
                  <a:lnTo>
                    <a:pt x="4449" y="930"/>
                  </a:lnTo>
                  <a:lnTo>
                    <a:pt x="4442" y="918"/>
                  </a:lnTo>
                  <a:lnTo>
                    <a:pt x="4436" y="905"/>
                  </a:lnTo>
                  <a:lnTo>
                    <a:pt x="4429" y="892"/>
                  </a:lnTo>
                  <a:lnTo>
                    <a:pt x="4424" y="878"/>
                  </a:lnTo>
                  <a:lnTo>
                    <a:pt x="4420" y="864"/>
                  </a:lnTo>
                  <a:lnTo>
                    <a:pt x="4415" y="848"/>
                  </a:lnTo>
                  <a:lnTo>
                    <a:pt x="4411" y="832"/>
                  </a:lnTo>
                  <a:lnTo>
                    <a:pt x="4408" y="815"/>
                  </a:lnTo>
                  <a:lnTo>
                    <a:pt x="4405" y="797"/>
                  </a:lnTo>
                  <a:lnTo>
                    <a:pt x="4402" y="779"/>
                  </a:lnTo>
                  <a:lnTo>
                    <a:pt x="4401" y="760"/>
                  </a:lnTo>
                  <a:lnTo>
                    <a:pt x="4399" y="739"/>
                  </a:lnTo>
                  <a:lnTo>
                    <a:pt x="4399" y="719"/>
                  </a:lnTo>
                  <a:lnTo>
                    <a:pt x="4398" y="697"/>
                  </a:lnTo>
                  <a:lnTo>
                    <a:pt x="4398" y="694"/>
                  </a:lnTo>
                  <a:close/>
                  <a:moveTo>
                    <a:pt x="6154" y="1265"/>
                  </a:moveTo>
                  <a:lnTo>
                    <a:pt x="6154" y="1239"/>
                  </a:lnTo>
                  <a:lnTo>
                    <a:pt x="6156" y="1213"/>
                  </a:lnTo>
                  <a:lnTo>
                    <a:pt x="6157" y="1186"/>
                  </a:lnTo>
                  <a:lnTo>
                    <a:pt x="6159" y="1158"/>
                  </a:lnTo>
                  <a:lnTo>
                    <a:pt x="6161" y="1129"/>
                  </a:lnTo>
                  <a:lnTo>
                    <a:pt x="6163" y="1100"/>
                  </a:lnTo>
                  <a:lnTo>
                    <a:pt x="6166" y="1070"/>
                  </a:lnTo>
                  <a:lnTo>
                    <a:pt x="6171" y="1038"/>
                  </a:lnTo>
                  <a:lnTo>
                    <a:pt x="6175" y="1007"/>
                  </a:lnTo>
                  <a:lnTo>
                    <a:pt x="6179" y="974"/>
                  </a:lnTo>
                  <a:lnTo>
                    <a:pt x="6185" y="943"/>
                  </a:lnTo>
                  <a:lnTo>
                    <a:pt x="6191" y="912"/>
                  </a:lnTo>
                  <a:lnTo>
                    <a:pt x="6199" y="881"/>
                  </a:lnTo>
                  <a:lnTo>
                    <a:pt x="6206" y="848"/>
                  </a:lnTo>
                  <a:lnTo>
                    <a:pt x="6215" y="817"/>
                  </a:lnTo>
                  <a:lnTo>
                    <a:pt x="6225" y="784"/>
                  </a:lnTo>
                  <a:lnTo>
                    <a:pt x="6237" y="749"/>
                  </a:lnTo>
                  <a:lnTo>
                    <a:pt x="6250" y="713"/>
                  </a:lnTo>
                  <a:lnTo>
                    <a:pt x="6265" y="679"/>
                  </a:lnTo>
                  <a:lnTo>
                    <a:pt x="6280" y="643"/>
                  </a:lnTo>
                  <a:lnTo>
                    <a:pt x="6297" y="609"/>
                  </a:lnTo>
                  <a:lnTo>
                    <a:pt x="6315" y="575"/>
                  </a:lnTo>
                  <a:lnTo>
                    <a:pt x="6335" y="541"/>
                  </a:lnTo>
                  <a:lnTo>
                    <a:pt x="6355" y="508"/>
                  </a:lnTo>
                  <a:lnTo>
                    <a:pt x="6377" y="474"/>
                  </a:lnTo>
                  <a:lnTo>
                    <a:pt x="6400" y="442"/>
                  </a:lnTo>
                  <a:lnTo>
                    <a:pt x="6425" y="410"/>
                  </a:lnTo>
                  <a:lnTo>
                    <a:pt x="6449" y="378"/>
                  </a:lnTo>
                  <a:lnTo>
                    <a:pt x="6476" y="346"/>
                  </a:lnTo>
                  <a:lnTo>
                    <a:pt x="6504" y="315"/>
                  </a:lnTo>
                  <a:lnTo>
                    <a:pt x="6534" y="284"/>
                  </a:lnTo>
                  <a:lnTo>
                    <a:pt x="6564" y="254"/>
                  </a:lnTo>
                  <a:lnTo>
                    <a:pt x="6580" y="239"/>
                  </a:lnTo>
                  <a:lnTo>
                    <a:pt x="6596" y="224"/>
                  </a:lnTo>
                  <a:lnTo>
                    <a:pt x="6612" y="210"/>
                  </a:lnTo>
                  <a:lnTo>
                    <a:pt x="6630" y="197"/>
                  </a:lnTo>
                  <a:lnTo>
                    <a:pt x="6648" y="183"/>
                  </a:lnTo>
                  <a:lnTo>
                    <a:pt x="6666" y="171"/>
                  </a:lnTo>
                  <a:lnTo>
                    <a:pt x="6685" y="158"/>
                  </a:lnTo>
                  <a:lnTo>
                    <a:pt x="6704" y="147"/>
                  </a:lnTo>
                  <a:lnTo>
                    <a:pt x="6724" y="135"/>
                  </a:lnTo>
                  <a:lnTo>
                    <a:pt x="6744" y="125"/>
                  </a:lnTo>
                  <a:lnTo>
                    <a:pt x="6765" y="114"/>
                  </a:lnTo>
                  <a:lnTo>
                    <a:pt x="6786" y="104"/>
                  </a:lnTo>
                  <a:lnTo>
                    <a:pt x="6808" y="94"/>
                  </a:lnTo>
                  <a:lnTo>
                    <a:pt x="6831" y="86"/>
                  </a:lnTo>
                  <a:lnTo>
                    <a:pt x="6853" y="77"/>
                  </a:lnTo>
                  <a:lnTo>
                    <a:pt x="6877" y="68"/>
                  </a:lnTo>
                  <a:lnTo>
                    <a:pt x="6901" y="61"/>
                  </a:lnTo>
                  <a:lnTo>
                    <a:pt x="6926" y="54"/>
                  </a:lnTo>
                  <a:lnTo>
                    <a:pt x="6951" y="47"/>
                  </a:lnTo>
                  <a:lnTo>
                    <a:pt x="6975" y="40"/>
                  </a:lnTo>
                  <a:lnTo>
                    <a:pt x="7001" y="35"/>
                  </a:lnTo>
                  <a:lnTo>
                    <a:pt x="7028" y="29"/>
                  </a:lnTo>
                  <a:lnTo>
                    <a:pt x="7055" y="24"/>
                  </a:lnTo>
                  <a:lnTo>
                    <a:pt x="7082" y="20"/>
                  </a:lnTo>
                  <a:lnTo>
                    <a:pt x="7140" y="12"/>
                  </a:lnTo>
                  <a:lnTo>
                    <a:pt x="7198" y="7"/>
                  </a:lnTo>
                  <a:lnTo>
                    <a:pt x="7258" y="2"/>
                  </a:lnTo>
                  <a:lnTo>
                    <a:pt x="7321" y="0"/>
                  </a:lnTo>
                  <a:lnTo>
                    <a:pt x="7351" y="0"/>
                  </a:lnTo>
                  <a:lnTo>
                    <a:pt x="7383" y="1"/>
                  </a:lnTo>
                  <a:lnTo>
                    <a:pt x="7415" y="2"/>
                  </a:lnTo>
                  <a:lnTo>
                    <a:pt x="7449" y="5"/>
                  </a:lnTo>
                  <a:lnTo>
                    <a:pt x="7482" y="7"/>
                  </a:lnTo>
                  <a:lnTo>
                    <a:pt x="7517" y="10"/>
                  </a:lnTo>
                  <a:lnTo>
                    <a:pt x="7551" y="13"/>
                  </a:lnTo>
                  <a:lnTo>
                    <a:pt x="7586" y="19"/>
                  </a:lnTo>
                  <a:lnTo>
                    <a:pt x="7611" y="22"/>
                  </a:lnTo>
                  <a:lnTo>
                    <a:pt x="7635" y="26"/>
                  </a:lnTo>
                  <a:lnTo>
                    <a:pt x="7659" y="32"/>
                  </a:lnTo>
                  <a:lnTo>
                    <a:pt x="7683" y="37"/>
                  </a:lnTo>
                  <a:lnTo>
                    <a:pt x="7707" y="44"/>
                  </a:lnTo>
                  <a:lnTo>
                    <a:pt x="7729" y="50"/>
                  </a:lnTo>
                  <a:lnTo>
                    <a:pt x="7753" y="56"/>
                  </a:lnTo>
                  <a:lnTo>
                    <a:pt x="7776" y="65"/>
                  </a:lnTo>
                  <a:lnTo>
                    <a:pt x="7799" y="73"/>
                  </a:lnTo>
                  <a:lnTo>
                    <a:pt x="7820" y="81"/>
                  </a:lnTo>
                  <a:lnTo>
                    <a:pt x="7843" y="91"/>
                  </a:lnTo>
                  <a:lnTo>
                    <a:pt x="7864" y="101"/>
                  </a:lnTo>
                  <a:lnTo>
                    <a:pt x="7886" y="112"/>
                  </a:lnTo>
                  <a:lnTo>
                    <a:pt x="7908" y="122"/>
                  </a:lnTo>
                  <a:lnTo>
                    <a:pt x="7929" y="134"/>
                  </a:lnTo>
                  <a:lnTo>
                    <a:pt x="7950" y="146"/>
                  </a:lnTo>
                  <a:lnTo>
                    <a:pt x="7970" y="159"/>
                  </a:lnTo>
                  <a:lnTo>
                    <a:pt x="7989" y="172"/>
                  </a:lnTo>
                  <a:lnTo>
                    <a:pt x="8006" y="187"/>
                  </a:lnTo>
                  <a:lnTo>
                    <a:pt x="8022" y="203"/>
                  </a:lnTo>
                  <a:lnTo>
                    <a:pt x="8037" y="220"/>
                  </a:lnTo>
                  <a:lnTo>
                    <a:pt x="8051" y="237"/>
                  </a:lnTo>
                  <a:lnTo>
                    <a:pt x="8063" y="256"/>
                  </a:lnTo>
                  <a:lnTo>
                    <a:pt x="8074" y="276"/>
                  </a:lnTo>
                  <a:lnTo>
                    <a:pt x="8084" y="296"/>
                  </a:lnTo>
                  <a:lnTo>
                    <a:pt x="8092" y="318"/>
                  </a:lnTo>
                  <a:lnTo>
                    <a:pt x="8100" y="341"/>
                  </a:lnTo>
                  <a:lnTo>
                    <a:pt x="8105" y="364"/>
                  </a:lnTo>
                  <a:lnTo>
                    <a:pt x="8110" y="388"/>
                  </a:lnTo>
                  <a:lnTo>
                    <a:pt x="8113" y="414"/>
                  </a:lnTo>
                  <a:lnTo>
                    <a:pt x="8115" y="441"/>
                  </a:lnTo>
                  <a:lnTo>
                    <a:pt x="8116" y="468"/>
                  </a:lnTo>
                  <a:lnTo>
                    <a:pt x="8116" y="485"/>
                  </a:lnTo>
                  <a:lnTo>
                    <a:pt x="8115" y="503"/>
                  </a:lnTo>
                  <a:lnTo>
                    <a:pt x="8114" y="520"/>
                  </a:lnTo>
                  <a:lnTo>
                    <a:pt x="8112" y="538"/>
                  </a:lnTo>
                  <a:lnTo>
                    <a:pt x="8110" y="557"/>
                  </a:lnTo>
                  <a:lnTo>
                    <a:pt x="8106" y="575"/>
                  </a:lnTo>
                  <a:lnTo>
                    <a:pt x="8103" y="594"/>
                  </a:lnTo>
                  <a:lnTo>
                    <a:pt x="8098" y="614"/>
                  </a:lnTo>
                  <a:lnTo>
                    <a:pt x="7526" y="611"/>
                  </a:lnTo>
                  <a:lnTo>
                    <a:pt x="7528" y="598"/>
                  </a:lnTo>
                  <a:lnTo>
                    <a:pt x="7531" y="584"/>
                  </a:lnTo>
                  <a:lnTo>
                    <a:pt x="7531" y="571"/>
                  </a:lnTo>
                  <a:lnTo>
                    <a:pt x="7532" y="559"/>
                  </a:lnTo>
                  <a:lnTo>
                    <a:pt x="7531" y="536"/>
                  </a:lnTo>
                  <a:lnTo>
                    <a:pt x="7528" y="515"/>
                  </a:lnTo>
                  <a:lnTo>
                    <a:pt x="7524" y="496"/>
                  </a:lnTo>
                  <a:lnTo>
                    <a:pt x="7518" y="478"/>
                  </a:lnTo>
                  <a:lnTo>
                    <a:pt x="7514" y="469"/>
                  </a:lnTo>
                  <a:lnTo>
                    <a:pt x="7511" y="461"/>
                  </a:lnTo>
                  <a:lnTo>
                    <a:pt x="7506" y="454"/>
                  </a:lnTo>
                  <a:lnTo>
                    <a:pt x="7501" y="446"/>
                  </a:lnTo>
                  <a:lnTo>
                    <a:pt x="7496" y="440"/>
                  </a:lnTo>
                  <a:lnTo>
                    <a:pt x="7491" y="433"/>
                  </a:lnTo>
                  <a:lnTo>
                    <a:pt x="7484" y="427"/>
                  </a:lnTo>
                  <a:lnTo>
                    <a:pt x="7478" y="422"/>
                  </a:lnTo>
                  <a:lnTo>
                    <a:pt x="7465" y="411"/>
                  </a:lnTo>
                  <a:lnTo>
                    <a:pt x="7451" y="401"/>
                  </a:lnTo>
                  <a:lnTo>
                    <a:pt x="7437" y="392"/>
                  </a:lnTo>
                  <a:lnTo>
                    <a:pt x="7423" y="384"/>
                  </a:lnTo>
                  <a:lnTo>
                    <a:pt x="7409" y="377"/>
                  </a:lnTo>
                  <a:lnTo>
                    <a:pt x="7393" y="371"/>
                  </a:lnTo>
                  <a:lnTo>
                    <a:pt x="7378" y="365"/>
                  </a:lnTo>
                  <a:lnTo>
                    <a:pt x="7362" y="361"/>
                  </a:lnTo>
                  <a:lnTo>
                    <a:pt x="7346" y="358"/>
                  </a:lnTo>
                  <a:lnTo>
                    <a:pt x="7330" y="355"/>
                  </a:lnTo>
                  <a:lnTo>
                    <a:pt x="7312" y="352"/>
                  </a:lnTo>
                  <a:lnTo>
                    <a:pt x="7296" y="351"/>
                  </a:lnTo>
                  <a:lnTo>
                    <a:pt x="7281" y="350"/>
                  </a:lnTo>
                  <a:lnTo>
                    <a:pt x="7266" y="349"/>
                  </a:lnTo>
                  <a:lnTo>
                    <a:pt x="7253" y="348"/>
                  </a:lnTo>
                  <a:lnTo>
                    <a:pt x="7240" y="348"/>
                  </a:lnTo>
                  <a:lnTo>
                    <a:pt x="7229" y="349"/>
                  </a:lnTo>
                  <a:lnTo>
                    <a:pt x="7217" y="349"/>
                  </a:lnTo>
                  <a:lnTo>
                    <a:pt x="7206" y="350"/>
                  </a:lnTo>
                  <a:lnTo>
                    <a:pt x="7194" y="352"/>
                  </a:lnTo>
                  <a:lnTo>
                    <a:pt x="7182" y="355"/>
                  </a:lnTo>
                  <a:lnTo>
                    <a:pt x="7171" y="357"/>
                  </a:lnTo>
                  <a:lnTo>
                    <a:pt x="7159" y="359"/>
                  </a:lnTo>
                  <a:lnTo>
                    <a:pt x="7147" y="361"/>
                  </a:lnTo>
                  <a:lnTo>
                    <a:pt x="7132" y="366"/>
                  </a:lnTo>
                  <a:lnTo>
                    <a:pt x="7118" y="372"/>
                  </a:lnTo>
                  <a:lnTo>
                    <a:pt x="7104" y="378"/>
                  </a:lnTo>
                  <a:lnTo>
                    <a:pt x="7089" y="386"/>
                  </a:lnTo>
                  <a:lnTo>
                    <a:pt x="7075" y="395"/>
                  </a:lnTo>
                  <a:lnTo>
                    <a:pt x="7061" y="403"/>
                  </a:lnTo>
                  <a:lnTo>
                    <a:pt x="7047" y="413"/>
                  </a:lnTo>
                  <a:lnTo>
                    <a:pt x="7032" y="424"/>
                  </a:lnTo>
                  <a:lnTo>
                    <a:pt x="7018" y="436"/>
                  </a:lnTo>
                  <a:lnTo>
                    <a:pt x="7004" y="447"/>
                  </a:lnTo>
                  <a:lnTo>
                    <a:pt x="6989" y="461"/>
                  </a:lnTo>
                  <a:lnTo>
                    <a:pt x="6977" y="476"/>
                  </a:lnTo>
                  <a:lnTo>
                    <a:pt x="6962" y="490"/>
                  </a:lnTo>
                  <a:lnTo>
                    <a:pt x="6948" y="506"/>
                  </a:lnTo>
                  <a:lnTo>
                    <a:pt x="6934" y="522"/>
                  </a:lnTo>
                  <a:lnTo>
                    <a:pt x="6921" y="539"/>
                  </a:lnTo>
                  <a:lnTo>
                    <a:pt x="6907" y="558"/>
                  </a:lnTo>
                  <a:lnTo>
                    <a:pt x="6894" y="577"/>
                  </a:lnTo>
                  <a:lnTo>
                    <a:pt x="6881" y="598"/>
                  </a:lnTo>
                  <a:lnTo>
                    <a:pt x="6870" y="619"/>
                  </a:lnTo>
                  <a:lnTo>
                    <a:pt x="6858" y="642"/>
                  </a:lnTo>
                  <a:lnTo>
                    <a:pt x="6846" y="665"/>
                  </a:lnTo>
                  <a:lnTo>
                    <a:pt x="6835" y="689"/>
                  </a:lnTo>
                  <a:lnTo>
                    <a:pt x="6823" y="715"/>
                  </a:lnTo>
                  <a:lnTo>
                    <a:pt x="6813" y="742"/>
                  </a:lnTo>
                  <a:lnTo>
                    <a:pt x="6803" y="770"/>
                  </a:lnTo>
                  <a:lnTo>
                    <a:pt x="6793" y="800"/>
                  </a:lnTo>
                  <a:lnTo>
                    <a:pt x="6783" y="830"/>
                  </a:lnTo>
                  <a:lnTo>
                    <a:pt x="6775" y="861"/>
                  </a:lnTo>
                  <a:lnTo>
                    <a:pt x="6766" y="893"/>
                  </a:lnTo>
                  <a:lnTo>
                    <a:pt x="6757" y="927"/>
                  </a:lnTo>
                  <a:lnTo>
                    <a:pt x="6750" y="962"/>
                  </a:lnTo>
                  <a:lnTo>
                    <a:pt x="6748" y="973"/>
                  </a:lnTo>
                  <a:lnTo>
                    <a:pt x="6744" y="985"/>
                  </a:lnTo>
                  <a:lnTo>
                    <a:pt x="6742" y="996"/>
                  </a:lnTo>
                  <a:lnTo>
                    <a:pt x="6740" y="1008"/>
                  </a:lnTo>
                  <a:lnTo>
                    <a:pt x="6739" y="1020"/>
                  </a:lnTo>
                  <a:lnTo>
                    <a:pt x="6737" y="1032"/>
                  </a:lnTo>
                  <a:lnTo>
                    <a:pt x="6736" y="1044"/>
                  </a:lnTo>
                  <a:lnTo>
                    <a:pt x="6733" y="1054"/>
                  </a:lnTo>
                  <a:lnTo>
                    <a:pt x="6730" y="1079"/>
                  </a:lnTo>
                  <a:lnTo>
                    <a:pt x="6727" y="1104"/>
                  </a:lnTo>
                  <a:lnTo>
                    <a:pt x="6725" y="1128"/>
                  </a:lnTo>
                  <a:lnTo>
                    <a:pt x="6723" y="1151"/>
                  </a:lnTo>
                  <a:lnTo>
                    <a:pt x="6720" y="1174"/>
                  </a:lnTo>
                  <a:lnTo>
                    <a:pt x="6719" y="1197"/>
                  </a:lnTo>
                  <a:lnTo>
                    <a:pt x="6718" y="1220"/>
                  </a:lnTo>
                  <a:lnTo>
                    <a:pt x="6718" y="1242"/>
                  </a:lnTo>
                  <a:lnTo>
                    <a:pt x="6719" y="1278"/>
                  </a:lnTo>
                  <a:lnTo>
                    <a:pt x="6722" y="1314"/>
                  </a:lnTo>
                  <a:lnTo>
                    <a:pt x="6727" y="1347"/>
                  </a:lnTo>
                  <a:lnTo>
                    <a:pt x="6733" y="1378"/>
                  </a:lnTo>
                  <a:lnTo>
                    <a:pt x="6741" y="1410"/>
                  </a:lnTo>
                  <a:lnTo>
                    <a:pt x="6751" y="1439"/>
                  </a:lnTo>
                  <a:lnTo>
                    <a:pt x="6757" y="1453"/>
                  </a:lnTo>
                  <a:lnTo>
                    <a:pt x="6763" y="1467"/>
                  </a:lnTo>
                  <a:lnTo>
                    <a:pt x="6770" y="1481"/>
                  </a:lnTo>
                  <a:lnTo>
                    <a:pt x="6777" y="1494"/>
                  </a:lnTo>
                  <a:lnTo>
                    <a:pt x="6784" y="1507"/>
                  </a:lnTo>
                  <a:lnTo>
                    <a:pt x="6793" y="1518"/>
                  </a:lnTo>
                  <a:lnTo>
                    <a:pt x="6803" y="1530"/>
                  </a:lnTo>
                  <a:lnTo>
                    <a:pt x="6812" y="1539"/>
                  </a:lnTo>
                  <a:lnTo>
                    <a:pt x="6823" y="1549"/>
                  </a:lnTo>
                  <a:lnTo>
                    <a:pt x="6835" y="1558"/>
                  </a:lnTo>
                  <a:lnTo>
                    <a:pt x="6848" y="1565"/>
                  </a:lnTo>
                  <a:lnTo>
                    <a:pt x="6861" y="1572"/>
                  </a:lnTo>
                  <a:lnTo>
                    <a:pt x="6875" y="1578"/>
                  </a:lnTo>
                  <a:lnTo>
                    <a:pt x="6890" y="1584"/>
                  </a:lnTo>
                  <a:lnTo>
                    <a:pt x="6905" y="1588"/>
                  </a:lnTo>
                  <a:lnTo>
                    <a:pt x="6922" y="1591"/>
                  </a:lnTo>
                  <a:lnTo>
                    <a:pt x="6940" y="1594"/>
                  </a:lnTo>
                  <a:lnTo>
                    <a:pt x="6958" y="1597"/>
                  </a:lnTo>
                  <a:lnTo>
                    <a:pt x="6977" y="1598"/>
                  </a:lnTo>
                  <a:lnTo>
                    <a:pt x="6996" y="1598"/>
                  </a:lnTo>
                  <a:lnTo>
                    <a:pt x="7010" y="1598"/>
                  </a:lnTo>
                  <a:lnTo>
                    <a:pt x="7025" y="1598"/>
                  </a:lnTo>
                  <a:lnTo>
                    <a:pt x="7040" y="1597"/>
                  </a:lnTo>
                  <a:lnTo>
                    <a:pt x="7056" y="1595"/>
                  </a:lnTo>
                  <a:lnTo>
                    <a:pt x="7069" y="1594"/>
                  </a:lnTo>
                  <a:lnTo>
                    <a:pt x="7082" y="1593"/>
                  </a:lnTo>
                  <a:lnTo>
                    <a:pt x="7095" y="1591"/>
                  </a:lnTo>
                  <a:lnTo>
                    <a:pt x="7109" y="1589"/>
                  </a:lnTo>
                  <a:lnTo>
                    <a:pt x="7123" y="1585"/>
                  </a:lnTo>
                  <a:lnTo>
                    <a:pt x="7137" y="1580"/>
                  </a:lnTo>
                  <a:lnTo>
                    <a:pt x="7153" y="1575"/>
                  </a:lnTo>
                  <a:lnTo>
                    <a:pt x="7168" y="1570"/>
                  </a:lnTo>
                  <a:lnTo>
                    <a:pt x="7186" y="1560"/>
                  </a:lnTo>
                  <a:lnTo>
                    <a:pt x="7204" y="1550"/>
                  </a:lnTo>
                  <a:lnTo>
                    <a:pt x="7223" y="1539"/>
                  </a:lnTo>
                  <a:lnTo>
                    <a:pt x="7240" y="1526"/>
                  </a:lnTo>
                  <a:lnTo>
                    <a:pt x="7258" y="1513"/>
                  </a:lnTo>
                  <a:lnTo>
                    <a:pt x="7275" y="1498"/>
                  </a:lnTo>
                  <a:lnTo>
                    <a:pt x="7292" y="1483"/>
                  </a:lnTo>
                  <a:lnTo>
                    <a:pt x="7308" y="1467"/>
                  </a:lnTo>
                  <a:lnTo>
                    <a:pt x="7323" y="1449"/>
                  </a:lnTo>
                  <a:lnTo>
                    <a:pt x="7337" y="1431"/>
                  </a:lnTo>
                  <a:lnTo>
                    <a:pt x="7349" y="1412"/>
                  </a:lnTo>
                  <a:lnTo>
                    <a:pt x="7359" y="1392"/>
                  </a:lnTo>
                  <a:lnTo>
                    <a:pt x="7368" y="1373"/>
                  </a:lnTo>
                  <a:lnTo>
                    <a:pt x="7375" y="1352"/>
                  </a:lnTo>
                  <a:lnTo>
                    <a:pt x="7381" y="1331"/>
                  </a:lnTo>
                  <a:lnTo>
                    <a:pt x="7384" y="1309"/>
                  </a:lnTo>
                  <a:lnTo>
                    <a:pt x="7935" y="1307"/>
                  </a:lnTo>
                  <a:lnTo>
                    <a:pt x="7937" y="1315"/>
                  </a:lnTo>
                  <a:lnTo>
                    <a:pt x="7938" y="1321"/>
                  </a:lnTo>
                  <a:lnTo>
                    <a:pt x="7939" y="1328"/>
                  </a:lnTo>
                  <a:lnTo>
                    <a:pt x="7939" y="1335"/>
                  </a:lnTo>
                  <a:lnTo>
                    <a:pt x="7939" y="1348"/>
                  </a:lnTo>
                  <a:lnTo>
                    <a:pt x="7937" y="1361"/>
                  </a:lnTo>
                  <a:lnTo>
                    <a:pt x="7935" y="1375"/>
                  </a:lnTo>
                  <a:lnTo>
                    <a:pt x="7931" y="1391"/>
                  </a:lnTo>
                  <a:lnTo>
                    <a:pt x="7926" y="1408"/>
                  </a:lnTo>
                  <a:lnTo>
                    <a:pt x="7921" y="1426"/>
                  </a:lnTo>
                  <a:lnTo>
                    <a:pt x="7913" y="1445"/>
                  </a:lnTo>
                  <a:lnTo>
                    <a:pt x="7905" y="1465"/>
                  </a:lnTo>
                  <a:lnTo>
                    <a:pt x="7897" y="1486"/>
                  </a:lnTo>
                  <a:lnTo>
                    <a:pt x="7886" y="1507"/>
                  </a:lnTo>
                  <a:lnTo>
                    <a:pt x="7874" y="1529"/>
                  </a:lnTo>
                  <a:lnTo>
                    <a:pt x="7861" y="1550"/>
                  </a:lnTo>
                  <a:lnTo>
                    <a:pt x="7847" y="1572"/>
                  </a:lnTo>
                  <a:lnTo>
                    <a:pt x="7832" y="1594"/>
                  </a:lnTo>
                  <a:lnTo>
                    <a:pt x="7815" y="1617"/>
                  </a:lnTo>
                  <a:lnTo>
                    <a:pt x="7796" y="1640"/>
                  </a:lnTo>
                  <a:lnTo>
                    <a:pt x="7782" y="1656"/>
                  </a:lnTo>
                  <a:lnTo>
                    <a:pt x="7767" y="1671"/>
                  </a:lnTo>
                  <a:lnTo>
                    <a:pt x="7752" y="1687"/>
                  </a:lnTo>
                  <a:lnTo>
                    <a:pt x="7736" y="1702"/>
                  </a:lnTo>
                  <a:lnTo>
                    <a:pt x="7719" y="1719"/>
                  </a:lnTo>
                  <a:lnTo>
                    <a:pt x="7701" y="1734"/>
                  </a:lnTo>
                  <a:lnTo>
                    <a:pt x="7683" y="1749"/>
                  </a:lnTo>
                  <a:lnTo>
                    <a:pt x="7664" y="1763"/>
                  </a:lnTo>
                  <a:lnTo>
                    <a:pt x="7644" y="1778"/>
                  </a:lnTo>
                  <a:lnTo>
                    <a:pt x="7624" y="1792"/>
                  </a:lnTo>
                  <a:lnTo>
                    <a:pt x="7602" y="1807"/>
                  </a:lnTo>
                  <a:lnTo>
                    <a:pt x="7579" y="1821"/>
                  </a:lnTo>
                  <a:lnTo>
                    <a:pt x="7533" y="1848"/>
                  </a:lnTo>
                  <a:lnTo>
                    <a:pt x="7483" y="1875"/>
                  </a:lnTo>
                  <a:lnTo>
                    <a:pt x="7457" y="1888"/>
                  </a:lnTo>
                  <a:lnTo>
                    <a:pt x="7430" y="1901"/>
                  </a:lnTo>
                  <a:lnTo>
                    <a:pt x="7403" y="1912"/>
                  </a:lnTo>
                  <a:lnTo>
                    <a:pt x="7374" y="1923"/>
                  </a:lnTo>
                  <a:lnTo>
                    <a:pt x="7345" y="1931"/>
                  </a:lnTo>
                  <a:lnTo>
                    <a:pt x="7314" y="1941"/>
                  </a:lnTo>
                  <a:lnTo>
                    <a:pt x="7282" y="1949"/>
                  </a:lnTo>
                  <a:lnTo>
                    <a:pt x="7250" y="1955"/>
                  </a:lnTo>
                  <a:lnTo>
                    <a:pt x="7216" y="1962"/>
                  </a:lnTo>
                  <a:lnTo>
                    <a:pt x="7183" y="1967"/>
                  </a:lnTo>
                  <a:lnTo>
                    <a:pt x="7147" y="1971"/>
                  </a:lnTo>
                  <a:lnTo>
                    <a:pt x="7112" y="1976"/>
                  </a:lnTo>
                  <a:lnTo>
                    <a:pt x="7074" y="1979"/>
                  </a:lnTo>
                  <a:lnTo>
                    <a:pt x="7036" y="1980"/>
                  </a:lnTo>
                  <a:lnTo>
                    <a:pt x="6997" y="1982"/>
                  </a:lnTo>
                  <a:lnTo>
                    <a:pt x="6957" y="1982"/>
                  </a:lnTo>
                  <a:lnTo>
                    <a:pt x="6947" y="1982"/>
                  </a:lnTo>
                  <a:lnTo>
                    <a:pt x="6937" y="1982"/>
                  </a:lnTo>
                  <a:lnTo>
                    <a:pt x="6926" y="1982"/>
                  </a:lnTo>
                  <a:lnTo>
                    <a:pt x="6913" y="1982"/>
                  </a:lnTo>
                  <a:lnTo>
                    <a:pt x="6860" y="1981"/>
                  </a:lnTo>
                  <a:lnTo>
                    <a:pt x="6809" y="1979"/>
                  </a:lnTo>
                  <a:lnTo>
                    <a:pt x="6759" y="1976"/>
                  </a:lnTo>
                  <a:lnTo>
                    <a:pt x="6713" y="1971"/>
                  </a:lnTo>
                  <a:lnTo>
                    <a:pt x="6669" y="1965"/>
                  </a:lnTo>
                  <a:lnTo>
                    <a:pt x="6627" y="1957"/>
                  </a:lnTo>
                  <a:lnTo>
                    <a:pt x="6587" y="1948"/>
                  </a:lnTo>
                  <a:lnTo>
                    <a:pt x="6549" y="1938"/>
                  </a:lnTo>
                  <a:lnTo>
                    <a:pt x="6513" y="1926"/>
                  </a:lnTo>
                  <a:lnTo>
                    <a:pt x="6481" y="1912"/>
                  </a:lnTo>
                  <a:lnTo>
                    <a:pt x="6464" y="1905"/>
                  </a:lnTo>
                  <a:lnTo>
                    <a:pt x="6449" y="1898"/>
                  </a:lnTo>
                  <a:lnTo>
                    <a:pt x="6435" y="1889"/>
                  </a:lnTo>
                  <a:lnTo>
                    <a:pt x="6421" y="1882"/>
                  </a:lnTo>
                  <a:lnTo>
                    <a:pt x="6407" y="1873"/>
                  </a:lnTo>
                  <a:lnTo>
                    <a:pt x="6394" y="1863"/>
                  </a:lnTo>
                  <a:lnTo>
                    <a:pt x="6382" y="1855"/>
                  </a:lnTo>
                  <a:lnTo>
                    <a:pt x="6371" y="1845"/>
                  </a:lnTo>
                  <a:lnTo>
                    <a:pt x="6359" y="1835"/>
                  </a:lnTo>
                  <a:lnTo>
                    <a:pt x="6348" y="1824"/>
                  </a:lnTo>
                  <a:lnTo>
                    <a:pt x="6338" y="1814"/>
                  </a:lnTo>
                  <a:lnTo>
                    <a:pt x="6328" y="1803"/>
                  </a:lnTo>
                  <a:lnTo>
                    <a:pt x="6311" y="1780"/>
                  </a:lnTo>
                  <a:lnTo>
                    <a:pt x="6294" y="1757"/>
                  </a:lnTo>
                  <a:lnTo>
                    <a:pt x="6278" y="1735"/>
                  </a:lnTo>
                  <a:lnTo>
                    <a:pt x="6262" y="1711"/>
                  </a:lnTo>
                  <a:lnTo>
                    <a:pt x="6248" y="1687"/>
                  </a:lnTo>
                  <a:lnTo>
                    <a:pt x="6235" y="1664"/>
                  </a:lnTo>
                  <a:lnTo>
                    <a:pt x="6224" y="1639"/>
                  </a:lnTo>
                  <a:lnTo>
                    <a:pt x="6213" y="1614"/>
                  </a:lnTo>
                  <a:lnTo>
                    <a:pt x="6202" y="1589"/>
                  </a:lnTo>
                  <a:lnTo>
                    <a:pt x="6193" y="1564"/>
                  </a:lnTo>
                  <a:lnTo>
                    <a:pt x="6186" y="1538"/>
                  </a:lnTo>
                  <a:lnTo>
                    <a:pt x="6178" y="1512"/>
                  </a:lnTo>
                  <a:lnTo>
                    <a:pt x="6172" y="1486"/>
                  </a:lnTo>
                  <a:lnTo>
                    <a:pt x="6167" y="1459"/>
                  </a:lnTo>
                  <a:lnTo>
                    <a:pt x="6163" y="1432"/>
                  </a:lnTo>
                  <a:lnTo>
                    <a:pt x="6160" y="1405"/>
                  </a:lnTo>
                  <a:lnTo>
                    <a:pt x="6159" y="1388"/>
                  </a:lnTo>
                  <a:lnTo>
                    <a:pt x="6158" y="1372"/>
                  </a:lnTo>
                  <a:lnTo>
                    <a:pt x="6157" y="1355"/>
                  </a:lnTo>
                  <a:lnTo>
                    <a:pt x="6156" y="1336"/>
                  </a:lnTo>
                  <a:lnTo>
                    <a:pt x="6156" y="1319"/>
                  </a:lnTo>
                  <a:lnTo>
                    <a:pt x="6154" y="1302"/>
                  </a:lnTo>
                  <a:lnTo>
                    <a:pt x="6154" y="1284"/>
                  </a:lnTo>
                  <a:lnTo>
                    <a:pt x="6154" y="1268"/>
                  </a:lnTo>
                  <a:lnTo>
                    <a:pt x="6154" y="126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6" name="Rectangle 8"/>
            <p:cNvSpPr>
              <a:spLocks noChangeArrowheads="1"/>
            </p:cNvSpPr>
            <p:nvPr/>
          </p:nvSpPr>
          <p:spPr bwMode="auto">
            <a:xfrm>
              <a:off x="2116138" y="0"/>
              <a:ext cx="1074738" cy="1011238"/>
            </a:xfrm>
            <a:prstGeom prst="rect">
              <a:avLst/>
            </a:prstGeom>
            <a:solidFill>
              <a:srgbClr val="007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7" name="Freeform 9"/>
            <p:cNvSpPr>
              <a:spLocks noEditPoints="1"/>
            </p:cNvSpPr>
            <p:nvPr/>
          </p:nvSpPr>
          <p:spPr bwMode="auto">
            <a:xfrm>
              <a:off x="2243138" y="127000"/>
              <a:ext cx="822325" cy="758825"/>
            </a:xfrm>
            <a:custGeom>
              <a:avLst/>
              <a:gdLst>
                <a:gd name="T0" fmla="*/ 0 w 2071"/>
                <a:gd name="T1" fmla="*/ 1856 h 1911"/>
                <a:gd name="T2" fmla="*/ 2071 w 2071"/>
                <a:gd name="T3" fmla="*/ 1856 h 1911"/>
                <a:gd name="T4" fmla="*/ 2071 w 2071"/>
                <a:gd name="T5" fmla="*/ 1911 h 1911"/>
                <a:gd name="T6" fmla="*/ 0 w 2071"/>
                <a:gd name="T7" fmla="*/ 1911 h 1911"/>
                <a:gd name="T8" fmla="*/ 0 w 2071"/>
                <a:gd name="T9" fmla="*/ 1856 h 1911"/>
                <a:gd name="T10" fmla="*/ 0 w 2071"/>
                <a:gd name="T11" fmla="*/ 1485 h 1911"/>
                <a:gd name="T12" fmla="*/ 2071 w 2071"/>
                <a:gd name="T13" fmla="*/ 1485 h 1911"/>
                <a:gd name="T14" fmla="*/ 2071 w 2071"/>
                <a:gd name="T15" fmla="*/ 1540 h 1911"/>
                <a:gd name="T16" fmla="*/ 0 w 2071"/>
                <a:gd name="T17" fmla="*/ 1540 h 1911"/>
                <a:gd name="T18" fmla="*/ 0 w 2071"/>
                <a:gd name="T19" fmla="*/ 1485 h 1911"/>
                <a:gd name="T20" fmla="*/ 0 w 2071"/>
                <a:gd name="T21" fmla="*/ 1113 h 1911"/>
                <a:gd name="T22" fmla="*/ 2071 w 2071"/>
                <a:gd name="T23" fmla="*/ 1113 h 1911"/>
                <a:gd name="T24" fmla="*/ 2071 w 2071"/>
                <a:gd name="T25" fmla="*/ 1168 h 1911"/>
                <a:gd name="T26" fmla="*/ 0 w 2071"/>
                <a:gd name="T27" fmla="*/ 1168 h 1911"/>
                <a:gd name="T28" fmla="*/ 0 w 2071"/>
                <a:gd name="T29" fmla="*/ 1113 h 1911"/>
                <a:gd name="T30" fmla="*/ 0 w 2071"/>
                <a:gd name="T31" fmla="*/ 742 h 1911"/>
                <a:gd name="T32" fmla="*/ 2071 w 2071"/>
                <a:gd name="T33" fmla="*/ 742 h 1911"/>
                <a:gd name="T34" fmla="*/ 2071 w 2071"/>
                <a:gd name="T35" fmla="*/ 797 h 1911"/>
                <a:gd name="T36" fmla="*/ 0 w 2071"/>
                <a:gd name="T37" fmla="*/ 797 h 1911"/>
                <a:gd name="T38" fmla="*/ 0 w 2071"/>
                <a:gd name="T39" fmla="*/ 742 h 1911"/>
                <a:gd name="T40" fmla="*/ 0 w 2071"/>
                <a:gd name="T41" fmla="*/ 371 h 1911"/>
                <a:gd name="T42" fmla="*/ 2071 w 2071"/>
                <a:gd name="T43" fmla="*/ 371 h 1911"/>
                <a:gd name="T44" fmla="*/ 2071 w 2071"/>
                <a:gd name="T45" fmla="*/ 426 h 1911"/>
                <a:gd name="T46" fmla="*/ 0 w 2071"/>
                <a:gd name="T47" fmla="*/ 426 h 1911"/>
                <a:gd name="T48" fmla="*/ 0 w 2071"/>
                <a:gd name="T49" fmla="*/ 371 h 1911"/>
                <a:gd name="T50" fmla="*/ 0 w 2071"/>
                <a:gd name="T51" fmla="*/ 0 h 1911"/>
                <a:gd name="T52" fmla="*/ 2071 w 2071"/>
                <a:gd name="T53" fmla="*/ 0 h 1911"/>
                <a:gd name="T54" fmla="*/ 2071 w 2071"/>
                <a:gd name="T55" fmla="*/ 55 h 1911"/>
                <a:gd name="T56" fmla="*/ 0 w 2071"/>
                <a:gd name="T57" fmla="*/ 55 h 1911"/>
                <a:gd name="T58" fmla="*/ 0 w 2071"/>
                <a:gd name="T59" fmla="*/ 0 h 1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71" h="1911">
                  <a:moveTo>
                    <a:pt x="0" y="1856"/>
                  </a:moveTo>
                  <a:lnTo>
                    <a:pt x="2071" y="1856"/>
                  </a:lnTo>
                  <a:lnTo>
                    <a:pt x="2071" y="1911"/>
                  </a:lnTo>
                  <a:lnTo>
                    <a:pt x="0" y="1911"/>
                  </a:lnTo>
                  <a:lnTo>
                    <a:pt x="0" y="1856"/>
                  </a:lnTo>
                  <a:close/>
                  <a:moveTo>
                    <a:pt x="0" y="1485"/>
                  </a:moveTo>
                  <a:lnTo>
                    <a:pt x="2071" y="1485"/>
                  </a:lnTo>
                  <a:lnTo>
                    <a:pt x="2071" y="1540"/>
                  </a:lnTo>
                  <a:lnTo>
                    <a:pt x="0" y="1540"/>
                  </a:lnTo>
                  <a:lnTo>
                    <a:pt x="0" y="1485"/>
                  </a:lnTo>
                  <a:close/>
                  <a:moveTo>
                    <a:pt x="0" y="1113"/>
                  </a:moveTo>
                  <a:lnTo>
                    <a:pt x="2071" y="1113"/>
                  </a:lnTo>
                  <a:lnTo>
                    <a:pt x="2071" y="1168"/>
                  </a:lnTo>
                  <a:lnTo>
                    <a:pt x="0" y="1168"/>
                  </a:lnTo>
                  <a:lnTo>
                    <a:pt x="0" y="1113"/>
                  </a:lnTo>
                  <a:close/>
                  <a:moveTo>
                    <a:pt x="0" y="742"/>
                  </a:moveTo>
                  <a:lnTo>
                    <a:pt x="2071" y="742"/>
                  </a:lnTo>
                  <a:lnTo>
                    <a:pt x="2071" y="797"/>
                  </a:lnTo>
                  <a:lnTo>
                    <a:pt x="0" y="797"/>
                  </a:lnTo>
                  <a:lnTo>
                    <a:pt x="0" y="742"/>
                  </a:lnTo>
                  <a:close/>
                  <a:moveTo>
                    <a:pt x="0" y="371"/>
                  </a:moveTo>
                  <a:lnTo>
                    <a:pt x="2071" y="371"/>
                  </a:lnTo>
                  <a:lnTo>
                    <a:pt x="2071" y="426"/>
                  </a:lnTo>
                  <a:lnTo>
                    <a:pt x="0" y="426"/>
                  </a:lnTo>
                  <a:lnTo>
                    <a:pt x="0" y="371"/>
                  </a:lnTo>
                  <a:close/>
                  <a:moveTo>
                    <a:pt x="0" y="0"/>
                  </a:moveTo>
                  <a:lnTo>
                    <a:pt x="2071" y="0"/>
                  </a:lnTo>
                  <a:lnTo>
                    <a:pt x="2071" y="55"/>
                  </a:lnTo>
                  <a:lnTo>
                    <a:pt x="0" y="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8" name="Freeform 10"/>
            <p:cNvSpPr>
              <a:spLocks noEditPoints="1"/>
            </p:cNvSpPr>
            <p:nvPr/>
          </p:nvSpPr>
          <p:spPr bwMode="auto">
            <a:xfrm>
              <a:off x="2433638" y="160338"/>
              <a:ext cx="452438" cy="687388"/>
            </a:xfrm>
            <a:custGeom>
              <a:avLst/>
              <a:gdLst>
                <a:gd name="T0" fmla="*/ 562 w 1141"/>
                <a:gd name="T1" fmla="*/ 102 h 1734"/>
                <a:gd name="T2" fmla="*/ 731 w 1141"/>
                <a:gd name="T3" fmla="*/ 2 h 1734"/>
                <a:gd name="T4" fmla="*/ 744 w 1141"/>
                <a:gd name="T5" fmla="*/ 78 h 1734"/>
                <a:gd name="T6" fmla="*/ 684 w 1141"/>
                <a:gd name="T7" fmla="*/ 79 h 1734"/>
                <a:gd name="T8" fmla="*/ 799 w 1141"/>
                <a:gd name="T9" fmla="*/ 180 h 1734"/>
                <a:gd name="T10" fmla="*/ 596 w 1141"/>
                <a:gd name="T11" fmla="*/ 227 h 1734"/>
                <a:gd name="T12" fmla="*/ 667 w 1141"/>
                <a:gd name="T13" fmla="*/ 204 h 1734"/>
                <a:gd name="T14" fmla="*/ 687 w 1141"/>
                <a:gd name="T15" fmla="*/ 152 h 1734"/>
                <a:gd name="T16" fmla="*/ 610 w 1141"/>
                <a:gd name="T17" fmla="*/ 100 h 1734"/>
                <a:gd name="T18" fmla="*/ 956 w 1141"/>
                <a:gd name="T19" fmla="*/ 2 h 1734"/>
                <a:gd name="T20" fmla="*/ 1013 w 1141"/>
                <a:gd name="T21" fmla="*/ 79 h 1734"/>
                <a:gd name="T22" fmla="*/ 928 w 1141"/>
                <a:gd name="T23" fmla="*/ 80 h 1734"/>
                <a:gd name="T24" fmla="*/ 948 w 1141"/>
                <a:gd name="T25" fmla="*/ 206 h 1734"/>
                <a:gd name="T26" fmla="*/ 1048 w 1141"/>
                <a:gd name="T27" fmla="*/ 212 h 1734"/>
                <a:gd name="T28" fmla="*/ 850 w 1141"/>
                <a:gd name="T29" fmla="*/ 220 h 1734"/>
                <a:gd name="T30" fmla="*/ 78 w 1141"/>
                <a:gd name="T31" fmla="*/ 404 h 1734"/>
                <a:gd name="T32" fmla="*/ 277 w 1141"/>
                <a:gd name="T33" fmla="*/ 424 h 1734"/>
                <a:gd name="T34" fmla="*/ 156 w 1141"/>
                <a:gd name="T35" fmla="*/ 417 h 1734"/>
                <a:gd name="T36" fmla="*/ 110 w 1141"/>
                <a:gd name="T37" fmla="*/ 569 h 1734"/>
                <a:gd name="T38" fmla="*/ 255 w 1141"/>
                <a:gd name="T39" fmla="*/ 541 h 1734"/>
                <a:gd name="T40" fmla="*/ 86 w 1141"/>
                <a:gd name="T41" fmla="*/ 623 h 1734"/>
                <a:gd name="T42" fmla="*/ 608 w 1141"/>
                <a:gd name="T43" fmla="*/ 425 h 1734"/>
                <a:gd name="T44" fmla="*/ 725 w 1141"/>
                <a:gd name="T45" fmla="*/ 377 h 1734"/>
                <a:gd name="T46" fmla="*/ 840 w 1141"/>
                <a:gd name="T47" fmla="*/ 452 h 1734"/>
                <a:gd name="T48" fmla="*/ 713 w 1141"/>
                <a:gd name="T49" fmla="*/ 437 h 1734"/>
                <a:gd name="T50" fmla="*/ 829 w 1141"/>
                <a:gd name="T51" fmla="*/ 529 h 1734"/>
                <a:gd name="T52" fmla="*/ 641 w 1141"/>
                <a:gd name="T53" fmla="*/ 615 h 1734"/>
                <a:gd name="T54" fmla="*/ 686 w 1141"/>
                <a:gd name="T55" fmla="*/ 561 h 1734"/>
                <a:gd name="T56" fmla="*/ 748 w 1141"/>
                <a:gd name="T57" fmla="*/ 537 h 1734"/>
                <a:gd name="T58" fmla="*/ 646 w 1141"/>
                <a:gd name="T59" fmla="*/ 493 h 1734"/>
                <a:gd name="T60" fmla="*/ 945 w 1141"/>
                <a:gd name="T61" fmla="*/ 384 h 1734"/>
                <a:gd name="T62" fmla="*/ 1116 w 1141"/>
                <a:gd name="T63" fmla="*/ 440 h 1734"/>
                <a:gd name="T64" fmla="*/ 976 w 1141"/>
                <a:gd name="T65" fmla="*/ 425 h 1734"/>
                <a:gd name="T66" fmla="*/ 962 w 1141"/>
                <a:gd name="T67" fmla="*/ 575 h 1734"/>
                <a:gd name="T68" fmla="*/ 1093 w 1141"/>
                <a:gd name="T69" fmla="*/ 550 h 1734"/>
                <a:gd name="T70" fmla="*/ 897 w 1141"/>
                <a:gd name="T71" fmla="*/ 613 h 1734"/>
                <a:gd name="T72" fmla="*/ 248 w 1141"/>
                <a:gd name="T73" fmla="*/ 753 h 1734"/>
                <a:gd name="T74" fmla="*/ 387 w 1141"/>
                <a:gd name="T75" fmla="*/ 811 h 1734"/>
                <a:gd name="T76" fmla="*/ 264 w 1141"/>
                <a:gd name="T77" fmla="*/ 801 h 1734"/>
                <a:gd name="T78" fmla="*/ 371 w 1141"/>
                <a:gd name="T79" fmla="*/ 890 h 1734"/>
                <a:gd name="T80" fmla="*/ 202 w 1141"/>
                <a:gd name="T81" fmla="*/ 992 h 1734"/>
                <a:gd name="T82" fmla="*/ 228 w 1141"/>
                <a:gd name="T83" fmla="*/ 921 h 1734"/>
                <a:gd name="T84" fmla="*/ 299 w 1141"/>
                <a:gd name="T85" fmla="*/ 915 h 1734"/>
                <a:gd name="T86" fmla="*/ 199 w 1141"/>
                <a:gd name="T87" fmla="*/ 872 h 1734"/>
                <a:gd name="T88" fmla="*/ 651 w 1141"/>
                <a:gd name="T89" fmla="*/ 810 h 1734"/>
                <a:gd name="T90" fmla="*/ 837 w 1141"/>
                <a:gd name="T91" fmla="*/ 762 h 1734"/>
                <a:gd name="T92" fmla="*/ 761 w 1141"/>
                <a:gd name="T93" fmla="*/ 794 h 1734"/>
                <a:gd name="T94" fmla="*/ 787 w 1141"/>
                <a:gd name="T95" fmla="*/ 850 h 1734"/>
                <a:gd name="T96" fmla="*/ 780 w 1141"/>
                <a:gd name="T97" fmla="*/ 986 h 1734"/>
                <a:gd name="T98" fmla="*/ 625 w 1141"/>
                <a:gd name="T99" fmla="*/ 924 h 1734"/>
                <a:gd name="T100" fmla="*/ 759 w 1141"/>
                <a:gd name="T101" fmla="*/ 937 h 1734"/>
                <a:gd name="T102" fmla="*/ 690 w 1141"/>
                <a:gd name="T103" fmla="*/ 884 h 1734"/>
                <a:gd name="T104" fmla="*/ 24 w 1141"/>
                <a:gd name="T105" fmla="*/ 1191 h 1734"/>
                <a:gd name="T106" fmla="*/ 207 w 1141"/>
                <a:gd name="T107" fmla="*/ 1130 h 1734"/>
                <a:gd name="T108" fmla="*/ 141 w 1141"/>
                <a:gd name="T109" fmla="*/ 1165 h 1734"/>
                <a:gd name="T110" fmla="*/ 149 w 1141"/>
                <a:gd name="T111" fmla="*/ 1218 h 1734"/>
                <a:gd name="T112" fmla="*/ 165 w 1141"/>
                <a:gd name="T113" fmla="*/ 1352 h 1734"/>
                <a:gd name="T114" fmla="*/ 0 w 1141"/>
                <a:gd name="T115" fmla="*/ 1298 h 1734"/>
                <a:gd name="T116" fmla="*/ 126 w 1141"/>
                <a:gd name="T117" fmla="*/ 1314 h 1734"/>
                <a:gd name="T118" fmla="*/ 65 w 1141"/>
                <a:gd name="T119" fmla="*/ 1255 h 1734"/>
                <a:gd name="T120" fmla="*/ 334 w 1141"/>
                <a:gd name="T121" fmla="*/ 1215 h 1734"/>
                <a:gd name="T122" fmla="*/ 919 w 1141"/>
                <a:gd name="T123" fmla="*/ 1363 h 1734"/>
                <a:gd name="T124" fmla="*/ 511 w 1141"/>
                <a:gd name="T125" fmla="*/ 1539 h 1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41" h="1734">
                  <a:moveTo>
                    <a:pt x="42" y="250"/>
                  </a:moveTo>
                  <a:lnTo>
                    <a:pt x="93" y="7"/>
                  </a:lnTo>
                  <a:lnTo>
                    <a:pt x="263" y="7"/>
                  </a:lnTo>
                  <a:lnTo>
                    <a:pt x="256" y="55"/>
                  </a:lnTo>
                  <a:lnTo>
                    <a:pt x="151" y="55"/>
                  </a:lnTo>
                  <a:lnTo>
                    <a:pt x="140" y="108"/>
                  </a:lnTo>
                  <a:lnTo>
                    <a:pt x="237" y="108"/>
                  </a:lnTo>
                  <a:lnTo>
                    <a:pt x="227" y="158"/>
                  </a:lnTo>
                  <a:lnTo>
                    <a:pt x="129" y="158"/>
                  </a:lnTo>
                  <a:lnTo>
                    <a:pt x="111" y="250"/>
                  </a:lnTo>
                  <a:lnTo>
                    <a:pt x="42" y="250"/>
                  </a:lnTo>
                  <a:close/>
                  <a:moveTo>
                    <a:pt x="245" y="250"/>
                  </a:moveTo>
                  <a:lnTo>
                    <a:pt x="298" y="7"/>
                  </a:lnTo>
                  <a:lnTo>
                    <a:pt x="367" y="7"/>
                  </a:lnTo>
                  <a:lnTo>
                    <a:pt x="316" y="250"/>
                  </a:lnTo>
                  <a:lnTo>
                    <a:pt x="245" y="250"/>
                  </a:lnTo>
                  <a:close/>
                  <a:moveTo>
                    <a:pt x="353" y="250"/>
                  </a:moveTo>
                  <a:lnTo>
                    <a:pt x="404" y="7"/>
                  </a:lnTo>
                  <a:lnTo>
                    <a:pt x="591" y="7"/>
                  </a:lnTo>
                  <a:lnTo>
                    <a:pt x="580" y="55"/>
                  </a:lnTo>
                  <a:lnTo>
                    <a:pt x="464" y="55"/>
                  </a:lnTo>
                  <a:lnTo>
                    <a:pt x="454" y="102"/>
                  </a:lnTo>
                  <a:lnTo>
                    <a:pt x="562" y="102"/>
                  </a:lnTo>
                  <a:lnTo>
                    <a:pt x="552" y="152"/>
                  </a:lnTo>
                  <a:lnTo>
                    <a:pt x="444" y="152"/>
                  </a:lnTo>
                  <a:lnTo>
                    <a:pt x="433" y="200"/>
                  </a:lnTo>
                  <a:lnTo>
                    <a:pt x="552" y="200"/>
                  </a:lnTo>
                  <a:lnTo>
                    <a:pt x="541" y="250"/>
                  </a:lnTo>
                  <a:lnTo>
                    <a:pt x="353" y="250"/>
                  </a:lnTo>
                  <a:close/>
                  <a:moveTo>
                    <a:pt x="609" y="89"/>
                  </a:moveTo>
                  <a:lnTo>
                    <a:pt x="611" y="79"/>
                  </a:lnTo>
                  <a:lnTo>
                    <a:pt x="613" y="68"/>
                  </a:lnTo>
                  <a:lnTo>
                    <a:pt x="617" y="59"/>
                  </a:lnTo>
                  <a:lnTo>
                    <a:pt x="621" y="51"/>
                  </a:lnTo>
                  <a:lnTo>
                    <a:pt x="626" y="42"/>
                  </a:lnTo>
                  <a:lnTo>
                    <a:pt x="633" y="35"/>
                  </a:lnTo>
                  <a:lnTo>
                    <a:pt x="639" y="29"/>
                  </a:lnTo>
                  <a:lnTo>
                    <a:pt x="648" y="24"/>
                  </a:lnTo>
                  <a:lnTo>
                    <a:pt x="657" y="18"/>
                  </a:lnTo>
                  <a:lnTo>
                    <a:pt x="666" y="14"/>
                  </a:lnTo>
                  <a:lnTo>
                    <a:pt x="676" y="11"/>
                  </a:lnTo>
                  <a:lnTo>
                    <a:pt x="686" y="7"/>
                  </a:lnTo>
                  <a:lnTo>
                    <a:pt x="697" y="5"/>
                  </a:lnTo>
                  <a:lnTo>
                    <a:pt x="707" y="4"/>
                  </a:lnTo>
                  <a:lnTo>
                    <a:pt x="719" y="3"/>
                  </a:lnTo>
                  <a:lnTo>
                    <a:pt x="731" y="2"/>
                  </a:lnTo>
                  <a:lnTo>
                    <a:pt x="734" y="3"/>
                  </a:lnTo>
                  <a:lnTo>
                    <a:pt x="739" y="3"/>
                  </a:lnTo>
                  <a:lnTo>
                    <a:pt x="743" y="3"/>
                  </a:lnTo>
                  <a:lnTo>
                    <a:pt x="747" y="3"/>
                  </a:lnTo>
                  <a:lnTo>
                    <a:pt x="759" y="5"/>
                  </a:lnTo>
                  <a:lnTo>
                    <a:pt x="772" y="7"/>
                  </a:lnTo>
                  <a:lnTo>
                    <a:pt x="783" y="12"/>
                  </a:lnTo>
                  <a:lnTo>
                    <a:pt x="794" y="17"/>
                  </a:lnTo>
                  <a:lnTo>
                    <a:pt x="799" y="20"/>
                  </a:lnTo>
                  <a:lnTo>
                    <a:pt x="803" y="24"/>
                  </a:lnTo>
                  <a:lnTo>
                    <a:pt x="808" y="28"/>
                  </a:lnTo>
                  <a:lnTo>
                    <a:pt x="810" y="32"/>
                  </a:lnTo>
                  <a:lnTo>
                    <a:pt x="813" y="38"/>
                  </a:lnTo>
                  <a:lnTo>
                    <a:pt x="814" y="44"/>
                  </a:lnTo>
                  <a:lnTo>
                    <a:pt x="815" y="51"/>
                  </a:lnTo>
                  <a:lnTo>
                    <a:pt x="816" y="57"/>
                  </a:lnTo>
                  <a:lnTo>
                    <a:pt x="815" y="62"/>
                  </a:lnTo>
                  <a:lnTo>
                    <a:pt x="815" y="69"/>
                  </a:lnTo>
                  <a:lnTo>
                    <a:pt x="814" y="75"/>
                  </a:lnTo>
                  <a:lnTo>
                    <a:pt x="812" y="82"/>
                  </a:lnTo>
                  <a:lnTo>
                    <a:pt x="744" y="81"/>
                  </a:lnTo>
                  <a:lnTo>
                    <a:pt x="744" y="79"/>
                  </a:lnTo>
                  <a:lnTo>
                    <a:pt x="744" y="78"/>
                  </a:lnTo>
                  <a:lnTo>
                    <a:pt x="745" y="75"/>
                  </a:lnTo>
                  <a:lnTo>
                    <a:pt x="745" y="73"/>
                  </a:lnTo>
                  <a:lnTo>
                    <a:pt x="744" y="68"/>
                  </a:lnTo>
                  <a:lnTo>
                    <a:pt x="743" y="64"/>
                  </a:lnTo>
                  <a:lnTo>
                    <a:pt x="740" y="59"/>
                  </a:lnTo>
                  <a:lnTo>
                    <a:pt x="737" y="57"/>
                  </a:lnTo>
                  <a:lnTo>
                    <a:pt x="732" y="54"/>
                  </a:lnTo>
                  <a:lnTo>
                    <a:pt x="728" y="53"/>
                  </a:lnTo>
                  <a:lnTo>
                    <a:pt x="722" y="52"/>
                  </a:lnTo>
                  <a:lnTo>
                    <a:pt x="717" y="52"/>
                  </a:lnTo>
                  <a:lnTo>
                    <a:pt x="717" y="52"/>
                  </a:lnTo>
                  <a:lnTo>
                    <a:pt x="716" y="52"/>
                  </a:lnTo>
                  <a:lnTo>
                    <a:pt x="715" y="52"/>
                  </a:lnTo>
                  <a:lnTo>
                    <a:pt x="713" y="52"/>
                  </a:lnTo>
                  <a:lnTo>
                    <a:pt x="707" y="53"/>
                  </a:lnTo>
                  <a:lnTo>
                    <a:pt x="703" y="54"/>
                  </a:lnTo>
                  <a:lnTo>
                    <a:pt x="698" y="56"/>
                  </a:lnTo>
                  <a:lnTo>
                    <a:pt x="692" y="59"/>
                  </a:lnTo>
                  <a:lnTo>
                    <a:pt x="688" y="62"/>
                  </a:lnTo>
                  <a:lnTo>
                    <a:pt x="686" y="67"/>
                  </a:lnTo>
                  <a:lnTo>
                    <a:pt x="684" y="71"/>
                  </a:lnTo>
                  <a:lnTo>
                    <a:pt x="684" y="77"/>
                  </a:lnTo>
                  <a:lnTo>
                    <a:pt x="684" y="79"/>
                  </a:lnTo>
                  <a:lnTo>
                    <a:pt x="685" y="81"/>
                  </a:lnTo>
                  <a:lnTo>
                    <a:pt x="686" y="83"/>
                  </a:lnTo>
                  <a:lnTo>
                    <a:pt x="688" y="85"/>
                  </a:lnTo>
                  <a:lnTo>
                    <a:pt x="694" y="89"/>
                  </a:lnTo>
                  <a:lnTo>
                    <a:pt x="702" y="94"/>
                  </a:lnTo>
                  <a:lnTo>
                    <a:pt x="713" y="98"/>
                  </a:lnTo>
                  <a:lnTo>
                    <a:pt x="724" y="101"/>
                  </a:lnTo>
                  <a:lnTo>
                    <a:pt x="735" y="105"/>
                  </a:lnTo>
                  <a:lnTo>
                    <a:pt x="749" y="108"/>
                  </a:lnTo>
                  <a:lnTo>
                    <a:pt x="759" y="111"/>
                  </a:lnTo>
                  <a:lnTo>
                    <a:pt x="769" y="114"/>
                  </a:lnTo>
                  <a:lnTo>
                    <a:pt x="776" y="119"/>
                  </a:lnTo>
                  <a:lnTo>
                    <a:pt x="783" y="123"/>
                  </a:lnTo>
                  <a:lnTo>
                    <a:pt x="788" y="127"/>
                  </a:lnTo>
                  <a:lnTo>
                    <a:pt x="792" y="133"/>
                  </a:lnTo>
                  <a:lnTo>
                    <a:pt x="796" y="138"/>
                  </a:lnTo>
                  <a:lnTo>
                    <a:pt x="798" y="143"/>
                  </a:lnTo>
                  <a:lnTo>
                    <a:pt x="799" y="148"/>
                  </a:lnTo>
                  <a:lnTo>
                    <a:pt x="800" y="153"/>
                  </a:lnTo>
                  <a:lnTo>
                    <a:pt x="801" y="159"/>
                  </a:lnTo>
                  <a:lnTo>
                    <a:pt x="801" y="163"/>
                  </a:lnTo>
                  <a:lnTo>
                    <a:pt x="801" y="172"/>
                  </a:lnTo>
                  <a:lnTo>
                    <a:pt x="799" y="180"/>
                  </a:lnTo>
                  <a:lnTo>
                    <a:pt x="797" y="189"/>
                  </a:lnTo>
                  <a:lnTo>
                    <a:pt x="794" y="196"/>
                  </a:lnTo>
                  <a:lnTo>
                    <a:pt x="789" y="205"/>
                  </a:lnTo>
                  <a:lnTo>
                    <a:pt x="784" y="213"/>
                  </a:lnTo>
                  <a:lnTo>
                    <a:pt x="778" y="220"/>
                  </a:lnTo>
                  <a:lnTo>
                    <a:pt x="770" y="227"/>
                  </a:lnTo>
                  <a:lnTo>
                    <a:pt x="761" y="233"/>
                  </a:lnTo>
                  <a:lnTo>
                    <a:pt x="752" y="240"/>
                  </a:lnTo>
                  <a:lnTo>
                    <a:pt x="742" y="244"/>
                  </a:lnTo>
                  <a:lnTo>
                    <a:pt x="730" y="248"/>
                  </a:lnTo>
                  <a:lnTo>
                    <a:pt x="718" y="251"/>
                  </a:lnTo>
                  <a:lnTo>
                    <a:pt x="705" y="254"/>
                  </a:lnTo>
                  <a:lnTo>
                    <a:pt x="690" y="255"/>
                  </a:lnTo>
                  <a:lnTo>
                    <a:pt x="675" y="256"/>
                  </a:lnTo>
                  <a:lnTo>
                    <a:pt x="662" y="255"/>
                  </a:lnTo>
                  <a:lnTo>
                    <a:pt x="650" y="254"/>
                  </a:lnTo>
                  <a:lnTo>
                    <a:pt x="639" y="253"/>
                  </a:lnTo>
                  <a:lnTo>
                    <a:pt x="630" y="250"/>
                  </a:lnTo>
                  <a:lnTo>
                    <a:pt x="621" y="248"/>
                  </a:lnTo>
                  <a:lnTo>
                    <a:pt x="614" y="245"/>
                  </a:lnTo>
                  <a:lnTo>
                    <a:pt x="608" y="241"/>
                  </a:lnTo>
                  <a:lnTo>
                    <a:pt x="604" y="236"/>
                  </a:lnTo>
                  <a:lnTo>
                    <a:pt x="596" y="227"/>
                  </a:lnTo>
                  <a:lnTo>
                    <a:pt x="591" y="216"/>
                  </a:lnTo>
                  <a:lnTo>
                    <a:pt x="589" y="210"/>
                  </a:lnTo>
                  <a:lnTo>
                    <a:pt x="587" y="205"/>
                  </a:lnTo>
                  <a:lnTo>
                    <a:pt x="586" y="199"/>
                  </a:lnTo>
                  <a:lnTo>
                    <a:pt x="586" y="193"/>
                  </a:lnTo>
                  <a:lnTo>
                    <a:pt x="586" y="190"/>
                  </a:lnTo>
                  <a:lnTo>
                    <a:pt x="586" y="188"/>
                  </a:lnTo>
                  <a:lnTo>
                    <a:pt x="587" y="185"/>
                  </a:lnTo>
                  <a:lnTo>
                    <a:pt x="587" y="182"/>
                  </a:lnTo>
                  <a:lnTo>
                    <a:pt x="587" y="179"/>
                  </a:lnTo>
                  <a:lnTo>
                    <a:pt x="587" y="177"/>
                  </a:lnTo>
                  <a:lnTo>
                    <a:pt x="587" y="174"/>
                  </a:lnTo>
                  <a:lnTo>
                    <a:pt x="589" y="172"/>
                  </a:lnTo>
                  <a:lnTo>
                    <a:pt x="657" y="170"/>
                  </a:lnTo>
                  <a:lnTo>
                    <a:pt x="657" y="173"/>
                  </a:lnTo>
                  <a:lnTo>
                    <a:pt x="657" y="175"/>
                  </a:lnTo>
                  <a:lnTo>
                    <a:pt x="657" y="177"/>
                  </a:lnTo>
                  <a:lnTo>
                    <a:pt x="657" y="179"/>
                  </a:lnTo>
                  <a:lnTo>
                    <a:pt x="657" y="185"/>
                  </a:lnTo>
                  <a:lnTo>
                    <a:pt x="658" y="190"/>
                  </a:lnTo>
                  <a:lnTo>
                    <a:pt x="660" y="195"/>
                  </a:lnTo>
                  <a:lnTo>
                    <a:pt x="663" y="200"/>
                  </a:lnTo>
                  <a:lnTo>
                    <a:pt x="667" y="204"/>
                  </a:lnTo>
                  <a:lnTo>
                    <a:pt x="673" y="206"/>
                  </a:lnTo>
                  <a:lnTo>
                    <a:pt x="678" y="207"/>
                  </a:lnTo>
                  <a:lnTo>
                    <a:pt x="686" y="208"/>
                  </a:lnTo>
                  <a:lnTo>
                    <a:pt x="689" y="208"/>
                  </a:lnTo>
                  <a:lnTo>
                    <a:pt x="694" y="207"/>
                  </a:lnTo>
                  <a:lnTo>
                    <a:pt x="699" y="206"/>
                  </a:lnTo>
                  <a:lnTo>
                    <a:pt x="704" y="205"/>
                  </a:lnTo>
                  <a:lnTo>
                    <a:pt x="713" y="201"/>
                  </a:lnTo>
                  <a:lnTo>
                    <a:pt x="720" y="195"/>
                  </a:lnTo>
                  <a:lnTo>
                    <a:pt x="724" y="192"/>
                  </a:lnTo>
                  <a:lnTo>
                    <a:pt x="726" y="189"/>
                  </a:lnTo>
                  <a:lnTo>
                    <a:pt x="728" y="185"/>
                  </a:lnTo>
                  <a:lnTo>
                    <a:pt x="728" y="179"/>
                  </a:lnTo>
                  <a:lnTo>
                    <a:pt x="728" y="179"/>
                  </a:lnTo>
                  <a:lnTo>
                    <a:pt x="728" y="178"/>
                  </a:lnTo>
                  <a:lnTo>
                    <a:pt x="728" y="177"/>
                  </a:lnTo>
                  <a:lnTo>
                    <a:pt x="728" y="177"/>
                  </a:lnTo>
                  <a:lnTo>
                    <a:pt x="727" y="173"/>
                  </a:lnTo>
                  <a:lnTo>
                    <a:pt x="725" y="169"/>
                  </a:lnTo>
                  <a:lnTo>
                    <a:pt x="720" y="165"/>
                  </a:lnTo>
                  <a:lnTo>
                    <a:pt x="715" y="163"/>
                  </a:lnTo>
                  <a:lnTo>
                    <a:pt x="702" y="158"/>
                  </a:lnTo>
                  <a:lnTo>
                    <a:pt x="687" y="152"/>
                  </a:lnTo>
                  <a:lnTo>
                    <a:pt x="677" y="150"/>
                  </a:lnTo>
                  <a:lnTo>
                    <a:pt x="668" y="148"/>
                  </a:lnTo>
                  <a:lnTo>
                    <a:pt x="660" y="146"/>
                  </a:lnTo>
                  <a:lnTo>
                    <a:pt x="653" y="142"/>
                  </a:lnTo>
                  <a:lnTo>
                    <a:pt x="653" y="142"/>
                  </a:lnTo>
                  <a:lnTo>
                    <a:pt x="652" y="142"/>
                  </a:lnTo>
                  <a:lnTo>
                    <a:pt x="652" y="142"/>
                  </a:lnTo>
                  <a:lnTo>
                    <a:pt x="651" y="142"/>
                  </a:lnTo>
                  <a:lnTo>
                    <a:pt x="651" y="142"/>
                  </a:lnTo>
                  <a:lnTo>
                    <a:pt x="651" y="142"/>
                  </a:lnTo>
                  <a:lnTo>
                    <a:pt x="651" y="142"/>
                  </a:lnTo>
                  <a:lnTo>
                    <a:pt x="651" y="142"/>
                  </a:lnTo>
                  <a:lnTo>
                    <a:pt x="648" y="141"/>
                  </a:lnTo>
                  <a:lnTo>
                    <a:pt x="645" y="139"/>
                  </a:lnTo>
                  <a:lnTo>
                    <a:pt x="640" y="138"/>
                  </a:lnTo>
                  <a:lnTo>
                    <a:pt x="636" y="137"/>
                  </a:lnTo>
                  <a:lnTo>
                    <a:pt x="632" y="134"/>
                  </a:lnTo>
                  <a:lnTo>
                    <a:pt x="626" y="131"/>
                  </a:lnTo>
                  <a:lnTo>
                    <a:pt x="622" y="127"/>
                  </a:lnTo>
                  <a:lnTo>
                    <a:pt x="618" y="122"/>
                  </a:lnTo>
                  <a:lnTo>
                    <a:pt x="614" y="116"/>
                  </a:lnTo>
                  <a:lnTo>
                    <a:pt x="611" y="109"/>
                  </a:lnTo>
                  <a:lnTo>
                    <a:pt x="610" y="100"/>
                  </a:lnTo>
                  <a:lnTo>
                    <a:pt x="609" y="89"/>
                  </a:lnTo>
                  <a:lnTo>
                    <a:pt x="609" y="89"/>
                  </a:lnTo>
                  <a:close/>
                  <a:moveTo>
                    <a:pt x="836" y="163"/>
                  </a:moveTo>
                  <a:lnTo>
                    <a:pt x="836" y="149"/>
                  </a:lnTo>
                  <a:lnTo>
                    <a:pt x="838" y="134"/>
                  </a:lnTo>
                  <a:lnTo>
                    <a:pt x="839" y="125"/>
                  </a:lnTo>
                  <a:lnTo>
                    <a:pt x="840" y="118"/>
                  </a:lnTo>
                  <a:lnTo>
                    <a:pt x="842" y="109"/>
                  </a:lnTo>
                  <a:lnTo>
                    <a:pt x="845" y="101"/>
                  </a:lnTo>
                  <a:lnTo>
                    <a:pt x="848" y="92"/>
                  </a:lnTo>
                  <a:lnTo>
                    <a:pt x="852" y="83"/>
                  </a:lnTo>
                  <a:lnTo>
                    <a:pt x="856" y="74"/>
                  </a:lnTo>
                  <a:lnTo>
                    <a:pt x="862" y="66"/>
                  </a:lnTo>
                  <a:lnTo>
                    <a:pt x="867" y="57"/>
                  </a:lnTo>
                  <a:lnTo>
                    <a:pt x="874" y="48"/>
                  </a:lnTo>
                  <a:lnTo>
                    <a:pt x="881" y="41"/>
                  </a:lnTo>
                  <a:lnTo>
                    <a:pt x="889" y="32"/>
                  </a:lnTo>
                  <a:lnTo>
                    <a:pt x="897" y="25"/>
                  </a:lnTo>
                  <a:lnTo>
                    <a:pt x="906" y="18"/>
                  </a:lnTo>
                  <a:lnTo>
                    <a:pt x="917" y="13"/>
                  </a:lnTo>
                  <a:lnTo>
                    <a:pt x="929" y="8"/>
                  </a:lnTo>
                  <a:lnTo>
                    <a:pt x="942" y="5"/>
                  </a:lnTo>
                  <a:lnTo>
                    <a:pt x="956" y="2"/>
                  </a:lnTo>
                  <a:lnTo>
                    <a:pt x="970" y="1"/>
                  </a:lnTo>
                  <a:lnTo>
                    <a:pt x="986" y="0"/>
                  </a:lnTo>
                  <a:lnTo>
                    <a:pt x="994" y="0"/>
                  </a:lnTo>
                  <a:lnTo>
                    <a:pt x="1002" y="0"/>
                  </a:lnTo>
                  <a:lnTo>
                    <a:pt x="1011" y="1"/>
                  </a:lnTo>
                  <a:lnTo>
                    <a:pt x="1021" y="2"/>
                  </a:lnTo>
                  <a:lnTo>
                    <a:pt x="1033" y="4"/>
                  </a:lnTo>
                  <a:lnTo>
                    <a:pt x="1044" y="8"/>
                  </a:lnTo>
                  <a:lnTo>
                    <a:pt x="1056" y="13"/>
                  </a:lnTo>
                  <a:lnTo>
                    <a:pt x="1067" y="18"/>
                  </a:lnTo>
                  <a:lnTo>
                    <a:pt x="1072" y="23"/>
                  </a:lnTo>
                  <a:lnTo>
                    <a:pt x="1077" y="26"/>
                  </a:lnTo>
                  <a:lnTo>
                    <a:pt x="1080" y="30"/>
                  </a:lnTo>
                  <a:lnTo>
                    <a:pt x="1083" y="35"/>
                  </a:lnTo>
                  <a:lnTo>
                    <a:pt x="1085" y="41"/>
                  </a:lnTo>
                  <a:lnTo>
                    <a:pt x="1088" y="46"/>
                  </a:lnTo>
                  <a:lnTo>
                    <a:pt x="1089" y="53"/>
                  </a:lnTo>
                  <a:lnTo>
                    <a:pt x="1089" y="60"/>
                  </a:lnTo>
                  <a:lnTo>
                    <a:pt x="1089" y="65"/>
                  </a:lnTo>
                  <a:lnTo>
                    <a:pt x="1088" y="69"/>
                  </a:lnTo>
                  <a:lnTo>
                    <a:pt x="1088" y="74"/>
                  </a:lnTo>
                  <a:lnTo>
                    <a:pt x="1087" y="79"/>
                  </a:lnTo>
                  <a:lnTo>
                    <a:pt x="1013" y="79"/>
                  </a:lnTo>
                  <a:lnTo>
                    <a:pt x="1013" y="77"/>
                  </a:lnTo>
                  <a:lnTo>
                    <a:pt x="1013" y="75"/>
                  </a:lnTo>
                  <a:lnTo>
                    <a:pt x="1013" y="73"/>
                  </a:lnTo>
                  <a:lnTo>
                    <a:pt x="1013" y="72"/>
                  </a:lnTo>
                  <a:lnTo>
                    <a:pt x="1013" y="66"/>
                  </a:lnTo>
                  <a:lnTo>
                    <a:pt x="1012" y="61"/>
                  </a:lnTo>
                  <a:lnTo>
                    <a:pt x="1010" y="57"/>
                  </a:lnTo>
                  <a:lnTo>
                    <a:pt x="1007" y="54"/>
                  </a:lnTo>
                  <a:lnTo>
                    <a:pt x="999" y="50"/>
                  </a:lnTo>
                  <a:lnTo>
                    <a:pt x="991" y="46"/>
                  </a:lnTo>
                  <a:lnTo>
                    <a:pt x="987" y="45"/>
                  </a:lnTo>
                  <a:lnTo>
                    <a:pt x="983" y="45"/>
                  </a:lnTo>
                  <a:lnTo>
                    <a:pt x="980" y="45"/>
                  </a:lnTo>
                  <a:lnTo>
                    <a:pt x="975" y="45"/>
                  </a:lnTo>
                  <a:lnTo>
                    <a:pt x="973" y="45"/>
                  </a:lnTo>
                  <a:lnTo>
                    <a:pt x="970" y="45"/>
                  </a:lnTo>
                  <a:lnTo>
                    <a:pt x="967" y="45"/>
                  </a:lnTo>
                  <a:lnTo>
                    <a:pt x="963" y="46"/>
                  </a:lnTo>
                  <a:lnTo>
                    <a:pt x="956" y="50"/>
                  </a:lnTo>
                  <a:lnTo>
                    <a:pt x="949" y="55"/>
                  </a:lnTo>
                  <a:lnTo>
                    <a:pt x="942" y="61"/>
                  </a:lnTo>
                  <a:lnTo>
                    <a:pt x="934" y="69"/>
                  </a:lnTo>
                  <a:lnTo>
                    <a:pt x="928" y="80"/>
                  </a:lnTo>
                  <a:lnTo>
                    <a:pt x="922" y="92"/>
                  </a:lnTo>
                  <a:lnTo>
                    <a:pt x="917" y="107"/>
                  </a:lnTo>
                  <a:lnTo>
                    <a:pt x="913" y="124"/>
                  </a:lnTo>
                  <a:lnTo>
                    <a:pt x="912" y="126"/>
                  </a:lnTo>
                  <a:lnTo>
                    <a:pt x="912" y="129"/>
                  </a:lnTo>
                  <a:lnTo>
                    <a:pt x="910" y="133"/>
                  </a:lnTo>
                  <a:lnTo>
                    <a:pt x="910" y="136"/>
                  </a:lnTo>
                  <a:lnTo>
                    <a:pt x="909" y="142"/>
                  </a:lnTo>
                  <a:lnTo>
                    <a:pt x="909" y="148"/>
                  </a:lnTo>
                  <a:lnTo>
                    <a:pt x="908" y="154"/>
                  </a:lnTo>
                  <a:lnTo>
                    <a:pt x="908" y="160"/>
                  </a:lnTo>
                  <a:lnTo>
                    <a:pt x="909" y="169"/>
                  </a:lnTo>
                  <a:lnTo>
                    <a:pt x="910" y="178"/>
                  </a:lnTo>
                  <a:lnTo>
                    <a:pt x="913" y="186"/>
                  </a:lnTo>
                  <a:lnTo>
                    <a:pt x="916" y="192"/>
                  </a:lnTo>
                  <a:lnTo>
                    <a:pt x="918" y="195"/>
                  </a:lnTo>
                  <a:lnTo>
                    <a:pt x="920" y="199"/>
                  </a:lnTo>
                  <a:lnTo>
                    <a:pt x="923" y="201"/>
                  </a:lnTo>
                  <a:lnTo>
                    <a:pt x="927" y="203"/>
                  </a:lnTo>
                  <a:lnTo>
                    <a:pt x="934" y="205"/>
                  </a:lnTo>
                  <a:lnTo>
                    <a:pt x="944" y="206"/>
                  </a:lnTo>
                  <a:lnTo>
                    <a:pt x="946" y="206"/>
                  </a:lnTo>
                  <a:lnTo>
                    <a:pt x="948" y="206"/>
                  </a:lnTo>
                  <a:lnTo>
                    <a:pt x="950" y="206"/>
                  </a:lnTo>
                  <a:lnTo>
                    <a:pt x="951" y="205"/>
                  </a:lnTo>
                  <a:lnTo>
                    <a:pt x="956" y="205"/>
                  </a:lnTo>
                  <a:lnTo>
                    <a:pt x="959" y="205"/>
                  </a:lnTo>
                  <a:lnTo>
                    <a:pt x="962" y="204"/>
                  </a:lnTo>
                  <a:lnTo>
                    <a:pt x="967" y="202"/>
                  </a:lnTo>
                  <a:lnTo>
                    <a:pt x="971" y="200"/>
                  </a:lnTo>
                  <a:lnTo>
                    <a:pt x="975" y="196"/>
                  </a:lnTo>
                  <a:lnTo>
                    <a:pt x="981" y="193"/>
                  </a:lnTo>
                  <a:lnTo>
                    <a:pt x="985" y="189"/>
                  </a:lnTo>
                  <a:lnTo>
                    <a:pt x="988" y="185"/>
                  </a:lnTo>
                  <a:lnTo>
                    <a:pt x="991" y="179"/>
                  </a:lnTo>
                  <a:lnTo>
                    <a:pt x="993" y="174"/>
                  </a:lnTo>
                  <a:lnTo>
                    <a:pt x="995" y="168"/>
                  </a:lnTo>
                  <a:lnTo>
                    <a:pt x="1065" y="168"/>
                  </a:lnTo>
                  <a:lnTo>
                    <a:pt x="1066" y="169"/>
                  </a:lnTo>
                  <a:lnTo>
                    <a:pt x="1066" y="170"/>
                  </a:lnTo>
                  <a:lnTo>
                    <a:pt x="1066" y="170"/>
                  </a:lnTo>
                  <a:lnTo>
                    <a:pt x="1066" y="172"/>
                  </a:lnTo>
                  <a:lnTo>
                    <a:pt x="1065" y="179"/>
                  </a:lnTo>
                  <a:lnTo>
                    <a:pt x="1062" y="189"/>
                  </a:lnTo>
                  <a:lnTo>
                    <a:pt x="1056" y="200"/>
                  </a:lnTo>
                  <a:lnTo>
                    <a:pt x="1048" y="212"/>
                  </a:lnTo>
                  <a:lnTo>
                    <a:pt x="1040" y="219"/>
                  </a:lnTo>
                  <a:lnTo>
                    <a:pt x="1030" y="227"/>
                  </a:lnTo>
                  <a:lnTo>
                    <a:pt x="1020" y="234"/>
                  </a:lnTo>
                  <a:lnTo>
                    <a:pt x="1007" y="242"/>
                  </a:lnTo>
                  <a:lnTo>
                    <a:pt x="1000" y="245"/>
                  </a:lnTo>
                  <a:lnTo>
                    <a:pt x="993" y="247"/>
                  </a:lnTo>
                  <a:lnTo>
                    <a:pt x="985" y="250"/>
                  </a:lnTo>
                  <a:lnTo>
                    <a:pt x="977" y="251"/>
                  </a:lnTo>
                  <a:lnTo>
                    <a:pt x="959" y="255"/>
                  </a:lnTo>
                  <a:lnTo>
                    <a:pt x="940" y="256"/>
                  </a:lnTo>
                  <a:lnTo>
                    <a:pt x="937" y="256"/>
                  </a:lnTo>
                  <a:lnTo>
                    <a:pt x="936" y="256"/>
                  </a:lnTo>
                  <a:lnTo>
                    <a:pt x="935" y="256"/>
                  </a:lnTo>
                  <a:lnTo>
                    <a:pt x="933" y="256"/>
                  </a:lnTo>
                  <a:lnTo>
                    <a:pt x="920" y="255"/>
                  </a:lnTo>
                  <a:lnTo>
                    <a:pt x="908" y="254"/>
                  </a:lnTo>
                  <a:lnTo>
                    <a:pt x="896" y="253"/>
                  </a:lnTo>
                  <a:lnTo>
                    <a:pt x="887" y="249"/>
                  </a:lnTo>
                  <a:lnTo>
                    <a:pt x="878" y="246"/>
                  </a:lnTo>
                  <a:lnTo>
                    <a:pt x="870" y="242"/>
                  </a:lnTo>
                  <a:lnTo>
                    <a:pt x="864" y="237"/>
                  </a:lnTo>
                  <a:lnTo>
                    <a:pt x="859" y="232"/>
                  </a:lnTo>
                  <a:lnTo>
                    <a:pt x="850" y="220"/>
                  </a:lnTo>
                  <a:lnTo>
                    <a:pt x="843" y="208"/>
                  </a:lnTo>
                  <a:lnTo>
                    <a:pt x="839" y="194"/>
                  </a:lnTo>
                  <a:lnTo>
                    <a:pt x="837" y="181"/>
                  </a:lnTo>
                  <a:lnTo>
                    <a:pt x="836" y="177"/>
                  </a:lnTo>
                  <a:lnTo>
                    <a:pt x="836" y="172"/>
                  </a:lnTo>
                  <a:lnTo>
                    <a:pt x="836" y="167"/>
                  </a:lnTo>
                  <a:lnTo>
                    <a:pt x="836" y="163"/>
                  </a:lnTo>
                  <a:lnTo>
                    <a:pt x="836" y="163"/>
                  </a:lnTo>
                  <a:close/>
                  <a:moveTo>
                    <a:pt x="25" y="533"/>
                  </a:moveTo>
                  <a:lnTo>
                    <a:pt x="26" y="520"/>
                  </a:lnTo>
                  <a:lnTo>
                    <a:pt x="27" y="504"/>
                  </a:lnTo>
                  <a:lnTo>
                    <a:pt x="28" y="497"/>
                  </a:lnTo>
                  <a:lnTo>
                    <a:pt x="30" y="488"/>
                  </a:lnTo>
                  <a:lnTo>
                    <a:pt x="32" y="480"/>
                  </a:lnTo>
                  <a:lnTo>
                    <a:pt x="34" y="472"/>
                  </a:lnTo>
                  <a:lnTo>
                    <a:pt x="38" y="463"/>
                  </a:lnTo>
                  <a:lnTo>
                    <a:pt x="41" y="453"/>
                  </a:lnTo>
                  <a:lnTo>
                    <a:pt x="46" y="445"/>
                  </a:lnTo>
                  <a:lnTo>
                    <a:pt x="51" y="436"/>
                  </a:lnTo>
                  <a:lnTo>
                    <a:pt x="57" y="428"/>
                  </a:lnTo>
                  <a:lnTo>
                    <a:pt x="64" y="420"/>
                  </a:lnTo>
                  <a:lnTo>
                    <a:pt x="70" y="411"/>
                  </a:lnTo>
                  <a:lnTo>
                    <a:pt x="78" y="404"/>
                  </a:lnTo>
                  <a:lnTo>
                    <a:pt x="86" y="396"/>
                  </a:lnTo>
                  <a:lnTo>
                    <a:pt x="96" y="390"/>
                  </a:lnTo>
                  <a:lnTo>
                    <a:pt x="107" y="384"/>
                  </a:lnTo>
                  <a:lnTo>
                    <a:pt x="119" y="380"/>
                  </a:lnTo>
                  <a:lnTo>
                    <a:pt x="131" y="376"/>
                  </a:lnTo>
                  <a:lnTo>
                    <a:pt x="145" y="374"/>
                  </a:lnTo>
                  <a:lnTo>
                    <a:pt x="160" y="371"/>
                  </a:lnTo>
                  <a:lnTo>
                    <a:pt x="176" y="370"/>
                  </a:lnTo>
                  <a:lnTo>
                    <a:pt x="183" y="371"/>
                  </a:lnTo>
                  <a:lnTo>
                    <a:pt x="192" y="371"/>
                  </a:lnTo>
                  <a:lnTo>
                    <a:pt x="201" y="372"/>
                  </a:lnTo>
                  <a:lnTo>
                    <a:pt x="209" y="374"/>
                  </a:lnTo>
                  <a:lnTo>
                    <a:pt x="222" y="376"/>
                  </a:lnTo>
                  <a:lnTo>
                    <a:pt x="234" y="379"/>
                  </a:lnTo>
                  <a:lnTo>
                    <a:pt x="245" y="383"/>
                  </a:lnTo>
                  <a:lnTo>
                    <a:pt x="257" y="390"/>
                  </a:lnTo>
                  <a:lnTo>
                    <a:pt x="261" y="393"/>
                  </a:lnTo>
                  <a:lnTo>
                    <a:pt x="266" y="397"/>
                  </a:lnTo>
                  <a:lnTo>
                    <a:pt x="270" y="402"/>
                  </a:lnTo>
                  <a:lnTo>
                    <a:pt x="272" y="406"/>
                  </a:lnTo>
                  <a:lnTo>
                    <a:pt x="275" y="411"/>
                  </a:lnTo>
                  <a:lnTo>
                    <a:pt x="276" y="418"/>
                  </a:lnTo>
                  <a:lnTo>
                    <a:pt x="277" y="424"/>
                  </a:lnTo>
                  <a:lnTo>
                    <a:pt x="277" y="431"/>
                  </a:lnTo>
                  <a:lnTo>
                    <a:pt x="277" y="435"/>
                  </a:lnTo>
                  <a:lnTo>
                    <a:pt x="277" y="440"/>
                  </a:lnTo>
                  <a:lnTo>
                    <a:pt x="276" y="445"/>
                  </a:lnTo>
                  <a:lnTo>
                    <a:pt x="275" y="450"/>
                  </a:lnTo>
                  <a:lnTo>
                    <a:pt x="202" y="449"/>
                  </a:lnTo>
                  <a:lnTo>
                    <a:pt x="202" y="448"/>
                  </a:lnTo>
                  <a:lnTo>
                    <a:pt x="203" y="446"/>
                  </a:lnTo>
                  <a:lnTo>
                    <a:pt x="203" y="444"/>
                  </a:lnTo>
                  <a:lnTo>
                    <a:pt x="203" y="443"/>
                  </a:lnTo>
                  <a:lnTo>
                    <a:pt x="202" y="437"/>
                  </a:lnTo>
                  <a:lnTo>
                    <a:pt x="201" y="432"/>
                  </a:lnTo>
                  <a:lnTo>
                    <a:pt x="199" y="429"/>
                  </a:lnTo>
                  <a:lnTo>
                    <a:pt x="195" y="425"/>
                  </a:lnTo>
                  <a:lnTo>
                    <a:pt x="189" y="420"/>
                  </a:lnTo>
                  <a:lnTo>
                    <a:pt x="181" y="418"/>
                  </a:lnTo>
                  <a:lnTo>
                    <a:pt x="177" y="417"/>
                  </a:lnTo>
                  <a:lnTo>
                    <a:pt x="173" y="416"/>
                  </a:lnTo>
                  <a:lnTo>
                    <a:pt x="168" y="416"/>
                  </a:lnTo>
                  <a:lnTo>
                    <a:pt x="165" y="416"/>
                  </a:lnTo>
                  <a:lnTo>
                    <a:pt x="162" y="416"/>
                  </a:lnTo>
                  <a:lnTo>
                    <a:pt x="159" y="416"/>
                  </a:lnTo>
                  <a:lnTo>
                    <a:pt x="156" y="417"/>
                  </a:lnTo>
                  <a:lnTo>
                    <a:pt x="153" y="418"/>
                  </a:lnTo>
                  <a:lnTo>
                    <a:pt x="146" y="421"/>
                  </a:lnTo>
                  <a:lnTo>
                    <a:pt x="138" y="425"/>
                  </a:lnTo>
                  <a:lnTo>
                    <a:pt x="131" y="432"/>
                  </a:lnTo>
                  <a:lnTo>
                    <a:pt x="124" y="440"/>
                  </a:lnTo>
                  <a:lnTo>
                    <a:pt x="118" y="450"/>
                  </a:lnTo>
                  <a:lnTo>
                    <a:pt x="111" y="463"/>
                  </a:lnTo>
                  <a:lnTo>
                    <a:pt x="106" y="477"/>
                  </a:lnTo>
                  <a:lnTo>
                    <a:pt x="101" y="494"/>
                  </a:lnTo>
                  <a:lnTo>
                    <a:pt x="101" y="498"/>
                  </a:lnTo>
                  <a:lnTo>
                    <a:pt x="100" y="501"/>
                  </a:lnTo>
                  <a:lnTo>
                    <a:pt x="100" y="504"/>
                  </a:lnTo>
                  <a:lnTo>
                    <a:pt x="100" y="506"/>
                  </a:lnTo>
                  <a:lnTo>
                    <a:pt x="99" y="513"/>
                  </a:lnTo>
                  <a:lnTo>
                    <a:pt x="98" y="519"/>
                  </a:lnTo>
                  <a:lnTo>
                    <a:pt x="98" y="525"/>
                  </a:lnTo>
                  <a:lnTo>
                    <a:pt x="98" y="531"/>
                  </a:lnTo>
                  <a:lnTo>
                    <a:pt x="98" y="540"/>
                  </a:lnTo>
                  <a:lnTo>
                    <a:pt x="99" y="548"/>
                  </a:lnTo>
                  <a:lnTo>
                    <a:pt x="102" y="556"/>
                  </a:lnTo>
                  <a:lnTo>
                    <a:pt x="106" y="564"/>
                  </a:lnTo>
                  <a:lnTo>
                    <a:pt x="108" y="567"/>
                  </a:lnTo>
                  <a:lnTo>
                    <a:pt x="110" y="569"/>
                  </a:lnTo>
                  <a:lnTo>
                    <a:pt x="113" y="571"/>
                  </a:lnTo>
                  <a:lnTo>
                    <a:pt x="116" y="573"/>
                  </a:lnTo>
                  <a:lnTo>
                    <a:pt x="124" y="575"/>
                  </a:lnTo>
                  <a:lnTo>
                    <a:pt x="134" y="577"/>
                  </a:lnTo>
                  <a:lnTo>
                    <a:pt x="135" y="577"/>
                  </a:lnTo>
                  <a:lnTo>
                    <a:pt x="137" y="577"/>
                  </a:lnTo>
                  <a:lnTo>
                    <a:pt x="139" y="577"/>
                  </a:lnTo>
                  <a:lnTo>
                    <a:pt x="141" y="577"/>
                  </a:lnTo>
                  <a:lnTo>
                    <a:pt x="145" y="577"/>
                  </a:lnTo>
                  <a:lnTo>
                    <a:pt x="148" y="575"/>
                  </a:lnTo>
                  <a:lnTo>
                    <a:pt x="152" y="574"/>
                  </a:lnTo>
                  <a:lnTo>
                    <a:pt x="155" y="573"/>
                  </a:lnTo>
                  <a:lnTo>
                    <a:pt x="161" y="570"/>
                  </a:lnTo>
                  <a:lnTo>
                    <a:pt x="165" y="568"/>
                  </a:lnTo>
                  <a:lnTo>
                    <a:pt x="169" y="564"/>
                  </a:lnTo>
                  <a:lnTo>
                    <a:pt x="174" y="559"/>
                  </a:lnTo>
                  <a:lnTo>
                    <a:pt x="177" y="555"/>
                  </a:lnTo>
                  <a:lnTo>
                    <a:pt x="180" y="551"/>
                  </a:lnTo>
                  <a:lnTo>
                    <a:pt x="182" y="545"/>
                  </a:lnTo>
                  <a:lnTo>
                    <a:pt x="183" y="540"/>
                  </a:lnTo>
                  <a:lnTo>
                    <a:pt x="255" y="539"/>
                  </a:lnTo>
                  <a:lnTo>
                    <a:pt x="255" y="540"/>
                  </a:lnTo>
                  <a:lnTo>
                    <a:pt x="255" y="541"/>
                  </a:lnTo>
                  <a:lnTo>
                    <a:pt x="255" y="542"/>
                  </a:lnTo>
                  <a:lnTo>
                    <a:pt x="255" y="543"/>
                  </a:lnTo>
                  <a:lnTo>
                    <a:pt x="254" y="550"/>
                  </a:lnTo>
                  <a:lnTo>
                    <a:pt x="250" y="559"/>
                  </a:lnTo>
                  <a:lnTo>
                    <a:pt x="245" y="570"/>
                  </a:lnTo>
                  <a:lnTo>
                    <a:pt x="236" y="582"/>
                  </a:lnTo>
                  <a:lnTo>
                    <a:pt x="229" y="591"/>
                  </a:lnTo>
                  <a:lnTo>
                    <a:pt x="219" y="598"/>
                  </a:lnTo>
                  <a:lnTo>
                    <a:pt x="208" y="606"/>
                  </a:lnTo>
                  <a:lnTo>
                    <a:pt x="196" y="612"/>
                  </a:lnTo>
                  <a:lnTo>
                    <a:pt x="190" y="615"/>
                  </a:lnTo>
                  <a:lnTo>
                    <a:pt x="182" y="619"/>
                  </a:lnTo>
                  <a:lnTo>
                    <a:pt x="175" y="621"/>
                  </a:lnTo>
                  <a:lnTo>
                    <a:pt x="166" y="623"/>
                  </a:lnTo>
                  <a:lnTo>
                    <a:pt x="149" y="625"/>
                  </a:lnTo>
                  <a:lnTo>
                    <a:pt x="128" y="626"/>
                  </a:lnTo>
                  <a:lnTo>
                    <a:pt x="127" y="626"/>
                  </a:lnTo>
                  <a:lnTo>
                    <a:pt x="126" y="626"/>
                  </a:lnTo>
                  <a:lnTo>
                    <a:pt x="124" y="626"/>
                  </a:lnTo>
                  <a:lnTo>
                    <a:pt x="123" y="626"/>
                  </a:lnTo>
                  <a:lnTo>
                    <a:pt x="109" y="626"/>
                  </a:lnTo>
                  <a:lnTo>
                    <a:pt x="97" y="625"/>
                  </a:lnTo>
                  <a:lnTo>
                    <a:pt x="86" y="623"/>
                  </a:lnTo>
                  <a:lnTo>
                    <a:pt x="75" y="621"/>
                  </a:lnTo>
                  <a:lnTo>
                    <a:pt x="67" y="618"/>
                  </a:lnTo>
                  <a:lnTo>
                    <a:pt x="59" y="613"/>
                  </a:lnTo>
                  <a:lnTo>
                    <a:pt x="53" y="609"/>
                  </a:lnTo>
                  <a:lnTo>
                    <a:pt x="47" y="604"/>
                  </a:lnTo>
                  <a:lnTo>
                    <a:pt x="39" y="592"/>
                  </a:lnTo>
                  <a:lnTo>
                    <a:pt x="32" y="579"/>
                  </a:lnTo>
                  <a:lnTo>
                    <a:pt x="28" y="566"/>
                  </a:lnTo>
                  <a:lnTo>
                    <a:pt x="26" y="552"/>
                  </a:lnTo>
                  <a:lnTo>
                    <a:pt x="26" y="547"/>
                  </a:lnTo>
                  <a:lnTo>
                    <a:pt x="26" y="543"/>
                  </a:lnTo>
                  <a:lnTo>
                    <a:pt x="25" y="539"/>
                  </a:lnTo>
                  <a:lnTo>
                    <a:pt x="25" y="534"/>
                  </a:lnTo>
                  <a:lnTo>
                    <a:pt x="25" y="533"/>
                  </a:lnTo>
                  <a:close/>
                  <a:moveTo>
                    <a:pt x="273" y="621"/>
                  </a:moveTo>
                  <a:lnTo>
                    <a:pt x="326" y="379"/>
                  </a:lnTo>
                  <a:lnTo>
                    <a:pt x="394" y="379"/>
                  </a:lnTo>
                  <a:lnTo>
                    <a:pt x="344" y="621"/>
                  </a:lnTo>
                  <a:lnTo>
                    <a:pt x="273" y="621"/>
                  </a:lnTo>
                  <a:close/>
                  <a:moveTo>
                    <a:pt x="381" y="621"/>
                  </a:moveTo>
                  <a:lnTo>
                    <a:pt x="432" y="379"/>
                  </a:lnTo>
                  <a:lnTo>
                    <a:pt x="619" y="379"/>
                  </a:lnTo>
                  <a:lnTo>
                    <a:pt x="608" y="425"/>
                  </a:lnTo>
                  <a:lnTo>
                    <a:pt x="492" y="425"/>
                  </a:lnTo>
                  <a:lnTo>
                    <a:pt x="482" y="473"/>
                  </a:lnTo>
                  <a:lnTo>
                    <a:pt x="590" y="473"/>
                  </a:lnTo>
                  <a:lnTo>
                    <a:pt x="579" y="524"/>
                  </a:lnTo>
                  <a:lnTo>
                    <a:pt x="471" y="524"/>
                  </a:lnTo>
                  <a:lnTo>
                    <a:pt x="460" y="571"/>
                  </a:lnTo>
                  <a:lnTo>
                    <a:pt x="579" y="571"/>
                  </a:lnTo>
                  <a:lnTo>
                    <a:pt x="569" y="621"/>
                  </a:lnTo>
                  <a:lnTo>
                    <a:pt x="381" y="621"/>
                  </a:lnTo>
                  <a:close/>
                  <a:moveTo>
                    <a:pt x="637" y="460"/>
                  </a:moveTo>
                  <a:lnTo>
                    <a:pt x="638" y="449"/>
                  </a:lnTo>
                  <a:lnTo>
                    <a:pt x="641" y="439"/>
                  </a:lnTo>
                  <a:lnTo>
                    <a:pt x="645" y="430"/>
                  </a:lnTo>
                  <a:lnTo>
                    <a:pt x="649" y="421"/>
                  </a:lnTo>
                  <a:lnTo>
                    <a:pt x="654" y="413"/>
                  </a:lnTo>
                  <a:lnTo>
                    <a:pt x="660" y="406"/>
                  </a:lnTo>
                  <a:lnTo>
                    <a:pt x="667" y="399"/>
                  </a:lnTo>
                  <a:lnTo>
                    <a:pt x="676" y="394"/>
                  </a:lnTo>
                  <a:lnTo>
                    <a:pt x="685" y="390"/>
                  </a:lnTo>
                  <a:lnTo>
                    <a:pt x="694" y="385"/>
                  </a:lnTo>
                  <a:lnTo>
                    <a:pt x="704" y="381"/>
                  </a:lnTo>
                  <a:lnTo>
                    <a:pt x="714" y="379"/>
                  </a:lnTo>
                  <a:lnTo>
                    <a:pt x="725" y="377"/>
                  </a:lnTo>
                  <a:lnTo>
                    <a:pt x="735" y="375"/>
                  </a:lnTo>
                  <a:lnTo>
                    <a:pt x="746" y="374"/>
                  </a:lnTo>
                  <a:lnTo>
                    <a:pt x="758" y="374"/>
                  </a:lnTo>
                  <a:lnTo>
                    <a:pt x="762" y="374"/>
                  </a:lnTo>
                  <a:lnTo>
                    <a:pt x="767" y="374"/>
                  </a:lnTo>
                  <a:lnTo>
                    <a:pt x="771" y="374"/>
                  </a:lnTo>
                  <a:lnTo>
                    <a:pt x="774" y="375"/>
                  </a:lnTo>
                  <a:lnTo>
                    <a:pt x="787" y="376"/>
                  </a:lnTo>
                  <a:lnTo>
                    <a:pt x="799" y="379"/>
                  </a:lnTo>
                  <a:lnTo>
                    <a:pt x="811" y="382"/>
                  </a:lnTo>
                  <a:lnTo>
                    <a:pt x="822" y="388"/>
                  </a:lnTo>
                  <a:lnTo>
                    <a:pt x="827" y="391"/>
                  </a:lnTo>
                  <a:lnTo>
                    <a:pt x="832" y="395"/>
                  </a:lnTo>
                  <a:lnTo>
                    <a:pt x="835" y="398"/>
                  </a:lnTo>
                  <a:lnTo>
                    <a:pt x="838" y="404"/>
                  </a:lnTo>
                  <a:lnTo>
                    <a:pt x="840" y="409"/>
                  </a:lnTo>
                  <a:lnTo>
                    <a:pt x="842" y="415"/>
                  </a:lnTo>
                  <a:lnTo>
                    <a:pt x="843" y="421"/>
                  </a:lnTo>
                  <a:lnTo>
                    <a:pt x="843" y="429"/>
                  </a:lnTo>
                  <a:lnTo>
                    <a:pt x="843" y="434"/>
                  </a:lnTo>
                  <a:lnTo>
                    <a:pt x="843" y="439"/>
                  </a:lnTo>
                  <a:lnTo>
                    <a:pt x="841" y="446"/>
                  </a:lnTo>
                  <a:lnTo>
                    <a:pt x="840" y="452"/>
                  </a:lnTo>
                  <a:lnTo>
                    <a:pt x="771" y="452"/>
                  </a:lnTo>
                  <a:lnTo>
                    <a:pt x="772" y="450"/>
                  </a:lnTo>
                  <a:lnTo>
                    <a:pt x="772" y="448"/>
                  </a:lnTo>
                  <a:lnTo>
                    <a:pt x="772" y="446"/>
                  </a:lnTo>
                  <a:lnTo>
                    <a:pt x="772" y="445"/>
                  </a:lnTo>
                  <a:lnTo>
                    <a:pt x="772" y="439"/>
                  </a:lnTo>
                  <a:lnTo>
                    <a:pt x="771" y="434"/>
                  </a:lnTo>
                  <a:lnTo>
                    <a:pt x="768" y="431"/>
                  </a:lnTo>
                  <a:lnTo>
                    <a:pt x="765" y="428"/>
                  </a:lnTo>
                  <a:lnTo>
                    <a:pt x="760" y="425"/>
                  </a:lnTo>
                  <a:lnTo>
                    <a:pt x="756" y="423"/>
                  </a:lnTo>
                  <a:lnTo>
                    <a:pt x="751" y="423"/>
                  </a:lnTo>
                  <a:lnTo>
                    <a:pt x="745" y="422"/>
                  </a:lnTo>
                  <a:lnTo>
                    <a:pt x="744" y="422"/>
                  </a:lnTo>
                  <a:lnTo>
                    <a:pt x="743" y="422"/>
                  </a:lnTo>
                  <a:lnTo>
                    <a:pt x="742" y="422"/>
                  </a:lnTo>
                  <a:lnTo>
                    <a:pt x="741" y="422"/>
                  </a:lnTo>
                  <a:lnTo>
                    <a:pt x="735" y="423"/>
                  </a:lnTo>
                  <a:lnTo>
                    <a:pt x="730" y="424"/>
                  </a:lnTo>
                  <a:lnTo>
                    <a:pt x="726" y="426"/>
                  </a:lnTo>
                  <a:lnTo>
                    <a:pt x="720" y="430"/>
                  </a:lnTo>
                  <a:lnTo>
                    <a:pt x="716" y="433"/>
                  </a:lnTo>
                  <a:lnTo>
                    <a:pt x="713" y="437"/>
                  </a:lnTo>
                  <a:lnTo>
                    <a:pt x="712" y="442"/>
                  </a:lnTo>
                  <a:lnTo>
                    <a:pt x="711" y="447"/>
                  </a:lnTo>
                  <a:lnTo>
                    <a:pt x="712" y="449"/>
                  </a:lnTo>
                  <a:lnTo>
                    <a:pt x="712" y="452"/>
                  </a:lnTo>
                  <a:lnTo>
                    <a:pt x="714" y="455"/>
                  </a:lnTo>
                  <a:lnTo>
                    <a:pt x="716" y="457"/>
                  </a:lnTo>
                  <a:lnTo>
                    <a:pt x="721" y="461"/>
                  </a:lnTo>
                  <a:lnTo>
                    <a:pt x="730" y="465"/>
                  </a:lnTo>
                  <a:lnTo>
                    <a:pt x="740" y="469"/>
                  </a:lnTo>
                  <a:lnTo>
                    <a:pt x="752" y="473"/>
                  </a:lnTo>
                  <a:lnTo>
                    <a:pt x="764" y="476"/>
                  </a:lnTo>
                  <a:lnTo>
                    <a:pt x="776" y="479"/>
                  </a:lnTo>
                  <a:lnTo>
                    <a:pt x="787" y="482"/>
                  </a:lnTo>
                  <a:lnTo>
                    <a:pt x="796" y="485"/>
                  </a:lnTo>
                  <a:lnTo>
                    <a:pt x="805" y="489"/>
                  </a:lnTo>
                  <a:lnTo>
                    <a:pt x="810" y="493"/>
                  </a:lnTo>
                  <a:lnTo>
                    <a:pt x="815" y="499"/>
                  </a:lnTo>
                  <a:lnTo>
                    <a:pt x="820" y="503"/>
                  </a:lnTo>
                  <a:lnTo>
                    <a:pt x="823" y="509"/>
                  </a:lnTo>
                  <a:lnTo>
                    <a:pt x="826" y="514"/>
                  </a:lnTo>
                  <a:lnTo>
                    <a:pt x="827" y="519"/>
                  </a:lnTo>
                  <a:lnTo>
                    <a:pt x="828" y="525"/>
                  </a:lnTo>
                  <a:lnTo>
                    <a:pt x="829" y="529"/>
                  </a:lnTo>
                  <a:lnTo>
                    <a:pt x="829" y="534"/>
                  </a:lnTo>
                  <a:lnTo>
                    <a:pt x="829" y="543"/>
                  </a:lnTo>
                  <a:lnTo>
                    <a:pt x="827" y="552"/>
                  </a:lnTo>
                  <a:lnTo>
                    <a:pt x="825" y="559"/>
                  </a:lnTo>
                  <a:lnTo>
                    <a:pt x="822" y="568"/>
                  </a:lnTo>
                  <a:lnTo>
                    <a:pt x="818" y="575"/>
                  </a:lnTo>
                  <a:lnTo>
                    <a:pt x="812" y="583"/>
                  </a:lnTo>
                  <a:lnTo>
                    <a:pt x="806" y="591"/>
                  </a:lnTo>
                  <a:lnTo>
                    <a:pt x="798" y="598"/>
                  </a:lnTo>
                  <a:lnTo>
                    <a:pt x="789" y="605"/>
                  </a:lnTo>
                  <a:lnTo>
                    <a:pt x="780" y="610"/>
                  </a:lnTo>
                  <a:lnTo>
                    <a:pt x="770" y="615"/>
                  </a:lnTo>
                  <a:lnTo>
                    <a:pt x="758" y="619"/>
                  </a:lnTo>
                  <a:lnTo>
                    <a:pt x="746" y="622"/>
                  </a:lnTo>
                  <a:lnTo>
                    <a:pt x="732" y="624"/>
                  </a:lnTo>
                  <a:lnTo>
                    <a:pt x="718" y="626"/>
                  </a:lnTo>
                  <a:lnTo>
                    <a:pt x="703" y="626"/>
                  </a:lnTo>
                  <a:lnTo>
                    <a:pt x="690" y="626"/>
                  </a:lnTo>
                  <a:lnTo>
                    <a:pt x="678" y="625"/>
                  </a:lnTo>
                  <a:lnTo>
                    <a:pt x="667" y="624"/>
                  </a:lnTo>
                  <a:lnTo>
                    <a:pt x="658" y="622"/>
                  </a:lnTo>
                  <a:lnTo>
                    <a:pt x="649" y="619"/>
                  </a:lnTo>
                  <a:lnTo>
                    <a:pt x="641" y="615"/>
                  </a:lnTo>
                  <a:lnTo>
                    <a:pt x="636" y="611"/>
                  </a:lnTo>
                  <a:lnTo>
                    <a:pt x="631" y="607"/>
                  </a:lnTo>
                  <a:lnTo>
                    <a:pt x="624" y="597"/>
                  </a:lnTo>
                  <a:lnTo>
                    <a:pt x="619" y="586"/>
                  </a:lnTo>
                  <a:lnTo>
                    <a:pt x="617" y="581"/>
                  </a:lnTo>
                  <a:lnTo>
                    <a:pt x="616" y="575"/>
                  </a:lnTo>
                  <a:lnTo>
                    <a:pt x="614" y="570"/>
                  </a:lnTo>
                  <a:lnTo>
                    <a:pt x="614" y="564"/>
                  </a:lnTo>
                  <a:lnTo>
                    <a:pt x="614" y="561"/>
                  </a:lnTo>
                  <a:lnTo>
                    <a:pt x="614" y="558"/>
                  </a:lnTo>
                  <a:lnTo>
                    <a:pt x="614" y="556"/>
                  </a:lnTo>
                  <a:lnTo>
                    <a:pt x="614" y="553"/>
                  </a:lnTo>
                  <a:lnTo>
                    <a:pt x="616" y="551"/>
                  </a:lnTo>
                  <a:lnTo>
                    <a:pt x="616" y="547"/>
                  </a:lnTo>
                  <a:lnTo>
                    <a:pt x="616" y="545"/>
                  </a:lnTo>
                  <a:lnTo>
                    <a:pt x="617" y="542"/>
                  </a:lnTo>
                  <a:lnTo>
                    <a:pt x="685" y="542"/>
                  </a:lnTo>
                  <a:lnTo>
                    <a:pt x="685" y="544"/>
                  </a:lnTo>
                  <a:lnTo>
                    <a:pt x="684" y="546"/>
                  </a:lnTo>
                  <a:lnTo>
                    <a:pt x="684" y="547"/>
                  </a:lnTo>
                  <a:lnTo>
                    <a:pt x="684" y="550"/>
                  </a:lnTo>
                  <a:lnTo>
                    <a:pt x="685" y="556"/>
                  </a:lnTo>
                  <a:lnTo>
                    <a:pt x="686" y="561"/>
                  </a:lnTo>
                  <a:lnTo>
                    <a:pt x="688" y="567"/>
                  </a:lnTo>
                  <a:lnTo>
                    <a:pt x="691" y="571"/>
                  </a:lnTo>
                  <a:lnTo>
                    <a:pt x="695" y="574"/>
                  </a:lnTo>
                  <a:lnTo>
                    <a:pt x="700" y="577"/>
                  </a:lnTo>
                  <a:lnTo>
                    <a:pt x="706" y="579"/>
                  </a:lnTo>
                  <a:lnTo>
                    <a:pt x="714" y="579"/>
                  </a:lnTo>
                  <a:lnTo>
                    <a:pt x="717" y="579"/>
                  </a:lnTo>
                  <a:lnTo>
                    <a:pt x="721" y="579"/>
                  </a:lnTo>
                  <a:lnTo>
                    <a:pt x="727" y="578"/>
                  </a:lnTo>
                  <a:lnTo>
                    <a:pt x="732" y="575"/>
                  </a:lnTo>
                  <a:lnTo>
                    <a:pt x="741" y="572"/>
                  </a:lnTo>
                  <a:lnTo>
                    <a:pt x="748" y="567"/>
                  </a:lnTo>
                  <a:lnTo>
                    <a:pt x="752" y="564"/>
                  </a:lnTo>
                  <a:lnTo>
                    <a:pt x="754" y="559"/>
                  </a:lnTo>
                  <a:lnTo>
                    <a:pt x="755" y="555"/>
                  </a:lnTo>
                  <a:lnTo>
                    <a:pt x="756" y="551"/>
                  </a:lnTo>
                  <a:lnTo>
                    <a:pt x="756" y="550"/>
                  </a:lnTo>
                  <a:lnTo>
                    <a:pt x="756" y="550"/>
                  </a:lnTo>
                  <a:lnTo>
                    <a:pt x="756" y="548"/>
                  </a:lnTo>
                  <a:lnTo>
                    <a:pt x="756" y="547"/>
                  </a:lnTo>
                  <a:lnTo>
                    <a:pt x="755" y="543"/>
                  </a:lnTo>
                  <a:lnTo>
                    <a:pt x="753" y="540"/>
                  </a:lnTo>
                  <a:lnTo>
                    <a:pt x="748" y="537"/>
                  </a:lnTo>
                  <a:lnTo>
                    <a:pt x="743" y="533"/>
                  </a:lnTo>
                  <a:lnTo>
                    <a:pt x="730" y="528"/>
                  </a:lnTo>
                  <a:lnTo>
                    <a:pt x="715" y="524"/>
                  </a:lnTo>
                  <a:lnTo>
                    <a:pt x="705" y="520"/>
                  </a:lnTo>
                  <a:lnTo>
                    <a:pt x="697" y="518"/>
                  </a:lnTo>
                  <a:lnTo>
                    <a:pt x="688" y="516"/>
                  </a:lnTo>
                  <a:lnTo>
                    <a:pt x="681" y="514"/>
                  </a:lnTo>
                  <a:lnTo>
                    <a:pt x="680" y="514"/>
                  </a:lnTo>
                  <a:lnTo>
                    <a:pt x="680" y="514"/>
                  </a:lnTo>
                  <a:lnTo>
                    <a:pt x="679" y="514"/>
                  </a:lnTo>
                  <a:lnTo>
                    <a:pt x="679" y="513"/>
                  </a:lnTo>
                  <a:lnTo>
                    <a:pt x="679" y="513"/>
                  </a:lnTo>
                  <a:lnTo>
                    <a:pt x="679" y="513"/>
                  </a:lnTo>
                  <a:lnTo>
                    <a:pt x="679" y="513"/>
                  </a:lnTo>
                  <a:lnTo>
                    <a:pt x="679" y="513"/>
                  </a:lnTo>
                  <a:lnTo>
                    <a:pt x="676" y="512"/>
                  </a:lnTo>
                  <a:lnTo>
                    <a:pt x="672" y="511"/>
                  </a:lnTo>
                  <a:lnTo>
                    <a:pt x="668" y="510"/>
                  </a:lnTo>
                  <a:lnTo>
                    <a:pt x="664" y="507"/>
                  </a:lnTo>
                  <a:lnTo>
                    <a:pt x="660" y="505"/>
                  </a:lnTo>
                  <a:lnTo>
                    <a:pt x="654" y="502"/>
                  </a:lnTo>
                  <a:lnTo>
                    <a:pt x="650" y="498"/>
                  </a:lnTo>
                  <a:lnTo>
                    <a:pt x="646" y="493"/>
                  </a:lnTo>
                  <a:lnTo>
                    <a:pt x="641" y="488"/>
                  </a:lnTo>
                  <a:lnTo>
                    <a:pt x="639" y="480"/>
                  </a:lnTo>
                  <a:lnTo>
                    <a:pt x="638" y="471"/>
                  </a:lnTo>
                  <a:lnTo>
                    <a:pt x="637" y="461"/>
                  </a:lnTo>
                  <a:lnTo>
                    <a:pt x="637" y="460"/>
                  </a:lnTo>
                  <a:close/>
                  <a:moveTo>
                    <a:pt x="864" y="533"/>
                  </a:moveTo>
                  <a:lnTo>
                    <a:pt x="864" y="520"/>
                  </a:lnTo>
                  <a:lnTo>
                    <a:pt x="865" y="504"/>
                  </a:lnTo>
                  <a:lnTo>
                    <a:pt x="867" y="497"/>
                  </a:lnTo>
                  <a:lnTo>
                    <a:pt x="868" y="488"/>
                  </a:lnTo>
                  <a:lnTo>
                    <a:pt x="870" y="480"/>
                  </a:lnTo>
                  <a:lnTo>
                    <a:pt x="873" y="472"/>
                  </a:lnTo>
                  <a:lnTo>
                    <a:pt x="876" y="463"/>
                  </a:lnTo>
                  <a:lnTo>
                    <a:pt x="880" y="453"/>
                  </a:lnTo>
                  <a:lnTo>
                    <a:pt x="885" y="445"/>
                  </a:lnTo>
                  <a:lnTo>
                    <a:pt x="890" y="436"/>
                  </a:lnTo>
                  <a:lnTo>
                    <a:pt x="895" y="428"/>
                  </a:lnTo>
                  <a:lnTo>
                    <a:pt x="902" y="420"/>
                  </a:lnTo>
                  <a:lnTo>
                    <a:pt x="908" y="411"/>
                  </a:lnTo>
                  <a:lnTo>
                    <a:pt x="916" y="404"/>
                  </a:lnTo>
                  <a:lnTo>
                    <a:pt x="924" y="396"/>
                  </a:lnTo>
                  <a:lnTo>
                    <a:pt x="934" y="390"/>
                  </a:lnTo>
                  <a:lnTo>
                    <a:pt x="945" y="384"/>
                  </a:lnTo>
                  <a:lnTo>
                    <a:pt x="957" y="380"/>
                  </a:lnTo>
                  <a:lnTo>
                    <a:pt x="970" y="376"/>
                  </a:lnTo>
                  <a:lnTo>
                    <a:pt x="983" y="374"/>
                  </a:lnTo>
                  <a:lnTo>
                    <a:pt x="998" y="371"/>
                  </a:lnTo>
                  <a:lnTo>
                    <a:pt x="1014" y="370"/>
                  </a:lnTo>
                  <a:lnTo>
                    <a:pt x="1022" y="371"/>
                  </a:lnTo>
                  <a:lnTo>
                    <a:pt x="1030" y="371"/>
                  </a:lnTo>
                  <a:lnTo>
                    <a:pt x="1039" y="372"/>
                  </a:lnTo>
                  <a:lnTo>
                    <a:pt x="1048" y="374"/>
                  </a:lnTo>
                  <a:lnTo>
                    <a:pt x="1061" y="376"/>
                  </a:lnTo>
                  <a:lnTo>
                    <a:pt x="1072" y="379"/>
                  </a:lnTo>
                  <a:lnTo>
                    <a:pt x="1084" y="383"/>
                  </a:lnTo>
                  <a:lnTo>
                    <a:pt x="1095" y="390"/>
                  </a:lnTo>
                  <a:lnTo>
                    <a:pt x="1099" y="393"/>
                  </a:lnTo>
                  <a:lnTo>
                    <a:pt x="1105" y="397"/>
                  </a:lnTo>
                  <a:lnTo>
                    <a:pt x="1108" y="402"/>
                  </a:lnTo>
                  <a:lnTo>
                    <a:pt x="1111" y="406"/>
                  </a:lnTo>
                  <a:lnTo>
                    <a:pt x="1114" y="411"/>
                  </a:lnTo>
                  <a:lnTo>
                    <a:pt x="1115" y="418"/>
                  </a:lnTo>
                  <a:lnTo>
                    <a:pt x="1116" y="424"/>
                  </a:lnTo>
                  <a:lnTo>
                    <a:pt x="1117" y="431"/>
                  </a:lnTo>
                  <a:lnTo>
                    <a:pt x="1117" y="435"/>
                  </a:lnTo>
                  <a:lnTo>
                    <a:pt x="1116" y="440"/>
                  </a:lnTo>
                  <a:lnTo>
                    <a:pt x="1116" y="445"/>
                  </a:lnTo>
                  <a:lnTo>
                    <a:pt x="1114" y="450"/>
                  </a:lnTo>
                  <a:lnTo>
                    <a:pt x="1040" y="449"/>
                  </a:lnTo>
                  <a:lnTo>
                    <a:pt x="1041" y="448"/>
                  </a:lnTo>
                  <a:lnTo>
                    <a:pt x="1041" y="446"/>
                  </a:lnTo>
                  <a:lnTo>
                    <a:pt x="1041" y="444"/>
                  </a:lnTo>
                  <a:lnTo>
                    <a:pt x="1041" y="443"/>
                  </a:lnTo>
                  <a:lnTo>
                    <a:pt x="1041" y="437"/>
                  </a:lnTo>
                  <a:lnTo>
                    <a:pt x="1039" y="432"/>
                  </a:lnTo>
                  <a:lnTo>
                    <a:pt x="1037" y="429"/>
                  </a:lnTo>
                  <a:lnTo>
                    <a:pt x="1035" y="425"/>
                  </a:lnTo>
                  <a:lnTo>
                    <a:pt x="1027" y="420"/>
                  </a:lnTo>
                  <a:lnTo>
                    <a:pt x="1020" y="418"/>
                  </a:lnTo>
                  <a:lnTo>
                    <a:pt x="1015" y="417"/>
                  </a:lnTo>
                  <a:lnTo>
                    <a:pt x="1011" y="416"/>
                  </a:lnTo>
                  <a:lnTo>
                    <a:pt x="1007" y="416"/>
                  </a:lnTo>
                  <a:lnTo>
                    <a:pt x="1003" y="416"/>
                  </a:lnTo>
                  <a:lnTo>
                    <a:pt x="1000" y="416"/>
                  </a:lnTo>
                  <a:lnTo>
                    <a:pt x="998" y="416"/>
                  </a:lnTo>
                  <a:lnTo>
                    <a:pt x="995" y="417"/>
                  </a:lnTo>
                  <a:lnTo>
                    <a:pt x="991" y="418"/>
                  </a:lnTo>
                  <a:lnTo>
                    <a:pt x="984" y="421"/>
                  </a:lnTo>
                  <a:lnTo>
                    <a:pt x="976" y="425"/>
                  </a:lnTo>
                  <a:lnTo>
                    <a:pt x="970" y="432"/>
                  </a:lnTo>
                  <a:lnTo>
                    <a:pt x="962" y="440"/>
                  </a:lnTo>
                  <a:lnTo>
                    <a:pt x="956" y="450"/>
                  </a:lnTo>
                  <a:lnTo>
                    <a:pt x="949" y="463"/>
                  </a:lnTo>
                  <a:lnTo>
                    <a:pt x="945" y="477"/>
                  </a:lnTo>
                  <a:lnTo>
                    <a:pt x="941" y="494"/>
                  </a:lnTo>
                  <a:lnTo>
                    <a:pt x="940" y="498"/>
                  </a:lnTo>
                  <a:lnTo>
                    <a:pt x="940" y="501"/>
                  </a:lnTo>
                  <a:lnTo>
                    <a:pt x="939" y="504"/>
                  </a:lnTo>
                  <a:lnTo>
                    <a:pt x="939" y="506"/>
                  </a:lnTo>
                  <a:lnTo>
                    <a:pt x="937" y="513"/>
                  </a:lnTo>
                  <a:lnTo>
                    <a:pt x="936" y="519"/>
                  </a:lnTo>
                  <a:lnTo>
                    <a:pt x="936" y="525"/>
                  </a:lnTo>
                  <a:lnTo>
                    <a:pt x="936" y="531"/>
                  </a:lnTo>
                  <a:lnTo>
                    <a:pt x="936" y="540"/>
                  </a:lnTo>
                  <a:lnTo>
                    <a:pt x="939" y="548"/>
                  </a:lnTo>
                  <a:lnTo>
                    <a:pt x="941" y="556"/>
                  </a:lnTo>
                  <a:lnTo>
                    <a:pt x="944" y="564"/>
                  </a:lnTo>
                  <a:lnTo>
                    <a:pt x="946" y="567"/>
                  </a:lnTo>
                  <a:lnTo>
                    <a:pt x="948" y="569"/>
                  </a:lnTo>
                  <a:lnTo>
                    <a:pt x="951" y="571"/>
                  </a:lnTo>
                  <a:lnTo>
                    <a:pt x="955" y="573"/>
                  </a:lnTo>
                  <a:lnTo>
                    <a:pt x="962" y="575"/>
                  </a:lnTo>
                  <a:lnTo>
                    <a:pt x="972" y="577"/>
                  </a:lnTo>
                  <a:lnTo>
                    <a:pt x="974" y="577"/>
                  </a:lnTo>
                  <a:lnTo>
                    <a:pt x="975" y="577"/>
                  </a:lnTo>
                  <a:lnTo>
                    <a:pt x="977" y="577"/>
                  </a:lnTo>
                  <a:lnTo>
                    <a:pt x="980" y="577"/>
                  </a:lnTo>
                  <a:lnTo>
                    <a:pt x="983" y="577"/>
                  </a:lnTo>
                  <a:lnTo>
                    <a:pt x="987" y="575"/>
                  </a:lnTo>
                  <a:lnTo>
                    <a:pt x="990" y="574"/>
                  </a:lnTo>
                  <a:lnTo>
                    <a:pt x="995" y="573"/>
                  </a:lnTo>
                  <a:lnTo>
                    <a:pt x="999" y="570"/>
                  </a:lnTo>
                  <a:lnTo>
                    <a:pt x="1003" y="568"/>
                  </a:lnTo>
                  <a:lnTo>
                    <a:pt x="1008" y="564"/>
                  </a:lnTo>
                  <a:lnTo>
                    <a:pt x="1012" y="559"/>
                  </a:lnTo>
                  <a:lnTo>
                    <a:pt x="1016" y="555"/>
                  </a:lnTo>
                  <a:lnTo>
                    <a:pt x="1018" y="551"/>
                  </a:lnTo>
                  <a:lnTo>
                    <a:pt x="1021" y="545"/>
                  </a:lnTo>
                  <a:lnTo>
                    <a:pt x="1022" y="540"/>
                  </a:lnTo>
                  <a:lnTo>
                    <a:pt x="1093" y="539"/>
                  </a:lnTo>
                  <a:lnTo>
                    <a:pt x="1093" y="540"/>
                  </a:lnTo>
                  <a:lnTo>
                    <a:pt x="1093" y="541"/>
                  </a:lnTo>
                  <a:lnTo>
                    <a:pt x="1094" y="542"/>
                  </a:lnTo>
                  <a:lnTo>
                    <a:pt x="1094" y="543"/>
                  </a:lnTo>
                  <a:lnTo>
                    <a:pt x="1093" y="550"/>
                  </a:lnTo>
                  <a:lnTo>
                    <a:pt x="1090" y="559"/>
                  </a:lnTo>
                  <a:lnTo>
                    <a:pt x="1083" y="570"/>
                  </a:lnTo>
                  <a:lnTo>
                    <a:pt x="1076" y="582"/>
                  </a:lnTo>
                  <a:lnTo>
                    <a:pt x="1067" y="591"/>
                  </a:lnTo>
                  <a:lnTo>
                    <a:pt x="1058" y="598"/>
                  </a:lnTo>
                  <a:lnTo>
                    <a:pt x="1048" y="606"/>
                  </a:lnTo>
                  <a:lnTo>
                    <a:pt x="1035" y="612"/>
                  </a:lnTo>
                  <a:lnTo>
                    <a:pt x="1028" y="615"/>
                  </a:lnTo>
                  <a:lnTo>
                    <a:pt x="1021" y="619"/>
                  </a:lnTo>
                  <a:lnTo>
                    <a:pt x="1013" y="621"/>
                  </a:lnTo>
                  <a:lnTo>
                    <a:pt x="1004" y="623"/>
                  </a:lnTo>
                  <a:lnTo>
                    <a:pt x="987" y="625"/>
                  </a:lnTo>
                  <a:lnTo>
                    <a:pt x="967" y="626"/>
                  </a:lnTo>
                  <a:lnTo>
                    <a:pt x="966" y="626"/>
                  </a:lnTo>
                  <a:lnTo>
                    <a:pt x="964" y="626"/>
                  </a:lnTo>
                  <a:lnTo>
                    <a:pt x="963" y="626"/>
                  </a:lnTo>
                  <a:lnTo>
                    <a:pt x="961" y="626"/>
                  </a:lnTo>
                  <a:lnTo>
                    <a:pt x="948" y="626"/>
                  </a:lnTo>
                  <a:lnTo>
                    <a:pt x="935" y="625"/>
                  </a:lnTo>
                  <a:lnTo>
                    <a:pt x="924" y="623"/>
                  </a:lnTo>
                  <a:lnTo>
                    <a:pt x="915" y="621"/>
                  </a:lnTo>
                  <a:lnTo>
                    <a:pt x="905" y="618"/>
                  </a:lnTo>
                  <a:lnTo>
                    <a:pt x="897" y="613"/>
                  </a:lnTo>
                  <a:lnTo>
                    <a:pt x="891" y="609"/>
                  </a:lnTo>
                  <a:lnTo>
                    <a:pt x="886" y="604"/>
                  </a:lnTo>
                  <a:lnTo>
                    <a:pt x="877" y="592"/>
                  </a:lnTo>
                  <a:lnTo>
                    <a:pt x="872" y="579"/>
                  </a:lnTo>
                  <a:lnTo>
                    <a:pt x="866" y="566"/>
                  </a:lnTo>
                  <a:lnTo>
                    <a:pt x="864" y="552"/>
                  </a:lnTo>
                  <a:lnTo>
                    <a:pt x="864" y="547"/>
                  </a:lnTo>
                  <a:lnTo>
                    <a:pt x="864" y="543"/>
                  </a:lnTo>
                  <a:lnTo>
                    <a:pt x="864" y="539"/>
                  </a:lnTo>
                  <a:lnTo>
                    <a:pt x="864" y="534"/>
                  </a:lnTo>
                  <a:lnTo>
                    <a:pt x="864" y="533"/>
                  </a:lnTo>
                  <a:close/>
                  <a:moveTo>
                    <a:pt x="181" y="831"/>
                  </a:moveTo>
                  <a:lnTo>
                    <a:pt x="182" y="821"/>
                  </a:lnTo>
                  <a:lnTo>
                    <a:pt x="185" y="810"/>
                  </a:lnTo>
                  <a:lnTo>
                    <a:pt x="188" y="801"/>
                  </a:lnTo>
                  <a:lnTo>
                    <a:pt x="192" y="793"/>
                  </a:lnTo>
                  <a:lnTo>
                    <a:pt x="198" y="784"/>
                  </a:lnTo>
                  <a:lnTo>
                    <a:pt x="204" y="777"/>
                  </a:lnTo>
                  <a:lnTo>
                    <a:pt x="212" y="771"/>
                  </a:lnTo>
                  <a:lnTo>
                    <a:pt x="220" y="766"/>
                  </a:lnTo>
                  <a:lnTo>
                    <a:pt x="229" y="760"/>
                  </a:lnTo>
                  <a:lnTo>
                    <a:pt x="239" y="756"/>
                  </a:lnTo>
                  <a:lnTo>
                    <a:pt x="248" y="753"/>
                  </a:lnTo>
                  <a:lnTo>
                    <a:pt x="258" y="749"/>
                  </a:lnTo>
                  <a:lnTo>
                    <a:pt x="269" y="747"/>
                  </a:lnTo>
                  <a:lnTo>
                    <a:pt x="280" y="746"/>
                  </a:lnTo>
                  <a:lnTo>
                    <a:pt x="290" y="745"/>
                  </a:lnTo>
                  <a:lnTo>
                    <a:pt x="302" y="744"/>
                  </a:lnTo>
                  <a:lnTo>
                    <a:pt x="307" y="745"/>
                  </a:lnTo>
                  <a:lnTo>
                    <a:pt x="311" y="745"/>
                  </a:lnTo>
                  <a:lnTo>
                    <a:pt x="314" y="745"/>
                  </a:lnTo>
                  <a:lnTo>
                    <a:pt x="318" y="745"/>
                  </a:lnTo>
                  <a:lnTo>
                    <a:pt x="331" y="747"/>
                  </a:lnTo>
                  <a:lnTo>
                    <a:pt x="343" y="749"/>
                  </a:lnTo>
                  <a:lnTo>
                    <a:pt x="355" y="754"/>
                  </a:lnTo>
                  <a:lnTo>
                    <a:pt x="366" y="759"/>
                  </a:lnTo>
                  <a:lnTo>
                    <a:pt x="371" y="762"/>
                  </a:lnTo>
                  <a:lnTo>
                    <a:pt x="376" y="766"/>
                  </a:lnTo>
                  <a:lnTo>
                    <a:pt x="379" y="770"/>
                  </a:lnTo>
                  <a:lnTo>
                    <a:pt x="382" y="774"/>
                  </a:lnTo>
                  <a:lnTo>
                    <a:pt x="384" y="780"/>
                  </a:lnTo>
                  <a:lnTo>
                    <a:pt x="387" y="786"/>
                  </a:lnTo>
                  <a:lnTo>
                    <a:pt x="388" y="793"/>
                  </a:lnTo>
                  <a:lnTo>
                    <a:pt x="388" y="799"/>
                  </a:lnTo>
                  <a:lnTo>
                    <a:pt x="388" y="804"/>
                  </a:lnTo>
                  <a:lnTo>
                    <a:pt x="387" y="811"/>
                  </a:lnTo>
                  <a:lnTo>
                    <a:pt x="385" y="817"/>
                  </a:lnTo>
                  <a:lnTo>
                    <a:pt x="384" y="824"/>
                  </a:lnTo>
                  <a:lnTo>
                    <a:pt x="315" y="823"/>
                  </a:lnTo>
                  <a:lnTo>
                    <a:pt x="316" y="821"/>
                  </a:lnTo>
                  <a:lnTo>
                    <a:pt x="316" y="820"/>
                  </a:lnTo>
                  <a:lnTo>
                    <a:pt x="316" y="817"/>
                  </a:lnTo>
                  <a:lnTo>
                    <a:pt x="316" y="815"/>
                  </a:lnTo>
                  <a:lnTo>
                    <a:pt x="316" y="810"/>
                  </a:lnTo>
                  <a:lnTo>
                    <a:pt x="314" y="806"/>
                  </a:lnTo>
                  <a:lnTo>
                    <a:pt x="312" y="801"/>
                  </a:lnTo>
                  <a:lnTo>
                    <a:pt x="309" y="799"/>
                  </a:lnTo>
                  <a:lnTo>
                    <a:pt x="304" y="796"/>
                  </a:lnTo>
                  <a:lnTo>
                    <a:pt x="299" y="795"/>
                  </a:lnTo>
                  <a:lnTo>
                    <a:pt x="295" y="794"/>
                  </a:lnTo>
                  <a:lnTo>
                    <a:pt x="289" y="794"/>
                  </a:lnTo>
                  <a:lnTo>
                    <a:pt x="288" y="794"/>
                  </a:lnTo>
                  <a:lnTo>
                    <a:pt x="287" y="794"/>
                  </a:lnTo>
                  <a:lnTo>
                    <a:pt x="286" y="794"/>
                  </a:lnTo>
                  <a:lnTo>
                    <a:pt x="285" y="794"/>
                  </a:lnTo>
                  <a:lnTo>
                    <a:pt x="280" y="795"/>
                  </a:lnTo>
                  <a:lnTo>
                    <a:pt x="274" y="796"/>
                  </a:lnTo>
                  <a:lnTo>
                    <a:pt x="269" y="798"/>
                  </a:lnTo>
                  <a:lnTo>
                    <a:pt x="264" y="801"/>
                  </a:lnTo>
                  <a:lnTo>
                    <a:pt x="260" y="804"/>
                  </a:lnTo>
                  <a:lnTo>
                    <a:pt x="257" y="809"/>
                  </a:lnTo>
                  <a:lnTo>
                    <a:pt x="256" y="813"/>
                  </a:lnTo>
                  <a:lnTo>
                    <a:pt x="255" y="818"/>
                  </a:lnTo>
                  <a:lnTo>
                    <a:pt x="255" y="821"/>
                  </a:lnTo>
                  <a:lnTo>
                    <a:pt x="256" y="823"/>
                  </a:lnTo>
                  <a:lnTo>
                    <a:pt x="258" y="825"/>
                  </a:lnTo>
                  <a:lnTo>
                    <a:pt x="259" y="827"/>
                  </a:lnTo>
                  <a:lnTo>
                    <a:pt x="266" y="831"/>
                  </a:lnTo>
                  <a:lnTo>
                    <a:pt x="274" y="836"/>
                  </a:lnTo>
                  <a:lnTo>
                    <a:pt x="284" y="840"/>
                  </a:lnTo>
                  <a:lnTo>
                    <a:pt x="296" y="843"/>
                  </a:lnTo>
                  <a:lnTo>
                    <a:pt x="308" y="847"/>
                  </a:lnTo>
                  <a:lnTo>
                    <a:pt x="321" y="850"/>
                  </a:lnTo>
                  <a:lnTo>
                    <a:pt x="331" y="853"/>
                  </a:lnTo>
                  <a:lnTo>
                    <a:pt x="340" y="856"/>
                  </a:lnTo>
                  <a:lnTo>
                    <a:pt x="348" y="861"/>
                  </a:lnTo>
                  <a:lnTo>
                    <a:pt x="354" y="865"/>
                  </a:lnTo>
                  <a:lnTo>
                    <a:pt x="360" y="869"/>
                  </a:lnTo>
                  <a:lnTo>
                    <a:pt x="364" y="875"/>
                  </a:lnTo>
                  <a:lnTo>
                    <a:pt x="367" y="880"/>
                  </a:lnTo>
                  <a:lnTo>
                    <a:pt x="369" y="885"/>
                  </a:lnTo>
                  <a:lnTo>
                    <a:pt x="371" y="890"/>
                  </a:lnTo>
                  <a:lnTo>
                    <a:pt x="372" y="895"/>
                  </a:lnTo>
                  <a:lnTo>
                    <a:pt x="374" y="901"/>
                  </a:lnTo>
                  <a:lnTo>
                    <a:pt x="374" y="905"/>
                  </a:lnTo>
                  <a:lnTo>
                    <a:pt x="372" y="914"/>
                  </a:lnTo>
                  <a:lnTo>
                    <a:pt x="371" y="922"/>
                  </a:lnTo>
                  <a:lnTo>
                    <a:pt x="369" y="931"/>
                  </a:lnTo>
                  <a:lnTo>
                    <a:pt x="365" y="938"/>
                  </a:lnTo>
                  <a:lnTo>
                    <a:pt x="361" y="947"/>
                  </a:lnTo>
                  <a:lnTo>
                    <a:pt x="355" y="955"/>
                  </a:lnTo>
                  <a:lnTo>
                    <a:pt x="349" y="962"/>
                  </a:lnTo>
                  <a:lnTo>
                    <a:pt x="341" y="969"/>
                  </a:lnTo>
                  <a:lnTo>
                    <a:pt x="334" y="975"/>
                  </a:lnTo>
                  <a:lnTo>
                    <a:pt x="324" y="982"/>
                  </a:lnTo>
                  <a:lnTo>
                    <a:pt x="313" y="986"/>
                  </a:lnTo>
                  <a:lnTo>
                    <a:pt x="302" y="990"/>
                  </a:lnTo>
                  <a:lnTo>
                    <a:pt x="289" y="993"/>
                  </a:lnTo>
                  <a:lnTo>
                    <a:pt x="276" y="996"/>
                  </a:lnTo>
                  <a:lnTo>
                    <a:pt x="262" y="997"/>
                  </a:lnTo>
                  <a:lnTo>
                    <a:pt x="247" y="998"/>
                  </a:lnTo>
                  <a:lnTo>
                    <a:pt x="233" y="997"/>
                  </a:lnTo>
                  <a:lnTo>
                    <a:pt x="221" y="996"/>
                  </a:lnTo>
                  <a:lnTo>
                    <a:pt x="210" y="995"/>
                  </a:lnTo>
                  <a:lnTo>
                    <a:pt x="202" y="992"/>
                  </a:lnTo>
                  <a:lnTo>
                    <a:pt x="193" y="990"/>
                  </a:lnTo>
                  <a:lnTo>
                    <a:pt x="186" y="987"/>
                  </a:lnTo>
                  <a:lnTo>
                    <a:pt x="180" y="983"/>
                  </a:lnTo>
                  <a:lnTo>
                    <a:pt x="175" y="978"/>
                  </a:lnTo>
                  <a:lnTo>
                    <a:pt x="167" y="969"/>
                  </a:lnTo>
                  <a:lnTo>
                    <a:pt x="163" y="958"/>
                  </a:lnTo>
                  <a:lnTo>
                    <a:pt x="161" y="952"/>
                  </a:lnTo>
                  <a:lnTo>
                    <a:pt x="160" y="947"/>
                  </a:lnTo>
                  <a:lnTo>
                    <a:pt x="159" y="941"/>
                  </a:lnTo>
                  <a:lnTo>
                    <a:pt x="159" y="935"/>
                  </a:lnTo>
                  <a:lnTo>
                    <a:pt x="159" y="932"/>
                  </a:lnTo>
                  <a:lnTo>
                    <a:pt x="159" y="930"/>
                  </a:lnTo>
                  <a:lnTo>
                    <a:pt x="159" y="926"/>
                  </a:lnTo>
                  <a:lnTo>
                    <a:pt x="159" y="924"/>
                  </a:lnTo>
                  <a:lnTo>
                    <a:pt x="159" y="921"/>
                  </a:lnTo>
                  <a:lnTo>
                    <a:pt x="160" y="919"/>
                  </a:lnTo>
                  <a:lnTo>
                    <a:pt x="160" y="916"/>
                  </a:lnTo>
                  <a:lnTo>
                    <a:pt x="160" y="914"/>
                  </a:lnTo>
                  <a:lnTo>
                    <a:pt x="229" y="912"/>
                  </a:lnTo>
                  <a:lnTo>
                    <a:pt x="228" y="915"/>
                  </a:lnTo>
                  <a:lnTo>
                    <a:pt x="228" y="917"/>
                  </a:lnTo>
                  <a:lnTo>
                    <a:pt x="228" y="919"/>
                  </a:lnTo>
                  <a:lnTo>
                    <a:pt x="228" y="921"/>
                  </a:lnTo>
                  <a:lnTo>
                    <a:pt x="229" y="926"/>
                  </a:lnTo>
                  <a:lnTo>
                    <a:pt x="230" y="932"/>
                  </a:lnTo>
                  <a:lnTo>
                    <a:pt x="232" y="937"/>
                  </a:lnTo>
                  <a:lnTo>
                    <a:pt x="235" y="942"/>
                  </a:lnTo>
                  <a:lnTo>
                    <a:pt x="239" y="946"/>
                  </a:lnTo>
                  <a:lnTo>
                    <a:pt x="244" y="948"/>
                  </a:lnTo>
                  <a:lnTo>
                    <a:pt x="250" y="949"/>
                  </a:lnTo>
                  <a:lnTo>
                    <a:pt x="258" y="950"/>
                  </a:lnTo>
                  <a:lnTo>
                    <a:pt x="261" y="950"/>
                  </a:lnTo>
                  <a:lnTo>
                    <a:pt x="266" y="949"/>
                  </a:lnTo>
                  <a:lnTo>
                    <a:pt x="271" y="948"/>
                  </a:lnTo>
                  <a:lnTo>
                    <a:pt x="276" y="947"/>
                  </a:lnTo>
                  <a:lnTo>
                    <a:pt x="285" y="943"/>
                  </a:lnTo>
                  <a:lnTo>
                    <a:pt x="293" y="937"/>
                  </a:lnTo>
                  <a:lnTo>
                    <a:pt x="296" y="934"/>
                  </a:lnTo>
                  <a:lnTo>
                    <a:pt x="298" y="931"/>
                  </a:lnTo>
                  <a:lnTo>
                    <a:pt x="299" y="926"/>
                  </a:lnTo>
                  <a:lnTo>
                    <a:pt x="300" y="921"/>
                  </a:lnTo>
                  <a:lnTo>
                    <a:pt x="300" y="921"/>
                  </a:lnTo>
                  <a:lnTo>
                    <a:pt x="300" y="920"/>
                  </a:lnTo>
                  <a:lnTo>
                    <a:pt x="300" y="919"/>
                  </a:lnTo>
                  <a:lnTo>
                    <a:pt x="300" y="919"/>
                  </a:lnTo>
                  <a:lnTo>
                    <a:pt x="299" y="915"/>
                  </a:lnTo>
                  <a:lnTo>
                    <a:pt x="297" y="911"/>
                  </a:lnTo>
                  <a:lnTo>
                    <a:pt x="293" y="907"/>
                  </a:lnTo>
                  <a:lnTo>
                    <a:pt x="287" y="905"/>
                  </a:lnTo>
                  <a:lnTo>
                    <a:pt x="273" y="899"/>
                  </a:lnTo>
                  <a:lnTo>
                    <a:pt x="259" y="894"/>
                  </a:lnTo>
                  <a:lnTo>
                    <a:pt x="249" y="892"/>
                  </a:lnTo>
                  <a:lnTo>
                    <a:pt x="240" y="890"/>
                  </a:lnTo>
                  <a:lnTo>
                    <a:pt x="232" y="888"/>
                  </a:lnTo>
                  <a:lnTo>
                    <a:pt x="225" y="884"/>
                  </a:lnTo>
                  <a:lnTo>
                    <a:pt x="225" y="884"/>
                  </a:lnTo>
                  <a:lnTo>
                    <a:pt x="225" y="884"/>
                  </a:lnTo>
                  <a:lnTo>
                    <a:pt x="223" y="884"/>
                  </a:lnTo>
                  <a:lnTo>
                    <a:pt x="223" y="884"/>
                  </a:lnTo>
                  <a:lnTo>
                    <a:pt x="223" y="884"/>
                  </a:lnTo>
                  <a:lnTo>
                    <a:pt x="223" y="884"/>
                  </a:lnTo>
                  <a:lnTo>
                    <a:pt x="223" y="884"/>
                  </a:lnTo>
                  <a:lnTo>
                    <a:pt x="223" y="884"/>
                  </a:lnTo>
                  <a:lnTo>
                    <a:pt x="219" y="883"/>
                  </a:lnTo>
                  <a:lnTo>
                    <a:pt x="216" y="881"/>
                  </a:lnTo>
                  <a:lnTo>
                    <a:pt x="213" y="880"/>
                  </a:lnTo>
                  <a:lnTo>
                    <a:pt x="208" y="879"/>
                  </a:lnTo>
                  <a:lnTo>
                    <a:pt x="203" y="876"/>
                  </a:lnTo>
                  <a:lnTo>
                    <a:pt x="199" y="872"/>
                  </a:lnTo>
                  <a:lnTo>
                    <a:pt x="194" y="869"/>
                  </a:lnTo>
                  <a:lnTo>
                    <a:pt x="190" y="864"/>
                  </a:lnTo>
                  <a:lnTo>
                    <a:pt x="186" y="858"/>
                  </a:lnTo>
                  <a:lnTo>
                    <a:pt x="183" y="851"/>
                  </a:lnTo>
                  <a:lnTo>
                    <a:pt x="181" y="842"/>
                  </a:lnTo>
                  <a:lnTo>
                    <a:pt x="181" y="831"/>
                  </a:lnTo>
                  <a:lnTo>
                    <a:pt x="181" y="831"/>
                  </a:lnTo>
                  <a:close/>
                  <a:moveTo>
                    <a:pt x="392" y="992"/>
                  </a:moveTo>
                  <a:lnTo>
                    <a:pt x="442" y="749"/>
                  </a:lnTo>
                  <a:lnTo>
                    <a:pt x="630" y="749"/>
                  </a:lnTo>
                  <a:lnTo>
                    <a:pt x="619" y="797"/>
                  </a:lnTo>
                  <a:lnTo>
                    <a:pt x="502" y="797"/>
                  </a:lnTo>
                  <a:lnTo>
                    <a:pt x="492" y="844"/>
                  </a:lnTo>
                  <a:lnTo>
                    <a:pt x="600" y="844"/>
                  </a:lnTo>
                  <a:lnTo>
                    <a:pt x="590" y="894"/>
                  </a:lnTo>
                  <a:lnTo>
                    <a:pt x="482" y="894"/>
                  </a:lnTo>
                  <a:lnTo>
                    <a:pt x="471" y="942"/>
                  </a:lnTo>
                  <a:lnTo>
                    <a:pt x="590" y="942"/>
                  </a:lnTo>
                  <a:lnTo>
                    <a:pt x="579" y="992"/>
                  </a:lnTo>
                  <a:lnTo>
                    <a:pt x="392" y="992"/>
                  </a:lnTo>
                  <a:close/>
                  <a:moveTo>
                    <a:pt x="648" y="831"/>
                  </a:moveTo>
                  <a:lnTo>
                    <a:pt x="649" y="821"/>
                  </a:lnTo>
                  <a:lnTo>
                    <a:pt x="651" y="810"/>
                  </a:lnTo>
                  <a:lnTo>
                    <a:pt x="654" y="801"/>
                  </a:lnTo>
                  <a:lnTo>
                    <a:pt x="659" y="793"/>
                  </a:lnTo>
                  <a:lnTo>
                    <a:pt x="664" y="784"/>
                  </a:lnTo>
                  <a:lnTo>
                    <a:pt x="671" y="777"/>
                  </a:lnTo>
                  <a:lnTo>
                    <a:pt x="678" y="771"/>
                  </a:lnTo>
                  <a:lnTo>
                    <a:pt x="686" y="766"/>
                  </a:lnTo>
                  <a:lnTo>
                    <a:pt x="695" y="760"/>
                  </a:lnTo>
                  <a:lnTo>
                    <a:pt x="704" y="756"/>
                  </a:lnTo>
                  <a:lnTo>
                    <a:pt x="714" y="753"/>
                  </a:lnTo>
                  <a:lnTo>
                    <a:pt x="725" y="749"/>
                  </a:lnTo>
                  <a:lnTo>
                    <a:pt x="735" y="747"/>
                  </a:lnTo>
                  <a:lnTo>
                    <a:pt x="746" y="746"/>
                  </a:lnTo>
                  <a:lnTo>
                    <a:pt x="757" y="745"/>
                  </a:lnTo>
                  <a:lnTo>
                    <a:pt x="769" y="744"/>
                  </a:lnTo>
                  <a:lnTo>
                    <a:pt x="773" y="745"/>
                  </a:lnTo>
                  <a:lnTo>
                    <a:pt x="776" y="745"/>
                  </a:lnTo>
                  <a:lnTo>
                    <a:pt x="781" y="745"/>
                  </a:lnTo>
                  <a:lnTo>
                    <a:pt x="785" y="745"/>
                  </a:lnTo>
                  <a:lnTo>
                    <a:pt x="798" y="747"/>
                  </a:lnTo>
                  <a:lnTo>
                    <a:pt x="810" y="749"/>
                  </a:lnTo>
                  <a:lnTo>
                    <a:pt x="822" y="754"/>
                  </a:lnTo>
                  <a:lnTo>
                    <a:pt x="833" y="759"/>
                  </a:lnTo>
                  <a:lnTo>
                    <a:pt x="837" y="762"/>
                  </a:lnTo>
                  <a:lnTo>
                    <a:pt x="841" y="766"/>
                  </a:lnTo>
                  <a:lnTo>
                    <a:pt x="846" y="770"/>
                  </a:lnTo>
                  <a:lnTo>
                    <a:pt x="849" y="774"/>
                  </a:lnTo>
                  <a:lnTo>
                    <a:pt x="851" y="780"/>
                  </a:lnTo>
                  <a:lnTo>
                    <a:pt x="853" y="786"/>
                  </a:lnTo>
                  <a:lnTo>
                    <a:pt x="854" y="793"/>
                  </a:lnTo>
                  <a:lnTo>
                    <a:pt x="854" y="799"/>
                  </a:lnTo>
                  <a:lnTo>
                    <a:pt x="854" y="804"/>
                  </a:lnTo>
                  <a:lnTo>
                    <a:pt x="853" y="811"/>
                  </a:lnTo>
                  <a:lnTo>
                    <a:pt x="852" y="817"/>
                  </a:lnTo>
                  <a:lnTo>
                    <a:pt x="851" y="824"/>
                  </a:lnTo>
                  <a:lnTo>
                    <a:pt x="782" y="823"/>
                  </a:lnTo>
                  <a:lnTo>
                    <a:pt x="782" y="821"/>
                  </a:lnTo>
                  <a:lnTo>
                    <a:pt x="783" y="820"/>
                  </a:lnTo>
                  <a:lnTo>
                    <a:pt x="783" y="817"/>
                  </a:lnTo>
                  <a:lnTo>
                    <a:pt x="783" y="815"/>
                  </a:lnTo>
                  <a:lnTo>
                    <a:pt x="783" y="810"/>
                  </a:lnTo>
                  <a:lnTo>
                    <a:pt x="781" y="806"/>
                  </a:lnTo>
                  <a:lnTo>
                    <a:pt x="779" y="801"/>
                  </a:lnTo>
                  <a:lnTo>
                    <a:pt x="774" y="799"/>
                  </a:lnTo>
                  <a:lnTo>
                    <a:pt x="770" y="796"/>
                  </a:lnTo>
                  <a:lnTo>
                    <a:pt x="766" y="795"/>
                  </a:lnTo>
                  <a:lnTo>
                    <a:pt x="761" y="794"/>
                  </a:lnTo>
                  <a:lnTo>
                    <a:pt x="756" y="794"/>
                  </a:lnTo>
                  <a:lnTo>
                    <a:pt x="755" y="794"/>
                  </a:lnTo>
                  <a:lnTo>
                    <a:pt x="754" y="794"/>
                  </a:lnTo>
                  <a:lnTo>
                    <a:pt x="753" y="794"/>
                  </a:lnTo>
                  <a:lnTo>
                    <a:pt x="752" y="794"/>
                  </a:lnTo>
                  <a:lnTo>
                    <a:pt x="746" y="795"/>
                  </a:lnTo>
                  <a:lnTo>
                    <a:pt x="741" y="796"/>
                  </a:lnTo>
                  <a:lnTo>
                    <a:pt x="735" y="798"/>
                  </a:lnTo>
                  <a:lnTo>
                    <a:pt x="731" y="801"/>
                  </a:lnTo>
                  <a:lnTo>
                    <a:pt x="727" y="804"/>
                  </a:lnTo>
                  <a:lnTo>
                    <a:pt x="724" y="809"/>
                  </a:lnTo>
                  <a:lnTo>
                    <a:pt x="721" y="813"/>
                  </a:lnTo>
                  <a:lnTo>
                    <a:pt x="721" y="818"/>
                  </a:lnTo>
                  <a:lnTo>
                    <a:pt x="721" y="821"/>
                  </a:lnTo>
                  <a:lnTo>
                    <a:pt x="722" y="823"/>
                  </a:lnTo>
                  <a:lnTo>
                    <a:pt x="724" y="825"/>
                  </a:lnTo>
                  <a:lnTo>
                    <a:pt x="726" y="827"/>
                  </a:lnTo>
                  <a:lnTo>
                    <a:pt x="732" y="831"/>
                  </a:lnTo>
                  <a:lnTo>
                    <a:pt x="741" y="836"/>
                  </a:lnTo>
                  <a:lnTo>
                    <a:pt x="751" y="840"/>
                  </a:lnTo>
                  <a:lnTo>
                    <a:pt x="761" y="843"/>
                  </a:lnTo>
                  <a:lnTo>
                    <a:pt x="774" y="847"/>
                  </a:lnTo>
                  <a:lnTo>
                    <a:pt x="787" y="850"/>
                  </a:lnTo>
                  <a:lnTo>
                    <a:pt x="798" y="853"/>
                  </a:lnTo>
                  <a:lnTo>
                    <a:pt x="807" y="856"/>
                  </a:lnTo>
                  <a:lnTo>
                    <a:pt x="814" y="861"/>
                  </a:lnTo>
                  <a:lnTo>
                    <a:pt x="821" y="865"/>
                  </a:lnTo>
                  <a:lnTo>
                    <a:pt x="826" y="869"/>
                  </a:lnTo>
                  <a:lnTo>
                    <a:pt x="831" y="875"/>
                  </a:lnTo>
                  <a:lnTo>
                    <a:pt x="834" y="880"/>
                  </a:lnTo>
                  <a:lnTo>
                    <a:pt x="836" y="885"/>
                  </a:lnTo>
                  <a:lnTo>
                    <a:pt x="838" y="890"/>
                  </a:lnTo>
                  <a:lnTo>
                    <a:pt x="839" y="895"/>
                  </a:lnTo>
                  <a:lnTo>
                    <a:pt x="839" y="901"/>
                  </a:lnTo>
                  <a:lnTo>
                    <a:pt x="840" y="905"/>
                  </a:lnTo>
                  <a:lnTo>
                    <a:pt x="839" y="914"/>
                  </a:lnTo>
                  <a:lnTo>
                    <a:pt x="838" y="922"/>
                  </a:lnTo>
                  <a:lnTo>
                    <a:pt x="835" y="931"/>
                  </a:lnTo>
                  <a:lnTo>
                    <a:pt x="832" y="938"/>
                  </a:lnTo>
                  <a:lnTo>
                    <a:pt x="827" y="947"/>
                  </a:lnTo>
                  <a:lnTo>
                    <a:pt x="822" y="955"/>
                  </a:lnTo>
                  <a:lnTo>
                    <a:pt x="815" y="962"/>
                  </a:lnTo>
                  <a:lnTo>
                    <a:pt x="808" y="969"/>
                  </a:lnTo>
                  <a:lnTo>
                    <a:pt x="800" y="975"/>
                  </a:lnTo>
                  <a:lnTo>
                    <a:pt x="791" y="982"/>
                  </a:lnTo>
                  <a:lnTo>
                    <a:pt x="780" y="986"/>
                  </a:lnTo>
                  <a:lnTo>
                    <a:pt x="769" y="990"/>
                  </a:lnTo>
                  <a:lnTo>
                    <a:pt x="756" y="993"/>
                  </a:lnTo>
                  <a:lnTo>
                    <a:pt x="743" y="996"/>
                  </a:lnTo>
                  <a:lnTo>
                    <a:pt x="729" y="997"/>
                  </a:lnTo>
                  <a:lnTo>
                    <a:pt x="713" y="998"/>
                  </a:lnTo>
                  <a:lnTo>
                    <a:pt x="700" y="997"/>
                  </a:lnTo>
                  <a:lnTo>
                    <a:pt x="688" y="996"/>
                  </a:lnTo>
                  <a:lnTo>
                    <a:pt x="677" y="995"/>
                  </a:lnTo>
                  <a:lnTo>
                    <a:pt x="667" y="992"/>
                  </a:lnTo>
                  <a:lnTo>
                    <a:pt x="660" y="990"/>
                  </a:lnTo>
                  <a:lnTo>
                    <a:pt x="652" y="987"/>
                  </a:lnTo>
                  <a:lnTo>
                    <a:pt x="647" y="983"/>
                  </a:lnTo>
                  <a:lnTo>
                    <a:pt x="641" y="978"/>
                  </a:lnTo>
                  <a:lnTo>
                    <a:pt x="634" y="969"/>
                  </a:lnTo>
                  <a:lnTo>
                    <a:pt x="629" y="958"/>
                  </a:lnTo>
                  <a:lnTo>
                    <a:pt x="627" y="952"/>
                  </a:lnTo>
                  <a:lnTo>
                    <a:pt x="626" y="947"/>
                  </a:lnTo>
                  <a:lnTo>
                    <a:pt x="625" y="941"/>
                  </a:lnTo>
                  <a:lnTo>
                    <a:pt x="625" y="935"/>
                  </a:lnTo>
                  <a:lnTo>
                    <a:pt x="625" y="932"/>
                  </a:lnTo>
                  <a:lnTo>
                    <a:pt x="625" y="930"/>
                  </a:lnTo>
                  <a:lnTo>
                    <a:pt x="625" y="926"/>
                  </a:lnTo>
                  <a:lnTo>
                    <a:pt x="625" y="924"/>
                  </a:lnTo>
                  <a:lnTo>
                    <a:pt x="625" y="921"/>
                  </a:lnTo>
                  <a:lnTo>
                    <a:pt x="626" y="919"/>
                  </a:lnTo>
                  <a:lnTo>
                    <a:pt x="626" y="916"/>
                  </a:lnTo>
                  <a:lnTo>
                    <a:pt x="626" y="914"/>
                  </a:lnTo>
                  <a:lnTo>
                    <a:pt x="694" y="912"/>
                  </a:lnTo>
                  <a:lnTo>
                    <a:pt x="694" y="915"/>
                  </a:lnTo>
                  <a:lnTo>
                    <a:pt x="694" y="917"/>
                  </a:lnTo>
                  <a:lnTo>
                    <a:pt x="694" y="919"/>
                  </a:lnTo>
                  <a:lnTo>
                    <a:pt x="694" y="921"/>
                  </a:lnTo>
                  <a:lnTo>
                    <a:pt x="694" y="926"/>
                  </a:lnTo>
                  <a:lnTo>
                    <a:pt x="697" y="932"/>
                  </a:lnTo>
                  <a:lnTo>
                    <a:pt x="699" y="937"/>
                  </a:lnTo>
                  <a:lnTo>
                    <a:pt x="702" y="942"/>
                  </a:lnTo>
                  <a:lnTo>
                    <a:pt x="705" y="946"/>
                  </a:lnTo>
                  <a:lnTo>
                    <a:pt x="711" y="948"/>
                  </a:lnTo>
                  <a:lnTo>
                    <a:pt x="717" y="949"/>
                  </a:lnTo>
                  <a:lnTo>
                    <a:pt x="724" y="950"/>
                  </a:lnTo>
                  <a:lnTo>
                    <a:pt x="728" y="950"/>
                  </a:lnTo>
                  <a:lnTo>
                    <a:pt x="732" y="949"/>
                  </a:lnTo>
                  <a:lnTo>
                    <a:pt x="738" y="948"/>
                  </a:lnTo>
                  <a:lnTo>
                    <a:pt x="742" y="947"/>
                  </a:lnTo>
                  <a:lnTo>
                    <a:pt x="751" y="943"/>
                  </a:lnTo>
                  <a:lnTo>
                    <a:pt x="759" y="937"/>
                  </a:lnTo>
                  <a:lnTo>
                    <a:pt x="762" y="934"/>
                  </a:lnTo>
                  <a:lnTo>
                    <a:pt x="765" y="931"/>
                  </a:lnTo>
                  <a:lnTo>
                    <a:pt x="766" y="926"/>
                  </a:lnTo>
                  <a:lnTo>
                    <a:pt x="766" y="921"/>
                  </a:lnTo>
                  <a:lnTo>
                    <a:pt x="766" y="921"/>
                  </a:lnTo>
                  <a:lnTo>
                    <a:pt x="766" y="920"/>
                  </a:lnTo>
                  <a:lnTo>
                    <a:pt x="766" y="919"/>
                  </a:lnTo>
                  <a:lnTo>
                    <a:pt x="766" y="919"/>
                  </a:lnTo>
                  <a:lnTo>
                    <a:pt x="766" y="915"/>
                  </a:lnTo>
                  <a:lnTo>
                    <a:pt x="762" y="911"/>
                  </a:lnTo>
                  <a:lnTo>
                    <a:pt x="759" y="907"/>
                  </a:lnTo>
                  <a:lnTo>
                    <a:pt x="754" y="905"/>
                  </a:lnTo>
                  <a:lnTo>
                    <a:pt x="740" y="899"/>
                  </a:lnTo>
                  <a:lnTo>
                    <a:pt x="726" y="894"/>
                  </a:lnTo>
                  <a:lnTo>
                    <a:pt x="716" y="892"/>
                  </a:lnTo>
                  <a:lnTo>
                    <a:pt x="706" y="890"/>
                  </a:lnTo>
                  <a:lnTo>
                    <a:pt x="699" y="888"/>
                  </a:lnTo>
                  <a:lnTo>
                    <a:pt x="691" y="884"/>
                  </a:lnTo>
                  <a:lnTo>
                    <a:pt x="691" y="884"/>
                  </a:lnTo>
                  <a:lnTo>
                    <a:pt x="691" y="884"/>
                  </a:lnTo>
                  <a:lnTo>
                    <a:pt x="690" y="884"/>
                  </a:lnTo>
                  <a:lnTo>
                    <a:pt x="690" y="884"/>
                  </a:lnTo>
                  <a:lnTo>
                    <a:pt x="690" y="884"/>
                  </a:lnTo>
                  <a:lnTo>
                    <a:pt x="690" y="884"/>
                  </a:lnTo>
                  <a:lnTo>
                    <a:pt x="689" y="884"/>
                  </a:lnTo>
                  <a:lnTo>
                    <a:pt x="689" y="884"/>
                  </a:lnTo>
                  <a:lnTo>
                    <a:pt x="686" y="883"/>
                  </a:lnTo>
                  <a:lnTo>
                    <a:pt x="683" y="881"/>
                  </a:lnTo>
                  <a:lnTo>
                    <a:pt x="678" y="880"/>
                  </a:lnTo>
                  <a:lnTo>
                    <a:pt x="675" y="879"/>
                  </a:lnTo>
                  <a:lnTo>
                    <a:pt x="670" y="876"/>
                  </a:lnTo>
                  <a:lnTo>
                    <a:pt x="665" y="872"/>
                  </a:lnTo>
                  <a:lnTo>
                    <a:pt x="661" y="869"/>
                  </a:lnTo>
                  <a:lnTo>
                    <a:pt x="657" y="864"/>
                  </a:lnTo>
                  <a:lnTo>
                    <a:pt x="652" y="858"/>
                  </a:lnTo>
                  <a:lnTo>
                    <a:pt x="650" y="851"/>
                  </a:lnTo>
                  <a:lnTo>
                    <a:pt x="648" y="842"/>
                  </a:lnTo>
                  <a:lnTo>
                    <a:pt x="648" y="831"/>
                  </a:lnTo>
                  <a:lnTo>
                    <a:pt x="648" y="831"/>
                  </a:lnTo>
                  <a:close/>
                  <a:moveTo>
                    <a:pt x="861" y="992"/>
                  </a:moveTo>
                  <a:lnTo>
                    <a:pt x="914" y="749"/>
                  </a:lnTo>
                  <a:lnTo>
                    <a:pt x="982" y="749"/>
                  </a:lnTo>
                  <a:lnTo>
                    <a:pt x="932" y="992"/>
                  </a:lnTo>
                  <a:lnTo>
                    <a:pt x="861" y="992"/>
                  </a:lnTo>
                  <a:close/>
                  <a:moveTo>
                    <a:pt x="23" y="1202"/>
                  </a:moveTo>
                  <a:lnTo>
                    <a:pt x="24" y="1191"/>
                  </a:lnTo>
                  <a:lnTo>
                    <a:pt x="27" y="1181"/>
                  </a:lnTo>
                  <a:lnTo>
                    <a:pt x="30" y="1172"/>
                  </a:lnTo>
                  <a:lnTo>
                    <a:pt x="34" y="1163"/>
                  </a:lnTo>
                  <a:lnTo>
                    <a:pt x="40" y="1155"/>
                  </a:lnTo>
                  <a:lnTo>
                    <a:pt x="46" y="1148"/>
                  </a:lnTo>
                  <a:lnTo>
                    <a:pt x="53" y="1141"/>
                  </a:lnTo>
                  <a:lnTo>
                    <a:pt x="61" y="1136"/>
                  </a:lnTo>
                  <a:lnTo>
                    <a:pt x="70" y="1132"/>
                  </a:lnTo>
                  <a:lnTo>
                    <a:pt x="80" y="1127"/>
                  </a:lnTo>
                  <a:lnTo>
                    <a:pt x="89" y="1123"/>
                  </a:lnTo>
                  <a:lnTo>
                    <a:pt x="99" y="1121"/>
                  </a:lnTo>
                  <a:lnTo>
                    <a:pt x="110" y="1119"/>
                  </a:lnTo>
                  <a:lnTo>
                    <a:pt x="121" y="1117"/>
                  </a:lnTo>
                  <a:lnTo>
                    <a:pt x="133" y="1115"/>
                  </a:lnTo>
                  <a:lnTo>
                    <a:pt x="143" y="1115"/>
                  </a:lnTo>
                  <a:lnTo>
                    <a:pt x="148" y="1115"/>
                  </a:lnTo>
                  <a:lnTo>
                    <a:pt x="152" y="1115"/>
                  </a:lnTo>
                  <a:lnTo>
                    <a:pt x="156" y="1115"/>
                  </a:lnTo>
                  <a:lnTo>
                    <a:pt x="161" y="1117"/>
                  </a:lnTo>
                  <a:lnTo>
                    <a:pt x="173" y="1118"/>
                  </a:lnTo>
                  <a:lnTo>
                    <a:pt x="185" y="1121"/>
                  </a:lnTo>
                  <a:lnTo>
                    <a:pt x="196" y="1124"/>
                  </a:lnTo>
                  <a:lnTo>
                    <a:pt x="207" y="1130"/>
                  </a:lnTo>
                  <a:lnTo>
                    <a:pt x="213" y="1133"/>
                  </a:lnTo>
                  <a:lnTo>
                    <a:pt x="217" y="1137"/>
                  </a:lnTo>
                  <a:lnTo>
                    <a:pt x="220" y="1140"/>
                  </a:lnTo>
                  <a:lnTo>
                    <a:pt x="223" y="1146"/>
                  </a:lnTo>
                  <a:lnTo>
                    <a:pt x="226" y="1151"/>
                  </a:lnTo>
                  <a:lnTo>
                    <a:pt x="228" y="1157"/>
                  </a:lnTo>
                  <a:lnTo>
                    <a:pt x="229" y="1163"/>
                  </a:lnTo>
                  <a:lnTo>
                    <a:pt x="229" y="1171"/>
                  </a:lnTo>
                  <a:lnTo>
                    <a:pt x="229" y="1176"/>
                  </a:lnTo>
                  <a:lnTo>
                    <a:pt x="229" y="1181"/>
                  </a:lnTo>
                  <a:lnTo>
                    <a:pt x="228" y="1188"/>
                  </a:lnTo>
                  <a:lnTo>
                    <a:pt x="226" y="1194"/>
                  </a:lnTo>
                  <a:lnTo>
                    <a:pt x="158" y="1194"/>
                  </a:lnTo>
                  <a:lnTo>
                    <a:pt x="158" y="1192"/>
                  </a:lnTo>
                  <a:lnTo>
                    <a:pt x="158" y="1190"/>
                  </a:lnTo>
                  <a:lnTo>
                    <a:pt x="158" y="1188"/>
                  </a:lnTo>
                  <a:lnTo>
                    <a:pt x="158" y="1187"/>
                  </a:lnTo>
                  <a:lnTo>
                    <a:pt x="158" y="1181"/>
                  </a:lnTo>
                  <a:lnTo>
                    <a:pt x="156" y="1176"/>
                  </a:lnTo>
                  <a:lnTo>
                    <a:pt x="153" y="1173"/>
                  </a:lnTo>
                  <a:lnTo>
                    <a:pt x="150" y="1169"/>
                  </a:lnTo>
                  <a:lnTo>
                    <a:pt x="146" y="1167"/>
                  </a:lnTo>
                  <a:lnTo>
                    <a:pt x="141" y="1165"/>
                  </a:lnTo>
                  <a:lnTo>
                    <a:pt x="136" y="1165"/>
                  </a:lnTo>
                  <a:lnTo>
                    <a:pt x="131" y="1164"/>
                  </a:lnTo>
                  <a:lnTo>
                    <a:pt x="129" y="1164"/>
                  </a:lnTo>
                  <a:lnTo>
                    <a:pt x="128" y="1164"/>
                  </a:lnTo>
                  <a:lnTo>
                    <a:pt x="127" y="1164"/>
                  </a:lnTo>
                  <a:lnTo>
                    <a:pt x="126" y="1164"/>
                  </a:lnTo>
                  <a:lnTo>
                    <a:pt x="121" y="1165"/>
                  </a:lnTo>
                  <a:lnTo>
                    <a:pt x="115" y="1166"/>
                  </a:lnTo>
                  <a:lnTo>
                    <a:pt x="111" y="1168"/>
                  </a:lnTo>
                  <a:lnTo>
                    <a:pt x="106" y="1172"/>
                  </a:lnTo>
                  <a:lnTo>
                    <a:pt x="101" y="1175"/>
                  </a:lnTo>
                  <a:lnTo>
                    <a:pt x="99" y="1179"/>
                  </a:lnTo>
                  <a:lnTo>
                    <a:pt x="97" y="1184"/>
                  </a:lnTo>
                  <a:lnTo>
                    <a:pt x="96" y="1189"/>
                  </a:lnTo>
                  <a:lnTo>
                    <a:pt x="97" y="1191"/>
                  </a:lnTo>
                  <a:lnTo>
                    <a:pt x="98" y="1194"/>
                  </a:lnTo>
                  <a:lnTo>
                    <a:pt x="99" y="1196"/>
                  </a:lnTo>
                  <a:lnTo>
                    <a:pt x="101" y="1199"/>
                  </a:lnTo>
                  <a:lnTo>
                    <a:pt x="107" y="1203"/>
                  </a:lnTo>
                  <a:lnTo>
                    <a:pt x="115" y="1207"/>
                  </a:lnTo>
                  <a:lnTo>
                    <a:pt x="126" y="1211"/>
                  </a:lnTo>
                  <a:lnTo>
                    <a:pt x="137" y="1215"/>
                  </a:lnTo>
                  <a:lnTo>
                    <a:pt x="149" y="1218"/>
                  </a:lnTo>
                  <a:lnTo>
                    <a:pt x="162" y="1221"/>
                  </a:lnTo>
                  <a:lnTo>
                    <a:pt x="173" y="1223"/>
                  </a:lnTo>
                  <a:lnTo>
                    <a:pt x="182" y="1227"/>
                  </a:lnTo>
                  <a:lnTo>
                    <a:pt x="190" y="1231"/>
                  </a:lnTo>
                  <a:lnTo>
                    <a:pt x="196" y="1235"/>
                  </a:lnTo>
                  <a:lnTo>
                    <a:pt x="201" y="1241"/>
                  </a:lnTo>
                  <a:lnTo>
                    <a:pt x="205" y="1245"/>
                  </a:lnTo>
                  <a:lnTo>
                    <a:pt x="208" y="1250"/>
                  </a:lnTo>
                  <a:lnTo>
                    <a:pt x="212" y="1256"/>
                  </a:lnTo>
                  <a:lnTo>
                    <a:pt x="213" y="1261"/>
                  </a:lnTo>
                  <a:lnTo>
                    <a:pt x="214" y="1267"/>
                  </a:lnTo>
                  <a:lnTo>
                    <a:pt x="215" y="1271"/>
                  </a:lnTo>
                  <a:lnTo>
                    <a:pt x="215" y="1276"/>
                  </a:lnTo>
                  <a:lnTo>
                    <a:pt x="215" y="1285"/>
                  </a:lnTo>
                  <a:lnTo>
                    <a:pt x="213" y="1294"/>
                  </a:lnTo>
                  <a:lnTo>
                    <a:pt x="210" y="1301"/>
                  </a:lnTo>
                  <a:lnTo>
                    <a:pt x="207" y="1310"/>
                  </a:lnTo>
                  <a:lnTo>
                    <a:pt x="203" y="1317"/>
                  </a:lnTo>
                  <a:lnTo>
                    <a:pt x="198" y="1325"/>
                  </a:lnTo>
                  <a:lnTo>
                    <a:pt x="191" y="1333"/>
                  </a:lnTo>
                  <a:lnTo>
                    <a:pt x="183" y="1340"/>
                  </a:lnTo>
                  <a:lnTo>
                    <a:pt x="175" y="1347"/>
                  </a:lnTo>
                  <a:lnTo>
                    <a:pt x="165" y="1352"/>
                  </a:lnTo>
                  <a:lnTo>
                    <a:pt x="155" y="1357"/>
                  </a:lnTo>
                  <a:lnTo>
                    <a:pt x="143" y="1361"/>
                  </a:lnTo>
                  <a:lnTo>
                    <a:pt x="132" y="1364"/>
                  </a:lnTo>
                  <a:lnTo>
                    <a:pt x="118" y="1366"/>
                  </a:lnTo>
                  <a:lnTo>
                    <a:pt x="104" y="1368"/>
                  </a:lnTo>
                  <a:lnTo>
                    <a:pt x="88" y="1368"/>
                  </a:lnTo>
                  <a:lnTo>
                    <a:pt x="75" y="1368"/>
                  </a:lnTo>
                  <a:lnTo>
                    <a:pt x="64" y="1367"/>
                  </a:lnTo>
                  <a:lnTo>
                    <a:pt x="53" y="1366"/>
                  </a:lnTo>
                  <a:lnTo>
                    <a:pt x="43" y="1364"/>
                  </a:lnTo>
                  <a:lnTo>
                    <a:pt x="34" y="1361"/>
                  </a:lnTo>
                  <a:lnTo>
                    <a:pt x="28" y="1357"/>
                  </a:lnTo>
                  <a:lnTo>
                    <a:pt x="21" y="1353"/>
                  </a:lnTo>
                  <a:lnTo>
                    <a:pt x="17" y="1349"/>
                  </a:lnTo>
                  <a:lnTo>
                    <a:pt x="10" y="1339"/>
                  </a:lnTo>
                  <a:lnTo>
                    <a:pt x="4" y="1328"/>
                  </a:lnTo>
                  <a:lnTo>
                    <a:pt x="2" y="1323"/>
                  </a:lnTo>
                  <a:lnTo>
                    <a:pt x="1" y="1317"/>
                  </a:lnTo>
                  <a:lnTo>
                    <a:pt x="0" y="1312"/>
                  </a:lnTo>
                  <a:lnTo>
                    <a:pt x="0" y="1306"/>
                  </a:lnTo>
                  <a:lnTo>
                    <a:pt x="0" y="1303"/>
                  </a:lnTo>
                  <a:lnTo>
                    <a:pt x="0" y="1300"/>
                  </a:lnTo>
                  <a:lnTo>
                    <a:pt x="0" y="1298"/>
                  </a:lnTo>
                  <a:lnTo>
                    <a:pt x="0" y="1295"/>
                  </a:lnTo>
                  <a:lnTo>
                    <a:pt x="1" y="1293"/>
                  </a:lnTo>
                  <a:lnTo>
                    <a:pt x="1" y="1289"/>
                  </a:lnTo>
                  <a:lnTo>
                    <a:pt x="1" y="1287"/>
                  </a:lnTo>
                  <a:lnTo>
                    <a:pt x="2" y="1284"/>
                  </a:lnTo>
                  <a:lnTo>
                    <a:pt x="70" y="1284"/>
                  </a:lnTo>
                  <a:lnTo>
                    <a:pt x="70" y="1286"/>
                  </a:lnTo>
                  <a:lnTo>
                    <a:pt x="70" y="1288"/>
                  </a:lnTo>
                  <a:lnTo>
                    <a:pt x="70" y="1289"/>
                  </a:lnTo>
                  <a:lnTo>
                    <a:pt x="70" y="1292"/>
                  </a:lnTo>
                  <a:lnTo>
                    <a:pt x="70" y="1298"/>
                  </a:lnTo>
                  <a:lnTo>
                    <a:pt x="71" y="1303"/>
                  </a:lnTo>
                  <a:lnTo>
                    <a:pt x="73" y="1309"/>
                  </a:lnTo>
                  <a:lnTo>
                    <a:pt x="77" y="1313"/>
                  </a:lnTo>
                  <a:lnTo>
                    <a:pt x="81" y="1316"/>
                  </a:lnTo>
                  <a:lnTo>
                    <a:pt x="86" y="1319"/>
                  </a:lnTo>
                  <a:lnTo>
                    <a:pt x="92" y="1321"/>
                  </a:lnTo>
                  <a:lnTo>
                    <a:pt x="99" y="1321"/>
                  </a:lnTo>
                  <a:lnTo>
                    <a:pt x="102" y="1321"/>
                  </a:lnTo>
                  <a:lnTo>
                    <a:pt x="108" y="1321"/>
                  </a:lnTo>
                  <a:lnTo>
                    <a:pt x="112" y="1320"/>
                  </a:lnTo>
                  <a:lnTo>
                    <a:pt x="118" y="1317"/>
                  </a:lnTo>
                  <a:lnTo>
                    <a:pt x="126" y="1314"/>
                  </a:lnTo>
                  <a:lnTo>
                    <a:pt x="134" y="1309"/>
                  </a:lnTo>
                  <a:lnTo>
                    <a:pt x="137" y="1306"/>
                  </a:lnTo>
                  <a:lnTo>
                    <a:pt x="139" y="1301"/>
                  </a:lnTo>
                  <a:lnTo>
                    <a:pt x="140" y="1297"/>
                  </a:lnTo>
                  <a:lnTo>
                    <a:pt x="141" y="1293"/>
                  </a:lnTo>
                  <a:lnTo>
                    <a:pt x="141" y="1292"/>
                  </a:lnTo>
                  <a:lnTo>
                    <a:pt x="141" y="1292"/>
                  </a:lnTo>
                  <a:lnTo>
                    <a:pt x="141" y="1290"/>
                  </a:lnTo>
                  <a:lnTo>
                    <a:pt x="141" y="1289"/>
                  </a:lnTo>
                  <a:lnTo>
                    <a:pt x="140" y="1285"/>
                  </a:lnTo>
                  <a:lnTo>
                    <a:pt x="138" y="1282"/>
                  </a:lnTo>
                  <a:lnTo>
                    <a:pt x="134" y="1279"/>
                  </a:lnTo>
                  <a:lnTo>
                    <a:pt x="128" y="1275"/>
                  </a:lnTo>
                  <a:lnTo>
                    <a:pt x="115" y="1270"/>
                  </a:lnTo>
                  <a:lnTo>
                    <a:pt x="100" y="1266"/>
                  </a:lnTo>
                  <a:lnTo>
                    <a:pt x="91" y="1262"/>
                  </a:lnTo>
                  <a:lnTo>
                    <a:pt x="82" y="1260"/>
                  </a:lnTo>
                  <a:lnTo>
                    <a:pt x="73" y="1258"/>
                  </a:lnTo>
                  <a:lnTo>
                    <a:pt x="67" y="1256"/>
                  </a:lnTo>
                  <a:lnTo>
                    <a:pt x="66" y="1256"/>
                  </a:lnTo>
                  <a:lnTo>
                    <a:pt x="66" y="1256"/>
                  </a:lnTo>
                  <a:lnTo>
                    <a:pt x="66" y="1256"/>
                  </a:lnTo>
                  <a:lnTo>
                    <a:pt x="65" y="1255"/>
                  </a:lnTo>
                  <a:lnTo>
                    <a:pt x="65" y="1255"/>
                  </a:lnTo>
                  <a:lnTo>
                    <a:pt x="65" y="1255"/>
                  </a:lnTo>
                  <a:lnTo>
                    <a:pt x="65" y="1255"/>
                  </a:lnTo>
                  <a:lnTo>
                    <a:pt x="65" y="1255"/>
                  </a:lnTo>
                  <a:lnTo>
                    <a:pt x="61" y="1254"/>
                  </a:lnTo>
                  <a:lnTo>
                    <a:pt x="57" y="1253"/>
                  </a:lnTo>
                  <a:lnTo>
                    <a:pt x="54" y="1252"/>
                  </a:lnTo>
                  <a:lnTo>
                    <a:pt x="50" y="1249"/>
                  </a:lnTo>
                  <a:lnTo>
                    <a:pt x="45" y="1247"/>
                  </a:lnTo>
                  <a:lnTo>
                    <a:pt x="40" y="1244"/>
                  </a:lnTo>
                  <a:lnTo>
                    <a:pt x="35" y="1240"/>
                  </a:lnTo>
                  <a:lnTo>
                    <a:pt x="31" y="1235"/>
                  </a:lnTo>
                  <a:lnTo>
                    <a:pt x="28" y="1230"/>
                  </a:lnTo>
                  <a:lnTo>
                    <a:pt x="25" y="1222"/>
                  </a:lnTo>
                  <a:lnTo>
                    <a:pt x="24" y="1213"/>
                  </a:lnTo>
                  <a:lnTo>
                    <a:pt x="23" y="1203"/>
                  </a:lnTo>
                  <a:lnTo>
                    <a:pt x="23" y="1202"/>
                  </a:lnTo>
                  <a:close/>
                  <a:moveTo>
                    <a:pt x="233" y="1363"/>
                  </a:moveTo>
                  <a:lnTo>
                    <a:pt x="284" y="1121"/>
                  </a:lnTo>
                  <a:lnTo>
                    <a:pt x="471" y="1121"/>
                  </a:lnTo>
                  <a:lnTo>
                    <a:pt x="460" y="1167"/>
                  </a:lnTo>
                  <a:lnTo>
                    <a:pt x="344" y="1167"/>
                  </a:lnTo>
                  <a:lnTo>
                    <a:pt x="334" y="1215"/>
                  </a:lnTo>
                  <a:lnTo>
                    <a:pt x="442" y="1215"/>
                  </a:lnTo>
                  <a:lnTo>
                    <a:pt x="431" y="1266"/>
                  </a:lnTo>
                  <a:lnTo>
                    <a:pt x="323" y="1266"/>
                  </a:lnTo>
                  <a:lnTo>
                    <a:pt x="312" y="1313"/>
                  </a:lnTo>
                  <a:lnTo>
                    <a:pt x="431" y="1313"/>
                  </a:lnTo>
                  <a:lnTo>
                    <a:pt x="420" y="1363"/>
                  </a:lnTo>
                  <a:lnTo>
                    <a:pt x="233" y="1363"/>
                  </a:lnTo>
                  <a:close/>
                  <a:moveTo>
                    <a:pt x="458" y="1363"/>
                  </a:moveTo>
                  <a:lnTo>
                    <a:pt x="508" y="1121"/>
                  </a:lnTo>
                  <a:lnTo>
                    <a:pt x="605" y="1121"/>
                  </a:lnTo>
                  <a:lnTo>
                    <a:pt x="647" y="1295"/>
                  </a:lnTo>
                  <a:lnTo>
                    <a:pt x="687" y="1121"/>
                  </a:lnTo>
                  <a:lnTo>
                    <a:pt x="751" y="1121"/>
                  </a:lnTo>
                  <a:lnTo>
                    <a:pt x="698" y="1363"/>
                  </a:lnTo>
                  <a:lnTo>
                    <a:pt x="603" y="1363"/>
                  </a:lnTo>
                  <a:lnTo>
                    <a:pt x="557" y="1178"/>
                  </a:lnTo>
                  <a:lnTo>
                    <a:pt x="520" y="1363"/>
                  </a:lnTo>
                  <a:lnTo>
                    <a:pt x="458" y="1363"/>
                  </a:lnTo>
                  <a:close/>
                  <a:moveTo>
                    <a:pt x="721" y="1363"/>
                  </a:moveTo>
                  <a:lnTo>
                    <a:pt x="866" y="1121"/>
                  </a:lnTo>
                  <a:lnTo>
                    <a:pt x="950" y="1121"/>
                  </a:lnTo>
                  <a:lnTo>
                    <a:pt x="996" y="1363"/>
                  </a:lnTo>
                  <a:lnTo>
                    <a:pt x="919" y="1363"/>
                  </a:lnTo>
                  <a:lnTo>
                    <a:pt x="912" y="1315"/>
                  </a:lnTo>
                  <a:lnTo>
                    <a:pt x="816" y="1315"/>
                  </a:lnTo>
                  <a:lnTo>
                    <a:pt x="789" y="1363"/>
                  </a:lnTo>
                  <a:lnTo>
                    <a:pt x="721" y="1363"/>
                  </a:lnTo>
                  <a:close/>
                  <a:moveTo>
                    <a:pt x="906" y="1266"/>
                  </a:moveTo>
                  <a:lnTo>
                    <a:pt x="895" y="1163"/>
                  </a:lnTo>
                  <a:lnTo>
                    <a:pt x="842" y="1266"/>
                  </a:lnTo>
                  <a:lnTo>
                    <a:pt x="906" y="1266"/>
                  </a:lnTo>
                  <a:close/>
                  <a:moveTo>
                    <a:pt x="1020" y="1363"/>
                  </a:moveTo>
                  <a:lnTo>
                    <a:pt x="1071" y="1121"/>
                  </a:lnTo>
                  <a:lnTo>
                    <a:pt x="1141" y="1121"/>
                  </a:lnTo>
                  <a:lnTo>
                    <a:pt x="1091" y="1363"/>
                  </a:lnTo>
                  <a:lnTo>
                    <a:pt x="1020" y="1363"/>
                  </a:lnTo>
                  <a:close/>
                  <a:moveTo>
                    <a:pt x="291" y="1734"/>
                  </a:moveTo>
                  <a:lnTo>
                    <a:pt x="344" y="1491"/>
                  </a:lnTo>
                  <a:lnTo>
                    <a:pt x="412" y="1491"/>
                  </a:lnTo>
                  <a:lnTo>
                    <a:pt x="363" y="1734"/>
                  </a:lnTo>
                  <a:lnTo>
                    <a:pt x="291" y="1734"/>
                  </a:lnTo>
                  <a:close/>
                  <a:moveTo>
                    <a:pt x="399" y="1734"/>
                  </a:moveTo>
                  <a:lnTo>
                    <a:pt x="450" y="1491"/>
                  </a:lnTo>
                  <a:lnTo>
                    <a:pt x="637" y="1491"/>
                  </a:lnTo>
                  <a:lnTo>
                    <a:pt x="626" y="1539"/>
                  </a:lnTo>
                  <a:lnTo>
                    <a:pt x="511" y="1539"/>
                  </a:lnTo>
                  <a:lnTo>
                    <a:pt x="500" y="1586"/>
                  </a:lnTo>
                  <a:lnTo>
                    <a:pt x="608" y="1586"/>
                  </a:lnTo>
                  <a:lnTo>
                    <a:pt x="597" y="1636"/>
                  </a:lnTo>
                  <a:lnTo>
                    <a:pt x="489" y="1636"/>
                  </a:lnTo>
                  <a:lnTo>
                    <a:pt x="478" y="1684"/>
                  </a:lnTo>
                  <a:lnTo>
                    <a:pt x="597" y="1684"/>
                  </a:lnTo>
                  <a:lnTo>
                    <a:pt x="587" y="1734"/>
                  </a:lnTo>
                  <a:lnTo>
                    <a:pt x="399" y="1734"/>
                  </a:lnTo>
                  <a:close/>
                  <a:moveTo>
                    <a:pt x="624" y="1734"/>
                  </a:moveTo>
                  <a:lnTo>
                    <a:pt x="674" y="1491"/>
                  </a:lnTo>
                  <a:lnTo>
                    <a:pt x="745" y="1491"/>
                  </a:lnTo>
                  <a:lnTo>
                    <a:pt x="703" y="1681"/>
                  </a:lnTo>
                  <a:lnTo>
                    <a:pt x="813" y="1681"/>
                  </a:lnTo>
                  <a:lnTo>
                    <a:pt x="803" y="1734"/>
                  </a:lnTo>
                  <a:lnTo>
                    <a:pt x="624" y="173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9" name="Freeform 11"/>
            <p:cNvSpPr>
              <a:spLocks noEditPoints="1"/>
            </p:cNvSpPr>
            <p:nvPr/>
          </p:nvSpPr>
          <p:spPr bwMode="auto">
            <a:xfrm>
              <a:off x="3295650" y="127000"/>
              <a:ext cx="190500" cy="758825"/>
            </a:xfrm>
            <a:custGeom>
              <a:avLst/>
              <a:gdLst>
                <a:gd name="T0" fmla="*/ 483 w 483"/>
                <a:gd name="T1" fmla="*/ 1856 h 1911"/>
                <a:gd name="T2" fmla="*/ 0 w 483"/>
                <a:gd name="T3" fmla="*/ 1856 h 1911"/>
                <a:gd name="T4" fmla="*/ 0 w 483"/>
                <a:gd name="T5" fmla="*/ 1911 h 1911"/>
                <a:gd name="T6" fmla="*/ 483 w 483"/>
                <a:gd name="T7" fmla="*/ 1911 h 1911"/>
                <a:gd name="T8" fmla="*/ 483 w 483"/>
                <a:gd name="T9" fmla="*/ 1856 h 1911"/>
                <a:gd name="T10" fmla="*/ 483 w 483"/>
                <a:gd name="T11" fmla="*/ 1485 h 1911"/>
                <a:gd name="T12" fmla="*/ 0 w 483"/>
                <a:gd name="T13" fmla="*/ 1485 h 1911"/>
                <a:gd name="T14" fmla="*/ 0 w 483"/>
                <a:gd name="T15" fmla="*/ 1540 h 1911"/>
                <a:gd name="T16" fmla="*/ 483 w 483"/>
                <a:gd name="T17" fmla="*/ 1540 h 1911"/>
                <a:gd name="T18" fmla="*/ 483 w 483"/>
                <a:gd name="T19" fmla="*/ 1485 h 1911"/>
                <a:gd name="T20" fmla="*/ 483 w 483"/>
                <a:gd name="T21" fmla="*/ 1113 h 1911"/>
                <a:gd name="T22" fmla="*/ 0 w 483"/>
                <a:gd name="T23" fmla="*/ 1113 h 1911"/>
                <a:gd name="T24" fmla="*/ 0 w 483"/>
                <a:gd name="T25" fmla="*/ 1168 h 1911"/>
                <a:gd name="T26" fmla="*/ 483 w 483"/>
                <a:gd name="T27" fmla="*/ 1168 h 1911"/>
                <a:gd name="T28" fmla="*/ 483 w 483"/>
                <a:gd name="T29" fmla="*/ 1113 h 1911"/>
                <a:gd name="T30" fmla="*/ 483 w 483"/>
                <a:gd name="T31" fmla="*/ 742 h 1911"/>
                <a:gd name="T32" fmla="*/ 0 w 483"/>
                <a:gd name="T33" fmla="*/ 742 h 1911"/>
                <a:gd name="T34" fmla="*/ 0 w 483"/>
                <a:gd name="T35" fmla="*/ 797 h 1911"/>
                <a:gd name="T36" fmla="*/ 483 w 483"/>
                <a:gd name="T37" fmla="*/ 797 h 1911"/>
                <a:gd name="T38" fmla="*/ 483 w 483"/>
                <a:gd name="T39" fmla="*/ 742 h 1911"/>
                <a:gd name="T40" fmla="*/ 483 w 483"/>
                <a:gd name="T41" fmla="*/ 371 h 1911"/>
                <a:gd name="T42" fmla="*/ 0 w 483"/>
                <a:gd name="T43" fmla="*/ 371 h 1911"/>
                <a:gd name="T44" fmla="*/ 0 w 483"/>
                <a:gd name="T45" fmla="*/ 426 h 1911"/>
                <a:gd name="T46" fmla="*/ 483 w 483"/>
                <a:gd name="T47" fmla="*/ 426 h 1911"/>
                <a:gd name="T48" fmla="*/ 483 w 483"/>
                <a:gd name="T49" fmla="*/ 371 h 1911"/>
                <a:gd name="T50" fmla="*/ 483 w 483"/>
                <a:gd name="T51" fmla="*/ 0 h 1911"/>
                <a:gd name="T52" fmla="*/ 0 w 483"/>
                <a:gd name="T53" fmla="*/ 0 h 1911"/>
                <a:gd name="T54" fmla="*/ 0 w 483"/>
                <a:gd name="T55" fmla="*/ 55 h 1911"/>
                <a:gd name="T56" fmla="*/ 483 w 483"/>
                <a:gd name="T57" fmla="*/ 55 h 1911"/>
                <a:gd name="T58" fmla="*/ 483 w 483"/>
                <a:gd name="T59" fmla="*/ 0 h 1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3" h="1911">
                  <a:moveTo>
                    <a:pt x="483" y="1856"/>
                  </a:moveTo>
                  <a:lnTo>
                    <a:pt x="0" y="1856"/>
                  </a:lnTo>
                  <a:lnTo>
                    <a:pt x="0" y="1911"/>
                  </a:lnTo>
                  <a:lnTo>
                    <a:pt x="483" y="1911"/>
                  </a:lnTo>
                  <a:lnTo>
                    <a:pt x="483" y="1856"/>
                  </a:lnTo>
                  <a:close/>
                  <a:moveTo>
                    <a:pt x="483" y="1485"/>
                  </a:moveTo>
                  <a:lnTo>
                    <a:pt x="0" y="1485"/>
                  </a:lnTo>
                  <a:lnTo>
                    <a:pt x="0" y="1540"/>
                  </a:lnTo>
                  <a:lnTo>
                    <a:pt x="483" y="1540"/>
                  </a:lnTo>
                  <a:lnTo>
                    <a:pt x="483" y="1485"/>
                  </a:lnTo>
                  <a:close/>
                  <a:moveTo>
                    <a:pt x="483" y="1113"/>
                  </a:moveTo>
                  <a:lnTo>
                    <a:pt x="0" y="1113"/>
                  </a:lnTo>
                  <a:lnTo>
                    <a:pt x="0" y="1168"/>
                  </a:lnTo>
                  <a:lnTo>
                    <a:pt x="483" y="1168"/>
                  </a:lnTo>
                  <a:lnTo>
                    <a:pt x="483" y="1113"/>
                  </a:lnTo>
                  <a:close/>
                  <a:moveTo>
                    <a:pt x="483" y="742"/>
                  </a:moveTo>
                  <a:lnTo>
                    <a:pt x="0" y="742"/>
                  </a:lnTo>
                  <a:lnTo>
                    <a:pt x="0" y="797"/>
                  </a:lnTo>
                  <a:lnTo>
                    <a:pt x="483" y="797"/>
                  </a:lnTo>
                  <a:lnTo>
                    <a:pt x="483" y="742"/>
                  </a:lnTo>
                  <a:close/>
                  <a:moveTo>
                    <a:pt x="483" y="371"/>
                  </a:moveTo>
                  <a:lnTo>
                    <a:pt x="0" y="371"/>
                  </a:lnTo>
                  <a:lnTo>
                    <a:pt x="0" y="426"/>
                  </a:lnTo>
                  <a:lnTo>
                    <a:pt x="483" y="426"/>
                  </a:lnTo>
                  <a:lnTo>
                    <a:pt x="483" y="371"/>
                  </a:lnTo>
                  <a:close/>
                  <a:moveTo>
                    <a:pt x="483" y="0"/>
                  </a:moveTo>
                  <a:lnTo>
                    <a:pt x="0" y="0"/>
                  </a:lnTo>
                  <a:lnTo>
                    <a:pt x="0" y="55"/>
                  </a:lnTo>
                  <a:lnTo>
                    <a:pt x="483" y="55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0" name="Freeform 12"/>
            <p:cNvSpPr>
              <a:spLocks noEditPoints="1"/>
            </p:cNvSpPr>
            <p:nvPr/>
          </p:nvSpPr>
          <p:spPr bwMode="auto">
            <a:xfrm>
              <a:off x="6835775" y="127000"/>
              <a:ext cx="192088" cy="758825"/>
            </a:xfrm>
            <a:custGeom>
              <a:avLst/>
              <a:gdLst>
                <a:gd name="T0" fmla="*/ 482 w 482"/>
                <a:gd name="T1" fmla="*/ 1856 h 1911"/>
                <a:gd name="T2" fmla="*/ 0 w 482"/>
                <a:gd name="T3" fmla="*/ 1856 h 1911"/>
                <a:gd name="T4" fmla="*/ 0 w 482"/>
                <a:gd name="T5" fmla="*/ 1911 h 1911"/>
                <a:gd name="T6" fmla="*/ 482 w 482"/>
                <a:gd name="T7" fmla="*/ 1911 h 1911"/>
                <a:gd name="T8" fmla="*/ 482 w 482"/>
                <a:gd name="T9" fmla="*/ 1856 h 1911"/>
                <a:gd name="T10" fmla="*/ 482 w 482"/>
                <a:gd name="T11" fmla="*/ 1485 h 1911"/>
                <a:gd name="T12" fmla="*/ 0 w 482"/>
                <a:gd name="T13" fmla="*/ 1485 h 1911"/>
                <a:gd name="T14" fmla="*/ 0 w 482"/>
                <a:gd name="T15" fmla="*/ 1540 h 1911"/>
                <a:gd name="T16" fmla="*/ 482 w 482"/>
                <a:gd name="T17" fmla="*/ 1540 h 1911"/>
                <a:gd name="T18" fmla="*/ 482 w 482"/>
                <a:gd name="T19" fmla="*/ 1485 h 1911"/>
                <a:gd name="T20" fmla="*/ 482 w 482"/>
                <a:gd name="T21" fmla="*/ 1113 h 1911"/>
                <a:gd name="T22" fmla="*/ 0 w 482"/>
                <a:gd name="T23" fmla="*/ 1113 h 1911"/>
                <a:gd name="T24" fmla="*/ 0 w 482"/>
                <a:gd name="T25" fmla="*/ 1168 h 1911"/>
                <a:gd name="T26" fmla="*/ 482 w 482"/>
                <a:gd name="T27" fmla="*/ 1168 h 1911"/>
                <a:gd name="T28" fmla="*/ 482 w 482"/>
                <a:gd name="T29" fmla="*/ 1113 h 1911"/>
                <a:gd name="T30" fmla="*/ 482 w 482"/>
                <a:gd name="T31" fmla="*/ 742 h 1911"/>
                <a:gd name="T32" fmla="*/ 0 w 482"/>
                <a:gd name="T33" fmla="*/ 742 h 1911"/>
                <a:gd name="T34" fmla="*/ 0 w 482"/>
                <a:gd name="T35" fmla="*/ 797 h 1911"/>
                <a:gd name="T36" fmla="*/ 482 w 482"/>
                <a:gd name="T37" fmla="*/ 797 h 1911"/>
                <a:gd name="T38" fmla="*/ 482 w 482"/>
                <a:gd name="T39" fmla="*/ 742 h 1911"/>
                <a:gd name="T40" fmla="*/ 482 w 482"/>
                <a:gd name="T41" fmla="*/ 371 h 1911"/>
                <a:gd name="T42" fmla="*/ 0 w 482"/>
                <a:gd name="T43" fmla="*/ 371 h 1911"/>
                <a:gd name="T44" fmla="*/ 0 w 482"/>
                <a:gd name="T45" fmla="*/ 426 h 1911"/>
                <a:gd name="T46" fmla="*/ 482 w 482"/>
                <a:gd name="T47" fmla="*/ 426 h 1911"/>
                <a:gd name="T48" fmla="*/ 482 w 482"/>
                <a:gd name="T49" fmla="*/ 371 h 1911"/>
                <a:gd name="T50" fmla="*/ 482 w 482"/>
                <a:gd name="T51" fmla="*/ 0 h 1911"/>
                <a:gd name="T52" fmla="*/ 0 w 482"/>
                <a:gd name="T53" fmla="*/ 0 h 1911"/>
                <a:gd name="T54" fmla="*/ 0 w 482"/>
                <a:gd name="T55" fmla="*/ 55 h 1911"/>
                <a:gd name="T56" fmla="*/ 482 w 482"/>
                <a:gd name="T57" fmla="*/ 55 h 1911"/>
                <a:gd name="T58" fmla="*/ 482 w 482"/>
                <a:gd name="T59" fmla="*/ 0 h 1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2" h="1911">
                  <a:moveTo>
                    <a:pt x="482" y="1856"/>
                  </a:moveTo>
                  <a:lnTo>
                    <a:pt x="0" y="1856"/>
                  </a:lnTo>
                  <a:lnTo>
                    <a:pt x="0" y="1911"/>
                  </a:lnTo>
                  <a:lnTo>
                    <a:pt x="482" y="1911"/>
                  </a:lnTo>
                  <a:lnTo>
                    <a:pt x="482" y="1856"/>
                  </a:lnTo>
                  <a:close/>
                  <a:moveTo>
                    <a:pt x="482" y="1485"/>
                  </a:moveTo>
                  <a:lnTo>
                    <a:pt x="0" y="1485"/>
                  </a:lnTo>
                  <a:lnTo>
                    <a:pt x="0" y="1540"/>
                  </a:lnTo>
                  <a:lnTo>
                    <a:pt x="482" y="1540"/>
                  </a:lnTo>
                  <a:lnTo>
                    <a:pt x="482" y="1485"/>
                  </a:lnTo>
                  <a:close/>
                  <a:moveTo>
                    <a:pt x="482" y="1113"/>
                  </a:moveTo>
                  <a:lnTo>
                    <a:pt x="0" y="1113"/>
                  </a:lnTo>
                  <a:lnTo>
                    <a:pt x="0" y="1168"/>
                  </a:lnTo>
                  <a:lnTo>
                    <a:pt x="482" y="1168"/>
                  </a:lnTo>
                  <a:lnTo>
                    <a:pt x="482" y="1113"/>
                  </a:lnTo>
                  <a:close/>
                  <a:moveTo>
                    <a:pt x="482" y="742"/>
                  </a:moveTo>
                  <a:lnTo>
                    <a:pt x="0" y="742"/>
                  </a:lnTo>
                  <a:lnTo>
                    <a:pt x="0" y="797"/>
                  </a:lnTo>
                  <a:lnTo>
                    <a:pt x="482" y="797"/>
                  </a:lnTo>
                  <a:lnTo>
                    <a:pt x="482" y="742"/>
                  </a:lnTo>
                  <a:close/>
                  <a:moveTo>
                    <a:pt x="482" y="371"/>
                  </a:moveTo>
                  <a:lnTo>
                    <a:pt x="0" y="371"/>
                  </a:lnTo>
                  <a:lnTo>
                    <a:pt x="0" y="426"/>
                  </a:lnTo>
                  <a:lnTo>
                    <a:pt x="482" y="426"/>
                  </a:lnTo>
                  <a:lnTo>
                    <a:pt x="482" y="371"/>
                  </a:lnTo>
                  <a:close/>
                  <a:moveTo>
                    <a:pt x="482" y="0"/>
                  </a:moveTo>
                  <a:lnTo>
                    <a:pt x="0" y="0"/>
                  </a:lnTo>
                  <a:lnTo>
                    <a:pt x="0" y="55"/>
                  </a:lnTo>
                  <a:lnTo>
                    <a:pt x="482" y="55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1" name="Freeform 13"/>
            <p:cNvSpPr>
              <a:spLocks noEditPoints="1"/>
            </p:cNvSpPr>
            <p:nvPr/>
          </p:nvSpPr>
          <p:spPr bwMode="auto">
            <a:xfrm>
              <a:off x="1905000" y="1141413"/>
              <a:ext cx="5140325" cy="233363"/>
            </a:xfrm>
            <a:custGeom>
              <a:avLst/>
              <a:gdLst>
                <a:gd name="T0" fmla="*/ 1048 w 12953"/>
                <a:gd name="T1" fmla="*/ 166 h 587"/>
                <a:gd name="T2" fmla="*/ 1152 w 12953"/>
                <a:gd name="T3" fmla="*/ 368 h 587"/>
                <a:gd name="T4" fmla="*/ 1019 w 12953"/>
                <a:gd name="T5" fmla="*/ 566 h 587"/>
                <a:gd name="T6" fmla="*/ 1022 w 12953"/>
                <a:gd name="T7" fmla="*/ 375 h 587"/>
                <a:gd name="T8" fmla="*/ 1012 w 12953"/>
                <a:gd name="T9" fmla="*/ 312 h 587"/>
                <a:gd name="T10" fmla="*/ 1368 w 12953"/>
                <a:gd name="T11" fmla="*/ 475 h 587"/>
                <a:gd name="T12" fmla="*/ 1641 w 12953"/>
                <a:gd name="T13" fmla="*/ 445 h 587"/>
                <a:gd name="T14" fmla="*/ 1251 w 12953"/>
                <a:gd name="T15" fmla="*/ 511 h 587"/>
                <a:gd name="T16" fmla="*/ 1833 w 12953"/>
                <a:gd name="T17" fmla="*/ 458 h 587"/>
                <a:gd name="T18" fmla="*/ 1964 w 12953"/>
                <a:gd name="T19" fmla="*/ 451 h 587"/>
                <a:gd name="T20" fmla="*/ 1776 w 12953"/>
                <a:gd name="T21" fmla="*/ 366 h 587"/>
                <a:gd name="T22" fmla="*/ 1746 w 12953"/>
                <a:gd name="T23" fmla="*/ 182 h 587"/>
                <a:gd name="T24" fmla="*/ 2078 w 12953"/>
                <a:gd name="T25" fmla="*/ 269 h 587"/>
                <a:gd name="T26" fmla="*/ 1846 w 12953"/>
                <a:gd name="T27" fmla="*/ 269 h 587"/>
                <a:gd name="T28" fmla="*/ 2086 w 12953"/>
                <a:gd name="T29" fmla="*/ 400 h 587"/>
                <a:gd name="T30" fmla="*/ 1800 w 12953"/>
                <a:gd name="T31" fmla="*/ 572 h 587"/>
                <a:gd name="T32" fmla="*/ 2761 w 12953"/>
                <a:gd name="T33" fmla="*/ 139 h 587"/>
                <a:gd name="T34" fmla="*/ 2901 w 12953"/>
                <a:gd name="T35" fmla="*/ 333 h 587"/>
                <a:gd name="T36" fmla="*/ 2928 w 12953"/>
                <a:gd name="T37" fmla="*/ 500 h 587"/>
                <a:gd name="T38" fmla="*/ 2799 w 12953"/>
                <a:gd name="T39" fmla="*/ 513 h 587"/>
                <a:gd name="T40" fmla="*/ 2734 w 12953"/>
                <a:gd name="T41" fmla="*/ 326 h 587"/>
                <a:gd name="T42" fmla="*/ 2774 w 12953"/>
                <a:gd name="T43" fmla="*/ 236 h 587"/>
                <a:gd name="T44" fmla="*/ 4223 w 12953"/>
                <a:gd name="T45" fmla="*/ 138 h 587"/>
                <a:gd name="T46" fmla="*/ 4398 w 12953"/>
                <a:gd name="T47" fmla="*/ 144 h 587"/>
                <a:gd name="T48" fmla="*/ 4611 w 12953"/>
                <a:gd name="T49" fmla="*/ 151 h 587"/>
                <a:gd name="T50" fmla="*/ 4723 w 12953"/>
                <a:gd name="T51" fmla="*/ 421 h 587"/>
                <a:gd name="T52" fmla="*/ 4405 w 12953"/>
                <a:gd name="T53" fmla="*/ 575 h 587"/>
                <a:gd name="T54" fmla="*/ 4270 w 12953"/>
                <a:gd name="T55" fmla="*/ 366 h 587"/>
                <a:gd name="T56" fmla="*/ 4581 w 12953"/>
                <a:gd name="T57" fmla="*/ 457 h 587"/>
                <a:gd name="T58" fmla="*/ 4445 w 12953"/>
                <a:gd name="T59" fmla="*/ 233 h 587"/>
                <a:gd name="T60" fmla="*/ 5080 w 12953"/>
                <a:gd name="T61" fmla="*/ 153 h 587"/>
                <a:gd name="T62" fmla="*/ 5082 w 12953"/>
                <a:gd name="T63" fmla="*/ 368 h 587"/>
                <a:gd name="T64" fmla="*/ 5162 w 12953"/>
                <a:gd name="T65" fmla="*/ 560 h 587"/>
                <a:gd name="T66" fmla="*/ 5018 w 12953"/>
                <a:gd name="T67" fmla="*/ 456 h 587"/>
                <a:gd name="T68" fmla="*/ 5001 w 12953"/>
                <a:gd name="T69" fmla="*/ 320 h 587"/>
                <a:gd name="T70" fmla="*/ 5445 w 12953"/>
                <a:gd name="T71" fmla="*/ 578 h 587"/>
                <a:gd name="T72" fmla="*/ 6357 w 12953"/>
                <a:gd name="T73" fmla="*/ 491 h 587"/>
                <a:gd name="T74" fmla="*/ 7244 w 12953"/>
                <a:gd name="T75" fmla="*/ 224 h 587"/>
                <a:gd name="T76" fmla="*/ 7283 w 12953"/>
                <a:gd name="T77" fmla="*/ 375 h 587"/>
                <a:gd name="T78" fmla="*/ 6844 w 12953"/>
                <a:gd name="T79" fmla="*/ 138 h 587"/>
                <a:gd name="T80" fmla="*/ 7154 w 12953"/>
                <a:gd name="T81" fmla="*/ 369 h 587"/>
                <a:gd name="T82" fmla="*/ 7098 w 12953"/>
                <a:gd name="T83" fmla="*/ 249 h 587"/>
                <a:gd name="T84" fmla="*/ 7862 w 12953"/>
                <a:gd name="T85" fmla="*/ 443 h 587"/>
                <a:gd name="T86" fmla="*/ 7996 w 12953"/>
                <a:gd name="T87" fmla="*/ 456 h 587"/>
                <a:gd name="T88" fmla="*/ 7920 w 12953"/>
                <a:gd name="T89" fmla="*/ 403 h 587"/>
                <a:gd name="T90" fmla="*/ 7746 w 12953"/>
                <a:gd name="T91" fmla="*/ 262 h 587"/>
                <a:gd name="T92" fmla="*/ 8070 w 12953"/>
                <a:gd name="T93" fmla="*/ 167 h 587"/>
                <a:gd name="T94" fmla="*/ 7876 w 12953"/>
                <a:gd name="T95" fmla="*/ 259 h 587"/>
                <a:gd name="T96" fmla="*/ 8036 w 12953"/>
                <a:gd name="T97" fmla="*/ 329 h 587"/>
                <a:gd name="T98" fmla="*/ 8005 w 12953"/>
                <a:gd name="T99" fmla="*/ 579 h 587"/>
                <a:gd name="T100" fmla="*/ 8511 w 12953"/>
                <a:gd name="T101" fmla="*/ 406 h 587"/>
                <a:gd name="T102" fmla="*/ 9069 w 12953"/>
                <a:gd name="T103" fmla="*/ 138 h 587"/>
                <a:gd name="T104" fmla="*/ 9798 w 12953"/>
                <a:gd name="T105" fmla="*/ 130 h 587"/>
                <a:gd name="T106" fmla="*/ 9998 w 12953"/>
                <a:gd name="T107" fmla="*/ 236 h 587"/>
                <a:gd name="T108" fmla="*/ 9961 w 12953"/>
                <a:gd name="T109" fmla="*/ 529 h 587"/>
                <a:gd name="T110" fmla="*/ 9604 w 12953"/>
                <a:gd name="T111" fmla="*/ 505 h 587"/>
                <a:gd name="T112" fmla="*/ 9710 w 12953"/>
                <a:gd name="T113" fmla="*/ 446 h 587"/>
                <a:gd name="T114" fmla="*/ 9888 w 12953"/>
                <a:gd name="T115" fmla="*/ 319 h 587"/>
                <a:gd name="T116" fmla="*/ 9692 w 12953"/>
                <a:gd name="T117" fmla="*/ 346 h 587"/>
                <a:gd name="T118" fmla="*/ 11335 w 12953"/>
                <a:gd name="T119" fmla="*/ 430 h 587"/>
                <a:gd name="T120" fmla="*/ 12255 w 12953"/>
                <a:gd name="T121" fmla="*/ 138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953" h="587">
                  <a:moveTo>
                    <a:pt x="0" y="138"/>
                  </a:moveTo>
                  <a:lnTo>
                    <a:pt x="124" y="138"/>
                  </a:lnTo>
                  <a:lnTo>
                    <a:pt x="124" y="578"/>
                  </a:lnTo>
                  <a:lnTo>
                    <a:pt x="0" y="578"/>
                  </a:lnTo>
                  <a:lnTo>
                    <a:pt x="0" y="138"/>
                  </a:lnTo>
                  <a:lnTo>
                    <a:pt x="0" y="138"/>
                  </a:lnTo>
                  <a:close/>
                  <a:moveTo>
                    <a:pt x="201" y="138"/>
                  </a:moveTo>
                  <a:lnTo>
                    <a:pt x="373" y="138"/>
                  </a:lnTo>
                  <a:lnTo>
                    <a:pt x="521" y="463"/>
                  </a:lnTo>
                  <a:lnTo>
                    <a:pt x="521" y="138"/>
                  </a:lnTo>
                  <a:lnTo>
                    <a:pt x="631" y="138"/>
                  </a:lnTo>
                  <a:lnTo>
                    <a:pt x="631" y="578"/>
                  </a:lnTo>
                  <a:lnTo>
                    <a:pt x="458" y="578"/>
                  </a:lnTo>
                  <a:lnTo>
                    <a:pt x="310" y="248"/>
                  </a:lnTo>
                  <a:lnTo>
                    <a:pt x="310" y="578"/>
                  </a:lnTo>
                  <a:lnTo>
                    <a:pt x="201" y="578"/>
                  </a:lnTo>
                  <a:lnTo>
                    <a:pt x="201" y="138"/>
                  </a:lnTo>
                  <a:lnTo>
                    <a:pt x="201" y="138"/>
                  </a:lnTo>
                  <a:close/>
                  <a:moveTo>
                    <a:pt x="712" y="138"/>
                  </a:moveTo>
                  <a:lnTo>
                    <a:pt x="899" y="138"/>
                  </a:lnTo>
                  <a:lnTo>
                    <a:pt x="934" y="140"/>
                  </a:lnTo>
                  <a:lnTo>
                    <a:pt x="967" y="144"/>
                  </a:lnTo>
                  <a:lnTo>
                    <a:pt x="983" y="146"/>
                  </a:lnTo>
                  <a:lnTo>
                    <a:pt x="997" y="149"/>
                  </a:lnTo>
                  <a:lnTo>
                    <a:pt x="1011" y="152"/>
                  </a:lnTo>
                  <a:lnTo>
                    <a:pt x="1024" y="157"/>
                  </a:lnTo>
                  <a:lnTo>
                    <a:pt x="1036" y="161"/>
                  </a:lnTo>
                  <a:lnTo>
                    <a:pt x="1048" y="166"/>
                  </a:lnTo>
                  <a:lnTo>
                    <a:pt x="1059" y="172"/>
                  </a:lnTo>
                  <a:lnTo>
                    <a:pt x="1068" y="177"/>
                  </a:lnTo>
                  <a:lnTo>
                    <a:pt x="1077" y="184"/>
                  </a:lnTo>
                  <a:lnTo>
                    <a:pt x="1086" y="191"/>
                  </a:lnTo>
                  <a:lnTo>
                    <a:pt x="1093" y="199"/>
                  </a:lnTo>
                  <a:lnTo>
                    <a:pt x="1100" y="206"/>
                  </a:lnTo>
                  <a:lnTo>
                    <a:pt x="1112" y="224"/>
                  </a:lnTo>
                  <a:lnTo>
                    <a:pt x="1122" y="241"/>
                  </a:lnTo>
                  <a:lnTo>
                    <a:pt x="1131" y="259"/>
                  </a:lnTo>
                  <a:lnTo>
                    <a:pt x="1139" y="279"/>
                  </a:lnTo>
                  <a:lnTo>
                    <a:pt x="1144" y="298"/>
                  </a:lnTo>
                  <a:lnTo>
                    <a:pt x="1148" y="319"/>
                  </a:lnTo>
                  <a:lnTo>
                    <a:pt x="1150" y="339"/>
                  </a:lnTo>
                  <a:lnTo>
                    <a:pt x="1152" y="361"/>
                  </a:lnTo>
                  <a:lnTo>
                    <a:pt x="1152" y="362"/>
                  </a:lnTo>
                  <a:lnTo>
                    <a:pt x="1152" y="363"/>
                  </a:lnTo>
                  <a:lnTo>
                    <a:pt x="1152" y="363"/>
                  </a:lnTo>
                  <a:lnTo>
                    <a:pt x="1152" y="363"/>
                  </a:lnTo>
                  <a:lnTo>
                    <a:pt x="1152" y="364"/>
                  </a:lnTo>
                  <a:lnTo>
                    <a:pt x="1152" y="364"/>
                  </a:lnTo>
                  <a:lnTo>
                    <a:pt x="1152" y="365"/>
                  </a:lnTo>
                  <a:lnTo>
                    <a:pt x="1152" y="365"/>
                  </a:lnTo>
                  <a:lnTo>
                    <a:pt x="1152" y="366"/>
                  </a:lnTo>
                  <a:lnTo>
                    <a:pt x="1152" y="366"/>
                  </a:lnTo>
                  <a:lnTo>
                    <a:pt x="1152" y="367"/>
                  </a:lnTo>
                  <a:lnTo>
                    <a:pt x="1152" y="367"/>
                  </a:lnTo>
                  <a:lnTo>
                    <a:pt x="1152" y="368"/>
                  </a:lnTo>
                  <a:lnTo>
                    <a:pt x="1152" y="368"/>
                  </a:lnTo>
                  <a:lnTo>
                    <a:pt x="1152" y="369"/>
                  </a:lnTo>
                  <a:lnTo>
                    <a:pt x="1152" y="369"/>
                  </a:lnTo>
                  <a:lnTo>
                    <a:pt x="1152" y="370"/>
                  </a:lnTo>
                  <a:lnTo>
                    <a:pt x="1152" y="373"/>
                  </a:lnTo>
                  <a:lnTo>
                    <a:pt x="1152" y="374"/>
                  </a:lnTo>
                  <a:lnTo>
                    <a:pt x="1152" y="375"/>
                  </a:lnTo>
                  <a:lnTo>
                    <a:pt x="1152" y="375"/>
                  </a:lnTo>
                  <a:lnTo>
                    <a:pt x="1152" y="376"/>
                  </a:lnTo>
                  <a:lnTo>
                    <a:pt x="1152" y="377"/>
                  </a:lnTo>
                  <a:lnTo>
                    <a:pt x="1152" y="378"/>
                  </a:lnTo>
                  <a:lnTo>
                    <a:pt x="1149" y="403"/>
                  </a:lnTo>
                  <a:lnTo>
                    <a:pt x="1146" y="427"/>
                  </a:lnTo>
                  <a:lnTo>
                    <a:pt x="1143" y="437"/>
                  </a:lnTo>
                  <a:lnTo>
                    <a:pt x="1140" y="448"/>
                  </a:lnTo>
                  <a:lnTo>
                    <a:pt x="1136" y="459"/>
                  </a:lnTo>
                  <a:lnTo>
                    <a:pt x="1133" y="469"/>
                  </a:lnTo>
                  <a:lnTo>
                    <a:pt x="1129" y="477"/>
                  </a:lnTo>
                  <a:lnTo>
                    <a:pt x="1123" y="487"/>
                  </a:lnTo>
                  <a:lnTo>
                    <a:pt x="1118" y="495"/>
                  </a:lnTo>
                  <a:lnTo>
                    <a:pt x="1113" y="503"/>
                  </a:lnTo>
                  <a:lnTo>
                    <a:pt x="1106" y="511"/>
                  </a:lnTo>
                  <a:lnTo>
                    <a:pt x="1100" y="517"/>
                  </a:lnTo>
                  <a:lnTo>
                    <a:pt x="1092" y="524"/>
                  </a:lnTo>
                  <a:lnTo>
                    <a:pt x="1085" y="530"/>
                  </a:lnTo>
                  <a:lnTo>
                    <a:pt x="1068" y="542"/>
                  </a:lnTo>
                  <a:lnTo>
                    <a:pt x="1052" y="552"/>
                  </a:lnTo>
                  <a:lnTo>
                    <a:pt x="1036" y="559"/>
                  </a:lnTo>
                  <a:lnTo>
                    <a:pt x="1019" y="566"/>
                  </a:lnTo>
                  <a:lnTo>
                    <a:pt x="1001" y="571"/>
                  </a:lnTo>
                  <a:lnTo>
                    <a:pt x="983" y="575"/>
                  </a:lnTo>
                  <a:lnTo>
                    <a:pt x="965" y="577"/>
                  </a:lnTo>
                  <a:lnTo>
                    <a:pt x="946" y="578"/>
                  </a:lnTo>
                  <a:lnTo>
                    <a:pt x="712" y="578"/>
                  </a:lnTo>
                  <a:lnTo>
                    <a:pt x="712" y="138"/>
                  </a:lnTo>
                  <a:lnTo>
                    <a:pt x="712" y="138"/>
                  </a:lnTo>
                  <a:close/>
                  <a:moveTo>
                    <a:pt x="836" y="491"/>
                  </a:moveTo>
                  <a:lnTo>
                    <a:pt x="899" y="491"/>
                  </a:lnTo>
                  <a:lnTo>
                    <a:pt x="913" y="491"/>
                  </a:lnTo>
                  <a:lnTo>
                    <a:pt x="927" y="490"/>
                  </a:lnTo>
                  <a:lnTo>
                    <a:pt x="939" y="488"/>
                  </a:lnTo>
                  <a:lnTo>
                    <a:pt x="951" y="484"/>
                  </a:lnTo>
                  <a:lnTo>
                    <a:pt x="961" y="479"/>
                  </a:lnTo>
                  <a:lnTo>
                    <a:pt x="971" y="473"/>
                  </a:lnTo>
                  <a:lnTo>
                    <a:pt x="980" y="465"/>
                  </a:lnTo>
                  <a:lnTo>
                    <a:pt x="988" y="457"/>
                  </a:lnTo>
                  <a:lnTo>
                    <a:pt x="995" y="448"/>
                  </a:lnTo>
                  <a:lnTo>
                    <a:pt x="1001" y="438"/>
                  </a:lnTo>
                  <a:lnTo>
                    <a:pt x="1007" y="429"/>
                  </a:lnTo>
                  <a:lnTo>
                    <a:pt x="1012" y="419"/>
                  </a:lnTo>
                  <a:lnTo>
                    <a:pt x="1015" y="408"/>
                  </a:lnTo>
                  <a:lnTo>
                    <a:pt x="1019" y="398"/>
                  </a:lnTo>
                  <a:lnTo>
                    <a:pt x="1021" y="388"/>
                  </a:lnTo>
                  <a:lnTo>
                    <a:pt x="1022" y="377"/>
                  </a:lnTo>
                  <a:lnTo>
                    <a:pt x="1022" y="376"/>
                  </a:lnTo>
                  <a:lnTo>
                    <a:pt x="1022" y="376"/>
                  </a:lnTo>
                  <a:lnTo>
                    <a:pt x="1022" y="375"/>
                  </a:lnTo>
                  <a:lnTo>
                    <a:pt x="1023" y="374"/>
                  </a:lnTo>
                  <a:lnTo>
                    <a:pt x="1023" y="374"/>
                  </a:lnTo>
                  <a:lnTo>
                    <a:pt x="1023" y="373"/>
                  </a:lnTo>
                  <a:lnTo>
                    <a:pt x="1023" y="371"/>
                  </a:lnTo>
                  <a:lnTo>
                    <a:pt x="1023" y="370"/>
                  </a:lnTo>
                  <a:lnTo>
                    <a:pt x="1023" y="369"/>
                  </a:lnTo>
                  <a:lnTo>
                    <a:pt x="1023" y="369"/>
                  </a:lnTo>
                  <a:lnTo>
                    <a:pt x="1023" y="368"/>
                  </a:lnTo>
                  <a:lnTo>
                    <a:pt x="1023" y="367"/>
                  </a:lnTo>
                  <a:lnTo>
                    <a:pt x="1023" y="366"/>
                  </a:lnTo>
                  <a:lnTo>
                    <a:pt x="1023" y="366"/>
                  </a:lnTo>
                  <a:lnTo>
                    <a:pt x="1023" y="365"/>
                  </a:lnTo>
                  <a:lnTo>
                    <a:pt x="1023" y="364"/>
                  </a:lnTo>
                  <a:lnTo>
                    <a:pt x="1023" y="363"/>
                  </a:lnTo>
                  <a:lnTo>
                    <a:pt x="1023" y="362"/>
                  </a:lnTo>
                  <a:lnTo>
                    <a:pt x="1023" y="361"/>
                  </a:lnTo>
                  <a:lnTo>
                    <a:pt x="1023" y="359"/>
                  </a:lnTo>
                  <a:lnTo>
                    <a:pt x="1022" y="357"/>
                  </a:lnTo>
                  <a:lnTo>
                    <a:pt x="1022" y="356"/>
                  </a:lnTo>
                  <a:lnTo>
                    <a:pt x="1022" y="355"/>
                  </a:lnTo>
                  <a:lnTo>
                    <a:pt x="1022" y="354"/>
                  </a:lnTo>
                  <a:lnTo>
                    <a:pt x="1022" y="351"/>
                  </a:lnTo>
                  <a:lnTo>
                    <a:pt x="1022" y="348"/>
                  </a:lnTo>
                  <a:lnTo>
                    <a:pt x="1021" y="346"/>
                  </a:lnTo>
                  <a:lnTo>
                    <a:pt x="1021" y="343"/>
                  </a:lnTo>
                  <a:lnTo>
                    <a:pt x="1019" y="333"/>
                  </a:lnTo>
                  <a:lnTo>
                    <a:pt x="1015" y="322"/>
                  </a:lnTo>
                  <a:lnTo>
                    <a:pt x="1012" y="312"/>
                  </a:lnTo>
                  <a:lnTo>
                    <a:pt x="1008" y="302"/>
                  </a:lnTo>
                  <a:lnTo>
                    <a:pt x="1002" y="293"/>
                  </a:lnTo>
                  <a:lnTo>
                    <a:pt x="997" y="283"/>
                  </a:lnTo>
                  <a:lnTo>
                    <a:pt x="991" y="274"/>
                  </a:lnTo>
                  <a:lnTo>
                    <a:pt x="983" y="266"/>
                  </a:lnTo>
                  <a:lnTo>
                    <a:pt x="974" y="257"/>
                  </a:lnTo>
                  <a:lnTo>
                    <a:pt x="966" y="249"/>
                  </a:lnTo>
                  <a:lnTo>
                    <a:pt x="957" y="244"/>
                  </a:lnTo>
                  <a:lnTo>
                    <a:pt x="946" y="239"/>
                  </a:lnTo>
                  <a:lnTo>
                    <a:pt x="937" y="235"/>
                  </a:lnTo>
                  <a:lnTo>
                    <a:pt x="926" y="232"/>
                  </a:lnTo>
                  <a:lnTo>
                    <a:pt x="915" y="231"/>
                  </a:lnTo>
                  <a:lnTo>
                    <a:pt x="903" y="230"/>
                  </a:lnTo>
                  <a:lnTo>
                    <a:pt x="836" y="229"/>
                  </a:lnTo>
                  <a:lnTo>
                    <a:pt x="836" y="491"/>
                  </a:lnTo>
                  <a:lnTo>
                    <a:pt x="836" y="491"/>
                  </a:lnTo>
                  <a:close/>
                  <a:moveTo>
                    <a:pt x="1218" y="138"/>
                  </a:moveTo>
                  <a:lnTo>
                    <a:pt x="1343" y="138"/>
                  </a:lnTo>
                  <a:lnTo>
                    <a:pt x="1343" y="391"/>
                  </a:lnTo>
                  <a:lnTo>
                    <a:pt x="1343" y="403"/>
                  </a:lnTo>
                  <a:lnTo>
                    <a:pt x="1344" y="415"/>
                  </a:lnTo>
                  <a:lnTo>
                    <a:pt x="1346" y="424"/>
                  </a:lnTo>
                  <a:lnTo>
                    <a:pt x="1348" y="435"/>
                  </a:lnTo>
                  <a:lnTo>
                    <a:pt x="1350" y="444"/>
                  </a:lnTo>
                  <a:lnTo>
                    <a:pt x="1354" y="452"/>
                  </a:lnTo>
                  <a:lnTo>
                    <a:pt x="1358" y="461"/>
                  </a:lnTo>
                  <a:lnTo>
                    <a:pt x="1362" y="469"/>
                  </a:lnTo>
                  <a:lnTo>
                    <a:pt x="1368" y="475"/>
                  </a:lnTo>
                  <a:lnTo>
                    <a:pt x="1374" y="482"/>
                  </a:lnTo>
                  <a:lnTo>
                    <a:pt x="1382" y="486"/>
                  </a:lnTo>
                  <a:lnTo>
                    <a:pt x="1389" y="490"/>
                  </a:lnTo>
                  <a:lnTo>
                    <a:pt x="1398" y="494"/>
                  </a:lnTo>
                  <a:lnTo>
                    <a:pt x="1408" y="496"/>
                  </a:lnTo>
                  <a:lnTo>
                    <a:pt x="1417" y="497"/>
                  </a:lnTo>
                  <a:lnTo>
                    <a:pt x="1428" y="498"/>
                  </a:lnTo>
                  <a:lnTo>
                    <a:pt x="1441" y="497"/>
                  </a:lnTo>
                  <a:lnTo>
                    <a:pt x="1453" y="496"/>
                  </a:lnTo>
                  <a:lnTo>
                    <a:pt x="1464" y="494"/>
                  </a:lnTo>
                  <a:lnTo>
                    <a:pt x="1473" y="490"/>
                  </a:lnTo>
                  <a:lnTo>
                    <a:pt x="1482" y="486"/>
                  </a:lnTo>
                  <a:lnTo>
                    <a:pt x="1490" y="481"/>
                  </a:lnTo>
                  <a:lnTo>
                    <a:pt x="1495" y="475"/>
                  </a:lnTo>
                  <a:lnTo>
                    <a:pt x="1500" y="468"/>
                  </a:lnTo>
                  <a:lnTo>
                    <a:pt x="1505" y="460"/>
                  </a:lnTo>
                  <a:lnTo>
                    <a:pt x="1509" y="451"/>
                  </a:lnTo>
                  <a:lnTo>
                    <a:pt x="1512" y="443"/>
                  </a:lnTo>
                  <a:lnTo>
                    <a:pt x="1514" y="433"/>
                  </a:lnTo>
                  <a:lnTo>
                    <a:pt x="1517" y="422"/>
                  </a:lnTo>
                  <a:lnTo>
                    <a:pt x="1518" y="411"/>
                  </a:lnTo>
                  <a:lnTo>
                    <a:pt x="1519" y="400"/>
                  </a:lnTo>
                  <a:lnTo>
                    <a:pt x="1520" y="388"/>
                  </a:lnTo>
                  <a:lnTo>
                    <a:pt x="1520" y="138"/>
                  </a:lnTo>
                  <a:lnTo>
                    <a:pt x="1644" y="138"/>
                  </a:lnTo>
                  <a:lnTo>
                    <a:pt x="1644" y="406"/>
                  </a:lnTo>
                  <a:lnTo>
                    <a:pt x="1643" y="425"/>
                  </a:lnTo>
                  <a:lnTo>
                    <a:pt x="1641" y="445"/>
                  </a:lnTo>
                  <a:lnTo>
                    <a:pt x="1637" y="462"/>
                  </a:lnTo>
                  <a:lnTo>
                    <a:pt x="1631" y="479"/>
                  </a:lnTo>
                  <a:lnTo>
                    <a:pt x="1624" y="495"/>
                  </a:lnTo>
                  <a:lnTo>
                    <a:pt x="1615" y="510"/>
                  </a:lnTo>
                  <a:lnTo>
                    <a:pt x="1605" y="524"/>
                  </a:lnTo>
                  <a:lnTo>
                    <a:pt x="1593" y="537"/>
                  </a:lnTo>
                  <a:lnTo>
                    <a:pt x="1587" y="543"/>
                  </a:lnTo>
                  <a:lnTo>
                    <a:pt x="1579" y="549"/>
                  </a:lnTo>
                  <a:lnTo>
                    <a:pt x="1572" y="554"/>
                  </a:lnTo>
                  <a:lnTo>
                    <a:pt x="1564" y="559"/>
                  </a:lnTo>
                  <a:lnTo>
                    <a:pt x="1556" y="564"/>
                  </a:lnTo>
                  <a:lnTo>
                    <a:pt x="1547" y="568"/>
                  </a:lnTo>
                  <a:lnTo>
                    <a:pt x="1537" y="571"/>
                  </a:lnTo>
                  <a:lnTo>
                    <a:pt x="1527" y="575"/>
                  </a:lnTo>
                  <a:lnTo>
                    <a:pt x="1506" y="580"/>
                  </a:lnTo>
                  <a:lnTo>
                    <a:pt x="1482" y="584"/>
                  </a:lnTo>
                  <a:lnTo>
                    <a:pt x="1456" y="586"/>
                  </a:lnTo>
                  <a:lnTo>
                    <a:pt x="1428" y="587"/>
                  </a:lnTo>
                  <a:lnTo>
                    <a:pt x="1405" y="586"/>
                  </a:lnTo>
                  <a:lnTo>
                    <a:pt x="1383" y="584"/>
                  </a:lnTo>
                  <a:lnTo>
                    <a:pt x="1362" y="581"/>
                  </a:lnTo>
                  <a:lnTo>
                    <a:pt x="1342" y="576"/>
                  </a:lnTo>
                  <a:lnTo>
                    <a:pt x="1323" y="568"/>
                  </a:lnTo>
                  <a:lnTo>
                    <a:pt x="1306" y="559"/>
                  </a:lnTo>
                  <a:lnTo>
                    <a:pt x="1290" y="550"/>
                  </a:lnTo>
                  <a:lnTo>
                    <a:pt x="1275" y="538"/>
                  </a:lnTo>
                  <a:lnTo>
                    <a:pt x="1262" y="525"/>
                  </a:lnTo>
                  <a:lnTo>
                    <a:pt x="1251" y="511"/>
                  </a:lnTo>
                  <a:lnTo>
                    <a:pt x="1241" y="496"/>
                  </a:lnTo>
                  <a:lnTo>
                    <a:pt x="1233" y="481"/>
                  </a:lnTo>
                  <a:lnTo>
                    <a:pt x="1226" y="464"/>
                  </a:lnTo>
                  <a:lnTo>
                    <a:pt x="1222" y="447"/>
                  </a:lnTo>
                  <a:lnTo>
                    <a:pt x="1220" y="430"/>
                  </a:lnTo>
                  <a:lnTo>
                    <a:pt x="1218" y="411"/>
                  </a:lnTo>
                  <a:lnTo>
                    <a:pt x="1218" y="138"/>
                  </a:lnTo>
                  <a:lnTo>
                    <a:pt x="1218" y="138"/>
                  </a:lnTo>
                  <a:close/>
                  <a:moveTo>
                    <a:pt x="1376" y="91"/>
                  </a:moveTo>
                  <a:lnTo>
                    <a:pt x="1443" y="0"/>
                  </a:lnTo>
                  <a:lnTo>
                    <a:pt x="1576" y="0"/>
                  </a:lnTo>
                  <a:lnTo>
                    <a:pt x="1457" y="91"/>
                  </a:lnTo>
                  <a:lnTo>
                    <a:pt x="1376" y="91"/>
                  </a:lnTo>
                  <a:lnTo>
                    <a:pt x="1376" y="91"/>
                  </a:lnTo>
                  <a:close/>
                  <a:moveTo>
                    <a:pt x="1706" y="434"/>
                  </a:moveTo>
                  <a:lnTo>
                    <a:pt x="1830" y="434"/>
                  </a:lnTo>
                  <a:lnTo>
                    <a:pt x="1830" y="437"/>
                  </a:lnTo>
                  <a:lnTo>
                    <a:pt x="1830" y="441"/>
                  </a:lnTo>
                  <a:lnTo>
                    <a:pt x="1830" y="443"/>
                  </a:lnTo>
                  <a:lnTo>
                    <a:pt x="1831" y="446"/>
                  </a:lnTo>
                  <a:lnTo>
                    <a:pt x="1831" y="447"/>
                  </a:lnTo>
                  <a:lnTo>
                    <a:pt x="1831" y="449"/>
                  </a:lnTo>
                  <a:lnTo>
                    <a:pt x="1831" y="450"/>
                  </a:lnTo>
                  <a:lnTo>
                    <a:pt x="1831" y="451"/>
                  </a:lnTo>
                  <a:lnTo>
                    <a:pt x="1832" y="454"/>
                  </a:lnTo>
                  <a:lnTo>
                    <a:pt x="1832" y="455"/>
                  </a:lnTo>
                  <a:lnTo>
                    <a:pt x="1832" y="456"/>
                  </a:lnTo>
                  <a:lnTo>
                    <a:pt x="1833" y="458"/>
                  </a:lnTo>
                  <a:lnTo>
                    <a:pt x="1835" y="465"/>
                  </a:lnTo>
                  <a:lnTo>
                    <a:pt x="1840" y="472"/>
                  </a:lnTo>
                  <a:lnTo>
                    <a:pt x="1845" y="478"/>
                  </a:lnTo>
                  <a:lnTo>
                    <a:pt x="1851" y="486"/>
                  </a:lnTo>
                  <a:lnTo>
                    <a:pt x="1855" y="488"/>
                  </a:lnTo>
                  <a:lnTo>
                    <a:pt x="1859" y="490"/>
                  </a:lnTo>
                  <a:lnTo>
                    <a:pt x="1864" y="492"/>
                  </a:lnTo>
                  <a:lnTo>
                    <a:pt x="1870" y="495"/>
                  </a:lnTo>
                  <a:lnTo>
                    <a:pt x="1883" y="497"/>
                  </a:lnTo>
                  <a:lnTo>
                    <a:pt x="1897" y="498"/>
                  </a:lnTo>
                  <a:lnTo>
                    <a:pt x="1912" y="497"/>
                  </a:lnTo>
                  <a:lnTo>
                    <a:pt x="1925" y="495"/>
                  </a:lnTo>
                  <a:lnTo>
                    <a:pt x="1937" y="490"/>
                  </a:lnTo>
                  <a:lnTo>
                    <a:pt x="1947" y="486"/>
                  </a:lnTo>
                  <a:lnTo>
                    <a:pt x="1954" y="478"/>
                  </a:lnTo>
                  <a:lnTo>
                    <a:pt x="1960" y="472"/>
                  </a:lnTo>
                  <a:lnTo>
                    <a:pt x="1963" y="464"/>
                  </a:lnTo>
                  <a:lnTo>
                    <a:pt x="1965" y="457"/>
                  </a:lnTo>
                  <a:lnTo>
                    <a:pt x="1965" y="456"/>
                  </a:lnTo>
                  <a:lnTo>
                    <a:pt x="1965" y="455"/>
                  </a:lnTo>
                  <a:lnTo>
                    <a:pt x="1965" y="455"/>
                  </a:lnTo>
                  <a:lnTo>
                    <a:pt x="1965" y="454"/>
                  </a:lnTo>
                  <a:lnTo>
                    <a:pt x="1964" y="454"/>
                  </a:lnTo>
                  <a:lnTo>
                    <a:pt x="1964" y="454"/>
                  </a:lnTo>
                  <a:lnTo>
                    <a:pt x="1964" y="452"/>
                  </a:lnTo>
                  <a:lnTo>
                    <a:pt x="1964" y="452"/>
                  </a:lnTo>
                  <a:lnTo>
                    <a:pt x="1964" y="451"/>
                  </a:lnTo>
                  <a:lnTo>
                    <a:pt x="1964" y="451"/>
                  </a:lnTo>
                  <a:lnTo>
                    <a:pt x="1964" y="450"/>
                  </a:lnTo>
                  <a:lnTo>
                    <a:pt x="1964" y="449"/>
                  </a:lnTo>
                  <a:lnTo>
                    <a:pt x="1964" y="449"/>
                  </a:lnTo>
                  <a:lnTo>
                    <a:pt x="1964" y="448"/>
                  </a:lnTo>
                  <a:lnTo>
                    <a:pt x="1964" y="448"/>
                  </a:lnTo>
                  <a:lnTo>
                    <a:pt x="1964" y="447"/>
                  </a:lnTo>
                  <a:lnTo>
                    <a:pt x="1961" y="441"/>
                  </a:lnTo>
                  <a:lnTo>
                    <a:pt x="1955" y="434"/>
                  </a:lnTo>
                  <a:lnTo>
                    <a:pt x="1949" y="428"/>
                  </a:lnTo>
                  <a:lnTo>
                    <a:pt x="1941" y="421"/>
                  </a:lnTo>
                  <a:lnTo>
                    <a:pt x="1931" y="415"/>
                  </a:lnTo>
                  <a:lnTo>
                    <a:pt x="1920" y="410"/>
                  </a:lnTo>
                  <a:lnTo>
                    <a:pt x="1907" y="406"/>
                  </a:lnTo>
                  <a:lnTo>
                    <a:pt x="1891" y="403"/>
                  </a:lnTo>
                  <a:lnTo>
                    <a:pt x="1891" y="403"/>
                  </a:lnTo>
                  <a:lnTo>
                    <a:pt x="1890" y="403"/>
                  </a:lnTo>
                  <a:lnTo>
                    <a:pt x="1890" y="403"/>
                  </a:lnTo>
                  <a:lnTo>
                    <a:pt x="1889" y="403"/>
                  </a:lnTo>
                  <a:lnTo>
                    <a:pt x="1888" y="403"/>
                  </a:lnTo>
                  <a:lnTo>
                    <a:pt x="1888" y="402"/>
                  </a:lnTo>
                  <a:lnTo>
                    <a:pt x="1887" y="402"/>
                  </a:lnTo>
                  <a:lnTo>
                    <a:pt x="1887" y="401"/>
                  </a:lnTo>
                  <a:lnTo>
                    <a:pt x="1863" y="396"/>
                  </a:lnTo>
                  <a:lnTo>
                    <a:pt x="1842" y="390"/>
                  </a:lnTo>
                  <a:lnTo>
                    <a:pt x="1822" y="384"/>
                  </a:lnTo>
                  <a:lnTo>
                    <a:pt x="1805" y="378"/>
                  </a:lnTo>
                  <a:lnTo>
                    <a:pt x="1789" y="373"/>
                  </a:lnTo>
                  <a:lnTo>
                    <a:pt x="1776" y="366"/>
                  </a:lnTo>
                  <a:lnTo>
                    <a:pt x="1764" y="360"/>
                  </a:lnTo>
                  <a:lnTo>
                    <a:pt x="1754" y="353"/>
                  </a:lnTo>
                  <a:lnTo>
                    <a:pt x="1746" y="346"/>
                  </a:lnTo>
                  <a:lnTo>
                    <a:pt x="1738" y="337"/>
                  </a:lnTo>
                  <a:lnTo>
                    <a:pt x="1733" y="327"/>
                  </a:lnTo>
                  <a:lnTo>
                    <a:pt x="1727" y="317"/>
                  </a:lnTo>
                  <a:lnTo>
                    <a:pt x="1723" y="307"/>
                  </a:lnTo>
                  <a:lnTo>
                    <a:pt x="1719" y="295"/>
                  </a:lnTo>
                  <a:lnTo>
                    <a:pt x="1716" y="282"/>
                  </a:lnTo>
                  <a:lnTo>
                    <a:pt x="1715" y="269"/>
                  </a:lnTo>
                  <a:lnTo>
                    <a:pt x="1715" y="267"/>
                  </a:lnTo>
                  <a:lnTo>
                    <a:pt x="1715" y="267"/>
                  </a:lnTo>
                  <a:lnTo>
                    <a:pt x="1715" y="266"/>
                  </a:lnTo>
                  <a:lnTo>
                    <a:pt x="1715" y="265"/>
                  </a:lnTo>
                  <a:lnTo>
                    <a:pt x="1715" y="265"/>
                  </a:lnTo>
                  <a:lnTo>
                    <a:pt x="1715" y="263"/>
                  </a:lnTo>
                  <a:lnTo>
                    <a:pt x="1715" y="263"/>
                  </a:lnTo>
                  <a:lnTo>
                    <a:pt x="1715" y="262"/>
                  </a:lnTo>
                  <a:lnTo>
                    <a:pt x="1715" y="262"/>
                  </a:lnTo>
                  <a:lnTo>
                    <a:pt x="1715" y="262"/>
                  </a:lnTo>
                  <a:lnTo>
                    <a:pt x="1715" y="262"/>
                  </a:lnTo>
                  <a:lnTo>
                    <a:pt x="1715" y="261"/>
                  </a:lnTo>
                  <a:lnTo>
                    <a:pt x="1715" y="246"/>
                  </a:lnTo>
                  <a:lnTo>
                    <a:pt x="1719" y="231"/>
                  </a:lnTo>
                  <a:lnTo>
                    <a:pt x="1722" y="218"/>
                  </a:lnTo>
                  <a:lnTo>
                    <a:pt x="1728" y="205"/>
                  </a:lnTo>
                  <a:lnTo>
                    <a:pt x="1736" y="193"/>
                  </a:lnTo>
                  <a:lnTo>
                    <a:pt x="1746" y="182"/>
                  </a:lnTo>
                  <a:lnTo>
                    <a:pt x="1756" y="173"/>
                  </a:lnTo>
                  <a:lnTo>
                    <a:pt x="1769" y="163"/>
                  </a:lnTo>
                  <a:lnTo>
                    <a:pt x="1783" y="155"/>
                  </a:lnTo>
                  <a:lnTo>
                    <a:pt x="1797" y="149"/>
                  </a:lnTo>
                  <a:lnTo>
                    <a:pt x="1814" y="144"/>
                  </a:lnTo>
                  <a:lnTo>
                    <a:pt x="1830" y="138"/>
                  </a:lnTo>
                  <a:lnTo>
                    <a:pt x="1846" y="135"/>
                  </a:lnTo>
                  <a:lnTo>
                    <a:pt x="1864" y="132"/>
                  </a:lnTo>
                  <a:lnTo>
                    <a:pt x="1883" y="131"/>
                  </a:lnTo>
                  <a:lnTo>
                    <a:pt x="1901" y="130"/>
                  </a:lnTo>
                  <a:lnTo>
                    <a:pt x="1927" y="132"/>
                  </a:lnTo>
                  <a:lnTo>
                    <a:pt x="1951" y="134"/>
                  </a:lnTo>
                  <a:lnTo>
                    <a:pt x="1972" y="138"/>
                  </a:lnTo>
                  <a:lnTo>
                    <a:pt x="1991" y="143"/>
                  </a:lnTo>
                  <a:lnTo>
                    <a:pt x="2007" y="148"/>
                  </a:lnTo>
                  <a:lnTo>
                    <a:pt x="2022" y="155"/>
                  </a:lnTo>
                  <a:lnTo>
                    <a:pt x="2028" y="159"/>
                  </a:lnTo>
                  <a:lnTo>
                    <a:pt x="2034" y="163"/>
                  </a:lnTo>
                  <a:lnTo>
                    <a:pt x="2038" y="167"/>
                  </a:lnTo>
                  <a:lnTo>
                    <a:pt x="2044" y="173"/>
                  </a:lnTo>
                  <a:lnTo>
                    <a:pt x="2051" y="182"/>
                  </a:lnTo>
                  <a:lnTo>
                    <a:pt x="2059" y="192"/>
                  </a:lnTo>
                  <a:lnTo>
                    <a:pt x="2065" y="204"/>
                  </a:lnTo>
                  <a:lnTo>
                    <a:pt x="2070" y="216"/>
                  </a:lnTo>
                  <a:lnTo>
                    <a:pt x="2074" y="228"/>
                  </a:lnTo>
                  <a:lnTo>
                    <a:pt x="2076" y="241"/>
                  </a:lnTo>
                  <a:lnTo>
                    <a:pt x="2078" y="255"/>
                  </a:lnTo>
                  <a:lnTo>
                    <a:pt x="2078" y="269"/>
                  </a:lnTo>
                  <a:lnTo>
                    <a:pt x="1954" y="267"/>
                  </a:lnTo>
                  <a:lnTo>
                    <a:pt x="1953" y="258"/>
                  </a:lnTo>
                  <a:lnTo>
                    <a:pt x="1951" y="249"/>
                  </a:lnTo>
                  <a:lnTo>
                    <a:pt x="1947" y="241"/>
                  </a:lnTo>
                  <a:lnTo>
                    <a:pt x="1940" y="234"/>
                  </a:lnTo>
                  <a:lnTo>
                    <a:pt x="1936" y="231"/>
                  </a:lnTo>
                  <a:lnTo>
                    <a:pt x="1931" y="228"/>
                  </a:lnTo>
                  <a:lnTo>
                    <a:pt x="1927" y="226"/>
                  </a:lnTo>
                  <a:lnTo>
                    <a:pt x="1922" y="224"/>
                  </a:lnTo>
                  <a:lnTo>
                    <a:pt x="1910" y="221"/>
                  </a:lnTo>
                  <a:lnTo>
                    <a:pt x="1897" y="220"/>
                  </a:lnTo>
                  <a:lnTo>
                    <a:pt x="1885" y="221"/>
                  </a:lnTo>
                  <a:lnTo>
                    <a:pt x="1874" y="224"/>
                  </a:lnTo>
                  <a:lnTo>
                    <a:pt x="1866" y="227"/>
                  </a:lnTo>
                  <a:lnTo>
                    <a:pt x="1858" y="232"/>
                  </a:lnTo>
                  <a:lnTo>
                    <a:pt x="1853" y="239"/>
                  </a:lnTo>
                  <a:lnTo>
                    <a:pt x="1848" y="245"/>
                  </a:lnTo>
                  <a:lnTo>
                    <a:pt x="1845" y="252"/>
                  </a:lnTo>
                  <a:lnTo>
                    <a:pt x="1844" y="259"/>
                  </a:lnTo>
                  <a:lnTo>
                    <a:pt x="1844" y="259"/>
                  </a:lnTo>
                  <a:lnTo>
                    <a:pt x="1844" y="260"/>
                  </a:lnTo>
                  <a:lnTo>
                    <a:pt x="1844" y="260"/>
                  </a:lnTo>
                  <a:lnTo>
                    <a:pt x="1844" y="261"/>
                  </a:lnTo>
                  <a:lnTo>
                    <a:pt x="1844" y="261"/>
                  </a:lnTo>
                  <a:lnTo>
                    <a:pt x="1844" y="262"/>
                  </a:lnTo>
                  <a:lnTo>
                    <a:pt x="1844" y="262"/>
                  </a:lnTo>
                  <a:lnTo>
                    <a:pt x="1844" y="262"/>
                  </a:lnTo>
                  <a:lnTo>
                    <a:pt x="1846" y="269"/>
                  </a:lnTo>
                  <a:lnTo>
                    <a:pt x="1849" y="275"/>
                  </a:lnTo>
                  <a:lnTo>
                    <a:pt x="1854" y="282"/>
                  </a:lnTo>
                  <a:lnTo>
                    <a:pt x="1859" y="287"/>
                  </a:lnTo>
                  <a:lnTo>
                    <a:pt x="1867" y="293"/>
                  </a:lnTo>
                  <a:lnTo>
                    <a:pt x="1875" y="297"/>
                  </a:lnTo>
                  <a:lnTo>
                    <a:pt x="1885" y="300"/>
                  </a:lnTo>
                  <a:lnTo>
                    <a:pt x="1897" y="301"/>
                  </a:lnTo>
                  <a:lnTo>
                    <a:pt x="1903" y="303"/>
                  </a:lnTo>
                  <a:lnTo>
                    <a:pt x="1911" y="305"/>
                  </a:lnTo>
                  <a:lnTo>
                    <a:pt x="1917" y="306"/>
                  </a:lnTo>
                  <a:lnTo>
                    <a:pt x="1925" y="307"/>
                  </a:lnTo>
                  <a:lnTo>
                    <a:pt x="1932" y="309"/>
                  </a:lnTo>
                  <a:lnTo>
                    <a:pt x="1940" y="310"/>
                  </a:lnTo>
                  <a:lnTo>
                    <a:pt x="1948" y="311"/>
                  </a:lnTo>
                  <a:lnTo>
                    <a:pt x="1955" y="313"/>
                  </a:lnTo>
                  <a:lnTo>
                    <a:pt x="1967" y="316"/>
                  </a:lnTo>
                  <a:lnTo>
                    <a:pt x="1980" y="321"/>
                  </a:lnTo>
                  <a:lnTo>
                    <a:pt x="1992" y="324"/>
                  </a:lnTo>
                  <a:lnTo>
                    <a:pt x="2004" y="329"/>
                  </a:lnTo>
                  <a:lnTo>
                    <a:pt x="2016" y="334"/>
                  </a:lnTo>
                  <a:lnTo>
                    <a:pt x="2028" y="340"/>
                  </a:lnTo>
                  <a:lnTo>
                    <a:pt x="2038" y="346"/>
                  </a:lnTo>
                  <a:lnTo>
                    <a:pt x="2049" y="353"/>
                  </a:lnTo>
                  <a:lnTo>
                    <a:pt x="2059" y="360"/>
                  </a:lnTo>
                  <a:lnTo>
                    <a:pt x="2069" y="368"/>
                  </a:lnTo>
                  <a:lnTo>
                    <a:pt x="2075" y="378"/>
                  </a:lnTo>
                  <a:lnTo>
                    <a:pt x="2082" y="388"/>
                  </a:lnTo>
                  <a:lnTo>
                    <a:pt x="2086" y="400"/>
                  </a:lnTo>
                  <a:lnTo>
                    <a:pt x="2090" y="413"/>
                  </a:lnTo>
                  <a:lnTo>
                    <a:pt x="2092" y="425"/>
                  </a:lnTo>
                  <a:lnTo>
                    <a:pt x="2092" y="441"/>
                  </a:lnTo>
                  <a:lnTo>
                    <a:pt x="2091" y="460"/>
                  </a:lnTo>
                  <a:lnTo>
                    <a:pt x="2089" y="477"/>
                  </a:lnTo>
                  <a:lnTo>
                    <a:pt x="2085" y="494"/>
                  </a:lnTo>
                  <a:lnTo>
                    <a:pt x="2078" y="509"/>
                  </a:lnTo>
                  <a:lnTo>
                    <a:pt x="2075" y="515"/>
                  </a:lnTo>
                  <a:lnTo>
                    <a:pt x="2071" y="522"/>
                  </a:lnTo>
                  <a:lnTo>
                    <a:pt x="2066" y="528"/>
                  </a:lnTo>
                  <a:lnTo>
                    <a:pt x="2061" y="533"/>
                  </a:lnTo>
                  <a:lnTo>
                    <a:pt x="2056" y="539"/>
                  </a:lnTo>
                  <a:lnTo>
                    <a:pt x="2049" y="544"/>
                  </a:lnTo>
                  <a:lnTo>
                    <a:pt x="2043" y="550"/>
                  </a:lnTo>
                  <a:lnTo>
                    <a:pt x="2036" y="554"/>
                  </a:lnTo>
                  <a:lnTo>
                    <a:pt x="2022" y="562"/>
                  </a:lnTo>
                  <a:lnTo>
                    <a:pt x="2007" y="569"/>
                  </a:lnTo>
                  <a:lnTo>
                    <a:pt x="1991" y="575"/>
                  </a:lnTo>
                  <a:lnTo>
                    <a:pt x="1975" y="579"/>
                  </a:lnTo>
                  <a:lnTo>
                    <a:pt x="1957" y="583"/>
                  </a:lnTo>
                  <a:lnTo>
                    <a:pt x="1939" y="585"/>
                  </a:lnTo>
                  <a:lnTo>
                    <a:pt x="1921" y="586"/>
                  </a:lnTo>
                  <a:lnTo>
                    <a:pt x="1901" y="587"/>
                  </a:lnTo>
                  <a:lnTo>
                    <a:pt x="1878" y="586"/>
                  </a:lnTo>
                  <a:lnTo>
                    <a:pt x="1857" y="585"/>
                  </a:lnTo>
                  <a:lnTo>
                    <a:pt x="1836" y="582"/>
                  </a:lnTo>
                  <a:lnTo>
                    <a:pt x="1817" y="578"/>
                  </a:lnTo>
                  <a:lnTo>
                    <a:pt x="1800" y="572"/>
                  </a:lnTo>
                  <a:lnTo>
                    <a:pt x="1783" y="566"/>
                  </a:lnTo>
                  <a:lnTo>
                    <a:pt x="1769" y="558"/>
                  </a:lnTo>
                  <a:lnTo>
                    <a:pt x="1758" y="550"/>
                  </a:lnTo>
                  <a:lnTo>
                    <a:pt x="1746" y="540"/>
                  </a:lnTo>
                  <a:lnTo>
                    <a:pt x="1736" y="528"/>
                  </a:lnTo>
                  <a:lnTo>
                    <a:pt x="1727" y="515"/>
                  </a:lnTo>
                  <a:lnTo>
                    <a:pt x="1720" y="502"/>
                  </a:lnTo>
                  <a:lnTo>
                    <a:pt x="1714" y="487"/>
                  </a:lnTo>
                  <a:lnTo>
                    <a:pt x="1710" y="471"/>
                  </a:lnTo>
                  <a:lnTo>
                    <a:pt x="1707" y="454"/>
                  </a:lnTo>
                  <a:lnTo>
                    <a:pt x="1706" y="435"/>
                  </a:lnTo>
                  <a:lnTo>
                    <a:pt x="1706" y="434"/>
                  </a:lnTo>
                  <a:close/>
                  <a:moveTo>
                    <a:pt x="2126" y="138"/>
                  </a:moveTo>
                  <a:lnTo>
                    <a:pt x="2522" y="138"/>
                  </a:lnTo>
                  <a:lnTo>
                    <a:pt x="2522" y="229"/>
                  </a:lnTo>
                  <a:lnTo>
                    <a:pt x="2384" y="229"/>
                  </a:lnTo>
                  <a:lnTo>
                    <a:pt x="2384" y="578"/>
                  </a:lnTo>
                  <a:lnTo>
                    <a:pt x="2264" y="578"/>
                  </a:lnTo>
                  <a:lnTo>
                    <a:pt x="2264" y="229"/>
                  </a:lnTo>
                  <a:lnTo>
                    <a:pt x="2126" y="229"/>
                  </a:lnTo>
                  <a:lnTo>
                    <a:pt x="2126" y="138"/>
                  </a:lnTo>
                  <a:lnTo>
                    <a:pt x="2126" y="138"/>
                  </a:lnTo>
                  <a:close/>
                  <a:moveTo>
                    <a:pt x="2560" y="138"/>
                  </a:moveTo>
                  <a:lnTo>
                    <a:pt x="2756" y="138"/>
                  </a:lnTo>
                  <a:lnTo>
                    <a:pt x="2758" y="139"/>
                  </a:lnTo>
                  <a:lnTo>
                    <a:pt x="2759" y="139"/>
                  </a:lnTo>
                  <a:lnTo>
                    <a:pt x="2760" y="139"/>
                  </a:lnTo>
                  <a:lnTo>
                    <a:pt x="2761" y="139"/>
                  </a:lnTo>
                  <a:lnTo>
                    <a:pt x="2763" y="139"/>
                  </a:lnTo>
                  <a:lnTo>
                    <a:pt x="2764" y="139"/>
                  </a:lnTo>
                  <a:lnTo>
                    <a:pt x="2765" y="139"/>
                  </a:lnTo>
                  <a:lnTo>
                    <a:pt x="2768" y="139"/>
                  </a:lnTo>
                  <a:lnTo>
                    <a:pt x="2783" y="140"/>
                  </a:lnTo>
                  <a:lnTo>
                    <a:pt x="2798" y="141"/>
                  </a:lnTo>
                  <a:lnTo>
                    <a:pt x="2813" y="144"/>
                  </a:lnTo>
                  <a:lnTo>
                    <a:pt x="2827" y="147"/>
                  </a:lnTo>
                  <a:lnTo>
                    <a:pt x="2841" y="150"/>
                  </a:lnTo>
                  <a:lnTo>
                    <a:pt x="2854" y="153"/>
                  </a:lnTo>
                  <a:lnTo>
                    <a:pt x="2868" y="159"/>
                  </a:lnTo>
                  <a:lnTo>
                    <a:pt x="2881" y="163"/>
                  </a:lnTo>
                  <a:lnTo>
                    <a:pt x="2893" y="170"/>
                  </a:lnTo>
                  <a:lnTo>
                    <a:pt x="2904" y="178"/>
                  </a:lnTo>
                  <a:lnTo>
                    <a:pt x="2912" y="187"/>
                  </a:lnTo>
                  <a:lnTo>
                    <a:pt x="2920" y="198"/>
                  </a:lnTo>
                  <a:lnTo>
                    <a:pt x="2925" y="209"/>
                  </a:lnTo>
                  <a:lnTo>
                    <a:pt x="2930" y="224"/>
                  </a:lnTo>
                  <a:lnTo>
                    <a:pt x="2932" y="239"/>
                  </a:lnTo>
                  <a:lnTo>
                    <a:pt x="2933" y="255"/>
                  </a:lnTo>
                  <a:lnTo>
                    <a:pt x="2932" y="268"/>
                  </a:lnTo>
                  <a:lnTo>
                    <a:pt x="2931" y="280"/>
                  </a:lnTo>
                  <a:lnTo>
                    <a:pt x="2928" y="290"/>
                  </a:lnTo>
                  <a:lnTo>
                    <a:pt x="2925" y="301"/>
                  </a:lnTo>
                  <a:lnTo>
                    <a:pt x="2921" y="310"/>
                  </a:lnTo>
                  <a:lnTo>
                    <a:pt x="2915" y="319"/>
                  </a:lnTo>
                  <a:lnTo>
                    <a:pt x="2909" y="326"/>
                  </a:lnTo>
                  <a:lnTo>
                    <a:pt x="2901" y="333"/>
                  </a:lnTo>
                  <a:lnTo>
                    <a:pt x="2894" y="338"/>
                  </a:lnTo>
                  <a:lnTo>
                    <a:pt x="2885" y="343"/>
                  </a:lnTo>
                  <a:lnTo>
                    <a:pt x="2877" y="349"/>
                  </a:lnTo>
                  <a:lnTo>
                    <a:pt x="2868" y="353"/>
                  </a:lnTo>
                  <a:lnTo>
                    <a:pt x="2858" y="356"/>
                  </a:lnTo>
                  <a:lnTo>
                    <a:pt x="2849" y="360"/>
                  </a:lnTo>
                  <a:lnTo>
                    <a:pt x="2838" y="362"/>
                  </a:lnTo>
                  <a:lnTo>
                    <a:pt x="2828" y="364"/>
                  </a:lnTo>
                  <a:lnTo>
                    <a:pt x="2843" y="365"/>
                  </a:lnTo>
                  <a:lnTo>
                    <a:pt x="2857" y="368"/>
                  </a:lnTo>
                  <a:lnTo>
                    <a:pt x="2869" y="371"/>
                  </a:lnTo>
                  <a:lnTo>
                    <a:pt x="2880" y="376"/>
                  </a:lnTo>
                  <a:lnTo>
                    <a:pt x="2890" y="382"/>
                  </a:lnTo>
                  <a:lnTo>
                    <a:pt x="2897" y="390"/>
                  </a:lnTo>
                  <a:lnTo>
                    <a:pt x="2903" y="398"/>
                  </a:lnTo>
                  <a:lnTo>
                    <a:pt x="2908" y="408"/>
                  </a:lnTo>
                  <a:lnTo>
                    <a:pt x="2911" y="418"/>
                  </a:lnTo>
                  <a:lnTo>
                    <a:pt x="2914" y="429"/>
                  </a:lnTo>
                  <a:lnTo>
                    <a:pt x="2918" y="440"/>
                  </a:lnTo>
                  <a:lnTo>
                    <a:pt x="2921" y="451"/>
                  </a:lnTo>
                  <a:lnTo>
                    <a:pt x="2923" y="462"/>
                  </a:lnTo>
                  <a:lnTo>
                    <a:pt x="2925" y="474"/>
                  </a:lnTo>
                  <a:lnTo>
                    <a:pt x="2927" y="486"/>
                  </a:lnTo>
                  <a:lnTo>
                    <a:pt x="2928" y="498"/>
                  </a:lnTo>
                  <a:lnTo>
                    <a:pt x="2928" y="498"/>
                  </a:lnTo>
                  <a:lnTo>
                    <a:pt x="2928" y="499"/>
                  </a:lnTo>
                  <a:lnTo>
                    <a:pt x="2928" y="499"/>
                  </a:lnTo>
                  <a:lnTo>
                    <a:pt x="2928" y="500"/>
                  </a:lnTo>
                  <a:lnTo>
                    <a:pt x="2928" y="501"/>
                  </a:lnTo>
                  <a:lnTo>
                    <a:pt x="2928" y="501"/>
                  </a:lnTo>
                  <a:lnTo>
                    <a:pt x="2928" y="502"/>
                  </a:lnTo>
                  <a:lnTo>
                    <a:pt x="2928" y="502"/>
                  </a:lnTo>
                  <a:lnTo>
                    <a:pt x="2930" y="512"/>
                  </a:lnTo>
                  <a:lnTo>
                    <a:pt x="2931" y="522"/>
                  </a:lnTo>
                  <a:lnTo>
                    <a:pt x="2932" y="532"/>
                  </a:lnTo>
                  <a:lnTo>
                    <a:pt x="2933" y="542"/>
                  </a:lnTo>
                  <a:lnTo>
                    <a:pt x="2935" y="552"/>
                  </a:lnTo>
                  <a:lnTo>
                    <a:pt x="2937" y="560"/>
                  </a:lnTo>
                  <a:lnTo>
                    <a:pt x="2939" y="569"/>
                  </a:lnTo>
                  <a:lnTo>
                    <a:pt x="2942" y="578"/>
                  </a:lnTo>
                  <a:lnTo>
                    <a:pt x="2809" y="578"/>
                  </a:lnTo>
                  <a:lnTo>
                    <a:pt x="2806" y="572"/>
                  </a:lnTo>
                  <a:lnTo>
                    <a:pt x="2805" y="566"/>
                  </a:lnTo>
                  <a:lnTo>
                    <a:pt x="2803" y="559"/>
                  </a:lnTo>
                  <a:lnTo>
                    <a:pt x="2802" y="552"/>
                  </a:lnTo>
                  <a:lnTo>
                    <a:pt x="2802" y="543"/>
                  </a:lnTo>
                  <a:lnTo>
                    <a:pt x="2801" y="536"/>
                  </a:lnTo>
                  <a:lnTo>
                    <a:pt x="2800" y="527"/>
                  </a:lnTo>
                  <a:lnTo>
                    <a:pt x="2800" y="518"/>
                  </a:lnTo>
                  <a:lnTo>
                    <a:pt x="2800" y="517"/>
                  </a:lnTo>
                  <a:lnTo>
                    <a:pt x="2800" y="517"/>
                  </a:lnTo>
                  <a:lnTo>
                    <a:pt x="2800" y="516"/>
                  </a:lnTo>
                  <a:lnTo>
                    <a:pt x="2800" y="515"/>
                  </a:lnTo>
                  <a:lnTo>
                    <a:pt x="2799" y="514"/>
                  </a:lnTo>
                  <a:lnTo>
                    <a:pt x="2799" y="514"/>
                  </a:lnTo>
                  <a:lnTo>
                    <a:pt x="2799" y="513"/>
                  </a:lnTo>
                  <a:lnTo>
                    <a:pt x="2799" y="512"/>
                  </a:lnTo>
                  <a:lnTo>
                    <a:pt x="2799" y="511"/>
                  </a:lnTo>
                  <a:lnTo>
                    <a:pt x="2799" y="509"/>
                  </a:lnTo>
                  <a:lnTo>
                    <a:pt x="2799" y="506"/>
                  </a:lnTo>
                  <a:lnTo>
                    <a:pt x="2799" y="504"/>
                  </a:lnTo>
                  <a:lnTo>
                    <a:pt x="2799" y="496"/>
                  </a:lnTo>
                  <a:lnTo>
                    <a:pt x="2798" y="488"/>
                  </a:lnTo>
                  <a:lnTo>
                    <a:pt x="2797" y="479"/>
                  </a:lnTo>
                  <a:lnTo>
                    <a:pt x="2795" y="471"/>
                  </a:lnTo>
                  <a:lnTo>
                    <a:pt x="2791" y="456"/>
                  </a:lnTo>
                  <a:lnTo>
                    <a:pt x="2787" y="441"/>
                  </a:lnTo>
                  <a:lnTo>
                    <a:pt x="2784" y="434"/>
                  </a:lnTo>
                  <a:lnTo>
                    <a:pt x="2780" y="428"/>
                  </a:lnTo>
                  <a:lnTo>
                    <a:pt x="2776" y="423"/>
                  </a:lnTo>
                  <a:lnTo>
                    <a:pt x="2771" y="419"/>
                  </a:lnTo>
                  <a:lnTo>
                    <a:pt x="2764" y="416"/>
                  </a:lnTo>
                  <a:lnTo>
                    <a:pt x="2758" y="414"/>
                  </a:lnTo>
                  <a:lnTo>
                    <a:pt x="2750" y="411"/>
                  </a:lnTo>
                  <a:lnTo>
                    <a:pt x="2742" y="411"/>
                  </a:lnTo>
                  <a:lnTo>
                    <a:pt x="2684" y="410"/>
                  </a:lnTo>
                  <a:lnTo>
                    <a:pt x="2684" y="578"/>
                  </a:lnTo>
                  <a:lnTo>
                    <a:pt x="2560" y="578"/>
                  </a:lnTo>
                  <a:lnTo>
                    <a:pt x="2560" y="138"/>
                  </a:lnTo>
                  <a:lnTo>
                    <a:pt x="2560" y="138"/>
                  </a:lnTo>
                  <a:close/>
                  <a:moveTo>
                    <a:pt x="2684" y="229"/>
                  </a:moveTo>
                  <a:lnTo>
                    <a:pt x="2684" y="325"/>
                  </a:lnTo>
                  <a:lnTo>
                    <a:pt x="2732" y="325"/>
                  </a:lnTo>
                  <a:lnTo>
                    <a:pt x="2734" y="326"/>
                  </a:lnTo>
                  <a:lnTo>
                    <a:pt x="2735" y="326"/>
                  </a:lnTo>
                  <a:lnTo>
                    <a:pt x="2736" y="326"/>
                  </a:lnTo>
                  <a:lnTo>
                    <a:pt x="2738" y="326"/>
                  </a:lnTo>
                  <a:lnTo>
                    <a:pt x="2739" y="326"/>
                  </a:lnTo>
                  <a:lnTo>
                    <a:pt x="2740" y="326"/>
                  </a:lnTo>
                  <a:lnTo>
                    <a:pt x="2743" y="326"/>
                  </a:lnTo>
                  <a:lnTo>
                    <a:pt x="2744" y="326"/>
                  </a:lnTo>
                  <a:lnTo>
                    <a:pt x="2755" y="325"/>
                  </a:lnTo>
                  <a:lnTo>
                    <a:pt x="2765" y="323"/>
                  </a:lnTo>
                  <a:lnTo>
                    <a:pt x="2775" y="320"/>
                  </a:lnTo>
                  <a:lnTo>
                    <a:pt x="2785" y="315"/>
                  </a:lnTo>
                  <a:lnTo>
                    <a:pt x="2789" y="313"/>
                  </a:lnTo>
                  <a:lnTo>
                    <a:pt x="2793" y="310"/>
                  </a:lnTo>
                  <a:lnTo>
                    <a:pt x="2797" y="306"/>
                  </a:lnTo>
                  <a:lnTo>
                    <a:pt x="2799" y="301"/>
                  </a:lnTo>
                  <a:lnTo>
                    <a:pt x="2801" y="297"/>
                  </a:lnTo>
                  <a:lnTo>
                    <a:pt x="2803" y="292"/>
                  </a:lnTo>
                  <a:lnTo>
                    <a:pt x="2803" y="285"/>
                  </a:lnTo>
                  <a:lnTo>
                    <a:pt x="2804" y="278"/>
                  </a:lnTo>
                  <a:lnTo>
                    <a:pt x="2803" y="272"/>
                  </a:lnTo>
                  <a:lnTo>
                    <a:pt x="2803" y="267"/>
                  </a:lnTo>
                  <a:lnTo>
                    <a:pt x="2801" y="261"/>
                  </a:lnTo>
                  <a:lnTo>
                    <a:pt x="2799" y="257"/>
                  </a:lnTo>
                  <a:lnTo>
                    <a:pt x="2797" y="253"/>
                  </a:lnTo>
                  <a:lnTo>
                    <a:pt x="2793" y="248"/>
                  </a:lnTo>
                  <a:lnTo>
                    <a:pt x="2789" y="245"/>
                  </a:lnTo>
                  <a:lnTo>
                    <a:pt x="2785" y="242"/>
                  </a:lnTo>
                  <a:lnTo>
                    <a:pt x="2774" y="236"/>
                  </a:lnTo>
                  <a:lnTo>
                    <a:pt x="2763" y="233"/>
                  </a:lnTo>
                  <a:lnTo>
                    <a:pt x="2750" y="231"/>
                  </a:lnTo>
                  <a:lnTo>
                    <a:pt x="2736" y="230"/>
                  </a:lnTo>
                  <a:lnTo>
                    <a:pt x="2684" y="229"/>
                  </a:lnTo>
                  <a:lnTo>
                    <a:pt x="2684" y="229"/>
                  </a:lnTo>
                  <a:close/>
                  <a:moveTo>
                    <a:pt x="3004" y="138"/>
                  </a:moveTo>
                  <a:lnTo>
                    <a:pt x="3128" y="138"/>
                  </a:lnTo>
                  <a:lnTo>
                    <a:pt x="3128" y="578"/>
                  </a:lnTo>
                  <a:lnTo>
                    <a:pt x="3004" y="578"/>
                  </a:lnTo>
                  <a:lnTo>
                    <a:pt x="3004" y="138"/>
                  </a:lnTo>
                  <a:lnTo>
                    <a:pt x="3004" y="138"/>
                  </a:lnTo>
                  <a:close/>
                  <a:moveTo>
                    <a:pt x="3343" y="138"/>
                  </a:moveTo>
                  <a:lnTo>
                    <a:pt x="3491" y="138"/>
                  </a:lnTo>
                  <a:lnTo>
                    <a:pt x="3663" y="578"/>
                  </a:lnTo>
                  <a:lnTo>
                    <a:pt x="3525" y="578"/>
                  </a:lnTo>
                  <a:lnTo>
                    <a:pt x="3496" y="497"/>
                  </a:lnTo>
                  <a:lnTo>
                    <a:pt x="3325" y="497"/>
                  </a:lnTo>
                  <a:lnTo>
                    <a:pt x="3296" y="578"/>
                  </a:lnTo>
                  <a:lnTo>
                    <a:pt x="3167" y="578"/>
                  </a:lnTo>
                  <a:lnTo>
                    <a:pt x="3343" y="138"/>
                  </a:lnTo>
                  <a:lnTo>
                    <a:pt x="3343" y="138"/>
                  </a:lnTo>
                  <a:close/>
                  <a:moveTo>
                    <a:pt x="3463" y="406"/>
                  </a:moveTo>
                  <a:lnTo>
                    <a:pt x="3410" y="229"/>
                  </a:lnTo>
                  <a:lnTo>
                    <a:pt x="3353" y="406"/>
                  </a:lnTo>
                  <a:lnTo>
                    <a:pt x="3463" y="406"/>
                  </a:lnTo>
                  <a:lnTo>
                    <a:pt x="3463" y="406"/>
                  </a:lnTo>
                  <a:close/>
                  <a:moveTo>
                    <a:pt x="3913" y="138"/>
                  </a:moveTo>
                  <a:lnTo>
                    <a:pt x="4223" y="138"/>
                  </a:lnTo>
                  <a:lnTo>
                    <a:pt x="4223" y="229"/>
                  </a:lnTo>
                  <a:lnTo>
                    <a:pt x="4037" y="229"/>
                  </a:lnTo>
                  <a:lnTo>
                    <a:pt x="4037" y="329"/>
                  </a:lnTo>
                  <a:lnTo>
                    <a:pt x="4209" y="329"/>
                  </a:lnTo>
                  <a:lnTo>
                    <a:pt x="4209" y="415"/>
                  </a:lnTo>
                  <a:lnTo>
                    <a:pt x="4037" y="415"/>
                  </a:lnTo>
                  <a:lnTo>
                    <a:pt x="4037" y="578"/>
                  </a:lnTo>
                  <a:lnTo>
                    <a:pt x="3913" y="578"/>
                  </a:lnTo>
                  <a:lnTo>
                    <a:pt x="3913" y="138"/>
                  </a:lnTo>
                  <a:lnTo>
                    <a:pt x="3913" y="138"/>
                  </a:lnTo>
                  <a:close/>
                  <a:moveTo>
                    <a:pt x="4270" y="363"/>
                  </a:moveTo>
                  <a:lnTo>
                    <a:pt x="4271" y="341"/>
                  </a:lnTo>
                  <a:lnTo>
                    <a:pt x="4274" y="320"/>
                  </a:lnTo>
                  <a:lnTo>
                    <a:pt x="4279" y="299"/>
                  </a:lnTo>
                  <a:lnTo>
                    <a:pt x="4284" y="279"/>
                  </a:lnTo>
                  <a:lnTo>
                    <a:pt x="4291" y="259"/>
                  </a:lnTo>
                  <a:lnTo>
                    <a:pt x="4298" y="240"/>
                  </a:lnTo>
                  <a:lnTo>
                    <a:pt x="4307" y="220"/>
                  </a:lnTo>
                  <a:lnTo>
                    <a:pt x="4318" y="202"/>
                  </a:lnTo>
                  <a:lnTo>
                    <a:pt x="4323" y="193"/>
                  </a:lnTo>
                  <a:lnTo>
                    <a:pt x="4329" y="186"/>
                  </a:lnTo>
                  <a:lnTo>
                    <a:pt x="4337" y="178"/>
                  </a:lnTo>
                  <a:lnTo>
                    <a:pt x="4346" y="171"/>
                  </a:lnTo>
                  <a:lnTo>
                    <a:pt x="4354" y="164"/>
                  </a:lnTo>
                  <a:lnTo>
                    <a:pt x="4364" y="159"/>
                  </a:lnTo>
                  <a:lnTo>
                    <a:pt x="4375" y="153"/>
                  </a:lnTo>
                  <a:lnTo>
                    <a:pt x="4386" y="148"/>
                  </a:lnTo>
                  <a:lnTo>
                    <a:pt x="4398" y="144"/>
                  </a:lnTo>
                  <a:lnTo>
                    <a:pt x="4411" y="140"/>
                  </a:lnTo>
                  <a:lnTo>
                    <a:pt x="4425" y="137"/>
                  </a:lnTo>
                  <a:lnTo>
                    <a:pt x="4439" y="135"/>
                  </a:lnTo>
                  <a:lnTo>
                    <a:pt x="4454" y="133"/>
                  </a:lnTo>
                  <a:lnTo>
                    <a:pt x="4470" y="132"/>
                  </a:lnTo>
                  <a:lnTo>
                    <a:pt x="4486" y="131"/>
                  </a:lnTo>
                  <a:lnTo>
                    <a:pt x="4504" y="130"/>
                  </a:lnTo>
                  <a:lnTo>
                    <a:pt x="4506" y="130"/>
                  </a:lnTo>
                  <a:lnTo>
                    <a:pt x="4506" y="130"/>
                  </a:lnTo>
                  <a:lnTo>
                    <a:pt x="4507" y="130"/>
                  </a:lnTo>
                  <a:lnTo>
                    <a:pt x="4508" y="130"/>
                  </a:lnTo>
                  <a:lnTo>
                    <a:pt x="4509" y="130"/>
                  </a:lnTo>
                  <a:lnTo>
                    <a:pt x="4509" y="130"/>
                  </a:lnTo>
                  <a:lnTo>
                    <a:pt x="4510" y="130"/>
                  </a:lnTo>
                  <a:lnTo>
                    <a:pt x="4511" y="130"/>
                  </a:lnTo>
                  <a:lnTo>
                    <a:pt x="4512" y="130"/>
                  </a:lnTo>
                  <a:lnTo>
                    <a:pt x="4512" y="130"/>
                  </a:lnTo>
                  <a:lnTo>
                    <a:pt x="4513" y="130"/>
                  </a:lnTo>
                  <a:lnTo>
                    <a:pt x="4514" y="130"/>
                  </a:lnTo>
                  <a:lnTo>
                    <a:pt x="4515" y="130"/>
                  </a:lnTo>
                  <a:lnTo>
                    <a:pt x="4516" y="130"/>
                  </a:lnTo>
                  <a:lnTo>
                    <a:pt x="4516" y="130"/>
                  </a:lnTo>
                  <a:lnTo>
                    <a:pt x="4517" y="130"/>
                  </a:lnTo>
                  <a:lnTo>
                    <a:pt x="4537" y="132"/>
                  </a:lnTo>
                  <a:lnTo>
                    <a:pt x="4556" y="135"/>
                  </a:lnTo>
                  <a:lnTo>
                    <a:pt x="4575" y="138"/>
                  </a:lnTo>
                  <a:lnTo>
                    <a:pt x="4593" y="144"/>
                  </a:lnTo>
                  <a:lnTo>
                    <a:pt x="4611" y="151"/>
                  </a:lnTo>
                  <a:lnTo>
                    <a:pt x="4629" y="159"/>
                  </a:lnTo>
                  <a:lnTo>
                    <a:pt x="4646" y="168"/>
                  </a:lnTo>
                  <a:lnTo>
                    <a:pt x="4662" y="179"/>
                  </a:lnTo>
                  <a:lnTo>
                    <a:pt x="4671" y="186"/>
                  </a:lnTo>
                  <a:lnTo>
                    <a:pt x="4677" y="192"/>
                  </a:lnTo>
                  <a:lnTo>
                    <a:pt x="4685" y="200"/>
                  </a:lnTo>
                  <a:lnTo>
                    <a:pt x="4691" y="207"/>
                  </a:lnTo>
                  <a:lnTo>
                    <a:pt x="4697" y="217"/>
                  </a:lnTo>
                  <a:lnTo>
                    <a:pt x="4702" y="226"/>
                  </a:lnTo>
                  <a:lnTo>
                    <a:pt x="4708" y="236"/>
                  </a:lnTo>
                  <a:lnTo>
                    <a:pt x="4712" y="247"/>
                  </a:lnTo>
                  <a:lnTo>
                    <a:pt x="4716" y="259"/>
                  </a:lnTo>
                  <a:lnTo>
                    <a:pt x="4719" y="271"/>
                  </a:lnTo>
                  <a:lnTo>
                    <a:pt x="4722" y="284"/>
                  </a:lnTo>
                  <a:lnTo>
                    <a:pt x="4725" y="298"/>
                  </a:lnTo>
                  <a:lnTo>
                    <a:pt x="4726" y="312"/>
                  </a:lnTo>
                  <a:lnTo>
                    <a:pt x="4727" y="327"/>
                  </a:lnTo>
                  <a:lnTo>
                    <a:pt x="4728" y="343"/>
                  </a:lnTo>
                  <a:lnTo>
                    <a:pt x="4728" y="360"/>
                  </a:lnTo>
                  <a:lnTo>
                    <a:pt x="4728" y="368"/>
                  </a:lnTo>
                  <a:lnTo>
                    <a:pt x="4728" y="378"/>
                  </a:lnTo>
                  <a:lnTo>
                    <a:pt x="4728" y="387"/>
                  </a:lnTo>
                  <a:lnTo>
                    <a:pt x="4727" y="396"/>
                  </a:lnTo>
                  <a:lnTo>
                    <a:pt x="4726" y="401"/>
                  </a:lnTo>
                  <a:lnTo>
                    <a:pt x="4726" y="406"/>
                  </a:lnTo>
                  <a:lnTo>
                    <a:pt x="4725" y="410"/>
                  </a:lnTo>
                  <a:lnTo>
                    <a:pt x="4724" y="416"/>
                  </a:lnTo>
                  <a:lnTo>
                    <a:pt x="4723" y="421"/>
                  </a:lnTo>
                  <a:lnTo>
                    <a:pt x="4722" y="425"/>
                  </a:lnTo>
                  <a:lnTo>
                    <a:pt x="4722" y="431"/>
                  </a:lnTo>
                  <a:lnTo>
                    <a:pt x="4721" y="435"/>
                  </a:lnTo>
                  <a:lnTo>
                    <a:pt x="4716" y="450"/>
                  </a:lnTo>
                  <a:lnTo>
                    <a:pt x="4711" y="464"/>
                  </a:lnTo>
                  <a:lnTo>
                    <a:pt x="4704" y="477"/>
                  </a:lnTo>
                  <a:lnTo>
                    <a:pt x="4697" y="491"/>
                  </a:lnTo>
                  <a:lnTo>
                    <a:pt x="4689" y="503"/>
                  </a:lnTo>
                  <a:lnTo>
                    <a:pt x="4679" y="516"/>
                  </a:lnTo>
                  <a:lnTo>
                    <a:pt x="4670" y="529"/>
                  </a:lnTo>
                  <a:lnTo>
                    <a:pt x="4659" y="541"/>
                  </a:lnTo>
                  <a:lnTo>
                    <a:pt x="4652" y="546"/>
                  </a:lnTo>
                  <a:lnTo>
                    <a:pt x="4646" y="552"/>
                  </a:lnTo>
                  <a:lnTo>
                    <a:pt x="4640" y="556"/>
                  </a:lnTo>
                  <a:lnTo>
                    <a:pt x="4632" y="562"/>
                  </a:lnTo>
                  <a:lnTo>
                    <a:pt x="4616" y="569"/>
                  </a:lnTo>
                  <a:lnTo>
                    <a:pt x="4598" y="576"/>
                  </a:lnTo>
                  <a:lnTo>
                    <a:pt x="4579" y="581"/>
                  </a:lnTo>
                  <a:lnTo>
                    <a:pt x="4557" y="584"/>
                  </a:lnTo>
                  <a:lnTo>
                    <a:pt x="4534" y="586"/>
                  </a:lnTo>
                  <a:lnTo>
                    <a:pt x="4509" y="587"/>
                  </a:lnTo>
                  <a:lnTo>
                    <a:pt x="4492" y="587"/>
                  </a:lnTo>
                  <a:lnTo>
                    <a:pt x="4475" y="586"/>
                  </a:lnTo>
                  <a:lnTo>
                    <a:pt x="4460" y="585"/>
                  </a:lnTo>
                  <a:lnTo>
                    <a:pt x="4445" y="583"/>
                  </a:lnTo>
                  <a:lnTo>
                    <a:pt x="4431" y="581"/>
                  </a:lnTo>
                  <a:lnTo>
                    <a:pt x="4418" y="578"/>
                  </a:lnTo>
                  <a:lnTo>
                    <a:pt x="4405" y="575"/>
                  </a:lnTo>
                  <a:lnTo>
                    <a:pt x="4393" y="571"/>
                  </a:lnTo>
                  <a:lnTo>
                    <a:pt x="4382" y="567"/>
                  </a:lnTo>
                  <a:lnTo>
                    <a:pt x="4372" y="563"/>
                  </a:lnTo>
                  <a:lnTo>
                    <a:pt x="4362" y="557"/>
                  </a:lnTo>
                  <a:lnTo>
                    <a:pt x="4353" y="551"/>
                  </a:lnTo>
                  <a:lnTo>
                    <a:pt x="4345" y="544"/>
                  </a:lnTo>
                  <a:lnTo>
                    <a:pt x="4337" y="538"/>
                  </a:lnTo>
                  <a:lnTo>
                    <a:pt x="4331" y="530"/>
                  </a:lnTo>
                  <a:lnTo>
                    <a:pt x="4324" y="523"/>
                  </a:lnTo>
                  <a:lnTo>
                    <a:pt x="4313" y="505"/>
                  </a:lnTo>
                  <a:lnTo>
                    <a:pt x="4302" y="489"/>
                  </a:lnTo>
                  <a:lnTo>
                    <a:pt x="4294" y="472"/>
                  </a:lnTo>
                  <a:lnTo>
                    <a:pt x="4287" y="454"/>
                  </a:lnTo>
                  <a:lnTo>
                    <a:pt x="4281" y="435"/>
                  </a:lnTo>
                  <a:lnTo>
                    <a:pt x="4277" y="417"/>
                  </a:lnTo>
                  <a:lnTo>
                    <a:pt x="4272" y="397"/>
                  </a:lnTo>
                  <a:lnTo>
                    <a:pt x="4270" y="378"/>
                  </a:lnTo>
                  <a:lnTo>
                    <a:pt x="4270" y="377"/>
                  </a:lnTo>
                  <a:lnTo>
                    <a:pt x="4270" y="376"/>
                  </a:lnTo>
                  <a:lnTo>
                    <a:pt x="4270" y="376"/>
                  </a:lnTo>
                  <a:lnTo>
                    <a:pt x="4270" y="375"/>
                  </a:lnTo>
                  <a:lnTo>
                    <a:pt x="4270" y="374"/>
                  </a:lnTo>
                  <a:lnTo>
                    <a:pt x="4270" y="373"/>
                  </a:lnTo>
                  <a:lnTo>
                    <a:pt x="4270" y="373"/>
                  </a:lnTo>
                  <a:lnTo>
                    <a:pt x="4270" y="371"/>
                  </a:lnTo>
                  <a:lnTo>
                    <a:pt x="4270" y="369"/>
                  </a:lnTo>
                  <a:lnTo>
                    <a:pt x="4270" y="368"/>
                  </a:lnTo>
                  <a:lnTo>
                    <a:pt x="4270" y="366"/>
                  </a:lnTo>
                  <a:lnTo>
                    <a:pt x="4270" y="364"/>
                  </a:lnTo>
                  <a:lnTo>
                    <a:pt x="4270" y="363"/>
                  </a:lnTo>
                  <a:close/>
                  <a:moveTo>
                    <a:pt x="4399" y="359"/>
                  </a:moveTo>
                  <a:lnTo>
                    <a:pt x="4400" y="371"/>
                  </a:lnTo>
                  <a:lnTo>
                    <a:pt x="4401" y="386"/>
                  </a:lnTo>
                  <a:lnTo>
                    <a:pt x="4403" y="398"/>
                  </a:lnTo>
                  <a:lnTo>
                    <a:pt x="4405" y="410"/>
                  </a:lnTo>
                  <a:lnTo>
                    <a:pt x="4409" y="422"/>
                  </a:lnTo>
                  <a:lnTo>
                    <a:pt x="4414" y="434"/>
                  </a:lnTo>
                  <a:lnTo>
                    <a:pt x="4419" y="446"/>
                  </a:lnTo>
                  <a:lnTo>
                    <a:pt x="4425" y="458"/>
                  </a:lnTo>
                  <a:lnTo>
                    <a:pt x="4431" y="468"/>
                  </a:lnTo>
                  <a:lnTo>
                    <a:pt x="4440" y="477"/>
                  </a:lnTo>
                  <a:lnTo>
                    <a:pt x="4448" y="485"/>
                  </a:lnTo>
                  <a:lnTo>
                    <a:pt x="4457" y="491"/>
                  </a:lnTo>
                  <a:lnTo>
                    <a:pt x="4468" y="496"/>
                  </a:lnTo>
                  <a:lnTo>
                    <a:pt x="4479" y="500"/>
                  </a:lnTo>
                  <a:lnTo>
                    <a:pt x="4492" y="502"/>
                  </a:lnTo>
                  <a:lnTo>
                    <a:pt x="4504" y="502"/>
                  </a:lnTo>
                  <a:lnTo>
                    <a:pt x="4515" y="502"/>
                  </a:lnTo>
                  <a:lnTo>
                    <a:pt x="4526" y="500"/>
                  </a:lnTo>
                  <a:lnTo>
                    <a:pt x="4536" y="498"/>
                  </a:lnTo>
                  <a:lnTo>
                    <a:pt x="4546" y="494"/>
                  </a:lnTo>
                  <a:lnTo>
                    <a:pt x="4553" y="488"/>
                  </a:lnTo>
                  <a:lnTo>
                    <a:pt x="4562" y="483"/>
                  </a:lnTo>
                  <a:lnTo>
                    <a:pt x="4568" y="475"/>
                  </a:lnTo>
                  <a:lnTo>
                    <a:pt x="4575" y="467"/>
                  </a:lnTo>
                  <a:lnTo>
                    <a:pt x="4581" y="457"/>
                  </a:lnTo>
                  <a:lnTo>
                    <a:pt x="4586" y="447"/>
                  </a:lnTo>
                  <a:lnTo>
                    <a:pt x="4590" y="435"/>
                  </a:lnTo>
                  <a:lnTo>
                    <a:pt x="4593" y="422"/>
                  </a:lnTo>
                  <a:lnTo>
                    <a:pt x="4596" y="408"/>
                  </a:lnTo>
                  <a:lnTo>
                    <a:pt x="4598" y="393"/>
                  </a:lnTo>
                  <a:lnTo>
                    <a:pt x="4600" y="377"/>
                  </a:lnTo>
                  <a:lnTo>
                    <a:pt x="4600" y="360"/>
                  </a:lnTo>
                  <a:lnTo>
                    <a:pt x="4600" y="346"/>
                  </a:lnTo>
                  <a:lnTo>
                    <a:pt x="4598" y="332"/>
                  </a:lnTo>
                  <a:lnTo>
                    <a:pt x="4596" y="319"/>
                  </a:lnTo>
                  <a:lnTo>
                    <a:pt x="4594" y="306"/>
                  </a:lnTo>
                  <a:lnTo>
                    <a:pt x="4591" y="294"/>
                  </a:lnTo>
                  <a:lnTo>
                    <a:pt x="4587" y="282"/>
                  </a:lnTo>
                  <a:lnTo>
                    <a:pt x="4582" y="270"/>
                  </a:lnTo>
                  <a:lnTo>
                    <a:pt x="4576" y="259"/>
                  </a:lnTo>
                  <a:lnTo>
                    <a:pt x="4570" y="249"/>
                  </a:lnTo>
                  <a:lnTo>
                    <a:pt x="4563" y="241"/>
                  </a:lnTo>
                  <a:lnTo>
                    <a:pt x="4554" y="233"/>
                  </a:lnTo>
                  <a:lnTo>
                    <a:pt x="4546" y="227"/>
                  </a:lnTo>
                  <a:lnTo>
                    <a:pt x="4535" y="222"/>
                  </a:lnTo>
                  <a:lnTo>
                    <a:pt x="4524" y="219"/>
                  </a:lnTo>
                  <a:lnTo>
                    <a:pt x="4512" y="217"/>
                  </a:lnTo>
                  <a:lnTo>
                    <a:pt x="4499" y="216"/>
                  </a:lnTo>
                  <a:lnTo>
                    <a:pt x="4486" y="217"/>
                  </a:lnTo>
                  <a:lnTo>
                    <a:pt x="4474" y="219"/>
                  </a:lnTo>
                  <a:lnTo>
                    <a:pt x="4463" y="222"/>
                  </a:lnTo>
                  <a:lnTo>
                    <a:pt x="4454" y="228"/>
                  </a:lnTo>
                  <a:lnTo>
                    <a:pt x="4445" y="233"/>
                  </a:lnTo>
                  <a:lnTo>
                    <a:pt x="4436" y="242"/>
                  </a:lnTo>
                  <a:lnTo>
                    <a:pt x="4430" y="251"/>
                  </a:lnTo>
                  <a:lnTo>
                    <a:pt x="4425" y="261"/>
                  </a:lnTo>
                  <a:lnTo>
                    <a:pt x="4419" y="272"/>
                  </a:lnTo>
                  <a:lnTo>
                    <a:pt x="4415" y="284"/>
                  </a:lnTo>
                  <a:lnTo>
                    <a:pt x="4411" y="296"/>
                  </a:lnTo>
                  <a:lnTo>
                    <a:pt x="4407" y="308"/>
                  </a:lnTo>
                  <a:lnTo>
                    <a:pt x="4404" y="321"/>
                  </a:lnTo>
                  <a:lnTo>
                    <a:pt x="4402" y="334"/>
                  </a:lnTo>
                  <a:lnTo>
                    <a:pt x="4401" y="346"/>
                  </a:lnTo>
                  <a:lnTo>
                    <a:pt x="4399" y="360"/>
                  </a:lnTo>
                  <a:lnTo>
                    <a:pt x="4399" y="359"/>
                  </a:lnTo>
                  <a:close/>
                  <a:moveTo>
                    <a:pt x="4786" y="138"/>
                  </a:moveTo>
                  <a:lnTo>
                    <a:pt x="4982" y="138"/>
                  </a:lnTo>
                  <a:lnTo>
                    <a:pt x="4983" y="139"/>
                  </a:lnTo>
                  <a:lnTo>
                    <a:pt x="4985" y="139"/>
                  </a:lnTo>
                  <a:lnTo>
                    <a:pt x="4986" y="139"/>
                  </a:lnTo>
                  <a:lnTo>
                    <a:pt x="4987" y="139"/>
                  </a:lnTo>
                  <a:lnTo>
                    <a:pt x="4988" y="139"/>
                  </a:lnTo>
                  <a:lnTo>
                    <a:pt x="4991" y="139"/>
                  </a:lnTo>
                  <a:lnTo>
                    <a:pt x="4992" y="139"/>
                  </a:lnTo>
                  <a:lnTo>
                    <a:pt x="4994" y="139"/>
                  </a:lnTo>
                  <a:lnTo>
                    <a:pt x="5009" y="140"/>
                  </a:lnTo>
                  <a:lnTo>
                    <a:pt x="5024" y="141"/>
                  </a:lnTo>
                  <a:lnTo>
                    <a:pt x="5038" y="144"/>
                  </a:lnTo>
                  <a:lnTo>
                    <a:pt x="5052" y="147"/>
                  </a:lnTo>
                  <a:lnTo>
                    <a:pt x="5066" y="150"/>
                  </a:lnTo>
                  <a:lnTo>
                    <a:pt x="5080" y="153"/>
                  </a:lnTo>
                  <a:lnTo>
                    <a:pt x="5094" y="159"/>
                  </a:lnTo>
                  <a:lnTo>
                    <a:pt x="5107" y="163"/>
                  </a:lnTo>
                  <a:lnTo>
                    <a:pt x="5119" y="170"/>
                  </a:lnTo>
                  <a:lnTo>
                    <a:pt x="5129" y="178"/>
                  </a:lnTo>
                  <a:lnTo>
                    <a:pt x="5139" y="187"/>
                  </a:lnTo>
                  <a:lnTo>
                    <a:pt x="5145" y="198"/>
                  </a:lnTo>
                  <a:lnTo>
                    <a:pt x="5152" y="209"/>
                  </a:lnTo>
                  <a:lnTo>
                    <a:pt x="5155" y="224"/>
                  </a:lnTo>
                  <a:lnTo>
                    <a:pt x="5158" y="239"/>
                  </a:lnTo>
                  <a:lnTo>
                    <a:pt x="5158" y="255"/>
                  </a:lnTo>
                  <a:lnTo>
                    <a:pt x="5158" y="268"/>
                  </a:lnTo>
                  <a:lnTo>
                    <a:pt x="5157" y="280"/>
                  </a:lnTo>
                  <a:lnTo>
                    <a:pt x="5155" y="290"/>
                  </a:lnTo>
                  <a:lnTo>
                    <a:pt x="5150" y="301"/>
                  </a:lnTo>
                  <a:lnTo>
                    <a:pt x="5146" y="310"/>
                  </a:lnTo>
                  <a:lnTo>
                    <a:pt x="5142" y="319"/>
                  </a:lnTo>
                  <a:lnTo>
                    <a:pt x="5135" y="326"/>
                  </a:lnTo>
                  <a:lnTo>
                    <a:pt x="5128" y="333"/>
                  </a:lnTo>
                  <a:lnTo>
                    <a:pt x="5120" y="338"/>
                  </a:lnTo>
                  <a:lnTo>
                    <a:pt x="5112" y="343"/>
                  </a:lnTo>
                  <a:lnTo>
                    <a:pt x="5103" y="349"/>
                  </a:lnTo>
                  <a:lnTo>
                    <a:pt x="5093" y="353"/>
                  </a:lnTo>
                  <a:lnTo>
                    <a:pt x="5085" y="356"/>
                  </a:lnTo>
                  <a:lnTo>
                    <a:pt x="5074" y="360"/>
                  </a:lnTo>
                  <a:lnTo>
                    <a:pt x="5064" y="362"/>
                  </a:lnTo>
                  <a:lnTo>
                    <a:pt x="5053" y="364"/>
                  </a:lnTo>
                  <a:lnTo>
                    <a:pt x="5069" y="365"/>
                  </a:lnTo>
                  <a:lnTo>
                    <a:pt x="5082" y="368"/>
                  </a:lnTo>
                  <a:lnTo>
                    <a:pt x="5095" y="371"/>
                  </a:lnTo>
                  <a:lnTo>
                    <a:pt x="5106" y="376"/>
                  </a:lnTo>
                  <a:lnTo>
                    <a:pt x="5115" y="382"/>
                  </a:lnTo>
                  <a:lnTo>
                    <a:pt x="5122" y="390"/>
                  </a:lnTo>
                  <a:lnTo>
                    <a:pt x="5129" y="398"/>
                  </a:lnTo>
                  <a:lnTo>
                    <a:pt x="5133" y="408"/>
                  </a:lnTo>
                  <a:lnTo>
                    <a:pt x="5137" y="418"/>
                  </a:lnTo>
                  <a:lnTo>
                    <a:pt x="5141" y="429"/>
                  </a:lnTo>
                  <a:lnTo>
                    <a:pt x="5144" y="440"/>
                  </a:lnTo>
                  <a:lnTo>
                    <a:pt x="5147" y="451"/>
                  </a:lnTo>
                  <a:lnTo>
                    <a:pt x="5149" y="462"/>
                  </a:lnTo>
                  <a:lnTo>
                    <a:pt x="5152" y="474"/>
                  </a:lnTo>
                  <a:lnTo>
                    <a:pt x="5153" y="486"/>
                  </a:lnTo>
                  <a:lnTo>
                    <a:pt x="5155" y="498"/>
                  </a:lnTo>
                  <a:lnTo>
                    <a:pt x="5155" y="498"/>
                  </a:lnTo>
                  <a:lnTo>
                    <a:pt x="5155" y="499"/>
                  </a:lnTo>
                  <a:lnTo>
                    <a:pt x="5155" y="499"/>
                  </a:lnTo>
                  <a:lnTo>
                    <a:pt x="5155" y="500"/>
                  </a:lnTo>
                  <a:lnTo>
                    <a:pt x="5155" y="501"/>
                  </a:lnTo>
                  <a:lnTo>
                    <a:pt x="5155" y="501"/>
                  </a:lnTo>
                  <a:lnTo>
                    <a:pt x="5155" y="502"/>
                  </a:lnTo>
                  <a:lnTo>
                    <a:pt x="5155" y="502"/>
                  </a:lnTo>
                  <a:lnTo>
                    <a:pt x="5156" y="512"/>
                  </a:lnTo>
                  <a:lnTo>
                    <a:pt x="5157" y="522"/>
                  </a:lnTo>
                  <a:lnTo>
                    <a:pt x="5158" y="532"/>
                  </a:lnTo>
                  <a:lnTo>
                    <a:pt x="5159" y="542"/>
                  </a:lnTo>
                  <a:lnTo>
                    <a:pt x="5160" y="552"/>
                  </a:lnTo>
                  <a:lnTo>
                    <a:pt x="5162" y="560"/>
                  </a:lnTo>
                  <a:lnTo>
                    <a:pt x="5166" y="569"/>
                  </a:lnTo>
                  <a:lnTo>
                    <a:pt x="5168" y="578"/>
                  </a:lnTo>
                  <a:lnTo>
                    <a:pt x="5035" y="578"/>
                  </a:lnTo>
                  <a:lnTo>
                    <a:pt x="5033" y="572"/>
                  </a:lnTo>
                  <a:lnTo>
                    <a:pt x="5031" y="566"/>
                  </a:lnTo>
                  <a:lnTo>
                    <a:pt x="5029" y="559"/>
                  </a:lnTo>
                  <a:lnTo>
                    <a:pt x="5028" y="552"/>
                  </a:lnTo>
                  <a:lnTo>
                    <a:pt x="5027" y="543"/>
                  </a:lnTo>
                  <a:lnTo>
                    <a:pt x="5027" y="536"/>
                  </a:lnTo>
                  <a:lnTo>
                    <a:pt x="5026" y="527"/>
                  </a:lnTo>
                  <a:lnTo>
                    <a:pt x="5025" y="518"/>
                  </a:lnTo>
                  <a:lnTo>
                    <a:pt x="5025" y="517"/>
                  </a:lnTo>
                  <a:lnTo>
                    <a:pt x="5025" y="517"/>
                  </a:lnTo>
                  <a:lnTo>
                    <a:pt x="5025" y="516"/>
                  </a:lnTo>
                  <a:lnTo>
                    <a:pt x="5025" y="515"/>
                  </a:lnTo>
                  <a:lnTo>
                    <a:pt x="5025" y="514"/>
                  </a:lnTo>
                  <a:lnTo>
                    <a:pt x="5025" y="514"/>
                  </a:lnTo>
                  <a:lnTo>
                    <a:pt x="5025" y="513"/>
                  </a:lnTo>
                  <a:lnTo>
                    <a:pt x="5025" y="512"/>
                  </a:lnTo>
                  <a:lnTo>
                    <a:pt x="5025" y="511"/>
                  </a:lnTo>
                  <a:lnTo>
                    <a:pt x="5025" y="509"/>
                  </a:lnTo>
                  <a:lnTo>
                    <a:pt x="5025" y="506"/>
                  </a:lnTo>
                  <a:lnTo>
                    <a:pt x="5025" y="504"/>
                  </a:lnTo>
                  <a:lnTo>
                    <a:pt x="5024" y="496"/>
                  </a:lnTo>
                  <a:lnTo>
                    <a:pt x="5023" y="488"/>
                  </a:lnTo>
                  <a:lnTo>
                    <a:pt x="5022" y="479"/>
                  </a:lnTo>
                  <a:lnTo>
                    <a:pt x="5021" y="471"/>
                  </a:lnTo>
                  <a:lnTo>
                    <a:pt x="5018" y="456"/>
                  </a:lnTo>
                  <a:lnTo>
                    <a:pt x="5013" y="441"/>
                  </a:lnTo>
                  <a:lnTo>
                    <a:pt x="5010" y="434"/>
                  </a:lnTo>
                  <a:lnTo>
                    <a:pt x="5007" y="428"/>
                  </a:lnTo>
                  <a:lnTo>
                    <a:pt x="5001" y="423"/>
                  </a:lnTo>
                  <a:lnTo>
                    <a:pt x="4997" y="419"/>
                  </a:lnTo>
                  <a:lnTo>
                    <a:pt x="4991" y="416"/>
                  </a:lnTo>
                  <a:lnTo>
                    <a:pt x="4983" y="414"/>
                  </a:lnTo>
                  <a:lnTo>
                    <a:pt x="4975" y="411"/>
                  </a:lnTo>
                  <a:lnTo>
                    <a:pt x="4968" y="411"/>
                  </a:lnTo>
                  <a:lnTo>
                    <a:pt x="4911" y="410"/>
                  </a:lnTo>
                  <a:lnTo>
                    <a:pt x="4911" y="578"/>
                  </a:lnTo>
                  <a:lnTo>
                    <a:pt x="4786" y="578"/>
                  </a:lnTo>
                  <a:lnTo>
                    <a:pt x="4786" y="138"/>
                  </a:lnTo>
                  <a:lnTo>
                    <a:pt x="4786" y="138"/>
                  </a:lnTo>
                  <a:close/>
                  <a:moveTo>
                    <a:pt x="4911" y="229"/>
                  </a:moveTo>
                  <a:lnTo>
                    <a:pt x="4911" y="325"/>
                  </a:lnTo>
                  <a:lnTo>
                    <a:pt x="4958" y="325"/>
                  </a:lnTo>
                  <a:lnTo>
                    <a:pt x="4959" y="326"/>
                  </a:lnTo>
                  <a:lnTo>
                    <a:pt x="4961" y="326"/>
                  </a:lnTo>
                  <a:lnTo>
                    <a:pt x="4962" y="326"/>
                  </a:lnTo>
                  <a:lnTo>
                    <a:pt x="4964" y="326"/>
                  </a:lnTo>
                  <a:lnTo>
                    <a:pt x="4965" y="326"/>
                  </a:lnTo>
                  <a:lnTo>
                    <a:pt x="4967" y="326"/>
                  </a:lnTo>
                  <a:lnTo>
                    <a:pt x="4968" y="326"/>
                  </a:lnTo>
                  <a:lnTo>
                    <a:pt x="4970" y="326"/>
                  </a:lnTo>
                  <a:lnTo>
                    <a:pt x="4981" y="325"/>
                  </a:lnTo>
                  <a:lnTo>
                    <a:pt x="4991" y="323"/>
                  </a:lnTo>
                  <a:lnTo>
                    <a:pt x="5001" y="320"/>
                  </a:lnTo>
                  <a:lnTo>
                    <a:pt x="5011" y="315"/>
                  </a:lnTo>
                  <a:lnTo>
                    <a:pt x="5015" y="313"/>
                  </a:lnTo>
                  <a:lnTo>
                    <a:pt x="5019" y="310"/>
                  </a:lnTo>
                  <a:lnTo>
                    <a:pt x="5022" y="306"/>
                  </a:lnTo>
                  <a:lnTo>
                    <a:pt x="5025" y="301"/>
                  </a:lnTo>
                  <a:lnTo>
                    <a:pt x="5027" y="297"/>
                  </a:lnTo>
                  <a:lnTo>
                    <a:pt x="5028" y="292"/>
                  </a:lnTo>
                  <a:lnTo>
                    <a:pt x="5029" y="285"/>
                  </a:lnTo>
                  <a:lnTo>
                    <a:pt x="5029" y="278"/>
                  </a:lnTo>
                  <a:lnTo>
                    <a:pt x="5029" y="272"/>
                  </a:lnTo>
                  <a:lnTo>
                    <a:pt x="5028" y="267"/>
                  </a:lnTo>
                  <a:lnTo>
                    <a:pt x="5027" y="261"/>
                  </a:lnTo>
                  <a:lnTo>
                    <a:pt x="5025" y="257"/>
                  </a:lnTo>
                  <a:lnTo>
                    <a:pt x="5022" y="253"/>
                  </a:lnTo>
                  <a:lnTo>
                    <a:pt x="5019" y="248"/>
                  </a:lnTo>
                  <a:lnTo>
                    <a:pt x="5015" y="245"/>
                  </a:lnTo>
                  <a:lnTo>
                    <a:pt x="5010" y="242"/>
                  </a:lnTo>
                  <a:lnTo>
                    <a:pt x="5000" y="236"/>
                  </a:lnTo>
                  <a:lnTo>
                    <a:pt x="4988" y="233"/>
                  </a:lnTo>
                  <a:lnTo>
                    <a:pt x="4977" y="231"/>
                  </a:lnTo>
                  <a:lnTo>
                    <a:pt x="4962" y="230"/>
                  </a:lnTo>
                  <a:lnTo>
                    <a:pt x="4911" y="229"/>
                  </a:lnTo>
                  <a:lnTo>
                    <a:pt x="4911" y="229"/>
                  </a:lnTo>
                  <a:close/>
                  <a:moveTo>
                    <a:pt x="5187" y="138"/>
                  </a:moveTo>
                  <a:lnTo>
                    <a:pt x="5584" y="138"/>
                  </a:lnTo>
                  <a:lnTo>
                    <a:pt x="5584" y="229"/>
                  </a:lnTo>
                  <a:lnTo>
                    <a:pt x="5445" y="229"/>
                  </a:lnTo>
                  <a:lnTo>
                    <a:pt x="5445" y="578"/>
                  </a:lnTo>
                  <a:lnTo>
                    <a:pt x="5325" y="578"/>
                  </a:lnTo>
                  <a:lnTo>
                    <a:pt x="5325" y="229"/>
                  </a:lnTo>
                  <a:lnTo>
                    <a:pt x="5187" y="229"/>
                  </a:lnTo>
                  <a:lnTo>
                    <a:pt x="5187" y="138"/>
                  </a:lnTo>
                  <a:lnTo>
                    <a:pt x="5187" y="138"/>
                  </a:lnTo>
                  <a:close/>
                  <a:moveTo>
                    <a:pt x="5626" y="138"/>
                  </a:moveTo>
                  <a:lnTo>
                    <a:pt x="5961" y="138"/>
                  </a:lnTo>
                  <a:lnTo>
                    <a:pt x="5961" y="229"/>
                  </a:lnTo>
                  <a:lnTo>
                    <a:pt x="5750" y="229"/>
                  </a:lnTo>
                  <a:lnTo>
                    <a:pt x="5750" y="315"/>
                  </a:lnTo>
                  <a:lnTo>
                    <a:pt x="5947" y="315"/>
                  </a:lnTo>
                  <a:lnTo>
                    <a:pt x="5947" y="406"/>
                  </a:lnTo>
                  <a:lnTo>
                    <a:pt x="5750" y="406"/>
                  </a:lnTo>
                  <a:lnTo>
                    <a:pt x="5750" y="491"/>
                  </a:lnTo>
                  <a:lnTo>
                    <a:pt x="5961" y="491"/>
                  </a:lnTo>
                  <a:lnTo>
                    <a:pt x="5961" y="578"/>
                  </a:lnTo>
                  <a:lnTo>
                    <a:pt x="5626" y="578"/>
                  </a:lnTo>
                  <a:lnTo>
                    <a:pt x="5626" y="138"/>
                  </a:lnTo>
                  <a:lnTo>
                    <a:pt x="5626" y="138"/>
                  </a:lnTo>
                  <a:close/>
                  <a:moveTo>
                    <a:pt x="6233" y="138"/>
                  </a:moveTo>
                  <a:lnTo>
                    <a:pt x="6567" y="138"/>
                  </a:lnTo>
                  <a:lnTo>
                    <a:pt x="6567" y="229"/>
                  </a:lnTo>
                  <a:lnTo>
                    <a:pt x="6357" y="229"/>
                  </a:lnTo>
                  <a:lnTo>
                    <a:pt x="6357" y="315"/>
                  </a:lnTo>
                  <a:lnTo>
                    <a:pt x="6553" y="315"/>
                  </a:lnTo>
                  <a:lnTo>
                    <a:pt x="6553" y="406"/>
                  </a:lnTo>
                  <a:lnTo>
                    <a:pt x="6357" y="406"/>
                  </a:lnTo>
                  <a:lnTo>
                    <a:pt x="6357" y="491"/>
                  </a:lnTo>
                  <a:lnTo>
                    <a:pt x="6567" y="491"/>
                  </a:lnTo>
                  <a:lnTo>
                    <a:pt x="6567" y="578"/>
                  </a:lnTo>
                  <a:lnTo>
                    <a:pt x="6233" y="578"/>
                  </a:lnTo>
                  <a:lnTo>
                    <a:pt x="6233" y="138"/>
                  </a:lnTo>
                  <a:lnTo>
                    <a:pt x="6233" y="138"/>
                  </a:lnTo>
                  <a:close/>
                  <a:moveTo>
                    <a:pt x="6342" y="100"/>
                  </a:moveTo>
                  <a:lnTo>
                    <a:pt x="6409" y="10"/>
                  </a:lnTo>
                  <a:lnTo>
                    <a:pt x="6543" y="10"/>
                  </a:lnTo>
                  <a:lnTo>
                    <a:pt x="6424" y="100"/>
                  </a:lnTo>
                  <a:lnTo>
                    <a:pt x="6342" y="100"/>
                  </a:lnTo>
                  <a:lnTo>
                    <a:pt x="6342" y="100"/>
                  </a:lnTo>
                  <a:close/>
                  <a:moveTo>
                    <a:pt x="6844" y="138"/>
                  </a:moveTo>
                  <a:lnTo>
                    <a:pt x="7030" y="138"/>
                  </a:lnTo>
                  <a:lnTo>
                    <a:pt x="7067" y="140"/>
                  </a:lnTo>
                  <a:lnTo>
                    <a:pt x="7099" y="144"/>
                  </a:lnTo>
                  <a:lnTo>
                    <a:pt x="7114" y="146"/>
                  </a:lnTo>
                  <a:lnTo>
                    <a:pt x="7129" y="149"/>
                  </a:lnTo>
                  <a:lnTo>
                    <a:pt x="7142" y="152"/>
                  </a:lnTo>
                  <a:lnTo>
                    <a:pt x="7155" y="157"/>
                  </a:lnTo>
                  <a:lnTo>
                    <a:pt x="7168" y="161"/>
                  </a:lnTo>
                  <a:lnTo>
                    <a:pt x="7179" y="166"/>
                  </a:lnTo>
                  <a:lnTo>
                    <a:pt x="7190" y="172"/>
                  </a:lnTo>
                  <a:lnTo>
                    <a:pt x="7200" y="177"/>
                  </a:lnTo>
                  <a:lnTo>
                    <a:pt x="7209" y="184"/>
                  </a:lnTo>
                  <a:lnTo>
                    <a:pt x="7217" y="191"/>
                  </a:lnTo>
                  <a:lnTo>
                    <a:pt x="7224" y="199"/>
                  </a:lnTo>
                  <a:lnTo>
                    <a:pt x="7232" y="206"/>
                  </a:lnTo>
                  <a:lnTo>
                    <a:pt x="7244" y="224"/>
                  </a:lnTo>
                  <a:lnTo>
                    <a:pt x="7254" y="241"/>
                  </a:lnTo>
                  <a:lnTo>
                    <a:pt x="7263" y="259"/>
                  </a:lnTo>
                  <a:lnTo>
                    <a:pt x="7270" y="279"/>
                  </a:lnTo>
                  <a:lnTo>
                    <a:pt x="7276" y="298"/>
                  </a:lnTo>
                  <a:lnTo>
                    <a:pt x="7280" y="319"/>
                  </a:lnTo>
                  <a:lnTo>
                    <a:pt x="7283" y="339"/>
                  </a:lnTo>
                  <a:lnTo>
                    <a:pt x="7284" y="361"/>
                  </a:lnTo>
                  <a:lnTo>
                    <a:pt x="7284" y="362"/>
                  </a:lnTo>
                  <a:lnTo>
                    <a:pt x="7284" y="363"/>
                  </a:lnTo>
                  <a:lnTo>
                    <a:pt x="7284" y="363"/>
                  </a:lnTo>
                  <a:lnTo>
                    <a:pt x="7284" y="363"/>
                  </a:lnTo>
                  <a:lnTo>
                    <a:pt x="7284" y="364"/>
                  </a:lnTo>
                  <a:lnTo>
                    <a:pt x="7284" y="364"/>
                  </a:lnTo>
                  <a:lnTo>
                    <a:pt x="7284" y="365"/>
                  </a:lnTo>
                  <a:lnTo>
                    <a:pt x="7284" y="365"/>
                  </a:lnTo>
                  <a:lnTo>
                    <a:pt x="7284" y="366"/>
                  </a:lnTo>
                  <a:lnTo>
                    <a:pt x="7284" y="366"/>
                  </a:lnTo>
                  <a:lnTo>
                    <a:pt x="7284" y="367"/>
                  </a:lnTo>
                  <a:lnTo>
                    <a:pt x="7284" y="367"/>
                  </a:lnTo>
                  <a:lnTo>
                    <a:pt x="7284" y="368"/>
                  </a:lnTo>
                  <a:lnTo>
                    <a:pt x="7284" y="368"/>
                  </a:lnTo>
                  <a:lnTo>
                    <a:pt x="7284" y="369"/>
                  </a:lnTo>
                  <a:lnTo>
                    <a:pt x="7284" y="369"/>
                  </a:lnTo>
                  <a:lnTo>
                    <a:pt x="7283" y="370"/>
                  </a:lnTo>
                  <a:lnTo>
                    <a:pt x="7283" y="373"/>
                  </a:lnTo>
                  <a:lnTo>
                    <a:pt x="7283" y="374"/>
                  </a:lnTo>
                  <a:lnTo>
                    <a:pt x="7283" y="375"/>
                  </a:lnTo>
                  <a:lnTo>
                    <a:pt x="7283" y="375"/>
                  </a:lnTo>
                  <a:lnTo>
                    <a:pt x="7283" y="376"/>
                  </a:lnTo>
                  <a:lnTo>
                    <a:pt x="7283" y="377"/>
                  </a:lnTo>
                  <a:lnTo>
                    <a:pt x="7283" y="378"/>
                  </a:lnTo>
                  <a:lnTo>
                    <a:pt x="7282" y="403"/>
                  </a:lnTo>
                  <a:lnTo>
                    <a:pt x="7277" y="427"/>
                  </a:lnTo>
                  <a:lnTo>
                    <a:pt x="7275" y="437"/>
                  </a:lnTo>
                  <a:lnTo>
                    <a:pt x="7272" y="448"/>
                  </a:lnTo>
                  <a:lnTo>
                    <a:pt x="7269" y="459"/>
                  </a:lnTo>
                  <a:lnTo>
                    <a:pt x="7264" y="469"/>
                  </a:lnTo>
                  <a:lnTo>
                    <a:pt x="7260" y="477"/>
                  </a:lnTo>
                  <a:lnTo>
                    <a:pt x="7256" y="487"/>
                  </a:lnTo>
                  <a:lnTo>
                    <a:pt x="7250" y="495"/>
                  </a:lnTo>
                  <a:lnTo>
                    <a:pt x="7244" y="503"/>
                  </a:lnTo>
                  <a:lnTo>
                    <a:pt x="7239" y="511"/>
                  </a:lnTo>
                  <a:lnTo>
                    <a:pt x="7231" y="517"/>
                  </a:lnTo>
                  <a:lnTo>
                    <a:pt x="7224" y="524"/>
                  </a:lnTo>
                  <a:lnTo>
                    <a:pt x="7217" y="530"/>
                  </a:lnTo>
                  <a:lnTo>
                    <a:pt x="7201" y="542"/>
                  </a:lnTo>
                  <a:lnTo>
                    <a:pt x="7184" y="552"/>
                  </a:lnTo>
                  <a:lnTo>
                    <a:pt x="7167" y="559"/>
                  </a:lnTo>
                  <a:lnTo>
                    <a:pt x="7150" y="566"/>
                  </a:lnTo>
                  <a:lnTo>
                    <a:pt x="7133" y="571"/>
                  </a:lnTo>
                  <a:lnTo>
                    <a:pt x="7115" y="575"/>
                  </a:lnTo>
                  <a:lnTo>
                    <a:pt x="7097" y="577"/>
                  </a:lnTo>
                  <a:lnTo>
                    <a:pt x="7079" y="578"/>
                  </a:lnTo>
                  <a:lnTo>
                    <a:pt x="6844" y="578"/>
                  </a:lnTo>
                  <a:lnTo>
                    <a:pt x="6844" y="138"/>
                  </a:lnTo>
                  <a:lnTo>
                    <a:pt x="6844" y="138"/>
                  </a:lnTo>
                  <a:close/>
                  <a:moveTo>
                    <a:pt x="6968" y="491"/>
                  </a:moveTo>
                  <a:lnTo>
                    <a:pt x="7030" y="491"/>
                  </a:lnTo>
                  <a:lnTo>
                    <a:pt x="7045" y="491"/>
                  </a:lnTo>
                  <a:lnTo>
                    <a:pt x="7058" y="490"/>
                  </a:lnTo>
                  <a:lnTo>
                    <a:pt x="7071" y="488"/>
                  </a:lnTo>
                  <a:lnTo>
                    <a:pt x="7083" y="484"/>
                  </a:lnTo>
                  <a:lnTo>
                    <a:pt x="7094" y="479"/>
                  </a:lnTo>
                  <a:lnTo>
                    <a:pt x="7103" y="473"/>
                  </a:lnTo>
                  <a:lnTo>
                    <a:pt x="7112" y="465"/>
                  </a:lnTo>
                  <a:lnTo>
                    <a:pt x="7120" y="457"/>
                  </a:lnTo>
                  <a:lnTo>
                    <a:pt x="7127" y="448"/>
                  </a:lnTo>
                  <a:lnTo>
                    <a:pt x="7134" y="438"/>
                  </a:lnTo>
                  <a:lnTo>
                    <a:pt x="7139" y="429"/>
                  </a:lnTo>
                  <a:lnTo>
                    <a:pt x="7143" y="419"/>
                  </a:lnTo>
                  <a:lnTo>
                    <a:pt x="7148" y="408"/>
                  </a:lnTo>
                  <a:lnTo>
                    <a:pt x="7151" y="398"/>
                  </a:lnTo>
                  <a:lnTo>
                    <a:pt x="7153" y="388"/>
                  </a:lnTo>
                  <a:lnTo>
                    <a:pt x="7154" y="377"/>
                  </a:lnTo>
                  <a:lnTo>
                    <a:pt x="7154" y="376"/>
                  </a:lnTo>
                  <a:lnTo>
                    <a:pt x="7154" y="376"/>
                  </a:lnTo>
                  <a:lnTo>
                    <a:pt x="7154" y="375"/>
                  </a:lnTo>
                  <a:lnTo>
                    <a:pt x="7154" y="374"/>
                  </a:lnTo>
                  <a:lnTo>
                    <a:pt x="7154" y="374"/>
                  </a:lnTo>
                  <a:lnTo>
                    <a:pt x="7154" y="373"/>
                  </a:lnTo>
                  <a:lnTo>
                    <a:pt x="7154" y="371"/>
                  </a:lnTo>
                  <a:lnTo>
                    <a:pt x="7154" y="370"/>
                  </a:lnTo>
                  <a:lnTo>
                    <a:pt x="7154" y="369"/>
                  </a:lnTo>
                  <a:lnTo>
                    <a:pt x="7154" y="369"/>
                  </a:lnTo>
                  <a:lnTo>
                    <a:pt x="7154" y="368"/>
                  </a:lnTo>
                  <a:lnTo>
                    <a:pt x="7154" y="367"/>
                  </a:lnTo>
                  <a:lnTo>
                    <a:pt x="7154" y="366"/>
                  </a:lnTo>
                  <a:lnTo>
                    <a:pt x="7154" y="366"/>
                  </a:lnTo>
                  <a:lnTo>
                    <a:pt x="7154" y="365"/>
                  </a:lnTo>
                  <a:lnTo>
                    <a:pt x="7154" y="364"/>
                  </a:lnTo>
                  <a:lnTo>
                    <a:pt x="7154" y="363"/>
                  </a:lnTo>
                  <a:lnTo>
                    <a:pt x="7154" y="362"/>
                  </a:lnTo>
                  <a:lnTo>
                    <a:pt x="7154" y="361"/>
                  </a:lnTo>
                  <a:lnTo>
                    <a:pt x="7154" y="359"/>
                  </a:lnTo>
                  <a:lnTo>
                    <a:pt x="7154" y="357"/>
                  </a:lnTo>
                  <a:lnTo>
                    <a:pt x="7154" y="356"/>
                  </a:lnTo>
                  <a:lnTo>
                    <a:pt x="7154" y="355"/>
                  </a:lnTo>
                  <a:lnTo>
                    <a:pt x="7154" y="354"/>
                  </a:lnTo>
                  <a:lnTo>
                    <a:pt x="7154" y="351"/>
                  </a:lnTo>
                  <a:lnTo>
                    <a:pt x="7153" y="348"/>
                  </a:lnTo>
                  <a:lnTo>
                    <a:pt x="7153" y="346"/>
                  </a:lnTo>
                  <a:lnTo>
                    <a:pt x="7153" y="343"/>
                  </a:lnTo>
                  <a:lnTo>
                    <a:pt x="7151" y="333"/>
                  </a:lnTo>
                  <a:lnTo>
                    <a:pt x="7148" y="322"/>
                  </a:lnTo>
                  <a:lnTo>
                    <a:pt x="7145" y="312"/>
                  </a:lnTo>
                  <a:lnTo>
                    <a:pt x="7140" y="302"/>
                  </a:lnTo>
                  <a:lnTo>
                    <a:pt x="7135" y="293"/>
                  </a:lnTo>
                  <a:lnTo>
                    <a:pt x="7128" y="283"/>
                  </a:lnTo>
                  <a:lnTo>
                    <a:pt x="7122" y="274"/>
                  </a:lnTo>
                  <a:lnTo>
                    <a:pt x="7114" y="266"/>
                  </a:lnTo>
                  <a:lnTo>
                    <a:pt x="7107" y="257"/>
                  </a:lnTo>
                  <a:lnTo>
                    <a:pt x="7098" y="249"/>
                  </a:lnTo>
                  <a:lnTo>
                    <a:pt x="7088" y="244"/>
                  </a:lnTo>
                  <a:lnTo>
                    <a:pt x="7079" y="239"/>
                  </a:lnTo>
                  <a:lnTo>
                    <a:pt x="7069" y="235"/>
                  </a:lnTo>
                  <a:lnTo>
                    <a:pt x="7058" y="232"/>
                  </a:lnTo>
                  <a:lnTo>
                    <a:pt x="7046" y="231"/>
                  </a:lnTo>
                  <a:lnTo>
                    <a:pt x="7035" y="230"/>
                  </a:lnTo>
                  <a:lnTo>
                    <a:pt x="6968" y="229"/>
                  </a:lnTo>
                  <a:lnTo>
                    <a:pt x="6968" y="491"/>
                  </a:lnTo>
                  <a:lnTo>
                    <a:pt x="6968" y="491"/>
                  </a:lnTo>
                  <a:close/>
                  <a:moveTo>
                    <a:pt x="7345" y="138"/>
                  </a:moveTo>
                  <a:lnTo>
                    <a:pt x="7680" y="138"/>
                  </a:lnTo>
                  <a:lnTo>
                    <a:pt x="7680" y="229"/>
                  </a:lnTo>
                  <a:lnTo>
                    <a:pt x="7470" y="229"/>
                  </a:lnTo>
                  <a:lnTo>
                    <a:pt x="7470" y="315"/>
                  </a:lnTo>
                  <a:lnTo>
                    <a:pt x="7666" y="315"/>
                  </a:lnTo>
                  <a:lnTo>
                    <a:pt x="7666" y="406"/>
                  </a:lnTo>
                  <a:lnTo>
                    <a:pt x="7470" y="406"/>
                  </a:lnTo>
                  <a:lnTo>
                    <a:pt x="7470" y="491"/>
                  </a:lnTo>
                  <a:lnTo>
                    <a:pt x="7680" y="491"/>
                  </a:lnTo>
                  <a:lnTo>
                    <a:pt x="7680" y="578"/>
                  </a:lnTo>
                  <a:lnTo>
                    <a:pt x="7345" y="578"/>
                  </a:lnTo>
                  <a:lnTo>
                    <a:pt x="7345" y="138"/>
                  </a:lnTo>
                  <a:lnTo>
                    <a:pt x="7345" y="138"/>
                  </a:lnTo>
                  <a:close/>
                  <a:moveTo>
                    <a:pt x="7736" y="434"/>
                  </a:moveTo>
                  <a:lnTo>
                    <a:pt x="7861" y="434"/>
                  </a:lnTo>
                  <a:lnTo>
                    <a:pt x="7861" y="437"/>
                  </a:lnTo>
                  <a:lnTo>
                    <a:pt x="7861" y="441"/>
                  </a:lnTo>
                  <a:lnTo>
                    <a:pt x="7862" y="443"/>
                  </a:lnTo>
                  <a:lnTo>
                    <a:pt x="7862" y="446"/>
                  </a:lnTo>
                  <a:lnTo>
                    <a:pt x="7862" y="447"/>
                  </a:lnTo>
                  <a:lnTo>
                    <a:pt x="7862" y="449"/>
                  </a:lnTo>
                  <a:lnTo>
                    <a:pt x="7863" y="450"/>
                  </a:lnTo>
                  <a:lnTo>
                    <a:pt x="7863" y="451"/>
                  </a:lnTo>
                  <a:lnTo>
                    <a:pt x="7863" y="454"/>
                  </a:lnTo>
                  <a:lnTo>
                    <a:pt x="7863" y="455"/>
                  </a:lnTo>
                  <a:lnTo>
                    <a:pt x="7864" y="456"/>
                  </a:lnTo>
                  <a:lnTo>
                    <a:pt x="7864" y="458"/>
                  </a:lnTo>
                  <a:lnTo>
                    <a:pt x="7867" y="465"/>
                  </a:lnTo>
                  <a:lnTo>
                    <a:pt x="7870" y="472"/>
                  </a:lnTo>
                  <a:lnTo>
                    <a:pt x="7876" y="478"/>
                  </a:lnTo>
                  <a:lnTo>
                    <a:pt x="7882" y="486"/>
                  </a:lnTo>
                  <a:lnTo>
                    <a:pt x="7887" y="488"/>
                  </a:lnTo>
                  <a:lnTo>
                    <a:pt x="7891" y="490"/>
                  </a:lnTo>
                  <a:lnTo>
                    <a:pt x="7895" y="492"/>
                  </a:lnTo>
                  <a:lnTo>
                    <a:pt x="7902" y="495"/>
                  </a:lnTo>
                  <a:lnTo>
                    <a:pt x="7914" y="497"/>
                  </a:lnTo>
                  <a:lnTo>
                    <a:pt x="7928" y="498"/>
                  </a:lnTo>
                  <a:lnTo>
                    <a:pt x="7943" y="497"/>
                  </a:lnTo>
                  <a:lnTo>
                    <a:pt x="7957" y="495"/>
                  </a:lnTo>
                  <a:lnTo>
                    <a:pt x="7968" y="490"/>
                  </a:lnTo>
                  <a:lnTo>
                    <a:pt x="7977" y="486"/>
                  </a:lnTo>
                  <a:lnTo>
                    <a:pt x="7985" y="478"/>
                  </a:lnTo>
                  <a:lnTo>
                    <a:pt x="7990" y="472"/>
                  </a:lnTo>
                  <a:lnTo>
                    <a:pt x="7995" y="464"/>
                  </a:lnTo>
                  <a:lnTo>
                    <a:pt x="7996" y="457"/>
                  </a:lnTo>
                  <a:lnTo>
                    <a:pt x="7996" y="456"/>
                  </a:lnTo>
                  <a:lnTo>
                    <a:pt x="7996" y="455"/>
                  </a:lnTo>
                  <a:lnTo>
                    <a:pt x="7996" y="455"/>
                  </a:lnTo>
                  <a:lnTo>
                    <a:pt x="7996" y="454"/>
                  </a:lnTo>
                  <a:lnTo>
                    <a:pt x="7996" y="454"/>
                  </a:lnTo>
                  <a:lnTo>
                    <a:pt x="7996" y="454"/>
                  </a:lnTo>
                  <a:lnTo>
                    <a:pt x="7996" y="452"/>
                  </a:lnTo>
                  <a:lnTo>
                    <a:pt x="7996" y="452"/>
                  </a:lnTo>
                  <a:lnTo>
                    <a:pt x="7996" y="451"/>
                  </a:lnTo>
                  <a:lnTo>
                    <a:pt x="7996" y="451"/>
                  </a:lnTo>
                  <a:lnTo>
                    <a:pt x="7996" y="450"/>
                  </a:lnTo>
                  <a:lnTo>
                    <a:pt x="7996" y="449"/>
                  </a:lnTo>
                  <a:lnTo>
                    <a:pt x="7995" y="449"/>
                  </a:lnTo>
                  <a:lnTo>
                    <a:pt x="7995" y="448"/>
                  </a:lnTo>
                  <a:lnTo>
                    <a:pt x="7995" y="448"/>
                  </a:lnTo>
                  <a:lnTo>
                    <a:pt x="7995" y="447"/>
                  </a:lnTo>
                  <a:lnTo>
                    <a:pt x="7991" y="441"/>
                  </a:lnTo>
                  <a:lnTo>
                    <a:pt x="7987" y="434"/>
                  </a:lnTo>
                  <a:lnTo>
                    <a:pt x="7981" y="428"/>
                  </a:lnTo>
                  <a:lnTo>
                    <a:pt x="7973" y="421"/>
                  </a:lnTo>
                  <a:lnTo>
                    <a:pt x="7963" y="415"/>
                  </a:lnTo>
                  <a:lnTo>
                    <a:pt x="7951" y="410"/>
                  </a:lnTo>
                  <a:lnTo>
                    <a:pt x="7938" y="406"/>
                  </a:lnTo>
                  <a:lnTo>
                    <a:pt x="7923" y="403"/>
                  </a:lnTo>
                  <a:lnTo>
                    <a:pt x="7922" y="403"/>
                  </a:lnTo>
                  <a:lnTo>
                    <a:pt x="7922" y="403"/>
                  </a:lnTo>
                  <a:lnTo>
                    <a:pt x="7921" y="403"/>
                  </a:lnTo>
                  <a:lnTo>
                    <a:pt x="7920" y="403"/>
                  </a:lnTo>
                  <a:lnTo>
                    <a:pt x="7920" y="403"/>
                  </a:lnTo>
                  <a:lnTo>
                    <a:pt x="7919" y="402"/>
                  </a:lnTo>
                  <a:lnTo>
                    <a:pt x="7919" y="402"/>
                  </a:lnTo>
                  <a:lnTo>
                    <a:pt x="7918" y="401"/>
                  </a:lnTo>
                  <a:lnTo>
                    <a:pt x="7895" y="396"/>
                  </a:lnTo>
                  <a:lnTo>
                    <a:pt x="7874" y="390"/>
                  </a:lnTo>
                  <a:lnTo>
                    <a:pt x="7854" y="384"/>
                  </a:lnTo>
                  <a:lnTo>
                    <a:pt x="7836" y="378"/>
                  </a:lnTo>
                  <a:lnTo>
                    <a:pt x="7821" y="373"/>
                  </a:lnTo>
                  <a:lnTo>
                    <a:pt x="7807" y="366"/>
                  </a:lnTo>
                  <a:lnTo>
                    <a:pt x="7795" y="360"/>
                  </a:lnTo>
                  <a:lnTo>
                    <a:pt x="7785" y="353"/>
                  </a:lnTo>
                  <a:lnTo>
                    <a:pt x="7778" y="346"/>
                  </a:lnTo>
                  <a:lnTo>
                    <a:pt x="7770" y="337"/>
                  </a:lnTo>
                  <a:lnTo>
                    <a:pt x="7763" y="327"/>
                  </a:lnTo>
                  <a:lnTo>
                    <a:pt x="7758" y="317"/>
                  </a:lnTo>
                  <a:lnTo>
                    <a:pt x="7754" y="307"/>
                  </a:lnTo>
                  <a:lnTo>
                    <a:pt x="7751" y="295"/>
                  </a:lnTo>
                  <a:lnTo>
                    <a:pt x="7748" y="282"/>
                  </a:lnTo>
                  <a:lnTo>
                    <a:pt x="7746" y="269"/>
                  </a:lnTo>
                  <a:lnTo>
                    <a:pt x="7746" y="267"/>
                  </a:lnTo>
                  <a:lnTo>
                    <a:pt x="7746" y="267"/>
                  </a:lnTo>
                  <a:lnTo>
                    <a:pt x="7746" y="266"/>
                  </a:lnTo>
                  <a:lnTo>
                    <a:pt x="7746" y="265"/>
                  </a:lnTo>
                  <a:lnTo>
                    <a:pt x="7746" y="265"/>
                  </a:lnTo>
                  <a:lnTo>
                    <a:pt x="7746" y="263"/>
                  </a:lnTo>
                  <a:lnTo>
                    <a:pt x="7746" y="263"/>
                  </a:lnTo>
                  <a:lnTo>
                    <a:pt x="7746" y="262"/>
                  </a:lnTo>
                  <a:lnTo>
                    <a:pt x="7746" y="262"/>
                  </a:lnTo>
                  <a:lnTo>
                    <a:pt x="7746" y="262"/>
                  </a:lnTo>
                  <a:lnTo>
                    <a:pt x="7746" y="262"/>
                  </a:lnTo>
                  <a:lnTo>
                    <a:pt x="7746" y="261"/>
                  </a:lnTo>
                  <a:lnTo>
                    <a:pt x="7747" y="246"/>
                  </a:lnTo>
                  <a:lnTo>
                    <a:pt x="7749" y="231"/>
                  </a:lnTo>
                  <a:lnTo>
                    <a:pt x="7754" y="218"/>
                  </a:lnTo>
                  <a:lnTo>
                    <a:pt x="7759" y="205"/>
                  </a:lnTo>
                  <a:lnTo>
                    <a:pt x="7768" y="193"/>
                  </a:lnTo>
                  <a:lnTo>
                    <a:pt x="7776" y="182"/>
                  </a:lnTo>
                  <a:lnTo>
                    <a:pt x="7787" y="173"/>
                  </a:lnTo>
                  <a:lnTo>
                    <a:pt x="7800" y="163"/>
                  </a:lnTo>
                  <a:lnTo>
                    <a:pt x="7814" y="155"/>
                  </a:lnTo>
                  <a:lnTo>
                    <a:pt x="7829" y="149"/>
                  </a:lnTo>
                  <a:lnTo>
                    <a:pt x="7845" y="144"/>
                  </a:lnTo>
                  <a:lnTo>
                    <a:pt x="7861" y="138"/>
                  </a:lnTo>
                  <a:lnTo>
                    <a:pt x="7878" y="135"/>
                  </a:lnTo>
                  <a:lnTo>
                    <a:pt x="7895" y="132"/>
                  </a:lnTo>
                  <a:lnTo>
                    <a:pt x="7914" y="131"/>
                  </a:lnTo>
                  <a:lnTo>
                    <a:pt x="7933" y="130"/>
                  </a:lnTo>
                  <a:lnTo>
                    <a:pt x="7959" y="132"/>
                  </a:lnTo>
                  <a:lnTo>
                    <a:pt x="7982" y="134"/>
                  </a:lnTo>
                  <a:lnTo>
                    <a:pt x="8003" y="138"/>
                  </a:lnTo>
                  <a:lnTo>
                    <a:pt x="8023" y="143"/>
                  </a:lnTo>
                  <a:lnTo>
                    <a:pt x="8039" y="148"/>
                  </a:lnTo>
                  <a:lnTo>
                    <a:pt x="8053" y="155"/>
                  </a:lnTo>
                  <a:lnTo>
                    <a:pt x="8059" y="159"/>
                  </a:lnTo>
                  <a:lnTo>
                    <a:pt x="8065" y="163"/>
                  </a:lnTo>
                  <a:lnTo>
                    <a:pt x="8070" y="167"/>
                  </a:lnTo>
                  <a:lnTo>
                    <a:pt x="8075" y="173"/>
                  </a:lnTo>
                  <a:lnTo>
                    <a:pt x="8083" y="182"/>
                  </a:lnTo>
                  <a:lnTo>
                    <a:pt x="8090" y="192"/>
                  </a:lnTo>
                  <a:lnTo>
                    <a:pt x="8096" y="204"/>
                  </a:lnTo>
                  <a:lnTo>
                    <a:pt x="8102" y="216"/>
                  </a:lnTo>
                  <a:lnTo>
                    <a:pt x="8105" y="228"/>
                  </a:lnTo>
                  <a:lnTo>
                    <a:pt x="8108" y="241"/>
                  </a:lnTo>
                  <a:lnTo>
                    <a:pt x="8109" y="255"/>
                  </a:lnTo>
                  <a:lnTo>
                    <a:pt x="8110" y="269"/>
                  </a:lnTo>
                  <a:lnTo>
                    <a:pt x="7986" y="267"/>
                  </a:lnTo>
                  <a:lnTo>
                    <a:pt x="7985" y="258"/>
                  </a:lnTo>
                  <a:lnTo>
                    <a:pt x="7982" y="249"/>
                  </a:lnTo>
                  <a:lnTo>
                    <a:pt x="7977" y="241"/>
                  </a:lnTo>
                  <a:lnTo>
                    <a:pt x="7971" y="234"/>
                  </a:lnTo>
                  <a:lnTo>
                    <a:pt x="7967" y="231"/>
                  </a:lnTo>
                  <a:lnTo>
                    <a:pt x="7962" y="228"/>
                  </a:lnTo>
                  <a:lnTo>
                    <a:pt x="7958" y="226"/>
                  </a:lnTo>
                  <a:lnTo>
                    <a:pt x="7953" y="224"/>
                  </a:lnTo>
                  <a:lnTo>
                    <a:pt x="7941" y="221"/>
                  </a:lnTo>
                  <a:lnTo>
                    <a:pt x="7928" y="220"/>
                  </a:lnTo>
                  <a:lnTo>
                    <a:pt x="7916" y="221"/>
                  </a:lnTo>
                  <a:lnTo>
                    <a:pt x="7905" y="224"/>
                  </a:lnTo>
                  <a:lnTo>
                    <a:pt x="7896" y="227"/>
                  </a:lnTo>
                  <a:lnTo>
                    <a:pt x="7889" y="232"/>
                  </a:lnTo>
                  <a:lnTo>
                    <a:pt x="7883" y="239"/>
                  </a:lnTo>
                  <a:lnTo>
                    <a:pt x="7879" y="245"/>
                  </a:lnTo>
                  <a:lnTo>
                    <a:pt x="7877" y="252"/>
                  </a:lnTo>
                  <a:lnTo>
                    <a:pt x="7876" y="259"/>
                  </a:lnTo>
                  <a:lnTo>
                    <a:pt x="7876" y="259"/>
                  </a:lnTo>
                  <a:lnTo>
                    <a:pt x="7876" y="260"/>
                  </a:lnTo>
                  <a:lnTo>
                    <a:pt x="7876" y="260"/>
                  </a:lnTo>
                  <a:lnTo>
                    <a:pt x="7876" y="261"/>
                  </a:lnTo>
                  <a:lnTo>
                    <a:pt x="7876" y="261"/>
                  </a:lnTo>
                  <a:lnTo>
                    <a:pt x="7876" y="262"/>
                  </a:lnTo>
                  <a:lnTo>
                    <a:pt x="7876" y="262"/>
                  </a:lnTo>
                  <a:lnTo>
                    <a:pt x="7876" y="262"/>
                  </a:lnTo>
                  <a:lnTo>
                    <a:pt x="7878" y="269"/>
                  </a:lnTo>
                  <a:lnTo>
                    <a:pt x="7880" y="275"/>
                  </a:lnTo>
                  <a:lnTo>
                    <a:pt x="7884" y="282"/>
                  </a:lnTo>
                  <a:lnTo>
                    <a:pt x="7890" y="287"/>
                  </a:lnTo>
                  <a:lnTo>
                    <a:pt x="7897" y="293"/>
                  </a:lnTo>
                  <a:lnTo>
                    <a:pt x="7906" y="297"/>
                  </a:lnTo>
                  <a:lnTo>
                    <a:pt x="7917" y="300"/>
                  </a:lnTo>
                  <a:lnTo>
                    <a:pt x="7928" y="301"/>
                  </a:lnTo>
                  <a:lnTo>
                    <a:pt x="7935" y="303"/>
                  </a:lnTo>
                  <a:lnTo>
                    <a:pt x="7942" y="305"/>
                  </a:lnTo>
                  <a:lnTo>
                    <a:pt x="7949" y="306"/>
                  </a:lnTo>
                  <a:lnTo>
                    <a:pt x="7957" y="307"/>
                  </a:lnTo>
                  <a:lnTo>
                    <a:pt x="7963" y="309"/>
                  </a:lnTo>
                  <a:lnTo>
                    <a:pt x="7971" y="310"/>
                  </a:lnTo>
                  <a:lnTo>
                    <a:pt x="7978" y="311"/>
                  </a:lnTo>
                  <a:lnTo>
                    <a:pt x="7986" y="313"/>
                  </a:lnTo>
                  <a:lnTo>
                    <a:pt x="7999" y="316"/>
                  </a:lnTo>
                  <a:lnTo>
                    <a:pt x="8011" y="321"/>
                  </a:lnTo>
                  <a:lnTo>
                    <a:pt x="8024" y="324"/>
                  </a:lnTo>
                  <a:lnTo>
                    <a:pt x="8036" y="329"/>
                  </a:lnTo>
                  <a:lnTo>
                    <a:pt x="8047" y="334"/>
                  </a:lnTo>
                  <a:lnTo>
                    <a:pt x="8058" y="340"/>
                  </a:lnTo>
                  <a:lnTo>
                    <a:pt x="8069" y="346"/>
                  </a:lnTo>
                  <a:lnTo>
                    <a:pt x="8081" y="353"/>
                  </a:lnTo>
                  <a:lnTo>
                    <a:pt x="8091" y="360"/>
                  </a:lnTo>
                  <a:lnTo>
                    <a:pt x="8099" y="368"/>
                  </a:lnTo>
                  <a:lnTo>
                    <a:pt x="8107" y="378"/>
                  </a:lnTo>
                  <a:lnTo>
                    <a:pt x="8112" y="388"/>
                  </a:lnTo>
                  <a:lnTo>
                    <a:pt x="8118" y="400"/>
                  </a:lnTo>
                  <a:lnTo>
                    <a:pt x="8121" y="413"/>
                  </a:lnTo>
                  <a:lnTo>
                    <a:pt x="8123" y="425"/>
                  </a:lnTo>
                  <a:lnTo>
                    <a:pt x="8124" y="441"/>
                  </a:lnTo>
                  <a:lnTo>
                    <a:pt x="8123" y="460"/>
                  </a:lnTo>
                  <a:lnTo>
                    <a:pt x="8120" y="477"/>
                  </a:lnTo>
                  <a:lnTo>
                    <a:pt x="8116" y="494"/>
                  </a:lnTo>
                  <a:lnTo>
                    <a:pt x="8110" y="509"/>
                  </a:lnTo>
                  <a:lnTo>
                    <a:pt x="8106" y="515"/>
                  </a:lnTo>
                  <a:lnTo>
                    <a:pt x="8102" y="522"/>
                  </a:lnTo>
                  <a:lnTo>
                    <a:pt x="8097" y="528"/>
                  </a:lnTo>
                  <a:lnTo>
                    <a:pt x="8092" y="533"/>
                  </a:lnTo>
                  <a:lnTo>
                    <a:pt x="8086" y="539"/>
                  </a:lnTo>
                  <a:lnTo>
                    <a:pt x="8081" y="544"/>
                  </a:lnTo>
                  <a:lnTo>
                    <a:pt x="8075" y="550"/>
                  </a:lnTo>
                  <a:lnTo>
                    <a:pt x="8067" y="554"/>
                  </a:lnTo>
                  <a:lnTo>
                    <a:pt x="8053" y="562"/>
                  </a:lnTo>
                  <a:lnTo>
                    <a:pt x="8038" y="569"/>
                  </a:lnTo>
                  <a:lnTo>
                    <a:pt x="8023" y="575"/>
                  </a:lnTo>
                  <a:lnTo>
                    <a:pt x="8005" y="579"/>
                  </a:lnTo>
                  <a:lnTo>
                    <a:pt x="7988" y="583"/>
                  </a:lnTo>
                  <a:lnTo>
                    <a:pt x="7971" y="585"/>
                  </a:lnTo>
                  <a:lnTo>
                    <a:pt x="7953" y="586"/>
                  </a:lnTo>
                  <a:lnTo>
                    <a:pt x="7933" y="587"/>
                  </a:lnTo>
                  <a:lnTo>
                    <a:pt x="7909" y="586"/>
                  </a:lnTo>
                  <a:lnTo>
                    <a:pt x="7888" y="585"/>
                  </a:lnTo>
                  <a:lnTo>
                    <a:pt x="7867" y="582"/>
                  </a:lnTo>
                  <a:lnTo>
                    <a:pt x="7849" y="578"/>
                  </a:lnTo>
                  <a:lnTo>
                    <a:pt x="7832" y="572"/>
                  </a:lnTo>
                  <a:lnTo>
                    <a:pt x="7815" y="566"/>
                  </a:lnTo>
                  <a:lnTo>
                    <a:pt x="7801" y="558"/>
                  </a:lnTo>
                  <a:lnTo>
                    <a:pt x="7788" y="550"/>
                  </a:lnTo>
                  <a:lnTo>
                    <a:pt x="7778" y="540"/>
                  </a:lnTo>
                  <a:lnTo>
                    <a:pt x="7767" y="528"/>
                  </a:lnTo>
                  <a:lnTo>
                    <a:pt x="7758" y="515"/>
                  </a:lnTo>
                  <a:lnTo>
                    <a:pt x="7752" y="502"/>
                  </a:lnTo>
                  <a:lnTo>
                    <a:pt x="7746" y="487"/>
                  </a:lnTo>
                  <a:lnTo>
                    <a:pt x="7742" y="471"/>
                  </a:lnTo>
                  <a:lnTo>
                    <a:pt x="7739" y="454"/>
                  </a:lnTo>
                  <a:lnTo>
                    <a:pt x="7736" y="435"/>
                  </a:lnTo>
                  <a:lnTo>
                    <a:pt x="7736" y="434"/>
                  </a:lnTo>
                  <a:close/>
                  <a:moveTo>
                    <a:pt x="8190" y="138"/>
                  </a:moveTo>
                  <a:lnTo>
                    <a:pt x="8525" y="138"/>
                  </a:lnTo>
                  <a:lnTo>
                    <a:pt x="8525" y="229"/>
                  </a:lnTo>
                  <a:lnTo>
                    <a:pt x="8314" y="229"/>
                  </a:lnTo>
                  <a:lnTo>
                    <a:pt x="8314" y="315"/>
                  </a:lnTo>
                  <a:lnTo>
                    <a:pt x="8511" y="315"/>
                  </a:lnTo>
                  <a:lnTo>
                    <a:pt x="8511" y="406"/>
                  </a:lnTo>
                  <a:lnTo>
                    <a:pt x="8314" y="406"/>
                  </a:lnTo>
                  <a:lnTo>
                    <a:pt x="8314" y="491"/>
                  </a:lnTo>
                  <a:lnTo>
                    <a:pt x="8525" y="491"/>
                  </a:lnTo>
                  <a:lnTo>
                    <a:pt x="8525" y="578"/>
                  </a:lnTo>
                  <a:lnTo>
                    <a:pt x="8190" y="578"/>
                  </a:lnTo>
                  <a:lnTo>
                    <a:pt x="8190" y="138"/>
                  </a:lnTo>
                  <a:lnTo>
                    <a:pt x="8190" y="138"/>
                  </a:lnTo>
                  <a:close/>
                  <a:moveTo>
                    <a:pt x="8596" y="138"/>
                  </a:moveTo>
                  <a:lnTo>
                    <a:pt x="8768" y="138"/>
                  </a:lnTo>
                  <a:lnTo>
                    <a:pt x="8916" y="463"/>
                  </a:lnTo>
                  <a:lnTo>
                    <a:pt x="8916" y="138"/>
                  </a:lnTo>
                  <a:lnTo>
                    <a:pt x="9026" y="138"/>
                  </a:lnTo>
                  <a:lnTo>
                    <a:pt x="9026" y="578"/>
                  </a:lnTo>
                  <a:lnTo>
                    <a:pt x="8854" y="578"/>
                  </a:lnTo>
                  <a:lnTo>
                    <a:pt x="8707" y="248"/>
                  </a:lnTo>
                  <a:lnTo>
                    <a:pt x="8707" y="578"/>
                  </a:lnTo>
                  <a:lnTo>
                    <a:pt x="8596" y="578"/>
                  </a:lnTo>
                  <a:lnTo>
                    <a:pt x="8596" y="138"/>
                  </a:lnTo>
                  <a:lnTo>
                    <a:pt x="8596" y="138"/>
                  </a:lnTo>
                  <a:close/>
                  <a:moveTo>
                    <a:pt x="9069" y="138"/>
                  </a:moveTo>
                  <a:lnTo>
                    <a:pt x="9212" y="138"/>
                  </a:lnTo>
                  <a:lnTo>
                    <a:pt x="9308" y="458"/>
                  </a:lnTo>
                  <a:lnTo>
                    <a:pt x="9413" y="138"/>
                  </a:lnTo>
                  <a:lnTo>
                    <a:pt x="9542" y="138"/>
                  </a:lnTo>
                  <a:lnTo>
                    <a:pt x="9379" y="578"/>
                  </a:lnTo>
                  <a:lnTo>
                    <a:pt x="9227" y="578"/>
                  </a:lnTo>
                  <a:lnTo>
                    <a:pt x="9069" y="138"/>
                  </a:lnTo>
                  <a:lnTo>
                    <a:pt x="9069" y="138"/>
                  </a:lnTo>
                  <a:close/>
                  <a:moveTo>
                    <a:pt x="9561" y="363"/>
                  </a:moveTo>
                  <a:lnTo>
                    <a:pt x="9563" y="341"/>
                  </a:lnTo>
                  <a:lnTo>
                    <a:pt x="9565" y="320"/>
                  </a:lnTo>
                  <a:lnTo>
                    <a:pt x="9570" y="299"/>
                  </a:lnTo>
                  <a:lnTo>
                    <a:pt x="9575" y="279"/>
                  </a:lnTo>
                  <a:lnTo>
                    <a:pt x="9581" y="259"/>
                  </a:lnTo>
                  <a:lnTo>
                    <a:pt x="9589" y="240"/>
                  </a:lnTo>
                  <a:lnTo>
                    <a:pt x="9599" y="220"/>
                  </a:lnTo>
                  <a:lnTo>
                    <a:pt x="9608" y="202"/>
                  </a:lnTo>
                  <a:lnTo>
                    <a:pt x="9614" y="193"/>
                  </a:lnTo>
                  <a:lnTo>
                    <a:pt x="9621" y="186"/>
                  </a:lnTo>
                  <a:lnTo>
                    <a:pt x="9628" y="178"/>
                  </a:lnTo>
                  <a:lnTo>
                    <a:pt x="9637" y="171"/>
                  </a:lnTo>
                  <a:lnTo>
                    <a:pt x="9645" y="164"/>
                  </a:lnTo>
                  <a:lnTo>
                    <a:pt x="9655" y="159"/>
                  </a:lnTo>
                  <a:lnTo>
                    <a:pt x="9666" y="153"/>
                  </a:lnTo>
                  <a:lnTo>
                    <a:pt x="9678" y="148"/>
                  </a:lnTo>
                  <a:lnTo>
                    <a:pt x="9690" y="144"/>
                  </a:lnTo>
                  <a:lnTo>
                    <a:pt x="9702" y="140"/>
                  </a:lnTo>
                  <a:lnTo>
                    <a:pt x="9715" y="137"/>
                  </a:lnTo>
                  <a:lnTo>
                    <a:pt x="9731" y="135"/>
                  </a:lnTo>
                  <a:lnTo>
                    <a:pt x="9746" y="133"/>
                  </a:lnTo>
                  <a:lnTo>
                    <a:pt x="9761" y="132"/>
                  </a:lnTo>
                  <a:lnTo>
                    <a:pt x="9778" y="131"/>
                  </a:lnTo>
                  <a:lnTo>
                    <a:pt x="9795" y="130"/>
                  </a:lnTo>
                  <a:lnTo>
                    <a:pt x="9796" y="130"/>
                  </a:lnTo>
                  <a:lnTo>
                    <a:pt x="9798" y="130"/>
                  </a:lnTo>
                  <a:lnTo>
                    <a:pt x="9798" y="130"/>
                  </a:lnTo>
                  <a:lnTo>
                    <a:pt x="9799" y="130"/>
                  </a:lnTo>
                  <a:lnTo>
                    <a:pt x="9800" y="130"/>
                  </a:lnTo>
                  <a:lnTo>
                    <a:pt x="9801" y="130"/>
                  </a:lnTo>
                  <a:lnTo>
                    <a:pt x="9802" y="130"/>
                  </a:lnTo>
                  <a:lnTo>
                    <a:pt x="9802" y="130"/>
                  </a:lnTo>
                  <a:lnTo>
                    <a:pt x="9803" y="130"/>
                  </a:lnTo>
                  <a:lnTo>
                    <a:pt x="9804" y="130"/>
                  </a:lnTo>
                  <a:lnTo>
                    <a:pt x="9805" y="130"/>
                  </a:lnTo>
                  <a:lnTo>
                    <a:pt x="9806" y="130"/>
                  </a:lnTo>
                  <a:lnTo>
                    <a:pt x="9806" y="130"/>
                  </a:lnTo>
                  <a:lnTo>
                    <a:pt x="9807" y="130"/>
                  </a:lnTo>
                  <a:lnTo>
                    <a:pt x="9808" y="130"/>
                  </a:lnTo>
                  <a:lnTo>
                    <a:pt x="9808" y="130"/>
                  </a:lnTo>
                  <a:lnTo>
                    <a:pt x="9828" y="132"/>
                  </a:lnTo>
                  <a:lnTo>
                    <a:pt x="9847" y="135"/>
                  </a:lnTo>
                  <a:lnTo>
                    <a:pt x="9867" y="138"/>
                  </a:lnTo>
                  <a:lnTo>
                    <a:pt x="9885" y="144"/>
                  </a:lnTo>
                  <a:lnTo>
                    <a:pt x="9902" y="151"/>
                  </a:lnTo>
                  <a:lnTo>
                    <a:pt x="9920" y="159"/>
                  </a:lnTo>
                  <a:lnTo>
                    <a:pt x="9937" y="168"/>
                  </a:lnTo>
                  <a:lnTo>
                    <a:pt x="9954" y="179"/>
                  </a:lnTo>
                  <a:lnTo>
                    <a:pt x="9962" y="186"/>
                  </a:lnTo>
                  <a:lnTo>
                    <a:pt x="9969" y="192"/>
                  </a:lnTo>
                  <a:lnTo>
                    <a:pt x="9976" y="200"/>
                  </a:lnTo>
                  <a:lnTo>
                    <a:pt x="9982" y="207"/>
                  </a:lnTo>
                  <a:lnTo>
                    <a:pt x="9989" y="217"/>
                  </a:lnTo>
                  <a:lnTo>
                    <a:pt x="9994" y="226"/>
                  </a:lnTo>
                  <a:lnTo>
                    <a:pt x="9998" y="236"/>
                  </a:lnTo>
                  <a:lnTo>
                    <a:pt x="10003" y="247"/>
                  </a:lnTo>
                  <a:lnTo>
                    <a:pt x="10007" y="259"/>
                  </a:lnTo>
                  <a:lnTo>
                    <a:pt x="10010" y="271"/>
                  </a:lnTo>
                  <a:lnTo>
                    <a:pt x="10014" y="284"/>
                  </a:lnTo>
                  <a:lnTo>
                    <a:pt x="10016" y="298"/>
                  </a:lnTo>
                  <a:lnTo>
                    <a:pt x="10018" y="312"/>
                  </a:lnTo>
                  <a:lnTo>
                    <a:pt x="10019" y="327"/>
                  </a:lnTo>
                  <a:lnTo>
                    <a:pt x="10020" y="343"/>
                  </a:lnTo>
                  <a:lnTo>
                    <a:pt x="10020" y="360"/>
                  </a:lnTo>
                  <a:lnTo>
                    <a:pt x="10020" y="368"/>
                  </a:lnTo>
                  <a:lnTo>
                    <a:pt x="10019" y="378"/>
                  </a:lnTo>
                  <a:lnTo>
                    <a:pt x="10019" y="387"/>
                  </a:lnTo>
                  <a:lnTo>
                    <a:pt x="10018" y="396"/>
                  </a:lnTo>
                  <a:lnTo>
                    <a:pt x="10018" y="401"/>
                  </a:lnTo>
                  <a:lnTo>
                    <a:pt x="10017" y="406"/>
                  </a:lnTo>
                  <a:lnTo>
                    <a:pt x="10016" y="410"/>
                  </a:lnTo>
                  <a:lnTo>
                    <a:pt x="10016" y="416"/>
                  </a:lnTo>
                  <a:lnTo>
                    <a:pt x="10015" y="421"/>
                  </a:lnTo>
                  <a:lnTo>
                    <a:pt x="10014" y="425"/>
                  </a:lnTo>
                  <a:lnTo>
                    <a:pt x="10012" y="431"/>
                  </a:lnTo>
                  <a:lnTo>
                    <a:pt x="10011" y="435"/>
                  </a:lnTo>
                  <a:lnTo>
                    <a:pt x="10007" y="450"/>
                  </a:lnTo>
                  <a:lnTo>
                    <a:pt x="10002" y="464"/>
                  </a:lnTo>
                  <a:lnTo>
                    <a:pt x="9996" y="477"/>
                  </a:lnTo>
                  <a:lnTo>
                    <a:pt x="9989" y="491"/>
                  </a:lnTo>
                  <a:lnTo>
                    <a:pt x="9980" y="503"/>
                  </a:lnTo>
                  <a:lnTo>
                    <a:pt x="9971" y="516"/>
                  </a:lnTo>
                  <a:lnTo>
                    <a:pt x="9961" y="529"/>
                  </a:lnTo>
                  <a:lnTo>
                    <a:pt x="9950" y="541"/>
                  </a:lnTo>
                  <a:lnTo>
                    <a:pt x="9944" y="546"/>
                  </a:lnTo>
                  <a:lnTo>
                    <a:pt x="9938" y="552"/>
                  </a:lnTo>
                  <a:lnTo>
                    <a:pt x="9930" y="556"/>
                  </a:lnTo>
                  <a:lnTo>
                    <a:pt x="9924" y="562"/>
                  </a:lnTo>
                  <a:lnTo>
                    <a:pt x="9908" y="569"/>
                  </a:lnTo>
                  <a:lnTo>
                    <a:pt x="9889" y="576"/>
                  </a:lnTo>
                  <a:lnTo>
                    <a:pt x="9870" y="581"/>
                  </a:lnTo>
                  <a:lnTo>
                    <a:pt x="9848" y="584"/>
                  </a:lnTo>
                  <a:lnTo>
                    <a:pt x="9826" y="586"/>
                  </a:lnTo>
                  <a:lnTo>
                    <a:pt x="9801" y="587"/>
                  </a:lnTo>
                  <a:lnTo>
                    <a:pt x="9783" y="587"/>
                  </a:lnTo>
                  <a:lnTo>
                    <a:pt x="9767" y="586"/>
                  </a:lnTo>
                  <a:lnTo>
                    <a:pt x="9752" y="585"/>
                  </a:lnTo>
                  <a:lnTo>
                    <a:pt x="9737" y="583"/>
                  </a:lnTo>
                  <a:lnTo>
                    <a:pt x="9723" y="581"/>
                  </a:lnTo>
                  <a:lnTo>
                    <a:pt x="9709" y="578"/>
                  </a:lnTo>
                  <a:lnTo>
                    <a:pt x="9697" y="575"/>
                  </a:lnTo>
                  <a:lnTo>
                    <a:pt x="9685" y="571"/>
                  </a:lnTo>
                  <a:lnTo>
                    <a:pt x="9673" y="567"/>
                  </a:lnTo>
                  <a:lnTo>
                    <a:pt x="9664" y="563"/>
                  </a:lnTo>
                  <a:lnTo>
                    <a:pt x="9654" y="557"/>
                  </a:lnTo>
                  <a:lnTo>
                    <a:pt x="9644" y="551"/>
                  </a:lnTo>
                  <a:lnTo>
                    <a:pt x="9637" y="544"/>
                  </a:lnTo>
                  <a:lnTo>
                    <a:pt x="9629" y="538"/>
                  </a:lnTo>
                  <a:lnTo>
                    <a:pt x="9621" y="530"/>
                  </a:lnTo>
                  <a:lnTo>
                    <a:pt x="9615" y="523"/>
                  </a:lnTo>
                  <a:lnTo>
                    <a:pt x="9604" y="505"/>
                  </a:lnTo>
                  <a:lnTo>
                    <a:pt x="9594" y="489"/>
                  </a:lnTo>
                  <a:lnTo>
                    <a:pt x="9586" y="472"/>
                  </a:lnTo>
                  <a:lnTo>
                    <a:pt x="9578" y="454"/>
                  </a:lnTo>
                  <a:lnTo>
                    <a:pt x="9572" y="435"/>
                  </a:lnTo>
                  <a:lnTo>
                    <a:pt x="9567" y="417"/>
                  </a:lnTo>
                  <a:lnTo>
                    <a:pt x="9564" y="397"/>
                  </a:lnTo>
                  <a:lnTo>
                    <a:pt x="9562" y="378"/>
                  </a:lnTo>
                  <a:lnTo>
                    <a:pt x="9562" y="377"/>
                  </a:lnTo>
                  <a:lnTo>
                    <a:pt x="9562" y="376"/>
                  </a:lnTo>
                  <a:lnTo>
                    <a:pt x="9562" y="376"/>
                  </a:lnTo>
                  <a:lnTo>
                    <a:pt x="9562" y="375"/>
                  </a:lnTo>
                  <a:lnTo>
                    <a:pt x="9561" y="374"/>
                  </a:lnTo>
                  <a:lnTo>
                    <a:pt x="9561" y="373"/>
                  </a:lnTo>
                  <a:lnTo>
                    <a:pt x="9561" y="373"/>
                  </a:lnTo>
                  <a:lnTo>
                    <a:pt x="9561" y="371"/>
                  </a:lnTo>
                  <a:lnTo>
                    <a:pt x="9561" y="369"/>
                  </a:lnTo>
                  <a:lnTo>
                    <a:pt x="9561" y="368"/>
                  </a:lnTo>
                  <a:lnTo>
                    <a:pt x="9561" y="366"/>
                  </a:lnTo>
                  <a:lnTo>
                    <a:pt x="9561" y="364"/>
                  </a:lnTo>
                  <a:lnTo>
                    <a:pt x="9561" y="363"/>
                  </a:lnTo>
                  <a:close/>
                  <a:moveTo>
                    <a:pt x="9691" y="359"/>
                  </a:moveTo>
                  <a:lnTo>
                    <a:pt x="9691" y="371"/>
                  </a:lnTo>
                  <a:lnTo>
                    <a:pt x="9692" y="386"/>
                  </a:lnTo>
                  <a:lnTo>
                    <a:pt x="9694" y="398"/>
                  </a:lnTo>
                  <a:lnTo>
                    <a:pt x="9697" y="410"/>
                  </a:lnTo>
                  <a:lnTo>
                    <a:pt x="9700" y="422"/>
                  </a:lnTo>
                  <a:lnTo>
                    <a:pt x="9705" y="434"/>
                  </a:lnTo>
                  <a:lnTo>
                    <a:pt x="9710" y="446"/>
                  </a:lnTo>
                  <a:lnTo>
                    <a:pt x="9715" y="458"/>
                  </a:lnTo>
                  <a:lnTo>
                    <a:pt x="9723" y="468"/>
                  </a:lnTo>
                  <a:lnTo>
                    <a:pt x="9731" y="477"/>
                  </a:lnTo>
                  <a:lnTo>
                    <a:pt x="9739" y="485"/>
                  </a:lnTo>
                  <a:lnTo>
                    <a:pt x="9749" y="491"/>
                  </a:lnTo>
                  <a:lnTo>
                    <a:pt x="9759" y="496"/>
                  </a:lnTo>
                  <a:lnTo>
                    <a:pt x="9771" y="500"/>
                  </a:lnTo>
                  <a:lnTo>
                    <a:pt x="9782" y="502"/>
                  </a:lnTo>
                  <a:lnTo>
                    <a:pt x="9795" y="502"/>
                  </a:lnTo>
                  <a:lnTo>
                    <a:pt x="9806" y="502"/>
                  </a:lnTo>
                  <a:lnTo>
                    <a:pt x="9817" y="500"/>
                  </a:lnTo>
                  <a:lnTo>
                    <a:pt x="9827" y="498"/>
                  </a:lnTo>
                  <a:lnTo>
                    <a:pt x="9836" y="494"/>
                  </a:lnTo>
                  <a:lnTo>
                    <a:pt x="9845" y="488"/>
                  </a:lnTo>
                  <a:lnTo>
                    <a:pt x="9853" y="483"/>
                  </a:lnTo>
                  <a:lnTo>
                    <a:pt x="9860" y="475"/>
                  </a:lnTo>
                  <a:lnTo>
                    <a:pt x="9867" y="467"/>
                  </a:lnTo>
                  <a:lnTo>
                    <a:pt x="9872" y="457"/>
                  </a:lnTo>
                  <a:lnTo>
                    <a:pt x="9877" y="447"/>
                  </a:lnTo>
                  <a:lnTo>
                    <a:pt x="9882" y="435"/>
                  </a:lnTo>
                  <a:lnTo>
                    <a:pt x="9885" y="422"/>
                  </a:lnTo>
                  <a:lnTo>
                    <a:pt x="9887" y="408"/>
                  </a:lnTo>
                  <a:lnTo>
                    <a:pt x="9889" y="393"/>
                  </a:lnTo>
                  <a:lnTo>
                    <a:pt x="9890" y="377"/>
                  </a:lnTo>
                  <a:lnTo>
                    <a:pt x="9892" y="360"/>
                  </a:lnTo>
                  <a:lnTo>
                    <a:pt x="9890" y="346"/>
                  </a:lnTo>
                  <a:lnTo>
                    <a:pt x="9889" y="332"/>
                  </a:lnTo>
                  <a:lnTo>
                    <a:pt x="9888" y="319"/>
                  </a:lnTo>
                  <a:lnTo>
                    <a:pt x="9885" y="306"/>
                  </a:lnTo>
                  <a:lnTo>
                    <a:pt x="9882" y="294"/>
                  </a:lnTo>
                  <a:lnTo>
                    <a:pt x="9879" y="282"/>
                  </a:lnTo>
                  <a:lnTo>
                    <a:pt x="9873" y="270"/>
                  </a:lnTo>
                  <a:lnTo>
                    <a:pt x="9868" y="259"/>
                  </a:lnTo>
                  <a:lnTo>
                    <a:pt x="9861" y="249"/>
                  </a:lnTo>
                  <a:lnTo>
                    <a:pt x="9854" y="241"/>
                  </a:lnTo>
                  <a:lnTo>
                    <a:pt x="9846" y="233"/>
                  </a:lnTo>
                  <a:lnTo>
                    <a:pt x="9836" y="227"/>
                  </a:lnTo>
                  <a:lnTo>
                    <a:pt x="9827" y="222"/>
                  </a:lnTo>
                  <a:lnTo>
                    <a:pt x="9816" y="219"/>
                  </a:lnTo>
                  <a:lnTo>
                    <a:pt x="9803" y="217"/>
                  </a:lnTo>
                  <a:lnTo>
                    <a:pt x="9791" y="216"/>
                  </a:lnTo>
                  <a:lnTo>
                    <a:pt x="9778" y="217"/>
                  </a:lnTo>
                  <a:lnTo>
                    <a:pt x="9766" y="219"/>
                  </a:lnTo>
                  <a:lnTo>
                    <a:pt x="9755" y="222"/>
                  </a:lnTo>
                  <a:lnTo>
                    <a:pt x="9745" y="228"/>
                  </a:lnTo>
                  <a:lnTo>
                    <a:pt x="9736" y="233"/>
                  </a:lnTo>
                  <a:lnTo>
                    <a:pt x="9728" y="242"/>
                  </a:lnTo>
                  <a:lnTo>
                    <a:pt x="9721" y="251"/>
                  </a:lnTo>
                  <a:lnTo>
                    <a:pt x="9715" y="261"/>
                  </a:lnTo>
                  <a:lnTo>
                    <a:pt x="9710" y="272"/>
                  </a:lnTo>
                  <a:lnTo>
                    <a:pt x="9706" y="284"/>
                  </a:lnTo>
                  <a:lnTo>
                    <a:pt x="9701" y="296"/>
                  </a:lnTo>
                  <a:lnTo>
                    <a:pt x="9698" y="308"/>
                  </a:lnTo>
                  <a:lnTo>
                    <a:pt x="9696" y="321"/>
                  </a:lnTo>
                  <a:lnTo>
                    <a:pt x="9694" y="334"/>
                  </a:lnTo>
                  <a:lnTo>
                    <a:pt x="9692" y="346"/>
                  </a:lnTo>
                  <a:lnTo>
                    <a:pt x="9691" y="360"/>
                  </a:lnTo>
                  <a:lnTo>
                    <a:pt x="9691" y="359"/>
                  </a:lnTo>
                  <a:close/>
                  <a:moveTo>
                    <a:pt x="10083" y="138"/>
                  </a:moveTo>
                  <a:lnTo>
                    <a:pt x="10207" y="138"/>
                  </a:lnTo>
                  <a:lnTo>
                    <a:pt x="10207" y="487"/>
                  </a:lnTo>
                  <a:lnTo>
                    <a:pt x="10402" y="487"/>
                  </a:lnTo>
                  <a:lnTo>
                    <a:pt x="10402" y="578"/>
                  </a:lnTo>
                  <a:lnTo>
                    <a:pt x="10083" y="578"/>
                  </a:lnTo>
                  <a:lnTo>
                    <a:pt x="10083" y="138"/>
                  </a:lnTo>
                  <a:lnTo>
                    <a:pt x="10083" y="138"/>
                  </a:lnTo>
                  <a:close/>
                  <a:moveTo>
                    <a:pt x="10365" y="138"/>
                  </a:moveTo>
                  <a:lnTo>
                    <a:pt x="10507" y="138"/>
                  </a:lnTo>
                  <a:lnTo>
                    <a:pt x="10603" y="458"/>
                  </a:lnTo>
                  <a:lnTo>
                    <a:pt x="10708" y="138"/>
                  </a:lnTo>
                  <a:lnTo>
                    <a:pt x="10837" y="138"/>
                  </a:lnTo>
                  <a:lnTo>
                    <a:pt x="10675" y="578"/>
                  </a:lnTo>
                  <a:lnTo>
                    <a:pt x="10522" y="578"/>
                  </a:lnTo>
                  <a:lnTo>
                    <a:pt x="10365" y="138"/>
                  </a:lnTo>
                  <a:lnTo>
                    <a:pt x="10365" y="138"/>
                  </a:lnTo>
                  <a:close/>
                  <a:moveTo>
                    <a:pt x="10871" y="138"/>
                  </a:moveTo>
                  <a:lnTo>
                    <a:pt x="10995" y="138"/>
                  </a:lnTo>
                  <a:lnTo>
                    <a:pt x="10995" y="578"/>
                  </a:lnTo>
                  <a:lnTo>
                    <a:pt x="10871" y="578"/>
                  </a:lnTo>
                  <a:lnTo>
                    <a:pt x="10871" y="138"/>
                  </a:lnTo>
                  <a:lnTo>
                    <a:pt x="10871" y="138"/>
                  </a:lnTo>
                  <a:close/>
                  <a:moveTo>
                    <a:pt x="11071" y="138"/>
                  </a:moveTo>
                  <a:lnTo>
                    <a:pt x="11268" y="138"/>
                  </a:lnTo>
                  <a:lnTo>
                    <a:pt x="11335" y="430"/>
                  </a:lnTo>
                  <a:lnTo>
                    <a:pt x="11401" y="138"/>
                  </a:lnTo>
                  <a:lnTo>
                    <a:pt x="11592" y="138"/>
                  </a:lnTo>
                  <a:lnTo>
                    <a:pt x="11592" y="578"/>
                  </a:lnTo>
                  <a:lnTo>
                    <a:pt x="11487" y="578"/>
                  </a:lnTo>
                  <a:lnTo>
                    <a:pt x="11487" y="211"/>
                  </a:lnTo>
                  <a:lnTo>
                    <a:pt x="11387" y="578"/>
                  </a:lnTo>
                  <a:lnTo>
                    <a:pt x="11272" y="578"/>
                  </a:lnTo>
                  <a:lnTo>
                    <a:pt x="11177" y="211"/>
                  </a:lnTo>
                  <a:lnTo>
                    <a:pt x="11177" y="578"/>
                  </a:lnTo>
                  <a:lnTo>
                    <a:pt x="11071" y="578"/>
                  </a:lnTo>
                  <a:lnTo>
                    <a:pt x="11071" y="138"/>
                  </a:lnTo>
                  <a:lnTo>
                    <a:pt x="11071" y="138"/>
                  </a:lnTo>
                  <a:close/>
                  <a:moveTo>
                    <a:pt x="11678" y="138"/>
                  </a:moveTo>
                  <a:lnTo>
                    <a:pt x="12012" y="138"/>
                  </a:lnTo>
                  <a:lnTo>
                    <a:pt x="12012" y="229"/>
                  </a:lnTo>
                  <a:lnTo>
                    <a:pt x="11802" y="229"/>
                  </a:lnTo>
                  <a:lnTo>
                    <a:pt x="11802" y="315"/>
                  </a:lnTo>
                  <a:lnTo>
                    <a:pt x="11998" y="315"/>
                  </a:lnTo>
                  <a:lnTo>
                    <a:pt x="11998" y="406"/>
                  </a:lnTo>
                  <a:lnTo>
                    <a:pt x="11802" y="406"/>
                  </a:lnTo>
                  <a:lnTo>
                    <a:pt x="11802" y="491"/>
                  </a:lnTo>
                  <a:lnTo>
                    <a:pt x="12012" y="491"/>
                  </a:lnTo>
                  <a:lnTo>
                    <a:pt x="12012" y="578"/>
                  </a:lnTo>
                  <a:lnTo>
                    <a:pt x="11678" y="578"/>
                  </a:lnTo>
                  <a:lnTo>
                    <a:pt x="11678" y="138"/>
                  </a:lnTo>
                  <a:lnTo>
                    <a:pt x="11678" y="138"/>
                  </a:lnTo>
                  <a:close/>
                  <a:moveTo>
                    <a:pt x="12084" y="138"/>
                  </a:moveTo>
                  <a:lnTo>
                    <a:pt x="12255" y="138"/>
                  </a:lnTo>
                  <a:lnTo>
                    <a:pt x="12404" y="463"/>
                  </a:lnTo>
                  <a:lnTo>
                    <a:pt x="12404" y="138"/>
                  </a:lnTo>
                  <a:lnTo>
                    <a:pt x="12514" y="138"/>
                  </a:lnTo>
                  <a:lnTo>
                    <a:pt x="12514" y="578"/>
                  </a:lnTo>
                  <a:lnTo>
                    <a:pt x="12341" y="578"/>
                  </a:lnTo>
                  <a:lnTo>
                    <a:pt x="12193" y="248"/>
                  </a:lnTo>
                  <a:lnTo>
                    <a:pt x="12193" y="578"/>
                  </a:lnTo>
                  <a:lnTo>
                    <a:pt x="12084" y="578"/>
                  </a:lnTo>
                  <a:lnTo>
                    <a:pt x="12084" y="138"/>
                  </a:lnTo>
                  <a:lnTo>
                    <a:pt x="12084" y="138"/>
                  </a:lnTo>
                  <a:close/>
                  <a:moveTo>
                    <a:pt x="12556" y="138"/>
                  </a:moveTo>
                  <a:lnTo>
                    <a:pt x="12953" y="138"/>
                  </a:lnTo>
                  <a:lnTo>
                    <a:pt x="12953" y="229"/>
                  </a:lnTo>
                  <a:lnTo>
                    <a:pt x="12815" y="229"/>
                  </a:lnTo>
                  <a:lnTo>
                    <a:pt x="12815" y="578"/>
                  </a:lnTo>
                  <a:lnTo>
                    <a:pt x="12695" y="578"/>
                  </a:lnTo>
                  <a:lnTo>
                    <a:pt x="12695" y="229"/>
                  </a:lnTo>
                  <a:lnTo>
                    <a:pt x="12556" y="229"/>
                  </a:lnTo>
                  <a:lnTo>
                    <a:pt x="12556" y="138"/>
                  </a:lnTo>
                  <a:lnTo>
                    <a:pt x="12556" y="138"/>
                  </a:lnTo>
                  <a:close/>
                </a:path>
              </a:pathLst>
            </a:custGeom>
            <a:solidFill>
              <a:srgbClr val="007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2" name="Freeform 14"/>
            <p:cNvSpPr>
              <a:spLocks noEditPoints="1"/>
            </p:cNvSpPr>
            <p:nvPr/>
          </p:nvSpPr>
          <p:spPr bwMode="auto">
            <a:xfrm>
              <a:off x="7056438" y="1192213"/>
              <a:ext cx="182563" cy="182563"/>
            </a:xfrm>
            <a:custGeom>
              <a:avLst/>
              <a:gdLst>
                <a:gd name="T0" fmla="*/ 8 w 458"/>
                <a:gd name="T1" fmla="*/ 169 h 457"/>
                <a:gd name="T2" fmla="*/ 37 w 458"/>
                <a:gd name="T3" fmla="*/ 90 h 457"/>
                <a:gd name="T4" fmla="*/ 67 w 458"/>
                <a:gd name="T5" fmla="*/ 48 h 457"/>
                <a:gd name="T6" fmla="*/ 104 w 458"/>
                <a:gd name="T7" fmla="*/ 23 h 457"/>
                <a:gd name="T8" fmla="*/ 153 w 458"/>
                <a:gd name="T9" fmla="*/ 7 h 457"/>
                <a:gd name="T10" fmla="*/ 216 w 458"/>
                <a:gd name="T11" fmla="*/ 1 h 457"/>
                <a:gd name="T12" fmla="*/ 237 w 458"/>
                <a:gd name="T13" fmla="*/ 0 h 457"/>
                <a:gd name="T14" fmla="*/ 240 w 458"/>
                <a:gd name="T15" fmla="*/ 0 h 457"/>
                <a:gd name="T16" fmla="*/ 243 w 458"/>
                <a:gd name="T17" fmla="*/ 0 h 457"/>
                <a:gd name="T18" fmla="*/ 246 w 458"/>
                <a:gd name="T19" fmla="*/ 0 h 457"/>
                <a:gd name="T20" fmla="*/ 305 w 458"/>
                <a:gd name="T21" fmla="*/ 8 h 457"/>
                <a:gd name="T22" fmla="*/ 375 w 458"/>
                <a:gd name="T23" fmla="*/ 38 h 457"/>
                <a:gd name="T24" fmla="*/ 414 w 458"/>
                <a:gd name="T25" fmla="*/ 70 h 457"/>
                <a:gd name="T26" fmla="*/ 436 w 458"/>
                <a:gd name="T27" fmla="*/ 106 h 457"/>
                <a:gd name="T28" fmla="*/ 452 w 458"/>
                <a:gd name="T29" fmla="*/ 154 h 457"/>
                <a:gd name="T30" fmla="*/ 458 w 458"/>
                <a:gd name="T31" fmla="*/ 213 h 457"/>
                <a:gd name="T32" fmla="*/ 457 w 458"/>
                <a:gd name="T33" fmla="*/ 257 h 457"/>
                <a:gd name="T34" fmla="*/ 455 w 458"/>
                <a:gd name="T35" fmla="*/ 280 h 457"/>
                <a:gd name="T36" fmla="*/ 450 w 458"/>
                <a:gd name="T37" fmla="*/ 301 h 457"/>
                <a:gd name="T38" fmla="*/ 434 w 458"/>
                <a:gd name="T39" fmla="*/ 347 h 457"/>
                <a:gd name="T40" fmla="*/ 400 w 458"/>
                <a:gd name="T41" fmla="*/ 399 h 457"/>
                <a:gd name="T42" fmla="*/ 369 w 458"/>
                <a:gd name="T43" fmla="*/ 426 h 457"/>
                <a:gd name="T44" fmla="*/ 308 w 458"/>
                <a:gd name="T45" fmla="*/ 451 h 457"/>
                <a:gd name="T46" fmla="*/ 221 w 458"/>
                <a:gd name="T47" fmla="*/ 457 h 457"/>
                <a:gd name="T48" fmla="*/ 161 w 458"/>
                <a:gd name="T49" fmla="*/ 451 h 457"/>
                <a:gd name="T50" fmla="*/ 112 w 458"/>
                <a:gd name="T51" fmla="*/ 437 h 457"/>
                <a:gd name="T52" fmla="*/ 75 w 458"/>
                <a:gd name="T53" fmla="*/ 414 h 457"/>
                <a:gd name="T54" fmla="*/ 42 w 458"/>
                <a:gd name="T55" fmla="*/ 375 h 457"/>
                <a:gd name="T56" fmla="*/ 11 w 458"/>
                <a:gd name="T57" fmla="*/ 305 h 457"/>
                <a:gd name="T58" fmla="*/ 0 w 458"/>
                <a:gd name="T59" fmla="*/ 247 h 457"/>
                <a:gd name="T60" fmla="*/ 0 w 458"/>
                <a:gd name="T61" fmla="*/ 244 h 457"/>
                <a:gd name="T62" fmla="*/ 0 w 458"/>
                <a:gd name="T63" fmla="*/ 239 h 457"/>
                <a:gd name="T64" fmla="*/ 0 w 458"/>
                <a:gd name="T65" fmla="*/ 233 h 457"/>
                <a:gd name="T66" fmla="*/ 132 w 458"/>
                <a:gd name="T67" fmla="*/ 268 h 457"/>
                <a:gd name="T68" fmla="*/ 148 w 458"/>
                <a:gd name="T69" fmla="*/ 316 h 457"/>
                <a:gd name="T70" fmla="*/ 177 w 458"/>
                <a:gd name="T71" fmla="*/ 355 h 457"/>
                <a:gd name="T72" fmla="*/ 220 w 458"/>
                <a:gd name="T73" fmla="*/ 372 h 457"/>
                <a:gd name="T74" fmla="*/ 266 w 458"/>
                <a:gd name="T75" fmla="*/ 368 h 457"/>
                <a:gd name="T76" fmla="*/ 298 w 458"/>
                <a:gd name="T77" fmla="*/ 345 h 457"/>
                <a:gd name="T78" fmla="*/ 320 w 458"/>
                <a:gd name="T79" fmla="*/ 305 h 457"/>
                <a:gd name="T80" fmla="*/ 329 w 458"/>
                <a:gd name="T81" fmla="*/ 247 h 457"/>
                <a:gd name="T82" fmla="*/ 326 w 458"/>
                <a:gd name="T83" fmla="*/ 189 h 457"/>
                <a:gd name="T84" fmla="*/ 311 w 458"/>
                <a:gd name="T85" fmla="*/ 140 h 457"/>
                <a:gd name="T86" fmla="*/ 284 w 458"/>
                <a:gd name="T87" fmla="*/ 103 h 457"/>
                <a:gd name="T88" fmla="*/ 242 w 458"/>
                <a:gd name="T89" fmla="*/ 87 h 457"/>
                <a:gd name="T90" fmla="*/ 193 w 458"/>
                <a:gd name="T91" fmla="*/ 92 h 457"/>
                <a:gd name="T92" fmla="*/ 160 w 458"/>
                <a:gd name="T93" fmla="*/ 121 h 457"/>
                <a:gd name="T94" fmla="*/ 139 w 458"/>
                <a:gd name="T95" fmla="*/ 166 h 457"/>
                <a:gd name="T96" fmla="*/ 130 w 458"/>
                <a:gd name="T97" fmla="*/ 216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8" h="457">
                  <a:moveTo>
                    <a:pt x="0" y="233"/>
                  </a:moveTo>
                  <a:lnTo>
                    <a:pt x="1" y="211"/>
                  </a:lnTo>
                  <a:lnTo>
                    <a:pt x="4" y="190"/>
                  </a:lnTo>
                  <a:lnTo>
                    <a:pt x="8" y="169"/>
                  </a:lnTo>
                  <a:lnTo>
                    <a:pt x="13" y="149"/>
                  </a:lnTo>
                  <a:lnTo>
                    <a:pt x="19" y="129"/>
                  </a:lnTo>
                  <a:lnTo>
                    <a:pt x="27" y="110"/>
                  </a:lnTo>
                  <a:lnTo>
                    <a:pt x="37" y="90"/>
                  </a:lnTo>
                  <a:lnTo>
                    <a:pt x="46" y="72"/>
                  </a:lnTo>
                  <a:lnTo>
                    <a:pt x="53" y="63"/>
                  </a:lnTo>
                  <a:lnTo>
                    <a:pt x="59" y="56"/>
                  </a:lnTo>
                  <a:lnTo>
                    <a:pt x="67" y="48"/>
                  </a:lnTo>
                  <a:lnTo>
                    <a:pt x="75" y="41"/>
                  </a:lnTo>
                  <a:lnTo>
                    <a:pt x="84" y="34"/>
                  </a:lnTo>
                  <a:lnTo>
                    <a:pt x="94" y="29"/>
                  </a:lnTo>
                  <a:lnTo>
                    <a:pt x="104" y="23"/>
                  </a:lnTo>
                  <a:lnTo>
                    <a:pt x="116" y="18"/>
                  </a:lnTo>
                  <a:lnTo>
                    <a:pt x="127" y="14"/>
                  </a:lnTo>
                  <a:lnTo>
                    <a:pt x="140" y="10"/>
                  </a:lnTo>
                  <a:lnTo>
                    <a:pt x="153" y="7"/>
                  </a:lnTo>
                  <a:lnTo>
                    <a:pt x="169" y="5"/>
                  </a:lnTo>
                  <a:lnTo>
                    <a:pt x="184" y="3"/>
                  </a:lnTo>
                  <a:lnTo>
                    <a:pt x="200" y="2"/>
                  </a:lnTo>
                  <a:lnTo>
                    <a:pt x="216" y="1"/>
                  </a:lnTo>
                  <a:lnTo>
                    <a:pt x="233" y="0"/>
                  </a:lnTo>
                  <a:lnTo>
                    <a:pt x="234" y="0"/>
                  </a:lnTo>
                  <a:lnTo>
                    <a:pt x="235" y="0"/>
                  </a:lnTo>
                  <a:lnTo>
                    <a:pt x="237" y="0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39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41" y="0"/>
                  </a:lnTo>
                  <a:lnTo>
                    <a:pt x="242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5" y="0"/>
                  </a:lnTo>
                  <a:lnTo>
                    <a:pt x="246" y="0"/>
                  </a:lnTo>
                  <a:lnTo>
                    <a:pt x="247" y="0"/>
                  </a:lnTo>
                  <a:lnTo>
                    <a:pt x="267" y="2"/>
                  </a:lnTo>
                  <a:lnTo>
                    <a:pt x="285" y="5"/>
                  </a:lnTo>
                  <a:lnTo>
                    <a:pt x="305" y="8"/>
                  </a:lnTo>
                  <a:lnTo>
                    <a:pt x="323" y="14"/>
                  </a:lnTo>
                  <a:lnTo>
                    <a:pt x="340" y="21"/>
                  </a:lnTo>
                  <a:lnTo>
                    <a:pt x="359" y="29"/>
                  </a:lnTo>
                  <a:lnTo>
                    <a:pt x="375" y="38"/>
                  </a:lnTo>
                  <a:lnTo>
                    <a:pt x="392" y="49"/>
                  </a:lnTo>
                  <a:lnTo>
                    <a:pt x="400" y="56"/>
                  </a:lnTo>
                  <a:lnTo>
                    <a:pt x="407" y="62"/>
                  </a:lnTo>
                  <a:lnTo>
                    <a:pt x="414" y="70"/>
                  </a:lnTo>
                  <a:lnTo>
                    <a:pt x="420" y="77"/>
                  </a:lnTo>
                  <a:lnTo>
                    <a:pt x="427" y="87"/>
                  </a:lnTo>
                  <a:lnTo>
                    <a:pt x="432" y="96"/>
                  </a:lnTo>
                  <a:lnTo>
                    <a:pt x="436" y="106"/>
                  </a:lnTo>
                  <a:lnTo>
                    <a:pt x="442" y="117"/>
                  </a:lnTo>
                  <a:lnTo>
                    <a:pt x="445" y="129"/>
                  </a:lnTo>
                  <a:lnTo>
                    <a:pt x="448" y="141"/>
                  </a:lnTo>
                  <a:lnTo>
                    <a:pt x="452" y="154"/>
                  </a:lnTo>
                  <a:lnTo>
                    <a:pt x="454" y="168"/>
                  </a:lnTo>
                  <a:lnTo>
                    <a:pt x="456" y="182"/>
                  </a:lnTo>
                  <a:lnTo>
                    <a:pt x="457" y="197"/>
                  </a:lnTo>
                  <a:lnTo>
                    <a:pt x="458" y="213"/>
                  </a:lnTo>
                  <a:lnTo>
                    <a:pt x="458" y="230"/>
                  </a:lnTo>
                  <a:lnTo>
                    <a:pt x="458" y="238"/>
                  </a:lnTo>
                  <a:lnTo>
                    <a:pt x="458" y="248"/>
                  </a:lnTo>
                  <a:lnTo>
                    <a:pt x="457" y="257"/>
                  </a:lnTo>
                  <a:lnTo>
                    <a:pt x="456" y="266"/>
                  </a:lnTo>
                  <a:lnTo>
                    <a:pt x="456" y="271"/>
                  </a:lnTo>
                  <a:lnTo>
                    <a:pt x="455" y="276"/>
                  </a:lnTo>
                  <a:lnTo>
                    <a:pt x="455" y="280"/>
                  </a:lnTo>
                  <a:lnTo>
                    <a:pt x="454" y="286"/>
                  </a:lnTo>
                  <a:lnTo>
                    <a:pt x="453" y="291"/>
                  </a:lnTo>
                  <a:lnTo>
                    <a:pt x="452" y="295"/>
                  </a:lnTo>
                  <a:lnTo>
                    <a:pt x="450" y="301"/>
                  </a:lnTo>
                  <a:lnTo>
                    <a:pt x="449" y="305"/>
                  </a:lnTo>
                  <a:lnTo>
                    <a:pt x="445" y="320"/>
                  </a:lnTo>
                  <a:lnTo>
                    <a:pt x="440" y="334"/>
                  </a:lnTo>
                  <a:lnTo>
                    <a:pt x="434" y="347"/>
                  </a:lnTo>
                  <a:lnTo>
                    <a:pt x="427" y="361"/>
                  </a:lnTo>
                  <a:lnTo>
                    <a:pt x="418" y="373"/>
                  </a:lnTo>
                  <a:lnTo>
                    <a:pt x="409" y="386"/>
                  </a:lnTo>
                  <a:lnTo>
                    <a:pt x="400" y="399"/>
                  </a:lnTo>
                  <a:lnTo>
                    <a:pt x="388" y="411"/>
                  </a:lnTo>
                  <a:lnTo>
                    <a:pt x="382" y="416"/>
                  </a:lnTo>
                  <a:lnTo>
                    <a:pt x="376" y="422"/>
                  </a:lnTo>
                  <a:lnTo>
                    <a:pt x="369" y="426"/>
                  </a:lnTo>
                  <a:lnTo>
                    <a:pt x="362" y="432"/>
                  </a:lnTo>
                  <a:lnTo>
                    <a:pt x="346" y="439"/>
                  </a:lnTo>
                  <a:lnTo>
                    <a:pt x="328" y="446"/>
                  </a:lnTo>
                  <a:lnTo>
                    <a:pt x="308" y="451"/>
                  </a:lnTo>
                  <a:lnTo>
                    <a:pt x="287" y="454"/>
                  </a:lnTo>
                  <a:lnTo>
                    <a:pt x="264" y="456"/>
                  </a:lnTo>
                  <a:lnTo>
                    <a:pt x="239" y="457"/>
                  </a:lnTo>
                  <a:lnTo>
                    <a:pt x="221" y="457"/>
                  </a:lnTo>
                  <a:lnTo>
                    <a:pt x="205" y="456"/>
                  </a:lnTo>
                  <a:lnTo>
                    <a:pt x="190" y="455"/>
                  </a:lnTo>
                  <a:lnTo>
                    <a:pt x="175" y="453"/>
                  </a:lnTo>
                  <a:lnTo>
                    <a:pt x="161" y="451"/>
                  </a:lnTo>
                  <a:lnTo>
                    <a:pt x="148" y="448"/>
                  </a:lnTo>
                  <a:lnTo>
                    <a:pt x="135" y="445"/>
                  </a:lnTo>
                  <a:lnTo>
                    <a:pt x="123" y="441"/>
                  </a:lnTo>
                  <a:lnTo>
                    <a:pt x="112" y="437"/>
                  </a:lnTo>
                  <a:lnTo>
                    <a:pt x="102" y="433"/>
                  </a:lnTo>
                  <a:lnTo>
                    <a:pt x="92" y="427"/>
                  </a:lnTo>
                  <a:lnTo>
                    <a:pt x="83" y="421"/>
                  </a:lnTo>
                  <a:lnTo>
                    <a:pt x="75" y="414"/>
                  </a:lnTo>
                  <a:lnTo>
                    <a:pt x="67" y="408"/>
                  </a:lnTo>
                  <a:lnTo>
                    <a:pt x="59" y="400"/>
                  </a:lnTo>
                  <a:lnTo>
                    <a:pt x="53" y="393"/>
                  </a:lnTo>
                  <a:lnTo>
                    <a:pt x="42" y="375"/>
                  </a:lnTo>
                  <a:lnTo>
                    <a:pt x="32" y="359"/>
                  </a:lnTo>
                  <a:lnTo>
                    <a:pt x="24" y="342"/>
                  </a:lnTo>
                  <a:lnTo>
                    <a:pt x="16" y="324"/>
                  </a:lnTo>
                  <a:lnTo>
                    <a:pt x="11" y="305"/>
                  </a:lnTo>
                  <a:lnTo>
                    <a:pt x="5" y="287"/>
                  </a:lnTo>
                  <a:lnTo>
                    <a:pt x="2" y="267"/>
                  </a:lnTo>
                  <a:lnTo>
                    <a:pt x="0" y="248"/>
                  </a:lnTo>
                  <a:lnTo>
                    <a:pt x="0" y="247"/>
                  </a:lnTo>
                  <a:lnTo>
                    <a:pt x="0" y="246"/>
                  </a:lnTo>
                  <a:lnTo>
                    <a:pt x="0" y="246"/>
                  </a:lnTo>
                  <a:lnTo>
                    <a:pt x="0" y="245"/>
                  </a:lnTo>
                  <a:lnTo>
                    <a:pt x="0" y="244"/>
                  </a:lnTo>
                  <a:lnTo>
                    <a:pt x="0" y="243"/>
                  </a:lnTo>
                  <a:lnTo>
                    <a:pt x="0" y="243"/>
                  </a:lnTo>
                  <a:lnTo>
                    <a:pt x="0" y="241"/>
                  </a:lnTo>
                  <a:lnTo>
                    <a:pt x="0" y="239"/>
                  </a:lnTo>
                  <a:lnTo>
                    <a:pt x="0" y="238"/>
                  </a:lnTo>
                  <a:lnTo>
                    <a:pt x="0" y="236"/>
                  </a:lnTo>
                  <a:lnTo>
                    <a:pt x="0" y="234"/>
                  </a:lnTo>
                  <a:lnTo>
                    <a:pt x="0" y="233"/>
                  </a:lnTo>
                  <a:close/>
                  <a:moveTo>
                    <a:pt x="129" y="229"/>
                  </a:moveTo>
                  <a:lnTo>
                    <a:pt x="129" y="241"/>
                  </a:lnTo>
                  <a:lnTo>
                    <a:pt x="131" y="256"/>
                  </a:lnTo>
                  <a:lnTo>
                    <a:pt x="132" y="268"/>
                  </a:lnTo>
                  <a:lnTo>
                    <a:pt x="135" y="280"/>
                  </a:lnTo>
                  <a:lnTo>
                    <a:pt x="138" y="292"/>
                  </a:lnTo>
                  <a:lnTo>
                    <a:pt x="143" y="304"/>
                  </a:lnTo>
                  <a:lnTo>
                    <a:pt x="148" y="316"/>
                  </a:lnTo>
                  <a:lnTo>
                    <a:pt x="154" y="328"/>
                  </a:lnTo>
                  <a:lnTo>
                    <a:pt x="161" y="338"/>
                  </a:lnTo>
                  <a:lnTo>
                    <a:pt x="169" y="347"/>
                  </a:lnTo>
                  <a:lnTo>
                    <a:pt x="177" y="355"/>
                  </a:lnTo>
                  <a:lnTo>
                    <a:pt x="187" y="361"/>
                  </a:lnTo>
                  <a:lnTo>
                    <a:pt x="198" y="366"/>
                  </a:lnTo>
                  <a:lnTo>
                    <a:pt x="208" y="370"/>
                  </a:lnTo>
                  <a:lnTo>
                    <a:pt x="220" y="372"/>
                  </a:lnTo>
                  <a:lnTo>
                    <a:pt x="233" y="372"/>
                  </a:lnTo>
                  <a:lnTo>
                    <a:pt x="245" y="372"/>
                  </a:lnTo>
                  <a:lnTo>
                    <a:pt x="255" y="370"/>
                  </a:lnTo>
                  <a:lnTo>
                    <a:pt x="266" y="368"/>
                  </a:lnTo>
                  <a:lnTo>
                    <a:pt x="274" y="364"/>
                  </a:lnTo>
                  <a:lnTo>
                    <a:pt x="283" y="358"/>
                  </a:lnTo>
                  <a:lnTo>
                    <a:pt x="291" y="353"/>
                  </a:lnTo>
                  <a:lnTo>
                    <a:pt x="298" y="345"/>
                  </a:lnTo>
                  <a:lnTo>
                    <a:pt x="305" y="337"/>
                  </a:lnTo>
                  <a:lnTo>
                    <a:pt x="310" y="327"/>
                  </a:lnTo>
                  <a:lnTo>
                    <a:pt x="315" y="317"/>
                  </a:lnTo>
                  <a:lnTo>
                    <a:pt x="320" y="305"/>
                  </a:lnTo>
                  <a:lnTo>
                    <a:pt x="323" y="292"/>
                  </a:lnTo>
                  <a:lnTo>
                    <a:pt x="326" y="278"/>
                  </a:lnTo>
                  <a:lnTo>
                    <a:pt x="327" y="263"/>
                  </a:lnTo>
                  <a:lnTo>
                    <a:pt x="329" y="247"/>
                  </a:lnTo>
                  <a:lnTo>
                    <a:pt x="329" y="230"/>
                  </a:lnTo>
                  <a:lnTo>
                    <a:pt x="329" y="216"/>
                  </a:lnTo>
                  <a:lnTo>
                    <a:pt x="328" y="202"/>
                  </a:lnTo>
                  <a:lnTo>
                    <a:pt x="326" y="189"/>
                  </a:lnTo>
                  <a:lnTo>
                    <a:pt x="324" y="176"/>
                  </a:lnTo>
                  <a:lnTo>
                    <a:pt x="321" y="164"/>
                  </a:lnTo>
                  <a:lnTo>
                    <a:pt x="316" y="152"/>
                  </a:lnTo>
                  <a:lnTo>
                    <a:pt x="311" y="140"/>
                  </a:lnTo>
                  <a:lnTo>
                    <a:pt x="306" y="129"/>
                  </a:lnTo>
                  <a:lnTo>
                    <a:pt x="299" y="119"/>
                  </a:lnTo>
                  <a:lnTo>
                    <a:pt x="293" y="111"/>
                  </a:lnTo>
                  <a:lnTo>
                    <a:pt x="284" y="103"/>
                  </a:lnTo>
                  <a:lnTo>
                    <a:pt x="274" y="97"/>
                  </a:lnTo>
                  <a:lnTo>
                    <a:pt x="265" y="92"/>
                  </a:lnTo>
                  <a:lnTo>
                    <a:pt x="254" y="89"/>
                  </a:lnTo>
                  <a:lnTo>
                    <a:pt x="242" y="87"/>
                  </a:lnTo>
                  <a:lnTo>
                    <a:pt x="229" y="86"/>
                  </a:lnTo>
                  <a:lnTo>
                    <a:pt x="216" y="87"/>
                  </a:lnTo>
                  <a:lnTo>
                    <a:pt x="204" y="89"/>
                  </a:lnTo>
                  <a:lnTo>
                    <a:pt x="193" y="92"/>
                  </a:lnTo>
                  <a:lnTo>
                    <a:pt x="184" y="98"/>
                  </a:lnTo>
                  <a:lnTo>
                    <a:pt x="174" y="103"/>
                  </a:lnTo>
                  <a:lnTo>
                    <a:pt x="166" y="112"/>
                  </a:lnTo>
                  <a:lnTo>
                    <a:pt x="160" y="121"/>
                  </a:lnTo>
                  <a:lnTo>
                    <a:pt x="153" y="131"/>
                  </a:lnTo>
                  <a:lnTo>
                    <a:pt x="148" y="142"/>
                  </a:lnTo>
                  <a:lnTo>
                    <a:pt x="144" y="154"/>
                  </a:lnTo>
                  <a:lnTo>
                    <a:pt x="139" y="166"/>
                  </a:lnTo>
                  <a:lnTo>
                    <a:pt x="136" y="178"/>
                  </a:lnTo>
                  <a:lnTo>
                    <a:pt x="134" y="191"/>
                  </a:lnTo>
                  <a:lnTo>
                    <a:pt x="132" y="204"/>
                  </a:lnTo>
                  <a:lnTo>
                    <a:pt x="130" y="216"/>
                  </a:lnTo>
                  <a:lnTo>
                    <a:pt x="129" y="230"/>
                  </a:lnTo>
                  <a:lnTo>
                    <a:pt x="129" y="229"/>
                  </a:lnTo>
                  <a:close/>
                </a:path>
              </a:pathLst>
            </a:custGeom>
            <a:solidFill>
              <a:srgbClr val="007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8" name="Agrupar 17"/>
          <p:cNvGrpSpPr/>
          <p:nvPr/>
        </p:nvGrpSpPr>
        <p:grpSpPr>
          <a:xfrm>
            <a:off x="6096000" y="3927021"/>
            <a:ext cx="3195638" cy="206375"/>
            <a:chOff x="2187575" y="4214813"/>
            <a:chExt cx="3195638" cy="206375"/>
          </a:xfrm>
        </p:grpSpPr>
        <p:sp>
          <p:nvSpPr>
            <p:cNvPr id="19" name="Freeform 5"/>
            <p:cNvSpPr>
              <a:spLocks noEditPoints="1"/>
            </p:cNvSpPr>
            <p:nvPr/>
          </p:nvSpPr>
          <p:spPr bwMode="auto">
            <a:xfrm>
              <a:off x="4086225" y="4214813"/>
              <a:ext cx="206375" cy="206375"/>
            </a:xfrm>
            <a:custGeom>
              <a:avLst/>
              <a:gdLst>
                <a:gd name="T0" fmla="*/ 155 w 390"/>
                <a:gd name="T1" fmla="*/ 4 h 390"/>
                <a:gd name="T2" fmla="*/ 85 w 390"/>
                <a:gd name="T3" fmla="*/ 33 h 390"/>
                <a:gd name="T4" fmla="*/ 33 w 390"/>
                <a:gd name="T5" fmla="*/ 85 h 390"/>
                <a:gd name="T6" fmla="*/ 3 w 390"/>
                <a:gd name="T7" fmla="*/ 156 h 390"/>
                <a:gd name="T8" fmla="*/ 0 w 390"/>
                <a:gd name="T9" fmla="*/ 215 h 390"/>
                <a:gd name="T10" fmla="*/ 23 w 390"/>
                <a:gd name="T11" fmla="*/ 288 h 390"/>
                <a:gd name="T12" fmla="*/ 70 w 390"/>
                <a:gd name="T13" fmla="*/ 345 h 390"/>
                <a:gd name="T14" fmla="*/ 137 w 390"/>
                <a:gd name="T15" fmla="*/ 381 h 390"/>
                <a:gd name="T16" fmla="*/ 195 w 390"/>
                <a:gd name="T17" fmla="*/ 390 h 390"/>
                <a:gd name="T18" fmla="*/ 271 w 390"/>
                <a:gd name="T19" fmla="*/ 375 h 390"/>
                <a:gd name="T20" fmla="*/ 333 w 390"/>
                <a:gd name="T21" fmla="*/ 333 h 390"/>
                <a:gd name="T22" fmla="*/ 375 w 390"/>
                <a:gd name="T23" fmla="*/ 271 h 390"/>
                <a:gd name="T24" fmla="*/ 390 w 390"/>
                <a:gd name="T25" fmla="*/ 195 h 390"/>
                <a:gd name="T26" fmla="*/ 381 w 390"/>
                <a:gd name="T27" fmla="*/ 137 h 390"/>
                <a:gd name="T28" fmla="*/ 345 w 390"/>
                <a:gd name="T29" fmla="*/ 70 h 390"/>
                <a:gd name="T30" fmla="*/ 288 w 390"/>
                <a:gd name="T31" fmla="*/ 23 h 390"/>
                <a:gd name="T32" fmla="*/ 215 w 390"/>
                <a:gd name="T33" fmla="*/ 0 h 390"/>
                <a:gd name="T34" fmla="*/ 313 w 390"/>
                <a:gd name="T35" fmla="*/ 122 h 390"/>
                <a:gd name="T36" fmla="*/ 290 w 390"/>
                <a:gd name="T37" fmla="*/ 147 h 390"/>
                <a:gd name="T38" fmla="*/ 289 w 390"/>
                <a:gd name="T39" fmla="*/ 168 h 390"/>
                <a:gd name="T40" fmla="*/ 281 w 390"/>
                <a:gd name="T41" fmla="*/ 203 h 390"/>
                <a:gd name="T42" fmla="*/ 265 w 390"/>
                <a:gd name="T43" fmla="*/ 234 h 390"/>
                <a:gd name="T44" fmla="*/ 242 w 390"/>
                <a:gd name="T45" fmla="*/ 259 h 390"/>
                <a:gd name="T46" fmla="*/ 207 w 390"/>
                <a:gd name="T47" fmla="*/ 281 h 390"/>
                <a:gd name="T48" fmla="*/ 175 w 390"/>
                <a:gd name="T49" fmla="*/ 290 h 390"/>
                <a:gd name="T50" fmla="*/ 161 w 390"/>
                <a:gd name="T51" fmla="*/ 293 h 390"/>
                <a:gd name="T52" fmla="*/ 144 w 390"/>
                <a:gd name="T53" fmla="*/ 293 h 390"/>
                <a:gd name="T54" fmla="*/ 140 w 390"/>
                <a:gd name="T55" fmla="*/ 293 h 390"/>
                <a:gd name="T56" fmla="*/ 140 w 390"/>
                <a:gd name="T57" fmla="*/ 291 h 390"/>
                <a:gd name="T58" fmla="*/ 116 w 390"/>
                <a:gd name="T59" fmla="*/ 288 h 390"/>
                <a:gd name="T60" fmla="*/ 81 w 390"/>
                <a:gd name="T61" fmla="*/ 273 h 390"/>
                <a:gd name="T62" fmla="*/ 96 w 390"/>
                <a:gd name="T63" fmla="*/ 271 h 390"/>
                <a:gd name="T64" fmla="*/ 131 w 390"/>
                <a:gd name="T65" fmla="*/ 260 h 390"/>
                <a:gd name="T66" fmla="*/ 139 w 390"/>
                <a:gd name="T67" fmla="*/ 249 h 390"/>
                <a:gd name="T68" fmla="*/ 112 w 390"/>
                <a:gd name="T69" fmla="*/ 233 h 390"/>
                <a:gd name="T70" fmla="*/ 102 w 390"/>
                <a:gd name="T71" fmla="*/ 215 h 390"/>
                <a:gd name="T72" fmla="*/ 116 w 390"/>
                <a:gd name="T73" fmla="*/ 212 h 390"/>
                <a:gd name="T74" fmla="*/ 96 w 390"/>
                <a:gd name="T75" fmla="*/ 197 h 390"/>
                <a:gd name="T76" fmla="*/ 85 w 390"/>
                <a:gd name="T77" fmla="*/ 166 h 390"/>
                <a:gd name="T78" fmla="*/ 96 w 390"/>
                <a:gd name="T79" fmla="*/ 170 h 390"/>
                <a:gd name="T80" fmla="*/ 99 w 390"/>
                <a:gd name="T81" fmla="*/ 165 h 390"/>
                <a:gd name="T82" fmla="*/ 85 w 390"/>
                <a:gd name="T83" fmla="*/ 130 h 390"/>
                <a:gd name="T84" fmla="*/ 92 w 390"/>
                <a:gd name="T85" fmla="*/ 107 h 390"/>
                <a:gd name="T86" fmla="*/ 131 w 390"/>
                <a:gd name="T87" fmla="*/ 141 h 390"/>
                <a:gd name="T88" fmla="*/ 176 w 390"/>
                <a:gd name="T89" fmla="*/ 157 h 390"/>
                <a:gd name="T90" fmla="*/ 193 w 390"/>
                <a:gd name="T91" fmla="*/ 158 h 390"/>
                <a:gd name="T92" fmla="*/ 192 w 390"/>
                <a:gd name="T93" fmla="*/ 142 h 390"/>
                <a:gd name="T94" fmla="*/ 199 w 390"/>
                <a:gd name="T95" fmla="*/ 121 h 390"/>
                <a:gd name="T96" fmla="*/ 235 w 390"/>
                <a:gd name="T97" fmla="*/ 98 h 390"/>
                <a:gd name="T98" fmla="*/ 236 w 390"/>
                <a:gd name="T99" fmla="*/ 98 h 390"/>
                <a:gd name="T100" fmla="*/ 244 w 390"/>
                <a:gd name="T101" fmla="*/ 98 h 390"/>
                <a:gd name="T102" fmla="*/ 246 w 390"/>
                <a:gd name="T103" fmla="*/ 98 h 390"/>
                <a:gd name="T104" fmla="*/ 251 w 390"/>
                <a:gd name="T105" fmla="*/ 99 h 390"/>
                <a:gd name="T106" fmla="*/ 276 w 390"/>
                <a:gd name="T107" fmla="*/ 113 h 390"/>
                <a:gd name="T108" fmla="*/ 290 w 390"/>
                <a:gd name="T109" fmla="*/ 109 h 390"/>
                <a:gd name="T110" fmla="*/ 307 w 390"/>
                <a:gd name="T111" fmla="*/ 101 h 390"/>
                <a:gd name="T112" fmla="*/ 294 w 390"/>
                <a:gd name="T113" fmla="*/ 123 h 390"/>
                <a:gd name="T114" fmla="*/ 314 w 390"/>
                <a:gd name="T115" fmla="*/ 12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90" h="390">
                  <a:moveTo>
                    <a:pt x="195" y="0"/>
                  </a:moveTo>
                  <a:lnTo>
                    <a:pt x="195" y="0"/>
                  </a:lnTo>
                  <a:lnTo>
                    <a:pt x="175" y="0"/>
                  </a:lnTo>
                  <a:lnTo>
                    <a:pt x="155" y="4"/>
                  </a:lnTo>
                  <a:lnTo>
                    <a:pt x="137" y="8"/>
                  </a:lnTo>
                  <a:lnTo>
                    <a:pt x="119" y="15"/>
                  </a:lnTo>
                  <a:lnTo>
                    <a:pt x="101" y="23"/>
                  </a:lnTo>
                  <a:lnTo>
                    <a:pt x="85" y="33"/>
                  </a:lnTo>
                  <a:lnTo>
                    <a:pt x="70" y="44"/>
                  </a:lnTo>
                  <a:lnTo>
                    <a:pt x="56" y="56"/>
                  </a:lnTo>
                  <a:lnTo>
                    <a:pt x="44" y="70"/>
                  </a:lnTo>
                  <a:lnTo>
                    <a:pt x="33" y="85"/>
                  </a:lnTo>
                  <a:lnTo>
                    <a:pt x="23" y="101"/>
                  </a:lnTo>
                  <a:lnTo>
                    <a:pt x="15" y="119"/>
                  </a:lnTo>
                  <a:lnTo>
                    <a:pt x="8" y="137"/>
                  </a:lnTo>
                  <a:lnTo>
                    <a:pt x="3" y="156"/>
                  </a:lnTo>
                  <a:lnTo>
                    <a:pt x="0" y="175"/>
                  </a:lnTo>
                  <a:lnTo>
                    <a:pt x="0" y="195"/>
                  </a:lnTo>
                  <a:lnTo>
                    <a:pt x="0" y="195"/>
                  </a:lnTo>
                  <a:lnTo>
                    <a:pt x="0" y="215"/>
                  </a:lnTo>
                  <a:lnTo>
                    <a:pt x="3" y="235"/>
                  </a:lnTo>
                  <a:lnTo>
                    <a:pt x="8" y="253"/>
                  </a:lnTo>
                  <a:lnTo>
                    <a:pt x="15" y="271"/>
                  </a:lnTo>
                  <a:lnTo>
                    <a:pt x="23" y="288"/>
                  </a:lnTo>
                  <a:lnTo>
                    <a:pt x="33" y="304"/>
                  </a:lnTo>
                  <a:lnTo>
                    <a:pt x="44" y="319"/>
                  </a:lnTo>
                  <a:lnTo>
                    <a:pt x="56" y="333"/>
                  </a:lnTo>
                  <a:lnTo>
                    <a:pt x="70" y="345"/>
                  </a:lnTo>
                  <a:lnTo>
                    <a:pt x="85" y="357"/>
                  </a:lnTo>
                  <a:lnTo>
                    <a:pt x="101" y="367"/>
                  </a:lnTo>
                  <a:lnTo>
                    <a:pt x="119" y="375"/>
                  </a:lnTo>
                  <a:lnTo>
                    <a:pt x="137" y="381"/>
                  </a:lnTo>
                  <a:lnTo>
                    <a:pt x="155" y="387"/>
                  </a:lnTo>
                  <a:lnTo>
                    <a:pt x="175" y="389"/>
                  </a:lnTo>
                  <a:lnTo>
                    <a:pt x="195" y="390"/>
                  </a:lnTo>
                  <a:lnTo>
                    <a:pt x="195" y="390"/>
                  </a:lnTo>
                  <a:lnTo>
                    <a:pt x="215" y="389"/>
                  </a:lnTo>
                  <a:lnTo>
                    <a:pt x="235" y="387"/>
                  </a:lnTo>
                  <a:lnTo>
                    <a:pt x="253" y="381"/>
                  </a:lnTo>
                  <a:lnTo>
                    <a:pt x="271" y="375"/>
                  </a:lnTo>
                  <a:lnTo>
                    <a:pt x="288" y="367"/>
                  </a:lnTo>
                  <a:lnTo>
                    <a:pt x="304" y="357"/>
                  </a:lnTo>
                  <a:lnTo>
                    <a:pt x="319" y="345"/>
                  </a:lnTo>
                  <a:lnTo>
                    <a:pt x="333" y="333"/>
                  </a:lnTo>
                  <a:lnTo>
                    <a:pt x="345" y="319"/>
                  </a:lnTo>
                  <a:lnTo>
                    <a:pt x="357" y="304"/>
                  </a:lnTo>
                  <a:lnTo>
                    <a:pt x="367" y="288"/>
                  </a:lnTo>
                  <a:lnTo>
                    <a:pt x="375" y="271"/>
                  </a:lnTo>
                  <a:lnTo>
                    <a:pt x="381" y="253"/>
                  </a:lnTo>
                  <a:lnTo>
                    <a:pt x="387" y="235"/>
                  </a:lnTo>
                  <a:lnTo>
                    <a:pt x="389" y="215"/>
                  </a:lnTo>
                  <a:lnTo>
                    <a:pt x="390" y="195"/>
                  </a:lnTo>
                  <a:lnTo>
                    <a:pt x="390" y="195"/>
                  </a:lnTo>
                  <a:lnTo>
                    <a:pt x="389" y="175"/>
                  </a:lnTo>
                  <a:lnTo>
                    <a:pt x="387" y="156"/>
                  </a:lnTo>
                  <a:lnTo>
                    <a:pt x="381" y="137"/>
                  </a:lnTo>
                  <a:lnTo>
                    <a:pt x="375" y="119"/>
                  </a:lnTo>
                  <a:lnTo>
                    <a:pt x="367" y="101"/>
                  </a:lnTo>
                  <a:lnTo>
                    <a:pt x="357" y="85"/>
                  </a:lnTo>
                  <a:lnTo>
                    <a:pt x="345" y="70"/>
                  </a:lnTo>
                  <a:lnTo>
                    <a:pt x="333" y="56"/>
                  </a:lnTo>
                  <a:lnTo>
                    <a:pt x="319" y="44"/>
                  </a:lnTo>
                  <a:lnTo>
                    <a:pt x="304" y="33"/>
                  </a:lnTo>
                  <a:lnTo>
                    <a:pt x="288" y="23"/>
                  </a:lnTo>
                  <a:lnTo>
                    <a:pt x="271" y="15"/>
                  </a:lnTo>
                  <a:lnTo>
                    <a:pt x="253" y="8"/>
                  </a:lnTo>
                  <a:lnTo>
                    <a:pt x="235" y="4"/>
                  </a:lnTo>
                  <a:lnTo>
                    <a:pt x="215" y="0"/>
                  </a:lnTo>
                  <a:lnTo>
                    <a:pt x="195" y="0"/>
                  </a:lnTo>
                  <a:lnTo>
                    <a:pt x="195" y="0"/>
                  </a:lnTo>
                  <a:close/>
                  <a:moveTo>
                    <a:pt x="313" y="122"/>
                  </a:moveTo>
                  <a:lnTo>
                    <a:pt x="313" y="122"/>
                  </a:lnTo>
                  <a:lnTo>
                    <a:pt x="303" y="135"/>
                  </a:lnTo>
                  <a:lnTo>
                    <a:pt x="291" y="145"/>
                  </a:lnTo>
                  <a:lnTo>
                    <a:pt x="291" y="145"/>
                  </a:lnTo>
                  <a:lnTo>
                    <a:pt x="290" y="147"/>
                  </a:lnTo>
                  <a:lnTo>
                    <a:pt x="290" y="147"/>
                  </a:lnTo>
                  <a:lnTo>
                    <a:pt x="290" y="157"/>
                  </a:lnTo>
                  <a:lnTo>
                    <a:pt x="290" y="157"/>
                  </a:lnTo>
                  <a:lnTo>
                    <a:pt x="289" y="168"/>
                  </a:lnTo>
                  <a:lnTo>
                    <a:pt x="287" y="180"/>
                  </a:lnTo>
                  <a:lnTo>
                    <a:pt x="287" y="180"/>
                  </a:lnTo>
                  <a:lnTo>
                    <a:pt x="284" y="191"/>
                  </a:lnTo>
                  <a:lnTo>
                    <a:pt x="281" y="203"/>
                  </a:lnTo>
                  <a:lnTo>
                    <a:pt x="276" y="213"/>
                  </a:lnTo>
                  <a:lnTo>
                    <a:pt x="271" y="223"/>
                  </a:lnTo>
                  <a:lnTo>
                    <a:pt x="271" y="223"/>
                  </a:lnTo>
                  <a:lnTo>
                    <a:pt x="265" y="234"/>
                  </a:lnTo>
                  <a:lnTo>
                    <a:pt x="258" y="242"/>
                  </a:lnTo>
                  <a:lnTo>
                    <a:pt x="250" y="251"/>
                  </a:lnTo>
                  <a:lnTo>
                    <a:pt x="242" y="259"/>
                  </a:lnTo>
                  <a:lnTo>
                    <a:pt x="242" y="259"/>
                  </a:lnTo>
                  <a:lnTo>
                    <a:pt x="234" y="265"/>
                  </a:lnTo>
                  <a:lnTo>
                    <a:pt x="226" y="271"/>
                  </a:lnTo>
                  <a:lnTo>
                    <a:pt x="216" y="276"/>
                  </a:lnTo>
                  <a:lnTo>
                    <a:pt x="207" y="281"/>
                  </a:lnTo>
                  <a:lnTo>
                    <a:pt x="207" y="281"/>
                  </a:lnTo>
                  <a:lnTo>
                    <a:pt x="191" y="287"/>
                  </a:lnTo>
                  <a:lnTo>
                    <a:pt x="175" y="290"/>
                  </a:lnTo>
                  <a:lnTo>
                    <a:pt x="175" y="290"/>
                  </a:lnTo>
                  <a:lnTo>
                    <a:pt x="162" y="291"/>
                  </a:lnTo>
                  <a:lnTo>
                    <a:pt x="162" y="291"/>
                  </a:lnTo>
                  <a:lnTo>
                    <a:pt x="161" y="291"/>
                  </a:lnTo>
                  <a:lnTo>
                    <a:pt x="161" y="293"/>
                  </a:lnTo>
                  <a:lnTo>
                    <a:pt x="159" y="293"/>
                  </a:lnTo>
                  <a:lnTo>
                    <a:pt x="159" y="293"/>
                  </a:lnTo>
                  <a:lnTo>
                    <a:pt x="158" y="293"/>
                  </a:lnTo>
                  <a:lnTo>
                    <a:pt x="144" y="293"/>
                  </a:lnTo>
                  <a:lnTo>
                    <a:pt x="144" y="293"/>
                  </a:lnTo>
                  <a:lnTo>
                    <a:pt x="143" y="293"/>
                  </a:lnTo>
                  <a:lnTo>
                    <a:pt x="140" y="293"/>
                  </a:lnTo>
                  <a:lnTo>
                    <a:pt x="140" y="293"/>
                  </a:lnTo>
                  <a:lnTo>
                    <a:pt x="140" y="291"/>
                  </a:lnTo>
                  <a:lnTo>
                    <a:pt x="140" y="291"/>
                  </a:lnTo>
                  <a:lnTo>
                    <a:pt x="140" y="291"/>
                  </a:lnTo>
                  <a:lnTo>
                    <a:pt x="140" y="291"/>
                  </a:lnTo>
                  <a:lnTo>
                    <a:pt x="139" y="291"/>
                  </a:lnTo>
                  <a:lnTo>
                    <a:pt x="139" y="291"/>
                  </a:lnTo>
                  <a:lnTo>
                    <a:pt x="128" y="290"/>
                  </a:lnTo>
                  <a:lnTo>
                    <a:pt x="116" y="288"/>
                  </a:lnTo>
                  <a:lnTo>
                    <a:pt x="116" y="288"/>
                  </a:lnTo>
                  <a:lnTo>
                    <a:pt x="98" y="281"/>
                  </a:lnTo>
                  <a:lnTo>
                    <a:pt x="81" y="273"/>
                  </a:lnTo>
                  <a:lnTo>
                    <a:pt x="81" y="273"/>
                  </a:lnTo>
                  <a:lnTo>
                    <a:pt x="76" y="269"/>
                  </a:lnTo>
                  <a:lnTo>
                    <a:pt x="76" y="269"/>
                  </a:lnTo>
                  <a:lnTo>
                    <a:pt x="85" y="271"/>
                  </a:lnTo>
                  <a:lnTo>
                    <a:pt x="96" y="271"/>
                  </a:lnTo>
                  <a:lnTo>
                    <a:pt x="105" y="269"/>
                  </a:lnTo>
                  <a:lnTo>
                    <a:pt x="114" y="267"/>
                  </a:lnTo>
                  <a:lnTo>
                    <a:pt x="123" y="264"/>
                  </a:lnTo>
                  <a:lnTo>
                    <a:pt x="131" y="260"/>
                  </a:lnTo>
                  <a:lnTo>
                    <a:pt x="139" y="256"/>
                  </a:lnTo>
                  <a:lnTo>
                    <a:pt x="149" y="250"/>
                  </a:lnTo>
                  <a:lnTo>
                    <a:pt x="149" y="250"/>
                  </a:lnTo>
                  <a:lnTo>
                    <a:pt x="139" y="249"/>
                  </a:lnTo>
                  <a:lnTo>
                    <a:pt x="131" y="246"/>
                  </a:lnTo>
                  <a:lnTo>
                    <a:pt x="123" y="243"/>
                  </a:lnTo>
                  <a:lnTo>
                    <a:pt x="117" y="238"/>
                  </a:lnTo>
                  <a:lnTo>
                    <a:pt x="112" y="233"/>
                  </a:lnTo>
                  <a:lnTo>
                    <a:pt x="108" y="227"/>
                  </a:lnTo>
                  <a:lnTo>
                    <a:pt x="105" y="221"/>
                  </a:lnTo>
                  <a:lnTo>
                    <a:pt x="102" y="215"/>
                  </a:lnTo>
                  <a:lnTo>
                    <a:pt x="102" y="215"/>
                  </a:lnTo>
                  <a:lnTo>
                    <a:pt x="113" y="217"/>
                  </a:lnTo>
                  <a:lnTo>
                    <a:pt x="124" y="215"/>
                  </a:lnTo>
                  <a:lnTo>
                    <a:pt x="124" y="215"/>
                  </a:lnTo>
                  <a:lnTo>
                    <a:pt x="116" y="212"/>
                  </a:lnTo>
                  <a:lnTo>
                    <a:pt x="108" y="208"/>
                  </a:lnTo>
                  <a:lnTo>
                    <a:pt x="101" y="204"/>
                  </a:lnTo>
                  <a:lnTo>
                    <a:pt x="96" y="197"/>
                  </a:lnTo>
                  <a:lnTo>
                    <a:pt x="96" y="197"/>
                  </a:lnTo>
                  <a:lnTo>
                    <a:pt x="91" y="190"/>
                  </a:lnTo>
                  <a:lnTo>
                    <a:pt x="88" y="183"/>
                  </a:lnTo>
                  <a:lnTo>
                    <a:pt x="86" y="175"/>
                  </a:lnTo>
                  <a:lnTo>
                    <a:pt x="85" y="166"/>
                  </a:lnTo>
                  <a:lnTo>
                    <a:pt x="85" y="166"/>
                  </a:lnTo>
                  <a:lnTo>
                    <a:pt x="90" y="168"/>
                  </a:lnTo>
                  <a:lnTo>
                    <a:pt x="96" y="170"/>
                  </a:lnTo>
                  <a:lnTo>
                    <a:pt x="96" y="170"/>
                  </a:lnTo>
                  <a:lnTo>
                    <a:pt x="101" y="172"/>
                  </a:lnTo>
                  <a:lnTo>
                    <a:pt x="107" y="173"/>
                  </a:lnTo>
                  <a:lnTo>
                    <a:pt x="107" y="173"/>
                  </a:lnTo>
                  <a:lnTo>
                    <a:pt x="99" y="165"/>
                  </a:lnTo>
                  <a:lnTo>
                    <a:pt x="92" y="157"/>
                  </a:lnTo>
                  <a:lnTo>
                    <a:pt x="89" y="147"/>
                  </a:lnTo>
                  <a:lnTo>
                    <a:pt x="86" y="139"/>
                  </a:lnTo>
                  <a:lnTo>
                    <a:pt x="85" y="130"/>
                  </a:lnTo>
                  <a:lnTo>
                    <a:pt x="86" y="121"/>
                  </a:lnTo>
                  <a:lnTo>
                    <a:pt x="89" y="114"/>
                  </a:lnTo>
                  <a:lnTo>
                    <a:pt x="92" y="107"/>
                  </a:lnTo>
                  <a:lnTo>
                    <a:pt x="92" y="107"/>
                  </a:lnTo>
                  <a:lnTo>
                    <a:pt x="101" y="118"/>
                  </a:lnTo>
                  <a:lnTo>
                    <a:pt x="101" y="118"/>
                  </a:lnTo>
                  <a:lnTo>
                    <a:pt x="116" y="130"/>
                  </a:lnTo>
                  <a:lnTo>
                    <a:pt x="131" y="141"/>
                  </a:lnTo>
                  <a:lnTo>
                    <a:pt x="131" y="141"/>
                  </a:lnTo>
                  <a:lnTo>
                    <a:pt x="146" y="147"/>
                  </a:lnTo>
                  <a:lnTo>
                    <a:pt x="161" y="152"/>
                  </a:lnTo>
                  <a:lnTo>
                    <a:pt x="176" y="157"/>
                  </a:lnTo>
                  <a:lnTo>
                    <a:pt x="192" y="158"/>
                  </a:lnTo>
                  <a:lnTo>
                    <a:pt x="192" y="158"/>
                  </a:lnTo>
                  <a:lnTo>
                    <a:pt x="193" y="158"/>
                  </a:lnTo>
                  <a:lnTo>
                    <a:pt x="193" y="158"/>
                  </a:lnTo>
                  <a:lnTo>
                    <a:pt x="193" y="158"/>
                  </a:lnTo>
                  <a:lnTo>
                    <a:pt x="192" y="150"/>
                  </a:lnTo>
                  <a:lnTo>
                    <a:pt x="192" y="150"/>
                  </a:lnTo>
                  <a:lnTo>
                    <a:pt x="192" y="142"/>
                  </a:lnTo>
                  <a:lnTo>
                    <a:pt x="193" y="135"/>
                  </a:lnTo>
                  <a:lnTo>
                    <a:pt x="196" y="128"/>
                  </a:lnTo>
                  <a:lnTo>
                    <a:pt x="199" y="121"/>
                  </a:lnTo>
                  <a:lnTo>
                    <a:pt x="199" y="121"/>
                  </a:lnTo>
                  <a:lnTo>
                    <a:pt x="206" y="112"/>
                  </a:lnTo>
                  <a:lnTo>
                    <a:pt x="214" y="106"/>
                  </a:lnTo>
                  <a:lnTo>
                    <a:pt x="223" y="101"/>
                  </a:lnTo>
                  <a:lnTo>
                    <a:pt x="235" y="98"/>
                  </a:lnTo>
                  <a:lnTo>
                    <a:pt x="235" y="98"/>
                  </a:lnTo>
                  <a:lnTo>
                    <a:pt x="235" y="98"/>
                  </a:lnTo>
                  <a:lnTo>
                    <a:pt x="235" y="98"/>
                  </a:lnTo>
                  <a:lnTo>
                    <a:pt x="236" y="98"/>
                  </a:lnTo>
                  <a:lnTo>
                    <a:pt x="236" y="98"/>
                  </a:lnTo>
                  <a:lnTo>
                    <a:pt x="237" y="98"/>
                  </a:lnTo>
                  <a:lnTo>
                    <a:pt x="244" y="98"/>
                  </a:lnTo>
                  <a:lnTo>
                    <a:pt x="244" y="98"/>
                  </a:lnTo>
                  <a:lnTo>
                    <a:pt x="245" y="98"/>
                  </a:lnTo>
                  <a:lnTo>
                    <a:pt x="246" y="98"/>
                  </a:lnTo>
                  <a:lnTo>
                    <a:pt x="246" y="98"/>
                  </a:lnTo>
                  <a:lnTo>
                    <a:pt x="246" y="98"/>
                  </a:lnTo>
                  <a:lnTo>
                    <a:pt x="248" y="98"/>
                  </a:lnTo>
                  <a:lnTo>
                    <a:pt x="248" y="98"/>
                  </a:lnTo>
                  <a:lnTo>
                    <a:pt x="251" y="99"/>
                  </a:lnTo>
                  <a:lnTo>
                    <a:pt x="251" y="99"/>
                  </a:lnTo>
                  <a:lnTo>
                    <a:pt x="258" y="101"/>
                  </a:lnTo>
                  <a:lnTo>
                    <a:pt x="265" y="104"/>
                  </a:lnTo>
                  <a:lnTo>
                    <a:pt x="271" y="108"/>
                  </a:lnTo>
                  <a:lnTo>
                    <a:pt x="276" y="113"/>
                  </a:lnTo>
                  <a:lnTo>
                    <a:pt x="276" y="113"/>
                  </a:lnTo>
                  <a:lnTo>
                    <a:pt x="277" y="113"/>
                  </a:lnTo>
                  <a:lnTo>
                    <a:pt x="277" y="113"/>
                  </a:lnTo>
                  <a:lnTo>
                    <a:pt x="290" y="109"/>
                  </a:lnTo>
                  <a:lnTo>
                    <a:pt x="302" y="105"/>
                  </a:lnTo>
                  <a:lnTo>
                    <a:pt x="302" y="105"/>
                  </a:lnTo>
                  <a:lnTo>
                    <a:pt x="307" y="101"/>
                  </a:lnTo>
                  <a:lnTo>
                    <a:pt x="307" y="101"/>
                  </a:lnTo>
                  <a:lnTo>
                    <a:pt x="304" y="109"/>
                  </a:lnTo>
                  <a:lnTo>
                    <a:pt x="299" y="116"/>
                  </a:lnTo>
                  <a:lnTo>
                    <a:pt x="299" y="116"/>
                  </a:lnTo>
                  <a:lnTo>
                    <a:pt x="294" y="123"/>
                  </a:lnTo>
                  <a:lnTo>
                    <a:pt x="287" y="129"/>
                  </a:lnTo>
                  <a:lnTo>
                    <a:pt x="287" y="129"/>
                  </a:lnTo>
                  <a:lnTo>
                    <a:pt x="300" y="126"/>
                  </a:lnTo>
                  <a:lnTo>
                    <a:pt x="314" y="121"/>
                  </a:lnTo>
                  <a:lnTo>
                    <a:pt x="314" y="121"/>
                  </a:lnTo>
                  <a:lnTo>
                    <a:pt x="313" y="122"/>
                  </a:lnTo>
                  <a:lnTo>
                    <a:pt x="313" y="122"/>
                  </a:lnTo>
                  <a:close/>
                </a:path>
              </a:pathLst>
            </a:custGeom>
            <a:solidFill>
              <a:srgbClr val="006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Freeform 6"/>
            <p:cNvSpPr>
              <a:spLocks noEditPoints="1"/>
            </p:cNvSpPr>
            <p:nvPr/>
          </p:nvSpPr>
          <p:spPr bwMode="auto">
            <a:xfrm>
              <a:off x="4086225" y="4214813"/>
              <a:ext cx="206375" cy="206375"/>
            </a:xfrm>
            <a:custGeom>
              <a:avLst/>
              <a:gdLst>
                <a:gd name="T0" fmla="*/ 155 w 390"/>
                <a:gd name="T1" fmla="*/ 4 h 390"/>
                <a:gd name="T2" fmla="*/ 85 w 390"/>
                <a:gd name="T3" fmla="*/ 33 h 390"/>
                <a:gd name="T4" fmla="*/ 33 w 390"/>
                <a:gd name="T5" fmla="*/ 85 h 390"/>
                <a:gd name="T6" fmla="*/ 3 w 390"/>
                <a:gd name="T7" fmla="*/ 156 h 390"/>
                <a:gd name="T8" fmla="*/ 0 w 390"/>
                <a:gd name="T9" fmla="*/ 215 h 390"/>
                <a:gd name="T10" fmla="*/ 23 w 390"/>
                <a:gd name="T11" fmla="*/ 288 h 390"/>
                <a:gd name="T12" fmla="*/ 70 w 390"/>
                <a:gd name="T13" fmla="*/ 345 h 390"/>
                <a:gd name="T14" fmla="*/ 137 w 390"/>
                <a:gd name="T15" fmla="*/ 381 h 390"/>
                <a:gd name="T16" fmla="*/ 195 w 390"/>
                <a:gd name="T17" fmla="*/ 390 h 390"/>
                <a:gd name="T18" fmla="*/ 271 w 390"/>
                <a:gd name="T19" fmla="*/ 375 h 390"/>
                <a:gd name="T20" fmla="*/ 333 w 390"/>
                <a:gd name="T21" fmla="*/ 333 h 390"/>
                <a:gd name="T22" fmla="*/ 375 w 390"/>
                <a:gd name="T23" fmla="*/ 271 h 390"/>
                <a:gd name="T24" fmla="*/ 390 w 390"/>
                <a:gd name="T25" fmla="*/ 195 h 390"/>
                <a:gd name="T26" fmla="*/ 381 w 390"/>
                <a:gd name="T27" fmla="*/ 137 h 390"/>
                <a:gd name="T28" fmla="*/ 345 w 390"/>
                <a:gd name="T29" fmla="*/ 70 h 390"/>
                <a:gd name="T30" fmla="*/ 288 w 390"/>
                <a:gd name="T31" fmla="*/ 23 h 390"/>
                <a:gd name="T32" fmla="*/ 215 w 390"/>
                <a:gd name="T33" fmla="*/ 0 h 390"/>
                <a:gd name="T34" fmla="*/ 313 w 390"/>
                <a:gd name="T35" fmla="*/ 122 h 390"/>
                <a:gd name="T36" fmla="*/ 290 w 390"/>
                <a:gd name="T37" fmla="*/ 147 h 390"/>
                <a:gd name="T38" fmla="*/ 289 w 390"/>
                <a:gd name="T39" fmla="*/ 168 h 390"/>
                <a:gd name="T40" fmla="*/ 281 w 390"/>
                <a:gd name="T41" fmla="*/ 203 h 390"/>
                <a:gd name="T42" fmla="*/ 265 w 390"/>
                <a:gd name="T43" fmla="*/ 234 h 390"/>
                <a:gd name="T44" fmla="*/ 242 w 390"/>
                <a:gd name="T45" fmla="*/ 259 h 390"/>
                <a:gd name="T46" fmla="*/ 207 w 390"/>
                <a:gd name="T47" fmla="*/ 281 h 390"/>
                <a:gd name="T48" fmla="*/ 175 w 390"/>
                <a:gd name="T49" fmla="*/ 290 h 390"/>
                <a:gd name="T50" fmla="*/ 161 w 390"/>
                <a:gd name="T51" fmla="*/ 293 h 390"/>
                <a:gd name="T52" fmla="*/ 144 w 390"/>
                <a:gd name="T53" fmla="*/ 293 h 390"/>
                <a:gd name="T54" fmla="*/ 140 w 390"/>
                <a:gd name="T55" fmla="*/ 293 h 390"/>
                <a:gd name="T56" fmla="*/ 140 w 390"/>
                <a:gd name="T57" fmla="*/ 291 h 390"/>
                <a:gd name="T58" fmla="*/ 116 w 390"/>
                <a:gd name="T59" fmla="*/ 288 h 390"/>
                <a:gd name="T60" fmla="*/ 81 w 390"/>
                <a:gd name="T61" fmla="*/ 273 h 390"/>
                <a:gd name="T62" fmla="*/ 96 w 390"/>
                <a:gd name="T63" fmla="*/ 271 h 390"/>
                <a:gd name="T64" fmla="*/ 131 w 390"/>
                <a:gd name="T65" fmla="*/ 260 h 390"/>
                <a:gd name="T66" fmla="*/ 139 w 390"/>
                <a:gd name="T67" fmla="*/ 249 h 390"/>
                <a:gd name="T68" fmla="*/ 112 w 390"/>
                <a:gd name="T69" fmla="*/ 233 h 390"/>
                <a:gd name="T70" fmla="*/ 102 w 390"/>
                <a:gd name="T71" fmla="*/ 215 h 390"/>
                <a:gd name="T72" fmla="*/ 116 w 390"/>
                <a:gd name="T73" fmla="*/ 212 h 390"/>
                <a:gd name="T74" fmla="*/ 96 w 390"/>
                <a:gd name="T75" fmla="*/ 197 h 390"/>
                <a:gd name="T76" fmla="*/ 85 w 390"/>
                <a:gd name="T77" fmla="*/ 166 h 390"/>
                <a:gd name="T78" fmla="*/ 96 w 390"/>
                <a:gd name="T79" fmla="*/ 170 h 390"/>
                <a:gd name="T80" fmla="*/ 99 w 390"/>
                <a:gd name="T81" fmla="*/ 165 h 390"/>
                <a:gd name="T82" fmla="*/ 85 w 390"/>
                <a:gd name="T83" fmla="*/ 130 h 390"/>
                <a:gd name="T84" fmla="*/ 92 w 390"/>
                <a:gd name="T85" fmla="*/ 107 h 390"/>
                <a:gd name="T86" fmla="*/ 131 w 390"/>
                <a:gd name="T87" fmla="*/ 141 h 390"/>
                <a:gd name="T88" fmla="*/ 176 w 390"/>
                <a:gd name="T89" fmla="*/ 157 h 390"/>
                <a:gd name="T90" fmla="*/ 193 w 390"/>
                <a:gd name="T91" fmla="*/ 158 h 390"/>
                <a:gd name="T92" fmla="*/ 192 w 390"/>
                <a:gd name="T93" fmla="*/ 142 h 390"/>
                <a:gd name="T94" fmla="*/ 199 w 390"/>
                <a:gd name="T95" fmla="*/ 121 h 390"/>
                <a:gd name="T96" fmla="*/ 235 w 390"/>
                <a:gd name="T97" fmla="*/ 98 h 390"/>
                <a:gd name="T98" fmla="*/ 236 w 390"/>
                <a:gd name="T99" fmla="*/ 98 h 390"/>
                <a:gd name="T100" fmla="*/ 244 w 390"/>
                <a:gd name="T101" fmla="*/ 98 h 390"/>
                <a:gd name="T102" fmla="*/ 246 w 390"/>
                <a:gd name="T103" fmla="*/ 98 h 390"/>
                <a:gd name="T104" fmla="*/ 251 w 390"/>
                <a:gd name="T105" fmla="*/ 99 h 390"/>
                <a:gd name="T106" fmla="*/ 276 w 390"/>
                <a:gd name="T107" fmla="*/ 113 h 390"/>
                <a:gd name="T108" fmla="*/ 290 w 390"/>
                <a:gd name="T109" fmla="*/ 109 h 390"/>
                <a:gd name="T110" fmla="*/ 307 w 390"/>
                <a:gd name="T111" fmla="*/ 101 h 390"/>
                <a:gd name="T112" fmla="*/ 294 w 390"/>
                <a:gd name="T113" fmla="*/ 123 h 390"/>
                <a:gd name="T114" fmla="*/ 314 w 390"/>
                <a:gd name="T115" fmla="*/ 12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90" h="390">
                  <a:moveTo>
                    <a:pt x="195" y="0"/>
                  </a:moveTo>
                  <a:lnTo>
                    <a:pt x="195" y="0"/>
                  </a:lnTo>
                  <a:lnTo>
                    <a:pt x="175" y="0"/>
                  </a:lnTo>
                  <a:lnTo>
                    <a:pt x="155" y="4"/>
                  </a:lnTo>
                  <a:lnTo>
                    <a:pt x="137" y="8"/>
                  </a:lnTo>
                  <a:lnTo>
                    <a:pt x="119" y="15"/>
                  </a:lnTo>
                  <a:lnTo>
                    <a:pt x="101" y="23"/>
                  </a:lnTo>
                  <a:lnTo>
                    <a:pt x="85" y="33"/>
                  </a:lnTo>
                  <a:lnTo>
                    <a:pt x="70" y="44"/>
                  </a:lnTo>
                  <a:lnTo>
                    <a:pt x="56" y="56"/>
                  </a:lnTo>
                  <a:lnTo>
                    <a:pt x="44" y="70"/>
                  </a:lnTo>
                  <a:lnTo>
                    <a:pt x="33" y="85"/>
                  </a:lnTo>
                  <a:lnTo>
                    <a:pt x="23" y="101"/>
                  </a:lnTo>
                  <a:lnTo>
                    <a:pt x="15" y="119"/>
                  </a:lnTo>
                  <a:lnTo>
                    <a:pt x="8" y="137"/>
                  </a:lnTo>
                  <a:lnTo>
                    <a:pt x="3" y="156"/>
                  </a:lnTo>
                  <a:lnTo>
                    <a:pt x="0" y="175"/>
                  </a:lnTo>
                  <a:lnTo>
                    <a:pt x="0" y="195"/>
                  </a:lnTo>
                  <a:lnTo>
                    <a:pt x="0" y="195"/>
                  </a:lnTo>
                  <a:lnTo>
                    <a:pt x="0" y="215"/>
                  </a:lnTo>
                  <a:lnTo>
                    <a:pt x="3" y="235"/>
                  </a:lnTo>
                  <a:lnTo>
                    <a:pt x="8" y="253"/>
                  </a:lnTo>
                  <a:lnTo>
                    <a:pt x="15" y="271"/>
                  </a:lnTo>
                  <a:lnTo>
                    <a:pt x="23" y="288"/>
                  </a:lnTo>
                  <a:lnTo>
                    <a:pt x="33" y="304"/>
                  </a:lnTo>
                  <a:lnTo>
                    <a:pt x="44" y="319"/>
                  </a:lnTo>
                  <a:lnTo>
                    <a:pt x="56" y="333"/>
                  </a:lnTo>
                  <a:lnTo>
                    <a:pt x="70" y="345"/>
                  </a:lnTo>
                  <a:lnTo>
                    <a:pt x="85" y="357"/>
                  </a:lnTo>
                  <a:lnTo>
                    <a:pt x="101" y="367"/>
                  </a:lnTo>
                  <a:lnTo>
                    <a:pt x="119" y="375"/>
                  </a:lnTo>
                  <a:lnTo>
                    <a:pt x="137" y="381"/>
                  </a:lnTo>
                  <a:lnTo>
                    <a:pt x="155" y="387"/>
                  </a:lnTo>
                  <a:lnTo>
                    <a:pt x="175" y="389"/>
                  </a:lnTo>
                  <a:lnTo>
                    <a:pt x="195" y="390"/>
                  </a:lnTo>
                  <a:lnTo>
                    <a:pt x="195" y="390"/>
                  </a:lnTo>
                  <a:lnTo>
                    <a:pt x="215" y="389"/>
                  </a:lnTo>
                  <a:lnTo>
                    <a:pt x="235" y="387"/>
                  </a:lnTo>
                  <a:lnTo>
                    <a:pt x="253" y="381"/>
                  </a:lnTo>
                  <a:lnTo>
                    <a:pt x="271" y="375"/>
                  </a:lnTo>
                  <a:lnTo>
                    <a:pt x="288" y="367"/>
                  </a:lnTo>
                  <a:lnTo>
                    <a:pt x="304" y="357"/>
                  </a:lnTo>
                  <a:lnTo>
                    <a:pt x="319" y="345"/>
                  </a:lnTo>
                  <a:lnTo>
                    <a:pt x="333" y="333"/>
                  </a:lnTo>
                  <a:lnTo>
                    <a:pt x="345" y="319"/>
                  </a:lnTo>
                  <a:lnTo>
                    <a:pt x="357" y="304"/>
                  </a:lnTo>
                  <a:lnTo>
                    <a:pt x="367" y="288"/>
                  </a:lnTo>
                  <a:lnTo>
                    <a:pt x="375" y="271"/>
                  </a:lnTo>
                  <a:lnTo>
                    <a:pt x="381" y="253"/>
                  </a:lnTo>
                  <a:lnTo>
                    <a:pt x="387" y="235"/>
                  </a:lnTo>
                  <a:lnTo>
                    <a:pt x="389" y="215"/>
                  </a:lnTo>
                  <a:lnTo>
                    <a:pt x="390" y="195"/>
                  </a:lnTo>
                  <a:lnTo>
                    <a:pt x="390" y="195"/>
                  </a:lnTo>
                  <a:lnTo>
                    <a:pt x="389" y="175"/>
                  </a:lnTo>
                  <a:lnTo>
                    <a:pt x="387" y="156"/>
                  </a:lnTo>
                  <a:lnTo>
                    <a:pt x="381" y="137"/>
                  </a:lnTo>
                  <a:lnTo>
                    <a:pt x="375" y="119"/>
                  </a:lnTo>
                  <a:lnTo>
                    <a:pt x="367" y="101"/>
                  </a:lnTo>
                  <a:lnTo>
                    <a:pt x="357" y="85"/>
                  </a:lnTo>
                  <a:lnTo>
                    <a:pt x="345" y="70"/>
                  </a:lnTo>
                  <a:lnTo>
                    <a:pt x="333" y="56"/>
                  </a:lnTo>
                  <a:lnTo>
                    <a:pt x="319" y="44"/>
                  </a:lnTo>
                  <a:lnTo>
                    <a:pt x="304" y="33"/>
                  </a:lnTo>
                  <a:lnTo>
                    <a:pt x="288" y="23"/>
                  </a:lnTo>
                  <a:lnTo>
                    <a:pt x="271" y="15"/>
                  </a:lnTo>
                  <a:lnTo>
                    <a:pt x="253" y="8"/>
                  </a:lnTo>
                  <a:lnTo>
                    <a:pt x="235" y="4"/>
                  </a:lnTo>
                  <a:lnTo>
                    <a:pt x="215" y="0"/>
                  </a:lnTo>
                  <a:lnTo>
                    <a:pt x="195" y="0"/>
                  </a:lnTo>
                  <a:lnTo>
                    <a:pt x="195" y="0"/>
                  </a:lnTo>
                  <a:close/>
                  <a:moveTo>
                    <a:pt x="313" y="122"/>
                  </a:moveTo>
                  <a:lnTo>
                    <a:pt x="313" y="122"/>
                  </a:lnTo>
                  <a:lnTo>
                    <a:pt x="303" y="135"/>
                  </a:lnTo>
                  <a:lnTo>
                    <a:pt x="291" y="145"/>
                  </a:lnTo>
                  <a:lnTo>
                    <a:pt x="291" y="145"/>
                  </a:lnTo>
                  <a:lnTo>
                    <a:pt x="290" y="147"/>
                  </a:lnTo>
                  <a:lnTo>
                    <a:pt x="290" y="147"/>
                  </a:lnTo>
                  <a:lnTo>
                    <a:pt x="290" y="157"/>
                  </a:lnTo>
                  <a:lnTo>
                    <a:pt x="290" y="157"/>
                  </a:lnTo>
                  <a:lnTo>
                    <a:pt x="289" y="168"/>
                  </a:lnTo>
                  <a:lnTo>
                    <a:pt x="287" y="180"/>
                  </a:lnTo>
                  <a:lnTo>
                    <a:pt x="287" y="180"/>
                  </a:lnTo>
                  <a:lnTo>
                    <a:pt x="284" y="191"/>
                  </a:lnTo>
                  <a:lnTo>
                    <a:pt x="281" y="203"/>
                  </a:lnTo>
                  <a:lnTo>
                    <a:pt x="276" y="213"/>
                  </a:lnTo>
                  <a:lnTo>
                    <a:pt x="271" y="223"/>
                  </a:lnTo>
                  <a:lnTo>
                    <a:pt x="271" y="223"/>
                  </a:lnTo>
                  <a:lnTo>
                    <a:pt x="265" y="234"/>
                  </a:lnTo>
                  <a:lnTo>
                    <a:pt x="258" y="242"/>
                  </a:lnTo>
                  <a:lnTo>
                    <a:pt x="250" y="251"/>
                  </a:lnTo>
                  <a:lnTo>
                    <a:pt x="242" y="259"/>
                  </a:lnTo>
                  <a:lnTo>
                    <a:pt x="242" y="259"/>
                  </a:lnTo>
                  <a:lnTo>
                    <a:pt x="234" y="265"/>
                  </a:lnTo>
                  <a:lnTo>
                    <a:pt x="226" y="271"/>
                  </a:lnTo>
                  <a:lnTo>
                    <a:pt x="216" y="276"/>
                  </a:lnTo>
                  <a:lnTo>
                    <a:pt x="207" y="281"/>
                  </a:lnTo>
                  <a:lnTo>
                    <a:pt x="207" y="281"/>
                  </a:lnTo>
                  <a:lnTo>
                    <a:pt x="191" y="287"/>
                  </a:lnTo>
                  <a:lnTo>
                    <a:pt x="175" y="290"/>
                  </a:lnTo>
                  <a:lnTo>
                    <a:pt x="175" y="290"/>
                  </a:lnTo>
                  <a:lnTo>
                    <a:pt x="162" y="291"/>
                  </a:lnTo>
                  <a:lnTo>
                    <a:pt x="162" y="291"/>
                  </a:lnTo>
                  <a:lnTo>
                    <a:pt x="161" y="291"/>
                  </a:lnTo>
                  <a:lnTo>
                    <a:pt x="161" y="293"/>
                  </a:lnTo>
                  <a:lnTo>
                    <a:pt x="159" y="293"/>
                  </a:lnTo>
                  <a:lnTo>
                    <a:pt x="159" y="293"/>
                  </a:lnTo>
                  <a:lnTo>
                    <a:pt x="158" y="293"/>
                  </a:lnTo>
                  <a:lnTo>
                    <a:pt x="144" y="293"/>
                  </a:lnTo>
                  <a:lnTo>
                    <a:pt x="144" y="293"/>
                  </a:lnTo>
                  <a:lnTo>
                    <a:pt x="143" y="293"/>
                  </a:lnTo>
                  <a:lnTo>
                    <a:pt x="140" y="293"/>
                  </a:lnTo>
                  <a:lnTo>
                    <a:pt x="140" y="293"/>
                  </a:lnTo>
                  <a:lnTo>
                    <a:pt x="140" y="291"/>
                  </a:lnTo>
                  <a:lnTo>
                    <a:pt x="140" y="291"/>
                  </a:lnTo>
                  <a:lnTo>
                    <a:pt x="140" y="291"/>
                  </a:lnTo>
                  <a:lnTo>
                    <a:pt x="140" y="291"/>
                  </a:lnTo>
                  <a:lnTo>
                    <a:pt x="139" y="291"/>
                  </a:lnTo>
                  <a:lnTo>
                    <a:pt x="139" y="291"/>
                  </a:lnTo>
                  <a:lnTo>
                    <a:pt x="128" y="290"/>
                  </a:lnTo>
                  <a:lnTo>
                    <a:pt x="116" y="288"/>
                  </a:lnTo>
                  <a:lnTo>
                    <a:pt x="116" y="288"/>
                  </a:lnTo>
                  <a:lnTo>
                    <a:pt x="98" y="281"/>
                  </a:lnTo>
                  <a:lnTo>
                    <a:pt x="81" y="273"/>
                  </a:lnTo>
                  <a:lnTo>
                    <a:pt x="81" y="273"/>
                  </a:lnTo>
                  <a:lnTo>
                    <a:pt x="76" y="269"/>
                  </a:lnTo>
                  <a:lnTo>
                    <a:pt x="76" y="269"/>
                  </a:lnTo>
                  <a:lnTo>
                    <a:pt x="85" y="271"/>
                  </a:lnTo>
                  <a:lnTo>
                    <a:pt x="96" y="271"/>
                  </a:lnTo>
                  <a:lnTo>
                    <a:pt x="105" y="269"/>
                  </a:lnTo>
                  <a:lnTo>
                    <a:pt x="114" y="267"/>
                  </a:lnTo>
                  <a:lnTo>
                    <a:pt x="123" y="264"/>
                  </a:lnTo>
                  <a:lnTo>
                    <a:pt x="131" y="260"/>
                  </a:lnTo>
                  <a:lnTo>
                    <a:pt x="139" y="256"/>
                  </a:lnTo>
                  <a:lnTo>
                    <a:pt x="149" y="250"/>
                  </a:lnTo>
                  <a:lnTo>
                    <a:pt x="149" y="250"/>
                  </a:lnTo>
                  <a:lnTo>
                    <a:pt x="139" y="249"/>
                  </a:lnTo>
                  <a:lnTo>
                    <a:pt x="131" y="246"/>
                  </a:lnTo>
                  <a:lnTo>
                    <a:pt x="123" y="243"/>
                  </a:lnTo>
                  <a:lnTo>
                    <a:pt x="117" y="238"/>
                  </a:lnTo>
                  <a:lnTo>
                    <a:pt x="112" y="233"/>
                  </a:lnTo>
                  <a:lnTo>
                    <a:pt x="108" y="227"/>
                  </a:lnTo>
                  <a:lnTo>
                    <a:pt x="105" y="221"/>
                  </a:lnTo>
                  <a:lnTo>
                    <a:pt x="102" y="215"/>
                  </a:lnTo>
                  <a:lnTo>
                    <a:pt x="102" y="215"/>
                  </a:lnTo>
                  <a:lnTo>
                    <a:pt x="113" y="217"/>
                  </a:lnTo>
                  <a:lnTo>
                    <a:pt x="124" y="215"/>
                  </a:lnTo>
                  <a:lnTo>
                    <a:pt x="124" y="215"/>
                  </a:lnTo>
                  <a:lnTo>
                    <a:pt x="116" y="212"/>
                  </a:lnTo>
                  <a:lnTo>
                    <a:pt x="108" y="208"/>
                  </a:lnTo>
                  <a:lnTo>
                    <a:pt x="101" y="204"/>
                  </a:lnTo>
                  <a:lnTo>
                    <a:pt x="96" y="197"/>
                  </a:lnTo>
                  <a:lnTo>
                    <a:pt x="96" y="197"/>
                  </a:lnTo>
                  <a:lnTo>
                    <a:pt x="91" y="190"/>
                  </a:lnTo>
                  <a:lnTo>
                    <a:pt x="88" y="183"/>
                  </a:lnTo>
                  <a:lnTo>
                    <a:pt x="86" y="175"/>
                  </a:lnTo>
                  <a:lnTo>
                    <a:pt x="85" y="166"/>
                  </a:lnTo>
                  <a:lnTo>
                    <a:pt x="85" y="166"/>
                  </a:lnTo>
                  <a:lnTo>
                    <a:pt x="90" y="168"/>
                  </a:lnTo>
                  <a:lnTo>
                    <a:pt x="96" y="170"/>
                  </a:lnTo>
                  <a:lnTo>
                    <a:pt x="96" y="170"/>
                  </a:lnTo>
                  <a:lnTo>
                    <a:pt x="101" y="172"/>
                  </a:lnTo>
                  <a:lnTo>
                    <a:pt x="107" y="173"/>
                  </a:lnTo>
                  <a:lnTo>
                    <a:pt x="107" y="173"/>
                  </a:lnTo>
                  <a:lnTo>
                    <a:pt x="99" y="165"/>
                  </a:lnTo>
                  <a:lnTo>
                    <a:pt x="92" y="157"/>
                  </a:lnTo>
                  <a:lnTo>
                    <a:pt x="89" y="147"/>
                  </a:lnTo>
                  <a:lnTo>
                    <a:pt x="86" y="139"/>
                  </a:lnTo>
                  <a:lnTo>
                    <a:pt x="85" y="130"/>
                  </a:lnTo>
                  <a:lnTo>
                    <a:pt x="86" y="121"/>
                  </a:lnTo>
                  <a:lnTo>
                    <a:pt x="89" y="114"/>
                  </a:lnTo>
                  <a:lnTo>
                    <a:pt x="92" y="107"/>
                  </a:lnTo>
                  <a:lnTo>
                    <a:pt x="92" y="107"/>
                  </a:lnTo>
                  <a:lnTo>
                    <a:pt x="101" y="118"/>
                  </a:lnTo>
                  <a:lnTo>
                    <a:pt x="101" y="118"/>
                  </a:lnTo>
                  <a:lnTo>
                    <a:pt x="116" y="130"/>
                  </a:lnTo>
                  <a:lnTo>
                    <a:pt x="131" y="141"/>
                  </a:lnTo>
                  <a:lnTo>
                    <a:pt x="131" y="141"/>
                  </a:lnTo>
                  <a:lnTo>
                    <a:pt x="146" y="147"/>
                  </a:lnTo>
                  <a:lnTo>
                    <a:pt x="161" y="152"/>
                  </a:lnTo>
                  <a:lnTo>
                    <a:pt x="176" y="157"/>
                  </a:lnTo>
                  <a:lnTo>
                    <a:pt x="192" y="158"/>
                  </a:lnTo>
                  <a:lnTo>
                    <a:pt x="192" y="158"/>
                  </a:lnTo>
                  <a:lnTo>
                    <a:pt x="193" y="158"/>
                  </a:lnTo>
                  <a:lnTo>
                    <a:pt x="193" y="158"/>
                  </a:lnTo>
                  <a:lnTo>
                    <a:pt x="193" y="158"/>
                  </a:lnTo>
                  <a:lnTo>
                    <a:pt x="192" y="150"/>
                  </a:lnTo>
                  <a:lnTo>
                    <a:pt x="192" y="150"/>
                  </a:lnTo>
                  <a:lnTo>
                    <a:pt x="192" y="142"/>
                  </a:lnTo>
                  <a:lnTo>
                    <a:pt x="193" y="135"/>
                  </a:lnTo>
                  <a:lnTo>
                    <a:pt x="196" y="128"/>
                  </a:lnTo>
                  <a:lnTo>
                    <a:pt x="199" y="121"/>
                  </a:lnTo>
                  <a:lnTo>
                    <a:pt x="199" y="121"/>
                  </a:lnTo>
                  <a:lnTo>
                    <a:pt x="206" y="112"/>
                  </a:lnTo>
                  <a:lnTo>
                    <a:pt x="214" y="106"/>
                  </a:lnTo>
                  <a:lnTo>
                    <a:pt x="223" y="101"/>
                  </a:lnTo>
                  <a:lnTo>
                    <a:pt x="235" y="98"/>
                  </a:lnTo>
                  <a:lnTo>
                    <a:pt x="235" y="98"/>
                  </a:lnTo>
                  <a:lnTo>
                    <a:pt x="235" y="98"/>
                  </a:lnTo>
                  <a:lnTo>
                    <a:pt x="235" y="98"/>
                  </a:lnTo>
                  <a:lnTo>
                    <a:pt x="236" y="98"/>
                  </a:lnTo>
                  <a:lnTo>
                    <a:pt x="236" y="98"/>
                  </a:lnTo>
                  <a:lnTo>
                    <a:pt x="237" y="98"/>
                  </a:lnTo>
                  <a:lnTo>
                    <a:pt x="244" y="98"/>
                  </a:lnTo>
                  <a:lnTo>
                    <a:pt x="244" y="98"/>
                  </a:lnTo>
                  <a:lnTo>
                    <a:pt x="245" y="98"/>
                  </a:lnTo>
                  <a:lnTo>
                    <a:pt x="246" y="98"/>
                  </a:lnTo>
                  <a:lnTo>
                    <a:pt x="246" y="98"/>
                  </a:lnTo>
                  <a:lnTo>
                    <a:pt x="246" y="98"/>
                  </a:lnTo>
                  <a:lnTo>
                    <a:pt x="248" y="98"/>
                  </a:lnTo>
                  <a:lnTo>
                    <a:pt x="248" y="98"/>
                  </a:lnTo>
                  <a:lnTo>
                    <a:pt x="251" y="99"/>
                  </a:lnTo>
                  <a:lnTo>
                    <a:pt x="251" y="99"/>
                  </a:lnTo>
                  <a:lnTo>
                    <a:pt x="258" y="101"/>
                  </a:lnTo>
                  <a:lnTo>
                    <a:pt x="265" y="104"/>
                  </a:lnTo>
                  <a:lnTo>
                    <a:pt x="271" y="108"/>
                  </a:lnTo>
                  <a:lnTo>
                    <a:pt x="276" y="113"/>
                  </a:lnTo>
                  <a:lnTo>
                    <a:pt x="276" y="113"/>
                  </a:lnTo>
                  <a:lnTo>
                    <a:pt x="277" y="113"/>
                  </a:lnTo>
                  <a:lnTo>
                    <a:pt x="277" y="113"/>
                  </a:lnTo>
                  <a:lnTo>
                    <a:pt x="290" y="109"/>
                  </a:lnTo>
                  <a:lnTo>
                    <a:pt x="302" y="105"/>
                  </a:lnTo>
                  <a:lnTo>
                    <a:pt x="302" y="105"/>
                  </a:lnTo>
                  <a:lnTo>
                    <a:pt x="307" y="101"/>
                  </a:lnTo>
                  <a:lnTo>
                    <a:pt x="307" y="101"/>
                  </a:lnTo>
                  <a:lnTo>
                    <a:pt x="304" y="109"/>
                  </a:lnTo>
                  <a:lnTo>
                    <a:pt x="299" y="116"/>
                  </a:lnTo>
                  <a:lnTo>
                    <a:pt x="299" y="116"/>
                  </a:lnTo>
                  <a:lnTo>
                    <a:pt x="294" y="123"/>
                  </a:lnTo>
                  <a:lnTo>
                    <a:pt x="287" y="129"/>
                  </a:lnTo>
                  <a:lnTo>
                    <a:pt x="287" y="129"/>
                  </a:lnTo>
                  <a:lnTo>
                    <a:pt x="300" y="126"/>
                  </a:lnTo>
                  <a:lnTo>
                    <a:pt x="314" y="121"/>
                  </a:lnTo>
                  <a:lnTo>
                    <a:pt x="314" y="121"/>
                  </a:lnTo>
                  <a:lnTo>
                    <a:pt x="313" y="122"/>
                  </a:lnTo>
                  <a:lnTo>
                    <a:pt x="313" y="122"/>
                  </a:lnTo>
                  <a:close/>
                </a:path>
              </a:pathLst>
            </a:custGeom>
            <a:solidFill>
              <a:srgbClr val="006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Freeform 7"/>
            <p:cNvSpPr>
              <a:spLocks noEditPoints="1"/>
            </p:cNvSpPr>
            <p:nvPr/>
          </p:nvSpPr>
          <p:spPr bwMode="auto">
            <a:xfrm>
              <a:off x="3825875" y="4214813"/>
              <a:ext cx="206375" cy="206375"/>
            </a:xfrm>
            <a:custGeom>
              <a:avLst/>
              <a:gdLst>
                <a:gd name="T0" fmla="*/ 175 w 391"/>
                <a:gd name="T1" fmla="*/ 0 h 390"/>
                <a:gd name="T2" fmla="*/ 120 w 391"/>
                <a:gd name="T3" fmla="*/ 15 h 390"/>
                <a:gd name="T4" fmla="*/ 72 w 391"/>
                <a:gd name="T5" fmla="*/ 44 h 390"/>
                <a:gd name="T6" fmla="*/ 34 w 391"/>
                <a:gd name="T7" fmla="*/ 85 h 390"/>
                <a:gd name="T8" fmla="*/ 10 w 391"/>
                <a:gd name="T9" fmla="*/ 137 h 390"/>
                <a:gd name="T10" fmla="*/ 0 w 391"/>
                <a:gd name="T11" fmla="*/ 195 h 390"/>
                <a:gd name="T12" fmla="*/ 4 w 391"/>
                <a:gd name="T13" fmla="*/ 235 h 390"/>
                <a:gd name="T14" fmla="*/ 24 w 391"/>
                <a:gd name="T15" fmla="*/ 288 h 390"/>
                <a:gd name="T16" fmla="*/ 58 w 391"/>
                <a:gd name="T17" fmla="*/ 333 h 390"/>
                <a:gd name="T18" fmla="*/ 103 w 391"/>
                <a:gd name="T19" fmla="*/ 367 h 390"/>
                <a:gd name="T20" fmla="*/ 156 w 391"/>
                <a:gd name="T21" fmla="*/ 387 h 390"/>
                <a:gd name="T22" fmla="*/ 196 w 391"/>
                <a:gd name="T23" fmla="*/ 390 h 390"/>
                <a:gd name="T24" fmla="*/ 254 w 391"/>
                <a:gd name="T25" fmla="*/ 381 h 390"/>
                <a:gd name="T26" fmla="*/ 306 w 391"/>
                <a:gd name="T27" fmla="*/ 357 h 390"/>
                <a:gd name="T28" fmla="*/ 347 w 391"/>
                <a:gd name="T29" fmla="*/ 319 h 390"/>
                <a:gd name="T30" fmla="*/ 376 w 391"/>
                <a:gd name="T31" fmla="*/ 271 h 390"/>
                <a:gd name="T32" fmla="*/ 390 w 391"/>
                <a:gd name="T33" fmla="*/ 215 h 390"/>
                <a:gd name="T34" fmla="*/ 390 w 391"/>
                <a:gd name="T35" fmla="*/ 175 h 390"/>
                <a:gd name="T36" fmla="*/ 376 w 391"/>
                <a:gd name="T37" fmla="*/ 119 h 390"/>
                <a:gd name="T38" fmla="*/ 347 w 391"/>
                <a:gd name="T39" fmla="*/ 70 h 390"/>
                <a:gd name="T40" fmla="*/ 306 w 391"/>
                <a:gd name="T41" fmla="*/ 33 h 390"/>
                <a:gd name="T42" fmla="*/ 254 w 391"/>
                <a:gd name="T43" fmla="*/ 8 h 390"/>
                <a:gd name="T44" fmla="*/ 196 w 391"/>
                <a:gd name="T45" fmla="*/ 0 h 390"/>
                <a:gd name="T46" fmla="*/ 83 w 391"/>
                <a:gd name="T47" fmla="*/ 278 h 390"/>
                <a:gd name="T48" fmla="*/ 131 w 391"/>
                <a:gd name="T49" fmla="*/ 278 h 390"/>
                <a:gd name="T50" fmla="*/ 105 w 391"/>
                <a:gd name="T51" fmla="*/ 109 h 390"/>
                <a:gd name="T52" fmla="*/ 89 w 391"/>
                <a:gd name="T53" fmla="*/ 106 h 390"/>
                <a:gd name="T54" fmla="*/ 79 w 391"/>
                <a:gd name="T55" fmla="*/ 94 h 390"/>
                <a:gd name="T56" fmla="*/ 78 w 391"/>
                <a:gd name="T57" fmla="*/ 84 h 390"/>
                <a:gd name="T58" fmla="*/ 81 w 391"/>
                <a:gd name="T59" fmla="*/ 69 h 390"/>
                <a:gd name="T60" fmla="*/ 94 w 391"/>
                <a:gd name="T61" fmla="*/ 60 h 390"/>
                <a:gd name="T62" fmla="*/ 106 w 391"/>
                <a:gd name="T63" fmla="*/ 58 h 390"/>
                <a:gd name="T64" fmla="*/ 123 w 391"/>
                <a:gd name="T65" fmla="*/ 62 h 390"/>
                <a:gd name="T66" fmla="*/ 132 w 391"/>
                <a:gd name="T67" fmla="*/ 74 h 390"/>
                <a:gd name="T68" fmla="*/ 134 w 391"/>
                <a:gd name="T69" fmla="*/ 84 h 390"/>
                <a:gd name="T70" fmla="*/ 129 w 391"/>
                <a:gd name="T71" fmla="*/ 99 h 390"/>
                <a:gd name="T72" fmla="*/ 118 w 391"/>
                <a:gd name="T73" fmla="*/ 108 h 390"/>
                <a:gd name="T74" fmla="*/ 105 w 391"/>
                <a:gd name="T75" fmla="*/ 109 h 390"/>
                <a:gd name="T76" fmla="*/ 265 w 391"/>
                <a:gd name="T77" fmla="*/ 200 h 390"/>
                <a:gd name="T78" fmla="*/ 264 w 391"/>
                <a:gd name="T79" fmla="*/ 187 h 390"/>
                <a:gd name="T80" fmla="*/ 255 w 391"/>
                <a:gd name="T81" fmla="*/ 172 h 390"/>
                <a:gd name="T82" fmla="*/ 239 w 391"/>
                <a:gd name="T83" fmla="*/ 167 h 390"/>
                <a:gd name="T84" fmla="*/ 230 w 391"/>
                <a:gd name="T85" fmla="*/ 168 h 390"/>
                <a:gd name="T86" fmla="*/ 217 w 391"/>
                <a:gd name="T87" fmla="*/ 179 h 390"/>
                <a:gd name="T88" fmla="*/ 212 w 391"/>
                <a:gd name="T89" fmla="*/ 190 h 390"/>
                <a:gd name="T90" fmla="*/ 159 w 391"/>
                <a:gd name="T91" fmla="*/ 278 h 390"/>
                <a:gd name="T92" fmla="*/ 159 w 391"/>
                <a:gd name="T93" fmla="*/ 129 h 390"/>
                <a:gd name="T94" fmla="*/ 212 w 391"/>
                <a:gd name="T95" fmla="*/ 152 h 390"/>
                <a:gd name="T96" fmla="*/ 222 w 391"/>
                <a:gd name="T97" fmla="*/ 139 h 390"/>
                <a:gd name="T98" fmla="*/ 241 w 391"/>
                <a:gd name="T99" fmla="*/ 129 h 390"/>
                <a:gd name="T100" fmla="*/ 259 w 391"/>
                <a:gd name="T101" fmla="*/ 127 h 390"/>
                <a:gd name="T102" fmla="*/ 293 w 391"/>
                <a:gd name="T103" fmla="*/ 136 h 390"/>
                <a:gd name="T104" fmla="*/ 315 w 391"/>
                <a:gd name="T105" fmla="*/ 165 h 390"/>
                <a:gd name="T106" fmla="*/ 319 w 391"/>
                <a:gd name="T107" fmla="*/ 27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91" h="390">
                  <a:moveTo>
                    <a:pt x="196" y="0"/>
                  </a:moveTo>
                  <a:lnTo>
                    <a:pt x="196" y="0"/>
                  </a:lnTo>
                  <a:lnTo>
                    <a:pt x="175" y="0"/>
                  </a:lnTo>
                  <a:lnTo>
                    <a:pt x="156" y="4"/>
                  </a:lnTo>
                  <a:lnTo>
                    <a:pt x="137" y="8"/>
                  </a:lnTo>
                  <a:lnTo>
                    <a:pt x="120" y="15"/>
                  </a:lnTo>
                  <a:lnTo>
                    <a:pt x="103" y="23"/>
                  </a:lnTo>
                  <a:lnTo>
                    <a:pt x="87" y="33"/>
                  </a:lnTo>
                  <a:lnTo>
                    <a:pt x="72" y="44"/>
                  </a:lnTo>
                  <a:lnTo>
                    <a:pt x="58" y="56"/>
                  </a:lnTo>
                  <a:lnTo>
                    <a:pt x="45" y="70"/>
                  </a:lnTo>
                  <a:lnTo>
                    <a:pt x="34" y="85"/>
                  </a:lnTo>
                  <a:lnTo>
                    <a:pt x="24" y="101"/>
                  </a:lnTo>
                  <a:lnTo>
                    <a:pt x="15" y="119"/>
                  </a:lnTo>
                  <a:lnTo>
                    <a:pt x="10" y="137"/>
                  </a:lnTo>
                  <a:lnTo>
                    <a:pt x="4" y="156"/>
                  </a:lnTo>
                  <a:lnTo>
                    <a:pt x="2" y="175"/>
                  </a:lnTo>
                  <a:lnTo>
                    <a:pt x="0" y="195"/>
                  </a:lnTo>
                  <a:lnTo>
                    <a:pt x="0" y="195"/>
                  </a:lnTo>
                  <a:lnTo>
                    <a:pt x="2" y="215"/>
                  </a:lnTo>
                  <a:lnTo>
                    <a:pt x="4" y="235"/>
                  </a:lnTo>
                  <a:lnTo>
                    <a:pt x="10" y="253"/>
                  </a:lnTo>
                  <a:lnTo>
                    <a:pt x="15" y="271"/>
                  </a:lnTo>
                  <a:lnTo>
                    <a:pt x="24" y="288"/>
                  </a:lnTo>
                  <a:lnTo>
                    <a:pt x="34" y="304"/>
                  </a:lnTo>
                  <a:lnTo>
                    <a:pt x="45" y="319"/>
                  </a:lnTo>
                  <a:lnTo>
                    <a:pt x="58" y="333"/>
                  </a:lnTo>
                  <a:lnTo>
                    <a:pt x="72" y="345"/>
                  </a:lnTo>
                  <a:lnTo>
                    <a:pt x="87" y="357"/>
                  </a:lnTo>
                  <a:lnTo>
                    <a:pt x="103" y="367"/>
                  </a:lnTo>
                  <a:lnTo>
                    <a:pt x="120" y="375"/>
                  </a:lnTo>
                  <a:lnTo>
                    <a:pt x="137" y="381"/>
                  </a:lnTo>
                  <a:lnTo>
                    <a:pt x="156" y="387"/>
                  </a:lnTo>
                  <a:lnTo>
                    <a:pt x="175" y="389"/>
                  </a:lnTo>
                  <a:lnTo>
                    <a:pt x="196" y="390"/>
                  </a:lnTo>
                  <a:lnTo>
                    <a:pt x="196" y="390"/>
                  </a:lnTo>
                  <a:lnTo>
                    <a:pt x="216" y="389"/>
                  </a:lnTo>
                  <a:lnTo>
                    <a:pt x="235" y="387"/>
                  </a:lnTo>
                  <a:lnTo>
                    <a:pt x="254" y="381"/>
                  </a:lnTo>
                  <a:lnTo>
                    <a:pt x="272" y="375"/>
                  </a:lnTo>
                  <a:lnTo>
                    <a:pt x="289" y="367"/>
                  </a:lnTo>
                  <a:lnTo>
                    <a:pt x="306" y="357"/>
                  </a:lnTo>
                  <a:lnTo>
                    <a:pt x="321" y="345"/>
                  </a:lnTo>
                  <a:lnTo>
                    <a:pt x="334" y="333"/>
                  </a:lnTo>
                  <a:lnTo>
                    <a:pt x="347" y="319"/>
                  </a:lnTo>
                  <a:lnTo>
                    <a:pt x="357" y="304"/>
                  </a:lnTo>
                  <a:lnTo>
                    <a:pt x="368" y="288"/>
                  </a:lnTo>
                  <a:lnTo>
                    <a:pt x="376" y="271"/>
                  </a:lnTo>
                  <a:lnTo>
                    <a:pt x="383" y="253"/>
                  </a:lnTo>
                  <a:lnTo>
                    <a:pt x="387" y="235"/>
                  </a:lnTo>
                  <a:lnTo>
                    <a:pt x="390" y="215"/>
                  </a:lnTo>
                  <a:lnTo>
                    <a:pt x="391" y="195"/>
                  </a:lnTo>
                  <a:lnTo>
                    <a:pt x="391" y="195"/>
                  </a:lnTo>
                  <a:lnTo>
                    <a:pt x="390" y="175"/>
                  </a:lnTo>
                  <a:lnTo>
                    <a:pt x="387" y="156"/>
                  </a:lnTo>
                  <a:lnTo>
                    <a:pt x="383" y="137"/>
                  </a:lnTo>
                  <a:lnTo>
                    <a:pt x="376" y="119"/>
                  </a:lnTo>
                  <a:lnTo>
                    <a:pt x="368" y="101"/>
                  </a:lnTo>
                  <a:lnTo>
                    <a:pt x="357" y="85"/>
                  </a:lnTo>
                  <a:lnTo>
                    <a:pt x="347" y="70"/>
                  </a:lnTo>
                  <a:lnTo>
                    <a:pt x="334" y="56"/>
                  </a:lnTo>
                  <a:lnTo>
                    <a:pt x="321" y="44"/>
                  </a:lnTo>
                  <a:lnTo>
                    <a:pt x="306" y="33"/>
                  </a:lnTo>
                  <a:lnTo>
                    <a:pt x="289" y="23"/>
                  </a:lnTo>
                  <a:lnTo>
                    <a:pt x="272" y="15"/>
                  </a:lnTo>
                  <a:lnTo>
                    <a:pt x="254" y="8"/>
                  </a:lnTo>
                  <a:lnTo>
                    <a:pt x="235" y="4"/>
                  </a:lnTo>
                  <a:lnTo>
                    <a:pt x="216" y="0"/>
                  </a:lnTo>
                  <a:lnTo>
                    <a:pt x="196" y="0"/>
                  </a:lnTo>
                  <a:lnTo>
                    <a:pt x="196" y="0"/>
                  </a:lnTo>
                  <a:close/>
                  <a:moveTo>
                    <a:pt x="131" y="278"/>
                  </a:moveTo>
                  <a:lnTo>
                    <a:pt x="83" y="278"/>
                  </a:lnTo>
                  <a:lnTo>
                    <a:pt x="83" y="129"/>
                  </a:lnTo>
                  <a:lnTo>
                    <a:pt x="131" y="129"/>
                  </a:lnTo>
                  <a:lnTo>
                    <a:pt x="131" y="278"/>
                  </a:lnTo>
                  <a:close/>
                  <a:moveTo>
                    <a:pt x="105" y="109"/>
                  </a:moveTo>
                  <a:lnTo>
                    <a:pt x="105" y="109"/>
                  </a:lnTo>
                  <a:lnTo>
                    <a:pt x="105" y="109"/>
                  </a:lnTo>
                  <a:lnTo>
                    <a:pt x="99" y="109"/>
                  </a:lnTo>
                  <a:lnTo>
                    <a:pt x="94" y="108"/>
                  </a:lnTo>
                  <a:lnTo>
                    <a:pt x="89" y="106"/>
                  </a:lnTo>
                  <a:lnTo>
                    <a:pt x="85" y="103"/>
                  </a:lnTo>
                  <a:lnTo>
                    <a:pt x="81" y="99"/>
                  </a:lnTo>
                  <a:lnTo>
                    <a:pt x="79" y="94"/>
                  </a:lnTo>
                  <a:lnTo>
                    <a:pt x="78" y="89"/>
                  </a:lnTo>
                  <a:lnTo>
                    <a:pt x="78" y="84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79" y="74"/>
                  </a:lnTo>
                  <a:lnTo>
                    <a:pt x="81" y="69"/>
                  </a:lnTo>
                  <a:lnTo>
                    <a:pt x="85" y="66"/>
                  </a:lnTo>
                  <a:lnTo>
                    <a:pt x="89" y="62"/>
                  </a:lnTo>
                  <a:lnTo>
                    <a:pt x="94" y="60"/>
                  </a:lnTo>
                  <a:lnTo>
                    <a:pt x="99" y="59"/>
                  </a:lnTo>
                  <a:lnTo>
                    <a:pt x="106" y="58"/>
                  </a:lnTo>
                  <a:lnTo>
                    <a:pt x="106" y="58"/>
                  </a:lnTo>
                  <a:lnTo>
                    <a:pt x="112" y="59"/>
                  </a:lnTo>
                  <a:lnTo>
                    <a:pt x="118" y="60"/>
                  </a:lnTo>
                  <a:lnTo>
                    <a:pt x="123" y="62"/>
                  </a:lnTo>
                  <a:lnTo>
                    <a:pt x="126" y="66"/>
                  </a:lnTo>
                  <a:lnTo>
                    <a:pt x="129" y="69"/>
                  </a:lnTo>
                  <a:lnTo>
                    <a:pt x="132" y="74"/>
                  </a:lnTo>
                  <a:lnTo>
                    <a:pt x="134" y="78"/>
                  </a:lnTo>
                  <a:lnTo>
                    <a:pt x="134" y="84"/>
                  </a:lnTo>
                  <a:lnTo>
                    <a:pt x="134" y="84"/>
                  </a:lnTo>
                  <a:lnTo>
                    <a:pt x="134" y="89"/>
                  </a:lnTo>
                  <a:lnTo>
                    <a:pt x="133" y="94"/>
                  </a:lnTo>
                  <a:lnTo>
                    <a:pt x="129" y="99"/>
                  </a:lnTo>
                  <a:lnTo>
                    <a:pt x="127" y="103"/>
                  </a:lnTo>
                  <a:lnTo>
                    <a:pt x="123" y="106"/>
                  </a:lnTo>
                  <a:lnTo>
                    <a:pt x="118" y="108"/>
                  </a:lnTo>
                  <a:lnTo>
                    <a:pt x="112" y="109"/>
                  </a:lnTo>
                  <a:lnTo>
                    <a:pt x="105" y="109"/>
                  </a:lnTo>
                  <a:lnTo>
                    <a:pt x="105" y="109"/>
                  </a:lnTo>
                  <a:close/>
                  <a:moveTo>
                    <a:pt x="319" y="278"/>
                  </a:moveTo>
                  <a:lnTo>
                    <a:pt x="265" y="278"/>
                  </a:lnTo>
                  <a:lnTo>
                    <a:pt x="265" y="200"/>
                  </a:lnTo>
                  <a:lnTo>
                    <a:pt x="265" y="200"/>
                  </a:lnTo>
                  <a:lnTo>
                    <a:pt x="265" y="194"/>
                  </a:lnTo>
                  <a:lnTo>
                    <a:pt x="264" y="187"/>
                  </a:lnTo>
                  <a:lnTo>
                    <a:pt x="262" y="181"/>
                  </a:lnTo>
                  <a:lnTo>
                    <a:pt x="259" y="176"/>
                  </a:lnTo>
                  <a:lnTo>
                    <a:pt x="255" y="172"/>
                  </a:lnTo>
                  <a:lnTo>
                    <a:pt x="250" y="169"/>
                  </a:lnTo>
                  <a:lnTo>
                    <a:pt x="246" y="167"/>
                  </a:lnTo>
                  <a:lnTo>
                    <a:pt x="239" y="167"/>
                  </a:lnTo>
                  <a:lnTo>
                    <a:pt x="239" y="167"/>
                  </a:lnTo>
                  <a:lnTo>
                    <a:pt x="234" y="167"/>
                  </a:lnTo>
                  <a:lnTo>
                    <a:pt x="230" y="168"/>
                  </a:lnTo>
                  <a:lnTo>
                    <a:pt x="225" y="170"/>
                  </a:lnTo>
                  <a:lnTo>
                    <a:pt x="222" y="173"/>
                  </a:lnTo>
                  <a:lnTo>
                    <a:pt x="217" y="179"/>
                  </a:lnTo>
                  <a:lnTo>
                    <a:pt x="213" y="185"/>
                  </a:lnTo>
                  <a:lnTo>
                    <a:pt x="213" y="185"/>
                  </a:lnTo>
                  <a:lnTo>
                    <a:pt x="212" y="190"/>
                  </a:lnTo>
                  <a:lnTo>
                    <a:pt x="212" y="197"/>
                  </a:lnTo>
                  <a:lnTo>
                    <a:pt x="212" y="278"/>
                  </a:lnTo>
                  <a:lnTo>
                    <a:pt x="159" y="278"/>
                  </a:lnTo>
                  <a:lnTo>
                    <a:pt x="159" y="278"/>
                  </a:lnTo>
                  <a:lnTo>
                    <a:pt x="159" y="208"/>
                  </a:lnTo>
                  <a:lnTo>
                    <a:pt x="159" y="129"/>
                  </a:lnTo>
                  <a:lnTo>
                    <a:pt x="212" y="129"/>
                  </a:lnTo>
                  <a:lnTo>
                    <a:pt x="212" y="152"/>
                  </a:lnTo>
                  <a:lnTo>
                    <a:pt x="212" y="152"/>
                  </a:lnTo>
                  <a:lnTo>
                    <a:pt x="213" y="147"/>
                  </a:lnTo>
                  <a:lnTo>
                    <a:pt x="217" y="144"/>
                  </a:lnTo>
                  <a:lnTo>
                    <a:pt x="222" y="139"/>
                  </a:lnTo>
                  <a:lnTo>
                    <a:pt x="226" y="136"/>
                  </a:lnTo>
                  <a:lnTo>
                    <a:pt x="233" y="132"/>
                  </a:lnTo>
                  <a:lnTo>
                    <a:pt x="241" y="129"/>
                  </a:lnTo>
                  <a:lnTo>
                    <a:pt x="249" y="128"/>
                  </a:lnTo>
                  <a:lnTo>
                    <a:pt x="259" y="127"/>
                  </a:lnTo>
                  <a:lnTo>
                    <a:pt x="259" y="127"/>
                  </a:lnTo>
                  <a:lnTo>
                    <a:pt x="271" y="128"/>
                  </a:lnTo>
                  <a:lnTo>
                    <a:pt x="283" y="131"/>
                  </a:lnTo>
                  <a:lnTo>
                    <a:pt x="293" y="136"/>
                  </a:lnTo>
                  <a:lnTo>
                    <a:pt x="301" y="144"/>
                  </a:lnTo>
                  <a:lnTo>
                    <a:pt x="309" y="153"/>
                  </a:lnTo>
                  <a:lnTo>
                    <a:pt x="315" y="165"/>
                  </a:lnTo>
                  <a:lnTo>
                    <a:pt x="318" y="179"/>
                  </a:lnTo>
                  <a:lnTo>
                    <a:pt x="319" y="195"/>
                  </a:lnTo>
                  <a:lnTo>
                    <a:pt x="319" y="278"/>
                  </a:lnTo>
                  <a:close/>
                </a:path>
              </a:pathLst>
            </a:custGeom>
            <a:solidFill>
              <a:srgbClr val="006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Freeform 8"/>
            <p:cNvSpPr>
              <a:spLocks noEditPoints="1"/>
            </p:cNvSpPr>
            <p:nvPr/>
          </p:nvSpPr>
          <p:spPr bwMode="auto">
            <a:xfrm>
              <a:off x="3565525" y="4214813"/>
              <a:ext cx="206375" cy="206375"/>
            </a:xfrm>
            <a:custGeom>
              <a:avLst/>
              <a:gdLst>
                <a:gd name="T0" fmla="*/ 196 w 391"/>
                <a:gd name="T1" fmla="*/ 0 h 390"/>
                <a:gd name="T2" fmla="*/ 156 w 391"/>
                <a:gd name="T3" fmla="*/ 4 h 390"/>
                <a:gd name="T4" fmla="*/ 120 w 391"/>
                <a:gd name="T5" fmla="*/ 15 h 390"/>
                <a:gd name="T6" fmla="*/ 86 w 391"/>
                <a:gd name="T7" fmla="*/ 33 h 390"/>
                <a:gd name="T8" fmla="*/ 57 w 391"/>
                <a:gd name="T9" fmla="*/ 56 h 390"/>
                <a:gd name="T10" fmla="*/ 33 w 391"/>
                <a:gd name="T11" fmla="*/ 85 h 390"/>
                <a:gd name="T12" fmla="*/ 16 w 391"/>
                <a:gd name="T13" fmla="*/ 119 h 390"/>
                <a:gd name="T14" fmla="*/ 5 w 391"/>
                <a:gd name="T15" fmla="*/ 156 h 390"/>
                <a:gd name="T16" fmla="*/ 0 w 391"/>
                <a:gd name="T17" fmla="*/ 195 h 390"/>
                <a:gd name="T18" fmla="*/ 1 w 391"/>
                <a:gd name="T19" fmla="*/ 215 h 390"/>
                <a:gd name="T20" fmla="*/ 9 w 391"/>
                <a:gd name="T21" fmla="*/ 253 h 390"/>
                <a:gd name="T22" fmla="*/ 24 w 391"/>
                <a:gd name="T23" fmla="*/ 288 h 390"/>
                <a:gd name="T24" fmla="*/ 45 w 391"/>
                <a:gd name="T25" fmla="*/ 319 h 390"/>
                <a:gd name="T26" fmla="*/ 71 w 391"/>
                <a:gd name="T27" fmla="*/ 345 h 390"/>
                <a:gd name="T28" fmla="*/ 102 w 391"/>
                <a:gd name="T29" fmla="*/ 367 h 390"/>
                <a:gd name="T30" fmla="*/ 137 w 391"/>
                <a:gd name="T31" fmla="*/ 381 h 390"/>
                <a:gd name="T32" fmla="*/ 176 w 391"/>
                <a:gd name="T33" fmla="*/ 389 h 390"/>
                <a:gd name="T34" fmla="*/ 196 w 391"/>
                <a:gd name="T35" fmla="*/ 390 h 390"/>
                <a:gd name="T36" fmla="*/ 235 w 391"/>
                <a:gd name="T37" fmla="*/ 387 h 390"/>
                <a:gd name="T38" fmla="*/ 272 w 391"/>
                <a:gd name="T39" fmla="*/ 375 h 390"/>
                <a:gd name="T40" fmla="*/ 305 w 391"/>
                <a:gd name="T41" fmla="*/ 357 h 390"/>
                <a:gd name="T42" fmla="*/ 334 w 391"/>
                <a:gd name="T43" fmla="*/ 333 h 390"/>
                <a:gd name="T44" fmla="*/ 358 w 391"/>
                <a:gd name="T45" fmla="*/ 304 h 390"/>
                <a:gd name="T46" fmla="*/ 375 w 391"/>
                <a:gd name="T47" fmla="*/ 271 h 390"/>
                <a:gd name="T48" fmla="*/ 387 w 391"/>
                <a:gd name="T49" fmla="*/ 235 h 390"/>
                <a:gd name="T50" fmla="*/ 391 w 391"/>
                <a:gd name="T51" fmla="*/ 195 h 390"/>
                <a:gd name="T52" fmla="*/ 390 w 391"/>
                <a:gd name="T53" fmla="*/ 175 h 390"/>
                <a:gd name="T54" fmla="*/ 382 w 391"/>
                <a:gd name="T55" fmla="*/ 137 h 390"/>
                <a:gd name="T56" fmla="*/ 367 w 391"/>
                <a:gd name="T57" fmla="*/ 101 h 390"/>
                <a:gd name="T58" fmla="*/ 346 w 391"/>
                <a:gd name="T59" fmla="*/ 70 h 390"/>
                <a:gd name="T60" fmla="*/ 320 w 391"/>
                <a:gd name="T61" fmla="*/ 44 h 390"/>
                <a:gd name="T62" fmla="*/ 289 w 391"/>
                <a:gd name="T63" fmla="*/ 23 h 390"/>
                <a:gd name="T64" fmla="*/ 253 w 391"/>
                <a:gd name="T65" fmla="*/ 8 h 390"/>
                <a:gd name="T66" fmla="*/ 215 w 391"/>
                <a:gd name="T67" fmla="*/ 0 h 390"/>
                <a:gd name="T68" fmla="*/ 196 w 391"/>
                <a:gd name="T69" fmla="*/ 0 h 390"/>
                <a:gd name="T70" fmla="*/ 213 w 391"/>
                <a:gd name="T71" fmla="*/ 195 h 390"/>
                <a:gd name="T72" fmla="*/ 213 w 391"/>
                <a:gd name="T73" fmla="*/ 314 h 390"/>
                <a:gd name="T74" fmla="*/ 163 w 391"/>
                <a:gd name="T75" fmla="*/ 314 h 390"/>
                <a:gd name="T76" fmla="*/ 139 w 391"/>
                <a:gd name="T77" fmla="*/ 195 h 390"/>
                <a:gd name="T78" fmla="*/ 163 w 391"/>
                <a:gd name="T79" fmla="*/ 152 h 390"/>
                <a:gd name="T80" fmla="*/ 163 w 391"/>
                <a:gd name="T81" fmla="*/ 124 h 390"/>
                <a:gd name="T82" fmla="*/ 166 w 391"/>
                <a:gd name="T83" fmla="*/ 107 h 390"/>
                <a:gd name="T84" fmla="*/ 173 w 391"/>
                <a:gd name="T85" fmla="*/ 91 h 390"/>
                <a:gd name="T86" fmla="*/ 189 w 391"/>
                <a:gd name="T87" fmla="*/ 78 h 390"/>
                <a:gd name="T88" fmla="*/ 200 w 391"/>
                <a:gd name="T89" fmla="*/ 75 h 390"/>
                <a:gd name="T90" fmla="*/ 214 w 391"/>
                <a:gd name="T91" fmla="*/ 74 h 390"/>
                <a:gd name="T92" fmla="*/ 251 w 391"/>
                <a:gd name="T93" fmla="*/ 115 h 390"/>
                <a:gd name="T94" fmla="*/ 224 w 391"/>
                <a:gd name="T95" fmla="*/ 115 h 390"/>
                <a:gd name="T96" fmla="*/ 221 w 391"/>
                <a:gd name="T97" fmla="*/ 115 h 390"/>
                <a:gd name="T98" fmla="*/ 214 w 391"/>
                <a:gd name="T99" fmla="*/ 121 h 390"/>
                <a:gd name="T100" fmla="*/ 213 w 391"/>
                <a:gd name="T101" fmla="*/ 152 h 390"/>
                <a:gd name="T102" fmla="*/ 247 w 391"/>
                <a:gd name="T103" fmla="*/ 19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91" h="390">
                  <a:moveTo>
                    <a:pt x="196" y="0"/>
                  </a:moveTo>
                  <a:lnTo>
                    <a:pt x="196" y="0"/>
                  </a:lnTo>
                  <a:lnTo>
                    <a:pt x="176" y="0"/>
                  </a:lnTo>
                  <a:lnTo>
                    <a:pt x="156" y="4"/>
                  </a:lnTo>
                  <a:lnTo>
                    <a:pt x="137" y="8"/>
                  </a:lnTo>
                  <a:lnTo>
                    <a:pt x="120" y="15"/>
                  </a:lnTo>
                  <a:lnTo>
                    <a:pt x="102" y="23"/>
                  </a:lnTo>
                  <a:lnTo>
                    <a:pt x="86" y="33"/>
                  </a:lnTo>
                  <a:lnTo>
                    <a:pt x="71" y="44"/>
                  </a:lnTo>
                  <a:lnTo>
                    <a:pt x="57" y="56"/>
                  </a:lnTo>
                  <a:lnTo>
                    <a:pt x="45" y="70"/>
                  </a:lnTo>
                  <a:lnTo>
                    <a:pt x="33" y="85"/>
                  </a:lnTo>
                  <a:lnTo>
                    <a:pt x="24" y="101"/>
                  </a:lnTo>
                  <a:lnTo>
                    <a:pt x="16" y="119"/>
                  </a:lnTo>
                  <a:lnTo>
                    <a:pt x="9" y="137"/>
                  </a:lnTo>
                  <a:lnTo>
                    <a:pt x="5" y="156"/>
                  </a:lnTo>
                  <a:lnTo>
                    <a:pt x="1" y="175"/>
                  </a:lnTo>
                  <a:lnTo>
                    <a:pt x="0" y="195"/>
                  </a:lnTo>
                  <a:lnTo>
                    <a:pt x="0" y="195"/>
                  </a:lnTo>
                  <a:lnTo>
                    <a:pt x="1" y="215"/>
                  </a:lnTo>
                  <a:lnTo>
                    <a:pt x="5" y="235"/>
                  </a:lnTo>
                  <a:lnTo>
                    <a:pt x="9" y="253"/>
                  </a:lnTo>
                  <a:lnTo>
                    <a:pt x="16" y="271"/>
                  </a:lnTo>
                  <a:lnTo>
                    <a:pt x="24" y="288"/>
                  </a:lnTo>
                  <a:lnTo>
                    <a:pt x="33" y="304"/>
                  </a:lnTo>
                  <a:lnTo>
                    <a:pt x="45" y="319"/>
                  </a:lnTo>
                  <a:lnTo>
                    <a:pt x="57" y="333"/>
                  </a:lnTo>
                  <a:lnTo>
                    <a:pt x="71" y="345"/>
                  </a:lnTo>
                  <a:lnTo>
                    <a:pt x="86" y="357"/>
                  </a:lnTo>
                  <a:lnTo>
                    <a:pt x="102" y="367"/>
                  </a:lnTo>
                  <a:lnTo>
                    <a:pt x="120" y="375"/>
                  </a:lnTo>
                  <a:lnTo>
                    <a:pt x="137" y="381"/>
                  </a:lnTo>
                  <a:lnTo>
                    <a:pt x="156" y="387"/>
                  </a:lnTo>
                  <a:lnTo>
                    <a:pt x="176" y="389"/>
                  </a:lnTo>
                  <a:lnTo>
                    <a:pt x="196" y="390"/>
                  </a:lnTo>
                  <a:lnTo>
                    <a:pt x="196" y="390"/>
                  </a:lnTo>
                  <a:lnTo>
                    <a:pt x="215" y="389"/>
                  </a:lnTo>
                  <a:lnTo>
                    <a:pt x="235" y="387"/>
                  </a:lnTo>
                  <a:lnTo>
                    <a:pt x="253" y="381"/>
                  </a:lnTo>
                  <a:lnTo>
                    <a:pt x="272" y="375"/>
                  </a:lnTo>
                  <a:lnTo>
                    <a:pt x="289" y="367"/>
                  </a:lnTo>
                  <a:lnTo>
                    <a:pt x="305" y="357"/>
                  </a:lnTo>
                  <a:lnTo>
                    <a:pt x="320" y="345"/>
                  </a:lnTo>
                  <a:lnTo>
                    <a:pt x="334" y="333"/>
                  </a:lnTo>
                  <a:lnTo>
                    <a:pt x="346" y="319"/>
                  </a:lnTo>
                  <a:lnTo>
                    <a:pt x="358" y="304"/>
                  </a:lnTo>
                  <a:lnTo>
                    <a:pt x="367" y="288"/>
                  </a:lnTo>
                  <a:lnTo>
                    <a:pt x="375" y="271"/>
                  </a:lnTo>
                  <a:lnTo>
                    <a:pt x="382" y="253"/>
                  </a:lnTo>
                  <a:lnTo>
                    <a:pt x="387" y="235"/>
                  </a:lnTo>
                  <a:lnTo>
                    <a:pt x="390" y="215"/>
                  </a:lnTo>
                  <a:lnTo>
                    <a:pt x="391" y="195"/>
                  </a:lnTo>
                  <a:lnTo>
                    <a:pt x="391" y="195"/>
                  </a:lnTo>
                  <a:lnTo>
                    <a:pt x="390" y="175"/>
                  </a:lnTo>
                  <a:lnTo>
                    <a:pt x="387" y="156"/>
                  </a:lnTo>
                  <a:lnTo>
                    <a:pt x="382" y="137"/>
                  </a:lnTo>
                  <a:lnTo>
                    <a:pt x="375" y="119"/>
                  </a:lnTo>
                  <a:lnTo>
                    <a:pt x="367" y="101"/>
                  </a:lnTo>
                  <a:lnTo>
                    <a:pt x="358" y="85"/>
                  </a:lnTo>
                  <a:lnTo>
                    <a:pt x="346" y="70"/>
                  </a:lnTo>
                  <a:lnTo>
                    <a:pt x="334" y="56"/>
                  </a:lnTo>
                  <a:lnTo>
                    <a:pt x="320" y="44"/>
                  </a:lnTo>
                  <a:lnTo>
                    <a:pt x="305" y="33"/>
                  </a:lnTo>
                  <a:lnTo>
                    <a:pt x="289" y="23"/>
                  </a:lnTo>
                  <a:lnTo>
                    <a:pt x="272" y="15"/>
                  </a:lnTo>
                  <a:lnTo>
                    <a:pt x="253" y="8"/>
                  </a:lnTo>
                  <a:lnTo>
                    <a:pt x="235" y="4"/>
                  </a:lnTo>
                  <a:lnTo>
                    <a:pt x="215" y="0"/>
                  </a:lnTo>
                  <a:lnTo>
                    <a:pt x="196" y="0"/>
                  </a:lnTo>
                  <a:lnTo>
                    <a:pt x="196" y="0"/>
                  </a:lnTo>
                  <a:close/>
                  <a:moveTo>
                    <a:pt x="247" y="195"/>
                  </a:moveTo>
                  <a:lnTo>
                    <a:pt x="213" y="195"/>
                  </a:lnTo>
                  <a:lnTo>
                    <a:pt x="213" y="195"/>
                  </a:lnTo>
                  <a:lnTo>
                    <a:pt x="213" y="314"/>
                  </a:lnTo>
                  <a:lnTo>
                    <a:pt x="163" y="314"/>
                  </a:lnTo>
                  <a:lnTo>
                    <a:pt x="163" y="314"/>
                  </a:lnTo>
                  <a:lnTo>
                    <a:pt x="163" y="195"/>
                  </a:lnTo>
                  <a:lnTo>
                    <a:pt x="139" y="195"/>
                  </a:lnTo>
                  <a:lnTo>
                    <a:pt x="139" y="152"/>
                  </a:lnTo>
                  <a:lnTo>
                    <a:pt x="163" y="152"/>
                  </a:lnTo>
                  <a:lnTo>
                    <a:pt x="163" y="124"/>
                  </a:lnTo>
                  <a:lnTo>
                    <a:pt x="163" y="124"/>
                  </a:lnTo>
                  <a:lnTo>
                    <a:pt x="163" y="116"/>
                  </a:lnTo>
                  <a:lnTo>
                    <a:pt x="166" y="107"/>
                  </a:lnTo>
                  <a:lnTo>
                    <a:pt x="168" y="99"/>
                  </a:lnTo>
                  <a:lnTo>
                    <a:pt x="173" y="91"/>
                  </a:lnTo>
                  <a:lnTo>
                    <a:pt x="180" y="84"/>
                  </a:lnTo>
                  <a:lnTo>
                    <a:pt x="189" y="78"/>
                  </a:lnTo>
                  <a:lnTo>
                    <a:pt x="193" y="76"/>
                  </a:lnTo>
                  <a:lnTo>
                    <a:pt x="200" y="75"/>
                  </a:lnTo>
                  <a:lnTo>
                    <a:pt x="206" y="74"/>
                  </a:lnTo>
                  <a:lnTo>
                    <a:pt x="214" y="74"/>
                  </a:lnTo>
                  <a:lnTo>
                    <a:pt x="251" y="74"/>
                  </a:lnTo>
                  <a:lnTo>
                    <a:pt x="251" y="115"/>
                  </a:lnTo>
                  <a:lnTo>
                    <a:pt x="251" y="115"/>
                  </a:lnTo>
                  <a:lnTo>
                    <a:pt x="224" y="115"/>
                  </a:lnTo>
                  <a:lnTo>
                    <a:pt x="224" y="115"/>
                  </a:lnTo>
                  <a:lnTo>
                    <a:pt x="221" y="115"/>
                  </a:lnTo>
                  <a:lnTo>
                    <a:pt x="218" y="118"/>
                  </a:lnTo>
                  <a:lnTo>
                    <a:pt x="214" y="121"/>
                  </a:lnTo>
                  <a:lnTo>
                    <a:pt x="213" y="127"/>
                  </a:lnTo>
                  <a:lnTo>
                    <a:pt x="213" y="152"/>
                  </a:lnTo>
                  <a:lnTo>
                    <a:pt x="252" y="152"/>
                  </a:lnTo>
                  <a:lnTo>
                    <a:pt x="247" y="195"/>
                  </a:lnTo>
                  <a:close/>
                </a:path>
              </a:pathLst>
            </a:custGeom>
            <a:solidFill>
              <a:srgbClr val="006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Freeform 9"/>
            <p:cNvSpPr>
              <a:spLocks noEditPoints="1"/>
            </p:cNvSpPr>
            <p:nvPr/>
          </p:nvSpPr>
          <p:spPr bwMode="auto">
            <a:xfrm>
              <a:off x="3305175" y="4214813"/>
              <a:ext cx="207963" cy="206375"/>
            </a:xfrm>
            <a:custGeom>
              <a:avLst/>
              <a:gdLst>
                <a:gd name="T0" fmla="*/ 177 w 392"/>
                <a:gd name="T1" fmla="*/ 0 h 390"/>
                <a:gd name="T2" fmla="*/ 120 w 392"/>
                <a:gd name="T3" fmla="*/ 15 h 390"/>
                <a:gd name="T4" fmla="*/ 72 w 392"/>
                <a:gd name="T5" fmla="*/ 44 h 390"/>
                <a:gd name="T6" fmla="*/ 34 w 392"/>
                <a:gd name="T7" fmla="*/ 85 h 390"/>
                <a:gd name="T8" fmla="*/ 10 w 392"/>
                <a:gd name="T9" fmla="*/ 137 h 390"/>
                <a:gd name="T10" fmla="*/ 0 w 392"/>
                <a:gd name="T11" fmla="*/ 195 h 390"/>
                <a:gd name="T12" fmla="*/ 5 w 392"/>
                <a:gd name="T13" fmla="*/ 235 h 390"/>
                <a:gd name="T14" fmla="*/ 25 w 392"/>
                <a:gd name="T15" fmla="*/ 288 h 390"/>
                <a:gd name="T16" fmla="*/ 58 w 392"/>
                <a:gd name="T17" fmla="*/ 333 h 390"/>
                <a:gd name="T18" fmla="*/ 103 w 392"/>
                <a:gd name="T19" fmla="*/ 367 h 390"/>
                <a:gd name="T20" fmla="*/ 157 w 392"/>
                <a:gd name="T21" fmla="*/ 387 h 390"/>
                <a:gd name="T22" fmla="*/ 196 w 392"/>
                <a:gd name="T23" fmla="*/ 390 h 390"/>
                <a:gd name="T24" fmla="*/ 255 w 392"/>
                <a:gd name="T25" fmla="*/ 381 h 390"/>
                <a:gd name="T26" fmla="*/ 305 w 392"/>
                <a:gd name="T27" fmla="*/ 357 h 390"/>
                <a:gd name="T28" fmla="*/ 347 w 392"/>
                <a:gd name="T29" fmla="*/ 319 h 390"/>
                <a:gd name="T30" fmla="*/ 377 w 392"/>
                <a:gd name="T31" fmla="*/ 271 h 390"/>
                <a:gd name="T32" fmla="*/ 391 w 392"/>
                <a:gd name="T33" fmla="*/ 215 h 390"/>
                <a:gd name="T34" fmla="*/ 391 w 392"/>
                <a:gd name="T35" fmla="*/ 175 h 390"/>
                <a:gd name="T36" fmla="*/ 377 w 392"/>
                <a:gd name="T37" fmla="*/ 119 h 390"/>
                <a:gd name="T38" fmla="*/ 347 w 392"/>
                <a:gd name="T39" fmla="*/ 70 h 390"/>
                <a:gd name="T40" fmla="*/ 305 w 392"/>
                <a:gd name="T41" fmla="*/ 33 h 390"/>
                <a:gd name="T42" fmla="*/ 255 w 392"/>
                <a:gd name="T43" fmla="*/ 8 h 390"/>
                <a:gd name="T44" fmla="*/ 196 w 392"/>
                <a:gd name="T45" fmla="*/ 0 h 390"/>
                <a:gd name="T46" fmla="*/ 289 w 392"/>
                <a:gd name="T47" fmla="*/ 200 h 390"/>
                <a:gd name="T48" fmla="*/ 284 w 392"/>
                <a:gd name="T49" fmla="*/ 221 h 390"/>
                <a:gd name="T50" fmla="*/ 266 w 392"/>
                <a:gd name="T51" fmla="*/ 235 h 390"/>
                <a:gd name="T52" fmla="*/ 251 w 392"/>
                <a:gd name="T53" fmla="*/ 238 h 390"/>
                <a:gd name="T54" fmla="*/ 231 w 392"/>
                <a:gd name="T55" fmla="*/ 232 h 390"/>
                <a:gd name="T56" fmla="*/ 217 w 392"/>
                <a:gd name="T57" fmla="*/ 215 h 390"/>
                <a:gd name="T58" fmla="*/ 215 w 392"/>
                <a:gd name="T59" fmla="*/ 200 h 390"/>
                <a:gd name="T60" fmla="*/ 220 w 392"/>
                <a:gd name="T61" fmla="*/ 180 h 390"/>
                <a:gd name="T62" fmla="*/ 238 w 392"/>
                <a:gd name="T63" fmla="*/ 166 h 390"/>
                <a:gd name="T64" fmla="*/ 251 w 392"/>
                <a:gd name="T65" fmla="*/ 162 h 390"/>
                <a:gd name="T66" fmla="*/ 273 w 392"/>
                <a:gd name="T67" fmla="*/ 169 h 390"/>
                <a:gd name="T68" fmla="*/ 287 w 392"/>
                <a:gd name="T69" fmla="*/ 185 h 390"/>
                <a:gd name="T70" fmla="*/ 289 w 392"/>
                <a:gd name="T71" fmla="*/ 200 h 390"/>
                <a:gd name="T72" fmla="*/ 168 w 392"/>
                <a:gd name="T73" fmla="*/ 208 h 390"/>
                <a:gd name="T74" fmla="*/ 158 w 392"/>
                <a:gd name="T75" fmla="*/ 227 h 390"/>
                <a:gd name="T76" fmla="*/ 140 w 392"/>
                <a:gd name="T77" fmla="*/ 237 h 390"/>
                <a:gd name="T78" fmla="*/ 125 w 392"/>
                <a:gd name="T79" fmla="*/ 237 h 390"/>
                <a:gd name="T80" fmla="*/ 105 w 392"/>
                <a:gd name="T81" fmla="*/ 227 h 390"/>
                <a:gd name="T82" fmla="*/ 95 w 392"/>
                <a:gd name="T83" fmla="*/ 208 h 390"/>
                <a:gd name="T84" fmla="*/ 95 w 392"/>
                <a:gd name="T85" fmla="*/ 194 h 390"/>
                <a:gd name="T86" fmla="*/ 105 w 392"/>
                <a:gd name="T87" fmla="*/ 174 h 390"/>
                <a:gd name="T88" fmla="*/ 125 w 392"/>
                <a:gd name="T89" fmla="*/ 164 h 390"/>
                <a:gd name="T90" fmla="*/ 140 w 392"/>
                <a:gd name="T91" fmla="*/ 164 h 390"/>
                <a:gd name="T92" fmla="*/ 158 w 392"/>
                <a:gd name="T93" fmla="*/ 174 h 390"/>
                <a:gd name="T94" fmla="*/ 168 w 392"/>
                <a:gd name="T95" fmla="*/ 194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92" h="390">
                  <a:moveTo>
                    <a:pt x="196" y="0"/>
                  </a:moveTo>
                  <a:lnTo>
                    <a:pt x="196" y="0"/>
                  </a:lnTo>
                  <a:lnTo>
                    <a:pt x="177" y="0"/>
                  </a:lnTo>
                  <a:lnTo>
                    <a:pt x="157" y="4"/>
                  </a:lnTo>
                  <a:lnTo>
                    <a:pt x="139" y="8"/>
                  </a:lnTo>
                  <a:lnTo>
                    <a:pt x="120" y="15"/>
                  </a:lnTo>
                  <a:lnTo>
                    <a:pt x="103" y="23"/>
                  </a:lnTo>
                  <a:lnTo>
                    <a:pt x="87" y="33"/>
                  </a:lnTo>
                  <a:lnTo>
                    <a:pt x="72" y="44"/>
                  </a:lnTo>
                  <a:lnTo>
                    <a:pt x="58" y="56"/>
                  </a:lnTo>
                  <a:lnTo>
                    <a:pt x="45" y="70"/>
                  </a:lnTo>
                  <a:lnTo>
                    <a:pt x="34" y="85"/>
                  </a:lnTo>
                  <a:lnTo>
                    <a:pt x="25" y="101"/>
                  </a:lnTo>
                  <a:lnTo>
                    <a:pt x="17" y="119"/>
                  </a:lnTo>
                  <a:lnTo>
                    <a:pt x="10" y="137"/>
                  </a:lnTo>
                  <a:lnTo>
                    <a:pt x="5" y="156"/>
                  </a:lnTo>
                  <a:lnTo>
                    <a:pt x="2" y="175"/>
                  </a:lnTo>
                  <a:lnTo>
                    <a:pt x="0" y="195"/>
                  </a:lnTo>
                  <a:lnTo>
                    <a:pt x="0" y="195"/>
                  </a:lnTo>
                  <a:lnTo>
                    <a:pt x="2" y="215"/>
                  </a:lnTo>
                  <a:lnTo>
                    <a:pt x="5" y="235"/>
                  </a:lnTo>
                  <a:lnTo>
                    <a:pt x="10" y="253"/>
                  </a:lnTo>
                  <a:lnTo>
                    <a:pt x="17" y="271"/>
                  </a:lnTo>
                  <a:lnTo>
                    <a:pt x="25" y="288"/>
                  </a:lnTo>
                  <a:lnTo>
                    <a:pt x="34" y="304"/>
                  </a:lnTo>
                  <a:lnTo>
                    <a:pt x="45" y="319"/>
                  </a:lnTo>
                  <a:lnTo>
                    <a:pt x="58" y="333"/>
                  </a:lnTo>
                  <a:lnTo>
                    <a:pt x="72" y="345"/>
                  </a:lnTo>
                  <a:lnTo>
                    <a:pt x="87" y="357"/>
                  </a:lnTo>
                  <a:lnTo>
                    <a:pt x="103" y="367"/>
                  </a:lnTo>
                  <a:lnTo>
                    <a:pt x="120" y="375"/>
                  </a:lnTo>
                  <a:lnTo>
                    <a:pt x="139" y="381"/>
                  </a:lnTo>
                  <a:lnTo>
                    <a:pt x="157" y="387"/>
                  </a:lnTo>
                  <a:lnTo>
                    <a:pt x="177" y="389"/>
                  </a:lnTo>
                  <a:lnTo>
                    <a:pt x="196" y="390"/>
                  </a:lnTo>
                  <a:lnTo>
                    <a:pt x="196" y="390"/>
                  </a:lnTo>
                  <a:lnTo>
                    <a:pt x="217" y="389"/>
                  </a:lnTo>
                  <a:lnTo>
                    <a:pt x="235" y="387"/>
                  </a:lnTo>
                  <a:lnTo>
                    <a:pt x="255" y="381"/>
                  </a:lnTo>
                  <a:lnTo>
                    <a:pt x="272" y="375"/>
                  </a:lnTo>
                  <a:lnTo>
                    <a:pt x="289" y="367"/>
                  </a:lnTo>
                  <a:lnTo>
                    <a:pt x="305" y="357"/>
                  </a:lnTo>
                  <a:lnTo>
                    <a:pt x="320" y="345"/>
                  </a:lnTo>
                  <a:lnTo>
                    <a:pt x="334" y="333"/>
                  </a:lnTo>
                  <a:lnTo>
                    <a:pt x="347" y="319"/>
                  </a:lnTo>
                  <a:lnTo>
                    <a:pt x="358" y="304"/>
                  </a:lnTo>
                  <a:lnTo>
                    <a:pt x="368" y="288"/>
                  </a:lnTo>
                  <a:lnTo>
                    <a:pt x="377" y="271"/>
                  </a:lnTo>
                  <a:lnTo>
                    <a:pt x="383" y="253"/>
                  </a:lnTo>
                  <a:lnTo>
                    <a:pt x="387" y="235"/>
                  </a:lnTo>
                  <a:lnTo>
                    <a:pt x="391" y="215"/>
                  </a:lnTo>
                  <a:lnTo>
                    <a:pt x="392" y="195"/>
                  </a:lnTo>
                  <a:lnTo>
                    <a:pt x="392" y="195"/>
                  </a:lnTo>
                  <a:lnTo>
                    <a:pt x="391" y="175"/>
                  </a:lnTo>
                  <a:lnTo>
                    <a:pt x="387" y="156"/>
                  </a:lnTo>
                  <a:lnTo>
                    <a:pt x="383" y="137"/>
                  </a:lnTo>
                  <a:lnTo>
                    <a:pt x="377" y="119"/>
                  </a:lnTo>
                  <a:lnTo>
                    <a:pt x="368" y="101"/>
                  </a:lnTo>
                  <a:lnTo>
                    <a:pt x="358" y="85"/>
                  </a:lnTo>
                  <a:lnTo>
                    <a:pt x="347" y="70"/>
                  </a:lnTo>
                  <a:lnTo>
                    <a:pt x="334" y="56"/>
                  </a:lnTo>
                  <a:lnTo>
                    <a:pt x="320" y="44"/>
                  </a:lnTo>
                  <a:lnTo>
                    <a:pt x="305" y="33"/>
                  </a:lnTo>
                  <a:lnTo>
                    <a:pt x="289" y="23"/>
                  </a:lnTo>
                  <a:lnTo>
                    <a:pt x="272" y="15"/>
                  </a:lnTo>
                  <a:lnTo>
                    <a:pt x="255" y="8"/>
                  </a:lnTo>
                  <a:lnTo>
                    <a:pt x="235" y="4"/>
                  </a:lnTo>
                  <a:lnTo>
                    <a:pt x="217" y="0"/>
                  </a:lnTo>
                  <a:lnTo>
                    <a:pt x="196" y="0"/>
                  </a:lnTo>
                  <a:lnTo>
                    <a:pt x="196" y="0"/>
                  </a:lnTo>
                  <a:close/>
                  <a:moveTo>
                    <a:pt x="289" y="200"/>
                  </a:moveTo>
                  <a:lnTo>
                    <a:pt x="289" y="200"/>
                  </a:lnTo>
                  <a:lnTo>
                    <a:pt x="288" y="208"/>
                  </a:lnTo>
                  <a:lnTo>
                    <a:pt x="287" y="215"/>
                  </a:lnTo>
                  <a:lnTo>
                    <a:pt x="284" y="221"/>
                  </a:lnTo>
                  <a:lnTo>
                    <a:pt x="279" y="227"/>
                  </a:lnTo>
                  <a:lnTo>
                    <a:pt x="273" y="232"/>
                  </a:lnTo>
                  <a:lnTo>
                    <a:pt x="266" y="235"/>
                  </a:lnTo>
                  <a:lnTo>
                    <a:pt x="259" y="237"/>
                  </a:lnTo>
                  <a:lnTo>
                    <a:pt x="251" y="238"/>
                  </a:lnTo>
                  <a:lnTo>
                    <a:pt x="251" y="238"/>
                  </a:lnTo>
                  <a:lnTo>
                    <a:pt x="244" y="237"/>
                  </a:lnTo>
                  <a:lnTo>
                    <a:pt x="238" y="235"/>
                  </a:lnTo>
                  <a:lnTo>
                    <a:pt x="231" y="232"/>
                  </a:lnTo>
                  <a:lnTo>
                    <a:pt x="225" y="227"/>
                  </a:lnTo>
                  <a:lnTo>
                    <a:pt x="220" y="221"/>
                  </a:lnTo>
                  <a:lnTo>
                    <a:pt x="217" y="215"/>
                  </a:lnTo>
                  <a:lnTo>
                    <a:pt x="215" y="208"/>
                  </a:lnTo>
                  <a:lnTo>
                    <a:pt x="215" y="200"/>
                  </a:lnTo>
                  <a:lnTo>
                    <a:pt x="215" y="200"/>
                  </a:lnTo>
                  <a:lnTo>
                    <a:pt x="215" y="194"/>
                  </a:lnTo>
                  <a:lnTo>
                    <a:pt x="217" y="185"/>
                  </a:lnTo>
                  <a:lnTo>
                    <a:pt x="220" y="180"/>
                  </a:lnTo>
                  <a:lnTo>
                    <a:pt x="225" y="174"/>
                  </a:lnTo>
                  <a:lnTo>
                    <a:pt x="231" y="169"/>
                  </a:lnTo>
                  <a:lnTo>
                    <a:pt x="238" y="166"/>
                  </a:lnTo>
                  <a:lnTo>
                    <a:pt x="244" y="164"/>
                  </a:lnTo>
                  <a:lnTo>
                    <a:pt x="251" y="162"/>
                  </a:lnTo>
                  <a:lnTo>
                    <a:pt x="251" y="162"/>
                  </a:lnTo>
                  <a:lnTo>
                    <a:pt x="259" y="164"/>
                  </a:lnTo>
                  <a:lnTo>
                    <a:pt x="266" y="166"/>
                  </a:lnTo>
                  <a:lnTo>
                    <a:pt x="273" y="169"/>
                  </a:lnTo>
                  <a:lnTo>
                    <a:pt x="279" y="174"/>
                  </a:lnTo>
                  <a:lnTo>
                    <a:pt x="284" y="180"/>
                  </a:lnTo>
                  <a:lnTo>
                    <a:pt x="287" y="185"/>
                  </a:lnTo>
                  <a:lnTo>
                    <a:pt x="288" y="194"/>
                  </a:lnTo>
                  <a:lnTo>
                    <a:pt x="289" y="200"/>
                  </a:lnTo>
                  <a:lnTo>
                    <a:pt x="289" y="200"/>
                  </a:lnTo>
                  <a:close/>
                  <a:moveTo>
                    <a:pt x="170" y="200"/>
                  </a:moveTo>
                  <a:lnTo>
                    <a:pt x="170" y="200"/>
                  </a:lnTo>
                  <a:lnTo>
                    <a:pt x="168" y="208"/>
                  </a:lnTo>
                  <a:lnTo>
                    <a:pt x="166" y="215"/>
                  </a:lnTo>
                  <a:lnTo>
                    <a:pt x="163" y="221"/>
                  </a:lnTo>
                  <a:lnTo>
                    <a:pt x="158" y="227"/>
                  </a:lnTo>
                  <a:lnTo>
                    <a:pt x="153" y="232"/>
                  </a:lnTo>
                  <a:lnTo>
                    <a:pt x="147" y="235"/>
                  </a:lnTo>
                  <a:lnTo>
                    <a:pt x="140" y="237"/>
                  </a:lnTo>
                  <a:lnTo>
                    <a:pt x="132" y="238"/>
                  </a:lnTo>
                  <a:lnTo>
                    <a:pt x="132" y="238"/>
                  </a:lnTo>
                  <a:lnTo>
                    <a:pt x="125" y="237"/>
                  </a:lnTo>
                  <a:lnTo>
                    <a:pt x="118" y="235"/>
                  </a:lnTo>
                  <a:lnTo>
                    <a:pt x="111" y="232"/>
                  </a:lnTo>
                  <a:lnTo>
                    <a:pt x="105" y="227"/>
                  </a:lnTo>
                  <a:lnTo>
                    <a:pt x="101" y="221"/>
                  </a:lnTo>
                  <a:lnTo>
                    <a:pt x="97" y="215"/>
                  </a:lnTo>
                  <a:lnTo>
                    <a:pt x="95" y="208"/>
                  </a:lnTo>
                  <a:lnTo>
                    <a:pt x="94" y="200"/>
                  </a:lnTo>
                  <a:lnTo>
                    <a:pt x="94" y="200"/>
                  </a:lnTo>
                  <a:lnTo>
                    <a:pt x="95" y="194"/>
                  </a:lnTo>
                  <a:lnTo>
                    <a:pt x="97" y="185"/>
                  </a:lnTo>
                  <a:lnTo>
                    <a:pt x="101" y="180"/>
                  </a:lnTo>
                  <a:lnTo>
                    <a:pt x="105" y="174"/>
                  </a:lnTo>
                  <a:lnTo>
                    <a:pt x="111" y="169"/>
                  </a:lnTo>
                  <a:lnTo>
                    <a:pt x="118" y="166"/>
                  </a:lnTo>
                  <a:lnTo>
                    <a:pt x="125" y="164"/>
                  </a:lnTo>
                  <a:lnTo>
                    <a:pt x="132" y="162"/>
                  </a:lnTo>
                  <a:lnTo>
                    <a:pt x="132" y="162"/>
                  </a:lnTo>
                  <a:lnTo>
                    <a:pt x="140" y="164"/>
                  </a:lnTo>
                  <a:lnTo>
                    <a:pt x="147" y="166"/>
                  </a:lnTo>
                  <a:lnTo>
                    <a:pt x="153" y="169"/>
                  </a:lnTo>
                  <a:lnTo>
                    <a:pt x="158" y="174"/>
                  </a:lnTo>
                  <a:lnTo>
                    <a:pt x="163" y="180"/>
                  </a:lnTo>
                  <a:lnTo>
                    <a:pt x="166" y="185"/>
                  </a:lnTo>
                  <a:lnTo>
                    <a:pt x="168" y="194"/>
                  </a:lnTo>
                  <a:lnTo>
                    <a:pt x="170" y="200"/>
                  </a:lnTo>
                  <a:lnTo>
                    <a:pt x="170" y="200"/>
                  </a:lnTo>
                  <a:close/>
                </a:path>
              </a:pathLst>
            </a:custGeom>
            <a:solidFill>
              <a:srgbClr val="006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Freeform 10"/>
            <p:cNvSpPr>
              <a:spLocks noEditPoints="1"/>
            </p:cNvSpPr>
            <p:nvPr/>
          </p:nvSpPr>
          <p:spPr bwMode="auto">
            <a:xfrm>
              <a:off x="4354513" y="4256088"/>
              <a:ext cx="104775" cy="122238"/>
            </a:xfrm>
            <a:custGeom>
              <a:avLst/>
              <a:gdLst>
                <a:gd name="T0" fmla="*/ 19 w 198"/>
                <a:gd name="T1" fmla="*/ 59 h 232"/>
                <a:gd name="T2" fmla="*/ 19 w 198"/>
                <a:gd name="T3" fmla="*/ 59 h 232"/>
                <a:gd name="T4" fmla="*/ 20 w 198"/>
                <a:gd name="T5" fmla="*/ 45 h 232"/>
                <a:gd name="T6" fmla="*/ 23 w 198"/>
                <a:gd name="T7" fmla="*/ 34 h 232"/>
                <a:gd name="T8" fmla="*/ 27 w 198"/>
                <a:gd name="T9" fmla="*/ 23 h 232"/>
                <a:gd name="T10" fmla="*/ 34 w 198"/>
                <a:gd name="T11" fmla="*/ 15 h 232"/>
                <a:gd name="T12" fmla="*/ 34 w 198"/>
                <a:gd name="T13" fmla="*/ 15 h 232"/>
                <a:gd name="T14" fmla="*/ 42 w 198"/>
                <a:gd name="T15" fmla="*/ 8 h 232"/>
                <a:gd name="T16" fmla="*/ 52 w 198"/>
                <a:gd name="T17" fmla="*/ 4 h 232"/>
                <a:gd name="T18" fmla="*/ 64 w 198"/>
                <a:gd name="T19" fmla="*/ 1 h 232"/>
                <a:gd name="T20" fmla="*/ 78 w 198"/>
                <a:gd name="T21" fmla="*/ 0 h 232"/>
                <a:gd name="T22" fmla="*/ 78 w 198"/>
                <a:gd name="T23" fmla="*/ 0 h 232"/>
                <a:gd name="T24" fmla="*/ 90 w 198"/>
                <a:gd name="T25" fmla="*/ 0 h 232"/>
                <a:gd name="T26" fmla="*/ 101 w 198"/>
                <a:gd name="T27" fmla="*/ 1 h 232"/>
                <a:gd name="T28" fmla="*/ 110 w 198"/>
                <a:gd name="T29" fmla="*/ 3 h 232"/>
                <a:gd name="T30" fmla="*/ 117 w 198"/>
                <a:gd name="T31" fmla="*/ 5 h 232"/>
                <a:gd name="T32" fmla="*/ 117 w 198"/>
                <a:gd name="T33" fmla="*/ 47 h 232"/>
                <a:gd name="T34" fmla="*/ 117 w 198"/>
                <a:gd name="T35" fmla="*/ 47 h 232"/>
                <a:gd name="T36" fmla="*/ 107 w 198"/>
                <a:gd name="T37" fmla="*/ 44 h 232"/>
                <a:gd name="T38" fmla="*/ 95 w 198"/>
                <a:gd name="T39" fmla="*/ 44 h 232"/>
                <a:gd name="T40" fmla="*/ 95 w 198"/>
                <a:gd name="T41" fmla="*/ 44 h 232"/>
                <a:gd name="T42" fmla="*/ 87 w 198"/>
                <a:gd name="T43" fmla="*/ 44 h 232"/>
                <a:gd name="T44" fmla="*/ 82 w 198"/>
                <a:gd name="T45" fmla="*/ 47 h 232"/>
                <a:gd name="T46" fmla="*/ 80 w 198"/>
                <a:gd name="T47" fmla="*/ 50 h 232"/>
                <a:gd name="T48" fmla="*/ 79 w 198"/>
                <a:gd name="T49" fmla="*/ 52 h 232"/>
                <a:gd name="T50" fmla="*/ 78 w 198"/>
                <a:gd name="T51" fmla="*/ 59 h 232"/>
                <a:gd name="T52" fmla="*/ 78 w 198"/>
                <a:gd name="T53" fmla="*/ 64 h 232"/>
                <a:gd name="T54" fmla="*/ 117 w 198"/>
                <a:gd name="T55" fmla="*/ 64 h 232"/>
                <a:gd name="T56" fmla="*/ 117 w 198"/>
                <a:gd name="T57" fmla="*/ 110 h 232"/>
                <a:gd name="T58" fmla="*/ 79 w 198"/>
                <a:gd name="T59" fmla="*/ 110 h 232"/>
                <a:gd name="T60" fmla="*/ 79 w 198"/>
                <a:gd name="T61" fmla="*/ 232 h 232"/>
                <a:gd name="T62" fmla="*/ 19 w 198"/>
                <a:gd name="T63" fmla="*/ 232 h 232"/>
                <a:gd name="T64" fmla="*/ 19 w 198"/>
                <a:gd name="T65" fmla="*/ 110 h 232"/>
                <a:gd name="T66" fmla="*/ 0 w 198"/>
                <a:gd name="T67" fmla="*/ 110 h 232"/>
                <a:gd name="T68" fmla="*/ 0 w 198"/>
                <a:gd name="T69" fmla="*/ 62 h 232"/>
                <a:gd name="T70" fmla="*/ 19 w 198"/>
                <a:gd name="T71" fmla="*/ 62 h 232"/>
                <a:gd name="T72" fmla="*/ 19 w 198"/>
                <a:gd name="T73" fmla="*/ 59 h 232"/>
                <a:gd name="T74" fmla="*/ 135 w 198"/>
                <a:gd name="T75" fmla="*/ 3 h 232"/>
                <a:gd name="T76" fmla="*/ 198 w 198"/>
                <a:gd name="T77" fmla="*/ 3 h 232"/>
                <a:gd name="T78" fmla="*/ 198 w 198"/>
                <a:gd name="T79" fmla="*/ 46 h 232"/>
                <a:gd name="T80" fmla="*/ 135 w 198"/>
                <a:gd name="T81" fmla="*/ 46 h 232"/>
                <a:gd name="T82" fmla="*/ 135 w 198"/>
                <a:gd name="T83" fmla="*/ 3 h 232"/>
                <a:gd name="T84" fmla="*/ 137 w 198"/>
                <a:gd name="T85" fmla="*/ 61 h 232"/>
                <a:gd name="T86" fmla="*/ 196 w 198"/>
                <a:gd name="T87" fmla="*/ 61 h 232"/>
                <a:gd name="T88" fmla="*/ 196 w 198"/>
                <a:gd name="T89" fmla="*/ 232 h 232"/>
                <a:gd name="T90" fmla="*/ 137 w 198"/>
                <a:gd name="T91" fmla="*/ 232 h 232"/>
                <a:gd name="T92" fmla="*/ 137 w 198"/>
                <a:gd name="T93" fmla="*/ 61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8" h="232">
                  <a:moveTo>
                    <a:pt x="19" y="59"/>
                  </a:moveTo>
                  <a:lnTo>
                    <a:pt x="19" y="59"/>
                  </a:lnTo>
                  <a:lnTo>
                    <a:pt x="20" y="45"/>
                  </a:lnTo>
                  <a:lnTo>
                    <a:pt x="23" y="34"/>
                  </a:lnTo>
                  <a:lnTo>
                    <a:pt x="27" y="23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42" y="8"/>
                  </a:lnTo>
                  <a:lnTo>
                    <a:pt x="52" y="4"/>
                  </a:lnTo>
                  <a:lnTo>
                    <a:pt x="64" y="1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90" y="0"/>
                  </a:lnTo>
                  <a:lnTo>
                    <a:pt x="101" y="1"/>
                  </a:lnTo>
                  <a:lnTo>
                    <a:pt x="110" y="3"/>
                  </a:lnTo>
                  <a:lnTo>
                    <a:pt x="117" y="5"/>
                  </a:lnTo>
                  <a:lnTo>
                    <a:pt x="117" y="47"/>
                  </a:lnTo>
                  <a:lnTo>
                    <a:pt x="117" y="47"/>
                  </a:lnTo>
                  <a:lnTo>
                    <a:pt x="107" y="44"/>
                  </a:lnTo>
                  <a:lnTo>
                    <a:pt x="95" y="44"/>
                  </a:lnTo>
                  <a:lnTo>
                    <a:pt x="95" y="44"/>
                  </a:lnTo>
                  <a:lnTo>
                    <a:pt x="87" y="44"/>
                  </a:lnTo>
                  <a:lnTo>
                    <a:pt x="82" y="47"/>
                  </a:lnTo>
                  <a:lnTo>
                    <a:pt x="80" y="50"/>
                  </a:lnTo>
                  <a:lnTo>
                    <a:pt x="79" y="52"/>
                  </a:lnTo>
                  <a:lnTo>
                    <a:pt x="78" y="59"/>
                  </a:lnTo>
                  <a:lnTo>
                    <a:pt x="78" y="64"/>
                  </a:lnTo>
                  <a:lnTo>
                    <a:pt x="117" y="64"/>
                  </a:lnTo>
                  <a:lnTo>
                    <a:pt x="117" y="110"/>
                  </a:lnTo>
                  <a:lnTo>
                    <a:pt x="79" y="110"/>
                  </a:lnTo>
                  <a:lnTo>
                    <a:pt x="79" y="232"/>
                  </a:lnTo>
                  <a:lnTo>
                    <a:pt x="19" y="232"/>
                  </a:lnTo>
                  <a:lnTo>
                    <a:pt x="19" y="110"/>
                  </a:lnTo>
                  <a:lnTo>
                    <a:pt x="0" y="110"/>
                  </a:lnTo>
                  <a:lnTo>
                    <a:pt x="0" y="62"/>
                  </a:lnTo>
                  <a:lnTo>
                    <a:pt x="19" y="62"/>
                  </a:lnTo>
                  <a:lnTo>
                    <a:pt x="19" y="59"/>
                  </a:lnTo>
                  <a:close/>
                  <a:moveTo>
                    <a:pt x="135" y="3"/>
                  </a:moveTo>
                  <a:lnTo>
                    <a:pt x="198" y="3"/>
                  </a:lnTo>
                  <a:lnTo>
                    <a:pt x="198" y="46"/>
                  </a:lnTo>
                  <a:lnTo>
                    <a:pt x="135" y="46"/>
                  </a:lnTo>
                  <a:lnTo>
                    <a:pt x="135" y="3"/>
                  </a:lnTo>
                  <a:close/>
                  <a:moveTo>
                    <a:pt x="137" y="61"/>
                  </a:moveTo>
                  <a:lnTo>
                    <a:pt x="196" y="61"/>
                  </a:lnTo>
                  <a:lnTo>
                    <a:pt x="196" y="232"/>
                  </a:lnTo>
                  <a:lnTo>
                    <a:pt x="137" y="232"/>
                  </a:lnTo>
                  <a:lnTo>
                    <a:pt x="137" y="61"/>
                  </a:lnTo>
                  <a:close/>
                </a:path>
              </a:pathLst>
            </a:custGeom>
            <a:solidFill>
              <a:srgbClr val="006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Freeform 11"/>
            <p:cNvSpPr>
              <a:spLocks noEditPoints="1"/>
            </p:cNvSpPr>
            <p:nvPr/>
          </p:nvSpPr>
          <p:spPr bwMode="auto">
            <a:xfrm>
              <a:off x="4471988" y="4286250"/>
              <a:ext cx="90488" cy="95250"/>
            </a:xfrm>
            <a:custGeom>
              <a:avLst/>
              <a:gdLst>
                <a:gd name="T0" fmla="*/ 0 w 171"/>
                <a:gd name="T1" fmla="*/ 88 h 178"/>
                <a:gd name="T2" fmla="*/ 1 w 171"/>
                <a:gd name="T3" fmla="*/ 79 h 178"/>
                <a:gd name="T4" fmla="*/ 3 w 171"/>
                <a:gd name="T5" fmla="*/ 62 h 178"/>
                <a:gd name="T6" fmla="*/ 10 w 171"/>
                <a:gd name="T7" fmla="*/ 46 h 178"/>
                <a:gd name="T8" fmla="*/ 19 w 171"/>
                <a:gd name="T9" fmla="*/ 32 h 178"/>
                <a:gd name="T10" fmla="*/ 30 w 171"/>
                <a:gd name="T11" fmla="*/ 21 h 178"/>
                <a:gd name="T12" fmla="*/ 44 w 171"/>
                <a:gd name="T13" fmla="*/ 10 h 178"/>
                <a:gd name="T14" fmla="*/ 60 w 171"/>
                <a:gd name="T15" fmla="*/ 4 h 178"/>
                <a:gd name="T16" fmla="*/ 77 w 171"/>
                <a:gd name="T17" fmla="*/ 1 h 178"/>
                <a:gd name="T18" fmla="*/ 86 w 171"/>
                <a:gd name="T19" fmla="*/ 0 h 178"/>
                <a:gd name="T20" fmla="*/ 107 w 171"/>
                <a:gd name="T21" fmla="*/ 2 h 178"/>
                <a:gd name="T22" fmla="*/ 124 w 171"/>
                <a:gd name="T23" fmla="*/ 8 h 178"/>
                <a:gd name="T24" fmla="*/ 139 w 171"/>
                <a:gd name="T25" fmla="*/ 16 h 178"/>
                <a:gd name="T26" fmla="*/ 151 w 171"/>
                <a:gd name="T27" fmla="*/ 27 h 178"/>
                <a:gd name="T28" fmla="*/ 160 w 171"/>
                <a:gd name="T29" fmla="*/ 41 h 178"/>
                <a:gd name="T30" fmla="*/ 167 w 171"/>
                <a:gd name="T31" fmla="*/ 57 h 178"/>
                <a:gd name="T32" fmla="*/ 170 w 171"/>
                <a:gd name="T33" fmla="*/ 75 h 178"/>
                <a:gd name="T34" fmla="*/ 171 w 171"/>
                <a:gd name="T35" fmla="*/ 93 h 178"/>
                <a:gd name="T36" fmla="*/ 57 w 171"/>
                <a:gd name="T37" fmla="*/ 106 h 178"/>
                <a:gd name="T38" fmla="*/ 60 w 171"/>
                <a:gd name="T39" fmla="*/ 111 h 178"/>
                <a:gd name="T40" fmla="*/ 67 w 171"/>
                <a:gd name="T41" fmla="*/ 122 h 178"/>
                <a:gd name="T42" fmla="*/ 76 w 171"/>
                <a:gd name="T43" fmla="*/ 129 h 178"/>
                <a:gd name="T44" fmla="*/ 87 w 171"/>
                <a:gd name="T45" fmla="*/ 133 h 178"/>
                <a:gd name="T46" fmla="*/ 94 w 171"/>
                <a:gd name="T47" fmla="*/ 133 h 178"/>
                <a:gd name="T48" fmla="*/ 114 w 171"/>
                <a:gd name="T49" fmla="*/ 129 h 178"/>
                <a:gd name="T50" fmla="*/ 132 w 171"/>
                <a:gd name="T51" fmla="*/ 116 h 178"/>
                <a:gd name="T52" fmla="*/ 166 w 171"/>
                <a:gd name="T53" fmla="*/ 144 h 178"/>
                <a:gd name="T54" fmla="*/ 152 w 171"/>
                <a:gd name="T55" fmla="*/ 158 h 178"/>
                <a:gd name="T56" fmla="*/ 135 w 171"/>
                <a:gd name="T57" fmla="*/ 168 h 178"/>
                <a:gd name="T58" fmla="*/ 115 w 171"/>
                <a:gd name="T59" fmla="*/ 176 h 178"/>
                <a:gd name="T60" fmla="*/ 92 w 171"/>
                <a:gd name="T61" fmla="*/ 178 h 178"/>
                <a:gd name="T62" fmla="*/ 82 w 171"/>
                <a:gd name="T63" fmla="*/ 177 h 178"/>
                <a:gd name="T64" fmla="*/ 63 w 171"/>
                <a:gd name="T65" fmla="*/ 175 h 178"/>
                <a:gd name="T66" fmla="*/ 47 w 171"/>
                <a:gd name="T67" fmla="*/ 168 h 178"/>
                <a:gd name="T68" fmla="*/ 32 w 171"/>
                <a:gd name="T69" fmla="*/ 159 h 178"/>
                <a:gd name="T70" fmla="*/ 21 w 171"/>
                <a:gd name="T71" fmla="*/ 147 h 178"/>
                <a:gd name="T72" fmla="*/ 10 w 171"/>
                <a:gd name="T73" fmla="*/ 133 h 178"/>
                <a:gd name="T74" fmla="*/ 4 w 171"/>
                <a:gd name="T75" fmla="*/ 117 h 178"/>
                <a:gd name="T76" fmla="*/ 1 w 171"/>
                <a:gd name="T77" fmla="*/ 99 h 178"/>
                <a:gd name="T78" fmla="*/ 0 w 171"/>
                <a:gd name="T79" fmla="*/ 90 h 178"/>
                <a:gd name="T80" fmla="*/ 116 w 171"/>
                <a:gd name="T81" fmla="*/ 75 h 178"/>
                <a:gd name="T82" fmla="*/ 113 w 171"/>
                <a:gd name="T83" fmla="*/ 62 h 178"/>
                <a:gd name="T84" fmla="*/ 107 w 171"/>
                <a:gd name="T85" fmla="*/ 53 h 178"/>
                <a:gd name="T86" fmla="*/ 98 w 171"/>
                <a:gd name="T87" fmla="*/ 46 h 178"/>
                <a:gd name="T88" fmla="*/ 86 w 171"/>
                <a:gd name="T89" fmla="*/ 44 h 178"/>
                <a:gd name="T90" fmla="*/ 80 w 171"/>
                <a:gd name="T91" fmla="*/ 45 h 178"/>
                <a:gd name="T92" fmla="*/ 71 w 171"/>
                <a:gd name="T93" fmla="*/ 49 h 178"/>
                <a:gd name="T94" fmla="*/ 63 w 171"/>
                <a:gd name="T95" fmla="*/ 57 h 178"/>
                <a:gd name="T96" fmla="*/ 59 w 171"/>
                <a:gd name="T97" fmla="*/ 68 h 178"/>
                <a:gd name="T98" fmla="*/ 116 w 171"/>
                <a:gd name="T99" fmla="*/ 75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1" h="178">
                  <a:moveTo>
                    <a:pt x="0" y="90"/>
                  </a:moveTo>
                  <a:lnTo>
                    <a:pt x="0" y="88"/>
                  </a:lnTo>
                  <a:lnTo>
                    <a:pt x="0" y="88"/>
                  </a:lnTo>
                  <a:lnTo>
                    <a:pt x="1" y="79"/>
                  </a:lnTo>
                  <a:lnTo>
                    <a:pt x="2" y="71"/>
                  </a:lnTo>
                  <a:lnTo>
                    <a:pt x="3" y="62"/>
                  </a:lnTo>
                  <a:lnTo>
                    <a:pt x="7" y="54"/>
                  </a:lnTo>
                  <a:lnTo>
                    <a:pt x="10" y="46"/>
                  </a:lnTo>
                  <a:lnTo>
                    <a:pt x="14" y="39"/>
                  </a:lnTo>
                  <a:lnTo>
                    <a:pt x="19" y="32"/>
                  </a:lnTo>
                  <a:lnTo>
                    <a:pt x="24" y="26"/>
                  </a:lnTo>
                  <a:lnTo>
                    <a:pt x="30" y="21"/>
                  </a:lnTo>
                  <a:lnTo>
                    <a:pt x="37" y="15"/>
                  </a:lnTo>
                  <a:lnTo>
                    <a:pt x="44" y="10"/>
                  </a:lnTo>
                  <a:lnTo>
                    <a:pt x="52" y="7"/>
                  </a:lnTo>
                  <a:lnTo>
                    <a:pt x="60" y="4"/>
                  </a:lnTo>
                  <a:lnTo>
                    <a:pt x="68" y="2"/>
                  </a:lnTo>
                  <a:lnTo>
                    <a:pt x="77" y="1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97" y="1"/>
                  </a:lnTo>
                  <a:lnTo>
                    <a:pt x="107" y="2"/>
                  </a:lnTo>
                  <a:lnTo>
                    <a:pt x="116" y="4"/>
                  </a:lnTo>
                  <a:lnTo>
                    <a:pt x="124" y="8"/>
                  </a:lnTo>
                  <a:lnTo>
                    <a:pt x="132" y="11"/>
                  </a:lnTo>
                  <a:lnTo>
                    <a:pt x="139" y="16"/>
                  </a:lnTo>
                  <a:lnTo>
                    <a:pt x="145" y="22"/>
                  </a:lnTo>
                  <a:lnTo>
                    <a:pt x="151" y="27"/>
                  </a:lnTo>
                  <a:lnTo>
                    <a:pt x="156" y="34"/>
                  </a:lnTo>
                  <a:lnTo>
                    <a:pt x="160" y="41"/>
                  </a:lnTo>
                  <a:lnTo>
                    <a:pt x="163" y="49"/>
                  </a:lnTo>
                  <a:lnTo>
                    <a:pt x="167" y="57"/>
                  </a:lnTo>
                  <a:lnTo>
                    <a:pt x="169" y="65"/>
                  </a:lnTo>
                  <a:lnTo>
                    <a:pt x="170" y="75"/>
                  </a:lnTo>
                  <a:lnTo>
                    <a:pt x="171" y="93"/>
                  </a:lnTo>
                  <a:lnTo>
                    <a:pt x="171" y="93"/>
                  </a:lnTo>
                  <a:lnTo>
                    <a:pt x="171" y="106"/>
                  </a:lnTo>
                  <a:lnTo>
                    <a:pt x="57" y="106"/>
                  </a:lnTo>
                  <a:lnTo>
                    <a:pt x="57" y="106"/>
                  </a:lnTo>
                  <a:lnTo>
                    <a:pt x="60" y="111"/>
                  </a:lnTo>
                  <a:lnTo>
                    <a:pt x="63" y="117"/>
                  </a:lnTo>
                  <a:lnTo>
                    <a:pt x="67" y="122"/>
                  </a:lnTo>
                  <a:lnTo>
                    <a:pt x="71" y="126"/>
                  </a:lnTo>
                  <a:lnTo>
                    <a:pt x="76" y="129"/>
                  </a:lnTo>
                  <a:lnTo>
                    <a:pt x="82" y="131"/>
                  </a:lnTo>
                  <a:lnTo>
                    <a:pt x="87" y="133"/>
                  </a:lnTo>
                  <a:lnTo>
                    <a:pt x="94" y="133"/>
                  </a:lnTo>
                  <a:lnTo>
                    <a:pt x="94" y="133"/>
                  </a:lnTo>
                  <a:lnTo>
                    <a:pt x="105" y="132"/>
                  </a:lnTo>
                  <a:lnTo>
                    <a:pt x="114" y="129"/>
                  </a:lnTo>
                  <a:lnTo>
                    <a:pt x="123" y="124"/>
                  </a:lnTo>
                  <a:lnTo>
                    <a:pt x="132" y="116"/>
                  </a:lnTo>
                  <a:lnTo>
                    <a:pt x="166" y="144"/>
                  </a:lnTo>
                  <a:lnTo>
                    <a:pt x="166" y="144"/>
                  </a:lnTo>
                  <a:lnTo>
                    <a:pt x="159" y="151"/>
                  </a:lnTo>
                  <a:lnTo>
                    <a:pt x="152" y="158"/>
                  </a:lnTo>
                  <a:lnTo>
                    <a:pt x="144" y="163"/>
                  </a:lnTo>
                  <a:lnTo>
                    <a:pt x="135" y="168"/>
                  </a:lnTo>
                  <a:lnTo>
                    <a:pt x="125" y="172"/>
                  </a:lnTo>
                  <a:lnTo>
                    <a:pt x="115" y="176"/>
                  </a:lnTo>
                  <a:lnTo>
                    <a:pt x="103" y="177"/>
                  </a:lnTo>
                  <a:lnTo>
                    <a:pt x="92" y="178"/>
                  </a:lnTo>
                  <a:lnTo>
                    <a:pt x="92" y="178"/>
                  </a:lnTo>
                  <a:lnTo>
                    <a:pt x="82" y="177"/>
                  </a:lnTo>
                  <a:lnTo>
                    <a:pt x="72" y="176"/>
                  </a:lnTo>
                  <a:lnTo>
                    <a:pt x="63" y="175"/>
                  </a:lnTo>
                  <a:lnTo>
                    <a:pt x="55" y="171"/>
                  </a:lnTo>
                  <a:lnTo>
                    <a:pt x="47" y="168"/>
                  </a:lnTo>
                  <a:lnTo>
                    <a:pt x="39" y="164"/>
                  </a:lnTo>
                  <a:lnTo>
                    <a:pt x="32" y="159"/>
                  </a:lnTo>
                  <a:lnTo>
                    <a:pt x="26" y="154"/>
                  </a:lnTo>
                  <a:lnTo>
                    <a:pt x="21" y="147"/>
                  </a:lnTo>
                  <a:lnTo>
                    <a:pt x="15" y="140"/>
                  </a:lnTo>
                  <a:lnTo>
                    <a:pt x="10" y="133"/>
                  </a:lnTo>
                  <a:lnTo>
                    <a:pt x="7" y="125"/>
                  </a:lnTo>
                  <a:lnTo>
                    <a:pt x="4" y="117"/>
                  </a:lnTo>
                  <a:lnTo>
                    <a:pt x="2" y="108"/>
                  </a:lnTo>
                  <a:lnTo>
                    <a:pt x="1" y="99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16" y="75"/>
                  </a:moveTo>
                  <a:lnTo>
                    <a:pt x="116" y="75"/>
                  </a:lnTo>
                  <a:lnTo>
                    <a:pt x="115" y="68"/>
                  </a:lnTo>
                  <a:lnTo>
                    <a:pt x="113" y="62"/>
                  </a:lnTo>
                  <a:lnTo>
                    <a:pt x="110" y="56"/>
                  </a:lnTo>
                  <a:lnTo>
                    <a:pt x="107" y="53"/>
                  </a:lnTo>
                  <a:lnTo>
                    <a:pt x="102" y="49"/>
                  </a:lnTo>
                  <a:lnTo>
                    <a:pt x="98" y="46"/>
                  </a:lnTo>
                  <a:lnTo>
                    <a:pt x="92" y="45"/>
                  </a:lnTo>
                  <a:lnTo>
                    <a:pt x="86" y="44"/>
                  </a:lnTo>
                  <a:lnTo>
                    <a:pt x="86" y="44"/>
                  </a:lnTo>
                  <a:lnTo>
                    <a:pt x="80" y="45"/>
                  </a:lnTo>
                  <a:lnTo>
                    <a:pt x="76" y="46"/>
                  </a:lnTo>
                  <a:lnTo>
                    <a:pt x="71" y="49"/>
                  </a:lnTo>
                  <a:lnTo>
                    <a:pt x="67" y="53"/>
                  </a:lnTo>
                  <a:lnTo>
                    <a:pt x="63" y="57"/>
                  </a:lnTo>
                  <a:lnTo>
                    <a:pt x="61" y="62"/>
                  </a:lnTo>
                  <a:lnTo>
                    <a:pt x="59" y="68"/>
                  </a:lnTo>
                  <a:lnTo>
                    <a:pt x="57" y="75"/>
                  </a:lnTo>
                  <a:lnTo>
                    <a:pt x="116" y="75"/>
                  </a:lnTo>
                  <a:close/>
                </a:path>
              </a:pathLst>
            </a:custGeom>
            <a:solidFill>
              <a:srgbClr val="006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Freeform 12"/>
            <p:cNvSpPr>
              <a:spLocks/>
            </p:cNvSpPr>
            <p:nvPr/>
          </p:nvSpPr>
          <p:spPr bwMode="auto">
            <a:xfrm>
              <a:off x="4568825" y="4286250"/>
              <a:ext cx="80963" cy="93663"/>
            </a:xfrm>
            <a:custGeom>
              <a:avLst/>
              <a:gdLst>
                <a:gd name="T0" fmla="*/ 23 w 151"/>
                <a:gd name="T1" fmla="*/ 116 h 177"/>
                <a:gd name="T2" fmla="*/ 38 w 151"/>
                <a:gd name="T3" fmla="*/ 125 h 177"/>
                <a:gd name="T4" fmla="*/ 68 w 151"/>
                <a:gd name="T5" fmla="*/ 134 h 177"/>
                <a:gd name="T6" fmla="*/ 82 w 151"/>
                <a:gd name="T7" fmla="*/ 136 h 177"/>
                <a:gd name="T8" fmla="*/ 93 w 151"/>
                <a:gd name="T9" fmla="*/ 133 h 177"/>
                <a:gd name="T10" fmla="*/ 97 w 151"/>
                <a:gd name="T11" fmla="*/ 126 h 177"/>
                <a:gd name="T12" fmla="*/ 97 w 151"/>
                <a:gd name="T13" fmla="*/ 126 h 177"/>
                <a:gd name="T14" fmla="*/ 94 w 151"/>
                <a:gd name="T15" fmla="*/ 122 h 177"/>
                <a:gd name="T16" fmla="*/ 81 w 151"/>
                <a:gd name="T17" fmla="*/ 115 h 177"/>
                <a:gd name="T18" fmla="*/ 69 w 151"/>
                <a:gd name="T19" fmla="*/ 111 h 177"/>
                <a:gd name="T20" fmla="*/ 45 w 151"/>
                <a:gd name="T21" fmla="*/ 105 h 177"/>
                <a:gd name="T22" fmla="*/ 27 w 151"/>
                <a:gd name="T23" fmla="*/ 94 h 177"/>
                <a:gd name="T24" fmla="*/ 14 w 151"/>
                <a:gd name="T25" fmla="*/ 79 h 177"/>
                <a:gd name="T26" fmla="*/ 9 w 151"/>
                <a:gd name="T27" fmla="*/ 57 h 177"/>
                <a:gd name="T28" fmla="*/ 9 w 151"/>
                <a:gd name="T29" fmla="*/ 56 h 177"/>
                <a:gd name="T30" fmla="*/ 10 w 151"/>
                <a:gd name="T31" fmla="*/ 44 h 177"/>
                <a:gd name="T32" fmla="*/ 14 w 151"/>
                <a:gd name="T33" fmla="*/ 32 h 177"/>
                <a:gd name="T34" fmla="*/ 28 w 151"/>
                <a:gd name="T35" fmla="*/ 15 h 177"/>
                <a:gd name="T36" fmla="*/ 50 w 151"/>
                <a:gd name="T37" fmla="*/ 4 h 177"/>
                <a:gd name="T38" fmla="*/ 77 w 151"/>
                <a:gd name="T39" fmla="*/ 0 h 177"/>
                <a:gd name="T40" fmla="*/ 96 w 151"/>
                <a:gd name="T41" fmla="*/ 2 h 177"/>
                <a:gd name="T42" fmla="*/ 131 w 151"/>
                <a:gd name="T43" fmla="*/ 11 h 177"/>
                <a:gd name="T44" fmla="*/ 147 w 151"/>
                <a:gd name="T45" fmla="*/ 21 h 177"/>
                <a:gd name="T46" fmla="*/ 127 w 151"/>
                <a:gd name="T47" fmla="*/ 57 h 177"/>
                <a:gd name="T48" fmla="*/ 100 w 151"/>
                <a:gd name="T49" fmla="*/ 46 h 177"/>
                <a:gd name="T50" fmla="*/ 76 w 151"/>
                <a:gd name="T51" fmla="*/ 42 h 177"/>
                <a:gd name="T52" fmla="*/ 70 w 151"/>
                <a:gd name="T53" fmla="*/ 42 h 177"/>
                <a:gd name="T54" fmla="*/ 63 w 151"/>
                <a:gd name="T55" fmla="*/ 47 h 177"/>
                <a:gd name="T56" fmla="*/ 62 w 151"/>
                <a:gd name="T57" fmla="*/ 50 h 177"/>
                <a:gd name="T58" fmla="*/ 63 w 151"/>
                <a:gd name="T59" fmla="*/ 53 h 177"/>
                <a:gd name="T60" fmla="*/ 69 w 151"/>
                <a:gd name="T61" fmla="*/ 59 h 177"/>
                <a:gd name="T62" fmla="*/ 90 w 151"/>
                <a:gd name="T63" fmla="*/ 65 h 177"/>
                <a:gd name="T64" fmla="*/ 103 w 151"/>
                <a:gd name="T65" fmla="*/ 70 h 177"/>
                <a:gd name="T66" fmla="*/ 124 w 151"/>
                <a:gd name="T67" fmla="*/ 78 h 177"/>
                <a:gd name="T68" fmla="*/ 140 w 151"/>
                <a:gd name="T69" fmla="*/ 91 h 177"/>
                <a:gd name="T70" fmla="*/ 150 w 151"/>
                <a:gd name="T71" fmla="*/ 109 h 177"/>
                <a:gd name="T72" fmla="*/ 151 w 151"/>
                <a:gd name="T73" fmla="*/ 121 h 177"/>
                <a:gd name="T74" fmla="*/ 150 w 151"/>
                <a:gd name="T75" fmla="*/ 133 h 177"/>
                <a:gd name="T76" fmla="*/ 145 w 151"/>
                <a:gd name="T77" fmla="*/ 145 h 177"/>
                <a:gd name="T78" fmla="*/ 139 w 151"/>
                <a:gd name="T79" fmla="*/ 155 h 177"/>
                <a:gd name="T80" fmla="*/ 121 w 151"/>
                <a:gd name="T81" fmla="*/ 169 h 177"/>
                <a:gd name="T82" fmla="*/ 96 w 151"/>
                <a:gd name="T83" fmla="*/ 177 h 177"/>
                <a:gd name="T84" fmla="*/ 81 w 151"/>
                <a:gd name="T85" fmla="*/ 177 h 177"/>
                <a:gd name="T86" fmla="*/ 60 w 151"/>
                <a:gd name="T87" fmla="*/ 176 h 177"/>
                <a:gd name="T88" fmla="*/ 39 w 151"/>
                <a:gd name="T89" fmla="*/ 171 h 177"/>
                <a:gd name="T90" fmla="*/ 18 w 151"/>
                <a:gd name="T91" fmla="*/ 163 h 177"/>
                <a:gd name="T92" fmla="*/ 0 w 151"/>
                <a:gd name="T93" fmla="*/ 15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1" h="177">
                  <a:moveTo>
                    <a:pt x="0" y="153"/>
                  </a:moveTo>
                  <a:lnTo>
                    <a:pt x="23" y="116"/>
                  </a:lnTo>
                  <a:lnTo>
                    <a:pt x="23" y="116"/>
                  </a:lnTo>
                  <a:lnTo>
                    <a:pt x="38" y="125"/>
                  </a:lnTo>
                  <a:lnTo>
                    <a:pt x="53" y="131"/>
                  </a:lnTo>
                  <a:lnTo>
                    <a:pt x="68" y="134"/>
                  </a:lnTo>
                  <a:lnTo>
                    <a:pt x="82" y="136"/>
                  </a:lnTo>
                  <a:lnTo>
                    <a:pt x="82" y="136"/>
                  </a:lnTo>
                  <a:lnTo>
                    <a:pt x="88" y="136"/>
                  </a:lnTo>
                  <a:lnTo>
                    <a:pt x="93" y="133"/>
                  </a:lnTo>
                  <a:lnTo>
                    <a:pt x="96" y="131"/>
                  </a:lnTo>
                  <a:lnTo>
                    <a:pt x="97" y="126"/>
                  </a:lnTo>
                  <a:lnTo>
                    <a:pt x="97" y="126"/>
                  </a:lnTo>
                  <a:lnTo>
                    <a:pt x="97" y="126"/>
                  </a:lnTo>
                  <a:lnTo>
                    <a:pt x="96" y="124"/>
                  </a:lnTo>
                  <a:lnTo>
                    <a:pt x="94" y="122"/>
                  </a:lnTo>
                  <a:lnTo>
                    <a:pt x="90" y="118"/>
                  </a:lnTo>
                  <a:lnTo>
                    <a:pt x="81" y="115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56" y="108"/>
                  </a:lnTo>
                  <a:lnTo>
                    <a:pt x="45" y="105"/>
                  </a:lnTo>
                  <a:lnTo>
                    <a:pt x="36" y="100"/>
                  </a:lnTo>
                  <a:lnTo>
                    <a:pt x="27" y="94"/>
                  </a:lnTo>
                  <a:lnTo>
                    <a:pt x="18" y="87"/>
                  </a:lnTo>
                  <a:lnTo>
                    <a:pt x="14" y="79"/>
                  </a:lnTo>
                  <a:lnTo>
                    <a:pt x="10" y="69"/>
                  </a:lnTo>
                  <a:lnTo>
                    <a:pt x="9" y="57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9" y="50"/>
                  </a:lnTo>
                  <a:lnTo>
                    <a:pt x="10" y="44"/>
                  </a:lnTo>
                  <a:lnTo>
                    <a:pt x="12" y="38"/>
                  </a:lnTo>
                  <a:lnTo>
                    <a:pt x="14" y="32"/>
                  </a:lnTo>
                  <a:lnTo>
                    <a:pt x="20" y="23"/>
                  </a:lnTo>
                  <a:lnTo>
                    <a:pt x="28" y="15"/>
                  </a:lnTo>
                  <a:lnTo>
                    <a:pt x="38" y="9"/>
                  </a:lnTo>
                  <a:lnTo>
                    <a:pt x="50" y="4"/>
                  </a:lnTo>
                  <a:lnTo>
                    <a:pt x="62" y="1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96" y="2"/>
                  </a:lnTo>
                  <a:lnTo>
                    <a:pt x="114" y="6"/>
                  </a:lnTo>
                  <a:lnTo>
                    <a:pt x="131" y="11"/>
                  </a:lnTo>
                  <a:lnTo>
                    <a:pt x="139" y="16"/>
                  </a:lnTo>
                  <a:lnTo>
                    <a:pt x="147" y="21"/>
                  </a:lnTo>
                  <a:lnTo>
                    <a:pt x="127" y="57"/>
                  </a:lnTo>
                  <a:lnTo>
                    <a:pt x="127" y="57"/>
                  </a:lnTo>
                  <a:lnTo>
                    <a:pt x="113" y="52"/>
                  </a:lnTo>
                  <a:lnTo>
                    <a:pt x="100" y="46"/>
                  </a:lnTo>
                  <a:lnTo>
                    <a:pt x="88" y="44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6" y="45"/>
                  </a:lnTo>
                  <a:lnTo>
                    <a:pt x="63" y="47"/>
                  </a:lnTo>
                  <a:lnTo>
                    <a:pt x="62" y="50"/>
                  </a:lnTo>
                  <a:lnTo>
                    <a:pt x="62" y="50"/>
                  </a:lnTo>
                  <a:lnTo>
                    <a:pt x="62" y="50"/>
                  </a:lnTo>
                  <a:lnTo>
                    <a:pt x="63" y="53"/>
                  </a:lnTo>
                  <a:lnTo>
                    <a:pt x="65" y="55"/>
                  </a:lnTo>
                  <a:lnTo>
                    <a:pt x="69" y="59"/>
                  </a:lnTo>
                  <a:lnTo>
                    <a:pt x="78" y="62"/>
                  </a:lnTo>
                  <a:lnTo>
                    <a:pt x="90" y="65"/>
                  </a:lnTo>
                  <a:lnTo>
                    <a:pt x="90" y="65"/>
                  </a:lnTo>
                  <a:lnTo>
                    <a:pt x="103" y="70"/>
                  </a:lnTo>
                  <a:lnTo>
                    <a:pt x="114" y="73"/>
                  </a:lnTo>
                  <a:lnTo>
                    <a:pt x="124" y="78"/>
                  </a:lnTo>
                  <a:lnTo>
                    <a:pt x="132" y="84"/>
                  </a:lnTo>
                  <a:lnTo>
                    <a:pt x="140" y="91"/>
                  </a:lnTo>
                  <a:lnTo>
                    <a:pt x="146" y="99"/>
                  </a:lnTo>
                  <a:lnTo>
                    <a:pt x="150" y="109"/>
                  </a:lnTo>
                  <a:lnTo>
                    <a:pt x="151" y="120"/>
                  </a:lnTo>
                  <a:lnTo>
                    <a:pt x="151" y="121"/>
                  </a:lnTo>
                  <a:lnTo>
                    <a:pt x="151" y="121"/>
                  </a:lnTo>
                  <a:lnTo>
                    <a:pt x="150" y="133"/>
                  </a:lnTo>
                  <a:lnTo>
                    <a:pt x="147" y="140"/>
                  </a:lnTo>
                  <a:lnTo>
                    <a:pt x="145" y="145"/>
                  </a:lnTo>
                  <a:lnTo>
                    <a:pt x="143" y="151"/>
                  </a:lnTo>
                  <a:lnTo>
                    <a:pt x="139" y="155"/>
                  </a:lnTo>
                  <a:lnTo>
                    <a:pt x="131" y="163"/>
                  </a:lnTo>
                  <a:lnTo>
                    <a:pt x="121" y="169"/>
                  </a:lnTo>
                  <a:lnTo>
                    <a:pt x="109" y="174"/>
                  </a:lnTo>
                  <a:lnTo>
                    <a:pt x="96" y="177"/>
                  </a:lnTo>
                  <a:lnTo>
                    <a:pt x="81" y="177"/>
                  </a:lnTo>
                  <a:lnTo>
                    <a:pt x="81" y="177"/>
                  </a:lnTo>
                  <a:lnTo>
                    <a:pt x="70" y="177"/>
                  </a:lnTo>
                  <a:lnTo>
                    <a:pt x="60" y="176"/>
                  </a:lnTo>
                  <a:lnTo>
                    <a:pt x="50" y="174"/>
                  </a:lnTo>
                  <a:lnTo>
                    <a:pt x="39" y="171"/>
                  </a:lnTo>
                  <a:lnTo>
                    <a:pt x="29" y="168"/>
                  </a:lnTo>
                  <a:lnTo>
                    <a:pt x="18" y="163"/>
                  </a:lnTo>
                  <a:lnTo>
                    <a:pt x="9" y="159"/>
                  </a:lnTo>
                  <a:lnTo>
                    <a:pt x="0" y="153"/>
                  </a:lnTo>
                  <a:lnTo>
                    <a:pt x="0" y="153"/>
                  </a:lnTo>
                  <a:close/>
                </a:path>
              </a:pathLst>
            </a:custGeom>
            <a:solidFill>
              <a:srgbClr val="006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Freeform 13"/>
            <p:cNvSpPr>
              <a:spLocks/>
            </p:cNvSpPr>
            <p:nvPr/>
          </p:nvSpPr>
          <p:spPr bwMode="auto">
            <a:xfrm>
              <a:off x="4657725" y="4286250"/>
              <a:ext cx="87313" cy="95250"/>
            </a:xfrm>
            <a:custGeom>
              <a:avLst/>
              <a:gdLst>
                <a:gd name="T0" fmla="*/ 0 w 165"/>
                <a:gd name="T1" fmla="*/ 88 h 178"/>
                <a:gd name="T2" fmla="*/ 0 w 165"/>
                <a:gd name="T3" fmla="*/ 80 h 178"/>
                <a:gd name="T4" fmla="*/ 4 w 165"/>
                <a:gd name="T5" fmla="*/ 63 h 178"/>
                <a:gd name="T6" fmla="*/ 10 w 165"/>
                <a:gd name="T7" fmla="*/ 47 h 178"/>
                <a:gd name="T8" fmla="*/ 20 w 165"/>
                <a:gd name="T9" fmla="*/ 33 h 178"/>
                <a:gd name="T10" fmla="*/ 32 w 165"/>
                <a:gd name="T11" fmla="*/ 21 h 178"/>
                <a:gd name="T12" fmla="*/ 46 w 165"/>
                <a:gd name="T13" fmla="*/ 11 h 178"/>
                <a:gd name="T14" fmla="*/ 63 w 165"/>
                <a:gd name="T15" fmla="*/ 4 h 178"/>
                <a:gd name="T16" fmla="*/ 82 w 165"/>
                <a:gd name="T17" fmla="*/ 1 h 178"/>
                <a:gd name="T18" fmla="*/ 91 w 165"/>
                <a:gd name="T19" fmla="*/ 0 h 178"/>
                <a:gd name="T20" fmla="*/ 115 w 165"/>
                <a:gd name="T21" fmla="*/ 3 h 178"/>
                <a:gd name="T22" fmla="*/ 135 w 165"/>
                <a:gd name="T23" fmla="*/ 10 h 178"/>
                <a:gd name="T24" fmla="*/ 151 w 165"/>
                <a:gd name="T25" fmla="*/ 23 h 178"/>
                <a:gd name="T26" fmla="*/ 164 w 165"/>
                <a:gd name="T27" fmla="*/ 38 h 178"/>
                <a:gd name="T28" fmla="*/ 123 w 165"/>
                <a:gd name="T29" fmla="*/ 69 h 178"/>
                <a:gd name="T30" fmla="*/ 109 w 165"/>
                <a:gd name="T31" fmla="*/ 55 h 178"/>
                <a:gd name="T32" fmla="*/ 91 w 165"/>
                <a:gd name="T33" fmla="*/ 50 h 178"/>
                <a:gd name="T34" fmla="*/ 84 w 165"/>
                <a:gd name="T35" fmla="*/ 52 h 178"/>
                <a:gd name="T36" fmla="*/ 73 w 165"/>
                <a:gd name="T37" fmla="*/ 57 h 178"/>
                <a:gd name="T38" fmla="*/ 63 w 165"/>
                <a:gd name="T39" fmla="*/ 68 h 178"/>
                <a:gd name="T40" fmla="*/ 59 w 165"/>
                <a:gd name="T41" fmla="*/ 80 h 178"/>
                <a:gd name="T42" fmla="*/ 59 w 165"/>
                <a:gd name="T43" fmla="*/ 88 h 178"/>
                <a:gd name="T44" fmla="*/ 59 w 165"/>
                <a:gd name="T45" fmla="*/ 97 h 178"/>
                <a:gd name="T46" fmla="*/ 63 w 165"/>
                <a:gd name="T47" fmla="*/ 110 h 178"/>
                <a:gd name="T48" fmla="*/ 73 w 165"/>
                <a:gd name="T49" fmla="*/ 121 h 178"/>
                <a:gd name="T50" fmla="*/ 85 w 165"/>
                <a:gd name="T51" fmla="*/ 126 h 178"/>
                <a:gd name="T52" fmla="*/ 92 w 165"/>
                <a:gd name="T53" fmla="*/ 128 h 178"/>
                <a:gd name="T54" fmla="*/ 111 w 165"/>
                <a:gd name="T55" fmla="*/ 123 h 178"/>
                <a:gd name="T56" fmla="*/ 124 w 165"/>
                <a:gd name="T57" fmla="*/ 110 h 178"/>
                <a:gd name="T58" fmla="*/ 165 w 165"/>
                <a:gd name="T59" fmla="*/ 139 h 178"/>
                <a:gd name="T60" fmla="*/ 152 w 165"/>
                <a:gd name="T61" fmla="*/ 155 h 178"/>
                <a:gd name="T62" fmla="*/ 135 w 165"/>
                <a:gd name="T63" fmla="*/ 167 h 178"/>
                <a:gd name="T64" fmla="*/ 114 w 165"/>
                <a:gd name="T65" fmla="*/ 175 h 178"/>
                <a:gd name="T66" fmla="*/ 89 w 165"/>
                <a:gd name="T67" fmla="*/ 178 h 178"/>
                <a:gd name="T68" fmla="*/ 80 w 165"/>
                <a:gd name="T69" fmla="*/ 177 h 178"/>
                <a:gd name="T70" fmla="*/ 62 w 165"/>
                <a:gd name="T71" fmla="*/ 174 h 178"/>
                <a:gd name="T72" fmla="*/ 46 w 165"/>
                <a:gd name="T73" fmla="*/ 167 h 178"/>
                <a:gd name="T74" fmla="*/ 31 w 165"/>
                <a:gd name="T75" fmla="*/ 158 h 178"/>
                <a:gd name="T76" fmla="*/ 20 w 165"/>
                <a:gd name="T77" fmla="*/ 146 h 178"/>
                <a:gd name="T78" fmla="*/ 10 w 165"/>
                <a:gd name="T79" fmla="*/ 131 h 178"/>
                <a:gd name="T80" fmla="*/ 4 w 165"/>
                <a:gd name="T81" fmla="*/ 116 h 178"/>
                <a:gd name="T82" fmla="*/ 0 w 165"/>
                <a:gd name="T83" fmla="*/ 99 h 178"/>
                <a:gd name="T84" fmla="*/ 0 w 165"/>
                <a:gd name="T85" fmla="*/ 9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5" h="178">
                  <a:moveTo>
                    <a:pt x="0" y="90"/>
                  </a:moveTo>
                  <a:lnTo>
                    <a:pt x="0" y="88"/>
                  </a:lnTo>
                  <a:lnTo>
                    <a:pt x="0" y="88"/>
                  </a:lnTo>
                  <a:lnTo>
                    <a:pt x="0" y="80"/>
                  </a:lnTo>
                  <a:lnTo>
                    <a:pt x="1" y="71"/>
                  </a:lnTo>
                  <a:lnTo>
                    <a:pt x="4" y="63"/>
                  </a:lnTo>
                  <a:lnTo>
                    <a:pt x="7" y="55"/>
                  </a:lnTo>
                  <a:lnTo>
                    <a:pt x="10" y="47"/>
                  </a:lnTo>
                  <a:lnTo>
                    <a:pt x="15" y="40"/>
                  </a:lnTo>
                  <a:lnTo>
                    <a:pt x="20" y="33"/>
                  </a:lnTo>
                  <a:lnTo>
                    <a:pt x="25" y="26"/>
                  </a:lnTo>
                  <a:lnTo>
                    <a:pt x="32" y="21"/>
                  </a:lnTo>
                  <a:lnTo>
                    <a:pt x="39" y="16"/>
                  </a:lnTo>
                  <a:lnTo>
                    <a:pt x="46" y="11"/>
                  </a:lnTo>
                  <a:lnTo>
                    <a:pt x="54" y="8"/>
                  </a:lnTo>
                  <a:lnTo>
                    <a:pt x="63" y="4"/>
                  </a:lnTo>
                  <a:lnTo>
                    <a:pt x="71" y="2"/>
                  </a:lnTo>
                  <a:lnTo>
                    <a:pt x="82" y="1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104" y="1"/>
                  </a:lnTo>
                  <a:lnTo>
                    <a:pt x="115" y="3"/>
                  </a:lnTo>
                  <a:lnTo>
                    <a:pt x="126" y="7"/>
                  </a:lnTo>
                  <a:lnTo>
                    <a:pt x="135" y="10"/>
                  </a:lnTo>
                  <a:lnTo>
                    <a:pt x="144" y="16"/>
                  </a:lnTo>
                  <a:lnTo>
                    <a:pt x="151" y="23"/>
                  </a:lnTo>
                  <a:lnTo>
                    <a:pt x="158" y="30"/>
                  </a:lnTo>
                  <a:lnTo>
                    <a:pt x="164" y="38"/>
                  </a:lnTo>
                  <a:lnTo>
                    <a:pt x="123" y="69"/>
                  </a:lnTo>
                  <a:lnTo>
                    <a:pt x="123" y="69"/>
                  </a:lnTo>
                  <a:lnTo>
                    <a:pt x="118" y="61"/>
                  </a:lnTo>
                  <a:lnTo>
                    <a:pt x="109" y="55"/>
                  </a:lnTo>
                  <a:lnTo>
                    <a:pt x="101" y="52"/>
                  </a:lnTo>
                  <a:lnTo>
                    <a:pt x="91" y="50"/>
                  </a:lnTo>
                  <a:lnTo>
                    <a:pt x="91" y="50"/>
                  </a:lnTo>
                  <a:lnTo>
                    <a:pt x="84" y="52"/>
                  </a:lnTo>
                  <a:lnTo>
                    <a:pt x="78" y="54"/>
                  </a:lnTo>
                  <a:lnTo>
                    <a:pt x="73" y="57"/>
                  </a:lnTo>
                  <a:lnTo>
                    <a:pt x="68" y="62"/>
                  </a:lnTo>
                  <a:lnTo>
                    <a:pt x="63" y="68"/>
                  </a:lnTo>
                  <a:lnTo>
                    <a:pt x="61" y="73"/>
                  </a:lnTo>
                  <a:lnTo>
                    <a:pt x="59" y="80"/>
                  </a:lnTo>
                  <a:lnTo>
                    <a:pt x="59" y="88"/>
                  </a:lnTo>
                  <a:lnTo>
                    <a:pt x="59" y="88"/>
                  </a:lnTo>
                  <a:lnTo>
                    <a:pt x="59" y="88"/>
                  </a:lnTo>
                  <a:lnTo>
                    <a:pt x="59" y="97"/>
                  </a:lnTo>
                  <a:lnTo>
                    <a:pt x="61" y="105"/>
                  </a:lnTo>
                  <a:lnTo>
                    <a:pt x="63" y="110"/>
                  </a:lnTo>
                  <a:lnTo>
                    <a:pt x="68" y="116"/>
                  </a:lnTo>
                  <a:lnTo>
                    <a:pt x="73" y="121"/>
                  </a:lnTo>
                  <a:lnTo>
                    <a:pt x="78" y="124"/>
                  </a:lnTo>
                  <a:lnTo>
                    <a:pt x="85" y="126"/>
                  </a:lnTo>
                  <a:lnTo>
                    <a:pt x="92" y="128"/>
                  </a:lnTo>
                  <a:lnTo>
                    <a:pt x="92" y="128"/>
                  </a:lnTo>
                  <a:lnTo>
                    <a:pt x="101" y="126"/>
                  </a:lnTo>
                  <a:lnTo>
                    <a:pt x="111" y="123"/>
                  </a:lnTo>
                  <a:lnTo>
                    <a:pt x="118" y="117"/>
                  </a:lnTo>
                  <a:lnTo>
                    <a:pt x="124" y="110"/>
                  </a:lnTo>
                  <a:lnTo>
                    <a:pt x="165" y="139"/>
                  </a:lnTo>
                  <a:lnTo>
                    <a:pt x="165" y="139"/>
                  </a:lnTo>
                  <a:lnTo>
                    <a:pt x="159" y="147"/>
                  </a:lnTo>
                  <a:lnTo>
                    <a:pt x="152" y="155"/>
                  </a:lnTo>
                  <a:lnTo>
                    <a:pt x="144" y="161"/>
                  </a:lnTo>
                  <a:lnTo>
                    <a:pt x="135" y="167"/>
                  </a:lnTo>
                  <a:lnTo>
                    <a:pt x="126" y="171"/>
                  </a:lnTo>
                  <a:lnTo>
                    <a:pt x="114" y="175"/>
                  </a:lnTo>
                  <a:lnTo>
                    <a:pt x="103" y="177"/>
                  </a:lnTo>
                  <a:lnTo>
                    <a:pt x="89" y="178"/>
                  </a:lnTo>
                  <a:lnTo>
                    <a:pt x="89" y="178"/>
                  </a:lnTo>
                  <a:lnTo>
                    <a:pt x="80" y="177"/>
                  </a:lnTo>
                  <a:lnTo>
                    <a:pt x="70" y="176"/>
                  </a:lnTo>
                  <a:lnTo>
                    <a:pt x="62" y="174"/>
                  </a:lnTo>
                  <a:lnTo>
                    <a:pt x="53" y="171"/>
                  </a:lnTo>
                  <a:lnTo>
                    <a:pt x="46" y="167"/>
                  </a:lnTo>
                  <a:lnTo>
                    <a:pt x="38" y="162"/>
                  </a:lnTo>
                  <a:lnTo>
                    <a:pt x="31" y="158"/>
                  </a:lnTo>
                  <a:lnTo>
                    <a:pt x="25" y="152"/>
                  </a:lnTo>
                  <a:lnTo>
                    <a:pt x="20" y="146"/>
                  </a:lnTo>
                  <a:lnTo>
                    <a:pt x="15" y="139"/>
                  </a:lnTo>
                  <a:lnTo>
                    <a:pt x="10" y="131"/>
                  </a:lnTo>
                  <a:lnTo>
                    <a:pt x="7" y="124"/>
                  </a:lnTo>
                  <a:lnTo>
                    <a:pt x="4" y="116"/>
                  </a:lnTo>
                  <a:lnTo>
                    <a:pt x="1" y="107"/>
                  </a:lnTo>
                  <a:lnTo>
                    <a:pt x="0" y="99"/>
                  </a:lnTo>
                  <a:lnTo>
                    <a:pt x="0" y="9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6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Rectangle 14"/>
            <p:cNvSpPr>
              <a:spLocks noChangeArrowheads="1"/>
            </p:cNvSpPr>
            <p:nvPr/>
          </p:nvSpPr>
          <p:spPr bwMode="auto">
            <a:xfrm>
              <a:off x="4754563" y="4346575"/>
              <a:ext cx="33338" cy="31750"/>
            </a:xfrm>
            <a:prstGeom prst="rect">
              <a:avLst/>
            </a:prstGeom>
            <a:solidFill>
              <a:srgbClr val="006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Freeform 15"/>
            <p:cNvSpPr>
              <a:spLocks/>
            </p:cNvSpPr>
            <p:nvPr/>
          </p:nvSpPr>
          <p:spPr bwMode="auto">
            <a:xfrm>
              <a:off x="4795838" y="4286250"/>
              <a:ext cx="88900" cy="95250"/>
            </a:xfrm>
            <a:custGeom>
              <a:avLst/>
              <a:gdLst>
                <a:gd name="T0" fmla="*/ 0 w 166"/>
                <a:gd name="T1" fmla="*/ 88 h 178"/>
                <a:gd name="T2" fmla="*/ 2 w 166"/>
                <a:gd name="T3" fmla="*/ 80 h 178"/>
                <a:gd name="T4" fmla="*/ 5 w 166"/>
                <a:gd name="T5" fmla="*/ 63 h 178"/>
                <a:gd name="T6" fmla="*/ 11 w 166"/>
                <a:gd name="T7" fmla="*/ 47 h 178"/>
                <a:gd name="T8" fmla="*/ 21 w 166"/>
                <a:gd name="T9" fmla="*/ 33 h 178"/>
                <a:gd name="T10" fmla="*/ 33 w 166"/>
                <a:gd name="T11" fmla="*/ 21 h 178"/>
                <a:gd name="T12" fmla="*/ 48 w 166"/>
                <a:gd name="T13" fmla="*/ 11 h 178"/>
                <a:gd name="T14" fmla="*/ 64 w 166"/>
                <a:gd name="T15" fmla="*/ 4 h 178"/>
                <a:gd name="T16" fmla="*/ 82 w 166"/>
                <a:gd name="T17" fmla="*/ 1 h 178"/>
                <a:gd name="T18" fmla="*/ 93 w 166"/>
                <a:gd name="T19" fmla="*/ 0 h 178"/>
                <a:gd name="T20" fmla="*/ 117 w 166"/>
                <a:gd name="T21" fmla="*/ 3 h 178"/>
                <a:gd name="T22" fmla="*/ 136 w 166"/>
                <a:gd name="T23" fmla="*/ 10 h 178"/>
                <a:gd name="T24" fmla="*/ 152 w 166"/>
                <a:gd name="T25" fmla="*/ 23 h 178"/>
                <a:gd name="T26" fmla="*/ 165 w 166"/>
                <a:gd name="T27" fmla="*/ 38 h 178"/>
                <a:gd name="T28" fmla="*/ 125 w 166"/>
                <a:gd name="T29" fmla="*/ 69 h 178"/>
                <a:gd name="T30" fmla="*/ 111 w 166"/>
                <a:gd name="T31" fmla="*/ 55 h 178"/>
                <a:gd name="T32" fmla="*/ 93 w 166"/>
                <a:gd name="T33" fmla="*/ 50 h 178"/>
                <a:gd name="T34" fmla="*/ 86 w 166"/>
                <a:gd name="T35" fmla="*/ 52 h 178"/>
                <a:gd name="T36" fmla="*/ 74 w 166"/>
                <a:gd name="T37" fmla="*/ 57 h 178"/>
                <a:gd name="T38" fmla="*/ 65 w 166"/>
                <a:gd name="T39" fmla="*/ 68 h 178"/>
                <a:gd name="T40" fmla="*/ 60 w 166"/>
                <a:gd name="T41" fmla="*/ 80 h 178"/>
                <a:gd name="T42" fmla="*/ 59 w 166"/>
                <a:gd name="T43" fmla="*/ 88 h 178"/>
                <a:gd name="T44" fmla="*/ 60 w 166"/>
                <a:gd name="T45" fmla="*/ 97 h 178"/>
                <a:gd name="T46" fmla="*/ 65 w 166"/>
                <a:gd name="T47" fmla="*/ 110 h 178"/>
                <a:gd name="T48" fmla="*/ 74 w 166"/>
                <a:gd name="T49" fmla="*/ 121 h 178"/>
                <a:gd name="T50" fmla="*/ 86 w 166"/>
                <a:gd name="T51" fmla="*/ 126 h 178"/>
                <a:gd name="T52" fmla="*/ 94 w 166"/>
                <a:gd name="T53" fmla="*/ 128 h 178"/>
                <a:gd name="T54" fmla="*/ 111 w 166"/>
                <a:gd name="T55" fmla="*/ 123 h 178"/>
                <a:gd name="T56" fmla="*/ 126 w 166"/>
                <a:gd name="T57" fmla="*/ 110 h 178"/>
                <a:gd name="T58" fmla="*/ 166 w 166"/>
                <a:gd name="T59" fmla="*/ 139 h 178"/>
                <a:gd name="T60" fmla="*/ 152 w 166"/>
                <a:gd name="T61" fmla="*/ 155 h 178"/>
                <a:gd name="T62" fmla="*/ 136 w 166"/>
                <a:gd name="T63" fmla="*/ 167 h 178"/>
                <a:gd name="T64" fmla="*/ 116 w 166"/>
                <a:gd name="T65" fmla="*/ 175 h 178"/>
                <a:gd name="T66" fmla="*/ 90 w 166"/>
                <a:gd name="T67" fmla="*/ 178 h 178"/>
                <a:gd name="T68" fmla="*/ 81 w 166"/>
                <a:gd name="T69" fmla="*/ 177 h 178"/>
                <a:gd name="T70" fmla="*/ 63 w 166"/>
                <a:gd name="T71" fmla="*/ 174 h 178"/>
                <a:gd name="T72" fmla="*/ 46 w 166"/>
                <a:gd name="T73" fmla="*/ 167 h 178"/>
                <a:gd name="T74" fmla="*/ 33 w 166"/>
                <a:gd name="T75" fmla="*/ 158 h 178"/>
                <a:gd name="T76" fmla="*/ 21 w 166"/>
                <a:gd name="T77" fmla="*/ 146 h 178"/>
                <a:gd name="T78" fmla="*/ 11 w 166"/>
                <a:gd name="T79" fmla="*/ 131 h 178"/>
                <a:gd name="T80" fmla="*/ 5 w 166"/>
                <a:gd name="T81" fmla="*/ 116 h 178"/>
                <a:gd name="T82" fmla="*/ 2 w 166"/>
                <a:gd name="T83" fmla="*/ 99 h 178"/>
                <a:gd name="T84" fmla="*/ 0 w 166"/>
                <a:gd name="T85" fmla="*/ 9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6" h="178">
                  <a:moveTo>
                    <a:pt x="0" y="90"/>
                  </a:moveTo>
                  <a:lnTo>
                    <a:pt x="0" y="88"/>
                  </a:lnTo>
                  <a:lnTo>
                    <a:pt x="0" y="88"/>
                  </a:lnTo>
                  <a:lnTo>
                    <a:pt x="2" y="80"/>
                  </a:lnTo>
                  <a:lnTo>
                    <a:pt x="3" y="71"/>
                  </a:lnTo>
                  <a:lnTo>
                    <a:pt x="5" y="63"/>
                  </a:lnTo>
                  <a:lnTo>
                    <a:pt x="7" y="55"/>
                  </a:lnTo>
                  <a:lnTo>
                    <a:pt x="11" y="47"/>
                  </a:lnTo>
                  <a:lnTo>
                    <a:pt x="15" y="40"/>
                  </a:lnTo>
                  <a:lnTo>
                    <a:pt x="21" y="33"/>
                  </a:lnTo>
                  <a:lnTo>
                    <a:pt x="27" y="26"/>
                  </a:lnTo>
                  <a:lnTo>
                    <a:pt x="33" y="21"/>
                  </a:lnTo>
                  <a:lnTo>
                    <a:pt x="40" y="16"/>
                  </a:lnTo>
                  <a:lnTo>
                    <a:pt x="48" y="11"/>
                  </a:lnTo>
                  <a:lnTo>
                    <a:pt x="56" y="8"/>
                  </a:lnTo>
                  <a:lnTo>
                    <a:pt x="64" y="4"/>
                  </a:lnTo>
                  <a:lnTo>
                    <a:pt x="73" y="2"/>
                  </a:lnTo>
                  <a:lnTo>
                    <a:pt x="82" y="1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5" y="1"/>
                  </a:lnTo>
                  <a:lnTo>
                    <a:pt x="117" y="3"/>
                  </a:lnTo>
                  <a:lnTo>
                    <a:pt x="127" y="7"/>
                  </a:lnTo>
                  <a:lnTo>
                    <a:pt x="136" y="10"/>
                  </a:lnTo>
                  <a:lnTo>
                    <a:pt x="144" y="16"/>
                  </a:lnTo>
                  <a:lnTo>
                    <a:pt x="152" y="23"/>
                  </a:lnTo>
                  <a:lnTo>
                    <a:pt x="159" y="30"/>
                  </a:lnTo>
                  <a:lnTo>
                    <a:pt x="165" y="38"/>
                  </a:lnTo>
                  <a:lnTo>
                    <a:pt x="125" y="69"/>
                  </a:lnTo>
                  <a:lnTo>
                    <a:pt x="125" y="69"/>
                  </a:lnTo>
                  <a:lnTo>
                    <a:pt x="118" y="61"/>
                  </a:lnTo>
                  <a:lnTo>
                    <a:pt x="111" y="55"/>
                  </a:lnTo>
                  <a:lnTo>
                    <a:pt x="103" y="52"/>
                  </a:lnTo>
                  <a:lnTo>
                    <a:pt x="93" y="50"/>
                  </a:lnTo>
                  <a:lnTo>
                    <a:pt x="93" y="50"/>
                  </a:lnTo>
                  <a:lnTo>
                    <a:pt x="86" y="52"/>
                  </a:lnTo>
                  <a:lnTo>
                    <a:pt x="79" y="54"/>
                  </a:lnTo>
                  <a:lnTo>
                    <a:pt x="74" y="57"/>
                  </a:lnTo>
                  <a:lnTo>
                    <a:pt x="68" y="62"/>
                  </a:lnTo>
                  <a:lnTo>
                    <a:pt x="65" y="68"/>
                  </a:lnTo>
                  <a:lnTo>
                    <a:pt x="61" y="73"/>
                  </a:lnTo>
                  <a:lnTo>
                    <a:pt x="60" y="80"/>
                  </a:lnTo>
                  <a:lnTo>
                    <a:pt x="59" y="88"/>
                  </a:lnTo>
                  <a:lnTo>
                    <a:pt x="59" y="88"/>
                  </a:lnTo>
                  <a:lnTo>
                    <a:pt x="59" y="88"/>
                  </a:lnTo>
                  <a:lnTo>
                    <a:pt x="60" y="97"/>
                  </a:lnTo>
                  <a:lnTo>
                    <a:pt x="61" y="105"/>
                  </a:lnTo>
                  <a:lnTo>
                    <a:pt x="65" y="110"/>
                  </a:lnTo>
                  <a:lnTo>
                    <a:pt x="68" y="116"/>
                  </a:lnTo>
                  <a:lnTo>
                    <a:pt x="74" y="121"/>
                  </a:lnTo>
                  <a:lnTo>
                    <a:pt x="80" y="124"/>
                  </a:lnTo>
                  <a:lnTo>
                    <a:pt x="86" y="126"/>
                  </a:lnTo>
                  <a:lnTo>
                    <a:pt x="94" y="128"/>
                  </a:lnTo>
                  <a:lnTo>
                    <a:pt x="94" y="128"/>
                  </a:lnTo>
                  <a:lnTo>
                    <a:pt x="103" y="126"/>
                  </a:lnTo>
                  <a:lnTo>
                    <a:pt x="111" y="123"/>
                  </a:lnTo>
                  <a:lnTo>
                    <a:pt x="119" y="117"/>
                  </a:lnTo>
                  <a:lnTo>
                    <a:pt x="126" y="110"/>
                  </a:lnTo>
                  <a:lnTo>
                    <a:pt x="166" y="139"/>
                  </a:lnTo>
                  <a:lnTo>
                    <a:pt x="166" y="139"/>
                  </a:lnTo>
                  <a:lnTo>
                    <a:pt x="159" y="147"/>
                  </a:lnTo>
                  <a:lnTo>
                    <a:pt x="152" y="155"/>
                  </a:lnTo>
                  <a:lnTo>
                    <a:pt x="144" y="161"/>
                  </a:lnTo>
                  <a:lnTo>
                    <a:pt x="136" y="167"/>
                  </a:lnTo>
                  <a:lnTo>
                    <a:pt x="126" y="171"/>
                  </a:lnTo>
                  <a:lnTo>
                    <a:pt x="116" y="175"/>
                  </a:lnTo>
                  <a:lnTo>
                    <a:pt x="103" y="177"/>
                  </a:lnTo>
                  <a:lnTo>
                    <a:pt x="90" y="178"/>
                  </a:lnTo>
                  <a:lnTo>
                    <a:pt x="90" y="178"/>
                  </a:lnTo>
                  <a:lnTo>
                    <a:pt x="81" y="177"/>
                  </a:lnTo>
                  <a:lnTo>
                    <a:pt x="72" y="176"/>
                  </a:lnTo>
                  <a:lnTo>
                    <a:pt x="63" y="174"/>
                  </a:lnTo>
                  <a:lnTo>
                    <a:pt x="55" y="171"/>
                  </a:lnTo>
                  <a:lnTo>
                    <a:pt x="46" y="167"/>
                  </a:lnTo>
                  <a:lnTo>
                    <a:pt x="40" y="162"/>
                  </a:lnTo>
                  <a:lnTo>
                    <a:pt x="33" y="158"/>
                  </a:lnTo>
                  <a:lnTo>
                    <a:pt x="26" y="152"/>
                  </a:lnTo>
                  <a:lnTo>
                    <a:pt x="21" y="146"/>
                  </a:lnTo>
                  <a:lnTo>
                    <a:pt x="15" y="139"/>
                  </a:lnTo>
                  <a:lnTo>
                    <a:pt x="11" y="131"/>
                  </a:lnTo>
                  <a:lnTo>
                    <a:pt x="7" y="124"/>
                  </a:lnTo>
                  <a:lnTo>
                    <a:pt x="5" y="116"/>
                  </a:lnTo>
                  <a:lnTo>
                    <a:pt x="3" y="107"/>
                  </a:lnTo>
                  <a:lnTo>
                    <a:pt x="2" y="99"/>
                  </a:lnTo>
                  <a:lnTo>
                    <a:pt x="0" y="9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6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Freeform 16"/>
            <p:cNvSpPr>
              <a:spLocks noEditPoints="1"/>
            </p:cNvSpPr>
            <p:nvPr/>
          </p:nvSpPr>
          <p:spPr bwMode="auto">
            <a:xfrm>
              <a:off x="4889500" y="4286250"/>
              <a:ext cx="98425" cy="95250"/>
            </a:xfrm>
            <a:custGeom>
              <a:avLst/>
              <a:gdLst>
                <a:gd name="T0" fmla="*/ 0 w 188"/>
                <a:gd name="T1" fmla="*/ 88 h 178"/>
                <a:gd name="T2" fmla="*/ 0 w 188"/>
                <a:gd name="T3" fmla="*/ 80 h 178"/>
                <a:gd name="T4" fmla="*/ 4 w 188"/>
                <a:gd name="T5" fmla="*/ 63 h 178"/>
                <a:gd name="T6" fmla="*/ 11 w 188"/>
                <a:gd name="T7" fmla="*/ 47 h 178"/>
                <a:gd name="T8" fmla="*/ 21 w 188"/>
                <a:gd name="T9" fmla="*/ 33 h 178"/>
                <a:gd name="T10" fmla="*/ 34 w 188"/>
                <a:gd name="T11" fmla="*/ 21 h 178"/>
                <a:gd name="T12" fmla="*/ 49 w 188"/>
                <a:gd name="T13" fmla="*/ 11 h 178"/>
                <a:gd name="T14" fmla="*/ 66 w 188"/>
                <a:gd name="T15" fmla="*/ 4 h 178"/>
                <a:gd name="T16" fmla="*/ 84 w 188"/>
                <a:gd name="T17" fmla="*/ 1 h 178"/>
                <a:gd name="T18" fmla="*/ 95 w 188"/>
                <a:gd name="T19" fmla="*/ 0 h 178"/>
                <a:gd name="T20" fmla="*/ 114 w 188"/>
                <a:gd name="T21" fmla="*/ 2 h 178"/>
                <a:gd name="T22" fmla="*/ 132 w 188"/>
                <a:gd name="T23" fmla="*/ 7 h 178"/>
                <a:gd name="T24" fmla="*/ 148 w 188"/>
                <a:gd name="T25" fmla="*/ 15 h 178"/>
                <a:gd name="T26" fmla="*/ 162 w 188"/>
                <a:gd name="T27" fmla="*/ 26 h 178"/>
                <a:gd name="T28" fmla="*/ 173 w 188"/>
                <a:gd name="T29" fmla="*/ 39 h 178"/>
                <a:gd name="T30" fmla="*/ 181 w 188"/>
                <a:gd name="T31" fmla="*/ 54 h 178"/>
                <a:gd name="T32" fmla="*/ 187 w 188"/>
                <a:gd name="T33" fmla="*/ 71 h 178"/>
                <a:gd name="T34" fmla="*/ 188 w 188"/>
                <a:gd name="T35" fmla="*/ 88 h 178"/>
                <a:gd name="T36" fmla="*/ 188 w 188"/>
                <a:gd name="T37" fmla="*/ 88 h 178"/>
                <a:gd name="T38" fmla="*/ 187 w 188"/>
                <a:gd name="T39" fmla="*/ 107 h 178"/>
                <a:gd name="T40" fmla="*/ 181 w 188"/>
                <a:gd name="T41" fmla="*/ 123 h 178"/>
                <a:gd name="T42" fmla="*/ 173 w 188"/>
                <a:gd name="T43" fmla="*/ 138 h 178"/>
                <a:gd name="T44" fmla="*/ 162 w 188"/>
                <a:gd name="T45" fmla="*/ 152 h 178"/>
                <a:gd name="T46" fmla="*/ 148 w 188"/>
                <a:gd name="T47" fmla="*/ 162 h 178"/>
                <a:gd name="T48" fmla="*/ 132 w 188"/>
                <a:gd name="T49" fmla="*/ 171 h 178"/>
                <a:gd name="T50" fmla="*/ 113 w 188"/>
                <a:gd name="T51" fmla="*/ 176 h 178"/>
                <a:gd name="T52" fmla="*/ 94 w 188"/>
                <a:gd name="T53" fmla="*/ 178 h 178"/>
                <a:gd name="T54" fmla="*/ 83 w 188"/>
                <a:gd name="T55" fmla="*/ 177 h 178"/>
                <a:gd name="T56" fmla="*/ 65 w 188"/>
                <a:gd name="T57" fmla="*/ 174 h 178"/>
                <a:gd name="T58" fmla="*/ 48 w 188"/>
                <a:gd name="T59" fmla="*/ 167 h 178"/>
                <a:gd name="T60" fmla="*/ 33 w 188"/>
                <a:gd name="T61" fmla="*/ 158 h 178"/>
                <a:gd name="T62" fmla="*/ 21 w 188"/>
                <a:gd name="T63" fmla="*/ 146 h 178"/>
                <a:gd name="T64" fmla="*/ 11 w 188"/>
                <a:gd name="T65" fmla="*/ 131 h 178"/>
                <a:gd name="T66" fmla="*/ 4 w 188"/>
                <a:gd name="T67" fmla="*/ 116 h 178"/>
                <a:gd name="T68" fmla="*/ 0 w 188"/>
                <a:gd name="T69" fmla="*/ 99 h 178"/>
                <a:gd name="T70" fmla="*/ 0 w 188"/>
                <a:gd name="T71" fmla="*/ 90 h 178"/>
                <a:gd name="T72" fmla="*/ 130 w 188"/>
                <a:gd name="T73" fmla="*/ 88 h 178"/>
                <a:gd name="T74" fmla="*/ 129 w 188"/>
                <a:gd name="T75" fmla="*/ 82 h 178"/>
                <a:gd name="T76" fmla="*/ 124 w 188"/>
                <a:gd name="T77" fmla="*/ 68 h 178"/>
                <a:gd name="T78" fmla="*/ 114 w 188"/>
                <a:gd name="T79" fmla="*/ 57 h 178"/>
                <a:gd name="T80" fmla="*/ 102 w 188"/>
                <a:gd name="T81" fmla="*/ 52 h 178"/>
                <a:gd name="T82" fmla="*/ 94 w 188"/>
                <a:gd name="T83" fmla="*/ 50 h 178"/>
                <a:gd name="T84" fmla="*/ 79 w 188"/>
                <a:gd name="T85" fmla="*/ 54 h 178"/>
                <a:gd name="T86" fmla="*/ 68 w 188"/>
                <a:gd name="T87" fmla="*/ 62 h 178"/>
                <a:gd name="T88" fmla="*/ 61 w 188"/>
                <a:gd name="T89" fmla="*/ 73 h 178"/>
                <a:gd name="T90" fmla="*/ 58 w 188"/>
                <a:gd name="T91" fmla="*/ 88 h 178"/>
                <a:gd name="T92" fmla="*/ 58 w 188"/>
                <a:gd name="T93" fmla="*/ 88 h 178"/>
                <a:gd name="T94" fmla="*/ 61 w 188"/>
                <a:gd name="T95" fmla="*/ 103 h 178"/>
                <a:gd name="T96" fmla="*/ 68 w 188"/>
                <a:gd name="T97" fmla="*/ 116 h 178"/>
                <a:gd name="T98" fmla="*/ 80 w 188"/>
                <a:gd name="T99" fmla="*/ 124 h 178"/>
                <a:gd name="T100" fmla="*/ 95 w 188"/>
                <a:gd name="T101" fmla="*/ 128 h 178"/>
                <a:gd name="T102" fmla="*/ 102 w 188"/>
                <a:gd name="T103" fmla="*/ 126 h 178"/>
                <a:gd name="T104" fmla="*/ 116 w 188"/>
                <a:gd name="T105" fmla="*/ 121 h 178"/>
                <a:gd name="T106" fmla="*/ 125 w 188"/>
                <a:gd name="T107" fmla="*/ 110 h 178"/>
                <a:gd name="T108" fmla="*/ 129 w 188"/>
                <a:gd name="T109" fmla="*/ 97 h 178"/>
                <a:gd name="T110" fmla="*/ 130 w 188"/>
                <a:gd name="T111" fmla="*/ 9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8" h="178">
                  <a:moveTo>
                    <a:pt x="0" y="90"/>
                  </a:moveTo>
                  <a:lnTo>
                    <a:pt x="0" y="88"/>
                  </a:lnTo>
                  <a:lnTo>
                    <a:pt x="0" y="88"/>
                  </a:lnTo>
                  <a:lnTo>
                    <a:pt x="0" y="80"/>
                  </a:lnTo>
                  <a:lnTo>
                    <a:pt x="2" y="71"/>
                  </a:lnTo>
                  <a:lnTo>
                    <a:pt x="4" y="63"/>
                  </a:lnTo>
                  <a:lnTo>
                    <a:pt x="7" y="55"/>
                  </a:lnTo>
                  <a:lnTo>
                    <a:pt x="11" y="47"/>
                  </a:lnTo>
                  <a:lnTo>
                    <a:pt x="15" y="39"/>
                  </a:lnTo>
                  <a:lnTo>
                    <a:pt x="21" y="33"/>
                  </a:lnTo>
                  <a:lnTo>
                    <a:pt x="27" y="26"/>
                  </a:lnTo>
                  <a:lnTo>
                    <a:pt x="34" y="21"/>
                  </a:lnTo>
                  <a:lnTo>
                    <a:pt x="41" y="15"/>
                  </a:lnTo>
                  <a:lnTo>
                    <a:pt x="49" y="11"/>
                  </a:lnTo>
                  <a:lnTo>
                    <a:pt x="57" y="7"/>
                  </a:lnTo>
                  <a:lnTo>
                    <a:pt x="66" y="4"/>
                  </a:lnTo>
                  <a:lnTo>
                    <a:pt x="75" y="2"/>
                  </a:lnTo>
                  <a:lnTo>
                    <a:pt x="84" y="1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04" y="1"/>
                  </a:lnTo>
                  <a:lnTo>
                    <a:pt x="114" y="2"/>
                  </a:lnTo>
                  <a:lnTo>
                    <a:pt x="124" y="4"/>
                  </a:lnTo>
                  <a:lnTo>
                    <a:pt x="132" y="7"/>
                  </a:lnTo>
                  <a:lnTo>
                    <a:pt x="141" y="10"/>
                  </a:lnTo>
                  <a:lnTo>
                    <a:pt x="148" y="15"/>
                  </a:lnTo>
                  <a:lnTo>
                    <a:pt x="155" y="21"/>
                  </a:lnTo>
                  <a:lnTo>
                    <a:pt x="162" y="26"/>
                  </a:lnTo>
                  <a:lnTo>
                    <a:pt x="167" y="32"/>
                  </a:lnTo>
                  <a:lnTo>
                    <a:pt x="173" y="39"/>
                  </a:lnTo>
                  <a:lnTo>
                    <a:pt x="178" y="46"/>
                  </a:lnTo>
                  <a:lnTo>
                    <a:pt x="181" y="54"/>
                  </a:lnTo>
                  <a:lnTo>
                    <a:pt x="185" y="62"/>
                  </a:lnTo>
                  <a:lnTo>
                    <a:pt x="187" y="71"/>
                  </a:lnTo>
                  <a:lnTo>
                    <a:pt x="188" y="79"/>
                  </a:lnTo>
                  <a:lnTo>
                    <a:pt x="188" y="88"/>
                  </a:lnTo>
                  <a:lnTo>
                    <a:pt x="188" y="88"/>
                  </a:lnTo>
                  <a:lnTo>
                    <a:pt x="188" y="88"/>
                  </a:lnTo>
                  <a:lnTo>
                    <a:pt x="188" y="98"/>
                  </a:lnTo>
                  <a:lnTo>
                    <a:pt x="187" y="107"/>
                  </a:lnTo>
                  <a:lnTo>
                    <a:pt x="185" y="115"/>
                  </a:lnTo>
                  <a:lnTo>
                    <a:pt x="181" y="123"/>
                  </a:lnTo>
                  <a:lnTo>
                    <a:pt x="178" y="131"/>
                  </a:lnTo>
                  <a:lnTo>
                    <a:pt x="173" y="138"/>
                  </a:lnTo>
                  <a:lnTo>
                    <a:pt x="167" y="145"/>
                  </a:lnTo>
                  <a:lnTo>
                    <a:pt x="162" y="152"/>
                  </a:lnTo>
                  <a:lnTo>
                    <a:pt x="155" y="158"/>
                  </a:lnTo>
                  <a:lnTo>
                    <a:pt x="148" y="162"/>
                  </a:lnTo>
                  <a:lnTo>
                    <a:pt x="140" y="167"/>
                  </a:lnTo>
                  <a:lnTo>
                    <a:pt x="132" y="171"/>
                  </a:lnTo>
                  <a:lnTo>
                    <a:pt x="122" y="174"/>
                  </a:lnTo>
                  <a:lnTo>
                    <a:pt x="113" y="176"/>
                  </a:lnTo>
                  <a:lnTo>
                    <a:pt x="104" y="177"/>
                  </a:lnTo>
                  <a:lnTo>
                    <a:pt x="94" y="178"/>
                  </a:lnTo>
                  <a:lnTo>
                    <a:pt x="94" y="178"/>
                  </a:lnTo>
                  <a:lnTo>
                    <a:pt x="83" y="177"/>
                  </a:lnTo>
                  <a:lnTo>
                    <a:pt x="74" y="176"/>
                  </a:lnTo>
                  <a:lnTo>
                    <a:pt x="65" y="174"/>
                  </a:lnTo>
                  <a:lnTo>
                    <a:pt x="57" y="171"/>
                  </a:lnTo>
                  <a:lnTo>
                    <a:pt x="48" y="167"/>
                  </a:lnTo>
                  <a:lnTo>
                    <a:pt x="41" y="163"/>
                  </a:lnTo>
                  <a:lnTo>
                    <a:pt x="33" y="158"/>
                  </a:lnTo>
                  <a:lnTo>
                    <a:pt x="27" y="152"/>
                  </a:lnTo>
                  <a:lnTo>
                    <a:pt x="21" y="146"/>
                  </a:lnTo>
                  <a:lnTo>
                    <a:pt x="15" y="139"/>
                  </a:lnTo>
                  <a:lnTo>
                    <a:pt x="11" y="131"/>
                  </a:lnTo>
                  <a:lnTo>
                    <a:pt x="7" y="124"/>
                  </a:lnTo>
                  <a:lnTo>
                    <a:pt x="4" y="116"/>
                  </a:lnTo>
                  <a:lnTo>
                    <a:pt x="2" y="107"/>
                  </a:lnTo>
                  <a:lnTo>
                    <a:pt x="0" y="99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30" y="90"/>
                  </a:moveTo>
                  <a:lnTo>
                    <a:pt x="130" y="88"/>
                  </a:lnTo>
                  <a:lnTo>
                    <a:pt x="130" y="88"/>
                  </a:lnTo>
                  <a:lnTo>
                    <a:pt x="129" y="82"/>
                  </a:lnTo>
                  <a:lnTo>
                    <a:pt x="127" y="75"/>
                  </a:lnTo>
                  <a:lnTo>
                    <a:pt x="124" y="68"/>
                  </a:lnTo>
                  <a:lnTo>
                    <a:pt x="120" y="62"/>
                  </a:lnTo>
                  <a:lnTo>
                    <a:pt x="114" y="57"/>
                  </a:lnTo>
                  <a:lnTo>
                    <a:pt x="109" y="54"/>
                  </a:lnTo>
                  <a:lnTo>
                    <a:pt x="102" y="52"/>
                  </a:lnTo>
                  <a:lnTo>
                    <a:pt x="94" y="50"/>
                  </a:lnTo>
                  <a:lnTo>
                    <a:pt x="94" y="50"/>
                  </a:lnTo>
                  <a:lnTo>
                    <a:pt x="86" y="52"/>
                  </a:lnTo>
                  <a:lnTo>
                    <a:pt x="79" y="54"/>
                  </a:lnTo>
                  <a:lnTo>
                    <a:pt x="73" y="57"/>
                  </a:lnTo>
                  <a:lnTo>
                    <a:pt x="68" y="62"/>
                  </a:lnTo>
                  <a:lnTo>
                    <a:pt x="64" y="68"/>
                  </a:lnTo>
                  <a:lnTo>
                    <a:pt x="61" y="73"/>
                  </a:lnTo>
                  <a:lnTo>
                    <a:pt x="59" y="80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59" y="97"/>
                  </a:lnTo>
                  <a:lnTo>
                    <a:pt x="61" y="103"/>
                  </a:lnTo>
                  <a:lnTo>
                    <a:pt x="64" y="110"/>
                  </a:lnTo>
                  <a:lnTo>
                    <a:pt x="68" y="116"/>
                  </a:lnTo>
                  <a:lnTo>
                    <a:pt x="74" y="121"/>
                  </a:lnTo>
                  <a:lnTo>
                    <a:pt x="80" y="124"/>
                  </a:lnTo>
                  <a:lnTo>
                    <a:pt x="87" y="126"/>
                  </a:lnTo>
                  <a:lnTo>
                    <a:pt x="95" y="128"/>
                  </a:lnTo>
                  <a:lnTo>
                    <a:pt x="95" y="128"/>
                  </a:lnTo>
                  <a:lnTo>
                    <a:pt x="102" y="126"/>
                  </a:lnTo>
                  <a:lnTo>
                    <a:pt x="110" y="124"/>
                  </a:lnTo>
                  <a:lnTo>
                    <a:pt x="116" y="121"/>
                  </a:lnTo>
                  <a:lnTo>
                    <a:pt x="120" y="116"/>
                  </a:lnTo>
                  <a:lnTo>
                    <a:pt x="125" y="110"/>
                  </a:lnTo>
                  <a:lnTo>
                    <a:pt x="127" y="105"/>
                  </a:lnTo>
                  <a:lnTo>
                    <a:pt x="129" y="97"/>
                  </a:lnTo>
                  <a:lnTo>
                    <a:pt x="130" y="90"/>
                  </a:lnTo>
                  <a:lnTo>
                    <a:pt x="130" y="90"/>
                  </a:lnTo>
                  <a:close/>
                </a:path>
              </a:pathLst>
            </a:custGeom>
            <a:solidFill>
              <a:srgbClr val="006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Freeform 17"/>
            <p:cNvSpPr>
              <a:spLocks/>
            </p:cNvSpPr>
            <p:nvPr/>
          </p:nvSpPr>
          <p:spPr bwMode="auto">
            <a:xfrm>
              <a:off x="5002213" y="4286250"/>
              <a:ext cx="144463" cy="92075"/>
            </a:xfrm>
            <a:custGeom>
              <a:avLst/>
              <a:gdLst>
                <a:gd name="T0" fmla="*/ 60 w 274"/>
                <a:gd name="T1" fmla="*/ 3 h 174"/>
                <a:gd name="T2" fmla="*/ 60 w 274"/>
                <a:gd name="T3" fmla="*/ 27 h 174"/>
                <a:gd name="T4" fmla="*/ 75 w 274"/>
                <a:gd name="T5" fmla="*/ 12 h 174"/>
                <a:gd name="T6" fmla="*/ 87 w 274"/>
                <a:gd name="T7" fmla="*/ 4 h 174"/>
                <a:gd name="T8" fmla="*/ 102 w 274"/>
                <a:gd name="T9" fmla="*/ 1 h 174"/>
                <a:gd name="T10" fmla="*/ 111 w 274"/>
                <a:gd name="T11" fmla="*/ 0 h 174"/>
                <a:gd name="T12" fmla="*/ 127 w 274"/>
                <a:gd name="T13" fmla="*/ 2 h 174"/>
                <a:gd name="T14" fmla="*/ 141 w 274"/>
                <a:gd name="T15" fmla="*/ 7 h 174"/>
                <a:gd name="T16" fmla="*/ 151 w 274"/>
                <a:gd name="T17" fmla="*/ 16 h 174"/>
                <a:gd name="T18" fmla="*/ 159 w 274"/>
                <a:gd name="T19" fmla="*/ 27 h 174"/>
                <a:gd name="T20" fmla="*/ 172 w 274"/>
                <a:gd name="T21" fmla="*/ 16 h 174"/>
                <a:gd name="T22" fmla="*/ 185 w 274"/>
                <a:gd name="T23" fmla="*/ 8 h 174"/>
                <a:gd name="T24" fmla="*/ 200 w 274"/>
                <a:gd name="T25" fmla="*/ 2 h 174"/>
                <a:gd name="T26" fmla="*/ 217 w 274"/>
                <a:gd name="T27" fmla="*/ 0 h 174"/>
                <a:gd name="T28" fmla="*/ 229 w 274"/>
                <a:gd name="T29" fmla="*/ 1 h 174"/>
                <a:gd name="T30" fmla="*/ 251 w 274"/>
                <a:gd name="T31" fmla="*/ 9 h 174"/>
                <a:gd name="T32" fmla="*/ 266 w 274"/>
                <a:gd name="T33" fmla="*/ 25 h 174"/>
                <a:gd name="T34" fmla="*/ 274 w 274"/>
                <a:gd name="T35" fmla="*/ 48 h 174"/>
                <a:gd name="T36" fmla="*/ 274 w 274"/>
                <a:gd name="T37" fmla="*/ 174 h 174"/>
                <a:gd name="T38" fmla="*/ 216 w 274"/>
                <a:gd name="T39" fmla="*/ 82 h 174"/>
                <a:gd name="T40" fmla="*/ 214 w 274"/>
                <a:gd name="T41" fmla="*/ 75 h 174"/>
                <a:gd name="T42" fmla="*/ 211 w 274"/>
                <a:gd name="T43" fmla="*/ 64 h 174"/>
                <a:gd name="T44" fmla="*/ 205 w 274"/>
                <a:gd name="T45" fmla="*/ 57 h 174"/>
                <a:gd name="T46" fmla="*/ 197 w 274"/>
                <a:gd name="T47" fmla="*/ 54 h 174"/>
                <a:gd name="T48" fmla="*/ 191 w 274"/>
                <a:gd name="T49" fmla="*/ 53 h 174"/>
                <a:gd name="T50" fmla="*/ 182 w 274"/>
                <a:gd name="T51" fmla="*/ 55 h 174"/>
                <a:gd name="T52" fmla="*/ 174 w 274"/>
                <a:gd name="T53" fmla="*/ 61 h 174"/>
                <a:gd name="T54" fmla="*/ 170 w 274"/>
                <a:gd name="T55" fmla="*/ 69 h 174"/>
                <a:gd name="T56" fmla="*/ 167 w 274"/>
                <a:gd name="T57" fmla="*/ 82 h 174"/>
                <a:gd name="T58" fmla="*/ 107 w 274"/>
                <a:gd name="T59" fmla="*/ 174 h 174"/>
                <a:gd name="T60" fmla="*/ 107 w 274"/>
                <a:gd name="T61" fmla="*/ 82 h 174"/>
                <a:gd name="T62" fmla="*/ 106 w 274"/>
                <a:gd name="T63" fmla="*/ 69 h 174"/>
                <a:gd name="T64" fmla="*/ 102 w 274"/>
                <a:gd name="T65" fmla="*/ 61 h 174"/>
                <a:gd name="T66" fmla="*/ 94 w 274"/>
                <a:gd name="T67" fmla="*/ 55 h 174"/>
                <a:gd name="T68" fmla="*/ 84 w 274"/>
                <a:gd name="T69" fmla="*/ 53 h 174"/>
                <a:gd name="T70" fmla="*/ 79 w 274"/>
                <a:gd name="T71" fmla="*/ 54 h 174"/>
                <a:gd name="T72" fmla="*/ 71 w 274"/>
                <a:gd name="T73" fmla="*/ 57 h 174"/>
                <a:gd name="T74" fmla="*/ 64 w 274"/>
                <a:gd name="T75" fmla="*/ 64 h 174"/>
                <a:gd name="T76" fmla="*/ 60 w 274"/>
                <a:gd name="T77" fmla="*/ 75 h 174"/>
                <a:gd name="T78" fmla="*/ 60 w 274"/>
                <a:gd name="T79" fmla="*/ 174 h 174"/>
                <a:gd name="T80" fmla="*/ 0 w 274"/>
                <a:gd name="T81" fmla="*/ 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74" h="174">
                  <a:moveTo>
                    <a:pt x="0" y="3"/>
                  </a:moveTo>
                  <a:lnTo>
                    <a:pt x="60" y="3"/>
                  </a:lnTo>
                  <a:lnTo>
                    <a:pt x="60" y="27"/>
                  </a:lnTo>
                  <a:lnTo>
                    <a:pt x="60" y="27"/>
                  </a:lnTo>
                  <a:lnTo>
                    <a:pt x="69" y="17"/>
                  </a:lnTo>
                  <a:lnTo>
                    <a:pt x="75" y="12"/>
                  </a:lnTo>
                  <a:lnTo>
                    <a:pt x="81" y="8"/>
                  </a:lnTo>
                  <a:lnTo>
                    <a:pt x="87" y="4"/>
                  </a:lnTo>
                  <a:lnTo>
                    <a:pt x="95" y="2"/>
                  </a:lnTo>
                  <a:lnTo>
                    <a:pt x="102" y="1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19" y="1"/>
                  </a:lnTo>
                  <a:lnTo>
                    <a:pt x="127" y="2"/>
                  </a:lnTo>
                  <a:lnTo>
                    <a:pt x="134" y="4"/>
                  </a:lnTo>
                  <a:lnTo>
                    <a:pt x="141" y="7"/>
                  </a:lnTo>
                  <a:lnTo>
                    <a:pt x="147" y="11"/>
                  </a:lnTo>
                  <a:lnTo>
                    <a:pt x="151" y="16"/>
                  </a:lnTo>
                  <a:lnTo>
                    <a:pt x="156" y="22"/>
                  </a:lnTo>
                  <a:lnTo>
                    <a:pt x="159" y="27"/>
                  </a:lnTo>
                  <a:lnTo>
                    <a:pt x="159" y="27"/>
                  </a:lnTo>
                  <a:lnTo>
                    <a:pt x="172" y="16"/>
                  </a:lnTo>
                  <a:lnTo>
                    <a:pt x="178" y="11"/>
                  </a:lnTo>
                  <a:lnTo>
                    <a:pt x="185" y="8"/>
                  </a:lnTo>
                  <a:lnTo>
                    <a:pt x="191" y="4"/>
                  </a:lnTo>
                  <a:lnTo>
                    <a:pt x="200" y="2"/>
                  </a:lnTo>
                  <a:lnTo>
                    <a:pt x="208" y="1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29" y="1"/>
                  </a:lnTo>
                  <a:lnTo>
                    <a:pt x="241" y="4"/>
                  </a:lnTo>
                  <a:lnTo>
                    <a:pt x="251" y="9"/>
                  </a:lnTo>
                  <a:lnTo>
                    <a:pt x="259" y="16"/>
                  </a:lnTo>
                  <a:lnTo>
                    <a:pt x="266" y="25"/>
                  </a:lnTo>
                  <a:lnTo>
                    <a:pt x="271" y="35"/>
                  </a:lnTo>
                  <a:lnTo>
                    <a:pt x="274" y="48"/>
                  </a:lnTo>
                  <a:lnTo>
                    <a:pt x="274" y="62"/>
                  </a:lnTo>
                  <a:lnTo>
                    <a:pt x="274" y="174"/>
                  </a:lnTo>
                  <a:lnTo>
                    <a:pt x="216" y="174"/>
                  </a:lnTo>
                  <a:lnTo>
                    <a:pt x="216" y="82"/>
                  </a:lnTo>
                  <a:lnTo>
                    <a:pt x="216" y="82"/>
                  </a:lnTo>
                  <a:lnTo>
                    <a:pt x="214" y="75"/>
                  </a:lnTo>
                  <a:lnTo>
                    <a:pt x="213" y="69"/>
                  </a:lnTo>
                  <a:lnTo>
                    <a:pt x="211" y="64"/>
                  </a:lnTo>
                  <a:lnTo>
                    <a:pt x="209" y="61"/>
                  </a:lnTo>
                  <a:lnTo>
                    <a:pt x="205" y="57"/>
                  </a:lnTo>
                  <a:lnTo>
                    <a:pt x="202" y="55"/>
                  </a:lnTo>
                  <a:lnTo>
                    <a:pt x="197" y="54"/>
                  </a:lnTo>
                  <a:lnTo>
                    <a:pt x="191" y="53"/>
                  </a:lnTo>
                  <a:lnTo>
                    <a:pt x="191" y="53"/>
                  </a:lnTo>
                  <a:lnTo>
                    <a:pt x="187" y="54"/>
                  </a:lnTo>
                  <a:lnTo>
                    <a:pt x="182" y="55"/>
                  </a:lnTo>
                  <a:lnTo>
                    <a:pt x="178" y="57"/>
                  </a:lnTo>
                  <a:lnTo>
                    <a:pt x="174" y="61"/>
                  </a:lnTo>
                  <a:lnTo>
                    <a:pt x="172" y="64"/>
                  </a:lnTo>
                  <a:lnTo>
                    <a:pt x="170" y="69"/>
                  </a:lnTo>
                  <a:lnTo>
                    <a:pt x="167" y="75"/>
                  </a:lnTo>
                  <a:lnTo>
                    <a:pt x="167" y="82"/>
                  </a:lnTo>
                  <a:lnTo>
                    <a:pt x="167" y="174"/>
                  </a:lnTo>
                  <a:lnTo>
                    <a:pt x="107" y="174"/>
                  </a:lnTo>
                  <a:lnTo>
                    <a:pt x="107" y="82"/>
                  </a:lnTo>
                  <a:lnTo>
                    <a:pt x="107" y="82"/>
                  </a:lnTo>
                  <a:lnTo>
                    <a:pt x="107" y="75"/>
                  </a:lnTo>
                  <a:lnTo>
                    <a:pt x="106" y="69"/>
                  </a:lnTo>
                  <a:lnTo>
                    <a:pt x="104" y="64"/>
                  </a:lnTo>
                  <a:lnTo>
                    <a:pt x="102" y="61"/>
                  </a:lnTo>
                  <a:lnTo>
                    <a:pt x="98" y="57"/>
                  </a:lnTo>
                  <a:lnTo>
                    <a:pt x="94" y="55"/>
                  </a:lnTo>
                  <a:lnTo>
                    <a:pt x="89" y="54"/>
                  </a:lnTo>
                  <a:lnTo>
                    <a:pt x="84" y="53"/>
                  </a:lnTo>
                  <a:lnTo>
                    <a:pt x="84" y="53"/>
                  </a:lnTo>
                  <a:lnTo>
                    <a:pt x="79" y="54"/>
                  </a:lnTo>
                  <a:lnTo>
                    <a:pt x="74" y="55"/>
                  </a:lnTo>
                  <a:lnTo>
                    <a:pt x="71" y="57"/>
                  </a:lnTo>
                  <a:lnTo>
                    <a:pt x="67" y="61"/>
                  </a:lnTo>
                  <a:lnTo>
                    <a:pt x="64" y="64"/>
                  </a:lnTo>
                  <a:lnTo>
                    <a:pt x="61" y="69"/>
                  </a:lnTo>
                  <a:lnTo>
                    <a:pt x="60" y="75"/>
                  </a:lnTo>
                  <a:lnTo>
                    <a:pt x="60" y="82"/>
                  </a:lnTo>
                  <a:lnTo>
                    <a:pt x="60" y="174"/>
                  </a:lnTo>
                  <a:lnTo>
                    <a:pt x="0" y="17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6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2" name="Rectangle 18"/>
            <p:cNvSpPr>
              <a:spLocks noChangeArrowheads="1"/>
            </p:cNvSpPr>
            <p:nvPr/>
          </p:nvSpPr>
          <p:spPr bwMode="auto">
            <a:xfrm>
              <a:off x="5162550" y="4346575"/>
              <a:ext cx="31750" cy="31750"/>
            </a:xfrm>
            <a:prstGeom prst="rect">
              <a:avLst/>
            </a:prstGeom>
            <a:solidFill>
              <a:srgbClr val="006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3" name="Freeform 19"/>
            <p:cNvSpPr>
              <a:spLocks noEditPoints="1"/>
            </p:cNvSpPr>
            <p:nvPr/>
          </p:nvSpPr>
          <p:spPr bwMode="auto">
            <a:xfrm>
              <a:off x="5210175" y="4257675"/>
              <a:ext cx="100013" cy="122238"/>
            </a:xfrm>
            <a:custGeom>
              <a:avLst/>
              <a:gdLst>
                <a:gd name="T0" fmla="*/ 60 w 187"/>
                <a:gd name="T1" fmla="*/ 229 h 232"/>
                <a:gd name="T2" fmla="*/ 0 w 187"/>
                <a:gd name="T3" fmla="*/ 0 h 232"/>
                <a:gd name="T4" fmla="*/ 60 w 187"/>
                <a:gd name="T5" fmla="*/ 81 h 232"/>
                <a:gd name="T6" fmla="*/ 69 w 187"/>
                <a:gd name="T7" fmla="*/ 71 h 232"/>
                <a:gd name="T8" fmla="*/ 81 w 187"/>
                <a:gd name="T9" fmla="*/ 63 h 232"/>
                <a:gd name="T10" fmla="*/ 95 w 187"/>
                <a:gd name="T11" fmla="*/ 57 h 232"/>
                <a:gd name="T12" fmla="*/ 111 w 187"/>
                <a:gd name="T13" fmla="*/ 55 h 232"/>
                <a:gd name="T14" fmla="*/ 119 w 187"/>
                <a:gd name="T15" fmla="*/ 55 h 232"/>
                <a:gd name="T16" fmla="*/ 134 w 187"/>
                <a:gd name="T17" fmla="*/ 58 h 232"/>
                <a:gd name="T18" fmla="*/ 146 w 187"/>
                <a:gd name="T19" fmla="*/ 64 h 232"/>
                <a:gd name="T20" fmla="*/ 159 w 187"/>
                <a:gd name="T21" fmla="*/ 73 h 232"/>
                <a:gd name="T22" fmla="*/ 169 w 187"/>
                <a:gd name="T23" fmla="*/ 85 h 232"/>
                <a:gd name="T24" fmla="*/ 178 w 187"/>
                <a:gd name="T25" fmla="*/ 99 h 232"/>
                <a:gd name="T26" fmla="*/ 183 w 187"/>
                <a:gd name="T27" fmla="*/ 115 h 232"/>
                <a:gd name="T28" fmla="*/ 187 w 187"/>
                <a:gd name="T29" fmla="*/ 133 h 232"/>
                <a:gd name="T30" fmla="*/ 187 w 187"/>
                <a:gd name="T31" fmla="*/ 143 h 232"/>
                <a:gd name="T32" fmla="*/ 187 w 187"/>
                <a:gd name="T33" fmla="*/ 154 h 232"/>
                <a:gd name="T34" fmla="*/ 183 w 187"/>
                <a:gd name="T35" fmla="*/ 172 h 232"/>
                <a:gd name="T36" fmla="*/ 178 w 187"/>
                <a:gd name="T37" fmla="*/ 188 h 232"/>
                <a:gd name="T38" fmla="*/ 169 w 187"/>
                <a:gd name="T39" fmla="*/ 203 h 232"/>
                <a:gd name="T40" fmla="*/ 159 w 187"/>
                <a:gd name="T41" fmla="*/ 215 h 232"/>
                <a:gd name="T42" fmla="*/ 146 w 187"/>
                <a:gd name="T43" fmla="*/ 223 h 232"/>
                <a:gd name="T44" fmla="*/ 134 w 187"/>
                <a:gd name="T45" fmla="*/ 229 h 232"/>
                <a:gd name="T46" fmla="*/ 119 w 187"/>
                <a:gd name="T47" fmla="*/ 232 h 232"/>
                <a:gd name="T48" fmla="*/ 112 w 187"/>
                <a:gd name="T49" fmla="*/ 232 h 232"/>
                <a:gd name="T50" fmla="*/ 95 w 187"/>
                <a:gd name="T51" fmla="*/ 231 h 232"/>
                <a:gd name="T52" fmla="*/ 80 w 187"/>
                <a:gd name="T53" fmla="*/ 225 h 232"/>
                <a:gd name="T54" fmla="*/ 69 w 187"/>
                <a:gd name="T55" fmla="*/ 217 h 232"/>
                <a:gd name="T56" fmla="*/ 60 w 187"/>
                <a:gd name="T57" fmla="*/ 208 h 232"/>
                <a:gd name="T58" fmla="*/ 128 w 187"/>
                <a:gd name="T59" fmla="*/ 143 h 232"/>
                <a:gd name="T60" fmla="*/ 127 w 187"/>
                <a:gd name="T61" fmla="*/ 135 h 232"/>
                <a:gd name="T62" fmla="*/ 122 w 187"/>
                <a:gd name="T63" fmla="*/ 122 h 232"/>
                <a:gd name="T64" fmla="*/ 113 w 187"/>
                <a:gd name="T65" fmla="*/ 111 h 232"/>
                <a:gd name="T66" fmla="*/ 100 w 187"/>
                <a:gd name="T67" fmla="*/ 105 h 232"/>
                <a:gd name="T68" fmla="*/ 93 w 187"/>
                <a:gd name="T69" fmla="*/ 105 h 232"/>
                <a:gd name="T70" fmla="*/ 80 w 187"/>
                <a:gd name="T71" fmla="*/ 108 h 232"/>
                <a:gd name="T72" fmla="*/ 68 w 187"/>
                <a:gd name="T73" fmla="*/ 116 h 232"/>
                <a:gd name="T74" fmla="*/ 61 w 187"/>
                <a:gd name="T75" fmla="*/ 127 h 232"/>
                <a:gd name="T76" fmla="*/ 59 w 187"/>
                <a:gd name="T77" fmla="*/ 143 h 232"/>
                <a:gd name="T78" fmla="*/ 59 w 187"/>
                <a:gd name="T79" fmla="*/ 143 h 232"/>
                <a:gd name="T80" fmla="*/ 61 w 187"/>
                <a:gd name="T81" fmla="*/ 160 h 232"/>
                <a:gd name="T82" fmla="*/ 68 w 187"/>
                <a:gd name="T83" fmla="*/ 172 h 232"/>
                <a:gd name="T84" fmla="*/ 80 w 187"/>
                <a:gd name="T85" fmla="*/ 180 h 232"/>
                <a:gd name="T86" fmla="*/ 93 w 187"/>
                <a:gd name="T87" fmla="*/ 183 h 232"/>
                <a:gd name="T88" fmla="*/ 100 w 187"/>
                <a:gd name="T89" fmla="*/ 181 h 232"/>
                <a:gd name="T90" fmla="*/ 113 w 187"/>
                <a:gd name="T91" fmla="*/ 177 h 232"/>
                <a:gd name="T92" fmla="*/ 122 w 187"/>
                <a:gd name="T93" fmla="*/ 166 h 232"/>
                <a:gd name="T94" fmla="*/ 127 w 187"/>
                <a:gd name="T95" fmla="*/ 153 h 232"/>
                <a:gd name="T96" fmla="*/ 128 w 187"/>
                <a:gd name="T97" fmla="*/ 14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7" h="232">
                  <a:moveTo>
                    <a:pt x="60" y="208"/>
                  </a:moveTo>
                  <a:lnTo>
                    <a:pt x="60" y="229"/>
                  </a:lnTo>
                  <a:lnTo>
                    <a:pt x="0" y="229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0" y="81"/>
                  </a:lnTo>
                  <a:lnTo>
                    <a:pt x="60" y="81"/>
                  </a:lnTo>
                  <a:lnTo>
                    <a:pt x="69" y="71"/>
                  </a:lnTo>
                  <a:lnTo>
                    <a:pt x="74" y="66"/>
                  </a:lnTo>
                  <a:lnTo>
                    <a:pt x="81" y="63"/>
                  </a:lnTo>
                  <a:lnTo>
                    <a:pt x="87" y="59"/>
                  </a:lnTo>
                  <a:lnTo>
                    <a:pt x="95" y="57"/>
                  </a:lnTo>
                  <a:lnTo>
                    <a:pt x="103" y="56"/>
                  </a:lnTo>
                  <a:lnTo>
                    <a:pt x="111" y="55"/>
                  </a:lnTo>
                  <a:lnTo>
                    <a:pt x="111" y="55"/>
                  </a:lnTo>
                  <a:lnTo>
                    <a:pt x="119" y="55"/>
                  </a:lnTo>
                  <a:lnTo>
                    <a:pt x="126" y="56"/>
                  </a:lnTo>
                  <a:lnTo>
                    <a:pt x="134" y="58"/>
                  </a:lnTo>
                  <a:lnTo>
                    <a:pt x="141" y="61"/>
                  </a:lnTo>
                  <a:lnTo>
                    <a:pt x="146" y="64"/>
                  </a:lnTo>
                  <a:lnTo>
                    <a:pt x="153" y="69"/>
                  </a:lnTo>
                  <a:lnTo>
                    <a:pt x="159" y="73"/>
                  </a:lnTo>
                  <a:lnTo>
                    <a:pt x="164" y="79"/>
                  </a:lnTo>
                  <a:lnTo>
                    <a:pt x="169" y="85"/>
                  </a:lnTo>
                  <a:lnTo>
                    <a:pt x="174" y="92"/>
                  </a:lnTo>
                  <a:lnTo>
                    <a:pt x="178" y="99"/>
                  </a:lnTo>
                  <a:lnTo>
                    <a:pt x="181" y="107"/>
                  </a:lnTo>
                  <a:lnTo>
                    <a:pt x="183" y="115"/>
                  </a:lnTo>
                  <a:lnTo>
                    <a:pt x="186" y="124"/>
                  </a:lnTo>
                  <a:lnTo>
                    <a:pt x="187" y="133"/>
                  </a:lnTo>
                  <a:lnTo>
                    <a:pt x="187" y="143"/>
                  </a:lnTo>
                  <a:lnTo>
                    <a:pt x="187" y="143"/>
                  </a:lnTo>
                  <a:lnTo>
                    <a:pt x="187" y="143"/>
                  </a:lnTo>
                  <a:lnTo>
                    <a:pt x="187" y="154"/>
                  </a:lnTo>
                  <a:lnTo>
                    <a:pt x="186" y="163"/>
                  </a:lnTo>
                  <a:lnTo>
                    <a:pt x="183" y="172"/>
                  </a:lnTo>
                  <a:lnTo>
                    <a:pt x="181" y="181"/>
                  </a:lnTo>
                  <a:lnTo>
                    <a:pt x="178" y="188"/>
                  </a:lnTo>
                  <a:lnTo>
                    <a:pt x="174" y="196"/>
                  </a:lnTo>
                  <a:lnTo>
                    <a:pt x="169" y="203"/>
                  </a:lnTo>
                  <a:lnTo>
                    <a:pt x="164" y="209"/>
                  </a:lnTo>
                  <a:lnTo>
                    <a:pt x="159" y="215"/>
                  </a:lnTo>
                  <a:lnTo>
                    <a:pt x="153" y="219"/>
                  </a:lnTo>
                  <a:lnTo>
                    <a:pt x="146" y="223"/>
                  </a:lnTo>
                  <a:lnTo>
                    <a:pt x="141" y="226"/>
                  </a:lnTo>
                  <a:lnTo>
                    <a:pt x="134" y="229"/>
                  </a:lnTo>
                  <a:lnTo>
                    <a:pt x="127" y="231"/>
                  </a:lnTo>
                  <a:lnTo>
                    <a:pt x="119" y="232"/>
                  </a:lnTo>
                  <a:lnTo>
                    <a:pt x="112" y="232"/>
                  </a:lnTo>
                  <a:lnTo>
                    <a:pt x="112" y="232"/>
                  </a:lnTo>
                  <a:lnTo>
                    <a:pt x="103" y="232"/>
                  </a:lnTo>
                  <a:lnTo>
                    <a:pt x="95" y="231"/>
                  </a:lnTo>
                  <a:lnTo>
                    <a:pt x="87" y="229"/>
                  </a:lnTo>
                  <a:lnTo>
                    <a:pt x="80" y="225"/>
                  </a:lnTo>
                  <a:lnTo>
                    <a:pt x="74" y="222"/>
                  </a:lnTo>
                  <a:lnTo>
                    <a:pt x="69" y="217"/>
                  </a:lnTo>
                  <a:lnTo>
                    <a:pt x="60" y="208"/>
                  </a:lnTo>
                  <a:lnTo>
                    <a:pt x="60" y="208"/>
                  </a:lnTo>
                  <a:close/>
                  <a:moveTo>
                    <a:pt x="128" y="143"/>
                  </a:moveTo>
                  <a:lnTo>
                    <a:pt x="128" y="143"/>
                  </a:lnTo>
                  <a:lnTo>
                    <a:pt x="128" y="143"/>
                  </a:lnTo>
                  <a:lnTo>
                    <a:pt x="127" y="135"/>
                  </a:lnTo>
                  <a:lnTo>
                    <a:pt x="126" y="127"/>
                  </a:lnTo>
                  <a:lnTo>
                    <a:pt x="122" y="122"/>
                  </a:lnTo>
                  <a:lnTo>
                    <a:pt x="118" y="116"/>
                  </a:lnTo>
                  <a:lnTo>
                    <a:pt x="113" y="111"/>
                  </a:lnTo>
                  <a:lnTo>
                    <a:pt x="106" y="108"/>
                  </a:lnTo>
                  <a:lnTo>
                    <a:pt x="100" y="105"/>
                  </a:lnTo>
                  <a:lnTo>
                    <a:pt x="93" y="105"/>
                  </a:lnTo>
                  <a:lnTo>
                    <a:pt x="93" y="105"/>
                  </a:lnTo>
                  <a:lnTo>
                    <a:pt x="87" y="105"/>
                  </a:lnTo>
                  <a:lnTo>
                    <a:pt x="80" y="108"/>
                  </a:lnTo>
                  <a:lnTo>
                    <a:pt x="74" y="111"/>
                  </a:lnTo>
                  <a:lnTo>
                    <a:pt x="68" y="116"/>
                  </a:lnTo>
                  <a:lnTo>
                    <a:pt x="65" y="122"/>
                  </a:lnTo>
                  <a:lnTo>
                    <a:pt x="61" y="127"/>
                  </a:lnTo>
                  <a:lnTo>
                    <a:pt x="59" y="135"/>
                  </a:lnTo>
                  <a:lnTo>
                    <a:pt x="59" y="143"/>
                  </a:lnTo>
                  <a:lnTo>
                    <a:pt x="59" y="143"/>
                  </a:lnTo>
                  <a:lnTo>
                    <a:pt x="59" y="143"/>
                  </a:lnTo>
                  <a:lnTo>
                    <a:pt x="59" y="153"/>
                  </a:lnTo>
                  <a:lnTo>
                    <a:pt x="61" y="160"/>
                  </a:lnTo>
                  <a:lnTo>
                    <a:pt x="65" y="166"/>
                  </a:lnTo>
                  <a:lnTo>
                    <a:pt x="68" y="172"/>
                  </a:lnTo>
                  <a:lnTo>
                    <a:pt x="74" y="177"/>
                  </a:lnTo>
                  <a:lnTo>
                    <a:pt x="80" y="180"/>
                  </a:lnTo>
                  <a:lnTo>
                    <a:pt x="87" y="181"/>
                  </a:lnTo>
                  <a:lnTo>
                    <a:pt x="93" y="183"/>
                  </a:lnTo>
                  <a:lnTo>
                    <a:pt x="93" y="183"/>
                  </a:lnTo>
                  <a:lnTo>
                    <a:pt x="100" y="181"/>
                  </a:lnTo>
                  <a:lnTo>
                    <a:pt x="106" y="180"/>
                  </a:lnTo>
                  <a:lnTo>
                    <a:pt x="113" y="177"/>
                  </a:lnTo>
                  <a:lnTo>
                    <a:pt x="118" y="172"/>
                  </a:lnTo>
                  <a:lnTo>
                    <a:pt x="122" y="166"/>
                  </a:lnTo>
                  <a:lnTo>
                    <a:pt x="126" y="160"/>
                  </a:lnTo>
                  <a:lnTo>
                    <a:pt x="127" y="153"/>
                  </a:lnTo>
                  <a:lnTo>
                    <a:pt x="128" y="143"/>
                  </a:lnTo>
                  <a:lnTo>
                    <a:pt x="128" y="143"/>
                  </a:lnTo>
                  <a:close/>
                </a:path>
              </a:pathLst>
            </a:custGeom>
            <a:solidFill>
              <a:srgbClr val="006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5" name="Freeform 20"/>
            <p:cNvSpPr>
              <a:spLocks/>
            </p:cNvSpPr>
            <p:nvPr/>
          </p:nvSpPr>
          <p:spPr bwMode="auto">
            <a:xfrm>
              <a:off x="5322888" y="4287838"/>
              <a:ext cx="60325" cy="90488"/>
            </a:xfrm>
            <a:custGeom>
              <a:avLst/>
              <a:gdLst>
                <a:gd name="T0" fmla="*/ 0 w 114"/>
                <a:gd name="T1" fmla="*/ 2 h 173"/>
                <a:gd name="T2" fmla="*/ 60 w 114"/>
                <a:gd name="T3" fmla="*/ 2 h 173"/>
                <a:gd name="T4" fmla="*/ 60 w 114"/>
                <a:gd name="T5" fmla="*/ 37 h 173"/>
                <a:gd name="T6" fmla="*/ 60 w 114"/>
                <a:gd name="T7" fmla="*/ 37 h 173"/>
                <a:gd name="T8" fmla="*/ 65 w 114"/>
                <a:gd name="T9" fmla="*/ 29 h 173"/>
                <a:gd name="T10" fmla="*/ 69 w 114"/>
                <a:gd name="T11" fmla="*/ 21 h 173"/>
                <a:gd name="T12" fmla="*/ 74 w 114"/>
                <a:gd name="T13" fmla="*/ 15 h 173"/>
                <a:gd name="T14" fmla="*/ 81 w 114"/>
                <a:gd name="T15" fmla="*/ 9 h 173"/>
                <a:gd name="T16" fmla="*/ 88 w 114"/>
                <a:gd name="T17" fmla="*/ 5 h 173"/>
                <a:gd name="T18" fmla="*/ 96 w 114"/>
                <a:gd name="T19" fmla="*/ 2 h 173"/>
                <a:gd name="T20" fmla="*/ 104 w 114"/>
                <a:gd name="T21" fmla="*/ 0 h 173"/>
                <a:gd name="T22" fmla="*/ 114 w 114"/>
                <a:gd name="T23" fmla="*/ 0 h 173"/>
                <a:gd name="T24" fmla="*/ 114 w 114"/>
                <a:gd name="T25" fmla="*/ 63 h 173"/>
                <a:gd name="T26" fmla="*/ 109 w 114"/>
                <a:gd name="T27" fmla="*/ 63 h 173"/>
                <a:gd name="T28" fmla="*/ 109 w 114"/>
                <a:gd name="T29" fmla="*/ 63 h 173"/>
                <a:gd name="T30" fmla="*/ 98 w 114"/>
                <a:gd name="T31" fmla="*/ 63 h 173"/>
                <a:gd name="T32" fmla="*/ 89 w 114"/>
                <a:gd name="T33" fmla="*/ 67 h 173"/>
                <a:gd name="T34" fmla="*/ 79 w 114"/>
                <a:gd name="T35" fmla="*/ 70 h 173"/>
                <a:gd name="T36" fmla="*/ 73 w 114"/>
                <a:gd name="T37" fmla="*/ 77 h 173"/>
                <a:gd name="T38" fmla="*/ 68 w 114"/>
                <a:gd name="T39" fmla="*/ 85 h 173"/>
                <a:gd name="T40" fmla="*/ 63 w 114"/>
                <a:gd name="T41" fmla="*/ 94 h 173"/>
                <a:gd name="T42" fmla="*/ 61 w 114"/>
                <a:gd name="T43" fmla="*/ 106 h 173"/>
                <a:gd name="T44" fmla="*/ 60 w 114"/>
                <a:gd name="T45" fmla="*/ 120 h 173"/>
                <a:gd name="T46" fmla="*/ 60 w 114"/>
                <a:gd name="T47" fmla="*/ 173 h 173"/>
                <a:gd name="T48" fmla="*/ 0 w 114"/>
                <a:gd name="T49" fmla="*/ 173 h 173"/>
                <a:gd name="T50" fmla="*/ 0 w 114"/>
                <a:gd name="T51" fmla="*/ 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4" h="173">
                  <a:moveTo>
                    <a:pt x="0" y="2"/>
                  </a:moveTo>
                  <a:lnTo>
                    <a:pt x="60" y="2"/>
                  </a:lnTo>
                  <a:lnTo>
                    <a:pt x="60" y="37"/>
                  </a:lnTo>
                  <a:lnTo>
                    <a:pt x="60" y="37"/>
                  </a:lnTo>
                  <a:lnTo>
                    <a:pt x="65" y="29"/>
                  </a:lnTo>
                  <a:lnTo>
                    <a:pt x="69" y="21"/>
                  </a:lnTo>
                  <a:lnTo>
                    <a:pt x="74" y="15"/>
                  </a:lnTo>
                  <a:lnTo>
                    <a:pt x="81" y="9"/>
                  </a:lnTo>
                  <a:lnTo>
                    <a:pt x="88" y="5"/>
                  </a:lnTo>
                  <a:lnTo>
                    <a:pt x="96" y="2"/>
                  </a:lnTo>
                  <a:lnTo>
                    <a:pt x="104" y="0"/>
                  </a:lnTo>
                  <a:lnTo>
                    <a:pt x="114" y="0"/>
                  </a:lnTo>
                  <a:lnTo>
                    <a:pt x="114" y="63"/>
                  </a:lnTo>
                  <a:lnTo>
                    <a:pt x="109" y="63"/>
                  </a:lnTo>
                  <a:lnTo>
                    <a:pt x="109" y="63"/>
                  </a:lnTo>
                  <a:lnTo>
                    <a:pt x="98" y="63"/>
                  </a:lnTo>
                  <a:lnTo>
                    <a:pt x="89" y="67"/>
                  </a:lnTo>
                  <a:lnTo>
                    <a:pt x="79" y="70"/>
                  </a:lnTo>
                  <a:lnTo>
                    <a:pt x="73" y="77"/>
                  </a:lnTo>
                  <a:lnTo>
                    <a:pt x="68" y="85"/>
                  </a:lnTo>
                  <a:lnTo>
                    <a:pt x="63" y="94"/>
                  </a:lnTo>
                  <a:lnTo>
                    <a:pt x="61" y="106"/>
                  </a:lnTo>
                  <a:lnTo>
                    <a:pt x="60" y="120"/>
                  </a:lnTo>
                  <a:lnTo>
                    <a:pt x="60" y="173"/>
                  </a:lnTo>
                  <a:lnTo>
                    <a:pt x="0" y="17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6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6" name="Freeform 164"/>
            <p:cNvSpPr>
              <a:spLocks noEditPoints="1"/>
            </p:cNvSpPr>
            <p:nvPr/>
          </p:nvSpPr>
          <p:spPr bwMode="auto">
            <a:xfrm>
              <a:off x="2187575" y="4265613"/>
              <a:ext cx="96838" cy="109538"/>
            </a:xfrm>
            <a:custGeom>
              <a:avLst/>
              <a:gdLst>
                <a:gd name="T0" fmla="*/ 0 w 183"/>
                <a:gd name="T1" fmla="*/ 103 h 206"/>
                <a:gd name="T2" fmla="*/ 0 w 183"/>
                <a:gd name="T3" fmla="*/ 93 h 206"/>
                <a:gd name="T4" fmla="*/ 3 w 183"/>
                <a:gd name="T5" fmla="*/ 72 h 206"/>
                <a:gd name="T6" fmla="*/ 9 w 183"/>
                <a:gd name="T7" fmla="*/ 54 h 206"/>
                <a:gd name="T8" fmla="*/ 18 w 183"/>
                <a:gd name="T9" fmla="*/ 38 h 206"/>
                <a:gd name="T10" fmla="*/ 31 w 183"/>
                <a:gd name="T11" fmla="*/ 24 h 206"/>
                <a:gd name="T12" fmla="*/ 45 w 183"/>
                <a:gd name="T13" fmla="*/ 12 h 206"/>
                <a:gd name="T14" fmla="*/ 62 w 183"/>
                <a:gd name="T15" fmla="*/ 4 h 206"/>
                <a:gd name="T16" fmla="*/ 81 w 183"/>
                <a:gd name="T17" fmla="*/ 1 h 206"/>
                <a:gd name="T18" fmla="*/ 91 w 183"/>
                <a:gd name="T19" fmla="*/ 0 h 206"/>
                <a:gd name="T20" fmla="*/ 112 w 183"/>
                <a:gd name="T21" fmla="*/ 2 h 206"/>
                <a:gd name="T22" fmla="*/ 129 w 183"/>
                <a:gd name="T23" fmla="*/ 8 h 206"/>
                <a:gd name="T24" fmla="*/ 145 w 183"/>
                <a:gd name="T25" fmla="*/ 18 h 206"/>
                <a:gd name="T26" fmla="*/ 158 w 183"/>
                <a:gd name="T27" fmla="*/ 30 h 206"/>
                <a:gd name="T28" fmla="*/ 168 w 183"/>
                <a:gd name="T29" fmla="*/ 46 h 206"/>
                <a:gd name="T30" fmla="*/ 176 w 183"/>
                <a:gd name="T31" fmla="*/ 63 h 206"/>
                <a:gd name="T32" fmla="*/ 181 w 183"/>
                <a:gd name="T33" fmla="*/ 81 h 206"/>
                <a:gd name="T34" fmla="*/ 183 w 183"/>
                <a:gd name="T35" fmla="*/ 102 h 206"/>
                <a:gd name="T36" fmla="*/ 183 w 183"/>
                <a:gd name="T37" fmla="*/ 103 h 206"/>
                <a:gd name="T38" fmla="*/ 181 w 183"/>
                <a:gd name="T39" fmla="*/ 123 h 206"/>
                <a:gd name="T40" fmla="*/ 176 w 183"/>
                <a:gd name="T41" fmla="*/ 142 h 206"/>
                <a:gd name="T42" fmla="*/ 168 w 183"/>
                <a:gd name="T43" fmla="*/ 160 h 206"/>
                <a:gd name="T44" fmla="*/ 158 w 183"/>
                <a:gd name="T45" fmla="*/ 176 h 206"/>
                <a:gd name="T46" fmla="*/ 145 w 183"/>
                <a:gd name="T47" fmla="*/ 188 h 206"/>
                <a:gd name="T48" fmla="*/ 129 w 183"/>
                <a:gd name="T49" fmla="*/ 198 h 206"/>
                <a:gd name="T50" fmla="*/ 111 w 183"/>
                <a:gd name="T51" fmla="*/ 203 h 206"/>
                <a:gd name="T52" fmla="*/ 91 w 183"/>
                <a:gd name="T53" fmla="*/ 206 h 206"/>
                <a:gd name="T54" fmla="*/ 81 w 183"/>
                <a:gd name="T55" fmla="*/ 206 h 206"/>
                <a:gd name="T56" fmla="*/ 61 w 183"/>
                <a:gd name="T57" fmla="*/ 201 h 206"/>
                <a:gd name="T58" fmla="*/ 45 w 183"/>
                <a:gd name="T59" fmla="*/ 193 h 206"/>
                <a:gd name="T60" fmla="*/ 30 w 183"/>
                <a:gd name="T61" fmla="*/ 183 h 206"/>
                <a:gd name="T62" fmla="*/ 18 w 183"/>
                <a:gd name="T63" fmla="*/ 168 h 206"/>
                <a:gd name="T64" fmla="*/ 9 w 183"/>
                <a:gd name="T65" fmla="*/ 152 h 206"/>
                <a:gd name="T66" fmla="*/ 3 w 183"/>
                <a:gd name="T67" fmla="*/ 133 h 206"/>
                <a:gd name="T68" fmla="*/ 0 w 183"/>
                <a:gd name="T69" fmla="*/ 114 h 206"/>
                <a:gd name="T70" fmla="*/ 0 w 183"/>
                <a:gd name="T71" fmla="*/ 103 h 206"/>
                <a:gd name="T72" fmla="*/ 128 w 183"/>
                <a:gd name="T73" fmla="*/ 103 h 206"/>
                <a:gd name="T74" fmla="*/ 127 w 183"/>
                <a:gd name="T75" fmla="*/ 92 h 206"/>
                <a:gd name="T76" fmla="*/ 122 w 183"/>
                <a:gd name="T77" fmla="*/ 72 h 206"/>
                <a:gd name="T78" fmla="*/ 112 w 183"/>
                <a:gd name="T79" fmla="*/ 57 h 206"/>
                <a:gd name="T80" fmla="*/ 99 w 183"/>
                <a:gd name="T81" fmla="*/ 49 h 206"/>
                <a:gd name="T82" fmla="*/ 91 w 183"/>
                <a:gd name="T83" fmla="*/ 48 h 206"/>
                <a:gd name="T84" fmla="*/ 76 w 183"/>
                <a:gd name="T85" fmla="*/ 53 h 206"/>
                <a:gd name="T86" fmla="*/ 64 w 183"/>
                <a:gd name="T87" fmla="*/ 64 h 206"/>
                <a:gd name="T88" fmla="*/ 58 w 183"/>
                <a:gd name="T89" fmla="*/ 80 h 206"/>
                <a:gd name="T90" fmla="*/ 54 w 183"/>
                <a:gd name="T91" fmla="*/ 102 h 206"/>
                <a:gd name="T92" fmla="*/ 54 w 183"/>
                <a:gd name="T93" fmla="*/ 103 h 206"/>
                <a:gd name="T94" fmla="*/ 58 w 183"/>
                <a:gd name="T95" fmla="*/ 125 h 206"/>
                <a:gd name="T96" fmla="*/ 64 w 183"/>
                <a:gd name="T97" fmla="*/ 142 h 206"/>
                <a:gd name="T98" fmla="*/ 76 w 183"/>
                <a:gd name="T99" fmla="*/ 153 h 206"/>
                <a:gd name="T100" fmla="*/ 91 w 183"/>
                <a:gd name="T101" fmla="*/ 157 h 206"/>
                <a:gd name="T102" fmla="*/ 99 w 183"/>
                <a:gd name="T103" fmla="*/ 156 h 206"/>
                <a:gd name="T104" fmla="*/ 113 w 183"/>
                <a:gd name="T105" fmla="*/ 148 h 206"/>
                <a:gd name="T106" fmla="*/ 122 w 183"/>
                <a:gd name="T107" fmla="*/ 134 h 206"/>
                <a:gd name="T108" fmla="*/ 127 w 183"/>
                <a:gd name="T109" fmla="*/ 115 h 206"/>
                <a:gd name="T110" fmla="*/ 128 w 183"/>
                <a:gd name="T111" fmla="*/ 103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3" h="206">
                  <a:moveTo>
                    <a:pt x="0" y="103"/>
                  </a:moveTo>
                  <a:lnTo>
                    <a:pt x="0" y="103"/>
                  </a:lnTo>
                  <a:lnTo>
                    <a:pt x="0" y="103"/>
                  </a:lnTo>
                  <a:lnTo>
                    <a:pt x="0" y="93"/>
                  </a:lnTo>
                  <a:lnTo>
                    <a:pt x="1" y="83"/>
                  </a:lnTo>
                  <a:lnTo>
                    <a:pt x="3" y="72"/>
                  </a:lnTo>
                  <a:lnTo>
                    <a:pt x="6" y="63"/>
                  </a:lnTo>
                  <a:lnTo>
                    <a:pt x="9" y="54"/>
                  </a:lnTo>
                  <a:lnTo>
                    <a:pt x="14" y="46"/>
                  </a:lnTo>
                  <a:lnTo>
                    <a:pt x="18" y="38"/>
                  </a:lnTo>
                  <a:lnTo>
                    <a:pt x="24" y="31"/>
                  </a:lnTo>
                  <a:lnTo>
                    <a:pt x="31" y="24"/>
                  </a:lnTo>
                  <a:lnTo>
                    <a:pt x="38" y="18"/>
                  </a:lnTo>
                  <a:lnTo>
                    <a:pt x="45" y="12"/>
                  </a:lnTo>
                  <a:lnTo>
                    <a:pt x="53" y="8"/>
                  </a:lnTo>
                  <a:lnTo>
                    <a:pt x="62" y="4"/>
                  </a:lnTo>
                  <a:lnTo>
                    <a:pt x="71" y="2"/>
                  </a:lnTo>
                  <a:lnTo>
                    <a:pt x="81" y="1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101" y="1"/>
                  </a:lnTo>
                  <a:lnTo>
                    <a:pt x="112" y="2"/>
                  </a:lnTo>
                  <a:lnTo>
                    <a:pt x="121" y="4"/>
                  </a:lnTo>
                  <a:lnTo>
                    <a:pt x="129" y="8"/>
                  </a:lnTo>
                  <a:lnTo>
                    <a:pt x="137" y="12"/>
                  </a:lnTo>
                  <a:lnTo>
                    <a:pt x="145" y="18"/>
                  </a:lnTo>
                  <a:lnTo>
                    <a:pt x="152" y="24"/>
                  </a:lnTo>
                  <a:lnTo>
                    <a:pt x="158" y="30"/>
                  </a:lnTo>
                  <a:lnTo>
                    <a:pt x="163" y="38"/>
                  </a:lnTo>
                  <a:lnTo>
                    <a:pt x="168" y="46"/>
                  </a:lnTo>
                  <a:lnTo>
                    <a:pt x="173" y="54"/>
                  </a:lnTo>
                  <a:lnTo>
                    <a:pt x="176" y="63"/>
                  </a:lnTo>
                  <a:lnTo>
                    <a:pt x="180" y="72"/>
                  </a:lnTo>
                  <a:lnTo>
                    <a:pt x="181" y="81"/>
                  </a:lnTo>
                  <a:lnTo>
                    <a:pt x="182" y="92"/>
                  </a:lnTo>
                  <a:lnTo>
                    <a:pt x="183" y="102"/>
                  </a:lnTo>
                  <a:lnTo>
                    <a:pt x="183" y="103"/>
                  </a:lnTo>
                  <a:lnTo>
                    <a:pt x="183" y="103"/>
                  </a:lnTo>
                  <a:lnTo>
                    <a:pt x="182" y="114"/>
                  </a:lnTo>
                  <a:lnTo>
                    <a:pt x="181" y="123"/>
                  </a:lnTo>
                  <a:lnTo>
                    <a:pt x="180" y="133"/>
                  </a:lnTo>
                  <a:lnTo>
                    <a:pt x="176" y="142"/>
                  </a:lnTo>
                  <a:lnTo>
                    <a:pt x="173" y="152"/>
                  </a:lnTo>
                  <a:lnTo>
                    <a:pt x="168" y="160"/>
                  </a:lnTo>
                  <a:lnTo>
                    <a:pt x="163" y="168"/>
                  </a:lnTo>
                  <a:lnTo>
                    <a:pt x="158" y="176"/>
                  </a:lnTo>
                  <a:lnTo>
                    <a:pt x="152" y="182"/>
                  </a:lnTo>
                  <a:lnTo>
                    <a:pt x="145" y="188"/>
                  </a:lnTo>
                  <a:lnTo>
                    <a:pt x="137" y="193"/>
                  </a:lnTo>
                  <a:lnTo>
                    <a:pt x="129" y="198"/>
                  </a:lnTo>
                  <a:lnTo>
                    <a:pt x="120" y="201"/>
                  </a:lnTo>
                  <a:lnTo>
                    <a:pt x="111" y="203"/>
                  </a:lnTo>
                  <a:lnTo>
                    <a:pt x="101" y="206"/>
                  </a:lnTo>
                  <a:lnTo>
                    <a:pt x="91" y="206"/>
                  </a:lnTo>
                  <a:lnTo>
                    <a:pt x="91" y="206"/>
                  </a:lnTo>
                  <a:lnTo>
                    <a:pt x="81" y="206"/>
                  </a:lnTo>
                  <a:lnTo>
                    <a:pt x="70" y="203"/>
                  </a:lnTo>
                  <a:lnTo>
                    <a:pt x="61" y="201"/>
                  </a:lnTo>
                  <a:lnTo>
                    <a:pt x="53" y="198"/>
                  </a:lnTo>
                  <a:lnTo>
                    <a:pt x="45" y="193"/>
                  </a:lnTo>
                  <a:lnTo>
                    <a:pt x="37" y="188"/>
                  </a:lnTo>
                  <a:lnTo>
                    <a:pt x="30" y="183"/>
                  </a:lnTo>
                  <a:lnTo>
                    <a:pt x="24" y="176"/>
                  </a:lnTo>
                  <a:lnTo>
                    <a:pt x="18" y="168"/>
                  </a:lnTo>
                  <a:lnTo>
                    <a:pt x="14" y="161"/>
                  </a:lnTo>
                  <a:lnTo>
                    <a:pt x="9" y="152"/>
                  </a:lnTo>
                  <a:lnTo>
                    <a:pt x="6" y="144"/>
                  </a:lnTo>
                  <a:lnTo>
                    <a:pt x="3" y="133"/>
                  </a:lnTo>
                  <a:lnTo>
                    <a:pt x="1" y="124"/>
                  </a:lnTo>
                  <a:lnTo>
                    <a:pt x="0" y="114"/>
                  </a:lnTo>
                  <a:lnTo>
                    <a:pt x="0" y="103"/>
                  </a:lnTo>
                  <a:lnTo>
                    <a:pt x="0" y="103"/>
                  </a:lnTo>
                  <a:close/>
                  <a:moveTo>
                    <a:pt x="128" y="103"/>
                  </a:moveTo>
                  <a:lnTo>
                    <a:pt x="128" y="103"/>
                  </a:lnTo>
                  <a:lnTo>
                    <a:pt x="128" y="103"/>
                  </a:lnTo>
                  <a:lnTo>
                    <a:pt x="127" y="92"/>
                  </a:lnTo>
                  <a:lnTo>
                    <a:pt x="124" y="81"/>
                  </a:lnTo>
                  <a:lnTo>
                    <a:pt x="122" y="72"/>
                  </a:lnTo>
                  <a:lnTo>
                    <a:pt x="117" y="64"/>
                  </a:lnTo>
                  <a:lnTo>
                    <a:pt x="112" y="57"/>
                  </a:lnTo>
                  <a:lnTo>
                    <a:pt x="106" y="53"/>
                  </a:lnTo>
                  <a:lnTo>
                    <a:pt x="99" y="49"/>
                  </a:lnTo>
                  <a:lnTo>
                    <a:pt x="91" y="48"/>
                  </a:lnTo>
                  <a:lnTo>
                    <a:pt x="91" y="48"/>
                  </a:lnTo>
                  <a:lnTo>
                    <a:pt x="83" y="49"/>
                  </a:lnTo>
                  <a:lnTo>
                    <a:pt x="76" y="53"/>
                  </a:lnTo>
                  <a:lnTo>
                    <a:pt x="70" y="57"/>
                  </a:lnTo>
                  <a:lnTo>
                    <a:pt x="64" y="64"/>
                  </a:lnTo>
                  <a:lnTo>
                    <a:pt x="60" y="71"/>
                  </a:lnTo>
                  <a:lnTo>
                    <a:pt x="58" y="80"/>
                  </a:lnTo>
                  <a:lnTo>
                    <a:pt x="55" y="91"/>
                  </a:lnTo>
                  <a:lnTo>
                    <a:pt x="54" y="102"/>
                  </a:lnTo>
                  <a:lnTo>
                    <a:pt x="54" y="103"/>
                  </a:lnTo>
                  <a:lnTo>
                    <a:pt x="54" y="103"/>
                  </a:lnTo>
                  <a:lnTo>
                    <a:pt x="55" y="115"/>
                  </a:lnTo>
                  <a:lnTo>
                    <a:pt x="58" y="125"/>
                  </a:lnTo>
                  <a:lnTo>
                    <a:pt x="60" y="134"/>
                  </a:lnTo>
                  <a:lnTo>
                    <a:pt x="64" y="142"/>
                  </a:lnTo>
                  <a:lnTo>
                    <a:pt x="70" y="148"/>
                  </a:lnTo>
                  <a:lnTo>
                    <a:pt x="76" y="153"/>
                  </a:lnTo>
                  <a:lnTo>
                    <a:pt x="83" y="156"/>
                  </a:lnTo>
                  <a:lnTo>
                    <a:pt x="91" y="157"/>
                  </a:lnTo>
                  <a:lnTo>
                    <a:pt x="91" y="157"/>
                  </a:lnTo>
                  <a:lnTo>
                    <a:pt x="99" y="156"/>
                  </a:lnTo>
                  <a:lnTo>
                    <a:pt x="106" y="153"/>
                  </a:lnTo>
                  <a:lnTo>
                    <a:pt x="113" y="148"/>
                  </a:lnTo>
                  <a:lnTo>
                    <a:pt x="117" y="142"/>
                  </a:lnTo>
                  <a:lnTo>
                    <a:pt x="122" y="134"/>
                  </a:lnTo>
                  <a:lnTo>
                    <a:pt x="125" y="125"/>
                  </a:lnTo>
                  <a:lnTo>
                    <a:pt x="127" y="115"/>
                  </a:lnTo>
                  <a:lnTo>
                    <a:pt x="128" y="103"/>
                  </a:lnTo>
                  <a:lnTo>
                    <a:pt x="128" y="103"/>
                  </a:lnTo>
                  <a:close/>
                </a:path>
              </a:pathLst>
            </a:custGeom>
            <a:solidFill>
              <a:srgbClr val="006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7" name="Freeform 165"/>
            <p:cNvSpPr>
              <a:spLocks noEditPoints="1"/>
            </p:cNvSpPr>
            <p:nvPr/>
          </p:nvSpPr>
          <p:spPr bwMode="auto">
            <a:xfrm>
              <a:off x="2289175" y="4267200"/>
              <a:ext cx="85725" cy="107950"/>
            </a:xfrm>
            <a:custGeom>
              <a:avLst/>
              <a:gdLst>
                <a:gd name="T0" fmla="*/ 0 w 162"/>
                <a:gd name="T1" fmla="*/ 146 h 205"/>
                <a:gd name="T2" fmla="*/ 5 w 162"/>
                <a:gd name="T3" fmla="*/ 123 h 205"/>
                <a:gd name="T4" fmla="*/ 20 w 162"/>
                <a:gd name="T5" fmla="*/ 106 h 205"/>
                <a:gd name="T6" fmla="*/ 33 w 162"/>
                <a:gd name="T7" fmla="*/ 98 h 205"/>
                <a:gd name="T8" fmla="*/ 14 w 162"/>
                <a:gd name="T9" fmla="*/ 82 h 205"/>
                <a:gd name="T10" fmla="*/ 7 w 162"/>
                <a:gd name="T11" fmla="*/ 63 h 205"/>
                <a:gd name="T12" fmla="*/ 6 w 162"/>
                <a:gd name="T13" fmla="*/ 55 h 205"/>
                <a:gd name="T14" fmla="*/ 9 w 162"/>
                <a:gd name="T15" fmla="*/ 38 h 205"/>
                <a:gd name="T16" fmla="*/ 27 w 162"/>
                <a:gd name="T17" fmla="*/ 15 h 205"/>
                <a:gd name="T18" fmla="*/ 65 w 162"/>
                <a:gd name="T19" fmla="*/ 1 h 205"/>
                <a:gd name="T20" fmla="*/ 97 w 162"/>
                <a:gd name="T21" fmla="*/ 1 h 205"/>
                <a:gd name="T22" fmla="*/ 135 w 162"/>
                <a:gd name="T23" fmla="*/ 15 h 205"/>
                <a:gd name="T24" fmla="*/ 152 w 162"/>
                <a:gd name="T25" fmla="*/ 38 h 205"/>
                <a:gd name="T26" fmla="*/ 156 w 162"/>
                <a:gd name="T27" fmla="*/ 55 h 205"/>
                <a:gd name="T28" fmla="*/ 156 w 162"/>
                <a:gd name="T29" fmla="*/ 63 h 205"/>
                <a:gd name="T30" fmla="*/ 147 w 162"/>
                <a:gd name="T31" fmla="*/ 82 h 205"/>
                <a:gd name="T32" fmla="*/ 129 w 162"/>
                <a:gd name="T33" fmla="*/ 98 h 205"/>
                <a:gd name="T34" fmla="*/ 142 w 162"/>
                <a:gd name="T35" fmla="*/ 106 h 205"/>
                <a:gd name="T36" fmla="*/ 157 w 162"/>
                <a:gd name="T37" fmla="*/ 122 h 205"/>
                <a:gd name="T38" fmla="*/ 162 w 162"/>
                <a:gd name="T39" fmla="*/ 145 h 205"/>
                <a:gd name="T40" fmla="*/ 162 w 162"/>
                <a:gd name="T41" fmla="*/ 153 h 205"/>
                <a:gd name="T42" fmla="*/ 157 w 162"/>
                <a:gd name="T43" fmla="*/ 170 h 205"/>
                <a:gd name="T44" fmla="*/ 139 w 162"/>
                <a:gd name="T45" fmla="*/ 189 h 205"/>
                <a:gd name="T46" fmla="*/ 98 w 162"/>
                <a:gd name="T47" fmla="*/ 204 h 205"/>
                <a:gd name="T48" fmla="*/ 63 w 162"/>
                <a:gd name="T49" fmla="*/ 204 h 205"/>
                <a:gd name="T50" fmla="*/ 22 w 162"/>
                <a:gd name="T51" fmla="*/ 189 h 205"/>
                <a:gd name="T52" fmla="*/ 6 w 162"/>
                <a:gd name="T53" fmla="*/ 170 h 205"/>
                <a:gd name="T54" fmla="*/ 0 w 162"/>
                <a:gd name="T55" fmla="*/ 153 h 205"/>
                <a:gd name="T56" fmla="*/ 109 w 162"/>
                <a:gd name="T57" fmla="*/ 141 h 205"/>
                <a:gd name="T58" fmla="*/ 109 w 162"/>
                <a:gd name="T59" fmla="*/ 136 h 205"/>
                <a:gd name="T60" fmla="*/ 101 w 162"/>
                <a:gd name="T61" fmla="*/ 125 h 205"/>
                <a:gd name="T62" fmla="*/ 86 w 162"/>
                <a:gd name="T63" fmla="*/ 120 h 205"/>
                <a:gd name="T64" fmla="*/ 75 w 162"/>
                <a:gd name="T65" fmla="*/ 120 h 205"/>
                <a:gd name="T66" fmla="*/ 60 w 162"/>
                <a:gd name="T67" fmla="*/ 125 h 205"/>
                <a:gd name="T68" fmla="*/ 53 w 162"/>
                <a:gd name="T69" fmla="*/ 136 h 205"/>
                <a:gd name="T70" fmla="*/ 52 w 162"/>
                <a:gd name="T71" fmla="*/ 141 h 205"/>
                <a:gd name="T72" fmla="*/ 57 w 162"/>
                <a:gd name="T73" fmla="*/ 153 h 205"/>
                <a:gd name="T74" fmla="*/ 69 w 162"/>
                <a:gd name="T75" fmla="*/ 161 h 205"/>
                <a:gd name="T76" fmla="*/ 81 w 162"/>
                <a:gd name="T77" fmla="*/ 163 h 205"/>
                <a:gd name="T78" fmla="*/ 98 w 162"/>
                <a:gd name="T79" fmla="*/ 160 h 205"/>
                <a:gd name="T80" fmla="*/ 107 w 162"/>
                <a:gd name="T81" fmla="*/ 149 h 205"/>
                <a:gd name="T82" fmla="*/ 109 w 162"/>
                <a:gd name="T83" fmla="*/ 141 h 205"/>
                <a:gd name="T84" fmla="*/ 105 w 162"/>
                <a:gd name="T85" fmla="*/ 61 h 205"/>
                <a:gd name="T86" fmla="*/ 101 w 162"/>
                <a:gd name="T87" fmla="*/ 49 h 205"/>
                <a:gd name="T88" fmla="*/ 91 w 162"/>
                <a:gd name="T89" fmla="*/ 42 h 205"/>
                <a:gd name="T90" fmla="*/ 81 w 162"/>
                <a:gd name="T91" fmla="*/ 40 h 205"/>
                <a:gd name="T92" fmla="*/ 67 w 162"/>
                <a:gd name="T93" fmla="*/ 44 h 205"/>
                <a:gd name="T94" fmla="*/ 59 w 162"/>
                <a:gd name="T95" fmla="*/ 53 h 205"/>
                <a:gd name="T96" fmla="*/ 57 w 162"/>
                <a:gd name="T97" fmla="*/ 62 h 205"/>
                <a:gd name="T98" fmla="*/ 59 w 162"/>
                <a:gd name="T99" fmla="*/ 70 h 205"/>
                <a:gd name="T100" fmla="*/ 67 w 162"/>
                <a:gd name="T101" fmla="*/ 79 h 205"/>
                <a:gd name="T102" fmla="*/ 81 w 162"/>
                <a:gd name="T103" fmla="*/ 83 h 205"/>
                <a:gd name="T104" fmla="*/ 91 w 162"/>
                <a:gd name="T105" fmla="*/ 82 h 205"/>
                <a:gd name="T106" fmla="*/ 101 w 162"/>
                <a:gd name="T107" fmla="*/ 73 h 205"/>
                <a:gd name="T108" fmla="*/ 105 w 162"/>
                <a:gd name="T109" fmla="*/ 6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2" h="205">
                  <a:moveTo>
                    <a:pt x="0" y="146"/>
                  </a:moveTo>
                  <a:lnTo>
                    <a:pt x="0" y="146"/>
                  </a:lnTo>
                  <a:lnTo>
                    <a:pt x="0" y="146"/>
                  </a:lnTo>
                  <a:lnTo>
                    <a:pt x="0" y="137"/>
                  </a:lnTo>
                  <a:lnTo>
                    <a:pt x="2" y="130"/>
                  </a:lnTo>
                  <a:lnTo>
                    <a:pt x="5" y="123"/>
                  </a:lnTo>
                  <a:lnTo>
                    <a:pt x="8" y="116"/>
                  </a:lnTo>
                  <a:lnTo>
                    <a:pt x="14" y="110"/>
                  </a:lnTo>
                  <a:lnTo>
                    <a:pt x="20" y="106"/>
                  </a:lnTo>
                  <a:lnTo>
                    <a:pt x="25" y="102"/>
                  </a:lnTo>
                  <a:lnTo>
                    <a:pt x="33" y="98"/>
                  </a:lnTo>
                  <a:lnTo>
                    <a:pt x="33" y="98"/>
                  </a:lnTo>
                  <a:lnTo>
                    <a:pt x="23" y="91"/>
                  </a:lnTo>
                  <a:lnTo>
                    <a:pt x="19" y="86"/>
                  </a:lnTo>
                  <a:lnTo>
                    <a:pt x="14" y="82"/>
                  </a:lnTo>
                  <a:lnTo>
                    <a:pt x="10" y="76"/>
                  </a:lnTo>
                  <a:lnTo>
                    <a:pt x="8" y="70"/>
                  </a:lnTo>
                  <a:lnTo>
                    <a:pt x="7" y="63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7" y="49"/>
                  </a:lnTo>
                  <a:lnTo>
                    <a:pt x="8" y="44"/>
                  </a:lnTo>
                  <a:lnTo>
                    <a:pt x="9" y="38"/>
                  </a:lnTo>
                  <a:lnTo>
                    <a:pt x="12" y="33"/>
                  </a:lnTo>
                  <a:lnTo>
                    <a:pt x="19" y="23"/>
                  </a:lnTo>
                  <a:lnTo>
                    <a:pt x="27" y="15"/>
                  </a:lnTo>
                  <a:lnTo>
                    <a:pt x="38" y="9"/>
                  </a:lnTo>
                  <a:lnTo>
                    <a:pt x="51" y="3"/>
                  </a:lnTo>
                  <a:lnTo>
                    <a:pt x="65" y="1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97" y="1"/>
                  </a:lnTo>
                  <a:lnTo>
                    <a:pt x="112" y="3"/>
                  </a:lnTo>
                  <a:lnTo>
                    <a:pt x="124" y="9"/>
                  </a:lnTo>
                  <a:lnTo>
                    <a:pt x="135" y="15"/>
                  </a:lnTo>
                  <a:lnTo>
                    <a:pt x="144" y="23"/>
                  </a:lnTo>
                  <a:lnTo>
                    <a:pt x="150" y="33"/>
                  </a:lnTo>
                  <a:lnTo>
                    <a:pt x="152" y="38"/>
                  </a:lnTo>
                  <a:lnTo>
                    <a:pt x="154" y="44"/>
                  </a:lnTo>
                  <a:lnTo>
                    <a:pt x="156" y="49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55"/>
                  </a:lnTo>
                  <a:lnTo>
                    <a:pt x="156" y="63"/>
                  </a:lnTo>
                  <a:lnTo>
                    <a:pt x="153" y="70"/>
                  </a:lnTo>
                  <a:lnTo>
                    <a:pt x="151" y="76"/>
                  </a:lnTo>
                  <a:lnTo>
                    <a:pt x="147" y="82"/>
                  </a:lnTo>
                  <a:lnTo>
                    <a:pt x="144" y="86"/>
                  </a:lnTo>
                  <a:lnTo>
                    <a:pt x="139" y="91"/>
                  </a:lnTo>
                  <a:lnTo>
                    <a:pt x="129" y="98"/>
                  </a:lnTo>
                  <a:lnTo>
                    <a:pt x="129" y="98"/>
                  </a:lnTo>
                  <a:lnTo>
                    <a:pt x="136" y="102"/>
                  </a:lnTo>
                  <a:lnTo>
                    <a:pt x="142" y="106"/>
                  </a:lnTo>
                  <a:lnTo>
                    <a:pt x="147" y="110"/>
                  </a:lnTo>
                  <a:lnTo>
                    <a:pt x="153" y="116"/>
                  </a:lnTo>
                  <a:lnTo>
                    <a:pt x="157" y="122"/>
                  </a:lnTo>
                  <a:lnTo>
                    <a:pt x="160" y="129"/>
                  </a:lnTo>
                  <a:lnTo>
                    <a:pt x="161" y="137"/>
                  </a:lnTo>
                  <a:lnTo>
                    <a:pt x="162" y="145"/>
                  </a:lnTo>
                  <a:lnTo>
                    <a:pt x="162" y="146"/>
                  </a:lnTo>
                  <a:lnTo>
                    <a:pt x="162" y="146"/>
                  </a:lnTo>
                  <a:lnTo>
                    <a:pt x="162" y="153"/>
                  </a:lnTo>
                  <a:lnTo>
                    <a:pt x="161" y="159"/>
                  </a:lnTo>
                  <a:lnTo>
                    <a:pt x="159" y="164"/>
                  </a:lnTo>
                  <a:lnTo>
                    <a:pt x="157" y="170"/>
                  </a:lnTo>
                  <a:lnTo>
                    <a:pt x="153" y="175"/>
                  </a:lnTo>
                  <a:lnTo>
                    <a:pt x="149" y="179"/>
                  </a:lnTo>
                  <a:lnTo>
                    <a:pt x="139" y="189"/>
                  </a:lnTo>
                  <a:lnTo>
                    <a:pt x="128" y="196"/>
                  </a:lnTo>
                  <a:lnTo>
                    <a:pt x="114" y="200"/>
                  </a:lnTo>
                  <a:lnTo>
                    <a:pt x="98" y="204"/>
                  </a:lnTo>
                  <a:lnTo>
                    <a:pt x="81" y="205"/>
                  </a:lnTo>
                  <a:lnTo>
                    <a:pt x="81" y="205"/>
                  </a:lnTo>
                  <a:lnTo>
                    <a:pt x="63" y="204"/>
                  </a:lnTo>
                  <a:lnTo>
                    <a:pt x="48" y="200"/>
                  </a:lnTo>
                  <a:lnTo>
                    <a:pt x="35" y="196"/>
                  </a:lnTo>
                  <a:lnTo>
                    <a:pt x="22" y="189"/>
                  </a:lnTo>
                  <a:lnTo>
                    <a:pt x="13" y="179"/>
                  </a:lnTo>
                  <a:lnTo>
                    <a:pt x="9" y="175"/>
                  </a:lnTo>
                  <a:lnTo>
                    <a:pt x="6" y="170"/>
                  </a:lnTo>
                  <a:lnTo>
                    <a:pt x="2" y="164"/>
                  </a:lnTo>
                  <a:lnTo>
                    <a:pt x="1" y="159"/>
                  </a:lnTo>
                  <a:lnTo>
                    <a:pt x="0" y="153"/>
                  </a:lnTo>
                  <a:lnTo>
                    <a:pt x="0" y="146"/>
                  </a:lnTo>
                  <a:lnTo>
                    <a:pt x="0" y="146"/>
                  </a:lnTo>
                  <a:close/>
                  <a:moveTo>
                    <a:pt x="109" y="141"/>
                  </a:moveTo>
                  <a:lnTo>
                    <a:pt x="109" y="140"/>
                  </a:lnTo>
                  <a:lnTo>
                    <a:pt x="109" y="140"/>
                  </a:lnTo>
                  <a:lnTo>
                    <a:pt x="109" y="136"/>
                  </a:lnTo>
                  <a:lnTo>
                    <a:pt x="107" y="131"/>
                  </a:lnTo>
                  <a:lnTo>
                    <a:pt x="105" y="128"/>
                  </a:lnTo>
                  <a:lnTo>
                    <a:pt x="101" y="125"/>
                  </a:lnTo>
                  <a:lnTo>
                    <a:pt x="97" y="122"/>
                  </a:lnTo>
                  <a:lnTo>
                    <a:pt x="92" y="121"/>
                  </a:lnTo>
                  <a:lnTo>
                    <a:pt x="86" y="120"/>
                  </a:lnTo>
                  <a:lnTo>
                    <a:pt x="81" y="118"/>
                  </a:lnTo>
                  <a:lnTo>
                    <a:pt x="81" y="118"/>
                  </a:lnTo>
                  <a:lnTo>
                    <a:pt x="75" y="120"/>
                  </a:lnTo>
                  <a:lnTo>
                    <a:pt x="69" y="121"/>
                  </a:lnTo>
                  <a:lnTo>
                    <a:pt x="65" y="122"/>
                  </a:lnTo>
                  <a:lnTo>
                    <a:pt x="60" y="125"/>
                  </a:lnTo>
                  <a:lnTo>
                    <a:pt x="57" y="128"/>
                  </a:lnTo>
                  <a:lnTo>
                    <a:pt x="54" y="131"/>
                  </a:lnTo>
                  <a:lnTo>
                    <a:pt x="53" y="136"/>
                  </a:lnTo>
                  <a:lnTo>
                    <a:pt x="52" y="140"/>
                  </a:lnTo>
                  <a:lnTo>
                    <a:pt x="52" y="141"/>
                  </a:lnTo>
                  <a:lnTo>
                    <a:pt x="52" y="141"/>
                  </a:lnTo>
                  <a:lnTo>
                    <a:pt x="53" y="145"/>
                  </a:lnTo>
                  <a:lnTo>
                    <a:pt x="54" y="149"/>
                  </a:lnTo>
                  <a:lnTo>
                    <a:pt x="57" y="153"/>
                  </a:lnTo>
                  <a:lnTo>
                    <a:pt x="60" y="156"/>
                  </a:lnTo>
                  <a:lnTo>
                    <a:pt x="63" y="160"/>
                  </a:lnTo>
                  <a:lnTo>
                    <a:pt x="69" y="161"/>
                  </a:lnTo>
                  <a:lnTo>
                    <a:pt x="75" y="163"/>
                  </a:lnTo>
                  <a:lnTo>
                    <a:pt x="81" y="163"/>
                  </a:lnTo>
                  <a:lnTo>
                    <a:pt x="81" y="163"/>
                  </a:lnTo>
                  <a:lnTo>
                    <a:pt x="88" y="163"/>
                  </a:lnTo>
                  <a:lnTo>
                    <a:pt x="93" y="161"/>
                  </a:lnTo>
                  <a:lnTo>
                    <a:pt x="98" y="160"/>
                  </a:lnTo>
                  <a:lnTo>
                    <a:pt x="103" y="156"/>
                  </a:lnTo>
                  <a:lnTo>
                    <a:pt x="105" y="153"/>
                  </a:lnTo>
                  <a:lnTo>
                    <a:pt x="107" y="149"/>
                  </a:lnTo>
                  <a:lnTo>
                    <a:pt x="109" y="145"/>
                  </a:lnTo>
                  <a:lnTo>
                    <a:pt x="109" y="141"/>
                  </a:lnTo>
                  <a:lnTo>
                    <a:pt x="109" y="141"/>
                  </a:lnTo>
                  <a:close/>
                  <a:moveTo>
                    <a:pt x="105" y="62"/>
                  </a:moveTo>
                  <a:lnTo>
                    <a:pt x="105" y="61"/>
                  </a:lnTo>
                  <a:lnTo>
                    <a:pt x="105" y="61"/>
                  </a:lnTo>
                  <a:lnTo>
                    <a:pt x="105" y="57"/>
                  </a:lnTo>
                  <a:lnTo>
                    <a:pt x="104" y="53"/>
                  </a:lnTo>
                  <a:lnTo>
                    <a:pt x="101" y="49"/>
                  </a:lnTo>
                  <a:lnTo>
                    <a:pt x="99" y="47"/>
                  </a:lnTo>
                  <a:lnTo>
                    <a:pt x="96" y="44"/>
                  </a:lnTo>
                  <a:lnTo>
                    <a:pt x="91" y="42"/>
                  </a:lnTo>
                  <a:lnTo>
                    <a:pt x="86" y="40"/>
                  </a:lnTo>
                  <a:lnTo>
                    <a:pt x="81" y="40"/>
                  </a:lnTo>
                  <a:lnTo>
                    <a:pt x="81" y="40"/>
                  </a:lnTo>
                  <a:lnTo>
                    <a:pt x="76" y="40"/>
                  </a:lnTo>
                  <a:lnTo>
                    <a:pt x="70" y="42"/>
                  </a:lnTo>
                  <a:lnTo>
                    <a:pt x="67" y="44"/>
                  </a:lnTo>
                  <a:lnTo>
                    <a:pt x="63" y="46"/>
                  </a:lnTo>
                  <a:lnTo>
                    <a:pt x="60" y="49"/>
                  </a:lnTo>
                  <a:lnTo>
                    <a:pt x="59" y="53"/>
                  </a:lnTo>
                  <a:lnTo>
                    <a:pt x="57" y="57"/>
                  </a:lnTo>
                  <a:lnTo>
                    <a:pt x="57" y="61"/>
                  </a:lnTo>
                  <a:lnTo>
                    <a:pt x="57" y="62"/>
                  </a:lnTo>
                  <a:lnTo>
                    <a:pt x="57" y="62"/>
                  </a:lnTo>
                  <a:lnTo>
                    <a:pt x="58" y="65"/>
                  </a:lnTo>
                  <a:lnTo>
                    <a:pt x="59" y="70"/>
                  </a:lnTo>
                  <a:lnTo>
                    <a:pt x="60" y="73"/>
                  </a:lnTo>
                  <a:lnTo>
                    <a:pt x="63" y="77"/>
                  </a:lnTo>
                  <a:lnTo>
                    <a:pt x="67" y="79"/>
                  </a:lnTo>
                  <a:lnTo>
                    <a:pt x="71" y="82"/>
                  </a:lnTo>
                  <a:lnTo>
                    <a:pt x="76" y="83"/>
                  </a:lnTo>
                  <a:lnTo>
                    <a:pt x="81" y="83"/>
                  </a:lnTo>
                  <a:lnTo>
                    <a:pt x="81" y="83"/>
                  </a:lnTo>
                  <a:lnTo>
                    <a:pt x="86" y="83"/>
                  </a:lnTo>
                  <a:lnTo>
                    <a:pt x="91" y="82"/>
                  </a:lnTo>
                  <a:lnTo>
                    <a:pt x="96" y="79"/>
                  </a:lnTo>
                  <a:lnTo>
                    <a:pt x="99" y="77"/>
                  </a:lnTo>
                  <a:lnTo>
                    <a:pt x="101" y="73"/>
                  </a:lnTo>
                  <a:lnTo>
                    <a:pt x="104" y="70"/>
                  </a:lnTo>
                  <a:lnTo>
                    <a:pt x="105" y="67"/>
                  </a:lnTo>
                  <a:lnTo>
                    <a:pt x="105" y="62"/>
                  </a:lnTo>
                  <a:lnTo>
                    <a:pt x="105" y="62"/>
                  </a:lnTo>
                  <a:close/>
                </a:path>
              </a:pathLst>
            </a:custGeom>
            <a:solidFill>
              <a:srgbClr val="006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8" name="Freeform 166"/>
            <p:cNvSpPr>
              <a:spLocks noEditPoints="1"/>
            </p:cNvSpPr>
            <p:nvPr/>
          </p:nvSpPr>
          <p:spPr bwMode="auto">
            <a:xfrm>
              <a:off x="2378075" y="4265613"/>
              <a:ext cx="98425" cy="109538"/>
            </a:xfrm>
            <a:custGeom>
              <a:avLst/>
              <a:gdLst>
                <a:gd name="T0" fmla="*/ 0 w 184"/>
                <a:gd name="T1" fmla="*/ 103 h 206"/>
                <a:gd name="T2" fmla="*/ 0 w 184"/>
                <a:gd name="T3" fmla="*/ 93 h 206"/>
                <a:gd name="T4" fmla="*/ 4 w 184"/>
                <a:gd name="T5" fmla="*/ 72 h 206"/>
                <a:gd name="T6" fmla="*/ 10 w 184"/>
                <a:gd name="T7" fmla="*/ 54 h 206"/>
                <a:gd name="T8" fmla="*/ 19 w 184"/>
                <a:gd name="T9" fmla="*/ 38 h 206"/>
                <a:gd name="T10" fmla="*/ 32 w 184"/>
                <a:gd name="T11" fmla="*/ 24 h 206"/>
                <a:gd name="T12" fmla="*/ 45 w 184"/>
                <a:gd name="T13" fmla="*/ 12 h 206"/>
                <a:gd name="T14" fmla="*/ 63 w 184"/>
                <a:gd name="T15" fmla="*/ 4 h 206"/>
                <a:gd name="T16" fmla="*/ 82 w 184"/>
                <a:gd name="T17" fmla="*/ 1 h 206"/>
                <a:gd name="T18" fmla="*/ 93 w 184"/>
                <a:gd name="T19" fmla="*/ 0 h 206"/>
                <a:gd name="T20" fmla="*/ 112 w 184"/>
                <a:gd name="T21" fmla="*/ 2 h 206"/>
                <a:gd name="T22" fmla="*/ 131 w 184"/>
                <a:gd name="T23" fmla="*/ 8 h 206"/>
                <a:gd name="T24" fmla="*/ 146 w 184"/>
                <a:gd name="T25" fmla="*/ 18 h 206"/>
                <a:gd name="T26" fmla="*/ 159 w 184"/>
                <a:gd name="T27" fmla="*/ 30 h 206"/>
                <a:gd name="T28" fmla="*/ 170 w 184"/>
                <a:gd name="T29" fmla="*/ 46 h 206"/>
                <a:gd name="T30" fmla="*/ 177 w 184"/>
                <a:gd name="T31" fmla="*/ 63 h 206"/>
                <a:gd name="T32" fmla="*/ 182 w 184"/>
                <a:gd name="T33" fmla="*/ 81 h 206"/>
                <a:gd name="T34" fmla="*/ 184 w 184"/>
                <a:gd name="T35" fmla="*/ 102 h 206"/>
                <a:gd name="T36" fmla="*/ 184 w 184"/>
                <a:gd name="T37" fmla="*/ 103 h 206"/>
                <a:gd name="T38" fmla="*/ 182 w 184"/>
                <a:gd name="T39" fmla="*/ 123 h 206"/>
                <a:gd name="T40" fmla="*/ 177 w 184"/>
                <a:gd name="T41" fmla="*/ 142 h 206"/>
                <a:gd name="T42" fmla="*/ 170 w 184"/>
                <a:gd name="T43" fmla="*/ 160 h 206"/>
                <a:gd name="T44" fmla="*/ 158 w 184"/>
                <a:gd name="T45" fmla="*/ 176 h 206"/>
                <a:gd name="T46" fmla="*/ 146 w 184"/>
                <a:gd name="T47" fmla="*/ 188 h 206"/>
                <a:gd name="T48" fmla="*/ 129 w 184"/>
                <a:gd name="T49" fmla="*/ 198 h 206"/>
                <a:gd name="T50" fmla="*/ 112 w 184"/>
                <a:gd name="T51" fmla="*/ 203 h 206"/>
                <a:gd name="T52" fmla="*/ 91 w 184"/>
                <a:gd name="T53" fmla="*/ 206 h 206"/>
                <a:gd name="T54" fmla="*/ 81 w 184"/>
                <a:gd name="T55" fmla="*/ 206 h 206"/>
                <a:gd name="T56" fmla="*/ 63 w 184"/>
                <a:gd name="T57" fmla="*/ 201 h 206"/>
                <a:gd name="T58" fmla="*/ 45 w 184"/>
                <a:gd name="T59" fmla="*/ 193 h 206"/>
                <a:gd name="T60" fmla="*/ 30 w 184"/>
                <a:gd name="T61" fmla="*/ 183 h 206"/>
                <a:gd name="T62" fmla="*/ 19 w 184"/>
                <a:gd name="T63" fmla="*/ 168 h 206"/>
                <a:gd name="T64" fmla="*/ 10 w 184"/>
                <a:gd name="T65" fmla="*/ 152 h 206"/>
                <a:gd name="T66" fmla="*/ 4 w 184"/>
                <a:gd name="T67" fmla="*/ 133 h 206"/>
                <a:gd name="T68" fmla="*/ 0 w 184"/>
                <a:gd name="T69" fmla="*/ 114 h 206"/>
                <a:gd name="T70" fmla="*/ 0 w 184"/>
                <a:gd name="T71" fmla="*/ 103 h 206"/>
                <a:gd name="T72" fmla="*/ 128 w 184"/>
                <a:gd name="T73" fmla="*/ 103 h 206"/>
                <a:gd name="T74" fmla="*/ 127 w 184"/>
                <a:gd name="T75" fmla="*/ 92 h 206"/>
                <a:gd name="T76" fmla="*/ 122 w 184"/>
                <a:gd name="T77" fmla="*/ 72 h 206"/>
                <a:gd name="T78" fmla="*/ 113 w 184"/>
                <a:gd name="T79" fmla="*/ 57 h 206"/>
                <a:gd name="T80" fmla="*/ 99 w 184"/>
                <a:gd name="T81" fmla="*/ 49 h 206"/>
                <a:gd name="T82" fmla="*/ 91 w 184"/>
                <a:gd name="T83" fmla="*/ 48 h 206"/>
                <a:gd name="T84" fmla="*/ 76 w 184"/>
                <a:gd name="T85" fmla="*/ 53 h 206"/>
                <a:gd name="T86" fmla="*/ 65 w 184"/>
                <a:gd name="T87" fmla="*/ 64 h 206"/>
                <a:gd name="T88" fmla="*/ 58 w 184"/>
                <a:gd name="T89" fmla="*/ 80 h 206"/>
                <a:gd name="T90" fmla="*/ 56 w 184"/>
                <a:gd name="T91" fmla="*/ 102 h 206"/>
                <a:gd name="T92" fmla="*/ 56 w 184"/>
                <a:gd name="T93" fmla="*/ 103 h 206"/>
                <a:gd name="T94" fmla="*/ 58 w 184"/>
                <a:gd name="T95" fmla="*/ 125 h 206"/>
                <a:gd name="T96" fmla="*/ 65 w 184"/>
                <a:gd name="T97" fmla="*/ 142 h 206"/>
                <a:gd name="T98" fmla="*/ 78 w 184"/>
                <a:gd name="T99" fmla="*/ 153 h 206"/>
                <a:gd name="T100" fmla="*/ 93 w 184"/>
                <a:gd name="T101" fmla="*/ 157 h 206"/>
                <a:gd name="T102" fmla="*/ 99 w 184"/>
                <a:gd name="T103" fmla="*/ 156 h 206"/>
                <a:gd name="T104" fmla="*/ 113 w 184"/>
                <a:gd name="T105" fmla="*/ 148 h 206"/>
                <a:gd name="T106" fmla="*/ 122 w 184"/>
                <a:gd name="T107" fmla="*/ 134 h 206"/>
                <a:gd name="T108" fmla="*/ 127 w 184"/>
                <a:gd name="T109" fmla="*/ 115 h 206"/>
                <a:gd name="T110" fmla="*/ 128 w 184"/>
                <a:gd name="T111" fmla="*/ 103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4" h="206">
                  <a:moveTo>
                    <a:pt x="0" y="103"/>
                  </a:moveTo>
                  <a:lnTo>
                    <a:pt x="0" y="103"/>
                  </a:lnTo>
                  <a:lnTo>
                    <a:pt x="0" y="103"/>
                  </a:lnTo>
                  <a:lnTo>
                    <a:pt x="0" y="93"/>
                  </a:lnTo>
                  <a:lnTo>
                    <a:pt x="2" y="83"/>
                  </a:lnTo>
                  <a:lnTo>
                    <a:pt x="4" y="72"/>
                  </a:lnTo>
                  <a:lnTo>
                    <a:pt x="6" y="63"/>
                  </a:lnTo>
                  <a:lnTo>
                    <a:pt x="10" y="54"/>
                  </a:lnTo>
                  <a:lnTo>
                    <a:pt x="14" y="46"/>
                  </a:lnTo>
                  <a:lnTo>
                    <a:pt x="19" y="38"/>
                  </a:lnTo>
                  <a:lnTo>
                    <a:pt x="25" y="31"/>
                  </a:lnTo>
                  <a:lnTo>
                    <a:pt x="32" y="24"/>
                  </a:lnTo>
                  <a:lnTo>
                    <a:pt x="38" y="18"/>
                  </a:lnTo>
                  <a:lnTo>
                    <a:pt x="45" y="12"/>
                  </a:lnTo>
                  <a:lnTo>
                    <a:pt x="55" y="8"/>
                  </a:lnTo>
                  <a:lnTo>
                    <a:pt x="63" y="4"/>
                  </a:lnTo>
                  <a:lnTo>
                    <a:pt x="72" y="2"/>
                  </a:lnTo>
                  <a:lnTo>
                    <a:pt x="82" y="1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3" y="1"/>
                  </a:lnTo>
                  <a:lnTo>
                    <a:pt x="112" y="2"/>
                  </a:lnTo>
                  <a:lnTo>
                    <a:pt x="121" y="4"/>
                  </a:lnTo>
                  <a:lnTo>
                    <a:pt x="131" y="8"/>
                  </a:lnTo>
                  <a:lnTo>
                    <a:pt x="139" y="12"/>
                  </a:lnTo>
                  <a:lnTo>
                    <a:pt x="146" y="18"/>
                  </a:lnTo>
                  <a:lnTo>
                    <a:pt x="152" y="24"/>
                  </a:lnTo>
                  <a:lnTo>
                    <a:pt x="159" y="30"/>
                  </a:lnTo>
                  <a:lnTo>
                    <a:pt x="164" y="38"/>
                  </a:lnTo>
                  <a:lnTo>
                    <a:pt x="170" y="46"/>
                  </a:lnTo>
                  <a:lnTo>
                    <a:pt x="173" y="54"/>
                  </a:lnTo>
                  <a:lnTo>
                    <a:pt x="177" y="63"/>
                  </a:lnTo>
                  <a:lnTo>
                    <a:pt x="180" y="72"/>
                  </a:lnTo>
                  <a:lnTo>
                    <a:pt x="182" y="81"/>
                  </a:lnTo>
                  <a:lnTo>
                    <a:pt x="184" y="92"/>
                  </a:lnTo>
                  <a:lnTo>
                    <a:pt x="184" y="102"/>
                  </a:lnTo>
                  <a:lnTo>
                    <a:pt x="184" y="103"/>
                  </a:lnTo>
                  <a:lnTo>
                    <a:pt x="184" y="103"/>
                  </a:lnTo>
                  <a:lnTo>
                    <a:pt x="184" y="114"/>
                  </a:lnTo>
                  <a:lnTo>
                    <a:pt x="182" y="123"/>
                  </a:lnTo>
                  <a:lnTo>
                    <a:pt x="180" y="133"/>
                  </a:lnTo>
                  <a:lnTo>
                    <a:pt x="177" y="142"/>
                  </a:lnTo>
                  <a:lnTo>
                    <a:pt x="173" y="152"/>
                  </a:lnTo>
                  <a:lnTo>
                    <a:pt x="170" y="160"/>
                  </a:lnTo>
                  <a:lnTo>
                    <a:pt x="164" y="168"/>
                  </a:lnTo>
                  <a:lnTo>
                    <a:pt x="158" y="176"/>
                  </a:lnTo>
                  <a:lnTo>
                    <a:pt x="152" y="182"/>
                  </a:lnTo>
                  <a:lnTo>
                    <a:pt x="146" y="188"/>
                  </a:lnTo>
                  <a:lnTo>
                    <a:pt x="137" y="193"/>
                  </a:lnTo>
                  <a:lnTo>
                    <a:pt x="129" y="198"/>
                  </a:lnTo>
                  <a:lnTo>
                    <a:pt x="121" y="201"/>
                  </a:lnTo>
                  <a:lnTo>
                    <a:pt x="112" y="203"/>
                  </a:lnTo>
                  <a:lnTo>
                    <a:pt x="102" y="206"/>
                  </a:lnTo>
                  <a:lnTo>
                    <a:pt x="91" y="206"/>
                  </a:lnTo>
                  <a:lnTo>
                    <a:pt x="91" y="206"/>
                  </a:lnTo>
                  <a:lnTo>
                    <a:pt x="81" y="206"/>
                  </a:lnTo>
                  <a:lnTo>
                    <a:pt x="72" y="203"/>
                  </a:lnTo>
                  <a:lnTo>
                    <a:pt x="63" y="201"/>
                  </a:lnTo>
                  <a:lnTo>
                    <a:pt x="53" y="198"/>
                  </a:lnTo>
                  <a:lnTo>
                    <a:pt x="45" y="193"/>
                  </a:lnTo>
                  <a:lnTo>
                    <a:pt x="37" y="188"/>
                  </a:lnTo>
                  <a:lnTo>
                    <a:pt x="30" y="183"/>
                  </a:lnTo>
                  <a:lnTo>
                    <a:pt x="25" y="176"/>
                  </a:lnTo>
                  <a:lnTo>
                    <a:pt x="19" y="168"/>
                  </a:lnTo>
                  <a:lnTo>
                    <a:pt x="14" y="161"/>
                  </a:lnTo>
                  <a:lnTo>
                    <a:pt x="10" y="152"/>
                  </a:lnTo>
                  <a:lnTo>
                    <a:pt x="6" y="144"/>
                  </a:lnTo>
                  <a:lnTo>
                    <a:pt x="4" y="133"/>
                  </a:lnTo>
                  <a:lnTo>
                    <a:pt x="2" y="124"/>
                  </a:lnTo>
                  <a:lnTo>
                    <a:pt x="0" y="114"/>
                  </a:lnTo>
                  <a:lnTo>
                    <a:pt x="0" y="103"/>
                  </a:lnTo>
                  <a:lnTo>
                    <a:pt x="0" y="103"/>
                  </a:lnTo>
                  <a:close/>
                  <a:moveTo>
                    <a:pt x="128" y="103"/>
                  </a:moveTo>
                  <a:lnTo>
                    <a:pt x="128" y="103"/>
                  </a:lnTo>
                  <a:lnTo>
                    <a:pt x="128" y="103"/>
                  </a:lnTo>
                  <a:lnTo>
                    <a:pt x="127" y="92"/>
                  </a:lnTo>
                  <a:lnTo>
                    <a:pt x="126" y="81"/>
                  </a:lnTo>
                  <a:lnTo>
                    <a:pt x="122" y="72"/>
                  </a:lnTo>
                  <a:lnTo>
                    <a:pt x="118" y="64"/>
                  </a:lnTo>
                  <a:lnTo>
                    <a:pt x="113" y="57"/>
                  </a:lnTo>
                  <a:lnTo>
                    <a:pt x="106" y="53"/>
                  </a:lnTo>
                  <a:lnTo>
                    <a:pt x="99" y="49"/>
                  </a:lnTo>
                  <a:lnTo>
                    <a:pt x="91" y="48"/>
                  </a:lnTo>
                  <a:lnTo>
                    <a:pt x="91" y="48"/>
                  </a:lnTo>
                  <a:lnTo>
                    <a:pt x="83" y="49"/>
                  </a:lnTo>
                  <a:lnTo>
                    <a:pt x="76" y="53"/>
                  </a:lnTo>
                  <a:lnTo>
                    <a:pt x="71" y="57"/>
                  </a:lnTo>
                  <a:lnTo>
                    <a:pt x="65" y="64"/>
                  </a:lnTo>
                  <a:lnTo>
                    <a:pt x="61" y="71"/>
                  </a:lnTo>
                  <a:lnTo>
                    <a:pt x="58" y="80"/>
                  </a:lnTo>
                  <a:lnTo>
                    <a:pt x="56" y="91"/>
                  </a:lnTo>
                  <a:lnTo>
                    <a:pt x="56" y="102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15"/>
                  </a:lnTo>
                  <a:lnTo>
                    <a:pt x="58" y="125"/>
                  </a:lnTo>
                  <a:lnTo>
                    <a:pt x="61" y="134"/>
                  </a:lnTo>
                  <a:lnTo>
                    <a:pt x="65" y="142"/>
                  </a:lnTo>
                  <a:lnTo>
                    <a:pt x="71" y="148"/>
                  </a:lnTo>
                  <a:lnTo>
                    <a:pt x="78" y="153"/>
                  </a:lnTo>
                  <a:lnTo>
                    <a:pt x="85" y="156"/>
                  </a:lnTo>
                  <a:lnTo>
                    <a:pt x="93" y="157"/>
                  </a:lnTo>
                  <a:lnTo>
                    <a:pt x="93" y="157"/>
                  </a:lnTo>
                  <a:lnTo>
                    <a:pt x="99" y="156"/>
                  </a:lnTo>
                  <a:lnTo>
                    <a:pt x="108" y="153"/>
                  </a:lnTo>
                  <a:lnTo>
                    <a:pt x="113" y="148"/>
                  </a:lnTo>
                  <a:lnTo>
                    <a:pt x="119" y="142"/>
                  </a:lnTo>
                  <a:lnTo>
                    <a:pt x="122" y="134"/>
                  </a:lnTo>
                  <a:lnTo>
                    <a:pt x="126" y="125"/>
                  </a:lnTo>
                  <a:lnTo>
                    <a:pt x="127" y="115"/>
                  </a:lnTo>
                  <a:lnTo>
                    <a:pt x="128" y="103"/>
                  </a:lnTo>
                  <a:lnTo>
                    <a:pt x="128" y="103"/>
                  </a:lnTo>
                  <a:close/>
                </a:path>
              </a:pathLst>
            </a:custGeom>
            <a:solidFill>
              <a:srgbClr val="006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3" name="Freeform 167"/>
            <p:cNvSpPr>
              <a:spLocks noEditPoints="1"/>
            </p:cNvSpPr>
            <p:nvPr/>
          </p:nvSpPr>
          <p:spPr bwMode="auto">
            <a:xfrm>
              <a:off x="2481263" y="4265613"/>
              <a:ext cx="96838" cy="109538"/>
            </a:xfrm>
            <a:custGeom>
              <a:avLst/>
              <a:gdLst>
                <a:gd name="T0" fmla="*/ 0 w 183"/>
                <a:gd name="T1" fmla="*/ 103 h 206"/>
                <a:gd name="T2" fmla="*/ 1 w 183"/>
                <a:gd name="T3" fmla="*/ 93 h 206"/>
                <a:gd name="T4" fmla="*/ 3 w 183"/>
                <a:gd name="T5" fmla="*/ 72 h 206"/>
                <a:gd name="T6" fmla="*/ 10 w 183"/>
                <a:gd name="T7" fmla="*/ 54 h 206"/>
                <a:gd name="T8" fmla="*/ 20 w 183"/>
                <a:gd name="T9" fmla="*/ 38 h 206"/>
                <a:gd name="T10" fmla="*/ 31 w 183"/>
                <a:gd name="T11" fmla="*/ 24 h 206"/>
                <a:gd name="T12" fmla="*/ 46 w 183"/>
                <a:gd name="T13" fmla="*/ 12 h 206"/>
                <a:gd name="T14" fmla="*/ 63 w 183"/>
                <a:gd name="T15" fmla="*/ 4 h 206"/>
                <a:gd name="T16" fmla="*/ 82 w 183"/>
                <a:gd name="T17" fmla="*/ 1 h 206"/>
                <a:gd name="T18" fmla="*/ 92 w 183"/>
                <a:gd name="T19" fmla="*/ 0 h 206"/>
                <a:gd name="T20" fmla="*/ 112 w 183"/>
                <a:gd name="T21" fmla="*/ 2 h 206"/>
                <a:gd name="T22" fmla="*/ 130 w 183"/>
                <a:gd name="T23" fmla="*/ 8 h 206"/>
                <a:gd name="T24" fmla="*/ 146 w 183"/>
                <a:gd name="T25" fmla="*/ 18 h 206"/>
                <a:gd name="T26" fmla="*/ 159 w 183"/>
                <a:gd name="T27" fmla="*/ 30 h 206"/>
                <a:gd name="T28" fmla="*/ 169 w 183"/>
                <a:gd name="T29" fmla="*/ 46 h 206"/>
                <a:gd name="T30" fmla="*/ 177 w 183"/>
                <a:gd name="T31" fmla="*/ 63 h 206"/>
                <a:gd name="T32" fmla="*/ 182 w 183"/>
                <a:gd name="T33" fmla="*/ 81 h 206"/>
                <a:gd name="T34" fmla="*/ 183 w 183"/>
                <a:gd name="T35" fmla="*/ 102 h 206"/>
                <a:gd name="T36" fmla="*/ 183 w 183"/>
                <a:gd name="T37" fmla="*/ 103 h 206"/>
                <a:gd name="T38" fmla="*/ 182 w 183"/>
                <a:gd name="T39" fmla="*/ 123 h 206"/>
                <a:gd name="T40" fmla="*/ 177 w 183"/>
                <a:gd name="T41" fmla="*/ 142 h 206"/>
                <a:gd name="T42" fmla="*/ 169 w 183"/>
                <a:gd name="T43" fmla="*/ 160 h 206"/>
                <a:gd name="T44" fmla="*/ 159 w 183"/>
                <a:gd name="T45" fmla="*/ 176 h 206"/>
                <a:gd name="T46" fmla="*/ 145 w 183"/>
                <a:gd name="T47" fmla="*/ 188 h 206"/>
                <a:gd name="T48" fmla="*/ 130 w 183"/>
                <a:gd name="T49" fmla="*/ 198 h 206"/>
                <a:gd name="T50" fmla="*/ 112 w 183"/>
                <a:gd name="T51" fmla="*/ 203 h 206"/>
                <a:gd name="T52" fmla="*/ 92 w 183"/>
                <a:gd name="T53" fmla="*/ 206 h 206"/>
                <a:gd name="T54" fmla="*/ 82 w 183"/>
                <a:gd name="T55" fmla="*/ 206 h 206"/>
                <a:gd name="T56" fmla="*/ 62 w 183"/>
                <a:gd name="T57" fmla="*/ 201 h 206"/>
                <a:gd name="T58" fmla="*/ 45 w 183"/>
                <a:gd name="T59" fmla="*/ 193 h 206"/>
                <a:gd name="T60" fmla="*/ 31 w 183"/>
                <a:gd name="T61" fmla="*/ 183 h 206"/>
                <a:gd name="T62" fmla="*/ 20 w 183"/>
                <a:gd name="T63" fmla="*/ 168 h 206"/>
                <a:gd name="T64" fmla="*/ 10 w 183"/>
                <a:gd name="T65" fmla="*/ 152 h 206"/>
                <a:gd name="T66" fmla="*/ 3 w 183"/>
                <a:gd name="T67" fmla="*/ 133 h 206"/>
                <a:gd name="T68" fmla="*/ 1 w 183"/>
                <a:gd name="T69" fmla="*/ 114 h 206"/>
                <a:gd name="T70" fmla="*/ 0 w 183"/>
                <a:gd name="T71" fmla="*/ 103 h 206"/>
                <a:gd name="T72" fmla="*/ 128 w 183"/>
                <a:gd name="T73" fmla="*/ 103 h 206"/>
                <a:gd name="T74" fmla="*/ 128 w 183"/>
                <a:gd name="T75" fmla="*/ 92 h 206"/>
                <a:gd name="T76" fmla="*/ 122 w 183"/>
                <a:gd name="T77" fmla="*/ 72 h 206"/>
                <a:gd name="T78" fmla="*/ 113 w 183"/>
                <a:gd name="T79" fmla="*/ 57 h 206"/>
                <a:gd name="T80" fmla="*/ 99 w 183"/>
                <a:gd name="T81" fmla="*/ 49 h 206"/>
                <a:gd name="T82" fmla="*/ 92 w 183"/>
                <a:gd name="T83" fmla="*/ 48 h 206"/>
                <a:gd name="T84" fmla="*/ 77 w 183"/>
                <a:gd name="T85" fmla="*/ 53 h 206"/>
                <a:gd name="T86" fmla="*/ 66 w 183"/>
                <a:gd name="T87" fmla="*/ 64 h 206"/>
                <a:gd name="T88" fmla="*/ 58 w 183"/>
                <a:gd name="T89" fmla="*/ 80 h 206"/>
                <a:gd name="T90" fmla="*/ 55 w 183"/>
                <a:gd name="T91" fmla="*/ 102 h 206"/>
                <a:gd name="T92" fmla="*/ 55 w 183"/>
                <a:gd name="T93" fmla="*/ 103 h 206"/>
                <a:gd name="T94" fmla="*/ 58 w 183"/>
                <a:gd name="T95" fmla="*/ 125 h 206"/>
                <a:gd name="T96" fmla="*/ 66 w 183"/>
                <a:gd name="T97" fmla="*/ 142 h 206"/>
                <a:gd name="T98" fmla="*/ 77 w 183"/>
                <a:gd name="T99" fmla="*/ 153 h 206"/>
                <a:gd name="T100" fmla="*/ 92 w 183"/>
                <a:gd name="T101" fmla="*/ 157 h 206"/>
                <a:gd name="T102" fmla="*/ 100 w 183"/>
                <a:gd name="T103" fmla="*/ 156 h 206"/>
                <a:gd name="T104" fmla="*/ 113 w 183"/>
                <a:gd name="T105" fmla="*/ 148 h 206"/>
                <a:gd name="T106" fmla="*/ 123 w 183"/>
                <a:gd name="T107" fmla="*/ 134 h 206"/>
                <a:gd name="T108" fmla="*/ 128 w 183"/>
                <a:gd name="T109" fmla="*/ 115 h 206"/>
                <a:gd name="T110" fmla="*/ 128 w 183"/>
                <a:gd name="T111" fmla="*/ 103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3" h="206">
                  <a:moveTo>
                    <a:pt x="0" y="103"/>
                  </a:moveTo>
                  <a:lnTo>
                    <a:pt x="0" y="103"/>
                  </a:lnTo>
                  <a:lnTo>
                    <a:pt x="0" y="103"/>
                  </a:lnTo>
                  <a:lnTo>
                    <a:pt x="1" y="93"/>
                  </a:lnTo>
                  <a:lnTo>
                    <a:pt x="2" y="83"/>
                  </a:lnTo>
                  <a:lnTo>
                    <a:pt x="3" y="72"/>
                  </a:lnTo>
                  <a:lnTo>
                    <a:pt x="7" y="63"/>
                  </a:lnTo>
                  <a:lnTo>
                    <a:pt x="10" y="54"/>
                  </a:lnTo>
                  <a:lnTo>
                    <a:pt x="15" y="46"/>
                  </a:lnTo>
                  <a:lnTo>
                    <a:pt x="20" y="38"/>
                  </a:lnTo>
                  <a:lnTo>
                    <a:pt x="25" y="31"/>
                  </a:lnTo>
                  <a:lnTo>
                    <a:pt x="31" y="24"/>
                  </a:lnTo>
                  <a:lnTo>
                    <a:pt x="38" y="18"/>
                  </a:lnTo>
                  <a:lnTo>
                    <a:pt x="46" y="12"/>
                  </a:lnTo>
                  <a:lnTo>
                    <a:pt x="54" y="8"/>
                  </a:lnTo>
                  <a:lnTo>
                    <a:pt x="63" y="4"/>
                  </a:lnTo>
                  <a:lnTo>
                    <a:pt x="73" y="2"/>
                  </a:lnTo>
                  <a:lnTo>
                    <a:pt x="82" y="1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102" y="1"/>
                  </a:lnTo>
                  <a:lnTo>
                    <a:pt x="112" y="2"/>
                  </a:lnTo>
                  <a:lnTo>
                    <a:pt x="122" y="4"/>
                  </a:lnTo>
                  <a:lnTo>
                    <a:pt x="130" y="8"/>
                  </a:lnTo>
                  <a:lnTo>
                    <a:pt x="138" y="12"/>
                  </a:lnTo>
                  <a:lnTo>
                    <a:pt x="146" y="18"/>
                  </a:lnTo>
                  <a:lnTo>
                    <a:pt x="153" y="24"/>
                  </a:lnTo>
                  <a:lnTo>
                    <a:pt x="159" y="30"/>
                  </a:lnTo>
                  <a:lnTo>
                    <a:pt x="165" y="38"/>
                  </a:lnTo>
                  <a:lnTo>
                    <a:pt x="169" y="46"/>
                  </a:lnTo>
                  <a:lnTo>
                    <a:pt x="174" y="54"/>
                  </a:lnTo>
                  <a:lnTo>
                    <a:pt x="177" y="63"/>
                  </a:lnTo>
                  <a:lnTo>
                    <a:pt x="180" y="72"/>
                  </a:lnTo>
                  <a:lnTo>
                    <a:pt x="182" y="81"/>
                  </a:lnTo>
                  <a:lnTo>
                    <a:pt x="183" y="92"/>
                  </a:lnTo>
                  <a:lnTo>
                    <a:pt x="183" y="102"/>
                  </a:lnTo>
                  <a:lnTo>
                    <a:pt x="183" y="103"/>
                  </a:lnTo>
                  <a:lnTo>
                    <a:pt x="183" y="103"/>
                  </a:lnTo>
                  <a:lnTo>
                    <a:pt x="183" y="114"/>
                  </a:lnTo>
                  <a:lnTo>
                    <a:pt x="182" y="123"/>
                  </a:lnTo>
                  <a:lnTo>
                    <a:pt x="180" y="133"/>
                  </a:lnTo>
                  <a:lnTo>
                    <a:pt x="177" y="142"/>
                  </a:lnTo>
                  <a:lnTo>
                    <a:pt x="174" y="152"/>
                  </a:lnTo>
                  <a:lnTo>
                    <a:pt x="169" y="160"/>
                  </a:lnTo>
                  <a:lnTo>
                    <a:pt x="165" y="168"/>
                  </a:lnTo>
                  <a:lnTo>
                    <a:pt x="159" y="176"/>
                  </a:lnTo>
                  <a:lnTo>
                    <a:pt x="152" y="182"/>
                  </a:lnTo>
                  <a:lnTo>
                    <a:pt x="145" y="188"/>
                  </a:lnTo>
                  <a:lnTo>
                    <a:pt x="138" y="193"/>
                  </a:lnTo>
                  <a:lnTo>
                    <a:pt x="130" y="198"/>
                  </a:lnTo>
                  <a:lnTo>
                    <a:pt x="121" y="201"/>
                  </a:lnTo>
                  <a:lnTo>
                    <a:pt x="112" y="203"/>
                  </a:lnTo>
                  <a:lnTo>
                    <a:pt x="102" y="206"/>
                  </a:lnTo>
                  <a:lnTo>
                    <a:pt x="92" y="206"/>
                  </a:lnTo>
                  <a:lnTo>
                    <a:pt x="92" y="206"/>
                  </a:lnTo>
                  <a:lnTo>
                    <a:pt x="82" y="206"/>
                  </a:lnTo>
                  <a:lnTo>
                    <a:pt x="71" y="203"/>
                  </a:lnTo>
                  <a:lnTo>
                    <a:pt x="62" y="201"/>
                  </a:lnTo>
                  <a:lnTo>
                    <a:pt x="53" y="198"/>
                  </a:lnTo>
                  <a:lnTo>
                    <a:pt x="45" y="193"/>
                  </a:lnTo>
                  <a:lnTo>
                    <a:pt x="38" y="188"/>
                  </a:lnTo>
                  <a:lnTo>
                    <a:pt x="31" y="183"/>
                  </a:lnTo>
                  <a:lnTo>
                    <a:pt x="24" y="176"/>
                  </a:lnTo>
                  <a:lnTo>
                    <a:pt x="20" y="168"/>
                  </a:lnTo>
                  <a:lnTo>
                    <a:pt x="14" y="161"/>
                  </a:lnTo>
                  <a:lnTo>
                    <a:pt x="10" y="152"/>
                  </a:lnTo>
                  <a:lnTo>
                    <a:pt x="7" y="144"/>
                  </a:lnTo>
                  <a:lnTo>
                    <a:pt x="3" y="133"/>
                  </a:lnTo>
                  <a:lnTo>
                    <a:pt x="2" y="124"/>
                  </a:lnTo>
                  <a:lnTo>
                    <a:pt x="1" y="114"/>
                  </a:lnTo>
                  <a:lnTo>
                    <a:pt x="0" y="103"/>
                  </a:lnTo>
                  <a:lnTo>
                    <a:pt x="0" y="103"/>
                  </a:lnTo>
                  <a:close/>
                  <a:moveTo>
                    <a:pt x="128" y="103"/>
                  </a:moveTo>
                  <a:lnTo>
                    <a:pt x="128" y="103"/>
                  </a:lnTo>
                  <a:lnTo>
                    <a:pt x="128" y="103"/>
                  </a:lnTo>
                  <a:lnTo>
                    <a:pt x="128" y="92"/>
                  </a:lnTo>
                  <a:lnTo>
                    <a:pt x="125" y="81"/>
                  </a:lnTo>
                  <a:lnTo>
                    <a:pt x="122" y="72"/>
                  </a:lnTo>
                  <a:lnTo>
                    <a:pt x="119" y="64"/>
                  </a:lnTo>
                  <a:lnTo>
                    <a:pt x="113" y="57"/>
                  </a:lnTo>
                  <a:lnTo>
                    <a:pt x="107" y="53"/>
                  </a:lnTo>
                  <a:lnTo>
                    <a:pt x="99" y="49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84" y="49"/>
                  </a:lnTo>
                  <a:lnTo>
                    <a:pt x="77" y="53"/>
                  </a:lnTo>
                  <a:lnTo>
                    <a:pt x="70" y="57"/>
                  </a:lnTo>
                  <a:lnTo>
                    <a:pt x="66" y="64"/>
                  </a:lnTo>
                  <a:lnTo>
                    <a:pt x="61" y="71"/>
                  </a:lnTo>
                  <a:lnTo>
                    <a:pt x="58" y="80"/>
                  </a:lnTo>
                  <a:lnTo>
                    <a:pt x="56" y="91"/>
                  </a:lnTo>
                  <a:lnTo>
                    <a:pt x="55" y="102"/>
                  </a:lnTo>
                  <a:lnTo>
                    <a:pt x="55" y="103"/>
                  </a:lnTo>
                  <a:lnTo>
                    <a:pt x="55" y="103"/>
                  </a:lnTo>
                  <a:lnTo>
                    <a:pt x="56" y="115"/>
                  </a:lnTo>
                  <a:lnTo>
                    <a:pt x="58" y="125"/>
                  </a:lnTo>
                  <a:lnTo>
                    <a:pt x="61" y="134"/>
                  </a:lnTo>
                  <a:lnTo>
                    <a:pt x="66" y="142"/>
                  </a:lnTo>
                  <a:lnTo>
                    <a:pt x="71" y="148"/>
                  </a:lnTo>
                  <a:lnTo>
                    <a:pt x="77" y="153"/>
                  </a:lnTo>
                  <a:lnTo>
                    <a:pt x="84" y="156"/>
                  </a:lnTo>
                  <a:lnTo>
                    <a:pt x="92" y="157"/>
                  </a:lnTo>
                  <a:lnTo>
                    <a:pt x="92" y="157"/>
                  </a:lnTo>
                  <a:lnTo>
                    <a:pt x="100" y="156"/>
                  </a:lnTo>
                  <a:lnTo>
                    <a:pt x="107" y="153"/>
                  </a:lnTo>
                  <a:lnTo>
                    <a:pt x="113" y="148"/>
                  </a:lnTo>
                  <a:lnTo>
                    <a:pt x="119" y="142"/>
                  </a:lnTo>
                  <a:lnTo>
                    <a:pt x="123" y="134"/>
                  </a:lnTo>
                  <a:lnTo>
                    <a:pt x="125" y="125"/>
                  </a:lnTo>
                  <a:lnTo>
                    <a:pt x="128" y="115"/>
                  </a:lnTo>
                  <a:lnTo>
                    <a:pt x="128" y="103"/>
                  </a:lnTo>
                  <a:lnTo>
                    <a:pt x="128" y="103"/>
                  </a:lnTo>
                  <a:close/>
                </a:path>
              </a:pathLst>
            </a:custGeom>
            <a:solidFill>
              <a:srgbClr val="006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4" name="Freeform 168"/>
            <p:cNvSpPr>
              <a:spLocks noEditPoints="1"/>
            </p:cNvSpPr>
            <p:nvPr/>
          </p:nvSpPr>
          <p:spPr bwMode="auto">
            <a:xfrm>
              <a:off x="2616200" y="4265613"/>
              <a:ext cx="96838" cy="109538"/>
            </a:xfrm>
            <a:custGeom>
              <a:avLst/>
              <a:gdLst>
                <a:gd name="T0" fmla="*/ 0 w 183"/>
                <a:gd name="T1" fmla="*/ 103 h 206"/>
                <a:gd name="T2" fmla="*/ 0 w 183"/>
                <a:gd name="T3" fmla="*/ 93 h 206"/>
                <a:gd name="T4" fmla="*/ 4 w 183"/>
                <a:gd name="T5" fmla="*/ 72 h 206"/>
                <a:gd name="T6" fmla="*/ 11 w 183"/>
                <a:gd name="T7" fmla="*/ 54 h 206"/>
                <a:gd name="T8" fmla="*/ 20 w 183"/>
                <a:gd name="T9" fmla="*/ 38 h 206"/>
                <a:gd name="T10" fmla="*/ 32 w 183"/>
                <a:gd name="T11" fmla="*/ 24 h 206"/>
                <a:gd name="T12" fmla="*/ 46 w 183"/>
                <a:gd name="T13" fmla="*/ 12 h 206"/>
                <a:gd name="T14" fmla="*/ 63 w 183"/>
                <a:gd name="T15" fmla="*/ 4 h 206"/>
                <a:gd name="T16" fmla="*/ 82 w 183"/>
                <a:gd name="T17" fmla="*/ 1 h 206"/>
                <a:gd name="T18" fmla="*/ 93 w 183"/>
                <a:gd name="T19" fmla="*/ 0 h 206"/>
                <a:gd name="T20" fmla="*/ 112 w 183"/>
                <a:gd name="T21" fmla="*/ 2 h 206"/>
                <a:gd name="T22" fmla="*/ 131 w 183"/>
                <a:gd name="T23" fmla="*/ 8 h 206"/>
                <a:gd name="T24" fmla="*/ 145 w 183"/>
                <a:gd name="T25" fmla="*/ 18 h 206"/>
                <a:gd name="T26" fmla="*/ 159 w 183"/>
                <a:gd name="T27" fmla="*/ 30 h 206"/>
                <a:gd name="T28" fmla="*/ 170 w 183"/>
                <a:gd name="T29" fmla="*/ 46 h 206"/>
                <a:gd name="T30" fmla="*/ 178 w 183"/>
                <a:gd name="T31" fmla="*/ 63 h 206"/>
                <a:gd name="T32" fmla="*/ 182 w 183"/>
                <a:gd name="T33" fmla="*/ 81 h 206"/>
                <a:gd name="T34" fmla="*/ 183 w 183"/>
                <a:gd name="T35" fmla="*/ 102 h 206"/>
                <a:gd name="T36" fmla="*/ 183 w 183"/>
                <a:gd name="T37" fmla="*/ 103 h 206"/>
                <a:gd name="T38" fmla="*/ 182 w 183"/>
                <a:gd name="T39" fmla="*/ 123 h 206"/>
                <a:gd name="T40" fmla="*/ 178 w 183"/>
                <a:gd name="T41" fmla="*/ 142 h 206"/>
                <a:gd name="T42" fmla="*/ 170 w 183"/>
                <a:gd name="T43" fmla="*/ 160 h 206"/>
                <a:gd name="T44" fmla="*/ 159 w 183"/>
                <a:gd name="T45" fmla="*/ 176 h 206"/>
                <a:gd name="T46" fmla="*/ 145 w 183"/>
                <a:gd name="T47" fmla="*/ 188 h 206"/>
                <a:gd name="T48" fmla="*/ 129 w 183"/>
                <a:gd name="T49" fmla="*/ 198 h 206"/>
                <a:gd name="T50" fmla="*/ 112 w 183"/>
                <a:gd name="T51" fmla="*/ 203 h 206"/>
                <a:gd name="T52" fmla="*/ 91 w 183"/>
                <a:gd name="T53" fmla="*/ 206 h 206"/>
                <a:gd name="T54" fmla="*/ 81 w 183"/>
                <a:gd name="T55" fmla="*/ 206 h 206"/>
                <a:gd name="T56" fmla="*/ 63 w 183"/>
                <a:gd name="T57" fmla="*/ 201 h 206"/>
                <a:gd name="T58" fmla="*/ 45 w 183"/>
                <a:gd name="T59" fmla="*/ 193 h 206"/>
                <a:gd name="T60" fmla="*/ 32 w 183"/>
                <a:gd name="T61" fmla="*/ 183 h 206"/>
                <a:gd name="T62" fmla="*/ 19 w 183"/>
                <a:gd name="T63" fmla="*/ 168 h 206"/>
                <a:gd name="T64" fmla="*/ 10 w 183"/>
                <a:gd name="T65" fmla="*/ 152 h 206"/>
                <a:gd name="T66" fmla="*/ 4 w 183"/>
                <a:gd name="T67" fmla="*/ 133 h 206"/>
                <a:gd name="T68" fmla="*/ 0 w 183"/>
                <a:gd name="T69" fmla="*/ 114 h 206"/>
                <a:gd name="T70" fmla="*/ 0 w 183"/>
                <a:gd name="T71" fmla="*/ 103 h 206"/>
                <a:gd name="T72" fmla="*/ 128 w 183"/>
                <a:gd name="T73" fmla="*/ 103 h 206"/>
                <a:gd name="T74" fmla="*/ 128 w 183"/>
                <a:gd name="T75" fmla="*/ 92 h 206"/>
                <a:gd name="T76" fmla="*/ 122 w 183"/>
                <a:gd name="T77" fmla="*/ 72 h 206"/>
                <a:gd name="T78" fmla="*/ 113 w 183"/>
                <a:gd name="T79" fmla="*/ 57 h 206"/>
                <a:gd name="T80" fmla="*/ 99 w 183"/>
                <a:gd name="T81" fmla="*/ 49 h 206"/>
                <a:gd name="T82" fmla="*/ 91 w 183"/>
                <a:gd name="T83" fmla="*/ 48 h 206"/>
                <a:gd name="T84" fmla="*/ 76 w 183"/>
                <a:gd name="T85" fmla="*/ 53 h 206"/>
                <a:gd name="T86" fmla="*/ 65 w 183"/>
                <a:gd name="T87" fmla="*/ 64 h 206"/>
                <a:gd name="T88" fmla="*/ 58 w 183"/>
                <a:gd name="T89" fmla="*/ 80 h 206"/>
                <a:gd name="T90" fmla="*/ 56 w 183"/>
                <a:gd name="T91" fmla="*/ 102 h 206"/>
                <a:gd name="T92" fmla="*/ 56 w 183"/>
                <a:gd name="T93" fmla="*/ 103 h 206"/>
                <a:gd name="T94" fmla="*/ 58 w 183"/>
                <a:gd name="T95" fmla="*/ 125 h 206"/>
                <a:gd name="T96" fmla="*/ 66 w 183"/>
                <a:gd name="T97" fmla="*/ 142 h 206"/>
                <a:gd name="T98" fmla="*/ 78 w 183"/>
                <a:gd name="T99" fmla="*/ 153 h 206"/>
                <a:gd name="T100" fmla="*/ 93 w 183"/>
                <a:gd name="T101" fmla="*/ 157 h 206"/>
                <a:gd name="T102" fmla="*/ 101 w 183"/>
                <a:gd name="T103" fmla="*/ 156 h 206"/>
                <a:gd name="T104" fmla="*/ 113 w 183"/>
                <a:gd name="T105" fmla="*/ 148 h 206"/>
                <a:gd name="T106" fmla="*/ 122 w 183"/>
                <a:gd name="T107" fmla="*/ 134 h 206"/>
                <a:gd name="T108" fmla="*/ 128 w 183"/>
                <a:gd name="T109" fmla="*/ 115 h 206"/>
                <a:gd name="T110" fmla="*/ 128 w 183"/>
                <a:gd name="T111" fmla="*/ 103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3" h="206">
                  <a:moveTo>
                    <a:pt x="0" y="103"/>
                  </a:moveTo>
                  <a:lnTo>
                    <a:pt x="0" y="103"/>
                  </a:lnTo>
                  <a:lnTo>
                    <a:pt x="0" y="103"/>
                  </a:lnTo>
                  <a:lnTo>
                    <a:pt x="0" y="93"/>
                  </a:lnTo>
                  <a:lnTo>
                    <a:pt x="2" y="83"/>
                  </a:lnTo>
                  <a:lnTo>
                    <a:pt x="4" y="72"/>
                  </a:lnTo>
                  <a:lnTo>
                    <a:pt x="7" y="63"/>
                  </a:lnTo>
                  <a:lnTo>
                    <a:pt x="11" y="54"/>
                  </a:lnTo>
                  <a:lnTo>
                    <a:pt x="14" y="46"/>
                  </a:lnTo>
                  <a:lnTo>
                    <a:pt x="20" y="38"/>
                  </a:lnTo>
                  <a:lnTo>
                    <a:pt x="26" y="31"/>
                  </a:lnTo>
                  <a:lnTo>
                    <a:pt x="32" y="24"/>
                  </a:lnTo>
                  <a:lnTo>
                    <a:pt x="38" y="18"/>
                  </a:lnTo>
                  <a:lnTo>
                    <a:pt x="46" y="12"/>
                  </a:lnTo>
                  <a:lnTo>
                    <a:pt x="55" y="8"/>
                  </a:lnTo>
                  <a:lnTo>
                    <a:pt x="63" y="4"/>
                  </a:lnTo>
                  <a:lnTo>
                    <a:pt x="72" y="2"/>
                  </a:lnTo>
                  <a:lnTo>
                    <a:pt x="82" y="1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3" y="1"/>
                  </a:lnTo>
                  <a:lnTo>
                    <a:pt x="112" y="2"/>
                  </a:lnTo>
                  <a:lnTo>
                    <a:pt x="121" y="4"/>
                  </a:lnTo>
                  <a:lnTo>
                    <a:pt x="131" y="8"/>
                  </a:lnTo>
                  <a:lnTo>
                    <a:pt x="139" y="12"/>
                  </a:lnTo>
                  <a:lnTo>
                    <a:pt x="145" y="18"/>
                  </a:lnTo>
                  <a:lnTo>
                    <a:pt x="152" y="24"/>
                  </a:lnTo>
                  <a:lnTo>
                    <a:pt x="159" y="30"/>
                  </a:lnTo>
                  <a:lnTo>
                    <a:pt x="165" y="38"/>
                  </a:lnTo>
                  <a:lnTo>
                    <a:pt x="170" y="46"/>
                  </a:lnTo>
                  <a:lnTo>
                    <a:pt x="174" y="54"/>
                  </a:lnTo>
                  <a:lnTo>
                    <a:pt x="178" y="63"/>
                  </a:lnTo>
                  <a:lnTo>
                    <a:pt x="180" y="72"/>
                  </a:lnTo>
                  <a:lnTo>
                    <a:pt x="182" y="81"/>
                  </a:lnTo>
                  <a:lnTo>
                    <a:pt x="183" y="92"/>
                  </a:lnTo>
                  <a:lnTo>
                    <a:pt x="183" y="102"/>
                  </a:lnTo>
                  <a:lnTo>
                    <a:pt x="183" y="103"/>
                  </a:lnTo>
                  <a:lnTo>
                    <a:pt x="183" y="103"/>
                  </a:lnTo>
                  <a:lnTo>
                    <a:pt x="183" y="114"/>
                  </a:lnTo>
                  <a:lnTo>
                    <a:pt x="182" y="123"/>
                  </a:lnTo>
                  <a:lnTo>
                    <a:pt x="180" y="133"/>
                  </a:lnTo>
                  <a:lnTo>
                    <a:pt x="178" y="142"/>
                  </a:lnTo>
                  <a:lnTo>
                    <a:pt x="174" y="152"/>
                  </a:lnTo>
                  <a:lnTo>
                    <a:pt x="170" y="160"/>
                  </a:lnTo>
                  <a:lnTo>
                    <a:pt x="165" y="168"/>
                  </a:lnTo>
                  <a:lnTo>
                    <a:pt x="159" y="176"/>
                  </a:lnTo>
                  <a:lnTo>
                    <a:pt x="152" y="182"/>
                  </a:lnTo>
                  <a:lnTo>
                    <a:pt x="145" y="188"/>
                  </a:lnTo>
                  <a:lnTo>
                    <a:pt x="139" y="193"/>
                  </a:lnTo>
                  <a:lnTo>
                    <a:pt x="129" y="198"/>
                  </a:lnTo>
                  <a:lnTo>
                    <a:pt x="121" y="201"/>
                  </a:lnTo>
                  <a:lnTo>
                    <a:pt x="112" y="203"/>
                  </a:lnTo>
                  <a:lnTo>
                    <a:pt x="102" y="206"/>
                  </a:lnTo>
                  <a:lnTo>
                    <a:pt x="91" y="206"/>
                  </a:lnTo>
                  <a:lnTo>
                    <a:pt x="91" y="206"/>
                  </a:lnTo>
                  <a:lnTo>
                    <a:pt x="81" y="206"/>
                  </a:lnTo>
                  <a:lnTo>
                    <a:pt x="72" y="203"/>
                  </a:lnTo>
                  <a:lnTo>
                    <a:pt x="63" y="201"/>
                  </a:lnTo>
                  <a:lnTo>
                    <a:pt x="53" y="198"/>
                  </a:lnTo>
                  <a:lnTo>
                    <a:pt x="45" y="193"/>
                  </a:lnTo>
                  <a:lnTo>
                    <a:pt x="38" y="188"/>
                  </a:lnTo>
                  <a:lnTo>
                    <a:pt x="32" y="183"/>
                  </a:lnTo>
                  <a:lnTo>
                    <a:pt x="25" y="176"/>
                  </a:lnTo>
                  <a:lnTo>
                    <a:pt x="19" y="168"/>
                  </a:lnTo>
                  <a:lnTo>
                    <a:pt x="14" y="161"/>
                  </a:lnTo>
                  <a:lnTo>
                    <a:pt x="10" y="152"/>
                  </a:lnTo>
                  <a:lnTo>
                    <a:pt x="6" y="144"/>
                  </a:lnTo>
                  <a:lnTo>
                    <a:pt x="4" y="133"/>
                  </a:lnTo>
                  <a:lnTo>
                    <a:pt x="2" y="124"/>
                  </a:lnTo>
                  <a:lnTo>
                    <a:pt x="0" y="114"/>
                  </a:lnTo>
                  <a:lnTo>
                    <a:pt x="0" y="103"/>
                  </a:lnTo>
                  <a:lnTo>
                    <a:pt x="0" y="103"/>
                  </a:lnTo>
                  <a:close/>
                  <a:moveTo>
                    <a:pt x="128" y="103"/>
                  </a:moveTo>
                  <a:lnTo>
                    <a:pt x="128" y="103"/>
                  </a:lnTo>
                  <a:lnTo>
                    <a:pt x="128" y="103"/>
                  </a:lnTo>
                  <a:lnTo>
                    <a:pt x="128" y="92"/>
                  </a:lnTo>
                  <a:lnTo>
                    <a:pt x="126" y="81"/>
                  </a:lnTo>
                  <a:lnTo>
                    <a:pt x="122" y="72"/>
                  </a:lnTo>
                  <a:lnTo>
                    <a:pt x="118" y="64"/>
                  </a:lnTo>
                  <a:lnTo>
                    <a:pt x="113" y="57"/>
                  </a:lnTo>
                  <a:lnTo>
                    <a:pt x="106" y="53"/>
                  </a:lnTo>
                  <a:lnTo>
                    <a:pt x="99" y="49"/>
                  </a:lnTo>
                  <a:lnTo>
                    <a:pt x="91" y="48"/>
                  </a:lnTo>
                  <a:lnTo>
                    <a:pt x="91" y="48"/>
                  </a:lnTo>
                  <a:lnTo>
                    <a:pt x="84" y="49"/>
                  </a:lnTo>
                  <a:lnTo>
                    <a:pt x="76" y="53"/>
                  </a:lnTo>
                  <a:lnTo>
                    <a:pt x="71" y="57"/>
                  </a:lnTo>
                  <a:lnTo>
                    <a:pt x="65" y="64"/>
                  </a:lnTo>
                  <a:lnTo>
                    <a:pt x="61" y="71"/>
                  </a:lnTo>
                  <a:lnTo>
                    <a:pt x="58" y="80"/>
                  </a:lnTo>
                  <a:lnTo>
                    <a:pt x="56" y="91"/>
                  </a:lnTo>
                  <a:lnTo>
                    <a:pt x="56" y="102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15"/>
                  </a:lnTo>
                  <a:lnTo>
                    <a:pt x="58" y="125"/>
                  </a:lnTo>
                  <a:lnTo>
                    <a:pt x="61" y="134"/>
                  </a:lnTo>
                  <a:lnTo>
                    <a:pt x="66" y="142"/>
                  </a:lnTo>
                  <a:lnTo>
                    <a:pt x="71" y="148"/>
                  </a:lnTo>
                  <a:lnTo>
                    <a:pt x="78" y="153"/>
                  </a:lnTo>
                  <a:lnTo>
                    <a:pt x="84" y="156"/>
                  </a:lnTo>
                  <a:lnTo>
                    <a:pt x="93" y="157"/>
                  </a:lnTo>
                  <a:lnTo>
                    <a:pt x="93" y="157"/>
                  </a:lnTo>
                  <a:lnTo>
                    <a:pt x="101" y="156"/>
                  </a:lnTo>
                  <a:lnTo>
                    <a:pt x="107" y="153"/>
                  </a:lnTo>
                  <a:lnTo>
                    <a:pt x="113" y="148"/>
                  </a:lnTo>
                  <a:lnTo>
                    <a:pt x="119" y="142"/>
                  </a:lnTo>
                  <a:lnTo>
                    <a:pt x="122" y="134"/>
                  </a:lnTo>
                  <a:lnTo>
                    <a:pt x="126" y="125"/>
                  </a:lnTo>
                  <a:lnTo>
                    <a:pt x="128" y="115"/>
                  </a:lnTo>
                  <a:lnTo>
                    <a:pt x="128" y="103"/>
                  </a:lnTo>
                  <a:lnTo>
                    <a:pt x="128" y="103"/>
                  </a:lnTo>
                  <a:close/>
                </a:path>
              </a:pathLst>
            </a:custGeom>
            <a:solidFill>
              <a:srgbClr val="006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5" name="Freeform 169"/>
            <p:cNvSpPr>
              <a:spLocks noEditPoints="1"/>
            </p:cNvSpPr>
            <p:nvPr/>
          </p:nvSpPr>
          <p:spPr bwMode="auto">
            <a:xfrm>
              <a:off x="2714625" y="4267200"/>
              <a:ext cx="96838" cy="106363"/>
            </a:xfrm>
            <a:custGeom>
              <a:avLst/>
              <a:gdLst>
                <a:gd name="T0" fmla="*/ 105 w 183"/>
                <a:gd name="T1" fmla="*/ 161 h 200"/>
                <a:gd name="T2" fmla="*/ 9 w 183"/>
                <a:gd name="T3" fmla="*/ 161 h 200"/>
                <a:gd name="T4" fmla="*/ 0 w 183"/>
                <a:gd name="T5" fmla="*/ 123 h 200"/>
                <a:gd name="T6" fmla="*/ 102 w 183"/>
                <a:gd name="T7" fmla="*/ 0 h 200"/>
                <a:gd name="T8" fmla="*/ 158 w 183"/>
                <a:gd name="T9" fmla="*/ 0 h 200"/>
                <a:gd name="T10" fmla="*/ 158 w 183"/>
                <a:gd name="T11" fmla="*/ 121 h 200"/>
                <a:gd name="T12" fmla="*/ 183 w 183"/>
                <a:gd name="T13" fmla="*/ 121 h 200"/>
                <a:gd name="T14" fmla="*/ 183 w 183"/>
                <a:gd name="T15" fmla="*/ 161 h 200"/>
                <a:gd name="T16" fmla="*/ 158 w 183"/>
                <a:gd name="T17" fmla="*/ 161 h 200"/>
                <a:gd name="T18" fmla="*/ 158 w 183"/>
                <a:gd name="T19" fmla="*/ 200 h 200"/>
                <a:gd name="T20" fmla="*/ 105 w 183"/>
                <a:gd name="T21" fmla="*/ 200 h 200"/>
                <a:gd name="T22" fmla="*/ 105 w 183"/>
                <a:gd name="T23" fmla="*/ 161 h 200"/>
                <a:gd name="T24" fmla="*/ 105 w 183"/>
                <a:gd name="T25" fmla="*/ 121 h 200"/>
                <a:gd name="T26" fmla="*/ 105 w 183"/>
                <a:gd name="T27" fmla="*/ 63 h 200"/>
                <a:gd name="T28" fmla="*/ 57 w 183"/>
                <a:gd name="T29" fmla="*/ 121 h 200"/>
                <a:gd name="T30" fmla="*/ 105 w 183"/>
                <a:gd name="T31" fmla="*/ 12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3" h="200">
                  <a:moveTo>
                    <a:pt x="105" y="161"/>
                  </a:moveTo>
                  <a:lnTo>
                    <a:pt x="9" y="161"/>
                  </a:lnTo>
                  <a:lnTo>
                    <a:pt x="0" y="123"/>
                  </a:lnTo>
                  <a:lnTo>
                    <a:pt x="102" y="0"/>
                  </a:lnTo>
                  <a:lnTo>
                    <a:pt x="158" y="0"/>
                  </a:lnTo>
                  <a:lnTo>
                    <a:pt x="158" y="121"/>
                  </a:lnTo>
                  <a:lnTo>
                    <a:pt x="183" y="121"/>
                  </a:lnTo>
                  <a:lnTo>
                    <a:pt x="183" y="161"/>
                  </a:lnTo>
                  <a:lnTo>
                    <a:pt x="158" y="161"/>
                  </a:lnTo>
                  <a:lnTo>
                    <a:pt x="158" y="200"/>
                  </a:lnTo>
                  <a:lnTo>
                    <a:pt x="105" y="200"/>
                  </a:lnTo>
                  <a:lnTo>
                    <a:pt x="105" y="161"/>
                  </a:lnTo>
                  <a:close/>
                  <a:moveTo>
                    <a:pt x="105" y="121"/>
                  </a:moveTo>
                  <a:lnTo>
                    <a:pt x="105" y="63"/>
                  </a:lnTo>
                  <a:lnTo>
                    <a:pt x="57" y="121"/>
                  </a:lnTo>
                  <a:lnTo>
                    <a:pt x="105" y="121"/>
                  </a:lnTo>
                  <a:close/>
                </a:path>
              </a:pathLst>
            </a:custGeom>
            <a:solidFill>
              <a:srgbClr val="006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6" name="Freeform 170"/>
            <p:cNvSpPr>
              <a:spLocks noEditPoints="1"/>
            </p:cNvSpPr>
            <p:nvPr/>
          </p:nvSpPr>
          <p:spPr bwMode="auto">
            <a:xfrm>
              <a:off x="2813050" y="4267200"/>
              <a:ext cx="87313" cy="107950"/>
            </a:xfrm>
            <a:custGeom>
              <a:avLst/>
              <a:gdLst>
                <a:gd name="T0" fmla="*/ 0 w 164"/>
                <a:gd name="T1" fmla="*/ 146 h 205"/>
                <a:gd name="T2" fmla="*/ 6 w 164"/>
                <a:gd name="T3" fmla="*/ 123 h 205"/>
                <a:gd name="T4" fmla="*/ 21 w 164"/>
                <a:gd name="T5" fmla="*/ 106 h 205"/>
                <a:gd name="T6" fmla="*/ 35 w 164"/>
                <a:gd name="T7" fmla="*/ 98 h 205"/>
                <a:gd name="T8" fmla="*/ 15 w 164"/>
                <a:gd name="T9" fmla="*/ 82 h 205"/>
                <a:gd name="T10" fmla="*/ 8 w 164"/>
                <a:gd name="T11" fmla="*/ 63 h 205"/>
                <a:gd name="T12" fmla="*/ 7 w 164"/>
                <a:gd name="T13" fmla="*/ 55 h 205"/>
                <a:gd name="T14" fmla="*/ 11 w 164"/>
                <a:gd name="T15" fmla="*/ 38 h 205"/>
                <a:gd name="T16" fmla="*/ 28 w 164"/>
                <a:gd name="T17" fmla="*/ 15 h 205"/>
                <a:gd name="T18" fmla="*/ 66 w 164"/>
                <a:gd name="T19" fmla="*/ 1 h 205"/>
                <a:gd name="T20" fmla="*/ 98 w 164"/>
                <a:gd name="T21" fmla="*/ 1 h 205"/>
                <a:gd name="T22" fmla="*/ 136 w 164"/>
                <a:gd name="T23" fmla="*/ 15 h 205"/>
                <a:gd name="T24" fmla="*/ 154 w 164"/>
                <a:gd name="T25" fmla="*/ 38 h 205"/>
                <a:gd name="T26" fmla="*/ 157 w 164"/>
                <a:gd name="T27" fmla="*/ 55 h 205"/>
                <a:gd name="T28" fmla="*/ 157 w 164"/>
                <a:gd name="T29" fmla="*/ 63 h 205"/>
                <a:gd name="T30" fmla="*/ 149 w 164"/>
                <a:gd name="T31" fmla="*/ 82 h 205"/>
                <a:gd name="T32" fmla="*/ 129 w 164"/>
                <a:gd name="T33" fmla="*/ 98 h 205"/>
                <a:gd name="T34" fmla="*/ 143 w 164"/>
                <a:gd name="T35" fmla="*/ 106 h 205"/>
                <a:gd name="T36" fmla="*/ 158 w 164"/>
                <a:gd name="T37" fmla="*/ 122 h 205"/>
                <a:gd name="T38" fmla="*/ 164 w 164"/>
                <a:gd name="T39" fmla="*/ 145 h 205"/>
                <a:gd name="T40" fmla="*/ 164 w 164"/>
                <a:gd name="T41" fmla="*/ 153 h 205"/>
                <a:gd name="T42" fmla="*/ 158 w 164"/>
                <a:gd name="T43" fmla="*/ 170 h 205"/>
                <a:gd name="T44" fmla="*/ 141 w 164"/>
                <a:gd name="T45" fmla="*/ 189 h 205"/>
                <a:gd name="T46" fmla="*/ 99 w 164"/>
                <a:gd name="T47" fmla="*/ 204 h 205"/>
                <a:gd name="T48" fmla="*/ 65 w 164"/>
                <a:gd name="T49" fmla="*/ 204 h 205"/>
                <a:gd name="T50" fmla="*/ 23 w 164"/>
                <a:gd name="T51" fmla="*/ 189 h 205"/>
                <a:gd name="T52" fmla="*/ 7 w 164"/>
                <a:gd name="T53" fmla="*/ 170 h 205"/>
                <a:gd name="T54" fmla="*/ 2 w 164"/>
                <a:gd name="T55" fmla="*/ 153 h 205"/>
                <a:gd name="T56" fmla="*/ 111 w 164"/>
                <a:gd name="T57" fmla="*/ 141 h 205"/>
                <a:gd name="T58" fmla="*/ 111 w 164"/>
                <a:gd name="T59" fmla="*/ 136 h 205"/>
                <a:gd name="T60" fmla="*/ 103 w 164"/>
                <a:gd name="T61" fmla="*/ 125 h 205"/>
                <a:gd name="T62" fmla="*/ 88 w 164"/>
                <a:gd name="T63" fmla="*/ 120 h 205"/>
                <a:gd name="T64" fmla="*/ 76 w 164"/>
                <a:gd name="T65" fmla="*/ 120 h 205"/>
                <a:gd name="T66" fmla="*/ 61 w 164"/>
                <a:gd name="T67" fmla="*/ 125 h 205"/>
                <a:gd name="T68" fmla="*/ 55 w 164"/>
                <a:gd name="T69" fmla="*/ 136 h 205"/>
                <a:gd name="T70" fmla="*/ 53 w 164"/>
                <a:gd name="T71" fmla="*/ 141 h 205"/>
                <a:gd name="T72" fmla="*/ 58 w 164"/>
                <a:gd name="T73" fmla="*/ 153 h 205"/>
                <a:gd name="T74" fmla="*/ 71 w 164"/>
                <a:gd name="T75" fmla="*/ 161 h 205"/>
                <a:gd name="T76" fmla="*/ 82 w 164"/>
                <a:gd name="T77" fmla="*/ 163 h 205"/>
                <a:gd name="T78" fmla="*/ 99 w 164"/>
                <a:gd name="T79" fmla="*/ 160 h 205"/>
                <a:gd name="T80" fmla="*/ 109 w 164"/>
                <a:gd name="T81" fmla="*/ 149 h 205"/>
                <a:gd name="T82" fmla="*/ 111 w 164"/>
                <a:gd name="T83" fmla="*/ 141 h 205"/>
                <a:gd name="T84" fmla="*/ 106 w 164"/>
                <a:gd name="T85" fmla="*/ 61 h 205"/>
                <a:gd name="T86" fmla="*/ 103 w 164"/>
                <a:gd name="T87" fmla="*/ 49 h 205"/>
                <a:gd name="T88" fmla="*/ 92 w 164"/>
                <a:gd name="T89" fmla="*/ 42 h 205"/>
                <a:gd name="T90" fmla="*/ 82 w 164"/>
                <a:gd name="T91" fmla="*/ 40 h 205"/>
                <a:gd name="T92" fmla="*/ 68 w 164"/>
                <a:gd name="T93" fmla="*/ 44 h 205"/>
                <a:gd name="T94" fmla="*/ 60 w 164"/>
                <a:gd name="T95" fmla="*/ 53 h 205"/>
                <a:gd name="T96" fmla="*/ 58 w 164"/>
                <a:gd name="T97" fmla="*/ 62 h 205"/>
                <a:gd name="T98" fmla="*/ 60 w 164"/>
                <a:gd name="T99" fmla="*/ 70 h 205"/>
                <a:gd name="T100" fmla="*/ 68 w 164"/>
                <a:gd name="T101" fmla="*/ 79 h 205"/>
                <a:gd name="T102" fmla="*/ 82 w 164"/>
                <a:gd name="T103" fmla="*/ 83 h 205"/>
                <a:gd name="T104" fmla="*/ 92 w 164"/>
                <a:gd name="T105" fmla="*/ 82 h 205"/>
                <a:gd name="T106" fmla="*/ 103 w 164"/>
                <a:gd name="T107" fmla="*/ 73 h 205"/>
                <a:gd name="T108" fmla="*/ 106 w 164"/>
                <a:gd name="T109" fmla="*/ 6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4" h="205">
                  <a:moveTo>
                    <a:pt x="0" y="146"/>
                  </a:moveTo>
                  <a:lnTo>
                    <a:pt x="0" y="146"/>
                  </a:lnTo>
                  <a:lnTo>
                    <a:pt x="0" y="146"/>
                  </a:lnTo>
                  <a:lnTo>
                    <a:pt x="2" y="137"/>
                  </a:lnTo>
                  <a:lnTo>
                    <a:pt x="3" y="130"/>
                  </a:lnTo>
                  <a:lnTo>
                    <a:pt x="6" y="123"/>
                  </a:lnTo>
                  <a:lnTo>
                    <a:pt x="10" y="116"/>
                  </a:lnTo>
                  <a:lnTo>
                    <a:pt x="14" y="110"/>
                  </a:lnTo>
                  <a:lnTo>
                    <a:pt x="21" y="106"/>
                  </a:lnTo>
                  <a:lnTo>
                    <a:pt x="27" y="102"/>
                  </a:lnTo>
                  <a:lnTo>
                    <a:pt x="35" y="98"/>
                  </a:lnTo>
                  <a:lnTo>
                    <a:pt x="35" y="98"/>
                  </a:lnTo>
                  <a:lnTo>
                    <a:pt x="25" y="91"/>
                  </a:lnTo>
                  <a:lnTo>
                    <a:pt x="20" y="86"/>
                  </a:lnTo>
                  <a:lnTo>
                    <a:pt x="15" y="82"/>
                  </a:lnTo>
                  <a:lnTo>
                    <a:pt x="12" y="76"/>
                  </a:lnTo>
                  <a:lnTo>
                    <a:pt x="10" y="70"/>
                  </a:lnTo>
                  <a:lnTo>
                    <a:pt x="8" y="63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8" y="49"/>
                  </a:lnTo>
                  <a:lnTo>
                    <a:pt x="10" y="44"/>
                  </a:lnTo>
                  <a:lnTo>
                    <a:pt x="11" y="38"/>
                  </a:lnTo>
                  <a:lnTo>
                    <a:pt x="13" y="33"/>
                  </a:lnTo>
                  <a:lnTo>
                    <a:pt x="20" y="23"/>
                  </a:lnTo>
                  <a:lnTo>
                    <a:pt x="28" y="15"/>
                  </a:lnTo>
                  <a:lnTo>
                    <a:pt x="40" y="9"/>
                  </a:lnTo>
                  <a:lnTo>
                    <a:pt x="52" y="3"/>
                  </a:lnTo>
                  <a:lnTo>
                    <a:pt x="66" y="1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98" y="1"/>
                  </a:lnTo>
                  <a:lnTo>
                    <a:pt x="113" y="3"/>
                  </a:lnTo>
                  <a:lnTo>
                    <a:pt x="126" y="9"/>
                  </a:lnTo>
                  <a:lnTo>
                    <a:pt x="136" y="15"/>
                  </a:lnTo>
                  <a:lnTo>
                    <a:pt x="145" y="23"/>
                  </a:lnTo>
                  <a:lnTo>
                    <a:pt x="151" y="33"/>
                  </a:lnTo>
                  <a:lnTo>
                    <a:pt x="154" y="38"/>
                  </a:lnTo>
                  <a:lnTo>
                    <a:pt x="156" y="44"/>
                  </a:lnTo>
                  <a:lnTo>
                    <a:pt x="157" y="49"/>
                  </a:lnTo>
                  <a:lnTo>
                    <a:pt x="157" y="55"/>
                  </a:lnTo>
                  <a:lnTo>
                    <a:pt x="157" y="55"/>
                  </a:lnTo>
                  <a:lnTo>
                    <a:pt x="157" y="55"/>
                  </a:lnTo>
                  <a:lnTo>
                    <a:pt x="157" y="63"/>
                  </a:lnTo>
                  <a:lnTo>
                    <a:pt x="155" y="70"/>
                  </a:lnTo>
                  <a:lnTo>
                    <a:pt x="152" y="76"/>
                  </a:lnTo>
                  <a:lnTo>
                    <a:pt x="149" y="82"/>
                  </a:lnTo>
                  <a:lnTo>
                    <a:pt x="145" y="86"/>
                  </a:lnTo>
                  <a:lnTo>
                    <a:pt x="141" y="91"/>
                  </a:lnTo>
                  <a:lnTo>
                    <a:pt x="129" y="98"/>
                  </a:lnTo>
                  <a:lnTo>
                    <a:pt x="129" y="98"/>
                  </a:lnTo>
                  <a:lnTo>
                    <a:pt x="137" y="102"/>
                  </a:lnTo>
                  <a:lnTo>
                    <a:pt x="143" y="106"/>
                  </a:lnTo>
                  <a:lnTo>
                    <a:pt x="149" y="110"/>
                  </a:lnTo>
                  <a:lnTo>
                    <a:pt x="155" y="116"/>
                  </a:lnTo>
                  <a:lnTo>
                    <a:pt x="158" y="122"/>
                  </a:lnTo>
                  <a:lnTo>
                    <a:pt x="162" y="129"/>
                  </a:lnTo>
                  <a:lnTo>
                    <a:pt x="163" y="137"/>
                  </a:lnTo>
                  <a:lnTo>
                    <a:pt x="164" y="145"/>
                  </a:lnTo>
                  <a:lnTo>
                    <a:pt x="164" y="146"/>
                  </a:lnTo>
                  <a:lnTo>
                    <a:pt x="164" y="146"/>
                  </a:lnTo>
                  <a:lnTo>
                    <a:pt x="164" y="153"/>
                  </a:lnTo>
                  <a:lnTo>
                    <a:pt x="163" y="159"/>
                  </a:lnTo>
                  <a:lnTo>
                    <a:pt x="160" y="164"/>
                  </a:lnTo>
                  <a:lnTo>
                    <a:pt x="158" y="170"/>
                  </a:lnTo>
                  <a:lnTo>
                    <a:pt x="155" y="175"/>
                  </a:lnTo>
                  <a:lnTo>
                    <a:pt x="150" y="179"/>
                  </a:lnTo>
                  <a:lnTo>
                    <a:pt x="141" y="189"/>
                  </a:lnTo>
                  <a:lnTo>
                    <a:pt x="129" y="196"/>
                  </a:lnTo>
                  <a:lnTo>
                    <a:pt x="116" y="200"/>
                  </a:lnTo>
                  <a:lnTo>
                    <a:pt x="99" y="204"/>
                  </a:lnTo>
                  <a:lnTo>
                    <a:pt x="82" y="205"/>
                  </a:lnTo>
                  <a:lnTo>
                    <a:pt x="82" y="205"/>
                  </a:lnTo>
                  <a:lnTo>
                    <a:pt x="65" y="204"/>
                  </a:lnTo>
                  <a:lnTo>
                    <a:pt x="50" y="200"/>
                  </a:lnTo>
                  <a:lnTo>
                    <a:pt x="36" y="196"/>
                  </a:lnTo>
                  <a:lnTo>
                    <a:pt x="23" y="189"/>
                  </a:lnTo>
                  <a:lnTo>
                    <a:pt x="14" y="179"/>
                  </a:lnTo>
                  <a:lnTo>
                    <a:pt x="11" y="175"/>
                  </a:lnTo>
                  <a:lnTo>
                    <a:pt x="7" y="170"/>
                  </a:lnTo>
                  <a:lnTo>
                    <a:pt x="4" y="164"/>
                  </a:lnTo>
                  <a:lnTo>
                    <a:pt x="3" y="159"/>
                  </a:lnTo>
                  <a:lnTo>
                    <a:pt x="2" y="153"/>
                  </a:lnTo>
                  <a:lnTo>
                    <a:pt x="0" y="146"/>
                  </a:lnTo>
                  <a:lnTo>
                    <a:pt x="0" y="146"/>
                  </a:lnTo>
                  <a:close/>
                  <a:moveTo>
                    <a:pt x="111" y="141"/>
                  </a:moveTo>
                  <a:lnTo>
                    <a:pt x="111" y="140"/>
                  </a:lnTo>
                  <a:lnTo>
                    <a:pt x="111" y="140"/>
                  </a:lnTo>
                  <a:lnTo>
                    <a:pt x="111" y="136"/>
                  </a:lnTo>
                  <a:lnTo>
                    <a:pt x="109" y="131"/>
                  </a:lnTo>
                  <a:lnTo>
                    <a:pt x="106" y="128"/>
                  </a:lnTo>
                  <a:lnTo>
                    <a:pt x="103" y="125"/>
                  </a:lnTo>
                  <a:lnTo>
                    <a:pt x="98" y="122"/>
                  </a:lnTo>
                  <a:lnTo>
                    <a:pt x="94" y="121"/>
                  </a:lnTo>
                  <a:lnTo>
                    <a:pt x="88" y="120"/>
                  </a:lnTo>
                  <a:lnTo>
                    <a:pt x="82" y="118"/>
                  </a:lnTo>
                  <a:lnTo>
                    <a:pt x="82" y="118"/>
                  </a:lnTo>
                  <a:lnTo>
                    <a:pt x="76" y="120"/>
                  </a:lnTo>
                  <a:lnTo>
                    <a:pt x="71" y="121"/>
                  </a:lnTo>
                  <a:lnTo>
                    <a:pt x="66" y="122"/>
                  </a:lnTo>
                  <a:lnTo>
                    <a:pt x="61" y="125"/>
                  </a:lnTo>
                  <a:lnTo>
                    <a:pt x="58" y="128"/>
                  </a:lnTo>
                  <a:lnTo>
                    <a:pt x="56" y="131"/>
                  </a:lnTo>
                  <a:lnTo>
                    <a:pt x="55" y="136"/>
                  </a:lnTo>
                  <a:lnTo>
                    <a:pt x="53" y="140"/>
                  </a:lnTo>
                  <a:lnTo>
                    <a:pt x="53" y="141"/>
                  </a:lnTo>
                  <a:lnTo>
                    <a:pt x="53" y="141"/>
                  </a:lnTo>
                  <a:lnTo>
                    <a:pt x="55" y="145"/>
                  </a:lnTo>
                  <a:lnTo>
                    <a:pt x="56" y="149"/>
                  </a:lnTo>
                  <a:lnTo>
                    <a:pt x="58" y="153"/>
                  </a:lnTo>
                  <a:lnTo>
                    <a:pt x="61" y="156"/>
                  </a:lnTo>
                  <a:lnTo>
                    <a:pt x="65" y="160"/>
                  </a:lnTo>
                  <a:lnTo>
                    <a:pt x="71" y="161"/>
                  </a:lnTo>
                  <a:lnTo>
                    <a:pt x="76" y="163"/>
                  </a:lnTo>
                  <a:lnTo>
                    <a:pt x="82" y="163"/>
                  </a:lnTo>
                  <a:lnTo>
                    <a:pt x="82" y="163"/>
                  </a:lnTo>
                  <a:lnTo>
                    <a:pt x="89" y="163"/>
                  </a:lnTo>
                  <a:lnTo>
                    <a:pt x="95" y="161"/>
                  </a:lnTo>
                  <a:lnTo>
                    <a:pt x="99" y="160"/>
                  </a:lnTo>
                  <a:lnTo>
                    <a:pt x="104" y="156"/>
                  </a:lnTo>
                  <a:lnTo>
                    <a:pt x="106" y="153"/>
                  </a:lnTo>
                  <a:lnTo>
                    <a:pt x="109" y="149"/>
                  </a:lnTo>
                  <a:lnTo>
                    <a:pt x="111" y="145"/>
                  </a:lnTo>
                  <a:lnTo>
                    <a:pt x="111" y="141"/>
                  </a:lnTo>
                  <a:lnTo>
                    <a:pt x="111" y="141"/>
                  </a:lnTo>
                  <a:close/>
                  <a:moveTo>
                    <a:pt x="106" y="62"/>
                  </a:moveTo>
                  <a:lnTo>
                    <a:pt x="106" y="61"/>
                  </a:lnTo>
                  <a:lnTo>
                    <a:pt x="106" y="61"/>
                  </a:lnTo>
                  <a:lnTo>
                    <a:pt x="106" y="57"/>
                  </a:lnTo>
                  <a:lnTo>
                    <a:pt x="105" y="53"/>
                  </a:lnTo>
                  <a:lnTo>
                    <a:pt x="103" y="49"/>
                  </a:lnTo>
                  <a:lnTo>
                    <a:pt x="101" y="47"/>
                  </a:lnTo>
                  <a:lnTo>
                    <a:pt x="97" y="44"/>
                  </a:lnTo>
                  <a:lnTo>
                    <a:pt x="92" y="42"/>
                  </a:lnTo>
                  <a:lnTo>
                    <a:pt x="88" y="40"/>
                  </a:lnTo>
                  <a:lnTo>
                    <a:pt x="82" y="40"/>
                  </a:lnTo>
                  <a:lnTo>
                    <a:pt x="82" y="40"/>
                  </a:lnTo>
                  <a:lnTo>
                    <a:pt x="78" y="40"/>
                  </a:lnTo>
                  <a:lnTo>
                    <a:pt x="72" y="42"/>
                  </a:lnTo>
                  <a:lnTo>
                    <a:pt x="68" y="44"/>
                  </a:lnTo>
                  <a:lnTo>
                    <a:pt x="65" y="46"/>
                  </a:lnTo>
                  <a:lnTo>
                    <a:pt x="61" y="49"/>
                  </a:lnTo>
                  <a:lnTo>
                    <a:pt x="60" y="53"/>
                  </a:lnTo>
                  <a:lnTo>
                    <a:pt x="58" y="57"/>
                  </a:lnTo>
                  <a:lnTo>
                    <a:pt x="58" y="61"/>
                  </a:lnTo>
                  <a:lnTo>
                    <a:pt x="58" y="62"/>
                  </a:lnTo>
                  <a:lnTo>
                    <a:pt x="58" y="62"/>
                  </a:lnTo>
                  <a:lnTo>
                    <a:pt x="58" y="65"/>
                  </a:lnTo>
                  <a:lnTo>
                    <a:pt x="60" y="70"/>
                  </a:lnTo>
                  <a:lnTo>
                    <a:pt x="61" y="73"/>
                  </a:lnTo>
                  <a:lnTo>
                    <a:pt x="65" y="77"/>
                  </a:lnTo>
                  <a:lnTo>
                    <a:pt x="68" y="79"/>
                  </a:lnTo>
                  <a:lnTo>
                    <a:pt x="72" y="82"/>
                  </a:lnTo>
                  <a:lnTo>
                    <a:pt x="78" y="83"/>
                  </a:lnTo>
                  <a:lnTo>
                    <a:pt x="82" y="83"/>
                  </a:lnTo>
                  <a:lnTo>
                    <a:pt x="82" y="83"/>
                  </a:lnTo>
                  <a:lnTo>
                    <a:pt x="88" y="83"/>
                  </a:lnTo>
                  <a:lnTo>
                    <a:pt x="92" y="82"/>
                  </a:lnTo>
                  <a:lnTo>
                    <a:pt x="96" y="79"/>
                  </a:lnTo>
                  <a:lnTo>
                    <a:pt x="101" y="77"/>
                  </a:lnTo>
                  <a:lnTo>
                    <a:pt x="103" y="73"/>
                  </a:lnTo>
                  <a:lnTo>
                    <a:pt x="105" y="70"/>
                  </a:lnTo>
                  <a:lnTo>
                    <a:pt x="106" y="67"/>
                  </a:lnTo>
                  <a:lnTo>
                    <a:pt x="106" y="62"/>
                  </a:lnTo>
                  <a:lnTo>
                    <a:pt x="106" y="62"/>
                  </a:lnTo>
                  <a:close/>
                </a:path>
              </a:pathLst>
            </a:custGeom>
            <a:solidFill>
              <a:srgbClr val="006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7" name="Freeform 171"/>
            <p:cNvSpPr>
              <a:spLocks/>
            </p:cNvSpPr>
            <p:nvPr/>
          </p:nvSpPr>
          <p:spPr bwMode="auto">
            <a:xfrm>
              <a:off x="2935288" y="4267200"/>
              <a:ext cx="50800" cy="106363"/>
            </a:xfrm>
            <a:custGeom>
              <a:avLst/>
              <a:gdLst>
                <a:gd name="T0" fmla="*/ 44 w 98"/>
                <a:gd name="T1" fmla="*/ 52 h 200"/>
                <a:gd name="T2" fmla="*/ 11 w 98"/>
                <a:gd name="T3" fmla="*/ 60 h 200"/>
                <a:gd name="T4" fmla="*/ 0 w 98"/>
                <a:gd name="T5" fmla="*/ 17 h 200"/>
                <a:gd name="T6" fmla="*/ 58 w 98"/>
                <a:gd name="T7" fmla="*/ 0 h 200"/>
                <a:gd name="T8" fmla="*/ 98 w 98"/>
                <a:gd name="T9" fmla="*/ 0 h 200"/>
                <a:gd name="T10" fmla="*/ 98 w 98"/>
                <a:gd name="T11" fmla="*/ 200 h 200"/>
                <a:gd name="T12" fmla="*/ 44 w 98"/>
                <a:gd name="T13" fmla="*/ 200 h 200"/>
                <a:gd name="T14" fmla="*/ 44 w 98"/>
                <a:gd name="T15" fmla="*/ 5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200">
                  <a:moveTo>
                    <a:pt x="44" y="52"/>
                  </a:moveTo>
                  <a:lnTo>
                    <a:pt x="11" y="60"/>
                  </a:lnTo>
                  <a:lnTo>
                    <a:pt x="0" y="17"/>
                  </a:lnTo>
                  <a:lnTo>
                    <a:pt x="58" y="0"/>
                  </a:lnTo>
                  <a:lnTo>
                    <a:pt x="98" y="0"/>
                  </a:lnTo>
                  <a:lnTo>
                    <a:pt x="98" y="200"/>
                  </a:lnTo>
                  <a:lnTo>
                    <a:pt x="44" y="200"/>
                  </a:lnTo>
                  <a:lnTo>
                    <a:pt x="44" y="52"/>
                  </a:lnTo>
                  <a:close/>
                </a:path>
              </a:pathLst>
            </a:custGeom>
            <a:solidFill>
              <a:srgbClr val="006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8" name="Freeform 172"/>
            <p:cNvSpPr>
              <a:spLocks/>
            </p:cNvSpPr>
            <p:nvPr/>
          </p:nvSpPr>
          <p:spPr bwMode="auto">
            <a:xfrm>
              <a:off x="2995613" y="4267200"/>
              <a:ext cx="82550" cy="106363"/>
            </a:xfrm>
            <a:custGeom>
              <a:avLst/>
              <a:gdLst>
                <a:gd name="T0" fmla="*/ 0 w 156"/>
                <a:gd name="T1" fmla="*/ 160 h 201"/>
                <a:gd name="T2" fmla="*/ 73 w 156"/>
                <a:gd name="T3" fmla="*/ 103 h 201"/>
                <a:gd name="T4" fmla="*/ 73 w 156"/>
                <a:gd name="T5" fmla="*/ 103 h 201"/>
                <a:gd name="T6" fmla="*/ 85 w 156"/>
                <a:gd name="T7" fmla="*/ 93 h 201"/>
                <a:gd name="T8" fmla="*/ 93 w 156"/>
                <a:gd name="T9" fmla="*/ 84 h 201"/>
                <a:gd name="T10" fmla="*/ 95 w 156"/>
                <a:gd name="T11" fmla="*/ 80 h 201"/>
                <a:gd name="T12" fmla="*/ 97 w 156"/>
                <a:gd name="T13" fmla="*/ 76 h 201"/>
                <a:gd name="T14" fmla="*/ 99 w 156"/>
                <a:gd name="T15" fmla="*/ 71 h 201"/>
                <a:gd name="T16" fmla="*/ 99 w 156"/>
                <a:gd name="T17" fmla="*/ 68 h 201"/>
                <a:gd name="T18" fmla="*/ 99 w 156"/>
                <a:gd name="T19" fmla="*/ 68 h 201"/>
                <a:gd name="T20" fmla="*/ 99 w 156"/>
                <a:gd name="T21" fmla="*/ 63 h 201"/>
                <a:gd name="T22" fmla="*/ 97 w 156"/>
                <a:gd name="T23" fmla="*/ 59 h 201"/>
                <a:gd name="T24" fmla="*/ 95 w 156"/>
                <a:gd name="T25" fmla="*/ 55 h 201"/>
                <a:gd name="T26" fmla="*/ 93 w 156"/>
                <a:gd name="T27" fmla="*/ 53 h 201"/>
                <a:gd name="T28" fmla="*/ 89 w 156"/>
                <a:gd name="T29" fmla="*/ 50 h 201"/>
                <a:gd name="T30" fmla="*/ 86 w 156"/>
                <a:gd name="T31" fmla="*/ 48 h 201"/>
                <a:gd name="T32" fmla="*/ 81 w 156"/>
                <a:gd name="T33" fmla="*/ 48 h 201"/>
                <a:gd name="T34" fmla="*/ 77 w 156"/>
                <a:gd name="T35" fmla="*/ 47 h 201"/>
                <a:gd name="T36" fmla="*/ 77 w 156"/>
                <a:gd name="T37" fmla="*/ 47 h 201"/>
                <a:gd name="T38" fmla="*/ 72 w 156"/>
                <a:gd name="T39" fmla="*/ 48 h 201"/>
                <a:gd name="T40" fmla="*/ 68 w 156"/>
                <a:gd name="T41" fmla="*/ 49 h 201"/>
                <a:gd name="T42" fmla="*/ 63 w 156"/>
                <a:gd name="T43" fmla="*/ 50 h 201"/>
                <a:gd name="T44" fmla="*/ 58 w 156"/>
                <a:gd name="T45" fmla="*/ 53 h 201"/>
                <a:gd name="T46" fmla="*/ 48 w 156"/>
                <a:gd name="T47" fmla="*/ 61 h 201"/>
                <a:gd name="T48" fmla="*/ 38 w 156"/>
                <a:gd name="T49" fmla="*/ 72 h 201"/>
                <a:gd name="T50" fmla="*/ 1 w 156"/>
                <a:gd name="T51" fmla="*/ 42 h 201"/>
                <a:gd name="T52" fmla="*/ 1 w 156"/>
                <a:gd name="T53" fmla="*/ 42 h 201"/>
                <a:gd name="T54" fmla="*/ 9 w 156"/>
                <a:gd name="T55" fmla="*/ 32 h 201"/>
                <a:gd name="T56" fmla="*/ 17 w 156"/>
                <a:gd name="T57" fmla="*/ 24 h 201"/>
                <a:gd name="T58" fmla="*/ 25 w 156"/>
                <a:gd name="T59" fmla="*/ 16 h 201"/>
                <a:gd name="T60" fmla="*/ 34 w 156"/>
                <a:gd name="T61" fmla="*/ 10 h 201"/>
                <a:gd name="T62" fmla="*/ 44 w 156"/>
                <a:gd name="T63" fmla="*/ 6 h 201"/>
                <a:gd name="T64" fmla="*/ 55 w 156"/>
                <a:gd name="T65" fmla="*/ 2 h 201"/>
                <a:gd name="T66" fmla="*/ 68 w 156"/>
                <a:gd name="T67" fmla="*/ 0 h 201"/>
                <a:gd name="T68" fmla="*/ 81 w 156"/>
                <a:gd name="T69" fmla="*/ 0 h 201"/>
                <a:gd name="T70" fmla="*/ 81 w 156"/>
                <a:gd name="T71" fmla="*/ 0 h 201"/>
                <a:gd name="T72" fmla="*/ 96 w 156"/>
                <a:gd name="T73" fmla="*/ 1 h 201"/>
                <a:gd name="T74" fmla="*/ 111 w 156"/>
                <a:gd name="T75" fmla="*/ 4 h 201"/>
                <a:gd name="T76" fmla="*/ 123 w 156"/>
                <a:gd name="T77" fmla="*/ 10 h 201"/>
                <a:gd name="T78" fmla="*/ 134 w 156"/>
                <a:gd name="T79" fmla="*/ 17 h 201"/>
                <a:gd name="T80" fmla="*/ 142 w 156"/>
                <a:gd name="T81" fmla="*/ 26 h 201"/>
                <a:gd name="T82" fmla="*/ 146 w 156"/>
                <a:gd name="T83" fmla="*/ 31 h 201"/>
                <a:gd name="T84" fmla="*/ 149 w 156"/>
                <a:gd name="T85" fmla="*/ 37 h 201"/>
                <a:gd name="T86" fmla="*/ 150 w 156"/>
                <a:gd name="T87" fmla="*/ 42 h 201"/>
                <a:gd name="T88" fmla="*/ 153 w 156"/>
                <a:gd name="T89" fmla="*/ 49 h 201"/>
                <a:gd name="T90" fmla="*/ 154 w 156"/>
                <a:gd name="T91" fmla="*/ 56 h 201"/>
                <a:gd name="T92" fmla="*/ 154 w 156"/>
                <a:gd name="T93" fmla="*/ 63 h 201"/>
                <a:gd name="T94" fmla="*/ 154 w 156"/>
                <a:gd name="T95" fmla="*/ 63 h 201"/>
                <a:gd name="T96" fmla="*/ 154 w 156"/>
                <a:gd name="T97" fmla="*/ 63 h 201"/>
                <a:gd name="T98" fmla="*/ 153 w 156"/>
                <a:gd name="T99" fmla="*/ 75 h 201"/>
                <a:gd name="T100" fmla="*/ 150 w 156"/>
                <a:gd name="T101" fmla="*/ 84 h 201"/>
                <a:gd name="T102" fmla="*/ 147 w 156"/>
                <a:gd name="T103" fmla="*/ 93 h 201"/>
                <a:gd name="T104" fmla="*/ 142 w 156"/>
                <a:gd name="T105" fmla="*/ 101 h 201"/>
                <a:gd name="T106" fmla="*/ 135 w 156"/>
                <a:gd name="T107" fmla="*/ 109 h 201"/>
                <a:gd name="T108" fmla="*/ 127 w 156"/>
                <a:gd name="T109" fmla="*/ 117 h 201"/>
                <a:gd name="T110" fmla="*/ 108 w 156"/>
                <a:gd name="T111" fmla="*/ 132 h 201"/>
                <a:gd name="T112" fmla="*/ 74 w 156"/>
                <a:gd name="T113" fmla="*/ 156 h 201"/>
                <a:gd name="T114" fmla="*/ 156 w 156"/>
                <a:gd name="T115" fmla="*/ 156 h 201"/>
                <a:gd name="T116" fmla="*/ 156 w 156"/>
                <a:gd name="T117" fmla="*/ 201 h 201"/>
                <a:gd name="T118" fmla="*/ 0 w 156"/>
                <a:gd name="T119" fmla="*/ 201 h 201"/>
                <a:gd name="T120" fmla="*/ 0 w 156"/>
                <a:gd name="T121" fmla="*/ 16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6" h="201">
                  <a:moveTo>
                    <a:pt x="0" y="160"/>
                  </a:moveTo>
                  <a:lnTo>
                    <a:pt x="73" y="103"/>
                  </a:lnTo>
                  <a:lnTo>
                    <a:pt x="73" y="103"/>
                  </a:lnTo>
                  <a:lnTo>
                    <a:pt x="85" y="93"/>
                  </a:lnTo>
                  <a:lnTo>
                    <a:pt x="93" y="84"/>
                  </a:lnTo>
                  <a:lnTo>
                    <a:pt x="95" y="80"/>
                  </a:lnTo>
                  <a:lnTo>
                    <a:pt x="97" y="76"/>
                  </a:lnTo>
                  <a:lnTo>
                    <a:pt x="99" y="71"/>
                  </a:lnTo>
                  <a:lnTo>
                    <a:pt x="99" y="68"/>
                  </a:lnTo>
                  <a:lnTo>
                    <a:pt x="99" y="68"/>
                  </a:lnTo>
                  <a:lnTo>
                    <a:pt x="99" y="63"/>
                  </a:lnTo>
                  <a:lnTo>
                    <a:pt x="97" y="59"/>
                  </a:lnTo>
                  <a:lnTo>
                    <a:pt x="95" y="55"/>
                  </a:lnTo>
                  <a:lnTo>
                    <a:pt x="93" y="53"/>
                  </a:lnTo>
                  <a:lnTo>
                    <a:pt x="89" y="50"/>
                  </a:lnTo>
                  <a:lnTo>
                    <a:pt x="86" y="48"/>
                  </a:lnTo>
                  <a:lnTo>
                    <a:pt x="81" y="48"/>
                  </a:lnTo>
                  <a:lnTo>
                    <a:pt x="77" y="47"/>
                  </a:lnTo>
                  <a:lnTo>
                    <a:pt x="77" y="47"/>
                  </a:lnTo>
                  <a:lnTo>
                    <a:pt x="72" y="48"/>
                  </a:lnTo>
                  <a:lnTo>
                    <a:pt x="68" y="49"/>
                  </a:lnTo>
                  <a:lnTo>
                    <a:pt x="63" y="50"/>
                  </a:lnTo>
                  <a:lnTo>
                    <a:pt x="58" y="53"/>
                  </a:lnTo>
                  <a:lnTo>
                    <a:pt x="48" y="61"/>
                  </a:lnTo>
                  <a:lnTo>
                    <a:pt x="38" y="72"/>
                  </a:lnTo>
                  <a:lnTo>
                    <a:pt x="1" y="42"/>
                  </a:lnTo>
                  <a:lnTo>
                    <a:pt x="1" y="42"/>
                  </a:lnTo>
                  <a:lnTo>
                    <a:pt x="9" y="32"/>
                  </a:lnTo>
                  <a:lnTo>
                    <a:pt x="17" y="24"/>
                  </a:lnTo>
                  <a:lnTo>
                    <a:pt x="25" y="16"/>
                  </a:lnTo>
                  <a:lnTo>
                    <a:pt x="34" y="10"/>
                  </a:lnTo>
                  <a:lnTo>
                    <a:pt x="44" y="6"/>
                  </a:lnTo>
                  <a:lnTo>
                    <a:pt x="55" y="2"/>
                  </a:lnTo>
                  <a:lnTo>
                    <a:pt x="68" y="0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96" y="1"/>
                  </a:lnTo>
                  <a:lnTo>
                    <a:pt x="111" y="4"/>
                  </a:lnTo>
                  <a:lnTo>
                    <a:pt x="123" y="10"/>
                  </a:lnTo>
                  <a:lnTo>
                    <a:pt x="134" y="17"/>
                  </a:lnTo>
                  <a:lnTo>
                    <a:pt x="142" y="26"/>
                  </a:lnTo>
                  <a:lnTo>
                    <a:pt x="146" y="31"/>
                  </a:lnTo>
                  <a:lnTo>
                    <a:pt x="149" y="37"/>
                  </a:lnTo>
                  <a:lnTo>
                    <a:pt x="150" y="42"/>
                  </a:lnTo>
                  <a:lnTo>
                    <a:pt x="153" y="49"/>
                  </a:lnTo>
                  <a:lnTo>
                    <a:pt x="154" y="56"/>
                  </a:lnTo>
                  <a:lnTo>
                    <a:pt x="154" y="63"/>
                  </a:lnTo>
                  <a:lnTo>
                    <a:pt x="154" y="63"/>
                  </a:lnTo>
                  <a:lnTo>
                    <a:pt x="154" y="63"/>
                  </a:lnTo>
                  <a:lnTo>
                    <a:pt x="153" y="75"/>
                  </a:lnTo>
                  <a:lnTo>
                    <a:pt x="150" y="84"/>
                  </a:lnTo>
                  <a:lnTo>
                    <a:pt x="147" y="93"/>
                  </a:lnTo>
                  <a:lnTo>
                    <a:pt x="142" y="101"/>
                  </a:lnTo>
                  <a:lnTo>
                    <a:pt x="135" y="109"/>
                  </a:lnTo>
                  <a:lnTo>
                    <a:pt x="127" y="117"/>
                  </a:lnTo>
                  <a:lnTo>
                    <a:pt x="108" y="132"/>
                  </a:lnTo>
                  <a:lnTo>
                    <a:pt x="74" y="156"/>
                  </a:lnTo>
                  <a:lnTo>
                    <a:pt x="156" y="156"/>
                  </a:lnTo>
                  <a:lnTo>
                    <a:pt x="156" y="201"/>
                  </a:lnTo>
                  <a:lnTo>
                    <a:pt x="0" y="201"/>
                  </a:lnTo>
                  <a:lnTo>
                    <a:pt x="0" y="160"/>
                  </a:lnTo>
                  <a:close/>
                </a:path>
              </a:pathLst>
            </a:custGeom>
            <a:solidFill>
              <a:srgbClr val="006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9" name="Freeform 173"/>
            <p:cNvSpPr>
              <a:spLocks/>
            </p:cNvSpPr>
            <p:nvPr/>
          </p:nvSpPr>
          <p:spPr bwMode="auto">
            <a:xfrm>
              <a:off x="3079750" y="4267200"/>
              <a:ext cx="50800" cy="106363"/>
            </a:xfrm>
            <a:custGeom>
              <a:avLst/>
              <a:gdLst>
                <a:gd name="T0" fmla="*/ 44 w 98"/>
                <a:gd name="T1" fmla="*/ 52 h 200"/>
                <a:gd name="T2" fmla="*/ 11 w 98"/>
                <a:gd name="T3" fmla="*/ 60 h 200"/>
                <a:gd name="T4" fmla="*/ 0 w 98"/>
                <a:gd name="T5" fmla="*/ 17 h 200"/>
                <a:gd name="T6" fmla="*/ 58 w 98"/>
                <a:gd name="T7" fmla="*/ 0 h 200"/>
                <a:gd name="T8" fmla="*/ 98 w 98"/>
                <a:gd name="T9" fmla="*/ 0 h 200"/>
                <a:gd name="T10" fmla="*/ 98 w 98"/>
                <a:gd name="T11" fmla="*/ 200 h 200"/>
                <a:gd name="T12" fmla="*/ 44 w 98"/>
                <a:gd name="T13" fmla="*/ 200 h 200"/>
                <a:gd name="T14" fmla="*/ 44 w 98"/>
                <a:gd name="T15" fmla="*/ 5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200">
                  <a:moveTo>
                    <a:pt x="44" y="52"/>
                  </a:moveTo>
                  <a:lnTo>
                    <a:pt x="11" y="60"/>
                  </a:lnTo>
                  <a:lnTo>
                    <a:pt x="0" y="17"/>
                  </a:lnTo>
                  <a:lnTo>
                    <a:pt x="58" y="0"/>
                  </a:lnTo>
                  <a:lnTo>
                    <a:pt x="98" y="0"/>
                  </a:lnTo>
                  <a:lnTo>
                    <a:pt x="98" y="200"/>
                  </a:lnTo>
                  <a:lnTo>
                    <a:pt x="44" y="200"/>
                  </a:lnTo>
                  <a:lnTo>
                    <a:pt x="44" y="52"/>
                  </a:lnTo>
                  <a:close/>
                </a:path>
              </a:pathLst>
            </a:custGeom>
            <a:solidFill>
              <a:srgbClr val="006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0" name="Freeform 174"/>
            <p:cNvSpPr>
              <a:spLocks/>
            </p:cNvSpPr>
            <p:nvPr/>
          </p:nvSpPr>
          <p:spPr bwMode="auto">
            <a:xfrm>
              <a:off x="3140075" y="4267200"/>
              <a:ext cx="82550" cy="106363"/>
            </a:xfrm>
            <a:custGeom>
              <a:avLst/>
              <a:gdLst>
                <a:gd name="T0" fmla="*/ 0 w 157"/>
                <a:gd name="T1" fmla="*/ 160 h 201"/>
                <a:gd name="T2" fmla="*/ 74 w 157"/>
                <a:gd name="T3" fmla="*/ 103 h 201"/>
                <a:gd name="T4" fmla="*/ 74 w 157"/>
                <a:gd name="T5" fmla="*/ 103 h 201"/>
                <a:gd name="T6" fmla="*/ 86 w 157"/>
                <a:gd name="T7" fmla="*/ 93 h 201"/>
                <a:gd name="T8" fmla="*/ 94 w 157"/>
                <a:gd name="T9" fmla="*/ 84 h 201"/>
                <a:gd name="T10" fmla="*/ 97 w 157"/>
                <a:gd name="T11" fmla="*/ 80 h 201"/>
                <a:gd name="T12" fmla="*/ 98 w 157"/>
                <a:gd name="T13" fmla="*/ 76 h 201"/>
                <a:gd name="T14" fmla="*/ 99 w 157"/>
                <a:gd name="T15" fmla="*/ 71 h 201"/>
                <a:gd name="T16" fmla="*/ 99 w 157"/>
                <a:gd name="T17" fmla="*/ 68 h 201"/>
                <a:gd name="T18" fmla="*/ 99 w 157"/>
                <a:gd name="T19" fmla="*/ 68 h 201"/>
                <a:gd name="T20" fmla="*/ 99 w 157"/>
                <a:gd name="T21" fmla="*/ 63 h 201"/>
                <a:gd name="T22" fmla="*/ 98 w 157"/>
                <a:gd name="T23" fmla="*/ 59 h 201"/>
                <a:gd name="T24" fmla="*/ 96 w 157"/>
                <a:gd name="T25" fmla="*/ 55 h 201"/>
                <a:gd name="T26" fmla="*/ 94 w 157"/>
                <a:gd name="T27" fmla="*/ 53 h 201"/>
                <a:gd name="T28" fmla="*/ 90 w 157"/>
                <a:gd name="T29" fmla="*/ 50 h 201"/>
                <a:gd name="T30" fmla="*/ 87 w 157"/>
                <a:gd name="T31" fmla="*/ 48 h 201"/>
                <a:gd name="T32" fmla="*/ 82 w 157"/>
                <a:gd name="T33" fmla="*/ 48 h 201"/>
                <a:gd name="T34" fmla="*/ 78 w 157"/>
                <a:gd name="T35" fmla="*/ 47 h 201"/>
                <a:gd name="T36" fmla="*/ 78 w 157"/>
                <a:gd name="T37" fmla="*/ 47 h 201"/>
                <a:gd name="T38" fmla="*/ 73 w 157"/>
                <a:gd name="T39" fmla="*/ 48 h 201"/>
                <a:gd name="T40" fmla="*/ 68 w 157"/>
                <a:gd name="T41" fmla="*/ 49 h 201"/>
                <a:gd name="T42" fmla="*/ 64 w 157"/>
                <a:gd name="T43" fmla="*/ 50 h 201"/>
                <a:gd name="T44" fmla="*/ 59 w 157"/>
                <a:gd name="T45" fmla="*/ 53 h 201"/>
                <a:gd name="T46" fmla="*/ 50 w 157"/>
                <a:gd name="T47" fmla="*/ 61 h 201"/>
                <a:gd name="T48" fmla="*/ 38 w 157"/>
                <a:gd name="T49" fmla="*/ 72 h 201"/>
                <a:gd name="T50" fmla="*/ 2 w 157"/>
                <a:gd name="T51" fmla="*/ 42 h 201"/>
                <a:gd name="T52" fmla="*/ 2 w 157"/>
                <a:gd name="T53" fmla="*/ 42 h 201"/>
                <a:gd name="T54" fmla="*/ 10 w 157"/>
                <a:gd name="T55" fmla="*/ 32 h 201"/>
                <a:gd name="T56" fmla="*/ 18 w 157"/>
                <a:gd name="T57" fmla="*/ 24 h 201"/>
                <a:gd name="T58" fmla="*/ 26 w 157"/>
                <a:gd name="T59" fmla="*/ 16 h 201"/>
                <a:gd name="T60" fmla="*/ 35 w 157"/>
                <a:gd name="T61" fmla="*/ 10 h 201"/>
                <a:gd name="T62" fmla="*/ 45 w 157"/>
                <a:gd name="T63" fmla="*/ 6 h 201"/>
                <a:gd name="T64" fmla="*/ 56 w 157"/>
                <a:gd name="T65" fmla="*/ 2 h 201"/>
                <a:gd name="T66" fmla="*/ 68 w 157"/>
                <a:gd name="T67" fmla="*/ 0 h 201"/>
                <a:gd name="T68" fmla="*/ 82 w 157"/>
                <a:gd name="T69" fmla="*/ 0 h 201"/>
                <a:gd name="T70" fmla="*/ 82 w 157"/>
                <a:gd name="T71" fmla="*/ 0 h 201"/>
                <a:gd name="T72" fmla="*/ 97 w 157"/>
                <a:gd name="T73" fmla="*/ 1 h 201"/>
                <a:gd name="T74" fmla="*/ 112 w 157"/>
                <a:gd name="T75" fmla="*/ 4 h 201"/>
                <a:gd name="T76" fmla="*/ 125 w 157"/>
                <a:gd name="T77" fmla="*/ 10 h 201"/>
                <a:gd name="T78" fmla="*/ 135 w 157"/>
                <a:gd name="T79" fmla="*/ 17 h 201"/>
                <a:gd name="T80" fmla="*/ 143 w 157"/>
                <a:gd name="T81" fmla="*/ 26 h 201"/>
                <a:gd name="T82" fmla="*/ 147 w 157"/>
                <a:gd name="T83" fmla="*/ 31 h 201"/>
                <a:gd name="T84" fmla="*/ 150 w 157"/>
                <a:gd name="T85" fmla="*/ 37 h 201"/>
                <a:gd name="T86" fmla="*/ 152 w 157"/>
                <a:gd name="T87" fmla="*/ 42 h 201"/>
                <a:gd name="T88" fmla="*/ 154 w 157"/>
                <a:gd name="T89" fmla="*/ 49 h 201"/>
                <a:gd name="T90" fmla="*/ 155 w 157"/>
                <a:gd name="T91" fmla="*/ 56 h 201"/>
                <a:gd name="T92" fmla="*/ 155 w 157"/>
                <a:gd name="T93" fmla="*/ 63 h 201"/>
                <a:gd name="T94" fmla="*/ 155 w 157"/>
                <a:gd name="T95" fmla="*/ 63 h 201"/>
                <a:gd name="T96" fmla="*/ 155 w 157"/>
                <a:gd name="T97" fmla="*/ 63 h 201"/>
                <a:gd name="T98" fmla="*/ 155 w 157"/>
                <a:gd name="T99" fmla="*/ 75 h 201"/>
                <a:gd name="T100" fmla="*/ 152 w 157"/>
                <a:gd name="T101" fmla="*/ 84 h 201"/>
                <a:gd name="T102" fmla="*/ 148 w 157"/>
                <a:gd name="T103" fmla="*/ 93 h 201"/>
                <a:gd name="T104" fmla="*/ 143 w 157"/>
                <a:gd name="T105" fmla="*/ 101 h 201"/>
                <a:gd name="T106" fmla="*/ 136 w 157"/>
                <a:gd name="T107" fmla="*/ 109 h 201"/>
                <a:gd name="T108" fmla="*/ 129 w 157"/>
                <a:gd name="T109" fmla="*/ 117 h 201"/>
                <a:gd name="T110" fmla="*/ 110 w 157"/>
                <a:gd name="T111" fmla="*/ 132 h 201"/>
                <a:gd name="T112" fmla="*/ 75 w 157"/>
                <a:gd name="T113" fmla="*/ 156 h 201"/>
                <a:gd name="T114" fmla="*/ 157 w 157"/>
                <a:gd name="T115" fmla="*/ 156 h 201"/>
                <a:gd name="T116" fmla="*/ 157 w 157"/>
                <a:gd name="T117" fmla="*/ 201 h 201"/>
                <a:gd name="T118" fmla="*/ 0 w 157"/>
                <a:gd name="T119" fmla="*/ 201 h 201"/>
                <a:gd name="T120" fmla="*/ 0 w 157"/>
                <a:gd name="T121" fmla="*/ 16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7" h="201">
                  <a:moveTo>
                    <a:pt x="0" y="160"/>
                  </a:moveTo>
                  <a:lnTo>
                    <a:pt x="74" y="103"/>
                  </a:lnTo>
                  <a:lnTo>
                    <a:pt x="74" y="103"/>
                  </a:lnTo>
                  <a:lnTo>
                    <a:pt x="86" y="93"/>
                  </a:lnTo>
                  <a:lnTo>
                    <a:pt x="94" y="84"/>
                  </a:lnTo>
                  <a:lnTo>
                    <a:pt x="97" y="80"/>
                  </a:lnTo>
                  <a:lnTo>
                    <a:pt x="98" y="76"/>
                  </a:lnTo>
                  <a:lnTo>
                    <a:pt x="99" y="71"/>
                  </a:lnTo>
                  <a:lnTo>
                    <a:pt x="99" y="68"/>
                  </a:lnTo>
                  <a:lnTo>
                    <a:pt x="99" y="68"/>
                  </a:lnTo>
                  <a:lnTo>
                    <a:pt x="99" y="63"/>
                  </a:lnTo>
                  <a:lnTo>
                    <a:pt x="98" y="59"/>
                  </a:lnTo>
                  <a:lnTo>
                    <a:pt x="96" y="55"/>
                  </a:lnTo>
                  <a:lnTo>
                    <a:pt x="94" y="53"/>
                  </a:lnTo>
                  <a:lnTo>
                    <a:pt x="90" y="50"/>
                  </a:lnTo>
                  <a:lnTo>
                    <a:pt x="87" y="48"/>
                  </a:lnTo>
                  <a:lnTo>
                    <a:pt x="82" y="48"/>
                  </a:lnTo>
                  <a:lnTo>
                    <a:pt x="78" y="47"/>
                  </a:lnTo>
                  <a:lnTo>
                    <a:pt x="78" y="47"/>
                  </a:lnTo>
                  <a:lnTo>
                    <a:pt x="73" y="48"/>
                  </a:lnTo>
                  <a:lnTo>
                    <a:pt x="68" y="49"/>
                  </a:lnTo>
                  <a:lnTo>
                    <a:pt x="64" y="50"/>
                  </a:lnTo>
                  <a:lnTo>
                    <a:pt x="59" y="53"/>
                  </a:lnTo>
                  <a:lnTo>
                    <a:pt x="50" y="61"/>
                  </a:lnTo>
                  <a:lnTo>
                    <a:pt x="38" y="72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10" y="32"/>
                  </a:lnTo>
                  <a:lnTo>
                    <a:pt x="18" y="24"/>
                  </a:lnTo>
                  <a:lnTo>
                    <a:pt x="26" y="16"/>
                  </a:lnTo>
                  <a:lnTo>
                    <a:pt x="35" y="10"/>
                  </a:lnTo>
                  <a:lnTo>
                    <a:pt x="45" y="6"/>
                  </a:lnTo>
                  <a:lnTo>
                    <a:pt x="56" y="2"/>
                  </a:lnTo>
                  <a:lnTo>
                    <a:pt x="68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97" y="1"/>
                  </a:lnTo>
                  <a:lnTo>
                    <a:pt x="112" y="4"/>
                  </a:lnTo>
                  <a:lnTo>
                    <a:pt x="125" y="10"/>
                  </a:lnTo>
                  <a:lnTo>
                    <a:pt x="135" y="17"/>
                  </a:lnTo>
                  <a:lnTo>
                    <a:pt x="143" y="26"/>
                  </a:lnTo>
                  <a:lnTo>
                    <a:pt x="147" y="31"/>
                  </a:lnTo>
                  <a:lnTo>
                    <a:pt x="150" y="37"/>
                  </a:lnTo>
                  <a:lnTo>
                    <a:pt x="152" y="42"/>
                  </a:lnTo>
                  <a:lnTo>
                    <a:pt x="154" y="49"/>
                  </a:lnTo>
                  <a:lnTo>
                    <a:pt x="155" y="56"/>
                  </a:lnTo>
                  <a:lnTo>
                    <a:pt x="155" y="63"/>
                  </a:lnTo>
                  <a:lnTo>
                    <a:pt x="155" y="63"/>
                  </a:lnTo>
                  <a:lnTo>
                    <a:pt x="155" y="63"/>
                  </a:lnTo>
                  <a:lnTo>
                    <a:pt x="155" y="75"/>
                  </a:lnTo>
                  <a:lnTo>
                    <a:pt x="152" y="84"/>
                  </a:lnTo>
                  <a:lnTo>
                    <a:pt x="148" y="93"/>
                  </a:lnTo>
                  <a:lnTo>
                    <a:pt x="143" y="101"/>
                  </a:lnTo>
                  <a:lnTo>
                    <a:pt x="136" y="109"/>
                  </a:lnTo>
                  <a:lnTo>
                    <a:pt x="129" y="117"/>
                  </a:lnTo>
                  <a:lnTo>
                    <a:pt x="110" y="132"/>
                  </a:lnTo>
                  <a:lnTo>
                    <a:pt x="75" y="156"/>
                  </a:lnTo>
                  <a:lnTo>
                    <a:pt x="157" y="156"/>
                  </a:lnTo>
                  <a:lnTo>
                    <a:pt x="157" y="201"/>
                  </a:lnTo>
                  <a:lnTo>
                    <a:pt x="0" y="201"/>
                  </a:lnTo>
                  <a:lnTo>
                    <a:pt x="0" y="160"/>
                  </a:lnTo>
                  <a:close/>
                </a:path>
              </a:pathLst>
            </a:custGeom>
            <a:solidFill>
              <a:srgbClr val="006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545533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orma Livre 74"/>
          <p:cNvSpPr/>
          <p:nvPr/>
        </p:nvSpPr>
        <p:spPr>
          <a:xfrm>
            <a:off x="5469147" y="-172528"/>
            <a:ext cx="4942936" cy="2156603"/>
          </a:xfrm>
          <a:custGeom>
            <a:avLst/>
            <a:gdLst>
              <a:gd name="connsiteX0" fmla="*/ 439947 w 4942936"/>
              <a:gd name="connsiteY0" fmla="*/ 17253 h 2156603"/>
              <a:gd name="connsiteX1" fmla="*/ 0 w 4942936"/>
              <a:gd name="connsiteY1" fmla="*/ 0 h 2156603"/>
              <a:gd name="connsiteX2" fmla="*/ 138023 w 4942936"/>
              <a:gd name="connsiteY2" fmla="*/ 405441 h 2156603"/>
              <a:gd name="connsiteX3" fmla="*/ 1069676 w 4942936"/>
              <a:gd name="connsiteY3" fmla="*/ 681486 h 2156603"/>
              <a:gd name="connsiteX4" fmla="*/ 1595887 w 4942936"/>
              <a:gd name="connsiteY4" fmla="*/ 1250830 h 2156603"/>
              <a:gd name="connsiteX5" fmla="*/ 2700068 w 4942936"/>
              <a:gd name="connsiteY5" fmla="*/ 1846053 h 2156603"/>
              <a:gd name="connsiteX6" fmla="*/ 2993366 w 4942936"/>
              <a:gd name="connsiteY6" fmla="*/ 2156603 h 2156603"/>
              <a:gd name="connsiteX7" fmla="*/ 3450566 w 4942936"/>
              <a:gd name="connsiteY7" fmla="*/ 2044460 h 2156603"/>
              <a:gd name="connsiteX8" fmla="*/ 3519578 w 4942936"/>
              <a:gd name="connsiteY8" fmla="*/ 1949570 h 2156603"/>
              <a:gd name="connsiteX9" fmla="*/ 3847381 w 4942936"/>
              <a:gd name="connsiteY9" fmla="*/ 1837426 h 2156603"/>
              <a:gd name="connsiteX10" fmla="*/ 3994030 w 4942936"/>
              <a:gd name="connsiteY10" fmla="*/ 1716656 h 2156603"/>
              <a:gd name="connsiteX11" fmla="*/ 4201064 w 4942936"/>
              <a:gd name="connsiteY11" fmla="*/ 1613139 h 2156603"/>
              <a:gd name="connsiteX12" fmla="*/ 4287328 w 4942936"/>
              <a:gd name="connsiteY12" fmla="*/ 1492370 h 2156603"/>
              <a:gd name="connsiteX13" fmla="*/ 4313208 w 4942936"/>
              <a:gd name="connsiteY13" fmla="*/ 1414732 h 2156603"/>
              <a:gd name="connsiteX14" fmla="*/ 4321834 w 4942936"/>
              <a:gd name="connsiteY14" fmla="*/ 1380226 h 2156603"/>
              <a:gd name="connsiteX15" fmla="*/ 4321834 w 4942936"/>
              <a:gd name="connsiteY15" fmla="*/ 1328468 h 2156603"/>
              <a:gd name="connsiteX16" fmla="*/ 4347713 w 4942936"/>
              <a:gd name="connsiteY16" fmla="*/ 1242203 h 2156603"/>
              <a:gd name="connsiteX17" fmla="*/ 4494362 w 4942936"/>
              <a:gd name="connsiteY17" fmla="*/ 1130060 h 2156603"/>
              <a:gd name="connsiteX18" fmla="*/ 4554747 w 4942936"/>
              <a:gd name="connsiteY18" fmla="*/ 1086928 h 2156603"/>
              <a:gd name="connsiteX19" fmla="*/ 4580627 w 4942936"/>
              <a:gd name="connsiteY19" fmla="*/ 1061049 h 2156603"/>
              <a:gd name="connsiteX20" fmla="*/ 4710023 w 4942936"/>
              <a:gd name="connsiteY20" fmla="*/ 828136 h 2156603"/>
              <a:gd name="connsiteX21" fmla="*/ 4873925 w 4942936"/>
              <a:gd name="connsiteY21" fmla="*/ 629728 h 2156603"/>
              <a:gd name="connsiteX22" fmla="*/ 4925683 w 4942936"/>
              <a:gd name="connsiteY22" fmla="*/ 465826 h 2156603"/>
              <a:gd name="connsiteX23" fmla="*/ 4925683 w 4942936"/>
              <a:gd name="connsiteY23" fmla="*/ 327803 h 2156603"/>
              <a:gd name="connsiteX24" fmla="*/ 4942936 w 4942936"/>
              <a:gd name="connsiteY24" fmla="*/ 189781 h 2156603"/>
              <a:gd name="connsiteX25" fmla="*/ 4925683 w 4942936"/>
              <a:gd name="connsiteY25" fmla="*/ 112143 h 2156603"/>
              <a:gd name="connsiteX26" fmla="*/ 4908430 w 4942936"/>
              <a:gd name="connsiteY26" fmla="*/ 77637 h 2156603"/>
              <a:gd name="connsiteX27" fmla="*/ 4899804 w 4942936"/>
              <a:gd name="connsiteY27" fmla="*/ 43132 h 2156603"/>
              <a:gd name="connsiteX28" fmla="*/ 4882551 w 4942936"/>
              <a:gd name="connsiteY28" fmla="*/ 17253 h 2156603"/>
              <a:gd name="connsiteX29" fmla="*/ 4744528 w 4942936"/>
              <a:gd name="connsiteY29" fmla="*/ 8626 h 2156603"/>
              <a:gd name="connsiteX30" fmla="*/ 2191110 w 4942936"/>
              <a:gd name="connsiteY30" fmla="*/ 17253 h 2156603"/>
              <a:gd name="connsiteX31" fmla="*/ 2078966 w 4942936"/>
              <a:gd name="connsiteY31" fmla="*/ 60385 h 2156603"/>
              <a:gd name="connsiteX32" fmla="*/ 2035834 w 4942936"/>
              <a:gd name="connsiteY32" fmla="*/ 69011 h 2156603"/>
              <a:gd name="connsiteX33" fmla="*/ 854015 w 4942936"/>
              <a:gd name="connsiteY33" fmla="*/ 25879 h 2156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942936" h="2156603">
                <a:moveTo>
                  <a:pt x="439947" y="17253"/>
                </a:moveTo>
                <a:lnTo>
                  <a:pt x="0" y="0"/>
                </a:lnTo>
                <a:lnTo>
                  <a:pt x="138023" y="405441"/>
                </a:lnTo>
                <a:lnTo>
                  <a:pt x="1069676" y="681486"/>
                </a:lnTo>
                <a:lnTo>
                  <a:pt x="1595887" y="1250830"/>
                </a:lnTo>
                <a:lnTo>
                  <a:pt x="2700068" y="1846053"/>
                </a:lnTo>
                <a:lnTo>
                  <a:pt x="2993366" y="2156603"/>
                </a:lnTo>
                <a:lnTo>
                  <a:pt x="3450566" y="2044460"/>
                </a:lnTo>
                <a:lnTo>
                  <a:pt x="3519578" y="1949570"/>
                </a:lnTo>
                <a:lnTo>
                  <a:pt x="3847381" y="1837426"/>
                </a:lnTo>
                <a:lnTo>
                  <a:pt x="3994030" y="1716656"/>
                </a:lnTo>
                <a:lnTo>
                  <a:pt x="4201064" y="1613139"/>
                </a:lnTo>
                <a:lnTo>
                  <a:pt x="4287328" y="1492370"/>
                </a:lnTo>
                <a:cubicBezTo>
                  <a:pt x="4295955" y="1466491"/>
                  <a:pt x="4305186" y="1440805"/>
                  <a:pt x="4313208" y="1414732"/>
                </a:cubicBezTo>
                <a:cubicBezTo>
                  <a:pt x="4316695" y="1403400"/>
                  <a:pt x="4320654" y="1392023"/>
                  <a:pt x="4321834" y="1380226"/>
                </a:cubicBezTo>
                <a:cubicBezTo>
                  <a:pt x="4323551" y="1363059"/>
                  <a:pt x="4321834" y="1345721"/>
                  <a:pt x="4321834" y="1328468"/>
                </a:cubicBezTo>
                <a:lnTo>
                  <a:pt x="4347713" y="1242203"/>
                </a:lnTo>
                <a:lnTo>
                  <a:pt x="4494362" y="1130060"/>
                </a:lnTo>
                <a:cubicBezTo>
                  <a:pt x="4514490" y="1115683"/>
                  <a:pt x="4535432" y="1102380"/>
                  <a:pt x="4554747" y="1086928"/>
                </a:cubicBezTo>
                <a:cubicBezTo>
                  <a:pt x="4564273" y="1079307"/>
                  <a:pt x="4580627" y="1061049"/>
                  <a:pt x="4580627" y="1061049"/>
                </a:cubicBezTo>
                <a:lnTo>
                  <a:pt x="4710023" y="828136"/>
                </a:lnTo>
                <a:lnTo>
                  <a:pt x="4873925" y="629728"/>
                </a:lnTo>
                <a:lnTo>
                  <a:pt x="4925683" y="465826"/>
                </a:lnTo>
                <a:lnTo>
                  <a:pt x="4925683" y="327803"/>
                </a:lnTo>
                <a:lnTo>
                  <a:pt x="4942936" y="189781"/>
                </a:lnTo>
                <a:cubicBezTo>
                  <a:pt x="4937185" y="163902"/>
                  <a:pt x="4933479" y="137481"/>
                  <a:pt x="4925683" y="112143"/>
                </a:cubicBezTo>
                <a:cubicBezTo>
                  <a:pt x="4921901" y="99852"/>
                  <a:pt x="4912945" y="89678"/>
                  <a:pt x="4908430" y="77637"/>
                </a:cubicBezTo>
                <a:cubicBezTo>
                  <a:pt x="4904267" y="66536"/>
                  <a:pt x="4899804" y="43132"/>
                  <a:pt x="4899804" y="43132"/>
                </a:cubicBezTo>
                <a:lnTo>
                  <a:pt x="4882551" y="17253"/>
                </a:lnTo>
                <a:cubicBezTo>
                  <a:pt x="4773342" y="7324"/>
                  <a:pt x="4819421" y="8626"/>
                  <a:pt x="4744528" y="8626"/>
                </a:cubicBezTo>
                <a:lnTo>
                  <a:pt x="2191110" y="17253"/>
                </a:lnTo>
                <a:cubicBezTo>
                  <a:pt x="2153729" y="31630"/>
                  <a:pt x="2116962" y="47720"/>
                  <a:pt x="2078966" y="60385"/>
                </a:cubicBezTo>
                <a:cubicBezTo>
                  <a:pt x="2065056" y="65021"/>
                  <a:pt x="2035834" y="69011"/>
                  <a:pt x="2035834" y="69011"/>
                </a:cubicBezTo>
                <a:lnTo>
                  <a:pt x="854015" y="25879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71" name="Retângulo Arredondado 70"/>
          <p:cNvSpPr/>
          <p:nvPr/>
        </p:nvSpPr>
        <p:spPr>
          <a:xfrm>
            <a:off x="9309924" y="2760951"/>
            <a:ext cx="2671029" cy="3732784"/>
          </a:xfrm>
          <a:prstGeom prst="roundRect">
            <a:avLst>
              <a:gd name="adj" fmla="val 1810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Forma Livre 1"/>
          <p:cNvSpPr/>
          <p:nvPr/>
        </p:nvSpPr>
        <p:spPr>
          <a:xfrm>
            <a:off x="-913073" y="1277815"/>
            <a:ext cx="7018588" cy="6002216"/>
          </a:xfrm>
          <a:custGeom>
            <a:avLst/>
            <a:gdLst>
              <a:gd name="connsiteX0" fmla="*/ 1535723 w 5181600"/>
              <a:gd name="connsiteY0" fmla="*/ 117231 h 6002216"/>
              <a:gd name="connsiteX1" fmla="*/ 1535723 w 5181600"/>
              <a:gd name="connsiteY1" fmla="*/ 117231 h 6002216"/>
              <a:gd name="connsiteX2" fmla="*/ 1430216 w 5181600"/>
              <a:gd name="connsiteY2" fmla="*/ 82062 h 6002216"/>
              <a:gd name="connsiteX3" fmla="*/ 1219200 w 5181600"/>
              <a:gd name="connsiteY3" fmla="*/ 35170 h 6002216"/>
              <a:gd name="connsiteX4" fmla="*/ 961292 w 5181600"/>
              <a:gd name="connsiteY4" fmla="*/ 23447 h 6002216"/>
              <a:gd name="connsiteX5" fmla="*/ 668216 w 5181600"/>
              <a:gd name="connsiteY5" fmla="*/ 0 h 6002216"/>
              <a:gd name="connsiteX6" fmla="*/ 398585 w 5181600"/>
              <a:gd name="connsiteY6" fmla="*/ 35170 h 6002216"/>
              <a:gd name="connsiteX7" fmla="*/ 257908 w 5181600"/>
              <a:gd name="connsiteY7" fmla="*/ 128954 h 6002216"/>
              <a:gd name="connsiteX8" fmla="*/ 175846 w 5181600"/>
              <a:gd name="connsiteY8" fmla="*/ 187570 h 6002216"/>
              <a:gd name="connsiteX9" fmla="*/ 0 w 5181600"/>
              <a:gd name="connsiteY9" fmla="*/ 5767754 h 6002216"/>
              <a:gd name="connsiteX10" fmla="*/ 914400 w 5181600"/>
              <a:gd name="connsiteY10" fmla="*/ 6002216 h 6002216"/>
              <a:gd name="connsiteX11" fmla="*/ 1043354 w 5181600"/>
              <a:gd name="connsiteY11" fmla="*/ 5990493 h 6002216"/>
              <a:gd name="connsiteX12" fmla="*/ 1101969 w 5181600"/>
              <a:gd name="connsiteY12" fmla="*/ 5978770 h 6002216"/>
              <a:gd name="connsiteX13" fmla="*/ 1441939 w 5181600"/>
              <a:gd name="connsiteY13" fmla="*/ 5978770 h 6002216"/>
              <a:gd name="connsiteX14" fmla="*/ 2754923 w 5181600"/>
              <a:gd name="connsiteY14" fmla="*/ 5779477 h 6002216"/>
              <a:gd name="connsiteX15" fmla="*/ 2942492 w 5181600"/>
              <a:gd name="connsiteY15" fmla="*/ 5709139 h 6002216"/>
              <a:gd name="connsiteX16" fmla="*/ 3423139 w 5181600"/>
              <a:gd name="connsiteY16" fmla="*/ 4161693 h 6002216"/>
              <a:gd name="connsiteX17" fmla="*/ 3446585 w 5181600"/>
              <a:gd name="connsiteY17" fmla="*/ 4044462 h 6002216"/>
              <a:gd name="connsiteX18" fmla="*/ 3458308 w 5181600"/>
              <a:gd name="connsiteY18" fmla="*/ 3985847 h 6002216"/>
              <a:gd name="connsiteX19" fmla="*/ 3774831 w 5181600"/>
              <a:gd name="connsiteY19" fmla="*/ 3470031 h 6002216"/>
              <a:gd name="connsiteX20" fmla="*/ 3868616 w 5181600"/>
              <a:gd name="connsiteY20" fmla="*/ 3387970 h 6002216"/>
              <a:gd name="connsiteX21" fmla="*/ 3915508 w 5181600"/>
              <a:gd name="connsiteY21" fmla="*/ 3352800 h 6002216"/>
              <a:gd name="connsiteX22" fmla="*/ 3997569 w 5181600"/>
              <a:gd name="connsiteY22" fmla="*/ 3270739 h 6002216"/>
              <a:gd name="connsiteX23" fmla="*/ 4044462 w 5181600"/>
              <a:gd name="connsiteY23" fmla="*/ 3223847 h 6002216"/>
              <a:gd name="connsiteX24" fmla="*/ 4501662 w 5181600"/>
              <a:gd name="connsiteY24" fmla="*/ 2836985 h 6002216"/>
              <a:gd name="connsiteX25" fmla="*/ 4618892 w 5181600"/>
              <a:gd name="connsiteY25" fmla="*/ 2731477 h 6002216"/>
              <a:gd name="connsiteX26" fmla="*/ 4665785 w 5181600"/>
              <a:gd name="connsiteY26" fmla="*/ 2696308 h 6002216"/>
              <a:gd name="connsiteX27" fmla="*/ 4935416 w 5181600"/>
              <a:gd name="connsiteY27" fmla="*/ 2356339 h 6002216"/>
              <a:gd name="connsiteX28" fmla="*/ 5181600 w 5181600"/>
              <a:gd name="connsiteY28" fmla="*/ 1828800 h 6002216"/>
              <a:gd name="connsiteX29" fmla="*/ 5146431 w 5181600"/>
              <a:gd name="connsiteY29" fmla="*/ 1723293 h 6002216"/>
              <a:gd name="connsiteX30" fmla="*/ 4911969 w 5181600"/>
              <a:gd name="connsiteY30" fmla="*/ 1453662 h 6002216"/>
              <a:gd name="connsiteX31" fmla="*/ 4794739 w 5181600"/>
              <a:gd name="connsiteY31" fmla="*/ 1406770 h 6002216"/>
              <a:gd name="connsiteX32" fmla="*/ 4724400 w 5181600"/>
              <a:gd name="connsiteY32" fmla="*/ 1371600 h 6002216"/>
              <a:gd name="connsiteX33" fmla="*/ 4278923 w 5181600"/>
              <a:gd name="connsiteY33" fmla="*/ 1230923 h 6002216"/>
              <a:gd name="connsiteX34" fmla="*/ 4208585 w 5181600"/>
              <a:gd name="connsiteY34" fmla="*/ 1324708 h 6002216"/>
              <a:gd name="connsiteX35" fmla="*/ 4173416 w 5181600"/>
              <a:gd name="connsiteY35" fmla="*/ 1359877 h 6002216"/>
              <a:gd name="connsiteX36" fmla="*/ 3868616 w 5181600"/>
              <a:gd name="connsiteY36" fmla="*/ 1758462 h 6002216"/>
              <a:gd name="connsiteX37" fmla="*/ 3786554 w 5181600"/>
              <a:gd name="connsiteY37" fmla="*/ 1828800 h 6002216"/>
              <a:gd name="connsiteX38" fmla="*/ 3727939 w 5181600"/>
              <a:gd name="connsiteY38" fmla="*/ 1875693 h 6002216"/>
              <a:gd name="connsiteX39" fmla="*/ 3669323 w 5181600"/>
              <a:gd name="connsiteY39" fmla="*/ 1899139 h 6002216"/>
              <a:gd name="connsiteX40" fmla="*/ 3200400 w 5181600"/>
              <a:gd name="connsiteY40" fmla="*/ 2121877 h 6002216"/>
              <a:gd name="connsiteX41" fmla="*/ 3036277 w 5181600"/>
              <a:gd name="connsiteY41" fmla="*/ 2110154 h 6002216"/>
              <a:gd name="connsiteX42" fmla="*/ 3259016 w 5181600"/>
              <a:gd name="connsiteY42" fmla="*/ 1746739 h 6002216"/>
              <a:gd name="connsiteX43" fmla="*/ 3317631 w 5181600"/>
              <a:gd name="connsiteY43" fmla="*/ 1594339 h 6002216"/>
              <a:gd name="connsiteX44" fmla="*/ 3341077 w 5181600"/>
              <a:gd name="connsiteY44" fmla="*/ 1500554 h 6002216"/>
              <a:gd name="connsiteX45" fmla="*/ 3329354 w 5181600"/>
              <a:gd name="connsiteY45" fmla="*/ 1418493 h 6002216"/>
              <a:gd name="connsiteX46" fmla="*/ 3305908 w 5181600"/>
              <a:gd name="connsiteY46" fmla="*/ 1312985 h 6002216"/>
              <a:gd name="connsiteX47" fmla="*/ 3130062 w 5181600"/>
              <a:gd name="connsiteY47" fmla="*/ 1172308 h 6002216"/>
              <a:gd name="connsiteX48" fmla="*/ 3012831 w 5181600"/>
              <a:gd name="connsiteY48" fmla="*/ 1078523 h 6002216"/>
              <a:gd name="connsiteX49" fmla="*/ 2379785 w 5181600"/>
              <a:gd name="connsiteY49" fmla="*/ 691662 h 6002216"/>
              <a:gd name="connsiteX50" fmla="*/ 1535723 w 5181600"/>
              <a:gd name="connsiteY50" fmla="*/ 117231 h 6002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181600" h="6002216">
                <a:moveTo>
                  <a:pt x="1535723" y="117231"/>
                </a:moveTo>
                <a:lnTo>
                  <a:pt x="1535723" y="117231"/>
                </a:lnTo>
                <a:cubicBezTo>
                  <a:pt x="1438280" y="80690"/>
                  <a:pt x="1475326" y="82062"/>
                  <a:pt x="1430216" y="82062"/>
                </a:cubicBezTo>
                <a:lnTo>
                  <a:pt x="1219200" y="35170"/>
                </a:lnTo>
                <a:lnTo>
                  <a:pt x="961292" y="23447"/>
                </a:lnTo>
                <a:lnTo>
                  <a:pt x="668216" y="0"/>
                </a:lnTo>
                <a:lnTo>
                  <a:pt x="398585" y="35170"/>
                </a:lnTo>
                <a:lnTo>
                  <a:pt x="257908" y="128954"/>
                </a:lnTo>
                <a:lnTo>
                  <a:pt x="175846" y="187570"/>
                </a:lnTo>
                <a:lnTo>
                  <a:pt x="0" y="5767754"/>
                </a:lnTo>
                <a:lnTo>
                  <a:pt x="914400" y="6002216"/>
                </a:lnTo>
                <a:cubicBezTo>
                  <a:pt x="957385" y="5998308"/>
                  <a:pt x="1000525" y="5995847"/>
                  <a:pt x="1043354" y="5990493"/>
                </a:cubicBezTo>
                <a:cubicBezTo>
                  <a:pt x="1063125" y="5988022"/>
                  <a:pt x="1082052" y="5979356"/>
                  <a:pt x="1101969" y="5978770"/>
                </a:cubicBezTo>
                <a:cubicBezTo>
                  <a:pt x="1215243" y="5975438"/>
                  <a:pt x="1328616" y="5978770"/>
                  <a:pt x="1441939" y="5978770"/>
                </a:cubicBezTo>
                <a:lnTo>
                  <a:pt x="2754923" y="5779477"/>
                </a:lnTo>
                <a:lnTo>
                  <a:pt x="2942492" y="5709139"/>
                </a:lnTo>
                <a:lnTo>
                  <a:pt x="3423139" y="4161693"/>
                </a:lnTo>
                <a:cubicBezTo>
                  <a:pt x="3430954" y="4122616"/>
                  <a:pt x="3437624" y="4083292"/>
                  <a:pt x="3446585" y="4044462"/>
                </a:cubicBezTo>
                <a:cubicBezTo>
                  <a:pt x="3460779" y="3982952"/>
                  <a:pt x="3458308" y="4033620"/>
                  <a:pt x="3458308" y="3985847"/>
                </a:cubicBezTo>
                <a:lnTo>
                  <a:pt x="3774831" y="3470031"/>
                </a:lnTo>
                <a:cubicBezTo>
                  <a:pt x="3806093" y="3442677"/>
                  <a:pt x="3836705" y="3414563"/>
                  <a:pt x="3868616" y="3387970"/>
                </a:cubicBezTo>
                <a:cubicBezTo>
                  <a:pt x="3883626" y="3375462"/>
                  <a:pt x="3901051" y="3365943"/>
                  <a:pt x="3915508" y="3352800"/>
                </a:cubicBezTo>
                <a:cubicBezTo>
                  <a:pt x="3944132" y="3326778"/>
                  <a:pt x="3970215" y="3298093"/>
                  <a:pt x="3997569" y="3270739"/>
                </a:cubicBezTo>
                <a:lnTo>
                  <a:pt x="4044462" y="3223847"/>
                </a:lnTo>
                <a:lnTo>
                  <a:pt x="4501662" y="2836985"/>
                </a:lnTo>
                <a:cubicBezTo>
                  <a:pt x="4540739" y="2801816"/>
                  <a:pt x="4578976" y="2765691"/>
                  <a:pt x="4618892" y="2731477"/>
                </a:cubicBezTo>
                <a:cubicBezTo>
                  <a:pt x="4633727" y="2718761"/>
                  <a:pt x="4665785" y="2696308"/>
                  <a:pt x="4665785" y="2696308"/>
                </a:cubicBezTo>
                <a:lnTo>
                  <a:pt x="4935416" y="2356339"/>
                </a:lnTo>
                <a:lnTo>
                  <a:pt x="5181600" y="1828800"/>
                </a:lnTo>
                <a:lnTo>
                  <a:pt x="5146431" y="1723293"/>
                </a:lnTo>
                <a:lnTo>
                  <a:pt x="4911969" y="1453662"/>
                </a:lnTo>
                <a:cubicBezTo>
                  <a:pt x="4872892" y="1438031"/>
                  <a:pt x="4833297" y="1423639"/>
                  <a:pt x="4794739" y="1406770"/>
                </a:cubicBezTo>
                <a:cubicBezTo>
                  <a:pt x="4770723" y="1396263"/>
                  <a:pt x="4724400" y="1371600"/>
                  <a:pt x="4724400" y="1371600"/>
                </a:cubicBezTo>
                <a:lnTo>
                  <a:pt x="4278923" y="1230923"/>
                </a:lnTo>
                <a:cubicBezTo>
                  <a:pt x="4255477" y="1262185"/>
                  <a:pt x="4233330" y="1294464"/>
                  <a:pt x="4208585" y="1324708"/>
                </a:cubicBezTo>
                <a:cubicBezTo>
                  <a:pt x="4198087" y="1337539"/>
                  <a:pt x="4173416" y="1359877"/>
                  <a:pt x="4173416" y="1359877"/>
                </a:cubicBezTo>
                <a:lnTo>
                  <a:pt x="3868616" y="1758462"/>
                </a:lnTo>
                <a:cubicBezTo>
                  <a:pt x="3841262" y="1781908"/>
                  <a:pt x="3813481" y="1804865"/>
                  <a:pt x="3786554" y="1828800"/>
                </a:cubicBezTo>
                <a:cubicBezTo>
                  <a:pt x="3758513" y="1853725"/>
                  <a:pt x="3765462" y="1856932"/>
                  <a:pt x="3727939" y="1875693"/>
                </a:cubicBezTo>
                <a:cubicBezTo>
                  <a:pt x="3709117" y="1885104"/>
                  <a:pt x="3669323" y="1899139"/>
                  <a:pt x="3669323" y="1899139"/>
                </a:cubicBezTo>
                <a:lnTo>
                  <a:pt x="3200400" y="2121877"/>
                </a:lnTo>
                <a:cubicBezTo>
                  <a:pt x="3051935" y="2109505"/>
                  <a:pt x="3106778" y="2110154"/>
                  <a:pt x="3036277" y="2110154"/>
                </a:cubicBezTo>
                <a:lnTo>
                  <a:pt x="3259016" y="1746739"/>
                </a:lnTo>
                <a:cubicBezTo>
                  <a:pt x="3261777" y="1739836"/>
                  <a:pt x="3306903" y="1633674"/>
                  <a:pt x="3317631" y="1594339"/>
                </a:cubicBezTo>
                <a:cubicBezTo>
                  <a:pt x="3326110" y="1563251"/>
                  <a:pt x="3333262" y="1531816"/>
                  <a:pt x="3341077" y="1500554"/>
                </a:cubicBezTo>
                <a:lnTo>
                  <a:pt x="3329354" y="1418493"/>
                </a:lnTo>
                <a:lnTo>
                  <a:pt x="3305908" y="1312985"/>
                </a:lnTo>
                <a:cubicBezTo>
                  <a:pt x="3081545" y="1088622"/>
                  <a:pt x="3367417" y="1362192"/>
                  <a:pt x="3130062" y="1172308"/>
                </a:cubicBezTo>
                <a:lnTo>
                  <a:pt x="3012831" y="1078523"/>
                </a:lnTo>
                <a:lnTo>
                  <a:pt x="2379785" y="691662"/>
                </a:lnTo>
                <a:lnTo>
                  <a:pt x="1535723" y="117231"/>
                </a:lnTo>
                <a:close/>
              </a:path>
            </a:pathLst>
          </a:custGeom>
          <a:solidFill>
            <a:schemeClr val="bg2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Forma Livre 2"/>
          <p:cNvSpPr/>
          <p:nvPr/>
        </p:nvSpPr>
        <p:spPr>
          <a:xfrm>
            <a:off x="1542024" y="202648"/>
            <a:ext cx="3427942" cy="3570345"/>
          </a:xfrm>
          <a:custGeom>
            <a:avLst/>
            <a:gdLst>
              <a:gd name="connsiteX0" fmla="*/ 3140880 w 3427942"/>
              <a:gd name="connsiteY0" fmla="*/ 1025520 h 3570345"/>
              <a:gd name="connsiteX1" fmla="*/ 3142848 w 3427942"/>
              <a:gd name="connsiteY1" fmla="*/ 1031465 h 3570345"/>
              <a:gd name="connsiteX2" fmla="*/ 3141788 w 3427942"/>
              <a:gd name="connsiteY2" fmla="*/ 1030426 h 3570345"/>
              <a:gd name="connsiteX3" fmla="*/ 3141498 w 3427942"/>
              <a:gd name="connsiteY3" fmla="*/ 1029540 h 3570345"/>
              <a:gd name="connsiteX4" fmla="*/ 3140880 w 3427942"/>
              <a:gd name="connsiteY4" fmla="*/ 1025520 h 3570345"/>
              <a:gd name="connsiteX5" fmla="*/ 2258672 w 3427942"/>
              <a:gd name="connsiteY5" fmla="*/ 394773 h 3570345"/>
              <a:gd name="connsiteX6" fmla="*/ 2307141 w 3427942"/>
              <a:gd name="connsiteY6" fmla="*/ 442817 h 3570345"/>
              <a:gd name="connsiteX7" fmla="*/ 2311612 w 3427942"/>
              <a:gd name="connsiteY7" fmla="*/ 445052 h 3570345"/>
              <a:gd name="connsiteX8" fmla="*/ 2368762 w 3427942"/>
              <a:gd name="connsiteY8" fmla="*/ 471722 h 3570345"/>
              <a:gd name="connsiteX9" fmla="*/ 2399242 w 3427942"/>
              <a:gd name="connsiteY9" fmla="*/ 490772 h 3570345"/>
              <a:gd name="connsiteX10" fmla="*/ 1236884 w 3427942"/>
              <a:gd name="connsiteY10" fmla="*/ 0 h 3570345"/>
              <a:gd name="connsiteX11" fmla="*/ 1351427 w 3427942"/>
              <a:gd name="connsiteY11" fmla="*/ 3597 h 3570345"/>
              <a:gd name="connsiteX12" fmla="*/ 1596128 w 3427942"/>
              <a:gd name="connsiteY12" fmla="*/ 30526 h 3570345"/>
              <a:gd name="connsiteX13" fmla="*/ 1647536 w 3427942"/>
              <a:gd name="connsiteY13" fmla="*/ 45193 h 3570345"/>
              <a:gd name="connsiteX14" fmla="*/ 1707769 w 3427942"/>
              <a:gd name="connsiteY14" fmla="*/ 60484 h 3570345"/>
              <a:gd name="connsiteX15" fmla="*/ 1804859 w 3427942"/>
              <a:gd name="connsiteY15" fmla="*/ 141854 h 3570345"/>
              <a:gd name="connsiteX16" fmla="*/ 1887236 w 3427942"/>
              <a:gd name="connsiteY16" fmla="*/ 195271 h 3570345"/>
              <a:gd name="connsiteX17" fmla="*/ 1919524 w 3427942"/>
              <a:gd name="connsiteY17" fmla="*/ 225158 h 3570345"/>
              <a:gd name="connsiteX18" fmla="*/ 1954336 w 3427942"/>
              <a:gd name="connsiteY18" fmla="*/ 228989 h 3570345"/>
              <a:gd name="connsiteX19" fmla="*/ 1980699 w 3427942"/>
              <a:gd name="connsiteY19" fmla="*/ 231890 h 3570345"/>
              <a:gd name="connsiteX20" fmla="*/ 2018375 w 3427942"/>
              <a:gd name="connsiteY20" fmla="*/ 209703 h 3570345"/>
              <a:gd name="connsiteX21" fmla="*/ 2195443 w 3427942"/>
              <a:gd name="connsiteY21" fmla="*/ 332099 h 3570345"/>
              <a:gd name="connsiteX22" fmla="*/ 2249897 w 3427942"/>
              <a:gd name="connsiteY22" fmla="*/ 386075 h 3570345"/>
              <a:gd name="connsiteX23" fmla="*/ 2585932 w 3427942"/>
              <a:gd name="connsiteY23" fmla="*/ 483152 h 3570345"/>
              <a:gd name="connsiteX24" fmla="*/ 2612602 w 3427942"/>
              <a:gd name="connsiteY24" fmla="*/ 498392 h 3570345"/>
              <a:gd name="connsiteX25" fmla="*/ 2639272 w 3427942"/>
              <a:gd name="connsiteY25" fmla="*/ 506012 h 3570345"/>
              <a:gd name="connsiteX26" fmla="*/ 2662132 w 3427942"/>
              <a:gd name="connsiteY26" fmla="*/ 513632 h 3570345"/>
              <a:gd name="connsiteX27" fmla="*/ 2707852 w 3427942"/>
              <a:gd name="connsiteY27" fmla="*/ 540302 h 3570345"/>
              <a:gd name="connsiteX28" fmla="*/ 2905972 w 3427942"/>
              <a:gd name="connsiteY28" fmla="*/ 704132 h 3570345"/>
              <a:gd name="connsiteX29" fmla="*/ 2940262 w 3427942"/>
              <a:gd name="connsiteY29" fmla="*/ 753662 h 3570345"/>
              <a:gd name="connsiteX30" fmla="*/ 2985982 w 3427942"/>
              <a:gd name="connsiteY30" fmla="*/ 803192 h 3570345"/>
              <a:gd name="connsiteX31" fmla="*/ 3016462 w 3427942"/>
              <a:gd name="connsiteY31" fmla="*/ 837482 h 3570345"/>
              <a:gd name="connsiteX32" fmla="*/ 3100282 w 3427942"/>
              <a:gd name="connsiteY32" fmla="*/ 951782 h 3570345"/>
              <a:gd name="connsiteX33" fmla="*/ 3107902 w 3427942"/>
              <a:gd name="connsiteY33" fmla="*/ 974642 h 3570345"/>
              <a:gd name="connsiteX34" fmla="*/ 3139313 w 3427942"/>
              <a:gd name="connsiteY34" fmla="*/ 1028003 h 3570345"/>
              <a:gd name="connsiteX35" fmla="*/ 3141788 w 3427942"/>
              <a:gd name="connsiteY35" fmla="*/ 1030426 h 3570345"/>
              <a:gd name="connsiteX36" fmla="*/ 3147265 w 3427942"/>
              <a:gd name="connsiteY36" fmla="*/ 1047173 h 3570345"/>
              <a:gd name="connsiteX37" fmla="*/ 3161242 w 3427942"/>
              <a:gd name="connsiteY37" fmla="*/ 1085132 h 3570345"/>
              <a:gd name="connsiteX38" fmla="*/ 3252682 w 3427942"/>
              <a:gd name="connsiteY38" fmla="*/ 1283252 h 3570345"/>
              <a:gd name="connsiteX39" fmla="*/ 3298402 w 3427942"/>
              <a:gd name="connsiteY39" fmla="*/ 1351832 h 3570345"/>
              <a:gd name="connsiteX40" fmla="*/ 3332692 w 3427942"/>
              <a:gd name="connsiteY40" fmla="*/ 1431842 h 3570345"/>
              <a:gd name="connsiteX41" fmla="*/ 3340312 w 3427942"/>
              <a:gd name="connsiteY41" fmla="*/ 1447082 h 3570345"/>
              <a:gd name="connsiteX42" fmla="*/ 3386032 w 3427942"/>
              <a:gd name="connsiteY42" fmla="*/ 1580432 h 3570345"/>
              <a:gd name="connsiteX43" fmla="*/ 3401272 w 3427942"/>
              <a:gd name="connsiteY43" fmla="*/ 1614722 h 3570345"/>
              <a:gd name="connsiteX44" fmla="*/ 3412702 w 3427942"/>
              <a:gd name="connsiteY44" fmla="*/ 1645202 h 3570345"/>
              <a:gd name="connsiteX45" fmla="*/ 3404780 w 3427942"/>
              <a:gd name="connsiteY45" fmla="*/ 1803647 h 3570345"/>
              <a:gd name="connsiteX46" fmla="*/ 3418361 w 3427942"/>
              <a:gd name="connsiteY46" fmla="*/ 1814902 h 3570345"/>
              <a:gd name="connsiteX47" fmla="*/ 3407824 w 3427942"/>
              <a:gd name="connsiteY47" fmla="*/ 1913058 h 3570345"/>
              <a:gd name="connsiteX48" fmla="*/ 3400621 w 3427942"/>
              <a:gd name="connsiteY48" fmla="*/ 1965499 h 3570345"/>
              <a:gd name="connsiteX49" fmla="*/ 3401272 w 3427942"/>
              <a:gd name="connsiteY49" fmla="*/ 1969052 h 3570345"/>
              <a:gd name="connsiteX50" fmla="*/ 3405082 w 3427942"/>
              <a:gd name="connsiteY50" fmla="*/ 2014772 h 3570345"/>
              <a:gd name="connsiteX51" fmla="*/ 3416512 w 3427942"/>
              <a:gd name="connsiteY51" fmla="*/ 2071922 h 3570345"/>
              <a:gd name="connsiteX52" fmla="*/ 3420322 w 3427942"/>
              <a:gd name="connsiteY52" fmla="*/ 2098592 h 3570345"/>
              <a:gd name="connsiteX53" fmla="*/ 3427942 w 3427942"/>
              <a:gd name="connsiteY53" fmla="*/ 2140502 h 3570345"/>
              <a:gd name="connsiteX54" fmla="*/ 3370792 w 3427942"/>
              <a:gd name="connsiteY54" fmla="*/ 2201462 h 3570345"/>
              <a:gd name="connsiteX55" fmla="*/ 3347932 w 3427942"/>
              <a:gd name="connsiteY55" fmla="*/ 2212892 h 3570345"/>
              <a:gd name="connsiteX56" fmla="*/ 3336502 w 3427942"/>
              <a:gd name="connsiteY56" fmla="*/ 2220512 h 3570345"/>
              <a:gd name="connsiteX57" fmla="*/ 3317452 w 3427942"/>
              <a:gd name="connsiteY57" fmla="*/ 2231942 h 3570345"/>
              <a:gd name="connsiteX58" fmla="*/ 3290782 w 3427942"/>
              <a:gd name="connsiteY58" fmla="*/ 2258612 h 3570345"/>
              <a:gd name="connsiteX59" fmla="*/ 3277647 w 3427942"/>
              <a:gd name="connsiteY59" fmla="*/ 2260489 h 3570345"/>
              <a:gd name="connsiteX60" fmla="*/ 3269346 w 3427942"/>
              <a:gd name="connsiteY60" fmla="*/ 2335920 h 3570345"/>
              <a:gd name="connsiteX61" fmla="*/ 3230475 w 3427942"/>
              <a:gd name="connsiteY61" fmla="*/ 2446679 h 3570345"/>
              <a:gd name="connsiteX62" fmla="*/ 3170683 w 3427942"/>
              <a:gd name="connsiteY62" fmla="*/ 2669826 h 3570345"/>
              <a:gd name="connsiteX63" fmla="*/ 3134072 w 3427942"/>
              <a:gd name="connsiteY63" fmla="*/ 2763163 h 3570345"/>
              <a:gd name="connsiteX64" fmla="*/ 3126386 w 3427942"/>
              <a:gd name="connsiteY64" fmla="*/ 2833003 h 3570345"/>
              <a:gd name="connsiteX65" fmla="*/ 3134957 w 3427942"/>
              <a:gd name="connsiteY65" fmla="*/ 2913640 h 3570345"/>
              <a:gd name="connsiteX66" fmla="*/ 3108113 w 3427942"/>
              <a:gd name="connsiteY66" fmla="*/ 2999043 h 3570345"/>
              <a:gd name="connsiteX67" fmla="*/ 3088776 w 3427942"/>
              <a:gd name="connsiteY67" fmla="*/ 3093934 h 3570345"/>
              <a:gd name="connsiteX68" fmla="*/ 3050885 w 3427942"/>
              <a:gd name="connsiteY68" fmla="*/ 3195792 h 3570345"/>
              <a:gd name="connsiteX69" fmla="*/ 3006427 w 3427942"/>
              <a:gd name="connsiteY69" fmla="*/ 3279603 h 3570345"/>
              <a:gd name="connsiteX70" fmla="*/ 2955141 w 3427942"/>
              <a:gd name="connsiteY70" fmla="*/ 3344644 h 3570345"/>
              <a:gd name="connsiteX71" fmla="*/ 2914226 w 3427942"/>
              <a:gd name="connsiteY71" fmla="*/ 3393156 h 3570345"/>
              <a:gd name="connsiteX72" fmla="*/ 2888202 w 3427942"/>
              <a:gd name="connsiteY72" fmla="*/ 3390292 h 3570345"/>
              <a:gd name="connsiteX73" fmla="*/ 2860897 w 3427942"/>
              <a:gd name="connsiteY73" fmla="*/ 3395949 h 3570345"/>
              <a:gd name="connsiteX74" fmla="*/ 2826084 w 3427942"/>
              <a:gd name="connsiteY74" fmla="*/ 3392118 h 3570345"/>
              <a:gd name="connsiteX75" fmla="*/ 2770796 w 3427942"/>
              <a:gd name="connsiteY75" fmla="*/ 3412714 h 3570345"/>
              <a:gd name="connsiteX76" fmla="*/ 2695068 w 3427942"/>
              <a:gd name="connsiteY76" fmla="*/ 3457394 h 3570345"/>
              <a:gd name="connsiteX77" fmla="*/ 2609950 w 3427942"/>
              <a:gd name="connsiteY77" fmla="*/ 3509703 h 3570345"/>
              <a:gd name="connsiteX78" fmla="*/ 2573820 w 3427942"/>
              <a:gd name="connsiteY78" fmla="*/ 3514736 h 3570345"/>
              <a:gd name="connsiteX79" fmla="*/ 2547795 w 3427942"/>
              <a:gd name="connsiteY79" fmla="*/ 3511872 h 3570345"/>
              <a:gd name="connsiteX80" fmla="*/ 2512644 w 3427942"/>
              <a:gd name="connsiteY80" fmla="*/ 3508004 h 3570345"/>
              <a:gd name="connsiteX81" fmla="*/ 2458335 w 3427942"/>
              <a:gd name="connsiteY81" fmla="*/ 3519698 h 3570345"/>
              <a:gd name="connsiteX82" fmla="*/ 2384867 w 3427942"/>
              <a:gd name="connsiteY82" fmla="*/ 3546956 h 3570345"/>
              <a:gd name="connsiteX83" fmla="*/ 2329616 w 3427942"/>
              <a:gd name="connsiteY83" fmla="*/ 3567209 h 3570345"/>
              <a:gd name="connsiteX84" fmla="*/ 2276249 w 3427942"/>
              <a:gd name="connsiteY84" fmla="*/ 3570345 h 3570345"/>
              <a:gd name="connsiteX85" fmla="*/ 2241099 w 3427942"/>
              <a:gd name="connsiteY85" fmla="*/ 3566477 h 3570345"/>
              <a:gd name="connsiteX86" fmla="*/ 2189691 w 3427942"/>
              <a:gd name="connsiteY86" fmla="*/ 3551811 h 3570345"/>
              <a:gd name="connsiteX87" fmla="*/ 2148954 w 3427942"/>
              <a:gd name="connsiteY87" fmla="*/ 3520994 h 3570345"/>
              <a:gd name="connsiteX88" fmla="*/ 2097546 w 3427942"/>
              <a:gd name="connsiteY88" fmla="*/ 3506327 h 3570345"/>
              <a:gd name="connsiteX89" fmla="*/ 2000579 w 3427942"/>
              <a:gd name="connsiteY89" fmla="*/ 3504665 h 3570345"/>
              <a:gd name="connsiteX90" fmla="*/ 1895803 w 3427942"/>
              <a:gd name="connsiteY90" fmla="*/ 3493135 h 3570345"/>
              <a:gd name="connsiteX91" fmla="*/ 1860653 w 3427942"/>
              <a:gd name="connsiteY91" fmla="*/ 3489266 h 3570345"/>
              <a:gd name="connsiteX92" fmla="*/ 1826820 w 3427942"/>
              <a:gd name="connsiteY92" fmla="*/ 3476534 h 3570345"/>
              <a:gd name="connsiteX93" fmla="*/ 1777296 w 3427942"/>
              <a:gd name="connsiteY93" fmla="*/ 3444750 h 3570345"/>
              <a:gd name="connsiteX94" fmla="*/ 1724908 w 3427942"/>
              <a:gd name="connsiteY94" fmla="*/ 3438985 h 3570345"/>
              <a:gd name="connsiteX95" fmla="*/ 1604479 w 3427942"/>
              <a:gd name="connsiteY95" fmla="*/ 3408060 h 3570345"/>
              <a:gd name="connsiteX96" fmla="*/ 1509471 w 3427942"/>
              <a:gd name="connsiteY96" fmla="*/ 3388595 h 3570345"/>
              <a:gd name="connsiteX97" fmla="*/ 1466813 w 3427942"/>
              <a:gd name="connsiteY97" fmla="*/ 3375239 h 3570345"/>
              <a:gd name="connsiteX98" fmla="*/ 1460926 w 3427942"/>
              <a:gd name="connsiteY98" fmla="*/ 3347910 h 3570345"/>
              <a:gd name="connsiteX99" fmla="*/ 1472577 w 3427942"/>
              <a:gd name="connsiteY99" fmla="*/ 3322859 h 3570345"/>
              <a:gd name="connsiteX100" fmla="*/ 1491736 w 3427942"/>
              <a:gd name="connsiteY100" fmla="*/ 3307296 h 3570345"/>
              <a:gd name="connsiteX101" fmla="*/ 1547966 w 3427942"/>
              <a:gd name="connsiteY101" fmla="*/ 3278141 h 3570345"/>
              <a:gd name="connsiteX102" fmla="*/ 1559655 w 3427942"/>
              <a:gd name="connsiteY102" fmla="*/ 3252748 h 3570345"/>
              <a:gd name="connsiteX103" fmla="*/ 1589861 w 3427942"/>
              <a:gd name="connsiteY103" fmla="*/ 3220729 h 3570345"/>
              <a:gd name="connsiteX104" fmla="*/ 1604413 w 3427942"/>
              <a:gd name="connsiteY104" fmla="*/ 3169316 h 3570345"/>
              <a:gd name="connsiteX105" fmla="*/ 1629336 w 3427942"/>
              <a:gd name="connsiteY105" fmla="*/ 3101373 h 3570345"/>
              <a:gd name="connsiteX106" fmla="*/ 1646789 w 3427942"/>
              <a:gd name="connsiteY106" fmla="*/ 3023600 h 3570345"/>
              <a:gd name="connsiteX107" fmla="*/ 1689287 w 3427942"/>
              <a:gd name="connsiteY107" fmla="*/ 2957591 h 3570345"/>
              <a:gd name="connsiteX108" fmla="*/ 1760070 w 3427942"/>
              <a:gd name="connsiteY108" fmla="*/ 2877024 h 3570345"/>
              <a:gd name="connsiteX109" fmla="*/ 1821085 w 3427942"/>
              <a:gd name="connsiteY109" fmla="*/ 2804391 h 3570345"/>
              <a:gd name="connsiteX110" fmla="*/ 1948098 w 3427942"/>
              <a:gd name="connsiteY110" fmla="*/ 2694670 h 3570345"/>
              <a:gd name="connsiteX111" fmla="*/ 1980263 w 3427942"/>
              <a:gd name="connsiteY111" fmla="*/ 2644849 h 3570345"/>
              <a:gd name="connsiteX112" fmla="*/ 1991914 w 3427942"/>
              <a:gd name="connsiteY112" fmla="*/ 2619797 h 3570345"/>
              <a:gd name="connsiteX113" fmla="*/ 1984106 w 3427942"/>
              <a:gd name="connsiteY113" fmla="*/ 2609929 h 3570345"/>
              <a:gd name="connsiteX114" fmla="*/ 1952799 w 3427942"/>
              <a:gd name="connsiteY114" fmla="*/ 2571141 h 3570345"/>
              <a:gd name="connsiteX115" fmla="*/ 1878229 w 3427942"/>
              <a:gd name="connsiteY115" fmla="*/ 2527592 h 3570345"/>
              <a:gd name="connsiteX116" fmla="*/ 1653844 w 3427942"/>
              <a:gd name="connsiteY116" fmla="*/ 2396870 h 3570345"/>
              <a:gd name="connsiteX117" fmla="*/ 1428480 w 3427942"/>
              <a:gd name="connsiteY117" fmla="*/ 2275050 h 3570345"/>
              <a:gd name="connsiteX118" fmla="*/ 1347044 w 3427942"/>
              <a:gd name="connsiteY118" fmla="*/ 2213073 h 3570345"/>
              <a:gd name="connsiteX119" fmla="*/ 1298499 w 3427942"/>
              <a:gd name="connsiteY119" fmla="*/ 2172388 h 3570345"/>
              <a:gd name="connsiteX120" fmla="*/ 1237202 w 3427942"/>
              <a:gd name="connsiteY120" fmla="*/ 2085948 h 3570345"/>
              <a:gd name="connsiteX121" fmla="*/ 1157688 w 3427942"/>
              <a:gd name="connsiteY121" fmla="*/ 2006512 h 3570345"/>
              <a:gd name="connsiteX122" fmla="*/ 1099414 w 3427942"/>
              <a:gd name="connsiteY122" fmla="*/ 1973419 h 3570345"/>
              <a:gd name="connsiteX123" fmla="*/ 1041102 w 3427942"/>
              <a:gd name="connsiteY123" fmla="*/ 1940668 h 3570345"/>
              <a:gd name="connsiteX124" fmla="*/ 963669 w 3427942"/>
              <a:gd name="connsiteY124" fmla="*/ 1923138 h 3570345"/>
              <a:gd name="connsiteX125" fmla="*/ 878052 w 3427942"/>
              <a:gd name="connsiteY125" fmla="*/ 1896044 h 3570345"/>
              <a:gd name="connsiteX126" fmla="*/ 809031 w 3427942"/>
              <a:gd name="connsiteY126" fmla="*/ 1879786 h 3570345"/>
              <a:gd name="connsiteX127" fmla="*/ 742307 w 3427942"/>
              <a:gd name="connsiteY127" fmla="*/ 1845763 h 3570345"/>
              <a:gd name="connsiteX128" fmla="*/ 710020 w 3427942"/>
              <a:gd name="connsiteY128" fmla="*/ 1815876 h 3570345"/>
              <a:gd name="connsiteX129" fmla="*/ 661476 w 3427942"/>
              <a:gd name="connsiteY129" fmla="*/ 1775191 h 3570345"/>
              <a:gd name="connsiteX130" fmla="*/ 582941 w 3427942"/>
              <a:gd name="connsiteY130" fmla="*/ 1686853 h 3570345"/>
              <a:gd name="connsiteX131" fmla="*/ 544163 w 3427942"/>
              <a:gd name="connsiteY131" fmla="*/ 1638234 h 3570345"/>
              <a:gd name="connsiteX132" fmla="*/ 471177 w 3427942"/>
              <a:gd name="connsiteY132" fmla="*/ 1577188 h 3570345"/>
              <a:gd name="connsiteX133" fmla="*/ 352848 w 3427942"/>
              <a:gd name="connsiteY133" fmla="*/ 1449475 h 3570345"/>
              <a:gd name="connsiteX134" fmla="*/ 203248 w 3427942"/>
              <a:gd name="connsiteY134" fmla="*/ 1282632 h 3570345"/>
              <a:gd name="connsiteX135" fmla="*/ 79674 w 3427942"/>
              <a:gd name="connsiteY135" fmla="*/ 1118653 h 3570345"/>
              <a:gd name="connsiteX136" fmla="*/ 0 w 3427942"/>
              <a:gd name="connsiteY136" fmla="*/ 959852 h 3570345"/>
              <a:gd name="connsiteX137" fmla="*/ 77808 w 3427942"/>
              <a:gd name="connsiteY137" fmla="*/ 977077 h 3570345"/>
              <a:gd name="connsiteX138" fmla="*/ 121409 w 3427942"/>
              <a:gd name="connsiteY138" fmla="*/ 981875 h 3570345"/>
              <a:gd name="connsiteX139" fmla="*/ 151276 w 3427942"/>
              <a:gd name="connsiteY139" fmla="*/ 949820 h 3570345"/>
              <a:gd name="connsiteX140" fmla="*/ 184345 w 3427942"/>
              <a:gd name="connsiteY140" fmla="*/ 891782 h 3570345"/>
              <a:gd name="connsiteX141" fmla="*/ 239352 w 3427942"/>
              <a:gd name="connsiteY141" fmla="*/ 712113 h 3570345"/>
              <a:gd name="connsiteX142" fmla="*/ 287831 w 3427942"/>
              <a:gd name="connsiteY142" fmla="*/ 514054 h 3570345"/>
              <a:gd name="connsiteX143" fmla="*/ 318518 w 3427942"/>
              <a:gd name="connsiteY143" fmla="*/ 393732 h 3570345"/>
              <a:gd name="connsiteX144" fmla="*/ 323303 w 3427942"/>
              <a:gd name="connsiteY144" fmla="*/ 350253 h 3570345"/>
              <a:gd name="connsiteX145" fmla="*/ 344759 w 3427942"/>
              <a:gd name="connsiteY145" fmla="*/ 316925 h 3570345"/>
              <a:gd name="connsiteX146" fmla="*/ 416483 w 3427942"/>
              <a:gd name="connsiteY146" fmla="*/ 227800 h 3570345"/>
              <a:gd name="connsiteX147" fmla="*/ 533767 w 3427942"/>
              <a:gd name="connsiteY147" fmla="*/ 125670 h 3570345"/>
              <a:gd name="connsiteX148" fmla="*/ 656937 w 3427942"/>
              <a:gd name="connsiteY148" fmla="*/ 50868 h 3570345"/>
              <a:gd name="connsiteX149" fmla="*/ 703400 w 3427942"/>
              <a:gd name="connsiteY149" fmla="*/ 29647 h 3570345"/>
              <a:gd name="connsiteX150" fmla="*/ 765555 w 3427942"/>
              <a:gd name="connsiteY150" fmla="*/ 27478 h 3570345"/>
              <a:gd name="connsiteX151" fmla="*/ 907064 w 3427942"/>
              <a:gd name="connsiteY151" fmla="*/ 25380 h 3570345"/>
              <a:gd name="connsiteX152" fmla="*/ 1029415 w 3427942"/>
              <a:gd name="connsiteY152" fmla="*/ 38845 h 3570345"/>
              <a:gd name="connsiteX153" fmla="*/ 1082744 w 3427942"/>
              <a:gd name="connsiteY153" fmla="*/ 36051 h 3570345"/>
              <a:gd name="connsiteX154" fmla="*/ 1137054 w 3427942"/>
              <a:gd name="connsiteY154" fmla="*/ 24357 h 3570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3427942" h="3570345">
                <a:moveTo>
                  <a:pt x="3140880" y="1025520"/>
                </a:moveTo>
                <a:cubicBezTo>
                  <a:pt x="3141504" y="1025886"/>
                  <a:pt x="3143520" y="1030851"/>
                  <a:pt x="3142848" y="1031465"/>
                </a:cubicBezTo>
                <a:lnTo>
                  <a:pt x="3141788" y="1030426"/>
                </a:lnTo>
                <a:lnTo>
                  <a:pt x="3141498" y="1029540"/>
                </a:lnTo>
                <a:cubicBezTo>
                  <a:pt x="3140604" y="1026304"/>
                  <a:pt x="3140568" y="1025337"/>
                  <a:pt x="3140880" y="1025520"/>
                </a:cubicBezTo>
                <a:close/>
                <a:moveTo>
                  <a:pt x="2258672" y="394773"/>
                </a:moveTo>
                <a:lnTo>
                  <a:pt x="2307141" y="442817"/>
                </a:lnTo>
                <a:lnTo>
                  <a:pt x="2311612" y="445052"/>
                </a:lnTo>
                <a:cubicBezTo>
                  <a:pt x="2349538" y="462291"/>
                  <a:pt x="2312727" y="440591"/>
                  <a:pt x="2368762" y="471722"/>
                </a:cubicBezTo>
                <a:cubicBezTo>
                  <a:pt x="2379235" y="477541"/>
                  <a:pt x="2389082" y="484422"/>
                  <a:pt x="2399242" y="490772"/>
                </a:cubicBezTo>
                <a:close/>
                <a:moveTo>
                  <a:pt x="1236884" y="0"/>
                </a:moveTo>
                <a:lnTo>
                  <a:pt x="1351427" y="3597"/>
                </a:lnTo>
                <a:lnTo>
                  <a:pt x="1596128" y="30526"/>
                </a:lnTo>
                <a:lnTo>
                  <a:pt x="1647536" y="45193"/>
                </a:lnTo>
                <a:lnTo>
                  <a:pt x="1707769" y="60484"/>
                </a:lnTo>
                <a:lnTo>
                  <a:pt x="1804859" y="141854"/>
                </a:lnTo>
                <a:lnTo>
                  <a:pt x="1887236" y="195271"/>
                </a:lnTo>
                <a:cubicBezTo>
                  <a:pt x="1898124" y="205132"/>
                  <a:pt x="1908636" y="215298"/>
                  <a:pt x="1919524" y="225158"/>
                </a:cubicBezTo>
                <a:lnTo>
                  <a:pt x="1954336" y="228989"/>
                </a:lnTo>
                <a:lnTo>
                  <a:pt x="1980699" y="231890"/>
                </a:lnTo>
                <a:lnTo>
                  <a:pt x="2018375" y="209703"/>
                </a:lnTo>
                <a:lnTo>
                  <a:pt x="2195443" y="332099"/>
                </a:lnTo>
                <a:lnTo>
                  <a:pt x="2249897" y="386075"/>
                </a:lnTo>
                <a:lnTo>
                  <a:pt x="2585932" y="483152"/>
                </a:lnTo>
                <a:cubicBezTo>
                  <a:pt x="2585932" y="483152"/>
                  <a:pt x="2603191" y="494359"/>
                  <a:pt x="2612602" y="498392"/>
                </a:cubicBezTo>
                <a:cubicBezTo>
                  <a:pt x="2621100" y="502034"/>
                  <a:pt x="2630435" y="503293"/>
                  <a:pt x="2639272" y="506012"/>
                </a:cubicBezTo>
                <a:cubicBezTo>
                  <a:pt x="2646949" y="508374"/>
                  <a:pt x="2654674" y="510649"/>
                  <a:pt x="2662132" y="513632"/>
                </a:cubicBezTo>
                <a:cubicBezTo>
                  <a:pt x="2676552" y="519400"/>
                  <a:pt x="2696891" y="533451"/>
                  <a:pt x="2707852" y="540302"/>
                </a:cubicBezTo>
                <a:lnTo>
                  <a:pt x="2905972" y="704132"/>
                </a:lnTo>
                <a:cubicBezTo>
                  <a:pt x="2905972" y="704132"/>
                  <a:pt x="2928092" y="737689"/>
                  <a:pt x="2940262" y="753662"/>
                </a:cubicBezTo>
                <a:cubicBezTo>
                  <a:pt x="2963419" y="784056"/>
                  <a:pt x="2963656" y="779149"/>
                  <a:pt x="2985982" y="803192"/>
                </a:cubicBezTo>
                <a:cubicBezTo>
                  <a:pt x="2996388" y="814398"/>
                  <a:pt x="3006302" y="826052"/>
                  <a:pt x="3016462" y="837482"/>
                </a:cubicBezTo>
                <a:lnTo>
                  <a:pt x="3100282" y="951782"/>
                </a:lnTo>
                <a:cubicBezTo>
                  <a:pt x="3100282" y="951782"/>
                  <a:pt x="3104031" y="967604"/>
                  <a:pt x="3107902" y="974642"/>
                </a:cubicBezTo>
                <a:cubicBezTo>
                  <a:pt x="3125822" y="1007224"/>
                  <a:pt x="3134932" y="1022027"/>
                  <a:pt x="3139313" y="1028003"/>
                </a:cubicBezTo>
                <a:lnTo>
                  <a:pt x="3141788" y="1030426"/>
                </a:lnTo>
                <a:lnTo>
                  <a:pt x="3147265" y="1047173"/>
                </a:lnTo>
                <a:cubicBezTo>
                  <a:pt x="3150386" y="1056065"/>
                  <a:pt x="3154875" y="1068345"/>
                  <a:pt x="3161242" y="1085132"/>
                </a:cubicBezTo>
                <a:cubicBezTo>
                  <a:pt x="3179813" y="1134092"/>
                  <a:pt x="3245730" y="1268576"/>
                  <a:pt x="3252682" y="1283252"/>
                </a:cubicBezTo>
                <a:cubicBezTo>
                  <a:pt x="3264443" y="1308082"/>
                  <a:pt x="3283162" y="1328972"/>
                  <a:pt x="3298402" y="1351832"/>
                </a:cubicBezTo>
                <a:lnTo>
                  <a:pt x="3332692" y="1431842"/>
                </a:lnTo>
                <a:lnTo>
                  <a:pt x="3340312" y="1447082"/>
                </a:lnTo>
                <a:cubicBezTo>
                  <a:pt x="3361327" y="1489111"/>
                  <a:pt x="3370509" y="1536080"/>
                  <a:pt x="3386032" y="1580432"/>
                </a:cubicBezTo>
                <a:cubicBezTo>
                  <a:pt x="3399412" y="1618660"/>
                  <a:pt x="3387562" y="1581818"/>
                  <a:pt x="3401272" y="1614722"/>
                </a:cubicBezTo>
                <a:cubicBezTo>
                  <a:pt x="3405445" y="1624738"/>
                  <a:pt x="3408892" y="1635042"/>
                  <a:pt x="3412702" y="1645202"/>
                </a:cubicBezTo>
                <a:lnTo>
                  <a:pt x="3404780" y="1803647"/>
                </a:lnTo>
                <a:lnTo>
                  <a:pt x="3418361" y="1814902"/>
                </a:lnTo>
                <a:cubicBezTo>
                  <a:pt x="3420035" y="1819504"/>
                  <a:pt x="3414794" y="1861595"/>
                  <a:pt x="3407824" y="1913058"/>
                </a:cubicBezTo>
                <a:lnTo>
                  <a:pt x="3400621" y="1965499"/>
                </a:lnTo>
                <a:lnTo>
                  <a:pt x="3401272" y="1969052"/>
                </a:lnTo>
                <a:cubicBezTo>
                  <a:pt x="3403059" y="1984240"/>
                  <a:pt x="3403812" y="1999532"/>
                  <a:pt x="3405082" y="2014772"/>
                </a:cubicBezTo>
                <a:cubicBezTo>
                  <a:pt x="3408892" y="2033822"/>
                  <a:pt x="3413037" y="2052808"/>
                  <a:pt x="3416512" y="2071922"/>
                </a:cubicBezTo>
                <a:cubicBezTo>
                  <a:pt x="3418118" y="2080757"/>
                  <a:pt x="3418846" y="2089734"/>
                  <a:pt x="3420322" y="2098592"/>
                </a:cubicBezTo>
                <a:cubicBezTo>
                  <a:pt x="3422656" y="2112598"/>
                  <a:pt x="3425402" y="2126532"/>
                  <a:pt x="3427942" y="2140502"/>
                </a:cubicBezTo>
                <a:lnTo>
                  <a:pt x="3370792" y="2201462"/>
                </a:lnTo>
                <a:cubicBezTo>
                  <a:pt x="3355455" y="2216799"/>
                  <a:pt x="3372508" y="2202359"/>
                  <a:pt x="3347932" y="2212892"/>
                </a:cubicBezTo>
                <a:cubicBezTo>
                  <a:pt x="3343723" y="2214696"/>
                  <a:pt x="3340385" y="2218085"/>
                  <a:pt x="3336502" y="2220512"/>
                </a:cubicBezTo>
                <a:cubicBezTo>
                  <a:pt x="3330222" y="2224437"/>
                  <a:pt x="3323802" y="2228132"/>
                  <a:pt x="3317452" y="2231942"/>
                </a:cubicBezTo>
                <a:cubicBezTo>
                  <a:pt x="3306671" y="2238410"/>
                  <a:pt x="3301698" y="2252374"/>
                  <a:pt x="3290782" y="2258612"/>
                </a:cubicBezTo>
                <a:lnTo>
                  <a:pt x="3277647" y="2260489"/>
                </a:lnTo>
                <a:lnTo>
                  <a:pt x="3269346" y="2335920"/>
                </a:lnTo>
                <a:cubicBezTo>
                  <a:pt x="3256376" y="2372954"/>
                  <a:pt x="3243444" y="2409645"/>
                  <a:pt x="3230475" y="2446679"/>
                </a:cubicBezTo>
                <a:cubicBezTo>
                  <a:pt x="3210657" y="2521074"/>
                  <a:pt x="3190501" y="2595432"/>
                  <a:pt x="3170683" y="2669826"/>
                </a:cubicBezTo>
                <a:cubicBezTo>
                  <a:pt x="3158354" y="2701040"/>
                  <a:pt x="3146401" y="2731949"/>
                  <a:pt x="3134072" y="2763163"/>
                </a:cubicBezTo>
                <a:lnTo>
                  <a:pt x="3126386" y="2833003"/>
                </a:lnTo>
                <a:cubicBezTo>
                  <a:pt x="3129231" y="2859996"/>
                  <a:pt x="3132113" y="2886647"/>
                  <a:pt x="3134957" y="2913640"/>
                </a:cubicBezTo>
                <a:lnTo>
                  <a:pt x="3108113" y="2999043"/>
                </a:lnTo>
                <a:cubicBezTo>
                  <a:pt x="3101567" y="3030547"/>
                  <a:pt x="3095322" y="3062430"/>
                  <a:pt x="3088776" y="3093934"/>
                </a:cubicBezTo>
                <a:lnTo>
                  <a:pt x="3050885" y="3195792"/>
                </a:lnTo>
                <a:cubicBezTo>
                  <a:pt x="3036191" y="3223627"/>
                  <a:pt x="3021121" y="3251768"/>
                  <a:pt x="3006427" y="3279603"/>
                </a:cubicBezTo>
                <a:lnTo>
                  <a:pt x="2955141" y="3344644"/>
                </a:lnTo>
                <a:cubicBezTo>
                  <a:pt x="2941390" y="3360802"/>
                  <a:pt x="2927977" y="3376998"/>
                  <a:pt x="2914226" y="3393156"/>
                </a:cubicBezTo>
                <a:lnTo>
                  <a:pt x="2888202" y="3390292"/>
                </a:lnTo>
                <a:cubicBezTo>
                  <a:pt x="2879113" y="3392063"/>
                  <a:pt x="2869986" y="3394177"/>
                  <a:pt x="2860897" y="3395949"/>
                </a:cubicBezTo>
                <a:lnTo>
                  <a:pt x="2826084" y="3392118"/>
                </a:lnTo>
                <a:lnTo>
                  <a:pt x="2770796" y="3412714"/>
                </a:lnTo>
                <a:lnTo>
                  <a:pt x="2695068" y="3457394"/>
                </a:lnTo>
                <a:lnTo>
                  <a:pt x="2609950" y="3509703"/>
                </a:lnTo>
                <a:lnTo>
                  <a:pt x="2573820" y="3514736"/>
                </a:lnTo>
                <a:lnTo>
                  <a:pt x="2547795" y="3511872"/>
                </a:lnTo>
                <a:lnTo>
                  <a:pt x="2512644" y="3508004"/>
                </a:lnTo>
                <a:lnTo>
                  <a:pt x="2458335" y="3519698"/>
                </a:lnTo>
                <a:lnTo>
                  <a:pt x="2384867" y="3546956"/>
                </a:lnTo>
                <a:lnTo>
                  <a:pt x="2329616" y="3567209"/>
                </a:lnTo>
                <a:lnTo>
                  <a:pt x="2276249" y="3570345"/>
                </a:lnTo>
                <a:lnTo>
                  <a:pt x="2241099" y="3566477"/>
                </a:lnTo>
                <a:lnTo>
                  <a:pt x="2189691" y="3551811"/>
                </a:lnTo>
                <a:lnTo>
                  <a:pt x="2148954" y="3520994"/>
                </a:lnTo>
                <a:lnTo>
                  <a:pt x="2097546" y="3506327"/>
                </a:lnTo>
                <a:lnTo>
                  <a:pt x="2000579" y="3504665"/>
                </a:lnTo>
                <a:lnTo>
                  <a:pt x="1895803" y="3493135"/>
                </a:lnTo>
                <a:lnTo>
                  <a:pt x="1860653" y="3489266"/>
                </a:lnTo>
                <a:cubicBezTo>
                  <a:pt x="1849501" y="3484920"/>
                  <a:pt x="1837973" y="3480880"/>
                  <a:pt x="1826820" y="3476534"/>
                </a:cubicBezTo>
                <a:lnTo>
                  <a:pt x="1777296" y="3444750"/>
                </a:lnTo>
                <a:lnTo>
                  <a:pt x="1724908" y="3438985"/>
                </a:lnTo>
                <a:lnTo>
                  <a:pt x="1604479" y="3408060"/>
                </a:lnTo>
                <a:lnTo>
                  <a:pt x="1509471" y="3388595"/>
                </a:lnTo>
                <a:lnTo>
                  <a:pt x="1466813" y="3375239"/>
                </a:lnTo>
                <a:cubicBezTo>
                  <a:pt x="1464750" y="3366003"/>
                  <a:pt x="1462988" y="3357146"/>
                  <a:pt x="1460926" y="3347910"/>
                </a:cubicBezTo>
                <a:cubicBezTo>
                  <a:pt x="1464910" y="3339686"/>
                  <a:pt x="1468593" y="3331083"/>
                  <a:pt x="1472577" y="3322859"/>
                </a:cubicBezTo>
                <a:lnTo>
                  <a:pt x="1491736" y="3307296"/>
                </a:lnTo>
                <a:lnTo>
                  <a:pt x="1547966" y="3278141"/>
                </a:lnTo>
                <a:cubicBezTo>
                  <a:pt x="1551988" y="3269575"/>
                  <a:pt x="1555633" y="3261314"/>
                  <a:pt x="1559655" y="3252748"/>
                </a:cubicBezTo>
                <a:lnTo>
                  <a:pt x="1589861" y="3220729"/>
                </a:lnTo>
                <a:cubicBezTo>
                  <a:pt x="1594824" y="3203604"/>
                  <a:pt x="1599449" y="3186441"/>
                  <a:pt x="1604413" y="3169316"/>
                </a:cubicBezTo>
                <a:lnTo>
                  <a:pt x="1629336" y="3101373"/>
                </a:lnTo>
                <a:cubicBezTo>
                  <a:pt x="1635279" y="3075347"/>
                  <a:pt x="1640846" y="3049626"/>
                  <a:pt x="1646789" y="3023600"/>
                </a:cubicBezTo>
                <a:cubicBezTo>
                  <a:pt x="1660842" y="3001585"/>
                  <a:pt x="1675234" y="2979607"/>
                  <a:pt x="1689287" y="2957591"/>
                </a:cubicBezTo>
                <a:lnTo>
                  <a:pt x="1760070" y="2877024"/>
                </a:lnTo>
                <a:cubicBezTo>
                  <a:pt x="1780508" y="2852940"/>
                  <a:pt x="1800647" y="2828476"/>
                  <a:pt x="1821085" y="2804391"/>
                </a:cubicBezTo>
                <a:lnTo>
                  <a:pt x="1948098" y="2694670"/>
                </a:lnTo>
                <a:cubicBezTo>
                  <a:pt x="1958807" y="2678177"/>
                  <a:pt x="1969554" y="2661342"/>
                  <a:pt x="1980263" y="2644849"/>
                </a:cubicBezTo>
                <a:cubicBezTo>
                  <a:pt x="1984247" y="2636625"/>
                  <a:pt x="1987930" y="2628021"/>
                  <a:pt x="1991914" y="2619797"/>
                </a:cubicBezTo>
                <a:lnTo>
                  <a:pt x="1984106" y="2609929"/>
                </a:lnTo>
                <a:lnTo>
                  <a:pt x="1952799" y="2571141"/>
                </a:lnTo>
                <a:lnTo>
                  <a:pt x="1878229" y="2527592"/>
                </a:lnTo>
                <a:lnTo>
                  <a:pt x="1653844" y="2396870"/>
                </a:lnTo>
                <a:lnTo>
                  <a:pt x="1428480" y="2275050"/>
                </a:lnTo>
                <a:lnTo>
                  <a:pt x="1347044" y="2213073"/>
                </a:lnTo>
                <a:lnTo>
                  <a:pt x="1298499" y="2172388"/>
                </a:lnTo>
                <a:lnTo>
                  <a:pt x="1237202" y="2085948"/>
                </a:lnTo>
                <a:lnTo>
                  <a:pt x="1157688" y="2006512"/>
                </a:lnTo>
                <a:lnTo>
                  <a:pt x="1099414" y="1973419"/>
                </a:lnTo>
                <a:lnTo>
                  <a:pt x="1041102" y="1940668"/>
                </a:lnTo>
                <a:lnTo>
                  <a:pt x="963669" y="1923138"/>
                </a:lnTo>
                <a:lnTo>
                  <a:pt x="878052" y="1896044"/>
                </a:lnTo>
                <a:lnTo>
                  <a:pt x="809031" y="1879786"/>
                </a:lnTo>
                <a:lnTo>
                  <a:pt x="742307" y="1845763"/>
                </a:lnTo>
                <a:cubicBezTo>
                  <a:pt x="731420" y="1835902"/>
                  <a:pt x="720908" y="1825736"/>
                  <a:pt x="710020" y="1815876"/>
                </a:cubicBezTo>
                <a:lnTo>
                  <a:pt x="661476" y="1775191"/>
                </a:lnTo>
                <a:lnTo>
                  <a:pt x="582941" y="1686853"/>
                </a:lnTo>
                <a:lnTo>
                  <a:pt x="544163" y="1638234"/>
                </a:lnTo>
                <a:lnTo>
                  <a:pt x="471177" y="1577188"/>
                </a:lnTo>
                <a:lnTo>
                  <a:pt x="352848" y="1449475"/>
                </a:lnTo>
                <a:lnTo>
                  <a:pt x="203248" y="1282632"/>
                </a:lnTo>
                <a:lnTo>
                  <a:pt x="79674" y="1118653"/>
                </a:lnTo>
                <a:lnTo>
                  <a:pt x="0" y="959852"/>
                </a:lnTo>
                <a:lnTo>
                  <a:pt x="77808" y="977077"/>
                </a:lnTo>
                <a:lnTo>
                  <a:pt x="121409" y="981875"/>
                </a:lnTo>
                <a:cubicBezTo>
                  <a:pt x="131477" y="971202"/>
                  <a:pt x="141208" y="960492"/>
                  <a:pt x="151276" y="949820"/>
                </a:cubicBezTo>
                <a:cubicBezTo>
                  <a:pt x="162287" y="930588"/>
                  <a:pt x="173335" y="911014"/>
                  <a:pt x="184345" y="891782"/>
                </a:cubicBezTo>
                <a:cubicBezTo>
                  <a:pt x="202581" y="831766"/>
                  <a:pt x="221116" y="772129"/>
                  <a:pt x="239352" y="712113"/>
                </a:cubicBezTo>
                <a:cubicBezTo>
                  <a:pt x="255524" y="645979"/>
                  <a:pt x="271658" y="580188"/>
                  <a:pt x="287831" y="514054"/>
                </a:cubicBezTo>
                <a:lnTo>
                  <a:pt x="318518" y="393732"/>
                </a:lnTo>
                <a:lnTo>
                  <a:pt x="323303" y="350253"/>
                </a:lnTo>
                <a:cubicBezTo>
                  <a:pt x="330329" y="339246"/>
                  <a:pt x="337732" y="327933"/>
                  <a:pt x="344759" y="316925"/>
                </a:cubicBezTo>
                <a:lnTo>
                  <a:pt x="416483" y="227800"/>
                </a:lnTo>
                <a:lnTo>
                  <a:pt x="533767" y="125670"/>
                </a:lnTo>
                <a:lnTo>
                  <a:pt x="656937" y="50868"/>
                </a:lnTo>
                <a:lnTo>
                  <a:pt x="703400" y="29647"/>
                </a:lnTo>
                <a:lnTo>
                  <a:pt x="765555" y="27478"/>
                </a:lnTo>
                <a:lnTo>
                  <a:pt x="907064" y="25380"/>
                </a:lnTo>
                <a:lnTo>
                  <a:pt x="1029415" y="38845"/>
                </a:lnTo>
                <a:lnTo>
                  <a:pt x="1082744" y="36051"/>
                </a:lnTo>
                <a:lnTo>
                  <a:pt x="1137054" y="24357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0094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3097365" y="5061025"/>
            <a:ext cx="2401419" cy="2207950"/>
          </a:xfrm>
          <a:custGeom>
            <a:avLst/>
            <a:gdLst>
              <a:gd name="T0" fmla="*/ 220 w 224"/>
              <a:gd name="T1" fmla="*/ 114 h 238"/>
              <a:gd name="T2" fmla="*/ 216 w 224"/>
              <a:gd name="T3" fmla="*/ 101 h 238"/>
              <a:gd name="T4" fmla="*/ 207 w 224"/>
              <a:gd name="T5" fmla="*/ 91 h 238"/>
              <a:gd name="T6" fmla="*/ 189 w 224"/>
              <a:gd name="T7" fmla="*/ 78 h 238"/>
              <a:gd name="T8" fmla="*/ 180 w 224"/>
              <a:gd name="T9" fmla="*/ 71 h 238"/>
              <a:gd name="T10" fmla="*/ 150 w 224"/>
              <a:gd name="T11" fmla="*/ 53 h 238"/>
              <a:gd name="T12" fmla="*/ 139 w 224"/>
              <a:gd name="T13" fmla="*/ 40 h 238"/>
              <a:gd name="T14" fmla="*/ 135 w 224"/>
              <a:gd name="T15" fmla="*/ 36 h 238"/>
              <a:gd name="T16" fmla="*/ 126 w 224"/>
              <a:gd name="T17" fmla="*/ 34 h 238"/>
              <a:gd name="T18" fmla="*/ 118 w 224"/>
              <a:gd name="T19" fmla="*/ 43 h 238"/>
              <a:gd name="T20" fmla="*/ 113 w 224"/>
              <a:gd name="T21" fmla="*/ 47 h 238"/>
              <a:gd name="T22" fmla="*/ 112 w 224"/>
              <a:gd name="T23" fmla="*/ 47 h 238"/>
              <a:gd name="T24" fmla="*/ 106 w 224"/>
              <a:gd name="T25" fmla="*/ 39 h 238"/>
              <a:gd name="T26" fmla="*/ 94 w 224"/>
              <a:gd name="T27" fmla="*/ 16 h 238"/>
              <a:gd name="T28" fmla="*/ 88 w 224"/>
              <a:gd name="T29" fmla="*/ 10 h 238"/>
              <a:gd name="T30" fmla="*/ 77 w 224"/>
              <a:gd name="T31" fmla="*/ 2 h 238"/>
              <a:gd name="T32" fmla="*/ 67 w 224"/>
              <a:gd name="T33" fmla="*/ 0 h 238"/>
              <a:gd name="T34" fmla="*/ 55 w 224"/>
              <a:gd name="T35" fmla="*/ 2 h 238"/>
              <a:gd name="T36" fmla="*/ 48 w 224"/>
              <a:gd name="T37" fmla="*/ 3 h 238"/>
              <a:gd name="T38" fmla="*/ 41 w 224"/>
              <a:gd name="T39" fmla="*/ 3 h 238"/>
              <a:gd name="T40" fmla="*/ 28 w 224"/>
              <a:gd name="T41" fmla="*/ 21 h 238"/>
              <a:gd name="T42" fmla="*/ 27 w 224"/>
              <a:gd name="T43" fmla="*/ 29 h 238"/>
              <a:gd name="T44" fmla="*/ 25 w 224"/>
              <a:gd name="T45" fmla="*/ 43 h 238"/>
              <a:gd name="T46" fmla="*/ 15 w 224"/>
              <a:gd name="T47" fmla="*/ 80 h 238"/>
              <a:gd name="T48" fmla="*/ 12 w 224"/>
              <a:gd name="T49" fmla="*/ 105 h 238"/>
              <a:gd name="T50" fmla="*/ 11 w 224"/>
              <a:gd name="T51" fmla="*/ 117 h 238"/>
              <a:gd name="T52" fmla="*/ 5 w 224"/>
              <a:gd name="T53" fmla="*/ 137 h 238"/>
              <a:gd name="T54" fmla="*/ 1 w 224"/>
              <a:gd name="T55" fmla="*/ 154 h 238"/>
              <a:gd name="T56" fmla="*/ 0 w 224"/>
              <a:gd name="T57" fmla="*/ 164 h 238"/>
              <a:gd name="T58" fmla="*/ 1 w 224"/>
              <a:gd name="T59" fmla="*/ 179 h 238"/>
              <a:gd name="T60" fmla="*/ 4 w 224"/>
              <a:gd name="T61" fmla="*/ 187 h 238"/>
              <a:gd name="T62" fmla="*/ 12 w 224"/>
              <a:gd name="T63" fmla="*/ 191 h 238"/>
              <a:gd name="T64" fmla="*/ 14 w 224"/>
              <a:gd name="T65" fmla="*/ 194 h 238"/>
              <a:gd name="T66" fmla="*/ 10 w 224"/>
              <a:gd name="T67" fmla="*/ 209 h 238"/>
              <a:gd name="T68" fmla="*/ 17 w 224"/>
              <a:gd name="T69" fmla="*/ 216 h 238"/>
              <a:gd name="T70" fmla="*/ 27 w 224"/>
              <a:gd name="T71" fmla="*/ 218 h 238"/>
              <a:gd name="T72" fmla="*/ 41 w 224"/>
              <a:gd name="T73" fmla="*/ 219 h 238"/>
              <a:gd name="T74" fmla="*/ 69 w 224"/>
              <a:gd name="T75" fmla="*/ 226 h 238"/>
              <a:gd name="T76" fmla="*/ 85 w 224"/>
              <a:gd name="T77" fmla="*/ 234 h 238"/>
              <a:gd name="T78" fmla="*/ 98 w 224"/>
              <a:gd name="T79" fmla="*/ 238 h 238"/>
              <a:gd name="T80" fmla="*/ 104 w 224"/>
              <a:gd name="T81" fmla="*/ 236 h 238"/>
              <a:gd name="T82" fmla="*/ 113 w 224"/>
              <a:gd name="T83" fmla="*/ 234 h 238"/>
              <a:gd name="T84" fmla="*/ 121 w 224"/>
              <a:gd name="T85" fmla="*/ 234 h 238"/>
              <a:gd name="T86" fmla="*/ 153 w 224"/>
              <a:gd name="T87" fmla="*/ 235 h 238"/>
              <a:gd name="T88" fmla="*/ 172 w 224"/>
              <a:gd name="T89" fmla="*/ 232 h 238"/>
              <a:gd name="T90" fmla="*/ 189 w 224"/>
              <a:gd name="T91" fmla="*/ 225 h 238"/>
              <a:gd name="T92" fmla="*/ 195 w 224"/>
              <a:gd name="T93" fmla="*/ 221 h 238"/>
              <a:gd name="T94" fmla="*/ 207 w 224"/>
              <a:gd name="T95" fmla="*/ 206 h 238"/>
              <a:gd name="T96" fmla="*/ 224 w 224"/>
              <a:gd name="T97" fmla="*/ 182 h 238"/>
              <a:gd name="T98" fmla="*/ 219 w 224"/>
              <a:gd name="T99" fmla="*/ 164 h 238"/>
              <a:gd name="T100" fmla="*/ 217 w 224"/>
              <a:gd name="T101" fmla="*/ 145 h 238"/>
              <a:gd name="connsiteX0" fmla="*/ 9821 w 11556"/>
              <a:gd name="connsiteY0" fmla="*/ 4790 h 10000"/>
              <a:gd name="connsiteX1" fmla="*/ 9821 w 11556"/>
              <a:gd name="connsiteY1" fmla="*/ 4790 h 10000"/>
              <a:gd name="connsiteX2" fmla="*/ 9777 w 11556"/>
              <a:gd name="connsiteY2" fmla="*/ 4496 h 10000"/>
              <a:gd name="connsiteX3" fmla="*/ 9643 w 11556"/>
              <a:gd name="connsiteY3" fmla="*/ 4244 h 10000"/>
              <a:gd name="connsiteX4" fmla="*/ 9464 w 11556"/>
              <a:gd name="connsiteY4" fmla="*/ 3992 h 10000"/>
              <a:gd name="connsiteX5" fmla="*/ 9241 w 11556"/>
              <a:gd name="connsiteY5" fmla="*/ 3824 h 10000"/>
              <a:gd name="connsiteX6" fmla="*/ 8795 w 11556"/>
              <a:gd name="connsiteY6" fmla="*/ 3529 h 10000"/>
              <a:gd name="connsiteX7" fmla="*/ 8438 w 11556"/>
              <a:gd name="connsiteY7" fmla="*/ 3277 h 10000"/>
              <a:gd name="connsiteX8" fmla="*/ 8438 w 11556"/>
              <a:gd name="connsiteY8" fmla="*/ 3277 h 10000"/>
              <a:gd name="connsiteX9" fmla="*/ 8036 w 11556"/>
              <a:gd name="connsiteY9" fmla="*/ 2983 h 10000"/>
              <a:gd name="connsiteX10" fmla="*/ 7411 w 11556"/>
              <a:gd name="connsiteY10" fmla="*/ 2647 h 10000"/>
              <a:gd name="connsiteX11" fmla="*/ 6696 w 11556"/>
              <a:gd name="connsiteY11" fmla="*/ 2227 h 10000"/>
              <a:gd name="connsiteX12" fmla="*/ 6473 w 11556"/>
              <a:gd name="connsiteY12" fmla="*/ 1933 h 10000"/>
              <a:gd name="connsiteX13" fmla="*/ 6205 w 11556"/>
              <a:gd name="connsiteY13" fmla="*/ 1681 h 10000"/>
              <a:gd name="connsiteX14" fmla="*/ 6205 w 11556"/>
              <a:gd name="connsiteY14" fmla="*/ 1681 h 10000"/>
              <a:gd name="connsiteX15" fmla="*/ 6027 w 11556"/>
              <a:gd name="connsiteY15" fmla="*/ 1513 h 10000"/>
              <a:gd name="connsiteX16" fmla="*/ 5848 w 11556"/>
              <a:gd name="connsiteY16" fmla="*/ 1429 h 10000"/>
              <a:gd name="connsiteX17" fmla="*/ 5625 w 11556"/>
              <a:gd name="connsiteY17" fmla="*/ 1429 h 10000"/>
              <a:gd name="connsiteX18" fmla="*/ 5491 w 11556"/>
              <a:gd name="connsiteY18" fmla="*/ 1555 h 10000"/>
              <a:gd name="connsiteX19" fmla="*/ 5268 w 11556"/>
              <a:gd name="connsiteY19" fmla="*/ 1807 h 10000"/>
              <a:gd name="connsiteX20" fmla="*/ 5179 w 11556"/>
              <a:gd name="connsiteY20" fmla="*/ 1933 h 10000"/>
              <a:gd name="connsiteX21" fmla="*/ 5045 w 11556"/>
              <a:gd name="connsiteY21" fmla="*/ 1975 h 10000"/>
              <a:gd name="connsiteX22" fmla="*/ 5045 w 11556"/>
              <a:gd name="connsiteY22" fmla="*/ 1975 h 10000"/>
              <a:gd name="connsiteX23" fmla="*/ 5000 w 11556"/>
              <a:gd name="connsiteY23" fmla="*/ 1975 h 10000"/>
              <a:gd name="connsiteX24" fmla="*/ 4866 w 11556"/>
              <a:gd name="connsiteY24" fmla="*/ 1933 h 10000"/>
              <a:gd name="connsiteX25" fmla="*/ 4732 w 11556"/>
              <a:gd name="connsiteY25" fmla="*/ 1639 h 10000"/>
              <a:gd name="connsiteX26" fmla="*/ 4554 w 11556"/>
              <a:gd name="connsiteY26" fmla="*/ 1218 h 10000"/>
              <a:gd name="connsiteX27" fmla="*/ 4196 w 11556"/>
              <a:gd name="connsiteY27" fmla="*/ 672 h 10000"/>
              <a:gd name="connsiteX28" fmla="*/ 4196 w 11556"/>
              <a:gd name="connsiteY28" fmla="*/ 672 h 10000"/>
              <a:gd name="connsiteX29" fmla="*/ 3929 w 11556"/>
              <a:gd name="connsiteY29" fmla="*/ 420 h 10000"/>
              <a:gd name="connsiteX30" fmla="*/ 3661 w 11556"/>
              <a:gd name="connsiteY30" fmla="*/ 252 h 10000"/>
              <a:gd name="connsiteX31" fmla="*/ 3438 w 11556"/>
              <a:gd name="connsiteY31" fmla="*/ 84 h 10000"/>
              <a:gd name="connsiteX32" fmla="*/ 3170 w 11556"/>
              <a:gd name="connsiteY32" fmla="*/ 0 h 10000"/>
              <a:gd name="connsiteX33" fmla="*/ 2991 w 11556"/>
              <a:gd name="connsiteY33" fmla="*/ 0 h 10000"/>
              <a:gd name="connsiteX34" fmla="*/ 2768 w 11556"/>
              <a:gd name="connsiteY34" fmla="*/ 0 h 10000"/>
              <a:gd name="connsiteX35" fmla="*/ 2455 w 11556"/>
              <a:gd name="connsiteY35" fmla="*/ 84 h 10000"/>
              <a:gd name="connsiteX36" fmla="*/ 2455 w 11556"/>
              <a:gd name="connsiteY36" fmla="*/ 84 h 10000"/>
              <a:gd name="connsiteX37" fmla="*/ 2143 w 11556"/>
              <a:gd name="connsiteY37" fmla="*/ 126 h 10000"/>
              <a:gd name="connsiteX38" fmla="*/ 1830 w 11556"/>
              <a:gd name="connsiteY38" fmla="*/ 126 h 10000"/>
              <a:gd name="connsiteX39" fmla="*/ 1830 w 11556"/>
              <a:gd name="connsiteY39" fmla="*/ 126 h 10000"/>
              <a:gd name="connsiteX40" fmla="*/ 1384 w 11556"/>
              <a:gd name="connsiteY40" fmla="*/ 672 h 10000"/>
              <a:gd name="connsiteX41" fmla="*/ 1250 w 11556"/>
              <a:gd name="connsiteY41" fmla="*/ 882 h 10000"/>
              <a:gd name="connsiteX42" fmla="*/ 1205 w 11556"/>
              <a:gd name="connsiteY42" fmla="*/ 1218 h 10000"/>
              <a:gd name="connsiteX43" fmla="*/ 1205 w 11556"/>
              <a:gd name="connsiteY43" fmla="*/ 1218 h 10000"/>
              <a:gd name="connsiteX44" fmla="*/ 1205 w 11556"/>
              <a:gd name="connsiteY44" fmla="*/ 1513 h 10000"/>
              <a:gd name="connsiteX45" fmla="*/ 1116 w 11556"/>
              <a:gd name="connsiteY45" fmla="*/ 1807 h 10000"/>
              <a:gd name="connsiteX46" fmla="*/ 893 w 11556"/>
              <a:gd name="connsiteY46" fmla="*/ 2521 h 10000"/>
              <a:gd name="connsiteX47" fmla="*/ 670 w 11556"/>
              <a:gd name="connsiteY47" fmla="*/ 3361 h 10000"/>
              <a:gd name="connsiteX48" fmla="*/ 536 w 11556"/>
              <a:gd name="connsiteY48" fmla="*/ 3824 h 10000"/>
              <a:gd name="connsiteX49" fmla="*/ 536 w 11556"/>
              <a:gd name="connsiteY49" fmla="*/ 4412 h 10000"/>
              <a:gd name="connsiteX50" fmla="*/ 536 w 11556"/>
              <a:gd name="connsiteY50" fmla="*/ 4412 h 10000"/>
              <a:gd name="connsiteX51" fmla="*/ 491 w 11556"/>
              <a:gd name="connsiteY51" fmla="*/ 4916 h 10000"/>
              <a:gd name="connsiteX52" fmla="*/ 446 w 11556"/>
              <a:gd name="connsiteY52" fmla="*/ 5252 h 10000"/>
              <a:gd name="connsiteX53" fmla="*/ 223 w 11556"/>
              <a:gd name="connsiteY53" fmla="*/ 5756 h 10000"/>
              <a:gd name="connsiteX54" fmla="*/ 134 w 11556"/>
              <a:gd name="connsiteY54" fmla="*/ 6218 h 10000"/>
              <a:gd name="connsiteX55" fmla="*/ 45 w 11556"/>
              <a:gd name="connsiteY55" fmla="*/ 6471 h 10000"/>
              <a:gd name="connsiteX56" fmla="*/ 0 w 11556"/>
              <a:gd name="connsiteY56" fmla="*/ 6891 h 10000"/>
              <a:gd name="connsiteX57" fmla="*/ 0 w 11556"/>
              <a:gd name="connsiteY57" fmla="*/ 6891 h 10000"/>
              <a:gd name="connsiteX58" fmla="*/ 0 w 11556"/>
              <a:gd name="connsiteY58" fmla="*/ 7227 h 10000"/>
              <a:gd name="connsiteX59" fmla="*/ 45 w 11556"/>
              <a:gd name="connsiteY59" fmla="*/ 7521 h 10000"/>
              <a:gd name="connsiteX60" fmla="*/ 134 w 11556"/>
              <a:gd name="connsiteY60" fmla="*/ 7731 h 10000"/>
              <a:gd name="connsiteX61" fmla="*/ 179 w 11556"/>
              <a:gd name="connsiteY61" fmla="*/ 7857 h 10000"/>
              <a:gd name="connsiteX62" fmla="*/ 446 w 11556"/>
              <a:gd name="connsiteY62" fmla="*/ 7941 h 10000"/>
              <a:gd name="connsiteX63" fmla="*/ 536 w 11556"/>
              <a:gd name="connsiteY63" fmla="*/ 8025 h 10000"/>
              <a:gd name="connsiteX64" fmla="*/ 536 w 11556"/>
              <a:gd name="connsiteY64" fmla="*/ 8025 h 10000"/>
              <a:gd name="connsiteX65" fmla="*/ 625 w 11556"/>
              <a:gd name="connsiteY65" fmla="*/ 8151 h 10000"/>
              <a:gd name="connsiteX66" fmla="*/ 536 w 11556"/>
              <a:gd name="connsiteY66" fmla="*/ 8319 h 10000"/>
              <a:gd name="connsiteX67" fmla="*/ 446 w 11556"/>
              <a:gd name="connsiteY67" fmla="*/ 8782 h 10000"/>
              <a:gd name="connsiteX68" fmla="*/ 446 w 11556"/>
              <a:gd name="connsiteY68" fmla="*/ 8782 h 10000"/>
              <a:gd name="connsiteX69" fmla="*/ 759 w 11556"/>
              <a:gd name="connsiteY69" fmla="*/ 9076 h 10000"/>
              <a:gd name="connsiteX70" fmla="*/ 938 w 11556"/>
              <a:gd name="connsiteY70" fmla="*/ 9160 h 10000"/>
              <a:gd name="connsiteX71" fmla="*/ 1205 w 11556"/>
              <a:gd name="connsiteY71" fmla="*/ 9160 h 10000"/>
              <a:gd name="connsiteX72" fmla="*/ 1205 w 11556"/>
              <a:gd name="connsiteY72" fmla="*/ 9160 h 10000"/>
              <a:gd name="connsiteX73" fmla="*/ 1830 w 11556"/>
              <a:gd name="connsiteY73" fmla="*/ 9202 h 10000"/>
              <a:gd name="connsiteX74" fmla="*/ 2455 w 11556"/>
              <a:gd name="connsiteY74" fmla="*/ 9328 h 10000"/>
              <a:gd name="connsiteX75" fmla="*/ 3080 w 11556"/>
              <a:gd name="connsiteY75" fmla="*/ 9496 h 10000"/>
              <a:gd name="connsiteX76" fmla="*/ 3795 w 11556"/>
              <a:gd name="connsiteY76" fmla="*/ 9832 h 10000"/>
              <a:gd name="connsiteX77" fmla="*/ 3795 w 11556"/>
              <a:gd name="connsiteY77" fmla="*/ 9832 h 10000"/>
              <a:gd name="connsiteX78" fmla="*/ 4107 w 11556"/>
              <a:gd name="connsiteY78" fmla="*/ 9916 h 10000"/>
              <a:gd name="connsiteX79" fmla="*/ 4375 w 11556"/>
              <a:gd name="connsiteY79" fmla="*/ 10000 h 10000"/>
              <a:gd name="connsiteX80" fmla="*/ 4509 w 11556"/>
              <a:gd name="connsiteY80" fmla="*/ 10000 h 10000"/>
              <a:gd name="connsiteX81" fmla="*/ 4643 w 11556"/>
              <a:gd name="connsiteY81" fmla="*/ 9916 h 10000"/>
              <a:gd name="connsiteX82" fmla="*/ 4866 w 11556"/>
              <a:gd name="connsiteY82" fmla="*/ 9832 h 10000"/>
              <a:gd name="connsiteX83" fmla="*/ 5045 w 11556"/>
              <a:gd name="connsiteY83" fmla="*/ 9832 h 10000"/>
              <a:gd name="connsiteX84" fmla="*/ 5402 w 11556"/>
              <a:gd name="connsiteY84" fmla="*/ 9832 h 10000"/>
              <a:gd name="connsiteX85" fmla="*/ 5402 w 11556"/>
              <a:gd name="connsiteY85" fmla="*/ 9832 h 10000"/>
              <a:gd name="connsiteX86" fmla="*/ 6071 w 11556"/>
              <a:gd name="connsiteY86" fmla="*/ 9874 h 10000"/>
              <a:gd name="connsiteX87" fmla="*/ 6830 w 11556"/>
              <a:gd name="connsiteY87" fmla="*/ 9874 h 10000"/>
              <a:gd name="connsiteX88" fmla="*/ 7232 w 11556"/>
              <a:gd name="connsiteY88" fmla="*/ 9874 h 10000"/>
              <a:gd name="connsiteX89" fmla="*/ 7679 w 11556"/>
              <a:gd name="connsiteY89" fmla="*/ 9748 h 10000"/>
              <a:gd name="connsiteX90" fmla="*/ 8036 w 11556"/>
              <a:gd name="connsiteY90" fmla="*/ 9622 h 10000"/>
              <a:gd name="connsiteX91" fmla="*/ 8438 w 11556"/>
              <a:gd name="connsiteY91" fmla="*/ 9454 h 10000"/>
              <a:gd name="connsiteX92" fmla="*/ 8438 w 11556"/>
              <a:gd name="connsiteY92" fmla="*/ 9454 h 10000"/>
              <a:gd name="connsiteX93" fmla="*/ 8705 w 11556"/>
              <a:gd name="connsiteY93" fmla="*/ 9286 h 10000"/>
              <a:gd name="connsiteX94" fmla="*/ 8884 w 11556"/>
              <a:gd name="connsiteY94" fmla="*/ 9076 h 10000"/>
              <a:gd name="connsiteX95" fmla="*/ 9241 w 11556"/>
              <a:gd name="connsiteY95" fmla="*/ 8655 h 10000"/>
              <a:gd name="connsiteX96" fmla="*/ 10000 w 11556"/>
              <a:gd name="connsiteY96" fmla="*/ 7647 h 10000"/>
              <a:gd name="connsiteX97" fmla="*/ 10000 w 11556"/>
              <a:gd name="connsiteY97" fmla="*/ 7647 h 10000"/>
              <a:gd name="connsiteX98" fmla="*/ 9911 w 11556"/>
              <a:gd name="connsiteY98" fmla="*/ 7311 h 10000"/>
              <a:gd name="connsiteX99" fmla="*/ 9777 w 11556"/>
              <a:gd name="connsiteY99" fmla="*/ 6891 h 10000"/>
              <a:gd name="connsiteX100" fmla="*/ 9688 w 11556"/>
              <a:gd name="connsiteY100" fmla="*/ 6471 h 10000"/>
              <a:gd name="connsiteX101" fmla="*/ 11556 w 11556"/>
              <a:gd name="connsiteY101" fmla="*/ 5662 h 10000"/>
              <a:gd name="connsiteX102" fmla="*/ 9821 w 11556"/>
              <a:gd name="connsiteY102" fmla="*/ 4790 h 10000"/>
              <a:gd name="connsiteX0" fmla="*/ 9821 w 11556"/>
              <a:gd name="connsiteY0" fmla="*/ 4790 h 10000"/>
              <a:gd name="connsiteX1" fmla="*/ 9821 w 11556"/>
              <a:gd name="connsiteY1" fmla="*/ 4790 h 10000"/>
              <a:gd name="connsiteX2" fmla="*/ 9777 w 11556"/>
              <a:gd name="connsiteY2" fmla="*/ 4496 h 10000"/>
              <a:gd name="connsiteX3" fmla="*/ 9643 w 11556"/>
              <a:gd name="connsiteY3" fmla="*/ 4244 h 10000"/>
              <a:gd name="connsiteX4" fmla="*/ 9464 w 11556"/>
              <a:gd name="connsiteY4" fmla="*/ 3992 h 10000"/>
              <a:gd name="connsiteX5" fmla="*/ 9241 w 11556"/>
              <a:gd name="connsiteY5" fmla="*/ 3824 h 10000"/>
              <a:gd name="connsiteX6" fmla="*/ 8795 w 11556"/>
              <a:gd name="connsiteY6" fmla="*/ 3529 h 10000"/>
              <a:gd name="connsiteX7" fmla="*/ 8438 w 11556"/>
              <a:gd name="connsiteY7" fmla="*/ 3277 h 10000"/>
              <a:gd name="connsiteX8" fmla="*/ 8438 w 11556"/>
              <a:gd name="connsiteY8" fmla="*/ 3277 h 10000"/>
              <a:gd name="connsiteX9" fmla="*/ 8036 w 11556"/>
              <a:gd name="connsiteY9" fmla="*/ 2983 h 10000"/>
              <a:gd name="connsiteX10" fmla="*/ 7411 w 11556"/>
              <a:gd name="connsiteY10" fmla="*/ 2647 h 10000"/>
              <a:gd name="connsiteX11" fmla="*/ 6696 w 11556"/>
              <a:gd name="connsiteY11" fmla="*/ 2227 h 10000"/>
              <a:gd name="connsiteX12" fmla="*/ 6473 w 11556"/>
              <a:gd name="connsiteY12" fmla="*/ 1933 h 10000"/>
              <a:gd name="connsiteX13" fmla="*/ 6205 w 11556"/>
              <a:gd name="connsiteY13" fmla="*/ 1681 h 10000"/>
              <a:gd name="connsiteX14" fmla="*/ 6205 w 11556"/>
              <a:gd name="connsiteY14" fmla="*/ 1681 h 10000"/>
              <a:gd name="connsiteX15" fmla="*/ 6027 w 11556"/>
              <a:gd name="connsiteY15" fmla="*/ 1513 h 10000"/>
              <a:gd name="connsiteX16" fmla="*/ 5848 w 11556"/>
              <a:gd name="connsiteY16" fmla="*/ 1429 h 10000"/>
              <a:gd name="connsiteX17" fmla="*/ 5625 w 11556"/>
              <a:gd name="connsiteY17" fmla="*/ 1429 h 10000"/>
              <a:gd name="connsiteX18" fmla="*/ 5491 w 11556"/>
              <a:gd name="connsiteY18" fmla="*/ 1555 h 10000"/>
              <a:gd name="connsiteX19" fmla="*/ 5268 w 11556"/>
              <a:gd name="connsiteY19" fmla="*/ 1807 h 10000"/>
              <a:gd name="connsiteX20" fmla="*/ 5179 w 11556"/>
              <a:gd name="connsiteY20" fmla="*/ 1933 h 10000"/>
              <a:gd name="connsiteX21" fmla="*/ 5045 w 11556"/>
              <a:gd name="connsiteY21" fmla="*/ 1975 h 10000"/>
              <a:gd name="connsiteX22" fmla="*/ 5045 w 11556"/>
              <a:gd name="connsiteY22" fmla="*/ 1975 h 10000"/>
              <a:gd name="connsiteX23" fmla="*/ 5000 w 11556"/>
              <a:gd name="connsiteY23" fmla="*/ 1975 h 10000"/>
              <a:gd name="connsiteX24" fmla="*/ 4866 w 11556"/>
              <a:gd name="connsiteY24" fmla="*/ 1933 h 10000"/>
              <a:gd name="connsiteX25" fmla="*/ 4732 w 11556"/>
              <a:gd name="connsiteY25" fmla="*/ 1639 h 10000"/>
              <a:gd name="connsiteX26" fmla="*/ 4554 w 11556"/>
              <a:gd name="connsiteY26" fmla="*/ 1218 h 10000"/>
              <a:gd name="connsiteX27" fmla="*/ 4196 w 11556"/>
              <a:gd name="connsiteY27" fmla="*/ 672 h 10000"/>
              <a:gd name="connsiteX28" fmla="*/ 4196 w 11556"/>
              <a:gd name="connsiteY28" fmla="*/ 672 h 10000"/>
              <a:gd name="connsiteX29" fmla="*/ 3929 w 11556"/>
              <a:gd name="connsiteY29" fmla="*/ 420 h 10000"/>
              <a:gd name="connsiteX30" fmla="*/ 3661 w 11556"/>
              <a:gd name="connsiteY30" fmla="*/ 252 h 10000"/>
              <a:gd name="connsiteX31" fmla="*/ 3438 w 11556"/>
              <a:gd name="connsiteY31" fmla="*/ 84 h 10000"/>
              <a:gd name="connsiteX32" fmla="*/ 3170 w 11556"/>
              <a:gd name="connsiteY32" fmla="*/ 0 h 10000"/>
              <a:gd name="connsiteX33" fmla="*/ 2991 w 11556"/>
              <a:gd name="connsiteY33" fmla="*/ 0 h 10000"/>
              <a:gd name="connsiteX34" fmla="*/ 2768 w 11556"/>
              <a:gd name="connsiteY34" fmla="*/ 0 h 10000"/>
              <a:gd name="connsiteX35" fmla="*/ 2455 w 11556"/>
              <a:gd name="connsiteY35" fmla="*/ 84 h 10000"/>
              <a:gd name="connsiteX36" fmla="*/ 2455 w 11556"/>
              <a:gd name="connsiteY36" fmla="*/ 84 h 10000"/>
              <a:gd name="connsiteX37" fmla="*/ 2143 w 11556"/>
              <a:gd name="connsiteY37" fmla="*/ 126 h 10000"/>
              <a:gd name="connsiteX38" fmla="*/ 1830 w 11556"/>
              <a:gd name="connsiteY38" fmla="*/ 126 h 10000"/>
              <a:gd name="connsiteX39" fmla="*/ 1830 w 11556"/>
              <a:gd name="connsiteY39" fmla="*/ 126 h 10000"/>
              <a:gd name="connsiteX40" fmla="*/ 1384 w 11556"/>
              <a:gd name="connsiteY40" fmla="*/ 672 h 10000"/>
              <a:gd name="connsiteX41" fmla="*/ 1250 w 11556"/>
              <a:gd name="connsiteY41" fmla="*/ 882 h 10000"/>
              <a:gd name="connsiteX42" fmla="*/ 1205 w 11556"/>
              <a:gd name="connsiteY42" fmla="*/ 1218 h 10000"/>
              <a:gd name="connsiteX43" fmla="*/ 1205 w 11556"/>
              <a:gd name="connsiteY43" fmla="*/ 1218 h 10000"/>
              <a:gd name="connsiteX44" fmla="*/ 1205 w 11556"/>
              <a:gd name="connsiteY44" fmla="*/ 1513 h 10000"/>
              <a:gd name="connsiteX45" fmla="*/ 1116 w 11556"/>
              <a:gd name="connsiteY45" fmla="*/ 1807 h 10000"/>
              <a:gd name="connsiteX46" fmla="*/ 893 w 11556"/>
              <a:gd name="connsiteY46" fmla="*/ 2521 h 10000"/>
              <a:gd name="connsiteX47" fmla="*/ 670 w 11556"/>
              <a:gd name="connsiteY47" fmla="*/ 3361 h 10000"/>
              <a:gd name="connsiteX48" fmla="*/ 536 w 11556"/>
              <a:gd name="connsiteY48" fmla="*/ 3824 h 10000"/>
              <a:gd name="connsiteX49" fmla="*/ 536 w 11556"/>
              <a:gd name="connsiteY49" fmla="*/ 4412 h 10000"/>
              <a:gd name="connsiteX50" fmla="*/ 536 w 11556"/>
              <a:gd name="connsiteY50" fmla="*/ 4412 h 10000"/>
              <a:gd name="connsiteX51" fmla="*/ 491 w 11556"/>
              <a:gd name="connsiteY51" fmla="*/ 4916 h 10000"/>
              <a:gd name="connsiteX52" fmla="*/ 446 w 11556"/>
              <a:gd name="connsiteY52" fmla="*/ 5252 h 10000"/>
              <a:gd name="connsiteX53" fmla="*/ 223 w 11556"/>
              <a:gd name="connsiteY53" fmla="*/ 5756 h 10000"/>
              <a:gd name="connsiteX54" fmla="*/ 134 w 11556"/>
              <a:gd name="connsiteY54" fmla="*/ 6218 h 10000"/>
              <a:gd name="connsiteX55" fmla="*/ 45 w 11556"/>
              <a:gd name="connsiteY55" fmla="*/ 6471 h 10000"/>
              <a:gd name="connsiteX56" fmla="*/ 0 w 11556"/>
              <a:gd name="connsiteY56" fmla="*/ 6891 h 10000"/>
              <a:gd name="connsiteX57" fmla="*/ 0 w 11556"/>
              <a:gd name="connsiteY57" fmla="*/ 6891 h 10000"/>
              <a:gd name="connsiteX58" fmla="*/ 0 w 11556"/>
              <a:gd name="connsiteY58" fmla="*/ 7227 h 10000"/>
              <a:gd name="connsiteX59" fmla="*/ 45 w 11556"/>
              <a:gd name="connsiteY59" fmla="*/ 7521 h 10000"/>
              <a:gd name="connsiteX60" fmla="*/ 134 w 11556"/>
              <a:gd name="connsiteY60" fmla="*/ 7731 h 10000"/>
              <a:gd name="connsiteX61" fmla="*/ 179 w 11556"/>
              <a:gd name="connsiteY61" fmla="*/ 7857 h 10000"/>
              <a:gd name="connsiteX62" fmla="*/ 446 w 11556"/>
              <a:gd name="connsiteY62" fmla="*/ 7941 h 10000"/>
              <a:gd name="connsiteX63" fmla="*/ 536 w 11556"/>
              <a:gd name="connsiteY63" fmla="*/ 8025 h 10000"/>
              <a:gd name="connsiteX64" fmla="*/ 536 w 11556"/>
              <a:gd name="connsiteY64" fmla="*/ 8025 h 10000"/>
              <a:gd name="connsiteX65" fmla="*/ 625 w 11556"/>
              <a:gd name="connsiteY65" fmla="*/ 8151 h 10000"/>
              <a:gd name="connsiteX66" fmla="*/ 536 w 11556"/>
              <a:gd name="connsiteY66" fmla="*/ 8319 h 10000"/>
              <a:gd name="connsiteX67" fmla="*/ 446 w 11556"/>
              <a:gd name="connsiteY67" fmla="*/ 8782 h 10000"/>
              <a:gd name="connsiteX68" fmla="*/ 446 w 11556"/>
              <a:gd name="connsiteY68" fmla="*/ 8782 h 10000"/>
              <a:gd name="connsiteX69" fmla="*/ 759 w 11556"/>
              <a:gd name="connsiteY69" fmla="*/ 9076 h 10000"/>
              <a:gd name="connsiteX70" fmla="*/ 938 w 11556"/>
              <a:gd name="connsiteY70" fmla="*/ 9160 h 10000"/>
              <a:gd name="connsiteX71" fmla="*/ 1205 w 11556"/>
              <a:gd name="connsiteY71" fmla="*/ 9160 h 10000"/>
              <a:gd name="connsiteX72" fmla="*/ 1205 w 11556"/>
              <a:gd name="connsiteY72" fmla="*/ 9160 h 10000"/>
              <a:gd name="connsiteX73" fmla="*/ 1830 w 11556"/>
              <a:gd name="connsiteY73" fmla="*/ 9202 h 10000"/>
              <a:gd name="connsiteX74" fmla="*/ 2455 w 11556"/>
              <a:gd name="connsiteY74" fmla="*/ 9328 h 10000"/>
              <a:gd name="connsiteX75" fmla="*/ 3080 w 11556"/>
              <a:gd name="connsiteY75" fmla="*/ 9496 h 10000"/>
              <a:gd name="connsiteX76" fmla="*/ 3795 w 11556"/>
              <a:gd name="connsiteY76" fmla="*/ 9832 h 10000"/>
              <a:gd name="connsiteX77" fmla="*/ 3795 w 11556"/>
              <a:gd name="connsiteY77" fmla="*/ 9832 h 10000"/>
              <a:gd name="connsiteX78" fmla="*/ 4107 w 11556"/>
              <a:gd name="connsiteY78" fmla="*/ 9916 h 10000"/>
              <a:gd name="connsiteX79" fmla="*/ 4375 w 11556"/>
              <a:gd name="connsiteY79" fmla="*/ 10000 h 10000"/>
              <a:gd name="connsiteX80" fmla="*/ 4509 w 11556"/>
              <a:gd name="connsiteY80" fmla="*/ 10000 h 10000"/>
              <a:gd name="connsiteX81" fmla="*/ 4643 w 11556"/>
              <a:gd name="connsiteY81" fmla="*/ 9916 h 10000"/>
              <a:gd name="connsiteX82" fmla="*/ 4866 w 11556"/>
              <a:gd name="connsiteY82" fmla="*/ 9832 h 10000"/>
              <a:gd name="connsiteX83" fmla="*/ 5045 w 11556"/>
              <a:gd name="connsiteY83" fmla="*/ 9832 h 10000"/>
              <a:gd name="connsiteX84" fmla="*/ 5402 w 11556"/>
              <a:gd name="connsiteY84" fmla="*/ 9832 h 10000"/>
              <a:gd name="connsiteX85" fmla="*/ 5402 w 11556"/>
              <a:gd name="connsiteY85" fmla="*/ 9832 h 10000"/>
              <a:gd name="connsiteX86" fmla="*/ 6071 w 11556"/>
              <a:gd name="connsiteY86" fmla="*/ 9874 h 10000"/>
              <a:gd name="connsiteX87" fmla="*/ 6830 w 11556"/>
              <a:gd name="connsiteY87" fmla="*/ 9874 h 10000"/>
              <a:gd name="connsiteX88" fmla="*/ 7232 w 11556"/>
              <a:gd name="connsiteY88" fmla="*/ 9874 h 10000"/>
              <a:gd name="connsiteX89" fmla="*/ 7679 w 11556"/>
              <a:gd name="connsiteY89" fmla="*/ 9748 h 10000"/>
              <a:gd name="connsiteX90" fmla="*/ 8036 w 11556"/>
              <a:gd name="connsiteY90" fmla="*/ 9622 h 10000"/>
              <a:gd name="connsiteX91" fmla="*/ 8438 w 11556"/>
              <a:gd name="connsiteY91" fmla="*/ 9454 h 10000"/>
              <a:gd name="connsiteX92" fmla="*/ 8438 w 11556"/>
              <a:gd name="connsiteY92" fmla="*/ 9454 h 10000"/>
              <a:gd name="connsiteX93" fmla="*/ 8705 w 11556"/>
              <a:gd name="connsiteY93" fmla="*/ 9286 h 10000"/>
              <a:gd name="connsiteX94" fmla="*/ 8884 w 11556"/>
              <a:gd name="connsiteY94" fmla="*/ 9076 h 10000"/>
              <a:gd name="connsiteX95" fmla="*/ 9241 w 11556"/>
              <a:gd name="connsiteY95" fmla="*/ 8655 h 10000"/>
              <a:gd name="connsiteX96" fmla="*/ 10000 w 11556"/>
              <a:gd name="connsiteY96" fmla="*/ 7647 h 10000"/>
              <a:gd name="connsiteX97" fmla="*/ 10037 w 11556"/>
              <a:gd name="connsiteY97" fmla="*/ 8009 h 10000"/>
              <a:gd name="connsiteX98" fmla="*/ 9911 w 11556"/>
              <a:gd name="connsiteY98" fmla="*/ 7311 h 10000"/>
              <a:gd name="connsiteX99" fmla="*/ 9777 w 11556"/>
              <a:gd name="connsiteY99" fmla="*/ 6891 h 10000"/>
              <a:gd name="connsiteX100" fmla="*/ 9688 w 11556"/>
              <a:gd name="connsiteY100" fmla="*/ 6471 h 10000"/>
              <a:gd name="connsiteX101" fmla="*/ 11556 w 11556"/>
              <a:gd name="connsiteY101" fmla="*/ 5662 h 10000"/>
              <a:gd name="connsiteX102" fmla="*/ 9821 w 11556"/>
              <a:gd name="connsiteY102" fmla="*/ 4790 h 10000"/>
              <a:gd name="connsiteX0" fmla="*/ 9821 w 11556"/>
              <a:gd name="connsiteY0" fmla="*/ 4790 h 10000"/>
              <a:gd name="connsiteX1" fmla="*/ 9821 w 11556"/>
              <a:gd name="connsiteY1" fmla="*/ 4790 h 10000"/>
              <a:gd name="connsiteX2" fmla="*/ 9777 w 11556"/>
              <a:gd name="connsiteY2" fmla="*/ 4496 h 10000"/>
              <a:gd name="connsiteX3" fmla="*/ 9643 w 11556"/>
              <a:gd name="connsiteY3" fmla="*/ 4244 h 10000"/>
              <a:gd name="connsiteX4" fmla="*/ 9464 w 11556"/>
              <a:gd name="connsiteY4" fmla="*/ 3992 h 10000"/>
              <a:gd name="connsiteX5" fmla="*/ 9241 w 11556"/>
              <a:gd name="connsiteY5" fmla="*/ 3824 h 10000"/>
              <a:gd name="connsiteX6" fmla="*/ 8795 w 11556"/>
              <a:gd name="connsiteY6" fmla="*/ 3529 h 10000"/>
              <a:gd name="connsiteX7" fmla="*/ 8438 w 11556"/>
              <a:gd name="connsiteY7" fmla="*/ 3277 h 10000"/>
              <a:gd name="connsiteX8" fmla="*/ 8438 w 11556"/>
              <a:gd name="connsiteY8" fmla="*/ 3277 h 10000"/>
              <a:gd name="connsiteX9" fmla="*/ 8036 w 11556"/>
              <a:gd name="connsiteY9" fmla="*/ 2983 h 10000"/>
              <a:gd name="connsiteX10" fmla="*/ 7411 w 11556"/>
              <a:gd name="connsiteY10" fmla="*/ 2647 h 10000"/>
              <a:gd name="connsiteX11" fmla="*/ 6696 w 11556"/>
              <a:gd name="connsiteY11" fmla="*/ 2227 h 10000"/>
              <a:gd name="connsiteX12" fmla="*/ 6473 w 11556"/>
              <a:gd name="connsiteY12" fmla="*/ 1933 h 10000"/>
              <a:gd name="connsiteX13" fmla="*/ 6205 w 11556"/>
              <a:gd name="connsiteY13" fmla="*/ 1681 h 10000"/>
              <a:gd name="connsiteX14" fmla="*/ 6205 w 11556"/>
              <a:gd name="connsiteY14" fmla="*/ 1681 h 10000"/>
              <a:gd name="connsiteX15" fmla="*/ 6027 w 11556"/>
              <a:gd name="connsiteY15" fmla="*/ 1513 h 10000"/>
              <a:gd name="connsiteX16" fmla="*/ 5848 w 11556"/>
              <a:gd name="connsiteY16" fmla="*/ 1429 h 10000"/>
              <a:gd name="connsiteX17" fmla="*/ 5625 w 11556"/>
              <a:gd name="connsiteY17" fmla="*/ 1429 h 10000"/>
              <a:gd name="connsiteX18" fmla="*/ 5491 w 11556"/>
              <a:gd name="connsiteY18" fmla="*/ 1555 h 10000"/>
              <a:gd name="connsiteX19" fmla="*/ 5268 w 11556"/>
              <a:gd name="connsiteY19" fmla="*/ 1807 h 10000"/>
              <a:gd name="connsiteX20" fmla="*/ 5179 w 11556"/>
              <a:gd name="connsiteY20" fmla="*/ 1933 h 10000"/>
              <a:gd name="connsiteX21" fmla="*/ 5045 w 11556"/>
              <a:gd name="connsiteY21" fmla="*/ 1975 h 10000"/>
              <a:gd name="connsiteX22" fmla="*/ 5045 w 11556"/>
              <a:gd name="connsiteY22" fmla="*/ 1975 h 10000"/>
              <a:gd name="connsiteX23" fmla="*/ 5000 w 11556"/>
              <a:gd name="connsiteY23" fmla="*/ 1975 h 10000"/>
              <a:gd name="connsiteX24" fmla="*/ 4866 w 11556"/>
              <a:gd name="connsiteY24" fmla="*/ 1933 h 10000"/>
              <a:gd name="connsiteX25" fmla="*/ 4732 w 11556"/>
              <a:gd name="connsiteY25" fmla="*/ 1639 h 10000"/>
              <a:gd name="connsiteX26" fmla="*/ 4554 w 11556"/>
              <a:gd name="connsiteY26" fmla="*/ 1218 h 10000"/>
              <a:gd name="connsiteX27" fmla="*/ 4196 w 11556"/>
              <a:gd name="connsiteY27" fmla="*/ 672 h 10000"/>
              <a:gd name="connsiteX28" fmla="*/ 4196 w 11556"/>
              <a:gd name="connsiteY28" fmla="*/ 672 h 10000"/>
              <a:gd name="connsiteX29" fmla="*/ 3929 w 11556"/>
              <a:gd name="connsiteY29" fmla="*/ 420 h 10000"/>
              <a:gd name="connsiteX30" fmla="*/ 3661 w 11556"/>
              <a:gd name="connsiteY30" fmla="*/ 252 h 10000"/>
              <a:gd name="connsiteX31" fmla="*/ 3438 w 11556"/>
              <a:gd name="connsiteY31" fmla="*/ 84 h 10000"/>
              <a:gd name="connsiteX32" fmla="*/ 3170 w 11556"/>
              <a:gd name="connsiteY32" fmla="*/ 0 h 10000"/>
              <a:gd name="connsiteX33" fmla="*/ 2991 w 11556"/>
              <a:gd name="connsiteY33" fmla="*/ 0 h 10000"/>
              <a:gd name="connsiteX34" fmla="*/ 2768 w 11556"/>
              <a:gd name="connsiteY34" fmla="*/ 0 h 10000"/>
              <a:gd name="connsiteX35" fmla="*/ 2455 w 11556"/>
              <a:gd name="connsiteY35" fmla="*/ 84 h 10000"/>
              <a:gd name="connsiteX36" fmla="*/ 2455 w 11556"/>
              <a:gd name="connsiteY36" fmla="*/ 84 h 10000"/>
              <a:gd name="connsiteX37" fmla="*/ 2143 w 11556"/>
              <a:gd name="connsiteY37" fmla="*/ 126 h 10000"/>
              <a:gd name="connsiteX38" fmla="*/ 1830 w 11556"/>
              <a:gd name="connsiteY38" fmla="*/ 126 h 10000"/>
              <a:gd name="connsiteX39" fmla="*/ 1830 w 11556"/>
              <a:gd name="connsiteY39" fmla="*/ 126 h 10000"/>
              <a:gd name="connsiteX40" fmla="*/ 1384 w 11556"/>
              <a:gd name="connsiteY40" fmla="*/ 672 h 10000"/>
              <a:gd name="connsiteX41" fmla="*/ 1250 w 11556"/>
              <a:gd name="connsiteY41" fmla="*/ 882 h 10000"/>
              <a:gd name="connsiteX42" fmla="*/ 1205 w 11556"/>
              <a:gd name="connsiteY42" fmla="*/ 1218 h 10000"/>
              <a:gd name="connsiteX43" fmla="*/ 1205 w 11556"/>
              <a:gd name="connsiteY43" fmla="*/ 1218 h 10000"/>
              <a:gd name="connsiteX44" fmla="*/ 1205 w 11556"/>
              <a:gd name="connsiteY44" fmla="*/ 1513 h 10000"/>
              <a:gd name="connsiteX45" fmla="*/ 1116 w 11556"/>
              <a:gd name="connsiteY45" fmla="*/ 1807 h 10000"/>
              <a:gd name="connsiteX46" fmla="*/ 893 w 11556"/>
              <a:gd name="connsiteY46" fmla="*/ 2521 h 10000"/>
              <a:gd name="connsiteX47" fmla="*/ 670 w 11556"/>
              <a:gd name="connsiteY47" fmla="*/ 3361 h 10000"/>
              <a:gd name="connsiteX48" fmla="*/ 536 w 11556"/>
              <a:gd name="connsiteY48" fmla="*/ 3824 h 10000"/>
              <a:gd name="connsiteX49" fmla="*/ 536 w 11556"/>
              <a:gd name="connsiteY49" fmla="*/ 4412 h 10000"/>
              <a:gd name="connsiteX50" fmla="*/ 536 w 11556"/>
              <a:gd name="connsiteY50" fmla="*/ 4412 h 10000"/>
              <a:gd name="connsiteX51" fmla="*/ 491 w 11556"/>
              <a:gd name="connsiteY51" fmla="*/ 4916 h 10000"/>
              <a:gd name="connsiteX52" fmla="*/ 446 w 11556"/>
              <a:gd name="connsiteY52" fmla="*/ 5252 h 10000"/>
              <a:gd name="connsiteX53" fmla="*/ 223 w 11556"/>
              <a:gd name="connsiteY53" fmla="*/ 5756 h 10000"/>
              <a:gd name="connsiteX54" fmla="*/ 134 w 11556"/>
              <a:gd name="connsiteY54" fmla="*/ 6218 h 10000"/>
              <a:gd name="connsiteX55" fmla="*/ 45 w 11556"/>
              <a:gd name="connsiteY55" fmla="*/ 6471 h 10000"/>
              <a:gd name="connsiteX56" fmla="*/ 0 w 11556"/>
              <a:gd name="connsiteY56" fmla="*/ 6891 h 10000"/>
              <a:gd name="connsiteX57" fmla="*/ 0 w 11556"/>
              <a:gd name="connsiteY57" fmla="*/ 6891 h 10000"/>
              <a:gd name="connsiteX58" fmla="*/ 0 w 11556"/>
              <a:gd name="connsiteY58" fmla="*/ 7227 h 10000"/>
              <a:gd name="connsiteX59" fmla="*/ 45 w 11556"/>
              <a:gd name="connsiteY59" fmla="*/ 7521 h 10000"/>
              <a:gd name="connsiteX60" fmla="*/ 134 w 11556"/>
              <a:gd name="connsiteY60" fmla="*/ 7731 h 10000"/>
              <a:gd name="connsiteX61" fmla="*/ 179 w 11556"/>
              <a:gd name="connsiteY61" fmla="*/ 7857 h 10000"/>
              <a:gd name="connsiteX62" fmla="*/ 446 w 11556"/>
              <a:gd name="connsiteY62" fmla="*/ 7941 h 10000"/>
              <a:gd name="connsiteX63" fmla="*/ 536 w 11556"/>
              <a:gd name="connsiteY63" fmla="*/ 8025 h 10000"/>
              <a:gd name="connsiteX64" fmla="*/ 536 w 11556"/>
              <a:gd name="connsiteY64" fmla="*/ 8025 h 10000"/>
              <a:gd name="connsiteX65" fmla="*/ 625 w 11556"/>
              <a:gd name="connsiteY65" fmla="*/ 8151 h 10000"/>
              <a:gd name="connsiteX66" fmla="*/ 536 w 11556"/>
              <a:gd name="connsiteY66" fmla="*/ 8319 h 10000"/>
              <a:gd name="connsiteX67" fmla="*/ 446 w 11556"/>
              <a:gd name="connsiteY67" fmla="*/ 8782 h 10000"/>
              <a:gd name="connsiteX68" fmla="*/ 446 w 11556"/>
              <a:gd name="connsiteY68" fmla="*/ 8782 h 10000"/>
              <a:gd name="connsiteX69" fmla="*/ 759 w 11556"/>
              <a:gd name="connsiteY69" fmla="*/ 9076 h 10000"/>
              <a:gd name="connsiteX70" fmla="*/ 938 w 11556"/>
              <a:gd name="connsiteY70" fmla="*/ 9160 h 10000"/>
              <a:gd name="connsiteX71" fmla="*/ 1205 w 11556"/>
              <a:gd name="connsiteY71" fmla="*/ 9160 h 10000"/>
              <a:gd name="connsiteX72" fmla="*/ 1205 w 11556"/>
              <a:gd name="connsiteY72" fmla="*/ 9160 h 10000"/>
              <a:gd name="connsiteX73" fmla="*/ 1830 w 11556"/>
              <a:gd name="connsiteY73" fmla="*/ 9202 h 10000"/>
              <a:gd name="connsiteX74" fmla="*/ 2455 w 11556"/>
              <a:gd name="connsiteY74" fmla="*/ 9328 h 10000"/>
              <a:gd name="connsiteX75" fmla="*/ 3080 w 11556"/>
              <a:gd name="connsiteY75" fmla="*/ 9496 h 10000"/>
              <a:gd name="connsiteX76" fmla="*/ 3795 w 11556"/>
              <a:gd name="connsiteY76" fmla="*/ 9832 h 10000"/>
              <a:gd name="connsiteX77" fmla="*/ 3795 w 11556"/>
              <a:gd name="connsiteY77" fmla="*/ 9832 h 10000"/>
              <a:gd name="connsiteX78" fmla="*/ 4107 w 11556"/>
              <a:gd name="connsiteY78" fmla="*/ 9916 h 10000"/>
              <a:gd name="connsiteX79" fmla="*/ 4375 w 11556"/>
              <a:gd name="connsiteY79" fmla="*/ 10000 h 10000"/>
              <a:gd name="connsiteX80" fmla="*/ 4509 w 11556"/>
              <a:gd name="connsiteY80" fmla="*/ 10000 h 10000"/>
              <a:gd name="connsiteX81" fmla="*/ 4643 w 11556"/>
              <a:gd name="connsiteY81" fmla="*/ 9916 h 10000"/>
              <a:gd name="connsiteX82" fmla="*/ 4866 w 11556"/>
              <a:gd name="connsiteY82" fmla="*/ 9832 h 10000"/>
              <a:gd name="connsiteX83" fmla="*/ 5045 w 11556"/>
              <a:gd name="connsiteY83" fmla="*/ 9832 h 10000"/>
              <a:gd name="connsiteX84" fmla="*/ 5402 w 11556"/>
              <a:gd name="connsiteY84" fmla="*/ 9832 h 10000"/>
              <a:gd name="connsiteX85" fmla="*/ 5402 w 11556"/>
              <a:gd name="connsiteY85" fmla="*/ 9832 h 10000"/>
              <a:gd name="connsiteX86" fmla="*/ 6071 w 11556"/>
              <a:gd name="connsiteY86" fmla="*/ 9874 h 10000"/>
              <a:gd name="connsiteX87" fmla="*/ 6830 w 11556"/>
              <a:gd name="connsiteY87" fmla="*/ 9874 h 10000"/>
              <a:gd name="connsiteX88" fmla="*/ 7232 w 11556"/>
              <a:gd name="connsiteY88" fmla="*/ 9874 h 10000"/>
              <a:gd name="connsiteX89" fmla="*/ 7679 w 11556"/>
              <a:gd name="connsiteY89" fmla="*/ 9748 h 10000"/>
              <a:gd name="connsiteX90" fmla="*/ 8036 w 11556"/>
              <a:gd name="connsiteY90" fmla="*/ 9622 h 10000"/>
              <a:gd name="connsiteX91" fmla="*/ 8438 w 11556"/>
              <a:gd name="connsiteY91" fmla="*/ 9454 h 10000"/>
              <a:gd name="connsiteX92" fmla="*/ 8438 w 11556"/>
              <a:gd name="connsiteY92" fmla="*/ 9454 h 10000"/>
              <a:gd name="connsiteX93" fmla="*/ 8705 w 11556"/>
              <a:gd name="connsiteY93" fmla="*/ 9286 h 10000"/>
              <a:gd name="connsiteX94" fmla="*/ 8884 w 11556"/>
              <a:gd name="connsiteY94" fmla="*/ 9076 h 10000"/>
              <a:gd name="connsiteX95" fmla="*/ 9241 w 11556"/>
              <a:gd name="connsiteY95" fmla="*/ 8655 h 10000"/>
              <a:gd name="connsiteX96" fmla="*/ 10000 w 11556"/>
              <a:gd name="connsiteY96" fmla="*/ 7647 h 10000"/>
              <a:gd name="connsiteX97" fmla="*/ 10037 w 11556"/>
              <a:gd name="connsiteY97" fmla="*/ 8009 h 10000"/>
              <a:gd name="connsiteX98" fmla="*/ 10663 w 11556"/>
              <a:gd name="connsiteY98" fmla="*/ 6828 h 10000"/>
              <a:gd name="connsiteX99" fmla="*/ 9777 w 11556"/>
              <a:gd name="connsiteY99" fmla="*/ 6891 h 10000"/>
              <a:gd name="connsiteX100" fmla="*/ 9688 w 11556"/>
              <a:gd name="connsiteY100" fmla="*/ 6471 h 10000"/>
              <a:gd name="connsiteX101" fmla="*/ 11556 w 11556"/>
              <a:gd name="connsiteY101" fmla="*/ 5662 h 10000"/>
              <a:gd name="connsiteX102" fmla="*/ 9821 w 11556"/>
              <a:gd name="connsiteY102" fmla="*/ 4790 h 10000"/>
              <a:gd name="connsiteX0" fmla="*/ 9821 w 11556"/>
              <a:gd name="connsiteY0" fmla="*/ 4790 h 10000"/>
              <a:gd name="connsiteX1" fmla="*/ 9821 w 11556"/>
              <a:gd name="connsiteY1" fmla="*/ 4790 h 10000"/>
              <a:gd name="connsiteX2" fmla="*/ 9777 w 11556"/>
              <a:gd name="connsiteY2" fmla="*/ 4496 h 10000"/>
              <a:gd name="connsiteX3" fmla="*/ 9643 w 11556"/>
              <a:gd name="connsiteY3" fmla="*/ 4244 h 10000"/>
              <a:gd name="connsiteX4" fmla="*/ 9464 w 11556"/>
              <a:gd name="connsiteY4" fmla="*/ 3992 h 10000"/>
              <a:gd name="connsiteX5" fmla="*/ 9241 w 11556"/>
              <a:gd name="connsiteY5" fmla="*/ 3824 h 10000"/>
              <a:gd name="connsiteX6" fmla="*/ 8795 w 11556"/>
              <a:gd name="connsiteY6" fmla="*/ 3529 h 10000"/>
              <a:gd name="connsiteX7" fmla="*/ 8438 w 11556"/>
              <a:gd name="connsiteY7" fmla="*/ 3277 h 10000"/>
              <a:gd name="connsiteX8" fmla="*/ 8438 w 11556"/>
              <a:gd name="connsiteY8" fmla="*/ 3277 h 10000"/>
              <a:gd name="connsiteX9" fmla="*/ 8036 w 11556"/>
              <a:gd name="connsiteY9" fmla="*/ 2983 h 10000"/>
              <a:gd name="connsiteX10" fmla="*/ 7411 w 11556"/>
              <a:gd name="connsiteY10" fmla="*/ 2647 h 10000"/>
              <a:gd name="connsiteX11" fmla="*/ 6696 w 11556"/>
              <a:gd name="connsiteY11" fmla="*/ 2227 h 10000"/>
              <a:gd name="connsiteX12" fmla="*/ 6473 w 11556"/>
              <a:gd name="connsiteY12" fmla="*/ 1933 h 10000"/>
              <a:gd name="connsiteX13" fmla="*/ 6205 w 11556"/>
              <a:gd name="connsiteY13" fmla="*/ 1681 h 10000"/>
              <a:gd name="connsiteX14" fmla="*/ 6205 w 11556"/>
              <a:gd name="connsiteY14" fmla="*/ 1681 h 10000"/>
              <a:gd name="connsiteX15" fmla="*/ 6027 w 11556"/>
              <a:gd name="connsiteY15" fmla="*/ 1513 h 10000"/>
              <a:gd name="connsiteX16" fmla="*/ 5848 w 11556"/>
              <a:gd name="connsiteY16" fmla="*/ 1429 h 10000"/>
              <a:gd name="connsiteX17" fmla="*/ 5625 w 11556"/>
              <a:gd name="connsiteY17" fmla="*/ 1429 h 10000"/>
              <a:gd name="connsiteX18" fmla="*/ 5491 w 11556"/>
              <a:gd name="connsiteY18" fmla="*/ 1555 h 10000"/>
              <a:gd name="connsiteX19" fmla="*/ 5268 w 11556"/>
              <a:gd name="connsiteY19" fmla="*/ 1807 h 10000"/>
              <a:gd name="connsiteX20" fmla="*/ 5179 w 11556"/>
              <a:gd name="connsiteY20" fmla="*/ 1933 h 10000"/>
              <a:gd name="connsiteX21" fmla="*/ 5045 w 11556"/>
              <a:gd name="connsiteY21" fmla="*/ 1975 h 10000"/>
              <a:gd name="connsiteX22" fmla="*/ 5045 w 11556"/>
              <a:gd name="connsiteY22" fmla="*/ 1975 h 10000"/>
              <a:gd name="connsiteX23" fmla="*/ 5000 w 11556"/>
              <a:gd name="connsiteY23" fmla="*/ 1975 h 10000"/>
              <a:gd name="connsiteX24" fmla="*/ 4866 w 11556"/>
              <a:gd name="connsiteY24" fmla="*/ 1933 h 10000"/>
              <a:gd name="connsiteX25" fmla="*/ 4732 w 11556"/>
              <a:gd name="connsiteY25" fmla="*/ 1639 h 10000"/>
              <a:gd name="connsiteX26" fmla="*/ 4554 w 11556"/>
              <a:gd name="connsiteY26" fmla="*/ 1218 h 10000"/>
              <a:gd name="connsiteX27" fmla="*/ 4196 w 11556"/>
              <a:gd name="connsiteY27" fmla="*/ 672 h 10000"/>
              <a:gd name="connsiteX28" fmla="*/ 4196 w 11556"/>
              <a:gd name="connsiteY28" fmla="*/ 672 h 10000"/>
              <a:gd name="connsiteX29" fmla="*/ 3929 w 11556"/>
              <a:gd name="connsiteY29" fmla="*/ 420 h 10000"/>
              <a:gd name="connsiteX30" fmla="*/ 3661 w 11556"/>
              <a:gd name="connsiteY30" fmla="*/ 252 h 10000"/>
              <a:gd name="connsiteX31" fmla="*/ 3438 w 11556"/>
              <a:gd name="connsiteY31" fmla="*/ 84 h 10000"/>
              <a:gd name="connsiteX32" fmla="*/ 3170 w 11556"/>
              <a:gd name="connsiteY32" fmla="*/ 0 h 10000"/>
              <a:gd name="connsiteX33" fmla="*/ 2991 w 11556"/>
              <a:gd name="connsiteY33" fmla="*/ 0 h 10000"/>
              <a:gd name="connsiteX34" fmla="*/ 2768 w 11556"/>
              <a:gd name="connsiteY34" fmla="*/ 0 h 10000"/>
              <a:gd name="connsiteX35" fmla="*/ 2455 w 11556"/>
              <a:gd name="connsiteY35" fmla="*/ 84 h 10000"/>
              <a:gd name="connsiteX36" fmla="*/ 2455 w 11556"/>
              <a:gd name="connsiteY36" fmla="*/ 84 h 10000"/>
              <a:gd name="connsiteX37" fmla="*/ 2143 w 11556"/>
              <a:gd name="connsiteY37" fmla="*/ 126 h 10000"/>
              <a:gd name="connsiteX38" fmla="*/ 1830 w 11556"/>
              <a:gd name="connsiteY38" fmla="*/ 126 h 10000"/>
              <a:gd name="connsiteX39" fmla="*/ 1830 w 11556"/>
              <a:gd name="connsiteY39" fmla="*/ 126 h 10000"/>
              <a:gd name="connsiteX40" fmla="*/ 1384 w 11556"/>
              <a:gd name="connsiteY40" fmla="*/ 672 h 10000"/>
              <a:gd name="connsiteX41" fmla="*/ 1250 w 11556"/>
              <a:gd name="connsiteY41" fmla="*/ 882 h 10000"/>
              <a:gd name="connsiteX42" fmla="*/ 1205 w 11556"/>
              <a:gd name="connsiteY42" fmla="*/ 1218 h 10000"/>
              <a:gd name="connsiteX43" fmla="*/ 1205 w 11556"/>
              <a:gd name="connsiteY43" fmla="*/ 1218 h 10000"/>
              <a:gd name="connsiteX44" fmla="*/ 1205 w 11556"/>
              <a:gd name="connsiteY44" fmla="*/ 1513 h 10000"/>
              <a:gd name="connsiteX45" fmla="*/ 1116 w 11556"/>
              <a:gd name="connsiteY45" fmla="*/ 1807 h 10000"/>
              <a:gd name="connsiteX46" fmla="*/ 893 w 11556"/>
              <a:gd name="connsiteY46" fmla="*/ 2521 h 10000"/>
              <a:gd name="connsiteX47" fmla="*/ 670 w 11556"/>
              <a:gd name="connsiteY47" fmla="*/ 3361 h 10000"/>
              <a:gd name="connsiteX48" fmla="*/ 536 w 11556"/>
              <a:gd name="connsiteY48" fmla="*/ 3824 h 10000"/>
              <a:gd name="connsiteX49" fmla="*/ 536 w 11556"/>
              <a:gd name="connsiteY49" fmla="*/ 4412 h 10000"/>
              <a:gd name="connsiteX50" fmla="*/ 536 w 11556"/>
              <a:gd name="connsiteY50" fmla="*/ 4412 h 10000"/>
              <a:gd name="connsiteX51" fmla="*/ 491 w 11556"/>
              <a:gd name="connsiteY51" fmla="*/ 4916 h 10000"/>
              <a:gd name="connsiteX52" fmla="*/ 446 w 11556"/>
              <a:gd name="connsiteY52" fmla="*/ 5252 h 10000"/>
              <a:gd name="connsiteX53" fmla="*/ 223 w 11556"/>
              <a:gd name="connsiteY53" fmla="*/ 5756 h 10000"/>
              <a:gd name="connsiteX54" fmla="*/ 134 w 11556"/>
              <a:gd name="connsiteY54" fmla="*/ 6218 h 10000"/>
              <a:gd name="connsiteX55" fmla="*/ 45 w 11556"/>
              <a:gd name="connsiteY55" fmla="*/ 6471 h 10000"/>
              <a:gd name="connsiteX56" fmla="*/ 0 w 11556"/>
              <a:gd name="connsiteY56" fmla="*/ 6891 h 10000"/>
              <a:gd name="connsiteX57" fmla="*/ 0 w 11556"/>
              <a:gd name="connsiteY57" fmla="*/ 6891 h 10000"/>
              <a:gd name="connsiteX58" fmla="*/ 0 w 11556"/>
              <a:gd name="connsiteY58" fmla="*/ 7227 h 10000"/>
              <a:gd name="connsiteX59" fmla="*/ 45 w 11556"/>
              <a:gd name="connsiteY59" fmla="*/ 7521 h 10000"/>
              <a:gd name="connsiteX60" fmla="*/ 134 w 11556"/>
              <a:gd name="connsiteY60" fmla="*/ 7731 h 10000"/>
              <a:gd name="connsiteX61" fmla="*/ 179 w 11556"/>
              <a:gd name="connsiteY61" fmla="*/ 7857 h 10000"/>
              <a:gd name="connsiteX62" fmla="*/ 446 w 11556"/>
              <a:gd name="connsiteY62" fmla="*/ 7941 h 10000"/>
              <a:gd name="connsiteX63" fmla="*/ 536 w 11556"/>
              <a:gd name="connsiteY63" fmla="*/ 8025 h 10000"/>
              <a:gd name="connsiteX64" fmla="*/ 536 w 11556"/>
              <a:gd name="connsiteY64" fmla="*/ 8025 h 10000"/>
              <a:gd name="connsiteX65" fmla="*/ 625 w 11556"/>
              <a:gd name="connsiteY65" fmla="*/ 8151 h 10000"/>
              <a:gd name="connsiteX66" fmla="*/ 536 w 11556"/>
              <a:gd name="connsiteY66" fmla="*/ 8319 h 10000"/>
              <a:gd name="connsiteX67" fmla="*/ 446 w 11556"/>
              <a:gd name="connsiteY67" fmla="*/ 8782 h 10000"/>
              <a:gd name="connsiteX68" fmla="*/ 446 w 11556"/>
              <a:gd name="connsiteY68" fmla="*/ 8782 h 10000"/>
              <a:gd name="connsiteX69" fmla="*/ 759 w 11556"/>
              <a:gd name="connsiteY69" fmla="*/ 9076 h 10000"/>
              <a:gd name="connsiteX70" fmla="*/ 938 w 11556"/>
              <a:gd name="connsiteY70" fmla="*/ 9160 h 10000"/>
              <a:gd name="connsiteX71" fmla="*/ 1205 w 11556"/>
              <a:gd name="connsiteY71" fmla="*/ 9160 h 10000"/>
              <a:gd name="connsiteX72" fmla="*/ 1205 w 11556"/>
              <a:gd name="connsiteY72" fmla="*/ 9160 h 10000"/>
              <a:gd name="connsiteX73" fmla="*/ 1830 w 11556"/>
              <a:gd name="connsiteY73" fmla="*/ 9202 h 10000"/>
              <a:gd name="connsiteX74" fmla="*/ 2455 w 11556"/>
              <a:gd name="connsiteY74" fmla="*/ 9328 h 10000"/>
              <a:gd name="connsiteX75" fmla="*/ 3080 w 11556"/>
              <a:gd name="connsiteY75" fmla="*/ 9496 h 10000"/>
              <a:gd name="connsiteX76" fmla="*/ 3795 w 11556"/>
              <a:gd name="connsiteY76" fmla="*/ 9832 h 10000"/>
              <a:gd name="connsiteX77" fmla="*/ 3795 w 11556"/>
              <a:gd name="connsiteY77" fmla="*/ 9832 h 10000"/>
              <a:gd name="connsiteX78" fmla="*/ 4107 w 11556"/>
              <a:gd name="connsiteY78" fmla="*/ 9916 h 10000"/>
              <a:gd name="connsiteX79" fmla="*/ 4375 w 11556"/>
              <a:gd name="connsiteY79" fmla="*/ 10000 h 10000"/>
              <a:gd name="connsiteX80" fmla="*/ 4509 w 11556"/>
              <a:gd name="connsiteY80" fmla="*/ 10000 h 10000"/>
              <a:gd name="connsiteX81" fmla="*/ 4643 w 11556"/>
              <a:gd name="connsiteY81" fmla="*/ 9916 h 10000"/>
              <a:gd name="connsiteX82" fmla="*/ 4866 w 11556"/>
              <a:gd name="connsiteY82" fmla="*/ 9832 h 10000"/>
              <a:gd name="connsiteX83" fmla="*/ 5045 w 11556"/>
              <a:gd name="connsiteY83" fmla="*/ 9832 h 10000"/>
              <a:gd name="connsiteX84" fmla="*/ 5402 w 11556"/>
              <a:gd name="connsiteY84" fmla="*/ 9832 h 10000"/>
              <a:gd name="connsiteX85" fmla="*/ 5402 w 11556"/>
              <a:gd name="connsiteY85" fmla="*/ 9832 h 10000"/>
              <a:gd name="connsiteX86" fmla="*/ 6071 w 11556"/>
              <a:gd name="connsiteY86" fmla="*/ 9874 h 10000"/>
              <a:gd name="connsiteX87" fmla="*/ 6830 w 11556"/>
              <a:gd name="connsiteY87" fmla="*/ 9874 h 10000"/>
              <a:gd name="connsiteX88" fmla="*/ 7232 w 11556"/>
              <a:gd name="connsiteY88" fmla="*/ 9874 h 10000"/>
              <a:gd name="connsiteX89" fmla="*/ 7679 w 11556"/>
              <a:gd name="connsiteY89" fmla="*/ 9748 h 10000"/>
              <a:gd name="connsiteX90" fmla="*/ 8036 w 11556"/>
              <a:gd name="connsiteY90" fmla="*/ 9622 h 10000"/>
              <a:gd name="connsiteX91" fmla="*/ 8438 w 11556"/>
              <a:gd name="connsiteY91" fmla="*/ 9454 h 10000"/>
              <a:gd name="connsiteX92" fmla="*/ 8438 w 11556"/>
              <a:gd name="connsiteY92" fmla="*/ 9454 h 10000"/>
              <a:gd name="connsiteX93" fmla="*/ 8705 w 11556"/>
              <a:gd name="connsiteY93" fmla="*/ 9286 h 10000"/>
              <a:gd name="connsiteX94" fmla="*/ 8884 w 11556"/>
              <a:gd name="connsiteY94" fmla="*/ 9076 h 10000"/>
              <a:gd name="connsiteX95" fmla="*/ 9241 w 11556"/>
              <a:gd name="connsiteY95" fmla="*/ 8655 h 10000"/>
              <a:gd name="connsiteX96" fmla="*/ 10000 w 11556"/>
              <a:gd name="connsiteY96" fmla="*/ 7647 h 10000"/>
              <a:gd name="connsiteX97" fmla="*/ 10037 w 11556"/>
              <a:gd name="connsiteY97" fmla="*/ 8009 h 10000"/>
              <a:gd name="connsiteX98" fmla="*/ 10663 w 11556"/>
              <a:gd name="connsiteY98" fmla="*/ 6828 h 10000"/>
              <a:gd name="connsiteX99" fmla="*/ 11042 w 11556"/>
              <a:gd name="connsiteY99" fmla="*/ 6391 h 10000"/>
              <a:gd name="connsiteX100" fmla="*/ 9688 w 11556"/>
              <a:gd name="connsiteY100" fmla="*/ 6471 h 10000"/>
              <a:gd name="connsiteX101" fmla="*/ 11556 w 11556"/>
              <a:gd name="connsiteY101" fmla="*/ 5662 h 10000"/>
              <a:gd name="connsiteX102" fmla="*/ 9821 w 11556"/>
              <a:gd name="connsiteY102" fmla="*/ 4790 h 10000"/>
              <a:gd name="connsiteX0" fmla="*/ 9821 w 11556"/>
              <a:gd name="connsiteY0" fmla="*/ 4790 h 10000"/>
              <a:gd name="connsiteX1" fmla="*/ 9821 w 11556"/>
              <a:gd name="connsiteY1" fmla="*/ 4790 h 10000"/>
              <a:gd name="connsiteX2" fmla="*/ 9777 w 11556"/>
              <a:gd name="connsiteY2" fmla="*/ 4496 h 10000"/>
              <a:gd name="connsiteX3" fmla="*/ 9643 w 11556"/>
              <a:gd name="connsiteY3" fmla="*/ 4244 h 10000"/>
              <a:gd name="connsiteX4" fmla="*/ 9464 w 11556"/>
              <a:gd name="connsiteY4" fmla="*/ 3992 h 10000"/>
              <a:gd name="connsiteX5" fmla="*/ 9241 w 11556"/>
              <a:gd name="connsiteY5" fmla="*/ 3824 h 10000"/>
              <a:gd name="connsiteX6" fmla="*/ 8795 w 11556"/>
              <a:gd name="connsiteY6" fmla="*/ 3529 h 10000"/>
              <a:gd name="connsiteX7" fmla="*/ 8438 w 11556"/>
              <a:gd name="connsiteY7" fmla="*/ 3277 h 10000"/>
              <a:gd name="connsiteX8" fmla="*/ 8438 w 11556"/>
              <a:gd name="connsiteY8" fmla="*/ 3277 h 10000"/>
              <a:gd name="connsiteX9" fmla="*/ 8036 w 11556"/>
              <a:gd name="connsiteY9" fmla="*/ 2983 h 10000"/>
              <a:gd name="connsiteX10" fmla="*/ 7411 w 11556"/>
              <a:gd name="connsiteY10" fmla="*/ 2647 h 10000"/>
              <a:gd name="connsiteX11" fmla="*/ 6696 w 11556"/>
              <a:gd name="connsiteY11" fmla="*/ 2227 h 10000"/>
              <a:gd name="connsiteX12" fmla="*/ 6473 w 11556"/>
              <a:gd name="connsiteY12" fmla="*/ 1933 h 10000"/>
              <a:gd name="connsiteX13" fmla="*/ 6205 w 11556"/>
              <a:gd name="connsiteY13" fmla="*/ 1681 h 10000"/>
              <a:gd name="connsiteX14" fmla="*/ 6205 w 11556"/>
              <a:gd name="connsiteY14" fmla="*/ 1681 h 10000"/>
              <a:gd name="connsiteX15" fmla="*/ 6027 w 11556"/>
              <a:gd name="connsiteY15" fmla="*/ 1513 h 10000"/>
              <a:gd name="connsiteX16" fmla="*/ 5848 w 11556"/>
              <a:gd name="connsiteY16" fmla="*/ 1429 h 10000"/>
              <a:gd name="connsiteX17" fmla="*/ 5625 w 11556"/>
              <a:gd name="connsiteY17" fmla="*/ 1429 h 10000"/>
              <a:gd name="connsiteX18" fmla="*/ 5491 w 11556"/>
              <a:gd name="connsiteY18" fmla="*/ 1555 h 10000"/>
              <a:gd name="connsiteX19" fmla="*/ 5268 w 11556"/>
              <a:gd name="connsiteY19" fmla="*/ 1807 h 10000"/>
              <a:gd name="connsiteX20" fmla="*/ 5179 w 11556"/>
              <a:gd name="connsiteY20" fmla="*/ 1933 h 10000"/>
              <a:gd name="connsiteX21" fmla="*/ 5045 w 11556"/>
              <a:gd name="connsiteY21" fmla="*/ 1975 h 10000"/>
              <a:gd name="connsiteX22" fmla="*/ 5045 w 11556"/>
              <a:gd name="connsiteY22" fmla="*/ 1975 h 10000"/>
              <a:gd name="connsiteX23" fmla="*/ 5000 w 11556"/>
              <a:gd name="connsiteY23" fmla="*/ 1975 h 10000"/>
              <a:gd name="connsiteX24" fmla="*/ 4866 w 11556"/>
              <a:gd name="connsiteY24" fmla="*/ 1933 h 10000"/>
              <a:gd name="connsiteX25" fmla="*/ 4732 w 11556"/>
              <a:gd name="connsiteY25" fmla="*/ 1639 h 10000"/>
              <a:gd name="connsiteX26" fmla="*/ 4554 w 11556"/>
              <a:gd name="connsiteY26" fmla="*/ 1218 h 10000"/>
              <a:gd name="connsiteX27" fmla="*/ 4196 w 11556"/>
              <a:gd name="connsiteY27" fmla="*/ 672 h 10000"/>
              <a:gd name="connsiteX28" fmla="*/ 4196 w 11556"/>
              <a:gd name="connsiteY28" fmla="*/ 672 h 10000"/>
              <a:gd name="connsiteX29" fmla="*/ 3929 w 11556"/>
              <a:gd name="connsiteY29" fmla="*/ 420 h 10000"/>
              <a:gd name="connsiteX30" fmla="*/ 3661 w 11556"/>
              <a:gd name="connsiteY30" fmla="*/ 252 h 10000"/>
              <a:gd name="connsiteX31" fmla="*/ 3438 w 11556"/>
              <a:gd name="connsiteY31" fmla="*/ 84 h 10000"/>
              <a:gd name="connsiteX32" fmla="*/ 3170 w 11556"/>
              <a:gd name="connsiteY32" fmla="*/ 0 h 10000"/>
              <a:gd name="connsiteX33" fmla="*/ 2991 w 11556"/>
              <a:gd name="connsiteY33" fmla="*/ 0 h 10000"/>
              <a:gd name="connsiteX34" fmla="*/ 2768 w 11556"/>
              <a:gd name="connsiteY34" fmla="*/ 0 h 10000"/>
              <a:gd name="connsiteX35" fmla="*/ 2455 w 11556"/>
              <a:gd name="connsiteY35" fmla="*/ 84 h 10000"/>
              <a:gd name="connsiteX36" fmla="*/ 2455 w 11556"/>
              <a:gd name="connsiteY36" fmla="*/ 84 h 10000"/>
              <a:gd name="connsiteX37" fmla="*/ 2143 w 11556"/>
              <a:gd name="connsiteY37" fmla="*/ 126 h 10000"/>
              <a:gd name="connsiteX38" fmla="*/ 1830 w 11556"/>
              <a:gd name="connsiteY38" fmla="*/ 126 h 10000"/>
              <a:gd name="connsiteX39" fmla="*/ 1830 w 11556"/>
              <a:gd name="connsiteY39" fmla="*/ 126 h 10000"/>
              <a:gd name="connsiteX40" fmla="*/ 1384 w 11556"/>
              <a:gd name="connsiteY40" fmla="*/ 672 h 10000"/>
              <a:gd name="connsiteX41" fmla="*/ 1250 w 11556"/>
              <a:gd name="connsiteY41" fmla="*/ 882 h 10000"/>
              <a:gd name="connsiteX42" fmla="*/ 1205 w 11556"/>
              <a:gd name="connsiteY42" fmla="*/ 1218 h 10000"/>
              <a:gd name="connsiteX43" fmla="*/ 1205 w 11556"/>
              <a:gd name="connsiteY43" fmla="*/ 1218 h 10000"/>
              <a:gd name="connsiteX44" fmla="*/ 1205 w 11556"/>
              <a:gd name="connsiteY44" fmla="*/ 1513 h 10000"/>
              <a:gd name="connsiteX45" fmla="*/ 1116 w 11556"/>
              <a:gd name="connsiteY45" fmla="*/ 1807 h 10000"/>
              <a:gd name="connsiteX46" fmla="*/ 893 w 11556"/>
              <a:gd name="connsiteY46" fmla="*/ 2521 h 10000"/>
              <a:gd name="connsiteX47" fmla="*/ 670 w 11556"/>
              <a:gd name="connsiteY47" fmla="*/ 3361 h 10000"/>
              <a:gd name="connsiteX48" fmla="*/ 536 w 11556"/>
              <a:gd name="connsiteY48" fmla="*/ 3824 h 10000"/>
              <a:gd name="connsiteX49" fmla="*/ 536 w 11556"/>
              <a:gd name="connsiteY49" fmla="*/ 4412 h 10000"/>
              <a:gd name="connsiteX50" fmla="*/ 536 w 11556"/>
              <a:gd name="connsiteY50" fmla="*/ 4412 h 10000"/>
              <a:gd name="connsiteX51" fmla="*/ 491 w 11556"/>
              <a:gd name="connsiteY51" fmla="*/ 4916 h 10000"/>
              <a:gd name="connsiteX52" fmla="*/ 446 w 11556"/>
              <a:gd name="connsiteY52" fmla="*/ 5252 h 10000"/>
              <a:gd name="connsiteX53" fmla="*/ 223 w 11556"/>
              <a:gd name="connsiteY53" fmla="*/ 5756 h 10000"/>
              <a:gd name="connsiteX54" fmla="*/ 134 w 11556"/>
              <a:gd name="connsiteY54" fmla="*/ 6218 h 10000"/>
              <a:gd name="connsiteX55" fmla="*/ 45 w 11556"/>
              <a:gd name="connsiteY55" fmla="*/ 6471 h 10000"/>
              <a:gd name="connsiteX56" fmla="*/ 0 w 11556"/>
              <a:gd name="connsiteY56" fmla="*/ 6891 h 10000"/>
              <a:gd name="connsiteX57" fmla="*/ 0 w 11556"/>
              <a:gd name="connsiteY57" fmla="*/ 6891 h 10000"/>
              <a:gd name="connsiteX58" fmla="*/ 0 w 11556"/>
              <a:gd name="connsiteY58" fmla="*/ 7227 h 10000"/>
              <a:gd name="connsiteX59" fmla="*/ 45 w 11556"/>
              <a:gd name="connsiteY59" fmla="*/ 7521 h 10000"/>
              <a:gd name="connsiteX60" fmla="*/ 134 w 11556"/>
              <a:gd name="connsiteY60" fmla="*/ 7731 h 10000"/>
              <a:gd name="connsiteX61" fmla="*/ 179 w 11556"/>
              <a:gd name="connsiteY61" fmla="*/ 7857 h 10000"/>
              <a:gd name="connsiteX62" fmla="*/ 446 w 11556"/>
              <a:gd name="connsiteY62" fmla="*/ 7941 h 10000"/>
              <a:gd name="connsiteX63" fmla="*/ 536 w 11556"/>
              <a:gd name="connsiteY63" fmla="*/ 8025 h 10000"/>
              <a:gd name="connsiteX64" fmla="*/ 536 w 11556"/>
              <a:gd name="connsiteY64" fmla="*/ 8025 h 10000"/>
              <a:gd name="connsiteX65" fmla="*/ 625 w 11556"/>
              <a:gd name="connsiteY65" fmla="*/ 8151 h 10000"/>
              <a:gd name="connsiteX66" fmla="*/ 536 w 11556"/>
              <a:gd name="connsiteY66" fmla="*/ 8319 h 10000"/>
              <a:gd name="connsiteX67" fmla="*/ 446 w 11556"/>
              <a:gd name="connsiteY67" fmla="*/ 8782 h 10000"/>
              <a:gd name="connsiteX68" fmla="*/ 446 w 11556"/>
              <a:gd name="connsiteY68" fmla="*/ 8782 h 10000"/>
              <a:gd name="connsiteX69" fmla="*/ 759 w 11556"/>
              <a:gd name="connsiteY69" fmla="*/ 9076 h 10000"/>
              <a:gd name="connsiteX70" fmla="*/ 938 w 11556"/>
              <a:gd name="connsiteY70" fmla="*/ 9160 h 10000"/>
              <a:gd name="connsiteX71" fmla="*/ 1205 w 11556"/>
              <a:gd name="connsiteY71" fmla="*/ 9160 h 10000"/>
              <a:gd name="connsiteX72" fmla="*/ 1205 w 11556"/>
              <a:gd name="connsiteY72" fmla="*/ 9160 h 10000"/>
              <a:gd name="connsiteX73" fmla="*/ 1830 w 11556"/>
              <a:gd name="connsiteY73" fmla="*/ 9202 h 10000"/>
              <a:gd name="connsiteX74" fmla="*/ 2455 w 11556"/>
              <a:gd name="connsiteY74" fmla="*/ 9328 h 10000"/>
              <a:gd name="connsiteX75" fmla="*/ 3080 w 11556"/>
              <a:gd name="connsiteY75" fmla="*/ 9496 h 10000"/>
              <a:gd name="connsiteX76" fmla="*/ 3795 w 11556"/>
              <a:gd name="connsiteY76" fmla="*/ 9832 h 10000"/>
              <a:gd name="connsiteX77" fmla="*/ 3795 w 11556"/>
              <a:gd name="connsiteY77" fmla="*/ 9832 h 10000"/>
              <a:gd name="connsiteX78" fmla="*/ 4107 w 11556"/>
              <a:gd name="connsiteY78" fmla="*/ 9916 h 10000"/>
              <a:gd name="connsiteX79" fmla="*/ 4375 w 11556"/>
              <a:gd name="connsiteY79" fmla="*/ 10000 h 10000"/>
              <a:gd name="connsiteX80" fmla="*/ 4509 w 11556"/>
              <a:gd name="connsiteY80" fmla="*/ 10000 h 10000"/>
              <a:gd name="connsiteX81" fmla="*/ 4643 w 11556"/>
              <a:gd name="connsiteY81" fmla="*/ 9916 h 10000"/>
              <a:gd name="connsiteX82" fmla="*/ 4866 w 11556"/>
              <a:gd name="connsiteY82" fmla="*/ 9832 h 10000"/>
              <a:gd name="connsiteX83" fmla="*/ 5045 w 11556"/>
              <a:gd name="connsiteY83" fmla="*/ 9832 h 10000"/>
              <a:gd name="connsiteX84" fmla="*/ 5402 w 11556"/>
              <a:gd name="connsiteY84" fmla="*/ 9832 h 10000"/>
              <a:gd name="connsiteX85" fmla="*/ 5402 w 11556"/>
              <a:gd name="connsiteY85" fmla="*/ 9832 h 10000"/>
              <a:gd name="connsiteX86" fmla="*/ 6071 w 11556"/>
              <a:gd name="connsiteY86" fmla="*/ 9874 h 10000"/>
              <a:gd name="connsiteX87" fmla="*/ 6830 w 11556"/>
              <a:gd name="connsiteY87" fmla="*/ 9874 h 10000"/>
              <a:gd name="connsiteX88" fmla="*/ 7232 w 11556"/>
              <a:gd name="connsiteY88" fmla="*/ 9874 h 10000"/>
              <a:gd name="connsiteX89" fmla="*/ 7679 w 11556"/>
              <a:gd name="connsiteY89" fmla="*/ 9748 h 10000"/>
              <a:gd name="connsiteX90" fmla="*/ 8036 w 11556"/>
              <a:gd name="connsiteY90" fmla="*/ 9622 h 10000"/>
              <a:gd name="connsiteX91" fmla="*/ 8438 w 11556"/>
              <a:gd name="connsiteY91" fmla="*/ 9454 h 10000"/>
              <a:gd name="connsiteX92" fmla="*/ 8438 w 11556"/>
              <a:gd name="connsiteY92" fmla="*/ 9454 h 10000"/>
              <a:gd name="connsiteX93" fmla="*/ 8705 w 11556"/>
              <a:gd name="connsiteY93" fmla="*/ 9286 h 10000"/>
              <a:gd name="connsiteX94" fmla="*/ 8884 w 11556"/>
              <a:gd name="connsiteY94" fmla="*/ 9076 h 10000"/>
              <a:gd name="connsiteX95" fmla="*/ 9241 w 11556"/>
              <a:gd name="connsiteY95" fmla="*/ 8655 h 10000"/>
              <a:gd name="connsiteX96" fmla="*/ 10000 w 11556"/>
              <a:gd name="connsiteY96" fmla="*/ 7647 h 10000"/>
              <a:gd name="connsiteX97" fmla="*/ 10037 w 11556"/>
              <a:gd name="connsiteY97" fmla="*/ 8009 h 10000"/>
              <a:gd name="connsiteX98" fmla="*/ 10663 w 11556"/>
              <a:gd name="connsiteY98" fmla="*/ 6828 h 10000"/>
              <a:gd name="connsiteX99" fmla="*/ 11042 w 11556"/>
              <a:gd name="connsiteY99" fmla="*/ 6391 h 10000"/>
              <a:gd name="connsiteX100" fmla="*/ 11136 w 11556"/>
              <a:gd name="connsiteY100" fmla="*/ 5988 h 10000"/>
              <a:gd name="connsiteX101" fmla="*/ 11556 w 11556"/>
              <a:gd name="connsiteY101" fmla="*/ 5662 h 10000"/>
              <a:gd name="connsiteX102" fmla="*/ 9821 w 11556"/>
              <a:gd name="connsiteY102" fmla="*/ 4790 h 10000"/>
              <a:gd name="connsiteX0" fmla="*/ 9821 w 11556"/>
              <a:gd name="connsiteY0" fmla="*/ 4790 h 10000"/>
              <a:gd name="connsiteX1" fmla="*/ 9821 w 11556"/>
              <a:gd name="connsiteY1" fmla="*/ 4790 h 10000"/>
              <a:gd name="connsiteX2" fmla="*/ 9777 w 11556"/>
              <a:gd name="connsiteY2" fmla="*/ 4496 h 10000"/>
              <a:gd name="connsiteX3" fmla="*/ 9643 w 11556"/>
              <a:gd name="connsiteY3" fmla="*/ 4244 h 10000"/>
              <a:gd name="connsiteX4" fmla="*/ 9464 w 11556"/>
              <a:gd name="connsiteY4" fmla="*/ 3992 h 10000"/>
              <a:gd name="connsiteX5" fmla="*/ 9241 w 11556"/>
              <a:gd name="connsiteY5" fmla="*/ 3824 h 10000"/>
              <a:gd name="connsiteX6" fmla="*/ 8795 w 11556"/>
              <a:gd name="connsiteY6" fmla="*/ 3529 h 10000"/>
              <a:gd name="connsiteX7" fmla="*/ 8438 w 11556"/>
              <a:gd name="connsiteY7" fmla="*/ 3277 h 10000"/>
              <a:gd name="connsiteX8" fmla="*/ 8438 w 11556"/>
              <a:gd name="connsiteY8" fmla="*/ 3277 h 10000"/>
              <a:gd name="connsiteX9" fmla="*/ 8036 w 11556"/>
              <a:gd name="connsiteY9" fmla="*/ 2983 h 10000"/>
              <a:gd name="connsiteX10" fmla="*/ 7411 w 11556"/>
              <a:gd name="connsiteY10" fmla="*/ 2647 h 10000"/>
              <a:gd name="connsiteX11" fmla="*/ 6696 w 11556"/>
              <a:gd name="connsiteY11" fmla="*/ 2227 h 10000"/>
              <a:gd name="connsiteX12" fmla="*/ 6473 w 11556"/>
              <a:gd name="connsiteY12" fmla="*/ 1933 h 10000"/>
              <a:gd name="connsiteX13" fmla="*/ 6205 w 11556"/>
              <a:gd name="connsiteY13" fmla="*/ 1681 h 10000"/>
              <a:gd name="connsiteX14" fmla="*/ 6205 w 11556"/>
              <a:gd name="connsiteY14" fmla="*/ 1681 h 10000"/>
              <a:gd name="connsiteX15" fmla="*/ 6027 w 11556"/>
              <a:gd name="connsiteY15" fmla="*/ 1513 h 10000"/>
              <a:gd name="connsiteX16" fmla="*/ 5848 w 11556"/>
              <a:gd name="connsiteY16" fmla="*/ 1429 h 10000"/>
              <a:gd name="connsiteX17" fmla="*/ 5625 w 11556"/>
              <a:gd name="connsiteY17" fmla="*/ 1429 h 10000"/>
              <a:gd name="connsiteX18" fmla="*/ 5491 w 11556"/>
              <a:gd name="connsiteY18" fmla="*/ 1555 h 10000"/>
              <a:gd name="connsiteX19" fmla="*/ 5268 w 11556"/>
              <a:gd name="connsiteY19" fmla="*/ 1807 h 10000"/>
              <a:gd name="connsiteX20" fmla="*/ 5179 w 11556"/>
              <a:gd name="connsiteY20" fmla="*/ 1933 h 10000"/>
              <a:gd name="connsiteX21" fmla="*/ 5045 w 11556"/>
              <a:gd name="connsiteY21" fmla="*/ 1975 h 10000"/>
              <a:gd name="connsiteX22" fmla="*/ 5045 w 11556"/>
              <a:gd name="connsiteY22" fmla="*/ 1975 h 10000"/>
              <a:gd name="connsiteX23" fmla="*/ 5000 w 11556"/>
              <a:gd name="connsiteY23" fmla="*/ 1975 h 10000"/>
              <a:gd name="connsiteX24" fmla="*/ 4866 w 11556"/>
              <a:gd name="connsiteY24" fmla="*/ 1933 h 10000"/>
              <a:gd name="connsiteX25" fmla="*/ 4732 w 11556"/>
              <a:gd name="connsiteY25" fmla="*/ 1639 h 10000"/>
              <a:gd name="connsiteX26" fmla="*/ 4554 w 11556"/>
              <a:gd name="connsiteY26" fmla="*/ 1218 h 10000"/>
              <a:gd name="connsiteX27" fmla="*/ 4196 w 11556"/>
              <a:gd name="connsiteY27" fmla="*/ 672 h 10000"/>
              <a:gd name="connsiteX28" fmla="*/ 4196 w 11556"/>
              <a:gd name="connsiteY28" fmla="*/ 672 h 10000"/>
              <a:gd name="connsiteX29" fmla="*/ 3929 w 11556"/>
              <a:gd name="connsiteY29" fmla="*/ 420 h 10000"/>
              <a:gd name="connsiteX30" fmla="*/ 3661 w 11556"/>
              <a:gd name="connsiteY30" fmla="*/ 252 h 10000"/>
              <a:gd name="connsiteX31" fmla="*/ 3438 w 11556"/>
              <a:gd name="connsiteY31" fmla="*/ 84 h 10000"/>
              <a:gd name="connsiteX32" fmla="*/ 3170 w 11556"/>
              <a:gd name="connsiteY32" fmla="*/ 0 h 10000"/>
              <a:gd name="connsiteX33" fmla="*/ 2991 w 11556"/>
              <a:gd name="connsiteY33" fmla="*/ 0 h 10000"/>
              <a:gd name="connsiteX34" fmla="*/ 2768 w 11556"/>
              <a:gd name="connsiteY34" fmla="*/ 0 h 10000"/>
              <a:gd name="connsiteX35" fmla="*/ 2455 w 11556"/>
              <a:gd name="connsiteY35" fmla="*/ 84 h 10000"/>
              <a:gd name="connsiteX36" fmla="*/ 2455 w 11556"/>
              <a:gd name="connsiteY36" fmla="*/ 84 h 10000"/>
              <a:gd name="connsiteX37" fmla="*/ 2143 w 11556"/>
              <a:gd name="connsiteY37" fmla="*/ 126 h 10000"/>
              <a:gd name="connsiteX38" fmla="*/ 1830 w 11556"/>
              <a:gd name="connsiteY38" fmla="*/ 126 h 10000"/>
              <a:gd name="connsiteX39" fmla="*/ 1830 w 11556"/>
              <a:gd name="connsiteY39" fmla="*/ 126 h 10000"/>
              <a:gd name="connsiteX40" fmla="*/ 1384 w 11556"/>
              <a:gd name="connsiteY40" fmla="*/ 672 h 10000"/>
              <a:gd name="connsiteX41" fmla="*/ 1250 w 11556"/>
              <a:gd name="connsiteY41" fmla="*/ 882 h 10000"/>
              <a:gd name="connsiteX42" fmla="*/ 1205 w 11556"/>
              <a:gd name="connsiteY42" fmla="*/ 1218 h 10000"/>
              <a:gd name="connsiteX43" fmla="*/ 1205 w 11556"/>
              <a:gd name="connsiteY43" fmla="*/ 1218 h 10000"/>
              <a:gd name="connsiteX44" fmla="*/ 1205 w 11556"/>
              <a:gd name="connsiteY44" fmla="*/ 1513 h 10000"/>
              <a:gd name="connsiteX45" fmla="*/ 1116 w 11556"/>
              <a:gd name="connsiteY45" fmla="*/ 1807 h 10000"/>
              <a:gd name="connsiteX46" fmla="*/ 893 w 11556"/>
              <a:gd name="connsiteY46" fmla="*/ 2521 h 10000"/>
              <a:gd name="connsiteX47" fmla="*/ 670 w 11556"/>
              <a:gd name="connsiteY47" fmla="*/ 3361 h 10000"/>
              <a:gd name="connsiteX48" fmla="*/ 536 w 11556"/>
              <a:gd name="connsiteY48" fmla="*/ 3824 h 10000"/>
              <a:gd name="connsiteX49" fmla="*/ 536 w 11556"/>
              <a:gd name="connsiteY49" fmla="*/ 4412 h 10000"/>
              <a:gd name="connsiteX50" fmla="*/ 536 w 11556"/>
              <a:gd name="connsiteY50" fmla="*/ 4412 h 10000"/>
              <a:gd name="connsiteX51" fmla="*/ 491 w 11556"/>
              <a:gd name="connsiteY51" fmla="*/ 4916 h 10000"/>
              <a:gd name="connsiteX52" fmla="*/ 446 w 11556"/>
              <a:gd name="connsiteY52" fmla="*/ 5252 h 10000"/>
              <a:gd name="connsiteX53" fmla="*/ 223 w 11556"/>
              <a:gd name="connsiteY53" fmla="*/ 5756 h 10000"/>
              <a:gd name="connsiteX54" fmla="*/ 134 w 11556"/>
              <a:gd name="connsiteY54" fmla="*/ 6218 h 10000"/>
              <a:gd name="connsiteX55" fmla="*/ 45 w 11556"/>
              <a:gd name="connsiteY55" fmla="*/ 6471 h 10000"/>
              <a:gd name="connsiteX56" fmla="*/ 0 w 11556"/>
              <a:gd name="connsiteY56" fmla="*/ 6891 h 10000"/>
              <a:gd name="connsiteX57" fmla="*/ 0 w 11556"/>
              <a:gd name="connsiteY57" fmla="*/ 6891 h 10000"/>
              <a:gd name="connsiteX58" fmla="*/ 0 w 11556"/>
              <a:gd name="connsiteY58" fmla="*/ 7227 h 10000"/>
              <a:gd name="connsiteX59" fmla="*/ 45 w 11556"/>
              <a:gd name="connsiteY59" fmla="*/ 7521 h 10000"/>
              <a:gd name="connsiteX60" fmla="*/ 134 w 11556"/>
              <a:gd name="connsiteY60" fmla="*/ 7731 h 10000"/>
              <a:gd name="connsiteX61" fmla="*/ 179 w 11556"/>
              <a:gd name="connsiteY61" fmla="*/ 7857 h 10000"/>
              <a:gd name="connsiteX62" fmla="*/ 446 w 11556"/>
              <a:gd name="connsiteY62" fmla="*/ 7941 h 10000"/>
              <a:gd name="connsiteX63" fmla="*/ 536 w 11556"/>
              <a:gd name="connsiteY63" fmla="*/ 8025 h 10000"/>
              <a:gd name="connsiteX64" fmla="*/ 536 w 11556"/>
              <a:gd name="connsiteY64" fmla="*/ 8025 h 10000"/>
              <a:gd name="connsiteX65" fmla="*/ 625 w 11556"/>
              <a:gd name="connsiteY65" fmla="*/ 8151 h 10000"/>
              <a:gd name="connsiteX66" fmla="*/ 536 w 11556"/>
              <a:gd name="connsiteY66" fmla="*/ 8319 h 10000"/>
              <a:gd name="connsiteX67" fmla="*/ 446 w 11556"/>
              <a:gd name="connsiteY67" fmla="*/ 8782 h 10000"/>
              <a:gd name="connsiteX68" fmla="*/ 446 w 11556"/>
              <a:gd name="connsiteY68" fmla="*/ 8782 h 10000"/>
              <a:gd name="connsiteX69" fmla="*/ 759 w 11556"/>
              <a:gd name="connsiteY69" fmla="*/ 9076 h 10000"/>
              <a:gd name="connsiteX70" fmla="*/ 938 w 11556"/>
              <a:gd name="connsiteY70" fmla="*/ 9160 h 10000"/>
              <a:gd name="connsiteX71" fmla="*/ 1205 w 11556"/>
              <a:gd name="connsiteY71" fmla="*/ 9160 h 10000"/>
              <a:gd name="connsiteX72" fmla="*/ 1205 w 11556"/>
              <a:gd name="connsiteY72" fmla="*/ 9160 h 10000"/>
              <a:gd name="connsiteX73" fmla="*/ 1830 w 11556"/>
              <a:gd name="connsiteY73" fmla="*/ 9202 h 10000"/>
              <a:gd name="connsiteX74" fmla="*/ 2455 w 11556"/>
              <a:gd name="connsiteY74" fmla="*/ 9328 h 10000"/>
              <a:gd name="connsiteX75" fmla="*/ 3080 w 11556"/>
              <a:gd name="connsiteY75" fmla="*/ 9496 h 10000"/>
              <a:gd name="connsiteX76" fmla="*/ 3795 w 11556"/>
              <a:gd name="connsiteY76" fmla="*/ 9832 h 10000"/>
              <a:gd name="connsiteX77" fmla="*/ 3795 w 11556"/>
              <a:gd name="connsiteY77" fmla="*/ 9832 h 10000"/>
              <a:gd name="connsiteX78" fmla="*/ 4107 w 11556"/>
              <a:gd name="connsiteY78" fmla="*/ 9916 h 10000"/>
              <a:gd name="connsiteX79" fmla="*/ 4375 w 11556"/>
              <a:gd name="connsiteY79" fmla="*/ 10000 h 10000"/>
              <a:gd name="connsiteX80" fmla="*/ 4509 w 11556"/>
              <a:gd name="connsiteY80" fmla="*/ 10000 h 10000"/>
              <a:gd name="connsiteX81" fmla="*/ 4643 w 11556"/>
              <a:gd name="connsiteY81" fmla="*/ 9916 h 10000"/>
              <a:gd name="connsiteX82" fmla="*/ 4866 w 11556"/>
              <a:gd name="connsiteY82" fmla="*/ 9832 h 10000"/>
              <a:gd name="connsiteX83" fmla="*/ 5045 w 11556"/>
              <a:gd name="connsiteY83" fmla="*/ 9832 h 10000"/>
              <a:gd name="connsiteX84" fmla="*/ 5402 w 11556"/>
              <a:gd name="connsiteY84" fmla="*/ 9832 h 10000"/>
              <a:gd name="connsiteX85" fmla="*/ 5402 w 11556"/>
              <a:gd name="connsiteY85" fmla="*/ 9832 h 10000"/>
              <a:gd name="connsiteX86" fmla="*/ 6071 w 11556"/>
              <a:gd name="connsiteY86" fmla="*/ 9874 h 10000"/>
              <a:gd name="connsiteX87" fmla="*/ 6830 w 11556"/>
              <a:gd name="connsiteY87" fmla="*/ 9874 h 10000"/>
              <a:gd name="connsiteX88" fmla="*/ 7232 w 11556"/>
              <a:gd name="connsiteY88" fmla="*/ 9874 h 10000"/>
              <a:gd name="connsiteX89" fmla="*/ 7679 w 11556"/>
              <a:gd name="connsiteY89" fmla="*/ 9748 h 10000"/>
              <a:gd name="connsiteX90" fmla="*/ 8036 w 11556"/>
              <a:gd name="connsiteY90" fmla="*/ 9622 h 10000"/>
              <a:gd name="connsiteX91" fmla="*/ 8438 w 11556"/>
              <a:gd name="connsiteY91" fmla="*/ 9454 h 10000"/>
              <a:gd name="connsiteX92" fmla="*/ 8438 w 11556"/>
              <a:gd name="connsiteY92" fmla="*/ 9454 h 10000"/>
              <a:gd name="connsiteX93" fmla="*/ 8705 w 11556"/>
              <a:gd name="connsiteY93" fmla="*/ 9286 h 10000"/>
              <a:gd name="connsiteX94" fmla="*/ 8884 w 11556"/>
              <a:gd name="connsiteY94" fmla="*/ 9076 h 10000"/>
              <a:gd name="connsiteX95" fmla="*/ 9241 w 11556"/>
              <a:gd name="connsiteY95" fmla="*/ 8655 h 10000"/>
              <a:gd name="connsiteX96" fmla="*/ 9762 w 11556"/>
              <a:gd name="connsiteY96" fmla="*/ 8199 h 10000"/>
              <a:gd name="connsiteX97" fmla="*/ 10037 w 11556"/>
              <a:gd name="connsiteY97" fmla="*/ 8009 h 10000"/>
              <a:gd name="connsiteX98" fmla="*/ 10663 w 11556"/>
              <a:gd name="connsiteY98" fmla="*/ 6828 h 10000"/>
              <a:gd name="connsiteX99" fmla="*/ 11042 w 11556"/>
              <a:gd name="connsiteY99" fmla="*/ 6391 h 10000"/>
              <a:gd name="connsiteX100" fmla="*/ 11136 w 11556"/>
              <a:gd name="connsiteY100" fmla="*/ 5988 h 10000"/>
              <a:gd name="connsiteX101" fmla="*/ 11556 w 11556"/>
              <a:gd name="connsiteY101" fmla="*/ 5662 h 10000"/>
              <a:gd name="connsiteX102" fmla="*/ 9821 w 11556"/>
              <a:gd name="connsiteY102" fmla="*/ 4790 h 10000"/>
              <a:gd name="connsiteX0" fmla="*/ 9821 w 11556"/>
              <a:gd name="connsiteY0" fmla="*/ 4790 h 10000"/>
              <a:gd name="connsiteX1" fmla="*/ 9821 w 11556"/>
              <a:gd name="connsiteY1" fmla="*/ 4790 h 10000"/>
              <a:gd name="connsiteX2" fmla="*/ 9777 w 11556"/>
              <a:gd name="connsiteY2" fmla="*/ 4496 h 10000"/>
              <a:gd name="connsiteX3" fmla="*/ 9643 w 11556"/>
              <a:gd name="connsiteY3" fmla="*/ 4244 h 10000"/>
              <a:gd name="connsiteX4" fmla="*/ 9464 w 11556"/>
              <a:gd name="connsiteY4" fmla="*/ 3992 h 10000"/>
              <a:gd name="connsiteX5" fmla="*/ 9241 w 11556"/>
              <a:gd name="connsiteY5" fmla="*/ 3824 h 10000"/>
              <a:gd name="connsiteX6" fmla="*/ 8795 w 11556"/>
              <a:gd name="connsiteY6" fmla="*/ 3529 h 10000"/>
              <a:gd name="connsiteX7" fmla="*/ 8438 w 11556"/>
              <a:gd name="connsiteY7" fmla="*/ 3277 h 10000"/>
              <a:gd name="connsiteX8" fmla="*/ 8438 w 11556"/>
              <a:gd name="connsiteY8" fmla="*/ 3277 h 10000"/>
              <a:gd name="connsiteX9" fmla="*/ 8036 w 11556"/>
              <a:gd name="connsiteY9" fmla="*/ 2983 h 10000"/>
              <a:gd name="connsiteX10" fmla="*/ 7411 w 11556"/>
              <a:gd name="connsiteY10" fmla="*/ 2647 h 10000"/>
              <a:gd name="connsiteX11" fmla="*/ 6696 w 11556"/>
              <a:gd name="connsiteY11" fmla="*/ 2227 h 10000"/>
              <a:gd name="connsiteX12" fmla="*/ 6473 w 11556"/>
              <a:gd name="connsiteY12" fmla="*/ 1933 h 10000"/>
              <a:gd name="connsiteX13" fmla="*/ 6205 w 11556"/>
              <a:gd name="connsiteY13" fmla="*/ 1681 h 10000"/>
              <a:gd name="connsiteX14" fmla="*/ 6205 w 11556"/>
              <a:gd name="connsiteY14" fmla="*/ 1681 h 10000"/>
              <a:gd name="connsiteX15" fmla="*/ 6027 w 11556"/>
              <a:gd name="connsiteY15" fmla="*/ 1513 h 10000"/>
              <a:gd name="connsiteX16" fmla="*/ 5848 w 11556"/>
              <a:gd name="connsiteY16" fmla="*/ 1429 h 10000"/>
              <a:gd name="connsiteX17" fmla="*/ 5625 w 11556"/>
              <a:gd name="connsiteY17" fmla="*/ 1429 h 10000"/>
              <a:gd name="connsiteX18" fmla="*/ 5491 w 11556"/>
              <a:gd name="connsiteY18" fmla="*/ 1555 h 10000"/>
              <a:gd name="connsiteX19" fmla="*/ 5268 w 11556"/>
              <a:gd name="connsiteY19" fmla="*/ 1807 h 10000"/>
              <a:gd name="connsiteX20" fmla="*/ 5179 w 11556"/>
              <a:gd name="connsiteY20" fmla="*/ 1933 h 10000"/>
              <a:gd name="connsiteX21" fmla="*/ 5045 w 11556"/>
              <a:gd name="connsiteY21" fmla="*/ 1975 h 10000"/>
              <a:gd name="connsiteX22" fmla="*/ 5045 w 11556"/>
              <a:gd name="connsiteY22" fmla="*/ 1975 h 10000"/>
              <a:gd name="connsiteX23" fmla="*/ 5000 w 11556"/>
              <a:gd name="connsiteY23" fmla="*/ 1975 h 10000"/>
              <a:gd name="connsiteX24" fmla="*/ 4866 w 11556"/>
              <a:gd name="connsiteY24" fmla="*/ 1933 h 10000"/>
              <a:gd name="connsiteX25" fmla="*/ 4732 w 11556"/>
              <a:gd name="connsiteY25" fmla="*/ 1639 h 10000"/>
              <a:gd name="connsiteX26" fmla="*/ 4554 w 11556"/>
              <a:gd name="connsiteY26" fmla="*/ 1218 h 10000"/>
              <a:gd name="connsiteX27" fmla="*/ 4196 w 11556"/>
              <a:gd name="connsiteY27" fmla="*/ 672 h 10000"/>
              <a:gd name="connsiteX28" fmla="*/ 4196 w 11556"/>
              <a:gd name="connsiteY28" fmla="*/ 672 h 10000"/>
              <a:gd name="connsiteX29" fmla="*/ 3929 w 11556"/>
              <a:gd name="connsiteY29" fmla="*/ 420 h 10000"/>
              <a:gd name="connsiteX30" fmla="*/ 3661 w 11556"/>
              <a:gd name="connsiteY30" fmla="*/ 252 h 10000"/>
              <a:gd name="connsiteX31" fmla="*/ 3438 w 11556"/>
              <a:gd name="connsiteY31" fmla="*/ 84 h 10000"/>
              <a:gd name="connsiteX32" fmla="*/ 3170 w 11556"/>
              <a:gd name="connsiteY32" fmla="*/ 0 h 10000"/>
              <a:gd name="connsiteX33" fmla="*/ 2991 w 11556"/>
              <a:gd name="connsiteY33" fmla="*/ 0 h 10000"/>
              <a:gd name="connsiteX34" fmla="*/ 2768 w 11556"/>
              <a:gd name="connsiteY34" fmla="*/ 0 h 10000"/>
              <a:gd name="connsiteX35" fmla="*/ 2455 w 11556"/>
              <a:gd name="connsiteY35" fmla="*/ 84 h 10000"/>
              <a:gd name="connsiteX36" fmla="*/ 2455 w 11556"/>
              <a:gd name="connsiteY36" fmla="*/ 84 h 10000"/>
              <a:gd name="connsiteX37" fmla="*/ 2143 w 11556"/>
              <a:gd name="connsiteY37" fmla="*/ 126 h 10000"/>
              <a:gd name="connsiteX38" fmla="*/ 1830 w 11556"/>
              <a:gd name="connsiteY38" fmla="*/ 126 h 10000"/>
              <a:gd name="connsiteX39" fmla="*/ 1610 w 11556"/>
              <a:gd name="connsiteY39" fmla="*/ 506 h 10000"/>
              <a:gd name="connsiteX40" fmla="*/ 1384 w 11556"/>
              <a:gd name="connsiteY40" fmla="*/ 672 h 10000"/>
              <a:gd name="connsiteX41" fmla="*/ 1250 w 11556"/>
              <a:gd name="connsiteY41" fmla="*/ 882 h 10000"/>
              <a:gd name="connsiteX42" fmla="*/ 1205 w 11556"/>
              <a:gd name="connsiteY42" fmla="*/ 1218 h 10000"/>
              <a:gd name="connsiteX43" fmla="*/ 1205 w 11556"/>
              <a:gd name="connsiteY43" fmla="*/ 1218 h 10000"/>
              <a:gd name="connsiteX44" fmla="*/ 1205 w 11556"/>
              <a:gd name="connsiteY44" fmla="*/ 1513 h 10000"/>
              <a:gd name="connsiteX45" fmla="*/ 1116 w 11556"/>
              <a:gd name="connsiteY45" fmla="*/ 1807 h 10000"/>
              <a:gd name="connsiteX46" fmla="*/ 893 w 11556"/>
              <a:gd name="connsiteY46" fmla="*/ 2521 h 10000"/>
              <a:gd name="connsiteX47" fmla="*/ 670 w 11556"/>
              <a:gd name="connsiteY47" fmla="*/ 3361 h 10000"/>
              <a:gd name="connsiteX48" fmla="*/ 536 w 11556"/>
              <a:gd name="connsiteY48" fmla="*/ 3824 h 10000"/>
              <a:gd name="connsiteX49" fmla="*/ 536 w 11556"/>
              <a:gd name="connsiteY49" fmla="*/ 4412 h 10000"/>
              <a:gd name="connsiteX50" fmla="*/ 536 w 11556"/>
              <a:gd name="connsiteY50" fmla="*/ 4412 h 10000"/>
              <a:gd name="connsiteX51" fmla="*/ 491 w 11556"/>
              <a:gd name="connsiteY51" fmla="*/ 4916 h 10000"/>
              <a:gd name="connsiteX52" fmla="*/ 446 w 11556"/>
              <a:gd name="connsiteY52" fmla="*/ 5252 h 10000"/>
              <a:gd name="connsiteX53" fmla="*/ 223 w 11556"/>
              <a:gd name="connsiteY53" fmla="*/ 5756 h 10000"/>
              <a:gd name="connsiteX54" fmla="*/ 134 w 11556"/>
              <a:gd name="connsiteY54" fmla="*/ 6218 h 10000"/>
              <a:gd name="connsiteX55" fmla="*/ 45 w 11556"/>
              <a:gd name="connsiteY55" fmla="*/ 6471 h 10000"/>
              <a:gd name="connsiteX56" fmla="*/ 0 w 11556"/>
              <a:gd name="connsiteY56" fmla="*/ 6891 h 10000"/>
              <a:gd name="connsiteX57" fmla="*/ 0 w 11556"/>
              <a:gd name="connsiteY57" fmla="*/ 6891 h 10000"/>
              <a:gd name="connsiteX58" fmla="*/ 0 w 11556"/>
              <a:gd name="connsiteY58" fmla="*/ 7227 h 10000"/>
              <a:gd name="connsiteX59" fmla="*/ 45 w 11556"/>
              <a:gd name="connsiteY59" fmla="*/ 7521 h 10000"/>
              <a:gd name="connsiteX60" fmla="*/ 134 w 11556"/>
              <a:gd name="connsiteY60" fmla="*/ 7731 h 10000"/>
              <a:gd name="connsiteX61" fmla="*/ 179 w 11556"/>
              <a:gd name="connsiteY61" fmla="*/ 7857 h 10000"/>
              <a:gd name="connsiteX62" fmla="*/ 446 w 11556"/>
              <a:gd name="connsiteY62" fmla="*/ 7941 h 10000"/>
              <a:gd name="connsiteX63" fmla="*/ 536 w 11556"/>
              <a:gd name="connsiteY63" fmla="*/ 8025 h 10000"/>
              <a:gd name="connsiteX64" fmla="*/ 536 w 11556"/>
              <a:gd name="connsiteY64" fmla="*/ 8025 h 10000"/>
              <a:gd name="connsiteX65" fmla="*/ 625 w 11556"/>
              <a:gd name="connsiteY65" fmla="*/ 8151 h 10000"/>
              <a:gd name="connsiteX66" fmla="*/ 536 w 11556"/>
              <a:gd name="connsiteY66" fmla="*/ 8319 h 10000"/>
              <a:gd name="connsiteX67" fmla="*/ 446 w 11556"/>
              <a:gd name="connsiteY67" fmla="*/ 8782 h 10000"/>
              <a:gd name="connsiteX68" fmla="*/ 446 w 11556"/>
              <a:gd name="connsiteY68" fmla="*/ 8782 h 10000"/>
              <a:gd name="connsiteX69" fmla="*/ 759 w 11556"/>
              <a:gd name="connsiteY69" fmla="*/ 9076 h 10000"/>
              <a:gd name="connsiteX70" fmla="*/ 938 w 11556"/>
              <a:gd name="connsiteY70" fmla="*/ 9160 h 10000"/>
              <a:gd name="connsiteX71" fmla="*/ 1205 w 11556"/>
              <a:gd name="connsiteY71" fmla="*/ 9160 h 10000"/>
              <a:gd name="connsiteX72" fmla="*/ 1205 w 11556"/>
              <a:gd name="connsiteY72" fmla="*/ 9160 h 10000"/>
              <a:gd name="connsiteX73" fmla="*/ 1830 w 11556"/>
              <a:gd name="connsiteY73" fmla="*/ 9202 h 10000"/>
              <a:gd name="connsiteX74" fmla="*/ 2455 w 11556"/>
              <a:gd name="connsiteY74" fmla="*/ 9328 h 10000"/>
              <a:gd name="connsiteX75" fmla="*/ 3080 w 11556"/>
              <a:gd name="connsiteY75" fmla="*/ 9496 h 10000"/>
              <a:gd name="connsiteX76" fmla="*/ 3795 w 11556"/>
              <a:gd name="connsiteY76" fmla="*/ 9832 h 10000"/>
              <a:gd name="connsiteX77" fmla="*/ 3795 w 11556"/>
              <a:gd name="connsiteY77" fmla="*/ 9832 h 10000"/>
              <a:gd name="connsiteX78" fmla="*/ 4107 w 11556"/>
              <a:gd name="connsiteY78" fmla="*/ 9916 h 10000"/>
              <a:gd name="connsiteX79" fmla="*/ 4375 w 11556"/>
              <a:gd name="connsiteY79" fmla="*/ 10000 h 10000"/>
              <a:gd name="connsiteX80" fmla="*/ 4509 w 11556"/>
              <a:gd name="connsiteY80" fmla="*/ 10000 h 10000"/>
              <a:gd name="connsiteX81" fmla="*/ 4643 w 11556"/>
              <a:gd name="connsiteY81" fmla="*/ 9916 h 10000"/>
              <a:gd name="connsiteX82" fmla="*/ 4866 w 11556"/>
              <a:gd name="connsiteY82" fmla="*/ 9832 h 10000"/>
              <a:gd name="connsiteX83" fmla="*/ 5045 w 11556"/>
              <a:gd name="connsiteY83" fmla="*/ 9832 h 10000"/>
              <a:gd name="connsiteX84" fmla="*/ 5402 w 11556"/>
              <a:gd name="connsiteY84" fmla="*/ 9832 h 10000"/>
              <a:gd name="connsiteX85" fmla="*/ 5402 w 11556"/>
              <a:gd name="connsiteY85" fmla="*/ 9832 h 10000"/>
              <a:gd name="connsiteX86" fmla="*/ 6071 w 11556"/>
              <a:gd name="connsiteY86" fmla="*/ 9874 h 10000"/>
              <a:gd name="connsiteX87" fmla="*/ 6830 w 11556"/>
              <a:gd name="connsiteY87" fmla="*/ 9874 h 10000"/>
              <a:gd name="connsiteX88" fmla="*/ 7232 w 11556"/>
              <a:gd name="connsiteY88" fmla="*/ 9874 h 10000"/>
              <a:gd name="connsiteX89" fmla="*/ 7679 w 11556"/>
              <a:gd name="connsiteY89" fmla="*/ 9748 h 10000"/>
              <a:gd name="connsiteX90" fmla="*/ 8036 w 11556"/>
              <a:gd name="connsiteY90" fmla="*/ 9622 h 10000"/>
              <a:gd name="connsiteX91" fmla="*/ 8438 w 11556"/>
              <a:gd name="connsiteY91" fmla="*/ 9454 h 10000"/>
              <a:gd name="connsiteX92" fmla="*/ 8438 w 11556"/>
              <a:gd name="connsiteY92" fmla="*/ 9454 h 10000"/>
              <a:gd name="connsiteX93" fmla="*/ 8705 w 11556"/>
              <a:gd name="connsiteY93" fmla="*/ 9286 h 10000"/>
              <a:gd name="connsiteX94" fmla="*/ 8884 w 11556"/>
              <a:gd name="connsiteY94" fmla="*/ 9076 h 10000"/>
              <a:gd name="connsiteX95" fmla="*/ 9241 w 11556"/>
              <a:gd name="connsiteY95" fmla="*/ 8655 h 10000"/>
              <a:gd name="connsiteX96" fmla="*/ 9762 w 11556"/>
              <a:gd name="connsiteY96" fmla="*/ 8199 h 10000"/>
              <a:gd name="connsiteX97" fmla="*/ 10037 w 11556"/>
              <a:gd name="connsiteY97" fmla="*/ 8009 h 10000"/>
              <a:gd name="connsiteX98" fmla="*/ 10663 w 11556"/>
              <a:gd name="connsiteY98" fmla="*/ 6828 h 10000"/>
              <a:gd name="connsiteX99" fmla="*/ 11042 w 11556"/>
              <a:gd name="connsiteY99" fmla="*/ 6391 h 10000"/>
              <a:gd name="connsiteX100" fmla="*/ 11136 w 11556"/>
              <a:gd name="connsiteY100" fmla="*/ 5988 h 10000"/>
              <a:gd name="connsiteX101" fmla="*/ 11556 w 11556"/>
              <a:gd name="connsiteY101" fmla="*/ 5662 h 10000"/>
              <a:gd name="connsiteX102" fmla="*/ 9821 w 11556"/>
              <a:gd name="connsiteY102" fmla="*/ 4790 h 10000"/>
              <a:gd name="connsiteX0" fmla="*/ 9821 w 11556"/>
              <a:gd name="connsiteY0" fmla="*/ 4790 h 10000"/>
              <a:gd name="connsiteX1" fmla="*/ 9821 w 11556"/>
              <a:gd name="connsiteY1" fmla="*/ 4790 h 10000"/>
              <a:gd name="connsiteX2" fmla="*/ 9777 w 11556"/>
              <a:gd name="connsiteY2" fmla="*/ 4496 h 10000"/>
              <a:gd name="connsiteX3" fmla="*/ 9643 w 11556"/>
              <a:gd name="connsiteY3" fmla="*/ 4244 h 10000"/>
              <a:gd name="connsiteX4" fmla="*/ 9464 w 11556"/>
              <a:gd name="connsiteY4" fmla="*/ 3992 h 10000"/>
              <a:gd name="connsiteX5" fmla="*/ 9241 w 11556"/>
              <a:gd name="connsiteY5" fmla="*/ 3824 h 10000"/>
              <a:gd name="connsiteX6" fmla="*/ 8795 w 11556"/>
              <a:gd name="connsiteY6" fmla="*/ 3529 h 10000"/>
              <a:gd name="connsiteX7" fmla="*/ 8438 w 11556"/>
              <a:gd name="connsiteY7" fmla="*/ 3277 h 10000"/>
              <a:gd name="connsiteX8" fmla="*/ 8438 w 11556"/>
              <a:gd name="connsiteY8" fmla="*/ 3277 h 10000"/>
              <a:gd name="connsiteX9" fmla="*/ 8036 w 11556"/>
              <a:gd name="connsiteY9" fmla="*/ 2983 h 10000"/>
              <a:gd name="connsiteX10" fmla="*/ 7411 w 11556"/>
              <a:gd name="connsiteY10" fmla="*/ 2647 h 10000"/>
              <a:gd name="connsiteX11" fmla="*/ 6696 w 11556"/>
              <a:gd name="connsiteY11" fmla="*/ 2227 h 10000"/>
              <a:gd name="connsiteX12" fmla="*/ 6473 w 11556"/>
              <a:gd name="connsiteY12" fmla="*/ 1933 h 10000"/>
              <a:gd name="connsiteX13" fmla="*/ 6205 w 11556"/>
              <a:gd name="connsiteY13" fmla="*/ 1681 h 10000"/>
              <a:gd name="connsiteX14" fmla="*/ 6205 w 11556"/>
              <a:gd name="connsiteY14" fmla="*/ 1681 h 10000"/>
              <a:gd name="connsiteX15" fmla="*/ 6027 w 11556"/>
              <a:gd name="connsiteY15" fmla="*/ 1513 h 10000"/>
              <a:gd name="connsiteX16" fmla="*/ 5848 w 11556"/>
              <a:gd name="connsiteY16" fmla="*/ 1429 h 10000"/>
              <a:gd name="connsiteX17" fmla="*/ 5625 w 11556"/>
              <a:gd name="connsiteY17" fmla="*/ 1429 h 10000"/>
              <a:gd name="connsiteX18" fmla="*/ 5491 w 11556"/>
              <a:gd name="connsiteY18" fmla="*/ 1555 h 10000"/>
              <a:gd name="connsiteX19" fmla="*/ 5268 w 11556"/>
              <a:gd name="connsiteY19" fmla="*/ 1807 h 10000"/>
              <a:gd name="connsiteX20" fmla="*/ 5179 w 11556"/>
              <a:gd name="connsiteY20" fmla="*/ 1933 h 10000"/>
              <a:gd name="connsiteX21" fmla="*/ 5045 w 11556"/>
              <a:gd name="connsiteY21" fmla="*/ 1975 h 10000"/>
              <a:gd name="connsiteX22" fmla="*/ 5045 w 11556"/>
              <a:gd name="connsiteY22" fmla="*/ 1975 h 10000"/>
              <a:gd name="connsiteX23" fmla="*/ 5000 w 11556"/>
              <a:gd name="connsiteY23" fmla="*/ 1975 h 10000"/>
              <a:gd name="connsiteX24" fmla="*/ 4866 w 11556"/>
              <a:gd name="connsiteY24" fmla="*/ 1933 h 10000"/>
              <a:gd name="connsiteX25" fmla="*/ 4732 w 11556"/>
              <a:gd name="connsiteY25" fmla="*/ 1639 h 10000"/>
              <a:gd name="connsiteX26" fmla="*/ 4554 w 11556"/>
              <a:gd name="connsiteY26" fmla="*/ 1218 h 10000"/>
              <a:gd name="connsiteX27" fmla="*/ 4196 w 11556"/>
              <a:gd name="connsiteY27" fmla="*/ 672 h 10000"/>
              <a:gd name="connsiteX28" fmla="*/ 4196 w 11556"/>
              <a:gd name="connsiteY28" fmla="*/ 672 h 10000"/>
              <a:gd name="connsiteX29" fmla="*/ 3929 w 11556"/>
              <a:gd name="connsiteY29" fmla="*/ 420 h 10000"/>
              <a:gd name="connsiteX30" fmla="*/ 3661 w 11556"/>
              <a:gd name="connsiteY30" fmla="*/ 252 h 10000"/>
              <a:gd name="connsiteX31" fmla="*/ 3438 w 11556"/>
              <a:gd name="connsiteY31" fmla="*/ 84 h 10000"/>
              <a:gd name="connsiteX32" fmla="*/ 3170 w 11556"/>
              <a:gd name="connsiteY32" fmla="*/ 0 h 10000"/>
              <a:gd name="connsiteX33" fmla="*/ 2991 w 11556"/>
              <a:gd name="connsiteY33" fmla="*/ 0 h 10000"/>
              <a:gd name="connsiteX34" fmla="*/ 2768 w 11556"/>
              <a:gd name="connsiteY34" fmla="*/ 0 h 10000"/>
              <a:gd name="connsiteX35" fmla="*/ 2455 w 11556"/>
              <a:gd name="connsiteY35" fmla="*/ 84 h 10000"/>
              <a:gd name="connsiteX36" fmla="*/ 2455 w 11556"/>
              <a:gd name="connsiteY36" fmla="*/ 84 h 10000"/>
              <a:gd name="connsiteX37" fmla="*/ 2143 w 11556"/>
              <a:gd name="connsiteY37" fmla="*/ 126 h 10000"/>
              <a:gd name="connsiteX38" fmla="*/ 1986 w 11556"/>
              <a:gd name="connsiteY38" fmla="*/ 281 h 10000"/>
              <a:gd name="connsiteX39" fmla="*/ 1610 w 11556"/>
              <a:gd name="connsiteY39" fmla="*/ 506 h 10000"/>
              <a:gd name="connsiteX40" fmla="*/ 1384 w 11556"/>
              <a:gd name="connsiteY40" fmla="*/ 672 h 10000"/>
              <a:gd name="connsiteX41" fmla="*/ 1250 w 11556"/>
              <a:gd name="connsiteY41" fmla="*/ 882 h 10000"/>
              <a:gd name="connsiteX42" fmla="*/ 1205 w 11556"/>
              <a:gd name="connsiteY42" fmla="*/ 1218 h 10000"/>
              <a:gd name="connsiteX43" fmla="*/ 1205 w 11556"/>
              <a:gd name="connsiteY43" fmla="*/ 1218 h 10000"/>
              <a:gd name="connsiteX44" fmla="*/ 1205 w 11556"/>
              <a:gd name="connsiteY44" fmla="*/ 1513 h 10000"/>
              <a:gd name="connsiteX45" fmla="*/ 1116 w 11556"/>
              <a:gd name="connsiteY45" fmla="*/ 1807 h 10000"/>
              <a:gd name="connsiteX46" fmla="*/ 893 w 11556"/>
              <a:gd name="connsiteY46" fmla="*/ 2521 h 10000"/>
              <a:gd name="connsiteX47" fmla="*/ 670 w 11556"/>
              <a:gd name="connsiteY47" fmla="*/ 3361 h 10000"/>
              <a:gd name="connsiteX48" fmla="*/ 536 w 11556"/>
              <a:gd name="connsiteY48" fmla="*/ 3824 h 10000"/>
              <a:gd name="connsiteX49" fmla="*/ 536 w 11556"/>
              <a:gd name="connsiteY49" fmla="*/ 4412 h 10000"/>
              <a:gd name="connsiteX50" fmla="*/ 536 w 11556"/>
              <a:gd name="connsiteY50" fmla="*/ 4412 h 10000"/>
              <a:gd name="connsiteX51" fmla="*/ 491 w 11556"/>
              <a:gd name="connsiteY51" fmla="*/ 4916 h 10000"/>
              <a:gd name="connsiteX52" fmla="*/ 446 w 11556"/>
              <a:gd name="connsiteY52" fmla="*/ 5252 h 10000"/>
              <a:gd name="connsiteX53" fmla="*/ 223 w 11556"/>
              <a:gd name="connsiteY53" fmla="*/ 5756 h 10000"/>
              <a:gd name="connsiteX54" fmla="*/ 134 w 11556"/>
              <a:gd name="connsiteY54" fmla="*/ 6218 h 10000"/>
              <a:gd name="connsiteX55" fmla="*/ 45 w 11556"/>
              <a:gd name="connsiteY55" fmla="*/ 6471 h 10000"/>
              <a:gd name="connsiteX56" fmla="*/ 0 w 11556"/>
              <a:gd name="connsiteY56" fmla="*/ 6891 h 10000"/>
              <a:gd name="connsiteX57" fmla="*/ 0 w 11556"/>
              <a:gd name="connsiteY57" fmla="*/ 6891 h 10000"/>
              <a:gd name="connsiteX58" fmla="*/ 0 w 11556"/>
              <a:gd name="connsiteY58" fmla="*/ 7227 h 10000"/>
              <a:gd name="connsiteX59" fmla="*/ 45 w 11556"/>
              <a:gd name="connsiteY59" fmla="*/ 7521 h 10000"/>
              <a:gd name="connsiteX60" fmla="*/ 134 w 11556"/>
              <a:gd name="connsiteY60" fmla="*/ 7731 h 10000"/>
              <a:gd name="connsiteX61" fmla="*/ 179 w 11556"/>
              <a:gd name="connsiteY61" fmla="*/ 7857 h 10000"/>
              <a:gd name="connsiteX62" fmla="*/ 446 w 11556"/>
              <a:gd name="connsiteY62" fmla="*/ 7941 h 10000"/>
              <a:gd name="connsiteX63" fmla="*/ 536 w 11556"/>
              <a:gd name="connsiteY63" fmla="*/ 8025 h 10000"/>
              <a:gd name="connsiteX64" fmla="*/ 536 w 11556"/>
              <a:gd name="connsiteY64" fmla="*/ 8025 h 10000"/>
              <a:gd name="connsiteX65" fmla="*/ 625 w 11556"/>
              <a:gd name="connsiteY65" fmla="*/ 8151 h 10000"/>
              <a:gd name="connsiteX66" fmla="*/ 536 w 11556"/>
              <a:gd name="connsiteY66" fmla="*/ 8319 h 10000"/>
              <a:gd name="connsiteX67" fmla="*/ 446 w 11556"/>
              <a:gd name="connsiteY67" fmla="*/ 8782 h 10000"/>
              <a:gd name="connsiteX68" fmla="*/ 446 w 11556"/>
              <a:gd name="connsiteY68" fmla="*/ 8782 h 10000"/>
              <a:gd name="connsiteX69" fmla="*/ 759 w 11556"/>
              <a:gd name="connsiteY69" fmla="*/ 9076 h 10000"/>
              <a:gd name="connsiteX70" fmla="*/ 938 w 11556"/>
              <a:gd name="connsiteY70" fmla="*/ 9160 h 10000"/>
              <a:gd name="connsiteX71" fmla="*/ 1205 w 11556"/>
              <a:gd name="connsiteY71" fmla="*/ 9160 h 10000"/>
              <a:gd name="connsiteX72" fmla="*/ 1205 w 11556"/>
              <a:gd name="connsiteY72" fmla="*/ 9160 h 10000"/>
              <a:gd name="connsiteX73" fmla="*/ 1830 w 11556"/>
              <a:gd name="connsiteY73" fmla="*/ 9202 h 10000"/>
              <a:gd name="connsiteX74" fmla="*/ 2455 w 11556"/>
              <a:gd name="connsiteY74" fmla="*/ 9328 h 10000"/>
              <a:gd name="connsiteX75" fmla="*/ 3080 w 11556"/>
              <a:gd name="connsiteY75" fmla="*/ 9496 h 10000"/>
              <a:gd name="connsiteX76" fmla="*/ 3795 w 11556"/>
              <a:gd name="connsiteY76" fmla="*/ 9832 h 10000"/>
              <a:gd name="connsiteX77" fmla="*/ 3795 w 11556"/>
              <a:gd name="connsiteY77" fmla="*/ 9832 h 10000"/>
              <a:gd name="connsiteX78" fmla="*/ 4107 w 11556"/>
              <a:gd name="connsiteY78" fmla="*/ 9916 h 10000"/>
              <a:gd name="connsiteX79" fmla="*/ 4375 w 11556"/>
              <a:gd name="connsiteY79" fmla="*/ 10000 h 10000"/>
              <a:gd name="connsiteX80" fmla="*/ 4509 w 11556"/>
              <a:gd name="connsiteY80" fmla="*/ 10000 h 10000"/>
              <a:gd name="connsiteX81" fmla="*/ 4643 w 11556"/>
              <a:gd name="connsiteY81" fmla="*/ 9916 h 10000"/>
              <a:gd name="connsiteX82" fmla="*/ 4866 w 11556"/>
              <a:gd name="connsiteY82" fmla="*/ 9832 h 10000"/>
              <a:gd name="connsiteX83" fmla="*/ 5045 w 11556"/>
              <a:gd name="connsiteY83" fmla="*/ 9832 h 10000"/>
              <a:gd name="connsiteX84" fmla="*/ 5402 w 11556"/>
              <a:gd name="connsiteY84" fmla="*/ 9832 h 10000"/>
              <a:gd name="connsiteX85" fmla="*/ 5402 w 11556"/>
              <a:gd name="connsiteY85" fmla="*/ 9832 h 10000"/>
              <a:gd name="connsiteX86" fmla="*/ 6071 w 11556"/>
              <a:gd name="connsiteY86" fmla="*/ 9874 h 10000"/>
              <a:gd name="connsiteX87" fmla="*/ 6830 w 11556"/>
              <a:gd name="connsiteY87" fmla="*/ 9874 h 10000"/>
              <a:gd name="connsiteX88" fmla="*/ 7232 w 11556"/>
              <a:gd name="connsiteY88" fmla="*/ 9874 h 10000"/>
              <a:gd name="connsiteX89" fmla="*/ 7679 w 11556"/>
              <a:gd name="connsiteY89" fmla="*/ 9748 h 10000"/>
              <a:gd name="connsiteX90" fmla="*/ 8036 w 11556"/>
              <a:gd name="connsiteY90" fmla="*/ 9622 h 10000"/>
              <a:gd name="connsiteX91" fmla="*/ 8438 w 11556"/>
              <a:gd name="connsiteY91" fmla="*/ 9454 h 10000"/>
              <a:gd name="connsiteX92" fmla="*/ 8438 w 11556"/>
              <a:gd name="connsiteY92" fmla="*/ 9454 h 10000"/>
              <a:gd name="connsiteX93" fmla="*/ 8705 w 11556"/>
              <a:gd name="connsiteY93" fmla="*/ 9286 h 10000"/>
              <a:gd name="connsiteX94" fmla="*/ 8884 w 11556"/>
              <a:gd name="connsiteY94" fmla="*/ 9076 h 10000"/>
              <a:gd name="connsiteX95" fmla="*/ 9241 w 11556"/>
              <a:gd name="connsiteY95" fmla="*/ 8655 h 10000"/>
              <a:gd name="connsiteX96" fmla="*/ 9762 w 11556"/>
              <a:gd name="connsiteY96" fmla="*/ 8199 h 10000"/>
              <a:gd name="connsiteX97" fmla="*/ 10037 w 11556"/>
              <a:gd name="connsiteY97" fmla="*/ 8009 h 10000"/>
              <a:gd name="connsiteX98" fmla="*/ 10663 w 11556"/>
              <a:gd name="connsiteY98" fmla="*/ 6828 h 10000"/>
              <a:gd name="connsiteX99" fmla="*/ 11042 w 11556"/>
              <a:gd name="connsiteY99" fmla="*/ 6391 h 10000"/>
              <a:gd name="connsiteX100" fmla="*/ 11136 w 11556"/>
              <a:gd name="connsiteY100" fmla="*/ 5988 h 10000"/>
              <a:gd name="connsiteX101" fmla="*/ 11556 w 11556"/>
              <a:gd name="connsiteY101" fmla="*/ 5662 h 10000"/>
              <a:gd name="connsiteX102" fmla="*/ 9821 w 11556"/>
              <a:gd name="connsiteY102" fmla="*/ 47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11556" h="10000">
                <a:moveTo>
                  <a:pt x="9821" y="4790"/>
                </a:moveTo>
                <a:lnTo>
                  <a:pt x="9821" y="4790"/>
                </a:lnTo>
                <a:cubicBezTo>
                  <a:pt x="9806" y="4692"/>
                  <a:pt x="9792" y="4594"/>
                  <a:pt x="9777" y="4496"/>
                </a:cubicBezTo>
                <a:cubicBezTo>
                  <a:pt x="9732" y="4412"/>
                  <a:pt x="9688" y="4328"/>
                  <a:pt x="9643" y="4244"/>
                </a:cubicBezTo>
                <a:lnTo>
                  <a:pt x="9464" y="3992"/>
                </a:lnTo>
                <a:lnTo>
                  <a:pt x="9241" y="3824"/>
                </a:lnTo>
                <a:lnTo>
                  <a:pt x="8795" y="3529"/>
                </a:lnTo>
                <a:lnTo>
                  <a:pt x="8438" y="3277"/>
                </a:lnTo>
                <a:lnTo>
                  <a:pt x="8438" y="3277"/>
                </a:lnTo>
                <a:lnTo>
                  <a:pt x="8036" y="2983"/>
                </a:lnTo>
                <a:lnTo>
                  <a:pt x="7411" y="2647"/>
                </a:lnTo>
                <a:lnTo>
                  <a:pt x="6696" y="2227"/>
                </a:lnTo>
                <a:lnTo>
                  <a:pt x="6473" y="1933"/>
                </a:lnTo>
                <a:lnTo>
                  <a:pt x="6205" y="1681"/>
                </a:lnTo>
                <a:lnTo>
                  <a:pt x="6205" y="1681"/>
                </a:lnTo>
                <a:lnTo>
                  <a:pt x="6027" y="1513"/>
                </a:lnTo>
                <a:lnTo>
                  <a:pt x="5848" y="1429"/>
                </a:lnTo>
                <a:lnTo>
                  <a:pt x="5625" y="1429"/>
                </a:lnTo>
                <a:lnTo>
                  <a:pt x="5491" y="1555"/>
                </a:lnTo>
                <a:lnTo>
                  <a:pt x="5268" y="1807"/>
                </a:lnTo>
                <a:cubicBezTo>
                  <a:pt x="5238" y="1849"/>
                  <a:pt x="5209" y="1891"/>
                  <a:pt x="5179" y="1933"/>
                </a:cubicBezTo>
                <a:lnTo>
                  <a:pt x="5045" y="1975"/>
                </a:lnTo>
                <a:lnTo>
                  <a:pt x="5045" y="1975"/>
                </a:lnTo>
                <a:lnTo>
                  <a:pt x="5000" y="1975"/>
                </a:lnTo>
                <a:lnTo>
                  <a:pt x="4866" y="1933"/>
                </a:lnTo>
                <a:cubicBezTo>
                  <a:pt x="4821" y="1835"/>
                  <a:pt x="4777" y="1737"/>
                  <a:pt x="4732" y="1639"/>
                </a:cubicBezTo>
                <a:lnTo>
                  <a:pt x="4554" y="1218"/>
                </a:lnTo>
                <a:lnTo>
                  <a:pt x="4196" y="672"/>
                </a:lnTo>
                <a:lnTo>
                  <a:pt x="4196" y="672"/>
                </a:lnTo>
                <a:lnTo>
                  <a:pt x="3929" y="420"/>
                </a:lnTo>
                <a:lnTo>
                  <a:pt x="3661" y="252"/>
                </a:lnTo>
                <a:lnTo>
                  <a:pt x="3438" y="84"/>
                </a:lnTo>
                <a:lnTo>
                  <a:pt x="3170" y="0"/>
                </a:lnTo>
                <a:lnTo>
                  <a:pt x="2991" y="0"/>
                </a:lnTo>
                <a:lnTo>
                  <a:pt x="2768" y="0"/>
                </a:lnTo>
                <a:lnTo>
                  <a:pt x="2455" y="84"/>
                </a:lnTo>
                <a:lnTo>
                  <a:pt x="2455" y="84"/>
                </a:lnTo>
                <a:lnTo>
                  <a:pt x="2143" y="126"/>
                </a:lnTo>
                <a:cubicBezTo>
                  <a:pt x="2091" y="178"/>
                  <a:pt x="2038" y="229"/>
                  <a:pt x="1986" y="281"/>
                </a:cubicBezTo>
                <a:cubicBezTo>
                  <a:pt x="1913" y="408"/>
                  <a:pt x="1683" y="379"/>
                  <a:pt x="1610" y="506"/>
                </a:cubicBezTo>
                <a:lnTo>
                  <a:pt x="1384" y="672"/>
                </a:lnTo>
                <a:cubicBezTo>
                  <a:pt x="1339" y="742"/>
                  <a:pt x="1295" y="812"/>
                  <a:pt x="1250" y="882"/>
                </a:cubicBezTo>
                <a:lnTo>
                  <a:pt x="1205" y="1218"/>
                </a:lnTo>
                <a:lnTo>
                  <a:pt x="1205" y="1218"/>
                </a:lnTo>
                <a:lnTo>
                  <a:pt x="1205" y="1513"/>
                </a:lnTo>
                <a:cubicBezTo>
                  <a:pt x="1175" y="1611"/>
                  <a:pt x="1146" y="1709"/>
                  <a:pt x="1116" y="1807"/>
                </a:cubicBezTo>
                <a:cubicBezTo>
                  <a:pt x="1042" y="2045"/>
                  <a:pt x="967" y="2283"/>
                  <a:pt x="893" y="2521"/>
                </a:cubicBezTo>
                <a:cubicBezTo>
                  <a:pt x="819" y="2801"/>
                  <a:pt x="744" y="3081"/>
                  <a:pt x="670" y="3361"/>
                </a:cubicBezTo>
                <a:cubicBezTo>
                  <a:pt x="625" y="3515"/>
                  <a:pt x="581" y="3670"/>
                  <a:pt x="536" y="3824"/>
                </a:cubicBezTo>
                <a:lnTo>
                  <a:pt x="536" y="4412"/>
                </a:lnTo>
                <a:lnTo>
                  <a:pt x="536" y="4412"/>
                </a:lnTo>
                <a:lnTo>
                  <a:pt x="491" y="4916"/>
                </a:lnTo>
                <a:lnTo>
                  <a:pt x="446" y="5252"/>
                </a:lnTo>
                <a:cubicBezTo>
                  <a:pt x="372" y="5420"/>
                  <a:pt x="297" y="5588"/>
                  <a:pt x="223" y="5756"/>
                </a:cubicBezTo>
                <a:cubicBezTo>
                  <a:pt x="193" y="5910"/>
                  <a:pt x="164" y="6064"/>
                  <a:pt x="134" y="6218"/>
                </a:cubicBezTo>
                <a:cubicBezTo>
                  <a:pt x="104" y="6302"/>
                  <a:pt x="75" y="6387"/>
                  <a:pt x="45" y="6471"/>
                </a:cubicBezTo>
                <a:lnTo>
                  <a:pt x="0" y="6891"/>
                </a:lnTo>
                <a:lnTo>
                  <a:pt x="0" y="6891"/>
                </a:lnTo>
                <a:lnTo>
                  <a:pt x="0" y="7227"/>
                </a:lnTo>
                <a:lnTo>
                  <a:pt x="45" y="7521"/>
                </a:lnTo>
                <a:cubicBezTo>
                  <a:pt x="75" y="7591"/>
                  <a:pt x="104" y="7661"/>
                  <a:pt x="134" y="7731"/>
                </a:cubicBezTo>
                <a:lnTo>
                  <a:pt x="179" y="7857"/>
                </a:lnTo>
                <a:lnTo>
                  <a:pt x="446" y="7941"/>
                </a:lnTo>
                <a:lnTo>
                  <a:pt x="536" y="8025"/>
                </a:lnTo>
                <a:lnTo>
                  <a:pt x="536" y="8025"/>
                </a:lnTo>
                <a:cubicBezTo>
                  <a:pt x="566" y="8067"/>
                  <a:pt x="595" y="8109"/>
                  <a:pt x="625" y="8151"/>
                </a:cubicBezTo>
                <a:cubicBezTo>
                  <a:pt x="595" y="8207"/>
                  <a:pt x="566" y="8263"/>
                  <a:pt x="536" y="8319"/>
                </a:cubicBezTo>
                <a:cubicBezTo>
                  <a:pt x="506" y="8473"/>
                  <a:pt x="476" y="8628"/>
                  <a:pt x="446" y="8782"/>
                </a:cubicBezTo>
                <a:lnTo>
                  <a:pt x="446" y="8782"/>
                </a:lnTo>
                <a:lnTo>
                  <a:pt x="759" y="9076"/>
                </a:lnTo>
                <a:lnTo>
                  <a:pt x="938" y="9160"/>
                </a:lnTo>
                <a:lnTo>
                  <a:pt x="1205" y="9160"/>
                </a:lnTo>
                <a:lnTo>
                  <a:pt x="1205" y="9160"/>
                </a:lnTo>
                <a:lnTo>
                  <a:pt x="1830" y="9202"/>
                </a:lnTo>
                <a:lnTo>
                  <a:pt x="2455" y="9328"/>
                </a:lnTo>
                <a:lnTo>
                  <a:pt x="3080" y="9496"/>
                </a:lnTo>
                <a:lnTo>
                  <a:pt x="3795" y="9832"/>
                </a:lnTo>
                <a:lnTo>
                  <a:pt x="3795" y="9832"/>
                </a:lnTo>
                <a:lnTo>
                  <a:pt x="4107" y="9916"/>
                </a:lnTo>
                <a:lnTo>
                  <a:pt x="4375" y="10000"/>
                </a:lnTo>
                <a:lnTo>
                  <a:pt x="4509" y="10000"/>
                </a:lnTo>
                <a:lnTo>
                  <a:pt x="4643" y="9916"/>
                </a:lnTo>
                <a:lnTo>
                  <a:pt x="4866" y="9832"/>
                </a:lnTo>
                <a:lnTo>
                  <a:pt x="5045" y="9832"/>
                </a:lnTo>
                <a:lnTo>
                  <a:pt x="5402" y="9832"/>
                </a:lnTo>
                <a:lnTo>
                  <a:pt x="5402" y="9832"/>
                </a:lnTo>
                <a:lnTo>
                  <a:pt x="6071" y="9874"/>
                </a:lnTo>
                <a:lnTo>
                  <a:pt x="6830" y="9874"/>
                </a:lnTo>
                <a:lnTo>
                  <a:pt x="7232" y="9874"/>
                </a:lnTo>
                <a:lnTo>
                  <a:pt x="7679" y="9748"/>
                </a:lnTo>
                <a:lnTo>
                  <a:pt x="8036" y="9622"/>
                </a:lnTo>
                <a:lnTo>
                  <a:pt x="8438" y="9454"/>
                </a:lnTo>
                <a:lnTo>
                  <a:pt x="8438" y="9454"/>
                </a:lnTo>
                <a:lnTo>
                  <a:pt x="8705" y="9286"/>
                </a:lnTo>
                <a:lnTo>
                  <a:pt x="8884" y="9076"/>
                </a:lnTo>
                <a:lnTo>
                  <a:pt x="9241" y="8655"/>
                </a:lnTo>
                <a:lnTo>
                  <a:pt x="9762" y="8199"/>
                </a:lnTo>
                <a:cubicBezTo>
                  <a:pt x="9774" y="8320"/>
                  <a:pt x="10025" y="7888"/>
                  <a:pt x="10037" y="8009"/>
                </a:cubicBezTo>
                <a:cubicBezTo>
                  <a:pt x="10007" y="7897"/>
                  <a:pt x="10693" y="6940"/>
                  <a:pt x="10663" y="6828"/>
                </a:cubicBezTo>
                <a:cubicBezTo>
                  <a:pt x="10618" y="6688"/>
                  <a:pt x="11087" y="6531"/>
                  <a:pt x="11042" y="6391"/>
                </a:cubicBezTo>
                <a:cubicBezTo>
                  <a:pt x="11012" y="6251"/>
                  <a:pt x="11166" y="6128"/>
                  <a:pt x="11136" y="5988"/>
                </a:cubicBezTo>
                <a:lnTo>
                  <a:pt x="11556" y="5662"/>
                </a:lnTo>
                <a:lnTo>
                  <a:pt x="9821" y="4790"/>
                </a:lnTo>
                <a:close/>
              </a:path>
            </a:pathLst>
          </a:custGeom>
          <a:solidFill>
            <a:schemeClr val="bg2"/>
          </a:solidFill>
          <a:ln w="3175">
            <a:solidFill>
              <a:srgbClr val="009475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6" name="Agrupar 5"/>
          <p:cNvGrpSpPr/>
          <p:nvPr/>
        </p:nvGrpSpPr>
        <p:grpSpPr>
          <a:xfrm>
            <a:off x="3412429" y="-649811"/>
            <a:ext cx="5904489" cy="7507811"/>
            <a:chOff x="3419118" y="-649811"/>
            <a:chExt cx="5904489" cy="7507811"/>
          </a:xfrm>
        </p:grpSpPr>
        <p:sp>
          <p:nvSpPr>
            <p:cNvPr id="7" name="Freeform 16"/>
            <p:cNvSpPr>
              <a:spLocks/>
            </p:cNvSpPr>
            <p:nvPr/>
          </p:nvSpPr>
          <p:spPr bwMode="auto">
            <a:xfrm>
              <a:off x="3663651" y="-649811"/>
              <a:ext cx="2711450" cy="2808288"/>
            </a:xfrm>
            <a:custGeom>
              <a:avLst/>
              <a:gdLst>
                <a:gd name="T0" fmla="*/ 16732 w 17080"/>
                <a:gd name="T1" fmla="*/ 5420 h 17690"/>
                <a:gd name="T2" fmla="*/ 15833 w 17080"/>
                <a:gd name="T3" fmla="*/ 4976 h 17690"/>
                <a:gd name="T4" fmla="*/ 14659 w 17080"/>
                <a:gd name="T5" fmla="*/ 4482 h 17690"/>
                <a:gd name="T6" fmla="*/ 13757 w 17080"/>
                <a:gd name="T7" fmla="*/ 4020 h 17690"/>
                <a:gd name="T8" fmla="*/ 13055 w 17080"/>
                <a:gd name="T9" fmla="*/ 3782 h 17690"/>
                <a:gd name="T10" fmla="*/ 12629 w 17080"/>
                <a:gd name="T11" fmla="*/ 3789 h 17690"/>
                <a:gd name="T12" fmla="*/ 12312 w 17080"/>
                <a:gd name="T13" fmla="*/ 3588 h 17690"/>
                <a:gd name="T14" fmla="*/ 12471 w 17080"/>
                <a:gd name="T15" fmla="*/ 3363 h 17690"/>
                <a:gd name="T16" fmla="*/ 12698 w 17080"/>
                <a:gd name="T17" fmla="*/ 3160 h 17690"/>
                <a:gd name="T18" fmla="*/ 12585 w 17080"/>
                <a:gd name="T19" fmla="*/ 3023 h 17690"/>
                <a:gd name="T20" fmla="*/ 12001 w 17080"/>
                <a:gd name="T21" fmla="*/ 2896 h 17690"/>
                <a:gd name="T22" fmla="*/ 11933 w 17080"/>
                <a:gd name="T23" fmla="*/ 2461 h 17690"/>
                <a:gd name="T24" fmla="*/ 11338 w 17080"/>
                <a:gd name="T25" fmla="*/ 1679 h 17690"/>
                <a:gd name="T26" fmla="*/ 10797 w 17080"/>
                <a:gd name="T27" fmla="*/ 1080 h 17690"/>
                <a:gd name="T28" fmla="*/ 10603 w 17080"/>
                <a:gd name="T29" fmla="*/ 507 h 17690"/>
                <a:gd name="T30" fmla="*/ 10336 w 17080"/>
                <a:gd name="T31" fmla="*/ 249 h 17690"/>
                <a:gd name="T32" fmla="*/ 9155 w 17080"/>
                <a:gd name="T33" fmla="*/ 711 h 17690"/>
                <a:gd name="T34" fmla="*/ 8760 w 17080"/>
                <a:gd name="T35" fmla="*/ 516 h 17690"/>
                <a:gd name="T36" fmla="*/ 7751 w 17080"/>
                <a:gd name="T37" fmla="*/ 951 h 17690"/>
                <a:gd name="T38" fmla="*/ 4741 w 17080"/>
                <a:gd name="T39" fmla="*/ 32 h 17690"/>
                <a:gd name="T40" fmla="*/ 4129 w 17080"/>
                <a:gd name="T41" fmla="*/ 251 h 17690"/>
                <a:gd name="T42" fmla="*/ 3608 w 17080"/>
                <a:gd name="T43" fmla="*/ 305 h 17690"/>
                <a:gd name="T44" fmla="*/ 3054 w 17080"/>
                <a:gd name="T45" fmla="*/ 858 h 17690"/>
                <a:gd name="T46" fmla="*/ 2585 w 17080"/>
                <a:gd name="T47" fmla="*/ 1339 h 17690"/>
                <a:gd name="T48" fmla="*/ 1165 w 17080"/>
                <a:gd name="T49" fmla="*/ 2824 h 17690"/>
                <a:gd name="T50" fmla="*/ 965 w 17080"/>
                <a:gd name="T51" fmla="*/ 3473 h 17690"/>
                <a:gd name="T52" fmla="*/ 829 w 17080"/>
                <a:gd name="T53" fmla="*/ 4142 h 17690"/>
                <a:gd name="T54" fmla="*/ 730 w 17080"/>
                <a:gd name="T55" fmla="*/ 4628 h 17690"/>
                <a:gd name="T56" fmla="*/ 513 w 17080"/>
                <a:gd name="T57" fmla="*/ 5851 h 17690"/>
                <a:gd name="T58" fmla="*/ 184 w 17080"/>
                <a:gd name="T59" fmla="*/ 6847 h 17690"/>
                <a:gd name="T60" fmla="*/ 772 w 17080"/>
                <a:gd name="T61" fmla="*/ 9944 h 17690"/>
                <a:gd name="T62" fmla="*/ 723 w 17080"/>
                <a:gd name="T63" fmla="*/ 10529 h 17690"/>
                <a:gd name="T64" fmla="*/ 644 w 17080"/>
                <a:gd name="T65" fmla="*/ 10878 h 17690"/>
                <a:gd name="T66" fmla="*/ 569 w 17080"/>
                <a:gd name="T67" fmla="*/ 11433 h 17690"/>
                <a:gd name="T68" fmla="*/ 575 w 17080"/>
                <a:gd name="T69" fmla="*/ 12102 h 17690"/>
                <a:gd name="T70" fmla="*/ 569 w 17080"/>
                <a:gd name="T71" fmla="*/ 12582 h 17690"/>
                <a:gd name="T72" fmla="*/ 679 w 17080"/>
                <a:gd name="T73" fmla="*/ 12836 h 17690"/>
                <a:gd name="T74" fmla="*/ 1395 w 17080"/>
                <a:gd name="T75" fmla="*/ 12836 h 17690"/>
                <a:gd name="T76" fmla="*/ 1976 w 17080"/>
                <a:gd name="T77" fmla="*/ 12935 h 17690"/>
                <a:gd name="T78" fmla="*/ 2320 w 17080"/>
                <a:gd name="T79" fmla="*/ 13113 h 17690"/>
                <a:gd name="T80" fmla="*/ 2781 w 17080"/>
                <a:gd name="T81" fmla="*/ 13219 h 17690"/>
                <a:gd name="T82" fmla="*/ 4330 w 17080"/>
                <a:gd name="T83" fmla="*/ 12836 h 17690"/>
                <a:gd name="T84" fmla="*/ 4710 w 17080"/>
                <a:gd name="T85" fmla="*/ 13119 h 17690"/>
                <a:gd name="T86" fmla="*/ 5917 w 17080"/>
                <a:gd name="T87" fmla="*/ 13860 h 17690"/>
                <a:gd name="T88" fmla="*/ 6206 w 17080"/>
                <a:gd name="T89" fmla="*/ 15488 h 17690"/>
                <a:gd name="T90" fmla="*/ 6179 w 17080"/>
                <a:gd name="T91" fmla="*/ 15964 h 17690"/>
                <a:gd name="T92" fmla="*/ 6281 w 17080"/>
                <a:gd name="T93" fmla="*/ 16392 h 17690"/>
                <a:gd name="T94" fmla="*/ 6784 w 17080"/>
                <a:gd name="T95" fmla="*/ 17455 h 17690"/>
                <a:gd name="T96" fmla="*/ 7298 w 17080"/>
                <a:gd name="T97" fmla="*/ 17663 h 17690"/>
                <a:gd name="T98" fmla="*/ 7797 w 17080"/>
                <a:gd name="T99" fmla="*/ 17431 h 17690"/>
                <a:gd name="T100" fmla="*/ 9870 w 17080"/>
                <a:gd name="T101" fmla="*/ 16482 h 17690"/>
                <a:gd name="T102" fmla="*/ 10842 w 17080"/>
                <a:gd name="T103" fmla="*/ 14535 h 17690"/>
                <a:gd name="T104" fmla="*/ 11572 w 17080"/>
                <a:gd name="T105" fmla="*/ 13923 h 17690"/>
                <a:gd name="T106" fmla="*/ 11999 w 17080"/>
                <a:gd name="T107" fmla="*/ 13669 h 17690"/>
                <a:gd name="T108" fmla="*/ 12385 w 17080"/>
                <a:gd name="T109" fmla="*/ 13528 h 17690"/>
                <a:gd name="T110" fmla="*/ 13207 w 17080"/>
                <a:gd name="T111" fmla="*/ 12919 h 17690"/>
                <a:gd name="T112" fmla="*/ 14035 w 17080"/>
                <a:gd name="T113" fmla="*/ 12004 h 17690"/>
                <a:gd name="T114" fmla="*/ 14402 w 17080"/>
                <a:gd name="T115" fmla="*/ 11166 h 17690"/>
                <a:gd name="T116" fmla="*/ 14764 w 17080"/>
                <a:gd name="T117" fmla="*/ 10620 h 17690"/>
                <a:gd name="T118" fmla="*/ 15276 w 17080"/>
                <a:gd name="T119" fmla="*/ 9452 h 17690"/>
                <a:gd name="T120" fmla="*/ 16260 w 17080"/>
                <a:gd name="T121" fmla="*/ 8082 h 17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080" h="17690">
                  <a:moveTo>
                    <a:pt x="17066" y="7316"/>
                  </a:moveTo>
                  <a:lnTo>
                    <a:pt x="17044" y="7189"/>
                  </a:lnTo>
                  <a:lnTo>
                    <a:pt x="17006" y="7059"/>
                  </a:lnTo>
                  <a:lnTo>
                    <a:pt x="16970" y="6930"/>
                  </a:lnTo>
                  <a:lnTo>
                    <a:pt x="16968" y="6915"/>
                  </a:lnTo>
                  <a:lnTo>
                    <a:pt x="16943" y="6690"/>
                  </a:lnTo>
                  <a:lnTo>
                    <a:pt x="16924" y="6580"/>
                  </a:lnTo>
                  <a:lnTo>
                    <a:pt x="16943" y="6404"/>
                  </a:lnTo>
                  <a:lnTo>
                    <a:pt x="16943" y="6210"/>
                  </a:lnTo>
                  <a:lnTo>
                    <a:pt x="17006" y="6081"/>
                  </a:lnTo>
                  <a:lnTo>
                    <a:pt x="17025" y="6017"/>
                  </a:lnTo>
                  <a:lnTo>
                    <a:pt x="17025" y="5694"/>
                  </a:lnTo>
                  <a:lnTo>
                    <a:pt x="17044" y="5546"/>
                  </a:lnTo>
                  <a:lnTo>
                    <a:pt x="17026" y="5509"/>
                  </a:lnTo>
                  <a:lnTo>
                    <a:pt x="16994" y="5485"/>
                  </a:lnTo>
                  <a:lnTo>
                    <a:pt x="16989" y="5482"/>
                  </a:lnTo>
                  <a:lnTo>
                    <a:pt x="16835" y="5439"/>
                  </a:lnTo>
                  <a:lnTo>
                    <a:pt x="16732" y="5420"/>
                  </a:lnTo>
                  <a:lnTo>
                    <a:pt x="16548" y="5254"/>
                  </a:lnTo>
                  <a:lnTo>
                    <a:pt x="16248" y="5161"/>
                  </a:lnTo>
                  <a:lnTo>
                    <a:pt x="16239" y="5158"/>
                  </a:lnTo>
                  <a:lnTo>
                    <a:pt x="16216" y="5150"/>
                  </a:lnTo>
                  <a:lnTo>
                    <a:pt x="16183" y="5138"/>
                  </a:lnTo>
                  <a:lnTo>
                    <a:pt x="16145" y="5123"/>
                  </a:lnTo>
                  <a:lnTo>
                    <a:pt x="16104" y="5108"/>
                  </a:lnTo>
                  <a:lnTo>
                    <a:pt x="16068" y="5094"/>
                  </a:lnTo>
                  <a:lnTo>
                    <a:pt x="16039" y="5083"/>
                  </a:lnTo>
                  <a:lnTo>
                    <a:pt x="16022" y="5075"/>
                  </a:lnTo>
                  <a:lnTo>
                    <a:pt x="16007" y="5067"/>
                  </a:lnTo>
                  <a:lnTo>
                    <a:pt x="15982" y="5055"/>
                  </a:lnTo>
                  <a:lnTo>
                    <a:pt x="15951" y="5038"/>
                  </a:lnTo>
                  <a:lnTo>
                    <a:pt x="15918" y="5022"/>
                  </a:lnTo>
                  <a:lnTo>
                    <a:pt x="15886" y="5005"/>
                  </a:lnTo>
                  <a:lnTo>
                    <a:pt x="15859" y="4991"/>
                  </a:lnTo>
                  <a:lnTo>
                    <a:pt x="15839" y="4981"/>
                  </a:lnTo>
                  <a:lnTo>
                    <a:pt x="15833" y="4976"/>
                  </a:lnTo>
                  <a:lnTo>
                    <a:pt x="15740" y="4947"/>
                  </a:lnTo>
                  <a:lnTo>
                    <a:pt x="15527" y="4866"/>
                  </a:lnTo>
                  <a:lnTo>
                    <a:pt x="15423" y="4835"/>
                  </a:lnTo>
                  <a:lnTo>
                    <a:pt x="15196" y="4700"/>
                  </a:lnTo>
                  <a:lnTo>
                    <a:pt x="14897" y="4583"/>
                  </a:lnTo>
                  <a:lnTo>
                    <a:pt x="14890" y="4581"/>
                  </a:lnTo>
                  <a:lnTo>
                    <a:pt x="14869" y="4573"/>
                  </a:lnTo>
                  <a:lnTo>
                    <a:pt x="14839" y="4563"/>
                  </a:lnTo>
                  <a:lnTo>
                    <a:pt x="14804" y="4550"/>
                  </a:lnTo>
                  <a:lnTo>
                    <a:pt x="14768" y="4535"/>
                  </a:lnTo>
                  <a:lnTo>
                    <a:pt x="14735" y="4521"/>
                  </a:lnTo>
                  <a:lnTo>
                    <a:pt x="14719" y="4514"/>
                  </a:lnTo>
                  <a:lnTo>
                    <a:pt x="14706" y="4508"/>
                  </a:lnTo>
                  <a:lnTo>
                    <a:pt x="14696" y="4502"/>
                  </a:lnTo>
                  <a:lnTo>
                    <a:pt x="14689" y="4497"/>
                  </a:lnTo>
                  <a:lnTo>
                    <a:pt x="14682" y="4492"/>
                  </a:lnTo>
                  <a:lnTo>
                    <a:pt x="14671" y="4488"/>
                  </a:lnTo>
                  <a:lnTo>
                    <a:pt x="14659" y="4482"/>
                  </a:lnTo>
                  <a:lnTo>
                    <a:pt x="14645" y="4477"/>
                  </a:lnTo>
                  <a:lnTo>
                    <a:pt x="14610" y="4467"/>
                  </a:lnTo>
                  <a:lnTo>
                    <a:pt x="14574" y="4457"/>
                  </a:lnTo>
                  <a:lnTo>
                    <a:pt x="14538" y="4447"/>
                  </a:lnTo>
                  <a:lnTo>
                    <a:pt x="14506" y="4439"/>
                  </a:lnTo>
                  <a:lnTo>
                    <a:pt x="14482" y="4434"/>
                  </a:lnTo>
                  <a:lnTo>
                    <a:pt x="14469" y="4429"/>
                  </a:lnTo>
                  <a:lnTo>
                    <a:pt x="14449" y="4421"/>
                  </a:lnTo>
                  <a:lnTo>
                    <a:pt x="14423" y="4408"/>
                  </a:lnTo>
                  <a:lnTo>
                    <a:pt x="14399" y="4397"/>
                  </a:lnTo>
                  <a:lnTo>
                    <a:pt x="14390" y="4393"/>
                  </a:lnTo>
                  <a:lnTo>
                    <a:pt x="14090" y="4244"/>
                  </a:lnTo>
                  <a:lnTo>
                    <a:pt x="13949" y="4110"/>
                  </a:lnTo>
                  <a:lnTo>
                    <a:pt x="13937" y="4104"/>
                  </a:lnTo>
                  <a:lnTo>
                    <a:pt x="13906" y="4090"/>
                  </a:lnTo>
                  <a:lnTo>
                    <a:pt x="13861" y="4069"/>
                  </a:lnTo>
                  <a:lnTo>
                    <a:pt x="13809" y="4044"/>
                  </a:lnTo>
                  <a:lnTo>
                    <a:pt x="13757" y="4020"/>
                  </a:lnTo>
                  <a:lnTo>
                    <a:pt x="13709" y="3998"/>
                  </a:lnTo>
                  <a:lnTo>
                    <a:pt x="13673" y="3981"/>
                  </a:lnTo>
                  <a:lnTo>
                    <a:pt x="13655" y="3975"/>
                  </a:lnTo>
                  <a:lnTo>
                    <a:pt x="13641" y="3968"/>
                  </a:lnTo>
                  <a:lnTo>
                    <a:pt x="13615" y="3955"/>
                  </a:lnTo>
                  <a:lnTo>
                    <a:pt x="13580" y="3936"/>
                  </a:lnTo>
                  <a:lnTo>
                    <a:pt x="13541" y="3916"/>
                  </a:lnTo>
                  <a:lnTo>
                    <a:pt x="13504" y="3897"/>
                  </a:lnTo>
                  <a:lnTo>
                    <a:pt x="13472" y="3880"/>
                  </a:lnTo>
                  <a:lnTo>
                    <a:pt x="13450" y="3867"/>
                  </a:lnTo>
                  <a:lnTo>
                    <a:pt x="13441" y="3863"/>
                  </a:lnTo>
                  <a:lnTo>
                    <a:pt x="13136" y="3790"/>
                  </a:lnTo>
                  <a:lnTo>
                    <a:pt x="13136" y="3790"/>
                  </a:lnTo>
                  <a:lnTo>
                    <a:pt x="13132" y="3789"/>
                  </a:lnTo>
                  <a:lnTo>
                    <a:pt x="13126" y="3789"/>
                  </a:lnTo>
                  <a:lnTo>
                    <a:pt x="13111" y="3788"/>
                  </a:lnTo>
                  <a:lnTo>
                    <a:pt x="13089" y="3786"/>
                  </a:lnTo>
                  <a:lnTo>
                    <a:pt x="13055" y="3782"/>
                  </a:lnTo>
                  <a:lnTo>
                    <a:pt x="13008" y="3777"/>
                  </a:lnTo>
                  <a:lnTo>
                    <a:pt x="12947" y="3771"/>
                  </a:lnTo>
                  <a:lnTo>
                    <a:pt x="12888" y="3766"/>
                  </a:lnTo>
                  <a:lnTo>
                    <a:pt x="12855" y="3765"/>
                  </a:lnTo>
                  <a:lnTo>
                    <a:pt x="12847" y="3765"/>
                  </a:lnTo>
                  <a:lnTo>
                    <a:pt x="12841" y="3765"/>
                  </a:lnTo>
                  <a:lnTo>
                    <a:pt x="12840" y="3766"/>
                  </a:lnTo>
                  <a:lnTo>
                    <a:pt x="12840" y="3766"/>
                  </a:lnTo>
                  <a:lnTo>
                    <a:pt x="12840" y="3767"/>
                  </a:lnTo>
                  <a:lnTo>
                    <a:pt x="12841" y="3767"/>
                  </a:lnTo>
                  <a:lnTo>
                    <a:pt x="12850" y="3770"/>
                  </a:lnTo>
                  <a:lnTo>
                    <a:pt x="12863" y="3773"/>
                  </a:lnTo>
                  <a:lnTo>
                    <a:pt x="12874" y="3776"/>
                  </a:lnTo>
                  <a:lnTo>
                    <a:pt x="12878" y="3777"/>
                  </a:lnTo>
                  <a:lnTo>
                    <a:pt x="12732" y="3783"/>
                  </a:lnTo>
                  <a:lnTo>
                    <a:pt x="12715" y="3785"/>
                  </a:lnTo>
                  <a:lnTo>
                    <a:pt x="12675" y="3787"/>
                  </a:lnTo>
                  <a:lnTo>
                    <a:pt x="12629" y="3789"/>
                  </a:lnTo>
                  <a:lnTo>
                    <a:pt x="12592" y="3790"/>
                  </a:lnTo>
                  <a:lnTo>
                    <a:pt x="12576" y="3789"/>
                  </a:lnTo>
                  <a:lnTo>
                    <a:pt x="12560" y="3787"/>
                  </a:lnTo>
                  <a:lnTo>
                    <a:pt x="12542" y="3783"/>
                  </a:lnTo>
                  <a:lnTo>
                    <a:pt x="12525" y="3779"/>
                  </a:lnTo>
                  <a:lnTo>
                    <a:pt x="12488" y="3769"/>
                  </a:lnTo>
                  <a:lnTo>
                    <a:pt x="12456" y="3759"/>
                  </a:lnTo>
                  <a:lnTo>
                    <a:pt x="12431" y="3749"/>
                  </a:lnTo>
                  <a:lnTo>
                    <a:pt x="12409" y="3739"/>
                  </a:lnTo>
                  <a:lnTo>
                    <a:pt x="12395" y="3731"/>
                  </a:lnTo>
                  <a:lnTo>
                    <a:pt x="12389" y="3728"/>
                  </a:lnTo>
                  <a:lnTo>
                    <a:pt x="12382" y="3717"/>
                  </a:lnTo>
                  <a:lnTo>
                    <a:pt x="12362" y="3686"/>
                  </a:lnTo>
                  <a:lnTo>
                    <a:pt x="12350" y="3666"/>
                  </a:lnTo>
                  <a:lnTo>
                    <a:pt x="12338" y="3645"/>
                  </a:lnTo>
                  <a:lnTo>
                    <a:pt x="12327" y="3622"/>
                  </a:lnTo>
                  <a:lnTo>
                    <a:pt x="12316" y="3599"/>
                  </a:lnTo>
                  <a:lnTo>
                    <a:pt x="12312" y="3588"/>
                  </a:lnTo>
                  <a:lnTo>
                    <a:pt x="12311" y="3578"/>
                  </a:lnTo>
                  <a:lnTo>
                    <a:pt x="12311" y="3568"/>
                  </a:lnTo>
                  <a:lnTo>
                    <a:pt x="12312" y="3559"/>
                  </a:lnTo>
                  <a:lnTo>
                    <a:pt x="12316" y="3551"/>
                  </a:lnTo>
                  <a:lnTo>
                    <a:pt x="12320" y="3544"/>
                  </a:lnTo>
                  <a:lnTo>
                    <a:pt x="12325" y="3537"/>
                  </a:lnTo>
                  <a:lnTo>
                    <a:pt x="12330" y="3530"/>
                  </a:lnTo>
                  <a:lnTo>
                    <a:pt x="12354" y="3510"/>
                  </a:lnTo>
                  <a:lnTo>
                    <a:pt x="12372" y="3495"/>
                  </a:lnTo>
                  <a:lnTo>
                    <a:pt x="12387" y="3475"/>
                  </a:lnTo>
                  <a:lnTo>
                    <a:pt x="12411" y="3446"/>
                  </a:lnTo>
                  <a:lnTo>
                    <a:pt x="12425" y="3430"/>
                  </a:lnTo>
                  <a:lnTo>
                    <a:pt x="12438" y="3414"/>
                  </a:lnTo>
                  <a:lnTo>
                    <a:pt x="12449" y="3399"/>
                  </a:lnTo>
                  <a:lnTo>
                    <a:pt x="12456" y="3383"/>
                  </a:lnTo>
                  <a:lnTo>
                    <a:pt x="12461" y="3377"/>
                  </a:lnTo>
                  <a:lnTo>
                    <a:pt x="12465" y="3370"/>
                  </a:lnTo>
                  <a:lnTo>
                    <a:pt x="12471" y="3363"/>
                  </a:lnTo>
                  <a:lnTo>
                    <a:pt x="12477" y="3357"/>
                  </a:lnTo>
                  <a:lnTo>
                    <a:pt x="12490" y="3345"/>
                  </a:lnTo>
                  <a:lnTo>
                    <a:pt x="12504" y="3332"/>
                  </a:lnTo>
                  <a:lnTo>
                    <a:pt x="12527" y="3316"/>
                  </a:lnTo>
                  <a:lnTo>
                    <a:pt x="12537" y="3310"/>
                  </a:lnTo>
                  <a:lnTo>
                    <a:pt x="12550" y="3305"/>
                  </a:lnTo>
                  <a:lnTo>
                    <a:pt x="12582" y="3293"/>
                  </a:lnTo>
                  <a:lnTo>
                    <a:pt x="12599" y="3284"/>
                  </a:lnTo>
                  <a:lnTo>
                    <a:pt x="12617" y="3276"/>
                  </a:lnTo>
                  <a:lnTo>
                    <a:pt x="12630" y="3268"/>
                  </a:lnTo>
                  <a:lnTo>
                    <a:pt x="12640" y="3260"/>
                  </a:lnTo>
                  <a:lnTo>
                    <a:pt x="12654" y="3245"/>
                  </a:lnTo>
                  <a:lnTo>
                    <a:pt x="12667" y="3226"/>
                  </a:lnTo>
                  <a:lnTo>
                    <a:pt x="12679" y="3209"/>
                  </a:lnTo>
                  <a:lnTo>
                    <a:pt x="12689" y="3193"/>
                  </a:lnTo>
                  <a:lnTo>
                    <a:pt x="12694" y="3184"/>
                  </a:lnTo>
                  <a:lnTo>
                    <a:pt x="12696" y="3172"/>
                  </a:lnTo>
                  <a:lnTo>
                    <a:pt x="12698" y="3160"/>
                  </a:lnTo>
                  <a:lnTo>
                    <a:pt x="12700" y="3146"/>
                  </a:lnTo>
                  <a:lnTo>
                    <a:pt x="12701" y="3122"/>
                  </a:lnTo>
                  <a:lnTo>
                    <a:pt x="12701" y="3112"/>
                  </a:lnTo>
                  <a:lnTo>
                    <a:pt x="12698" y="3106"/>
                  </a:lnTo>
                  <a:lnTo>
                    <a:pt x="12692" y="3089"/>
                  </a:lnTo>
                  <a:lnTo>
                    <a:pt x="12684" y="3069"/>
                  </a:lnTo>
                  <a:lnTo>
                    <a:pt x="12677" y="3052"/>
                  </a:lnTo>
                  <a:lnTo>
                    <a:pt x="12675" y="3048"/>
                  </a:lnTo>
                  <a:lnTo>
                    <a:pt x="12673" y="3046"/>
                  </a:lnTo>
                  <a:lnTo>
                    <a:pt x="12669" y="3044"/>
                  </a:lnTo>
                  <a:lnTo>
                    <a:pt x="12664" y="3042"/>
                  </a:lnTo>
                  <a:lnTo>
                    <a:pt x="12654" y="3039"/>
                  </a:lnTo>
                  <a:lnTo>
                    <a:pt x="12642" y="3037"/>
                  </a:lnTo>
                  <a:lnTo>
                    <a:pt x="12617" y="3036"/>
                  </a:lnTo>
                  <a:lnTo>
                    <a:pt x="12597" y="3033"/>
                  </a:lnTo>
                  <a:lnTo>
                    <a:pt x="12594" y="3031"/>
                  </a:lnTo>
                  <a:lnTo>
                    <a:pt x="12589" y="3027"/>
                  </a:lnTo>
                  <a:lnTo>
                    <a:pt x="12585" y="3023"/>
                  </a:lnTo>
                  <a:lnTo>
                    <a:pt x="12581" y="3017"/>
                  </a:lnTo>
                  <a:lnTo>
                    <a:pt x="12570" y="3003"/>
                  </a:lnTo>
                  <a:lnTo>
                    <a:pt x="12560" y="2987"/>
                  </a:lnTo>
                  <a:lnTo>
                    <a:pt x="12543" y="2960"/>
                  </a:lnTo>
                  <a:lnTo>
                    <a:pt x="12537" y="2946"/>
                  </a:lnTo>
                  <a:lnTo>
                    <a:pt x="12444" y="2903"/>
                  </a:lnTo>
                  <a:lnTo>
                    <a:pt x="12255" y="2903"/>
                  </a:lnTo>
                  <a:lnTo>
                    <a:pt x="12250" y="2903"/>
                  </a:lnTo>
                  <a:lnTo>
                    <a:pt x="12235" y="2903"/>
                  </a:lnTo>
                  <a:lnTo>
                    <a:pt x="12215" y="2903"/>
                  </a:lnTo>
                  <a:lnTo>
                    <a:pt x="12188" y="2903"/>
                  </a:lnTo>
                  <a:lnTo>
                    <a:pt x="12160" y="2903"/>
                  </a:lnTo>
                  <a:lnTo>
                    <a:pt x="12129" y="2903"/>
                  </a:lnTo>
                  <a:lnTo>
                    <a:pt x="12099" y="2903"/>
                  </a:lnTo>
                  <a:lnTo>
                    <a:pt x="12072" y="2903"/>
                  </a:lnTo>
                  <a:lnTo>
                    <a:pt x="12046" y="2902"/>
                  </a:lnTo>
                  <a:lnTo>
                    <a:pt x="12023" y="2900"/>
                  </a:lnTo>
                  <a:lnTo>
                    <a:pt x="12001" y="2896"/>
                  </a:lnTo>
                  <a:lnTo>
                    <a:pt x="11982" y="2891"/>
                  </a:lnTo>
                  <a:lnTo>
                    <a:pt x="11954" y="2883"/>
                  </a:lnTo>
                  <a:lnTo>
                    <a:pt x="11943" y="2879"/>
                  </a:lnTo>
                  <a:lnTo>
                    <a:pt x="11907" y="2793"/>
                  </a:lnTo>
                  <a:lnTo>
                    <a:pt x="11907" y="2776"/>
                  </a:lnTo>
                  <a:lnTo>
                    <a:pt x="11907" y="2736"/>
                  </a:lnTo>
                  <a:lnTo>
                    <a:pt x="11907" y="2689"/>
                  </a:lnTo>
                  <a:lnTo>
                    <a:pt x="11907" y="2651"/>
                  </a:lnTo>
                  <a:lnTo>
                    <a:pt x="11907" y="2637"/>
                  </a:lnTo>
                  <a:lnTo>
                    <a:pt x="11909" y="2620"/>
                  </a:lnTo>
                  <a:lnTo>
                    <a:pt x="11912" y="2603"/>
                  </a:lnTo>
                  <a:lnTo>
                    <a:pt x="11917" y="2585"/>
                  </a:lnTo>
                  <a:lnTo>
                    <a:pt x="11924" y="2553"/>
                  </a:lnTo>
                  <a:lnTo>
                    <a:pt x="11931" y="2529"/>
                  </a:lnTo>
                  <a:lnTo>
                    <a:pt x="11932" y="2516"/>
                  </a:lnTo>
                  <a:lnTo>
                    <a:pt x="11933" y="2500"/>
                  </a:lnTo>
                  <a:lnTo>
                    <a:pt x="11933" y="2481"/>
                  </a:lnTo>
                  <a:lnTo>
                    <a:pt x="11933" y="2461"/>
                  </a:lnTo>
                  <a:lnTo>
                    <a:pt x="11932" y="2427"/>
                  </a:lnTo>
                  <a:lnTo>
                    <a:pt x="11931" y="2411"/>
                  </a:lnTo>
                  <a:lnTo>
                    <a:pt x="11931" y="2270"/>
                  </a:lnTo>
                  <a:lnTo>
                    <a:pt x="11937" y="2153"/>
                  </a:lnTo>
                  <a:lnTo>
                    <a:pt x="11888" y="2085"/>
                  </a:lnTo>
                  <a:lnTo>
                    <a:pt x="11837" y="1969"/>
                  </a:lnTo>
                  <a:lnTo>
                    <a:pt x="11833" y="2002"/>
                  </a:lnTo>
                  <a:lnTo>
                    <a:pt x="11613" y="1855"/>
                  </a:lnTo>
                  <a:lnTo>
                    <a:pt x="11602" y="1850"/>
                  </a:lnTo>
                  <a:lnTo>
                    <a:pt x="11575" y="1834"/>
                  </a:lnTo>
                  <a:lnTo>
                    <a:pt x="11535" y="1811"/>
                  </a:lnTo>
                  <a:lnTo>
                    <a:pt x="11489" y="1784"/>
                  </a:lnTo>
                  <a:lnTo>
                    <a:pt x="11441" y="1756"/>
                  </a:lnTo>
                  <a:lnTo>
                    <a:pt x="11396" y="1726"/>
                  </a:lnTo>
                  <a:lnTo>
                    <a:pt x="11377" y="1713"/>
                  </a:lnTo>
                  <a:lnTo>
                    <a:pt x="11360" y="1700"/>
                  </a:lnTo>
                  <a:lnTo>
                    <a:pt x="11346" y="1689"/>
                  </a:lnTo>
                  <a:lnTo>
                    <a:pt x="11338" y="1679"/>
                  </a:lnTo>
                  <a:lnTo>
                    <a:pt x="11330" y="1671"/>
                  </a:lnTo>
                  <a:lnTo>
                    <a:pt x="11321" y="1663"/>
                  </a:lnTo>
                  <a:lnTo>
                    <a:pt x="11311" y="1655"/>
                  </a:lnTo>
                  <a:lnTo>
                    <a:pt x="11300" y="1647"/>
                  </a:lnTo>
                  <a:lnTo>
                    <a:pt x="11278" y="1633"/>
                  </a:lnTo>
                  <a:lnTo>
                    <a:pt x="11255" y="1621"/>
                  </a:lnTo>
                  <a:lnTo>
                    <a:pt x="11217" y="1603"/>
                  </a:lnTo>
                  <a:lnTo>
                    <a:pt x="11200" y="1597"/>
                  </a:lnTo>
                  <a:lnTo>
                    <a:pt x="11017" y="1476"/>
                  </a:lnTo>
                  <a:lnTo>
                    <a:pt x="10925" y="1338"/>
                  </a:lnTo>
                  <a:lnTo>
                    <a:pt x="10920" y="1328"/>
                  </a:lnTo>
                  <a:lnTo>
                    <a:pt x="10907" y="1301"/>
                  </a:lnTo>
                  <a:lnTo>
                    <a:pt x="10887" y="1264"/>
                  </a:lnTo>
                  <a:lnTo>
                    <a:pt x="10864" y="1220"/>
                  </a:lnTo>
                  <a:lnTo>
                    <a:pt x="10841" y="1174"/>
                  </a:lnTo>
                  <a:lnTo>
                    <a:pt x="10821" y="1132"/>
                  </a:lnTo>
                  <a:lnTo>
                    <a:pt x="10805" y="1099"/>
                  </a:lnTo>
                  <a:lnTo>
                    <a:pt x="10797" y="1080"/>
                  </a:lnTo>
                  <a:lnTo>
                    <a:pt x="10792" y="1061"/>
                  </a:lnTo>
                  <a:lnTo>
                    <a:pt x="10786" y="1030"/>
                  </a:lnTo>
                  <a:lnTo>
                    <a:pt x="10777" y="991"/>
                  </a:lnTo>
                  <a:lnTo>
                    <a:pt x="10769" y="946"/>
                  </a:lnTo>
                  <a:lnTo>
                    <a:pt x="10761" y="901"/>
                  </a:lnTo>
                  <a:lnTo>
                    <a:pt x="10753" y="861"/>
                  </a:lnTo>
                  <a:lnTo>
                    <a:pt x="10746" y="830"/>
                  </a:lnTo>
                  <a:lnTo>
                    <a:pt x="10742" y="812"/>
                  </a:lnTo>
                  <a:lnTo>
                    <a:pt x="10733" y="793"/>
                  </a:lnTo>
                  <a:lnTo>
                    <a:pt x="10717" y="758"/>
                  </a:lnTo>
                  <a:lnTo>
                    <a:pt x="10694" y="713"/>
                  </a:lnTo>
                  <a:lnTo>
                    <a:pt x="10669" y="663"/>
                  </a:lnTo>
                  <a:lnTo>
                    <a:pt x="10645" y="613"/>
                  </a:lnTo>
                  <a:lnTo>
                    <a:pt x="10624" y="567"/>
                  </a:lnTo>
                  <a:lnTo>
                    <a:pt x="10616" y="547"/>
                  </a:lnTo>
                  <a:lnTo>
                    <a:pt x="10609" y="531"/>
                  </a:lnTo>
                  <a:lnTo>
                    <a:pt x="10606" y="516"/>
                  </a:lnTo>
                  <a:lnTo>
                    <a:pt x="10603" y="507"/>
                  </a:lnTo>
                  <a:lnTo>
                    <a:pt x="10603" y="499"/>
                  </a:lnTo>
                  <a:lnTo>
                    <a:pt x="10600" y="488"/>
                  </a:lnTo>
                  <a:lnTo>
                    <a:pt x="10596" y="474"/>
                  </a:lnTo>
                  <a:lnTo>
                    <a:pt x="10591" y="459"/>
                  </a:lnTo>
                  <a:lnTo>
                    <a:pt x="10578" y="425"/>
                  </a:lnTo>
                  <a:lnTo>
                    <a:pt x="10563" y="388"/>
                  </a:lnTo>
                  <a:lnTo>
                    <a:pt x="10547" y="353"/>
                  </a:lnTo>
                  <a:lnTo>
                    <a:pt x="10534" y="323"/>
                  </a:lnTo>
                  <a:lnTo>
                    <a:pt x="10525" y="303"/>
                  </a:lnTo>
                  <a:lnTo>
                    <a:pt x="10521" y="295"/>
                  </a:lnTo>
                  <a:lnTo>
                    <a:pt x="10503" y="289"/>
                  </a:lnTo>
                  <a:lnTo>
                    <a:pt x="10463" y="272"/>
                  </a:lnTo>
                  <a:lnTo>
                    <a:pt x="10440" y="264"/>
                  </a:lnTo>
                  <a:lnTo>
                    <a:pt x="10417" y="257"/>
                  </a:lnTo>
                  <a:lnTo>
                    <a:pt x="10398" y="251"/>
                  </a:lnTo>
                  <a:lnTo>
                    <a:pt x="10384" y="249"/>
                  </a:lnTo>
                  <a:lnTo>
                    <a:pt x="10361" y="249"/>
                  </a:lnTo>
                  <a:lnTo>
                    <a:pt x="10336" y="249"/>
                  </a:lnTo>
                  <a:lnTo>
                    <a:pt x="10318" y="249"/>
                  </a:lnTo>
                  <a:lnTo>
                    <a:pt x="10310" y="249"/>
                  </a:lnTo>
                  <a:lnTo>
                    <a:pt x="10054" y="268"/>
                  </a:lnTo>
                  <a:lnTo>
                    <a:pt x="9971" y="332"/>
                  </a:lnTo>
                  <a:lnTo>
                    <a:pt x="9879" y="452"/>
                  </a:lnTo>
                  <a:lnTo>
                    <a:pt x="9769" y="609"/>
                  </a:lnTo>
                  <a:lnTo>
                    <a:pt x="9687" y="701"/>
                  </a:lnTo>
                  <a:lnTo>
                    <a:pt x="9667" y="703"/>
                  </a:lnTo>
                  <a:lnTo>
                    <a:pt x="9622" y="706"/>
                  </a:lnTo>
                  <a:lnTo>
                    <a:pt x="9570" y="709"/>
                  </a:lnTo>
                  <a:lnTo>
                    <a:pt x="9531" y="711"/>
                  </a:lnTo>
                  <a:lnTo>
                    <a:pt x="9518" y="711"/>
                  </a:lnTo>
                  <a:lnTo>
                    <a:pt x="9503" y="713"/>
                  </a:lnTo>
                  <a:lnTo>
                    <a:pt x="9491" y="716"/>
                  </a:lnTo>
                  <a:lnTo>
                    <a:pt x="9480" y="720"/>
                  </a:lnTo>
                  <a:lnTo>
                    <a:pt x="9464" y="726"/>
                  </a:lnTo>
                  <a:lnTo>
                    <a:pt x="9457" y="729"/>
                  </a:lnTo>
                  <a:lnTo>
                    <a:pt x="9155" y="711"/>
                  </a:lnTo>
                  <a:lnTo>
                    <a:pt x="9144" y="708"/>
                  </a:lnTo>
                  <a:lnTo>
                    <a:pt x="9115" y="699"/>
                  </a:lnTo>
                  <a:lnTo>
                    <a:pt x="9075" y="687"/>
                  </a:lnTo>
                  <a:lnTo>
                    <a:pt x="9027" y="672"/>
                  </a:lnTo>
                  <a:lnTo>
                    <a:pt x="8979" y="658"/>
                  </a:lnTo>
                  <a:lnTo>
                    <a:pt x="8934" y="645"/>
                  </a:lnTo>
                  <a:lnTo>
                    <a:pt x="8899" y="634"/>
                  </a:lnTo>
                  <a:lnTo>
                    <a:pt x="8879" y="628"/>
                  </a:lnTo>
                  <a:lnTo>
                    <a:pt x="8867" y="622"/>
                  </a:lnTo>
                  <a:lnTo>
                    <a:pt x="8852" y="613"/>
                  </a:lnTo>
                  <a:lnTo>
                    <a:pt x="8834" y="600"/>
                  </a:lnTo>
                  <a:lnTo>
                    <a:pt x="8816" y="586"/>
                  </a:lnTo>
                  <a:lnTo>
                    <a:pt x="8799" y="569"/>
                  </a:lnTo>
                  <a:lnTo>
                    <a:pt x="8782" y="552"/>
                  </a:lnTo>
                  <a:lnTo>
                    <a:pt x="8776" y="543"/>
                  </a:lnTo>
                  <a:lnTo>
                    <a:pt x="8769" y="534"/>
                  </a:lnTo>
                  <a:lnTo>
                    <a:pt x="8765" y="525"/>
                  </a:lnTo>
                  <a:lnTo>
                    <a:pt x="8760" y="516"/>
                  </a:lnTo>
                  <a:lnTo>
                    <a:pt x="8756" y="509"/>
                  </a:lnTo>
                  <a:lnTo>
                    <a:pt x="8752" y="502"/>
                  </a:lnTo>
                  <a:lnTo>
                    <a:pt x="8746" y="498"/>
                  </a:lnTo>
                  <a:lnTo>
                    <a:pt x="8739" y="493"/>
                  </a:lnTo>
                  <a:lnTo>
                    <a:pt x="8733" y="490"/>
                  </a:lnTo>
                  <a:lnTo>
                    <a:pt x="8726" y="488"/>
                  </a:lnTo>
                  <a:lnTo>
                    <a:pt x="8719" y="486"/>
                  </a:lnTo>
                  <a:lnTo>
                    <a:pt x="8712" y="485"/>
                  </a:lnTo>
                  <a:lnTo>
                    <a:pt x="8699" y="485"/>
                  </a:lnTo>
                  <a:lnTo>
                    <a:pt x="8688" y="486"/>
                  </a:lnTo>
                  <a:lnTo>
                    <a:pt x="8680" y="489"/>
                  </a:lnTo>
                  <a:lnTo>
                    <a:pt x="8678" y="489"/>
                  </a:lnTo>
                  <a:lnTo>
                    <a:pt x="8476" y="535"/>
                  </a:lnTo>
                  <a:lnTo>
                    <a:pt x="8273" y="535"/>
                  </a:lnTo>
                  <a:lnTo>
                    <a:pt x="8127" y="711"/>
                  </a:lnTo>
                  <a:lnTo>
                    <a:pt x="8017" y="739"/>
                  </a:lnTo>
                  <a:lnTo>
                    <a:pt x="7916" y="858"/>
                  </a:lnTo>
                  <a:lnTo>
                    <a:pt x="7751" y="951"/>
                  </a:lnTo>
                  <a:lnTo>
                    <a:pt x="7476" y="978"/>
                  </a:lnTo>
                  <a:lnTo>
                    <a:pt x="7165" y="868"/>
                  </a:lnTo>
                  <a:lnTo>
                    <a:pt x="6494" y="673"/>
                  </a:lnTo>
                  <a:lnTo>
                    <a:pt x="6082" y="461"/>
                  </a:lnTo>
                  <a:lnTo>
                    <a:pt x="5476" y="157"/>
                  </a:lnTo>
                  <a:lnTo>
                    <a:pt x="5128" y="46"/>
                  </a:lnTo>
                  <a:lnTo>
                    <a:pt x="5117" y="44"/>
                  </a:lnTo>
                  <a:lnTo>
                    <a:pt x="5090" y="39"/>
                  </a:lnTo>
                  <a:lnTo>
                    <a:pt x="5051" y="32"/>
                  </a:lnTo>
                  <a:lnTo>
                    <a:pt x="5005" y="23"/>
                  </a:lnTo>
                  <a:lnTo>
                    <a:pt x="4958" y="14"/>
                  </a:lnTo>
                  <a:lnTo>
                    <a:pt x="4915" y="8"/>
                  </a:lnTo>
                  <a:lnTo>
                    <a:pt x="4881" y="2"/>
                  </a:lnTo>
                  <a:lnTo>
                    <a:pt x="4862" y="0"/>
                  </a:lnTo>
                  <a:lnTo>
                    <a:pt x="4845" y="2"/>
                  </a:lnTo>
                  <a:lnTo>
                    <a:pt x="4816" y="10"/>
                  </a:lnTo>
                  <a:lnTo>
                    <a:pt x="4780" y="21"/>
                  </a:lnTo>
                  <a:lnTo>
                    <a:pt x="4741" y="32"/>
                  </a:lnTo>
                  <a:lnTo>
                    <a:pt x="4704" y="44"/>
                  </a:lnTo>
                  <a:lnTo>
                    <a:pt x="4672" y="54"/>
                  </a:lnTo>
                  <a:lnTo>
                    <a:pt x="4650" y="62"/>
                  </a:lnTo>
                  <a:lnTo>
                    <a:pt x="4641" y="64"/>
                  </a:lnTo>
                  <a:lnTo>
                    <a:pt x="4430" y="268"/>
                  </a:lnTo>
                  <a:lnTo>
                    <a:pt x="4410" y="266"/>
                  </a:lnTo>
                  <a:lnTo>
                    <a:pt x="4363" y="262"/>
                  </a:lnTo>
                  <a:lnTo>
                    <a:pt x="4336" y="259"/>
                  </a:lnTo>
                  <a:lnTo>
                    <a:pt x="4310" y="257"/>
                  </a:lnTo>
                  <a:lnTo>
                    <a:pt x="4290" y="253"/>
                  </a:lnTo>
                  <a:lnTo>
                    <a:pt x="4274" y="249"/>
                  </a:lnTo>
                  <a:lnTo>
                    <a:pt x="4263" y="247"/>
                  </a:lnTo>
                  <a:lnTo>
                    <a:pt x="4248" y="245"/>
                  </a:lnTo>
                  <a:lnTo>
                    <a:pt x="4231" y="245"/>
                  </a:lnTo>
                  <a:lnTo>
                    <a:pt x="4214" y="245"/>
                  </a:lnTo>
                  <a:lnTo>
                    <a:pt x="4177" y="248"/>
                  </a:lnTo>
                  <a:lnTo>
                    <a:pt x="4147" y="249"/>
                  </a:lnTo>
                  <a:lnTo>
                    <a:pt x="4129" y="251"/>
                  </a:lnTo>
                  <a:lnTo>
                    <a:pt x="4106" y="255"/>
                  </a:lnTo>
                  <a:lnTo>
                    <a:pt x="4081" y="261"/>
                  </a:lnTo>
                  <a:lnTo>
                    <a:pt x="4054" y="268"/>
                  </a:lnTo>
                  <a:lnTo>
                    <a:pt x="4009" y="281"/>
                  </a:lnTo>
                  <a:lnTo>
                    <a:pt x="3991" y="286"/>
                  </a:lnTo>
                  <a:lnTo>
                    <a:pt x="3983" y="286"/>
                  </a:lnTo>
                  <a:lnTo>
                    <a:pt x="3962" y="287"/>
                  </a:lnTo>
                  <a:lnTo>
                    <a:pt x="3932" y="289"/>
                  </a:lnTo>
                  <a:lnTo>
                    <a:pt x="3895" y="291"/>
                  </a:lnTo>
                  <a:lnTo>
                    <a:pt x="3855" y="292"/>
                  </a:lnTo>
                  <a:lnTo>
                    <a:pt x="3816" y="294"/>
                  </a:lnTo>
                  <a:lnTo>
                    <a:pt x="3781" y="295"/>
                  </a:lnTo>
                  <a:lnTo>
                    <a:pt x="3752" y="295"/>
                  </a:lnTo>
                  <a:lnTo>
                    <a:pt x="3704" y="296"/>
                  </a:lnTo>
                  <a:lnTo>
                    <a:pt x="3659" y="300"/>
                  </a:lnTo>
                  <a:lnTo>
                    <a:pt x="3627" y="303"/>
                  </a:lnTo>
                  <a:lnTo>
                    <a:pt x="3614" y="305"/>
                  </a:lnTo>
                  <a:lnTo>
                    <a:pt x="3608" y="305"/>
                  </a:lnTo>
                  <a:lnTo>
                    <a:pt x="3591" y="306"/>
                  </a:lnTo>
                  <a:lnTo>
                    <a:pt x="3566" y="307"/>
                  </a:lnTo>
                  <a:lnTo>
                    <a:pt x="3538" y="310"/>
                  </a:lnTo>
                  <a:lnTo>
                    <a:pt x="3507" y="311"/>
                  </a:lnTo>
                  <a:lnTo>
                    <a:pt x="3478" y="312"/>
                  </a:lnTo>
                  <a:lnTo>
                    <a:pt x="3455" y="313"/>
                  </a:lnTo>
                  <a:lnTo>
                    <a:pt x="3440" y="314"/>
                  </a:lnTo>
                  <a:lnTo>
                    <a:pt x="3434" y="315"/>
                  </a:lnTo>
                  <a:lnTo>
                    <a:pt x="3428" y="317"/>
                  </a:lnTo>
                  <a:lnTo>
                    <a:pt x="3421" y="322"/>
                  </a:lnTo>
                  <a:lnTo>
                    <a:pt x="3414" y="328"/>
                  </a:lnTo>
                  <a:lnTo>
                    <a:pt x="3399" y="343"/>
                  </a:lnTo>
                  <a:lnTo>
                    <a:pt x="3384" y="360"/>
                  </a:lnTo>
                  <a:lnTo>
                    <a:pt x="3359" y="391"/>
                  </a:lnTo>
                  <a:lnTo>
                    <a:pt x="3349" y="406"/>
                  </a:lnTo>
                  <a:lnTo>
                    <a:pt x="3293" y="507"/>
                  </a:lnTo>
                  <a:lnTo>
                    <a:pt x="3147" y="711"/>
                  </a:lnTo>
                  <a:lnTo>
                    <a:pt x="3054" y="858"/>
                  </a:lnTo>
                  <a:lnTo>
                    <a:pt x="2954" y="951"/>
                  </a:lnTo>
                  <a:lnTo>
                    <a:pt x="2871" y="1108"/>
                  </a:lnTo>
                  <a:lnTo>
                    <a:pt x="2852" y="1127"/>
                  </a:lnTo>
                  <a:lnTo>
                    <a:pt x="2808" y="1169"/>
                  </a:lnTo>
                  <a:lnTo>
                    <a:pt x="2783" y="1192"/>
                  </a:lnTo>
                  <a:lnTo>
                    <a:pt x="2759" y="1213"/>
                  </a:lnTo>
                  <a:lnTo>
                    <a:pt x="2749" y="1222"/>
                  </a:lnTo>
                  <a:lnTo>
                    <a:pt x="2739" y="1228"/>
                  </a:lnTo>
                  <a:lnTo>
                    <a:pt x="2731" y="1234"/>
                  </a:lnTo>
                  <a:lnTo>
                    <a:pt x="2724" y="1236"/>
                  </a:lnTo>
                  <a:lnTo>
                    <a:pt x="2718" y="1239"/>
                  </a:lnTo>
                  <a:lnTo>
                    <a:pt x="2710" y="1244"/>
                  </a:lnTo>
                  <a:lnTo>
                    <a:pt x="2700" y="1250"/>
                  </a:lnTo>
                  <a:lnTo>
                    <a:pt x="2689" y="1258"/>
                  </a:lnTo>
                  <a:lnTo>
                    <a:pt x="2664" y="1277"/>
                  </a:lnTo>
                  <a:lnTo>
                    <a:pt x="2638" y="1298"/>
                  </a:lnTo>
                  <a:lnTo>
                    <a:pt x="2610" y="1319"/>
                  </a:lnTo>
                  <a:lnTo>
                    <a:pt x="2585" y="1339"/>
                  </a:lnTo>
                  <a:lnTo>
                    <a:pt x="2564" y="1355"/>
                  </a:lnTo>
                  <a:lnTo>
                    <a:pt x="2550" y="1365"/>
                  </a:lnTo>
                  <a:lnTo>
                    <a:pt x="2533" y="1378"/>
                  </a:lnTo>
                  <a:lnTo>
                    <a:pt x="2507" y="1396"/>
                  </a:lnTo>
                  <a:lnTo>
                    <a:pt x="2474" y="1421"/>
                  </a:lnTo>
                  <a:lnTo>
                    <a:pt x="2439" y="1446"/>
                  </a:lnTo>
                  <a:lnTo>
                    <a:pt x="2405" y="1472"/>
                  </a:lnTo>
                  <a:lnTo>
                    <a:pt x="2376" y="1493"/>
                  </a:lnTo>
                  <a:lnTo>
                    <a:pt x="2356" y="1508"/>
                  </a:lnTo>
                  <a:lnTo>
                    <a:pt x="2349" y="1514"/>
                  </a:lnTo>
                  <a:lnTo>
                    <a:pt x="2110" y="1688"/>
                  </a:lnTo>
                  <a:lnTo>
                    <a:pt x="1862" y="1818"/>
                  </a:lnTo>
                  <a:lnTo>
                    <a:pt x="1678" y="1966"/>
                  </a:lnTo>
                  <a:lnTo>
                    <a:pt x="1486" y="2289"/>
                  </a:lnTo>
                  <a:lnTo>
                    <a:pt x="1266" y="2620"/>
                  </a:lnTo>
                  <a:lnTo>
                    <a:pt x="1254" y="2589"/>
                  </a:lnTo>
                  <a:lnTo>
                    <a:pt x="1229" y="2704"/>
                  </a:lnTo>
                  <a:lnTo>
                    <a:pt x="1165" y="2824"/>
                  </a:lnTo>
                  <a:lnTo>
                    <a:pt x="1163" y="2833"/>
                  </a:lnTo>
                  <a:lnTo>
                    <a:pt x="1156" y="2856"/>
                  </a:lnTo>
                  <a:lnTo>
                    <a:pt x="1147" y="2889"/>
                  </a:lnTo>
                  <a:lnTo>
                    <a:pt x="1136" y="2929"/>
                  </a:lnTo>
                  <a:lnTo>
                    <a:pt x="1125" y="2970"/>
                  </a:lnTo>
                  <a:lnTo>
                    <a:pt x="1114" y="3006"/>
                  </a:lnTo>
                  <a:lnTo>
                    <a:pt x="1107" y="3037"/>
                  </a:lnTo>
                  <a:lnTo>
                    <a:pt x="1101" y="3055"/>
                  </a:lnTo>
                  <a:lnTo>
                    <a:pt x="1092" y="3079"/>
                  </a:lnTo>
                  <a:lnTo>
                    <a:pt x="1076" y="3126"/>
                  </a:lnTo>
                  <a:lnTo>
                    <a:pt x="1053" y="3186"/>
                  </a:lnTo>
                  <a:lnTo>
                    <a:pt x="1029" y="3254"/>
                  </a:lnTo>
                  <a:lnTo>
                    <a:pt x="1005" y="3320"/>
                  </a:lnTo>
                  <a:lnTo>
                    <a:pt x="984" y="3378"/>
                  </a:lnTo>
                  <a:lnTo>
                    <a:pt x="968" y="3417"/>
                  </a:lnTo>
                  <a:lnTo>
                    <a:pt x="963" y="3433"/>
                  </a:lnTo>
                  <a:lnTo>
                    <a:pt x="964" y="3444"/>
                  </a:lnTo>
                  <a:lnTo>
                    <a:pt x="965" y="3473"/>
                  </a:lnTo>
                  <a:lnTo>
                    <a:pt x="966" y="3514"/>
                  </a:lnTo>
                  <a:lnTo>
                    <a:pt x="967" y="3562"/>
                  </a:lnTo>
                  <a:lnTo>
                    <a:pt x="967" y="3612"/>
                  </a:lnTo>
                  <a:lnTo>
                    <a:pt x="967" y="3659"/>
                  </a:lnTo>
                  <a:lnTo>
                    <a:pt x="967" y="3678"/>
                  </a:lnTo>
                  <a:lnTo>
                    <a:pt x="966" y="3696"/>
                  </a:lnTo>
                  <a:lnTo>
                    <a:pt x="965" y="3709"/>
                  </a:lnTo>
                  <a:lnTo>
                    <a:pt x="963" y="3719"/>
                  </a:lnTo>
                  <a:lnTo>
                    <a:pt x="956" y="3744"/>
                  </a:lnTo>
                  <a:lnTo>
                    <a:pt x="942" y="3787"/>
                  </a:lnTo>
                  <a:lnTo>
                    <a:pt x="924" y="3842"/>
                  </a:lnTo>
                  <a:lnTo>
                    <a:pt x="903" y="3904"/>
                  </a:lnTo>
                  <a:lnTo>
                    <a:pt x="884" y="3965"/>
                  </a:lnTo>
                  <a:lnTo>
                    <a:pt x="865" y="4020"/>
                  </a:lnTo>
                  <a:lnTo>
                    <a:pt x="852" y="4063"/>
                  </a:lnTo>
                  <a:lnTo>
                    <a:pt x="844" y="4087"/>
                  </a:lnTo>
                  <a:lnTo>
                    <a:pt x="839" y="4109"/>
                  </a:lnTo>
                  <a:lnTo>
                    <a:pt x="829" y="4142"/>
                  </a:lnTo>
                  <a:lnTo>
                    <a:pt x="817" y="4181"/>
                  </a:lnTo>
                  <a:lnTo>
                    <a:pt x="803" y="4226"/>
                  </a:lnTo>
                  <a:lnTo>
                    <a:pt x="791" y="4269"/>
                  </a:lnTo>
                  <a:lnTo>
                    <a:pt x="780" y="4308"/>
                  </a:lnTo>
                  <a:lnTo>
                    <a:pt x="774" y="4337"/>
                  </a:lnTo>
                  <a:lnTo>
                    <a:pt x="770" y="4355"/>
                  </a:lnTo>
                  <a:lnTo>
                    <a:pt x="769" y="4371"/>
                  </a:lnTo>
                  <a:lnTo>
                    <a:pt x="767" y="4393"/>
                  </a:lnTo>
                  <a:lnTo>
                    <a:pt x="764" y="4420"/>
                  </a:lnTo>
                  <a:lnTo>
                    <a:pt x="761" y="4452"/>
                  </a:lnTo>
                  <a:lnTo>
                    <a:pt x="756" y="4486"/>
                  </a:lnTo>
                  <a:lnTo>
                    <a:pt x="752" y="4519"/>
                  </a:lnTo>
                  <a:lnTo>
                    <a:pt x="747" y="4550"/>
                  </a:lnTo>
                  <a:lnTo>
                    <a:pt x="743" y="4577"/>
                  </a:lnTo>
                  <a:lnTo>
                    <a:pt x="741" y="4589"/>
                  </a:lnTo>
                  <a:lnTo>
                    <a:pt x="739" y="4602"/>
                  </a:lnTo>
                  <a:lnTo>
                    <a:pt x="734" y="4615"/>
                  </a:lnTo>
                  <a:lnTo>
                    <a:pt x="730" y="4628"/>
                  </a:lnTo>
                  <a:lnTo>
                    <a:pt x="721" y="4656"/>
                  </a:lnTo>
                  <a:lnTo>
                    <a:pt x="710" y="4683"/>
                  </a:lnTo>
                  <a:lnTo>
                    <a:pt x="699" y="4711"/>
                  </a:lnTo>
                  <a:lnTo>
                    <a:pt x="688" y="4738"/>
                  </a:lnTo>
                  <a:lnTo>
                    <a:pt x="678" y="4764"/>
                  </a:lnTo>
                  <a:lnTo>
                    <a:pt x="669" y="4790"/>
                  </a:lnTo>
                  <a:lnTo>
                    <a:pt x="666" y="4804"/>
                  </a:lnTo>
                  <a:lnTo>
                    <a:pt x="663" y="4824"/>
                  </a:lnTo>
                  <a:lnTo>
                    <a:pt x="658" y="4847"/>
                  </a:lnTo>
                  <a:lnTo>
                    <a:pt x="655" y="4872"/>
                  </a:lnTo>
                  <a:lnTo>
                    <a:pt x="647" y="4931"/>
                  </a:lnTo>
                  <a:lnTo>
                    <a:pt x="640" y="4993"/>
                  </a:lnTo>
                  <a:lnTo>
                    <a:pt x="633" y="5053"/>
                  </a:lnTo>
                  <a:lnTo>
                    <a:pt x="629" y="5102"/>
                  </a:lnTo>
                  <a:lnTo>
                    <a:pt x="625" y="5137"/>
                  </a:lnTo>
                  <a:lnTo>
                    <a:pt x="624" y="5149"/>
                  </a:lnTo>
                  <a:lnTo>
                    <a:pt x="569" y="5537"/>
                  </a:lnTo>
                  <a:lnTo>
                    <a:pt x="513" y="5851"/>
                  </a:lnTo>
                  <a:lnTo>
                    <a:pt x="403" y="6127"/>
                  </a:lnTo>
                  <a:lnTo>
                    <a:pt x="348" y="6386"/>
                  </a:lnTo>
                  <a:lnTo>
                    <a:pt x="346" y="6392"/>
                  </a:lnTo>
                  <a:lnTo>
                    <a:pt x="340" y="6407"/>
                  </a:lnTo>
                  <a:lnTo>
                    <a:pt x="330" y="6429"/>
                  </a:lnTo>
                  <a:lnTo>
                    <a:pt x="319" y="6457"/>
                  </a:lnTo>
                  <a:lnTo>
                    <a:pt x="307" y="6488"/>
                  </a:lnTo>
                  <a:lnTo>
                    <a:pt x="295" y="6518"/>
                  </a:lnTo>
                  <a:lnTo>
                    <a:pt x="284" y="6546"/>
                  </a:lnTo>
                  <a:lnTo>
                    <a:pt x="275" y="6571"/>
                  </a:lnTo>
                  <a:lnTo>
                    <a:pt x="266" y="6598"/>
                  </a:lnTo>
                  <a:lnTo>
                    <a:pt x="253" y="6637"/>
                  </a:lnTo>
                  <a:lnTo>
                    <a:pt x="238" y="6682"/>
                  </a:lnTo>
                  <a:lnTo>
                    <a:pt x="222" y="6730"/>
                  </a:lnTo>
                  <a:lnTo>
                    <a:pt x="208" y="6774"/>
                  </a:lnTo>
                  <a:lnTo>
                    <a:pt x="196" y="6812"/>
                  </a:lnTo>
                  <a:lnTo>
                    <a:pt x="187" y="6837"/>
                  </a:lnTo>
                  <a:lnTo>
                    <a:pt x="184" y="6847"/>
                  </a:lnTo>
                  <a:lnTo>
                    <a:pt x="55" y="7161"/>
                  </a:lnTo>
                  <a:lnTo>
                    <a:pt x="74" y="7622"/>
                  </a:lnTo>
                  <a:lnTo>
                    <a:pt x="0" y="8028"/>
                  </a:lnTo>
                  <a:lnTo>
                    <a:pt x="74" y="8268"/>
                  </a:lnTo>
                  <a:lnTo>
                    <a:pt x="110" y="8563"/>
                  </a:lnTo>
                  <a:lnTo>
                    <a:pt x="330" y="8822"/>
                  </a:lnTo>
                  <a:lnTo>
                    <a:pt x="486" y="9117"/>
                  </a:lnTo>
                  <a:lnTo>
                    <a:pt x="597" y="9237"/>
                  </a:lnTo>
                  <a:lnTo>
                    <a:pt x="697" y="9394"/>
                  </a:lnTo>
                  <a:lnTo>
                    <a:pt x="770" y="9477"/>
                  </a:lnTo>
                  <a:lnTo>
                    <a:pt x="688" y="9745"/>
                  </a:lnTo>
                  <a:lnTo>
                    <a:pt x="692" y="9754"/>
                  </a:lnTo>
                  <a:lnTo>
                    <a:pt x="702" y="9777"/>
                  </a:lnTo>
                  <a:lnTo>
                    <a:pt x="717" y="9810"/>
                  </a:lnTo>
                  <a:lnTo>
                    <a:pt x="734" y="9850"/>
                  </a:lnTo>
                  <a:lnTo>
                    <a:pt x="751" y="9890"/>
                  </a:lnTo>
                  <a:lnTo>
                    <a:pt x="765" y="9927"/>
                  </a:lnTo>
                  <a:lnTo>
                    <a:pt x="772" y="9944"/>
                  </a:lnTo>
                  <a:lnTo>
                    <a:pt x="776" y="9957"/>
                  </a:lnTo>
                  <a:lnTo>
                    <a:pt x="779" y="9968"/>
                  </a:lnTo>
                  <a:lnTo>
                    <a:pt x="780" y="9975"/>
                  </a:lnTo>
                  <a:lnTo>
                    <a:pt x="779" y="9993"/>
                  </a:lnTo>
                  <a:lnTo>
                    <a:pt x="778" y="10020"/>
                  </a:lnTo>
                  <a:lnTo>
                    <a:pt x="777" y="10055"/>
                  </a:lnTo>
                  <a:lnTo>
                    <a:pt x="775" y="10092"/>
                  </a:lnTo>
                  <a:lnTo>
                    <a:pt x="774" y="10128"/>
                  </a:lnTo>
                  <a:lnTo>
                    <a:pt x="772" y="10158"/>
                  </a:lnTo>
                  <a:lnTo>
                    <a:pt x="770" y="10179"/>
                  </a:lnTo>
                  <a:lnTo>
                    <a:pt x="770" y="10187"/>
                  </a:lnTo>
                  <a:lnTo>
                    <a:pt x="734" y="10344"/>
                  </a:lnTo>
                  <a:lnTo>
                    <a:pt x="732" y="10362"/>
                  </a:lnTo>
                  <a:lnTo>
                    <a:pt x="730" y="10404"/>
                  </a:lnTo>
                  <a:lnTo>
                    <a:pt x="726" y="10449"/>
                  </a:lnTo>
                  <a:lnTo>
                    <a:pt x="724" y="10482"/>
                  </a:lnTo>
                  <a:lnTo>
                    <a:pt x="724" y="10500"/>
                  </a:lnTo>
                  <a:lnTo>
                    <a:pt x="723" y="10529"/>
                  </a:lnTo>
                  <a:lnTo>
                    <a:pt x="721" y="10564"/>
                  </a:lnTo>
                  <a:lnTo>
                    <a:pt x="718" y="10604"/>
                  </a:lnTo>
                  <a:lnTo>
                    <a:pt x="714" y="10644"/>
                  </a:lnTo>
                  <a:lnTo>
                    <a:pt x="709" y="10681"/>
                  </a:lnTo>
                  <a:lnTo>
                    <a:pt x="707" y="10698"/>
                  </a:lnTo>
                  <a:lnTo>
                    <a:pt x="703" y="10712"/>
                  </a:lnTo>
                  <a:lnTo>
                    <a:pt x="700" y="10723"/>
                  </a:lnTo>
                  <a:lnTo>
                    <a:pt x="697" y="10732"/>
                  </a:lnTo>
                  <a:lnTo>
                    <a:pt x="689" y="10747"/>
                  </a:lnTo>
                  <a:lnTo>
                    <a:pt x="680" y="10761"/>
                  </a:lnTo>
                  <a:lnTo>
                    <a:pt x="672" y="10778"/>
                  </a:lnTo>
                  <a:lnTo>
                    <a:pt x="663" y="10796"/>
                  </a:lnTo>
                  <a:lnTo>
                    <a:pt x="658" y="10807"/>
                  </a:lnTo>
                  <a:lnTo>
                    <a:pt x="655" y="10820"/>
                  </a:lnTo>
                  <a:lnTo>
                    <a:pt x="651" y="10832"/>
                  </a:lnTo>
                  <a:lnTo>
                    <a:pt x="648" y="10846"/>
                  </a:lnTo>
                  <a:lnTo>
                    <a:pt x="645" y="10862"/>
                  </a:lnTo>
                  <a:lnTo>
                    <a:pt x="644" y="10878"/>
                  </a:lnTo>
                  <a:lnTo>
                    <a:pt x="643" y="10897"/>
                  </a:lnTo>
                  <a:lnTo>
                    <a:pt x="642" y="10917"/>
                  </a:lnTo>
                  <a:lnTo>
                    <a:pt x="641" y="10960"/>
                  </a:lnTo>
                  <a:lnTo>
                    <a:pt x="637" y="11008"/>
                  </a:lnTo>
                  <a:lnTo>
                    <a:pt x="633" y="11054"/>
                  </a:lnTo>
                  <a:lnTo>
                    <a:pt x="629" y="11100"/>
                  </a:lnTo>
                  <a:lnTo>
                    <a:pt x="623" y="11141"/>
                  </a:lnTo>
                  <a:lnTo>
                    <a:pt x="619" y="11178"/>
                  </a:lnTo>
                  <a:lnTo>
                    <a:pt x="615" y="11204"/>
                  </a:lnTo>
                  <a:lnTo>
                    <a:pt x="614" y="11221"/>
                  </a:lnTo>
                  <a:lnTo>
                    <a:pt x="613" y="11238"/>
                  </a:lnTo>
                  <a:lnTo>
                    <a:pt x="608" y="11262"/>
                  </a:lnTo>
                  <a:lnTo>
                    <a:pt x="600" y="11293"/>
                  </a:lnTo>
                  <a:lnTo>
                    <a:pt x="591" y="11327"/>
                  </a:lnTo>
                  <a:lnTo>
                    <a:pt x="584" y="11361"/>
                  </a:lnTo>
                  <a:lnTo>
                    <a:pt x="576" y="11392"/>
                  </a:lnTo>
                  <a:lnTo>
                    <a:pt x="570" y="11418"/>
                  </a:lnTo>
                  <a:lnTo>
                    <a:pt x="569" y="11433"/>
                  </a:lnTo>
                  <a:lnTo>
                    <a:pt x="569" y="11459"/>
                  </a:lnTo>
                  <a:lnTo>
                    <a:pt x="571" y="11507"/>
                  </a:lnTo>
                  <a:lnTo>
                    <a:pt x="575" y="11571"/>
                  </a:lnTo>
                  <a:lnTo>
                    <a:pt x="578" y="11642"/>
                  </a:lnTo>
                  <a:lnTo>
                    <a:pt x="581" y="11712"/>
                  </a:lnTo>
                  <a:lnTo>
                    <a:pt x="585" y="11772"/>
                  </a:lnTo>
                  <a:lnTo>
                    <a:pt x="586" y="11815"/>
                  </a:lnTo>
                  <a:lnTo>
                    <a:pt x="587" y="11830"/>
                  </a:lnTo>
                  <a:lnTo>
                    <a:pt x="586" y="11839"/>
                  </a:lnTo>
                  <a:lnTo>
                    <a:pt x="585" y="11861"/>
                  </a:lnTo>
                  <a:lnTo>
                    <a:pt x="581" y="11893"/>
                  </a:lnTo>
                  <a:lnTo>
                    <a:pt x="578" y="11931"/>
                  </a:lnTo>
                  <a:lnTo>
                    <a:pt x="575" y="11969"/>
                  </a:lnTo>
                  <a:lnTo>
                    <a:pt x="571" y="12006"/>
                  </a:lnTo>
                  <a:lnTo>
                    <a:pt x="569" y="12035"/>
                  </a:lnTo>
                  <a:lnTo>
                    <a:pt x="569" y="12051"/>
                  </a:lnTo>
                  <a:lnTo>
                    <a:pt x="570" y="12070"/>
                  </a:lnTo>
                  <a:lnTo>
                    <a:pt x="575" y="12102"/>
                  </a:lnTo>
                  <a:lnTo>
                    <a:pt x="580" y="12143"/>
                  </a:lnTo>
                  <a:lnTo>
                    <a:pt x="587" y="12186"/>
                  </a:lnTo>
                  <a:lnTo>
                    <a:pt x="593" y="12229"/>
                  </a:lnTo>
                  <a:lnTo>
                    <a:pt x="600" y="12266"/>
                  </a:lnTo>
                  <a:lnTo>
                    <a:pt x="603" y="12291"/>
                  </a:lnTo>
                  <a:lnTo>
                    <a:pt x="606" y="12301"/>
                  </a:lnTo>
                  <a:lnTo>
                    <a:pt x="600" y="12313"/>
                  </a:lnTo>
                  <a:lnTo>
                    <a:pt x="587" y="12341"/>
                  </a:lnTo>
                  <a:lnTo>
                    <a:pt x="580" y="12358"/>
                  </a:lnTo>
                  <a:lnTo>
                    <a:pt x="575" y="12375"/>
                  </a:lnTo>
                  <a:lnTo>
                    <a:pt x="570" y="12390"/>
                  </a:lnTo>
                  <a:lnTo>
                    <a:pt x="569" y="12402"/>
                  </a:lnTo>
                  <a:lnTo>
                    <a:pt x="569" y="12418"/>
                  </a:lnTo>
                  <a:lnTo>
                    <a:pt x="569" y="12445"/>
                  </a:lnTo>
                  <a:lnTo>
                    <a:pt x="569" y="12477"/>
                  </a:lnTo>
                  <a:lnTo>
                    <a:pt x="569" y="12513"/>
                  </a:lnTo>
                  <a:lnTo>
                    <a:pt x="569" y="12549"/>
                  </a:lnTo>
                  <a:lnTo>
                    <a:pt x="569" y="12582"/>
                  </a:lnTo>
                  <a:lnTo>
                    <a:pt x="569" y="12607"/>
                  </a:lnTo>
                  <a:lnTo>
                    <a:pt x="569" y="12624"/>
                  </a:lnTo>
                  <a:lnTo>
                    <a:pt x="569" y="12631"/>
                  </a:lnTo>
                  <a:lnTo>
                    <a:pt x="573" y="12641"/>
                  </a:lnTo>
                  <a:lnTo>
                    <a:pt x="577" y="12654"/>
                  </a:lnTo>
                  <a:lnTo>
                    <a:pt x="582" y="12668"/>
                  </a:lnTo>
                  <a:lnTo>
                    <a:pt x="597" y="12704"/>
                  </a:lnTo>
                  <a:lnTo>
                    <a:pt x="613" y="12740"/>
                  </a:lnTo>
                  <a:lnTo>
                    <a:pt x="623" y="12759"/>
                  </a:lnTo>
                  <a:lnTo>
                    <a:pt x="632" y="12777"/>
                  </a:lnTo>
                  <a:lnTo>
                    <a:pt x="641" y="12792"/>
                  </a:lnTo>
                  <a:lnTo>
                    <a:pt x="650" y="12806"/>
                  </a:lnTo>
                  <a:lnTo>
                    <a:pt x="658" y="12819"/>
                  </a:lnTo>
                  <a:lnTo>
                    <a:pt x="666" y="12829"/>
                  </a:lnTo>
                  <a:lnTo>
                    <a:pt x="669" y="12832"/>
                  </a:lnTo>
                  <a:lnTo>
                    <a:pt x="673" y="12834"/>
                  </a:lnTo>
                  <a:lnTo>
                    <a:pt x="676" y="12835"/>
                  </a:lnTo>
                  <a:lnTo>
                    <a:pt x="679" y="12836"/>
                  </a:lnTo>
                  <a:lnTo>
                    <a:pt x="685" y="12836"/>
                  </a:lnTo>
                  <a:lnTo>
                    <a:pt x="690" y="12837"/>
                  </a:lnTo>
                  <a:lnTo>
                    <a:pt x="697" y="12840"/>
                  </a:lnTo>
                  <a:lnTo>
                    <a:pt x="703" y="12842"/>
                  </a:lnTo>
                  <a:lnTo>
                    <a:pt x="719" y="12848"/>
                  </a:lnTo>
                  <a:lnTo>
                    <a:pt x="734" y="12857"/>
                  </a:lnTo>
                  <a:lnTo>
                    <a:pt x="764" y="12875"/>
                  </a:lnTo>
                  <a:lnTo>
                    <a:pt x="789" y="12892"/>
                  </a:lnTo>
                  <a:lnTo>
                    <a:pt x="801" y="12899"/>
                  </a:lnTo>
                  <a:lnTo>
                    <a:pt x="818" y="12906"/>
                  </a:lnTo>
                  <a:lnTo>
                    <a:pt x="836" y="12914"/>
                  </a:lnTo>
                  <a:lnTo>
                    <a:pt x="854" y="12921"/>
                  </a:lnTo>
                  <a:lnTo>
                    <a:pt x="886" y="12932"/>
                  </a:lnTo>
                  <a:lnTo>
                    <a:pt x="899" y="12938"/>
                  </a:lnTo>
                  <a:lnTo>
                    <a:pt x="1019" y="12919"/>
                  </a:lnTo>
                  <a:lnTo>
                    <a:pt x="1074" y="12826"/>
                  </a:lnTo>
                  <a:lnTo>
                    <a:pt x="1229" y="12836"/>
                  </a:lnTo>
                  <a:lnTo>
                    <a:pt x="1395" y="12836"/>
                  </a:lnTo>
                  <a:lnTo>
                    <a:pt x="1614" y="12845"/>
                  </a:lnTo>
                  <a:lnTo>
                    <a:pt x="1716" y="12864"/>
                  </a:lnTo>
                  <a:lnTo>
                    <a:pt x="1713" y="12863"/>
                  </a:lnTo>
                  <a:lnTo>
                    <a:pt x="1709" y="12861"/>
                  </a:lnTo>
                  <a:lnTo>
                    <a:pt x="1705" y="12858"/>
                  </a:lnTo>
                  <a:lnTo>
                    <a:pt x="1703" y="12857"/>
                  </a:lnTo>
                  <a:lnTo>
                    <a:pt x="1709" y="12858"/>
                  </a:lnTo>
                  <a:lnTo>
                    <a:pt x="1723" y="12864"/>
                  </a:lnTo>
                  <a:lnTo>
                    <a:pt x="1749" y="12874"/>
                  </a:lnTo>
                  <a:lnTo>
                    <a:pt x="1789" y="12892"/>
                  </a:lnTo>
                  <a:lnTo>
                    <a:pt x="1812" y="12900"/>
                  </a:lnTo>
                  <a:lnTo>
                    <a:pt x="1834" y="12908"/>
                  </a:lnTo>
                  <a:lnTo>
                    <a:pt x="1855" y="12914"/>
                  </a:lnTo>
                  <a:lnTo>
                    <a:pt x="1876" y="12919"/>
                  </a:lnTo>
                  <a:lnTo>
                    <a:pt x="1912" y="12925"/>
                  </a:lnTo>
                  <a:lnTo>
                    <a:pt x="1946" y="12929"/>
                  </a:lnTo>
                  <a:lnTo>
                    <a:pt x="1962" y="12931"/>
                  </a:lnTo>
                  <a:lnTo>
                    <a:pt x="1976" y="12935"/>
                  </a:lnTo>
                  <a:lnTo>
                    <a:pt x="1990" y="12938"/>
                  </a:lnTo>
                  <a:lnTo>
                    <a:pt x="2005" y="12942"/>
                  </a:lnTo>
                  <a:lnTo>
                    <a:pt x="2018" y="12948"/>
                  </a:lnTo>
                  <a:lnTo>
                    <a:pt x="2030" y="12955"/>
                  </a:lnTo>
                  <a:lnTo>
                    <a:pt x="2043" y="12963"/>
                  </a:lnTo>
                  <a:lnTo>
                    <a:pt x="2055" y="12975"/>
                  </a:lnTo>
                  <a:lnTo>
                    <a:pt x="2080" y="12999"/>
                  </a:lnTo>
                  <a:lnTo>
                    <a:pt x="2109" y="13023"/>
                  </a:lnTo>
                  <a:lnTo>
                    <a:pt x="2138" y="13046"/>
                  </a:lnTo>
                  <a:lnTo>
                    <a:pt x="2166" y="13068"/>
                  </a:lnTo>
                  <a:lnTo>
                    <a:pt x="2190" y="13086"/>
                  </a:lnTo>
                  <a:lnTo>
                    <a:pt x="2211" y="13101"/>
                  </a:lnTo>
                  <a:lnTo>
                    <a:pt x="2224" y="13109"/>
                  </a:lnTo>
                  <a:lnTo>
                    <a:pt x="2229" y="13113"/>
                  </a:lnTo>
                  <a:lnTo>
                    <a:pt x="2237" y="13113"/>
                  </a:lnTo>
                  <a:lnTo>
                    <a:pt x="2256" y="13113"/>
                  </a:lnTo>
                  <a:lnTo>
                    <a:pt x="2286" y="13113"/>
                  </a:lnTo>
                  <a:lnTo>
                    <a:pt x="2320" y="13113"/>
                  </a:lnTo>
                  <a:lnTo>
                    <a:pt x="2355" y="13113"/>
                  </a:lnTo>
                  <a:lnTo>
                    <a:pt x="2388" y="13113"/>
                  </a:lnTo>
                  <a:lnTo>
                    <a:pt x="2415" y="13113"/>
                  </a:lnTo>
                  <a:lnTo>
                    <a:pt x="2431" y="13113"/>
                  </a:lnTo>
                  <a:lnTo>
                    <a:pt x="2441" y="13114"/>
                  </a:lnTo>
                  <a:lnTo>
                    <a:pt x="2453" y="13117"/>
                  </a:lnTo>
                  <a:lnTo>
                    <a:pt x="2465" y="13123"/>
                  </a:lnTo>
                  <a:lnTo>
                    <a:pt x="2481" y="13130"/>
                  </a:lnTo>
                  <a:lnTo>
                    <a:pt x="2498" y="13138"/>
                  </a:lnTo>
                  <a:lnTo>
                    <a:pt x="2520" y="13148"/>
                  </a:lnTo>
                  <a:lnTo>
                    <a:pt x="2546" y="13158"/>
                  </a:lnTo>
                  <a:lnTo>
                    <a:pt x="2577" y="13168"/>
                  </a:lnTo>
                  <a:lnTo>
                    <a:pt x="2613" y="13179"/>
                  </a:lnTo>
                  <a:lnTo>
                    <a:pt x="2650" y="13189"/>
                  </a:lnTo>
                  <a:lnTo>
                    <a:pt x="2686" y="13198"/>
                  </a:lnTo>
                  <a:lnTo>
                    <a:pt x="2721" y="13207"/>
                  </a:lnTo>
                  <a:lnTo>
                    <a:pt x="2753" y="13213"/>
                  </a:lnTo>
                  <a:lnTo>
                    <a:pt x="2781" y="13219"/>
                  </a:lnTo>
                  <a:lnTo>
                    <a:pt x="2801" y="13222"/>
                  </a:lnTo>
                  <a:lnTo>
                    <a:pt x="2816" y="13223"/>
                  </a:lnTo>
                  <a:lnTo>
                    <a:pt x="2840" y="13223"/>
                  </a:lnTo>
                  <a:lnTo>
                    <a:pt x="2884" y="13223"/>
                  </a:lnTo>
                  <a:lnTo>
                    <a:pt x="2941" y="13223"/>
                  </a:lnTo>
                  <a:lnTo>
                    <a:pt x="3005" y="13223"/>
                  </a:lnTo>
                  <a:lnTo>
                    <a:pt x="3068" y="13223"/>
                  </a:lnTo>
                  <a:lnTo>
                    <a:pt x="3122" y="13223"/>
                  </a:lnTo>
                  <a:lnTo>
                    <a:pt x="3160" y="13223"/>
                  </a:lnTo>
                  <a:lnTo>
                    <a:pt x="3174" y="13223"/>
                  </a:lnTo>
                  <a:lnTo>
                    <a:pt x="3385" y="13206"/>
                  </a:lnTo>
                  <a:lnTo>
                    <a:pt x="3541" y="13206"/>
                  </a:lnTo>
                  <a:lnTo>
                    <a:pt x="3752" y="13140"/>
                  </a:lnTo>
                  <a:lnTo>
                    <a:pt x="3826" y="13049"/>
                  </a:lnTo>
                  <a:lnTo>
                    <a:pt x="3889" y="12928"/>
                  </a:lnTo>
                  <a:lnTo>
                    <a:pt x="3972" y="12855"/>
                  </a:lnTo>
                  <a:lnTo>
                    <a:pt x="4238" y="12818"/>
                  </a:lnTo>
                  <a:lnTo>
                    <a:pt x="4330" y="12836"/>
                  </a:lnTo>
                  <a:lnTo>
                    <a:pt x="4559" y="12975"/>
                  </a:lnTo>
                  <a:lnTo>
                    <a:pt x="4561" y="12984"/>
                  </a:lnTo>
                  <a:lnTo>
                    <a:pt x="4569" y="13008"/>
                  </a:lnTo>
                  <a:lnTo>
                    <a:pt x="4571" y="13014"/>
                  </a:lnTo>
                  <a:lnTo>
                    <a:pt x="4574" y="13021"/>
                  </a:lnTo>
                  <a:lnTo>
                    <a:pt x="4577" y="13028"/>
                  </a:lnTo>
                  <a:lnTo>
                    <a:pt x="4582" y="13033"/>
                  </a:lnTo>
                  <a:lnTo>
                    <a:pt x="4587" y="13038"/>
                  </a:lnTo>
                  <a:lnTo>
                    <a:pt x="4593" y="13042"/>
                  </a:lnTo>
                  <a:lnTo>
                    <a:pt x="4598" y="13046"/>
                  </a:lnTo>
                  <a:lnTo>
                    <a:pt x="4605" y="13049"/>
                  </a:lnTo>
                  <a:lnTo>
                    <a:pt x="4613" y="13051"/>
                  </a:lnTo>
                  <a:lnTo>
                    <a:pt x="4620" y="13054"/>
                  </a:lnTo>
                  <a:lnTo>
                    <a:pt x="4629" y="13060"/>
                  </a:lnTo>
                  <a:lnTo>
                    <a:pt x="4639" y="13065"/>
                  </a:lnTo>
                  <a:lnTo>
                    <a:pt x="4659" y="13078"/>
                  </a:lnTo>
                  <a:lnTo>
                    <a:pt x="4679" y="13093"/>
                  </a:lnTo>
                  <a:lnTo>
                    <a:pt x="4710" y="13119"/>
                  </a:lnTo>
                  <a:lnTo>
                    <a:pt x="4724" y="13132"/>
                  </a:lnTo>
                  <a:lnTo>
                    <a:pt x="4742" y="13223"/>
                  </a:lnTo>
                  <a:lnTo>
                    <a:pt x="4962" y="13306"/>
                  </a:lnTo>
                  <a:lnTo>
                    <a:pt x="5192" y="13306"/>
                  </a:lnTo>
                  <a:lnTo>
                    <a:pt x="5422" y="13270"/>
                  </a:lnTo>
                  <a:lnTo>
                    <a:pt x="5436" y="13279"/>
                  </a:lnTo>
                  <a:lnTo>
                    <a:pt x="5472" y="13300"/>
                  </a:lnTo>
                  <a:lnTo>
                    <a:pt x="5514" y="13324"/>
                  </a:lnTo>
                  <a:lnTo>
                    <a:pt x="5550" y="13344"/>
                  </a:lnTo>
                  <a:lnTo>
                    <a:pt x="5569" y="13356"/>
                  </a:lnTo>
                  <a:lnTo>
                    <a:pt x="5598" y="13377"/>
                  </a:lnTo>
                  <a:lnTo>
                    <a:pt x="5633" y="13405"/>
                  </a:lnTo>
                  <a:lnTo>
                    <a:pt x="5669" y="13433"/>
                  </a:lnTo>
                  <a:lnTo>
                    <a:pt x="5704" y="13462"/>
                  </a:lnTo>
                  <a:lnTo>
                    <a:pt x="5733" y="13486"/>
                  </a:lnTo>
                  <a:lnTo>
                    <a:pt x="5753" y="13503"/>
                  </a:lnTo>
                  <a:lnTo>
                    <a:pt x="5761" y="13510"/>
                  </a:lnTo>
                  <a:lnTo>
                    <a:pt x="5917" y="13860"/>
                  </a:lnTo>
                  <a:lnTo>
                    <a:pt x="5944" y="14091"/>
                  </a:lnTo>
                  <a:lnTo>
                    <a:pt x="5972" y="14248"/>
                  </a:lnTo>
                  <a:lnTo>
                    <a:pt x="5990" y="14460"/>
                  </a:lnTo>
                  <a:lnTo>
                    <a:pt x="6082" y="14663"/>
                  </a:lnTo>
                  <a:lnTo>
                    <a:pt x="6109" y="14875"/>
                  </a:lnTo>
                  <a:lnTo>
                    <a:pt x="6146" y="15236"/>
                  </a:lnTo>
                  <a:lnTo>
                    <a:pt x="6149" y="15243"/>
                  </a:lnTo>
                  <a:lnTo>
                    <a:pt x="6156" y="15263"/>
                  </a:lnTo>
                  <a:lnTo>
                    <a:pt x="6167" y="15293"/>
                  </a:lnTo>
                  <a:lnTo>
                    <a:pt x="6178" y="15327"/>
                  </a:lnTo>
                  <a:lnTo>
                    <a:pt x="6190" y="15364"/>
                  </a:lnTo>
                  <a:lnTo>
                    <a:pt x="6200" y="15399"/>
                  </a:lnTo>
                  <a:lnTo>
                    <a:pt x="6204" y="15415"/>
                  </a:lnTo>
                  <a:lnTo>
                    <a:pt x="6207" y="15428"/>
                  </a:lnTo>
                  <a:lnTo>
                    <a:pt x="6210" y="15439"/>
                  </a:lnTo>
                  <a:lnTo>
                    <a:pt x="6211" y="15448"/>
                  </a:lnTo>
                  <a:lnTo>
                    <a:pt x="6210" y="15465"/>
                  </a:lnTo>
                  <a:lnTo>
                    <a:pt x="6206" y="15488"/>
                  </a:lnTo>
                  <a:lnTo>
                    <a:pt x="6202" y="15515"/>
                  </a:lnTo>
                  <a:lnTo>
                    <a:pt x="6196" y="15543"/>
                  </a:lnTo>
                  <a:lnTo>
                    <a:pt x="6191" y="15572"/>
                  </a:lnTo>
                  <a:lnTo>
                    <a:pt x="6186" y="15597"/>
                  </a:lnTo>
                  <a:lnTo>
                    <a:pt x="6184" y="15618"/>
                  </a:lnTo>
                  <a:lnTo>
                    <a:pt x="6182" y="15632"/>
                  </a:lnTo>
                  <a:lnTo>
                    <a:pt x="6182" y="15649"/>
                  </a:lnTo>
                  <a:lnTo>
                    <a:pt x="6182" y="15676"/>
                  </a:lnTo>
                  <a:lnTo>
                    <a:pt x="6182" y="15710"/>
                  </a:lnTo>
                  <a:lnTo>
                    <a:pt x="6182" y="15747"/>
                  </a:lnTo>
                  <a:lnTo>
                    <a:pt x="6182" y="15785"/>
                  </a:lnTo>
                  <a:lnTo>
                    <a:pt x="6182" y="15819"/>
                  </a:lnTo>
                  <a:lnTo>
                    <a:pt x="6182" y="15846"/>
                  </a:lnTo>
                  <a:lnTo>
                    <a:pt x="6182" y="15862"/>
                  </a:lnTo>
                  <a:lnTo>
                    <a:pt x="6182" y="15878"/>
                  </a:lnTo>
                  <a:lnTo>
                    <a:pt x="6181" y="15902"/>
                  </a:lnTo>
                  <a:lnTo>
                    <a:pt x="6180" y="15932"/>
                  </a:lnTo>
                  <a:lnTo>
                    <a:pt x="6179" y="15964"/>
                  </a:lnTo>
                  <a:lnTo>
                    <a:pt x="6179" y="15997"/>
                  </a:lnTo>
                  <a:lnTo>
                    <a:pt x="6179" y="16026"/>
                  </a:lnTo>
                  <a:lnTo>
                    <a:pt x="6179" y="16039"/>
                  </a:lnTo>
                  <a:lnTo>
                    <a:pt x="6180" y="16050"/>
                  </a:lnTo>
                  <a:lnTo>
                    <a:pt x="6181" y="16059"/>
                  </a:lnTo>
                  <a:lnTo>
                    <a:pt x="6182" y="16066"/>
                  </a:lnTo>
                  <a:lnTo>
                    <a:pt x="6189" y="16085"/>
                  </a:lnTo>
                  <a:lnTo>
                    <a:pt x="6200" y="16116"/>
                  </a:lnTo>
                  <a:lnTo>
                    <a:pt x="6213" y="16154"/>
                  </a:lnTo>
                  <a:lnTo>
                    <a:pt x="6227" y="16196"/>
                  </a:lnTo>
                  <a:lnTo>
                    <a:pt x="6241" y="16237"/>
                  </a:lnTo>
                  <a:lnTo>
                    <a:pt x="6253" y="16273"/>
                  </a:lnTo>
                  <a:lnTo>
                    <a:pt x="6262" y="16297"/>
                  </a:lnTo>
                  <a:lnTo>
                    <a:pt x="6266" y="16306"/>
                  </a:lnTo>
                  <a:lnTo>
                    <a:pt x="6267" y="16313"/>
                  </a:lnTo>
                  <a:lnTo>
                    <a:pt x="6270" y="16332"/>
                  </a:lnTo>
                  <a:lnTo>
                    <a:pt x="6274" y="16360"/>
                  </a:lnTo>
                  <a:lnTo>
                    <a:pt x="6281" y="16392"/>
                  </a:lnTo>
                  <a:lnTo>
                    <a:pt x="6289" y="16426"/>
                  </a:lnTo>
                  <a:lnTo>
                    <a:pt x="6296" y="16457"/>
                  </a:lnTo>
                  <a:lnTo>
                    <a:pt x="6300" y="16472"/>
                  </a:lnTo>
                  <a:lnTo>
                    <a:pt x="6304" y="16484"/>
                  </a:lnTo>
                  <a:lnTo>
                    <a:pt x="6307" y="16493"/>
                  </a:lnTo>
                  <a:lnTo>
                    <a:pt x="6311" y="16499"/>
                  </a:lnTo>
                  <a:lnTo>
                    <a:pt x="6319" y="16517"/>
                  </a:lnTo>
                  <a:lnTo>
                    <a:pt x="6330" y="16546"/>
                  </a:lnTo>
                  <a:lnTo>
                    <a:pt x="6342" y="16582"/>
                  </a:lnTo>
                  <a:lnTo>
                    <a:pt x="6355" y="16621"/>
                  </a:lnTo>
                  <a:lnTo>
                    <a:pt x="6366" y="16658"/>
                  </a:lnTo>
                  <a:lnTo>
                    <a:pt x="6375" y="16691"/>
                  </a:lnTo>
                  <a:lnTo>
                    <a:pt x="6382" y="16713"/>
                  </a:lnTo>
                  <a:lnTo>
                    <a:pt x="6384" y="16721"/>
                  </a:lnTo>
                  <a:lnTo>
                    <a:pt x="6504" y="16989"/>
                  </a:lnTo>
                  <a:lnTo>
                    <a:pt x="6540" y="17174"/>
                  </a:lnTo>
                  <a:lnTo>
                    <a:pt x="6770" y="17431"/>
                  </a:lnTo>
                  <a:lnTo>
                    <a:pt x="6784" y="17455"/>
                  </a:lnTo>
                  <a:lnTo>
                    <a:pt x="6818" y="17506"/>
                  </a:lnTo>
                  <a:lnTo>
                    <a:pt x="6839" y="17535"/>
                  </a:lnTo>
                  <a:lnTo>
                    <a:pt x="6859" y="17561"/>
                  </a:lnTo>
                  <a:lnTo>
                    <a:pt x="6868" y="17571"/>
                  </a:lnTo>
                  <a:lnTo>
                    <a:pt x="6876" y="17579"/>
                  </a:lnTo>
                  <a:lnTo>
                    <a:pt x="6883" y="17585"/>
                  </a:lnTo>
                  <a:lnTo>
                    <a:pt x="6889" y="17588"/>
                  </a:lnTo>
                  <a:lnTo>
                    <a:pt x="6912" y="17595"/>
                  </a:lnTo>
                  <a:lnTo>
                    <a:pt x="6957" y="17608"/>
                  </a:lnTo>
                  <a:lnTo>
                    <a:pt x="7014" y="17625"/>
                  </a:lnTo>
                  <a:lnTo>
                    <a:pt x="7078" y="17642"/>
                  </a:lnTo>
                  <a:lnTo>
                    <a:pt x="7140" y="17660"/>
                  </a:lnTo>
                  <a:lnTo>
                    <a:pt x="7194" y="17676"/>
                  </a:lnTo>
                  <a:lnTo>
                    <a:pt x="7233" y="17686"/>
                  </a:lnTo>
                  <a:lnTo>
                    <a:pt x="7247" y="17690"/>
                  </a:lnTo>
                  <a:lnTo>
                    <a:pt x="7254" y="17687"/>
                  </a:lnTo>
                  <a:lnTo>
                    <a:pt x="7271" y="17677"/>
                  </a:lnTo>
                  <a:lnTo>
                    <a:pt x="7298" y="17663"/>
                  </a:lnTo>
                  <a:lnTo>
                    <a:pt x="7328" y="17648"/>
                  </a:lnTo>
                  <a:lnTo>
                    <a:pt x="7360" y="17634"/>
                  </a:lnTo>
                  <a:lnTo>
                    <a:pt x="7390" y="17620"/>
                  </a:lnTo>
                  <a:lnTo>
                    <a:pt x="7403" y="17615"/>
                  </a:lnTo>
                  <a:lnTo>
                    <a:pt x="7414" y="17610"/>
                  </a:lnTo>
                  <a:lnTo>
                    <a:pt x="7424" y="17608"/>
                  </a:lnTo>
                  <a:lnTo>
                    <a:pt x="7431" y="17607"/>
                  </a:lnTo>
                  <a:lnTo>
                    <a:pt x="7437" y="17606"/>
                  </a:lnTo>
                  <a:lnTo>
                    <a:pt x="7446" y="17603"/>
                  </a:lnTo>
                  <a:lnTo>
                    <a:pt x="7458" y="17598"/>
                  </a:lnTo>
                  <a:lnTo>
                    <a:pt x="7472" y="17593"/>
                  </a:lnTo>
                  <a:lnTo>
                    <a:pt x="7503" y="17577"/>
                  </a:lnTo>
                  <a:lnTo>
                    <a:pt x="7537" y="17561"/>
                  </a:lnTo>
                  <a:lnTo>
                    <a:pt x="7569" y="17544"/>
                  </a:lnTo>
                  <a:lnTo>
                    <a:pt x="7596" y="17529"/>
                  </a:lnTo>
                  <a:lnTo>
                    <a:pt x="7615" y="17519"/>
                  </a:lnTo>
                  <a:lnTo>
                    <a:pt x="7623" y="17514"/>
                  </a:lnTo>
                  <a:lnTo>
                    <a:pt x="7797" y="17431"/>
                  </a:lnTo>
                  <a:lnTo>
                    <a:pt x="7898" y="17404"/>
                  </a:lnTo>
                  <a:lnTo>
                    <a:pt x="8064" y="17302"/>
                  </a:lnTo>
                  <a:lnTo>
                    <a:pt x="8191" y="17210"/>
                  </a:lnTo>
                  <a:lnTo>
                    <a:pt x="8265" y="17146"/>
                  </a:lnTo>
                  <a:lnTo>
                    <a:pt x="8347" y="17108"/>
                  </a:lnTo>
                  <a:lnTo>
                    <a:pt x="8457" y="17118"/>
                  </a:lnTo>
                  <a:lnTo>
                    <a:pt x="8641" y="17219"/>
                  </a:lnTo>
                  <a:lnTo>
                    <a:pt x="8779" y="17321"/>
                  </a:lnTo>
                  <a:lnTo>
                    <a:pt x="8953" y="17441"/>
                  </a:lnTo>
                  <a:lnTo>
                    <a:pt x="9081" y="17514"/>
                  </a:lnTo>
                  <a:lnTo>
                    <a:pt x="9218" y="17576"/>
                  </a:lnTo>
                  <a:lnTo>
                    <a:pt x="9246" y="17588"/>
                  </a:lnTo>
                  <a:lnTo>
                    <a:pt x="9430" y="17552"/>
                  </a:lnTo>
                  <a:lnTo>
                    <a:pt x="9649" y="17386"/>
                  </a:lnTo>
                  <a:lnTo>
                    <a:pt x="9723" y="17201"/>
                  </a:lnTo>
                  <a:lnTo>
                    <a:pt x="9723" y="17108"/>
                  </a:lnTo>
                  <a:lnTo>
                    <a:pt x="9797" y="16721"/>
                  </a:lnTo>
                  <a:lnTo>
                    <a:pt x="9870" y="16482"/>
                  </a:lnTo>
                  <a:lnTo>
                    <a:pt x="9888" y="16278"/>
                  </a:lnTo>
                  <a:lnTo>
                    <a:pt x="9962" y="16130"/>
                  </a:lnTo>
                  <a:lnTo>
                    <a:pt x="9989" y="16002"/>
                  </a:lnTo>
                  <a:lnTo>
                    <a:pt x="10054" y="15928"/>
                  </a:lnTo>
                  <a:lnTo>
                    <a:pt x="10136" y="15845"/>
                  </a:lnTo>
                  <a:lnTo>
                    <a:pt x="10228" y="15752"/>
                  </a:lnTo>
                  <a:lnTo>
                    <a:pt x="10337" y="15669"/>
                  </a:lnTo>
                  <a:lnTo>
                    <a:pt x="10394" y="15595"/>
                  </a:lnTo>
                  <a:lnTo>
                    <a:pt x="10485" y="15540"/>
                  </a:lnTo>
                  <a:lnTo>
                    <a:pt x="10558" y="15457"/>
                  </a:lnTo>
                  <a:lnTo>
                    <a:pt x="10603" y="15374"/>
                  </a:lnTo>
                  <a:lnTo>
                    <a:pt x="10622" y="15300"/>
                  </a:lnTo>
                  <a:lnTo>
                    <a:pt x="10705" y="15189"/>
                  </a:lnTo>
                  <a:lnTo>
                    <a:pt x="10714" y="15079"/>
                  </a:lnTo>
                  <a:lnTo>
                    <a:pt x="10723" y="14903"/>
                  </a:lnTo>
                  <a:lnTo>
                    <a:pt x="10723" y="14783"/>
                  </a:lnTo>
                  <a:lnTo>
                    <a:pt x="10759" y="14645"/>
                  </a:lnTo>
                  <a:lnTo>
                    <a:pt x="10842" y="14535"/>
                  </a:lnTo>
                  <a:lnTo>
                    <a:pt x="10943" y="14405"/>
                  </a:lnTo>
                  <a:lnTo>
                    <a:pt x="11063" y="14312"/>
                  </a:lnTo>
                  <a:lnTo>
                    <a:pt x="11173" y="14211"/>
                  </a:lnTo>
                  <a:lnTo>
                    <a:pt x="11338" y="14110"/>
                  </a:lnTo>
                  <a:lnTo>
                    <a:pt x="11351" y="14093"/>
                  </a:lnTo>
                  <a:lnTo>
                    <a:pt x="11383" y="14058"/>
                  </a:lnTo>
                  <a:lnTo>
                    <a:pt x="11401" y="14038"/>
                  </a:lnTo>
                  <a:lnTo>
                    <a:pt x="11419" y="14020"/>
                  </a:lnTo>
                  <a:lnTo>
                    <a:pt x="11428" y="14013"/>
                  </a:lnTo>
                  <a:lnTo>
                    <a:pt x="11435" y="14006"/>
                  </a:lnTo>
                  <a:lnTo>
                    <a:pt x="11442" y="14002"/>
                  </a:lnTo>
                  <a:lnTo>
                    <a:pt x="11447" y="13998"/>
                  </a:lnTo>
                  <a:lnTo>
                    <a:pt x="11462" y="13993"/>
                  </a:lnTo>
                  <a:lnTo>
                    <a:pt x="11480" y="13982"/>
                  </a:lnTo>
                  <a:lnTo>
                    <a:pt x="11502" y="13968"/>
                  </a:lnTo>
                  <a:lnTo>
                    <a:pt x="11526" y="13953"/>
                  </a:lnTo>
                  <a:lnTo>
                    <a:pt x="11550" y="13938"/>
                  </a:lnTo>
                  <a:lnTo>
                    <a:pt x="11572" y="13923"/>
                  </a:lnTo>
                  <a:lnTo>
                    <a:pt x="11590" y="13913"/>
                  </a:lnTo>
                  <a:lnTo>
                    <a:pt x="11604" y="13907"/>
                  </a:lnTo>
                  <a:lnTo>
                    <a:pt x="11617" y="13901"/>
                  </a:lnTo>
                  <a:lnTo>
                    <a:pt x="11633" y="13892"/>
                  </a:lnTo>
                  <a:lnTo>
                    <a:pt x="11652" y="13881"/>
                  </a:lnTo>
                  <a:lnTo>
                    <a:pt x="11673" y="13870"/>
                  </a:lnTo>
                  <a:lnTo>
                    <a:pt x="11693" y="13858"/>
                  </a:lnTo>
                  <a:lnTo>
                    <a:pt x="11712" y="13847"/>
                  </a:lnTo>
                  <a:lnTo>
                    <a:pt x="11729" y="13838"/>
                  </a:lnTo>
                  <a:lnTo>
                    <a:pt x="11741" y="13832"/>
                  </a:lnTo>
                  <a:lnTo>
                    <a:pt x="11755" y="13826"/>
                  </a:lnTo>
                  <a:lnTo>
                    <a:pt x="11773" y="13815"/>
                  </a:lnTo>
                  <a:lnTo>
                    <a:pt x="11794" y="13799"/>
                  </a:lnTo>
                  <a:lnTo>
                    <a:pt x="11816" y="13783"/>
                  </a:lnTo>
                  <a:lnTo>
                    <a:pt x="11853" y="13754"/>
                  </a:lnTo>
                  <a:lnTo>
                    <a:pt x="11870" y="13741"/>
                  </a:lnTo>
                  <a:lnTo>
                    <a:pt x="11979" y="13675"/>
                  </a:lnTo>
                  <a:lnTo>
                    <a:pt x="11999" y="13669"/>
                  </a:lnTo>
                  <a:lnTo>
                    <a:pt x="12043" y="13651"/>
                  </a:lnTo>
                  <a:lnTo>
                    <a:pt x="12093" y="13633"/>
                  </a:lnTo>
                  <a:lnTo>
                    <a:pt x="12127" y="13620"/>
                  </a:lnTo>
                  <a:lnTo>
                    <a:pt x="12161" y="13610"/>
                  </a:lnTo>
                  <a:lnTo>
                    <a:pt x="12210" y="13598"/>
                  </a:lnTo>
                  <a:lnTo>
                    <a:pt x="12254" y="13588"/>
                  </a:lnTo>
                  <a:lnTo>
                    <a:pt x="12273" y="13584"/>
                  </a:lnTo>
                  <a:lnTo>
                    <a:pt x="12284" y="13583"/>
                  </a:lnTo>
                  <a:lnTo>
                    <a:pt x="12309" y="13580"/>
                  </a:lnTo>
                  <a:lnTo>
                    <a:pt x="12325" y="13577"/>
                  </a:lnTo>
                  <a:lnTo>
                    <a:pt x="12339" y="13572"/>
                  </a:lnTo>
                  <a:lnTo>
                    <a:pt x="12346" y="13568"/>
                  </a:lnTo>
                  <a:lnTo>
                    <a:pt x="12353" y="13565"/>
                  </a:lnTo>
                  <a:lnTo>
                    <a:pt x="12360" y="13560"/>
                  </a:lnTo>
                  <a:lnTo>
                    <a:pt x="12365" y="13556"/>
                  </a:lnTo>
                  <a:lnTo>
                    <a:pt x="12373" y="13547"/>
                  </a:lnTo>
                  <a:lnTo>
                    <a:pt x="12379" y="13538"/>
                  </a:lnTo>
                  <a:lnTo>
                    <a:pt x="12385" y="13528"/>
                  </a:lnTo>
                  <a:lnTo>
                    <a:pt x="12390" y="13518"/>
                  </a:lnTo>
                  <a:lnTo>
                    <a:pt x="12400" y="13500"/>
                  </a:lnTo>
                  <a:lnTo>
                    <a:pt x="12407" y="13484"/>
                  </a:lnTo>
                  <a:lnTo>
                    <a:pt x="12410" y="13475"/>
                  </a:lnTo>
                  <a:lnTo>
                    <a:pt x="12411" y="13473"/>
                  </a:lnTo>
                  <a:lnTo>
                    <a:pt x="12456" y="13344"/>
                  </a:lnTo>
                  <a:lnTo>
                    <a:pt x="12640" y="13223"/>
                  </a:lnTo>
                  <a:lnTo>
                    <a:pt x="12671" y="13204"/>
                  </a:lnTo>
                  <a:lnTo>
                    <a:pt x="12870" y="13076"/>
                  </a:lnTo>
                  <a:lnTo>
                    <a:pt x="13081" y="12993"/>
                  </a:lnTo>
                  <a:lnTo>
                    <a:pt x="13094" y="12984"/>
                  </a:lnTo>
                  <a:lnTo>
                    <a:pt x="13126" y="12965"/>
                  </a:lnTo>
                  <a:lnTo>
                    <a:pt x="13143" y="12952"/>
                  </a:lnTo>
                  <a:lnTo>
                    <a:pt x="13162" y="12942"/>
                  </a:lnTo>
                  <a:lnTo>
                    <a:pt x="13178" y="12934"/>
                  </a:lnTo>
                  <a:lnTo>
                    <a:pt x="13191" y="12928"/>
                  </a:lnTo>
                  <a:lnTo>
                    <a:pt x="13197" y="12925"/>
                  </a:lnTo>
                  <a:lnTo>
                    <a:pt x="13207" y="12919"/>
                  </a:lnTo>
                  <a:lnTo>
                    <a:pt x="13219" y="12910"/>
                  </a:lnTo>
                  <a:lnTo>
                    <a:pt x="13233" y="12900"/>
                  </a:lnTo>
                  <a:lnTo>
                    <a:pt x="13266" y="12875"/>
                  </a:lnTo>
                  <a:lnTo>
                    <a:pt x="13302" y="12846"/>
                  </a:lnTo>
                  <a:lnTo>
                    <a:pt x="13336" y="12819"/>
                  </a:lnTo>
                  <a:lnTo>
                    <a:pt x="13365" y="12794"/>
                  </a:lnTo>
                  <a:lnTo>
                    <a:pt x="13385" y="12778"/>
                  </a:lnTo>
                  <a:lnTo>
                    <a:pt x="13393" y="12771"/>
                  </a:lnTo>
                  <a:lnTo>
                    <a:pt x="13511" y="12633"/>
                  </a:lnTo>
                  <a:lnTo>
                    <a:pt x="13686" y="12421"/>
                  </a:lnTo>
                  <a:lnTo>
                    <a:pt x="13832" y="12264"/>
                  </a:lnTo>
                  <a:lnTo>
                    <a:pt x="13961" y="12144"/>
                  </a:lnTo>
                  <a:lnTo>
                    <a:pt x="13964" y="12138"/>
                  </a:lnTo>
                  <a:lnTo>
                    <a:pt x="13973" y="12119"/>
                  </a:lnTo>
                  <a:lnTo>
                    <a:pt x="13986" y="12093"/>
                  </a:lnTo>
                  <a:lnTo>
                    <a:pt x="14002" y="12063"/>
                  </a:lnTo>
                  <a:lnTo>
                    <a:pt x="14018" y="12033"/>
                  </a:lnTo>
                  <a:lnTo>
                    <a:pt x="14035" y="12004"/>
                  </a:lnTo>
                  <a:lnTo>
                    <a:pt x="14042" y="11992"/>
                  </a:lnTo>
                  <a:lnTo>
                    <a:pt x="14050" y="11982"/>
                  </a:lnTo>
                  <a:lnTo>
                    <a:pt x="14057" y="11974"/>
                  </a:lnTo>
                  <a:lnTo>
                    <a:pt x="14062" y="11968"/>
                  </a:lnTo>
                  <a:lnTo>
                    <a:pt x="14068" y="11964"/>
                  </a:lnTo>
                  <a:lnTo>
                    <a:pt x="14075" y="11956"/>
                  </a:lnTo>
                  <a:lnTo>
                    <a:pt x="14084" y="11945"/>
                  </a:lnTo>
                  <a:lnTo>
                    <a:pt x="14094" y="11933"/>
                  </a:lnTo>
                  <a:lnTo>
                    <a:pt x="14115" y="11905"/>
                  </a:lnTo>
                  <a:lnTo>
                    <a:pt x="14137" y="11874"/>
                  </a:lnTo>
                  <a:lnTo>
                    <a:pt x="14158" y="11843"/>
                  </a:lnTo>
                  <a:lnTo>
                    <a:pt x="14174" y="11818"/>
                  </a:lnTo>
                  <a:lnTo>
                    <a:pt x="14186" y="11800"/>
                  </a:lnTo>
                  <a:lnTo>
                    <a:pt x="14191" y="11794"/>
                  </a:lnTo>
                  <a:lnTo>
                    <a:pt x="14301" y="11637"/>
                  </a:lnTo>
                  <a:lnTo>
                    <a:pt x="14337" y="11516"/>
                  </a:lnTo>
                  <a:lnTo>
                    <a:pt x="14402" y="11332"/>
                  </a:lnTo>
                  <a:lnTo>
                    <a:pt x="14402" y="11166"/>
                  </a:lnTo>
                  <a:lnTo>
                    <a:pt x="14383" y="11055"/>
                  </a:lnTo>
                  <a:lnTo>
                    <a:pt x="14383" y="10926"/>
                  </a:lnTo>
                  <a:lnTo>
                    <a:pt x="14475" y="10824"/>
                  </a:lnTo>
                  <a:lnTo>
                    <a:pt x="14490" y="10819"/>
                  </a:lnTo>
                  <a:lnTo>
                    <a:pt x="14524" y="10804"/>
                  </a:lnTo>
                  <a:lnTo>
                    <a:pt x="14545" y="10794"/>
                  </a:lnTo>
                  <a:lnTo>
                    <a:pt x="14564" y="10785"/>
                  </a:lnTo>
                  <a:lnTo>
                    <a:pt x="14581" y="10777"/>
                  </a:lnTo>
                  <a:lnTo>
                    <a:pt x="14594" y="10769"/>
                  </a:lnTo>
                  <a:lnTo>
                    <a:pt x="14607" y="10759"/>
                  </a:lnTo>
                  <a:lnTo>
                    <a:pt x="14626" y="10742"/>
                  </a:lnTo>
                  <a:lnTo>
                    <a:pt x="14648" y="10722"/>
                  </a:lnTo>
                  <a:lnTo>
                    <a:pt x="14672" y="10700"/>
                  </a:lnTo>
                  <a:lnTo>
                    <a:pt x="14696" y="10678"/>
                  </a:lnTo>
                  <a:lnTo>
                    <a:pt x="14718" y="10657"/>
                  </a:lnTo>
                  <a:lnTo>
                    <a:pt x="14737" y="10641"/>
                  </a:lnTo>
                  <a:lnTo>
                    <a:pt x="14750" y="10631"/>
                  </a:lnTo>
                  <a:lnTo>
                    <a:pt x="14764" y="10620"/>
                  </a:lnTo>
                  <a:lnTo>
                    <a:pt x="14783" y="10603"/>
                  </a:lnTo>
                  <a:lnTo>
                    <a:pt x="14806" y="10582"/>
                  </a:lnTo>
                  <a:lnTo>
                    <a:pt x="14829" y="10559"/>
                  </a:lnTo>
                  <a:lnTo>
                    <a:pt x="14870" y="10519"/>
                  </a:lnTo>
                  <a:lnTo>
                    <a:pt x="14887" y="10501"/>
                  </a:lnTo>
                  <a:lnTo>
                    <a:pt x="14989" y="10327"/>
                  </a:lnTo>
                  <a:lnTo>
                    <a:pt x="15062" y="10114"/>
                  </a:lnTo>
                  <a:lnTo>
                    <a:pt x="15145" y="9856"/>
                  </a:lnTo>
                  <a:lnTo>
                    <a:pt x="15200" y="9652"/>
                  </a:lnTo>
                  <a:lnTo>
                    <a:pt x="15203" y="9645"/>
                  </a:lnTo>
                  <a:lnTo>
                    <a:pt x="15209" y="9626"/>
                  </a:lnTo>
                  <a:lnTo>
                    <a:pt x="15220" y="9598"/>
                  </a:lnTo>
                  <a:lnTo>
                    <a:pt x="15233" y="9566"/>
                  </a:lnTo>
                  <a:lnTo>
                    <a:pt x="15246" y="9532"/>
                  </a:lnTo>
                  <a:lnTo>
                    <a:pt x="15258" y="9501"/>
                  </a:lnTo>
                  <a:lnTo>
                    <a:pt x="15268" y="9475"/>
                  </a:lnTo>
                  <a:lnTo>
                    <a:pt x="15273" y="9459"/>
                  </a:lnTo>
                  <a:lnTo>
                    <a:pt x="15276" y="9452"/>
                  </a:lnTo>
                  <a:lnTo>
                    <a:pt x="15282" y="9442"/>
                  </a:lnTo>
                  <a:lnTo>
                    <a:pt x="15290" y="9429"/>
                  </a:lnTo>
                  <a:lnTo>
                    <a:pt x="15300" y="9413"/>
                  </a:lnTo>
                  <a:lnTo>
                    <a:pt x="15324" y="9379"/>
                  </a:lnTo>
                  <a:lnTo>
                    <a:pt x="15350" y="9343"/>
                  </a:lnTo>
                  <a:lnTo>
                    <a:pt x="15375" y="9306"/>
                  </a:lnTo>
                  <a:lnTo>
                    <a:pt x="15398" y="9276"/>
                  </a:lnTo>
                  <a:lnTo>
                    <a:pt x="15414" y="9254"/>
                  </a:lnTo>
                  <a:lnTo>
                    <a:pt x="15419" y="9246"/>
                  </a:lnTo>
                  <a:lnTo>
                    <a:pt x="15520" y="9072"/>
                  </a:lnTo>
                  <a:lnTo>
                    <a:pt x="15640" y="8877"/>
                  </a:lnTo>
                  <a:lnTo>
                    <a:pt x="15769" y="8720"/>
                  </a:lnTo>
                  <a:lnTo>
                    <a:pt x="15979" y="8407"/>
                  </a:lnTo>
                  <a:lnTo>
                    <a:pt x="16080" y="8278"/>
                  </a:lnTo>
                  <a:lnTo>
                    <a:pt x="16190" y="8121"/>
                  </a:lnTo>
                  <a:lnTo>
                    <a:pt x="16201" y="8114"/>
                  </a:lnTo>
                  <a:lnTo>
                    <a:pt x="16227" y="8100"/>
                  </a:lnTo>
                  <a:lnTo>
                    <a:pt x="16260" y="8082"/>
                  </a:lnTo>
                  <a:lnTo>
                    <a:pt x="16291" y="8066"/>
                  </a:lnTo>
                  <a:lnTo>
                    <a:pt x="16310" y="8056"/>
                  </a:lnTo>
                  <a:lnTo>
                    <a:pt x="16335" y="8040"/>
                  </a:lnTo>
                  <a:lnTo>
                    <a:pt x="16366" y="8022"/>
                  </a:lnTo>
                  <a:lnTo>
                    <a:pt x="16396" y="8003"/>
                  </a:lnTo>
                  <a:lnTo>
                    <a:pt x="16426" y="7985"/>
                  </a:lnTo>
                  <a:lnTo>
                    <a:pt x="16451" y="7969"/>
                  </a:lnTo>
                  <a:lnTo>
                    <a:pt x="16468" y="7958"/>
                  </a:lnTo>
                  <a:lnTo>
                    <a:pt x="16474" y="7955"/>
                  </a:lnTo>
                  <a:lnTo>
                    <a:pt x="16649" y="7917"/>
                  </a:lnTo>
                  <a:lnTo>
                    <a:pt x="16805" y="7807"/>
                  </a:lnTo>
                  <a:lnTo>
                    <a:pt x="16905" y="7696"/>
                  </a:lnTo>
                  <a:lnTo>
                    <a:pt x="17016" y="7613"/>
                  </a:lnTo>
                  <a:lnTo>
                    <a:pt x="17080" y="7391"/>
                  </a:lnTo>
                  <a:lnTo>
                    <a:pt x="17066" y="7316"/>
                  </a:lnTo>
                  <a:close/>
                </a:path>
              </a:pathLst>
            </a:custGeom>
            <a:solidFill>
              <a:srgbClr val="009475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grpSp>
          <p:nvGrpSpPr>
            <p:cNvPr id="8" name="Agrupar 7"/>
            <p:cNvGrpSpPr/>
            <p:nvPr/>
          </p:nvGrpSpPr>
          <p:grpSpPr>
            <a:xfrm>
              <a:off x="3419118" y="116336"/>
              <a:ext cx="5904489" cy="6741664"/>
              <a:chOff x="3151990" y="-685836"/>
              <a:chExt cx="6431443" cy="7343332"/>
            </a:xfrm>
          </p:grpSpPr>
          <p:sp>
            <p:nvSpPr>
              <p:cNvPr id="9" name="Freeform 11"/>
              <p:cNvSpPr>
                <a:spLocks/>
              </p:cNvSpPr>
              <p:nvPr/>
            </p:nvSpPr>
            <p:spPr bwMode="auto">
              <a:xfrm>
                <a:off x="5306708" y="-594157"/>
                <a:ext cx="4276725" cy="2879725"/>
              </a:xfrm>
              <a:custGeom>
                <a:avLst/>
                <a:gdLst>
                  <a:gd name="T0" fmla="*/ 9771 w 10151"/>
                  <a:gd name="T1" fmla="*/ 3694 h 6834"/>
                  <a:gd name="T2" fmla="*/ 9404 w 10151"/>
                  <a:gd name="T3" fmla="*/ 3459 h 6834"/>
                  <a:gd name="T4" fmla="*/ 9078 w 10151"/>
                  <a:gd name="T5" fmla="*/ 3564 h 6834"/>
                  <a:gd name="T6" fmla="*/ 8305 w 10151"/>
                  <a:gd name="T7" fmla="*/ 3864 h 6834"/>
                  <a:gd name="T8" fmla="*/ 7635 w 10151"/>
                  <a:gd name="T9" fmla="*/ 3573 h 6834"/>
                  <a:gd name="T10" fmla="*/ 7394 w 10151"/>
                  <a:gd name="T11" fmla="*/ 2559 h 6834"/>
                  <a:gd name="T12" fmla="*/ 7349 w 10151"/>
                  <a:gd name="T13" fmla="*/ 2150 h 6834"/>
                  <a:gd name="T14" fmla="*/ 7164 w 10151"/>
                  <a:gd name="T15" fmla="*/ 2123 h 6834"/>
                  <a:gd name="T16" fmla="*/ 6741 w 10151"/>
                  <a:gd name="T17" fmla="*/ 1752 h 6834"/>
                  <a:gd name="T18" fmla="*/ 6803 w 10151"/>
                  <a:gd name="T19" fmla="*/ 1170 h 6834"/>
                  <a:gd name="T20" fmla="*/ 6601 w 10151"/>
                  <a:gd name="T21" fmla="*/ 458 h 6834"/>
                  <a:gd name="T22" fmla="*/ 6277 w 10151"/>
                  <a:gd name="T23" fmla="*/ 304 h 6834"/>
                  <a:gd name="T24" fmla="*/ 6059 w 10151"/>
                  <a:gd name="T25" fmla="*/ 300 h 6834"/>
                  <a:gd name="T26" fmla="*/ 5953 w 10151"/>
                  <a:gd name="T27" fmla="*/ 324 h 6834"/>
                  <a:gd name="T28" fmla="*/ 5809 w 10151"/>
                  <a:gd name="T29" fmla="*/ 445 h 6834"/>
                  <a:gd name="T30" fmla="*/ 5674 w 10151"/>
                  <a:gd name="T31" fmla="*/ 580 h 6834"/>
                  <a:gd name="T32" fmla="*/ 5433 w 10151"/>
                  <a:gd name="T33" fmla="*/ 477 h 6834"/>
                  <a:gd name="T34" fmla="*/ 5134 w 10151"/>
                  <a:gd name="T35" fmla="*/ 453 h 6834"/>
                  <a:gd name="T36" fmla="*/ 4449 w 10151"/>
                  <a:gd name="T37" fmla="*/ 610 h 6834"/>
                  <a:gd name="T38" fmla="*/ 3834 w 10151"/>
                  <a:gd name="T39" fmla="*/ 121 h 6834"/>
                  <a:gd name="T40" fmla="*/ 3718 w 10151"/>
                  <a:gd name="T41" fmla="*/ 166 h 6834"/>
                  <a:gd name="T42" fmla="*/ 3224 w 10151"/>
                  <a:gd name="T43" fmla="*/ 109 h 6834"/>
                  <a:gd name="T44" fmla="*/ 2686 w 10151"/>
                  <a:gd name="T45" fmla="*/ 84 h 6834"/>
                  <a:gd name="T46" fmla="*/ 2521 w 10151"/>
                  <a:gd name="T47" fmla="*/ 204 h 6834"/>
                  <a:gd name="T48" fmla="*/ 1996 w 10151"/>
                  <a:gd name="T49" fmla="*/ 601 h 6834"/>
                  <a:gd name="T50" fmla="*/ 1537 w 10151"/>
                  <a:gd name="T51" fmla="*/ 1142 h 6834"/>
                  <a:gd name="T52" fmla="*/ 1352 w 10151"/>
                  <a:gd name="T53" fmla="*/ 1527 h 6834"/>
                  <a:gd name="T54" fmla="*/ 1065 w 10151"/>
                  <a:gd name="T55" fmla="*/ 1984 h 6834"/>
                  <a:gd name="T56" fmla="*/ 854 w 10151"/>
                  <a:gd name="T57" fmla="*/ 2517 h 6834"/>
                  <a:gd name="T58" fmla="*/ 632 w 10151"/>
                  <a:gd name="T59" fmla="*/ 2786 h 6834"/>
                  <a:gd name="T60" fmla="*/ 333 w 10151"/>
                  <a:gd name="T61" fmla="*/ 3067 h 6834"/>
                  <a:gd name="T62" fmla="*/ 381 w 10151"/>
                  <a:gd name="T63" fmla="*/ 3507 h 6834"/>
                  <a:gd name="T64" fmla="*/ 929 w 10151"/>
                  <a:gd name="T65" fmla="*/ 3495 h 6834"/>
                  <a:gd name="T66" fmla="*/ 1257 w 10151"/>
                  <a:gd name="T67" fmla="*/ 3476 h 6834"/>
                  <a:gd name="T68" fmla="*/ 1951 w 10151"/>
                  <a:gd name="T69" fmla="*/ 3509 h 6834"/>
                  <a:gd name="T70" fmla="*/ 2210 w 10151"/>
                  <a:gd name="T71" fmla="*/ 3662 h 6834"/>
                  <a:gd name="T72" fmla="*/ 2464 w 10151"/>
                  <a:gd name="T73" fmla="*/ 3787 h 6834"/>
                  <a:gd name="T74" fmla="*/ 2679 w 10151"/>
                  <a:gd name="T75" fmla="*/ 3881 h 6834"/>
                  <a:gd name="T76" fmla="*/ 2870 w 10151"/>
                  <a:gd name="T77" fmla="*/ 3920 h 6834"/>
                  <a:gd name="T78" fmla="*/ 3604 w 10151"/>
                  <a:gd name="T79" fmla="*/ 4147 h 6834"/>
                  <a:gd name="T80" fmla="*/ 3866 w 10151"/>
                  <a:gd name="T81" fmla="*/ 4676 h 6834"/>
                  <a:gd name="T82" fmla="*/ 4184 w 10151"/>
                  <a:gd name="T83" fmla="*/ 5578 h 6834"/>
                  <a:gd name="T84" fmla="*/ 4182 w 10151"/>
                  <a:gd name="T85" fmla="*/ 5798 h 6834"/>
                  <a:gd name="T86" fmla="*/ 4249 w 10151"/>
                  <a:gd name="T87" fmla="*/ 6097 h 6834"/>
                  <a:gd name="T88" fmla="*/ 4510 w 10151"/>
                  <a:gd name="T89" fmla="*/ 6122 h 6834"/>
                  <a:gd name="T90" fmla="*/ 4931 w 10151"/>
                  <a:gd name="T91" fmla="*/ 6169 h 6834"/>
                  <a:gd name="T92" fmla="*/ 4910 w 10151"/>
                  <a:gd name="T93" fmla="*/ 6385 h 6834"/>
                  <a:gd name="T94" fmla="*/ 4903 w 10151"/>
                  <a:gd name="T95" fmla="*/ 6550 h 6834"/>
                  <a:gd name="T96" fmla="*/ 5411 w 10151"/>
                  <a:gd name="T97" fmla="*/ 6735 h 6834"/>
                  <a:gd name="T98" fmla="*/ 6860 w 10151"/>
                  <a:gd name="T99" fmla="*/ 5720 h 6834"/>
                  <a:gd name="T100" fmla="*/ 8026 w 10151"/>
                  <a:gd name="T101" fmla="*/ 5181 h 6834"/>
                  <a:gd name="T102" fmla="*/ 8202 w 10151"/>
                  <a:gd name="T103" fmla="*/ 5139 h 6834"/>
                  <a:gd name="T104" fmla="*/ 8389 w 10151"/>
                  <a:gd name="T105" fmla="*/ 5224 h 6834"/>
                  <a:gd name="T106" fmla="*/ 8767 w 10151"/>
                  <a:gd name="T107" fmla="*/ 4916 h 6834"/>
                  <a:gd name="T108" fmla="*/ 9214 w 10151"/>
                  <a:gd name="T109" fmla="*/ 4680 h 6834"/>
                  <a:gd name="T110" fmla="*/ 9368 w 10151"/>
                  <a:gd name="T111" fmla="*/ 4130 h 6834"/>
                  <a:gd name="T112" fmla="*/ 9701 w 10151"/>
                  <a:gd name="T113" fmla="*/ 4027 h 6834"/>
                  <a:gd name="T114" fmla="*/ 9948 w 10151"/>
                  <a:gd name="T115" fmla="*/ 3924 h 6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151" h="6834">
                    <a:moveTo>
                      <a:pt x="10128" y="3664"/>
                    </a:moveTo>
                    <a:lnTo>
                      <a:pt x="10043" y="3652"/>
                    </a:lnTo>
                    <a:lnTo>
                      <a:pt x="10041" y="3651"/>
                    </a:lnTo>
                    <a:lnTo>
                      <a:pt x="10035" y="3649"/>
                    </a:lnTo>
                    <a:lnTo>
                      <a:pt x="10025" y="3647"/>
                    </a:lnTo>
                    <a:lnTo>
                      <a:pt x="10013" y="3646"/>
                    </a:lnTo>
                    <a:lnTo>
                      <a:pt x="9989" y="3646"/>
                    </a:lnTo>
                    <a:lnTo>
                      <a:pt x="9955" y="3646"/>
                    </a:lnTo>
                    <a:lnTo>
                      <a:pt x="9924" y="3646"/>
                    </a:lnTo>
                    <a:lnTo>
                      <a:pt x="9911" y="3646"/>
                    </a:lnTo>
                    <a:lnTo>
                      <a:pt x="9832" y="3664"/>
                    </a:lnTo>
                    <a:lnTo>
                      <a:pt x="9771" y="3694"/>
                    </a:lnTo>
                    <a:lnTo>
                      <a:pt x="9705" y="3689"/>
                    </a:lnTo>
                    <a:lnTo>
                      <a:pt x="9657" y="3659"/>
                    </a:lnTo>
                    <a:lnTo>
                      <a:pt x="9633" y="3628"/>
                    </a:lnTo>
                    <a:lnTo>
                      <a:pt x="9578" y="3580"/>
                    </a:lnTo>
                    <a:lnTo>
                      <a:pt x="9542" y="3543"/>
                    </a:lnTo>
                    <a:lnTo>
                      <a:pt x="9524" y="3519"/>
                    </a:lnTo>
                    <a:lnTo>
                      <a:pt x="9494" y="3477"/>
                    </a:lnTo>
                    <a:lnTo>
                      <a:pt x="9482" y="3459"/>
                    </a:lnTo>
                    <a:lnTo>
                      <a:pt x="9464" y="3459"/>
                    </a:lnTo>
                    <a:lnTo>
                      <a:pt x="9443" y="3459"/>
                    </a:lnTo>
                    <a:lnTo>
                      <a:pt x="9424" y="3459"/>
                    </a:lnTo>
                    <a:lnTo>
                      <a:pt x="9404" y="3459"/>
                    </a:lnTo>
                    <a:lnTo>
                      <a:pt x="9383" y="3459"/>
                    </a:lnTo>
                    <a:lnTo>
                      <a:pt x="9373" y="3459"/>
                    </a:lnTo>
                    <a:lnTo>
                      <a:pt x="9370" y="3460"/>
                    </a:lnTo>
                    <a:lnTo>
                      <a:pt x="9356" y="3464"/>
                    </a:lnTo>
                    <a:lnTo>
                      <a:pt x="9322" y="3477"/>
                    </a:lnTo>
                    <a:lnTo>
                      <a:pt x="9265" y="3501"/>
                    </a:lnTo>
                    <a:lnTo>
                      <a:pt x="9228" y="3516"/>
                    </a:lnTo>
                    <a:lnTo>
                      <a:pt x="9192" y="3529"/>
                    </a:lnTo>
                    <a:lnTo>
                      <a:pt x="9157" y="3541"/>
                    </a:lnTo>
                    <a:lnTo>
                      <a:pt x="9126" y="3551"/>
                    </a:lnTo>
                    <a:lnTo>
                      <a:pt x="9099" y="3558"/>
                    </a:lnTo>
                    <a:lnTo>
                      <a:pt x="9078" y="3564"/>
                    </a:lnTo>
                    <a:lnTo>
                      <a:pt x="9064" y="3567"/>
                    </a:lnTo>
                    <a:lnTo>
                      <a:pt x="9060" y="3568"/>
                    </a:lnTo>
                    <a:lnTo>
                      <a:pt x="8969" y="3604"/>
                    </a:lnTo>
                    <a:lnTo>
                      <a:pt x="8746" y="3604"/>
                    </a:lnTo>
                    <a:lnTo>
                      <a:pt x="8685" y="3598"/>
                    </a:lnTo>
                    <a:lnTo>
                      <a:pt x="8625" y="3604"/>
                    </a:lnTo>
                    <a:lnTo>
                      <a:pt x="8552" y="3610"/>
                    </a:lnTo>
                    <a:lnTo>
                      <a:pt x="8499" y="3640"/>
                    </a:lnTo>
                    <a:lnTo>
                      <a:pt x="8432" y="3652"/>
                    </a:lnTo>
                    <a:lnTo>
                      <a:pt x="8396" y="3731"/>
                    </a:lnTo>
                    <a:lnTo>
                      <a:pt x="8347" y="3803"/>
                    </a:lnTo>
                    <a:lnTo>
                      <a:pt x="8305" y="3864"/>
                    </a:lnTo>
                    <a:lnTo>
                      <a:pt x="8257" y="3918"/>
                    </a:lnTo>
                    <a:lnTo>
                      <a:pt x="8184" y="3942"/>
                    </a:lnTo>
                    <a:lnTo>
                      <a:pt x="8112" y="3955"/>
                    </a:lnTo>
                    <a:lnTo>
                      <a:pt x="8021" y="3966"/>
                    </a:lnTo>
                    <a:lnTo>
                      <a:pt x="7912" y="3978"/>
                    </a:lnTo>
                    <a:lnTo>
                      <a:pt x="7786" y="3978"/>
                    </a:lnTo>
                    <a:lnTo>
                      <a:pt x="7653" y="3911"/>
                    </a:lnTo>
                    <a:lnTo>
                      <a:pt x="7623" y="3846"/>
                    </a:lnTo>
                    <a:lnTo>
                      <a:pt x="7599" y="3773"/>
                    </a:lnTo>
                    <a:lnTo>
                      <a:pt x="7635" y="3736"/>
                    </a:lnTo>
                    <a:lnTo>
                      <a:pt x="7648" y="3671"/>
                    </a:lnTo>
                    <a:lnTo>
                      <a:pt x="7635" y="3573"/>
                    </a:lnTo>
                    <a:lnTo>
                      <a:pt x="7611" y="3543"/>
                    </a:lnTo>
                    <a:lnTo>
                      <a:pt x="7544" y="3471"/>
                    </a:lnTo>
                    <a:lnTo>
                      <a:pt x="7485" y="3398"/>
                    </a:lnTo>
                    <a:lnTo>
                      <a:pt x="7400" y="3344"/>
                    </a:lnTo>
                    <a:lnTo>
                      <a:pt x="7346" y="3277"/>
                    </a:lnTo>
                    <a:lnTo>
                      <a:pt x="7292" y="3188"/>
                    </a:lnTo>
                    <a:lnTo>
                      <a:pt x="7249" y="3109"/>
                    </a:lnTo>
                    <a:lnTo>
                      <a:pt x="7201" y="3000"/>
                    </a:lnTo>
                    <a:lnTo>
                      <a:pt x="7255" y="2867"/>
                    </a:lnTo>
                    <a:lnTo>
                      <a:pt x="7285" y="2753"/>
                    </a:lnTo>
                    <a:lnTo>
                      <a:pt x="7334" y="2668"/>
                    </a:lnTo>
                    <a:lnTo>
                      <a:pt x="7394" y="2559"/>
                    </a:lnTo>
                    <a:lnTo>
                      <a:pt x="7395" y="2547"/>
                    </a:lnTo>
                    <a:lnTo>
                      <a:pt x="7397" y="2518"/>
                    </a:lnTo>
                    <a:lnTo>
                      <a:pt x="7402" y="2486"/>
                    </a:lnTo>
                    <a:lnTo>
                      <a:pt x="7406" y="2463"/>
                    </a:lnTo>
                    <a:lnTo>
                      <a:pt x="7414" y="2442"/>
                    </a:lnTo>
                    <a:lnTo>
                      <a:pt x="7423" y="2411"/>
                    </a:lnTo>
                    <a:lnTo>
                      <a:pt x="7432" y="2384"/>
                    </a:lnTo>
                    <a:lnTo>
                      <a:pt x="7436" y="2372"/>
                    </a:lnTo>
                    <a:lnTo>
                      <a:pt x="7442" y="2275"/>
                    </a:lnTo>
                    <a:lnTo>
                      <a:pt x="7418" y="2186"/>
                    </a:lnTo>
                    <a:lnTo>
                      <a:pt x="7352" y="2149"/>
                    </a:lnTo>
                    <a:lnTo>
                      <a:pt x="7349" y="2150"/>
                    </a:lnTo>
                    <a:lnTo>
                      <a:pt x="7340" y="2150"/>
                    </a:lnTo>
                    <a:lnTo>
                      <a:pt x="7333" y="2150"/>
                    </a:lnTo>
                    <a:lnTo>
                      <a:pt x="7324" y="2149"/>
                    </a:lnTo>
                    <a:lnTo>
                      <a:pt x="7312" y="2147"/>
                    </a:lnTo>
                    <a:lnTo>
                      <a:pt x="7297" y="2142"/>
                    </a:lnTo>
                    <a:lnTo>
                      <a:pt x="7281" y="2139"/>
                    </a:lnTo>
                    <a:lnTo>
                      <a:pt x="7264" y="2136"/>
                    </a:lnTo>
                    <a:lnTo>
                      <a:pt x="7247" y="2134"/>
                    </a:lnTo>
                    <a:lnTo>
                      <a:pt x="7230" y="2132"/>
                    </a:lnTo>
                    <a:lnTo>
                      <a:pt x="7200" y="2128"/>
                    </a:lnTo>
                    <a:lnTo>
                      <a:pt x="7176" y="2125"/>
                    </a:lnTo>
                    <a:lnTo>
                      <a:pt x="7164" y="2123"/>
                    </a:lnTo>
                    <a:lnTo>
                      <a:pt x="7146" y="2121"/>
                    </a:lnTo>
                    <a:lnTo>
                      <a:pt x="7124" y="2120"/>
                    </a:lnTo>
                    <a:lnTo>
                      <a:pt x="7102" y="2120"/>
                    </a:lnTo>
                    <a:lnTo>
                      <a:pt x="7062" y="2119"/>
                    </a:lnTo>
                    <a:lnTo>
                      <a:pt x="7044" y="2119"/>
                    </a:lnTo>
                    <a:lnTo>
                      <a:pt x="6989" y="2034"/>
                    </a:lnTo>
                    <a:lnTo>
                      <a:pt x="6887" y="1974"/>
                    </a:lnTo>
                    <a:lnTo>
                      <a:pt x="6833" y="1883"/>
                    </a:lnTo>
                    <a:lnTo>
                      <a:pt x="6766" y="1811"/>
                    </a:lnTo>
                    <a:lnTo>
                      <a:pt x="6760" y="1798"/>
                    </a:lnTo>
                    <a:lnTo>
                      <a:pt x="6749" y="1770"/>
                    </a:lnTo>
                    <a:lnTo>
                      <a:pt x="6741" y="1752"/>
                    </a:lnTo>
                    <a:lnTo>
                      <a:pt x="6736" y="1737"/>
                    </a:lnTo>
                    <a:lnTo>
                      <a:pt x="6731" y="1723"/>
                    </a:lnTo>
                    <a:lnTo>
                      <a:pt x="6730" y="1715"/>
                    </a:lnTo>
                    <a:lnTo>
                      <a:pt x="6730" y="1683"/>
                    </a:lnTo>
                    <a:lnTo>
                      <a:pt x="6730" y="1632"/>
                    </a:lnTo>
                    <a:lnTo>
                      <a:pt x="6730" y="1584"/>
                    </a:lnTo>
                    <a:lnTo>
                      <a:pt x="6730" y="1563"/>
                    </a:lnTo>
                    <a:lnTo>
                      <a:pt x="6712" y="1419"/>
                    </a:lnTo>
                    <a:lnTo>
                      <a:pt x="6694" y="1316"/>
                    </a:lnTo>
                    <a:lnTo>
                      <a:pt x="6749" y="1273"/>
                    </a:lnTo>
                    <a:lnTo>
                      <a:pt x="6803" y="1219"/>
                    </a:lnTo>
                    <a:lnTo>
                      <a:pt x="6803" y="1170"/>
                    </a:lnTo>
                    <a:lnTo>
                      <a:pt x="6784" y="1081"/>
                    </a:lnTo>
                    <a:lnTo>
                      <a:pt x="6724" y="1020"/>
                    </a:lnTo>
                    <a:lnTo>
                      <a:pt x="6663" y="948"/>
                    </a:lnTo>
                    <a:lnTo>
                      <a:pt x="6646" y="899"/>
                    </a:lnTo>
                    <a:lnTo>
                      <a:pt x="6633" y="832"/>
                    </a:lnTo>
                    <a:lnTo>
                      <a:pt x="6640" y="785"/>
                    </a:lnTo>
                    <a:lnTo>
                      <a:pt x="6682" y="743"/>
                    </a:lnTo>
                    <a:lnTo>
                      <a:pt x="6712" y="664"/>
                    </a:lnTo>
                    <a:lnTo>
                      <a:pt x="6694" y="585"/>
                    </a:lnTo>
                    <a:lnTo>
                      <a:pt x="6628" y="477"/>
                    </a:lnTo>
                    <a:lnTo>
                      <a:pt x="6620" y="471"/>
                    </a:lnTo>
                    <a:lnTo>
                      <a:pt x="6601" y="458"/>
                    </a:lnTo>
                    <a:lnTo>
                      <a:pt x="6590" y="450"/>
                    </a:lnTo>
                    <a:lnTo>
                      <a:pt x="6579" y="444"/>
                    </a:lnTo>
                    <a:lnTo>
                      <a:pt x="6569" y="438"/>
                    </a:lnTo>
                    <a:lnTo>
                      <a:pt x="6561" y="434"/>
                    </a:lnTo>
                    <a:lnTo>
                      <a:pt x="6536" y="424"/>
                    </a:lnTo>
                    <a:lnTo>
                      <a:pt x="6497" y="408"/>
                    </a:lnTo>
                    <a:lnTo>
                      <a:pt x="6461" y="393"/>
                    </a:lnTo>
                    <a:lnTo>
                      <a:pt x="6446" y="386"/>
                    </a:lnTo>
                    <a:lnTo>
                      <a:pt x="6307" y="319"/>
                    </a:lnTo>
                    <a:lnTo>
                      <a:pt x="6304" y="317"/>
                    </a:lnTo>
                    <a:lnTo>
                      <a:pt x="6293" y="312"/>
                    </a:lnTo>
                    <a:lnTo>
                      <a:pt x="6277" y="304"/>
                    </a:lnTo>
                    <a:lnTo>
                      <a:pt x="6260" y="296"/>
                    </a:lnTo>
                    <a:lnTo>
                      <a:pt x="6248" y="290"/>
                    </a:lnTo>
                    <a:lnTo>
                      <a:pt x="6233" y="286"/>
                    </a:lnTo>
                    <a:lnTo>
                      <a:pt x="6214" y="280"/>
                    </a:lnTo>
                    <a:lnTo>
                      <a:pt x="6196" y="276"/>
                    </a:lnTo>
                    <a:lnTo>
                      <a:pt x="6165" y="269"/>
                    </a:lnTo>
                    <a:lnTo>
                      <a:pt x="6150" y="265"/>
                    </a:lnTo>
                    <a:lnTo>
                      <a:pt x="6102" y="259"/>
                    </a:lnTo>
                    <a:lnTo>
                      <a:pt x="6097" y="266"/>
                    </a:lnTo>
                    <a:lnTo>
                      <a:pt x="6080" y="284"/>
                    </a:lnTo>
                    <a:lnTo>
                      <a:pt x="6071" y="292"/>
                    </a:lnTo>
                    <a:lnTo>
                      <a:pt x="6059" y="300"/>
                    </a:lnTo>
                    <a:lnTo>
                      <a:pt x="6053" y="303"/>
                    </a:lnTo>
                    <a:lnTo>
                      <a:pt x="6048" y="305"/>
                    </a:lnTo>
                    <a:lnTo>
                      <a:pt x="6041" y="307"/>
                    </a:lnTo>
                    <a:lnTo>
                      <a:pt x="6036" y="307"/>
                    </a:lnTo>
                    <a:lnTo>
                      <a:pt x="6024" y="307"/>
                    </a:lnTo>
                    <a:lnTo>
                      <a:pt x="6011" y="307"/>
                    </a:lnTo>
                    <a:lnTo>
                      <a:pt x="5999" y="309"/>
                    </a:lnTo>
                    <a:lnTo>
                      <a:pt x="5986" y="311"/>
                    </a:lnTo>
                    <a:lnTo>
                      <a:pt x="5975" y="313"/>
                    </a:lnTo>
                    <a:lnTo>
                      <a:pt x="5963" y="317"/>
                    </a:lnTo>
                    <a:lnTo>
                      <a:pt x="5958" y="320"/>
                    </a:lnTo>
                    <a:lnTo>
                      <a:pt x="5953" y="324"/>
                    </a:lnTo>
                    <a:lnTo>
                      <a:pt x="5949" y="327"/>
                    </a:lnTo>
                    <a:lnTo>
                      <a:pt x="5945" y="331"/>
                    </a:lnTo>
                    <a:lnTo>
                      <a:pt x="5939" y="340"/>
                    </a:lnTo>
                    <a:lnTo>
                      <a:pt x="5931" y="346"/>
                    </a:lnTo>
                    <a:lnTo>
                      <a:pt x="5923" y="353"/>
                    </a:lnTo>
                    <a:lnTo>
                      <a:pt x="5912" y="360"/>
                    </a:lnTo>
                    <a:lnTo>
                      <a:pt x="5900" y="369"/>
                    </a:lnTo>
                    <a:lnTo>
                      <a:pt x="5884" y="381"/>
                    </a:lnTo>
                    <a:lnTo>
                      <a:pt x="5865" y="396"/>
                    </a:lnTo>
                    <a:lnTo>
                      <a:pt x="5843" y="417"/>
                    </a:lnTo>
                    <a:lnTo>
                      <a:pt x="5822" y="434"/>
                    </a:lnTo>
                    <a:lnTo>
                      <a:pt x="5809" y="445"/>
                    </a:lnTo>
                    <a:lnTo>
                      <a:pt x="5802" y="449"/>
                    </a:lnTo>
                    <a:lnTo>
                      <a:pt x="5799" y="451"/>
                    </a:lnTo>
                    <a:lnTo>
                      <a:pt x="5796" y="452"/>
                    </a:lnTo>
                    <a:lnTo>
                      <a:pt x="5793" y="455"/>
                    </a:lnTo>
                    <a:lnTo>
                      <a:pt x="5787" y="463"/>
                    </a:lnTo>
                    <a:lnTo>
                      <a:pt x="5777" y="477"/>
                    </a:lnTo>
                    <a:lnTo>
                      <a:pt x="5762" y="494"/>
                    </a:lnTo>
                    <a:lnTo>
                      <a:pt x="5746" y="513"/>
                    </a:lnTo>
                    <a:lnTo>
                      <a:pt x="5728" y="530"/>
                    </a:lnTo>
                    <a:lnTo>
                      <a:pt x="5711" y="546"/>
                    </a:lnTo>
                    <a:lnTo>
                      <a:pt x="5685" y="570"/>
                    </a:lnTo>
                    <a:lnTo>
                      <a:pt x="5674" y="580"/>
                    </a:lnTo>
                    <a:lnTo>
                      <a:pt x="5665" y="574"/>
                    </a:lnTo>
                    <a:lnTo>
                      <a:pt x="5641" y="563"/>
                    </a:lnTo>
                    <a:lnTo>
                      <a:pt x="5615" y="552"/>
                    </a:lnTo>
                    <a:lnTo>
                      <a:pt x="5596" y="543"/>
                    </a:lnTo>
                    <a:lnTo>
                      <a:pt x="5584" y="539"/>
                    </a:lnTo>
                    <a:lnTo>
                      <a:pt x="5562" y="530"/>
                    </a:lnTo>
                    <a:lnTo>
                      <a:pt x="5536" y="519"/>
                    </a:lnTo>
                    <a:lnTo>
                      <a:pt x="5507" y="507"/>
                    </a:lnTo>
                    <a:lnTo>
                      <a:pt x="5479" y="496"/>
                    </a:lnTo>
                    <a:lnTo>
                      <a:pt x="5455" y="486"/>
                    </a:lnTo>
                    <a:lnTo>
                      <a:pt x="5439" y="479"/>
                    </a:lnTo>
                    <a:lnTo>
                      <a:pt x="5433" y="477"/>
                    </a:lnTo>
                    <a:lnTo>
                      <a:pt x="5354" y="477"/>
                    </a:lnTo>
                    <a:lnTo>
                      <a:pt x="5347" y="476"/>
                    </a:lnTo>
                    <a:lnTo>
                      <a:pt x="5330" y="475"/>
                    </a:lnTo>
                    <a:lnTo>
                      <a:pt x="5317" y="474"/>
                    </a:lnTo>
                    <a:lnTo>
                      <a:pt x="5303" y="472"/>
                    </a:lnTo>
                    <a:lnTo>
                      <a:pt x="5287" y="468"/>
                    </a:lnTo>
                    <a:lnTo>
                      <a:pt x="5270" y="464"/>
                    </a:lnTo>
                    <a:lnTo>
                      <a:pt x="5248" y="461"/>
                    </a:lnTo>
                    <a:lnTo>
                      <a:pt x="5221" y="458"/>
                    </a:lnTo>
                    <a:lnTo>
                      <a:pt x="5191" y="455"/>
                    </a:lnTo>
                    <a:lnTo>
                      <a:pt x="5161" y="454"/>
                    </a:lnTo>
                    <a:lnTo>
                      <a:pt x="5134" y="453"/>
                    </a:lnTo>
                    <a:lnTo>
                      <a:pt x="5110" y="452"/>
                    </a:lnTo>
                    <a:lnTo>
                      <a:pt x="5095" y="452"/>
                    </a:lnTo>
                    <a:lnTo>
                      <a:pt x="5088" y="452"/>
                    </a:lnTo>
                    <a:lnTo>
                      <a:pt x="4962" y="477"/>
                    </a:lnTo>
                    <a:lnTo>
                      <a:pt x="4878" y="536"/>
                    </a:lnTo>
                    <a:lnTo>
                      <a:pt x="4799" y="591"/>
                    </a:lnTo>
                    <a:lnTo>
                      <a:pt x="4732" y="622"/>
                    </a:lnTo>
                    <a:lnTo>
                      <a:pt x="4545" y="622"/>
                    </a:lnTo>
                    <a:lnTo>
                      <a:pt x="4534" y="621"/>
                    </a:lnTo>
                    <a:lnTo>
                      <a:pt x="4509" y="617"/>
                    </a:lnTo>
                    <a:lnTo>
                      <a:pt x="4476" y="614"/>
                    </a:lnTo>
                    <a:lnTo>
                      <a:pt x="4449" y="610"/>
                    </a:lnTo>
                    <a:lnTo>
                      <a:pt x="4421" y="603"/>
                    </a:lnTo>
                    <a:lnTo>
                      <a:pt x="4390" y="595"/>
                    </a:lnTo>
                    <a:lnTo>
                      <a:pt x="4363" y="588"/>
                    </a:lnTo>
                    <a:lnTo>
                      <a:pt x="4352" y="585"/>
                    </a:lnTo>
                    <a:lnTo>
                      <a:pt x="4226" y="482"/>
                    </a:lnTo>
                    <a:lnTo>
                      <a:pt x="4231" y="410"/>
                    </a:lnTo>
                    <a:lnTo>
                      <a:pt x="4268" y="296"/>
                    </a:lnTo>
                    <a:lnTo>
                      <a:pt x="4244" y="223"/>
                    </a:lnTo>
                    <a:lnTo>
                      <a:pt x="4153" y="151"/>
                    </a:lnTo>
                    <a:lnTo>
                      <a:pt x="4086" y="126"/>
                    </a:lnTo>
                    <a:lnTo>
                      <a:pt x="3923" y="114"/>
                    </a:lnTo>
                    <a:lnTo>
                      <a:pt x="3834" y="121"/>
                    </a:lnTo>
                    <a:lnTo>
                      <a:pt x="3825" y="121"/>
                    </a:lnTo>
                    <a:lnTo>
                      <a:pt x="3807" y="123"/>
                    </a:lnTo>
                    <a:lnTo>
                      <a:pt x="3796" y="125"/>
                    </a:lnTo>
                    <a:lnTo>
                      <a:pt x="3785" y="128"/>
                    </a:lnTo>
                    <a:lnTo>
                      <a:pt x="3780" y="130"/>
                    </a:lnTo>
                    <a:lnTo>
                      <a:pt x="3775" y="132"/>
                    </a:lnTo>
                    <a:lnTo>
                      <a:pt x="3771" y="136"/>
                    </a:lnTo>
                    <a:lnTo>
                      <a:pt x="3767" y="138"/>
                    </a:lnTo>
                    <a:lnTo>
                      <a:pt x="3758" y="145"/>
                    </a:lnTo>
                    <a:lnTo>
                      <a:pt x="3746" y="153"/>
                    </a:lnTo>
                    <a:lnTo>
                      <a:pt x="3732" y="159"/>
                    </a:lnTo>
                    <a:lnTo>
                      <a:pt x="3718" y="166"/>
                    </a:lnTo>
                    <a:lnTo>
                      <a:pt x="3693" y="177"/>
                    </a:lnTo>
                    <a:lnTo>
                      <a:pt x="3683" y="181"/>
                    </a:lnTo>
                    <a:lnTo>
                      <a:pt x="3668" y="183"/>
                    </a:lnTo>
                    <a:lnTo>
                      <a:pt x="3632" y="190"/>
                    </a:lnTo>
                    <a:lnTo>
                      <a:pt x="3593" y="196"/>
                    </a:lnTo>
                    <a:lnTo>
                      <a:pt x="3568" y="198"/>
                    </a:lnTo>
                    <a:lnTo>
                      <a:pt x="3544" y="198"/>
                    </a:lnTo>
                    <a:lnTo>
                      <a:pt x="3510" y="198"/>
                    </a:lnTo>
                    <a:lnTo>
                      <a:pt x="3479" y="198"/>
                    </a:lnTo>
                    <a:lnTo>
                      <a:pt x="3466" y="198"/>
                    </a:lnTo>
                    <a:lnTo>
                      <a:pt x="3369" y="156"/>
                    </a:lnTo>
                    <a:lnTo>
                      <a:pt x="3224" y="109"/>
                    </a:lnTo>
                    <a:lnTo>
                      <a:pt x="3103" y="42"/>
                    </a:lnTo>
                    <a:lnTo>
                      <a:pt x="3049" y="18"/>
                    </a:lnTo>
                    <a:lnTo>
                      <a:pt x="2928" y="0"/>
                    </a:lnTo>
                    <a:lnTo>
                      <a:pt x="2832" y="0"/>
                    </a:lnTo>
                    <a:lnTo>
                      <a:pt x="2777" y="30"/>
                    </a:lnTo>
                    <a:lnTo>
                      <a:pt x="2735" y="42"/>
                    </a:lnTo>
                    <a:lnTo>
                      <a:pt x="2729" y="46"/>
                    </a:lnTo>
                    <a:lnTo>
                      <a:pt x="2715" y="56"/>
                    </a:lnTo>
                    <a:lnTo>
                      <a:pt x="2707" y="62"/>
                    </a:lnTo>
                    <a:lnTo>
                      <a:pt x="2699" y="70"/>
                    </a:lnTo>
                    <a:lnTo>
                      <a:pt x="2693" y="77"/>
                    </a:lnTo>
                    <a:lnTo>
                      <a:pt x="2686" y="84"/>
                    </a:lnTo>
                    <a:lnTo>
                      <a:pt x="2681" y="93"/>
                    </a:lnTo>
                    <a:lnTo>
                      <a:pt x="2671" y="102"/>
                    </a:lnTo>
                    <a:lnTo>
                      <a:pt x="2660" y="113"/>
                    </a:lnTo>
                    <a:lnTo>
                      <a:pt x="2648" y="124"/>
                    </a:lnTo>
                    <a:lnTo>
                      <a:pt x="2629" y="142"/>
                    </a:lnTo>
                    <a:lnTo>
                      <a:pt x="2620" y="151"/>
                    </a:lnTo>
                    <a:lnTo>
                      <a:pt x="2616" y="153"/>
                    </a:lnTo>
                    <a:lnTo>
                      <a:pt x="2605" y="161"/>
                    </a:lnTo>
                    <a:lnTo>
                      <a:pt x="2590" y="171"/>
                    </a:lnTo>
                    <a:lnTo>
                      <a:pt x="2572" y="181"/>
                    </a:lnTo>
                    <a:lnTo>
                      <a:pt x="2549" y="192"/>
                    </a:lnTo>
                    <a:lnTo>
                      <a:pt x="2521" y="204"/>
                    </a:lnTo>
                    <a:lnTo>
                      <a:pt x="2497" y="213"/>
                    </a:lnTo>
                    <a:lnTo>
                      <a:pt x="2488" y="217"/>
                    </a:lnTo>
                    <a:lnTo>
                      <a:pt x="2427" y="242"/>
                    </a:lnTo>
                    <a:lnTo>
                      <a:pt x="2348" y="277"/>
                    </a:lnTo>
                    <a:lnTo>
                      <a:pt x="2300" y="280"/>
                    </a:lnTo>
                    <a:lnTo>
                      <a:pt x="2306" y="318"/>
                    </a:lnTo>
                    <a:lnTo>
                      <a:pt x="2275" y="426"/>
                    </a:lnTo>
                    <a:lnTo>
                      <a:pt x="2221" y="467"/>
                    </a:lnTo>
                    <a:lnTo>
                      <a:pt x="2170" y="521"/>
                    </a:lnTo>
                    <a:lnTo>
                      <a:pt x="2094" y="576"/>
                    </a:lnTo>
                    <a:lnTo>
                      <a:pt x="2007" y="595"/>
                    </a:lnTo>
                    <a:lnTo>
                      <a:pt x="1996" y="601"/>
                    </a:lnTo>
                    <a:lnTo>
                      <a:pt x="1969" y="618"/>
                    </a:lnTo>
                    <a:lnTo>
                      <a:pt x="1939" y="636"/>
                    </a:lnTo>
                    <a:lnTo>
                      <a:pt x="1918" y="649"/>
                    </a:lnTo>
                    <a:lnTo>
                      <a:pt x="1901" y="656"/>
                    </a:lnTo>
                    <a:lnTo>
                      <a:pt x="1885" y="666"/>
                    </a:lnTo>
                    <a:lnTo>
                      <a:pt x="1872" y="672"/>
                    </a:lnTo>
                    <a:lnTo>
                      <a:pt x="1868" y="676"/>
                    </a:lnTo>
                    <a:lnTo>
                      <a:pt x="1813" y="752"/>
                    </a:lnTo>
                    <a:lnTo>
                      <a:pt x="1763" y="816"/>
                    </a:lnTo>
                    <a:lnTo>
                      <a:pt x="1660" y="971"/>
                    </a:lnTo>
                    <a:lnTo>
                      <a:pt x="1596" y="1047"/>
                    </a:lnTo>
                    <a:lnTo>
                      <a:pt x="1537" y="1142"/>
                    </a:lnTo>
                    <a:lnTo>
                      <a:pt x="1487" y="1229"/>
                    </a:lnTo>
                    <a:lnTo>
                      <a:pt x="1476" y="1243"/>
                    </a:lnTo>
                    <a:lnTo>
                      <a:pt x="1452" y="1275"/>
                    </a:lnTo>
                    <a:lnTo>
                      <a:pt x="1439" y="1293"/>
                    </a:lnTo>
                    <a:lnTo>
                      <a:pt x="1429" y="1311"/>
                    </a:lnTo>
                    <a:lnTo>
                      <a:pt x="1419" y="1324"/>
                    </a:lnTo>
                    <a:lnTo>
                      <a:pt x="1415" y="1332"/>
                    </a:lnTo>
                    <a:lnTo>
                      <a:pt x="1407" y="1353"/>
                    </a:lnTo>
                    <a:lnTo>
                      <a:pt x="1395" y="1385"/>
                    </a:lnTo>
                    <a:lnTo>
                      <a:pt x="1383" y="1414"/>
                    </a:lnTo>
                    <a:lnTo>
                      <a:pt x="1379" y="1427"/>
                    </a:lnTo>
                    <a:lnTo>
                      <a:pt x="1352" y="1527"/>
                    </a:lnTo>
                    <a:lnTo>
                      <a:pt x="1311" y="1654"/>
                    </a:lnTo>
                    <a:lnTo>
                      <a:pt x="1274" y="1758"/>
                    </a:lnTo>
                    <a:lnTo>
                      <a:pt x="1225" y="1844"/>
                    </a:lnTo>
                    <a:lnTo>
                      <a:pt x="1216" y="1853"/>
                    </a:lnTo>
                    <a:lnTo>
                      <a:pt x="1195" y="1872"/>
                    </a:lnTo>
                    <a:lnTo>
                      <a:pt x="1173" y="1894"/>
                    </a:lnTo>
                    <a:lnTo>
                      <a:pt x="1157" y="1907"/>
                    </a:lnTo>
                    <a:lnTo>
                      <a:pt x="1141" y="1921"/>
                    </a:lnTo>
                    <a:lnTo>
                      <a:pt x="1119" y="1941"/>
                    </a:lnTo>
                    <a:lnTo>
                      <a:pt x="1096" y="1962"/>
                    </a:lnTo>
                    <a:lnTo>
                      <a:pt x="1080" y="1975"/>
                    </a:lnTo>
                    <a:lnTo>
                      <a:pt x="1065" y="1984"/>
                    </a:lnTo>
                    <a:lnTo>
                      <a:pt x="1045" y="1992"/>
                    </a:lnTo>
                    <a:lnTo>
                      <a:pt x="1028" y="2000"/>
                    </a:lnTo>
                    <a:lnTo>
                      <a:pt x="1020" y="2003"/>
                    </a:lnTo>
                    <a:lnTo>
                      <a:pt x="976" y="2053"/>
                    </a:lnTo>
                    <a:lnTo>
                      <a:pt x="976" y="2115"/>
                    </a:lnTo>
                    <a:lnTo>
                      <a:pt x="985" y="2170"/>
                    </a:lnTo>
                    <a:lnTo>
                      <a:pt x="985" y="2251"/>
                    </a:lnTo>
                    <a:lnTo>
                      <a:pt x="954" y="2342"/>
                    </a:lnTo>
                    <a:lnTo>
                      <a:pt x="935" y="2400"/>
                    </a:lnTo>
                    <a:lnTo>
                      <a:pt x="881" y="2478"/>
                    </a:lnTo>
                    <a:lnTo>
                      <a:pt x="873" y="2490"/>
                    </a:lnTo>
                    <a:lnTo>
                      <a:pt x="854" y="2517"/>
                    </a:lnTo>
                    <a:lnTo>
                      <a:pt x="843" y="2533"/>
                    </a:lnTo>
                    <a:lnTo>
                      <a:pt x="833" y="2546"/>
                    </a:lnTo>
                    <a:lnTo>
                      <a:pt x="824" y="2558"/>
                    </a:lnTo>
                    <a:lnTo>
                      <a:pt x="818" y="2564"/>
                    </a:lnTo>
                    <a:lnTo>
                      <a:pt x="811" y="2570"/>
                    </a:lnTo>
                    <a:lnTo>
                      <a:pt x="804" y="2581"/>
                    </a:lnTo>
                    <a:lnTo>
                      <a:pt x="796" y="2595"/>
                    </a:lnTo>
                    <a:lnTo>
                      <a:pt x="787" y="2610"/>
                    </a:lnTo>
                    <a:lnTo>
                      <a:pt x="773" y="2638"/>
                    </a:lnTo>
                    <a:lnTo>
                      <a:pt x="768" y="2650"/>
                    </a:lnTo>
                    <a:lnTo>
                      <a:pt x="704" y="2709"/>
                    </a:lnTo>
                    <a:lnTo>
                      <a:pt x="632" y="2786"/>
                    </a:lnTo>
                    <a:lnTo>
                      <a:pt x="545" y="2890"/>
                    </a:lnTo>
                    <a:lnTo>
                      <a:pt x="487" y="2958"/>
                    </a:lnTo>
                    <a:lnTo>
                      <a:pt x="473" y="2970"/>
                    </a:lnTo>
                    <a:lnTo>
                      <a:pt x="442" y="2994"/>
                    </a:lnTo>
                    <a:lnTo>
                      <a:pt x="425" y="3009"/>
                    </a:lnTo>
                    <a:lnTo>
                      <a:pt x="408" y="3021"/>
                    </a:lnTo>
                    <a:lnTo>
                      <a:pt x="395" y="3030"/>
                    </a:lnTo>
                    <a:lnTo>
                      <a:pt x="388" y="3034"/>
                    </a:lnTo>
                    <a:lnTo>
                      <a:pt x="373" y="3042"/>
                    </a:lnTo>
                    <a:lnTo>
                      <a:pt x="355" y="3053"/>
                    </a:lnTo>
                    <a:lnTo>
                      <a:pt x="339" y="3063"/>
                    </a:lnTo>
                    <a:lnTo>
                      <a:pt x="333" y="3067"/>
                    </a:lnTo>
                    <a:lnTo>
                      <a:pt x="229" y="3108"/>
                    </a:lnTo>
                    <a:lnTo>
                      <a:pt x="131" y="3171"/>
                    </a:lnTo>
                    <a:lnTo>
                      <a:pt x="116" y="3180"/>
                    </a:lnTo>
                    <a:lnTo>
                      <a:pt x="25" y="3239"/>
                    </a:lnTo>
                    <a:lnTo>
                      <a:pt x="2" y="3302"/>
                    </a:lnTo>
                    <a:lnTo>
                      <a:pt x="2" y="3303"/>
                    </a:lnTo>
                    <a:lnTo>
                      <a:pt x="0" y="3308"/>
                    </a:lnTo>
                    <a:lnTo>
                      <a:pt x="37" y="3344"/>
                    </a:lnTo>
                    <a:lnTo>
                      <a:pt x="74" y="3380"/>
                    </a:lnTo>
                    <a:lnTo>
                      <a:pt x="122" y="3447"/>
                    </a:lnTo>
                    <a:lnTo>
                      <a:pt x="218" y="3471"/>
                    </a:lnTo>
                    <a:lnTo>
                      <a:pt x="381" y="3507"/>
                    </a:lnTo>
                    <a:lnTo>
                      <a:pt x="514" y="3484"/>
                    </a:lnTo>
                    <a:lnTo>
                      <a:pt x="530" y="3484"/>
                    </a:lnTo>
                    <a:lnTo>
                      <a:pt x="569" y="3484"/>
                    </a:lnTo>
                    <a:lnTo>
                      <a:pt x="619" y="3484"/>
                    </a:lnTo>
                    <a:lnTo>
                      <a:pt x="665" y="3484"/>
                    </a:lnTo>
                    <a:lnTo>
                      <a:pt x="705" y="3484"/>
                    </a:lnTo>
                    <a:lnTo>
                      <a:pt x="743" y="3486"/>
                    </a:lnTo>
                    <a:lnTo>
                      <a:pt x="774" y="3488"/>
                    </a:lnTo>
                    <a:lnTo>
                      <a:pt x="798" y="3489"/>
                    </a:lnTo>
                    <a:lnTo>
                      <a:pt x="832" y="3490"/>
                    </a:lnTo>
                    <a:lnTo>
                      <a:pt x="882" y="3492"/>
                    </a:lnTo>
                    <a:lnTo>
                      <a:pt x="929" y="3495"/>
                    </a:lnTo>
                    <a:lnTo>
                      <a:pt x="948" y="3496"/>
                    </a:lnTo>
                    <a:lnTo>
                      <a:pt x="964" y="3495"/>
                    </a:lnTo>
                    <a:lnTo>
                      <a:pt x="999" y="3492"/>
                    </a:lnTo>
                    <a:lnTo>
                      <a:pt x="1038" y="3490"/>
                    </a:lnTo>
                    <a:lnTo>
                      <a:pt x="1064" y="3489"/>
                    </a:lnTo>
                    <a:lnTo>
                      <a:pt x="1083" y="3488"/>
                    </a:lnTo>
                    <a:lnTo>
                      <a:pt x="1112" y="3486"/>
                    </a:lnTo>
                    <a:lnTo>
                      <a:pt x="1142" y="3482"/>
                    </a:lnTo>
                    <a:lnTo>
                      <a:pt x="1166" y="3477"/>
                    </a:lnTo>
                    <a:lnTo>
                      <a:pt x="1184" y="3476"/>
                    </a:lnTo>
                    <a:lnTo>
                      <a:pt x="1216" y="3475"/>
                    </a:lnTo>
                    <a:lnTo>
                      <a:pt x="1257" y="3476"/>
                    </a:lnTo>
                    <a:lnTo>
                      <a:pt x="1301" y="3478"/>
                    </a:lnTo>
                    <a:lnTo>
                      <a:pt x="1345" y="3479"/>
                    </a:lnTo>
                    <a:lnTo>
                      <a:pt x="1383" y="3482"/>
                    </a:lnTo>
                    <a:lnTo>
                      <a:pt x="1409" y="3483"/>
                    </a:lnTo>
                    <a:lnTo>
                      <a:pt x="1419" y="3484"/>
                    </a:lnTo>
                    <a:lnTo>
                      <a:pt x="1600" y="3484"/>
                    </a:lnTo>
                    <a:lnTo>
                      <a:pt x="1715" y="3477"/>
                    </a:lnTo>
                    <a:lnTo>
                      <a:pt x="1793" y="3489"/>
                    </a:lnTo>
                    <a:lnTo>
                      <a:pt x="1872" y="3489"/>
                    </a:lnTo>
                    <a:lnTo>
                      <a:pt x="1890" y="3493"/>
                    </a:lnTo>
                    <a:lnTo>
                      <a:pt x="1928" y="3503"/>
                    </a:lnTo>
                    <a:lnTo>
                      <a:pt x="1951" y="3509"/>
                    </a:lnTo>
                    <a:lnTo>
                      <a:pt x="1972" y="3515"/>
                    </a:lnTo>
                    <a:lnTo>
                      <a:pt x="1988" y="3520"/>
                    </a:lnTo>
                    <a:lnTo>
                      <a:pt x="1999" y="3526"/>
                    </a:lnTo>
                    <a:lnTo>
                      <a:pt x="2015" y="3534"/>
                    </a:lnTo>
                    <a:lnTo>
                      <a:pt x="2035" y="3543"/>
                    </a:lnTo>
                    <a:lnTo>
                      <a:pt x="2055" y="3553"/>
                    </a:lnTo>
                    <a:lnTo>
                      <a:pt x="2071" y="3561"/>
                    </a:lnTo>
                    <a:lnTo>
                      <a:pt x="2099" y="3582"/>
                    </a:lnTo>
                    <a:lnTo>
                      <a:pt x="2144" y="3614"/>
                    </a:lnTo>
                    <a:lnTo>
                      <a:pt x="2185" y="3645"/>
                    </a:lnTo>
                    <a:lnTo>
                      <a:pt x="2204" y="3659"/>
                    </a:lnTo>
                    <a:lnTo>
                      <a:pt x="2210" y="3662"/>
                    </a:lnTo>
                    <a:lnTo>
                      <a:pt x="2225" y="3669"/>
                    </a:lnTo>
                    <a:lnTo>
                      <a:pt x="2245" y="3681"/>
                    </a:lnTo>
                    <a:lnTo>
                      <a:pt x="2264" y="3694"/>
                    </a:lnTo>
                    <a:lnTo>
                      <a:pt x="2279" y="3703"/>
                    </a:lnTo>
                    <a:lnTo>
                      <a:pt x="2304" y="3715"/>
                    </a:lnTo>
                    <a:lnTo>
                      <a:pt x="2336" y="3729"/>
                    </a:lnTo>
                    <a:lnTo>
                      <a:pt x="2370" y="3744"/>
                    </a:lnTo>
                    <a:lnTo>
                      <a:pt x="2402" y="3757"/>
                    </a:lnTo>
                    <a:lnTo>
                      <a:pt x="2430" y="3769"/>
                    </a:lnTo>
                    <a:lnTo>
                      <a:pt x="2450" y="3776"/>
                    </a:lnTo>
                    <a:lnTo>
                      <a:pt x="2457" y="3779"/>
                    </a:lnTo>
                    <a:lnTo>
                      <a:pt x="2464" y="3787"/>
                    </a:lnTo>
                    <a:lnTo>
                      <a:pt x="2481" y="3808"/>
                    </a:lnTo>
                    <a:lnTo>
                      <a:pt x="2491" y="3820"/>
                    </a:lnTo>
                    <a:lnTo>
                      <a:pt x="2501" y="3830"/>
                    </a:lnTo>
                    <a:lnTo>
                      <a:pt x="2510" y="3839"/>
                    </a:lnTo>
                    <a:lnTo>
                      <a:pt x="2518" y="3846"/>
                    </a:lnTo>
                    <a:lnTo>
                      <a:pt x="2523" y="3848"/>
                    </a:lnTo>
                    <a:lnTo>
                      <a:pt x="2533" y="3851"/>
                    </a:lnTo>
                    <a:lnTo>
                      <a:pt x="2546" y="3854"/>
                    </a:lnTo>
                    <a:lnTo>
                      <a:pt x="2561" y="3858"/>
                    </a:lnTo>
                    <a:lnTo>
                      <a:pt x="2598" y="3866"/>
                    </a:lnTo>
                    <a:lnTo>
                      <a:pt x="2639" y="3875"/>
                    </a:lnTo>
                    <a:lnTo>
                      <a:pt x="2679" y="3881"/>
                    </a:lnTo>
                    <a:lnTo>
                      <a:pt x="2713" y="3888"/>
                    </a:lnTo>
                    <a:lnTo>
                      <a:pt x="2738" y="3892"/>
                    </a:lnTo>
                    <a:lnTo>
                      <a:pt x="2747" y="3894"/>
                    </a:lnTo>
                    <a:lnTo>
                      <a:pt x="2757" y="3900"/>
                    </a:lnTo>
                    <a:lnTo>
                      <a:pt x="2784" y="3911"/>
                    </a:lnTo>
                    <a:lnTo>
                      <a:pt x="2802" y="3917"/>
                    </a:lnTo>
                    <a:lnTo>
                      <a:pt x="2818" y="3922"/>
                    </a:lnTo>
                    <a:lnTo>
                      <a:pt x="2827" y="3923"/>
                    </a:lnTo>
                    <a:lnTo>
                      <a:pt x="2835" y="3924"/>
                    </a:lnTo>
                    <a:lnTo>
                      <a:pt x="2843" y="3924"/>
                    </a:lnTo>
                    <a:lnTo>
                      <a:pt x="2849" y="3924"/>
                    </a:lnTo>
                    <a:lnTo>
                      <a:pt x="2870" y="3920"/>
                    </a:lnTo>
                    <a:lnTo>
                      <a:pt x="2901" y="3914"/>
                    </a:lnTo>
                    <a:lnTo>
                      <a:pt x="2938" y="3906"/>
                    </a:lnTo>
                    <a:lnTo>
                      <a:pt x="2978" y="3897"/>
                    </a:lnTo>
                    <a:lnTo>
                      <a:pt x="3015" y="3890"/>
                    </a:lnTo>
                    <a:lnTo>
                      <a:pt x="3048" y="3882"/>
                    </a:lnTo>
                    <a:lnTo>
                      <a:pt x="3071" y="3878"/>
                    </a:lnTo>
                    <a:lnTo>
                      <a:pt x="3079" y="3876"/>
                    </a:lnTo>
                    <a:lnTo>
                      <a:pt x="3175" y="3881"/>
                    </a:lnTo>
                    <a:lnTo>
                      <a:pt x="3308" y="3900"/>
                    </a:lnTo>
                    <a:lnTo>
                      <a:pt x="3411" y="3955"/>
                    </a:lnTo>
                    <a:lnTo>
                      <a:pt x="3495" y="4057"/>
                    </a:lnTo>
                    <a:lnTo>
                      <a:pt x="3604" y="4147"/>
                    </a:lnTo>
                    <a:lnTo>
                      <a:pt x="3743" y="4268"/>
                    </a:lnTo>
                    <a:lnTo>
                      <a:pt x="3755" y="4316"/>
                    </a:lnTo>
                    <a:lnTo>
                      <a:pt x="3827" y="4431"/>
                    </a:lnTo>
                    <a:lnTo>
                      <a:pt x="3827" y="4498"/>
                    </a:lnTo>
                    <a:lnTo>
                      <a:pt x="3832" y="4512"/>
                    </a:lnTo>
                    <a:lnTo>
                      <a:pt x="3840" y="4545"/>
                    </a:lnTo>
                    <a:lnTo>
                      <a:pt x="3850" y="4582"/>
                    </a:lnTo>
                    <a:lnTo>
                      <a:pt x="3858" y="4606"/>
                    </a:lnTo>
                    <a:lnTo>
                      <a:pt x="3860" y="4617"/>
                    </a:lnTo>
                    <a:lnTo>
                      <a:pt x="3862" y="4633"/>
                    </a:lnTo>
                    <a:lnTo>
                      <a:pt x="3864" y="4653"/>
                    </a:lnTo>
                    <a:lnTo>
                      <a:pt x="3866" y="4676"/>
                    </a:lnTo>
                    <a:lnTo>
                      <a:pt x="3868" y="4718"/>
                    </a:lnTo>
                    <a:lnTo>
                      <a:pt x="3869" y="4745"/>
                    </a:lnTo>
                    <a:lnTo>
                      <a:pt x="3869" y="4774"/>
                    </a:lnTo>
                    <a:lnTo>
                      <a:pt x="3869" y="4821"/>
                    </a:lnTo>
                    <a:lnTo>
                      <a:pt x="3869" y="4865"/>
                    </a:lnTo>
                    <a:lnTo>
                      <a:pt x="3869" y="4883"/>
                    </a:lnTo>
                    <a:lnTo>
                      <a:pt x="3851" y="5023"/>
                    </a:lnTo>
                    <a:lnTo>
                      <a:pt x="3851" y="5113"/>
                    </a:lnTo>
                    <a:lnTo>
                      <a:pt x="3881" y="5179"/>
                    </a:lnTo>
                    <a:lnTo>
                      <a:pt x="3984" y="5282"/>
                    </a:lnTo>
                    <a:lnTo>
                      <a:pt x="4111" y="5488"/>
                    </a:lnTo>
                    <a:lnTo>
                      <a:pt x="4184" y="5578"/>
                    </a:lnTo>
                    <a:lnTo>
                      <a:pt x="4219" y="5645"/>
                    </a:lnTo>
                    <a:lnTo>
                      <a:pt x="4219" y="5655"/>
                    </a:lnTo>
                    <a:lnTo>
                      <a:pt x="4219" y="5677"/>
                    </a:lnTo>
                    <a:lnTo>
                      <a:pt x="4219" y="5703"/>
                    </a:lnTo>
                    <a:lnTo>
                      <a:pt x="4219" y="5724"/>
                    </a:lnTo>
                    <a:lnTo>
                      <a:pt x="4218" y="5730"/>
                    </a:lnTo>
                    <a:lnTo>
                      <a:pt x="4216" y="5738"/>
                    </a:lnTo>
                    <a:lnTo>
                      <a:pt x="4212" y="5745"/>
                    </a:lnTo>
                    <a:lnTo>
                      <a:pt x="4206" y="5753"/>
                    </a:lnTo>
                    <a:lnTo>
                      <a:pt x="4197" y="5769"/>
                    </a:lnTo>
                    <a:lnTo>
                      <a:pt x="4189" y="5783"/>
                    </a:lnTo>
                    <a:lnTo>
                      <a:pt x="4182" y="5798"/>
                    </a:lnTo>
                    <a:lnTo>
                      <a:pt x="4174" y="5813"/>
                    </a:lnTo>
                    <a:lnTo>
                      <a:pt x="4165" y="5829"/>
                    </a:lnTo>
                    <a:lnTo>
                      <a:pt x="4159" y="5844"/>
                    </a:lnTo>
                    <a:lnTo>
                      <a:pt x="4155" y="5852"/>
                    </a:lnTo>
                    <a:lnTo>
                      <a:pt x="4150" y="5862"/>
                    </a:lnTo>
                    <a:lnTo>
                      <a:pt x="4144" y="5873"/>
                    </a:lnTo>
                    <a:lnTo>
                      <a:pt x="4136" y="5883"/>
                    </a:lnTo>
                    <a:lnTo>
                      <a:pt x="4123" y="5903"/>
                    </a:lnTo>
                    <a:lnTo>
                      <a:pt x="4117" y="5910"/>
                    </a:lnTo>
                    <a:lnTo>
                      <a:pt x="4141" y="6043"/>
                    </a:lnTo>
                    <a:lnTo>
                      <a:pt x="4184" y="6062"/>
                    </a:lnTo>
                    <a:lnTo>
                      <a:pt x="4249" y="6097"/>
                    </a:lnTo>
                    <a:lnTo>
                      <a:pt x="4257" y="6096"/>
                    </a:lnTo>
                    <a:lnTo>
                      <a:pt x="4273" y="6094"/>
                    </a:lnTo>
                    <a:lnTo>
                      <a:pt x="4293" y="6092"/>
                    </a:lnTo>
                    <a:lnTo>
                      <a:pt x="4310" y="6092"/>
                    </a:lnTo>
                    <a:lnTo>
                      <a:pt x="4324" y="6093"/>
                    </a:lnTo>
                    <a:lnTo>
                      <a:pt x="4349" y="6096"/>
                    </a:lnTo>
                    <a:lnTo>
                      <a:pt x="4381" y="6101"/>
                    </a:lnTo>
                    <a:lnTo>
                      <a:pt x="4417" y="6107"/>
                    </a:lnTo>
                    <a:lnTo>
                      <a:pt x="4451" y="6112"/>
                    </a:lnTo>
                    <a:lnTo>
                      <a:pt x="4480" y="6117"/>
                    </a:lnTo>
                    <a:lnTo>
                      <a:pt x="4501" y="6120"/>
                    </a:lnTo>
                    <a:lnTo>
                      <a:pt x="4510" y="6122"/>
                    </a:lnTo>
                    <a:lnTo>
                      <a:pt x="4600" y="6104"/>
                    </a:lnTo>
                    <a:lnTo>
                      <a:pt x="4708" y="6104"/>
                    </a:lnTo>
                    <a:lnTo>
                      <a:pt x="4745" y="6074"/>
                    </a:lnTo>
                    <a:lnTo>
                      <a:pt x="4847" y="6092"/>
                    </a:lnTo>
                    <a:lnTo>
                      <a:pt x="4895" y="6092"/>
                    </a:lnTo>
                    <a:lnTo>
                      <a:pt x="4904" y="6105"/>
                    </a:lnTo>
                    <a:lnTo>
                      <a:pt x="4911" y="6118"/>
                    </a:lnTo>
                    <a:lnTo>
                      <a:pt x="4918" y="6130"/>
                    </a:lnTo>
                    <a:lnTo>
                      <a:pt x="4923" y="6141"/>
                    </a:lnTo>
                    <a:lnTo>
                      <a:pt x="4926" y="6151"/>
                    </a:lnTo>
                    <a:lnTo>
                      <a:pt x="4930" y="6160"/>
                    </a:lnTo>
                    <a:lnTo>
                      <a:pt x="4931" y="6169"/>
                    </a:lnTo>
                    <a:lnTo>
                      <a:pt x="4932" y="6176"/>
                    </a:lnTo>
                    <a:lnTo>
                      <a:pt x="4930" y="6196"/>
                    </a:lnTo>
                    <a:lnTo>
                      <a:pt x="4925" y="6222"/>
                    </a:lnTo>
                    <a:lnTo>
                      <a:pt x="4921" y="6247"/>
                    </a:lnTo>
                    <a:lnTo>
                      <a:pt x="4920" y="6267"/>
                    </a:lnTo>
                    <a:lnTo>
                      <a:pt x="4920" y="6282"/>
                    </a:lnTo>
                    <a:lnTo>
                      <a:pt x="4920" y="6301"/>
                    </a:lnTo>
                    <a:lnTo>
                      <a:pt x="4920" y="6323"/>
                    </a:lnTo>
                    <a:lnTo>
                      <a:pt x="4920" y="6345"/>
                    </a:lnTo>
                    <a:lnTo>
                      <a:pt x="4919" y="6358"/>
                    </a:lnTo>
                    <a:lnTo>
                      <a:pt x="4914" y="6371"/>
                    </a:lnTo>
                    <a:lnTo>
                      <a:pt x="4910" y="6385"/>
                    </a:lnTo>
                    <a:lnTo>
                      <a:pt x="4905" y="6400"/>
                    </a:lnTo>
                    <a:lnTo>
                      <a:pt x="4899" y="6416"/>
                    </a:lnTo>
                    <a:lnTo>
                      <a:pt x="4894" y="6431"/>
                    </a:lnTo>
                    <a:lnTo>
                      <a:pt x="4891" y="6445"/>
                    </a:lnTo>
                    <a:lnTo>
                      <a:pt x="4890" y="6460"/>
                    </a:lnTo>
                    <a:lnTo>
                      <a:pt x="4887" y="6484"/>
                    </a:lnTo>
                    <a:lnTo>
                      <a:pt x="4885" y="6502"/>
                    </a:lnTo>
                    <a:lnTo>
                      <a:pt x="4884" y="6511"/>
                    </a:lnTo>
                    <a:lnTo>
                      <a:pt x="4884" y="6519"/>
                    </a:lnTo>
                    <a:lnTo>
                      <a:pt x="4886" y="6525"/>
                    </a:lnTo>
                    <a:lnTo>
                      <a:pt x="4890" y="6533"/>
                    </a:lnTo>
                    <a:lnTo>
                      <a:pt x="4903" y="6550"/>
                    </a:lnTo>
                    <a:lnTo>
                      <a:pt x="4921" y="6573"/>
                    </a:lnTo>
                    <a:lnTo>
                      <a:pt x="4937" y="6591"/>
                    </a:lnTo>
                    <a:lnTo>
                      <a:pt x="4944" y="6598"/>
                    </a:lnTo>
                    <a:lnTo>
                      <a:pt x="5010" y="6617"/>
                    </a:lnTo>
                    <a:lnTo>
                      <a:pt x="5064" y="6580"/>
                    </a:lnTo>
                    <a:lnTo>
                      <a:pt x="5088" y="6502"/>
                    </a:lnTo>
                    <a:lnTo>
                      <a:pt x="5155" y="6514"/>
                    </a:lnTo>
                    <a:lnTo>
                      <a:pt x="5185" y="6502"/>
                    </a:lnTo>
                    <a:lnTo>
                      <a:pt x="5246" y="6502"/>
                    </a:lnTo>
                    <a:lnTo>
                      <a:pt x="5312" y="6544"/>
                    </a:lnTo>
                    <a:lnTo>
                      <a:pt x="5375" y="6598"/>
                    </a:lnTo>
                    <a:lnTo>
                      <a:pt x="5411" y="6735"/>
                    </a:lnTo>
                    <a:lnTo>
                      <a:pt x="5462" y="6827"/>
                    </a:lnTo>
                    <a:lnTo>
                      <a:pt x="5466" y="6834"/>
                    </a:lnTo>
                    <a:lnTo>
                      <a:pt x="5592" y="6743"/>
                    </a:lnTo>
                    <a:lnTo>
                      <a:pt x="5747" y="6652"/>
                    </a:lnTo>
                    <a:lnTo>
                      <a:pt x="5828" y="6535"/>
                    </a:lnTo>
                    <a:lnTo>
                      <a:pt x="5937" y="6472"/>
                    </a:lnTo>
                    <a:lnTo>
                      <a:pt x="6127" y="6291"/>
                    </a:lnTo>
                    <a:lnTo>
                      <a:pt x="6217" y="6200"/>
                    </a:lnTo>
                    <a:lnTo>
                      <a:pt x="6344" y="6092"/>
                    </a:lnTo>
                    <a:lnTo>
                      <a:pt x="6480" y="5983"/>
                    </a:lnTo>
                    <a:lnTo>
                      <a:pt x="6705" y="5847"/>
                    </a:lnTo>
                    <a:lnTo>
                      <a:pt x="6860" y="5720"/>
                    </a:lnTo>
                    <a:lnTo>
                      <a:pt x="6950" y="5630"/>
                    </a:lnTo>
                    <a:lnTo>
                      <a:pt x="7113" y="5521"/>
                    </a:lnTo>
                    <a:lnTo>
                      <a:pt x="7258" y="5467"/>
                    </a:lnTo>
                    <a:lnTo>
                      <a:pt x="7357" y="5413"/>
                    </a:lnTo>
                    <a:lnTo>
                      <a:pt x="7475" y="5358"/>
                    </a:lnTo>
                    <a:lnTo>
                      <a:pt x="7593" y="5304"/>
                    </a:lnTo>
                    <a:lnTo>
                      <a:pt x="7720" y="5250"/>
                    </a:lnTo>
                    <a:lnTo>
                      <a:pt x="7801" y="5204"/>
                    </a:lnTo>
                    <a:lnTo>
                      <a:pt x="7991" y="5186"/>
                    </a:lnTo>
                    <a:lnTo>
                      <a:pt x="7995" y="5186"/>
                    </a:lnTo>
                    <a:lnTo>
                      <a:pt x="8008" y="5185"/>
                    </a:lnTo>
                    <a:lnTo>
                      <a:pt x="8026" y="5181"/>
                    </a:lnTo>
                    <a:lnTo>
                      <a:pt x="8045" y="5177"/>
                    </a:lnTo>
                    <a:lnTo>
                      <a:pt x="8060" y="5173"/>
                    </a:lnTo>
                    <a:lnTo>
                      <a:pt x="8081" y="5169"/>
                    </a:lnTo>
                    <a:lnTo>
                      <a:pt x="8107" y="5164"/>
                    </a:lnTo>
                    <a:lnTo>
                      <a:pt x="8133" y="5160"/>
                    </a:lnTo>
                    <a:lnTo>
                      <a:pt x="8179" y="5152"/>
                    </a:lnTo>
                    <a:lnTo>
                      <a:pt x="8199" y="5149"/>
                    </a:lnTo>
                    <a:lnTo>
                      <a:pt x="8199" y="5148"/>
                    </a:lnTo>
                    <a:lnTo>
                      <a:pt x="8198" y="5146"/>
                    </a:lnTo>
                    <a:lnTo>
                      <a:pt x="8199" y="5143"/>
                    </a:lnTo>
                    <a:lnTo>
                      <a:pt x="8201" y="5140"/>
                    </a:lnTo>
                    <a:lnTo>
                      <a:pt x="8202" y="5139"/>
                    </a:lnTo>
                    <a:lnTo>
                      <a:pt x="8205" y="5139"/>
                    </a:lnTo>
                    <a:lnTo>
                      <a:pt x="8207" y="5140"/>
                    </a:lnTo>
                    <a:lnTo>
                      <a:pt x="8211" y="5142"/>
                    </a:lnTo>
                    <a:lnTo>
                      <a:pt x="8221" y="5148"/>
                    </a:lnTo>
                    <a:lnTo>
                      <a:pt x="8236" y="5159"/>
                    </a:lnTo>
                    <a:lnTo>
                      <a:pt x="8246" y="5165"/>
                    </a:lnTo>
                    <a:lnTo>
                      <a:pt x="8258" y="5173"/>
                    </a:lnTo>
                    <a:lnTo>
                      <a:pt x="8272" y="5179"/>
                    </a:lnTo>
                    <a:lnTo>
                      <a:pt x="8287" y="5187"/>
                    </a:lnTo>
                    <a:lnTo>
                      <a:pt x="8321" y="5200"/>
                    </a:lnTo>
                    <a:lnTo>
                      <a:pt x="8357" y="5213"/>
                    </a:lnTo>
                    <a:lnTo>
                      <a:pt x="8389" y="5224"/>
                    </a:lnTo>
                    <a:lnTo>
                      <a:pt x="8418" y="5232"/>
                    </a:lnTo>
                    <a:lnTo>
                      <a:pt x="8437" y="5238"/>
                    </a:lnTo>
                    <a:lnTo>
                      <a:pt x="8443" y="5240"/>
                    </a:lnTo>
                    <a:lnTo>
                      <a:pt x="8502" y="5177"/>
                    </a:lnTo>
                    <a:lnTo>
                      <a:pt x="8564" y="5038"/>
                    </a:lnTo>
                    <a:lnTo>
                      <a:pt x="8640" y="4972"/>
                    </a:lnTo>
                    <a:lnTo>
                      <a:pt x="8652" y="4965"/>
                    </a:lnTo>
                    <a:lnTo>
                      <a:pt x="8678" y="4953"/>
                    </a:lnTo>
                    <a:lnTo>
                      <a:pt x="8705" y="4940"/>
                    </a:lnTo>
                    <a:lnTo>
                      <a:pt x="8722" y="4932"/>
                    </a:lnTo>
                    <a:lnTo>
                      <a:pt x="8738" y="4927"/>
                    </a:lnTo>
                    <a:lnTo>
                      <a:pt x="8767" y="4916"/>
                    </a:lnTo>
                    <a:lnTo>
                      <a:pt x="8794" y="4906"/>
                    </a:lnTo>
                    <a:lnTo>
                      <a:pt x="8806" y="4902"/>
                    </a:lnTo>
                    <a:lnTo>
                      <a:pt x="8899" y="4866"/>
                    </a:lnTo>
                    <a:lnTo>
                      <a:pt x="8927" y="4814"/>
                    </a:lnTo>
                    <a:lnTo>
                      <a:pt x="8996" y="4775"/>
                    </a:lnTo>
                    <a:lnTo>
                      <a:pt x="9084" y="4742"/>
                    </a:lnTo>
                    <a:lnTo>
                      <a:pt x="9122" y="4715"/>
                    </a:lnTo>
                    <a:lnTo>
                      <a:pt x="9133" y="4711"/>
                    </a:lnTo>
                    <a:lnTo>
                      <a:pt x="9158" y="4700"/>
                    </a:lnTo>
                    <a:lnTo>
                      <a:pt x="9185" y="4689"/>
                    </a:lnTo>
                    <a:lnTo>
                      <a:pt x="9201" y="4685"/>
                    </a:lnTo>
                    <a:lnTo>
                      <a:pt x="9214" y="4680"/>
                    </a:lnTo>
                    <a:lnTo>
                      <a:pt x="9234" y="4673"/>
                    </a:lnTo>
                    <a:lnTo>
                      <a:pt x="9251" y="4664"/>
                    </a:lnTo>
                    <a:lnTo>
                      <a:pt x="9259" y="4661"/>
                    </a:lnTo>
                    <a:lnTo>
                      <a:pt x="9307" y="4639"/>
                    </a:lnTo>
                    <a:lnTo>
                      <a:pt x="9325" y="4612"/>
                    </a:lnTo>
                    <a:lnTo>
                      <a:pt x="9323" y="4605"/>
                    </a:lnTo>
                    <a:lnTo>
                      <a:pt x="9307" y="4503"/>
                    </a:lnTo>
                    <a:lnTo>
                      <a:pt x="9301" y="4449"/>
                    </a:lnTo>
                    <a:lnTo>
                      <a:pt x="9319" y="4359"/>
                    </a:lnTo>
                    <a:lnTo>
                      <a:pt x="9319" y="4293"/>
                    </a:lnTo>
                    <a:lnTo>
                      <a:pt x="9337" y="4220"/>
                    </a:lnTo>
                    <a:lnTo>
                      <a:pt x="9368" y="4130"/>
                    </a:lnTo>
                    <a:lnTo>
                      <a:pt x="9398" y="4063"/>
                    </a:lnTo>
                    <a:lnTo>
                      <a:pt x="9512" y="4063"/>
                    </a:lnTo>
                    <a:lnTo>
                      <a:pt x="9585" y="4051"/>
                    </a:lnTo>
                    <a:lnTo>
                      <a:pt x="9588" y="4047"/>
                    </a:lnTo>
                    <a:lnTo>
                      <a:pt x="9599" y="4042"/>
                    </a:lnTo>
                    <a:lnTo>
                      <a:pt x="9607" y="4039"/>
                    </a:lnTo>
                    <a:lnTo>
                      <a:pt x="9618" y="4036"/>
                    </a:lnTo>
                    <a:lnTo>
                      <a:pt x="9630" y="4033"/>
                    </a:lnTo>
                    <a:lnTo>
                      <a:pt x="9645" y="4032"/>
                    </a:lnTo>
                    <a:lnTo>
                      <a:pt x="9662" y="4031"/>
                    </a:lnTo>
                    <a:lnTo>
                      <a:pt x="9682" y="4030"/>
                    </a:lnTo>
                    <a:lnTo>
                      <a:pt x="9701" y="4027"/>
                    </a:lnTo>
                    <a:lnTo>
                      <a:pt x="9721" y="4024"/>
                    </a:lnTo>
                    <a:lnTo>
                      <a:pt x="9753" y="4017"/>
                    </a:lnTo>
                    <a:lnTo>
                      <a:pt x="9766" y="4014"/>
                    </a:lnTo>
                    <a:lnTo>
                      <a:pt x="9838" y="4002"/>
                    </a:lnTo>
                    <a:lnTo>
                      <a:pt x="9886" y="3972"/>
                    </a:lnTo>
                    <a:lnTo>
                      <a:pt x="9894" y="3964"/>
                    </a:lnTo>
                    <a:lnTo>
                      <a:pt x="9913" y="3948"/>
                    </a:lnTo>
                    <a:lnTo>
                      <a:pt x="9924" y="3939"/>
                    </a:lnTo>
                    <a:lnTo>
                      <a:pt x="9934" y="3932"/>
                    </a:lnTo>
                    <a:lnTo>
                      <a:pt x="9940" y="3929"/>
                    </a:lnTo>
                    <a:lnTo>
                      <a:pt x="9944" y="3927"/>
                    </a:lnTo>
                    <a:lnTo>
                      <a:pt x="9948" y="3924"/>
                    </a:lnTo>
                    <a:lnTo>
                      <a:pt x="9953" y="3924"/>
                    </a:lnTo>
                    <a:lnTo>
                      <a:pt x="9961" y="3923"/>
                    </a:lnTo>
                    <a:lnTo>
                      <a:pt x="9972" y="3920"/>
                    </a:lnTo>
                    <a:lnTo>
                      <a:pt x="9985" y="3917"/>
                    </a:lnTo>
                    <a:lnTo>
                      <a:pt x="9999" y="3911"/>
                    </a:lnTo>
                    <a:lnTo>
                      <a:pt x="10022" y="3904"/>
                    </a:lnTo>
                    <a:lnTo>
                      <a:pt x="10031" y="3900"/>
                    </a:lnTo>
                    <a:lnTo>
                      <a:pt x="10092" y="3846"/>
                    </a:lnTo>
                    <a:lnTo>
                      <a:pt x="10151" y="3749"/>
                    </a:lnTo>
                    <a:lnTo>
                      <a:pt x="10128" y="3664"/>
                    </a:lnTo>
                    <a:close/>
                  </a:path>
                </a:pathLst>
              </a:custGeom>
              <a:solidFill>
                <a:srgbClr val="009475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grpSp>
            <p:nvGrpSpPr>
              <p:cNvPr id="10" name="Group 4"/>
              <p:cNvGrpSpPr>
                <a:grpSpLocks noChangeAspect="1"/>
              </p:cNvGrpSpPr>
              <p:nvPr/>
            </p:nvGrpSpPr>
            <p:grpSpPr bwMode="auto">
              <a:xfrm>
                <a:off x="3151990" y="753583"/>
                <a:ext cx="4572001" cy="5903913"/>
                <a:chOff x="2400" y="276"/>
                <a:chExt cx="2880" cy="3719"/>
              </a:xfrm>
              <a:solidFill>
                <a:srgbClr val="4DAE84"/>
              </a:solidFill>
            </p:grpSpPr>
            <p:sp>
              <p:nvSpPr>
                <p:cNvPr id="15" name="Freeform 9"/>
                <p:cNvSpPr>
                  <a:spLocks/>
                </p:cNvSpPr>
                <p:nvPr/>
              </p:nvSpPr>
              <p:spPr bwMode="auto">
                <a:xfrm>
                  <a:off x="2400" y="1783"/>
                  <a:ext cx="2332" cy="2212"/>
                </a:xfrm>
                <a:custGeom>
                  <a:avLst/>
                  <a:gdLst>
                    <a:gd name="T0" fmla="*/ 4781 w 11662"/>
                    <a:gd name="T1" fmla="*/ 592 h 11060"/>
                    <a:gd name="T2" fmla="*/ 4012 w 11662"/>
                    <a:gd name="T3" fmla="*/ 930 h 11060"/>
                    <a:gd name="T4" fmla="*/ 3731 w 11662"/>
                    <a:gd name="T5" fmla="*/ 1311 h 11060"/>
                    <a:gd name="T6" fmla="*/ 2749 w 11662"/>
                    <a:gd name="T7" fmla="*/ 1966 h 11060"/>
                    <a:gd name="T8" fmla="*/ 2163 w 11662"/>
                    <a:gd name="T9" fmla="*/ 2557 h 11060"/>
                    <a:gd name="T10" fmla="*/ 1447 w 11662"/>
                    <a:gd name="T11" fmla="*/ 3497 h 11060"/>
                    <a:gd name="T12" fmla="*/ 1004 w 11662"/>
                    <a:gd name="T13" fmla="*/ 4225 h 11060"/>
                    <a:gd name="T14" fmla="*/ 234 w 11662"/>
                    <a:gd name="T15" fmla="*/ 4970 h 11060"/>
                    <a:gd name="T16" fmla="*/ 242 w 11662"/>
                    <a:gd name="T17" fmla="*/ 5377 h 11060"/>
                    <a:gd name="T18" fmla="*/ 719 w 11662"/>
                    <a:gd name="T19" fmla="*/ 5167 h 11060"/>
                    <a:gd name="T20" fmla="*/ 1208 w 11662"/>
                    <a:gd name="T21" fmla="*/ 5131 h 11060"/>
                    <a:gd name="T22" fmla="*/ 1709 w 11662"/>
                    <a:gd name="T23" fmla="*/ 5626 h 11060"/>
                    <a:gd name="T24" fmla="*/ 2336 w 11662"/>
                    <a:gd name="T25" fmla="*/ 6641 h 11060"/>
                    <a:gd name="T26" fmla="*/ 2696 w 11662"/>
                    <a:gd name="T27" fmla="*/ 6550 h 11060"/>
                    <a:gd name="T28" fmla="*/ 3064 w 11662"/>
                    <a:gd name="T29" fmla="*/ 6413 h 11060"/>
                    <a:gd name="T30" fmla="*/ 3797 w 11662"/>
                    <a:gd name="T31" fmla="*/ 7118 h 11060"/>
                    <a:gd name="T32" fmla="*/ 4444 w 11662"/>
                    <a:gd name="T33" fmla="*/ 7400 h 11060"/>
                    <a:gd name="T34" fmla="*/ 5035 w 11662"/>
                    <a:gd name="T35" fmla="*/ 8011 h 11060"/>
                    <a:gd name="T36" fmla="*/ 5660 w 11662"/>
                    <a:gd name="T37" fmla="*/ 8420 h 11060"/>
                    <a:gd name="T38" fmla="*/ 6264 w 11662"/>
                    <a:gd name="T39" fmla="*/ 9228 h 11060"/>
                    <a:gd name="T40" fmla="*/ 6059 w 11662"/>
                    <a:gd name="T41" fmla="*/ 9890 h 11060"/>
                    <a:gd name="T42" fmla="*/ 6004 w 11662"/>
                    <a:gd name="T43" fmla="*/ 10924 h 11060"/>
                    <a:gd name="T44" fmla="*/ 6614 w 11662"/>
                    <a:gd name="T45" fmla="*/ 10636 h 11060"/>
                    <a:gd name="T46" fmla="*/ 7310 w 11662"/>
                    <a:gd name="T47" fmla="*/ 9929 h 11060"/>
                    <a:gd name="T48" fmla="*/ 7615 w 11662"/>
                    <a:gd name="T49" fmla="*/ 9029 h 11060"/>
                    <a:gd name="T50" fmla="*/ 8108 w 11662"/>
                    <a:gd name="T51" fmla="*/ 8340 h 11060"/>
                    <a:gd name="T52" fmla="*/ 7841 w 11662"/>
                    <a:gd name="T53" fmla="*/ 8267 h 11060"/>
                    <a:gd name="T54" fmla="*/ 7869 w 11662"/>
                    <a:gd name="T55" fmla="*/ 7809 h 11060"/>
                    <a:gd name="T56" fmla="*/ 8108 w 11662"/>
                    <a:gd name="T57" fmla="*/ 7367 h 11060"/>
                    <a:gd name="T58" fmla="*/ 8414 w 11662"/>
                    <a:gd name="T59" fmla="*/ 6990 h 11060"/>
                    <a:gd name="T60" fmla="*/ 8704 w 11662"/>
                    <a:gd name="T61" fmla="*/ 6930 h 11060"/>
                    <a:gd name="T62" fmla="*/ 8869 w 11662"/>
                    <a:gd name="T63" fmla="*/ 6688 h 11060"/>
                    <a:gd name="T64" fmla="*/ 9060 w 11662"/>
                    <a:gd name="T65" fmla="*/ 6362 h 11060"/>
                    <a:gd name="T66" fmla="*/ 9224 w 11662"/>
                    <a:gd name="T67" fmla="*/ 6085 h 11060"/>
                    <a:gd name="T68" fmla="*/ 9452 w 11662"/>
                    <a:gd name="T69" fmla="*/ 5583 h 11060"/>
                    <a:gd name="T70" fmla="*/ 9626 w 11662"/>
                    <a:gd name="T71" fmla="*/ 5371 h 11060"/>
                    <a:gd name="T72" fmla="*/ 9883 w 11662"/>
                    <a:gd name="T73" fmla="*/ 5119 h 11060"/>
                    <a:gd name="T74" fmla="*/ 10243 w 11662"/>
                    <a:gd name="T75" fmla="*/ 5476 h 11060"/>
                    <a:gd name="T76" fmla="*/ 10065 w 11662"/>
                    <a:gd name="T77" fmla="*/ 5591 h 11060"/>
                    <a:gd name="T78" fmla="*/ 10072 w 11662"/>
                    <a:gd name="T79" fmla="*/ 6113 h 11060"/>
                    <a:gd name="T80" fmla="*/ 9708 w 11662"/>
                    <a:gd name="T81" fmla="*/ 6318 h 11060"/>
                    <a:gd name="T82" fmla="*/ 9644 w 11662"/>
                    <a:gd name="T83" fmla="*/ 6661 h 11060"/>
                    <a:gd name="T84" fmla="*/ 9306 w 11662"/>
                    <a:gd name="T85" fmla="*/ 6926 h 11060"/>
                    <a:gd name="T86" fmla="*/ 9014 w 11662"/>
                    <a:gd name="T87" fmla="*/ 7369 h 11060"/>
                    <a:gd name="T88" fmla="*/ 8351 w 11662"/>
                    <a:gd name="T89" fmla="*/ 7876 h 11060"/>
                    <a:gd name="T90" fmla="*/ 8088 w 11662"/>
                    <a:gd name="T91" fmla="*/ 7828 h 11060"/>
                    <a:gd name="T92" fmla="*/ 8261 w 11662"/>
                    <a:gd name="T93" fmla="*/ 8229 h 11060"/>
                    <a:gd name="T94" fmla="*/ 9273 w 11662"/>
                    <a:gd name="T95" fmla="*/ 7421 h 11060"/>
                    <a:gd name="T96" fmla="*/ 10705 w 11662"/>
                    <a:gd name="T97" fmla="*/ 5445 h 11060"/>
                    <a:gd name="T98" fmla="*/ 11614 w 11662"/>
                    <a:gd name="T99" fmla="*/ 3793 h 11060"/>
                    <a:gd name="T100" fmla="*/ 11174 w 11662"/>
                    <a:gd name="T101" fmla="*/ 3610 h 11060"/>
                    <a:gd name="T102" fmla="*/ 10873 w 11662"/>
                    <a:gd name="T103" fmla="*/ 3598 h 11060"/>
                    <a:gd name="T104" fmla="*/ 11168 w 11662"/>
                    <a:gd name="T105" fmla="*/ 3279 h 11060"/>
                    <a:gd name="T106" fmla="*/ 11338 w 11662"/>
                    <a:gd name="T107" fmla="*/ 2782 h 11060"/>
                    <a:gd name="T108" fmla="*/ 11601 w 11662"/>
                    <a:gd name="T109" fmla="*/ 2423 h 11060"/>
                    <a:gd name="T110" fmla="*/ 11155 w 11662"/>
                    <a:gd name="T111" fmla="*/ 2296 h 11060"/>
                    <a:gd name="T112" fmla="*/ 10330 w 11662"/>
                    <a:gd name="T113" fmla="*/ 2173 h 11060"/>
                    <a:gd name="T114" fmla="*/ 9656 w 11662"/>
                    <a:gd name="T115" fmla="*/ 1322 h 11060"/>
                    <a:gd name="T116" fmla="*/ 8774 w 11662"/>
                    <a:gd name="T117" fmla="*/ 729 h 11060"/>
                    <a:gd name="T118" fmla="*/ 8124 w 11662"/>
                    <a:gd name="T119" fmla="*/ 393 h 11060"/>
                    <a:gd name="T120" fmla="*/ 7227 w 11662"/>
                    <a:gd name="T121" fmla="*/ 249 h 11060"/>
                    <a:gd name="T122" fmla="*/ 6385 w 11662"/>
                    <a:gd name="T123" fmla="*/ 10 h 11060"/>
                    <a:gd name="T124" fmla="*/ 5816 w 11662"/>
                    <a:gd name="T125" fmla="*/ 163 h 11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662" h="11060">
                      <a:moveTo>
                        <a:pt x="5488" y="169"/>
                      </a:moveTo>
                      <a:lnTo>
                        <a:pt x="5465" y="189"/>
                      </a:lnTo>
                      <a:lnTo>
                        <a:pt x="5442" y="211"/>
                      </a:lnTo>
                      <a:lnTo>
                        <a:pt x="5417" y="231"/>
                      </a:lnTo>
                      <a:lnTo>
                        <a:pt x="5392" y="252"/>
                      </a:lnTo>
                      <a:lnTo>
                        <a:pt x="5365" y="271"/>
                      </a:lnTo>
                      <a:lnTo>
                        <a:pt x="5337" y="290"/>
                      </a:lnTo>
                      <a:lnTo>
                        <a:pt x="5307" y="309"/>
                      </a:lnTo>
                      <a:lnTo>
                        <a:pt x="5278" y="327"/>
                      </a:lnTo>
                      <a:lnTo>
                        <a:pt x="5247" y="345"/>
                      </a:lnTo>
                      <a:lnTo>
                        <a:pt x="5215" y="363"/>
                      </a:lnTo>
                      <a:lnTo>
                        <a:pt x="5182" y="381"/>
                      </a:lnTo>
                      <a:lnTo>
                        <a:pt x="5149" y="397"/>
                      </a:lnTo>
                      <a:lnTo>
                        <a:pt x="5078" y="431"/>
                      </a:lnTo>
                      <a:lnTo>
                        <a:pt x="5005" y="462"/>
                      </a:lnTo>
                      <a:lnTo>
                        <a:pt x="4967" y="479"/>
                      </a:lnTo>
                      <a:lnTo>
                        <a:pt x="4932" y="494"/>
                      </a:lnTo>
                      <a:lnTo>
                        <a:pt x="4901" y="511"/>
                      </a:lnTo>
                      <a:lnTo>
                        <a:pt x="4873" y="527"/>
                      </a:lnTo>
                      <a:lnTo>
                        <a:pt x="4848" y="543"/>
                      </a:lnTo>
                      <a:lnTo>
                        <a:pt x="4824" y="560"/>
                      </a:lnTo>
                      <a:lnTo>
                        <a:pt x="4802" y="576"/>
                      </a:lnTo>
                      <a:lnTo>
                        <a:pt x="4781" y="592"/>
                      </a:lnTo>
                      <a:lnTo>
                        <a:pt x="4758" y="608"/>
                      </a:lnTo>
                      <a:lnTo>
                        <a:pt x="4737" y="625"/>
                      </a:lnTo>
                      <a:lnTo>
                        <a:pt x="4713" y="640"/>
                      </a:lnTo>
                      <a:lnTo>
                        <a:pt x="4688" y="656"/>
                      </a:lnTo>
                      <a:lnTo>
                        <a:pt x="4659" y="671"/>
                      </a:lnTo>
                      <a:lnTo>
                        <a:pt x="4628" y="686"/>
                      </a:lnTo>
                      <a:lnTo>
                        <a:pt x="4593" y="700"/>
                      </a:lnTo>
                      <a:lnTo>
                        <a:pt x="4555" y="714"/>
                      </a:lnTo>
                      <a:lnTo>
                        <a:pt x="4489" y="732"/>
                      </a:lnTo>
                      <a:lnTo>
                        <a:pt x="4407" y="757"/>
                      </a:lnTo>
                      <a:lnTo>
                        <a:pt x="4361" y="770"/>
                      </a:lnTo>
                      <a:lnTo>
                        <a:pt x="4316" y="786"/>
                      </a:lnTo>
                      <a:lnTo>
                        <a:pt x="4268" y="802"/>
                      </a:lnTo>
                      <a:lnTo>
                        <a:pt x="4222" y="820"/>
                      </a:lnTo>
                      <a:lnTo>
                        <a:pt x="4176" y="837"/>
                      </a:lnTo>
                      <a:lnTo>
                        <a:pt x="4133" y="857"/>
                      </a:lnTo>
                      <a:lnTo>
                        <a:pt x="4113" y="866"/>
                      </a:lnTo>
                      <a:lnTo>
                        <a:pt x="4093" y="877"/>
                      </a:lnTo>
                      <a:lnTo>
                        <a:pt x="4075" y="886"/>
                      </a:lnTo>
                      <a:lnTo>
                        <a:pt x="4057" y="897"/>
                      </a:lnTo>
                      <a:lnTo>
                        <a:pt x="4040" y="908"/>
                      </a:lnTo>
                      <a:lnTo>
                        <a:pt x="4025" y="919"/>
                      </a:lnTo>
                      <a:lnTo>
                        <a:pt x="4012" y="930"/>
                      </a:lnTo>
                      <a:lnTo>
                        <a:pt x="4000" y="940"/>
                      </a:lnTo>
                      <a:lnTo>
                        <a:pt x="3989" y="952"/>
                      </a:lnTo>
                      <a:lnTo>
                        <a:pt x="3979" y="964"/>
                      </a:lnTo>
                      <a:lnTo>
                        <a:pt x="3973" y="975"/>
                      </a:lnTo>
                      <a:lnTo>
                        <a:pt x="3967" y="987"/>
                      </a:lnTo>
                      <a:lnTo>
                        <a:pt x="3958" y="1017"/>
                      </a:lnTo>
                      <a:lnTo>
                        <a:pt x="3948" y="1044"/>
                      </a:lnTo>
                      <a:lnTo>
                        <a:pt x="3937" y="1071"/>
                      </a:lnTo>
                      <a:lnTo>
                        <a:pt x="3927" y="1094"/>
                      </a:lnTo>
                      <a:lnTo>
                        <a:pt x="3916" y="1117"/>
                      </a:lnTo>
                      <a:lnTo>
                        <a:pt x="3904" y="1139"/>
                      </a:lnTo>
                      <a:lnTo>
                        <a:pt x="3893" y="1159"/>
                      </a:lnTo>
                      <a:lnTo>
                        <a:pt x="3880" y="1177"/>
                      </a:lnTo>
                      <a:lnTo>
                        <a:pt x="3868" y="1195"/>
                      </a:lnTo>
                      <a:lnTo>
                        <a:pt x="3855" y="1210"/>
                      </a:lnTo>
                      <a:lnTo>
                        <a:pt x="3842" y="1226"/>
                      </a:lnTo>
                      <a:lnTo>
                        <a:pt x="3828" y="1240"/>
                      </a:lnTo>
                      <a:lnTo>
                        <a:pt x="3813" y="1254"/>
                      </a:lnTo>
                      <a:lnTo>
                        <a:pt x="3798" y="1267"/>
                      </a:lnTo>
                      <a:lnTo>
                        <a:pt x="3782" y="1279"/>
                      </a:lnTo>
                      <a:lnTo>
                        <a:pt x="3765" y="1289"/>
                      </a:lnTo>
                      <a:lnTo>
                        <a:pt x="3749" y="1301"/>
                      </a:lnTo>
                      <a:lnTo>
                        <a:pt x="3731" y="1311"/>
                      </a:lnTo>
                      <a:lnTo>
                        <a:pt x="3713" y="1322"/>
                      </a:lnTo>
                      <a:lnTo>
                        <a:pt x="3694" y="1331"/>
                      </a:lnTo>
                      <a:lnTo>
                        <a:pt x="3652" y="1350"/>
                      </a:lnTo>
                      <a:lnTo>
                        <a:pt x="3608" y="1369"/>
                      </a:lnTo>
                      <a:lnTo>
                        <a:pt x="3507" y="1410"/>
                      </a:lnTo>
                      <a:lnTo>
                        <a:pt x="3392" y="1459"/>
                      </a:lnTo>
                      <a:lnTo>
                        <a:pt x="3363" y="1472"/>
                      </a:lnTo>
                      <a:lnTo>
                        <a:pt x="3327" y="1493"/>
                      </a:lnTo>
                      <a:lnTo>
                        <a:pt x="3285" y="1519"/>
                      </a:lnTo>
                      <a:lnTo>
                        <a:pt x="3238" y="1550"/>
                      </a:lnTo>
                      <a:lnTo>
                        <a:pt x="3186" y="1586"/>
                      </a:lnTo>
                      <a:lnTo>
                        <a:pt x="3132" y="1624"/>
                      </a:lnTo>
                      <a:lnTo>
                        <a:pt x="3078" y="1666"/>
                      </a:lnTo>
                      <a:lnTo>
                        <a:pt x="3021" y="1708"/>
                      </a:lnTo>
                      <a:lnTo>
                        <a:pt x="2968" y="1752"/>
                      </a:lnTo>
                      <a:lnTo>
                        <a:pt x="2916" y="1795"/>
                      </a:lnTo>
                      <a:lnTo>
                        <a:pt x="2868" y="1838"/>
                      </a:lnTo>
                      <a:lnTo>
                        <a:pt x="2825" y="1878"/>
                      </a:lnTo>
                      <a:lnTo>
                        <a:pt x="2806" y="1898"/>
                      </a:lnTo>
                      <a:lnTo>
                        <a:pt x="2788" y="1916"/>
                      </a:lnTo>
                      <a:lnTo>
                        <a:pt x="2773" y="1934"/>
                      </a:lnTo>
                      <a:lnTo>
                        <a:pt x="2760" y="1951"/>
                      </a:lnTo>
                      <a:lnTo>
                        <a:pt x="2749" y="1966"/>
                      </a:lnTo>
                      <a:lnTo>
                        <a:pt x="2741" y="1980"/>
                      </a:lnTo>
                      <a:lnTo>
                        <a:pt x="2735" y="1994"/>
                      </a:lnTo>
                      <a:lnTo>
                        <a:pt x="2731" y="2004"/>
                      </a:lnTo>
                      <a:lnTo>
                        <a:pt x="2728" y="2016"/>
                      </a:lnTo>
                      <a:lnTo>
                        <a:pt x="2722" y="2029"/>
                      </a:lnTo>
                      <a:lnTo>
                        <a:pt x="2713" y="2043"/>
                      </a:lnTo>
                      <a:lnTo>
                        <a:pt x="2701" y="2058"/>
                      </a:lnTo>
                      <a:lnTo>
                        <a:pt x="2688" y="2074"/>
                      </a:lnTo>
                      <a:lnTo>
                        <a:pt x="2674" y="2092"/>
                      </a:lnTo>
                      <a:lnTo>
                        <a:pt x="2656" y="2110"/>
                      </a:lnTo>
                      <a:lnTo>
                        <a:pt x="2637" y="2128"/>
                      </a:lnTo>
                      <a:lnTo>
                        <a:pt x="2595" y="2168"/>
                      </a:lnTo>
                      <a:lnTo>
                        <a:pt x="2548" y="2210"/>
                      </a:lnTo>
                      <a:lnTo>
                        <a:pt x="2498" y="2253"/>
                      </a:lnTo>
                      <a:lnTo>
                        <a:pt x="2446" y="2298"/>
                      </a:lnTo>
                      <a:lnTo>
                        <a:pt x="2392" y="2344"/>
                      </a:lnTo>
                      <a:lnTo>
                        <a:pt x="2339" y="2389"/>
                      </a:lnTo>
                      <a:lnTo>
                        <a:pt x="2289" y="2434"/>
                      </a:lnTo>
                      <a:lnTo>
                        <a:pt x="2241" y="2477"/>
                      </a:lnTo>
                      <a:lnTo>
                        <a:pt x="2220" y="2498"/>
                      </a:lnTo>
                      <a:lnTo>
                        <a:pt x="2198" y="2518"/>
                      </a:lnTo>
                      <a:lnTo>
                        <a:pt x="2179" y="2538"/>
                      </a:lnTo>
                      <a:lnTo>
                        <a:pt x="2163" y="2557"/>
                      </a:lnTo>
                      <a:lnTo>
                        <a:pt x="2147" y="2575"/>
                      </a:lnTo>
                      <a:lnTo>
                        <a:pt x="2133" y="2593"/>
                      </a:lnTo>
                      <a:lnTo>
                        <a:pt x="2122" y="2608"/>
                      </a:lnTo>
                      <a:lnTo>
                        <a:pt x="2112" y="2624"/>
                      </a:lnTo>
                      <a:lnTo>
                        <a:pt x="2046" y="2734"/>
                      </a:lnTo>
                      <a:lnTo>
                        <a:pt x="1980" y="2844"/>
                      </a:lnTo>
                      <a:lnTo>
                        <a:pt x="1946" y="2899"/>
                      </a:lnTo>
                      <a:lnTo>
                        <a:pt x="1913" y="2952"/>
                      </a:lnTo>
                      <a:lnTo>
                        <a:pt x="1878" y="3005"/>
                      </a:lnTo>
                      <a:lnTo>
                        <a:pt x="1844" y="3057"/>
                      </a:lnTo>
                      <a:lnTo>
                        <a:pt x="1809" y="3107"/>
                      </a:lnTo>
                      <a:lnTo>
                        <a:pt x="1773" y="3156"/>
                      </a:lnTo>
                      <a:lnTo>
                        <a:pt x="1736" y="3204"/>
                      </a:lnTo>
                      <a:lnTo>
                        <a:pt x="1698" y="3249"/>
                      </a:lnTo>
                      <a:lnTo>
                        <a:pt x="1660" y="3293"/>
                      </a:lnTo>
                      <a:lnTo>
                        <a:pt x="1620" y="3335"/>
                      </a:lnTo>
                      <a:lnTo>
                        <a:pt x="1599" y="3354"/>
                      </a:lnTo>
                      <a:lnTo>
                        <a:pt x="1579" y="3375"/>
                      </a:lnTo>
                      <a:lnTo>
                        <a:pt x="1557" y="3392"/>
                      </a:lnTo>
                      <a:lnTo>
                        <a:pt x="1536" y="3410"/>
                      </a:lnTo>
                      <a:lnTo>
                        <a:pt x="1504" y="3439"/>
                      </a:lnTo>
                      <a:lnTo>
                        <a:pt x="1475" y="3467"/>
                      </a:lnTo>
                      <a:lnTo>
                        <a:pt x="1447" y="3497"/>
                      </a:lnTo>
                      <a:lnTo>
                        <a:pt x="1422" y="3526"/>
                      </a:lnTo>
                      <a:lnTo>
                        <a:pt x="1398" y="3556"/>
                      </a:lnTo>
                      <a:lnTo>
                        <a:pt x="1377" y="3587"/>
                      </a:lnTo>
                      <a:lnTo>
                        <a:pt x="1358" y="3617"/>
                      </a:lnTo>
                      <a:lnTo>
                        <a:pt x="1338" y="3648"/>
                      </a:lnTo>
                      <a:lnTo>
                        <a:pt x="1322" y="3681"/>
                      </a:lnTo>
                      <a:lnTo>
                        <a:pt x="1305" y="3712"/>
                      </a:lnTo>
                      <a:lnTo>
                        <a:pt x="1289" y="3744"/>
                      </a:lnTo>
                      <a:lnTo>
                        <a:pt x="1275" y="3775"/>
                      </a:lnTo>
                      <a:lnTo>
                        <a:pt x="1248" y="3838"/>
                      </a:lnTo>
                      <a:lnTo>
                        <a:pt x="1221" y="3899"/>
                      </a:lnTo>
                      <a:lnTo>
                        <a:pt x="1208" y="3931"/>
                      </a:lnTo>
                      <a:lnTo>
                        <a:pt x="1195" y="3960"/>
                      </a:lnTo>
                      <a:lnTo>
                        <a:pt x="1181" y="3990"/>
                      </a:lnTo>
                      <a:lnTo>
                        <a:pt x="1165" y="4019"/>
                      </a:lnTo>
                      <a:lnTo>
                        <a:pt x="1150" y="4048"/>
                      </a:lnTo>
                      <a:lnTo>
                        <a:pt x="1134" y="4076"/>
                      </a:lnTo>
                      <a:lnTo>
                        <a:pt x="1116" y="4103"/>
                      </a:lnTo>
                      <a:lnTo>
                        <a:pt x="1097" y="4129"/>
                      </a:lnTo>
                      <a:lnTo>
                        <a:pt x="1077" y="4155"/>
                      </a:lnTo>
                      <a:lnTo>
                        <a:pt x="1054" y="4179"/>
                      </a:lnTo>
                      <a:lnTo>
                        <a:pt x="1030" y="4203"/>
                      </a:lnTo>
                      <a:lnTo>
                        <a:pt x="1004" y="4225"/>
                      </a:lnTo>
                      <a:lnTo>
                        <a:pt x="975" y="4246"/>
                      </a:lnTo>
                      <a:lnTo>
                        <a:pt x="945" y="4266"/>
                      </a:lnTo>
                      <a:lnTo>
                        <a:pt x="912" y="4286"/>
                      </a:lnTo>
                      <a:lnTo>
                        <a:pt x="876" y="4302"/>
                      </a:lnTo>
                      <a:lnTo>
                        <a:pt x="832" y="4323"/>
                      </a:lnTo>
                      <a:lnTo>
                        <a:pt x="791" y="4343"/>
                      </a:lnTo>
                      <a:lnTo>
                        <a:pt x="752" y="4366"/>
                      </a:lnTo>
                      <a:lnTo>
                        <a:pt x="714" y="4390"/>
                      </a:lnTo>
                      <a:lnTo>
                        <a:pt x="678" y="4416"/>
                      </a:lnTo>
                      <a:lnTo>
                        <a:pt x="643" y="4442"/>
                      </a:lnTo>
                      <a:lnTo>
                        <a:pt x="611" y="4471"/>
                      </a:lnTo>
                      <a:lnTo>
                        <a:pt x="579" y="4500"/>
                      </a:lnTo>
                      <a:lnTo>
                        <a:pt x="549" y="4530"/>
                      </a:lnTo>
                      <a:lnTo>
                        <a:pt x="520" y="4561"/>
                      </a:lnTo>
                      <a:lnTo>
                        <a:pt x="492" y="4592"/>
                      </a:lnTo>
                      <a:lnTo>
                        <a:pt x="465" y="4625"/>
                      </a:lnTo>
                      <a:lnTo>
                        <a:pt x="439" y="4657"/>
                      </a:lnTo>
                      <a:lnTo>
                        <a:pt x="414" y="4692"/>
                      </a:lnTo>
                      <a:lnTo>
                        <a:pt x="390" y="4726"/>
                      </a:lnTo>
                      <a:lnTo>
                        <a:pt x="366" y="4760"/>
                      </a:lnTo>
                      <a:lnTo>
                        <a:pt x="321" y="4830"/>
                      </a:lnTo>
                      <a:lnTo>
                        <a:pt x="277" y="4900"/>
                      </a:lnTo>
                      <a:lnTo>
                        <a:pt x="234" y="4970"/>
                      </a:lnTo>
                      <a:lnTo>
                        <a:pt x="191" y="5039"/>
                      </a:lnTo>
                      <a:lnTo>
                        <a:pt x="169" y="5072"/>
                      </a:lnTo>
                      <a:lnTo>
                        <a:pt x="146" y="5106"/>
                      </a:lnTo>
                      <a:lnTo>
                        <a:pt x="125" y="5138"/>
                      </a:lnTo>
                      <a:lnTo>
                        <a:pt x="102" y="5170"/>
                      </a:lnTo>
                      <a:lnTo>
                        <a:pt x="78" y="5201"/>
                      </a:lnTo>
                      <a:lnTo>
                        <a:pt x="56" y="5231"/>
                      </a:lnTo>
                      <a:lnTo>
                        <a:pt x="31" y="5261"/>
                      </a:lnTo>
                      <a:lnTo>
                        <a:pt x="5" y="5289"/>
                      </a:lnTo>
                      <a:lnTo>
                        <a:pt x="1" y="5295"/>
                      </a:lnTo>
                      <a:lnTo>
                        <a:pt x="0" y="5301"/>
                      </a:lnTo>
                      <a:lnTo>
                        <a:pt x="0" y="5305"/>
                      </a:lnTo>
                      <a:lnTo>
                        <a:pt x="2" y="5311"/>
                      </a:lnTo>
                      <a:lnTo>
                        <a:pt x="7" y="5316"/>
                      </a:lnTo>
                      <a:lnTo>
                        <a:pt x="13" y="5322"/>
                      </a:lnTo>
                      <a:lnTo>
                        <a:pt x="22" y="5327"/>
                      </a:lnTo>
                      <a:lnTo>
                        <a:pt x="32" y="5332"/>
                      </a:lnTo>
                      <a:lnTo>
                        <a:pt x="57" y="5341"/>
                      </a:lnTo>
                      <a:lnTo>
                        <a:pt x="88" y="5350"/>
                      </a:lnTo>
                      <a:lnTo>
                        <a:pt x="123" y="5358"/>
                      </a:lnTo>
                      <a:lnTo>
                        <a:pt x="161" y="5365"/>
                      </a:lnTo>
                      <a:lnTo>
                        <a:pt x="200" y="5371"/>
                      </a:lnTo>
                      <a:lnTo>
                        <a:pt x="242" y="5377"/>
                      </a:lnTo>
                      <a:lnTo>
                        <a:pt x="284" y="5382"/>
                      </a:lnTo>
                      <a:lnTo>
                        <a:pt x="324" y="5387"/>
                      </a:lnTo>
                      <a:lnTo>
                        <a:pt x="363" y="5389"/>
                      </a:lnTo>
                      <a:lnTo>
                        <a:pt x="398" y="5392"/>
                      </a:lnTo>
                      <a:lnTo>
                        <a:pt x="430" y="5393"/>
                      </a:lnTo>
                      <a:lnTo>
                        <a:pt x="457" y="5394"/>
                      </a:lnTo>
                      <a:lnTo>
                        <a:pt x="474" y="5393"/>
                      </a:lnTo>
                      <a:lnTo>
                        <a:pt x="489" y="5390"/>
                      </a:lnTo>
                      <a:lnTo>
                        <a:pt x="505" y="5387"/>
                      </a:lnTo>
                      <a:lnTo>
                        <a:pt x="519" y="5381"/>
                      </a:lnTo>
                      <a:lnTo>
                        <a:pt x="532" y="5374"/>
                      </a:lnTo>
                      <a:lnTo>
                        <a:pt x="545" y="5365"/>
                      </a:lnTo>
                      <a:lnTo>
                        <a:pt x="557" y="5356"/>
                      </a:lnTo>
                      <a:lnTo>
                        <a:pt x="569" y="5346"/>
                      </a:lnTo>
                      <a:lnTo>
                        <a:pt x="580" y="5334"/>
                      </a:lnTo>
                      <a:lnTo>
                        <a:pt x="591" y="5322"/>
                      </a:lnTo>
                      <a:lnTo>
                        <a:pt x="602" y="5310"/>
                      </a:lnTo>
                      <a:lnTo>
                        <a:pt x="612" y="5296"/>
                      </a:lnTo>
                      <a:lnTo>
                        <a:pt x="634" y="5268"/>
                      </a:lnTo>
                      <a:lnTo>
                        <a:pt x="655" y="5239"/>
                      </a:lnTo>
                      <a:lnTo>
                        <a:pt x="679" y="5210"/>
                      </a:lnTo>
                      <a:lnTo>
                        <a:pt x="704" y="5181"/>
                      </a:lnTo>
                      <a:lnTo>
                        <a:pt x="719" y="5167"/>
                      </a:lnTo>
                      <a:lnTo>
                        <a:pt x="734" y="5154"/>
                      </a:lnTo>
                      <a:lnTo>
                        <a:pt x="750" y="5140"/>
                      </a:lnTo>
                      <a:lnTo>
                        <a:pt x="766" y="5129"/>
                      </a:lnTo>
                      <a:lnTo>
                        <a:pt x="784" y="5117"/>
                      </a:lnTo>
                      <a:lnTo>
                        <a:pt x="803" y="5106"/>
                      </a:lnTo>
                      <a:lnTo>
                        <a:pt x="824" y="5097"/>
                      </a:lnTo>
                      <a:lnTo>
                        <a:pt x="845" y="5089"/>
                      </a:lnTo>
                      <a:lnTo>
                        <a:pt x="869" y="5082"/>
                      </a:lnTo>
                      <a:lnTo>
                        <a:pt x="894" y="5076"/>
                      </a:lnTo>
                      <a:lnTo>
                        <a:pt x="920" y="5071"/>
                      </a:lnTo>
                      <a:lnTo>
                        <a:pt x="949" y="5069"/>
                      </a:lnTo>
                      <a:lnTo>
                        <a:pt x="977" y="5068"/>
                      </a:lnTo>
                      <a:lnTo>
                        <a:pt x="1002" y="5068"/>
                      </a:lnTo>
                      <a:lnTo>
                        <a:pt x="1027" y="5069"/>
                      </a:lnTo>
                      <a:lnTo>
                        <a:pt x="1051" y="5072"/>
                      </a:lnTo>
                      <a:lnTo>
                        <a:pt x="1073" y="5076"/>
                      </a:lnTo>
                      <a:lnTo>
                        <a:pt x="1096" y="5082"/>
                      </a:lnTo>
                      <a:lnTo>
                        <a:pt x="1116" y="5088"/>
                      </a:lnTo>
                      <a:lnTo>
                        <a:pt x="1137" y="5095"/>
                      </a:lnTo>
                      <a:lnTo>
                        <a:pt x="1156" y="5102"/>
                      </a:lnTo>
                      <a:lnTo>
                        <a:pt x="1175" y="5112"/>
                      </a:lnTo>
                      <a:lnTo>
                        <a:pt x="1192" y="5120"/>
                      </a:lnTo>
                      <a:lnTo>
                        <a:pt x="1208" y="5131"/>
                      </a:lnTo>
                      <a:lnTo>
                        <a:pt x="1224" y="5142"/>
                      </a:lnTo>
                      <a:lnTo>
                        <a:pt x="1238" y="5152"/>
                      </a:lnTo>
                      <a:lnTo>
                        <a:pt x="1252" y="5163"/>
                      </a:lnTo>
                      <a:lnTo>
                        <a:pt x="1264" y="5175"/>
                      </a:lnTo>
                      <a:lnTo>
                        <a:pt x="1288" y="5198"/>
                      </a:lnTo>
                      <a:lnTo>
                        <a:pt x="1309" y="5222"/>
                      </a:lnTo>
                      <a:lnTo>
                        <a:pt x="1325" y="5243"/>
                      </a:lnTo>
                      <a:lnTo>
                        <a:pt x="1340" y="5265"/>
                      </a:lnTo>
                      <a:lnTo>
                        <a:pt x="1350" y="5284"/>
                      </a:lnTo>
                      <a:lnTo>
                        <a:pt x="1360" y="5300"/>
                      </a:lnTo>
                      <a:lnTo>
                        <a:pt x="1365" y="5313"/>
                      </a:lnTo>
                      <a:lnTo>
                        <a:pt x="1368" y="5320"/>
                      </a:lnTo>
                      <a:lnTo>
                        <a:pt x="1381" y="5338"/>
                      </a:lnTo>
                      <a:lnTo>
                        <a:pt x="1395" y="5356"/>
                      </a:lnTo>
                      <a:lnTo>
                        <a:pt x="1409" y="5372"/>
                      </a:lnTo>
                      <a:lnTo>
                        <a:pt x="1424" y="5389"/>
                      </a:lnTo>
                      <a:lnTo>
                        <a:pt x="1456" y="5421"/>
                      </a:lnTo>
                      <a:lnTo>
                        <a:pt x="1488" y="5453"/>
                      </a:lnTo>
                      <a:lnTo>
                        <a:pt x="1522" y="5484"/>
                      </a:lnTo>
                      <a:lnTo>
                        <a:pt x="1558" y="5514"/>
                      </a:lnTo>
                      <a:lnTo>
                        <a:pt x="1594" y="5542"/>
                      </a:lnTo>
                      <a:lnTo>
                        <a:pt x="1632" y="5571"/>
                      </a:lnTo>
                      <a:lnTo>
                        <a:pt x="1709" y="5626"/>
                      </a:lnTo>
                      <a:lnTo>
                        <a:pt x="1785" y="5679"/>
                      </a:lnTo>
                      <a:lnTo>
                        <a:pt x="1862" y="5731"/>
                      </a:lnTo>
                      <a:lnTo>
                        <a:pt x="1934" y="5783"/>
                      </a:lnTo>
                      <a:lnTo>
                        <a:pt x="1981" y="5818"/>
                      </a:lnTo>
                      <a:lnTo>
                        <a:pt x="2024" y="5855"/>
                      </a:lnTo>
                      <a:lnTo>
                        <a:pt x="2063" y="5893"/>
                      </a:lnTo>
                      <a:lnTo>
                        <a:pt x="2098" y="5932"/>
                      </a:lnTo>
                      <a:lnTo>
                        <a:pt x="2130" y="5971"/>
                      </a:lnTo>
                      <a:lnTo>
                        <a:pt x="2158" y="6011"/>
                      </a:lnTo>
                      <a:lnTo>
                        <a:pt x="2183" y="6052"/>
                      </a:lnTo>
                      <a:lnTo>
                        <a:pt x="2206" y="6092"/>
                      </a:lnTo>
                      <a:lnTo>
                        <a:pt x="2225" y="6133"/>
                      </a:lnTo>
                      <a:lnTo>
                        <a:pt x="2243" y="6172"/>
                      </a:lnTo>
                      <a:lnTo>
                        <a:pt x="2257" y="6213"/>
                      </a:lnTo>
                      <a:lnTo>
                        <a:pt x="2270" y="6252"/>
                      </a:lnTo>
                      <a:lnTo>
                        <a:pt x="2281" y="6292"/>
                      </a:lnTo>
                      <a:lnTo>
                        <a:pt x="2289" y="6330"/>
                      </a:lnTo>
                      <a:lnTo>
                        <a:pt x="2298" y="6367"/>
                      </a:lnTo>
                      <a:lnTo>
                        <a:pt x="2304" y="6404"/>
                      </a:lnTo>
                      <a:lnTo>
                        <a:pt x="2314" y="6472"/>
                      </a:lnTo>
                      <a:lnTo>
                        <a:pt x="2321" y="6537"/>
                      </a:lnTo>
                      <a:lnTo>
                        <a:pt x="2327" y="6593"/>
                      </a:lnTo>
                      <a:lnTo>
                        <a:pt x="2336" y="6641"/>
                      </a:lnTo>
                      <a:lnTo>
                        <a:pt x="2339" y="6661"/>
                      </a:lnTo>
                      <a:lnTo>
                        <a:pt x="2345" y="6679"/>
                      </a:lnTo>
                      <a:lnTo>
                        <a:pt x="2351" y="6695"/>
                      </a:lnTo>
                      <a:lnTo>
                        <a:pt x="2360" y="6707"/>
                      </a:lnTo>
                      <a:lnTo>
                        <a:pt x="2368" y="6716"/>
                      </a:lnTo>
                      <a:lnTo>
                        <a:pt x="2379" y="6723"/>
                      </a:lnTo>
                      <a:lnTo>
                        <a:pt x="2392" y="6727"/>
                      </a:lnTo>
                      <a:lnTo>
                        <a:pt x="2406" y="6726"/>
                      </a:lnTo>
                      <a:lnTo>
                        <a:pt x="2440" y="6725"/>
                      </a:lnTo>
                      <a:lnTo>
                        <a:pt x="2471" y="6722"/>
                      </a:lnTo>
                      <a:lnTo>
                        <a:pt x="2499" y="6716"/>
                      </a:lnTo>
                      <a:lnTo>
                        <a:pt x="2526" y="6709"/>
                      </a:lnTo>
                      <a:lnTo>
                        <a:pt x="2548" y="6701"/>
                      </a:lnTo>
                      <a:lnTo>
                        <a:pt x="2570" y="6690"/>
                      </a:lnTo>
                      <a:lnTo>
                        <a:pt x="2590" y="6679"/>
                      </a:lnTo>
                      <a:lnTo>
                        <a:pt x="2608" y="6666"/>
                      </a:lnTo>
                      <a:lnTo>
                        <a:pt x="2624" y="6652"/>
                      </a:lnTo>
                      <a:lnTo>
                        <a:pt x="2638" y="6636"/>
                      </a:lnTo>
                      <a:lnTo>
                        <a:pt x="2652" y="6621"/>
                      </a:lnTo>
                      <a:lnTo>
                        <a:pt x="2664" y="6604"/>
                      </a:lnTo>
                      <a:lnTo>
                        <a:pt x="2675" y="6586"/>
                      </a:lnTo>
                      <a:lnTo>
                        <a:pt x="2686" y="6568"/>
                      </a:lnTo>
                      <a:lnTo>
                        <a:pt x="2696" y="6550"/>
                      </a:lnTo>
                      <a:lnTo>
                        <a:pt x="2706" y="6532"/>
                      </a:lnTo>
                      <a:lnTo>
                        <a:pt x="2725" y="6496"/>
                      </a:lnTo>
                      <a:lnTo>
                        <a:pt x="2744" y="6460"/>
                      </a:lnTo>
                      <a:lnTo>
                        <a:pt x="2755" y="6444"/>
                      </a:lnTo>
                      <a:lnTo>
                        <a:pt x="2766" y="6428"/>
                      </a:lnTo>
                      <a:lnTo>
                        <a:pt x="2778" y="6413"/>
                      </a:lnTo>
                      <a:lnTo>
                        <a:pt x="2791" y="6398"/>
                      </a:lnTo>
                      <a:lnTo>
                        <a:pt x="2805" y="6385"/>
                      </a:lnTo>
                      <a:lnTo>
                        <a:pt x="2821" y="6374"/>
                      </a:lnTo>
                      <a:lnTo>
                        <a:pt x="2837" y="6364"/>
                      </a:lnTo>
                      <a:lnTo>
                        <a:pt x="2855" y="6355"/>
                      </a:lnTo>
                      <a:lnTo>
                        <a:pt x="2877" y="6348"/>
                      </a:lnTo>
                      <a:lnTo>
                        <a:pt x="2900" y="6342"/>
                      </a:lnTo>
                      <a:lnTo>
                        <a:pt x="2923" y="6340"/>
                      </a:lnTo>
                      <a:lnTo>
                        <a:pt x="2951" y="6339"/>
                      </a:lnTo>
                      <a:lnTo>
                        <a:pt x="2962" y="6340"/>
                      </a:lnTo>
                      <a:lnTo>
                        <a:pt x="2974" y="6343"/>
                      </a:lnTo>
                      <a:lnTo>
                        <a:pt x="2987" y="6349"/>
                      </a:lnTo>
                      <a:lnTo>
                        <a:pt x="3000" y="6359"/>
                      </a:lnTo>
                      <a:lnTo>
                        <a:pt x="3015" y="6370"/>
                      </a:lnTo>
                      <a:lnTo>
                        <a:pt x="3031" y="6382"/>
                      </a:lnTo>
                      <a:lnTo>
                        <a:pt x="3048" y="6396"/>
                      </a:lnTo>
                      <a:lnTo>
                        <a:pt x="3064" y="6413"/>
                      </a:lnTo>
                      <a:lnTo>
                        <a:pt x="3100" y="6449"/>
                      </a:lnTo>
                      <a:lnTo>
                        <a:pt x="3137" y="6489"/>
                      </a:lnTo>
                      <a:lnTo>
                        <a:pt x="3174" y="6532"/>
                      </a:lnTo>
                      <a:lnTo>
                        <a:pt x="3211" y="6576"/>
                      </a:lnTo>
                      <a:lnTo>
                        <a:pt x="3248" y="6622"/>
                      </a:lnTo>
                      <a:lnTo>
                        <a:pt x="3282" y="6666"/>
                      </a:lnTo>
                      <a:lnTo>
                        <a:pt x="3314" y="6708"/>
                      </a:lnTo>
                      <a:lnTo>
                        <a:pt x="3341" y="6745"/>
                      </a:lnTo>
                      <a:lnTo>
                        <a:pt x="3383" y="6804"/>
                      </a:lnTo>
                      <a:lnTo>
                        <a:pt x="3402" y="6831"/>
                      </a:lnTo>
                      <a:lnTo>
                        <a:pt x="3410" y="6843"/>
                      </a:lnTo>
                      <a:lnTo>
                        <a:pt x="3419" y="6855"/>
                      </a:lnTo>
                      <a:lnTo>
                        <a:pt x="3431" y="6868"/>
                      </a:lnTo>
                      <a:lnTo>
                        <a:pt x="3445" y="6883"/>
                      </a:lnTo>
                      <a:lnTo>
                        <a:pt x="3462" y="6897"/>
                      </a:lnTo>
                      <a:lnTo>
                        <a:pt x="3480" y="6912"/>
                      </a:lnTo>
                      <a:lnTo>
                        <a:pt x="3500" y="6929"/>
                      </a:lnTo>
                      <a:lnTo>
                        <a:pt x="3522" y="6946"/>
                      </a:lnTo>
                      <a:lnTo>
                        <a:pt x="3571" y="6979"/>
                      </a:lnTo>
                      <a:lnTo>
                        <a:pt x="3623" y="7015"/>
                      </a:lnTo>
                      <a:lnTo>
                        <a:pt x="3679" y="7050"/>
                      </a:lnTo>
                      <a:lnTo>
                        <a:pt x="3737" y="7085"/>
                      </a:lnTo>
                      <a:lnTo>
                        <a:pt x="3797" y="7118"/>
                      </a:lnTo>
                      <a:lnTo>
                        <a:pt x="3855" y="7149"/>
                      </a:lnTo>
                      <a:lnTo>
                        <a:pt x="3912" y="7177"/>
                      </a:lnTo>
                      <a:lnTo>
                        <a:pt x="3967" y="7202"/>
                      </a:lnTo>
                      <a:lnTo>
                        <a:pt x="3994" y="7213"/>
                      </a:lnTo>
                      <a:lnTo>
                        <a:pt x="4019" y="7222"/>
                      </a:lnTo>
                      <a:lnTo>
                        <a:pt x="4043" y="7230"/>
                      </a:lnTo>
                      <a:lnTo>
                        <a:pt x="4064" y="7238"/>
                      </a:lnTo>
                      <a:lnTo>
                        <a:pt x="4084" y="7244"/>
                      </a:lnTo>
                      <a:lnTo>
                        <a:pt x="4104" y="7247"/>
                      </a:lnTo>
                      <a:lnTo>
                        <a:pt x="4120" y="7250"/>
                      </a:lnTo>
                      <a:lnTo>
                        <a:pt x="4136" y="7251"/>
                      </a:lnTo>
                      <a:lnTo>
                        <a:pt x="4167" y="7252"/>
                      </a:lnTo>
                      <a:lnTo>
                        <a:pt x="4197" y="7256"/>
                      </a:lnTo>
                      <a:lnTo>
                        <a:pt x="4225" y="7262"/>
                      </a:lnTo>
                      <a:lnTo>
                        <a:pt x="4253" y="7270"/>
                      </a:lnTo>
                      <a:lnTo>
                        <a:pt x="4280" y="7281"/>
                      </a:lnTo>
                      <a:lnTo>
                        <a:pt x="4307" y="7293"/>
                      </a:lnTo>
                      <a:lnTo>
                        <a:pt x="4332" y="7307"/>
                      </a:lnTo>
                      <a:lnTo>
                        <a:pt x="4356" y="7323"/>
                      </a:lnTo>
                      <a:lnTo>
                        <a:pt x="4379" y="7340"/>
                      </a:lnTo>
                      <a:lnTo>
                        <a:pt x="4402" y="7358"/>
                      </a:lnTo>
                      <a:lnTo>
                        <a:pt x="4424" y="7379"/>
                      </a:lnTo>
                      <a:lnTo>
                        <a:pt x="4444" y="7400"/>
                      </a:lnTo>
                      <a:lnTo>
                        <a:pt x="4464" y="7422"/>
                      </a:lnTo>
                      <a:lnTo>
                        <a:pt x="4485" y="7446"/>
                      </a:lnTo>
                      <a:lnTo>
                        <a:pt x="4502" y="7470"/>
                      </a:lnTo>
                      <a:lnTo>
                        <a:pt x="4520" y="7493"/>
                      </a:lnTo>
                      <a:lnTo>
                        <a:pt x="4538" y="7519"/>
                      </a:lnTo>
                      <a:lnTo>
                        <a:pt x="4555" y="7544"/>
                      </a:lnTo>
                      <a:lnTo>
                        <a:pt x="4571" y="7570"/>
                      </a:lnTo>
                      <a:lnTo>
                        <a:pt x="4586" y="7596"/>
                      </a:lnTo>
                      <a:lnTo>
                        <a:pt x="4616" y="7648"/>
                      </a:lnTo>
                      <a:lnTo>
                        <a:pt x="4642" y="7698"/>
                      </a:lnTo>
                      <a:lnTo>
                        <a:pt x="4691" y="7792"/>
                      </a:lnTo>
                      <a:lnTo>
                        <a:pt x="4733" y="7870"/>
                      </a:lnTo>
                      <a:lnTo>
                        <a:pt x="4739" y="7880"/>
                      </a:lnTo>
                      <a:lnTo>
                        <a:pt x="4750" y="7889"/>
                      </a:lnTo>
                      <a:lnTo>
                        <a:pt x="4762" y="7900"/>
                      </a:lnTo>
                      <a:lnTo>
                        <a:pt x="4777" y="7910"/>
                      </a:lnTo>
                      <a:lnTo>
                        <a:pt x="4795" y="7920"/>
                      </a:lnTo>
                      <a:lnTo>
                        <a:pt x="4815" y="7930"/>
                      </a:lnTo>
                      <a:lnTo>
                        <a:pt x="4837" y="7939"/>
                      </a:lnTo>
                      <a:lnTo>
                        <a:pt x="4861" y="7950"/>
                      </a:lnTo>
                      <a:lnTo>
                        <a:pt x="4915" y="7971"/>
                      </a:lnTo>
                      <a:lnTo>
                        <a:pt x="4973" y="7991"/>
                      </a:lnTo>
                      <a:lnTo>
                        <a:pt x="5035" y="8011"/>
                      </a:lnTo>
                      <a:lnTo>
                        <a:pt x="5098" y="8032"/>
                      </a:lnTo>
                      <a:lnTo>
                        <a:pt x="5163" y="8052"/>
                      </a:lnTo>
                      <a:lnTo>
                        <a:pt x="5226" y="8071"/>
                      </a:lnTo>
                      <a:lnTo>
                        <a:pt x="5286" y="8091"/>
                      </a:lnTo>
                      <a:lnTo>
                        <a:pt x="5342" y="8110"/>
                      </a:lnTo>
                      <a:lnTo>
                        <a:pt x="5367" y="8120"/>
                      </a:lnTo>
                      <a:lnTo>
                        <a:pt x="5391" y="8130"/>
                      </a:lnTo>
                      <a:lnTo>
                        <a:pt x="5414" y="8139"/>
                      </a:lnTo>
                      <a:lnTo>
                        <a:pt x="5433" y="8149"/>
                      </a:lnTo>
                      <a:lnTo>
                        <a:pt x="5451" y="8158"/>
                      </a:lnTo>
                      <a:lnTo>
                        <a:pt x="5466" y="8167"/>
                      </a:lnTo>
                      <a:lnTo>
                        <a:pt x="5478" y="8176"/>
                      </a:lnTo>
                      <a:lnTo>
                        <a:pt x="5488" y="8185"/>
                      </a:lnTo>
                      <a:lnTo>
                        <a:pt x="5505" y="8201"/>
                      </a:lnTo>
                      <a:lnTo>
                        <a:pt x="5520" y="8218"/>
                      </a:lnTo>
                      <a:lnTo>
                        <a:pt x="5536" y="8236"/>
                      </a:lnTo>
                      <a:lnTo>
                        <a:pt x="5551" y="8254"/>
                      </a:lnTo>
                      <a:lnTo>
                        <a:pt x="5565" y="8273"/>
                      </a:lnTo>
                      <a:lnTo>
                        <a:pt x="5581" y="8292"/>
                      </a:lnTo>
                      <a:lnTo>
                        <a:pt x="5594" y="8312"/>
                      </a:lnTo>
                      <a:lnTo>
                        <a:pt x="5608" y="8333"/>
                      </a:lnTo>
                      <a:lnTo>
                        <a:pt x="5635" y="8376"/>
                      </a:lnTo>
                      <a:lnTo>
                        <a:pt x="5660" y="8420"/>
                      </a:lnTo>
                      <a:lnTo>
                        <a:pt x="5684" y="8466"/>
                      </a:lnTo>
                      <a:lnTo>
                        <a:pt x="5706" y="8512"/>
                      </a:lnTo>
                      <a:lnTo>
                        <a:pt x="5728" y="8560"/>
                      </a:lnTo>
                      <a:lnTo>
                        <a:pt x="5748" y="8608"/>
                      </a:lnTo>
                      <a:lnTo>
                        <a:pt x="5769" y="8656"/>
                      </a:lnTo>
                      <a:lnTo>
                        <a:pt x="5786" y="8705"/>
                      </a:lnTo>
                      <a:lnTo>
                        <a:pt x="5822" y="8798"/>
                      </a:lnTo>
                      <a:lnTo>
                        <a:pt x="5855" y="8888"/>
                      </a:lnTo>
                      <a:lnTo>
                        <a:pt x="5859" y="8901"/>
                      </a:lnTo>
                      <a:lnTo>
                        <a:pt x="5866" y="8915"/>
                      </a:lnTo>
                      <a:lnTo>
                        <a:pt x="5876" y="8929"/>
                      </a:lnTo>
                      <a:lnTo>
                        <a:pt x="5888" y="8944"/>
                      </a:lnTo>
                      <a:lnTo>
                        <a:pt x="5901" y="8959"/>
                      </a:lnTo>
                      <a:lnTo>
                        <a:pt x="5915" y="8975"/>
                      </a:lnTo>
                      <a:lnTo>
                        <a:pt x="5931" y="8992"/>
                      </a:lnTo>
                      <a:lnTo>
                        <a:pt x="5949" y="9008"/>
                      </a:lnTo>
                      <a:lnTo>
                        <a:pt x="5988" y="9042"/>
                      </a:lnTo>
                      <a:lnTo>
                        <a:pt x="6030" y="9075"/>
                      </a:lnTo>
                      <a:lnTo>
                        <a:pt x="6075" y="9109"/>
                      </a:lnTo>
                      <a:lnTo>
                        <a:pt x="6123" y="9141"/>
                      </a:lnTo>
                      <a:lnTo>
                        <a:pt x="6171" y="9172"/>
                      </a:lnTo>
                      <a:lnTo>
                        <a:pt x="6219" y="9202"/>
                      </a:lnTo>
                      <a:lnTo>
                        <a:pt x="6264" y="9228"/>
                      </a:lnTo>
                      <a:lnTo>
                        <a:pt x="6307" y="9252"/>
                      </a:lnTo>
                      <a:lnTo>
                        <a:pt x="6347" y="9273"/>
                      </a:lnTo>
                      <a:lnTo>
                        <a:pt x="6381" y="9289"/>
                      </a:lnTo>
                      <a:lnTo>
                        <a:pt x="6410" y="9301"/>
                      </a:lnTo>
                      <a:lnTo>
                        <a:pt x="6431" y="9307"/>
                      </a:lnTo>
                      <a:lnTo>
                        <a:pt x="6429" y="9355"/>
                      </a:lnTo>
                      <a:lnTo>
                        <a:pt x="6425" y="9399"/>
                      </a:lnTo>
                      <a:lnTo>
                        <a:pt x="6417" y="9440"/>
                      </a:lnTo>
                      <a:lnTo>
                        <a:pt x="6408" y="9478"/>
                      </a:lnTo>
                      <a:lnTo>
                        <a:pt x="6396" y="9514"/>
                      </a:lnTo>
                      <a:lnTo>
                        <a:pt x="6381" y="9548"/>
                      </a:lnTo>
                      <a:lnTo>
                        <a:pt x="6365" y="9579"/>
                      </a:lnTo>
                      <a:lnTo>
                        <a:pt x="6345" y="9609"/>
                      </a:lnTo>
                      <a:lnTo>
                        <a:pt x="6326" y="9636"/>
                      </a:lnTo>
                      <a:lnTo>
                        <a:pt x="6305" y="9661"/>
                      </a:lnTo>
                      <a:lnTo>
                        <a:pt x="6282" y="9686"/>
                      </a:lnTo>
                      <a:lnTo>
                        <a:pt x="6258" y="9710"/>
                      </a:lnTo>
                      <a:lnTo>
                        <a:pt x="6209" y="9756"/>
                      </a:lnTo>
                      <a:lnTo>
                        <a:pt x="6158" y="9800"/>
                      </a:lnTo>
                      <a:lnTo>
                        <a:pt x="6133" y="9821"/>
                      </a:lnTo>
                      <a:lnTo>
                        <a:pt x="6108" y="9844"/>
                      </a:lnTo>
                      <a:lnTo>
                        <a:pt x="6083" y="9867"/>
                      </a:lnTo>
                      <a:lnTo>
                        <a:pt x="6059" y="9890"/>
                      </a:lnTo>
                      <a:lnTo>
                        <a:pt x="6035" y="9915"/>
                      </a:lnTo>
                      <a:lnTo>
                        <a:pt x="6012" y="9941"/>
                      </a:lnTo>
                      <a:lnTo>
                        <a:pt x="5991" y="9967"/>
                      </a:lnTo>
                      <a:lnTo>
                        <a:pt x="5972" y="9997"/>
                      </a:lnTo>
                      <a:lnTo>
                        <a:pt x="5952" y="10027"/>
                      </a:lnTo>
                      <a:lnTo>
                        <a:pt x="5936" y="10060"/>
                      </a:lnTo>
                      <a:lnTo>
                        <a:pt x="5921" y="10095"/>
                      </a:lnTo>
                      <a:lnTo>
                        <a:pt x="5909" y="10133"/>
                      </a:lnTo>
                      <a:lnTo>
                        <a:pt x="5900" y="10174"/>
                      </a:lnTo>
                      <a:lnTo>
                        <a:pt x="5892" y="10217"/>
                      </a:lnTo>
                      <a:lnTo>
                        <a:pt x="5888" y="10265"/>
                      </a:lnTo>
                      <a:lnTo>
                        <a:pt x="5886" y="10315"/>
                      </a:lnTo>
                      <a:lnTo>
                        <a:pt x="5887" y="10377"/>
                      </a:lnTo>
                      <a:lnTo>
                        <a:pt x="5890" y="10436"/>
                      </a:lnTo>
                      <a:lnTo>
                        <a:pt x="5896" y="10490"/>
                      </a:lnTo>
                      <a:lnTo>
                        <a:pt x="5903" y="10540"/>
                      </a:lnTo>
                      <a:lnTo>
                        <a:pt x="5912" y="10588"/>
                      </a:lnTo>
                      <a:lnTo>
                        <a:pt x="5921" y="10633"/>
                      </a:lnTo>
                      <a:lnTo>
                        <a:pt x="5932" y="10676"/>
                      </a:lnTo>
                      <a:lnTo>
                        <a:pt x="5944" y="10719"/>
                      </a:lnTo>
                      <a:lnTo>
                        <a:pt x="5968" y="10801"/>
                      </a:lnTo>
                      <a:lnTo>
                        <a:pt x="5992" y="10882"/>
                      </a:lnTo>
                      <a:lnTo>
                        <a:pt x="6004" y="10924"/>
                      </a:lnTo>
                      <a:lnTo>
                        <a:pt x="6015" y="10967"/>
                      </a:lnTo>
                      <a:lnTo>
                        <a:pt x="6024" y="11012"/>
                      </a:lnTo>
                      <a:lnTo>
                        <a:pt x="6032" y="11060"/>
                      </a:lnTo>
                      <a:lnTo>
                        <a:pt x="6047" y="11040"/>
                      </a:lnTo>
                      <a:lnTo>
                        <a:pt x="6062" y="11021"/>
                      </a:lnTo>
                      <a:lnTo>
                        <a:pt x="6079" y="11001"/>
                      </a:lnTo>
                      <a:lnTo>
                        <a:pt x="6097" y="10984"/>
                      </a:lnTo>
                      <a:lnTo>
                        <a:pt x="6116" y="10966"/>
                      </a:lnTo>
                      <a:lnTo>
                        <a:pt x="6135" y="10950"/>
                      </a:lnTo>
                      <a:lnTo>
                        <a:pt x="6155" y="10933"/>
                      </a:lnTo>
                      <a:lnTo>
                        <a:pt x="6177" y="10918"/>
                      </a:lnTo>
                      <a:lnTo>
                        <a:pt x="6221" y="10888"/>
                      </a:lnTo>
                      <a:lnTo>
                        <a:pt x="6267" y="10859"/>
                      </a:lnTo>
                      <a:lnTo>
                        <a:pt x="6313" y="10832"/>
                      </a:lnTo>
                      <a:lnTo>
                        <a:pt x="6360" y="10805"/>
                      </a:lnTo>
                      <a:lnTo>
                        <a:pt x="6408" y="10779"/>
                      </a:lnTo>
                      <a:lnTo>
                        <a:pt x="6453" y="10752"/>
                      </a:lnTo>
                      <a:lnTo>
                        <a:pt x="6497" y="10725"/>
                      </a:lnTo>
                      <a:lnTo>
                        <a:pt x="6540" y="10697"/>
                      </a:lnTo>
                      <a:lnTo>
                        <a:pt x="6559" y="10682"/>
                      </a:lnTo>
                      <a:lnTo>
                        <a:pt x="6580" y="10667"/>
                      </a:lnTo>
                      <a:lnTo>
                        <a:pt x="6597" y="10652"/>
                      </a:lnTo>
                      <a:lnTo>
                        <a:pt x="6614" y="10636"/>
                      </a:lnTo>
                      <a:lnTo>
                        <a:pt x="6631" y="10620"/>
                      </a:lnTo>
                      <a:lnTo>
                        <a:pt x="6646" y="10602"/>
                      </a:lnTo>
                      <a:lnTo>
                        <a:pt x="6660" y="10585"/>
                      </a:lnTo>
                      <a:lnTo>
                        <a:pt x="6673" y="10566"/>
                      </a:lnTo>
                      <a:lnTo>
                        <a:pt x="6677" y="10569"/>
                      </a:lnTo>
                      <a:lnTo>
                        <a:pt x="6685" y="10567"/>
                      </a:lnTo>
                      <a:lnTo>
                        <a:pt x="6693" y="10564"/>
                      </a:lnTo>
                      <a:lnTo>
                        <a:pt x="6705" y="10558"/>
                      </a:lnTo>
                      <a:lnTo>
                        <a:pt x="6717" y="10551"/>
                      </a:lnTo>
                      <a:lnTo>
                        <a:pt x="6731" y="10541"/>
                      </a:lnTo>
                      <a:lnTo>
                        <a:pt x="6747" y="10529"/>
                      </a:lnTo>
                      <a:lnTo>
                        <a:pt x="6765" y="10517"/>
                      </a:lnTo>
                      <a:lnTo>
                        <a:pt x="6802" y="10486"/>
                      </a:lnTo>
                      <a:lnTo>
                        <a:pt x="6842" y="10451"/>
                      </a:lnTo>
                      <a:lnTo>
                        <a:pt x="6885" y="10413"/>
                      </a:lnTo>
                      <a:lnTo>
                        <a:pt x="6929" y="10373"/>
                      </a:lnTo>
                      <a:lnTo>
                        <a:pt x="7015" y="10290"/>
                      </a:lnTo>
                      <a:lnTo>
                        <a:pt x="7093" y="10212"/>
                      </a:lnTo>
                      <a:lnTo>
                        <a:pt x="7153" y="10151"/>
                      </a:lnTo>
                      <a:lnTo>
                        <a:pt x="7186" y="10115"/>
                      </a:lnTo>
                      <a:lnTo>
                        <a:pt x="7226" y="10056"/>
                      </a:lnTo>
                      <a:lnTo>
                        <a:pt x="7279" y="9976"/>
                      </a:lnTo>
                      <a:lnTo>
                        <a:pt x="7310" y="9929"/>
                      </a:lnTo>
                      <a:lnTo>
                        <a:pt x="7342" y="9880"/>
                      </a:lnTo>
                      <a:lnTo>
                        <a:pt x="7374" y="9827"/>
                      </a:lnTo>
                      <a:lnTo>
                        <a:pt x="7406" y="9775"/>
                      </a:lnTo>
                      <a:lnTo>
                        <a:pt x="7437" y="9720"/>
                      </a:lnTo>
                      <a:lnTo>
                        <a:pt x="7466" y="9665"/>
                      </a:lnTo>
                      <a:lnTo>
                        <a:pt x="7479" y="9638"/>
                      </a:lnTo>
                      <a:lnTo>
                        <a:pt x="7492" y="9611"/>
                      </a:lnTo>
                      <a:lnTo>
                        <a:pt x="7504" y="9585"/>
                      </a:lnTo>
                      <a:lnTo>
                        <a:pt x="7516" y="9557"/>
                      </a:lnTo>
                      <a:lnTo>
                        <a:pt x="7527" y="9532"/>
                      </a:lnTo>
                      <a:lnTo>
                        <a:pt x="7535" y="9507"/>
                      </a:lnTo>
                      <a:lnTo>
                        <a:pt x="7543" y="9482"/>
                      </a:lnTo>
                      <a:lnTo>
                        <a:pt x="7551" y="9458"/>
                      </a:lnTo>
                      <a:lnTo>
                        <a:pt x="7555" y="9434"/>
                      </a:lnTo>
                      <a:lnTo>
                        <a:pt x="7560" y="9412"/>
                      </a:lnTo>
                      <a:lnTo>
                        <a:pt x="7563" y="9391"/>
                      </a:lnTo>
                      <a:lnTo>
                        <a:pt x="7563" y="9371"/>
                      </a:lnTo>
                      <a:lnTo>
                        <a:pt x="7565" y="9307"/>
                      </a:lnTo>
                      <a:lnTo>
                        <a:pt x="7570" y="9247"/>
                      </a:lnTo>
                      <a:lnTo>
                        <a:pt x="7577" y="9189"/>
                      </a:lnTo>
                      <a:lnTo>
                        <a:pt x="7588" y="9134"/>
                      </a:lnTo>
                      <a:lnTo>
                        <a:pt x="7600" y="9080"/>
                      </a:lnTo>
                      <a:lnTo>
                        <a:pt x="7615" y="9029"/>
                      </a:lnTo>
                      <a:lnTo>
                        <a:pt x="7632" y="8980"/>
                      </a:lnTo>
                      <a:lnTo>
                        <a:pt x="7651" y="8932"/>
                      </a:lnTo>
                      <a:lnTo>
                        <a:pt x="7671" y="8888"/>
                      </a:lnTo>
                      <a:lnTo>
                        <a:pt x="7694" y="8845"/>
                      </a:lnTo>
                      <a:lnTo>
                        <a:pt x="7717" y="8803"/>
                      </a:lnTo>
                      <a:lnTo>
                        <a:pt x="7740" y="8764"/>
                      </a:lnTo>
                      <a:lnTo>
                        <a:pt x="7766" y="8727"/>
                      </a:lnTo>
                      <a:lnTo>
                        <a:pt x="7792" y="8691"/>
                      </a:lnTo>
                      <a:lnTo>
                        <a:pt x="7817" y="8658"/>
                      </a:lnTo>
                      <a:lnTo>
                        <a:pt x="7843" y="8627"/>
                      </a:lnTo>
                      <a:lnTo>
                        <a:pt x="7869" y="8597"/>
                      </a:lnTo>
                      <a:lnTo>
                        <a:pt x="7895" y="8568"/>
                      </a:lnTo>
                      <a:lnTo>
                        <a:pt x="7921" y="8542"/>
                      </a:lnTo>
                      <a:lnTo>
                        <a:pt x="7945" y="8517"/>
                      </a:lnTo>
                      <a:lnTo>
                        <a:pt x="7991" y="8473"/>
                      </a:lnTo>
                      <a:lnTo>
                        <a:pt x="8032" y="8433"/>
                      </a:lnTo>
                      <a:lnTo>
                        <a:pt x="8050" y="8417"/>
                      </a:lnTo>
                      <a:lnTo>
                        <a:pt x="8065" y="8400"/>
                      </a:lnTo>
                      <a:lnTo>
                        <a:pt x="8080" y="8385"/>
                      </a:lnTo>
                      <a:lnTo>
                        <a:pt x="8090" y="8372"/>
                      </a:lnTo>
                      <a:lnTo>
                        <a:pt x="8100" y="8360"/>
                      </a:lnTo>
                      <a:lnTo>
                        <a:pt x="8106" y="8350"/>
                      </a:lnTo>
                      <a:lnTo>
                        <a:pt x="8108" y="8340"/>
                      </a:lnTo>
                      <a:lnTo>
                        <a:pt x="8108" y="8332"/>
                      </a:lnTo>
                      <a:lnTo>
                        <a:pt x="8102" y="8302"/>
                      </a:lnTo>
                      <a:lnTo>
                        <a:pt x="8095" y="8275"/>
                      </a:lnTo>
                      <a:lnTo>
                        <a:pt x="8088" y="8254"/>
                      </a:lnTo>
                      <a:lnTo>
                        <a:pt x="8078" y="8235"/>
                      </a:lnTo>
                      <a:lnTo>
                        <a:pt x="8068" y="8220"/>
                      </a:lnTo>
                      <a:lnTo>
                        <a:pt x="8057" y="8208"/>
                      </a:lnTo>
                      <a:lnTo>
                        <a:pt x="8046" y="8200"/>
                      </a:lnTo>
                      <a:lnTo>
                        <a:pt x="8033" y="8194"/>
                      </a:lnTo>
                      <a:lnTo>
                        <a:pt x="8021" y="8191"/>
                      </a:lnTo>
                      <a:lnTo>
                        <a:pt x="8008" y="8189"/>
                      </a:lnTo>
                      <a:lnTo>
                        <a:pt x="7994" y="8191"/>
                      </a:lnTo>
                      <a:lnTo>
                        <a:pt x="7981" y="8193"/>
                      </a:lnTo>
                      <a:lnTo>
                        <a:pt x="7967" y="8197"/>
                      </a:lnTo>
                      <a:lnTo>
                        <a:pt x="7953" y="8202"/>
                      </a:lnTo>
                      <a:lnTo>
                        <a:pt x="7940" y="8208"/>
                      </a:lnTo>
                      <a:lnTo>
                        <a:pt x="7927" y="8214"/>
                      </a:lnTo>
                      <a:lnTo>
                        <a:pt x="7903" y="8230"/>
                      </a:lnTo>
                      <a:lnTo>
                        <a:pt x="7881" y="8244"/>
                      </a:lnTo>
                      <a:lnTo>
                        <a:pt x="7862" y="8257"/>
                      </a:lnTo>
                      <a:lnTo>
                        <a:pt x="7849" y="8266"/>
                      </a:lnTo>
                      <a:lnTo>
                        <a:pt x="7843" y="8267"/>
                      </a:lnTo>
                      <a:lnTo>
                        <a:pt x="7841" y="8267"/>
                      </a:lnTo>
                      <a:lnTo>
                        <a:pt x="7838" y="8266"/>
                      </a:lnTo>
                      <a:lnTo>
                        <a:pt x="7838" y="8261"/>
                      </a:lnTo>
                      <a:lnTo>
                        <a:pt x="7840" y="8254"/>
                      </a:lnTo>
                      <a:lnTo>
                        <a:pt x="7843" y="8244"/>
                      </a:lnTo>
                      <a:lnTo>
                        <a:pt x="7849" y="8232"/>
                      </a:lnTo>
                      <a:lnTo>
                        <a:pt x="7856" y="8217"/>
                      </a:lnTo>
                      <a:lnTo>
                        <a:pt x="7865" y="8198"/>
                      </a:lnTo>
                      <a:lnTo>
                        <a:pt x="7872" y="8179"/>
                      </a:lnTo>
                      <a:lnTo>
                        <a:pt x="7878" y="8161"/>
                      </a:lnTo>
                      <a:lnTo>
                        <a:pt x="7883" y="8143"/>
                      </a:lnTo>
                      <a:lnTo>
                        <a:pt x="7886" y="8124"/>
                      </a:lnTo>
                      <a:lnTo>
                        <a:pt x="7890" y="8106"/>
                      </a:lnTo>
                      <a:lnTo>
                        <a:pt x="7892" y="8089"/>
                      </a:lnTo>
                      <a:lnTo>
                        <a:pt x="7893" y="8071"/>
                      </a:lnTo>
                      <a:lnTo>
                        <a:pt x="7895" y="8037"/>
                      </a:lnTo>
                      <a:lnTo>
                        <a:pt x="7893" y="8004"/>
                      </a:lnTo>
                      <a:lnTo>
                        <a:pt x="7891" y="7973"/>
                      </a:lnTo>
                      <a:lnTo>
                        <a:pt x="7886" y="7943"/>
                      </a:lnTo>
                      <a:lnTo>
                        <a:pt x="7878" y="7890"/>
                      </a:lnTo>
                      <a:lnTo>
                        <a:pt x="7869" y="7847"/>
                      </a:lnTo>
                      <a:lnTo>
                        <a:pt x="7868" y="7829"/>
                      </a:lnTo>
                      <a:lnTo>
                        <a:pt x="7868" y="7815"/>
                      </a:lnTo>
                      <a:lnTo>
                        <a:pt x="7869" y="7809"/>
                      </a:lnTo>
                      <a:lnTo>
                        <a:pt x="7872" y="7804"/>
                      </a:lnTo>
                      <a:lnTo>
                        <a:pt x="7874" y="7800"/>
                      </a:lnTo>
                      <a:lnTo>
                        <a:pt x="7878" y="7796"/>
                      </a:lnTo>
                      <a:lnTo>
                        <a:pt x="7946" y="7737"/>
                      </a:lnTo>
                      <a:lnTo>
                        <a:pt x="8002" y="7690"/>
                      </a:lnTo>
                      <a:lnTo>
                        <a:pt x="8026" y="7668"/>
                      </a:lnTo>
                      <a:lnTo>
                        <a:pt x="8046" y="7649"/>
                      </a:lnTo>
                      <a:lnTo>
                        <a:pt x="8064" y="7629"/>
                      </a:lnTo>
                      <a:lnTo>
                        <a:pt x="8080" y="7609"/>
                      </a:lnTo>
                      <a:lnTo>
                        <a:pt x="8086" y="7599"/>
                      </a:lnTo>
                      <a:lnTo>
                        <a:pt x="8092" y="7588"/>
                      </a:lnTo>
                      <a:lnTo>
                        <a:pt x="8096" y="7577"/>
                      </a:lnTo>
                      <a:lnTo>
                        <a:pt x="8101" y="7566"/>
                      </a:lnTo>
                      <a:lnTo>
                        <a:pt x="8105" y="7554"/>
                      </a:lnTo>
                      <a:lnTo>
                        <a:pt x="8108" y="7541"/>
                      </a:lnTo>
                      <a:lnTo>
                        <a:pt x="8111" y="7528"/>
                      </a:lnTo>
                      <a:lnTo>
                        <a:pt x="8113" y="7515"/>
                      </a:lnTo>
                      <a:lnTo>
                        <a:pt x="8114" y="7499"/>
                      </a:lnTo>
                      <a:lnTo>
                        <a:pt x="8116" y="7484"/>
                      </a:lnTo>
                      <a:lnTo>
                        <a:pt x="8116" y="7467"/>
                      </a:lnTo>
                      <a:lnTo>
                        <a:pt x="8116" y="7450"/>
                      </a:lnTo>
                      <a:lnTo>
                        <a:pt x="8113" y="7411"/>
                      </a:lnTo>
                      <a:lnTo>
                        <a:pt x="8108" y="7367"/>
                      </a:lnTo>
                      <a:lnTo>
                        <a:pt x="8106" y="7338"/>
                      </a:lnTo>
                      <a:lnTo>
                        <a:pt x="8107" y="7311"/>
                      </a:lnTo>
                      <a:lnTo>
                        <a:pt x="8110" y="7283"/>
                      </a:lnTo>
                      <a:lnTo>
                        <a:pt x="8114" y="7258"/>
                      </a:lnTo>
                      <a:lnTo>
                        <a:pt x="8121" y="7234"/>
                      </a:lnTo>
                      <a:lnTo>
                        <a:pt x="8130" y="7213"/>
                      </a:lnTo>
                      <a:lnTo>
                        <a:pt x="8139" y="7191"/>
                      </a:lnTo>
                      <a:lnTo>
                        <a:pt x="8151" y="7169"/>
                      </a:lnTo>
                      <a:lnTo>
                        <a:pt x="8164" y="7150"/>
                      </a:lnTo>
                      <a:lnTo>
                        <a:pt x="8179" y="7132"/>
                      </a:lnTo>
                      <a:lnTo>
                        <a:pt x="8194" y="7116"/>
                      </a:lnTo>
                      <a:lnTo>
                        <a:pt x="8210" y="7100"/>
                      </a:lnTo>
                      <a:lnTo>
                        <a:pt x="8228" y="7085"/>
                      </a:lnTo>
                      <a:lnTo>
                        <a:pt x="8246" y="7071"/>
                      </a:lnTo>
                      <a:lnTo>
                        <a:pt x="8264" y="7058"/>
                      </a:lnTo>
                      <a:lnTo>
                        <a:pt x="8283" y="7046"/>
                      </a:lnTo>
                      <a:lnTo>
                        <a:pt x="8302" y="7036"/>
                      </a:lnTo>
                      <a:lnTo>
                        <a:pt x="8321" y="7026"/>
                      </a:lnTo>
                      <a:lnTo>
                        <a:pt x="8340" y="7016"/>
                      </a:lnTo>
                      <a:lnTo>
                        <a:pt x="8359" y="7009"/>
                      </a:lnTo>
                      <a:lnTo>
                        <a:pt x="8377" y="7002"/>
                      </a:lnTo>
                      <a:lnTo>
                        <a:pt x="8396" y="6996"/>
                      </a:lnTo>
                      <a:lnTo>
                        <a:pt x="8414" y="6990"/>
                      </a:lnTo>
                      <a:lnTo>
                        <a:pt x="8431" y="6985"/>
                      </a:lnTo>
                      <a:lnTo>
                        <a:pt x="8448" y="6982"/>
                      </a:lnTo>
                      <a:lnTo>
                        <a:pt x="8463" y="6979"/>
                      </a:lnTo>
                      <a:lnTo>
                        <a:pt x="8477" y="6977"/>
                      </a:lnTo>
                      <a:lnTo>
                        <a:pt x="8491" y="6976"/>
                      </a:lnTo>
                      <a:lnTo>
                        <a:pt x="8501" y="6976"/>
                      </a:lnTo>
                      <a:lnTo>
                        <a:pt x="8512" y="6976"/>
                      </a:lnTo>
                      <a:lnTo>
                        <a:pt x="8520" y="6977"/>
                      </a:lnTo>
                      <a:lnTo>
                        <a:pt x="8528" y="6978"/>
                      </a:lnTo>
                      <a:lnTo>
                        <a:pt x="8554" y="6985"/>
                      </a:lnTo>
                      <a:lnTo>
                        <a:pt x="8577" y="6991"/>
                      </a:lnTo>
                      <a:lnTo>
                        <a:pt x="8598" y="6995"/>
                      </a:lnTo>
                      <a:lnTo>
                        <a:pt x="8616" y="6996"/>
                      </a:lnTo>
                      <a:lnTo>
                        <a:pt x="8633" y="6996"/>
                      </a:lnTo>
                      <a:lnTo>
                        <a:pt x="8647" y="6994"/>
                      </a:lnTo>
                      <a:lnTo>
                        <a:pt x="8659" y="6990"/>
                      </a:lnTo>
                      <a:lnTo>
                        <a:pt x="8670" y="6985"/>
                      </a:lnTo>
                      <a:lnTo>
                        <a:pt x="8679" y="6978"/>
                      </a:lnTo>
                      <a:lnTo>
                        <a:pt x="8686" y="6971"/>
                      </a:lnTo>
                      <a:lnTo>
                        <a:pt x="8692" y="6961"/>
                      </a:lnTo>
                      <a:lnTo>
                        <a:pt x="8697" y="6952"/>
                      </a:lnTo>
                      <a:lnTo>
                        <a:pt x="8701" y="6941"/>
                      </a:lnTo>
                      <a:lnTo>
                        <a:pt x="8704" y="6930"/>
                      </a:lnTo>
                      <a:lnTo>
                        <a:pt x="8707" y="6918"/>
                      </a:lnTo>
                      <a:lnTo>
                        <a:pt x="8708" y="6906"/>
                      </a:lnTo>
                      <a:lnTo>
                        <a:pt x="8710" y="6880"/>
                      </a:lnTo>
                      <a:lnTo>
                        <a:pt x="8713" y="6855"/>
                      </a:lnTo>
                      <a:lnTo>
                        <a:pt x="8715" y="6829"/>
                      </a:lnTo>
                      <a:lnTo>
                        <a:pt x="8719" y="6806"/>
                      </a:lnTo>
                      <a:lnTo>
                        <a:pt x="8722" y="6795"/>
                      </a:lnTo>
                      <a:lnTo>
                        <a:pt x="8726" y="6784"/>
                      </a:lnTo>
                      <a:lnTo>
                        <a:pt x="8732" y="6775"/>
                      </a:lnTo>
                      <a:lnTo>
                        <a:pt x="8738" y="6768"/>
                      </a:lnTo>
                      <a:lnTo>
                        <a:pt x="8746" y="6761"/>
                      </a:lnTo>
                      <a:lnTo>
                        <a:pt x="8755" y="6755"/>
                      </a:lnTo>
                      <a:lnTo>
                        <a:pt x="8766" y="6750"/>
                      </a:lnTo>
                      <a:lnTo>
                        <a:pt x="8778" y="6747"/>
                      </a:lnTo>
                      <a:lnTo>
                        <a:pt x="8793" y="6746"/>
                      </a:lnTo>
                      <a:lnTo>
                        <a:pt x="8805" y="6744"/>
                      </a:lnTo>
                      <a:lnTo>
                        <a:pt x="8817" y="6740"/>
                      </a:lnTo>
                      <a:lnTo>
                        <a:pt x="8827" y="6734"/>
                      </a:lnTo>
                      <a:lnTo>
                        <a:pt x="8837" y="6727"/>
                      </a:lnTo>
                      <a:lnTo>
                        <a:pt x="8846" y="6719"/>
                      </a:lnTo>
                      <a:lnTo>
                        <a:pt x="8855" y="6709"/>
                      </a:lnTo>
                      <a:lnTo>
                        <a:pt x="8862" y="6700"/>
                      </a:lnTo>
                      <a:lnTo>
                        <a:pt x="8869" y="6688"/>
                      </a:lnTo>
                      <a:lnTo>
                        <a:pt x="8875" y="6676"/>
                      </a:lnTo>
                      <a:lnTo>
                        <a:pt x="8881" y="6663"/>
                      </a:lnTo>
                      <a:lnTo>
                        <a:pt x="8886" y="6649"/>
                      </a:lnTo>
                      <a:lnTo>
                        <a:pt x="8895" y="6619"/>
                      </a:lnTo>
                      <a:lnTo>
                        <a:pt x="8901" y="6590"/>
                      </a:lnTo>
                      <a:lnTo>
                        <a:pt x="8907" y="6560"/>
                      </a:lnTo>
                      <a:lnTo>
                        <a:pt x="8911" y="6529"/>
                      </a:lnTo>
                      <a:lnTo>
                        <a:pt x="8913" y="6500"/>
                      </a:lnTo>
                      <a:lnTo>
                        <a:pt x="8915" y="6472"/>
                      </a:lnTo>
                      <a:lnTo>
                        <a:pt x="8916" y="6428"/>
                      </a:lnTo>
                      <a:lnTo>
                        <a:pt x="8915" y="6401"/>
                      </a:lnTo>
                      <a:lnTo>
                        <a:pt x="8916" y="6392"/>
                      </a:lnTo>
                      <a:lnTo>
                        <a:pt x="8918" y="6385"/>
                      </a:lnTo>
                      <a:lnTo>
                        <a:pt x="8922" y="6379"/>
                      </a:lnTo>
                      <a:lnTo>
                        <a:pt x="8925" y="6374"/>
                      </a:lnTo>
                      <a:lnTo>
                        <a:pt x="8931" y="6372"/>
                      </a:lnTo>
                      <a:lnTo>
                        <a:pt x="8938" y="6370"/>
                      </a:lnTo>
                      <a:lnTo>
                        <a:pt x="8946" y="6368"/>
                      </a:lnTo>
                      <a:lnTo>
                        <a:pt x="8954" y="6367"/>
                      </a:lnTo>
                      <a:lnTo>
                        <a:pt x="8993" y="6368"/>
                      </a:lnTo>
                      <a:lnTo>
                        <a:pt x="9039" y="6367"/>
                      </a:lnTo>
                      <a:lnTo>
                        <a:pt x="9050" y="6365"/>
                      </a:lnTo>
                      <a:lnTo>
                        <a:pt x="9060" y="6362"/>
                      </a:lnTo>
                      <a:lnTo>
                        <a:pt x="9071" y="6358"/>
                      </a:lnTo>
                      <a:lnTo>
                        <a:pt x="9082" y="6353"/>
                      </a:lnTo>
                      <a:lnTo>
                        <a:pt x="9093" y="6346"/>
                      </a:lnTo>
                      <a:lnTo>
                        <a:pt x="9102" y="6337"/>
                      </a:lnTo>
                      <a:lnTo>
                        <a:pt x="9110" y="6328"/>
                      </a:lnTo>
                      <a:lnTo>
                        <a:pt x="9119" y="6316"/>
                      </a:lnTo>
                      <a:lnTo>
                        <a:pt x="9126" y="6301"/>
                      </a:lnTo>
                      <a:lnTo>
                        <a:pt x="9132" y="6285"/>
                      </a:lnTo>
                      <a:lnTo>
                        <a:pt x="9138" y="6266"/>
                      </a:lnTo>
                      <a:lnTo>
                        <a:pt x="9142" y="6244"/>
                      </a:lnTo>
                      <a:lnTo>
                        <a:pt x="9145" y="6220"/>
                      </a:lnTo>
                      <a:lnTo>
                        <a:pt x="9146" y="6193"/>
                      </a:lnTo>
                      <a:lnTo>
                        <a:pt x="9147" y="6162"/>
                      </a:lnTo>
                      <a:lnTo>
                        <a:pt x="9146" y="6128"/>
                      </a:lnTo>
                      <a:lnTo>
                        <a:pt x="9159" y="6130"/>
                      </a:lnTo>
                      <a:lnTo>
                        <a:pt x="9170" y="6130"/>
                      </a:lnTo>
                      <a:lnTo>
                        <a:pt x="9181" y="6128"/>
                      </a:lnTo>
                      <a:lnTo>
                        <a:pt x="9190" y="6124"/>
                      </a:lnTo>
                      <a:lnTo>
                        <a:pt x="9199" y="6120"/>
                      </a:lnTo>
                      <a:lnTo>
                        <a:pt x="9207" y="6114"/>
                      </a:lnTo>
                      <a:lnTo>
                        <a:pt x="9213" y="6105"/>
                      </a:lnTo>
                      <a:lnTo>
                        <a:pt x="9219" y="6096"/>
                      </a:lnTo>
                      <a:lnTo>
                        <a:pt x="9224" y="6085"/>
                      </a:lnTo>
                      <a:lnTo>
                        <a:pt x="9228" y="6074"/>
                      </a:lnTo>
                      <a:lnTo>
                        <a:pt x="9231" y="6061"/>
                      </a:lnTo>
                      <a:lnTo>
                        <a:pt x="9235" y="6048"/>
                      </a:lnTo>
                      <a:lnTo>
                        <a:pt x="9239" y="6019"/>
                      </a:lnTo>
                      <a:lnTo>
                        <a:pt x="9243" y="5988"/>
                      </a:lnTo>
                      <a:lnTo>
                        <a:pt x="9248" y="5922"/>
                      </a:lnTo>
                      <a:lnTo>
                        <a:pt x="9255" y="5858"/>
                      </a:lnTo>
                      <a:lnTo>
                        <a:pt x="9257" y="5844"/>
                      </a:lnTo>
                      <a:lnTo>
                        <a:pt x="9261" y="5829"/>
                      </a:lnTo>
                      <a:lnTo>
                        <a:pt x="9265" y="5815"/>
                      </a:lnTo>
                      <a:lnTo>
                        <a:pt x="9268" y="5802"/>
                      </a:lnTo>
                      <a:lnTo>
                        <a:pt x="9273" y="5790"/>
                      </a:lnTo>
                      <a:lnTo>
                        <a:pt x="9279" y="5779"/>
                      </a:lnTo>
                      <a:lnTo>
                        <a:pt x="9285" y="5769"/>
                      </a:lnTo>
                      <a:lnTo>
                        <a:pt x="9292" y="5761"/>
                      </a:lnTo>
                      <a:lnTo>
                        <a:pt x="9311" y="5738"/>
                      </a:lnTo>
                      <a:lnTo>
                        <a:pt x="9336" y="5705"/>
                      </a:lnTo>
                      <a:lnTo>
                        <a:pt x="9352" y="5685"/>
                      </a:lnTo>
                      <a:lnTo>
                        <a:pt x="9367" y="5664"/>
                      </a:lnTo>
                      <a:lnTo>
                        <a:pt x="9386" y="5643"/>
                      </a:lnTo>
                      <a:lnTo>
                        <a:pt x="9407" y="5622"/>
                      </a:lnTo>
                      <a:lnTo>
                        <a:pt x="9428" y="5602"/>
                      </a:lnTo>
                      <a:lnTo>
                        <a:pt x="9452" y="5583"/>
                      </a:lnTo>
                      <a:lnTo>
                        <a:pt x="9465" y="5575"/>
                      </a:lnTo>
                      <a:lnTo>
                        <a:pt x="9478" y="5566"/>
                      </a:lnTo>
                      <a:lnTo>
                        <a:pt x="9491" y="5559"/>
                      </a:lnTo>
                      <a:lnTo>
                        <a:pt x="9506" y="5552"/>
                      </a:lnTo>
                      <a:lnTo>
                        <a:pt x="9521" y="5546"/>
                      </a:lnTo>
                      <a:lnTo>
                        <a:pt x="9536" y="5540"/>
                      </a:lnTo>
                      <a:lnTo>
                        <a:pt x="9552" y="5536"/>
                      </a:lnTo>
                      <a:lnTo>
                        <a:pt x="9568" y="5533"/>
                      </a:lnTo>
                      <a:lnTo>
                        <a:pt x="9585" y="5530"/>
                      </a:lnTo>
                      <a:lnTo>
                        <a:pt x="9603" y="5529"/>
                      </a:lnTo>
                      <a:lnTo>
                        <a:pt x="9620" y="5529"/>
                      </a:lnTo>
                      <a:lnTo>
                        <a:pt x="9638" y="5530"/>
                      </a:lnTo>
                      <a:lnTo>
                        <a:pt x="9644" y="5529"/>
                      </a:lnTo>
                      <a:lnTo>
                        <a:pt x="9649" y="5528"/>
                      </a:lnTo>
                      <a:lnTo>
                        <a:pt x="9653" y="5524"/>
                      </a:lnTo>
                      <a:lnTo>
                        <a:pt x="9655" y="5521"/>
                      </a:lnTo>
                      <a:lnTo>
                        <a:pt x="9656" y="5515"/>
                      </a:lnTo>
                      <a:lnTo>
                        <a:pt x="9657" y="5508"/>
                      </a:lnTo>
                      <a:lnTo>
                        <a:pt x="9656" y="5500"/>
                      </a:lnTo>
                      <a:lnTo>
                        <a:pt x="9655" y="5492"/>
                      </a:lnTo>
                      <a:lnTo>
                        <a:pt x="9646" y="5450"/>
                      </a:lnTo>
                      <a:lnTo>
                        <a:pt x="9631" y="5399"/>
                      </a:lnTo>
                      <a:lnTo>
                        <a:pt x="9626" y="5371"/>
                      </a:lnTo>
                      <a:lnTo>
                        <a:pt x="9622" y="5341"/>
                      </a:lnTo>
                      <a:lnTo>
                        <a:pt x="9620" y="5327"/>
                      </a:lnTo>
                      <a:lnTo>
                        <a:pt x="9620" y="5311"/>
                      </a:lnTo>
                      <a:lnTo>
                        <a:pt x="9620" y="5297"/>
                      </a:lnTo>
                      <a:lnTo>
                        <a:pt x="9622" y="5283"/>
                      </a:lnTo>
                      <a:lnTo>
                        <a:pt x="9624" y="5267"/>
                      </a:lnTo>
                      <a:lnTo>
                        <a:pt x="9628" y="5253"/>
                      </a:lnTo>
                      <a:lnTo>
                        <a:pt x="9634" y="5239"/>
                      </a:lnTo>
                      <a:lnTo>
                        <a:pt x="9640" y="5225"/>
                      </a:lnTo>
                      <a:lnTo>
                        <a:pt x="9647" y="5211"/>
                      </a:lnTo>
                      <a:lnTo>
                        <a:pt x="9656" y="5198"/>
                      </a:lnTo>
                      <a:lnTo>
                        <a:pt x="9667" y="5186"/>
                      </a:lnTo>
                      <a:lnTo>
                        <a:pt x="9680" y="5174"/>
                      </a:lnTo>
                      <a:lnTo>
                        <a:pt x="9703" y="5155"/>
                      </a:lnTo>
                      <a:lnTo>
                        <a:pt x="9724" y="5140"/>
                      </a:lnTo>
                      <a:lnTo>
                        <a:pt x="9746" y="5129"/>
                      </a:lnTo>
                      <a:lnTo>
                        <a:pt x="9766" y="5120"/>
                      </a:lnTo>
                      <a:lnTo>
                        <a:pt x="9786" y="5114"/>
                      </a:lnTo>
                      <a:lnTo>
                        <a:pt x="9807" y="5111"/>
                      </a:lnTo>
                      <a:lnTo>
                        <a:pt x="9826" y="5109"/>
                      </a:lnTo>
                      <a:lnTo>
                        <a:pt x="9845" y="5111"/>
                      </a:lnTo>
                      <a:lnTo>
                        <a:pt x="9864" y="5113"/>
                      </a:lnTo>
                      <a:lnTo>
                        <a:pt x="9883" y="5119"/>
                      </a:lnTo>
                      <a:lnTo>
                        <a:pt x="9901" y="5125"/>
                      </a:lnTo>
                      <a:lnTo>
                        <a:pt x="9919" y="5133"/>
                      </a:lnTo>
                      <a:lnTo>
                        <a:pt x="9937" y="5144"/>
                      </a:lnTo>
                      <a:lnTo>
                        <a:pt x="9954" y="5155"/>
                      </a:lnTo>
                      <a:lnTo>
                        <a:pt x="9972" y="5167"/>
                      </a:lnTo>
                      <a:lnTo>
                        <a:pt x="9988" y="5180"/>
                      </a:lnTo>
                      <a:lnTo>
                        <a:pt x="10055" y="5239"/>
                      </a:lnTo>
                      <a:lnTo>
                        <a:pt x="10121" y="5298"/>
                      </a:lnTo>
                      <a:lnTo>
                        <a:pt x="10138" y="5313"/>
                      </a:lnTo>
                      <a:lnTo>
                        <a:pt x="10154" y="5327"/>
                      </a:lnTo>
                      <a:lnTo>
                        <a:pt x="10171" y="5339"/>
                      </a:lnTo>
                      <a:lnTo>
                        <a:pt x="10188" y="5351"/>
                      </a:lnTo>
                      <a:lnTo>
                        <a:pt x="10205" y="5360"/>
                      </a:lnTo>
                      <a:lnTo>
                        <a:pt x="10222" y="5370"/>
                      </a:lnTo>
                      <a:lnTo>
                        <a:pt x="10239" y="5377"/>
                      </a:lnTo>
                      <a:lnTo>
                        <a:pt x="10257" y="5383"/>
                      </a:lnTo>
                      <a:lnTo>
                        <a:pt x="10257" y="5390"/>
                      </a:lnTo>
                      <a:lnTo>
                        <a:pt x="10257" y="5408"/>
                      </a:lnTo>
                      <a:lnTo>
                        <a:pt x="10256" y="5420"/>
                      </a:lnTo>
                      <a:lnTo>
                        <a:pt x="10253" y="5433"/>
                      </a:lnTo>
                      <a:lnTo>
                        <a:pt x="10251" y="5448"/>
                      </a:lnTo>
                      <a:lnTo>
                        <a:pt x="10248" y="5462"/>
                      </a:lnTo>
                      <a:lnTo>
                        <a:pt x="10243" y="5476"/>
                      </a:lnTo>
                      <a:lnTo>
                        <a:pt x="10236" y="5491"/>
                      </a:lnTo>
                      <a:lnTo>
                        <a:pt x="10232" y="5498"/>
                      </a:lnTo>
                      <a:lnTo>
                        <a:pt x="10227" y="5504"/>
                      </a:lnTo>
                      <a:lnTo>
                        <a:pt x="10222" y="5510"/>
                      </a:lnTo>
                      <a:lnTo>
                        <a:pt x="10216" y="5516"/>
                      </a:lnTo>
                      <a:lnTo>
                        <a:pt x="10211" y="5522"/>
                      </a:lnTo>
                      <a:lnTo>
                        <a:pt x="10205" y="5527"/>
                      </a:lnTo>
                      <a:lnTo>
                        <a:pt x="10197" y="5530"/>
                      </a:lnTo>
                      <a:lnTo>
                        <a:pt x="10189" y="5534"/>
                      </a:lnTo>
                      <a:lnTo>
                        <a:pt x="10181" y="5536"/>
                      </a:lnTo>
                      <a:lnTo>
                        <a:pt x="10172" y="5539"/>
                      </a:lnTo>
                      <a:lnTo>
                        <a:pt x="10163" y="5540"/>
                      </a:lnTo>
                      <a:lnTo>
                        <a:pt x="10152" y="5541"/>
                      </a:lnTo>
                      <a:lnTo>
                        <a:pt x="10140" y="5541"/>
                      </a:lnTo>
                      <a:lnTo>
                        <a:pt x="10129" y="5543"/>
                      </a:lnTo>
                      <a:lnTo>
                        <a:pt x="10120" y="5546"/>
                      </a:lnTo>
                      <a:lnTo>
                        <a:pt x="10110" y="5549"/>
                      </a:lnTo>
                      <a:lnTo>
                        <a:pt x="10101" y="5554"/>
                      </a:lnTo>
                      <a:lnTo>
                        <a:pt x="10092" y="5560"/>
                      </a:lnTo>
                      <a:lnTo>
                        <a:pt x="10085" y="5566"/>
                      </a:lnTo>
                      <a:lnTo>
                        <a:pt x="10078" y="5575"/>
                      </a:lnTo>
                      <a:lnTo>
                        <a:pt x="10071" y="5582"/>
                      </a:lnTo>
                      <a:lnTo>
                        <a:pt x="10065" y="5591"/>
                      </a:lnTo>
                      <a:lnTo>
                        <a:pt x="10059" y="5601"/>
                      </a:lnTo>
                      <a:lnTo>
                        <a:pt x="10054" y="5612"/>
                      </a:lnTo>
                      <a:lnTo>
                        <a:pt x="10044" y="5633"/>
                      </a:lnTo>
                      <a:lnTo>
                        <a:pt x="10036" y="5657"/>
                      </a:lnTo>
                      <a:lnTo>
                        <a:pt x="10030" y="5683"/>
                      </a:lnTo>
                      <a:lnTo>
                        <a:pt x="10025" y="5711"/>
                      </a:lnTo>
                      <a:lnTo>
                        <a:pt x="10022" y="5738"/>
                      </a:lnTo>
                      <a:lnTo>
                        <a:pt x="10019" y="5767"/>
                      </a:lnTo>
                      <a:lnTo>
                        <a:pt x="10017" y="5823"/>
                      </a:lnTo>
                      <a:lnTo>
                        <a:pt x="10016" y="5877"/>
                      </a:lnTo>
                      <a:lnTo>
                        <a:pt x="10017" y="5888"/>
                      </a:lnTo>
                      <a:lnTo>
                        <a:pt x="10021" y="5900"/>
                      </a:lnTo>
                      <a:lnTo>
                        <a:pt x="10025" y="5914"/>
                      </a:lnTo>
                      <a:lnTo>
                        <a:pt x="10033" y="5931"/>
                      </a:lnTo>
                      <a:lnTo>
                        <a:pt x="10047" y="5967"/>
                      </a:lnTo>
                      <a:lnTo>
                        <a:pt x="10061" y="6007"/>
                      </a:lnTo>
                      <a:lnTo>
                        <a:pt x="10067" y="6030"/>
                      </a:lnTo>
                      <a:lnTo>
                        <a:pt x="10072" y="6053"/>
                      </a:lnTo>
                      <a:lnTo>
                        <a:pt x="10073" y="6065"/>
                      </a:lnTo>
                      <a:lnTo>
                        <a:pt x="10073" y="6077"/>
                      </a:lnTo>
                      <a:lnTo>
                        <a:pt x="10074" y="6089"/>
                      </a:lnTo>
                      <a:lnTo>
                        <a:pt x="10073" y="6101"/>
                      </a:lnTo>
                      <a:lnTo>
                        <a:pt x="10072" y="6113"/>
                      </a:lnTo>
                      <a:lnTo>
                        <a:pt x="10070" y="6126"/>
                      </a:lnTo>
                      <a:lnTo>
                        <a:pt x="10067" y="6138"/>
                      </a:lnTo>
                      <a:lnTo>
                        <a:pt x="10062" y="6151"/>
                      </a:lnTo>
                      <a:lnTo>
                        <a:pt x="10058" y="6164"/>
                      </a:lnTo>
                      <a:lnTo>
                        <a:pt x="10052" y="6176"/>
                      </a:lnTo>
                      <a:lnTo>
                        <a:pt x="10044" y="6189"/>
                      </a:lnTo>
                      <a:lnTo>
                        <a:pt x="10037" y="6202"/>
                      </a:lnTo>
                      <a:lnTo>
                        <a:pt x="10029" y="6207"/>
                      </a:lnTo>
                      <a:lnTo>
                        <a:pt x="10021" y="6212"/>
                      </a:lnTo>
                      <a:lnTo>
                        <a:pt x="10012" y="6217"/>
                      </a:lnTo>
                      <a:lnTo>
                        <a:pt x="10001" y="6220"/>
                      </a:lnTo>
                      <a:lnTo>
                        <a:pt x="9979" y="6227"/>
                      </a:lnTo>
                      <a:lnTo>
                        <a:pt x="9954" y="6233"/>
                      </a:lnTo>
                      <a:lnTo>
                        <a:pt x="9899" y="6243"/>
                      </a:lnTo>
                      <a:lnTo>
                        <a:pt x="9840" y="6254"/>
                      </a:lnTo>
                      <a:lnTo>
                        <a:pt x="9810" y="6262"/>
                      </a:lnTo>
                      <a:lnTo>
                        <a:pt x="9783" y="6272"/>
                      </a:lnTo>
                      <a:lnTo>
                        <a:pt x="9769" y="6278"/>
                      </a:lnTo>
                      <a:lnTo>
                        <a:pt x="9755" y="6284"/>
                      </a:lnTo>
                      <a:lnTo>
                        <a:pt x="9742" y="6291"/>
                      </a:lnTo>
                      <a:lnTo>
                        <a:pt x="9730" y="6299"/>
                      </a:lnTo>
                      <a:lnTo>
                        <a:pt x="9718" y="6309"/>
                      </a:lnTo>
                      <a:lnTo>
                        <a:pt x="9708" y="6318"/>
                      </a:lnTo>
                      <a:lnTo>
                        <a:pt x="9697" y="6329"/>
                      </a:lnTo>
                      <a:lnTo>
                        <a:pt x="9687" y="6341"/>
                      </a:lnTo>
                      <a:lnTo>
                        <a:pt x="9679" y="6354"/>
                      </a:lnTo>
                      <a:lnTo>
                        <a:pt x="9672" y="6368"/>
                      </a:lnTo>
                      <a:lnTo>
                        <a:pt x="9665" y="6384"/>
                      </a:lnTo>
                      <a:lnTo>
                        <a:pt x="9660" y="6401"/>
                      </a:lnTo>
                      <a:lnTo>
                        <a:pt x="9656" y="6409"/>
                      </a:lnTo>
                      <a:lnTo>
                        <a:pt x="9655" y="6417"/>
                      </a:lnTo>
                      <a:lnTo>
                        <a:pt x="9654" y="6427"/>
                      </a:lnTo>
                      <a:lnTo>
                        <a:pt x="9653" y="6437"/>
                      </a:lnTo>
                      <a:lnTo>
                        <a:pt x="9654" y="6457"/>
                      </a:lnTo>
                      <a:lnTo>
                        <a:pt x="9655" y="6480"/>
                      </a:lnTo>
                      <a:lnTo>
                        <a:pt x="9661" y="6524"/>
                      </a:lnTo>
                      <a:lnTo>
                        <a:pt x="9667" y="6569"/>
                      </a:lnTo>
                      <a:lnTo>
                        <a:pt x="9668" y="6590"/>
                      </a:lnTo>
                      <a:lnTo>
                        <a:pt x="9668" y="6610"/>
                      </a:lnTo>
                      <a:lnTo>
                        <a:pt x="9667" y="6619"/>
                      </a:lnTo>
                      <a:lnTo>
                        <a:pt x="9665" y="6628"/>
                      </a:lnTo>
                      <a:lnTo>
                        <a:pt x="9662" y="6635"/>
                      </a:lnTo>
                      <a:lnTo>
                        <a:pt x="9660" y="6643"/>
                      </a:lnTo>
                      <a:lnTo>
                        <a:pt x="9655" y="6649"/>
                      </a:lnTo>
                      <a:lnTo>
                        <a:pt x="9650" y="6655"/>
                      </a:lnTo>
                      <a:lnTo>
                        <a:pt x="9644" y="6661"/>
                      </a:lnTo>
                      <a:lnTo>
                        <a:pt x="9637" y="6666"/>
                      </a:lnTo>
                      <a:lnTo>
                        <a:pt x="9629" y="6670"/>
                      </a:lnTo>
                      <a:lnTo>
                        <a:pt x="9619" y="6672"/>
                      </a:lnTo>
                      <a:lnTo>
                        <a:pt x="9609" y="6673"/>
                      </a:lnTo>
                      <a:lnTo>
                        <a:pt x="9597" y="6674"/>
                      </a:lnTo>
                      <a:lnTo>
                        <a:pt x="9558" y="6673"/>
                      </a:lnTo>
                      <a:lnTo>
                        <a:pt x="9524" y="6673"/>
                      </a:lnTo>
                      <a:lnTo>
                        <a:pt x="9491" y="6676"/>
                      </a:lnTo>
                      <a:lnTo>
                        <a:pt x="9464" y="6680"/>
                      </a:lnTo>
                      <a:lnTo>
                        <a:pt x="9439" y="6686"/>
                      </a:lnTo>
                      <a:lnTo>
                        <a:pt x="9416" y="6694"/>
                      </a:lnTo>
                      <a:lnTo>
                        <a:pt x="9397" y="6703"/>
                      </a:lnTo>
                      <a:lnTo>
                        <a:pt x="9380" y="6714"/>
                      </a:lnTo>
                      <a:lnTo>
                        <a:pt x="9366" y="6725"/>
                      </a:lnTo>
                      <a:lnTo>
                        <a:pt x="9353" y="6738"/>
                      </a:lnTo>
                      <a:lnTo>
                        <a:pt x="9342" y="6752"/>
                      </a:lnTo>
                      <a:lnTo>
                        <a:pt x="9334" y="6768"/>
                      </a:lnTo>
                      <a:lnTo>
                        <a:pt x="9327" y="6784"/>
                      </a:lnTo>
                      <a:lnTo>
                        <a:pt x="9322" y="6802"/>
                      </a:lnTo>
                      <a:lnTo>
                        <a:pt x="9317" y="6822"/>
                      </a:lnTo>
                      <a:lnTo>
                        <a:pt x="9314" y="6841"/>
                      </a:lnTo>
                      <a:lnTo>
                        <a:pt x="9309" y="6881"/>
                      </a:lnTo>
                      <a:lnTo>
                        <a:pt x="9306" y="6926"/>
                      </a:lnTo>
                      <a:lnTo>
                        <a:pt x="9305" y="6972"/>
                      </a:lnTo>
                      <a:lnTo>
                        <a:pt x="9302" y="7020"/>
                      </a:lnTo>
                      <a:lnTo>
                        <a:pt x="9299" y="7045"/>
                      </a:lnTo>
                      <a:lnTo>
                        <a:pt x="9297" y="7070"/>
                      </a:lnTo>
                      <a:lnTo>
                        <a:pt x="9292" y="7095"/>
                      </a:lnTo>
                      <a:lnTo>
                        <a:pt x="9287" y="7119"/>
                      </a:lnTo>
                      <a:lnTo>
                        <a:pt x="9280" y="7144"/>
                      </a:lnTo>
                      <a:lnTo>
                        <a:pt x="9272" y="7169"/>
                      </a:lnTo>
                      <a:lnTo>
                        <a:pt x="9262" y="7195"/>
                      </a:lnTo>
                      <a:lnTo>
                        <a:pt x="9250" y="7220"/>
                      </a:lnTo>
                      <a:lnTo>
                        <a:pt x="9242" y="7235"/>
                      </a:lnTo>
                      <a:lnTo>
                        <a:pt x="9231" y="7251"/>
                      </a:lnTo>
                      <a:lnTo>
                        <a:pt x="9219" y="7265"/>
                      </a:lnTo>
                      <a:lnTo>
                        <a:pt x="9206" y="7279"/>
                      </a:lnTo>
                      <a:lnTo>
                        <a:pt x="9190" y="7293"/>
                      </a:lnTo>
                      <a:lnTo>
                        <a:pt x="9174" y="7306"/>
                      </a:lnTo>
                      <a:lnTo>
                        <a:pt x="9155" y="7319"/>
                      </a:lnTo>
                      <a:lnTo>
                        <a:pt x="9136" y="7330"/>
                      </a:lnTo>
                      <a:lnTo>
                        <a:pt x="9114" y="7340"/>
                      </a:lnTo>
                      <a:lnTo>
                        <a:pt x="9091" y="7349"/>
                      </a:lnTo>
                      <a:lnTo>
                        <a:pt x="9066" y="7357"/>
                      </a:lnTo>
                      <a:lnTo>
                        <a:pt x="9041" y="7364"/>
                      </a:lnTo>
                      <a:lnTo>
                        <a:pt x="9014" y="7369"/>
                      </a:lnTo>
                      <a:lnTo>
                        <a:pt x="8986" y="7374"/>
                      </a:lnTo>
                      <a:lnTo>
                        <a:pt x="8956" y="7376"/>
                      </a:lnTo>
                      <a:lnTo>
                        <a:pt x="8925" y="7376"/>
                      </a:lnTo>
                      <a:lnTo>
                        <a:pt x="8919" y="7398"/>
                      </a:lnTo>
                      <a:lnTo>
                        <a:pt x="8910" y="7419"/>
                      </a:lnTo>
                      <a:lnTo>
                        <a:pt x="8900" y="7441"/>
                      </a:lnTo>
                      <a:lnTo>
                        <a:pt x="8888" y="7461"/>
                      </a:lnTo>
                      <a:lnTo>
                        <a:pt x="8874" y="7482"/>
                      </a:lnTo>
                      <a:lnTo>
                        <a:pt x="8860" y="7502"/>
                      </a:lnTo>
                      <a:lnTo>
                        <a:pt x="8843" y="7521"/>
                      </a:lnTo>
                      <a:lnTo>
                        <a:pt x="8825" y="7540"/>
                      </a:lnTo>
                      <a:lnTo>
                        <a:pt x="8807" y="7559"/>
                      </a:lnTo>
                      <a:lnTo>
                        <a:pt x="8787" y="7578"/>
                      </a:lnTo>
                      <a:lnTo>
                        <a:pt x="8766" y="7598"/>
                      </a:lnTo>
                      <a:lnTo>
                        <a:pt x="8744" y="7615"/>
                      </a:lnTo>
                      <a:lnTo>
                        <a:pt x="8698" y="7651"/>
                      </a:lnTo>
                      <a:lnTo>
                        <a:pt x="8651" y="7686"/>
                      </a:lnTo>
                      <a:lnTo>
                        <a:pt x="8600" y="7721"/>
                      </a:lnTo>
                      <a:lnTo>
                        <a:pt x="8550" y="7753"/>
                      </a:lnTo>
                      <a:lnTo>
                        <a:pt x="8499" y="7785"/>
                      </a:lnTo>
                      <a:lnTo>
                        <a:pt x="8448" y="7816"/>
                      </a:lnTo>
                      <a:lnTo>
                        <a:pt x="8399" y="7847"/>
                      </a:lnTo>
                      <a:lnTo>
                        <a:pt x="8351" y="7876"/>
                      </a:lnTo>
                      <a:lnTo>
                        <a:pt x="8307" y="7905"/>
                      </a:lnTo>
                      <a:lnTo>
                        <a:pt x="8265" y="7933"/>
                      </a:lnTo>
                      <a:lnTo>
                        <a:pt x="8262" y="7935"/>
                      </a:lnTo>
                      <a:lnTo>
                        <a:pt x="8259" y="7933"/>
                      </a:lnTo>
                      <a:lnTo>
                        <a:pt x="8256" y="7932"/>
                      </a:lnTo>
                      <a:lnTo>
                        <a:pt x="8253" y="7930"/>
                      </a:lnTo>
                      <a:lnTo>
                        <a:pt x="8247" y="7922"/>
                      </a:lnTo>
                      <a:lnTo>
                        <a:pt x="8240" y="7910"/>
                      </a:lnTo>
                      <a:lnTo>
                        <a:pt x="8225" y="7880"/>
                      </a:lnTo>
                      <a:lnTo>
                        <a:pt x="8206" y="7846"/>
                      </a:lnTo>
                      <a:lnTo>
                        <a:pt x="8196" y="7832"/>
                      </a:lnTo>
                      <a:lnTo>
                        <a:pt x="8184" y="7819"/>
                      </a:lnTo>
                      <a:lnTo>
                        <a:pt x="8176" y="7814"/>
                      </a:lnTo>
                      <a:lnTo>
                        <a:pt x="8169" y="7809"/>
                      </a:lnTo>
                      <a:lnTo>
                        <a:pt x="8162" y="7806"/>
                      </a:lnTo>
                      <a:lnTo>
                        <a:pt x="8155" y="7803"/>
                      </a:lnTo>
                      <a:lnTo>
                        <a:pt x="8147" y="7802"/>
                      </a:lnTo>
                      <a:lnTo>
                        <a:pt x="8138" y="7802"/>
                      </a:lnTo>
                      <a:lnTo>
                        <a:pt x="8129" y="7804"/>
                      </a:lnTo>
                      <a:lnTo>
                        <a:pt x="8119" y="7807"/>
                      </a:lnTo>
                      <a:lnTo>
                        <a:pt x="8110" y="7813"/>
                      </a:lnTo>
                      <a:lnTo>
                        <a:pt x="8099" y="7819"/>
                      </a:lnTo>
                      <a:lnTo>
                        <a:pt x="8088" y="7828"/>
                      </a:lnTo>
                      <a:lnTo>
                        <a:pt x="8076" y="7839"/>
                      </a:lnTo>
                      <a:lnTo>
                        <a:pt x="8080" y="7865"/>
                      </a:lnTo>
                      <a:lnTo>
                        <a:pt x="8088" y="7914"/>
                      </a:lnTo>
                      <a:lnTo>
                        <a:pt x="8101" y="7979"/>
                      </a:lnTo>
                      <a:lnTo>
                        <a:pt x="8117" y="8051"/>
                      </a:lnTo>
                      <a:lnTo>
                        <a:pt x="8126" y="8087"/>
                      </a:lnTo>
                      <a:lnTo>
                        <a:pt x="8135" y="8122"/>
                      </a:lnTo>
                      <a:lnTo>
                        <a:pt x="8143" y="8155"/>
                      </a:lnTo>
                      <a:lnTo>
                        <a:pt x="8151" y="8183"/>
                      </a:lnTo>
                      <a:lnTo>
                        <a:pt x="8160" y="8208"/>
                      </a:lnTo>
                      <a:lnTo>
                        <a:pt x="8168" y="8229"/>
                      </a:lnTo>
                      <a:lnTo>
                        <a:pt x="8172" y="8236"/>
                      </a:lnTo>
                      <a:lnTo>
                        <a:pt x="8175" y="8242"/>
                      </a:lnTo>
                      <a:lnTo>
                        <a:pt x="8179" y="8246"/>
                      </a:lnTo>
                      <a:lnTo>
                        <a:pt x="8181" y="8248"/>
                      </a:lnTo>
                      <a:lnTo>
                        <a:pt x="8191" y="8253"/>
                      </a:lnTo>
                      <a:lnTo>
                        <a:pt x="8202" y="8255"/>
                      </a:lnTo>
                      <a:lnTo>
                        <a:pt x="8211" y="8255"/>
                      </a:lnTo>
                      <a:lnTo>
                        <a:pt x="8221" y="8254"/>
                      </a:lnTo>
                      <a:lnTo>
                        <a:pt x="8231" y="8250"/>
                      </a:lnTo>
                      <a:lnTo>
                        <a:pt x="8241" y="8244"/>
                      </a:lnTo>
                      <a:lnTo>
                        <a:pt x="8252" y="8237"/>
                      </a:lnTo>
                      <a:lnTo>
                        <a:pt x="8261" y="8229"/>
                      </a:lnTo>
                      <a:lnTo>
                        <a:pt x="8272" y="8219"/>
                      </a:lnTo>
                      <a:lnTo>
                        <a:pt x="8283" y="8207"/>
                      </a:lnTo>
                      <a:lnTo>
                        <a:pt x="8293" y="8195"/>
                      </a:lnTo>
                      <a:lnTo>
                        <a:pt x="8304" y="8182"/>
                      </a:lnTo>
                      <a:lnTo>
                        <a:pt x="8326" y="8152"/>
                      </a:lnTo>
                      <a:lnTo>
                        <a:pt x="8350" y="8120"/>
                      </a:lnTo>
                      <a:lnTo>
                        <a:pt x="8374" y="8087"/>
                      </a:lnTo>
                      <a:lnTo>
                        <a:pt x="8399" y="8053"/>
                      </a:lnTo>
                      <a:lnTo>
                        <a:pt x="8425" y="8018"/>
                      </a:lnTo>
                      <a:lnTo>
                        <a:pt x="8452" y="7986"/>
                      </a:lnTo>
                      <a:lnTo>
                        <a:pt x="8467" y="7972"/>
                      </a:lnTo>
                      <a:lnTo>
                        <a:pt x="8482" y="7956"/>
                      </a:lnTo>
                      <a:lnTo>
                        <a:pt x="8498" y="7943"/>
                      </a:lnTo>
                      <a:lnTo>
                        <a:pt x="8513" y="7930"/>
                      </a:lnTo>
                      <a:lnTo>
                        <a:pt x="8529" y="7918"/>
                      </a:lnTo>
                      <a:lnTo>
                        <a:pt x="8545" y="7908"/>
                      </a:lnTo>
                      <a:lnTo>
                        <a:pt x="8562" y="7899"/>
                      </a:lnTo>
                      <a:lnTo>
                        <a:pt x="8580" y="7892"/>
                      </a:lnTo>
                      <a:lnTo>
                        <a:pt x="8739" y="7792"/>
                      </a:lnTo>
                      <a:lnTo>
                        <a:pt x="8887" y="7696"/>
                      </a:lnTo>
                      <a:lnTo>
                        <a:pt x="9024" y="7602"/>
                      </a:lnTo>
                      <a:lnTo>
                        <a:pt x="9153" y="7510"/>
                      </a:lnTo>
                      <a:lnTo>
                        <a:pt x="9273" y="7421"/>
                      </a:lnTo>
                      <a:lnTo>
                        <a:pt x="9385" y="7332"/>
                      </a:lnTo>
                      <a:lnTo>
                        <a:pt x="9488" y="7246"/>
                      </a:lnTo>
                      <a:lnTo>
                        <a:pt x="9583" y="7161"/>
                      </a:lnTo>
                      <a:lnTo>
                        <a:pt x="9673" y="7077"/>
                      </a:lnTo>
                      <a:lnTo>
                        <a:pt x="9755" y="6995"/>
                      </a:lnTo>
                      <a:lnTo>
                        <a:pt x="9832" y="6914"/>
                      </a:lnTo>
                      <a:lnTo>
                        <a:pt x="9902" y="6832"/>
                      </a:lnTo>
                      <a:lnTo>
                        <a:pt x="9968" y="6751"/>
                      </a:lnTo>
                      <a:lnTo>
                        <a:pt x="10030" y="6671"/>
                      </a:lnTo>
                      <a:lnTo>
                        <a:pt x="10087" y="6590"/>
                      </a:lnTo>
                      <a:lnTo>
                        <a:pt x="10141" y="6508"/>
                      </a:lnTo>
                      <a:lnTo>
                        <a:pt x="10193" y="6427"/>
                      </a:lnTo>
                      <a:lnTo>
                        <a:pt x="10242" y="6346"/>
                      </a:lnTo>
                      <a:lnTo>
                        <a:pt x="10288" y="6262"/>
                      </a:lnTo>
                      <a:lnTo>
                        <a:pt x="10334" y="6178"/>
                      </a:lnTo>
                      <a:lnTo>
                        <a:pt x="10378" y="6093"/>
                      </a:lnTo>
                      <a:lnTo>
                        <a:pt x="10422" y="6006"/>
                      </a:lnTo>
                      <a:lnTo>
                        <a:pt x="10466" y="5919"/>
                      </a:lnTo>
                      <a:lnTo>
                        <a:pt x="10510" y="5828"/>
                      </a:lnTo>
                      <a:lnTo>
                        <a:pt x="10557" y="5736"/>
                      </a:lnTo>
                      <a:lnTo>
                        <a:pt x="10603" y="5641"/>
                      </a:lnTo>
                      <a:lnTo>
                        <a:pt x="10652" y="5545"/>
                      </a:lnTo>
                      <a:lnTo>
                        <a:pt x="10705" y="5445"/>
                      </a:lnTo>
                      <a:lnTo>
                        <a:pt x="10760" y="5343"/>
                      </a:lnTo>
                      <a:lnTo>
                        <a:pt x="10818" y="5237"/>
                      </a:lnTo>
                      <a:lnTo>
                        <a:pt x="10882" y="5129"/>
                      </a:lnTo>
                      <a:lnTo>
                        <a:pt x="10949" y="5016"/>
                      </a:lnTo>
                      <a:lnTo>
                        <a:pt x="10987" y="4936"/>
                      </a:lnTo>
                      <a:lnTo>
                        <a:pt x="11026" y="4856"/>
                      </a:lnTo>
                      <a:lnTo>
                        <a:pt x="11067" y="4778"/>
                      </a:lnTo>
                      <a:lnTo>
                        <a:pt x="11109" y="4699"/>
                      </a:lnTo>
                      <a:lnTo>
                        <a:pt x="11152" y="4623"/>
                      </a:lnTo>
                      <a:lnTo>
                        <a:pt x="11196" y="4547"/>
                      </a:lnTo>
                      <a:lnTo>
                        <a:pt x="11240" y="4472"/>
                      </a:lnTo>
                      <a:lnTo>
                        <a:pt x="11285" y="4398"/>
                      </a:lnTo>
                      <a:lnTo>
                        <a:pt x="11331" y="4325"/>
                      </a:lnTo>
                      <a:lnTo>
                        <a:pt x="11377" y="4255"/>
                      </a:lnTo>
                      <a:lnTo>
                        <a:pt x="11425" y="4184"/>
                      </a:lnTo>
                      <a:lnTo>
                        <a:pt x="11472" y="4115"/>
                      </a:lnTo>
                      <a:lnTo>
                        <a:pt x="11520" y="4046"/>
                      </a:lnTo>
                      <a:lnTo>
                        <a:pt x="11566" y="3981"/>
                      </a:lnTo>
                      <a:lnTo>
                        <a:pt x="11614" y="3915"/>
                      </a:lnTo>
                      <a:lnTo>
                        <a:pt x="11662" y="3852"/>
                      </a:lnTo>
                      <a:lnTo>
                        <a:pt x="11653" y="3841"/>
                      </a:lnTo>
                      <a:lnTo>
                        <a:pt x="11631" y="3812"/>
                      </a:lnTo>
                      <a:lnTo>
                        <a:pt x="11614" y="3793"/>
                      </a:lnTo>
                      <a:lnTo>
                        <a:pt x="11594" y="3772"/>
                      </a:lnTo>
                      <a:lnTo>
                        <a:pt x="11570" y="3749"/>
                      </a:lnTo>
                      <a:lnTo>
                        <a:pt x="11542" y="3726"/>
                      </a:lnTo>
                      <a:lnTo>
                        <a:pt x="11527" y="3714"/>
                      </a:lnTo>
                      <a:lnTo>
                        <a:pt x="11511" y="3702"/>
                      </a:lnTo>
                      <a:lnTo>
                        <a:pt x="11494" y="3690"/>
                      </a:lnTo>
                      <a:lnTo>
                        <a:pt x="11478" y="3679"/>
                      </a:lnTo>
                      <a:lnTo>
                        <a:pt x="11460" y="3669"/>
                      </a:lnTo>
                      <a:lnTo>
                        <a:pt x="11441" y="3658"/>
                      </a:lnTo>
                      <a:lnTo>
                        <a:pt x="11420" y="3648"/>
                      </a:lnTo>
                      <a:lnTo>
                        <a:pt x="11400" y="3639"/>
                      </a:lnTo>
                      <a:lnTo>
                        <a:pt x="11380" y="3630"/>
                      </a:lnTo>
                      <a:lnTo>
                        <a:pt x="11357" y="3623"/>
                      </a:lnTo>
                      <a:lnTo>
                        <a:pt x="11334" y="3616"/>
                      </a:lnTo>
                      <a:lnTo>
                        <a:pt x="11312" y="3610"/>
                      </a:lnTo>
                      <a:lnTo>
                        <a:pt x="11287" y="3605"/>
                      </a:lnTo>
                      <a:lnTo>
                        <a:pt x="11263" y="3603"/>
                      </a:lnTo>
                      <a:lnTo>
                        <a:pt x="11236" y="3601"/>
                      </a:lnTo>
                      <a:lnTo>
                        <a:pt x="11210" y="3599"/>
                      </a:lnTo>
                      <a:lnTo>
                        <a:pt x="11203" y="3601"/>
                      </a:lnTo>
                      <a:lnTo>
                        <a:pt x="11193" y="3603"/>
                      </a:lnTo>
                      <a:lnTo>
                        <a:pt x="11184" y="3605"/>
                      </a:lnTo>
                      <a:lnTo>
                        <a:pt x="11174" y="3610"/>
                      </a:lnTo>
                      <a:lnTo>
                        <a:pt x="11153" y="3622"/>
                      </a:lnTo>
                      <a:lnTo>
                        <a:pt x="11130" y="3636"/>
                      </a:lnTo>
                      <a:lnTo>
                        <a:pt x="11106" y="3653"/>
                      </a:lnTo>
                      <a:lnTo>
                        <a:pt x="11081" y="3670"/>
                      </a:lnTo>
                      <a:lnTo>
                        <a:pt x="11056" y="3685"/>
                      </a:lnTo>
                      <a:lnTo>
                        <a:pt x="11031" y="3700"/>
                      </a:lnTo>
                      <a:lnTo>
                        <a:pt x="11019" y="3706"/>
                      </a:lnTo>
                      <a:lnTo>
                        <a:pt x="11006" y="3711"/>
                      </a:lnTo>
                      <a:lnTo>
                        <a:pt x="10994" y="3714"/>
                      </a:lnTo>
                      <a:lnTo>
                        <a:pt x="10982" y="3718"/>
                      </a:lnTo>
                      <a:lnTo>
                        <a:pt x="10970" y="3719"/>
                      </a:lnTo>
                      <a:lnTo>
                        <a:pt x="10959" y="3719"/>
                      </a:lnTo>
                      <a:lnTo>
                        <a:pt x="10949" y="3718"/>
                      </a:lnTo>
                      <a:lnTo>
                        <a:pt x="10938" y="3714"/>
                      </a:lnTo>
                      <a:lnTo>
                        <a:pt x="10928" y="3709"/>
                      </a:lnTo>
                      <a:lnTo>
                        <a:pt x="10919" y="3702"/>
                      </a:lnTo>
                      <a:lnTo>
                        <a:pt x="10909" y="3694"/>
                      </a:lnTo>
                      <a:lnTo>
                        <a:pt x="10901" y="3682"/>
                      </a:lnTo>
                      <a:lnTo>
                        <a:pt x="10894" y="3667"/>
                      </a:lnTo>
                      <a:lnTo>
                        <a:pt x="10887" y="3652"/>
                      </a:lnTo>
                      <a:lnTo>
                        <a:pt x="10881" y="3632"/>
                      </a:lnTo>
                      <a:lnTo>
                        <a:pt x="10875" y="3610"/>
                      </a:lnTo>
                      <a:lnTo>
                        <a:pt x="10873" y="3598"/>
                      </a:lnTo>
                      <a:lnTo>
                        <a:pt x="10873" y="3587"/>
                      </a:lnTo>
                      <a:lnTo>
                        <a:pt x="10875" y="3577"/>
                      </a:lnTo>
                      <a:lnTo>
                        <a:pt x="10876" y="3567"/>
                      </a:lnTo>
                      <a:lnTo>
                        <a:pt x="10878" y="3556"/>
                      </a:lnTo>
                      <a:lnTo>
                        <a:pt x="10882" y="3547"/>
                      </a:lnTo>
                      <a:lnTo>
                        <a:pt x="10885" y="3538"/>
                      </a:lnTo>
                      <a:lnTo>
                        <a:pt x="10891" y="3529"/>
                      </a:lnTo>
                      <a:lnTo>
                        <a:pt x="10896" y="3520"/>
                      </a:lnTo>
                      <a:lnTo>
                        <a:pt x="10903" y="3512"/>
                      </a:lnTo>
                      <a:lnTo>
                        <a:pt x="10909" y="3505"/>
                      </a:lnTo>
                      <a:lnTo>
                        <a:pt x="10918" y="3497"/>
                      </a:lnTo>
                      <a:lnTo>
                        <a:pt x="10934" y="3482"/>
                      </a:lnTo>
                      <a:lnTo>
                        <a:pt x="10952" y="3467"/>
                      </a:lnTo>
                      <a:lnTo>
                        <a:pt x="10993" y="3439"/>
                      </a:lnTo>
                      <a:lnTo>
                        <a:pt x="11036" y="3410"/>
                      </a:lnTo>
                      <a:lnTo>
                        <a:pt x="11057" y="3396"/>
                      </a:lnTo>
                      <a:lnTo>
                        <a:pt x="11078" y="3381"/>
                      </a:lnTo>
                      <a:lnTo>
                        <a:pt x="11098" y="3365"/>
                      </a:lnTo>
                      <a:lnTo>
                        <a:pt x="11116" y="3348"/>
                      </a:lnTo>
                      <a:lnTo>
                        <a:pt x="11133" y="3330"/>
                      </a:lnTo>
                      <a:lnTo>
                        <a:pt x="11147" y="3312"/>
                      </a:lnTo>
                      <a:lnTo>
                        <a:pt x="11159" y="3296"/>
                      </a:lnTo>
                      <a:lnTo>
                        <a:pt x="11168" y="3279"/>
                      </a:lnTo>
                      <a:lnTo>
                        <a:pt x="11176" y="3261"/>
                      </a:lnTo>
                      <a:lnTo>
                        <a:pt x="11183" y="3244"/>
                      </a:lnTo>
                      <a:lnTo>
                        <a:pt x="11188" y="3227"/>
                      </a:lnTo>
                      <a:lnTo>
                        <a:pt x="11191" y="3211"/>
                      </a:lnTo>
                      <a:lnTo>
                        <a:pt x="11193" y="3194"/>
                      </a:lnTo>
                      <a:lnTo>
                        <a:pt x="11195" y="3176"/>
                      </a:lnTo>
                      <a:lnTo>
                        <a:pt x="11196" y="3159"/>
                      </a:lnTo>
                      <a:lnTo>
                        <a:pt x="11196" y="3141"/>
                      </a:lnTo>
                      <a:lnTo>
                        <a:pt x="11197" y="3107"/>
                      </a:lnTo>
                      <a:lnTo>
                        <a:pt x="11198" y="3070"/>
                      </a:lnTo>
                      <a:lnTo>
                        <a:pt x="11201" y="3051"/>
                      </a:lnTo>
                      <a:lnTo>
                        <a:pt x="11203" y="3031"/>
                      </a:lnTo>
                      <a:lnTo>
                        <a:pt x="11207" y="3012"/>
                      </a:lnTo>
                      <a:lnTo>
                        <a:pt x="11210" y="2992"/>
                      </a:lnTo>
                      <a:lnTo>
                        <a:pt x="11216" y="2970"/>
                      </a:lnTo>
                      <a:lnTo>
                        <a:pt x="11223" y="2950"/>
                      </a:lnTo>
                      <a:lnTo>
                        <a:pt x="11233" y="2927"/>
                      </a:lnTo>
                      <a:lnTo>
                        <a:pt x="11245" y="2905"/>
                      </a:lnTo>
                      <a:lnTo>
                        <a:pt x="11258" y="2882"/>
                      </a:lnTo>
                      <a:lnTo>
                        <a:pt x="11274" y="2858"/>
                      </a:lnTo>
                      <a:lnTo>
                        <a:pt x="11293" y="2833"/>
                      </a:lnTo>
                      <a:lnTo>
                        <a:pt x="11314" y="2808"/>
                      </a:lnTo>
                      <a:lnTo>
                        <a:pt x="11338" y="2782"/>
                      </a:lnTo>
                      <a:lnTo>
                        <a:pt x="11365" y="2754"/>
                      </a:lnTo>
                      <a:lnTo>
                        <a:pt x="11397" y="2727"/>
                      </a:lnTo>
                      <a:lnTo>
                        <a:pt x="11431" y="2697"/>
                      </a:lnTo>
                      <a:lnTo>
                        <a:pt x="11456" y="2678"/>
                      </a:lnTo>
                      <a:lnTo>
                        <a:pt x="11487" y="2657"/>
                      </a:lnTo>
                      <a:lnTo>
                        <a:pt x="11518" y="2638"/>
                      </a:lnTo>
                      <a:lnTo>
                        <a:pt x="11548" y="2618"/>
                      </a:lnTo>
                      <a:lnTo>
                        <a:pt x="11563" y="2607"/>
                      </a:lnTo>
                      <a:lnTo>
                        <a:pt x="11577" y="2596"/>
                      </a:lnTo>
                      <a:lnTo>
                        <a:pt x="11589" y="2585"/>
                      </a:lnTo>
                      <a:lnTo>
                        <a:pt x="11598" y="2575"/>
                      </a:lnTo>
                      <a:lnTo>
                        <a:pt x="11608" y="2564"/>
                      </a:lnTo>
                      <a:lnTo>
                        <a:pt x="11614" y="2552"/>
                      </a:lnTo>
                      <a:lnTo>
                        <a:pt x="11616" y="2547"/>
                      </a:lnTo>
                      <a:lnTo>
                        <a:pt x="11618" y="2541"/>
                      </a:lnTo>
                      <a:lnTo>
                        <a:pt x="11619" y="2535"/>
                      </a:lnTo>
                      <a:lnTo>
                        <a:pt x="11620" y="2529"/>
                      </a:lnTo>
                      <a:lnTo>
                        <a:pt x="11619" y="2501"/>
                      </a:lnTo>
                      <a:lnTo>
                        <a:pt x="11615" y="2473"/>
                      </a:lnTo>
                      <a:lnTo>
                        <a:pt x="11613" y="2460"/>
                      </a:lnTo>
                      <a:lnTo>
                        <a:pt x="11610" y="2447"/>
                      </a:lnTo>
                      <a:lnTo>
                        <a:pt x="11606" y="2435"/>
                      </a:lnTo>
                      <a:lnTo>
                        <a:pt x="11601" y="2423"/>
                      </a:lnTo>
                      <a:lnTo>
                        <a:pt x="11596" y="2411"/>
                      </a:lnTo>
                      <a:lnTo>
                        <a:pt x="11589" y="2400"/>
                      </a:lnTo>
                      <a:lnTo>
                        <a:pt x="11582" y="2389"/>
                      </a:lnTo>
                      <a:lnTo>
                        <a:pt x="11573" y="2379"/>
                      </a:lnTo>
                      <a:lnTo>
                        <a:pt x="11564" y="2369"/>
                      </a:lnTo>
                      <a:lnTo>
                        <a:pt x="11553" y="2359"/>
                      </a:lnTo>
                      <a:lnTo>
                        <a:pt x="11542" y="2351"/>
                      </a:lnTo>
                      <a:lnTo>
                        <a:pt x="11529" y="2343"/>
                      </a:lnTo>
                      <a:lnTo>
                        <a:pt x="11515" y="2336"/>
                      </a:lnTo>
                      <a:lnTo>
                        <a:pt x="11499" y="2328"/>
                      </a:lnTo>
                      <a:lnTo>
                        <a:pt x="11483" y="2322"/>
                      </a:lnTo>
                      <a:lnTo>
                        <a:pt x="11465" y="2316"/>
                      </a:lnTo>
                      <a:lnTo>
                        <a:pt x="11444" y="2310"/>
                      </a:lnTo>
                      <a:lnTo>
                        <a:pt x="11423" y="2307"/>
                      </a:lnTo>
                      <a:lnTo>
                        <a:pt x="11400" y="2302"/>
                      </a:lnTo>
                      <a:lnTo>
                        <a:pt x="11376" y="2300"/>
                      </a:lnTo>
                      <a:lnTo>
                        <a:pt x="11350" y="2296"/>
                      </a:lnTo>
                      <a:lnTo>
                        <a:pt x="11322" y="2295"/>
                      </a:lnTo>
                      <a:lnTo>
                        <a:pt x="11293" y="2294"/>
                      </a:lnTo>
                      <a:lnTo>
                        <a:pt x="11262" y="2293"/>
                      </a:lnTo>
                      <a:lnTo>
                        <a:pt x="11228" y="2294"/>
                      </a:lnTo>
                      <a:lnTo>
                        <a:pt x="11192" y="2294"/>
                      </a:lnTo>
                      <a:lnTo>
                        <a:pt x="11155" y="2296"/>
                      </a:lnTo>
                      <a:lnTo>
                        <a:pt x="11116" y="2298"/>
                      </a:lnTo>
                      <a:lnTo>
                        <a:pt x="10990" y="2310"/>
                      </a:lnTo>
                      <a:lnTo>
                        <a:pt x="10883" y="2320"/>
                      </a:lnTo>
                      <a:lnTo>
                        <a:pt x="10835" y="2324"/>
                      </a:lnTo>
                      <a:lnTo>
                        <a:pt x="10790" y="2325"/>
                      </a:lnTo>
                      <a:lnTo>
                        <a:pt x="10746" y="2325"/>
                      </a:lnTo>
                      <a:lnTo>
                        <a:pt x="10704" y="2322"/>
                      </a:lnTo>
                      <a:lnTo>
                        <a:pt x="10682" y="2320"/>
                      </a:lnTo>
                      <a:lnTo>
                        <a:pt x="10662" y="2316"/>
                      </a:lnTo>
                      <a:lnTo>
                        <a:pt x="10642" y="2313"/>
                      </a:lnTo>
                      <a:lnTo>
                        <a:pt x="10620" y="2308"/>
                      </a:lnTo>
                      <a:lnTo>
                        <a:pt x="10600" y="2303"/>
                      </a:lnTo>
                      <a:lnTo>
                        <a:pt x="10578" y="2296"/>
                      </a:lnTo>
                      <a:lnTo>
                        <a:pt x="10556" y="2289"/>
                      </a:lnTo>
                      <a:lnTo>
                        <a:pt x="10534" y="2281"/>
                      </a:lnTo>
                      <a:lnTo>
                        <a:pt x="10511" y="2271"/>
                      </a:lnTo>
                      <a:lnTo>
                        <a:pt x="10488" y="2261"/>
                      </a:lnTo>
                      <a:lnTo>
                        <a:pt x="10464" y="2249"/>
                      </a:lnTo>
                      <a:lnTo>
                        <a:pt x="10439" y="2236"/>
                      </a:lnTo>
                      <a:lnTo>
                        <a:pt x="10414" y="2222"/>
                      </a:lnTo>
                      <a:lnTo>
                        <a:pt x="10387" y="2208"/>
                      </a:lnTo>
                      <a:lnTo>
                        <a:pt x="10359" y="2191"/>
                      </a:lnTo>
                      <a:lnTo>
                        <a:pt x="10330" y="2173"/>
                      </a:lnTo>
                      <a:lnTo>
                        <a:pt x="10308" y="2159"/>
                      </a:lnTo>
                      <a:lnTo>
                        <a:pt x="10287" y="2143"/>
                      </a:lnTo>
                      <a:lnTo>
                        <a:pt x="10267" y="2126"/>
                      </a:lnTo>
                      <a:lnTo>
                        <a:pt x="10245" y="2108"/>
                      </a:lnTo>
                      <a:lnTo>
                        <a:pt x="10225" y="2089"/>
                      </a:lnTo>
                      <a:lnTo>
                        <a:pt x="10203" y="2069"/>
                      </a:lnTo>
                      <a:lnTo>
                        <a:pt x="10183" y="2049"/>
                      </a:lnTo>
                      <a:lnTo>
                        <a:pt x="10164" y="2027"/>
                      </a:lnTo>
                      <a:lnTo>
                        <a:pt x="10123" y="1982"/>
                      </a:lnTo>
                      <a:lnTo>
                        <a:pt x="10085" y="1934"/>
                      </a:lnTo>
                      <a:lnTo>
                        <a:pt x="10047" y="1884"/>
                      </a:lnTo>
                      <a:lnTo>
                        <a:pt x="10011" y="1833"/>
                      </a:lnTo>
                      <a:lnTo>
                        <a:pt x="9974" y="1781"/>
                      </a:lnTo>
                      <a:lnTo>
                        <a:pt x="9939" y="1728"/>
                      </a:lnTo>
                      <a:lnTo>
                        <a:pt x="9906" y="1677"/>
                      </a:lnTo>
                      <a:lnTo>
                        <a:pt x="9874" y="1625"/>
                      </a:lnTo>
                      <a:lnTo>
                        <a:pt x="9812" y="1527"/>
                      </a:lnTo>
                      <a:lnTo>
                        <a:pt x="9754" y="1438"/>
                      </a:lnTo>
                      <a:lnTo>
                        <a:pt x="9740" y="1417"/>
                      </a:lnTo>
                      <a:lnTo>
                        <a:pt x="9722" y="1396"/>
                      </a:lnTo>
                      <a:lnTo>
                        <a:pt x="9703" y="1372"/>
                      </a:lnTo>
                      <a:lnTo>
                        <a:pt x="9680" y="1348"/>
                      </a:lnTo>
                      <a:lnTo>
                        <a:pt x="9656" y="1322"/>
                      </a:lnTo>
                      <a:lnTo>
                        <a:pt x="9629" y="1295"/>
                      </a:lnTo>
                      <a:lnTo>
                        <a:pt x="9600" y="1268"/>
                      </a:lnTo>
                      <a:lnTo>
                        <a:pt x="9569" y="1239"/>
                      </a:lnTo>
                      <a:lnTo>
                        <a:pt x="9537" y="1210"/>
                      </a:lnTo>
                      <a:lnTo>
                        <a:pt x="9503" y="1181"/>
                      </a:lnTo>
                      <a:lnTo>
                        <a:pt x="9468" y="1151"/>
                      </a:lnTo>
                      <a:lnTo>
                        <a:pt x="9431" y="1121"/>
                      </a:lnTo>
                      <a:lnTo>
                        <a:pt x="9392" y="1091"/>
                      </a:lnTo>
                      <a:lnTo>
                        <a:pt x="9353" y="1061"/>
                      </a:lnTo>
                      <a:lnTo>
                        <a:pt x="9312" y="1032"/>
                      </a:lnTo>
                      <a:lnTo>
                        <a:pt x="9272" y="1002"/>
                      </a:lnTo>
                      <a:lnTo>
                        <a:pt x="9230" y="974"/>
                      </a:lnTo>
                      <a:lnTo>
                        <a:pt x="9188" y="946"/>
                      </a:lnTo>
                      <a:lnTo>
                        <a:pt x="9145" y="919"/>
                      </a:lnTo>
                      <a:lnTo>
                        <a:pt x="9103" y="892"/>
                      </a:lnTo>
                      <a:lnTo>
                        <a:pt x="9060" y="866"/>
                      </a:lnTo>
                      <a:lnTo>
                        <a:pt x="9018" y="842"/>
                      </a:lnTo>
                      <a:lnTo>
                        <a:pt x="8975" y="820"/>
                      </a:lnTo>
                      <a:lnTo>
                        <a:pt x="8934" y="798"/>
                      </a:lnTo>
                      <a:lnTo>
                        <a:pt x="8893" y="778"/>
                      </a:lnTo>
                      <a:lnTo>
                        <a:pt x="8852" y="760"/>
                      </a:lnTo>
                      <a:lnTo>
                        <a:pt x="8813" y="743"/>
                      </a:lnTo>
                      <a:lnTo>
                        <a:pt x="8774" y="729"/>
                      </a:lnTo>
                      <a:lnTo>
                        <a:pt x="8737" y="717"/>
                      </a:lnTo>
                      <a:lnTo>
                        <a:pt x="8701" y="706"/>
                      </a:lnTo>
                      <a:lnTo>
                        <a:pt x="8665" y="699"/>
                      </a:lnTo>
                      <a:lnTo>
                        <a:pt x="8633" y="693"/>
                      </a:lnTo>
                      <a:lnTo>
                        <a:pt x="8598" y="688"/>
                      </a:lnTo>
                      <a:lnTo>
                        <a:pt x="8566" y="682"/>
                      </a:lnTo>
                      <a:lnTo>
                        <a:pt x="8536" y="675"/>
                      </a:lnTo>
                      <a:lnTo>
                        <a:pt x="8507" y="665"/>
                      </a:lnTo>
                      <a:lnTo>
                        <a:pt x="8481" y="655"/>
                      </a:lnTo>
                      <a:lnTo>
                        <a:pt x="8456" y="643"/>
                      </a:lnTo>
                      <a:lnTo>
                        <a:pt x="8432" y="631"/>
                      </a:lnTo>
                      <a:lnTo>
                        <a:pt x="8409" y="616"/>
                      </a:lnTo>
                      <a:lnTo>
                        <a:pt x="8388" y="602"/>
                      </a:lnTo>
                      <a:lnTo>
                        <a:pt x="8366" y="586"/>
                      </a:lnTo>
                      <a:lnTo>
                        <a:pt x="8346" y="571"/>
                      </a:lnTo>
                      <a:lnTo>
                        <a:pt x="8326" y="554"/>
                      </a:lnTo>
                      <a:lnTo>
                        <a:pt x="8285" y="519"/>
                      </a:lnTo>
                      <a:lnTo>
                        <a:pt x="8243" y="484"/>
                      </a:lnTo>
                      <a:lnTo>
                        <a:pt x="8222" y="466"/>
                      </a:lnTo>
                      <a:lnTo>
                        <a:pt x="8199" y="446"/>
                      </a:lnTo>
                      <a:lnTo>
                        <a:pt x="8175" y="429"/>
                      </a:lnTo>
                      <a:lnTo>
                        <a:pt x="8150" y="411"/>
                      </a:lnTo>
                      <a:lnTo>
                        <a:pt x="8124" y="393"/>
                      </a:lnTo>
                      <a:lnTo>
                        <a:pt x="8096" y="376"/>
                      </a:lnTo>
                      <a:lnTo>
                        <a:pt x="8067" y="358"/>
                      </a:lnTo>
                      <a:lnTo>
                        <a:pt x="8035" y="342"/>
                      </a:lnTo>
                      <a:lnTo>
                        <a:pt x="8002" y="326"/>
                      </a:lnTo>
                      <a:lnTo>
                        <a:pt x="7965" y="311"/>
                      </a:lnTo>
                      <a:lnTo>
                        <a:pt x="7927" y="297"/>
                      </a:lnTo>
                      <a:lnTo>
                        <a:pt x="7885" y="284"/>
                      </a:lnTo>
                      <a:lnTo>
                        <a:pt x="7841" y="272"/>
                      </a:lnTo>
                      <a:lnTo>
                        <a:pt x="7794" y="260"/>
                      </a:lnTo>
                      <a:lnTo>
                        <a:pt x="7743" y="250"/>
                      </a:lnTo>
                      <a:lnTo>
                        <a:pt x="7689" y="242"/>
                      </a:lnTo>
                      <a:lnTo>
                        <a:pt x="7668" y="238"/>
                      </a:lnTo>
                      <a:lnTo>
                        <a:pt x="7646" y="236"/>
                      </a:lnTo>
                      <a:lnTo>
                        <a:pt x="7626" y="234"/>
                      </a:lnTo>
                      <a:lnTo>
                        <a:pt x="7606" y="232"/>
                      </a:lnTo>
                      <a:lnTo>
                        <a:pt x="7565" y="231"/>
                      </a:lnTo>
                      <a:lnTo>
                        <a:pt x="7525" y="231"/>
                      </a:lnTo>
                      <a:lnTo>
                        <a:pt x="7450" y="236"/>
                      </a:lnTo>
                      <a:lnTo>
                        <a:pt x="7376" y="243"/>
                      </a:lnTo>
                      <a:lnTo>
                        <a:pt x="7339" y="247"/>
                      </a:lnTo>
                      <a:lnTo>
                        <a:pt x="7302" y="249"/>
                      </a:lnTo>
                      <a:lnTo>
                        <a:pt x="7265" y="250"/>
                      </a:lnTo>
                      <a:lnTo>
                        <a:pt x="7227" y="249"/>
                      </a:lnTo>
                      <a:lnTo>
                        <a:pt x="7209" y="248"/>
                      </a:lnTo>
                      <a:lnTo>
                        <a:pt x="7190" y="247"/>
                      </a:lnTo>
                      <a:lnTo>
                        <a:pt x="7171" y="244"/>
                      </a:lnTo>
                      <a:lnTo>
                        <a:pt x="7150" y="241"/>
                      </a:lnTo>
                      <a:lnTo>
                        <a:pt x="7131" y="237"/>
                      </a:lnTo>
                      <a:lnTo>
                        <a:pt x="7111" y="232"/>
                      </a:lnTo>
                      <a:lnTo>
                        <a:pt x="7091" y="228"/>
                      </a:lnTo>
                      <a:lnTo>
                        <a:pt x="7070" y="220"/>
                      </a:lnTo>
                      <a:lnTo>
                        <a:pt x="7026" y="206"/>
                      </a:lnTo>
                      <a:lnTo>
                        <a:pt x="6982" y="191"/>
                      </a:lnTo>
                      <a:lnTo>
                        <a:pt x="6937" y="174"/>
                      </a:lnTo>
                      <a:lnTo>
                        <a:pt x="6889" y="156"/>
                      </a:lnTo>
                      <a:lnTo>
                        <a:pt x="6841" y="137"/>
                      </a:lnTo>
                      <a:lnTo>
                        <a:pt x="6792" y="119"/>
                      </a:lnTo>
                      <a:lnTo>
                        <a:pt x="6742" y="101"/>
                      </a:lnTo>
                      <a:lnTo>
                        <a:pt x="6691" y="83"/>
                      </a:lnTo>
                      <a:lnTo>
                        <a:pt x="6638" y="66"/>
                      </a:lnTo>
                      <a:lnTo>
                        <a:pt x="6584" y="51"/>
                      </a:lnTo>
                      <a:lnTo>
                        <a:pt x="6528" y="38"/>
                      </a:lnTo>
                      <a:lnTo>
                        <a:pt x="6472" y="24"/>
                      </a:lnTo>
                      <a:lnTo>
                        <a:pt x="6443" y="20"/>
                      </a:lnTo>
                      <a:lnTo>
                        <a:pt x="6413" y="15"/>
                      </a:lnTo>
                      <a:lnTo>
                        <a:pt x="6385" y="10"/>
                      </a:lnTo>
                      <a:lnTo>
                        <a:pt x="6355" y="8"/>
                      </a:lnTo>
                      <a:lnTo>
                        <a:pt x="6324" y="4"/>
                      </a:lnTo>
                      <a:lnTo>
                        <a:pt x="6294" y="3"/>
                      </a:lnTo>
                      <a:lnTo>
                        <a:pt x="6263" y="0"/>
                      </a:lnTo>
                      <a:lnTo>
                        <a:pt x="6232" y="0"/>
                      </a:lnTo>
                      <a:lnTo>
                        <a:pt x="6213" y="2"/>
                      </a:lnTo>
                      <a:lnTo>
                        <a:pt x="6194" y="3"/>
                      </a:lnTo>
                      <a:lnTo>
                        <a:pt x="6176" y="5"/>
                      </a:lnTo>
                      <a:lnTo>
                        <a:pt x="6159" y="9"/>
                      </a:lnTo>
                      <a:lnTo>
                        <a:pt x="6142" y="12"/>
                      </a:lnTo>
                      <a:lnTo>
                        <a:pt x="6126" y="17"/>
                      </a:lnTo>
                      <a:lnTo>
                        <a:pt x="6110" y="22"/>
                      </a:lnTo>
                      <a:lnTo>
                        <a:pt x="6095" y="28"/>
                      </a:lnTo>
                      <a:lnTo>
                        <a:pt x="6065" y="42"/>
                      </a:lnTo>
                      <a:lnTo>
                        <a:pt x="6036" y="57"/>
                      </a:lnTo>
                      <a:lnTo>
                        <a:pt x="6007" y="73"/>
                      </a:lnTo>
                      <a:lnTo>
                        <a:pt x="5979" y="90"/>
                      </a:lnTo>
                      <a:lnTo>
                        <a:pt x="5950" y="107"/>
                      </a:lnTo>
                      <a:lnTo>
                        <a:pt x="5919" y="122"/>
                      </a:lnTo>
                      <a:lnTo>
                        <a:pt x="5887" y="138"/>
                      </a:lnTo>
                      <a:lnTo>
                        <a:pt x="5853" y="151"/>
                      </a:lnTo>
                      <a:lnTo>
                        <a:pt x="5835" y="157"/>
                      </a:lnTo>
                      <a:lnTo>
                        <a:pt x="5816" y="163"/>
                      </a:lnTo>
                      <a:lnTo>
                        <a:pt x="5797" y="168"/>
                      </a:lnTo>
                      <a:lnTo>
                        <a:pt x="5777" y="171"/>
                      </a:lnTo>
                      <a:lnTo>
                        <a:pt x="5755" y="175"/>
                      </a:lnTo>
                      <a:lnTo>
                        <a:pt x="5734" y="177"/>
                      </a:lnTo>
                      <a:lnTo>
                        <a:pt x="5711" y="179"/>
                      </a:lnTo>
                      <a:lnTo>
                        <a:pt x="5687" y="179"/>
                      </a:lnTo>
                      <a:lnTo>
                        <a:pt x="5660" y="179"/>
                      </a:lnTo>
                      <a:lnTo>
                        <a:pt x="5635" y="177"/>
                      </a:lnTo>
                      <a:lnTo>
                        <a:pt x="5611" y="176"/>
                      </a:lnTo>
                      <a:lnTo>
                        <a:pt x="5587" y="174"/>
                      </a:lnTo>
                      <a:lnTo>
                        <a:pt x="5563" y="171"/>
                      </a:lnTo>
                      <a:lnTo>
                        <a:pt x="5539" y="170"/>
                      </a:lnTo>
                      <a:lnTo>
                        <a:pt x="5514" y="169"/>
                      </a:lnTo>
                      <a:lnTo>
                        <a:pt x="5488" y="169"/>
                      </a:lnTo>
                      <a:lnTo>
                        <a:pt x="5488" y="169"/>
                      </a:lnTo>
                      <a:close/>
                    </a:path>
                  </a:pathLst>
                </a:custGeom>
                <a:solidFill>
                  <a:srgbClr val="009475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 5"/>
                <p:cNvSpPr>
                  <a:spLocks/>
                </p:cNvSpPr>
                <p:nvPr/>
              </p:nvSpPr>
              <p:spPr bwMode="auto">
                <a:xfrm>
                  <a:off x="3258" y="276"/>
                  <a:ext cx="2022" cy="1362"/>
                </a:xfrm>
                <a:custGeom>
                  <a:avLst/>
                  <a:gdLst>
                    <a:gd name="T0" fmla="*/ 1587 w 10109"/>
                    <a:gd name="T1" fmla="*/ 6202 h 6808"/>
                    <a:gd name="T2" fmla="*/ 1909 w 10109"/>
                    <a:gd name="T3" fmla="*/ 6154 h 6808"/>
                    <a:gd name="T4" fmla="*/ 2414 w 10109"/>
                    <a:gd name="T5" fmla="*/ 6300 h 6808"/>
                    <a:gd name="T6" fmla="*/ 2698 w 10109"/>
                    <a:gd name="T7" fmla="*/ 6275 h 6808"/>
                    <a:gd name="T8" fmla="*/ 3091 w 10109"/>
                    <a:gd name="T9" fmla="*/ 6374 h 6808"/>
                    <a:gd name="T10" fmla="*/ 3765 w 10109"/>
                    <a:gd name="T11" fmla="*/ 6567 h 6808"/>
                    <a:gd name="T12" fmla="*/ 4257 w 10109"/>
                    <a:gd name="T13" fmla="*/ 6737 h 6808"/>
                    <a:gd name="T14" fmla="*/ 4768 w 10109"/>
                    <a:gd name="T15" fmla="*/ 6807 h 6808"/>
                    <a:gd name="T16" fmla="*/ 5116 w 10109"/>
                    <a:gd name="T17" fmla="*/ 6565 h 6808"/>
                    <a:gd name="T18" fmla="*/ 5288 w 10109"/>
                    <a:gd name="T19" fmla="*/ 6172 h 6808"/>
                    <a:gd name="T20" fmla="*/ 5899 w 10109"/>
                    <a:gd name="T21" fmla="*/ 6071 h 6808"/>
                    <a:gd name="T22" fmla="*/ 6080 w 10109"/>
                    <a:gd name="T23" fmla="*/ 5818 h 6808"/>
                    <a:gd name="T24" fmla="*/ 6481 w 10109"/>
                    <a:gd name="T25" fmla="*/ 5855 h 6808"/>
                    <a:gd name="T26" fmla="*/ 7098 w 10109"/>
                    <a:gd name="T27" fmla="*/ 5787 h 6808"/>
                    <a:gd name="T28" fmla="*/ 7461 w 10109"/>
                    <a:gd name="T29" fmla="*/ 6045 h 6808"/>
                    <a:gd name="T30" fmla="*/ 7780 w 10109"/>
                    <a:gd name="T31" fmla="*/ 6147 h 6808"/>
                    <a:gd name="T32" fmla="*/ 8175 w 10109"/>
                    <a:gd name="T33" fmla="*/ 5827 h 6808"/>
                    <a:gd name="T34" fmla="*/ 8884 w 10109"/>
                    <a:gd name="T35" fmla="*/ 5766 h 6808"/>
                    <a:gd name="T36" fmla="*/ 9304 w 10109"/>
                    <a:gd name="T37" fmla="*/ 5470 h 6808"/>
                    <a:gd name="T38" fmla="*/ 9314 w 10109"/>
                    <a:gd name="T39" fmla="*/ 5207 h 6808"/>
                    <a:gd name="T40" fmla="*/ 8981 w 10109"/>
                    <a:gd name="T41" fmla="*/ 5055 h 6808"/>
                    <a:gd name="T42" fmla="*/ 9230 w 10109"/>
                    <a:gd name="T43" fmla="*/ 4952 h 6808"/>
                    <a:gd name="T44" fmla="*/ 9429 w 10109"/>
                    <a:gd name="T45" fmla="*/ 4746 h 6808"/>
                    <a:gd name="T46" fmla="*/ 9607 w 10109"/>
                    <a:gd name="T47" fmla="*/ 4879 h 6808"/>
                    <a:gd name="T48" fmla="*/ 9625 w 10109"/>
                    <a:gd name="T49" fmla="*/ 5027 h 6808"/>
                    <a:gd name="T50" fmla="*/ 10095 w 10109"/>
                    <a:gd name="T51" fmla="*/ 4662 h 6808"/>
                    <a:gd name="T52" fmla="*/ 9843 w 10109"/>
                    <a:gd name="T53" fmla="*/ 4527 h 6808"/>
                    <a:gd name="T54" fmla="*/ 9536 w 10109"/>
                    <a:gd name="T55" fmla="*/ 4153 h 6808"/>
                    <a:gd name="T56" fmla="*/ 9254 w 10109"/>
                    <a:gd name="T57" fmla="*/ 4277 h 6808"/>
                    <a:gd name="T58" fmla="*/ 9294 w 10109"/>
                    <a:gd name="T59" fmla="*/ 3843 h 6808"/>
                    <a:gd name="T60" fmla="*/ 8992 w 10109"/>
                    <a:gd name="T61" fmla="*/ 3607 h 6808"/>
                    <a:gd name="T62" fmla="*/ 8081 w 10109"/>
                    <a:gd name="T63" fmla="*/ 3424 h 6808"/>
                    <a:gd name="T64" fmla="*/ 8244 w 10109"/>
                    <a:gd name="T65" fmla="*/ 3120 h 6808"/>
                    <a:gd name="T66" fmla="*/ 7717 w 10109"/>
                    <a:gd name="T67" fmla="*/ 2252 h 6808"/>
                    <a:gd name="T68" fmla="*/ 7668 w 10109"/>
                    <a:gd name="T69" fmla="*/ 1277 h 6808"/>
                    <a:gd name="T70" fmla="*/ 7160 w 10109"/>
                    <a:gd name="T71" fmla="*/ 632 h 6808"/>
                    <a:gd name="T72" fmla="*/ 6369 w 10109"/>
                    <a:gd name="T73" fmla="*/ 595 h 6808"/>
                    <a:gd name="T74" fmla="*/ 5773 w 10109"/>
                    <a:gd name="T75" fmla="*/ 536 h 6808"/>
                    <a:gd name="T76" fmla="*/ 5184 w 10109"/>
                    <a:gd name="T77" fmla="*/ 172 h 6808"/>
                    <a:gd name="T78" fmla="*/ 4767 w 10109"/>
                    <a:gd name="T79" fmla="*/ 233 h 6808"/>
                    <a:gd name="T80" fmla="*/ 4357 w 10109"/>
                    <a:gd name="T81" fmla="*/ 143 h 6808"/>
                    <a:gd name="T82" fmla="*/ 3767 w 10109"/>
                    <a:gd name="T83" fmla="*/ 11 h 6808"/>
                    <a:gd name="T84" fmla="*/ 2628 w 10109"/>
                    <a:gd name="T85" fmla="*/ 50 h 6808"/>
                    <a:gd name="T86" fmla="*/ 2064 w 10109"/>
                    <a:gd name="T87" fmla="*/ 318 h 6808"/>
                    <a:gd name="T88" fmla="*/ 1602 w 10109"/>
                    <a:gd name="T89" fmla="*/ 592 h 6808"/>
                    <a:gd name="T90" fmla="*/ 1362 w 10109"/>
                    <a:gd name="T91" fmla="*/ 1215 h 6808"/>
                    <a:gd name="T92" fmla="*/ 1092 w 10109"/>
                    <a:gd name="T93" fmla="*/ 1419 h 6808"/>
                    <a:gd name="T94" fmla="*/ 936 w 10109"/>
                    <a:gd name="T95" fmla="*/ 1814 h 6808"/>
                    <a:gd name="T96" fmla="*/ 813 w 10109"/>
                    <a:gd name="T97" fmla="*/ 2352 h 6808"/>
                    <a:gd name="T98" fmla="*/ 521 w 10109"/>
                    <a:gd name="T99" fmla="*/ 2521 h 6808"/>
                    <a:gd name="T100" fmla="*/ 437 w 10109"/>
                    <a:gd name="T101" fmla="*/ 2822 h 6808"/>
                    <a:gd name="T102" fmla="*/ 561 w 10109"/>
                    <a:gd name="T103" fmla="*/ 3119 h 6808"/>
                    <a:gd name="T104" fmla="*/ 466 w 10109"/>
                    <a:gd name="T105" fmla="*/ 3478 h 6808"/>
                    <a:gd name="T106" fmla="*/ 260 w 10109"/>
                    <a:gd name="T107" fmla="*/ 4614 h 6808"/>
                    <a:gd name="T108" fmla="*/ 29 w 10109"/>
                    <a:gd name="T109" fmla="*/ 4852 h 6808"/>
                    <a:gd name="T110" fmla="*/ 22 w 10109"/>
                    <a:gd name="T111" fmla="*/ 5164 h 6808"/>
                    <a:gd name="T112" fmla="*/ 227 w 10109"/>
                    <a:gd name="T113" fmla="*/ 5213 h 6808"/>
                    <a:gd name="T114" fmla="*/ 781 w 10109"/>
                    <a:gd name="T115" fmla="*/ 5055 h 6808"/>
                    <a:gd name="T116" fmla="*/ 1107 w 10109"/>
                    <a:gd name="T117" fmla="*/ 5401 h 6808"/>
                    <a:gd name="T118" fmla="*/ 1356 w 10109"/>
                    <a:gd name="T119" fmla="*/ 6059 h 68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0109" h="6808">
                      <a:moveTo>
                        <a:pt x="1364" y="6096"/>
                      </a:moveTo>
                      <a:lnTo>
                        <a:pt x="1392" y="6120"/>
                      </a:lnTo>
                      <a:lnTo>
                        <a:pt x="1419" y="6147"/>
                      </a:lnTo>
                      <a:lnTo>
                        <a:pt x="1433" y="6159"/>
                      </a:lnTo>
                      <a:lnTo>
                        <a:pt x="1448" y="6169"/>
                      </a:lnTo>
                      <a:lnTo>
                        <a:pt x="1464" y="6179"/>
                      </a:lnTo>
                      <a:lnTo>
                        <a:pt x="1482" y="6188"/>
                      </a:lnTo>
                      <a:lnTo>
                        <a:pt x="1492" y="6192"/>
                      </a:lnTo>
                      <a:lnTo>
                        <a:pt x="1501" y="6196"/>
                      </a:lnTo>
                      <a:lnTo>
                        <a:pt x="1512" y="6198"/>
                      </a:lnTo>
                      <a:lnTo>
                        <a:pt x="1523" y="6200"/>
                      </a:lnTo>
                      <a:lnTo>
                        <a:pt x="1535" y="6202"/>
                      </a:lnTo>
                      <a:lnTo>
                        <a:pt x="1547" y="6203"/>
                      </a:lnTo>
                      <a:lnTo>
                        <a:pt x="1560" y="6203"/>
                      </a:lnTo>
                      <a:lnTo>
                        <a:pt x="1574" y="6203"/>
                      </a:lnTo>
                      <a:lnTo>
                        <a:pt x="1587" y="6202"/>
                      </a:lnTo>
                      <a:lnTo>
                        <a:pt x="1603" y="6199"/>
                      </a:lnTo>
                      <a:lnTo>
                        <a:pt x="1618" y="6197"/>
                      </a:lnTo>
                      <a:lnTo>
                        <a:pt x="1635" y="6193"/>
                      </a:lnTo>
                      <a:lnTo>
                        <a:pt x="1653" y="6188"/>
                      </a:lnTo>
                      <a:lnTo>
                        <a:pt x="1671" y="6184"/>
                      </a:lnTo>
                      <a:lnTo>
                        <a:pt x="1690" y="6176"/>
                      </a:lnTo>
                      <a:lnTo>
                        <a:pt x="1710" y="6169"/>
                      </a:lnTo>
                      <a:lnTo>
                        <a:pt x="1725" y="6166"/>
                      </a:lnTo>
                      <a:lnTo>
                        <a:pt x="1740" y="6161"/>
                      </a:lnTo>
                      <a:lnTo>
                        <a:pt x="1758" y="6159"/>
                      </a:lnTo>
                      <a:lnTo>
                        <a:pt x="1777" y="6156"/>
                      </a:lnTo>
                      <a:lnTo>
                        <a:pt x="1796" y="6154"/>
                      </a:lnTo>
                      <a:lnTo>
                        <a:pt x="1818" y="6153"/>
                      </a:lnTo>
                      <a:lnTo>
                        <a:pt x="1839" y="6153"/>
                      </a:lnTo>
                      <a:lnTo>
                        <a:pt x="1862" y="6153"/>
                      </a:lnTo>
                      <a:lnTo>
                        <a:pt x="1909" y="6154"/>
                      </a:lnTo>
                      <a:lnTo>
                        <a:pt x="1958" y="6157"/>
                      </a:lnTo>
                      <a:lnTo>
                        <a:pt x="2008" y="6162"/>
                      </a:lnTo>
                      <a:lnTo>
                        <a:pt x="2059" y="6169"/>
                      </a:lnTo>
                      <a:lnTo>
                        <a:pt x="2108" y="6178"/>
                      </a:lnTo>
                      <a:lnTo>
                        <a:pt x="2156" y="6188"/>
                      </a:lnTo>
                      <a:lnTo>
                        <a:pt x="2201" y="6199"/>
                      </a:lnTo>
                      <a:lnTo>
                        <a:pt x="2244" y="6211"/>
                      </a:lnTo>
                      <a:lnTo>
                        <a:pt x="2281" y="6223"/>
                      </a:lnTo>
                      <a:lnTo>
                        <a:pt x="2314" y="6236"/>
                      </a:lnTo>
                      <a:lnTo>
                        <a:pt x="2328" y="6243"/>
                      </a:lnTo>
                      <a:lnTo>
                        <a:pt x="2341" y="6251"/>
                      </a:lnTo>
                      <a:lnTo>
                        <a:pt x="2352" y="6258"/>
                      </a:lnTo>
                      <a:lnTo>
                        <a:pt x="2360" y="6264"/>
                      </a:lnTo>
                      <a:lnTo>
                        <a:pt x="2378" y="6278"/>
                      </a:lnTo>
                      <a:lnTo>
                        <a:pt x="2396" y="6290"/>
                      </a:lnTo>
                      <a:lnTo>
                        <a:pt x="2414" y="6300"/>
                      </a:lnTo>
                      <a:lnTo>
                        <a:pt x="2431" y="6308"/>
                      </a:lnTo>
                      <a:lnTo>
                        <a:pt x="2447" y="6315"/>
                      </a:lnTo>
                      <a:lnTo>
                        <a:pt x="2464" y="6320"/>
                      </a:lnTo>
                      <a:lnTo>
                        <a:pt x="2480" y="6324"/>
                      </a:lnTo>
                      <a:lnTo>
                        <a:pt x="2495" y="6326"/>
                      </a:lnTo>
                      <a:lnTo>
                        <a:pt x="2509" y="6327"/>
                      </a:lnTo>
                      <a:lnTo>
                        <a:pt x="2524" y="6328"/>
                      </a:lnTo>
                      <a:lnTo>
                        <a:pt x="2538" y="6327"/>
                      </a:lnTo>
                      <a:lnTo>
                        <a:pt x="2551" y="6326"/>
                      </a:lnTo>
                      <a:lnTo>
                        <a:pt x="2564" y="6324"/>
                      </a:lnTo>
                      <a:lnTo>
                        <a:pt x="2578" y="6320"/>
                      </a:lnTo>
                      <a:lnTo>
                        <a:pt x="2591" y="6316"/>
                      </a:lnTo>
                      <a:lnTo>
                        <a:pt x="2603" y="6313"/>
                      </a:lnTo>
                      <a:lnTo>
                        <a:pt x="2648" y="6295"/>
                      </a:lnTo>
                      <a:lnTo>
                        <a:pt x="2689" y="6277"/>
                      </a:lnTo>
                      <a:lnTo>
                        <a:pt x="2698" y="6275"/>
                      </a:lnTo>
                      <a:lnTo>
                        <a:pt x="2708" y="6272"/>
                      </a:lnTo>
                      <a:lnTo>
                        <a:pt x="2716" y="6270"/>
                      </a:lnTo>
                      <a:lnTo>
                        <a:pt x="2726" y="6269"/>
                      </a:lnTo>
                      <a:lnTo>
                        <a:pt x="2734" y="6269"/>
                      </a:lnTo>
                      <a:lnTo>
                        <a:pt x="2742" y="6270"/>
                      </a:lnTo>
                      <a:lnTo>
                        <a:pt x="2751" y="6271"/>
                      </a:lnTo>
                      <a:lnTo>
                        <a:pt x="2758" y="6275"/>
                      </a:lnTo>
                      <a:lnTo>
                        <a:pt x="2789" y="6290"/>
                      </a:lnTo>
                      <a:lnTo>
                        <a:pt x="2819" y="6303"/>
                      </a:lnTo>
                      <a:lnTo>
                        <a:pt x="2851" y="6315"/>
                      </a:lnTo>
                      <a:lnTo>
                        <a:pt x="2883" y="6326"/>
                      </a:lnTo>
                      <a:lnTo>
                        <a:pt x="2917" y="6337"/>
                      </a:lnTo>
                      <a:lnTo>
                        <a:pt x="2951" y="6345"/>
                      </a:lnTo>
                      <a:lnTo>
                        <a:pt x="2986" y="6353"/>
                      </a:lnTo>
                      <a:lnTo>
                        <a:pt x="3021" y="6361"/>
                      </a:lnTo>
                      <a:lnTo>
                        <a:pt x="3091" y="6374"/>
                      </a:lnTo>
                      <a:lnTo>
                        <a:pt x="3164" y="6385"/>
                      </a:lnTo>
                      <a:lnTo>
                        <a:pt x="3236" y="6394"/>
                      </a:lnTo>
                      <a:lnTo>
                        <a:pt x="3307" y="6405"/>
                      </a:lnTo>
                      <a:lnTo>
                        <a:pt x="3378" y="6416"/>
                      </a:lnTo>
                      <a:lnTo>
                        <a:pt x="3447" y="6428"/>
                      </a:lnTo>
                      <a:lnTo>
                        <a:pt x="3481" y="6435"/>
                      </a:lnTo>
                      <a:lnTo>
                        <a:pt x="3513" y="6443"/>
                      </a:lnTo>
                      <a:lnTo>
                        <a:pt x="3545" y="6453"/>
                      </a:lnTo>
                      <a:lnTo>
                        <a:pt x="3576" y="6462"/>
                      </a:lnTo>
                      <a:lnTo>
                        <a:pt x="3607" y="6473"/>
                      </a:lnTo>
                      <a:lnTo>
                        <a:pt x="3636" y="6485"/>
                      </a:lnTo>
                      <a:lnTo>
                        <a:pt x="3664" y="6498"/>
                      </a:lnTo>
                      <a:lnTo>
                        <a:pt x="3691" y="6514"/>
                      </a:lnTo>
                      <a:lnTo>
                        <a:pt x="3717" y="6530"/>
                      </a:lnTo>
                      <a:lnTo>
                        <a:pt x="3741" y="6548"/>
                      </a:lnTo>
                      <a:lnTo>
                        <a:pt x="3765" y="6567"/>
                      </a:lnTo>
                      <a:lnTo>
                        <a:pt x="3785" y="6589"/>
                      </a:lnTo>
                      <a:lnTo>
                        <a:pt x="3808" y="6612"/>
                      </a:lnTo>
                      <a:lnTo>
                        <a:pt x="3832" y="6632"/>
                      </a:lnTo>
                      <a:lnTo>
                        <a:pt x="3857" y="6650"/>
                      </a:lnTo>
                      <a:lnTo>
                        <a:pt x="3884" y="6665"/>
                      </a:lnTo>
                      <a:lnTo>
                        <a:pt x="3913" y="6679"/>
                      </a:lnTo>
                      <a:lnTo>
                        <a:pt x="3944" y="6691"/>
                      </a:lnTo>
                      <a:lnTo>
                        <a:pt x="3975" y="6700"/>
                      </a:lnTo>
                      <a:lnTo>
                        <a:pt x="4008" y="6710"/>
                      </a:lnTo>
                      <a:lnTo>
                        <a:pt x="4042" y="6717"/>
                      </a:lnTo>
                      <a:lnTo>
                        <a:pt x="4077" y="6722"/>
                      </a:lnTo>
                      <a:lnTo>
                        <a:pt x="4112" y="6726"/>
                      </a:lnTo>
                      <a:lnTo>
                        <a:pt x="4148" y="6730"/>
                      </a:lnTo>
                      <a:lnTo>
                        <a:pt x="4184" y="6734"/>
                      </a:lnTo>
                      <a:lnTo>
                        <a:pt x="4220" y="6735"/>
                      </a:lnTo>
                      <a:lnTo>
                        <a:pt x="4257" y="6737"/>
                      </a:lnTo>
                      <a:lnTo>
                        <a:pt x="4293" y="6737"/>
                      </a:lnTo>
                      <a:lnTo>
                        <a:pt x="4364" y="6738"/>
                      </a:lnTo>
                      <a:lnTo>
                        <a:pt x="4434" y="6740"/>
                      </a:lnTo>
                      <a:lnTo>
                        <a:pt x="4498" y="6741"/>
                      </a:lnTo>
                      <a:lnTo>
                        <a:pt x="4559" y="6744"/>
                      </a:lnTo>
                      <a:lnTo>
                        <a:pt x="4588" y="6747"/>
                      </a:lnTo>
                      <a:lnTo>
                        <a:pt x="4614" y="6750"/>
                      </a:lnTo>
                      <a:lnTo>
                        <a:pt x="4639" y="6755"/>
                      </a:lnTo>
                      <a:lnTo>
                        <a:pt x="4662" y="6761"/>
                      </a:lnTo>
                      <a:lnTo>
                        <a:pt x="4682" y="6768"/>
                      </a:lnTo>
                      <a:lnTo>
                        <a:pt x="4700" y="6777"/>
                      </a:lnTo>
                      <a:lnTo>
                        <a:pt x="4716" y="6787"/>
                      </a:lnTo>
                      <a:lnTo>
                        <a:pt x="4729" y="6799"/>
                      </a:lnTo>
                      <a:lnTo>
                        <a:pt x="4739" y="6803"/>
                      </a:lnTo>
                      <a:lnTo>
                        <a:pt x="4753" y="6805"/>
                      </a:lnTo>
                      <a:lnTo>
                        <a:pt x="4768" y="6807"/>
                      </a:lnTo>
                      <a:lnTo>
                        <a:pt x="4785" y="6808"/>
                      </a:lnTo>
                      <a:lnTo>
                        <a:pt x="4825" y="6808"/>
                      </a:lnTo>
                      <a:lnTo>
                        <a:pt x="4873" y="6805"/>
                      </a:lnTo>
                      <a:lnTo>
                        <a:pt x="4927" y="6802"/>
                      </a:lnTo>
                      <a:lnTo>
                        <a:pt x="4988" y="6798"/>
                      </a:lnTo>
                      <a:lnTo>
                        <a:pt x="5055" y="6793"/>
                      </a:lnTo>
                      <a:lnTo>
                        <a:pt x="5128" y="6789"/>
                      </a:lnTo>
                      <a:lnTo>
                        <a:pt x="5120" y="6762"/>
                      </a:lnTo>
                      <a:lnTo>
                        <a:pt x="5116" y="6737"/>
                      </a:lnTo>
                      <a:lnTo>
                        <a:pt x="5112" y="6713"/>
                      </a:lnTo>
                      <a:lnTo>
                        <a:pt x="5110" y="6692"/>
                      </a:lnTo>
                      <a:lnTo>
                        <a:pt x="5108" y="6670"/>
                      </a:lnTo>
                      <a:lnTo>
                        <a:pt x="5108" y="6649"/>
                      </a:lnTo>
                      <a:lnTo>
                        <a:pt x="5110" y="6628"/>
                      </a:lnTo>
                      <a:lnTo>
                        <a:pt x="5112" y="6608"/>
                      </a:lnTo>
                      <a:lnTo>
                        <a:pt x="5116" y="6565"/>
                      </a:lnTo>
                      <a:lnTo>
                        <a:pt x="5122" y="6520"/>
                      </a:lnTo>
                      <a:lnTo>
                        <a:pt x="5124" y="6496"/>
                      </a:lnTo>
                      <a:lnTo>
                        <a:pt x="5125" y="6469"/>
                      </a:lnTo>
                      <a:lnTo>
                        <a:pt x="5126" y="6441"/>
                      </a:lnTo>
                      <a:lnTo>
                        <a:pt x="5128" y="6411"/>
                      </a:lnTo>
                      <a:lnTo>
                        <a:pt x="5129" y="6375"/>
                      </a:lnTo>
                      <a:lnTo>
                        <a:pt x="5134" y="6341"/>
                      </a:lnTo>
                      <a:lnTo>
                        <a:pt x="5141" y="6312"/>
                      </a:lnTo>
                      <a:lnTo>
                        <a:pt x="5151" y="6285"/>
                      </a:lnTo>
                      <a:lnTo>
                        <a:pt x="5165" y="6261"/>
                      </a:lnTo>
                      <a:lnTo>
                        <a:pt x="5180" y="6241"/>
                      </a:lnTo>
                      <a:lnTo>
                        <a:pt x="5198" y="6222"/>
                      </a:lnTo>
                      <a:lnTo>
                        <a:pt x="5217" y="6206"/>
                      </a:lnTo>
                      <a:lnTo>
                        <a:pt x="5239" y="6193"/>
                      </a:lnTo>
                      <a:lnTo>
                        <a:pt x="5263" y="6181"/>
                      </a:lnTo>
                      <a:lnTo>
                        <a:pt x="5288" y="6172"/>
                      </a:lnTo>
                      <a:lnTo>
                        <a:pt x="5314" y="6163"/>
                      </a:lnTo>
                      <a:lnTo>
                        <a:pt x="5341" y="6157"/>
                      </a:lnTo>
                      <a:lnTo>
                        <a:pt x="5371" y="6151"/>
                      </a:lnTo>
                      <a:lnTo>
                        <a:pt x="5401" y="6148"/>
                      </a:lnTo>
                      <a:lnTo>
                        <a:pt x="5431" y="6144"/>
                      </a:lnTo>
                      <a:lnTo>
                        <a:pt x="5558" y="6138"/>
                      </a:lnTo>
                      <a:lnTo>
                        <a:pt x="5684" y="6132"/>
                      </a:lnTo>
                      <a:lnTo>
                        <a:pt x="5714" y="6130"/>
                      </a:lnTo>
                      <a:lnTo>
                        <a:pt x="5744" y="6126"/>
                      </a:lnTo>
                      <a:lnTo>
                        <a:pt x="5773" y="6121"/>
                      </a:lnTo>
                      <a:lnTo>
                        <a:pt x="5799" y="6115"/>
                      </a:lnTo>
                      <a:lnTo>
                        <a:pt x="5825" y="6107"/>
                      </a:lnTo>
                      <a:lnTo>
                        <a:pt x="5849" y="6099"/>
                      </a:lnTo>
                      <a:lnTo>
                        <a:pt x="5872" y="6088"/>
                      </a:lnTo>
                      <a:lnTo>
                        <a:pt x="5892" y="6075"/>
                      </a:lnTo>
                      <a:lnTo>
                        <a:pt x="5899" y="6071"/>
                      </a:lnTo>
                      <a:lnTo>
                        <a:pt x="5905" y="6065"/>
                      </a:lnTo>
                      <a:lnTo>
                        <a:pt x="5912" y="6059"/>
                      </a:lnTo>
                      <a:lnTo>
                        <a:pt x="5918" y="6051"/>
                      </a:lnTo>
                      <a:lnTo>
                        <a:pt x="5929" y="6034"/>
                      </a:lnTo>
                      <a:lnTo>
                        <a:pt x="5941" y="6015"/>
                      </a:lnTo>
                      <a:lnTo>
                        <a:pt x="5962" y="5971"/>
                      </a:lnTo>
                      <a:lnTo>
                        <a:pt x="5986" y="5923"/>
                      </a:lnTo>
                      <a:lnTo>
                        <a:pt x="6000" y="5900"/>
                      </a:lnTo>
                      <a:lnTo>
                        <a:pt x="6015" y="5878"/>
                      </a:lnTo>
                      <a:lnTo>
                        <a:pt x="6022" y="5867"/>
                      </a:lnTo>
                      <a:lnTo>
                        <a:pt x="6031" y="5857"/>
                      </a:lnTo>
                      <a:lnTo>
                        <a:pt x="6039" y="5848"/>
                      </a:lnTo>
                      <a:lnTo>
                        <a:pt x="6048" y="5839"/>
                      </a:lnTo>
                      <a:lnTo>
                        <a:pt x="6058" y="5831"/>
                      </a:lnTo>
                      <a:lnTo>
                        <a:pt x="6069" y="5824"/>
                      </a:lnTo>
                      <a:lnTo>
                        <a:pt x="6080" y="5818"/>
                      </a:lnTo>
                      <a:lnTo>
                        <a:pt x="6091" y="5813"/>
                      </a:lnTo>
                      <a:lnTo>
                        <a:pt x="6103" y="5808"/>
                      </a:lnTo>
                      <a:lnTo>
                        <a:pt x="6117" y="5805"/>
                      </a:lnTo>
                      <a:lnTo>
                        <a:pt x="6130" y="5803"/>
                      </a:lnTo>
                      <a:lnTo>
                        <a:pt x="6144" y="5802"/>
                      </a:lnTo>
                      <a:lnTo>
                        <a:pt x="6170" y="5803"/>
                      </a:lnTo>
                      <a:lnTo>
                        <a:pt x="6195" y="5805"/>
                      </a:lnTo>
                      <a:lnTo>
                        <a:pt x="6218" y="5807"/>
                      </a:lnTo>
                      <a:lnTo>
                        <a:pt x="6240" y="5811"/>
                      </a:lnTo>
                      <a:lnTo>
                        <a:pt x="6280" y="5819"/>
                      </a:lnTo>
                      <a:lnTo>
                        <a:pt x="6320" y="5829"/>
                      </a:lnTo>
                      <a:lnTo>
                        <a:pt x="6360" y="5838"/>
                      </a:lnTo>
                      <a:lnTo>
                        <a:pt x="6403" y="5846"/>
                      </a:lnTo>
                      <a:lnTo>
                        <a:pt x="6427" y="5850"/>
                      </a:lnTo>
                      <a:lnTo>
                        <a:pt x="6453" y="5852"/>
                      </a:lnTo>
                      <a:lnTo>
                        <a:pt x="6481" y="5855"/>
                      </a:lnTo>
                      <a:lnTo>
                        <a:pt x="6511" y="5855"/>
                      </a:lnTo>
                      <a:lnTo>
                        <a:pt x="6576" y="5855"/>
                      </a:lnTo>
                      <a:lnTo>
                        <a:pt x="6640" y="5854"/>
                      </a:lnTo>
                      <a:lnTo>
                        <a:pt x="6701" y="5852"/>
                      </a:lnTo>
                      <a:lnTo>
                        <a:pt x="6762" y="5849"/>
                      </a:lnTo>
                      <a:lnTo>
                        <a:pt x="6791" y="5845"/>
                      </a:lnTo>
                      <a:lnTo>
                        <a:pt x="6821" y="5842"/>
                      </a:lnTo>
                      <a:lnTo>
                        <a:pt x="6851" y="5838"/>
                      </a:lnTo>
                      <a:lnTo>
                        <a:pt x="6881" y="5833"/>
                      </a:lnTo>
                      <a:lnTo>
                        <a:pt x="6911" y="5827"/>
                      </a:lnTo>
                      <a:lnTo>
                        <a:pt x="6942" y="5820"/>
                      </a:lnTo>
                      <a:lnTo>
                        <a:pt x="6972" y="5812"/>
                      </a:lnTo>
                      <a:lnTo>
                        <a:pt x="7004" y="5802"/>
                      </a:lnTo>
                      <a:lnTo>
                        <a:pt x="7037" y="5794"/>
                      </a:lnTo>
                      <a:lnTo>
                        <a:pt x="7069" y="5789"/>
                      </a:lnTo>
                      <a:lnTo>
                        <a:pt x="7098" y="5787"/>
                      </a:lnTo>
                      <a:lnTo>
                        <a:pt x="7127" y="5788"/>
                      </a:lnTo>
                      <a:lnTo>
                        <a:pt x="7153" y="5791"/>
                      </a:lnTo>
                      <a:lnTo>
                        <a:pt x="7178" y="5797"/>
                      </a:lnTo>
                      <a:lnTo>
                        <a:pt x="7202" y="5806"/>
                      </a:lnTo>
                      <a:lnTo>
                        <a:pt x="7225" y="5815"/>
                      </a:lnTo>
                      <a:lnTo>
                        <a:pt x="7246" y="5827"/>
                      </a:lnTo>
                      <a:lnTo>
                        <a:pt x="7267" y="5842"/>
                      </a:lnTo>
                      <a:lnTo>
                        <a:pt x="7287" y="5856"/>
                      </a:lnTo>
                      <a:lnTo>
                        <a:pt x="7306" y="5873"/>
                      </a:lnTo>
                      <a:lnTo>
                        <a:pt x="7324" y="5890"/>
                      </a:lnTo>
                      <a:lnTo>
                        <a:pt x="7342" y="5909"/>
                      </a:lnTo>
                      <a:lnTo>
                        <a:pt x="7360" y="5928"/>
                      </a:lnTo>
                      <a:lnTo>
                        <a:pt x="7377" y="5947"/>
                      </a:lnTo>
                      <a:lnTo>
                        <a:pt x="7410" y="5986"/>
                      </a:lnTo>
                      <a:lnTo>
                        <a:pt x="7444" y="6026"/>
                      </a:lnTo>
                      <a:lnTo>
                        <a:pt x="7461" y="6045"/>
                      </a:lnTo>
                      <a:lnTo>
                        <a:pt x="7478" y="6063"/>
                      </a:lnTo>
                      <a:lnTo>
                        <a:pt x="7496" y="6081"/>
                      </a:lnTo>
                      <a:lnTo>
                        <a:pt x="7515" y="6098"/>
                      </a:lnTo>
                      <a:lnTo>
                        <a:pt x="7534" y="6113"/>
                      </a:lnTo>
                      <a:lnTo>
                        <a:pt x="7553" y="6126"/>
                      </a:lnTo>
                      <a:lnTo>
                        <a:pt x="7575" y="6139"/>
                      </a:lnTo>
                      <a:lnTo>
                        <a:pt x="7596" y="6150"/>
                      </a:lnTo>
                      <a:lnTo>
                        <a:pt x="7619" y="6159"/>
                      </a:lnTo>
                      <a:lnTo>
                        <a:pt x="7643" y="6165"/>
                      </a:lnTo>
                      <a:lnTo>
                        <a:pt x="7668" y="6168"/>
                      </a:lnTo>
                      <a:lnTo>
                        <a:pt x="7696" y="6169"/>
                      </a:lnTo>
                      <a:lnTo>
                        <a:pt x="7712" y="6168"/>
                      </a:lnTo>
                      <a:lnTo>
                        <a:pt x="7730" y="6166"/>
                      </a:lnTo>
                      <a:lnTo>
                        <a:pt x="7747" y="6161"/>
                      </a:lnTo>
                      <a:lnTo>
                        <a:pt x="7764" y="6155"/>
                      </a:lnTo>
                      <a:lnTo>
                        <a:pt x="7780" y="6147"/>
                      </a:lnTo>
                      <a:lnTo>
                        <a:pt x="7797" y="6137"/>
                      </a:lnTo>
                      <a:lnTo>
                        <a:pt x="7814" y="6127"/>
                      </a:lnTo>
                      <a:lnTo>
                        <a:pt x="7829" y="6115"/>
                      </a:lnTo>
                      <a:lnTo>
                        <a:pt x="7863" y="6088"/>
                      </a:lnTo>
                      <a:lnTo>
                        <a:pt x="7895" y="6058"/>
                      </a:lnTo>
                      <a:lnTo>
                        <a:pt x="7928" y="6026"/>
                      </a:lnTo>
                      <a:lnTo>
                        <a:pt x="7963" y="5992"/>
                      </a:lnTo>
                      <a:lnTo>
                        <a:pt x="7998" y="5959"/>
                      </a:lnTo>
                      <a:lnTo>
                        <a:pt x="8034" y="5925"/>
                      </a:lnTo>
                      <a:lnTo>
                        <a:pt x="8053" y="5909"/>
                      </a:lnTo>
                      <a:lnTo>
                        <a:pt x="8072" y="5893"/>
                      </a:lnTo>
                      <a:lnTo>
                        <a:pt x="8091" y="5879"/>
                      </a:lnTo>
                      <a:lnTo>
                        <a:pt x="8111" y="5864"/>
                      </a:lnTo>
                      <a:lnTo>
                        <a:pt x="8132" y="5851"/>
                      </a:lnTo>
                      <a:lnTo>
                        <a:pt x="8153" y="5838"/>
                      </a:lnTo>
                      <a:lnTo>
                        <a:pt x="8175" y="5827"/>
                      </a:lnTo>
                      <a:lnTo>
                        <a:pt x="8196" y="5818"/>
                      </a:lnTo>
                      <a:lnTo>
                        <a:pt x="8220" y="5808"/>
                      </a:lnTo>
                      <a:lnTo>
                        <a:pt x="8243" y="5801"/>
                      </a:lnTo>
                      <a:lnTo>
                        <a:pt x="8268" y="5796"/>
                      </a:lnTo>
                      <a:lnTo>
                        <a:pt x="8293" y="5791"/>
                      </a:lnTo>
                      <a:lnTo>
                        <a:pt x="8349" y="5791"/>
                      </a:lnTo>
                      <a:lnTo>
                        <a:pt x="8405" y="5791"/>
                      </a:lnTo>
                      <a:lnTo>
                        <a:pt x="8460" y="5790"/>
                      </a:lnTo>
                      <a:lnTo>
                        <a:pt x="8514" y="5789"/>
                      </a:lnTo>
                      <a:lnTo>
                        <a:pt x="8567" y="5788"/>
                      </a:lnTo>
                      <a:lnTo>
                        <a:pt x="8621" y="5785"/>
                      </a:lnTo>
                      <a:lnTo>
                        <a:pt x="8674" y="5783"/>
                      </a:lnTo>
                      <a:lnTo>
                        <a:pt x="8726" y="5781"/>
                      </a:lnTo>
                      <a:lnTo>
                        <a:pt x="8779" y="5776"/>
                      </a:lnTo>
                      <a:lnTo>
                        <a:pt x="8831" y="5772"/>
                      </a:lnTo>
                      <a:lnTo>
                        <a:pt x="8884" y="5766"/>
                      </a:lnTo>
                      <a:lnTo>
                        <a:pt x="8937" y="5760"/>
                      </a:lnTo>
                      <a:lnTo>
                        <a:pt x="8990" y="5754"/>
                      </a:lnTo>
                      <a:lnTo>
                        <a:pt x="9044" y="5747"/>
                      </a:lnTo>
                      <a:lnTo>
                        <a:pt x="9098" y="5739"/>
                      </a:lnTo>
                      <a:lnTo>
                        <a:pt x="9153" y="5729"/>
                      </a:lnTo>
                      <a:lnTo>
                        <a:pt x="9155" y="5715"/>
                      </a:lnTo>
                      <a:lnTo>
                        <a:pt x="9160" y="5702"/>
                      </a:lnTo>
                      <a:lnTo>
                        <a:pt x="9165" y="5689"/>
                      </a:lnTo>
                      <a:lnTo>
                        <a:pt x="9169" y="5675"/>
                      </a:lnTo>
                      <a:lnTo>
                        <a:pt x="9181" y="5649"/>
                      </a:lnTo>
                      <a:lnTo>
                        <a:pt x="9196" y="5623"/>
                      </a:lnTo>
                      <a:lnTo>
                        <a:pt x="9211" y="5598"/>
                      </a:lnTo>
                      <a:lnTo>
                        <a:pt x="9229" y="5573"/>
                      </a:lnTo>
                      <a:lnTo>
                        <a:pt x="9247" y="5548"/>
                      </a:lnTo>
                      <a:lnTo>
                        <a:pt x="9266" y="5521"/>
                      </a:lnTo>
                      <a:lnTo>
                        <a:pt x="9304" y="5470"/>
                      </a:lnTo>
                      <a:lnTo>
                        <a:pt x="9343" y="5416"/>
                      </a:lnTo>
                      <a:lnTo>
                        <a:pt x="9359" y="5389"/>
                      </a:lnTo>
                      <a:lnTo>
                        <a:pt x="9376" y="5360"/>
                      </a:lnTo>
                      <a:lnTo>
                        <a:pt x="9390" y="5330"/>
                      </a:lnTo>
                      <a:lnTo>
                        <a:pt x="9404" y="5299"/>
                      </a:lnTo>
                      <a:lnTo>
                        <a:pt x="9411" y="5280"/>
                      </a:lnTo>
                      <a:lnTo>
                        <a:pt x="9414" y="5263"/>
                      </a:lnTo>
                      <a:lnTo>
                        <a:pt x="9413" y="5250"/>
                      </a:lnTo>
                      <a:lnTo>
                        <a:pt x="9410" y="5238"/>
                      </a:lnTo>
                      <a:lnTo>
                        <a:pt x="9404" y="5230"/>
                      </a:lnTo>
                      <a:lnTo>
                        <a:pt x="9394" y="5222"/>
                      </a:lnTo>
                      <a:lnTo>
                        <a:pt x="9382" y="5216"/>
                      </a:lnTo>
                      <a:lnTo>
                        <a:pt x="9368" y="5213"/>
                      </a:lnTo>
                      <a:lnTo>
                        <a:pt x="9351" y="5209"/>
                      </a:lnTo>
                      <a:lnTo>
                        <a:pt x="9333" y="5208"/>
                      </a:lnTo>
                      <a:lnTo>
                        <a:pt x="9314" y="5207"/>
                      </a:lnTo>
                      <a:lnTo>
                        <a:pt x="9294" y="5206"/>
                      </a:lnTo>
                      <a:lnTo>
                        <a:pt x="9248" y="5206"/>
                      </a:lnTo>
                      <a:lnTo>
                        <a:pt x="9202" y="5204"/>
                      </a:lnTo>
                      <a:lnTo>
                        <a:pt x="9179" y="5203"/>
                      </a:lnTo>
                      <a:lnTo>
                        <a:pt x="9155" y="5201"/>
                      </a:lnTo>
                      <a:lnTo>
                        <a:pt x="9132" y="5197"/>
                      </a:lnTo>
                      <a:lnTo>
                        <a:pt x="9110" y="5192"/>
                      </a:lnTo>
                      <a:lnTo>
                        <a:pt x="9088" y="5186"/>
                      </a:lnTo>
                      <a:lnTo>
                        <a:pt x="9068" y="5179"/>
                      </a:lnTo>
                      <a:lnTo>
                        <a:pt x="9050" y="5170"/>
                      </a:lnTo>
                      <a:lnTo>
                        <a:pt x="9032" y="5157"/>
                      </a:lnTo>
                      <a:lnTo>
                        <a:pt x="9017" y="5142"/>
                      </a:lnTo>
                      <a:lnTo>
                        <a:pt x="9005" y="5126"/>
                      </a:lnTo>
                      <a:lnTo>
                        <a:pt x="8994" y="5105"/>
                      </a:lnTo>
                      <a:lnTo>
                        <a:pt x="8986" y="5082"/>
                      </a:lnTo>
                      <a:lnTo>
                        <a:pt x="8981" y="5055"/>
                      </a:lnTo>
                      <a:lnTo>
                        <a:pt x="8978" y="5025"/>
                      </a:lnTo>
                      <a:lnTo>
                        <a:pt x="8980" y="4990"/>
                      </a:lnTo>
                      <a:lnTo>
                        <a:pt x="8984" y="4952"/>
                      </a:lnTo>
                      <a:lnTo>
                        <a:pt x="9013" y="4972"/>
                      </a:lnTo>
                      <a:lnTo>
                        <a:pt x="9039" y="4987"/>
                      </a:lnTo>
                      <a:lnTo>
                        <a:pt x="9064" y="4999"/>
                      </a:lnTo>
                      <a:lnTo>
                        <a:pt x="9087" y="5006"/>
                      </a:lnTo>
                      <a:lnTo>
                        <a:pt x="9109" y="5011"/>
                      </a:lnTo>
                      <a:lnTo>
                        <a:pt x="9128" y="5012"/>
                      </a:lnTo>
                      <a:lnTo>
                        <a:pt x="9146" y="5010"/>
                      </a:lnTo>
                      <a:lnTo>
                        <a:pt x="9162" y="5006"/>
                      </a:lnTo>
                      <a:lnTo>
                        <a:pt x="9178" y="4999"/>
                      </a:lnTo>
                      <a:lnTo>
                        <a:pt x="9193" y="4989"/>
                      </a:lnTo>
                      <a:lnTo>
                        <a:pt x="9207" y="4978"/>
                      </a:lnTo>
                      <a:lnTo>
                        <a:pt x="9218" y="4966"/>
                      </a:lnTo>
                      <a:lnTo>
                        <a:pt x="9230" y="4952"/>
                      </a:lnTo>
                      <a:lnTo>
                        <a:pt x="9242" y="4937"/>
                      </a:lnTo>
                      <a:lnTo>
                        <a:pt x="9252" y="4921"/>
                      </a:lnTo>
                      <a:lnTo>
                        <a:pt x="9263" y="4904"/>
                      </a:lnTo>
                      <a:lnTo>
                        <a:pt x="9282" y="4870"/>
                      </a:lnTo>
                      <a:lnTo>
                        <a:pt x="9300" y="4836"/>
                      </a:lnTo>
                      <a:lnTo>
                        <a:pt x="9309" y="4819"/>
                      </a:lnTo>
                      <a:lnTo>
                        <a:pt x="9319" y="4804"/>
                      </a:lnTo>
                      <a:lnTo>
                        <a:pt x="9328" y="4790"/>
                      </a:lnTo>
                      <a:lnTo>
                        <a:pt x="9338" y="4776"/>
                      </a:lnTo>
                      <a:lnTo>
                        <a:pt x="9349" y="4766"/>
                      </a:lnTo>
                      <a:lnTo>
                        <a:pt x="9361" y="4756"/>
                      </a:lnTo>
                      <a:lnTo>
                        <a:pt x="9371" y="4749"/>
                      </a:lnTo>
                      <a:lnTo>
                        <a:pt x="9384" y="4744"/>
                      </a:lnTo>
                      <a:lnTo>
                        <a:pt x="9399" y="4742"/>
                      </a:lnTo>
                      <a:lnTo>
                        <a:pt x="9413" y="4743"/>
                      </a:lnTo>
                      <a:lnTo>
                        <a:pt x="9429" y="4746"/>
                      </a:lnTo>
                      <a:lnTo>
                        <a:pt x="9445" y="4754"/>
                      </a:lnTo>
                      <a:lnTo>
                        <a:pt x="9479" y="4758"/>
                      </a:lnTo>
                      <a:lnTo>
                        <a:pt x="9507" y="4764"/>
                      </a:lnTo>
                      <a:lnTo>
                        <a:pt x="9533" y="4770"/>
                      </a:lnTo>
                      <a:lnTo>
                        <a:pt x="9554" y="4778"/>
                      </a:lnTo>
                      <a:lnTo>
                        <a:pt x="9572" y="4785"/>
                      </a:lnTo>
                      <a:lnTo>
                        <a:pt x="9586" y="4793"/>
                      </a:lnTo>
                      <a:lnTo>
                        <a:pt x="9598" y="4801"/>
                      </a:lnTo>
                      <a:lnTo>
                        <a:pt x="9607" y="4810"/>
                      </a:lnTo>
                      <a:lnTo>
                        <a:pt x="9613" y="4818"/>
                      </a:lnTo>
                      <a:lnTo>
                        <a:pt x="9616" y="4828"/>
                      </a:lnTo>
                      <a:lnTo>
                        <a:pt x="9617" y="4837"/>
                      </a:lnTo>
                      <a:lnTo>
                        <a:pt x="9617" y="4848"/>
                      </a:lnTo>
                      <a:lnTo>
                        <a:pt x="9615" y="4858"/>
                      </a:lnTo>
                      <a:lnTo>
                        <a:pt x="9611" y="4868"/>
                      </a:lnTo>
                      <a:lnTo>
                        <a:pt x="9607" y="4879"/>
                      </a:lnTo>
                      <a:lnTo>
                        <a:pt x="9601" y="4890"/>
                      </a:lnTo>
                      <a:lnTo>
                        <a:pt x="9586" y="4911"/>
                      </a:lnTo>
                      <a:lnTo>
                        <a:pt x="9571" y="4933"/>
                      </a:lnTo>
                      <a:lnTo>
                        <a:pt x="9555" y="4956"/>
                      </a:lnTo>
                      <a:lnTo>
                        <a:pt x="9543" y="4977"/>
                      </a:lnTo>
                      <a:lnTo>
                        <a:pt x="9539" y="4988"/>
                      </a:lnTo>
                      <a:lnTo>
                        <a:pt x="9534" y="4999"/>
                      </a:lnTo>
                      <a:lnTo>
                        <a:pt x="9533" y="5010"/>
                      </a:lnTo>
                      <a:lnTo>
                        <a:pt x="9531" y="5019"/>
                      </a:lnTo>
                      <a:lnTo>
                        <a:pt x="9533" y="5030"/>
                      </a:lnTo>
                      <a:lnTo>
                        <a:pt x="9536" y="5039"/>
                      </a:lnTo>
                      <a:lnTo>
                        <a:pt x="9542" y="5049"/>
                      </a:lnTo>
                      <a:lnTo>
                        <a:pt x="9550" y="5057"/>
                      </a:lnTo>
                      <a:lnTo>
                        <a:pt x="9574" y="5049"/>
                      </a:lnTo>
                      <a:lnTo>
                        <a:pt x="9599" y="5038"/>
                      </a:lnTo>
                      <a:lnTo>
                        <a:pt x="9625" y="5027"/>
                      </a:lnTo>
                      <a:lnTo>
                        <a:pt x="9650" y="5014"/>
                      </a:lnTo>
                      <a:lnTo>
                        <a:pt x="9676" y="5000"/>
                      </a:lnTo>
                      <a:lnTo>
                        <a:pt x="9702" y="4986"/>
                      </a:lnTo>
                      <a:lnTo>
                        <a:pt x="9728" y="4970"/>
                      </a:lnTo>
                      <a:lnTo>
                        <a:pt x="9755" y="4953"/>
                      </a:lnTo>
                      <a:lnTo>
                        <a:pt x="9807" y="4917"/>
                      </a:lnTo>
                      <a:lnTo>
                        <a:pt x="9859" y="4882"/>
                      </a:lnTo>
                      <a:lnTo>
                        <a:pt x="9908" y="4843"/>
                      </a:lnTo>
                      <a:lnTo>
                        <a:pt x="9953" y="4805"/>
                      </a:lnTo>
                      <a:lnTo>
                        <a:pt x="9995" y="4769"/>
                      </a:lnTo>
                      <a:lnTo>
                        <a:pt x="10031" y="4735"/>
                      </a:lnTo>
                      <a:lnTo>
                        <a:pt x="10047" y="4718"/>
                      </a:lnTo>
                      <a:lnTo>
                        <a:pt x="10062" y="4702"/>
                      </a:lnTo>
                      <a:lnTo>
                        <a:pt x="10075" y="4688"/>
                      </a:lnTo>
                      <a:lnTo>
                        <a:pt x="10086" y="4674"/>
                      </a:lnTo>
                      <a:lnTo>
                        <a:pt x="10095" y="4662"/>
                      </a:lnTo>
                      <a:lnTo>
                        <a:pt x="10102" y="4651"/>
                      </a:lnTo>
                      <a:lnTo>
                        <a:pt x="10107" y="4640"/>
                      </a:lnTo>
                      <a:lnTo>
                        <a:pt x="10109" y="4633"/>
                      </a:lnTo>
                      <a:lnTo>
                        <a:pt x="10109" y="4626"/>
                      </a:lnTo>
                      <a:lnTo>
                        <a:pt x="10108" y="4621"/>
                      </a:lnTo>
                      <a:lnTo>
                        <a:pt x="10104" y="4617"/>
                      </a:lnTo>
                      <a:lnTo>
                        <a:pt x="10095" y="4617"/>
                      </a:lnTo>
                      <a:lnTo>
                        <a:pt x="10058" y="4615"/>
                      </a:lnTo>
                      <a:lnTo>
                        <a:pt x="10022" y="4611"/>
                      </a:lnTo>
                      <a:lnTo>
                        <a:pt x="9990" y="4605"/>
                      </a:lnTo>
                      <a:lnTo>
                        <a:pt x="9961" y="4597"/>
                      </a:lnTo>
                      <a:lnTo>
                        <a:pt x="9934" y="4586"/>
                      </a:lnTo>
                      <a:lnTo>
                        <a:pt x="9908" y="4574"/>
                      </a:lnTo>
                      <a:lnTo>
                        <a:pt x="9885" y="4560"/>
                      </a:lnTo>
                      <a:lnTo>
                        <a:pt x="9863" y="4544"/>
                      </a:lnTo>
                      <a:lnTo>
                        <a:pt x="9843" y="4527"/>
                      </a:lnTo>
                      <a:lnTo>
                        <a:pt x="9825" y="4509"/>
                      </a:lnTo>
                      <a:lnTo>
                        <a:pt x="9807" y="4488"/>
                      </a:lnTo>
                      <a:lnTo>
                        <a:pt x="9791" y="4468"/>
                      </a:lnTo>
                      <a:lnTo>
                        <a:pt x="9775" y="4446"/>
                      </a:lnTo>
                      <a:lnTo>
                        <a:pt x="9761" y="4425"/>
                      </a:lnTo>
                      <a:lnTo>
                        <a:pt x="9745" y="4402"/>
                      </a:lnTo>
                      <a:lnTo>
                        <a:pt x="9731" y="4379"/>
                      </a:lnTo>
                      <a:lnTo>
                        <a:pt x="9702" y="4334"/>
                      </a:lnTo>
                      <a:lnTo>
                        <a:pt x="9672" y="4289"/>
                      </a:lnTo>
                      <a:lnTo>
                        <a:pt x="9657" y="4267"/>
                      </a:lnTo>
                      <a:lnTo>
                        <a:pt x="9640" y="4246"/>
                      </a:lnTo>
                      <a:lnTo>
                        <a:pt x="9622" y="4225"/>
                      </a:lnTo>
                      <a:lnTo>
                        <a:pt x="9603" y="4205"/>
                      </a:lnTo>
                      <a:lnTo>
                        <a:pt x="9583" y="4187"/>
                      </a:lnTo>
                      <a:lnTo>
                        <a:pt x="9560" y="4169"/>
                      </a:lnTo>
                      <a:lnTo>
                        <a:pt x="9536" y="4153"/>
                      </a:lnTo>
                      <a:lnTo>
                        <a:pt x="9511" y="4140"/>
                      </a:lnTo>
                      <a:lnTo>
                        <a:pt x="9482" y="4127"/>
                      </a:lnTo>
                      <a:lnTo>
                        <a:pt x="9451" y="4118"/>
                      </a:lnTo>
                      <a:lnTo>
                        <a:pt x="9419" y="4109"/>
                      </a:lnTo>
                      <a:lnTo>
                        <a:pt x="9383" y="4102"/>
                      </a:lnTo>
                      <a:lnTo>
                        <a:pt x="9376" y="4122"/>
                      </a:lnTo>
                      <a:lnTo>
                        <a:pt x="9369" y="4142"/>
                      </a:lnTo>
                      <a:lnTo>
                        <a:pt x="9359" y="4161"/>
                      </a:lnTo>
                      <a:lnTo>
                        <a:pt x="9350" y="4179"/>
                      </a:lnTo>
                      <a:lnTo>
                        <a:pt x="9339" y="4195"/>
                      </a:lnTo>
                      <a:lnTo>
                        <a:pt x="9327" y="4212"/>
                      </a:lnTo>
                      <a:lnTo>
                        <a:pt x="9314" y="4228"/>
                      </a:lnTo>
                      <a:lnTo>
                        <a:pt x="9300" y="4242"/>
                      </a:lnTo>
                      <a:lnTo>
                        <a:pt x="9285" y="4255"/>
                      </a:lnTo>
                      <a:lnTo>
                        <a:pt x="9270" y="4267"/>
                      </a:lnTo>
                      <a:lnTo>
                        <a:pt x="9254" y="4277"/>
                      </a:lnTo>
                      <a:lnTo>
                        <a:pt x="9236" y="4286"/>
                      </a:lnTo>
                      <a:lnTo>
                        <a:pt x="9220" y="4292"/>
                      </a:lnTo>
                      <a:lnTo>
                        <a:pt x="9201" y="4298"/>
                      </a:lnTo>
                      <a:lnTo>
                        <a:pt x="9183" y="4301"/>
                      </a:lnTo>
                      <a:lnTo>
                        <a:pt x="9162" y="4302"/>
                      </a:lnTo>
                      <a:lnTo>
                        <a:pt x="9162" y="4302"/>
                      </a:lnTo>
                      <a:lnTo>
                        <a:pt x="9162" y="4009"/>
                      </a:lnTo>
                      <a:lnTo>
                        <a:pt x="9202" y="3975"/>
                      </a:lnTo>
                      <a:lnTo>
                        <a:pt x="9233" y="3948"/>
                      </a:lnTo>
                      <a:lnTo>
                        <a:pt x="9246" y="3935"/>
                      </a:lnTo>
                      <a:lnTo>
                        <a:pt x="9257" y="3920"/>
                      </a:lnTo>
                      <a:lnTo>
                        <a:pt x="9267" y="3907"/>
                      </a:lnTo>
                      <a:lnTo>
                        <a:pt x="9276" y="3893"/>
                      </a:lnTo>
                      <a:lnTo>
                        <a:pt x="9283" y="3877"/>
                      </a:lnTo>
                      <a:lnTo>
                        <a:pt x="9289" y="3861"/>
                      </a:lnTo>
                      <a:lnTo>
                        <a:pt x="9294" y="3843"/>
                      </a:lnTo>
                      <a:lnTo>
                        <a:pt x="9298" y="3822"/>
                      </a:lnTo>
                      <a:lnTo>
                        <a:pt x="9302" y="3800"/>
                      </a:lnTo>
                      <a:lnTo>
                        <a:pt x="9304" y="3774"/>
                      </a:lnTo>
                      <a:lnTo>
                        <a:pt x="9307" y="3746"/>
                      </a:lnTo>
                      <a:lnTo>
                        <a:pt x="9309" y="3715"/>
                      </a:lnTo>
                      <a:lnTo>
                        <a:pt x="9282" y="3704"/>
                      </a:lnTo>
                      <a:lnTo>
                        <a:pt x="9255" y="3693"/>
                      </a:lnTo>
                      <a:lnTo>
                        <a:pt x="9230" y="3685"/>
                      </a:lnTo>
                      <a:lnTo>
                        <a:pt x="9204" y="3676"/>
                      </a:lnTo>
                      <a:lnTo>
                        <a:pt x="9155" y="3662"/>
                      </a:lnTo>
                      <a:lnTo>
                        <a:pt x="9107" y="3649"/>
                      </a:lnTo>
                      <a:lnTo>
                        <a:pt x="9085" y="3642"/>
                      </a:lnTo>
                      <a:lnTo>
                        <a:pt x="9061" y="3635"/>
                      </a:lnTo>
                      <a:lnTo>
                        <a:pt x="9038" y="3626"/>
                      </a:lnTo>
                      <a:lnTo>
                        <a:pt x="9014" y="3617"/>
                      </a:lnTo>
                      <a:lnTo>
                        <a:pt x="8992" y="3607"/>
                      </a:lnTo>
                      <a:lnTo>
                        <a:pt x="8969" y="3595"/>
                      </a:lnTo>
                      <a:lnTo>
                        <a:pt x="8945" y="3582"/>
                      </a:lnTo>
                      <a:lnTo>
                        <a:pt x="8921" y="3568"/>
                      </a:lnTo>
                      <a:lnTo>
                        <a:pt x="8921" y="3568"/>
                      </a:lnTo>
                      <a:lnTo>
                        <a:pt x="8219" y="3568"/>
                      </a:lnTo>
                      <a:lnTo>
                        <a:pt x="8195" y="3551"/>
                      </a:lnTo>
                      <a:lnTo>
                        <a:pt x="8170" y="3532"/>
                      </a:lnTo>
                      <a:lnTo>
                        <a:pt x="8158" y="3522"/>
                      </a:lnTo>
                      <a:lnTo>
                        <a:pt x="8146" y="3511"/>
                      </a:lnTo>
                      <a:lnTo>
                        <a:pt x="8134" y="3501"/>
                      </a:lnTo>
                      <a:lnTo>
                        <a:pt x="8122" y="3489"/>
                      </a:lnTo>
                      <a:lnTo>
                        <a:pt x="8112" y="3477"/>
                      </a:lnTo>
                      <a:lnTo>
                        <a:pt x="8103" y="3465"/>
                      </a:lnTo>
                      <a:lnTo>
                        <a:pt x="8095" y="3452"/>
                      </a:lnTo>
                      <a:lnTo>
                        <a:pt x="8086" y="3437"/>
                      </a:lnTo>
                      <a:lnTo>
                        <a:pt x="8081" y="3424"/>
                      </a:lnTo>
                      <a:lnTo>
                        <a:pt x="8077" y="3410"/>
                      </a:lnTo>
                      <a:lnTo>
                        <a:pt x="8073" y="3394"/>
                      </a:lnTo>
                      <a:lnTo>
                        <a:pt x="8073" y="3379"/>
                      </a:lnTo>
                      <a:lnTo>
                        <a:pt x="8073" y="3370"/>
                      </a:lnTo>
                      <a:lnTo>
                        <a:pt x="8074" y="3362"/>
                      </a:lnTo>
                      <a:lnTo>
                        <a:pt x="8077" y="3354"/>
                      </a:lnTo>
                      <a:lnTo>
                        <a:pt x="8079" y="3344"/>
                      </a:lnTo>
                      <a:lnTo>
                        <a:pt x="8087" y="3324"/>
                      </a:lnTo>
                      <a:lnTo>
                        <a:pt x="8098" y="3303"/>
                      </a:lnTo>
                      <a:lnTo>
                        <a:pt x="8110" y="3283"/>
                      </a:lnTo>
                      <a:lnTo>
                        <a:pt x="8124" y="3262"/>
                      </a:lnTo>
                      <a:lnTo>
                        <a:pt x="8139" y="3240"/>
                      </a:lnTo>
                      <a:lnTo>
                        <a:pt x="8155" y="3218"/>
                      </a:lnTo>
                      <a:lnTo>
                        <a:pt x="8188" y="3179"/>
                      </a:lnTo>
                      <a:lnTo>
                        <a:pt x="8219" y="3146"/>
                      </a:lnTo>
                      <a:lnTo>
                        <a:pt x="8244" y="3120"/>
                      </a:lnTo>
                      <a:lnTo>
                        <a:pt x="8262" y="3106"/>
                      </a:lnTo>
                      <a:lnTo>
                        <a:pt x="8241" y="3074"/>
                      </a:lnTo>
                      <a:lnTo>
                        <a:pt x="8213" y="3032"/>
                      </a:lnTo>
                      <a:lnTo>
                        <a:pt x="8179" y="2981"/>
                      </a:lnTo>
                      <a:lnTo>
                        <a:pt x="8139" y="2921"/>
                      </a:lnTo>
                      <a:lnTo>
                        <a:pt x="8096" y="2855"/>
                      </a:lnTo>
                      <a:lnTo>
                        <a:pt x="8049" y="2786"/>
                      </a:lnTo>
                      <a:lnTo>
                        <a:pt x="8000" y="2714"/>
                      </a:lnTo>
                      <a:lnTo>
                        <a:pt x="7952" y="2640"/>
                      </a:lnTo>
                      <a:lnTo>
                        <a:pt x="7905" y="2568"/>
                      </a:lnTo>
                      <a:lnTo>
                        <a:pt x="7859" y="2498"/>
                      </a:lnTo>
                      <a:lnTo>
                        <a:pt x="7817" y="2431"/>
                      </a:lnTo>
                      <a:lnTo>
                        <a:pt x="7780" y="2370"/>
                      </a:lnTo>
                      <a:lnTo>
                        <a:pt x="7749" y="2316"/>
                      </a:lnTo>
                      <a:lnTo>
                        <a:pt x="7727" y="2270"/>
                      </a:lnTo>
                      <a:lnTo>
                        <a:pt x="7717" y="2252"/>
                      </a:lnTo>
                      <a:lnTo>
                        <a:pt x="7711" y="2237"/>
                      </a:lnTo>
                      <a:lnTo>
                        <a:pt x="7708" y="2224"/>
                      </a:lnTo>
                      <a:lnTo>
                        <a:pt x="7706" y="2214"/>
                      </a:lnTo>
                      <a:lnTo>
                        <a:pt x="7706" y="2107"/>
                      </a:lnTo>
                      <a:lnTo>
                        <a:pt x="7709" y="1997"/>
                      </a:lnTo>
                      <a:lnTo>
                        <a:pt x="7711" y="1884"/>
                      </a:lnTo>
                      <a:lnTo>
                        <a:pt x="7711" y="1772"/>
                      </a:lnTo>
                      <a:lnTo>
                        <a:pt x="7711" y="1716"/>
                      </a:lnTo>
                      <a:lnTo>
                        <a:pt x="7710" y="1659"/>
                      </a:lnTo>
                      <a:lnTo>
                        <a:pt x="7708" y="1603"/>
                      </a:lnTo>
                      <a:lnTo>
                        <a:pt x="7704" y="1548"/>
                      </a:lnTo>
                      <a:lnTo>
                        <a:pt x="7699" y="1492"/>
                      </a:lnTo>
                      <a:lnTo>
                        <a:pt x="7694" y="1438"/>
                      </a:lnTo>
                      <a:lnTo>
                        <a:pt x="7687" y="1383"/>
                      </a:lnTo>
                      <a:lnTo>
                        <a:pt x="7678" y="1331"/>
                      </a:lnTo>
                      <a:lnTo>
                        <a:pt x="7668" y="1277"/>
                      </a:lnTo>
                      <a:lnTo>
                        <a:pt x="7655" y="1225"/>
                      </a:lnTo>
                      <a:lnTo>
                        <a:pt x="7641" y="1175"/>
                      </a:lnTo>
                      <a:lnTo>
                        <a:pt x="7624" y="1125"/>
                      </a:lnTo>
                      <a:lnTo>
                        <a:pt x="7606" y="1076"/>
                      </a:lnTo>
                      <a:lnTo>
                        <a:pt x="7585" y="1029"/>
                      </a:lnTo>
                      <a:lnTo>
                        <a:pt x="7561" y="984"/>
                      </a:lnTo>
                      <a:lnTo>
                        <a:pt x="7533" y="940"/>
                      </a:lnTo>
                      <a:lnTo>
                        <a:pt x="7503" y="897"/>
                      </a:lnTo>
                      <a:lnTo>
                        <a:pt x="7471" y="856"/>
                      </a:lnTo>
                      <a:lnTo>
                        <a:pt x="7435" y="816"/>
                      </a:lnTo>
                      <a:lnTo>
                        <a:pt x="7396" y="779"/>
                      </a:lnTo>
                      <a:lnTo>
                        <a:pt x="7353" y="744"/>
                      </a:lnTo>
                      <a:lnTo>
                        <a:pt x="7306" y="710"/>
                      </a:lnTo>
                      <a:lnTo>
                        <a:pt x="7256" y="679"/>
                      </a:lnTo>
                      <a:lnTo>
                        <a:pt x="7202" y="650"/>
                      </a:lnTo>
                      <a:lnTo>
                        <a:pt x="7160" y="632"/>
                      </a:lnTo>
                      <a:lnTo>
                        <a:pt x="7119" y="617"/>
                      </a:lnTo>
                      <a:lnTo>
                        <a:pt x="7078" y="602"/>
                      </a:lnTo>
                      <a:lnTo>
                        <a:pt x="7037" y="592"/>
                      </a:lnTo>
                      <a:lnTo>
                        <a:pt x="6997" y="582"/>
                      </a:lnTo>
                      <a:lnTo>
                        <a:pt x="6957" y="575"/>
                      </a:lnTo>
                      <a:lnTo>
                        <a:pt x="6918" y="569"/>
                      </a:lnTo>
                      <a:lnTo>
                        <a:pt x="6879" y="565"/>
                      </a:lnTo>
                      <a:lnTo>
                        <a:pt x="6839" y="563"/>
                      </a:lnTo>
                      <a:lnTo>
                        <a:pt x="6800" y="562"/>
                      </a:lnTo>
                      <a:lnTo>
                        <a:pt x="6762" y="562"/>
                      </a:lnTo>
                      <a:lnTo>
                        <a:pt x="6722" y="563"/>
                      </a:lnTo>
                      <a:lnTo>
                        <a:pt x="6645" y="568"/>
                      </a:lnTo>
                      <a:lnTo>
                        <a:pt x="6567" y="575"/>
                      </a:lnTo>
                      <a:lnTo>
                        <a:pt x="6489" y="583"/>
                      </a:lnTo>
                      <a:lnTo>
                        <a:pt x="6409" y="592"/>
                      </a:lnTo>
                      <a:lnTo>
                        <a:pt x="6369" y="595"/>
                      </a:lnTo>
                      <a:lnTo>
                        <a:pt x="6328" y="599"/>
                      </a:lnTo>
                      <a:lnTo>
                        <a:pt x="6287" y="601"/>
                      </a:lnTo>
                      <a:lnTo>
                        <a:pt x="6246" y="604"/>
                      </a:lnTo>
                      <a:lnTo>
                        <a:pt x="6204" y="605"/>
                      </a:lnTo>
                      <a:lnTo>
                        <a:pt x="6162" y="605"/>
                      </a:lnTo>
                      <a:lnTo>
                        <a:pt x="6119" y="604"/>
                      </a:lnTo>
                      <a:lnTo>
                        <a:pt x="6075" y="601"/>
                      </a:lnTo>
                      <a:lnTo>
                        <a:pt x="6031" y="598"/>
                      </a:lnTo>
                      <a:lnTo>
                        <a:pt x="5985" y="593"/>
                      </a:lnTo>
                      <a:lnTo>
                        <a:pt x="5939" y="586"/>
                      </a:lnTo>
                      <a:lnTo>
                        <a:pt x="5892" y="577"/>
                      </a:lnTo>
                      <a:lnTo>
                        <a:pt x="5869" y="573"/>
                      </a:lnTo>
                      <a:lnTo>
                        <a:pt x="5845" y="565"/>
                      </a:lnTo>
                      <a:lnTo>
                        <a:pt x="5822" y="557"/>
                      </a:lnTo>
                      <a:lnTo>
                        <a:pt x="5798" y="546"/>
                      </a:lnTo>
                      <a:lnTo>
                        <a:pt x="5773" y="536"/>
                      </a:lnTo>
                      <a:lnTo>
                        <a:pt x="5748" y="522"/>
                      </a:lnTo>
                      <a:lnTo>
                        <a:pt x="5721" y="508"/>
                      </a:lnTo>
                      <a:lnTo>
                        <a:pt x="5695" y="492"/>
                      </a:lnTo>
                      <a:lnTo>
                        <a:pt x="5642" y="459"/>
                      </a:lnTo>
                      <a:lnTo>
                        <a:pt x="5587" y="423"/>
                      </a:lnTo>
                      <a:lnTo>
                        <a:pt x="5534" y="385"/>
                      </a:lnTo>
                      <a:lnTo>
                        <a:pt x="5479" y="347"/>
                      </a:lnTo>
                      <a:lnTo>
                        <a:pt x="5424" y="308"/>
                      </a:lnTo>
                      <a:lnTo>
                        <a:pt x="5369" y="272"/>
                      </a:lnTo>
                      <a:lnTo>
                        <a:pt x="5341" y="255"/>
                      </a:lnTo>
                      <a:lnTo>
                        <a:pt x="5315" y="238"/>
                      </a:lnTo>
                      <a:lnTo>
                        <a:pt x="5288" y="222"/>
                      </a:lnTo>
                      <a:lnTo>
                        <a:pt x="5261" y="208"/>
                      </a:lnTo>
                      <a:lnTo>
                        <a:pt x="5235" y="195"/>
                      </a:lnTo>
                      <a:lnTo>
                        <a:pt x="5210" y="183"/>
                      </a:lnTo>
                      <a:lnTo>
                        <a:pt x="5184" y="172"/>
                      </a:lnTo>
                      <a:lnTo>
                        <a:pt x="5160" y="164"/>
                      </a:lnTo>
                      <a:lnTo>
                        <a:pt x="5135" y="156"/>
                      </a:lnTo>
                      <a:lnTo>
                        <a:pt x="5111" y="152"/>
                      </a:lnTo>
                      <a:lnTo>
                        <a:pt x="5087" y="148"/>
                      </a:lnTo>
                      <a:lnTo>
                        <a:pt x="5064" y="147"/>
                      </a:lnTo>
                      <a:lnTo>
                        <a:pt x="5039" y="148"/>
                      </a:lnTo>
                      <a:lnTo>
                        <a:pt x="5014" y="151"/>
                      </a:lnTo>
                      <a:lnTo>
                        <a:pt x="4990" y="155"/>
                      </a:lnTo>
                      <a:lnTo>
                        <a:pt x="4968" y="161"/>
                      </a:lnTo>
                      <a:lnTo>
                        <a:pt x="4944" y="168"/>
                      </a:lnTo>
                      <a:lnTo>
                        <a:pt x="4921" y="177"/>
                      </a:lnTo>
                      <a:lnTo>
                        <a:pt x="4899" y="185"/>
                      </a:lnTo>
                      <a:lnTo>
                        <a:pt x="4877" y="195"/>
                      </a:lnTo>
                      <a:lnTo>
                        <a:pt x="4833" y="211"/>
                      </a:lnTo>
                      <a:lnTo>
                        <a:pt x="4788" y="227"/>
                      </a:lnTo>
                      <a:lnTo>
                        <a:pt x="4767" y="233"/>
                      </a:lnTo>
                      <a:lnTo>
                        <a:pt x="4744" y="238"/>
                      </a:lnTo>
                      <a:lnTo>
                        <a:pt x="4720" y="240"/>
                      </a:lnTo>
                      <a:lnTo>
                        <a:pt x="4698" y="241"/>
                      </a:lnTo>
                      <a:lnTo>
                        <a:pt x="4669" y="241"/>
                      </a:lnTo>
                      <a:lnTo>
                        <a:pt x="4641" y="239"/>
                      </a:lnTo>
                      <a:lnTo>
                        <a:pt x="4615" y="235"/>
                      </a:lnTo>
                      <a:lnTo>
                        <a:pt x="4589" y="231"/>
                      </a:lnTo>
                      <a:lnTo>
                        <a:pt x="4564" y="226"/>
                      </a:lnTo>
                      <a:lnTo>
                        <a:pt x="4539" y="219"/>
                      </a:lnTo>
                      <a:lnTo>
                        <a:pt x="4515" y="211"/>
                      </a:lnTo>
                      <a:lnTo>
                        <a:pt x="4491" y="204"/>
                      </a:lnTo>
                      <a:lnTo>
                        <a:pt x="4467" y="195"/>
                      </a:lnTo>
                      <a:lnTo>
                        <a:pt x="4444" y="185"/>
                      </a:lnTo>
                      <a:lnTo>
                        <a:pt x="4422" y="176"/>
                      </a:lnTo>
                      <a:lnTo>
                        <a:pt x="4400" y="165"/>
                      </a:lnTo>
                      <a:lnTo>
                        <a:pt x="4357" y="143"/>
                      </a:lnTo>
                      <a:lnTo>
                        <a:pt x="4315" y="121"/>
                      </a:lnTo>
                      <a:lnTo>
                        <a:pt x="4274" y="98"/>
                      </a:lnTo>
                      <a:lnTo>
                        <a:pt x="4234" y="76"/>
                      </a:lnTo>
                      <a:lnTo>
                        <a:pt x="4195" y="56"/>
                      </a:lnTo>
                      <a:lnTo>
                        <a:pt x="4155" y="38"/>
                      </a:lnTo>
                      <a:lnTo>
                        <a:pt x="4135" y="30"/>
                      </a:lnTo>
                      <a:lnTo>
                        <a:pt x="4116" y="23"/>
                      </a:lnTo>
                      <a:lnTo>
                        <a:pt x="4096" y="15"/>
                      </a:lnTo>
                      <a:lnTo>
                        <a:pt x="4077" y="11"/>
                      </a:lnTo>
                      <a:lnTo>
                        <a:pt x="4056" y="6"/>
                      </a:lnTo>
                      <a:lnTo>
                        <a:pt x="4036" y="2"/>
                      </a:lnTo>
                      <a:lnTo>
                        <a:pt x="4016" y="1"/>
                      </a:lnTo>
                      <a:lnTo>
                        <a:pt x="3995" y="0"/>
                      </a:lnTo>
                      <a:lnTo>
                        <a:pt x="3924" y="1"/>
                      </a:lnTo>
                      <a:lnTo>
                        <a:pt x="3848" y="5"/>
                      </a:lnTo>
                      <a:lnTo>
                        <a:pt x="3767" y="11"/>
                      </a:lnTo>
                      <a:lnTo>
                        <a:pt x="3682" y="17"/>
                      </a:lnTo>
                      <a:lnTo>
                        <a:pt x="3594" y="24"/>
                      </a:lnTo>
                      <a:lnTo>
                        <a:pt x="3502" y="32"/>
                      </a:lnTo>
                      <a:lnTo>
                        <a:pt x="3406" y="41"/>
                      </a:lnTo>
                      <a:lnTo>
                        <a:pt x="3309" y="48"/>
                      </a:lnTo>
                      <a:lnTo>
                        <a:pt x="3208" y="54"/>
                      </a:lnTo>
                      <a:lnTo>
                        <a:pt x="3105" y="58"/>
                      </a:lnTo>
                      <a:lnTo>
                        <a:pt x="3054" y="60"/>
                      </a:lnTo>
                      <a:lnTo>
                        <a:pt x="3002" y="62"/>
                      </a:lnTo>
                      <a:lnTo>
                        <a:pt x="2949" y="62"/>
                      </a:lnTo>
                      <a:lnTo>
                        <a:pt x="2895" y="62"/>
                      </a:lnTo>
                      <a:lnTo>
                        <a:pt x="2843" y="61"/>
                      </a:lnTo>
                      <a:lnTo>
                        <a:pt x="2789" y="60"/>
                      </a:lnTo>
                      <a:lnTo>
                        <a:pt x="2735" y="57"/>
                      </a:lnTo>
                      <a:lnTo>
                        <a:pt x="2681" y="55"/>
                      </a:lnTo>
                      <a:lnTo>
                        <a:pt x="2628" y="50"/>
                      </a:lnTo>
                      <a:lnTo>
                        <a:pt x="2573" y="45"/>
                      </a:lnTo>
                      <a:lnTo>
                        <a:pt x="2519" y="39"/>
                      </a:lnTo>
                      <a:lnTo>
                        <a:pt x="2465" y="32"/>
                      </a:lnTo>
                      <a:lnTo>
                        <a:pt x="2445" y="55"/>
                      </a:lnTo>
                      <a:lnTo>
                        <a:pt x="2423" y="79"/>
                      </a:lnTo>
                      <a:lnTo>
                        <a:pt x="2401" y="101"/>
                      </a:lnTo>
                      <a:lnTo>
                        <a:pt x="2377" y="124"/>
                      </a:lnTo>
                      <a:lnTo>
                        <a:pt x="2351" y="147"/>
                      </a:lnTo>
                      <a:lnTo>
                        <a:pt x="2323" y="168"/>
                      </a:lnTo>
                      <a:lnTo>
                        <a:pt x="2293" y="191"/>
                      </a:lnTo>
                      <a:lnTo>
                        <a:pt x="2262" y="213"/>
                      </a:lnTo>
                      <a:lnTo>
                        <a:pt x="2228" y="234"/>
                      </a:lnTo>
                      <a:lnTo>
                        <a:pt x="2191" y="256"/>
                      </a:lnTo>
                      <a:lnTo>
                        <a:pt x="2152" y="276"/>
                      </a:lnTo>
                      <a:lnTo>
                        <a:pt x="2109" y="298"/>
                      </a:lnTo>
                      <a:lnTo>
                        <a:pt x="2064" y="318"/>
                      </a:lnTo>
                      <a:lnTo>
                        <a:pt x="2016" y="338"/>
                      </a:lnTo>
                      <a:lnTo>
                        <a:pt x="1965" y="359"/>
                      </a:lnTo>
                      <a:lnTo>
                        <a:pt x="1910" y="378"/>
                      </a:lnTo>
                      <a:lnTo>
                        <a:pt x="1875" y="390"/>
                      </a:lnTo>
                      <a:lnTo>
                        <a:pt x="1843" y="403"/>
                      </a:lnTo>
                      <a:lnTo>
                        <a:pt x="1813" y="416"/>
                      </a:lnTo>
                      <a:lnTo>
                        <a:pt x="1784" y="430"/>
                      </a:lnTo>
                      <a:lnTo>
                        <a:pt x="1758" y="446"/>
                      </a:lnTo>
                      <a:lnTo>
                        <a:pt x="1733" y="461"/>
                      </a:lnTo>
                      <a:lnTo>
                        <a:pt x="1710" y="477"/>
                      </a:lnTo>
                      <a:lnTo>
                        <a:pt x="1689" y="495"/>
                      </a:lnTo>
                      <a:lnTo>
                        <a:pt x="1669" y="513"/>
                      </a:lnTo>
                      <a:lnTo>
                        <a:pt x="1651" y="531"/>
                      </a:lnTo>
                      <a:lnTo>
                        <a:pt x="1633" y="550"/>
                      </a:lnTo>
                      <a:lnTo>
                        <a:pt x="1617" y="570"/>
                      </a:lnTo>
                      <a:lnTo>
                        <a:pt x="1602" y="592"/>
                      </a:lnTo>
                      <a:lnTo>
                        <a:pt x="1587" y="613"/>
                      </a:lnTo>
                      <a:lnTo>
                        <a:pt x="1574" y="635"/>
                      </a:lnTo>
                      <a:lnTo>
                        <a:pt x="1562" y="659"/>
                      </a:lnTo>
                      <a:lnTo>
                        <a:pt x="1550" y="683"/>
                      </a:lnTo>
                      <a:lnTo>
                        <a:pt x="1540" y="708"/>
                      </a:lnTo>
                      <a:lnTo>
                        <a:pt x="1529" y="733"/>
                      </a:lnTo>
                      <a:lnTo>
                        <a:pt x="1518" y="759"/>
                      </a:lnTo>
                      <a:lnTo>
                        <a:pt x="1499" y="815"/>
                      </a:lnTo>
                      <a:lnTo>
                        <a:pt x="1480" y="874"/>
                      </a:lnTo>
                      <a:lnTo>
                        <a:pt x="1442" y="1002"/>
                      </a:lnTo>
                      <a:lnTo>
                        <a:pt x="1396" y="1144"/>
                      </a:lnTo>
                      <a:lnTo>
                        <a:pt x="1390" y="1160"/>
                      </a:lnTo>
                      <a:lnTo>
                        <a:pt x="1384" y="1175"/>
                      </a:lnTo>
                      <a:lnTo>
                        <a:pt x="1377" y="1190"/>
                      </a:lnTo>
                      <a:lnTo>
                        <a:pt x="1370" y="1203"/>
                      </a:lnTo>
                      <a:lnTo>
                        <a:pt x="1362" y="1215"/>
                      </a:lnTo>
                      <a:lnTo>
                        <a:pt x="1353" y="1227"/>
                      </a:lnTo>
                      <a:lnTo>
                        <a:pt x="1344" y="1237"/>
                      </a:lnTo>
                      <a:lnTo>
                        <a:pt x="1334" y="1248"/>
                      </a:lnTo>
                      <a:lnTo>
                        <a:pt x="1323" y="1258"/>
                      </a:lnTo>
                      <a:lnTo>
                        <a:pt x="1313" y="1267"/>
                      </a:lnTo>
                      <a:lnTo>
                        <a:pt x="1302" y="1276"/>
                      </a:lnTo>
                      <a:lnTo>
                        <a:pt x="1290" y="1285"/>
                      </a:lnTo>
                      <a:lnTo>
                        <a:pt x="1265" y="1301"/>
                      </a:lnTo>
                      <a:lnTo>
                        <a:pt x="1240" y="1317"/>
                      </a:lnTo>
                      <a:lnTo>
                        <a:pt x="1214" y="1333"/>
                      </a:lnTo>
                      <a:lnTo>
                        <a:pt x="1186" y="1349"/>
                      </a:lnTo>
                      <a:lnTo>
                        <a:pt x="1160" y="1366"/>
                      </a:lnTo>
                      <a:lnTo>
                        <a:pt x="1132" y="1386"/>
                      </a:lnTo>
                      <a:lnTo>
                        <a:pt x="1118" y="1396"/>
                      </a:lnTo>
                      <a:lnTo>
                        <a:pt x="1105" y="1407"/>
                      </a:lnTo>
                      <a:lnTo>
                        <a:pt x="1092" y="1419"/>
                      </a:lnTo>
                      <a:lnTo>
                        <a:pt x="1079" y="1431"/>
                      </a:lnTo>
                      <a:lnTo>
                        <a:pt x="1065" y="1444"/>
                      </a:lnTo>
                      <a:lnTo>
                        <a:pt x="1053" y="1459"/>
                      </a:lnTo>
                      <a:lnTo>
                        <a:pt x="1040" y="1474"/>
                      </a:lnTo>
                      <a:lnTo>
                        <a:pt x="1028" y="1490"/>
                      </a:lnTo>
                      <a:lnTo>
                        <a:pt x="1018" y="1509"/>
                      </a:lnTo>
                      <a:lnTo>
                        <a:pt x="1007" y="1529"/>
                      </a:lnTo>
                      <a:lnTo>
                        <a:pt x="997" y="1549"/>
                      </a:lnTo>
                      <a:lnTo>
                        <a:pt x="989" y="1571"/>
                      </a:lnTo>
                      <a:lnTo>
                        <a:pt x="981" y="1594"/>
                      </a:lnTo>
                      <a:lnTo>
                        <a:pt x="973" y="1616"/>
                      </a:lnTo>
                      <a:lnTo>
                        <a:pt x="967" y="1639"/>
                      </a:lnTo>
                      <a:lnTo>
                        <a:pt x="962" y="1663"/>
                      </a:lnTo>
                      <a:lnTo>
                        <a:pt x="952" y="1712"/>
                      </a:lnTo>
                      <a:lnTo>
                        <a:pt x="944" y="1762"/>
                      </a:lnTo>
                      <a:lnTo>
                        <a:pt x="936" y="1814"/>
                      </a:lnTo>
                      <a:lnTo>
                        <a:pt x="930" y="1865"/>
                      </a:lnTo>
                      <a:lnTo>
                        <a:pt x="921" y="1969"/>
                      </a:lnTo>
                      <a:lnTo>
                        <a:pt x="909" y="2072"/>
                      </a:lnTo>
                      <a:lnTo>
                        <a:pt x="903" y="2121"/>
                      </a:lnTo>
                      <a:lnTo>
                        <a:pt x="895" y="2168"/>
                      </a:lnTo>
                      <a:lnTo>
                        <a:pt x="890" y="2191"/>
                      </a:lnTo>
                      <a:lnTo>
                        <a:pt x="884" y="2213"/>
                      </a:lnTo>
                      <a:lnTo>
                        <a:pt x="878" y="2234"/>
                      </a:lnTo>
                      <a:lnTo>
                        <a:pt x="872" y="2256"/>
                      </a:lnTo>
                      <a:lnTo>
                        <a:pt x="866" y="2273"/>
                      </a:lnTo>
                      <a:lnTo>
                        <a:pt x="859" y="2288"/>
                      </a:lnTo>
                      <a:lnTo>
                        <a:pt x="850" y="2304"/>
                      </a:lnTo>
                      <a:lnTo>
                        <a:pt x="842" y="2317"/>
                      </a:lnTo>
                      <a:lnTo>
                        <a:pt x="833" y="2329"/>
                      </a:lnTo>
                      <a:lnTo>
                        <a:pt x="823" y="2341"/>
                      </a:lnTo>
                      <a:lnTo>
                        <a:pt x="813" y="2352"/>
                      </a:lnTo>
                      <a:lnTo>
                        <a:pt x="803" y="2361"/>
                      </a:lnTo>
                      <a:lnTo>
                        <a:pt x="791" y="2370"/>
                      </a:lnTo>
                      <a:lnTo>
                        <a:pt x="779" y="2378"/>
                      </a:lnTo>
                      <a:lnTo>
                        <a:pt x="767" y="2386"/>
                      </a:lnTo>
                      <a:lnTo>
                        <a:pt x="755" y="2394"/>
                      </a:lnTo>
                      <a:lnTo>
                        <a:pt x="729" y="2408"/>
                      </a:lnTo>
                      <a:lnTo>
                        <a:pt x="701" y="2420"/>
                      </a:lnTo>
                      <a:lnTo>
                        <a:pt x="674" y="2432"/>
                      </a:lnTo>
                      <a:lnTo>
                        <a:pt x="645" y="2445"/>
                      </a:lnTo>
                      <a:lnTo>
                        <a:pt x="616" y="2458"/>
                      </a:lnTo>
                      <a:lnTo>
                        <a:pt x="589" y="2472"/>
                      </a:lnTo>
                      <a:lnTo>
                        <a:pt x="575" y="2481"/>
                      </a:lnTo>
                      <a:lnTo>
                        <a:pt x="561" y="2490"/>
                      </a:lnTo>
                      <a:lnTo>
                        <a:pt x="547" y="2500"/>
                      </a:lnTo>
                      <a:lnTo>
                        <a:pt x="534" y="2509"/>
                      </a:lnTo>
                      <a:lnTo>
                        <a:pt x="521" y="2521"/>
                      </a:lnTo>
                      <a:lnTo>
                        <a:pt x="509" y="2533"/>
                      </a:lnTo>
                      <a:lnTo>
                        <a:pt x="496" y="2547"/>
                      </a:lnTo>
                      <a:lnTo>
                        <a:pt x="484" y="2560"/>
                      </a:lnTo>
                      <a:lnTo>
                        <a:pt x="479" y="2569"/>
                      </a:lnTo>
                      <a:lnTo>
                        <a:pt x="468" y="2593"/>
                      </a:lnTo>
                      <a:lnTo>
                        <a:pt x="461" y="2610"/>
                      </a:lnTo>
                      <a:lnTo>
                        <a:pt x="454" y="2630"/>
                      </a:lnTo>
                      <a:lnTo>
                        <a:pt x="447" y="2654"/>
                      </a:lnTo>
                      <a:lnTo>
                        <a:pt x="441" y="2679"/>
                      </a:lnTo>
                      <a:lnTo>
                        <a:pt x="436" y="2708"/>
                      </a:lnTo>
                      <a:lnTo>
                        <a:pt x="434" y="2738"/>
                      </a:lnTo>
                      <a:lnTo>
                        <a:pt x="432" y="2753"/>
                      </a:lnTo>
                      <a:lnTo>
                        <a:pt x="432" y="2770"/>
                      </a:lnTo>
                      <a:lnTo>
                        <a:pt x="434" y="2787"/>
                      </a:lnTo>
                      <a:lnTo>
                        <a:pt x="435" y="2804"/>
                      </a:lnTo>
                      <a:lnTo>
                        <a:pt x="437" y="2822"/>
                      </a:lnTo>
                      <a:lnTo>
                        <a:pt x="441" y="2838"/>
                      </a:lnTo>
                      <a:lnTo>
                        <a:pt x="446" y="2856"/>
                      </a:lnTo>
                      <a:lnTo>
                        <a:pt x="450" y="2874"/>
                      </a:lnTo>
                      <a:lnTo>
                        <a:pt x="457" y="2893"/>
                      </a:lnTo>
                      <a:lnTo>
                        <a:pt x="465" y="2911"/>
                      </a:lnTo>
                      <a:lnTo>
                        <a:pt x="474" y="2930"/>
                      </a:lnTo>
                      <a:lnTo>
                        <a:pt x="484" y="2948"/>
                      </a:lnTo>
                      <a:lnTo>
                        <a:pt x="499" y="2969"/>
                      </a:lnTo>
                      <a:lnTo>
                        <a:pt x="514" y="2989"/>
                      </a:lnTo>
                      <a:lnTo>
                        <a:pt x="526" y="3008"/>
                      </a:lnTo>
                      <a:lnTo>
                        <a:pt x="535" y="3028"/>
                      </a:lnTo>
                      <a:lnTo>
                        <a:pt x="543" y="3046"/>
                      </a:lnTo>
                      <a:lnTo>
                        <a:pt x="549" y="3065"/>
                      </a:lnTo>
                      <a:lnTo>
                        <a:pt x="555" y="3083"/>
                      </a:lnTo>
                      <a:lnTo>
                        <a:pt x="559" y="3101"/>
                      </a:lnTo>
                      <a:lnTo>
                        <a:pt x="561" y="3119"/>
                      </a:lnTo>
                      <a:lnTo>
                        <a:pt x="563" y="3137"/>
                      </a:lnTo>
                      <a:lnTo>
                        <a:pt x="563" y="3154"/>
                      </a:lnTo>
                      <a:lnTo>
                        <a:pt x="561" y="3171"/>
                      </a:lnTo>
                      <a:lnTo>
                        <a:pt x="559" y="3187"/>
                      </a:lnTo>
                      <a:lnTo>
                        <a:pt x="557" y="3204"/>
                      </a:lnTo>
                      <a:lnTo>
                        <a:pt x="553" y="3221"/>
                      </a:lnTo>
                      <a:lnTo>
                        <a:pt x="548" y="3238"/>
                      </a:lnTo>
                      <a:lnTo>
                        <a:pt x="538" y="3270"/>
                      </a:lnTo>
                      <a:lnTo>
                        <a:pt x="526" y="3301"/>
                      </a:lnTo>
                      <a:lnTo>
                        <a:pt x="512" y="3333"/>
                      </a:lnTo>
                      <a:lnTo>
                        <a:pt x="500" y="3364"/>
                      </a:lnTo>
                      <a:lnTo>
                        <a:pt x="487" y="3397"/>
                      </a:lnTo>
                      <a:lnTo>
                        <a:pt x="477" y="3429"/>
                      </a:lnTo>
                      <a:lnTo>
                        <a:pt x="473" y="3444"/>
                      </a:lnTo>
                      <a:lnTo>
                        <a:pt x="468" y="3461"/>
                      </a:lnTo>
                      <a:lnTo>
                        <a:pt x="466" y="3478"/>
                      </a:lnTo>
                      <a:lnTo>
                        <a:pt x="463" y="3493"/>
                      </a:lnTo>
                      <a:lnTo>
                        <a:pt x="434" y="3713"/>
                      </a:lnTo>
                      <a:lnTo>
                        <a:pt x="407" y="3904"/>
                      </a:lnTo>
                      <a:lnTo>
                        <a:pt x="385" y="4064"/>
                      </a:lnTo>
                      <a:lnTo>
                        <a:pt x="363" y="4199"/>
                      </a:lnTo>
                      <a:lnTo>
                        <a:pt x="345" y="4310"/>
                      </a:lnTo>
                      <a:lnTo>
                        <a:pt x="328" y="4401"/>
                      </a:lnTo>
                      <a:lnTo>
                        <a:pt x="320" y="4439"/>
                      </a:lnTo>
                      <a:lnTo>
                        <a:pt x="313" y="4473"/>
                      </a:lnTo>
                      <a:lnTo>
                        <a:pt x="306" y="4503"/>
                      </a:lnTo>
                      <a:lnTo>
                        <a:pt x="297" y="4529"/>
                      </a:lnTo>
                      <a:lnTo>
                        <a:pt x="290" y="4552"/>
                      </a:lnTo>
                      <a:lnTo>
                        <a:pt x="283" y="4571"/>
                      </a:lnTo>
                      <a:lnTo>
                        <a:pt x="276" y="4587"/>
                      </a:lnTo>
                      <a:lnTo>
                        <a:pt x="269" y="4602"/>
                      </a:lnTo>
                      <a:lnTo>
                        <a:pt x="260" y="4614"/>
                      </a:lnTo>
                      <a:lnTo>
                        <a:pt x="252" y="4625"/>
                      </a:lnTo>
                      <a:lnTo>
                        <a:pt x="245" y="4633"/>
                      </a:lnTo>
                      <a:lnTo>
                        <a:pt x="235" y="4640"/>
                      </a:lnTo>
                      <a:lnTo>
                        <a:pt x="217" y="4653"/>
                      </a:lnTo>
                      <a:lnTo>
                        <a:pt x="197" y="4663"/>
                      </a:lnTo>
                      <a:lnTo>
                        <a:pt x="174" y="4675"/>
                      </a:lnTo>
                      <a:lnTo>
                        <a:pt x="148" y="4690"/>
                      </a:lnTo>
                      <a:lnTo>
                        <a:pt x="129" y="4705"/>
                      </a:lnTo>
                      <a:lnTo>
                        <a:pt x="112" y="4720"/>
                      </a:lnTo>
                      <a:lnTo>
                        <a:pt x="97" y="4737"/>
                      </a:lnTo>
                      <a:lnTo>
                        <a:pt x="81" y="4754"/>
                      </a:lnTo>
                      <a:lnTo>
                        <a:pt x="68" y="4773"/>
                      </a:lnTo>
                      <a:lnTo>
                        <a:pt x="56" y="4792"/>
                      </a:lnTo>
                      <a:lnTo>
                        <a:pt x="45" y="4811"/>
                      </a:lnTo>
                      <a:lnTo>
                        <a:pt x="37" y="4831"/>
                      </a:lnTo>
                      <a:lnTo>
                        <a:pt x="29" y="4852"/>
                      </a:lnTo>
                      <a:lnTo>
                        <a:pt x="22" y="4873"/>
                      </a:lnTo>
                      <a:lnTo>
                        <a:pt x="16" y="4895"/>
                      </a:lnTo>
                      <a:lnTo>
                        <a:pt x="11" y="4916"/>
                      </a:lnTo>
                      <a:lnTo>
                        <a:pt x="6" y="4938"/>
                      </a:lnTo>
                      <a:lnTo>
                        <a:pt x="4" y="4959"/>
                      </a:lnTo>
                      <a:lnTo>
                        <a:pt x="1" y="4980"/>
                      </a:lnTo>
                      <a:lnTo>
                        <a:pt x="0" y="5001"/>
                      </a:lnTo>
                      <a:lnTo>
                        <a:pt x="0" y="5021"/>
                      </a:lnTo>
                      <a:lnTo>
                        <a:pt x="0" y="5042"/>
                      </a:lnTo>
                      <a:lnTo>
                        <a:pt x="1" y="5062"/>
                      </a:lnTo>
                      <a:lnTo>
                        <a:pt x="4" y="5081"/>
                      </a:lnTo>
                      <a:lnTo>
                        <a:pt x="6" y="5099"/>
                      </a:lnTo>
                      <a:lnTo>
                        <a:pt x="10" y="5117"/>
                      </a:lnTo>
                      <a:lnTo>
                        <a:pt x="13" y="5134"/>
                      </a:lnTo>
                      <a:lnTo>
                        <a:pt x="17" y="5149"/>
                      </a:lnTo>
                      <a:lnTo>
                        <a:pt x="22" y="5164"/>
                      </a:lnTo>
                      <a:lnTo>
                        <a:pt x="27" y="5177"/>
                      </a:lnTo>
                      <a:lnTo>
                        <a:pt x="32" y="5189"/>
                      </a:lnTo>
                      <a:lnTo>
                        <a:pt x="38" y="5200"/>
                      </a:lnTo>
                      <a:lnTo>
                        <a:pt x="44" y="5208"/>
                      </a:lnTo>
                      <a:lnTo>
                        <a:pt x="51" y="5215"/>
                      </a:lnTo>
                      <a:lnTo>
                        <a:pt x="57" y="5221"/>
                      </a:lnTo>
                      <a:lnTo>
                        <a:pt x="65" y="5225"/>
                      </a:lnTo>
                      <a:lnTo>
                        <a:pt x="80" y="5231"/>
                      </a:lnTo>
                      <a:lnTo>
                        <a:pt x="94" y="5236"/>
                      </a:lnTo>
                      <a:lnTo>
                        <a:pt x="110" y="5238"/>
                      </a:lnTo>
                      <a:lnTo>
                        <a:pt x="125" y="5238"/>
                      </a:lnTo>
                      <a:lnTo>
                        <a:pt x="141" y="5237"/>
                      </a:lnTo>
                      <a:lnTo>
                        <a:pt x="158" y="5234"/>
                      </a:lnTo>
                      <a:lnTo>
                        <a:pt x="174" y="5231"/>
                      </a:lnTo>
                      <a:lnTo>
                        <a:pt x="191" y="5226"/>
                      </a:lnTo>
                      <a:lnTo>
                        <a:pt x="227" y="5213"/>
                      </a:lnTo>
                      <a:lnTo>
                        <a:pt x="265" y="5196"/>
                      </a:lnTo>
                      <a:lnTo>
                        <a:pt x="305" y="5177"/>
                      </a:lnTo>
                      <a:lnTo>
                        <a:pt x="348" y="5157"/>
                      </a:lnTo>
                      <a:lnTo>
                        <a:pt x="393" y="5136"/>
                      </a:lnTo>
                      <a:lnTo>
                        <a:pt x="442" y="5116"/>
                      </a:lnTo>
                      <a:lnTo>
                        <a:pt x="468" y="5106"/>
                      </a:lnTo>
                      <a:lnTo>
                        <a:pt x="495" y="5097"/>
                      </a:lnTo>
                      <a:lnTo>
                        <a:pt x="522" y="5088"/>
                      </a:lnTo>
                      <a:lnTo>
                        <a:pt x="551" y="5081"/>
                      </a:lnTo>
                      <a:lnTo>
                        <a:pt x="581" y="5074"/>
                      </a:lnTo>
                      <a:lnTo>
                        <a:pt x="612" y="5068"/>
                      </a:lnTo>
                      <a:lnTo>
                        <a:pt x="643" y="5062"/>
                      </a:lnTo>
                      <a:lnTo>
                        <a:pt x="676" y="5059"/>
                      </a:lnTo>
                      <a:lnTo>
                        <a:pt x="710" y="5056"/>
                      </a:lnTo>
                      <a:lnTo>
                        <a:pt x="745" y="5055"/>
                      </a:lnTo>
                      <a:lnTo>
                        <a:pt x="781" y="5055"/>
                      </a:lnTo>
                      <a:lnTo>
                        <a:pt x="819" y="5057"/>
                      </a:lnTo>
                      <a:lnTo>
                        <a:pt x="836" y="5061"/>
                      </a:lnTo>
                      <a:lnTo>
                        <a:pt x="854" y="5068"/>
                      </a:lnTo>
                      <a:lnTo>
                        <a:pt x="872" y="5079"/>
                      </a:lnTo>
                      <a:lnTo>
                        <a:pt x="890" y="5092"/>
                      </a:lnTo>
                      <a:lnTo>
                        <a:pt x="909" y="5109"/>
                      </a:lnTo>
                      <a:lnTo>
                        <a:pt x="928" y="5128"/>
                      </a:lnTo>
                      <a:lnTo>
                        <a:pt x="948" y="5149"/>
                      </a:lnTo>
                      <a:lnTo>
                        <a:pt x="967" y="5175"/>
                      </a:lnTo>
                      <a:lnTo>
                        <a:pt x="988" y="5201"/>
                      </a:lnTo>
                      <a:lnTo>
                        <a:pt x="1008" y="5230"/>
                      </a:lnTo>
                      <a:lnTo>
                        <a:pt x="1028" y="5261"/>
                      </a:lnTo>
                      <a:lnTo>
                        <a:pt x="1048" y="5293"/>
                      </a:lnTo>
                      <a:lnTo>
                        <a:pt x="1068" y="5328"/>
                      </a:lnTo>
                      <a:lnTo>
                        <a:pt x="1088" y="5363"/>
                      </a:lnTo>
                      <a:lnTo>
                        <a:pt x="1107" y="5401"/>
                      </a:lnTo>
                      <a:lnTo>
                        <a:pt x="1128" y="5439"/>
                      </a:lnTo>
                      <a:lnTo>
                        <a:pt x="1147" y="5478"/>
                      </a:lnTo>
                      <a:lnTo>
                        <a:pt x="1166" y="5519"/>
                      </a:lnTo>
                      <a:lnTo>
                        <a:pt x="1184" y="5561"/>
                      </a:lnTo>
                      <a:lnTo>
                        <a:pt x="1202" y="5603"/>
                      </a:lnTo>
                      <a:lnTo>
                        <a:pt x="1220" y="5644"/>
                      </a:lnTo>
                      <a:lnTo>
                        <a:pt x="1236" y="5687"/>
                      </a:lnTo>
                      <a:lnTo>
                        <a:pt x="1253" y="5730"/>
                      </a:lnTo>
                      <a:lnTo>
                        <a:pt x="1268" y="5774"/>
                      </a:lnTo>
                      <a:lnTo>
                        <a:pt x="1284" y="5815"/>
                      </a:lnTo>
                      <a:lnTo>
                        <a:pt x="1298" y="5858"/>
                      </a:lnTo>
                      <a:lnTo>
                        <a:pt x="1311" y="5900"/>
                      </a:lnTo>
                      <a:lnTo>
                        <a:pt x="1325" y="5941"/>
                      </a:lnTo>
                      <a:lnTo>
                        <a:pt x="1335" y="5982"/>
                      </a:lnTo>
                      <a:lnTo>
                        <a:pt x="1346" y="6021"/>
                      </a:lnTo>
                      <a:lnTo>
                        <a:pt x="1356" y="6059"/>
                      </a:lnTo>
                      <a:lnTo>
                        <a:pt x="1364" y="6096"/>
                      </a:lnTo>
                      <a:lnTo>
                        <a:pt x="1364" y="6096"/>
                      </a:lnTo>
                      <a:close/>
                    </a:path>
                  </a:pathLst>
                </a:custGeom>
                <a:solidFill>
                  <a:srgbClr val="009475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 7"/>
                <p:cNvSpPr>
                  <a:spLocks/>
                </p:cNvSpPr>
                <p:nvPr/>
              </p:nvSpPr>
              <p:spPr bwMode="auto">
                <a:xfrm>
                  <a:off x="3498" y="1422"/>
                  <a:ext cx="1630" cy="1131"/>
                </a:xfrm>
                <a:custGeom>
                  <a:avLst/>
                  <a:gdLst>
                    <a:gd name="T0" fmla="*/ 186 w 8154"/>
                    <a:gd name="T1" fmla="*/ 938 h 5656"/>
                    <a:gd name="T2" fmla="*/ 153 w 8154"/>
                    <a:gd name="T3" fmla="*/ 1726 h 5656"/>
                    <a:gd name="T4" fmla="*/ 26 w 8154"/>
                    <a:gd name="T5" fmla="*/ 1973 h 5656"/>
                    <a:gd name="T6" fmla="*/ 347 w 8154"/>
                    <a:gd name="T7" fmla="*/ 1961 h 5656"/>
                    <a:gd name="T8" fmla="*/ 688 w 8154"/>
                    <a:gd name="T9" fmla="*/ 1809 h 5656"/>
                    <a:gd name="T10" fmla="*/ 1150 w 8154"/>
                    <a:gd name="T11" fmla="*/ 1870 h 5656"/>
                    <a:gd name="T12" fmla="*/ 1683 w 8154"/>
                    <a:gd name="T13" fmla="*/ 2048 h 5656"/>
                    <a:gd name="T14" fmla="*/ 2180 w 8154"/>
                    <a:gd name="T15" fmla="*/ 2042 h 5656"/>
                    <a:gd name="T16" fmla="*/ 2687 w 8154"/>
                    <a:gd name="T17" fmla="*/ 2233 h 5656"/>
                    <a:gd name="T18" fmla="*/ 3048 w 8154"/>
                    <a:gd name="T19" fmla="*/ 2479 h 5656"/>
                    <a:gd name="T20" fmla="*/ 3572 w 8154"/>
                    <a:gd name="T21" fmla="*/ 2670 h 5656"/>
                    <a:gd name="T22" fmla="*/ 4112 w 8154"/>
                    <a:gd name="T23" fmla="*/ 3072 h 5656"/>
                    <a:gd name="T24" fmla="*/ 4559 w 8154"/>
                    <a:gd name="T25" fmla="*/ 3688 h 5656"/>
                    <a:gd name="T26" fmla="*/ 4926 w 8154"/>
                    <a:gd name="T27" fmla="*/ 4026 h 5656"/>
                    <a:gd name="T28" fmla="*/ 5258 w 8154"/>
                    <a:gd name="T29" fmla="*/ 4129 h 5656"/>
                    <a:gd name="T30" fmla="*/ 5912 w 8154"/>
                    <a:gd name="T31" fmla="*/ 4106 h 5656"/>
                    <a:gd name="T32" fmla="*/ 6108 w 8154"/>
                    <a:gd name="T33" fmla="*/ 4215 h 5656"/>
                    <a:gd name="T34" fmla="*/ 6101 w 8154"/>
                    <a:gd name="T35" fmla="*/ 4389 h 5656"/>
                    <a:gd name="T36" fmla="*/ 5770 w 8154"/>
                    <a:gd name="T37" fmla="*/ 4686 h 5656"/>
                    <a:gd name="T38" fmla="*/ 5705 w 8154"/>
                    <a:gd name="T39" fmla="*/ 4998 h 5656"/>
                    <a:gd name="T40" fmla="*/ 5505 w 8154"/>
                    <a:gd name="T41" fmla="*/ 5243 h 5656"/>
                    <a:gd name="T42" fmla="*/ 5385 w 8154"/>
                    <a:gd name="T43" fmla="*/ 5402 h 5656"/>
                    <a:gd name="T44" fmla="*/ 5506 w 8154"/>
                    <a:gd name="T45" fmla="*/ 5518 h 5656"/>
                    <a:gd name="T46" fmla="*/ 5748 w 8154"/>
                    <a:gd name="T47" fmla="*/ 5405 h 5656"/>
                    <a:gd name="T48" fmla="*/ 6039 w 8154"/>
                    <a:gd name="T49" fmla="*/ 5518 h 5656"/>
                    <a:gd name="T50" fmla="*/ 6588 w 8154"/>
                    <a:gd name="T51" fmla="*/ 5158 h 5656"/>
                    <a:gd name="T52" fmla="*/ 7253 w 8154"/>
                    <a:gd name="T53" fmla="*/ 4586 h 5656"/>
                    <a:gd name="T54" fmla="*/ 7461 w 8154"/>
                    <a:gd name="T55" fmla="*/ 4401 h 5656"/>
                    <a:gd name="T56" fmla="*/ 7596 w 8154"/>
                    <a:gd name="T57" fmla="*/ 4114 h 5656"/>
                    <a:gd name="T58" fmla="*/ 7713 w 8154"/>
                    <a:gd name="T59" fmla="*/ 3857 h 5656"/>
                    <a:gd name="T60" fmla="*/ 7828 w 8154"/>
                    <a:gd name="T61" fmla="*/ 3350 h 5656"/>
                    <a:gd name="T62" fmla="*/ 8119 w 8154"/>
                    <a:gd name="T63" fmla="*/ 2759 h 5656"/>
                    <a:gd name="T64" fmla="*/ 8092 w 8154"/>
                    <a:gd name="T65" fmla="*/ 2200 h 5656"/>
                    <a:gd name="T66" fmla="*/ 7838 w 8154"/>
                    <a:gd name="T67" fmla="*/ 1809 h 5656"/>
                    <a:gd name="T68" fmla="*/ 7752 w 8154"/>
                    <a:gd name="T69" fmla="*/ 1409 h 5656"/>
                    <a:gd name="T70" fmla="*/ 7835 w 8154"/>
                    <a:gd name="T71" fmla="*/ 1072 h 5656"/>
                    <a:gd name="T72" fmla="*/ 7861 w 8154"/>
                    <a:gd name="T73" fmla="*/ 831 h 5656"/>
                    <a:gd name="T74" fmla="*/ 7784 w 8154"/>
                    <a:gd name="T75" fmla="*/ 605 h 5656"/>
                    <a:gd name="T76" fmla="*/ 7978 w 8154"/>
                    <a:gd name="T77" fmla="*/ 602 h 5656"/>
                    <a:gd name="T78" fmla="*/ 7933 w 8154"/>
                    <a:gd name="T79" fmla="*/ 168 h 5656"/>
                    <a:gd name="T80" fmla="*/ 7477 w 8154"/>
                    <a:gd name="T81" fmla="*/ 54 h 5656"/>
                    <a:gd name="T82" fmla="*/ 6935 w 8154"/>
                    <a:gd name="T83" fmla="*/ 122 h 5656"/>
                    <a:gd name="T84" fmla="*/ 6583 w 8154"/>
                    <a:gd name="T85" fmla="*/ 418 h 5656"/>
                    <a:gd name="T86" fmla="*/ 6299 w 8154"/>
                    <a:gd name="T87" fmla="*/ 352 h 5656"/>
                    <a:gd name="T88" fmla="*/ 6005 w 8154"/>
                    <a:gd name="T89" fmla="*/ 77 h 5656"/>
                    <a:gd name="T90" fmla="*/ 5594 w 8154"/>
                    <a:gd name="T91" fmla="*/ 116 h 5656"/>
                    <a:gd name="T92" fmla="*/ 5021 w 8154"/>
                    <a:gd name="T93" fmla="*/ 78 h 5656"/>
                    <a:gd name="T94" fmla="*/ 4825 w 8154"/>
                    <a:gd name="T95" fmla="*/ 138 h 5656"/>
                    <a:gd name="T96" fmla="*/ 4628 w 8154"/>
                    <a:gd name="T97" fmla="*/ 378 h 5656"/>
                    <a:gd name="T98" fmla="*/ 4042 w 8154"/>
                    <a:gd name="T99" fmla="*/ 464 h 5656"/>
                    <a:gd name="T100" fmla="*/ 3919 w 8154"/>
                    <a:gd name="T101" fmla="*/ 836 h 5656"/>
                    <a:gd name="T102" fmla="*/ 3628 w 8154"/>
                    <a:gd name="T103" fmla="*/ 1079 h 5656"/>
                    <a:gd name="T104" fmla="*/ 3301 w 8154"/>
                    <a:gd name="T105" fmla="*/ 1012 h 5656"/>
                    <a:gd name="T106" fmla="*/ 2716 w 8154"/>
                    <a:gd name="T107" fmla="*/ 950 h 5656"/>
                    <a:gd name="T108" fmla="*/ 2348 w 8154"/>
                    <a:gd name="T109" fmla="*/ 724 h 5656"/>
                    <a:gd name="T110" fmla="*/ 1654 w 8154"/>
                    <a:gd name="T111" fmla="*/ 586 h 5656"/>
                    <a:gd name="T112" fmla="*/ 1394 w 8154"/>
                    <a:gd name="T113" fmla="*/ 587 h 5656"/>
                    <a:gd name="T114" fmla="*/ 1181 w 8154"/>
                    <a:gd name="T115" fmla="*/ 549 h 5656"/>
                    <a:gd name="T116" fmla="*/ 712 w 8154"/>
                    <a:gd name="T117" fmla="*/ 425 h 5656"/>
                    <a:gd name="T118" fmla="*/ 421 w 8154"/>
                    <a:gd name="T119" fmla="*/ 467 h 5656"/>
                    <a:gd name="T120" fmla="*/ 236 w 8154"/>
                    <a:gd name="T121" fmla="*/ 413 h 56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8154" h="5656">
                      <a:moveTo>
                        <a:pt x="167" y="346"/>
                      </a:moveTo>
                      <a:lnTo>
                        <a:pt x="171" y="375"/>
                      </a:lnTo>
                      <a:lnTo>
                        <a:pt x="173" y="402"/>
                      </a:lnTo>
                      <a:lnTo>
                        <a:pt x="175" y="431"/>
                      </a:lnTo>
                      <a:lnTo>
                        <a:pt x="177" y="458"/>
                      </a:lnTo>
                      <a:lnTo>
                        <a:pt x="178" y="483"/>
                      </a:lnTo>
                      <a:lnTo>
                        <a:pt x="178" y="507"/>
                      </a:lnTo>
                      <a:lnTo>
                        <a:pt x="178" y="528"/>
                      </a:lnTo>
                      <a:lnTo>
                        <a:pt x="178" y="546"/>
                      </a:lnTo>
                      <a:lnTo>
                        <a:pt x="178" y="633"/>
                      </a:lnTo>
                      <a:lnTo>
                        <a:pt x="179" y="715"/>
                      </a:lnTo>
                      <a:lnTo>
                        <a:pt x="181" y="793"/>
                      </a:lnTo>
                      <a:lnTo>
                        <a:pt x="184" y="867"/>
                      </a:lnTo>
                      <a:lnTo>
                        <a:pt x="186" y="938"/>
                      </a:lnTo>
                      <a:lnTo>
                        <a:pt x="189" y="1005"/>
                      </a:lnTo>
                      <a:lnTo>
                        <a:pt x="191" y="1069"/>
                      </a:lnTo>
                      <a:lnTo>
                        <a:pt x="192" y="1133"/>
                      </a:lnTo>
                      <a:lnTo>
                        <a:pt x="193" y="1196"/>
                      </a:lnTo>
                      <a:lnTo>
                        <a:pt x="193" y="1258"/>
                      </a:lnTo>
                      <a:lnTo>
                        <a:pt x="193" y="1320"/>
                      </a:lnTo>
                      <a:lnTo>
                        <a:pt x="191" y="1384"/>
                      </a:lnTo>
                      <a:lnTo>
                        <a:pt x="187" y="1448"/>
                      </a:lnTo>
                      <a:lnTo>
                        <a:pt x="183" y="1515"/>
                      </a:lnTo>
                      <a:lnTo>
                        <a:pt x="177" y="1585"/>
                      </a:lnTo>
                      <a:lnTo>
                        <a:pt x="167" y="1657"/>
                      </a:lnTo>
                      <a:lnTo>
                        <a:pt x="163" y="1681"/>
                      </a:lnTo>
                      <a:lnTo>
                        <a:pt x="157" y="1704"/>
                      </a:lnTo>
                      <a:lnTo>
                        <a:pt x="153" y="1726"/>
                      </a:lnTo>
                      <a:lnTo>
                        <a:pt x="146" y="1747"/>
                      </a:lnTo>
                      <a:lnTo>
                        <a:pt x="138" y="1767"/>
                      </a:lnTo>
                      <a:lnTo>
                        <a:pt x="130" y="1788"/>
                      </a:lnTo>
                      <a:lnTo>
                        <a:pt x="120" y="1808"/>
                      </a:lnTo>
                      <a:lnTo>
                        <a:pt x="111" y="1827"/>
                      </a:lnTo>
                      <a:lnTo>
                        <a:pt x="100" y="1846"/>
                      </a:lnTo>
                      <a:lnTo>
                        <a:pt x="88" y="1864"/>
                      </a:lnTo>
                      <a:lnTo>
                        <a:pt x="76" y="1883"/>
                      </a:lnTo>
                      <a:lnTo>
                        <a:pt x="63" y="1901"/>
                      </a:lnTo>
                      <a:lnTo>
                        <a:pt x="49" y="1919"/>
                      </a:lnTo>
                      <a:lnTo>
                        <a:pt x="33" y="1937"/>
                      </a:lnTo>
                      <a:lnTo>
                        <a:pt x="17" y="1955"/>
                      </a:lnTo>
                      <a:lnTo>
                        <a:pt x="0" y="1973"/>
                      </a:lnTo>
                      <a:lnTo>
                        <a:pt x="26" y="1973"/>
                      </a:lnTo>
                      <a:lnTo>
                        <a:pt x="51" y="1974"/>
                      </a:lnTo>
                      <a:lnTo>
                        <a:pt x="75" y="1975"/>
                      </a:lnTo>
                      <a:lnTo>
                        <a:pt x="99" y="1978"/>
                      </a:lnTo>
                      <a:lnTo>
                        <a:pt x="123" y="1980"/>
                      </a:lnTo>
                      <a:lnTo>
                        <a:pt x="147" y="1981"/>
                      </a:lnTo>
                      <a:lnTo>
                        <a:pt x="172" y="1983"/>
                      </a:lnTo>
                      <a:lnTo>
                        <a:pt x="199" y="1983"/>
                      </a:lnTo>
                      <a:lnTo>
                        <a:pt x="223" y="1983"/>
                      </a:lnTo>
                      <a:lnTo>
                        <a:pt x="246" y="1981"/>
                      </a:lnTo>
                      <a:lnTo>
                        <a:pt x="267" y="1979"/>
                      </a:lnTo>
                      <a:lnTo>
                        <a:pt x="289" y="1975"/>
                      </a:lnTo>
                      <a:lnTo>
                        <a:pt x="309" y="1972"/>
                      </a:lnTo>
                      <a:lnTo>
                        <a:pt x="328" y="1967"/>
                      </a:lnTo>
                      <a:lnTo>
                        <a:pt x="347" y="1961"/>
                      </a:lnTo>
                      <a:lnTo>
                        <a:pt x="365" y="1955"/>
                      </a:lnTo>
                      <a:lnTo>
                        <a:pt x="399" y="1942"/>
                      </a:lnTo>
                      <a:lnTo>
                        <a:pt x="431" y="1926"/>
                      </a:lnTo>
                      <a:lnTo>
                        <a:pt x="462" y="1911"/>
                      </a:lnTo>
                      <a:lnTo>
                        <a:pt x="491" y="1894"/>
                      </a:lnTo>
                      <a:lnTo>
                        <a:pt x="519" y="1877"/>
                      </a:lnTo>
                      <a:lnTo>
                        <a:pt x="548" y="1861"/>
                      </a:lnTo>
                      <a:lnTo>
                        <a:pt x="577" y="1846"/>
                      </a:lnTo>
                      <a:lnTo>
                        <a:pt x="607" y="1832"/>
                      </a:lnTo>
                      <a:lnTo>
                        <a:pt x="622" y="1826"/>
                      </a:lnTo>
                      <a:lnTo>
                        <a:pt x="638" y="1821"/>
                      </a:lnTo>
                      <a:lnTo>
                        <a:pt x="654" y="1816"/>
                      </a:lnTo>
                      <a:lnTo>
                        <a:pt x="671" y="1813"/>
                      </a:lnTo>
                      <a:lnTo>
                        <a:pt x="688" y="1809"/>
                      </a:lnTo>
                      <a:lnTo>
                        <a:pt x="706" y="1807"/>
                      </a:lnTo>
                      <a:lnTo>
                        <a:pt x="725" y="1806"/>
                      </a:lnTo>
                      <a:lnTo>
                        <a:pt x="744" y="1804"/>
                      </a:lnTo>
                      <a:lnTo>
                        <a:pt x="775" y="1804"/>
                      </a:lnTo>
                      <a:lnTo>
                        <a:pt x="806" y="1807"/>
                      </a:lnTo>
                      <a:lnTo>
                        <a:pt x="836" y="1808"/>
                      </a:lnTo>
                      <a:lnTo>
                        <a:pt x="867" y="1812"/>
                      </a:lnTo>
                      <a:lnTo>
                        <a:pt x="897" y="1814"/>
                      </a:lnTo>
                      <a:lnTo>
                        <a:pt x="925" y="1819"/>
                      </a:lnTo>
                      <a:lnTo>
                        <a:pt x="955" y="1824"/>
                      </a:lnTo>
                      <a:lnTo>
                        <a:pt x="984" y="1828"/>
                      </a:lnTo>
                      <a:lnTo>
                        <a:pt x="1040" y="1842"/>
                      </a:lnTo>
                      <a:lnTo>
                        <a:pt x="1096" y="1855"/>
                      </a:lnTo>
                      <a:lnTo>
                        <a:pt x="1150" y="1870"/>
                      </a:lnTo>
                      <a:lnTo>
                        <a:pt x="1203" y="1887"/>
                      </a:lnTo>
                      <a:lnTo>
                        <a:pt x="1254" y="1905"/>
                      </a:lnTo>
                      <a:lnTo>
                        <a:pt x="1304" y="1923"/>
                      </a:lnTo>
                      <a:lnTo>
                        <a:pt x="1353" y="1941"/>
                      </a:lnTo>
                      <a:lnTo>
                        <a:pt x="1401" y="1960"/>
                      </a:lnTo>
                      <a:lnTo>
                        <a:pt x="1449" y="1978"/>
                      </a:lnTo>
                      <a:lnTo>
                        <a:pt x="1494" y="1995"/>
                      </a:lnTo>
                      <a:lnTo>
                        <a:pt x="1538" y="2010"/>
                      </a:lnTo>
                      <a:lnTo>
                        <a:pt x="1582" y="2024"/>
                      </a:lnTo>
                      <a:lnTo>
                        <a:pt x="1603" y="2032"/>
                      </a:lnTo>
                      <a:lnTo>
                        <a:pt x="1623" y="2036"/>
                      </a:lnTo>
                      <a:lnTo>
                        <a:pt x="1643" y="2041"/>
                      </a:lnTo>
                      <a:lnTo>
                        <a:pt x="1662" y="2045"/>
                      </a:lnTo>
                      <a:lnTo>
                        <a:pt x="1683" y="2048"/>
                      </a:lnTo>
                      <a:lnTo>
                        <a:pt x="1702" y="2051"/>
                      </a:lnTo>
                      <a:lnTo>
                        <a:pt x="1721" y="2052"/>
                      </a:lnTo>
                      <a:lnTo>
                        <a:pt x="1739" y="2053"/>
                      </a:lnTo>
                      <a:lnTo>
                        <a:pt x="1777" y="2054"/>
                      </a:lnTo>
                      <a:lnTo>
                        <a:pt x="1814" y="2053"/>
                      </a:lnTo>
                      <a:lnTo>
                        <a:pt x="1851" y="2051"/>
                      </a:lnTo>
                      <a:lnTo>
                        <a:pt x="1888" y="2047"/>
                      </a:lnTo>
                      <a:lnTo>
                        <a:pt x="1962" y="2040"/>
                      </a:lnTo>
                      <a:lnTo>
                        <a:pt x="2037" y="2035"/>
                      </a:lnTo>
                      <a:lnTo>
                        <a:pt x="2077" y="2035"/>
                      </a:lnTo>
                      <a:lnTo>
                        <a:pt x="2118" y="2036"/>
                      </a:lnTo>
                      <a:lnTo>
                        <a:pt x="2138" y="2038"/>
                      </a:lnTo>
                      <a:lnTo>
                        <a:pt x="2158" y="2040"/>
                      </a:lnTo>
                      <a:lnTo>
                        <a:pt x="2180" y="2042"/>
                      </a:lnTo>
                      <a:lnTo>
                        <a:pt x="2201" y="2046"/>
                      </a:lnTo>
                      <a:lnTo>
                        <a:pt x="2255" y="2054"/>
                      </a:lnTo>
                      <a:lnTo>
                        <a:pt x="2306" y="2064"/>
                      </a:lnTo>
                      <a:lnTo>
                        <a:pt x="2353" y="2076"/>
                      </a:lnTo>
                      <a:lnTo>
                        <a:pt x="2397" y="2088"/>
                      </a:lnTo>
                      <a:lnTo>
                        <a:pt x="2439" y="2101"/>
                      </a:lnTo>
                      <a:lnTo>
                        <a:pt x="2477" y="2115"/>
                      </a:lnTo>
                      <a:lnTo>
                        <a:pt x="2514" y="2130"/>
                      </a:lnTo>
                      <a:lnTo>
                        <a:pt x="2547" y="2146"/>
                      </a:lnTo>
                      <a:lnTo>
                        <a:pt x="2579" y="2162"/>
                      </a:lnTo>
                      <a:lnTo>
                        <a:pt x="2608" y="2180"/>
                      </a:lnTo>
                      <a:lnTo>
                        <a:pt x="2636" y="2197"/>
                      </a:lnTo>
                      <a:lnTo>
                        <a:pt x="2662" y="2215"/>
                      </a:lnTo>
                      <a:lnTo>
                        <a:pt x="2687" y="2233"/>
                      </a:lnTo>
                      <a:lnTo>
                        <a:pt x="2711" y="2250"/>
                      </a:lnTo>
                      <a:lnTo>
                        <a:pt x="2734" y="2270"/>
                      </a:lnTo>
                      <a:lnTo>
                        <a:pt x="2755" y="2288"/>
                      </a:lnTo>
                      <a:lnTo>
                        <a:pt x="2797" y="2323"/>
                      </a:lnTo>
                      <a:lnTo>
                        <a:pt x="2838" y="2358"/>
                      </a:lnTo>
                      <a:lnTo>
                        <a:pt x="2858" y="2375"/>
                      </a:lnTo>
                      <a:lnTo>
                        <a:pt x="2878" y="2390"/>
                      </a:lnTo>
                      <a:lnTo>
                        <a:pt x="2900" y="2406"/>
                      </a:lnTo>
                      <a:lnTo>
                        <a:pt x="2921" y="2420"/>
                      </a:lnTo>
                      <a:lnTo>
                        <a:pt x="2944" y="2435"/>
                      </a:lnTo>
                      <a:lnTo>
                        <a:pt x="2968" y="2447"/>
                      </a:lnTo>
                      <a:lnTo>
                        <a:pt x="2993" y="2459"/>
                      </a:lnTo>
                      <a:lnTo>
                        <a:pt x="3019" y="2469"/>
                      </a:lnTo>
                      <a:lnTo>
                        <a:pt x="3048" y="2479"/>
                      </a:lnTo>
                      <a:lnTo>
                        <a:pt x="3078" y="2486"/>
                      </a:lnTo>
                      <a:lnTo>
                        <a:pt x="3110" y="2492"/>
                      </a:lnTo>
                      <a:lnTo>
                        <a:pt x="3145" y="2497"/>
                      </a:lnTo>
                      <a:lnTo>
                        <a:pt x="3177" y="2503"/>
                      </a:lnTo>
                      <a:lnTo>
                        <a:pt x="3213" y="2510"/>
                      </a:lnTo>
                      <a:lnTo>
                        <a:pt x="3249" y="2521"/>
                      </a:lnTo>
                      <a:lnTo>
                        <a:pt x="3286" y="2533"/>
                      </a:lnTo>
                      <a:lnTo>
                        <a:pt x="3325" y="2547"/>
                      </a:lnTo>
                      <a:lnTo>
                        <a:pt x="3364" y="2564"/>
                      </a:lnTo>
                      <a:lnTo>
                        <a:pt x="3405" y="2582"/>
                      </a:lnTo>
                      <a:lnTo>
                        <a:pt x="3446" y="2602"/>
                      </a:lnTo>
                      <a:lnTo>
                        <a:pt x="3487" y="2624"/>
                      </a:lnTo>
                      <a:lnTo>
                        <a:pt x="3530" y="2646"/>
                      </a:lnTo>
                      <a:lnTo>
                        <a:pt x="3572" y="2670"/>
                      </a:lnTo>
                      <a:lnTo>
                        <a:pt x="3615" y="2696"/>
                      </a:lnTo>
                      <a:lnTo>
                        <a:pt x="3657" y="2723"/>
                      </a:lnTo>
                      <a:lnTo>
                        <a:pt x="3700" y="2750"/>
                      </a:lnTo>
                      <a:lnTo>
                        <a:pt x="3742" y="2778"/>
                      </a:lnTo>
                      <a:lnTo>
                        <a:pt x="3784" y="2806"/>
                      </a:lnTo>
                      <a:lnTo>
                        <a:pt x="3824" y="2836"/>
                      </a:lnTo>
                      <a:lnTo>
                        <a:pt x="3865" y="2865"/>
                      </a:lnTo>
                      <a:lnTo>
                        <a:pt x="3904" y="2895"/>
                      </a:lnTo>
                      <a:lnTo>
                        <a:pt x="3943" y="2925"/>
                      </a:lnTo>
                      <a:lnTo>
                        <a:pt x="3980" y="2955"/>
                      </a:lnTo>
                      <a:lnTo>
                        <a:pt x="4015" y="2985"/>
                      </a:lnTo>
                      <a:lnTo>
                        <a:pt x="4049" y="3014"/>
                      </a:lnTo>
                      <a:lnTo>
                        <a:pt x="4081" y="3043"/>
                      </a:lnTo>
                      <a:lnTo>
                        <a:pt x="4112" y="3072"/>
                      </a:lnTo>
                      <a:lnTo>
                        <a:pt x="4141" y="3099"/>
                      </a:lnTo>
                      <a:lnTo>
                        <a:pt x="4168" y="3126"/>
                      </a:lnTo>
                      <a:lnTo>
                        <a:pt x="4192" y="3152"/>
                      </a:lnTo>
                      <a:lnTo>
                        <a:pt x="4215" y="3176"/>
                      </a:lnTo>
                      <a:lnTo>
                        <a:pt x="4234" y="3200"/>
                      </a:lnTo>
                      <a:lnTo>
                        <a:pt x="4252" y="3221"/>
                      </a:lnTo>
                      <a:lnTo>
                        <a:pt x="4266" y="3242"/>
                      </a:lnTo>
                      <a:lnTo>
                        <a:pt x="4324" y="3331"/>
                      </a:lnTo>
                      <a:lnTo>
                        <a:pt x="4386" y="3429"/>
                      </a:lnTo>
                      <a:lnTo>
                        <a:pt x="4418" y="3481"/>
                      </a:lnTo>
                      <a:lnTo>
                        <a:pt x="4451" y="3532"/>
                      </a:lnTo>
                      <a:lnTo>
                        <a:pt x="4486" y="3585"/>
                      </a:lnTo>
                      <a:lnTo>
                        <a:pt x="4523" y="3637"/>
                      </a:lnTo>
                      <a:lnTo>
                        <a:pt x="4559" y="3688"/>
                      </a:lnTo>
                      <a:lnTo>
                        <a:pt x="4597" y="3738"/>
                      </a:lnTo>
                      <a:lnTo>
                        <a:pt x="4635" y="3786"/>
                      </a:lnTo>
                      <a:lnTo>
                        <a:pt x="4676" y="3831"/>
                      </a:lnTo>
                      <a:lnTo>
                        <a:pt x="4695" y="3853"/>
                      </a:lnTo>
                      <a:lnTo>
                        <a:pt x="4715" y="3873"/>
                      </a:lnTo>
                      <a:lnTo>
                        <a:pt x="4737" y="3893"/>
                      </a:lnTo>
                      <a:lnTo>
                        <a:pt x="4757" y="3912"/>
                      </a:lnTo>
                      <a:lnTo>
                        <a:pt x="4779" y="3930"/>
                      </a:lnTo>
                      <a:lnTo>
                        <a:pt x="4799" y="3947"/>
                      </a:lnTo>
                      <a:lnTo>
                        <a:pt x="4820" y="3963"/>
                      </a:lnTo>
                      <a:lnTo>
                        <a:pt x="4842" y="3977"/>
                      </a:lnTo>
                      <a:lnTo>
                        <a:pt x="4871" y="3995"/>
                      </a:lnTo>
                      <a:lnTo>
                        <a:pt x="4899" y="4012"/>
                      </a:lnTo>
                      <a:lnTo>
                        <a:pt x="4926" y="4026"/>
                      </a:lnTo>
                      <a:lnTo>
                        <a:pt x="4951" y="4040"/>
                      </a:lnTo>
                      <a:lnTo>
                        <a:pt x="4976" y="4053"/>
                      </a:lnTo>
                      <a:lnTo>
                        <a:pt x="5000" y="4065"/>
                      </a:lnTo>
                      <a:lnTo>
                        <a:pt x="5023" y="4075"/>
                      </a:lnTo>
                      <a:lnTo>
                        <a:pt x="5046" y="4085"/>
                      </a:lnTo>
                      <a:lnTo>
                        <a:pt x="5068" y="4093"/>
                      </a:lnTo>
                      <a:lnTo>
                        <a:pt x="5090" y="4100"/>
                      </a:lnTo>
                      <a:lnTo>
                        <a:pt x="5112" y="4107"/>
                      </a:lnTo>
                      <a:lnTo>
                        <a:pt x="5132" y="4112"/>
                      </a:lnTo>
                      <a:lnTo>
                        <a:pt x="5154" y="4117"/>
                      </a:lnTo>
                      <a:lnTo>
                        <a:pt x="5174" y="4120"/>
                      </a:lnTo>
                      <a:lnTo>
                        <a:pt x="5194" y="4124"/>
                      </a:lnTo>
                      <a:lnTo>
                        <a:pt x="5216" y="4126"/>
                      </a:lnTo>
                      <a:lnTo>
                        <a:pt x="5258" y="4129"/>
                      </a:lnTo>
                      <a:lnTo>
                        <a:pt x="5302" y="4129"/>
                      </a:lnTo>
                      <a:lnTo>
                        <a:pt x="5347" y="4128"/>
                      </a:lnTo>
                      <a:lnTo>
                        <a:pt x="5395" y="4124"/>
                      </a:lnTo>
                      <a:lnTo>
                        <a:pt x="5502" y="4114"/>
                      </a:lnTo>
                      <a:lnTo>
                        <a:pt x="5628" y="4102"/>
                      </a:lnTo>
                      <a:lnTo>
                        <a:pt x="5667" y="4100"/>
                      </a:lnTo>
                      <a:lnTo>
                        <a:pt x="5704" y="4098"/>
                      </a:lnTo>
                      <a:lnTo>
                        <a:pt x="5740" y="4098"/>
                      </a:lnTo>
                      <a:lnTo>
                        <a:pt x="5774" y="4097"/>
                      </a:lnTo>
                      <a:lnTo>
                        <a:pt x="5805" y="4098"/>
                      </a:lnTo>
                      <a:lnTo>
                        <a:pt x="5834" y="4099"/>
                      </a:lnTo>
                      <a:lnTo>
                        <a:pt x="5862" y="4100"/>
                      </a:lnTo>
                      <a:lnTo>
                        <a:pt x="5888" y="4104"/>
                      </a:lnTo>
                      <a:lnTo>
                        <a:pt x="5912" y="4106"/>
                      </a:lnTo>
                      <a:lnTo>
                        <a:pt x="5935" y="4111"/>
                      </a:lnTo>
                      <a:lnTo>
                        <a:pt x="5956" y="4114"/>
                      </a:lnTo>
                      <a:lnTo>
                        <a:pt x="5977" y="4120"/>
                      </a:lnTo>
                      <a:lnTo>
                        <a:pt x="5995" y="4126"/>
                      </a:lnTo>
                      <a:lnTo>
                        <a:pt x="6011" y="4132"/>
                      </a:lnTo>
                      <a:lnTo>
                        <a:pt x="6027" y="4140"/>
                      </a:lnTo>
                      <a:lnTo>
                        <a:pt x="6041" y="4147"/>
                      </a:lnTo>
                      <a:lnTo>
                        <a:pt x="6054" y="4155"/>
                      </a:lnTo>
                      <a:lnTo>
                        <a:pt x="6065" y="4163"/>
                      </a:lnTo>
                      <a:lnTo>
                        <a:pt x="6076" y="4173"/>
                      </a:lnTo>
                      <a:lnTo>
                        <a:pt x="6085" y="4183"/>
                      </a:lnTo>
                      <a:lnTo>
                        <a:pt x="6094" y="4193"/>
                      </a:lnTo>
                      <a:lnTo>
                        <a:pt x="6101" y="4204"/>
                      </a:lnTo>
                      <a:lnTo>
                        <a:pt x="6108" y="4215"/>
                      </a:lnTo>
                      <a:lnTo>
                        <a:pt x="6113" y="4227"/>
                      </a:lnTo>
                      <a:lnTo>
                        <a:pt x="6118" y="4239"/>
                      </a:lnTo>
                      <a:lnTo>
                        <a:pt x="6122" y="4251"/>
                      </a:lnTo>
                      <a:lnTo>
                        <a:pt x="6125" y="4264"/>
                      </a:lnTo>
                      <a:lnTo>
                        <a:pt x="6127" y="4277"/>
                      </a:lnTo>
                      <a:lnTo>
                        <a:pt x="6131" y="4305"/>
                      </a:lnTo>
                      <a:lnTo>
                        <a:pt x="6132" y="4333"/>
                      </a:lnTo>
                      <a:lnTo>
                        <a:pt x="6131" y="4339"/>
                      </a:lnTo>
                      <a:lnTo>
                        <a:pt x="6130" y="4345"/>
                      </a:lnTo>
                      <a:lnTo>
                        <a:pt x="6128" y="4351"/>
                      </a:lnTo>
                      <a:lnTo>
                        <a:pt x="6126" y="4356"/>
                      </a:lnTo>
                      <a:lnTo>
                        <a:pt x="6120" y="4368"/>
                      </a:lnTo>
                      <a:lnTo>
                        <a:pt x="6110" y="4379"/>
                      </a:lnTo>
                      <a:lnTo>
                        <a:pt x="6101" y="4389"/>
                      </a:lnTo>
                      <a:lnTo>
                        <a:pt x="6089" y="4400"/>
                      </a:lnTo>
                      <a:lnTo>
                        <a:pt x="6075" y="4411"/>
                      </a:lnTo>
                      <a:lnTo>
                        <a:pt x="6060" y="4422"/>
                      </a:lnTo>
                      <a:lnTo>
                        <a:pt x="6030" y="4442"/>
                      </a:lnTo>
                      <a:lnTo>
                        <a:pt x="5999" y="4461"/>
                      </a:lnTo>
                      <a:lnTo>
                        <a:pt x="5968" y="4482"/>
                      </a:lnTo>
                      <a:lnTo>
                        <a:pt x="5943" y="4501"/>
                      </a:lnTo>
                      <a:lnTo>
                        <a:pt x="5909" y="4531"/>
                      </a:lnTo>
                      <a:lnTo>
                        <a:pt x="5877" y="4558"/>
                      </a:lnTo>
                      <a:lnTo>
                        <a:pt x="5850" y="4586"/>
                      </a:lnTo>
                      <a:lnTo>
                        <a:pt x="5826" y="4612"/>
                      </a:lnTo>
                      <a:lnTo>
                        <a:pt x="5805" y="4637"/>
                      </a:lnTo>
                      <a:lnTo>
                        <a:pt x="5786" y="4662"/>
                      </a:lnTo>
                      <a:lnTo>
                        <a:pt x="5770" y="4686"/>
                      </a:lnTo>
                      <a:lnTo>
                        <a:pt x="5757" y="4709"/>
                      </a:lnTo>
                      <a:lnTo>
                        <a:pt x="5745" y="4731"/>
                      </a:lnTo>
                      <a:lnTo>
                        <a:pt x="5735" y="4754"/>
                      </a:lnTo>
                      <a:lnTo>
                        <a:pt x="5728" y="4774"/>
                      </a:lnTo>
                      <a:lnTo>
                        <a:pt x="5722" y="4796"/>
                      </a:lnTo>
                      <a:lnTo>
                        <a:pt x="5719" y="4816"/>
                      </a:lnTo>
                      <a:lnTo>
                        <a:pt x="5715" y="4835"/>
                      </a:lnTo>
                      <a:lnTo>
                        <a:pt x="5713" y="4855"/>
                      </a:lnTo>
                      <a:lnTo>
                        <a:pt x="5710" y="4874"/>
                      </a:lnTo>
                      <a:lnTo>
                        <a:pt x="5709" y="4911"/>
                      </a:lnTo>
                      <a:lnTo>
                        <a:pt x="5708" y="4945"/>
                      </a:lnTo>
                      <a:lnTo>
                        <a:pt x="5708" y="4963"/>
                      </a:lnTo>
                      <a:lnTo>
                        <a:pt x="5707" y="4980"/>
                      </a:lnTo>
                      <a:lnTo>
                        <a:pt x="5705" y="4998"/>
                      </a:lnTo>
                      <a:lnTo>
                        <a:pt x="5703" y="5015"/>
                      </a:lnTo>
                      <a:lnTo>
                        <a:pt x="5700" y="5031"/>
                      </a:lnTo>
                      <a:lnTo>
                        <a:pt x="5695" y="5048"/>
                      </a:lnTo>
                      <a:lnTo>
                        <a:pt x="5688" y="5065"/>
                      </a:lnTo>
                      <a:lnTo>
                        <a:pt x="5680" y="5083"/>
                      </a:lnTo>
                      <a:lnTo>
                        <a:pt x="5671" y="5100"/>
                      </a:lnTo>
                      <a:lnTo>
                        <a:pt x="5659" y="5116"/>
                      </a:lnTo>
                      <a:lnTo>
                        <a:pt x="5645" y="5134"/>
                      </a:lnTo>
                      <a:lnTo>
                        <a:pt x="5628" y="5152"/>
                      </a:lnTo>
                      <a:lnTo>
                        <a:pt x="5610" y="5169"/>
                      </a:lnTo>
                      <a:lnTo>
                        <a:pt x="5590" y="5185"/>
                      </a:lnTo>
                      <a:lnTo>
                        <a:pt x="5569" y="5200"/>
                      </a:lnTo>
                      <a:lnTo>
                        <a:pt x="5548" y="5214"/>
                      </a:lnTo>
                      <a:lnTo>
                        <a:pt x="5505" y="5243"/>
                      </a:lnTo>
                      <a:lnTo>
                        <a:pt x="5464" y="5271"/>
                      </a:lnTo>
                      <a:lnTo>
                        <a:pt x="5446" y="5286"/>
                      </a:lnTo>
                      <a:lnTo>
                        <a:pt x="5430" y="5301"/>
                      </a:lnTo>
                      <a:lnTo>
                        <a:pt x="5421" y="5309"/>
                      </a:lnTo>
                      <a:lnTo>
                        <a:pt x="5415" y="5316"/>
                      </a:lnTo>
                      <a:lnTo>
                        <a:pt x="5408" y="5324"/>
                      </a:lnTo>
                      <a:lnTo>
                        <a:pt x="5403" y="5333"/>
                      </a:lnTo>
                      <a:lnTo>
                        <a:pt x="5397" y="5342"/>
                      </a:lnTo>
                      <a:lnTo>
                        <a:pt x="5394" y="5351"/>
                      </a:lnTo>
                      <a:lnTo>
                        <a:pt x="5390" y="5360"/>
                      </a:lnTo>
                      <a:lnTo>
                        <a:pt x="5388" y="5371"/>
                      </a:lnTo>
                      <a:lnTo>
                        <a:pt x="5387" y="5381"/>
                      </a:lnTo>
                      <a:lnTo>
                        <a:pt x="5385" y="5391"/>
                      </a:lnTo>
                      <a:lnTo>
                        <a:pt x="5385" y="5402"/>
                      </a:lnTo>
                      <a:lnTo>
                        <a:pt x="5387" y="5414"/>
                      </a:lnTo>
                      <a:lnTo>
                        <a:pt x="5393" y="5436"/>
                      </a:lnTo>
                      <a:lnTo>
                        <a:pt x="5399" y="5456"/>
                      </a:lnTo>
                      <a:lnTo>
                        <a:pt x="5406" y="5471"/>
                      </a:lnTo>
                      <a:lnTo>
                        <a:pt x="5413" y="5486"/>
                      </a:lnTo>
                      <a:lnTo>
                        <a:pt x="5421" y="5498"/>
                      </a:lnTo>
                      <a:lnTo>
                        <a:pt x="5431" y="5506"/>
                      </a:lnTo>
                      <a:lnTo>
                        <a:pt x="5440" y="5513"/>
                      </a:lnTo>
                      <a:lnTo>
                        <a:pt x="5450" y="5518"/>
                      </a:lnTo>
                      <a:lnTo>
                        <a:pt x="5461" y="5522"/>
                      </a:lnTo>
                      <a:lnTo>
                        <a:pt x="5471" y="5523"/>
                      </a:lnTo>
                      <a:lnTo>
                        <a:pt x="5482" y="5523"/>
                      </a:lnTo>
                      <a:lnTo>
                        <a:pt x="5494" y="5522"/>
                      </a:lnTo>
                      <a:lnTo>
                        <a:pt x="5506" y="5518"/>
                      </a:lnTo>
                      <a:lnTo>
                        <a:pt x="5518" y="5515"/>
                      </a:lnTo>
                      <a:lnTo>
                        <a:pt x="5531" y="5510"/>
                      </a:lnTo>
                      <a:lnTo>
                        <a:pt x="5543" y="5504"/>
                      </a:lnTo>
                      <a:lnTo>
                        <a:pt x="5568" y="5489"/>
                      </a:lnTo>
                      <a:lnTo>
                        <a:pt x="5593" y="5474"/>
                      </a:lnTo>
                      <a:lnTo>
                        <a:pt x="5618" y="5457"/>
                      </a:lnTo>
                      <a:lnTo>
                        <a:pt x="5642" y="5440"/>
                      </a:lnTo>
                      <a:lnTo>
                        <a:pt x="5665" y="5426"/>
                      </a:lnTo>
                      <a:lnTo>
                        <a:pt x="5686" y="5414"/>
                      </a:lnTo>
                      <a:lnTo>
                        <a:pt x="5696" y="5409"/>
                      </a:lnTo>
                      <a:lnTo>
                        <a:pt x="5705" y="5407"/>
                      </a:lnTo>
                      <a:lnTo>
                        <a:pt x="5715" y="5405"/>
                      </a:lnTo>
                      <a:lnTo>
                        <a:pt x="5722" y="5403"/>
                      </a:lnTo>
                      <a:lnTo>
                        <a:pt x="5748" y="5405"/>
                      </a:lnTo>
                      <a:lnTo>
                        <a:pt x="5775" y="5407"/>
                      </a:lnTo>
                      <a:lnTo>
                        <a:pt x="5799" y="5409"/>
                      </a:lnTo>
                      <a:lnTo>
                        <a:pt x="5824" y="5414"/>
                      </a:lnTo>
                      <a:lnTo>
                        <a:pt x="5846" y="5420"/>
                      </a:lnTo>
                      <a:lnTo>
                        <a:pt x="5869" y="5427"/>
                      </a:lnTo>
                      <a:lnTo>
                        <a:pt x="5892" y="5434"/>
                      </a:lnTo>
                      <a:lnTo>
                        <a:pt x="5912" y="5443"/>
                      </a:lnTo>
                      <a:lnTo>
                        <a:pt x="5932" y="5452"/>
                      </a:lnTo>
                      <a:lnTo>
                        <a:pt x="5953" y="5462"/>
                      </a:lnTo>
                      <a:lnTo>
                        <a:pt x="5972" y="5473"/>
                      </a:lnTo>
                      <a:lnTo>
                        <a:pt x="5990" y="5483"/>
                      </a:lnTo>
                      <a:lnTo>
                        <a:pt x="6006" y="5494"/>
                      </a:lnTo>
                      <a:lnTo>
                        <a:pt x="6023" y="5506"/>
                      </a:lnTo>
                      <a:lnTo>
                        <a:pt x="6039" y="5518"/>
                      </a:lnTo>
                      <a:lnTo>
                        <a:pt x="6054" y="5530"/>
                      </a:lnTo>
                      <a:lnTo>
                        <a:pt x="6082" y="5553"/>
                      </a:lnTo>
                      <a:lnTo>
                        <a:pt x="6106" y="5576"/>
                      </a:lnTo>
                      <a:lnTo>
                        <a:pt x="6126" y="5597"/>
                      </a:lnTo>
                      <a:lnTo>
                        <a:pt x="6143" y="5616"/>
                      </a:lnTo>
                      <a:lnTo>
                        <a:pt x="6165" y="5645"/>
                      </a:lnTo>
                      <a:lnTo>
                        <a:pt x="6174" y="5656"/>
                      </a:lnTo>
                      <a:lnTo>
                        <a:pt x="6235" y="5578"/>
                      </a:lnTo>
                      <a:lnTo>
                        <a:pt x="6294" y="5503"/>
                      </a:lnTo>
                      <a:lnTo>
                        <a:pt x="6354" y="5428"/>
                      </a:lnTo>
                      <a:lnTo>
                        <a:pt x="6414" y="5358"/>
                      </a:lnTo>
                      <a:lnTo>
                        <a:pt x="6473" y="5289"/>
                      </a:lnTo>
                      <a:lnTo>
                        <a:pt x="6531" y="5222"/>
                      </a:lnTo>
                      <a:lnTo>
                        <a:pt x="6588" y="5158"/>
                      </a:lnTo>
                      <a:lnTo>
                        <a:pt x="6645" y="5097"/>
                      </a:lnTo>
                      <a:lnTo>
                        <a:pt x="6700" y="5037"/>
                      </a:lnTo>
                      <a:lnTo>
                        <a:pt x="6755" y="4982"/>
                      </a:lnTo>
                      <a:lnTo>
                        <a:pt x="6808" y="4930"/>
                      </a:lnTo>
                      <a:lnTo>
                        <a:pt x="6860" y="4880"/>
                      </a:lnTo>
                      <a:lnTo>
                        <a:pt x="6911" y="4832"/>
                      </a:lnTo>
                      <a:lnTo>
                        <a:pt x="6960" y="4789"/>
                      </a:lnTo>
                      <a:lnTo>
                        <a:pt x="7007" y="4748"/>
                      </a:lnTo>
                      <a:lnTo>
                        <a:pt x="7054" y="4711"/>
                      </a:lnTo>
                      <a:lnTo>
                        <a:pt x="7083" y="4688"/>
                      </a:lnTo>
                      <a:lnTo>
                        <a:pt x="7115" y="4666"/>
                      </a:lnTo>
                      <a:lnTo>
                        <a:pt x="7148" y="4644"/>
                      </a:lnTo>
                      <a:lnTo>
                        <a:pt x="7183" y="4624"/>
                      </a:lnTo>
                      <a:lnTo>
                        <a:pt x="7253" y="4586"/>
                      </a:lnTo>
                      <a:lnTo>
                        <a:pt x="7322" y="4548"/>
                      </a:lnTo>
                      <a:lnTo>
                        <a:pt x="7353" y="4531"/>
                      </a:lnTo>
                      <a:lnTo>
                        <a:pt x="7381" y="4514"/>
                      </a:lnTo>
                      <a:lnTo>
                        <a:pt x="7406" y="4497"/>
                      </a:lnTo>
                      <a:lnTo>
                        <a:pt x="7428" y="4480"/>
                      </a:lnTo>
                      <a:lnTo>
                        <a:pt x="7437" y="4473"/>
                      </a:lnTo>
                      <a:lnTo>
                        <a:pt x="7446" y="4465"/>
                      </a:lnTo>
                      <a:lnTo>
                        <a:pt x="7452" y="4456"/>
                      </a:lnTo>
                      <a:lnTo>
                        <a:pt x="7456" y="4449"/>
                      </a:lnTo>
                      <a:lnTo>
                        <a:pt x="7461" y="4441"/>
                      </a:lnTo>
                      <a:lnTo>
                        <a:pt x="7462" y="4432"/>
                      </a:lnTo>
                      <a:lnTo>
                        <a:pt x="7464" y="4425"/>
                      </a:lnTo>
                      <a:lnTo>
                        <a:pt x="7462" y="4417"/>
                      </a:lnTo>
                      <a:lnTo>
                        <a:pt x="7461" y="4401"/>
                      </a:lnTo>
                      <a:lnTo>
                        <a:pt x="7462" y="4382"/>
                      </a:lnTo>
                      <a:lnTo>
                        <a:pt x="7466" y="4360"/>
                      </a:lnTo>
                      <a:lnTo>
                        <a:pt x="7472" y="4334"/>
                      </a:lnTo>
                      <a:lnTo>
                        <a:pt x="7479" y="4307"/>
                      </a:lnTo>
                      <a:lnTo>
                        <a:pt x="7489" y="4278"/>
                      </a:lnTo>
                      <a:lnTo>
                        <a:pt x="7501" y="4251"/>
                      </a:lnTo>
                      <a:lnTo>
                        <a:pt x="7514" y="4222"/>
                      </a:lnTo>
                      <a:lnTo>
                        <a:pt x="7529" y="4195"/>
                      </a:lnTo>
                      <a:lnTo>
                        <a:pt x="7546" y="4168"/>
                      </a:lnTo>
                      <a:lnTo>
                        <a:pt x="7554" y="4156"/>
                      </a:lnTo>
                      <a:lnTo>
                        <a:pt x="7564" y="4144"/>
                      </a:lnTo>
                      <a:lnTo>
                        <a:pt x="7575" y="4134"/>
                      </a:lnTo>
                      <a:lnTo>
                        <a:pt x="7585" y="4124"/>
                      </a:lnTo>
                      <a:lnTo>
                        <a:pt x="7596" y="4114"/>
                      </a:lnTo>
                      <a:lnTo>
                        <a:pt x="7607" y="4106"/>
                      </a:lnTo>
                      <a:lnTo>
                        <a:pt x="7619" y="4099"/>
                      </a:lnTo>
                      <a:lnTo>
                        <a:pt x="7631" y="4093"/>
                      </a:lnTo>
                      <a:lnTo>
                        <a:pt x="7643" y="4088"/>
                      </a:lnTo>
                      <a:lnTo>
                        <a:pt x="7656" y="4085"/>
                      </a:lnTo>
                      <a:lnTo>
                        <a:pt x="7669" y="4082"/>
                      </a:lnTo>
                      <a:lnTo>
                        <a:pt x="7682" y="4081"/>
                      </a:lnTo>
                      <a:lnTo>
                        <a:pt x="7680" y="4091"/>
                      </a:lnTo>
                      <a:lnTo>
                        <a:pt x="7679" y="4091"/>
                      </a:lnTo>
                      <a:lnTo>
                        <a:pt x="7680" y="4083"/>
                      </a:lnTo>
                      <a:lnTo>
                        <a:pt x="7682" y="4068"/>
                      </a:lnTo>
                      <a:lnTo>
                        <a:pt x="7691" y="4016"/>
                      </a:lnTo>
                      <a:lnTo>
                        <a:pt x="7701" y="3945"/>
                      </a:lnTo>
                      <a:lnTo>
                        <a:pt x="7713" y="3857"/>
                      </a:lnTo>
                      <a:lnTo>
                        <a:pt x="7724" y="3759"/>
                      </a:lnTo>
                      <a:lnTo>
                        <a:pt x="7729" y="3709"/>
                      </a:lnTo>
                      <a:lnTo>
                        <a:pt x="7732" y="3658"/>
                      </a:lnTo>
                      <a:lnTo>
                        <a:pt x="7735" y="3606"/>
                      </a:lnTo>
                      <a:lnTo>
                        <a:pt x="7735" y="3557"/>
                      </a:lnTo>
                      <a:lnTo>
                        <a:pt x="7736" y="3536"/>
                      </a:lnTo>
                      <a:lnTo>
                        <a:pt x="7740" y="3514"/>
                      </a:lnTo>
                      <a:lnTo>
                        <a:pt x="7746" y="3494"/>
                      </a:lnTo>
                      <a:lnTo>
                        <a:pt x="7753" y="3475"/>
                      </a:lnTo>
                      <a:lnTo>
                        <a:pt x="7761" y="3454"/>
                      </a:lnTo>
                      <a:lnTo>
                        <a:pt x="7772" y="3434"/>
                      </a:lnTo>
                      <a:lnTo>
                        <a:pt x="7784" y="3414"/>
                      </a:lnTo>
                      <a:lnTo>
                        <a:pt x="7798" y="3393"/>
                      </a:lnTo>
                      <a:lnTo>
                        <a:pt x="7828" y="3350"/>
                      </a:lnTo>
                      <a:lnTo>
                        <a:pt x="7863" y="3305"/>
                      </a:lnTo>
                      <a:lnTo>
                        <a:pt x="7898" y="3256"/>
                      </a:lnTo>
                      <a:lnTo>
                        <a:pt x="7937" y="3201"/>
                      </a:lnTo>
                      <a:lnTo>
                        <a:pt x="7956" y="3172"/>
                      </a:lnTo>
                      <a:lnTo>
                        <a:pt x="7975" y="3141"/>
                      </a:lnTo>
                      <a:lnTo>
                        <a:pt x="7994" y="3108"/>
                      </a:lnTo>
                      <a:lnTo>
                        <a:pt x="8013" y="3072"/>
                      </a:lnTo>
                      <a:lnTo>
                        <a:pt x="8031" y="3035"/>
                      </a:lnTo>
                      <a:lnTo>
                        <a:pt x="8048" y="2995"/>
                      </a:lnTo>
                      <a:lnTo>
                        <a:pt x="8064" y="2953"/>
                      </a:lnTo>
                      <a:lnTo>
                        <a:pt x="8080" y="2909"/>
                      </a:lnTo>
                      <a:lnTo>
                        <a:pt x="8094" y="2861"/>
                      </a:lnTo>
                      <a:lnTo>
                        <a:pt x="8107" y="2812"/>
                      </a:lnTo>
                      <a:lnTo>
                        <a:pt x="8119" y="2759"/>
                      </a:lnTo>
                      <a:lnTo>
                        <a:pt x="8130" y="2702"/>
                      </a:lnTo>
                      <a:lnTo>
                        <a:pt x="8140" y="2644"/>
                      </a:lnTo>
                      <a:lnTo>
                        <a:pt x="8146" y="2580"/>
                      </a:lnTo>
                      <a:lnTo>
                        <a:pt x="8152" y="2515"/>
                      </a:lnTo>
                      <a:lnTo>
                        <a:pt x="8154" y="2445"/>
                      </a:lnTo>
                      <a:lnTo>
                        <a:pt x="8153" y="2414"/>
                      </a:lnTo>
                      <a:lnTo>
                        <a:pt x="8150" y="2384"/>
                      </a:lnTo>
                      <a:lnTo>
                        <a:pt x="8147" y="2356"/>
                      </a:lnTo>
                      <a:lnTo>
                        <a:pt x="8141" y="2327"/>
                      </a:lnTo>
                      <a:lnTo>
                        <a:pt x="8133" y="2301"/>
                      </a:lnTo>
                      <a:lnTo>
                        <a:pt x="8124" y="2274"/>
                      </a:lnTo>
                      <a:lnTo>
                        <a:pt x="8115" y="2249"/>
                      </a:lnTo>
                      <a:lnTo>
                        <a:pt x="8104" y="2224"/>
                      </a:lnTo>
                      <a:lnTo>
                        <a:pt x="8092" y="2200"/>
                      </a:lnTo>
                      <a:lnTo>
                        <a:pt x="8079" y="2178"/>
                      </a:lnTo>
                      <a:lnTo>
                        <a:pt x="8066" y="2155"/>
                      </a:lnTo>
                      <a:lnTo>
                        <a:pt x="8051" y="2133"/>
                      </a:lnTo>
                      <a:lnTo>
                        <a:pt x="8023" y="2091"/>
                      </a:lnTo>
                      <a:lnTo>
                        <a:pt x="7992" y="2051"/>
                      </a:lnTo>
                      <a:lnTo>
                        <a:pt x="7962" y="2013"/>
                      </a:lnTo>
                      <a:lnTo>
                        <a:pt x="7932" y="1975"/>
                      </a:lnTo>
                      <a:lnTo>
                        <a:pt x="7904" y="1938"/>
                      </a:lnTo>
                      <a:lnTo>
                        <a:pt x="7881" y="1901"/>
                      </a:lnTo>
                      <a:lnTo>
                        <a:pt x="7870" y="1883"/>
                      </a:lnTo>
                      <a:lnTo>
                        <a:pt x="7859" y="1865"/>
                      </a:lnTo>
                      <a:lnTo>
                        <a:pt x="7851" y="1848"/>
                      </a:lnTo>
                      <a:lnTo>
                        <a:pt x="7843" y="1828"/>
                      </a:lnTo>
                      <a:lnTo>
                        <a:pt x="7838" y="1809"/>
                      </a:lnTo>
                      <a:lnTo>
                        <a:pt x="7833" y="1791"/>
                      </a:lnTo>
                      <a:lnTo>
                        <a:pt x="7830" y="1772"/>
                      </a:lnTo>
                      <a:lnTo>
                        <a:pt x="7829" y="1752"/>
                      </a:lnTo>
                      <a:lnTo>
                        <a:pt x="7829" y="1730"/>
                      </a:lnTo>
                      <a:lnTo>
                        <a:pt x="7828" y="1708"/>
                      </a:lnTo>
                      <a:lnTo>
                        <a:pt x="7826" y="1686"/>
                      </a:lnTo>
                      <a:lnTo>
                        <a:pt x="7823" y="1665"/>
                      </a:lnTo>
                      <a:lnTo>
                        <a:pt x="7816" y="1623"/>
                      </a:lnTo>
                      <a:lnTo>
                        <a:pt x="7808" y="1583"/>
                      </a:lnTo>
                      <a:lnTo>
                        <a:pt x="7797" y="1545"/>
                      </a:lnTo>
                      <a:lnTo>
                        <a:pt x="7786" y="1508"/>
                      </a:lnTo>
                      <a:lnTo>
                        <a:pt x="7774" y="1473"/>
                      </a:lnTo>
                      <a:lnTo>
                        <a:pt x="7762" y="1440"/>
                      </a:lnTo>
                      <a:lnTo>
                        <a:pt x="7752" y="1409"/>
                      </a:lnTo>
                      <a:lnTo>
                        <a:pt x="7742" y="1379"/>
                      </a:lnTo>
                      <a:lnTo>
                        <a:pt x="7734" y="1350"/>
                      </a:lnTo>
                      <a:lnTo>
                        <a:pt x="7728" y="1324"/>
                      </a:lnTo>
                      <a:lnTo>
                        <a:pt x="7725" y="1312"/>
                      </a:lnTo>
                      <a:lnTo>
                        <a:pt x="7724" y="1300"/>
                      </a:lnTo>
                      <a:lnTo>
                        <a:pt x="7724" y="1288"/>
                      </a:lnTo>
                      <a:lnTo>
                        <a:pt x="7724" y="1277"/>
                      </a:lnTo>
                      <a:lnTo>
                        <a:pt x="7725" y="1266"/>
                      </a:lnTo>
                      <a:lnTo>
                        <a:pt x="7728" y="1257"/>
                      </a:lnTo>
                      <a:lnTo>
                        <a:pt x="7731" y="1247"/>
                      </a:lnTo>
                      <a:lnTo>
                        <a:pt x="7735" y="1238"/>
                      </a:lnTo>
                      <a:lnTo>
                        <a:pt x="7774" y="1176"/>
                      </a:lnTo>
                      <a:lnTo>
                        <a:pt x="7808" y="1121"/>
                      </a:lnTo>
                      <a:lnTo>
                        <a:pt x="7835" y="1072"/>
                      </a:lnTo>
                      <a:lnTo>
                        <a:pt x="7859" y="1029"/>
                      </a:lnTo>
                      <a:lnTo>
                        <a:pt x="7879" y="990"/>
                      </a:lnTo>
                      <a:lnTo>
                        <a:pt x="7895" y="959"/>
                      </a:lnTo>
                      <a:lnTo>
                        <a:pt x="7906" y="932"/>
                      </a:lnTo>
                      <a:lnTo>
                        <a:pt x="7914" y="908"/>
                      </a:lnTo>
                      <a:lnTo>
                        <a:pt x="7919" y="890"/>
                      </a:lnTo>
                      <a:lnTo>
                        <a:pt x="7921" y="874"/>
                      </a:lnTo>
                      <a:lnTo>
                        <a:pt x="7920" y="861"/>
                      </a:lnTo>
                      <a:lnTo>
                        <a:pt x="7916" y="853"/>
                      </a:lnTo>
                      <a:lnTo>
                        <a:pt x="7912" y="846"/>
                      </a:lnTo>
                      <a:lnTo>
                        <a:pt x="7903" y="840"/>
                      </a:lnTo>
                      <a:lnTo>
                        <a:pt x="7895" y="836"/>
                      </a:lnTo>
                      <a:lnTo>
                        <a:pt x="7884" y="834"/>
                      </a:lnTo>
                      <a:lnTo>
                        <a:pt x="7861" y="831"/>
                      </a:lnTo>
                      <a:lnTo>
                        <a:pt x="7836" y="828"/>
                      </a:lnTo>
                      <a:lnTo>
                        <a:pt x="7823" y="825"/>
                      </a:lnTo>
                      <a:lnTo>
                        <a:pt x="7811" y="821"/>
                      </a:lnTo>
                      <a:lnTo>
                        <a:pt x="7799" y="816"/>
                      </a:lnTo>
                      <a:lnTo>
                        <a:pt x="7789" y="807"/>
                      </a:lnTo>
                      <a:lnTo>
                        <a:pt x="7779" y="797"/>
                      </a:lnTo>
                      <a:lnTo>
                        <a:pt x="7771" y="783"/>
                      </a:lnTo>
                      <a:lnTo>
                        <a:pt x="7763" y="767"/>
                      </a:lnTo>
                      <a:lnTo>
                        <a:pt x="7759" y="746"/>
                      </a:lnTo>
                      <a:lnTo>
                        <a:pt x="7757" y="721"/>
                      </a:lnTo>
                      <a:lnTo>
                        <a:pt x="7757" y="693"/>
                      </a:lnTo>
                      <a:lnTo>
                        <a:pt x="7760" y="659"/>
                      </a:lnTo>
                      <a:lnTo>
                        <a:pt x="7767" y="620"/>
                      </a:lnTo>
                      <a:lnTo>
                        <a:pt x="7784" y="605"/>
                      </a:lnTo>
                      <a:lnTo>
                        <a:pt x="7798" y="593"/>
                      </a:lnTo>
                      <a:lnTo>
                        <a:pt x="7812" y="585"/>
                      </a:lnTo>
                      <a:lnTo>
                        <a:pt x="7824" y="579"/>
                      </a:lnTo>
                      <a:lnTo>
                        <a:pt x="7836" y="574"/>
                      </a:lnTo>
                      <a:lnTo>
                        <a:pt x="7847" y="572"/>
                      </a:lnTo>
                      <a:lnTo>
                        <a:pt x="7857" y="572"/>
                      </a:lnTo>
                      <a:lnTo>
                        <a:pt x="7867" y="572"/>
                      </a:lnTo>
                      <a:lnTo>
                        <a:pt x="7889" y="575"/>
                      </a:lnTo>
                      <a:lnTo>
                        <a:pt x="7913" y="580"/>
                      </a:lnTo>
                      <a:lnTo>
                        <a:pt x="7926" y="584"/>
                      </a:lnTo>
                      <a:lnTo>
                        <a:pt x="7941" y="585"/>
                      </a:lnTo>
                      <a:lnTo>
                        <a:pt x="7958" y="587"/>
                      </a:lnTo>
                      <a:lnTo>
                        <a:pt x="7976" y="587"/>
                      </a:lnTo>
                      <a:lnTo>
                        <a:pt x="7978" y="602"/>
                      </a:lnTo>
                      <a:lnTo>
                        <a:pt x="7978" y="608"/>
                      </a:lnTo>
                      <a:lnTo>
                        <a:pt x="7976" y="604"/>
                      </a:lnTo>
                      <a:lnTo>
                        <a:pt x="7971" y="592"/>
                      </a:lnTo>
                      <a:lnTo>
                        <a:pt x="7965" y="572"/>
                      </a:lnTo>
                      <a:lnTo>
                        <a:pt x="7959" y="544"/>
                      </a:lnTo>
                      <a:lnTo>
                        <a:pt x="7952" y="511"/>
                      </a:lnTo>
                      <a:lnTo>
                        <a:pt x="7946" y="471"/>
                      </a:lnTo>
                      <a:lnTo>
                        <a:pt x="7940" y="426"/>
                      </a:lnTo>
                      <a:lnTo>
                        <a:pt x="7935" y="375"/>
                      </a:lnTo>
                      <a:lnTo>
                        <a:pt x="7932" y="320"/>
                      </a:lnTo>
                      <a:lnTo>
                        <a:pt x="7931" y="261"/>
                      </a:lnTo>
                      <a:lnTo>
                        <a:pt x="7931" y="231"/>
                      </a:lnTo>
                      <a:lnTo>
                        <a:pt x="7932" y="200"/>
                      </a:lnTo>
                      <a:lnTo>
                        <a:pt x="7933" y="168"/>
                      </a:lnTo>
                      <a:lnTo>
                        <a:pt x="7935" y="135"/>
                      </a:lnTo>
                      <a:lnTo>
                        <a:pt x="7939" y="102"/>
                      </a:lnTo>
                      <a:lnTo>
                        <a:pt x="7944" y="68"/>
                      </a:lnTo>
                      <a:lnTo>
                        <a:pt x="7949" y="34"/>
                      </a:lnTo>
                      <a:lnTo>
                        <a:pt x="7956" y="0"/>
                      </a:lnTo>
                      <a:lnTo>
                        <a:pt x="7901" y="10"/>
                      </a:lnTo>
                      <a:lnTo>
                        <a:pt x="7847" y="18"/>
                      </a:lnTo>
                      <a:lnTo>
                        <a:pt x="7793" y="25"/>
                      </a:lnTo>
                      <a:lnTo>
                        <a:pt x="7740" y="31"/>
                      </a:lnTo>
                      <a:lnTo>
                        <a:pt x="7687" y="37"/>
                      </a:lnTo>
                      <a:lnTo>
                        <a:pt x="7634" y="43"/>
                      </a:lnTo>
                      <a:lnTo>
                        <a:pt x="7582" y="47"/>
                      </a:lnTo>
                      <a:lnTo>
                        <a:pt x="7529" y="52"/>
                      </a:lnTo>
                      <a:lnTo>
                        <a:pt x="7477" y="54"/>
                      </a:lnTo>
                      <a:lnTo>
                        <a:pt x="7424" y="56"/>
                      </a:lnTo>
                      <a:lnTo>
                        <a:pt x="7370" y="59"/>
                      </a:lnTo>
                      <a:lnTo>
                        <a:pt x="7317" y="60"/>
                      </a:lnTo>
                      <a:lnTo>
                        <a:pt x="7263" y="61"/>
                      </a:lnTo>
                      <a:lnTo>
                        <a:pt x="7208" y="62"/>
                      </a:lnTo>
                      <a:lnTo>
                        <a:pt x="7152" y="62"/>
                      </a:lnTo>
                      <a:lnTo>
                        <a:pt x="7096" y="62"/>
                      </a:lnTo>
                      <a:lnTo>
                        <a:pt x="7071" y="67"/>
                      </a:lnTo>
                      <a:lnTo>
                        <a:pt x="7046" y="72"/>
                      </a:lnTo>
                      <a:lnTo>
                        <a:pt x="7023" y="79"/>
                      </a:lnTo>
                      <a:lnTo>
                        <a:pt x="6999" y="89"/>
                      </a:lnTo>
                      <a:lnTo>
                        <a:pt x="6978" y="98"/>
                      </a:lnTo>
                      <a:lnTo>
                        <a:pt x="6956" y="109"/>
                      </a:lnTo>
                      <a:lnTo>
                        <a:pt x="6935" y="122"/>
                      </a:lnTo>
                      <a:lnTo>
                        <a:pt x="6914" y="135"/>
                      </a:lnTo>
                      <a:lnTo>
                        <a:pt x="6894" y="150"/>
                      </a:lnTo>
                      <a:lnTo>
                        <a:pt x="6875" y="164"/>
                      </a:lnTo>
                      <a:lnTo>
                        <a:pt x="6856" y="180"/>
                      </a:lnTo>
                      <a:lnTo>
                        <a:pt x="6837" y="196"/>
                      </a:lnTo>
                      <a:lnTo>
                        <a:pt x="6801" y="230"/>
                      </a:lnTo>
                      <a:lnTo>
                        <a:pt x="6766" y="263"/>
                      </a:lnTo>
                      <a:lnTo>
                        <a:pt x="6731" y="297"/>
                      </a:lnTo>
                      <a:lnTo>
                        <a:pt x="6698" y="329"/>
                      </a:lnTo>
                      <a:lnTo>
                        <a:pt x="6666" y="359"/>
                      </a:lnTo>
                      <a:lnTo>
                        <a:pt x="6632" y="386"/>
                      </a:lnTo>
                      <a:lnTo>
                        <a:pt x="6617" y="398"/>
                      </a:lnTo>
                      <a:lnTo>
                        <a:pt x="6600" y="408"/>
                      </a:lnTo>
                      <a:lnTo>
                        <a:pt x="6583" y="418"/>
                      </a:lnTo>
                      <a:lnTo>
                        <a:pt x="6567" y="426"/>
                      </a:lnTo>
                      <a:lnTo>
                        <a:pt x="6550" y="432"/>
                      </a:lnTo>
                      <a:lnTo>
                        <a:pt x="6533" y="437"/>
                      </a:lnTo>
                      <a:lnTo>
                        <a:pt x="6515" y="439"/>
                      </a:lnTo>
                      <a:lnTo>
                        <a:pt x="6499" y="440"/>
                      </a:lnTo>
                      <a:lnTo>
                        <a:pt x="6471" y="439"/>
                      </a:lnTo>
                      <a:lnTo>
                        <a:pt x="6446" y="436"/>
                      </a:lnTo>
                      <a:lnTo>
                        <a:pt x="6422" y="430"/>
                      </a:lnTo>
                      <a:lnTo>
                        <a:pt x="6399" y="421"/>
                      </a:lnTo>
                      <a:lnTo>
                        <a:pt x="6378" y="410"/>
                      </a:lnTo>
                      <a:lnTo>
                        <a:pt x="6356" y="397"/>
                      </a:lnTo>
                      <a:lnTo>
                        <a:pt x="6337" y="384"/>
                      </a:lnTo>
                      <a:lnTo>
                        <a:pt x="6318" y="369"/>
                      </a:lnTo>
                      <a:lnTo>
                        <a:pt x="6299" y="352"/>
                      </a:lnTo>
                      <a:lnTo>
                        <a:pt x="6281" y="334"/>
                      </a:lnTo>
                      <a:lnTo>
                        <a:pt x="6264" y="316"/>
                      </a:lnTo>
                      <a:lnTo>
                        <a:pt x="6247" y="297"/>
                      </a:lnTo>
                      <a:lnTo>
                        <a:pt x="6213" y="257"/>
                      </a:lnTo>
                      <a:lnTo>
                        <a:pt x="6180" y="218"/>
                      </a:lnTo>
                      <a:lnTo>
                        <a:pt x="6163" y="199"/>
                      </a:lnTo>
                      <a:lnTo>
                        <a:pt x="6145" y="180"/>
                      </a:lnTo>
                      <a:lnTo>
                        <a:pt x="6127" y="161"/>
                      </a:lnTo>
                      <a:lnTo>
                        <a:pt x="6109" y="144"/>
                      </a:lnTo>
                      <a:lnTo>
                        <a:pt x="6090" y="127"/>
                      </a:lnTo>
                      <a:lnTo>
                        <a:pt x="6070" y="113"/>
                      </a:lnTo>
                      <a:lnTo>
                        <a:pt x="6049" y="98"/>
                      </a:lnTo>
                      <a:lnTo>
                        <a:pt x="6028" y="86"/>
                      </a:lnTo>
                      <a:lnTo>
                        <a:pt x="6005" y="77"/>
                      </a:lnTo>
                      <a:lnTo>
                        <a:pt x="5981" y="68"/>
                      </a:lnTo>
                      <a:lnTo>
                        <a:pt x="5956" y="62"/>
                      </a:lnTo>
                      <a:lnTo>
                        <a:pt x="5930" y="59"/>
                      </a:lnTo>
                      <a:lnTo>
                        <a:pt x="5901" y="58"/>
                      </a:lnTo>
                      <a:lnTo>
                        <a:pt x="5872" y="60"/>
                      </a:lnTo>
                      <a:lnTo>
                        <a:pt x="5840" y="65"/>
                      </a:lnTo>
                      <a:lnTo>
                        <a:pt x="5807" y="73"/>
                      </a:lnTo>
                      <a:lnTo>
                        <a:pt x="5775" y="83"/>
                      </a:lnTo>
                      <a:lnTo>
                        <a:pt x="5745" y="91"/>
                      </a:lnTo>
                      <a:lnTo>
                        <a:pt x="5714" y="98"/>
                      </a:lnTo>
                      <a:lnTo>
                        <a:pt x="5684" y="104"/>
                      </a:lnTo>
                      <a:lnTo>
                        <a:pt x="5654" y="109"/>
                      </a:lnTo>
                      <a:lnTo>
                        <a:pt x="5624" y="113"/>
                      </a:lnTo>
                      <a:lnTo>
                        <a:pt x="5594" y="116"/>
                      </a:lnTo>
                      <a:lnTo>
                        <a:pt x="5565" y="120"/>
                      </a:lnTo>
                      <a:lnTo>
                        <a:pt x="5504" y="123"/>
                      </a:lnTo>
                      <a:lnTo>
                        <a:pt x="5443" y="125"/>
                      </a:lnTo>
                      <a:lnTo>
                        <a:pt x="5379" y="126"/>
                      </a:lnTo>
                      <a:lnTo>
                        <a:pt x="5314" y="126"/>
                      </a:lnTo>
                      <a:lnTo>
                        <a:pt x="5284" y="126"/>
                      </a:lnTo>
                      <a:lnTo>
                        <a:pt x="5256" y="123"/>
                      </a:lnTo>
                      <a:lnTo>
                        <a:pt x="5230" y="121"/>
                      </a:lnTo>
                      <a:lnTo>
                        <a:pt x="5206" y="117"/>
                      </a:lnTo>
                      <a:lnTo>
                        <a:pt x="5163" y="109"/>
                      </a:lnTo>
                      <a:lnTo>
                        <a:pt x="5123" y="100"/>
                      </a:lnTo>
                      <a:lnTo>
                        <a:pt x="5083" y="90"/>
                      </a:lnTo>
                      <a:lnTo>
                        <a:pt x="5043" y="82"/>
                      </a:lnTo>
                      <a:lnTo>
                        <a:pt x="5021" y="78"/>
                      </a:lnTo>
                      <a:lnTo>
                        <a:pt x="4998" y="76"/>
                      </a:lnTo>
                      <a:lnTo>
                        <a:pt x="4973" y="74"/>
                      </a:lnTo>
                      <a:lnTo>
                        <a:pt x="4947" y="73"/>
                      </a:lnTo>
                      <a:lnTo>
                        <a:pt x="4933" y="74"/>
                      </a:lnTo>
                      <a:lnTo>
                        <a:pt x="4920" y="76"/>
                      </a:lnTo>
                      <a:lnTo>
                        <a:pt x="4906" y="79"/>
                      </a:lnTo>
                      <a:lnTo>
                        <a:pt x="4894" y="84"/>
                      </a:lnTo>
                      <a:lnTo>
                        <a:pt x="4883" y="89"/>
                      </a:lnTo>
                      <a:lnTo>
                        <a:pt x="4872" y="95"/>
                      </a:lnTo>
                      <a:lnTo>
                        <a:pt x="4861" y="102"/>
                      </a:lnTo>
                      <a:lnTo>
                        <a:pt x="4851" y="110"/>
                      </a:lnTo>
                      <a:lnTo>
                        <a:pt x="4842" y="119"/>
                      </a:lnTo>
                      <a:lnTo>
                        <a:pt x="4834" y="128"/>
                      </a:lnTo>
                      <a:lnTo>
                        <a:pt x="4825" y="138"/>
                      </a:lnTo>
                      <a:lnTo>
                        <a:pt x="4818" y="149"/>
                      </a:lnTo>
                      <a:lnTo>
                        <a:pt x="4803" y="171"/>
                      </a:lnTo>
                      <a:lnTo>
                        <a:pt x="4789" y="194"/>
                      </a:lnTo>
                      <a:lnTo>
                        <a:pt x="4765" y="242"/>
                      </a:lnTo>
                      <a:lnTo>
                        <a:pt x="4744" y="286"/>
                      </a:lnTo>
                      <a:lnTo>
                        <a:pt x="4732" y="305"/>
                      </a:lnTo>
                      <a:lnTo>
                        <a:pt x="4721" y="322"/>
                      </a:lnTo>
                      <a:lnTo>
                        <a:pt x="4715" y="330"/>
                      </a:lnTo>
                      <a:lnTo>
                        <a:pt x="4708" y="336"/>
                      </a:lnTo>
                      <a:lnTo>
                        <a:pt x="4702" y="342"/>
                      </a:lnTo>
                      <a:lnTo>
                        <a:pt x="4695" y="346"/>
                      </a:lnTo>
                      <a:lnTo>
                        <a:pt x="4675" y="359"/>
                      </a:lnTo>
                      <a:lnTo>
                        <a:pt x="4652" y="370"/>
                      </a:lnTo>
                      <a:lnTo>
                        <a:pt x="4628" y="378"/>
                      </a:lnTo>
                      <a:lnTo>
                        <a:pt x="4602" y="386"/>
                      </a:lnTo>
                      <a:lnTo>
                        <a:pt x="4576" y="392"/>
                      </a:lnTo>
                      <a:lnTo>
                        <a:pt x="4547" y="397"/>
                      </a:lnTo>
                      <a:lnTo>
                        <a:pt x="4517" y="401"/>
                      </a:lnTo>
                      <a:lnTo>
                        <a:pt x="4487" y="403"/>
                      </a:lnTo>
                      <a:lnTo>
                        <a:pt x="4361" y="409"/>
                      </a:lnTo>
                      <a:lnTo>
                        <a:pt x="4234" y="415"/>
                      </a:lnTo>
                      <a:lnTo>
                        <a:pt x="4204" y="419"/>
                      </a:lnTo>
                      <a:lnTo>
                        <a:pt x="4174" y="422"/>
                      </a:lnTo>
                      <a:lnTo>
                        <a:pt x="4144" y="428"/>
                      </a:lnTo>
                      <a:lnTo>
                        <a:pt x="4117" y="434"/>
                      </a:lnTo>
                      <a:lnTo>
                        <a:pt x="4091" y="443"/>
                      </a:lnTo>
                      <a:lnTo>
                        <a:pt x="4066" y="452"/>
                      </a:lnTo>
                      <a:lnTo>
                        <a:pt x="4042" y="464"/>
                      </a:lnTo>
                      <a:lnTo>
                        <a:pt x="4020" y="477"/>
                      </a:lnTo>
                      <a:lnTo>
                        <a:pt x="4001" y="493"/>
                      </a:lnTo>
                      <a:lnTo>
                        <a:pt x="3983" y="512"/>
                      </a:lnTo>
                      <a:lnTo>
                        <a:pt x="3968" y="532"/>
                      </a:lnTo>
                      <a:lnTo>
                        <a:pt x="3954" y="556"/>
                      </a:lnTo>
                      <a:lnTo>
                        <a:pt x="3944" y="583"/>
                      </a:lnTo>
                      <a:lnTo>
                        <a:pt x="3937" y="612"/>
                      </a:lnTo>
                      <a:lnTo>
                        <a:pt x="3932" y="646"/>
                      </a:lnTo>
                      <a:lnTo>
                        <a:pt x="3931" y="682"/>
                      </a:lnTo>
                      <a:lnTo>
                        <a:pt x="3929" y="712"/>
                      </a:lnTo>
                      <a:lnTo>
                        <a:pt x="3928" y="740"/>
                      </a:lnTo>
                      <a:lnTo>
                        <a:pt x="3927" y="767"/>
                      </a:lnTo>
                      <a:lnTo>
                        <a:pt x="3925" y="791"/>
                      </a:lnTo>
                      <a:lnTo>
                        <a:pt x="3919" y="836"/>
                      </a:lnTo>
                      <a:lnTo>
                        <a:pt x="3915" y="879"/>
                      </a:lnTo>
                      <a:lnTo>
                        <a:pt x="3913" y="899"/>
                      </a:lnTo>
                      <a:lnTo>
                        <a:pt x="3911" y="920"/>
                      </a:lnTo>
                      <a:lnTo>
                        <a:pt x="3911" y="941"/>
                      </a:lnTo>
                      <a:lnTo>
                        <a:pt x="3913" y="963"/>
                      </a:lnTo>
                      <a:lnTo>
                        <a:pt x="3915" y="984"/>
                      </a:lnTo>
                      <a:lnTo>
                        <a:pt x="3919" y="1008"/>
                      </a:lnTo>
                      <a:lnTo>
                        <a:pt x="3923" y="1033"/>
                      </a:lnTo>
                      <a:lnTo>
                        <a:pt x="3931" y="1060"/>
                      </a:lnTo>
                      <a:lnTo>
                        <a:pt x="3858" y="1064"/>
                      </a:lnTo>
                      <a:lnTo>
                        <a:pt x="3791" y="1069"/>
                      </a:lnTo>
                      <a:lnTo>
                        <a:pt x="3730" y="1073"/>
                      </a:lnTo>
                      <a:lnTo>
                        <a:pt x="3676" y="1076"/>
                      </a:lnTo>
                      <a:lnTo>
                        <a:pt x="3628" y="1079"/>
                      </a:lnTo>
                      <a:lnTo>
                        <a:pt x="3588" y="1079"/>
                      </a:lnTo>
                      <a:lnTo>
                        <a:pt x="3571" y="1078"/>
                      </a:lnTo>
                      <a:lnTo>
                        <a:pt x="3556" y="1076"/>
                      </a:lnTo>
                      <a:lnTo>
                        <a:pt x="3542" y="1074"/>
                      </a:lnTo>
                      <a:lnTo>
                        <a:pt x="3532" y="1070"/>
                      </a:lnTo>
                      <a:lnTo>
                        <a:pt x="3519" y="1058"/>
                      </a:lnTo>
                      <a:lnTo>
                        <a:pt x="3503" y="1048"/>
                      </a:lnTo>
                      <a:lnTo>
                        <a:pt x="3485" y="1039"/>
                      </a:lnTo>
                      <a:lnTo>
                        <a:pt x="3465" y="1032"/>
                      </a:lnTo>
                      <a:lnTo>
                        <a:pt x="3442" y="1026"/>
                      </a:lnTo>
                      <a:lnTo>
                        <a:pt x="3417" y="1021"/>
                      </a:lnTo>
                      <a:lnTo>
                        <a:pt x="3391" y="1018"/>
                      </a:lnTo>
                      <a:lnTo>
                        <a:pt x="3362" y="1015"/>
                      </a:lnTo>
                      <a:lnTo>
                        <a:pt x="3301" y="1012"/>
                      </a:lnTo>
                      <a:lnTo>
                        <a:pt x="3237" y="1011"/>
                      </a:lnTo>
                      <a:lnTo>
                        <a:pt x="3167" y="1009"/>
                      </a:lnTo>
                      <a:lnTo>
                        <a:pt x="3096" y="1008"/>
                      </a:lnTo>
                      <a:lnTo>
                        <a:pt x="3060" y="1008"/>
                      </a:lnTo>
                      <a:lnTo>
                        <a:pt x="3023" y="1006"/>
                      </a:lnTo>
                      <a:lnTo>
                        <a:pt x="2987" y="1005"/>
                      </a:lnTo>
                      <a:lnTo>
                        <a:pt x="2951" y="1001"/>
                      </a:lnTo>
                      <a:lnTo>
                        <a:pt x="2915" y="997"/>
                      </a:lnTo>
                      <a:lnTo>
                        <a:pt x="2880" y="993"/>
                      </a:lnTo>
                      <a:lnTo>
                        <a:pt x="2845" y="988"/>
                      </a:lnTo>
                      <a:lnTo>
                        <a:pt x="2811" y="981"/>
                      </a:lnTo>
                      <a:lnTo>
                        <a:pt x="2778" y="971"/>
                      </a:lnTo>
                      <a:lnTo>
                        <a:pt x="2747" y="962"/>
                      </a:lnTo>
                      <a:lnTo>
                        <a:pt x="2716" y="950"/>
                      </a:lnTo>
                      <a:lnTo>
                        <a:pt x="2687" y="936"/>
                      </a:lnTo>
                      <a:lnTo>
                        <a:pt x="2660" y="921"/>
                      </a:lnTo>
                      <a:lnTo>
                        <a:pt x="2635" y="903"/>
                      </a:lnTo>
                      <a:lnTo>
                        <a:pt x="2611" y="883"/>
                      </a:lnTo>
                      <a:lnTo>
                        <a:pt x="2588" y="860"/>
                      </a:lnTo>
                      <a:lnTo>
                        <a:pt x="2568" y="838"/>
                      </a:lnTo>
                      <a:lnTo>
                        <a:pt x="2544" y="819"/>
                      </a:lnTo>
                      <a:lnTo>
                        <a:pt x="2520" y="801"/>
                      </a:lnTo>
                      <a:lnTo>
                        <a:pt x="2494" y="785"/>
                      </a:lnTo>
                      <a:lnTo>
                        <a:pt x="2467" y="769"/>
                      </a:lnTo>
                      <a:lnTo>
                        <a:pt x="2439" y="756"/>
                      </a:lnTo>
                      <a:lnTo>
                        <a:pt x="2410" y="744"/>
                      </a:lnTo>
                      <a:lnTo>
                        <a:pt x="2379" y="733"/>
                      </a:lnTo>
                      <a:lnTo>
                        <a:pt x="2348" y="724"/>
                      </a:lnTo>
                      <a:lnTo>
                        <a:pt x="2316" y="714"/>
                      </a:lnTo>
                      <a:lnTo>
                        <a:pt x="2284" y="706"/>
                      </a:lnTo>
                      <a:lnTo>
                        <a:pt x="2250" y="699"/>
                      </a:lnTo>
                      <a:lnTo>
                        <a:pt x="2181" y="687"/>
                      </a:lnTo>
                      <a:lnTo>
                        <a:pt x="2110" y="676"/>
                      </a:lnTo>
                      <a:lnTo>
                        <a:pt x="2039" y="665"/>
                      </a:lnTo>
                      <a:lnTo>
                        <a:pt x="1967" y="656"/>
                      </a:lnTo>
                      <a:lnTo>
                        <a:pt x="1894" y="645"/>
                      </a:lnTo>
                      <a:lnTo>
                        <a:pt x="1824" y="632"/>
                      </a:lnTo>
                      <a:lnTo>
                        <a:pt x="1789" y="624"/>
                      </a:lnTo>
                      <a:lnTo>
                        <a:pt x="1754" y="616"/>
                      </a:lnTo>
                      <a:lnTo>
                        <a:pt x="1720" y="608"/>
                      </a:lnTo>
                      <a:lnTo>
                        <a:pt x="1686" y="597"/>
                      </a:lnTo>
                      <a:lnTo>
                        <a:pt x="1654" y="586"/>
                      </a:lnTo>
                      <a:lnTo>
                        <a:pt x="1622" y="574"/>
                      </a:lnTo>
                      <a:lnTo>
                        <a:pt x="1592" y="561"/>
                      </a:lnTo>
                      <a:lnTo>
                        <a:pt x="1561" y="546"/>
                      </a:lnTo>
                      <a:lnTo>
                        <a:pt x="1554" y="542"/>
                      </a:lnTo>
                      <a:lnTo>
                        <a:pt x="1545" y="541"/>
                      </a:lnTo>
                      <a:lnTo>
                        <a:pt x="1537" y="540"/>
                      </a:lnTo>
                      <a:lnTo>
                        <a:pt x="1529" y="540"/>
                      </a:lnTo>
                      <a:lnTo>
                        <a:pt x="1519" y="541"/>
                      </a:lnTo>
                      <a:lnTo>
                        <a:pt x="1511" y="543"/>
                      </a:lnTo>
                      <a:lnTo>
                        <a:pt x="1501" y="546"/>
                      </a:lnTo>
                      <a:lnTo>
                        <a:pt x="1492" y="548"/>
                      </a:lnTo>
                      <a:lnTo>
                        <a:pt x="1451" y="566"/>
                      </a:lnTo>
                      <a:lnTo>
                        <a:pt x="1406" y="584"/>
                      </a:lnTo>
                      <a:lnTo>
                        <a:pt x="1394" y="587"/>
                      </a:lnTo>
                      <a:lnTo>
                        <a:pt x="1381" y="591"/>
                      </a:lnTo>
                      <a:lnTo>
                        <a:pt x="1367" y="595"/>
                      </a:lnTo>
                      <a:lnTo>
                        <a:pt x="1354" y="597"/>
                      </a:lnTo>
                      <a:lnTo>
                        <a:pt x="1341" y="598"/>
                      </a:lnTo>
                      <a:lnTo>
                        <a:pt x="1327" y="599"/>
                      </a:lnTo>
                      <a:lnTo>
                        <a:pt x="1312" y="598"/>
                      </a:lnTo>
                      <a:lnTo>
                        <a:pt x="1298" y="597"/>
                      </a:lnTo>
                      <a:lnTo>
                        <a:pt x="1283" y="595"/>
                      </a:lnTo>
                      <a:lnTo>
                        <a:pt x="1267" y="591"/>
                      </a:lnTo>
                      <a:lnTo>
                        <a:pt x="1250" y="586"/>
                      </a:lnTo>
                      <a:lnTo>
                        <a:pt x="1234" y="579"/>
                      </a:lnTo>
                      <a:lnTo>
                        <a:pt x="1217" y="571"/>
                      </a:lnTo>
                      <a:lnTo>
                        <a:pt x="1199" y="561"/>
                      </a:lnTo>
                      <a:lnTo>
                        <a:pt x="1181" y="549"/>
                      </a:lnTo>
                      <a:lnTo>
                        <a:pt x="1163" y="535"/>
                      </a:lnTo>
                      <a:lnTo>
                        <a:pt x="1155" y="529"/>
                      </a:lnTo>
                      <a:lnTo>
                        <a:pt x="1144" y="522"/>
                      </a:lnTo>
                      <a:lnTo>
                        <a:pt x="1131" y="514"/>
                      </a:lnTo>
                      <a:lnTo>
                        <a:pt x="1117" y="507"/>
                      </a:lnTo>
                      <a:lnTo>
                        <a:pt x="1084" y="494"/>
                      </a:lnTo>
                      <a:lnTo>
                        <a:pt x="1047" y="482"/>
                      </a:lnTo>
                      <a:lnTo>
                        <a:pt x="1004" y="470"/>
                      </a:lnTo>
                      <a:lnTo>
                        <a:pt x="959" y="459"/>
                      </a:lnTo>
                      <a:lnTo>
                        <a:pt x="911" y="449"/>
                      </a:lnTo>
                      <a:lnTo>
                        <a:pt x="862" y="440"/>
                      </a:lnTo>
                      <a:lnTo>
                        <a:pt x="811" y="433"/>
                      </a:lnTo>
                      <a:lnTo>
                        <a:pt x="761" y="428"/>
                      </a:lnTo>
                      <a:lnTo>
                        <a:pt x="712" y="425"/>
                      </a:lnTo>
                      <a:lnTo>
                        <a:pt x="665" y="424"/>
                      </a:lnTo>
                      <a:lnTo>
                        <a:pt x="642" y="424"/>
                      </a:lnTo>
                      <a:lnTo>
                        <a:pt x="621" y="424"/>
                      </a:lnTo>
                      <a:lnTo>
                        <a:pt x="599" y="425"/>
                      </a:lnTo>
                      <a:lnTo>
                        <a:pt x="580" y="427"/>
                      </a:lnTo>
                      <a:lnTo>
                        <a:pt x="561" y="430"/>
                      </a:lnTo>
                      <a:lnTo>
                        <a:pt x="543" y="432"/>
                      </a:lnTo>
                      <a:lnTo>
                        <a:pt x="528" y="437"/>
                      </a:lnTo>
                      <a:lnTo>
                        <a:pt x="513" y="440"/>
                      </a:lnTo>
                      <a:lnTo>
                        <a:pt x="493" y="447"/>
                      </a:lnTo>
                      <a:lnTo>
                        <a:pt x="474" y="455"/>
                      </a:lnTo>
                      <a:lnTo>
                        <a:pt x="456" y="459"/>
                      </a:lnTo>
                      <a:lnTo>
                        <a:pt x="438" y="463"/>
                      </a:lnTo>
                      <a:lnTo>
                        <a:pt x="421" y="467"/>
                      </a:lnTo>
                      <a:lnTo>
                        <a:pt x="406" y="469"/>
                      </a:lnTo>
                      <a:lnTo>
                        <a:pt x="390" y="470"/>
                      </a:lnTo>
                      <a:lnTo>
                        <a:pt x="377" y="470"/>
                      </a:lnTo>
                      <a:lnTo>
                        <a:pt x="363" y="470"/>
                      </a:lnTo>
                      <a:lnTo>
                        <a:pt x="350" y="469"/>
                      </a:lnTo>
                      <a:lnTo>
                        <a:pt x="338" y="467"/>
                      </a:lnTo>
                      <a:lnTo>
                        <a:pt x="326" y="464"/>
                      </a:lnTo>
                      <a:lnTo>
                        <a:pt x="315" y="461"/>
                      </a:lnTo>
                      <a:lnTo>
                        <a:pt x="304" y="457"/>
                      </a:lnTo>
                      <a:lnTo>
                        <a:pt x="295" y="453"/>
                      </a:lnTo>
                      <a:lnTo>
                        <a:pt x="285" y="449"/>
                      </a:lnTo>
                      <a:lnTo>
                        <a:pt x="267" y="438"/>
                      </a:lnTo>
                      <a:lnTo>
                        <a:pt x="251" y="426"/>
                      </a:lnTo>
                      <a:lnTo>
                        <a:pt x="236" y="413"/>
                      </a:lnTo>
                      <a:lnTo>
                        <a:pt x="222" y="400"/>
                      </a:lnTo>
                      <a:lnTo>
                        <a:pt x="195" y="372"/>
                      </a:lnTo>
                      <a:lnTo>
                        <a:pt x="167" y="346"/>
                      </a:lnTo>
                      <a:lnTo>
                        <a:pt x="167" y="346"/>
                      </a:lnTo>
                      <a:close/>
                    </a:path>
                  </a:pathLst>
                </a:custGeom>
                <a:solidFill>
                  <a:srgbClr val="459D77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CaixaDeTexto 10"/>
              <p:cNvSpPr txBox="1"/>
              <p:nvPr/>
            </p:nvSpPr>
            <p:spPr>
              <a:xfrm>
                <a:off x="4724223" y="4021872"/>
                <a:ext cx="847301" cy="382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/>
                    <a:ea typeface="Verdana" panose="020B0604030504040204" pitchFamily="34" charset="0"/>
                    <a:cs typeface="NeoSans"/>
                  </a:rPr>
                  <a:t>RS</a:t>
                </a:r>
              </a:p>
            </p:txBody>
          </p:sp>
          <p:sp>
            <p:nvSpPr>
              <p:cNvPr id="12" name="CaixaDeTexto 11"/>
              <p:cNvSpPr txBox="1"/>
              <p:nvPr/>
            </p:nvSpPr>
            <p:spPr>
              <a:xfrm>
                <a:off x="5393473" y="1586605"/>
                <a:ext cx="847301" cy="382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/>
                    <a:ea typeface="Verdana" panose="020B0604030504040204" pitchFamily="34" charset="0"/>
                    <a:cs typeface="NeoSans"/>
                  </a:rPr>
                  <a:t>PR</a:t>
                </a:r>
              </a:p>
            </p:txBody>
          </p:sp>
          <p:sp>
            <p:nvSpPr>
              <p:cNvPr id="13" name="CaixaDeTexto 12"/>
              <p:cNvSpPr txBox="1"/>
              <p:nvPr/>
            </p:nvSpPr>
            <p:spPr>
              <a:xfrm>
                <a:off x="4333505" y="-685836"/>
                <a:ext cx="847301" cy="394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/>
                    <a:ea typeface="Verdana" panose="020B0604030504040204" pitchFamily="34" charset="0"/>
                    <a:cs typeface="NeoSans"/>
                  </a:rPr>
                  <a:t>MS</a:t>
                </a:r>
              </a:p>
            </p:txBody>
          </p:sp>
        </p:grpSp>
      </p:grpSp>
      <p:sp>
        <p:nvSpPr>
          <p:cNvPr id="24" name="Text Box 37"/>
          <p:cNvSpPr txBox="1">
            <a:spLocks noChangeArrowheads="1"/>
          </p:cNvSpPr>
          <p:nvPr/>
        </p:nvSpPr>
        <p:spPr bwMode="auto">
          <a:xfrm>
            <a:off x="3634692" y="3003140"/>
            <a:ext cx="14373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99">
                    <a:alpha val="67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Ponto de Fronteira Alfandegado</a:t>
            </a: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Dionísio Cerqueira</a:t>
            </a:r>
          </a:p>
        </p:txBody>
      </p:sp>
      <p:sp>
        <p:nvSpPr>
          <p:cNvPr id="25" name="Text Box 37"/>
          <p:cNvSpPr txBox="1">
            <a:spLocks noChangeArrowheads="1"/>
          </p:cNvSpPr>
          <p:nvPr/>
        </p:nvSpPr>
        <p:spPr bwMode="auto">
          <a:xfrm>
            <a:off x="6664617" y="221040"/>
            <a:ext cx="95100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99">
                    <a:alpha val="67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Estrela do Oeste</a:t>
            </a:r>
          </a:p>
        </p:txBody>
      </p:sp>
      <p:sp>
        <p:nvSpPr>
          <p:cNvPr id="26" name="Text Box 37"/>
          <p:cNvSpPr txBox="1">
            <a:spLocks noChangeArrowheads="1"/>
          </p:cNvSpPr>
          <p:nvPr/>
        </p:nvSpPr>
        <p:spPr bwMode="auto">
          <a:xfrm>
            <a:off x="7502472" y="3421221"/>
            <a:ext cx="143738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99">
                    <a:alpha val="67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Itajaí</a:t>
            </a:r>
          </a:p>
        </p:txBody>
      </p:sp>
      <p:sp>
        <p:nvSpPr>
          <p:cNvPr id="27" name="Text Box 37"/>
          <p:cNvSpPr txBox="1">
            <a:spLocks noChangeArrowheads="1"/>
          </p:cNvSpPr>
          <p:nvPr/>
        </p:nvSpPr>
        <p:spPr bwMode="auto">
          <a:xfrm>
            <a:off x="7492385" y="3156771"/>
            <a:ext cx="230603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99">
                    <a:alpha val="67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São Francisco do Sul</a:t>
            </a:r>
          </a:p>
        </p:txBody>
      </p:sp>
      <p:sp>
        <p:nvSpPr>
          <p:cNvPr id="28" name="Text Box 37"/>
          <p:cNvSpPr txBox="1">
            <a:spLocks noChangeArrowheads="1"/>
          </p:cNvSpPr>
          <p:nvPr/>
        </p:nvSpPr>
        <p:spPr bwMode="auto">
          <a:xfrm>
            <a:off x="6929602" y="4460376"/>
            <a:ext cx="143738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99">
                    <a:alpha val="67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Imbituba</a:t>
            </a:r>
          </a:p>
        </p:txBody>
      </p:sp>
      <p:sp>
        <p:nvSpPr>
          <p:cNvPr id="29" name="Text Box 37"/>
          <p:cNvSpPr txBox="1">
            <a:spLocks noChangeArrowheads="1"/>
          </p:cNvSpPr>
          <p:nvPr/>
        </p:nvSpPr>
        <p:spPr bwMode="auto">
          <a:xfrm>
            <a:off x="7582074" y="2806342"/>
            <a:ext cx="143738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99">
                    <a:alpha val="67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Paranaguá</a:t>
            </a:r>
          </a:p>
        </p:txBody>
      </p:sp>
      <p:sp>
        <p:nvSpPr>
          <p:cNvPr id="30" name="Text Box 37"/>
          <p:cNvSpPr txBox="1">
            <a:spLocks noChangeArrowheads="1"/>
          </p:cNvSpPr>
          <p:nvPr/>
        </p:nvSpPr>
        <p:spPr bwMode="auto">
          <a:xfrm>
            <a:off x="5944882" y="924570"/>
            <a:ext cx="143738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99">
                    <a:alpha val="67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Panorama</a:t>
            </a:r>
          </a:p>
        </p:txBody>
      </p:sp>
      <p:pic>
        <p:nvPicPr>
          <p:cNvPr id="31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219" y="2200414"/>
            <a:ext cx="254586" cy="11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806" y="6040682"/>
            <a:ext cx="254586" cy="11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37"/>
          <p:cNvSpPr txBox="1">
            <a:spLocks noChangeArrowheads="1"/>
          </p:cNvSpPr>
          <p:nvPr/>
        </p:nvSpPr>
        <p:spPr bwMode="auto">
          <a:xfrm>
            <a:off x="5986638" y="5976940"/>
            <a:ext cx="143738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99">
                    <a:alpha val="67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Rio Grande</a:t>
            </a:r>
          </a:p>
        </p:txBody>
      </p:sp>
      <p:sp>
        <p:nvSpPr>
          <p:cNvPr id="43" name="Retângulo 42"/>
          <p:cNvSpPr/>
          <p:nvPr/>
        </p:nvSpPr>
        <p:spPr>
          <a:xfrm>
            <a:off x="7322046" y="5346365"/>
            <a:ext cx="2296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Ferrovia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Norte / Sul</a:t>
            </a:r>
          </a:p>
        </p:txBody>
      </p:sp>
      <p:sp>
        <p:nvSpPr>
          <p:cNvPr id="44" name="Retângulo 43"/>
          <p:cNvSpPr/>
          <p:nvPr/>
        </p:nvSpPr>
        <p:spPr>
          <a:xfrm>
            <a:off x="8033362" y="3513566"/>
            <a:ext cx="14814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Ferrovia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Leste - Oeste</a:t>
            </a:r>
          </a:p>
        </p:txBody>
      </p:sp>
      <p:sp>
        <p:nvSpPr>
          <p:cNvPr id="45" name="Retângulo 44"/>
          <p:cNvSpPr/>
          <p:nvPr/>
        </p:nvSpPr>
        <p:spPr>
          <a:xfrm>
            <a:off x="8002588" y="3986971"/>
            <a:ext cx="12328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Ferrovia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Litorânea</a:t>
            </a:r>
          </a:p>
        </p:txBody>
      </p:sp>
      <p:sp>
        <p:nvSpPr>
          <p:cNvPr id="54" name="CaixaDeTexto 53"/>
          <p:cNvSpPr txBox="1"/>
          <p:nvPr/>
        </p:nvSpPr>
        <p:spPr>
          <a:xfrm>
            <a:off x="2734347" y="1685016"/>
            <a:ext cx="1916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PARAGUAI</a:t>
            </a:r>
          </a:p>
        </p:txBody>
      </p:sp>
      <p:sp>
        <p:nvSpPr>
          <p:cNvPr id="55" name="CaixaDeTexto 54"/>
          <p:cNvSpPr txBox="1"/>
          <p:nvPr/>
        </p:nvSpPr>
        <p:spPr>
          <a:xfrm>
            <a:off x="3429627" y="6127097"/>
            <a:ext cx="1525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URUGUAI</a:t>
            </a:r>
          </a:p>
        </p:txBody>
      </p:sp>
      <p:pic>
        <p:nvPicPr>
          <p:cNvPr id="56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473" y="3096213"/>
            <a:ext cx="254586" cy="11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031" y="3215899"/>
            <a:ext cx="254586" cy="11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429" y="4383858"/>
            <a:ext cx="254586" cy="11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 Box 37"/>
          <p:cNvSpPr txBox="1">
            <a:spLocks noChangeArrowheads="1"/>
          </p:cNvSpPr>
          <p:nvPr/>
        </p:nvSpPr>
        <p:spPr bwMode="auto">
          <a:xfrm>
            <a:off x="8181349" y="2259783"/>
            <a:ext cx="143738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99">
                    <a:alpha val="67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Santos</a:t>
            </a:r>
          </a:p>
        </p:txBody>
      </p:sp>
      <p:pic>
        <p:nvPicPr>
          <p:cNvPr id="60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065" y="2889070"/>
            <a:ext cx="254586" cy="11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Agrupar 60"/>
          <p:cNvGrpSpPr/>
          <p:nvPr/>
        </p:nvGrpSpPr>
        <p:grpSpPr>
          <a:xfrm>
            <a:off x="5098423" y="3256299"/>
            <a:ext cx="2174073" cy="429299"/>
            <a:chOff x="4726608" y="3238225"/>
            <a:chExt cx="2297526" cy="554958"/>
          </a:xfrm>
        </p:grpSpPr>
        <p:sp>
          <p:nvSpPr>
            <p:cNvPr id="62" name="Forma Livre 61"/>
            <p:cNvSpPr/>
            <p:nvPr/>
          </p:nvSpPr>
          <p:spPr>
            <a:xfrm>
              <a:off x="4726608" y="3238225"/>
              <a:ext cx="2297526" cy="554958"/>
            </a:xfrm>
            <a:custGeom>
              <a:avLst/>
              <a:gdLst>
                <a:gd name="connsiteX0" fmla="*/ 0 w 2297526"/>
                <a:gd name="connsiteY0" fmla="*/ 0 h 554958"/>
                <a:gd name="connsiteX1" fmla="*/ 145997 w 2297526"/>
                <a:gd name="connsiteY1" fmla="*/ 230521 h 554958"/>
                <a:gd name="connsiteX2" fmla="*/ 338097 w 2297526"/>
                <a:gd name="connsiteY2" fmla="*/ 291994 h 554958"/>
                <a:gd name="connsiteX3" fmla="*/ 914400 w 2297526"/>
                <a:gd name="connsiteY3" fmla="*/ 414938 h 554958"/>
                <a:gd name="connsiteX4" fmla="*/ 1552175 w 2297526"/>
                <a:gd name="connsiteY4" fmla="*/ 545567 h 554958"/>
                <a:gd name="connsiteX5" fmla="*/ 2067005 w 2297526"/>
                <a:gd name="connsiteY5" fmla="*/ 537883 h 554958"/>
                <a:gd name="connsiteX6" fmla="*/ 2297526 w 2297526"/>
                <a:gd name="connsiteY6" fmla="*/ 484094 h 55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7526" h="554958">
                  <a:moveTo>
                    <a:pt x="0" y="0"/>
                  </a:moveTo>
                  <a:cubicBezTo>
                    <a:pt x="44824" y="90927"/>
                    <a:pt x="89648" y="181855"/>
                    <a:pt x="145997" y="230521"/>
                  </a:cubicBezTo>
                  <a:cubicBezTo>
                    <a:pt x="202347" y="279187"/>
                    <a:pt x="210030" y="261258"/>
                    <a:pt x="338097" y="291994"/>
                  </a:cubicBezTo>
                  <a:cubicBezTo>
                    <a:pt x="466164" y="322730"/>
                    <a:pt x="914400" y="414938"/>
                    <a:pt x="914400" y="414938"/>
                  </a:cubicBezTo>
                  <a:cubicBezTo>
                    <a:pt x="1116746" y="457200"/>
                    <a:pt x="1360074" y="525076"/>
                    <a:pt x="1552175" y="545567"/>
                  </a:cubicBezTo>
                  <a:cubicBezTo>
                    <a:pt x="1744276" y="566058"/>
                    <a:pt x="1942780" y="548128"/>
                    <a:pt x="2067005" y="537883"/>
                  </a:cubicBezTo>
                  <a:cubicBezTo>
                    <a:pt x="2191230" y="527638"/>
                    <a:pt x="2200195" y="477691"/>
                    <a:pt x="2297526" y="484094"/>
                  </a:cubicBezTo>
                </a:path>
              </a:pathLst>
            </a:custGeom>
            <a:noFill/>
            <a:ln w="88900"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3" name="Forma Livre 62"/>
            <p:cNvSpPr/>
            <p:nvPr/>
          </p:nvSpPr>
          <p:spPr>
            <a:xfrm>
              <a:off x="4726608" y="3238225"/>
              <a:ext cx="2297526" cy="554958"/>
            </a:xfrm>
            <a:custGeom>
              <a:avLst/>
              <a:gdLst>
                <a:gd name="connsiteX0" fmla="*/ 0 w 2297526"/>
                <a:gd name="connsiteY0" fmla="*/ 0 h 554958"/>
                <a:gd name="connsiteX1" fmla="*/ 145997 w 2297526"/>
                <a:gd name="connsiteY1" fmla="*/ 230521 h 554958"/>
                <a:gd name="connsiteX2" fmla="*/ 338097 w 2297526"/>
                <a:gd name="connsiteY2" fmla="*/ 291994 h 554958"/>
                <a:gd name="connsiteX3" fmla="*/ 914400 w 2297526"/>
                <a:gd name="connsiteY3" fmla="*/ 414938 h 554958"/>
                <a:gd name="connsiteX4" fmla="*/ 1552175 w 2297526"/>
                <a:gd name="connsiteY4" fmla="*/ 545567 h 554958"/>
                <a:gd name="connsiteX5" fmla="*/ 2067005 w 2297526"/>
                <a:gd name="connsiteY5" fmla="*/ 537883 h 554958"/>
                <a:gd name="connsiteX6" fmla="*/ 2297526 w 2297526"/>
                <a:gd name="connsiteY6" fmla="*/ 484094 h 55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7526" h="554958">
                  <a:moveTo>
                    <a:pt x="0" y="0"/>
                  </a:moveTo>
                  <a:cubicBezTo>
                    <a:pt x="44824" y="90927"/>
                    <a:pt x="89648" y="181855"/>
                    <a:pt x="145997" y="230521"/>
                  </a:cubicBezTo>
                  <a:cubicBezTo>
                    <a:pt x="202347" y="279187"/>
                    <a:pt x="210030" y="261258"/>
                    <a:pt x="338097" y="291994"/>
                  </a:cubicBezTo>
                  <a:cubicBezTo>
                    <a:pt x="466164" y="322730"/>
                    <a:pt x="914400" y="414938"/>
                    <a:pt x="914400" y="414938"/>
                  </a:cubicBezTo>
                  <a:cubicBezTo>
                    <a:pt x="1116746" y="457200"/>
                    <a:pt x="1360074" y="525076"/>
                    <a:pt x="1552175" y="545567"/>
                  </a:cubicBezTo>
                  <a:cubicBezTo>
                    <a:pt x="1744276" y="566058"/>
                    <a:pt x="1942780" y="548128"/>
                    <a:pt x="2067005" y="537883"/>
                  </a:cubicBezTo>
                  <a:cubicBezTo>
                    <a:pt x="2191230" y="527638"/>
                    <a:pt x="2200195" y="477691"/>
                    <a:pt x="2297526" y="484094"/>
                  </a:cubicBezTo>
                </a:path>
              </a:pathLst>
            </a:custGeom>
            <a:noFill/>
            <a:ln w="88900"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91" name="CaixaDeTexto 90"/>
          <p:cNvSpPr txBox="1"/>
          <p:nvPr/>
        </p:nvSpPr>
        <p:spPr>
          <a:xfrm>
            <a:off x="1811420" y="5004856"/>
            <a:ext cx="2656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ARGENTINA</a:t>
            </a:r>
          </a:p>
        </p:txBody>
      </p:sp>
      <p:pic>
        <p:nvPicPr>
          <p:cNvPr id="92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309" y="3374769"/>
            <a:ext cx="254586" cy="11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6" descr="https://lh3.googleusercontent.com/-NXUYE-agI64/XIkEwKTwRaI/AAAAAAAACno/5xwSoIs7COkPlXPHM8K7MlLT-VtN961jgCK8BGAs/s0/2019-03-13.p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982" y="3480657"/>
            <a:ext cx="254586" cy="11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" name="Text Box 37"/>
          <p:cNvSpPr txBox="1">
            <a:spLocks noChangeArrowheads="1"/>
          </p:cNvSpPr>
          <p:nvPr/>
        </p:nvSpPr>
        <p:spPr bwMode="auto">
          <a:xfrm>
            <a:off x="5391353" y="3410941"/>
            <a:ext cx="98133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99">
                    <a:alpha val="67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Chapecó</a:t>
            </a:r>
          </a:p>
        </p:txBody>
      </p:sp>
      <p:sp>
        <p:nvSpPr>
          <p:cNvPr id="134" name="Text Box 37"/>
          <p:cNvSpPr txBox="1">
            <a:spLocks noChangeArrowheads="1"/>
          </p:cNvSpPr>
          <p:nvPr/>
        </p:nvSpPr>
        <p:spPr bwMode="auto">
          <a:xfrm>
            <a:off x="4453849" y="2410231"/>
            <a:ext cx="83296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99">
                    <a:alpha val="67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Cascavel</a:t>
            </a:r>
          </a:p>
        </p:txBody>
      </p:sp>
      <p:sp>
        <p:nvSpPr>
          <p:cNvPr id="106" name="Forma Livre 105"/>
          <p:cNvSpPr/>
          <p:nvPr/>
        </p:nvSpPr>
        <p:spPr>
          <a:xfrm>
            <a:off x="5242067" y="2524836"/>
            <a:ext cx="774381" cy="346260"/>
          </a:xfrm>
          <a:custGeom>
            <a:avLst/>
            <a:gdLst>
              <a:gd name="connsiteX0" fmla="*/ 0 w 320723"/>
              <a:gd name="connsiteY0" fmla="*/ 0 h 177421"/>
              <a:gd name="connsiteX1" fmla="*/ 34120 w 320723"/>
              <a:gd name="connsiteY1" fmla="*/ 6824 h 177421"/>
              <a:gd name="connsiteX2" fmla="*/ 75063 w 320723"/>
              <a:gd name="connsiteY2" fmla="*/ 20471 h 177421"/>
              <a:gd name="connsiteX3" fmla="*/ 95534 w 320723"/>
              <a:gd name="connsiteY3" fmla="*/ 34119 h 177421"/>
              <a:gd name="connsiteX4" fmla="*/ 116006 w 320723"/>
              <a:gd name="connsiteY4" fmla="*/ 40943 h 177421"/>
              <a:gd name="connsiteX5" fmla="*/ 156949 w 320723"/>
              <a:gd name="connsiteY5" fmla="*/ 68239 h 177421"/>
              <a:gd name="connsiteX6" fmla="*/ 177421 w 320723"/>
              <a:gd name="connsiteY6" fmla="*/ 81886 h 177421"/>
              <a:gd name="connsiteX7" fmla="*/ 197893 w 320723"/>
              <a:gd name="connsiteY7" fmla="*/ 95534 h 177421"/>
              <a:gd name="connsiteX8" fmla="*/ 238836 w 320723"/>
              <a:gd name="connsiteY8" fmla="*/ 116006 h 177421"/>
              <a:gd name="connsiteX9" fmla="*/ 252484 w 320723"/>
              <a:gd name="connsiteY9" fmla="*/ 136477 h 177421"/>
              <a:gd name="connsiteX10" fmla="*/ 272955 w 320723"/>
              <a:gd name="connsiteY10" fmla="*/ 143301 h 177421"/>
              <a:gd name="connsiteX11" fmla="*/ 320723 w 320723"/>
              <a:gd name="connsiteY11" fmla="*/ 177421 h 177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0723" h="177421">
                <a:moveTo>
                  <a:pt x="0" y="0"/>
                </a:moveTo>
                <a:cubicBezTo>
                  <a:pt x="11373" y="2275"/>
                  <a:pt x="22930" y="3772"/>
                  <a:pt x="34120" y="6824"/>
                </a:cubicBezTo>
                <a:cubicBezTo>
                  <a:pt x="47999" y="10609"/>
                  <a:pt x="75063" y="20471"/>
                  <a:pt x="75063" y="20471"/>
                </a:cubicBezTo>
                <a:cubicBezTo>
                  <a:pt x="81887" y="25020"/>
                  <a:pt x="88199" y="30451"/>
                  <a:pt x="95534" y="34119"/>
                </a:cubicBezTo>
                <a:cubicBezTo>
                  <a:pt x="101968" y="37336"/>
                  <a:pt x="109718" y="37450"/>
                  <a:pt x="116006" y="40943"/>
                </a:cubicBezTo>
                <a:cubicBezTo>
                  <a:pt x="130344" y="48909"/>
                  <a:pt x="143301" y="59141"/>
                  <a:pt x="156949" y="68239"/>
                </a:cubicBezTo>
                <a:lnTo>
                  <a:pt x="177421" y="81886"/>
                </a:lnTo>
                <a:cubicBezTo>
                  <a:pt x="184245" y="86435"/>
                  <a:pt x="190112" y="92940"/>
                  <a:pt x="197893" y="95534"/>
                </a:cubicBezTo>
                <a:cubicBezTo>
                  <a:pt x="226145" y="104952"/>
                  <a:pt x="212379" y="98368"/>
                  <a:pt x="238836" y="116006"/>
                </a:cubicBezTo>
                <a:cubicBezTo>
                  <a:pt x="243385" y="122830"/>
                  <a:pt x="246080" y="131354"/>
                  <a:pt x="252484" y="136477"/>
                </a:cubicBezTo>
                <a:cubicBezTo>
                  <a:pt x="258101" y="140970"/>
                  <a:pt x="266667" y="139808"/>
                  <a:pt x="272955" y="143301"/>
                </a:cubicBezTo>
                <a:cubicBezTo>
                  <a:pt x="305671" y="161477"/>
                  <a:pt x="304439" y="161137"/>
                  <a:pt x="320723" y="177421"/>
                </a:cubicBezTo>
              </a:path>
            </a:pathLst>
          </a:custGeom>
          <a:noFill/>
          <a:ln w="31750">
            <a:solidFill>
              <a:srgbClr val="3CAE8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7" name="Forma Livre 106"/>
          <p:cNvSpPr/>
          <p:nvPr/>
        </p:nvSpPr>
        <p:spPr>
          <a:xfrm>
            <a:off x="5449127" y="3593990"/>
            <a:ext cx="131716" cy="2329732"/>
          </a:xfrm>
          <a:custGeom>
            <a:avLst/>
            <a:gdLst>
              <a:gd name="connsiteX0" fmla="*/ 130811 w 131716"/>
              <a:gd name="connsiteY0" fmla="*/ 0 h 2329732"/>
              <a:gd name="connsiteX1" fmla="*/ 122860 w 131716"/>
              <a:gd name="connsiteY1" fmla="*/ 214685 h 2329732"/>
              <a:gd name="connsiteX2" fmla="*/ 106957 w 131716"/>
              <a:gd name="connsiteY2" fmla="*/ 262393 h 2329732"/>
              <a:gd name="connsiteX3" fmla="*/ 91055 w 131716"/>
              <a:gd name="connsiteY3" fmla="*/ 310100 h 2329732"/>
              <a:gd name="connsiteX4" fmla="*/ 75152 w 131716"/>
              <a:gd name="connsiteY4" fmla="*/ 333954 h 2329732"/>
              <a:gd name="connsiteX5" fmla="*/ 75152 w 131716"/>
              <a:gd name="connsiteY5" fmla="*/ 1900361 h 2329732"/>
              <a:gd name="connsiteX6" fmla="*/ 91055 w 131716"/>
              <a:gd name="connsiteY6" fmla="*/ 1948069 h 2329732"/>
              <a:gd name="connsiteX7" fmla="*/ 99006 w 131716"/>
              <a:gd name="connsiteY7" fmla="*/ 1971923 h 2329732"/>
              <a:gd name="connsiteX8" fmla="*/ 106957 w 131716"/>
              <a:gd name="connsiteY8" fmla="*/ 2043485 h 2329732"/>
              <a:gd name="connsiteX9" fmla="*/ 114909 w 131716"/>
              <a:gd name="connsiteY9" fmla="*/ 2067339 h 2329732"/>
              <a:gd name="connsiteX10" fmla="*/ 122860 w 131716"/>
              <a:gd name="connsiteY10" fmla="*/ 2122998 h 2329732"/>
              <a:gd name="connsiteX11" fmla="*/ 130811 w 131716"/>
              <a:gd name="connsiteY11" fmla="*/ 2170706 h 2329732"/>
              <a:gd name="connsiteX12" fmla="*/ 130811 w 131716"/>
              <a:gd name="connsiteY12" fmla="*/ 2329732 h 232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1716" h="2329732">
                <a:moveTo>
                  <a:pt x="130811" y="0"/>
                </a:moveTo>
                <a:cubicBezTo>
                  <a:pt x="128161" y="71562"/>
                  <a:pt x="129343" y="143368"/>
                  <a:pt x="122860" y="214685"/>
                </a:cubicBezTo>
                <a:cubicBezTo>
                  <a:pt x="121342" y="231379"/>
                  <a:pt x="112258" y="246490"/>
                  <a:pt x="106957" y="262393"/>
                </a:cubicBezTo>
                <a:cubicBezTo>
                  <a:pt x="106957" y="262394"/>
                  <a:pt x="91056" y="310099"/>
                  <a:pt x="91055" y="310100"/>
                </a:cubicBezTo>
                <a:lnTo>
                  <a:pt x="75152" y="333954"/>
                </a:lnTo>
                <a:cubicBezTo>
                  <a:pt x="-89956" y="829297"/>
                  <a:pt x="67321" y="1378284"/>
                  <a:pt x="75152" y="1900361"/>
                </a:cubicBezTo>
                <a:cubicBezTo>
                  <a:pt x="75403" y="1917122"/>
                  <a:pt x="85754" y="1932166"/>
                  <a:pt x="91055" y="1948069"/>
                </a:cubicBezTo>
                <a:lnTo>
                  <a:pt x="99006" y="1971923"/>
                </a:lnTo>
                <a:cubicBezTo>
                  <a:pt x="101656" y="1995777"/>
                  <a:pt x="103011" y="2019811"/>
                  <a:pt x="106957" y="2043485"/>
                </a:cubicBezTo>
                <a:cubicBezTo>
                  <a:pt x="108335" y="2051752"/>
                  <a:pt x="113265" y="2059120"/>
                  <a:pt x="114909" y="2067339"/>
                </a:cubicBezTo>
                <a:cubicBezTo>
                  <a:pt x="118585" y="2085716"/>
                  <a:pt x="120010" y="2104475"/>
                  <a:pt x="122860" y="2122998"/>
                </a:cubicBezTo>
                <a:cubicBezTo>
                  <a:pt x="125311" y="2138933"/>
                  <a:pt x="130191" y="2154596"/>
                  <a:pt x="130811" y="2170706"/>
                </a:cubicBezTo>
                <a:cubicBezTo>
                  <a:pt x="132848" y="2223676"/>
                  <a:pt x="130811" y="2276723"/>
                  <a:pt x="130811" y="2329732"/>
                </a:cubicBezTo>
              </a:path>
            </a:pathLst>
          </a:custGeom>
          <a:noFill/>
          <a:ln w="53975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2" name="Forma Livre 111"/>
          <p:cNvSpPr/>
          <p:nvPr/>
        </p:nvSpPr>
        <p:spPr>
          <a:xfrm>
            <a:off x="7111456" y="2795329"/>
            <a:ext cx="98877" cy="104625"/>
          </a:xfrm>
          <a:custGeom>
            <a:avLst/>
            <a:gdLst>
              <a:gd name="connsiteX0" fmla="*/ 0 w 182880"/>
              <a:gd name="connsiteY0" fmla="*/ 0 h 174171"/>
              <a:gd name="connsiteX1" fmla="*/ 26126 w 182880"/>
              <a:gd name="connsiteY1" fmla="*/ 43543 h 174171"/>
              <a:gd name="connsiteX2" fmla="*/ 52252 w 182880"/>
              <a:gd name="connsiteY2" fmla="*/ 52251 h 174171"/>
              <a:gd name="connsiteX3" fmla="*/ 95795 w 182880"/>
              <a:gd name="connsiteY3" fmla="*/ 87086 h 174171"/>
              <a:gd name="connsiteX4" fmla="*/ 121920 w 182880"/>
              <a:gd name="connsiteY4" fmla="*/ 104503 h 174171"/>
              <a:gd name="connsiteX5" fmla="*/ 156755 w 182880"/>
              <a:gd name="connsiteY5" fmla="*/ 156754 h 174171"/>
              <a:gd name="connsiteX6" fmla="*/ 182880 w 182880"/>
              <a:gd name="connsiteY6" fmla="*/ 174171 h 17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880" h="174171">
                <a:moveTo>
                  <a:pt x="0" y="0"/>
                </a:moveTo>
                <a:cubicBezTo>
                  <a:pt x="8709" y="14514"/>
                  <a:pt x="14157" y="31574"/>
                  <a:pt x="26126" y="43543"/>
                </a:cubicBezTo>
                <a:cubicBezTo>
                  <a:pt x="32617" y="50034"/>
                  <a:pt x="44041" y="48146"/>
                  <a:pt x="52252" y="52251"/>
                </a:cubicBezTo>
                <a:cubicBezTo>
                  <a:pt x="87986" y="70118"/>
                  <a:pt x="68798" y="65488"/>
                  <a:pt x="95795" y="87086"/>
                </a:cubicBezTo>
                <a:cubicBezTo>
                  <a:pt x="103968" y="93624"/>
                  <a:pt x="113212" y="98697"/>
                  <a:pt x="121920" y="104503"/>
                </a:cubicBezTo>
                <a:cubicBezTo>
                  <a:pt x="133532" y="121920"/>
                  <a:pt x="139338" y="145142"/>
                  <a:pt x="156755" y="156754"/>
                </a:cubicBezTo>
                <a:lnTo>
                  <a:pt x="182880" y="174171"/>
                </a:lnTo>
              </a:path>
            </a:pathLst>
          </a:custGeom>
          <a:solidFill>
            <a:srgbClr val="FFFF00"/>
          </a:solidFill>
          <a:ln w="31750">
            <a:solidFill>
              <a:srgbClr val="3CAE8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3" name="Forma Livre 112"/>
          <p:cNvSpPr/>
          <p:nvPr/>
        </p:nvSpPr>
        <p:spPr>
          <a:xfrm>
            <a:off x="6156598" y="2789780"/>
            <a:ext cx="522514" cy="75340"/>
          </a:xfrm>
          <a:custGeom>
            <a:avLst/>
            <a:gdLst>
              <a:gd name="connsiteX0" fmla="*/ 0 w 731520"/>
              <a:gd name="connsiteY0" fmla="*/ 174171 h 182880"/>
              <a:gd name="connsiteX1" fmla="*/ 156754 w 731520"/>
              <a:gd name="connsiteY1" fmla="*/ 182880 h 182880"/>
              <a:gd name="connsiteX2" fmla="*/ 339634 w 731520"/>
              <a:gd name="connsiteY2" fmla="*/ 165463 h 182880"/>
              <a:gd name="connsiteX3" fmla="*/ 391886 w 731520"/>
              <a:gd name="connsiteY3" fmla="*/ 148046 h 182880"/>
              <a:gd name="connsiteX4" fmla="*/ 461554 w 731520"/>
              <a:gd name="connsiteY4" fmla="*/ 130629 h 182880"/>
              <a:gd name="connsiteX5" fmla="*/ 592183 w 731520"/>
              <a:gd name="connsiteY5" fmla="*/ 87086 h 182880"/>
              <a:gd name="connsiteX6" fmla="*/ 644434 w 731520"/>
              <a:gd name="connsiteY6" fmla="*/ 60960 h 182880"/>
              <a:gd name="connsiteX7" fmla="*/ 696686 w 731520"/>
              <a:gd name="connsiteY7" fmla="*/ 43543 h 182880"/>
              <a:gd name="connsiteX8" fmla="*/ 731520 w 731520"/>
              <a:gd name="connsiteY8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520" h="182880">
                <a:moveTo>
                  <a:pt x="0" y="174171"/>
                </a:moveTo>
                <a:cubicBezTo>
                  <a:pt x="52251" y="177074"/>
                  <a:pt x="104422" y="182880"/>
                  <a:pt x="156754" y="182880"/>
                </a:cubicBezTo>
                <a:cubicBezTo>
                  <a:pt x="245696" y="182880"/>
                  <a:pt x="268333" y="177346"/>
                  <a:pt x="339634" y="165463"/>
                </a:cubicBezTo>
                <a:cubicBezTo>
                  <a:pt x="357051" y="159657"/>
                  <a:pt x="374075" y="152499"/>
                  <a:pt x="391886" y="148046"/>
                </a:cubicBezTo>
                <a:cubicBezTo>
                  <a:pt x="415109" y="142240"/>
                  <a:pt x="438845" y="138199"/>
                  <a:pt x="461554" y="130629"/>
                </a:cubicBezTo>
                <a:lnTo>
                  <a:pt x="592183" y="87086"/>
                </a:lnTo>
                <a:cubicBezTo>
                  <a:pt x="687460" y="55327"/>
                  <a:pt x="543150" y="105975"/>
                  <a:pt x="644434" y="60960"/>
                </a:cubicBezTo>
                <a:cubicBezTo>
                  <a:pt x="661211" y="53504"/>
                  <a:pt x="696686" y="43543"/>
                  <a:pt x="696686" y="43543"/>
                </a:cubicBezTo>
                <a:cubicBezTo>
                  <a:pt x="718657" y="10585"/>
                  <a:pt x="706702" y="24818"/>
                  <a:pt x="731520" y="0"/>
                </a:cubicBezTo>
              </a:path>
            </a:pathLst>
          </a:custGeom>
          <a:noFill/>
          <a:ln w="31750">
            <a:solidFill>
              <a:srgbClr val="3CAE8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1" name="Text Box 37"/>
          <p:cNvSpPr txBox="1">
            <a:spLocks noChangeArrowheads="1"/>
          </p:cNvSpPr>
          <p:nvPr/>
        </p:nvSpPr>
        <p:spPr bwMode="auto">
          <a:xfrm>
            <a:off x="5662922" y="2876575"/>
            <a:ext cx="98133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99">
                    <a:alpha val="67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Guarapuava</a:t>
            </a:r>
          </a:p>
        </p:txBody>
      </p:sp>
      <p:sp>
        <p:nvSpPr>
          <p:cNvPr id="164" name="Text Box 37"/>
          <p:cNvSpPr txBox="1">
            <a:spLocks noChangeArrowheads="1"/>
          </p:cNvSpPr>
          <p:nvPr/>
        </p:nvSpPr>
        <p:spPr bwMode="auto">
          <a:xfrm>
            <a:off x="7806624" y="1633498"/>
            <a:ext cx="87472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99">
                    <a:alpha val="67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São Paulo</a:t>
            </a:r>
          </a:p>
        </p:txBody>
      </p:sp>
      <p:sp>
        <p:nvSpPr>
          <p:cNvPr id="19" name="Forma Livre 18"/>
          <p:cNvSpPr/>
          <p:nvPr/>
        </p:nvSpPr>
        <p:spPr>
          <a:xfrm>
            <a:off x="7172292" y="3628724"/>
            <a:ext cx="144379" cy="596767"/>
          </a:xfrm>
          <a:custGeom>
            <a:avLst/>
            <a:gdLst>
              <a:gd name="connsiteX0" fmla="*/ 0 w 144379"/>
              <a:gd name="connsiteY0" fmla="*/ 596767 h 596767"/>
              <a:gd name="connsiteX1" fmla="*/ 67376 w 144379"/>
              <a:gd name="connsiteY1" fmla="*/ 548640 h 596767"/>
              <a:gd name="connsiteX2" fmla="*/ 86627 w 144379"/>
              <a:gd name="connsiteY2" fmla="*/ 490889 h 596767"/>
              <a:gd name="connsiteX3" fmla="*/ 96252 w 144379"/>
              <a:gd name="connsiteY3" fmla="*/ 462013 h 596767"/>
              <a:gd name="connsiteX4" fmla="*/ 125128 w 144379"/>
              <a:gd name="connsiteY4" fmla="*/ 336884 h 596767"/>
              <a:gd name="connsiteX5" fmla="*/ 134753 w 144379"/>
              <a:gd name="connsiteY5" fmla="*/ 308009 h 596767"/>
              <a:gd name="connsiteX6" fmla="*/ 144379 w 144379"/>
              <a:gd name="connsiteY6" fmla="*/ 279133 h 596767"/>
              <a:gd name="connsiteX7" fmla="*/ 134753 w 144379"/>
              <a:gd name="connsiteY7" fmla="*/ 105878 h 596767"/>
              <a:gd name="connsiteX8" fmla="*/ 125128 w 144379"/>
              <a:gd name="connsiteY8" fmla="*/ 77002 h 596767"/>
              <a:gd name="connsiteX9" fmla="*/ 96252 w 144379"/>
              <a:gd name="connsiteY9" fmla="*/ 57752 h 596767"/>
              <a:gd name="connsiteX10" fmla="*/ 86627 w 144379"/>
              <a:gd name="connsiteY10" fmla="*/ 28876 h 596767"/>
              <a:gd name="connsiteX11" fmla="*/ 67376 w 144379"/>
              <a:gd name="connsiteY11" fmla="*/ 0 h 596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379" h="596767">
                <a:moveTo>
                  <a:pt x="0" y="596767"/>
                </a:moveTo>
                <a:cubicBezTo>
                  <a:pt x="41409" y="580203"/>
                  <a:pt x="50231" y="587217"/>
                  <a:pt x="67376" y="548640"/>
                </a:cubicBezTo>
                <a:cubicBezTo>
                  <a:pt x="75617" y="530097"/>
                  <a:pt x="80210" y="510139"/>
                  <a:pt x="86627" y="490889"/>
                </a:cubicBezTo>
                <a:lnTo>
                  <a:pt x="96252" y="462013"/>
                </a:lnTo>
                <a:cubicBezTo>
                  <a:pt x="108747" y="374547"/>
                  <a:pt x="98703" y="416160"/>
                  <a:pt x="125128" y="336884"/>
                </a:cubicBezTo>
                <a:lnTo>
                  <a:pt x="134753" y="308009"/>
                </a:lnTo>
                <a:lnTo>
                  <a:pt x="144379" y="279133"/>
                </a:lnTo>
                <a:cubicBezTo>
                  <a:pt x="141170" y="221381"/>
                  <a:pt x="140237" y="163458"/>
                  <a:pt x="134753" y="105878"/>
                </a:cubicBezTo>
                <a:cubicBezTo>
                  <a:pt x="133791" y="95778"/>
                  <a:pt x="131466" y="84925"/>
                  <a:pt x="125128" y="77002"/>
                </a:cubicBezTo>
                <a:cubicBezTo>
                  <a:pt x="117901" y="67969"/>
                  <a:pt x="105877" y="64169"/>
                  <a:pt x="96252" y="57752"/>
                </a:cubicBezTo>
                <a:cubicBezTo>
                  <a:pt x="93044" y="48127"/>
                  <a:pt x="91164" y="37951"/>
                  <a:pt x="86627" y="28876"/>
                </a:cubicBezTo>
                <a:cubicBezTo>
                  <a:pt x="81454" y="18529"/>
                  <a:pt x="67376" y="0"/>
                  <a:pt x="67376" y="0"/>
                </a:cubicBezTo>
              </a:path>
            </a:pathLst>
          </a:custGeom>
          <a:noFill/>
          <a:ln w="85725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Forma Livre 19"/>
          <p:cNvSpPr/>
          <p:nvPr/>
        </p:nvSpPr>
        <p:spPr>
          <a:xfrm>
            <a:off x="7200613" y="3282187"/>
            <a:ext cx="29430" cy="202158"/>
          </a:xfrm>
          <a:custGeom>
            <a:avLst/>
            <a:gdLst>
              <a:gd name="connsiteX0" fmla="*/ 19805 w 29430"/>
              <a:gd name="connsiteY0" fmla="*/ 202158 h 202158"/>
              <a:gd name="connsiteX1" fmla="*/ 10180 w 29430"/>
              <a:gd name="connsiteY1" fmla="*/ 57779 h 202158"/>
              <a:gd name="connsiteX2" fmla="*/ 29430 w 29430"/>
              <a:gd name="connsiteY2" fmla="*/ 28 h 202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430" h="202158">
                <a:moveTo>
                  <a:pt x="19805" y="202158"/>
                </a:moveTo>
                <a:cubicBezTo>
                  <a:pt x="-4183" y="82221"/>
                  <a:pt x="-5099" y="141811"/>
                  <a:pt x="10180" y="57779"/>
                </a:cubicBezTo>
                <a:cubicBezTo>
                  <a:pt x="21256" y="-3137"/>
                  <a:pt x="137" y="28"/>
                  <a:pt x="29430" y="28"/>
                </a:cubicBezTo>
              </a:path>
            </a:pathLst>
          </a:custGeom>
          <a:noFill/>
          <a:ln w="8890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109" name="Conector reto 108"/>
          <p:cNvCxnSpPr/>
          <p:nvPr/>
        </p:nvCxnSpPr>
        <p:spPr>
          <a:xfrm>
            <a:off x="5539221" y="5496555"/>
            <a:ext cx="1643327" cy="19307"/>
          </a:xfrm>
          <a:prstGeom prst="line">
            <a:avLst/>
          </a:prstGeom>
          <a:ln w="34925" cap="rnd">
            <a:solidFill>
              <a:srgbClr val="00206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 Box 37"/>
          <p:cNvSpPr txBox="1">
            <a:spLocks noChangeArrowheads="1"/>
          </p:cNvSpPr>
          <p:nvPr/>
        </p:nvSpPr>
        <p:spPr bwMode="auto">
          <a:xfrm>
            <a:off x="6065473" y="4984299"/>
            <a:ext cx="143738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99">
                    <a:alpha val="67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Porto Alegre</a:t>
            </a:r>
          </a:p>
        </p:txBody>
      </p:sp>
      <p:sp>
        <p:nvSpPr>
          <p:cNvPr id="124" name="Text Box 37"/>
          <p:cNvSpPr txBox="1">
            <a:spLocks noChangeArrowheads="1"/>
          </p:cNvSpPr>
          <p:nvPr/>
        </p:nvSpPr>
        <p:spPr bwMode="auto">
          <a:xfrm>
            <a:off x="7502497" y="3013706"/>
            <a:ext cx="143738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99">
                    <a:alpha val="67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Itapoá</a:t>
            </a:r>
          </a:p>
        </p:txBody>
      </p:sp>
      <p:sp>
        <p:nvSpPr>
          <p:cNvPr id="125" name="Text Box 37"/>
          <p:cNvSpPr txBox="1">
            <a:spLocks noChangeArrowheads="1"/>
          </p:cNvSpPr>
          <p:nvPr/>
        </p:nvSpPr>
        <p:spPr bwMode="auto">
          <a:xfrm>
            <a:off x="7499525" y="3297633"/>
            <a:ext cx="143738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99">
                    <a:alpha val="67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Navegantes</a:t>
            </a:r>
          </a:p>
        </p:txBody>
      </p:sp>
      <p:sp>
        <p:nvSpPr>
          <p:cNvPr id="130" name="Text Box 37"/>
          <p:cNvSpPr txBox="1">
            <a:spLocks noChangeArrowheads="1"/>
          </p:cNvSpPr>
          <p:nvPr/>
        </p:nvSpPr>
        <p:spPr bwMode="auto">
          <a:xfrm>
            <a:off x="5213126" y="1668320"/>
            <a:ext cx="143738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99">
                    <a:alpha val="67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Maringá</a:t>
            </a:r>
          </a:p>
        </p:txBody>
      </p:sp>
      <p:sp>
        <p:nvSpPr>
          <p:cNvPr id="48" name="Forma Livre 47"/>
          <p:cNvSpPr/>
          <p:nvPr/>
        </p:nvSpPr>
        <p:spPr>
          <a:xfrm>
            <a:off x="6448442" y="1902830"/>
            <a:ext cx="315340" cy="760858"/>
          </a:xfrm>
          <a:custGeom>
            <a:avLst/>
            <a:gdLst>
              <a:gd name="connsiteX0" fmla="*/ 481263 w 481263"/>
              <a:gd name="connsiteY0" fmla="*/ 712855 h 712855"/>
              <a:gd name="connsiteX1" fmla="*/ 462013 w 481263"/>
              <a:gd name="connsiteY1" fmla="*/ 578102 h 712855"/>
              <a:gd name="connsiteX2" fmla="*/ 442762 w 481263"/>
              <a:gd name="connsiteY2" fmla="*/ 520350 h 712855"/>
              <a:gd name="connsiteX3" fmla="*/ 433137 w 481263"/>
              <a:gd name="connsiteY3" fmla="*/ 491474 h 712855"/>
              <a:gd name="connsiteX4" fmla="*/ 404261 w 481263"/>
              <a:gd name="connsiteY4" fmla="*/ 472224 h 712855"/>
              <a:gd name="connsiteX5" fmla="*/ 394636 w 481263"/>
              <a:gd name="connsiteY5" fmla="*/ 443348 h 712855"/>
              <a:gd name="connsiteX6" fmla="*/ 356135 w 481263"/>
              <a:gd name="connsiteY6" fmla="*/ 385596 h 712855"/>
              <a:gd name="connsiteX7" fmla="*/ 327259 w 481263"/>
              <a:gd name="connsiteY7" fmla="*/ 298969 h 712855"/>
              <a:gd name="connsiteX8" fmla="*/ 317634 w 481263"/>
              <a:gd name="connsiteY8" fmla="*/ 270093 h 712855"/>
              <a:gd name="connsiteX9" fmla="*/ 298383 w 481263"/>
              <a:gd name="connsiteY9" fmla="*/ 193091 h 712855"/>
              <a:gd name="connsiteX10" fmla="*/ 279133 w 481263"/>
              <a:gd name="connsiteY10" fmla="*/ 77588 h 712855"/>
              <a:gd name="connsiteX11" fmla="*/ 259882 w 481263"/>
              <a:gd name="connsiteY11" fmla="*/ 48712 h 712855"/>
              <a:gd name="connsiteX12" fmla="*/ 202131 w 481263"/>
              <a:gd name="connsiteY12" fmla="*/ 19836 h 712855"/>
              <a:gd name="connsiteX13" fmla="*/ 67377 w 481263"/>
              <a:gd name="connsiteY13" fmla="*/ 586 h 712855"/>
              <a:gd name="connsiteX14" fmla="*/ 0 w 481263"/>
              <a:gd name="connsiteY14" fmla="*/ 586 h 71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81263" h="712855">
                <a:moveTo>
                  <a:pt x="481263" y="712855"/>
                </a:moveTo>
                <a:cubicBezTo>
                  <a:pt x="474846" y="667937"/>
                  <a:pt x="470912" y="622595"/>
                  <a:pt x="462013" y="578102"/>
                </a:cubicBezTo>
                <a:cubicBezTo>
                  <a:pt x="458033" y="558204"/>
                  <a:pt x="449179" y="539601"/>
                  <a:pt x="442762" y="520350"/>
                </a:cubicBezTo>
                <a:cubicBezTo>
                  <a:pt x="439554" y="510725"/>
                  <a:pt x="441579" y="497102"/>
                  <a:pt x="433137" y="491474"/>
                </a:cubicBezTo>
                <a:lnTo>
                  <a:pt x="404261" y="472224"/>
                </a:lnTo>
                <a:cubicBezTo>
                  <a:pt x="401053" y="462599"/>
                  <a:pt x="399563" y="452217"/>
                  <a:pt x="394636" y="443348"/>
                </a:cubicBezTo>
                <a:cubicBezTo>
                  <a:pt x="383400" y="423123"/>
                  <a:pt x="363452" y="407545"/>
                  <a:pt x="356135" y="385596"/>
                </a:cubicBezTo>
                <a:lnTo>
                  <a:pt x="327259" y="298969"/>
                </a:lnTo>
                <a:cubicBezTo>
                  <a:pt x="324051" y="289344"/>
                  <a:pt x="319624" y="280042"/>
                  <a:pt x="317634" y="270093"/>
                </a:cubicBezTo>
                <a:cubicBezTo>
                  <a:pt x="306019" y="212018"/>
                  <a:pt x="313183" y="237487"/>
                  <a:pt x="298383" y="193091"/>
                </a:cubicBezTo>
                <a:cubicBezTo>
                  <a:pt x="295334" y="165648"/>
                  <a:pt x="295258" y="109837"/>
                  <a:pt x="279133" y="77588"/>
                </a:cubicBezTo>
                <a:cubicBezTo>
                  <a:pt x="273960" y="67241"/>
                  <a:pt x="268062" y="56892"/>
                  <a:pt x="259882" y="48712"/>
                </a:cubicBezTo>
                <a:cubicBezTo>
                  <a:pt x="243011" y="31841"/>
                  <a:pt x="224048" y="26098"/>
                  <a:pt x="202131" y="19836"/>
                </a:cubicBezTo>
                <a:cubicBezTo>
                  <a:pt x="151483" y="5365"/>
                  <a:pt x="130152" y="4279"/>
                  <a:pt x="67377" y="586"/>
                </a:cubicBezTo>
                <a:cubicBezTo>
                  <a:pt x="44957" y="-733"/>
                  <a:pt x="22459" y="586"/>
                  <a:pt x="0" y="586"/>
                </a:cubicBezTo>
              </a:path>
            </a:pathLst>
          </a:custGeom>
          <a:noFill/>
          <a:ln w="31750">
            <a:solidFill>
              <a:srgbClr val="3CAE8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6" name="Forma Livre 85"/>
          <p:cNvSpPr/>
          <p:nvPr/>
        </p:nvSpPr>
        <p:spPr>
          <a:xfrm>
            <a:off x="6603387" y="1664715"/>
            <a:ext cx="424743" cy="304740"/>
          </a:xfrm>
          <a:custGeom>
            <a:avLst/>
            <a:gdLst>
              <a:gd name="connsiteX0" fmla="*/ 0 w 259883"/>
              <a:gd name="connsiteY0" fmla="*/ 144404 h 144404"/>
              <a:gd name="connsiteX1" fmla="*/ 105878 w 259883"/>
              <a:gd name="connsiteY1" fmla="*/ 134778 h 144404"/>
              <a:gd name="connsiteX2" fmla="*/ 163630 w 259883"/>
              <a:gd name="connsiteY2" fmla="*/ 105903 h 144404"/>
              <a:gd name="connsiteX3" fmla="*/ 192506 w 259883"/>
              <a:gd name="connsiteY3" fmla="*/ 96277 h 144404"/>
              <a:gd name="connsiteX4" fmla="*/ 202131 w 259883"/>
              <a:gd name="connsiteY4" fmla="*/ 67402 h 144404"/>
              <a:gd name="connsiteX5" fmla="*/ 231007 w 259883"/>
              <a:gd name="connsiteY5" fmla="*/ 57776 h 144404"/>
              <a:gd name="connsiteX6" fmla="*/ 259883 w 259883"/>
              <a:gd name="connsiteY6" fmla="*/ 25 h 14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883" h="144404">
                <a:moveTo>
                  <a:pt x="0" y="144404"/>
                </a:moveTo>
                <a:cubicBezTo>
                  <a:pt x="35293" y="141195"/>
                  <a:pt x="70796" y="139790"/>
                  <a:pt x="105878" y="134778"/>
                </a:cubicBezTo>
                <a:cubicBezTo>
                  <a:pt x="139749" y="129939"/>
                  <a:pt x="133130" y="121153"/>
                  <a:pt x="163630" y="105903"/>
                </a:cubicBezTo>
                <a:cubicBezTo>
                  <a:pt x="172705" y="101366"/>
                  <a:pt x="182881" y="99486"/>
                  <a:pt x="192506" y="96277"/>
                </a:cubicBezTo>
                <a:cubicBezTo>
                  <a:pt x="195714" y="86652"/>
                  <a:pt x="194957" y="74576"/>
                  <a:pt x="202131" y="67402"/>
                </a:cubicBezTo>
                <a:cubicBezTo>
                  <a:pt x="209305" y="60228"/>
                  <a:pt x="225110" y="66032"/>
                  <a:pt x="231007" y="57776"/>
                </a:cubicBezTo>
                <a:cubicBezTo>
                  <a:pt x="274432" y="-3019"/>
                  <a:pt x="226303" y="25"/>
                  <a:pt x="259883" y="25"/>
                </a:cubicBezTo>
              </a:path>
            </a:pathLst>
          </a:custGeom>
          <a:noFill/>
          <a:ln w="31750">
            <a:solidFill>
              <a:srgbClr val="3CAE8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1" name="Retângulo 130"/>
          <p:cNvSpPr/>
          <p:nvPr/>
        </p:nvSpPr>
        <p:spPr>
          <a:xfrm>
            <a:off x="9114704" y="2023578"/>
            <a:ext cx="23749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1" u="none" strike="noStrike" kern="1200" cap="none" spc="0" normalizeH="0" baseline="0" noProof="0" dirty="0">
                <a:ln>
                  <a:noFill/>
                </a:ln>
                <a:solidFill>
                  <a:srgbClr val="3CAE8C"/>
                </a:solidFill>
                <a:uLnTx/>
                <a:uFillTx/>
                <a:latin typeface="Century Gothic"/>
                <a:ea typeface="+mn-ea"/>
                <a:cs typeface="+mn-cs"/>
              </a:rPr>
              <a:t>Malha SUL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1" u="none" strike="noStrike" kern="1200" cap="none" spc="0" normalizeH="0" baseline="0" noProof="0" dirty="0">
                <a:ln>
                  <a:noFill/>
                </a:ln>
                <a:solidFill>
                  <a:srgbClr val="3CAE8C"/>
                </a:solidFill>
                <a:uLnTx/>
                <a:uFillTx/>
                <a:latin typeface="Century Gothic"/>
                <a:ea typeface="+mn-ea"/>
                <a:cs typeface="+mn-cs"/>
              </a:rPr>
              <a:t>Malha Nacional</a:t>
            </a:r>
          </a:p>
        </p:txBody>
      </p:sp>
      <p:sp>
        <p:nvSpPr>
          <p:cNvPr id="89" name="Forma Livre 88"/>
          <p:cNvSpPr/>
          <p:nvPr/>
        </p:nvSpPr>
        <p:spPr>
          <a:xfrm>
            <a:off x="6684097" y="2744724"/>
            <a:ext cx="45719" cy="421988"/>
          </a:xfrm>
          <a:custGeom>
            <a:avLst/>
            <a:gdLst>
              <a:gd name="connsiteX0" fmla="*/ 0 w 9912"/>
              <a:gd name="connsiteY0" fmla="*/ 365760 h 365760"/>
              <a:gd name="connsiteX1" fmla="*/ 9625 w 9912"/>
              <a:gd name="connsiteY1" fmla="*/ 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12" h="365760">
                <a:moveTo>
                  <a:pt x="0" y="365760"/>
                </a:moveTo>
                <a:cubicBezTo>
                  <a:pt x="12509" y="115575"/>
                  <a:pt x="9625" y="237503"/>
                  <a:pt x="9625" y="0"/>
                </a:cubicBezTo>
              </a:path>
            </a:pathLst>
          </a:custGeom>
          <a:noFill/>
          <a:ln w="8890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9" name="Forma Livre 98"/>
          <p:cNvSpPr/>
          <p:nvPr/>
        </p:nvSpPr>
        <p:spPr>
          <a:xfrm>
            <a:off x="5199113" y="2589196"/>
            <a:ext cx="346509" cy="866273"/>
          </a:xfrm>
          <a:custGeom>
            <a:avLst/>
            <a:gdLst>
              <a:gd name="connsiteX0" fmla="*/ 0 w 346509"/>
              <a:gd name="connsiteY0" fmla="*/ 0 h 866273"/>
              <a:gd name="connsiteX1" fmla="*/ 105878 w 346509"/>
              <a:gd name="connsiteY1" fmla="*/ 250257 h 866273"/>
              <a:gd name="connsiteX2" fmla="*/ 125128 w 346509"/>
              <a:gd name="connsiteY2" fmla="*/ 308008 h 866273"/>
              <a:gd name="connsiteX3" fmla="*/ 144379 w 346509"/>
              <a:gd name="connsiteY3" fmla="*/ 365760 h 866273"/>
              <a:gd name="connsiteX4" fmla="*/ 163629 w 346509"/>
              <a:gd name="connsiteY4" fmla="*/ 433137 h 866273"/>
              <a:gd name="connsiteX5" fmla="*/ 182880 w 346509"/>
              <a:gd name="connsiteY5" fmla="*/ 490888 h 866273"/>
              <a:gd name="connsiteX6" fmla="*/ 221381 w 346509"/>
              <a:gd name="connsiteY6" fmla="*/ 548640 h 866273"/>
              <a:gd name="connsiteX7" fmla="*/ 231006 w 346509"/>
              <a:gd name="connsiteY7" fmla="*/ 577516 h 866273"/>
              <a:gd name="connsiteX8" fmla="*/ 269507 w 346509"/>
              <a:gd name="connsiteY8" fmla="*/ 635267 h 866273"/>
              <a:gd name="connsiteX9" fmla="*/ 279132 w 346509"/>
              <a:gd name="connsiteY9" fmla="*/ 683393 h 866273"/>
              <a:gd name="connsiteX10" fmla="*/ 298383 w 346509"/>
              <a:gd name="connsiteY10" fmla="*/ 741145 h 866273"/>
              <a:gd name="connsiteX11" fmla="*/ 317633 w 346509"/>
              <a:gd name="connsiteY11" fmla="*/ 798897 h 866273"/>
              <a:gd name="connsiteX12" fmla="*/ 327259 w 346509"/>
              <a:gd name="connsiteY12" fmla="*/ 827772 h 866273"/>
              <a:gd name="connsiteX13" fmla="*/ 336884 w 346509"/>
              <a:gd name="connsiteY13" fmla="*/ 856648 h 866273"/>
              <a:gd name="connsiteX14" fmla="*/ 346509 w 346509"/>
              <a:gd name="connsiteY14" fmla="*/ 866273 h 866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6509" h="866273">
                <a:moveTo>
                  <a:pt x="0" y="0"/>
                </a:moveTo>
                <a:cubicBezTo>
                  <a:pt x="35293" y="83419"/>
                  <a:pt x="71787" y="166340"/>
                  <a:pt x="105878" y="250257"/>
                </a:cubicBezTo>
                <a:cubicBezTo>
                  <a:pt x="113515" y="269056"/>
                  <a:pt x="118711" y="288758"/>
                  <a:pt x="125128" y="308008"/>
                </a:cubicBezTo>
                <a:lnTo>
                  <a:pt x="144379" y="365760"/>
                </a:lnTo>
                <a:cubicBezTo>
                  <a:pt x="176723" y="462791"/>
                  <a:pt x="127375" y="312293"/>
                  <a:pt x="163629" y="433137"/>
                </a:cubicBezTo>
                <a:cubicBezTo>
                  <a:pt x="169460" y="452573"/>
                  <a:pt x="171624" y="474004"/>
                  <a:pt x="182880" y="490888"/>
                </a:cubicBezTo>
                <a:lnTo>
                  <a:pt x="221381" y="548640"/>
                </a:lnTo>
                <a:cubicBezTo>
                  <a:pt x="224589" y="558265"/>
                  <a:pt x="226079" y="568647"/>
                  <a:pt x="231006" y="577516"/>
                </a:cubicBezTo>
                <a:cubicBezTo>
                  <a:pt x="242242" y="597741"/>
                  <a:pt x="269507" y="635267"/>
                  <a:pt x="269507" y="635267"/>
                </a:cubicBezTo>
                <a:cubicBezTo>
                  <a:pt x="272715" y="651309"/>
                  <a:pt x="274827" y="667610"/>
                  <a:pt x="279132" y="683393"/>
                </a:cubicBezTo>
                <a:cubicBezTo>
                  <a:pt x="284471" y="702970"/>
                  <a:pt x="291966" y="721894"/>
                  <a:pt x="298383" y="741145"/>
                </a:cubicBezTo>
                <a:lnTo>
                  <a:pt x="317633" y="798897"/>
                </a:lnTo>
                <a:lnTo>
                  <a:pt x="327259" y="827772"/>
                </a:lnTo>
                <a:cubicBezTo>
                  <a:pt x="330468" y="837397"/>
                  <a:pt x="329710" y="849474"/>
                  <a:pt x="336884" y="856648"/>
                </a:cubicBezTo>
                <a:lnTo>
                  <a:pt x="346509" y="866273"/>
                </a:lnTo>
              </a:path>
            </a:pathLst>
          </a:custGeom>
          <a:noFill/>
          <a:ln w="53975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0" name="Forma Livre 99"/>
          <p:cNvSpPr/>
          <p:nvPr/>
        </p:nvSpPr>
        <p:spPr>
          <a:xfrm flipV="1">
            <a:off x="5881745" y="1896177"/>
            <a:ext cx="559027" cy="45719"/>
          </a:xfrm>
          <a:custGeom>
            <a:avLst/>
            <a:gdLst>
              <a:gd name="connsiteX0" fmla="*/ 423512 w 423512"/>
              <a:gd name="connsiteY0" fmla="*/ 115529 h 115529"/>
              <a:gd name="connsiteX1" fmla="*/ 308008 w 423512"/>
              <a:gd name="connsiteY1" fmla="*/ 96278 h 115529"/>
              <a:gd name="connsiteX2" fmla="*/ 221381 w 423512"/>
              <a:gd name="connsiteY2" fmla="*/ 67403 h 115529"/>
              <a:gd name="connsiteX3" fmla="*/ 125128 w 423512"/>
              <a:gd name="connsiteY3" fmla="*/ 38527 h 115529"/>
              <a:gd name="connsiteX4" fmla="*/ 38501 w 423512"/>
              <a:gd name="connsiteY4" fmla="*/ 9651 h 115529"/>
              <a:gd name="connsiteX5" fmla="*/ 0 w 423512"/>
              <a:gd name="connsiteY5" fmla="*/ 26 h 115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3512" h="115529">
                <a:moveTo>
                  <a:pt x="423512" y="115529"/>
                </a:moveTo>
                <a:cubicBezTo>
                  <a:pt x="385011" y="109112"/>
                  <a:pt x="346111" y="104745"/>
                  <a:pt x="308008" y="96278"/>
                </a:cubicBezTo>
                <a:cubicBezTo>
                  <a:pt x="221492" y="77052"/>
                  <a:pt x="279077" y="81828"/>
                  <a:pt x="221381" y="67403"/>
                </a:cubicBezTo>
                <a:cubicBezTo>
                  <a:pt x="163203" y="52857"/>
                  <a:pt x="195417" y="61957"/>
                  <a:pt x="125128" y="38527"/>
                </a:cubicBezTo>
                <a:lnTo>
                  <a:pt x="38501" y="9651"/>
                </a:lnTo>
                <a:cubicBezTo>
                  <a:pt x="6581" y="-989"/>
                  <a:pt x="19771" y="26"/>
                  <a:pt x="0" y="26"/>
                </a:cubicBezTo>
              </a:path>
            </a:pathLst>
          </a:custGeom>
          <a:noFill/>
          <a:ln w="31750">
            <a:solidFill>
              <a:srgbClr val="3CAE8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Forma Livre 20"/>
          <p:cNvSpPr/>
          <p:nvPr/>
        </p:nvSpPr>
        <p:spPr>
          <a:xfrm>
            <a:off x="6030323" y="1959429"/>
            <a:ext cx="627017" cy="744582"/>
          </a:xfrm>
          <a:custGeom>
            <a:avLst/>
            <a:gdLst>
              <a:gd name="connsiteX0" fmla="*/ 627017 w 627017"/>
              <a:gd name="connsiteY0" fmla="*/ 744582 h 744582"/>
              <a:gd name="connsiteX1" fmla="*/ 587828 w 627017"/>
              <a:gd name="connsiteY1" fmla="*/ 679268 h 744582"/>
              <a:gd name="connsiteX2" fmla="*/ 574766 w 627017"/>
              <a:gd name="connsiteY2" fmla="*/ 640080 h 744582"/>
              <a:gd name="connsiteX3" fmla="*/ 496388 w 627017"/>
              <a:gd name="connsiteY3" fmla="*/ 574765 h 744582"/>
              <a:gd name="connsiteX4" fmla="*/ 391886 w 627017"/>
              <a:gd name="connsiteY4" fmla="*/ 561702 h 744582"/>
              <a:gd name="connsiteX5" fmla="*/ 352697 w 627017"/>
              <a:gd name="connsiteY5" fmla="*/ 548640 h 744582"/>
              <a:gd name="connsiteX6" fmla="*/ 248194 w 627017"/>
              <a:gd name="connsiteY6" fmla="*/ 522514 h 744582"/>
              <a:gd name="connsiteX7" fmla="*/ 209006 w 627017"/>
              <a:gd name="connsiteY7" fmla="*/ 509451 h 744582"/>
              <a:gd name="connsiteX8" fmla="*/ 156754 w 627017"/>
              <a:gd name="connsiteY8" fmla="*/ 391885 h 744582"/>
              <a:gd name="connsiteX9" fmla="*/ 130628 w 627017"/>
              <a:gd name="connsiteY9" fmla="*/ 300445 h 744582"/>
              <a:gd name="connsiteX10" fmla="*/ 104503 w 627017"/>
              <a:gd name="connsiteY10" fmla="*/ 261257 h 744582"/>
              <a:gd name="connsiteX11" fmla="*/ 65314 w 627017"/>
              <a:gd name="connsiteY11" fmla="*/ 182880 h 744582"/>
              <a:gd name="connsiteX12" fmla="*/ 52251 w 627017"/>
              <a:gd name="connsiteY12" fmla="*/ 143691 h 744582"/>
              <a:gd name="connsiteX13" fmla="*/ 39188 w 627017"/>
              <a:gd name="connsiteY13" fmla="*/ 52251 h 744582"/>
              <a:gd name="connsiteX14" fmla="*/ 0 w 627017"/>
              <a:gd name="connsiteY14" fmla="*/ 0 h 7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7017" h="744582">
                <a:moveTo>
                  <a:pt x="627017" y="744582"/>
                </a:moveTo>
                <a:cubicBezTo>
                  <a:pt x="613954" y="722811"/>
                  <a:pt x="599183" y="701977"/>
                  <a:pt x="587828" y="679268"/>
                </a:cubicBezTo>
                <a:cubicBezTo>
                  <a:pt x="581670" y="666952"/>
                  <a:pt x="582404" y="651537"/>
                  <a:pt x="574766" y="640080"/>
                </a:cubicBezTo>
                <a:cubicBezTo>
                  <a:pt x="565572" y="626289"/>
                  <a:pt x="516023" y="580120"/>
                  <a:pt x="496388" y="574765"/>
                </a:cubicBezTo>
                <a:cubicBezTo>
                  <a:pt x="462520" y="565528"/>
                  <a:pt x="426720" y="566056"/>
                  <a:pt x="391886" y="561702"/>
                </a:cubicBezTo>
                <a:cubicBezTo>
                  <a:pt x="378823" y="557348"/>
                  <a:pt x="365981" y="552263"/>
                  <a:pt x="352697" y="548640"/>
                </a:cubicBezTo>
                <a:cubicBezTo>
                  <a:pt x="318056" y="539193"/>
                  <a:pt x="282258" y="533869"/>
                  <a:pt x="248194" y="522514"/>
                </a:cubicBezTo>
                <a:lnTo>
                  <a:pt x="209006" y="509451"/>
                </a:lnTo>
                <a:cubicBezTo>
                  <a:pt x="174694" y="457983"/>
                  <a:pt x="175409" y="466502"/>
                  <a:pt x="156754" y="391885"/>
                </a:cubicBezTo>
                <a:cubicBezTo>
                  <a:pt x="152569" y="375144"/>
                  <a:pt x="139998" y="319185"/>
                  <a:pt x="130628" y="300445"/>
                </a:cubicBezTo>
                <a:cubicBezTo>
                  <a:pt x="123607" y="286403"/>
                  <a:pt x="111524" y="275299"/>
                  <a:pt x="104503" y="261257"/>
                </a:cubicBezTo>
                <a:cubicBezTo>
                  <a:pt x="50426" y="153101"/>
                  <a:pt x="140180" y="295177"/>
                  <a:pt x="65314" y="182880"/>
                </a:cubicBezTo>
                <a:cubicBezTo>
                  <a:pt x="60960" y="169817"/>
                  <a:pt x="54951" y="157193"/>
                  <a:pt x="52251" y="143691"/>
                </a:cubicBezTo>
                <a:cubicBezTo>
                  <a:pt x="46213" y="113499"/>
                  <a:pt x="48035" y="81742"/>
                  <a:pt x="39188" y="52251"/>
                </a:cubicBezTo>
                <a:cubicBezTo>
                  <a:pt x="32857" y="31146"/>
                  <a:pt x="15062" y="15060"/>
                  <a:pt x="0" y="0"/>
                </a:cubicBezTo>
              </a:path>
            </a:pathLst>
          </a:custGeom>
          <a:noFill/>
          <a:ln w="31750">
            <a:solidFill>
              <a:srgbClr val="3CAE8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Forma Livre 21"/>
          <p:cNvSpPr/>
          <p:nvPr/>
        </p:nvSpPr>
        <p:spPr>
          <a:xfrm>
            <a:off x="6794500" y="2733013"/>
            <a:ext cx="198783" cy="40030"/>
          </a:xfrm>
          <a:custGeom>
            <a:avLst/>
            <a:gdLst>
              <a:gd name="connsiteX0" fmla="*/ 0 w 198783"/>
              <a:gd name="connsiteY0" fmla="*/ 10187 h 40030"/>
              <a:gd name="connsiteX1" fmla="*/ 69574 w 198783"/>
              <a:gd name="connsiteY1" fmla="*/ 248 h 40030"/>
              <a:gd name="connsiteX2" fmla="*/ 159026 w 198783"/>
              <a:gd name="connsiteY2" fmla="*/ 30065 h 40030"/>
              <a:gd name="connsiteX3" fmla="*/ 198783 w 198783"/>
              <a:gd name="connsiteY3" fmla="*/ 40004 h 4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783" h="40030">
                <a:moveTo>
                  <a:pt x="0" y="10187"/>
                </a:moveTo>
                <a:cubicBezTo>
                  <a:pt x="23191" y="6874"/>
                  <a:pt x="46216" y="-1549"/>
                  <a:pt x="69574" y="248"/>
                </a:cubicBezTo>
                <a:cubicBezTo>
                  <a:pt x="69576" y="248"/>
                  <a:pt x="144116" y="25095"/>
                  <a:pt x="159026" y="30065"/>
                </a:cubicBezTo>
                <a:cubicBezTo>
                  <a:pt x="191986" y="41052"/>
                  <a:pt x="178366" y="40004"/>
                  <a:pt x="198783" y="40004"/>
                </a:cubicBezTo>
              </a:path>
            </a:pathLst>
          </a:custGeom>
          <a:noFill/>
          <a:ln w="31750">
            <a:solidFill>
              <a:srgbClr val="3CAE8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9" name="Text Box 37"/>
          <p:cNvSpPr txBox="1">
            <a:spLocks noChangeArrowheads="1"/>
          </p:cNvSpPr>
          <p:nvPr/>
        </p:nvSpPr>
        <p:spPr bwMode="auto">
          <a:xfrm>
            <a:off x="4586202" y="543563"/>
            <a:ext cx="143738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99">
                    <a:alpha val="67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Campo  Grande</a:t>
            </a:r>
          </a:p>
        </p:txBody>
      </p:sp>
      <p:sp>
        <p:nvSpPr>
          <p:cNvPr id="35" name="Forma Livre 34"/>
          <p:cNvSpPr/>
          <p:nvPr/>
        </p:nvSpPr>
        <p:spPr>
          <a:xfrm>
            <a:off x="5716813" y="1201784"/>
            <a:ext cx="1920846" cy="614642"/>
          </a:xfrm>
          <a:custGeom>
            <a:avLst/>
            <a:gdLst>
              <a:gd name="connsiteX0" fmla="*/ 0 w 1750974"/>
              <a:gd name="connsiteY0" fmla="*/ 0 h 627017"/>
              <a:gd name="connsiteX1" fmla="*/ 104503 w 1750974"/>
              <a:gd name="connsiteY1" fmla="*/ 26126 h 627017"/>
              <a:gd name="connsiteX2" fmla="*/ 143692 w 1750974"/>
              <a:gd name="connsiteY2" fmla="*/ 52251 h 627017"/>
              <a:gd name="connsiteX3" fmla="*/ 222069 w 1750974"/>
              <a:gd name="connsiteY3" fmla="*/ 78377 h 627017"/>
              <a:gd name="connsiteX4" fmla="*/ 300446 w 1750974"/>
              <a:gd name="connsiteY4" fmla="*/ 104503 h 627017"/>
              <a:gd name="connsiteX5" fmla="*/ 339635 w 1750974"/>
              <a:gd name="connsiteY5" fmla="*/ 117566 h 627017"/>
              <a:gd name="connsiteX6" fmla="*/ 418012 w 1750974"/>
              <a:gd name="connsiteY6" fmla="*/ 169817 h 627017"/>
              <a:gd name="connsiteX7" fmla="*/ 457200 w 1750974"/>
              <a:gd name="connsiteY7" fmla="*/ 195943 h 627017"/>
              <a:gd name="connsiteX8" fmla="*/ 483326 w 1750974"/>
              <a:gd name="connsiteY8" fmla="*/ 235131 h 627017"/>
              <a:gd name="connsiteX9" fmla="*/ 574766 w 1750974"/>
              <a:gd name="connsiteY9" fmla="*/ 274320 h 627017"/>
              <a:gd name="connsiteX10" fmla="*/ 640080 w 1750974"/>
              <a:gd name="connsiteY10" fmla="*/ 287383 h 627017"/>
              <a:gd name="connsiteX11" fmla="*/ 718457 w 1750974"/>
              <a:gd name="connsiteY11" fmla="*/ 313508 h 627017"/>
              <a:gd name="connsiteX12" fmla="*/ 875212 w 1750974"/>
              <a:gd name="connsiteY12" fmla="*/ 365760 h 627017"/>
              <a:gd name="connsiteX13" fmla="*/ 953589 w 1750974"/>
              <a:gd name="connsiteY13" fmla="*/ 391886 h 627017"/>
              <a:gd name="connsiteX14" fmla="*/ 1084217 w 1750974"/>
              <a:gd name="connsiteY14" fmla="*/ 404948 h 627017"/>
              <a:gd name="connsiteX15" fmla="*/ 1201783 w 1750974"/>
              <a:gd name="connsiteY15" fmla="*/ 457200 h 627017"/>
              <a:gd name="connsiteX16" fmla="*/ 1227909 w 1750974"/>
              <a:gd name="connsiteY16" fmla="*/ 496388 h 627017"/>
              <a:gd name="connsiteX17" fmla="*/ 1267097 w 1750974"/>
              <a:gd name="connsiteY17" fmla="*/ 509451 h 627017"/>
              <a:gd name="connsiteX18" fmla="*/ 1293223 w 1750974"/>
              <a:gd name="connsiteY18" fmla="*/ 587828 h 627017"/>
              <a:gd name="connsiteX19" fmla="*/ 1463040 w 1750974"/>
              <a:gd name="connsiteY19" fmla="*/ 627017 h 627017"/>
              <a:gd name="connsiteX20" fmla="*/ 1711235 w 1750974"/>
              <a:gd name="connsiteY20" fmla="*/ 613954 h 627017"/>
              <a:gd name="connsiteX21" fmla="*/ 1750423 w 1750974"/>
              <a:gd name="connsiteY21" fmla="*/ 574766 h 627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50974" h="627017">
                <a:moveTo>
                  <a:pt x="0" y="0"/>
                </a:moveTo>
                <a:cubicBezTo>
                  <a:pt x="24846" y="4969"/>
                  <a:pt x="77722" y="12736"/>
                  <a:pt x="104503" y="26126"/>
                </a:cubicBezTo>
                <a:cubicBezTo>
                  <a:pt x="118545" y="33147"/>
                  <a:pt x="129346" y="45875"/>
                  <a:pt x="143692" y="52251"/>
                </a:cubicBezTo>
                <a:cubicBezTo>
                  <a:pt x="168857" y="63436"/>
                  <a:pt x="195943" y="69668"/>
                  <a:pt x="222069" y="78377"/>
                </a:cubicBezTo>
                <a:lnTo>
                  <a:pt x="300446" y="104503"/>
                </a:lnTo>
                <a:cubicBezTo>
                  <a:pt x="313509" y="108857"/>
                  <a:pt x="328178" y="109928"/>
                  <a:pt x="339635" y="117566"/>
                </a:cubicBezTo>
                <a:lnTo>
                  <a:pt x="418012" y="169817"/>
                </a:lnTo>
                <a:lnTo>
                  <a:pt x="457200" y="195943"/>
                </a:lnTo>
                <a:cubicBezTo>
                  <a:pt x="465909" y="209006"/>
                  <a:pt x="472225" y="224030"/>
                  <a:pt x="483326" y="235131"/>
                </a:cubicBezTo>
                <a:cubicBezTo>
                  <a:pt x="512148" y="263953"/>
                  <a:pt x="536220" y="265754"/>
                  <a:pt x="574766" y="274320"/>
                </a:cubicBezTo>
                <a:cubicBezTo>
                  <a:pt x="596440" y="279136"/>
                  <a:pt x="618660" y="281541"/>
                  <a:pt x="640080" y="287383"/>
                </a:cubicBezTo>
                <a:cubicBezTo>
                  <a:pt x="666648" y="294629"/>
                  <a:pt x="692331" y="304800"/>
                  <a:pt x="718457" y="313508"/>
                </a:cubicBezTo>
                <a:lnTo>
                  <a:pt x="875212" y="365760"/>
                </a:lnTo>
                <a:cubicBezTo>
                  <a:pt x="875214" y="365761"/>
                  <a:pt x="953587" y="391886"/>
                  <a:pt x="953589" y="391886"/>
                </a:cubicBezTo>
                <a:lnTo>
                  <a:pt x="1084217" y="404948"/>
                </a:lnTo>
                <a:cubicBezTo>
                  <a:pt x="1177489" y="436039"/>
                  <a:pt x="1139681" y="415798"/>
                  <a:pt x="1201783" y="457200"/>
                </a:cubicBezTo>
                <a:cubicBezTo>
                  <a:pt x="1210492" y="470263"/>
                  <a:pt x="1215650" y="486581"/>
                  <a:pt x="1227909" y="496388"/>
                </a:cubicBezTo>
                <a:cubicBezTo>
                  <a:pt x="1238661" y="504990"/>
                  <a:pt x="1259094" y="498246"/>
                  <a:pt x="1267097" y="509451"/>
                </a:cubicBezTo>
                <a:cubicBezTo>
                  <a:pt x="1283104" y="531860"/>
                  <a:pt x="1267097" y="579119"/>
                  <a:pt x="1293223" y="587828"/>
                </a:cubicBezTo>
                <a:cubicBezTo>
                  <a:pt x="1400809" y="623691"/>
                  <a:pt x="1344338" y="610059"/>
                  <a:pt x="1463040" y="627017"/>
                </a:cubicBezTo>
                <a:cubicBezTo>
                  <a:pt x="1545772" y="622663"/>
                  <a:pt x="1628729" y="621455"/>
                  <a:pt x="1711235" y="613954"/>
                </a:cubicBezTo>
                <a:cubicBezTo>
                  <a:pt x="1758684" y="609640"/>
                  <a:pt x="1750423" y="607385"/>
                  <a:pt x="1750423" y="574766"/>
                </a:cubicBezTo>
              </a:path>
            </a:pathLst>
          </a:custGeom>
          <a:noFill/>
          <a:ln w="31750">
            <a:solidFill>
              <a:srgbClr val="3CAE8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Forma Livre 36"/>
          <p:cNvSpPr/>
          <p:nvPr/>
        </p:nvSpPr>
        <p:spPr>
          <a:xfrm>
            <a:off x="6757806" y="1905362"/>
            <a:ext cx="972316" cy="777862"/>
          </a:xfrm>
          <a:custGeom>
            <a:avLst/>
            <a:gdLst>
              <a:gd name="connsiteX0" fmla="*/ 0 w 974785"/>
              <a:gd name="connsiteY0" fmla="*/ 672860 h 672860"/>
              <a:gd name="connsiteX1" fmla="*/ 34506 w 974785"/>
              <a:gd name="connsiteY1" fmla="*/ 534837 h 672860"/>
              <a:gd name="connsiteX2" fmla="*/ 60385 w 974785"/>
              <a:gd name="connsiteY2" fmla="*/ 517585 h 672860"/>
              <a:gd name="connsiteX3" fmla="*/ 86264 w 974785"/>
              <a:gd name="connsiteY3" fmla="*/ 508958 h 672860"/>
              <a:gd name="connsiteX4" fmla="*/ 120770 w 974785"/>
              <a:gd name="connsiteY4" fmla="*/ 465826 h 672860"/>
              <a:gd name="connsiteX5" fmla="*/ 155276 w 974785"/>
              <a:gd name="connsiteY5" fmla="*/ 422694 h 672860"/>
              <a:gd name="connsiteX6" fmla="*/ 215661 w 974785"/>
              <a:gd name="connsiteY6" fmla="*/ 345056 h 672860"/>
              <a:gd name="connsiteX7" fmla="*/ 250166 w 974785"/>
              <a:gd name="connsiteY7" fmla="*/ 301924 h 672860"/>
              <a:gd name="connsiteX8" fmla="*/ 267419 w 974785"/>
              <a:gd name="connsiteY8" fmla="*/ 276045 h 672860"/>
              <a:gd name="connsiteX9" fmla="*/ 319178 w 974785"/>
              <a:gd name="connsiteY9" fmla="*/ 250166 h 672860"/>
              <a:gd name="connsiteX10" fmla="*/ 345057 w 974785"/>
              <a:gd name="connsiteY10" fmla="*/ 232913 h 672860"/>
              <a:gd name="connsiteX11" fmla="*/ 370936 w 974785"/>
              <a:gd name="connsiteY11" fmla="*/ 224287 h 672860"/>
              <a:gd name="connsiteX12" fmla="*/ 474453 w 974785"/>
              <a:gd name="connsiteY12" fmla="*/ 172528 h 672860"/>
              <a:gd name="connsiteX13" fmla="*/ 526212 w 974785"/>
              <a:gd name="connsiteY13" fmla="*/ 155275 h 672860"/>
              <a:gd name="connsiteX14" fmla="*/ 552091 w 974785"/>
              <a:gd name="connsiteY14" fmla="*/ 146649 h 672860"/>
              <a:gd name="connsiteX15" fmla="*/ 603849 w 974785"/>
              <a:gd name="connsiteY15" fmla="*/ 112143 h 672860"/>
              <a:gd name="connsiteX16" fmla="*/ 629729 w 974785"/>
              <a:gd name="connsiteY16" fmla="*/ 94890 h 672860"/>
              <a:gd name="connsiteX17" fmla="*/ 681487 w 974785"/>
              <a:gd name="connsiteY17" fmla="*/ 77637 h 672860"/>
              <a:gd name="connsiteX18" fmla="*/ 707366 w 974785"/>
              <a:gd name="connsiteY18" fmla="*/ 60385 h 672860"/>
              <a:gd name="connsiteX19" fmla="*/ 759125 w 974785"/>
              <a:gd name="connsiteY19" fmla="*/ 43132 h 672860"/>
              <a:gd name="connsiteX20" fmla="*/ 785004 w 974785"/>
              <a:gd name="connsiteY20" fmla="*/ 34505 h 672860"/>
              <a:gd name="connsiteX21" fmla="*/ 862642 w 974785"/>
              <a:gd name="connsiteY21" fmla="*/ 8626 h 672860"/>
              <a:gd name="connsiteX22" fmla="*/ 888521 w 974785"/>
              <a:gd name="connsiteY22" fmla="*/ 0 h 672860"/>
              <a:gd name="connsiteX23" fmla="*/ 974785 w 974785"/>
              <a:gd name="connsiteY23" fmla="*/ 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74785" h="672860">
                <a:moveTo>
                  <a:pt x="0" y="672860"/>
                </a:moveTo>
                <a:cubicBezTo>
                  <a:pt x="6150" y="632886"/>
                  <a:pt x="-250" y="569593"/>
                  <a:pt x="34506" y="534837"/>
                </a:cubicBezTo>
                <a:cubicBezTo>
                  <a:pt x="41837" y="527506"/>
                  <a:pt x="51112" y="522221"/>
                  <a:pt x="60385" y="517585"/>
                </a:cubicBezTo>
                <a:cubicBezTo>
                  <a:pt x="68518" y="513518"/>
                  <a:pt x="77638" y="511834"/>
                  <a:pt x="86264" y="508958"/>
                </a:cubicBezTo>
                <a:cubicBezTo>
                  <a:pt x="107949" y="443908"/>
                  <a:pt x="76175" y="521571"/>
                  <a:pt x="120770" y="465826"/>
                </a:cubicBezTo>
                <a:cubicBezTo>
                  <a:pt x="168388" y="406303"/>
                  <a:pt x="81109" y="472138"/>
                  <a:pt x="155276" y="422694"/>
                </a:cubicBezTo>
                <a:cubicBezTo>
                  <a:pt x="196548" y="360785"/>
                  <a:pt x="175119" y="385598"/>
                  <a:pt x="215661" y="345056"/>
                </a:cubicBezTo>
                <a:cubicBezTo>
                  <a:pt x="232454" y="294676"/>
                  <a:pt x="211148" y="340942"/>
                  <a:pt x="250166" y="301924"/>
                </a:cubicBezTo>
                <a:cubicBezTo>
                  <a:pt x="257497" y="294593"/>
                  <a:pt x="260088" y="283376"/>
                  <a:pt x="267419" y="276045"/>
                </a:cubicBezTo>
                <a:cubicBezTo>
                  <a:pt x="284143" y="259321"/>
                  <a:pt x="298128" y="257182"/>
                  <a:pt x="319178" y="250166"/>
                </a:cubicBezTo>
                <a:cubicBezTo>
                  <a:pt x="327804" y="244415"/>
                  <a:pt x="335784" y="237550"/>
                  <a:pt x="345057" y="232913"/>
                </a:cubicBezTo>
                <a:cubicBezTo>
                  <a:pt x="353190" y="228847"/>
                  <a:pt x="362987" y="228703"/>
                  <a:pt x="370936" y="224287"/>
                </a:cubicBezTo>
                <a:cubicBezTo>
                  <a:pt x="471271" y="168546"/>
                  <a:pt x="373692" y="206115"/>
                  <a:pt x="474453" y="172528"/>
                </a:cubicBezTo>
                <a:lnTo>
                  <a:pt x="526212" y="155275"/>
                </a:lnTo>
                <a:lnTo>
                  <a:pt x="552091" y="146649"/>
                </a:lnTo>
                <a:lnTo>
                  <a:pt x="603849" y="112143"/>
                </a:lnTo>
                <a:cubicBezTo>
                  <a:pt x="612476" y="106392"/>
                  <a:pt x="619893" y="98169"/>
                  <a:pt x="629729" y="94890"/>
                </a:cubicBezTo>
                <a:cubicBezTo>
                  <a:pt x="646982" y="89139"/>
                  <a:pt x="666355" y="87724"/>
                  <a:pt x="681487" y="77637"/>
                </a:cubicBezTo>
                <a:cubicBezTo>
                  <a:pt x="690113" y="71886"/>
                  <a:pt x="697892" y="64596"/>
                  <a:pt x="707366" y="60385"/>
                </a:cubicBezTo>
                <a:cubicBezTo>
                  <a:pt x="723985" y="52999"/>
                  <a:pt x="741872" y="48883"/>
                  <a:pt x="759125" y="43132"/>
                </a:cubicBezTo>
                <a:lnTo>
                  <a:pt x="785004" y="34505"/>
                </a:lnTo>
                <a:lnTo>
                  <a:pt x="862642" y="8626"/>
                </a:lnTo>
                <a:cubicBezTo>
                  <a:pt x="871268" y="5751"/>
                  <a:pt x="879428" y="0"/>
                  <a:pt x="888521" y="0"/>
                </a:cubicBezTo>
                <a:lnTo>
                  <a:pt x="974785" y="0"/>
                </a:lnTo>
              </a:path>
            </a:pathLst>
          </a:custGeom>
          <a:noFill/>
          <a:ln w="8890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0" name="Text Box 37"/>
          <p:cNvSpPr txBox="1">
            <a:spLocks noChangeArrowheads="1"/>
          </p:cNvSpPr>
          <p:nvPr/>
        </p:nvSpPr>
        <p:spPr bwMode="auto">
          <a:xfrm>
            <a:off x="6245273" y="2410066"/>
            <a:ext cx="55275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99">
                    <a:alpha val="67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Ponta Grossa</a:t>
            </a:r>
          </a:p>
        </p:txBody>
      </p:sp>
      <p:sp>
        <p:nvSpPr>
          <p:cNvPr id="39" name="Forma Livre 38"/>
          <p:cNvSpPr/>
          <p:nvPr/>
        </p:nvSpPr>
        <p:spPr>
          <a:xfrm>
            <a:off x="6404535" y="268942"/>
            <a:ext cx="1314954" cy="1585168"/>
          </a:xfrm>
          <a:custGeom>
            <a:avLst/>
            <a:gdLst>
              <a:gd name="connsiteX0" fmla="*/ 0 w 1470272"/>
              <a:gd name="connsiteY0" fmla="*/ 0 h 1734671"/>
              <a:gd name="connsiteX1" fmla="*/ 67236 w 1470272"/>
              <a:gd name="connsiteY1" fmla="*/ 26894 h 1734671"/>
              <a:gd name="connsiteX2" fmla="*/ 147918 w 1470272"/>
              <a:gd name="connsiteY2" fmla="*/ 53788 h 1734671"/>
              <a:gd name="connsiteX3" fmla="*/ 201706 w 1470272"/>
              <a:gd name="connsiteY3" fmla="*/ 121024 h 1734671"/>
              <a:gd name="connsiteX4" fmla="*/ 215153 w 1470272"/>
              <a:gd name="connsiteY4" fmla="*/ 161365 h 1734671"/>
              <a:gd name="connsiteX5" fmla="*/ 255494 w 1470272"/>
              <a:gd name="connsiteY5" fmla="*/ 188259 h 1734671"/>
              <a:gd name="connsiteX6" fmla="*/ 322730 w 1470272"/>
              <a:gd name="connsiteY6" fmla="*/ 242047 h 1734671"/>
              <a:gd name="connsiteX7" fmla="*/ 363071 w 1470272"/>
              <a:gd name="connsiteY7" fmla="*/ 309283 h 1734671"/>
              <a:gd name="connsiteX8" fmla="*/ 416859 w 1470272"/>
              <a:gd name="connsiteY8" fmla="*/ 376518 h 1734671"/>
              <a:gd name="connsiteX9" fmla="*/ 430306 w 1470272"/>
              <a:gd name="connsiteY9" fmla="*/ 416859 h 1734671"/>
              <a:gd name="connsiteX10" fmla="*/ 537883 w 1470272"/>
              <a:gd name="connsiteY10" fmla="*/ 551330 h 1734671"/>
              <a:gd name="connsiteX11" fmla="*/ 578224 w 1470272"/>
              <a:gd name="connsiteY11" fmla="*/ 564777 h 1734671"/>
              <a:gd name="connsiteX12" fmla="*/ 699247 w 1470272"/>
              <a:gd name="connsiteY12" fmla="*/ 632012 h 1734671"/>
              <a:gd name="connsiteX13" fmla="*/ 820271 w 1470272"/>
              <a:gd name="connsiteY13" fmla="*/ 726141 h 1734671"/>
              <a:gd name="connsiteX14" fmla="*/ 860612 w 1470272"/>
              <a:gd name="connsiteY14" fmla="*/ 753035 h 1734671"/>
              <a:gd name="connsiteX15" fmla="*/ 900953 w 1470272"/>
              <a:gd name="connsiteY15" fmla="*/ 833718 h 1734671"/>
              <a:gd name="connsiteX16" fmla="*/ 954741 w 1470272"/>
              <a:gd name="connsiteY16" fmla="*/ 954741 h 1734671"/>
              <a:gd name="connsiteX17" fmla="*/ 1008530 w 1470272"/>
              <a:gd name="connsiteY17" fmla="*/ 1008530 h 1734671"/>
              <a:gd name="connsiteX18" fmla="*/ 1089212 w 1470272"/>
              <a:gd name="connsiteY18" fmla="*/ 1075765 h 1734671"/>
              <a:gd name="connsiteX19" fmla="*/ 1183341 w 1470272"/>
              <a:gd name="connsiteY19" fmla="*/ 1183341 h 1734671"/>
              <a:gd name="connsiteX20" fmla="*/ 1223683 w 1470272"/>
              <a:gd name="connsiteY20" fmla="*/ 1264024 h 1734671"/>
              <a:gd name="connsiteX21" fmla="*/ 1237130 w 1470272"/>
              <a:gd name="connsiteY21" fmla="*/ 1304365 h 1734671"/>
              <a:gd name="connsiteX22" fmla="*/ 1277471 w 1470272"/>
              <a:gd name="connsiteY22" fmla="*/ 1317812 h 1734671"/>
              <a:gd name="connsiteX23" fmla="*/ 1317812 w 1470272"/>
              <a:gd name="connsiteY23" fmla="*/ 1344706 h 1734671"/>
              <a:gd name="connsiteX24" fmla="*/ 1344706 w 1470272"/>
              <a:gd name="connsiteY24" fmla="*/ 1385047 h 1734671"/>
              <a:gd name="connsiteX25" fmla="*/ 1358153 w 1470272"/>
              <a:gd name="connsiteY25" fmla="*/ 1425388 h 1734671"/>
              <a:gd name="connsiteX26" fmla="*/ 1385047 w 1470272"/>
              <a:gd name="connsiteY26" fmla="*/ 1452283 h 1734671"/>
              <a:gd name="connsiteX27" fmla="*/ 1452283 w 1470272"/>
              <a:gd name="connsiteY27" fmla="*/ 1546412 h 1734671"/>
              <a:gd name="connsiteX28" fmla="*/ 1452283 w 1470272"/>
              <a:gd name="connsiteY28" fmla="*/ 1721224 h 1734671"/>
              <a:gd name="connsiteX29" fmla="*/ 1438836 w 1470272"/>
              <a:gd name="connsiteY29" fmla="*/ 1734671 h 1734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470272" h="1734671">
                <a:moveTo>
                  <a:pt x="0" y="0"/>
                </a:moveTo>
                <a:cubicBezTo>
                  <a:pt x="22412" y="8965"/>
                  <a:pt x="44551" y="18645"/>
                  <a:pt x="67236" y="26894"/>
                </a:cubicBezTo>
                <a:cubicBezTo>
                  <a:pt x="93878" y="36582"/>
                  <a:pt x="147918" y="53788"/>
                  <a:pt x="147918" y="53788"/>
                </a:cubicBezTo>
                <a:cubicBezTo>
                  <a:pt x="172932" y="78803"/>
                  <a:pt x="184743" y="87099"/>
                  <a:pt x="201706" y="121024"/>
                </a:cubicBezTo>
                <a:cubicBezTo>
                  <a:pt x="208045" y="133702"/>
                  <a:pt x="206298" y="150297"/>
                  <a:pt x="215153" y="161365"/>
                </a:cubicBezTo>
                <a:cubicBezTo>
                  <a:pt x="225249" y="173985"/>
                  <a:pt x="242874" y="178163"/>
                  <a:pt x="255494" y="188259"/>
                </a:cubicBezTo>
                <a:cubicBezTo>
                  <a:pt x="351299" y="264902"/>
                  <a:pt x="198566" y="159271"/>
                  <a:pt x="322730" y="242047"/>
                </a:cubicBezTo>
                <a:cubicBezTo>
                  <a:pt x="360823" y="356325"/>
                  <a:pt x="307696" y="216990"/>
                  <a:pt x="363071" y="309283"/>
                </a:cubicBezTo>
                <a:cubicBezTo>
                  <a:pt x="406371" y="381451"/>
                  <a:pt x="336513" y="322954"/>
                  <a:pt x="416859" y="376518"/>
                </a:cubicBezTo>
                <a:cubicBezTo>
                  <a:pt x="421341" y="389965"/>
                  <a:pt x="423422" y="404468"/>
                  <a:pt x="430306" y="416859"/>
                </a:cubicBezTo>
                <a:cubicBezTo>
                  <a:pt x="439871" y="434075"/>
                  <a:pt x="506965" y="541024"/>
                  <a:pt x="537883" y="551330"/>
                </a:cubicBezTo>
                <a:cubicBezTo>
                  <a:pt x="551330" y="555812"/>
                  <a:pt x="565833" y="557893"/>
                  <a:pt x="578224" y="564777"/>
                </a:cubicBezTo>
                <a:cubicBezTo>
                  <a:pt x="716938" y="641840"/>
                  <a:pt x="607965" y="601585"/>
                  <a:pt x="699247" y="632012"/>
                </a:cubicBezTo>
                <a:cubicBezTo>
                  <a:pt x="762445" y="695208"/>
                  <a:pt x="723766" y="661804"/>
                  <a:pt x="820271" y="726141"/>
                </a:cubicBezTo>
                <a:lnTo>
                  <a:pt x="860612" y="753035"/>
                </a:lnTo>
                <a:cubicBezTo>
                  <a:pt x="909651" y="900155"/>
                  <a:pt x="831443" y="677321"/>
                  <a:pt x="900953" y="833718"/>
                </a:cubicBezTo>
                <a:cubicBezTo>
                  <a:pt x="932112" y="903825"/>
                  <a:pt x="912604" y="905581"/>
                  <a:pt x="954741" y="954741"/>
                </a:cubicBezTo>
                <a:cubicBezTo>
                  <a:pt x="971243" y="973993"/>
                  <a:pt x="987432" y="994465"/>
                  <a:pt x="1008530" y="1008530"/>
                </a:cubicBezTo>
                <a:cubicBezTo>
                  <a:pt x="1044389" y="1032436"/>
                  <a:pt x="1061337" y="1039925"/>
                  <a:pt x="1089212" y="1075765"/>
                </a:cubicBezTo>
                <a:cubicBezTo>
                  <a:pt x="1173687" y="1184375"/>
                  <a:pt x="1105245" y="1131277"/>
                  <a:pt x="1183341" y="1183341"/>
                </a:cubicBezTo>
                <a:cubicBezTo>
                  <a:pt x="1217144" y="1284746"/>
                  <a:pt x="1171545" y="1159749"/>
                  <a:pt x="1223683" y="1264024"/>
                </a:cubicBezTo>
                <a:cubicBezTo>
                  <a:pt x="1230022" y="1276702"/>
                  <a:pt x="1227107" y="1294342"/>
                  <a:pt x="1237130" y="1304365"/>
                </a:cubicBezTo>
                <a:cubicBezTo>
                  <a:pt x="1247153" y="1314388"/>
                  <a:pt x="1264793" y="1311473"/>
                  <a:pt x="1277471" y="1317812"/>
                </a:cubicBezTo>
                <a:cubicBezTo>
                  <a:pt x="1291926" y="1325040"/>
                  <a:pt x="1304365" y="1335741"/>
                  <a:pt x="1317812" y="1344706"/>
                </a:cubicBezTo>
                <a:cubicBezTo>
                  <a:pt x="1326777" y="1358153"/>
                  <a:pt x="1337478" y="1370592"/>
                  <a:pt x="1344706" y="1385047"/>
                </a:cubicBezTo>
                <a:cubicBezTo>
                  <a:pt x="1351045" y="1397725"/>
                  <a:pt x="1350860" y="1413234"/>
                  <a:pt x="1358153" y="1425388"/>
                </a:cubicBezTo>
                <a:cubicBezTo>
                  <a:pt x="1364676" y="1436260"/>
                  <a:pt x="1376082" y="1443318"/>
                  <a:pt x="1385047" y="1452283"/>
                </a:cubicBezTo>
                <a:cubicBezTo>
                  <a:pt x="1416423" y="1546412"/>
                  <a:pt x="1385047" y="1524001"/>
                  <a:pt x="1452283" y="1546412"/>
                </a:cubicBezTo>
                <a:cubicBezTo>
                  <a:pt x="1477500" y="1622064"/>
                  <a:pt x="1475006" y="1596246"/>
                  <a:pt x="1452283" y="1721224"/>
                </a:cubicBezTo>
                <a:cubicBezTo>
                  <a:pt x="1451149" y="1727461"/>
                  <a:pt x="1443318" y="1730189"/>
                  <a:pt x="1438836" y="1734671"/>
                </a:cubicBezTo>
              </a:path>
            </a:pathLst>
          </a:custGeom>
          <a:noFill/>
          <a:ln w="31750">
            <a:solidFill>
              <a:srgbClr val="3CAE8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Forma Livre 45"/>
          <p:cNvSpPr/>
          <p:nvPr/>
        </p:nvSpPr>
        <p:spPr>
          <a:xfrm>
            <a:off x="8102870" y="1634247"/>
            <a:ext cx="1011834" cy="330740"/>
          </a:xfrm>
          <a:custGeom>
            <a:avLst/>
            <a:gdLst>
              <a:gd name="connsiteX0" fmla="*/ 0 w 1011834"/>
              <a:gd name="connsiteY0" fmla="*/ 330740 h 330740"/>
              <a:gd name="connsiteX1" fmla="*/ 233464 w 1011834"/>
              <a:gd name="connsiteY1" fmla="*/ 291830 h 330740"/>
              <a:gd name="connsiteX2" fmla="*/ 350196 w 1011834"/>
              <a:gd name="connsiteY2" fmla="*/ 252919 h 330740"/>
              <a:gd name="connsiteX3" fmla="*/ 447473 w 1011834"/>
              <a:gd name="connsiteY3" fmla="*/ 233464 h 330740"/>
              <a:gd name="connsiteX4" fmla="*/ 564204 w 1011834"/>
              <a:gd name="connsiteY4" fmla="*/ 194553 h 330740"/>
              <a:gd name="connsiteX5" fmla="*/ 622570 w 1011834"/>
              <a:gd name="connsiteY5" fmla="*/ 155642 h 330740"/>
              <a:gd name="connsiteX6" fmla="*/ 778213 w 1011834"/>
              <a:gd name="connsiteY6" fmla="*/ 136187 h 330740"/>
              <a:gd name="connsiteX7" fmla="*/ 836579 w 1011834"/>
              <a:gd name="connsiteY7" fmla="*/ 116732 h 330740"/>
              <a:gd name="connsiteX8" fmla="*/ 953311 w 1011834"/>
              <a:gd name="connsiteY8" fmla="*/ 38910 h 330740"/>
              <a:gd name="connsiteX9" fmla="*/ 1011677 w 1011834"/>
              <a:gd name="connsiteY9" fmla="*/ 0 h 33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1834" h="330740">
                <a:moveTo>
                  <a:pt x="0" y="330740"/>
                </a:moveTo>
                <a:cubicBezTo>
                  <a:pt x="77821" y="317770"/>
                  <a:pt x="158618" y="316779"/>
                  <a:pt x="233464" y="291830"/>
                </a:cubicBezTo>
                <a:cubicBezTo>
                  <a:pt x="272375" y="278860"/>
                  <a:pt x="309977" y="260963"/>
                  <a:pt x="350196" y="252919"/>
                </a:cubicBezTo>
                <a:cubicBezTo>
                  <a:pt x="382622" y="246434"/>
                  <a:pt x="415570" y="242165"/>
                  <a:pt x="447473" y="233464"/>
                </a:cubicBezTo>
                <a:cubicBezTo>
                  <a:pt x="487043" y="222672"/>
                  <a:pt x="564204" y="194553"/>
                  <a:pt x="564204" y="194553"/>
                </a:cubicBezTo>
                <a:cubicBezTo>
                  <a:pt x="583659" y="181583"/>
                  <a:pt x="600011" y="161794"/>
                  <a:pt x="622570" y="155642"/>
                </a:cubicBezTo>
                <a:cubicBezTo>
                  <a:pt x="673012" y="141885"/>
                  <a:pt x="726772" y="145540"/>
                  <a:pt x="778213" y="136187"/>
                </a:cubicBezTo>
                <a:cubicBezTo>
                  <a:pt x="798390" y="132519"/>
                  <a:pt x="817124" y="123217"/>
                  <a:pt x="836579" y="116732"/>
                </a:cubicBezTo>
                <a:cubicBezTo>
                  <a:pt x="875490" y="90791"/>
                  <a:pt x="908946" y="53698"/>
                  <a:pt x="953311" y="38910"/>
                </a:cubicBezTo>
                <a:cubicBezTo>
                  <a:pt x="1017829" y="17404"/>
                  <a:pt x="1011677" y="39963"/>
                  <a:pt x="1011677" y="0"/>
                </a:cubicBezTo>
              </a:path>
            </a:pathLst>
          </a:custGeom>
          <a:noFill/>
          <a:ln w="317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Forma Livre 49"/>
          <p:cNvSpPr/>
          <p:nvPr/>
        </p:nvSpPr>
        <p:spPr>
          <a:xfrm flipH="1">
            <a:off x="7750670" y="402970"/>
            <a:ext cx="151692" cy="1308078"/>
          </a:xfrm>
          <a:custGeom>
            <a:avLst/>
            <a:gdLst>
              <a:gd name="connsiteX0" fmla="*/ 350196 w 389106"/>
              <a:gd name="connsiteY0" fmla="*/ 1322962 h 1322962"/>
              <a:gd name="connsiteX1" fmla="*/ 369651 w 389106"/>
              <a:gd name="connsiteY1" fmla="*/ 1108954 h 1322962"/>
              <a:gd name="connsiteX2" fmla="*/ 389106 w 389106"/>
              <a:gd name="connsiteY2" fmla="*/ 1050588 h 1322962"/>
              <a:gd name="connsiteX3" fmla="*/ 369651 w 389106"/>
              <a:gd name="connsiteY3" fmla="*/ 972766 h 1322962"/>
              <a:gd name="connsiteX4" fmla="*/ 350196 w 389106"/>
              <a:gd name="connsiteY4" fmla="*/ 914400 h 1322962"/>
              <a:gd name="connsiteX5" fmla="*/ 311285 w 389106"/>
              <a:gd name="connsiteY5" fmla="*/ 758758 h 1322962"/>
              <a:gd name="connsiteX6" fmla="*/ 272374 w 389106"/>
              <a:gd name="connsiteY6" fmla="*/ 642026 h 1322962"/>
              <a:gd name="connsiteX7" fmla="*/ 252919 w 389106"/>
              <a:gd name="connsiteY7" fmla="*/ 583660 h 1322962"/>
              <a:gd name="connsiteX8" fmla="*/ 136187 w 389106"/>
              <a:gd name="connsiteY8" fmla="*/ 505839 h 1322962"/>
              <a:gd name="connsiteX9" fmla="*/ 77821 w 389106"/>
              <a:gd name="connsiteY9" fmla="*/ 466928 h 1322962"/>
              <a:gd name="connsiteX10" fmla="*/ 38911 w 389106"/>
              <a:gd name="connsiteY10" fmla="*/ 350196 h 1322962"/>
              <a:gd name="connsiteX11" fmla="*/ 19455 w 389106"/>
              <a:gd name="connsiteY11" fmla="*/ 291830 h 1322962"/>
              <a:gd name="connsiteX12" fmla="*/ 0 w 389106"/>
              <a:gd name="connsiteY12" fmla="*/ 116732 h 1322962"/>
              <a:gd name="connsiteX13" fmla="*/ 19455 w 389106"/>
              <a:gd name="connsiteY13" fmla="*/ 0 h 132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9106" h="1322962">
                <a:moveTo>
                  <a:pt x="350196" y="1322962"/>
                </a:moveTo>
                <a:cubicBezTo>
                  <a:pt x="322696" y="1185466"/>
                  <a:pt x="320283" y="1257057"/>
                  <a:pt x="369651" y="1108954"/>
                </a:cubicBezTo>
                <a:lnTo>
                  <a:pt x="389106" y="1050588"/>
                </a:lnTo>
                <a:cubicBezTo>
                  <a:pt x="382621" y="1024647"/>
                  <a:pt x="376997" y="998476"/>
                  <a:pt x="369651" y="972766"/>
                </a:cubicBezTo>
                <a:cubicBezTo>
                  <a:pt x="364017" y="953047"/>
                  <a:pt x="355592" y="934185"/>
                  <a:pt x="350196" y="914400"/>
                </a:cubicBezTo>
                <a:cubicBezTo>
                  <a:pt x="336125" y="862807"/>
                  <a:pt x="328196" y="809491"/>
                  <a:pt x="311285" y="758758"/>
                </a:cubicBezTo>
                <a:lnTo>
                  <a:pt x="272374" y="642026"/>
                </a:lnTo>
                <a:cubicBezTo>
                  <a:pt x="265889" y="622571"/>
                  <a:pt x="269982" y="595036"/>
                  <a:pt x="252919" y="583660"/>
                </a:cubicBezTo>
                <a:lnTo>
                  <a:pt x="136187" y="505839"/>
                </a:lnTo>
                <a:lnTo>
                  <a:pt x="77821" y="466928"/>
                </a:lnTo>
                <a:lnTo>
                  <a:pt x="38911" y="350196"/>
                </a:lnTo>
                <a:lnTo>
                  <a:pt x="19455" y="291830"/>
                </a:lnTo>
                <a:cubicBezTo>
                  <a:pt x="12970" y="233464"/>
                  <a:pt x="0" y="175457"/>
                  <a:pt x="0" y="116732"/>
                </a:cubicBezTo>
                <a:cubicBezTo>
                  <a:pt x="0" y="77285"/>
                  <a:pt x="19455" y="0"/>
                  <a:pt x="19455" y="0"/>
                </a:cubicBezTo>
              </a:path>
            </a:pathLst>
          </a:custGeom>
          <a:noFill/>
          <a:ln w="317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9" name="CaixaDeTexto 168"/>
          <p:cNvSpPr txBox="1"/>
          <p:nvPr/>
        </p:nvSpPr>
        <p:spPr>
          <a:xfrm>
            <a:off x="6957202" y="1207434"/>
            <a:ext cx="580279" cy="351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Verdana" panose="020B0604030504040204" pitchFamily="34" charset="0"/>
                <a:cs typeface="NeoSans"/>
              </a:rPr>
              <a:t>SP</a:t>
            </a:r>
          </a:p>
        </p:txBody>
      </p:sp>
      <p:sp>
        <p:nvSpPr>
          <p:cNvPr id="51" name="Forma Livre 50"/>
          <p:cNvSpPr/>
          <p:nvPr/>
        </p:nvSpPr>
        <p:spPr>
          <a:xfrm>
            <a:off x="6634563" y="218661"/>
            <a:ext cx="20789" cy="109330"/>
          </a:xfrm>
          <a:custGeom>
            <a:avLst/>
            <a:gdLst>
              <a:gd name="connsiteX0" fmla="*/ 20789 w 20789"/>
              <a:gd name="connsiteY0" fmla="*/ 109330 h 109330"/>
              <a:gd name="connsiteX1" fmla="*/ 911 w 20789"/>
              <a:gd name="connsiteY1" fmla="*/ 0 h 109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789" h="109330">
                <a:moveTo>
                  <a:pt x="20789" y="109330"/>
                </a:moveTo>
                <a:cubicBezTo>
                  <a:pt x="-6472" y="41178"/>
                  <a:pt x="911" y="77476"/>
                  <a:pt x="911" y="0"/>
                </a:cubicBezTo>
              </a:path>
            </a:pathLst>
          </a:custGeom>
          <a:noFill/>
          <a:ln w="317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Forma Livre 52"/>
          <p:cNvSpPr/>
          <p:nvPr/>
        </p:nvSpPr>
        <p:spPr>
          <a:xfrm>
            <a:off x="5164483" y="407504"/>
            <a:ext cx="1431234" cy="2027583"/>
          </a:xfrm>
          <a:custGeom>
            <a:avLst/>
            <a:gdLst>
              <a:gd name="connsiteX0" fmla="*/ 0 w 1431234"/>
              <a:gd name="connsiteY0" fmla="*/ 2027583 h 2027583"/>
              <a:gd name="connsiteX1" fmla="*/ 29817 w 1431234"/>
              <a:gd name="connsiteY1" fmla="*/ 1977887 h 2027583"/>
              <a:gd name="connsiteX2" fmla="*/ 49695 w 1431234"/>
              <a:gd name="connsiteY2" fmla="*/ 1948070 h 2027583"/>
              <a:gd name="connsiteX3" fmla="*/ 79513 w 1431234"/>
              <a:gd name="connsiteY3" fmla="*/ 1938131 h 2027583"/>
              <a:gd name="connsiteX4" fmla="*/ 149087 w 1431234"/>
              <a:gd name="connsiteY4" fmla="*/ 1858618 h 2027583"/>
              <a:gd name="connsiteX5" fmla="*/ 188843 w 1431234"/>
              <a:gd name="connsiteY5" fmla="*/ 1808922 h 2027583"/>
              <a:gd name="connsiteX6" fmla="*/ 268356 w 1431234"/>
              <a:gd name="connsiteY6" fmla="*/ 1739348 h 2027583"/>
              <a:gd name="connsiteX7" fmla="*/ 308113 w 1431234"/>
              <a:gd name="connsiteY7" fmla="*/ 1689653 h 2027583"/>
              <a:gd name="connsiteX8" fmla="*/ 367747 w 1431234"/>
              <a:gd name="connsiteY8" fmla="*/ 1669774 h 2027583"/>
              <a:gd name="connsiteX9" fmla="*/ 487017 w 1431234"/>
              <a:gd name="connsiteY9" fmla="*/ 1630018 h 2027583"/>
              <a:gd name="connsiteX10" fmla="*/ 576469 w 1431234"/>
              <a:gd name="connsiteY10" fmla="*/ 1600200 h 2027583"/>
              <a:gd name="connsiteX11" fmla="*/ 606287 w 1431234"/>
              <a:gd name="connsiteY11" fmla="*/ 1590261 h 2027583"/>
              <a:gd name="connsiteX12" fmla="*/ 665921 w 1431234"/>
              <a:gd name="connsiteY12" fmla="*/ 1550505 h 2027583"/>
              <a:gd name="connsiteX13" fmla="*/ 695739 w 1431234"/>
              <a:gd name="connsiteY13" fmla="*/ 1500809 h 2027583"/>
              <a:gd name="connsiteX14" fmla="*/ 715617 w 1431234"/>
              <a:gd name="connsiteY14" fmla="*/ 1441174 h 2027583"/>
              <a:gd name="connsiteX15" fmla="*/ 725556 w 1431234"/>
              <a:gd name="connsiteY15" fmla="*/ 1401418 h 2027583"/>
              <a:gd name="connsiteX16" fmla="*/ 755374 w 1431234"/>
              <a:gd name="connsiteY16" fmla="*/ 1311966 h 2027583"/>
              <a:gd name="connsiteX17" fmla="*/ 765313 w 1431234"/>
              <a:gd name="connsiteY17" fmla="*/ 1282148 h 2027583"/>
              <a:gd name="connsiteX18" fmla="*/ 775252 w 1431234"/>
              <a:gd name="connsiteY18" fmla="*/ 1242392 h 2027583"/>
              <a:gd name="connsiteX19" fmla="*/ 785191 w 1431234"/>
              <a:gd name="connsiteY19" fmla="*/ 467139 h 2027583"/>
              <a:gd name="connsiteX20" fmla="*/ 824947 w 1431234"/>
              <a:gd name="connsiteY20" fmla="*/ 327992 h 2027583"/>
              <a:gd name="connsiteX21" fmla="*/ 844826 w 1431234"/>
              <a:gd name="connsiteY21" fmla="*/ 308113 h 2027583"/>
              <a:gd name="connsiteX22" fmla="*/ 884582 w 1431234"/>
              <a:gd name="connsiteY22" fmla="*/ 258418 h 2027583"/>
              <a:gd name="connsiteX23" fmla="*/ 894521 w 1431234"/>
              <a:gd name="connsiteY23" fmla="*/ 228600 h 2027583"/>
              <a:gd name="connsiteX24" fmla="*/ 944217 w 1431234"/>
              <a:gd name="connsiteY24" fmla="*/ 198783 h 2027583"/>
              <a:gd name="connsiteX25" fmla="*/ 954156 w 1431234"/>
              <a:gd name="connsiteY25" fmla="*/ 168966 h 2027583"/>
              <a:gd name="connsiteX26" fmla="*/ 983974 w 1431234"/>
              <a:gd name="connsiteY26" fmla="*/ 159026 h 2027583"/>
              <a:gd name="connsiteX27" fmla="*/ 1043608 w 1431234"/>
              <a:gd name="connsiteY27" fmla="*/ 119270 h 2027583"/>
              <a:gd name="connsiteX28" fmla="*/ 1113182 w 1431234"/>
              <a:gd name="connsiteY28" fmla="*/ 99392 h 2027583"/>
              <a:gd name="connsiteX29" fmla="*/ 1172817 w 1431234"/>
              <a:gd name="connsiteY29" fmla="*/ 79513 h 2027583"/>
              <a:gd name="connsiteX30" fmla="*/ 1292087 w 1431234"/>
              <a:gd name="connsiteY30" fmla="*/ 39757 h 2027583"/>
              <a:gd name="connsiteX31" fmla="*/ 1351721 w 1431234"/>
              <a:gd name="connsiteY31" fmla="*/ 19879 h 2027583"/>
              <a:gd name="connsiteX32" fmla="*/ 1411356 w 1431234"/>
              <a:gd name="connsiteY32" fmla="*/ 0 h 2027583"/>
              <a:gd name="connsiteX33" fmla="*/ 1431234 w 1431234"/>
              <a:gd name="connsiteY33" fmla="*/ 0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431234" h="2027583">
                <a:moveTo>
                  <a:pt x="0" y="2027583"/>
                </a:moveTo>
                <a:cubicBezTo>
                  <a:pt x="9939" y="2011018"/>
                  <a:pt x="19578" y="1994269"/>
                  <a:pt x="29817" y="1977887"/>
                </a:cubicBezTo>
                <a:cubicBezTo>
                  <a:pt x="36148" y="1967757"/>
                  <a:pt x="40367" y="1955532"/>
                  <a:pt x="49695" y="1948070"/>
                </a:cubicBezTo>
                <a:cubicBezTo>
                  <a:pt x="57876" y="1941525"/>
                  <a:pt x="69574" y="1941444"/>
                  <a:pt x="79513" y="1938131"/>
                </a:cubicBezTo>
                <a:cubicBezTo>
                  <a:pt x="125895" y="1868557"/>
                  <a:pt x="99391" y="1891748"/>
                  <a:pt x="149087" y="1858618"/>
                </a:cubicBezTo>
                <a:cubicBezTo>
                  <a:pt x="166117" y="1807527"/>
                  <a:pt x="146531" y="1845945"/>
                  <a:pt x="188843" y="1808922"/>
                </a:cubicBezTo>
                <a:cubicBezTo>
                  <a:pt x="281870" y="1727523"/>
                  <a:pt x="201259" y="1784079"/>
                  <a:pt x="268356" y="1739348"/>
                </a:cubicBezTo>
                <a:cubicBezTo>
                  <a:pt x="275380" y="1728812"/>
                  <a:pt x="293949" y="1696735"/>
                  <a:pt x="308113" y="1689653"/>
                </a:cubicBezTo>
                <a:cubicBezTo>
                  <a:pt x="326854" y="1680282"/>
                  <a:pt x="347869" y="1676400"/>
                  <a:pt x="367747" y="1669774"/>
                </a:cubicBezTo>
                <a:lnTo>
                  <a:pt x="487017" y="1630018"/>
                </a:lnTo>
                <a:lnTo>
                  <a:pt x="576469" y="1600200"/>
                </a:lnTo>
                <a:lnTo>
                  <a:pt x="606287" y="1590261"/>
                </a:lnTo>
                <a:cubicBezTo>
                  <a:pt x="626165" y="1577009"/>
                  <a:pt x="658366" y="1573169"/>
                  <a:pt x="665921" y="1550505"/>
                </a:cubicBezTo>
                <a:cubicBezTo>
                  <a:pt x="678823" y="1511797"/>
                  <a:pt x="668451" y="1528095"/>
                  <a:pt x="695739" y="1500809"/>
                </a:cubicBezTo>
                <a:cubicBezTo>
                  <a:pt x="702365" y="1480931"/>
                  <a:pt x="710535" y="1461502"/>
                  <a:pt x="715617" y="1441174"/>
                </a:cubicBezTo>
                <a:cubicBezTo>
                  <a:pt x="718930" y="1427922"/>
                  <a:pt x="721631" y="1414502"/>
                  <a:pt x="725556" y="1401418"/>
                </a:cubicBezTo>
                <a:cubicBezTo>
                  <a:pt x="725586" y="1401316"/>
                  <a:pt x="750387" y="1326925"/>
                  <a:pt x="755374" y="1311966"/>
                </a:cubicBezTo>
                <a:cubicBezTo>
                  <a:pt x="758687" y="1302027"/>
                  <a:pt x="762772" y="1292312"/>
                  <a:pt x="765313" y="1282148"/>
                </a:cubicBezTo>
                <a:lnTo>
                  <a:pt x="775252" y="1242392"/>
                </a:lnTo>
                <a:cubicBezTo>
                  <a:pt x="778565" y="983974"/>
                  <a:pt x="776181" y="725421"/>
                  <a:pt x="785191" y="467139"/>
                </a:cubicBezTo>
                <a:cubicBezTo>
                  <a:pt x="785210" y="466605"/>
                  <a:pt x="815558" y="337381"/>
                  <a:pt x="824947" y="327992"/>
                </a:cubicBezTo>
                <a:lnTo>
                  <a:pt x="844826" y="308113"/>
                </a:lnTo>
                <a:cubicBezTo>
                  <a:pt x="869809" y="233165"/>
                  <a:pt x="833202" y="322644"/>
                  <a:pt x="884582" y="258418"/>
                </a:cubicBezTo>
                <a:cubicBezTo>
                  <a:pt x="891127" y="250237"/>
                  <a:pt x="889131" y="237584"/>
                  <a:pt x="894521" y="228600"/>
                </a:cubicBezTo>
                <a:cubicBezTo>
                  <a:pt x="908164" y="205862"/>
                  <a:pt x="920765" y="206600"/>
                  <a:pt x="944217" y="198783"/>
                </a:cubicBezTo>
                <a:cubicBezTo>
                  <a:pt x="947530" y="188844"/>
                  <a:pt x="946748" y="176374"/>
                  <a:pt x="954156" y="168966"/>
                </a:cubicBezTo>
                <a:cubicBezTo>
                  <a:pt x="961564" y="161558"/>
                  <a:pt x="974815" y="164114"/>
                  <a:pt x="983974" y="159026"/>
                </a:cubicBezTo>
                <a:cubicBezTo>
                  <a:pt x="1004858" y="147424"/>
                  <a:pt x="1020944" y="126825"/>
                  <a:pt x="1043608" y="119270"/>
                </a:cubicBezTo>
                <a:cubicBezTo>
                  <a:pt x="1143857" y="85855"/>
                  <a:pt x="988330" y="136848"/>
                  <a:pt x="1113182" y="99392"/>
                </a:cubicBezTo>
                <a:cubicBezTo>
                  <a:pt x="1133252" y="93371"/>
                  <a:pt x="1152939" y="86139"/>
                  <a:pt x="1172817" y="79513"/>
                </a:cubicBezTo>
                <a:lnTo>
                  <a:pt x="1292087" y="39757"/>
                </a:lnTo>
                <a:lnTo>
                  <a:pt x="1351721" y="19879"/>
                </a:lnTo>
                <a:cubicBezTo>
                  <a:pt x="1351723" y="19878"/>
                  <a:pt x="1411353" y="0"/>
                  <a:pt x="1411356" y="0"/>
                </a:cubicBezTo>
                <a:lnTo>
                  <a:pt x="1431234" y="0"/>
                </a:lnTo>
              </a:path>
            </a:pathLst>
          </a:custGeom>
          <a:noFill/>
          <a:ln w="53975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2" name="Forma Livre 71"/>
          <p:cNvSpPr/>
          <p:nvPr/>
        </p:nvSpPr>
        <p:spPr>
          <a:xfrm>
            <a:off x="7762688" y="1734671"/>
            <a:ext cx="215153" cy="174920"/>
          </a:xfrm>
          <a:custGeom>
            <a:avLst/>
            <a:gdLst>
              <a:gd name="connsiteX0" fmla="*/ 0 w 215153"/>
              <a:gd name="connsiteY0" fmla="*/ 0 h 174920"/>
              <a:gd name="connsiteX1" fmla="*/ 67236 w 215153"/>
              <a:gd name="connsiteY1" fmla="*/ 13447 h 174920"/>
              <a:gd name="connsiteX2" fmla="*/ 107577 w 215153"/>
              <a:gd name="connsiteY2" fmla="*/ 26894 h 174920"/>
              <a:gd name="connsiteX3" fmla="*/ 121024 w 215153"/>
              <a:gd name="connsiteY3" fmla="*/ 67235 h 174920"/>
              <a:gd name="connsiteX4" fmla="*/ 188259 w 215153"/>
              <a:gd name="connsiteY4" fmla="*/ 134470 h 174920"/>
              <a:gd name="connsiteX5" fmla="*/ 215153 w 215153"/>
              <a:gd name="connsiteY5" fmla="*/ 174811 h 17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153" h="174920">
                <a:moveTo>
                  <a:pt x="0" y="0"/>
                </a:moveTo>
                <a:cubicBezTo>
                  <a:pt x="22412" y="4482"/>
                  <a:pt x="45063" y="7904"/>
                  <a:pt x="67236" y="13447"/>
                </a:cubicBezTo>
                <a:cubicBezTo>
                  <a:pt x="80987" y="16885"/>
                  <a:pt x="97554" y="16871"/>
                  <a:pt x="107577" y="26894"/>
                </a:cubicBezTo>
                <a:cubicBezTo>
                  <a:pt x="117600" y="36917"/>
                  <a:pt x="114685" y="54557"/>
                  <a:pt x="121024" y="67235"/>
                </a:cubicBezTo>
                <a:cubicBezTo>
                  <a:pt x="143436" y="112058"/>
                  <a:pt x="147918" y="107576"/>
                  <a:pt x="188259" y="134470"/>
                </a:cubicBezTo>
                <a:cubicBezTo>
                  <a:pt x="203123" y="179063"/>
                  <a:pt x="187532" y="174811"/>
                  <a:pt x="215153" y="174811"/>
                </a:cubicBezTo>
              </a:path>
            </a:pathLst>
          </a:custGeom>
          <a:noFill/>
          <a:ln w="317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4" name="Forma Livre 73"/>
          <p:cNvSpPr/>
          <p:nvPr/>
        </p:nvSpPr>
        <p:spPr>
          <a:xfrm>
            <a:off x="8036891" y="2027583"/>
            <a:ext cx="130302" cy="208721"/>
          </a:xfrm>
          <a:custGeom>
            <a:avLst/>
            <a:gdLst>
              <a:gd name="connsiteX0" fmla="*/ 0 w 130302"/>
              <a:gd name="connsiteY0" fmla="*/ 0 h 208721"/>
              <a:gd name="connsiteX1" fmla="*/ 49696 w 130302"/>
              <a:gd name="connsiteY1" fmla="*/ 69574 h 208721"/>
              <a:gd name="connsiteX2" fmla="*/ 89452 w 130302"/>
              <a:gd name="connsiteY2" fmla="*/ 139147 h 208721"/>
              <a:gd name="connsiteX3" fmla="*/ 129209 w 130302"/>
              <a:gd name="connsiteY3" fmla="*/ 188843 h 208721"/>
              <a:gd name="connsiteX4" fmla="*/ 129209 w 130302"/>
              <a:gd name="connsiteY4" fmla="*/ 208721 h 2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" h="208721">
                <a:moveTo>
                  <a:pt x="0" y="0"/>
                </a:moveTo>
                <a:cubicBezTo>
                  <a:pt x="16565" y="23191"/>
                  <a:pt x="34395" y="45530"/>
                  <a:pt x="49696" y="69574"/>
                </a:cubicBezTo>
                <a:cubicBezTo>
                  <a:pt x="81438" y="119453"/>
                  <a:pt x="56098" y="97454"/>
                  <a:pt x="89452" y="139147"/>
                </a:cubicBezTo>
                <a:cubicBezTo>
                  <a:pt x="107705" y="161963"/>
                  <a:pt x="116973" y="158252"/>
                  <a:pt x="129209" y="188843"/>
                </a:cubicBezTo>
                <a:cubicBezTo>
                  <a:pt x="131670" y="194995"/>
                  <a:pt x="129209" y="202095"/>
                  <a:pt x="129209" y="208721"/>
                </a:cubicBezTo>
              </a:path>
            </a:pathLst>
          </a:custGeom>
          <a:noFill/>
          <a:ln w="317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7" name="Text Box 37"/>
          <p:cNvSpPr txBox="1">
            <a:spLocks noChangeArrowheads="1"/>
          </p:cNvSpPr>
          <p:nvPr/>
        </p:nvSpPr>
        <p:spPr bwMode="auto">
          <a:xfrm>
            <a:off x="7523408" y="1337091"/>
            <a:ext cx="87472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99">
                    <a:alpha val="67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Sumaré</a:t>
            </a:r>
          </a:p>
        </p:txBody>
      </p:sp>
      <p:sp>
        <p:nvSpPr>
          <p:cNvPr id="90" name="Forma Livre 89"/>
          <p:cNvSpPr/>
          <p:nvPr/>
        </p:nvSpPr>
        <p:spPr>
          <a:xfrm>
            <a:off x="5979490" y="3208603"/>
            <a:ext cx="686755" cy="1989570"/>
          </a:xfrm>
          <a:custGeom>
            <a:avLst/>
            <a:gdLst>
              <a:gd name="connsiteX0" fmla="*/ 685800 w 685800"/>
              <a:gd name="connsiteY0" fmla="*/ 19878 h 1958016"/>
              <a:gd name="connsiteX1" fmla="*/ 636105 w 685800"/>
              <a:gd name="connsiteY1" fmla="*/ 9939 h 1958016"/>
              <a:gd name="connsiteX2" fmla="*/ 606287 w 685800"/>
              <a:gd name="connsiteY2" fmla="*/ 0 h 1958016"/>
              <a:gd name="connsiteX3" fmla="*/ 546652 w 685800"/>
              <a:gd name="connsiteY3" fmla="*/ 29817 h 1958016"/>
              <a:gd name="connsiteX4" fmla="*/ 536713 w 685800"/>
              <a:gd name="connsiteY4" fmla="*/ 139147 h 1958016"/>
              <a:gd name="connsiteX5" fmla="*/ 487018 w 685800"/>
              <a:gd name="connsiteY5" fmla="*/ 188843 h 1958016"/>
              <a:gd name="connsiteX6" fmla="*/ 467139 w 685800"/>
              <a:gd name="connsiteY6" fmla="*/ 208721 h 1958016"/>
              <a:gd name="connsiteX7" fmla="*/ 457200 w 685800"/>
              <a:gd name="connsiteY7" fmla="*/ 318052 h 1958016"/>
              <a:gd name="connsiteX8" fmla="*/ 467139 w 685800"/>
              <a:gd name="connsiteY8" fmla="*/ 347869 h 1958016"/>
              <a:gd name="connsiteX9" fmla="*/ 467139 w 685800"/>
              <a:gd name="connsiteY9" fmla="*/ 665921 h 1958016"/>
              <a:gd name="connsiteX10" fmla="*/ 457200 w 685800"/>
              <a:gd name="connsiteY10" fmla="*/ 705678 h 1958016"/>
              <a:gd name="connsiteX11" fmla="*/ 447261 w 685800"/>
              <a:gd name="connsiteY11" fmla="*/ 765313 h 1958016"/>
              <a:gd name="connsiteX12" fmla="*/ 427383 w 685800"/>
              <a:gd name="connsiteY12" fmla="*/ 824947 h 1958016"/>
              <a:gd name="connsiteX13" fmla="*/ 417444 w 685800"/>
              <a:gd name="connsiteY13" fmla="*/ 914400 h 1958016"/>
              <a:gd name="connsiteX14" fmla="*/ 407505 w 685800"/>
              <a:gd name="connsiteY14" fmla="*/ 1033669 h 1958016"/>
              <a:gd name="connsiteX15" fmla="*/ 387626 w 685800"/>
              <a:gd name="connsiteY15" fmla="*/ 1093304 h 1958016"/>
              <a:gd name="connsiteX16" fmla="*/ 357809 w 685800"/>
              <a:gd name="connsiteY16" fmla="*/ 1182756 h 1958016"/>
              <a:gd name="connsiteX17" fmla="*/ 337931 w 685800"/>
              <a:gd name="connsiteY17" fmla="*/ 1242391 h 1958016"/>
              <a:gd name="connsiteX18" fmla="*/ 327992 w 685800"/>
              <a:gd name="connsiteY18" fmla="*/ 1272208 h 1958016"/>
              <a:gd name="connsiteX19" fmla="*/ 308113 w 685800"/>
              <a:gd name="connsiteY19" fmla="*/ 1292086 h 1958016"/>
              <a:gd name="connsiteX20" fmla="*/ 248479 w 685800"/>
              <a:gd name="connsiteY20" fmla="*/ 1470991 h 1958016"/>
              <a:gd name="connsiteX21" fmla="*/ 198783 w 685800"/>
              <a:gd name="connsiteY21" fmla="*/ 1560443 h 1958016"/>
              <a:gd name="connsiteX22" fmla="*/ 109331 w 685800"/>
              <a:gd name="connsiteY22" fmla="*/ 1600200 h 1958016"/>
              <a:gd name="connsiteX23" fmla="*/ 79513 w 685800"/>
              <a:gd name="connsiteY23" fmla="*/ 1610139 h 1958016"/>
              <a:gd name="connsiteX24" fmla="*/ 49696 w 685800"/>
              <a:gd name="connsiteY24" fmla="*/ 1630017 h 1958016"/>
              <a:gd name="connsiteX25" fmla="*/ 19879 w 685800"/>
              <a:gd name="connsiteY25" fmla="*/ 1719469 h 1958016"/>
              <a:gd name="connsiteX26" fmla="*/ 9939 w 685800"/>
              <a:gd name="connsiteY26" fmla="*/ 1749286 h 1958016"/>
              <a:gd name="connsiteX27" fmla="*/ 0 w 685800"/>
              <a:gd name="connsiteY27" fmla="*/ 1779104 h 1958016"/>
              <a:gd name="connsiteX28" fmla="*/ 49696 w 685800"/>
              <a:gd name="connsiteY28" fmla="*/ 1818860 h 1958016"/>
              <a:gd name="connsiteX29" fmla="*/ 69574 w 685800"/>
              <a:gd name="connsiteY29" fmla="*/ 1838739 h 1958016"/>
              <a:gd name="connsiteX30" fmla="*/ 79513 w 685800"/>
              <a:gd name="connsiteY30" fmla="*/ 1868556 h 1958016"/>
              <a:gd name="connsiteX31" fmla="*/ 149087 w 685800"/>
              <a:gd name="connsiteY31" fmla="*/ 1918252 h 1958016"/>
              <a:gd name="connsiteX32" fmla="*/ 168966 w 685800"/>
              <a:gd name="connsiteY32" fmla="*/ 1938130 h 1958016"/>
              <a:gd name="connsiteX33" fmla="*/ 238539 w 685800"/>
              <a:gd name="connsiteY33" fmla="*/ 1958008 h 1958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85800" h="1958016">
                <a:moveTo>
                  <a:pt x="685800" y="19878"/>
                </a:moveTo>
                <a:cubicBezTo>
                  <a:pt x="669235" y="16565"/>
                  <a:pt x="652494" y="14036"/>
                  <a:pt x="636105" y="9939"/>
                </a:cubicBezTo>
                <a:cubicBezTo>
                  <a:pt x="625941" y="7398"/>
                  <a:pt x="616764" y="0"/>
                  <a:pt x="606287" y="0"/>
                </a:cubicBezTo>
                <a:cubicBezTo>
                  <a:pt x="585713" y="0"/>
                  <a:pt x="561727" y="19767"/>
                  <a:pt x="546652" y="29817"/>
                </a:cubicBezTo>
                <a:cubicBezTo>
                  <a:pt x="543339" y="66260"/>
                  <a:pt x="549562" y="104883"/>
                  <a:pt x="536713" y="139147"/>
                </a:cubicBezTo>
                <a:cubicBezTo>
                  <a:pt x="528487" y="161082"/>
                  <a:pt x="503583" y="172278"/>
                  <a:pt x="487018" y="188843"/>
                </a:cubicBezTo>
                <a:lnTo>
                  <a:pt x="467139" y="208721"/>
                </a:lnTo>
                <a:cubicBezTo>
                  <a:pt x="444408" y="276914"/>
                  <a:pt x="441145" y="253830"/>
                  <a:pt x="457200" y="318052"/>
                </a:cubicBezTo>
                <a:cubicBezTo>
                  <a:pt x="459741" y="328216"/>
                  <a:pt x="463826" y="337930"/>
                  <a:pt x="467139" y="347869"/>
                </a:cubicBezTo>
                <a:cubicBezTo>
                  <a:pt x="482295" y="499414"/>
                  <a:pt x="483072" y="458802"/>
                  <a:pt x="467139" y="665921"/>
                </a:cubicBezTo>
                <a:cubicBezTo>
                  <a:pt x="466091" y="679541"/>
                  <a:pt x="459879" y="692283"/>
                  <a:pt x="457200" y="705678"/>
                </a:cubicBezTo>
                <a:cubicBezTo>
                  <a:pt x="453248" y="725439"/>
                  <a:pt x="452149" y="745762"/>
                  <a:pt x="447261" y="765313"/>
                </a:cubicBezTo>
                <a:cubicBezTo>
                  <a:pt x="442179" y="785641"/>
                  <a:pt x="427383" y="824947"/>
                  <a:pt x="427383" y="824947"/>
                </a:cubicBezTo>
                <a:cubicBezTo>
                  <a:pt x="424070" y="854765"/>
                  <a:pt x="420288" y="884534"/>
                  <a:pt x="417444" y="914400"/>
                </a:cubicBezTo>
                <a:cubicBezTo>
                  <a:pt x="413662" y="954114"/>
                  <a:pt x="414064" y="994318"/>
                  <a:pt x="407505" y="1033669"/>
                </a:cubicBezTo>
                <a:cubicBezTo>
                  <a:pt x="404060" y="1054338"/>
                  <a:pt x="394252" y="1073426"/>
                  <a:pt x="387626" y="1093304"/>
                </a:cubicBezTo>
                <a:lnTo>
                  <a:pt x="357809" y="1182756"/>
                </a:lnTo>
                <a:lnTo>
                  <a:pt x="337931" y="1242391"/>
                </a:lnTo>
                <a:cubicBezTo>
                  <a:pt x="334618" y="1252330"/>
                  <a:pt x="335400" y="1264800"/>
                  <a:pt x="327992" y="1272208"/>
                </a:cubicBezTo>
                <a:lnTo>
                  <a:pt x="308113" y="1292086"/>
                </a:lnTo>
                <a:lnTo>
                  <a:pt x="248479" y="1470991"/>
                </a:lnTo>
                <a:cubicBezTo>
                  <a:pt x="238122" y="1502061"/>
                  <a:pt x="228072" y="1540917"/>
                  <a:pt x="198783" y="1560443"/>
                </a:cubicBezTo>
                <a:cubicBezTo>
                  <a:pt x="151532" y="1591943"/>
                  <a:pt x="180297" y="1576545"/>
                  <a:pt x="109331" y="1600200"/>
                </a:cubicBezTo>
                <a:lnTo>
                  <a:pt x="79513" y="1610139"/>
                </a:lnTo>
                <a:cubicBezTo>
                  <a:pt x="69574" y="1616765"/>
                  <a:pt x="56027" y="1619887"/>
                  <a:pt x="49696" y="1630017"/>
                </a:cubicBezTo>
                <a:lnTo>
                  <a:pt x="19879" y="1719469"/>
                </a:lnTo>
                <a:lnTo>
                  <a:pt x="9939" y="1749286"/>
                </a:lnTo>
                <a:lnTo>
                  <a:pt x="0" y="1779104"/>
                </a:lnTo>
                <a:cubicBezTo>
                  <a:pt x="48007" y="1827109"/>
                  <a:pt x="-13007" y="1768697"/>
                  <a:pt x="49696" y="1818860"/>
                </a:cubicBezTo>
                <a:cubicBezTo>
                  <a:pt x="57013" y="1824714"/>
                  <a:pt x="62948" y="1832113"/>
                  <a:pt x="69574" y="1838739"/>
                </a:cubicBezTo>
                <a:cubicBezTo>
                  <a:pt x="72887" y="1848678"/>
                  <a:pt x="73424" y="1860031"/>
                  <a:pt x="79513" y="1868556"/>
                </a:cubicBezTo>
                <a:cubicBezTo>
                  <a:pt x="108991" y="1909826"/>
                  <a:pt x="111377" y="1905682"/>
                  <a:pt x="149087" y="1918252"/>
                </a:cubicBezTo>
                <a:cubicBezTo>
                  <a:pt x="155713" y="1924878"/>
                  <a:pt x="160584" y="1933939"/>
                  <a:pt x="168966" y="1938130"/>
                </a:cubicBezTo>
                <a:cubicBezTo>
                  <a:pt x="210818" y="1959056"/>
                  <a:pt x="210955" y="1958008"/>
                  <a:pt x="238539" y="1958008"/>
                </a:cubicBezTo>
              </a:path>
            </a:pathLst>
          </a:custGeom>
          <a:noFill/>
          <a:ln w="8890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2" name="Forma Livre 101"/>
          <p:cNvSpPr/>
          <p:nvPr/>
        </p:nvSpPr>
        <p:spPr>
          <a:xfrm>
            <a:off x="4538317" y="5088835"/>
            <a:ext cx="59635" cy="636104"/>
          </a:xfrm>
          <a:custGeom>
            <a:avLst/>
            <a:gdLst>
              <a:gd name="connsiteX0" fmla="*/ 59635 w 59635"/>
              <a:gd name="connsiteY0" fmla="*/ 0 h 636104"/>
              <a:gd name="connsiteX1" fmla="*/ 49696 w 59635"/>
              <a:gd name="connsiteY1" fmla="*/ 139148 h 636104"/>
              <a:gd name="connsiteX2" fmla="*/ 9940 w 59635"/>
              <a:gd name="connsiteY2" fmla="*/ 198782 h 636104"/>
              <a:gd name="connsiteX3" fmla="*/ 19879 w 59635"/>
              <a:gd name="connsiteY3" fmla="*/ 337930 h 636104"/>
              <a:gd name="connsiteX4" fmla="*/ 29818 w 59635"/>
              <a:gd name="connsiteY4" fmla="*/ 377687 h 636104"/>
              <a:gd name="connsiteX5" fmla="*/ 19879 w 59635"/>
              <a:gd name="connsiteY5" fmla="*/ 467139 h 636104"/>
              <a:gd name="connsiteX6" fmla="*/ 0 w 59635"/>
              <a:gd name="connsiteY6" fmla="*/ 566530 h 636104"/>
              <a:gd name="connsiteX7" fmla="*/ 9940 w 59635"/>
              <a:gd name="connsiteY7" fmla="*/ 636104 h 63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35" h="636104">
                <a:moveTo>
                  <a:pt x="59635" y="0"/>
                </a:moveTo>
                <a:cubicBezTo>
                  <a:pt x="56322" y="46383"/>
                  <a:pt x="60974" y="94036"/>
                  <a:pt x="49696" y="139148"/>
                </a:cubicBezTo>
                <a:cubicBezTo>
                  <a:pt x="43902" y="162325"/>
                  <a:pt x="9940" y="198782"/>
                  <a:pt x="9940" y="198782"/>
                </a:cubicBezTo>
                <a:cubicBezTo>
                  <a:pt x="13253" y="245165"/>
                  <a:pt x="14744" y="291714"/>
                  <a:pt x="19879" y="337930"/>
                </a:cubicBezTo>
                <a:cubicBezTo>
                  <a:pt x="21387" y="351507"/>
                  <a:pt x="29818" y="364027"/>
                  <a:pt x="29818" y="377687"/>
                </a:cubicBezTo>
                <a:cubicBezTo>
                  <a:pt x="29818" y="407688"/>
                  <a:pt x="24558" y="437505"/>
                  <a:pt x="19879" y="467139"/>
                </a:cubicBezTo>
                <a:cubicBezTo>
                  <a:pt x="14609" y="500512"/>
                  <a:pt x="0" y="566530"/>
                  <a:pt x="0" y="566530"/>
                </a:cubicBezTo>
                <a:lnTo>
                  <a:pt x="9940" y="636104"/>
                </a:lnTo>
              </a:path>
            </a:pathLst>
          </a:custGeom>
          <a:noFill/>
          <a:ln w="31750">
            <a:solidFill>
              <a:srgbClr val="3CAE8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3" name="Text Box 37"/>
          <p:cNvSpPr txBox="1">
            <a:spLocks noChangeArrowheads="1"/>
          </p:cNvSpPr>
          <p:nvPr/>
        </p:nvSpPr>
        <p:spPr bwMode="auto">
          <a:xfrm>
            <a:off x="3352426" y="4560382"/>
            <a:ext cx="143738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99">
                    <a:alpha val="67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Uruguaiana </a:t>
            </a:r>
          </a:p>
        </p:txBody>
      </p:sp>
      <p:sp>
        <p:nvSpPr>
          <p:cNvPr id="184" name="Text Box 37"/>
          <p:cNvSpPr txBox="1">
            <a:spLocks noChangeArrowheads="1"/>
          </p:cNvSpPr>
          <p:nvPr/>
        </p:nvSpPr>
        <p:spPr bwMode="auto">
          <a:xfrm>
            <a:off x="4217291" y="5717330"/>
            <a:ext cx="61744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99">
                    <a:alpha val="67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Rivera  </a:t>
            </a:r>
          </a:p>
        </p:txBody>
      </p:sp>
      <p:sp>
        <p:nvSpPr>
          <p:cNvPr id="105" name="Forma Livre 104"/>
          <p:cNvSpPr/>
          <p:nvPr/>
        </p:nvSpPr>
        <p:spPr>
          <a:xfrm>
            <a:off x="4160630" y="4333461"/>
            <a:ext cx="904461" cy="745435"/>
          </a:xfrm>
          <a:custGeom>
            <a:avLst/>
            <a:gdLst>
              <a:gd name="connsiteX0" fmla="*/ 0 w 904461"/>
              <a:gd name="connsiteY0" fmla="*/ 0 h 745435"/>
              <a:gd name="connsiteX1" fmla="*/ 79513 w 904461"/>
              <a:gd name="connsiteY1" fmla="*/ 9939 h 745435"/>
              <a:gd name="connsiteX2" fmla="*/ 178905 w 904461"/>
              <a:gd name="connsiteY2" fmla="*/ 39756 h 745435"/>
              <a:gd name="connsiteX3" fmla="*/ 268357 w 904461"/>
              <a:gd name="connsiteY3" fmla="*/ 69574 h 745435"/>
              <a:gd name="connsiteX4" fmla="*/ 357809 w 904461"/>
              <a:gd name="connsiteY4" fmla="*/ 99391 h 745435"/>
              <a:gd name="connsiteX5" fmla="*/ 387627 w 904461"/>
              <a:gd name="connsiteY5" fmla="*/ 109330 h 745435"/>
              <a:gd name="connsiteX6" fmla="*/ 417444 w 904461"/>
              <a:gd name="connsiteY6" fmla="*/ 119269 h 745435"/>
              <a:gd name="connsiteX7" fmla="*/ 437322 w 904461"/>
              <a:gd name="connsiteY7" fmla="*/ 139148 h 745435"/>
              <a:gd name="connsiteX8" fmla="*/ 496957 w 904461"/>
              <a:gd name="connsiteY8" fmla="*/ 159026 h 745435"/>
              <a:gd name="connsiteX9" fmla="*/ 516835 w 904461"/>
              <a:gd name="connsiteY9" fmla="*/ 188843 h 745435"/>
              <a:gd name="connsiteX10" fmla="*/ 546653 w 904461"/>
              <a:gd name="connsiteY10" fmla="*/ 208722 h 745435"/>
              <a:gd name="connsiteX11" fmla="*/ 576470 w 904461"/>
              <a:gd name="connsiteY11" fmla="*/ 238539 h 745435"/>
              <a:gd name="connsiteX12" fmla="*/ 616227 w 904461"/>
              <a:gd name="connsiteY12" fmla="*/ 288235 h 745435"/>
              <a:gd name="connsiteX13" fmla="*/ 626166 w 904461"/>
              <a:gd name="connsiteY13" fmla="*/ 318052 h 745435"/>
              <a:gd name="connsiteX14" fmla="*/ 646044 w 904461"/>
              <a:gd name="connsiteY14" fmla="*/ 347869 h 745435"/>
              <a:gd name="connsiteX15" fmla="*/ 675861 w 904461"/>
              <a:gd name="connsiteY15" fmla="*/ 407504 h 745435"/>
              <a:gd name="connsiteX16" fmla="*/ 695740 w 904461"/>
              <a:gd name="connsiteY16" fmla="*/ 467139 h 745435"/>
              <a:gd name="connsiteX17" fmla="*/ 735496 w 904461"/>
              <a:gd name="connsiteY17" fmla="*/ 586409 h 745435"/>
              <a:gd name="connsiteX18" fmla="*/ 745435 w 904461"/>
              <a:gd name="connsiteY18" fmla="*/ 616226 h 745435"/>
              <a:gd name="connsiteX19" fmla="*/ 775253 w 904461"/>
              <a:gd name="connsiteY19" fmla="*/ 646043 h 745435"/>
              <a:gd name="connsiteX20" fmla="*/ 785192 w 904461"/>
              <a:gd name="connsiteY20" fmla="*/ 675861 h 745435"/>
              <a:gd name="connsiteX21" fmla="*/ 815009 w 904461"/>
              <a:gd name="connsiteY21" fmla="*/ 685800 h 745435"/>
              <a:gd name="connsiteX22" fmla="*/ 874644 w 904461"/>
              <a:gd name="connsiteY22" fmla="*/ 715617 h 745435"/>
              <a:gd name="connsiteX23" fmla="*/ 904461 w 904461"/>
              <a:gd name="connsiteY23" fmla="*/ 745435 h 74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04461" h="745435">
                <a:moveTo>
                  <a:pt x="0" y="0"/>
                </a:moveTo>
                <a:cubicBezTo>
                  <a:pt x="26504" y="3313"/>
                  <a:pt x="53166" y="5548"/>
                  <a:pt x="79513" y="9939"/>
                </a:cubicBezTo>
                <a:cubicBezTo>
                  <a:pt x="109555" y="14946"/>
                  <a:pt x="152394" y="30919"/>
                  <a:pt x="178905" y="39756"/>
                </a:cubicBezTo>
                <a:lnTo>
                  <a:pt x="268357" y="69574"/>
                </a:lnTo>
                <a:lnTo>
                  <a:pt x="357809" y="99391"/>
                </a:lnTo>
                <a:lnTo>
                  <a:pt x="387627" y="109330"/>
                </a:lnTo>
                <a:lnTo>
                  <a:pt x="417444" y="119269"/>
                </a:lnTo>
                <a:cubicBezTo>
                  <a:pt x="424070" y="125895"/>
                  <a:pt x="428941" y="134957"/>
                  <a:pt x="437322" y="139148"/>
                </a:cubicBezTo>
                <a:cubicBezTo>
                  <a:pt x="456063" y="148519"/>
                  <a:pt x="496957" y="159026"/>
                  <a:pt x="496957" y="159026"/>
                </a:cubicBezTo>
                <a:cubicBezTo>
                  <a:pt x="503583" y="168965"/>
                  <a:pt x="508388" y="180396"/>
                  <a:pt x="516835" y="188843"/>
                </a:cubicBezTo>
                <a:cubicBezTo>
                  <a:pt x="525282" y="197290"/>
                  <a:pt x="537476" y="201075"/>
                  <a:pt x="546653" y="208722"/>
                </a:cubicBezTo>
                <a:cubicBezTo>
                  <a:pt x="557451" y="217720"/>
                  <a:pt x="566531" y="228600"/>
                  <a:pt x="576470" y="238539"/>
                </a:cubicBezTo>
                <a:cubicBezTo>
                  <a:pt x="601452" y="313484"/>
                  <a:pt x="564847" y="224011"/>
                  <a:pt x="616227" y="288235"/>
                </a:cubicBezTo>
                <a:cubicBezTo>
                  <a:pt x="622772" y="296416"/>
                  <a:pt x="621481" y="308681"/>
                  <a:pt x="626166" y="318052"/>
                </a:cubicBezTo>
                <a:cubicBezTo>
                  <a:pt x="631508" y="328736"/>
                  <a:pt x="639418" y="337930"/>
                  <a:pt x="646044" y="347869"/>
                </a:cubicBezTo>
                <a:cubicBezTo>
                  <a:pt x="682287" y="456603"/>
                  <a:pt x="624487" y="291915"/>
                  <a:pt x="675861" y="407504"/>
                </a:cubicBezTo>
                <a:cubicBezTo>
                  <a:pt x="684371" y="426652"/>
                  <a:pt x="689114" y="447261"/>
                  <a:pt x="695740" y="467139"/>
                </a:cubicBezTo>
                <a:lnTo>
                  <a:pt x="735496" y="586409"/>
                </a:lnTo>
                <a:cubicBezTo>
                  <a:pt x="738809" y="596348"/>
                  <a:pt x="738027" y="608818"/>
                  <a:pt x="745435" y="616226"/>
                </a:cubicBezTo>
                <a:lnTo>
                  <a:pt x="775253" y="646043"/>
                </a:lnTo>
                <a:cubicBezTo>
                  <a:pt x="778566" y="655982"/>
                  <a:pt x="777784" y="668453"/>
                  <a:pt x="785192" y="675861"/>
                </a:cubicBezTo>
                <a:cubicBezTo>
                  <a:pt x="792600" y="683269"/>
                  <a:pt x="805638" y="681115"/>
                  <a:pt x="815009" y="685800"/>
                </a:cubicBezTo>
                <a:cubicBezTo>
                  <a:pt x="892078" y="724334"/>
                  <a:pt x="799699" y="690635"/>
                  <a:pt x="874644" y="715617"/>
                </a:cubicBezTo>
                <a:lnTo>
                  <a:pt x="904461" y="745435"/>
                </a:lnTo>
              </a:path>
            </a:pathLst>
          </a:custGeom>
          <a:noFill/>
          <a:ln w="31750">
            <a:solidFill>
              <a:srgbClr val="3CAE8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0" name="Forma Livre 109"/>
          <p:cNvSpPr/>
          <p:nvPr/>
        </p:nvSpPr>
        <p:spPr>
          <a:xfrm>
            <a:off x="4747039" y="5088835"/>
            <a:ext cx="775252" cy="914400"/>
          </a:xfrm>
          <a:custGeom>
            <a:avLst/>
            <a:gdLst>
              <a:gd name="connsiteX0" fmla="*/ 0 w 775252"/>
              <a:gd name="connsiteY0" fmla="*/ 0 h 914400"/>
              <a:gd name="connsiteX1" fmla="*/ 109331 w 775252"/>
              <a:gd name="connsiteY1" fmla="*/ 139148 h 914400"/>
              <a:gd name="connsiteX2" fmla="*/ 129209 w 775252"/>
              <a:gd name="connsiteY2" fmla="*/ 198782 h 914400"/>
              <a:gd name="connsiteX3" fmla="*/ 139148 w 775252"/>
              <a:gd name="connsiteY3" fmla="*/ 228600 h 914400"/>
              <a:gd name="connsiteX4" fmla="*/ 149087 w 775252"/>
              <a:gd name="connsiteY4" fmla="*/ 258417 h 914400"/>
              <a:gd name="connsiteX5" fmla="*/ 159026 w 775252"/>
              <a:gd name="connsiteY5" fmla="*/ 298174 h 914400"/>
              <a:gd name="connsiteX6" fmla="*/ 188844 w 775252"/>
              <a:gd name="connsiteY6" fmla="*/ 387626 h 914400"/>
              <a:gd name="connsiteX7" fmla="*/ 208722 w 775252"/>
              <a:gd name="connsiteY7" fmla="*/ 447261 h 914400"/>
              <a:gd name="connsiteX8" fmla="*/ 228600 w 775252"/>
              <a:gd name="connsiteY8" fmla="*/ 526774 h 914400"/>
              <a:gd name="connsiteX9" fmla="*/ 258418 w 775252"/>
              <a:gd name="connsiteY9" fmla="*/ 586408 h 914400"/>
              <a:gd name="connsiteX10" fmla="*/ 298174 w 775252"/>
              <a:gd name="connsiteY10" fmla="*/ 665922 h 914400"/>
              <a:gd name="connsiteX11" fmla="*/ 367748 w 775252"/>
              <a:gd name="connsiteY11" fmla="*/ 735495 h 914400"/>
              <a:gd name="connsiteX12" fmla="*/ 427383 w 775252"/>
              <a:gd name="connsiteY12" fmla="*/ 755374 h 914400"/>
              <a:gd name="connsiteX13" fmla="*/ 516835 w 775252"/>
              <a:gd name="connsiteY13" fmla="*/ 795130 h 914400"/>
              <a:gd name="connsiteX14" fmla="*/ 546652 w 775252"/>
              <a:gd name="connsiteY14" fmla="*/ 805069 h 914400"/>
              <a:gd name="connsiteX15" fmla="*/ 576470 w 775252"/>
              <a:gd name="connsiteY15" fmla="*/ 815008 h 914400"/>
              <a:gd name="connsiteX16" fmla="*/ 626165 w 775252"/>
              <a:gd name="connsiteY16" fmla="*/ 854765 h 914400"/>
              <a:gd name="connsiteX17" fmla="*/ 646044 w 775252"/>
              <a:gd name="connsiteY17" fmla="*/ 874643 h 914400"/>
              <a:gd name="connsiteX18" fmla="*/ 685800 w 775252"/>
              <a:gd name="connsiteY18" fmla="*/ 884582 h 914400"/>
              <a:gd name="connsiteX19" fmla="*/ 745435 w 775252"/>
              <a:gd name="connsiteY19" fmla="*/ 904461 h 914400"/>
              <a:gd name="connsiteX20" fmla="*/ 775252 w 775252"/>
              <a:gd name="connsiteY20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5252" h="914400">
                <a:moveTo>
                  <a:pt x="0" y="0"/>
                </a:moveTo>
                <a:cubicBezTo>
                  <a:pt x="36444" y="46383"/>
                  <a:pt x="77184" y="89691"/>
                  <a:pt x="109331" y="139148"/>
                </a:cubicBezTo>
                <a:cubicBezTo>
                  <a:pt x="120750" y="156716"/>
                  <a:pt x="122583" y="178904"/>
                  <a:pt x="129209" y="198782"/>
                </a:cubicBezTo>
                <a:lnTo>
                  <a:pt x="139148" y="228600"/>
                </a:lnTo>
                <a:cubicBezTo>
                  <a:pt x="142461" y="238539"/>
                  <a:pt x="146546" y="248253"/>
                  <a:pt x="149087" y="258417"/>
                </a:cubicBezTo>
                <a:cubicBezTo>
                  <a:pt x="152400" y="271669"/>
                  <a:pt x="155101" y="285090"/>
                  <a:pt x="159026" y="298174"/>
                </a:cubicBezTo>
                <a:cubicBezTo>
                  <a:pt x="159043" y="298231"/>
                  <a:pt x="183865" y="372690"/>
                  <a:pt x="188844" y="387626"/>
                </a:cubicBezTo>
                <a:lnTo>
                  <a:pt x="208722" y="447261"/>
                </a:lnTo>
                <a:lnTo>
                  <a:pt x="228600" y="526774"/>
                </a:lnTo>
                <a:cubicBezTo>
                  <a:pt x="240812" y="575621"/>
                  <a:pt x="228880" y="556871"/>
                  <a:pt x="258418" y="586408"/>
                </a:cubicBezTo>
                <a:cubicBezTo>
                  <a:pt x="281259" y="654933"/>
                  <a:pt x="263480" y="631226"/>
                  <a:pt x="298174" y="665922"/>
                </a:cubicBezTo>
                <a:cubicBezTo>
                  <a:pt x="311921" y="707164"/>
                  <a:pt x="307939" y="715558"/>
                  <a:pt x="367748" y="735495"/>
                </a:cubicBezTo>
                <a:lnTo>
                  <a:pt x="427383" y="755374"/>
                </a:lnTo>
                <a:cubicBezTo>
                  <a:pt x="474635" y="786875"/>
                  <a:pt x="445867" y="771474"/>
                  <a:pt x="516835" y="795130"/>
                </a:cubicBezTo>
                <a:lnTo>
                  <a:pt x="546652" y="805069"/>
                </a:lnTo>
                <a:lnTo>
                  <a:pt x="576470" y="815008"/>
                </a:lnTo>
                <a:cubicBezTo>
                  <a:pt x="624457" y="862998"/>
                  <a:pt x="563486" y="804623"/>
                  <a:pt x="626165" y="854765"/>
                </a:cubicBezTo>
                <a:cubicBezTo>
                  <a:pt x="633482" y="860619"/>
                  <a:pt x="637662" y="870452"/>
                  <a:pt x="646044" y="874643"/>
                </a:cubicBezTo>
                <a:cubicBezTo>
                  <a:pt x="658262" y="880752"/>
                  <a:pt x="672716" y="880657"/>
                  <a:pt x="685800" y="884582"/>
                </a:cubicBezTo>
                <a:cubicBezTo>
                  <a:pt x="705870" y="890603"/>
                  <a:pt x="725557" y="897835"/>
                  <a:pt x="745435" y="904461"/>
                </a:cubicBezTo>
                <a:lnTo>
                  <a:pt x="775252" y="914400"/>
                </a:lnTo>
              </a:path>
            </a:pathLst>
          </a:custGeom>
          <a:noFill/>
          <a:ln w="31750">
            <a:solidFill>
              <a:srgbClr val="3CAE8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8" name="Text Box 37"/>
          <p:cNvSpPr txBox="1">
            <a:spLocks noChangeArrowheads="1"/>
          </p:cNvSpPr>
          <p:nvPr/>
        </p:nvSpPr>
        <p:spPr bwMode="auto">
          <a:xfrm>
            <a:off x="3646477" y="3889161"/>
            <a:ext cx="67325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99">
                    <a:alpha val="67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São Borja </a:t>
            </a:r>
          </a:p>
        </p:txBody>
      </p:sp>
      <p:sp>
        <p:nvSpPr>
          <p:cNvPr id="114" name="Forma Livre 113"/>
          <p:cNvSpPr/>
          <p:nvPr/>
        </p:nvSpPr>
        <p:spPr>
          <a:xfrm>
            <a:off x="5533934" y="4480560"/>
            <a:ext cx="496389" cy="679269"/>
          </a:xfrm>
          <a:custGeom>
            <a:avLst/>
            <a:gdLst>
              <a:gd name="connsiteX0" fmla="*/ 13063 w 496389"/>
              <a:gd name="connsiteY0" fmla="*/ 679269 h 679269"/>
              <a:gd name="connsiteX1" fmla="*/ 26126 w 496389"/>
              <a:gd name="connsiteY1" fmla="*/ 613954 h 679269"/>
              <a:gd name="connsiteX2" fmla="*/ 0 w 496389"/>
              <a:gd name="connsiteY2" fmla="*/ 352697 h 679269"/>
              <a:gd name="connsiteX3" fmla="*/ 13063 w 496389"/>
              <a:gd name="connsiteY3" fmla="*/ 117566 h 679269"/>
              <a:gd name="connsiteX4" fmla="*/ 65315 w 496389"/>
              <a:gd name="connsiteY4" fmla="*/ 52251 h 679269"/>
              <a:gd name="connsiteX5" fmla="*/ 143692 w 496389"/>
              <a:gd name="connsiteY5" fmla="*/ 26126 h 679269"/>
              <a:gd name="connsiteX6" fmla="*/ 248195 w 496389"/>
              <a:gd name="connsiteY6" fmla="*/ 0 h 679269"/>
              <a:gd name="connsiteX7" fmla="*/ 404949 w 496389"/>
              <a:gd name="connsiteY7" fmla="*/ 13063 h 679269"/>
              <a:gd name="connsiteX8" fmla="*/ 457200 w 496389"/>
              <a:gd name="connsiteY8" fmla="*/ 91440 h 679269"/>
              <a:gd name="connsiteX9" fmla="*/ 496389 w 496389"/>
              <a:gd name="connsiteY9" fmla="*/ 169817 h 679269"/>
              <a:gd name="connsiteX10" fmla="*/ 483326 w 496389"/>
              <a:gd name="connsiteY10" fmla="*/ 313509 h 679269"/>
              <a:gd name="connsiteX11" fmla="*/ 457200 w 496389"/>
              <a:gd name="connsiteY11" fmla="*/ 352697 h 679269"/>
              <a:gd name="connsiteX12" fmla="*/ 444137 w 496389"/>
              <a:gd name="connsiteY12" fmla="*/ 404949 h 67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389" h="679269">
                <a:moveTo>
                  <a:pt x="13063" y="679269"/>
                </a:moveTo>
                <a:cubicBezTo>
                  <a:pt x="17417" y="657497"/>
                  <a:pt x="26126" y="636157"/>
                  <a:pt x="26126" y="613954"/>
                </a:cubicBezTo>
                <a:cubicBezTo>
                  <a:pt x="26126" y="419755"/>
                  <a:pt x="33936" y="454504"/>
                  <a:pt x="0" y="352697"/>
                </a:cubicBezTo>
                <a:cubicBezTo>
                  <a:pt x="4354" y="274320"/>
                  <a:pt x="5621" y="195710"/>
                  <a:pt x="13063" y="117566"/>
                </a:cubicBezTo>
                <a:cubicBezTo>
                  <a:pt x="16663" y="79766"/>
                  <a:pt x="31119" y="67449"/>
                  <a:pt x="65315" y="52251"/>
                </a:cubicBezTo>
                <a:cubicBezTo>
                  <a:pt x="90480" y="41067"/>
                  <a:pt x="117566" y="34834"/>
                  <a:pt x="143692" y="26126"/>
                </a:cubicBezTo>
                <a:cubicBezTo>
                  <a:pt x="203949" y="6041"/>
                  <a:pt x="169370" y="15765"/>
                  <a:pt x="248195" y="0"/>
                </a:cubicBezTo>
                <a:cubicBezTo>
                  <a:pt x="300446" y="4354"/>
                  <a:pt x="356913" y="-7953"/>
                  <a:pt x="404949" y="13063"/>
                </a:cubicBezTo>
                <a:cubicBezTo>
                  <a:pt x="433715" y="25648"/>
                  <a:pt x="439783" y="65314"/>
                  <a:pt x="457200" y="91440"/>
                </a:cubicBezTo>
                <a:cubicBezTo>
                  <a:pt x="490964" y="142086"/>
                  <a:pt x="478361" y="115735"/>
                  <a:pt x="496389" y="169817"/>
                </a:cubicBezTo>
                <a:cubicBezTo>
                  <a:pt x="492035" y="217714"/>
                  <a:pt x="493403" y="266482"/>
                  <a:pt x="483326" y="313509"/>
                </a:cubicBezTo>
                <a:cubicBezTo>
                  <a:pt x="480036" y="328860"/>
                  <a:pt x="464221" y="338655"/>
                  <a:pt x="457200" y="352697"/>
                </a:cubicBezTo>
                <a:cubicBezTo>
                  <a:pt x="442760" y="381577"/>
                  <a:pt x="444137" y="382683"/>
                  <a:pt x="444137" y="404949"/>
                </a:cubicBezTo>
              </a:path>
            </a:pathLst>
          </a:custGeom>
          <a:noFill/>
          <a:ln w="31750">
            <a:solidFill>
              <a:srgbClr val="3CAE8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0" name="Forma Livre 189"/>
          <p:cNvSpPr/>
          <p:nvPr/>
        </p:nvSpPr>
        <p:spPr>
          <a:xfrm>
            <a:off x="4855760" y="4174435"/>
            <a:ext cx="669371" cy="624096"/>
          </a:xfrm>
          <a:custGeom>
            <a:avLst/>
            <a:gdLst>
              <a:gd name="connsiteX0" fmla="*/ 29817 w 864704"/>
              <a:gd name="connsiteY0" fmla="*/ 496956 h 496956"/>
              <a:gd name="connsiteX1" fmla="*/ 9939 w 864704"/>
              <a:gd name="connsiteY1" fmla="*/ 288235 h 496956"/>
              <a:gd name="connsiteX2" fmla="*/ 0 w 864704"/>
              <a:gd name="connsiteY2" fmla="*/ 228600 h 496956"/>
              <a:gd name="connsiteX3" fmla="*/ 29817 w 864704"/>
              <a:gd name="connsiteY3" fmla="*/ 89452 h 496956"/>
              <a:gd name="connsiteX4" fmla="*/ 39756 w 864704"/>
              <a:gd name="connsiteY4" fmla="*/ 59635 h 496956"/>
              <a:gd name="connsiteX5" fmla="*/ 69574 w 864704"/>
              <a:gd name="connsiteY5" fmla="*/ 49695 h 496956"/>
              <a:gd name="connsiteX6" fmla="*/ 79513 w 864704"/>
              <a:gd name="connsiteY6" fmla="*/ 19878 h 496956"/>
              <a:gd name="connsiteX7" fmla="*/ 139147 w 864704"/>
              <a:gd name="connsiteY7" fmla="*/ 0 h 496956"/>
              <a:gd name="connsiteX8" fmla="*/ 387626 w 864704"/>
              <a:gd name="connsiteY8" fmla="*/ 9939 h 496956"/>
              <a:gd name="connsiteX9" fmla="*/ 417443 w 864704"/>
              <a:gd name="connsiteY9" fmla="*/ 19878 h 496956"/>
              <a:gd name="connsiteX10" fmla="*/ 457200 w 864704"/>
              <a:gd name="connsiteY10" fmla="*/ 29817 h 496956"/>
              <a:gd name="connsiteX11" fmla="*/ 516834 w 864704"/>
              <a:gd name="connsiteY11" fmla="*/ 49695 h 496956"/>
              <a:gd name="connsiteX12" fmla="*/ 536713 w 864704"/>
              <a:gd name="connsiteY12" fmla="*/ 69574 h 496956"/>
              <a:gd name="connsiteX13" fmla="*/ 546652 w 864704"/>
              <a:gd name="connsiteY13" fmla="*/ 99391 h 496956"/>
              <a:gd name="connsiteX14" fmla="*/ 576469 w 864704"/>
              <a:gd name="connsiteY14" fmla="*/ 119269 h 496956"/>
              <a:gd name="connsiteX15" fmla="*/ 616226 w 864704"/>
              <a:gd name="connsiteY15" fmla="*/ 159026 h 496956"/>
              <a:gd name="connsiteX16" fmla="*/ 655982 w 864704"/>
              <a:gd name="connsiteY16" fmla="*/ 208722 h 496956"/>
              <a:gd name="connsiteX17" fmla="*/ 685800 w 864704"/>
              <a:gd name="connsiteY17" fmla="*/ 218661 h 496956"/>
              <a:gd name="connsiteX18" fmla="*/ 715617 w 864704"/>
              <a:gd name="connsiteY18" fmla="*/ 278295 h 496956"/>
              <a:gd name="connsiteX19" fmla="*/ 735495 w 864704"/>
              <a:gd name="connsiteY19" fmla="*/ 298174 h 496956"/>
              <a:gd name="connsiteX20" fmla="*/ 795130 w 864704"/>
              <a:gd name="connsiteY20" fmla="*/ 318052 h 496956"/>
              <a:gd name="connsiteX21" fmla="*/ 824947 w 864704"/>
              <a:gd name="connsiteY21" fmla="*/ 327991 h 496956"/>
              <a:gd name="connsiteX22" fmla="*/ 864704 w 864704"/>
              <a:gd name="connsiteY22" fmla="*/ 347869 h 496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64704" h="496956">
                <a:moveTo>
                  <a:pt x="29817" y="496956"/>
                </a:moveTo>
                <a:cubicBezTo>
                  <a:pt x="6548" y="380612"/>
                  <a:pt x="30092" y="509924"/>
                  <a:pt x="9939" y="288235"/>
                </a:cubicBezTo>
                <a:cubicBezTo>
                  <a:pt x="8115" y="268165"/>
                  <a:pt x="3313" y="248478"/>
                  <a:pt x="0" y="228600"/>
                </a:cubicBezTo>
                <a:cubicBezTo>
                  <a:pt x="17858" y="32157"/>
                  <a:pt x="-12592" y="174269"/>
                  <a:pt x="29817" y="89452"/>
                </a:cubicBezTo>
                <a:cubicBezTo>
                  <a:pt x="34502" y="80081"/>
                  <a:pt x="32348" y="67043"/>
                  <a:pt x="39756" y="59635"/>
                </a:cubicBezTo>
                <a:cubicBezTo>
                  <a:pt x="47164" y="52227"/>
                  <a:pt x="59635" y="53008"/>
                  <a:pt x="69574" y="49695"/>
                </a:cubicBezTo>
                <a:cubicBezTo>
                  <a:pt x="72887" y="39756"/>
                  <a:pt x="70988" y="25967"/>
                  <a:pt x="79513" y="19878"/>
                </a:cubicBezTo>
                <a:cubicBezTo>
                  <a:pt x="96563" y="7699"/>
                  <a:pt x="139147" y="0"/>
                  <a:pt x="139147" y="0"/>
                </a:cubicBezTo>
                <a:cubicBezTo>
                  <a:pt x="221973" y="3313"/>
                  <a:pt x="304944" y="4033"/>
                  <a:pt x="387626" y="9939"/>
                </a:cubicBezTo>
                <a:cubicBezTo>
                  <a:pt x="398076" y="10685"/>
                  <a:pt x="407369" y="17000"/>
                  <a:pt x="417443" y="19878"/>
                </a:cubicBezTo>
                <a:cubicBezTo>
                  <a:pt x="430578" y="23631"/>
                  <a:pt x="444116" y="25892"/>
                  <a:pt x="457200" y="29817"/>
                </a:cubicBezTo>
                <a:cubicBezTo>
                  <a:pt x="477270" y="35838"/>
                  <a:pt x="516834" y="49695"/>
                  <a:pt x="516834" y="49695"/>
                </a:cubicBezTo>
                <a:cubicBezTo>
                  <a:pt x="523460" y="56321"/>
                  <a:pt x="531892" y="61538"/>
                  <a:pt x="536713" y="69574"/>
                </a:cubicBezTo>
                <a:cubicBezTo>
                  <a:pt x="542103" y="78558"/>
                  <a:pt x="540107" y="91210"/>
                  <a:pt x="546652" y="99391"/>
                </a:cubicBezTo>
                <a:cubicBezTo>
                  <a:pt x="554114" y="108719"/>
                  <a:pt x="567400" y="111495"/>
                  <a:pt x="576469" y="119269"/>
                </a:cubicBezTo>
                <a:cubicBezTo>
                  <a:pt x="590699" y="131466"/>
                  <a:pt x="605830" y="143432"/>
                  <a:pt x="616226" y="159026"/>
                </a:cubicBezTo>
                <a:cubicBezTo>
                  <a:pt x="625253" y="172567"/>
                  <a:pt x="640248" y="199281"/>
                  <a:pt x="655982" y="208722"/>
                </a:cubicBezTo>
                <a:cubicBezTo>
                  <a:pt x="664966" y="214112"/>
                  <a:pt x="675861" y="215348"/>
                  <a:pt x="685800" y="218661"/>
                </a:cubicBezTo>
                <a:cubicBezTo>
                  <a:pt x="696298" y="250155"/>
                  <a:pt x="693597" y="250770"/>
                  <a:pt x="715617" y="278295"/>
                </a:cubicBezTo>
                <a:cubicBezTo>
                  <a:pt x="721471" y="285612"/>
                  <a:pt x="727114" y="293983"/>
                  <a:pt x="735495" y="298174"/>
                </a:cubicBezTo>
                <a:cubicBezTo>
                  <a:pt x="754236" y="307545"/>
                  <a:pt x="775252" y="311426"/>
                  <a:pt x="795130" y="318052"/>
                </a:cubicBezTo>
                <a:cubicBezTo>
                  <a:pt x="805069" y="321365"/>
                  <a:pt x="816230" y="322180"/>
                  <a:pt x="824947" y="327991"/>
                </a:cubicBezTo>
                <a:cubicBezTo>
                  <a:pt x="857522" y="349707"/>
                  <a:pt x="842820" y="347869"/>
                  <a:pt x="864704" y="347869"/>
                </a:cubicBezTo>
              </a:path>
            </a:pathLst>
          </a:custGeom>
          <a:noFill/>
          <a:ln w="31750">
            <a:solidFill>
              <a:srgbClr val="3CAE8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1" name="CaixaDeTexto 190"/>
          <p:cNvSpPr txBox="1"/>
          <p:nvPr/>
        </p:nvSpPr>
        <p:spPr>
          <a:xfrm>
            <a:off x="6479317" y="3826396"/>
            <a:ext cx="777878" cy="362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Verdana" panose="020B0604030504040204" pitchFamily="34" charset="0"/>
                <a:cs typeface="NeoSans"/>
              </a:rPr>
              <a:t>SC</a:t>
            </a:r>
          </a:p>
        </p:txBody>
      </p:sp>
      <p:cxnSp>
        <p:nvCxnSpPr>
          <p:cNvPr id="18" name="Conector de Seta Reta 17"/>
          <p:cNvCxnSpPr/>
          <p:nvPr/>
        </p:nvCxnSpPr>
        <p:spPr>
          <a:xfrm flipH="1">
            <a:off x="3628083" y="3807063"/>
            <a:ext cx="2788633" cy="8406"/>
          </a:xfrm>
          <a:prstGeom prst="straightConnector1">
            <a:avLst/>
          </a:prstGeom>
          <a:ln w="53975">
            <a:solidFill>
              <a:srgbClr val="075BD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Retângulo 148"/>
          <p:cNvSpPr/>
          <p:nvPr/>
        </p:nvSpPr>
        <p:spPr>
          <a:xfrm>
            <a:off x="347013" y="2990334"/>
            <a:ext cx="3274334" cy="107721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</a:rPr>
              <a:t>O Complexo multimodal</a:t>
            </a:r>
            <a:r>
              <a:rPr kumimoji="0" lang="pt-BR" sz="20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lang="pt-BR" sz="2000" b="1" i="1" dirty="0">
                <a:solidFill>
                  <a:schemeClr val="bg1"/>
                </a:solidFill>
                <a:latin typeface="Century Gothic"/>
              </a:rPr>
              <a:t>Corredor de </a:t>
            </a:r>
            <a:r>
              <a:rPr kumimoji="0" lang="pt-BR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</a:rPr>
              <a:t>Contêineres </a:t>
            </a:r>
            <a:r>
              <a:rPr kumimoji="0" lang="pt-BR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</a:rPr>
              <a:t>MERCADO INTERNO</a:t>
            </a:r>
          </a:p>
        </p:txBody>
      </p:sp>
      <p:sp>
        <p:nvSpPr>
          <p:cNvPr id="154" name="Seta para a Direita 153"/>
          <p:cNvSpPr/>
          <p:nvPr/>
        </p:nvSpPr>
        <p:spPr>
          <a:xfrm rot="16200000">
            <a:off x="7779011" y="237346"/>
            <a:ext cx="218197" cy="82771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5" name="CaixaDeTexto 154"/>
          <p:cNvSpPr txBox="1"/>
          <p:nvPr/>
        </p:nvSpPr>
        <p:spPr>
          <a:xfrm>
            <a:off x="7926305" y="172684"/>
            <a:ext cx="824210" cy="362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Verdana" panose="020B0604030504040204" pitchFamily="34" charset="0"/>
                <a:cs typeface="NeoSans"/>
              </a:rPr>
              <a:t>MG</a:t>
            </a:r>
          </a:p>
        </p:txBody>
      </p:sp>
      <p:sp>
        <p:nvSpPr>
          <p:cNvPr id="156" name="CaixaDeTexto 155"/>
          <p:cNvSpPr txBox="1"/>
          <p:nvPr/>
        </p:nvSpPr>
        <p:spPr>
          <a:xfrm>
            <a:off x="9157185" y="1205816"/>
            <a:ext cx="824210" cy="362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Verdana" panose="020B0604030504040204" pitchFamily="34" charset="0"/>
                <a:cs typeface="NeoSans"/>
              </a:rPr>
              <a:t>RJ</a:t>
            </a:r>
          </a:p>
        </p:txBody>
      </p:sp>
      <p:cxnSp>
        <p:nvCxnSpPr>
          <p:cNvPr id="126" name="Conector reto 125"/>
          <p:cNvCxnSpPr/>
          <p:nvPr/>
        </p:nvCxnSpPr>
        <p:spPr>
          <a:xfrm>
            <a:off x="6660946" y="2266464"/>
            <a:ext cx="2453758" cy="53953"/>
          </a:xfrm>
          <a:prstGeom prst="line">
            <a:avLst/>
          </a:prstGeom>
          <a:ln w="34925">
            <a:solidFill>
              <a:srgbClr val="3CAE8C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Forma Livre 96"/>
          <p:cNvSpPr/>
          <p:nvPr/>
        </p:nvSpPr>
        <p:spPr>
          <a:xfrm>
            <a:off x="3693491" y="4899991"/>
            <a:ext cx="2345635" cy="327992"/>
          </a:xfrm>
          <a:custGeom>
            <a:avLst/>
            <a:gdLst>
              <a:gd name="connsiteX0" fmla="*/ 0 w 2345635"/>
              <a:gd name="connsiteY0" fmla="*/ 0 h 327992"/>
              <a:gd name="connsiteX1" fmla="*/ 178905 w 2345635"/>
              <a:gd name="connsiteY1" fmla="*/ 49696 h 327992"/>
              <a:gd name="connsiteX2" fmla="*/ 566531 w 2345635"/>
              <a:gd name="connsiteY2" fmla="*/ 79513 h 327992"/>
              <a:gd name="connsiteX3" fmla="*/ 715618 w 2345635"/>
              <a:gd name="connsiteY3" fmla="*/ 129209 h 327992"/>
              <a:gd name="connsiteX4" fmla="*/ 745435 w 2345635"/>
              <a:gd name="connsiteY4" fmla="*/ 139148 h 327992"/>
              <a:gd name="connsiteX5" fmla="*/ 854766 w 2345635"/>
              <a:gd name="connsiteY5" fmla="*/ 159026 h 327992"/>
              <a:gd name="connsiteX6" fmla="*/ 1490870 w 2345635"/>
              <a:gd name="connsiteY6" fmla="*/ 168966 h 327992"/>
              <a:gd name="connsiteX7" fmla="*/ 1570383 w 2345635"/>
              <a:gd name="connsiteY7" fmla="*/ 188844 h 327992"/>
              <a:gd name="connsiteX8" fmla="*/ 1600200 w 2345635"/>
              <a:gd name="connsiteY8" fmla="*/ 208722 h 327992"/>
              <a:gd name="connsiteX9" fmla="*/ 1659835 w 2345635"/>
              <a:gd name="connsiteY9" fmla="*/ 228600 h 327992"/>
              <a:gd name="connsiteX10" fmla="*/ 1689652 w 2345635"/>
              <a:gd name="connsiteY10" fmla="*/ 238539 h 327992"/>
              <a:gd name="connsiteX11" fmla="*/ 1749287 w 2345635"/>
              <a:gd name="connsiteY11" fmla="*/ 258418 h 327992"/>
              <a:gd name="connsiteX12" fmla="*/ 1779105 w 2345635"/>
              <a:gd name="connsiteY12" fmla="*/ 268357 h 327992"/>
              <a:gd name="connsiteX13" fmla="*/ 1828800 w 2345635"/>
              <a:gd name="connsiteY13" fmla="*/ 278296 h 327992"/>
              <a:gd name="connsiteX14" fmla="*/ 1858618 w 2345635"/>
              <a:gd name="connsiteY14" fmla="*/ 288235 h 327992"/>
              <a:gd name="connsiteX15" fmla="*/ 1977887 w 2345635"/>
              <a:gd name="connsiteY15" fmla="*/ 308113 h 327992"/>
              <a:gd name="connsiteX16" fmla="*/ 2037522 w 2345635"/>
              <a:gd name="connsiteY16" fmla="*/ 327992 h 327992"/>
              <a:gd name="connsiteX17" fmla="*/ 2276061 w 2345635"/>
              <a:gd name="connsiteY17" fmla="*/ 318052 h 327992"/>
              <a:gd name="connsiteX18" fmla="*/ 2305879 w 2345635"/>
              <a:gd name="connsiteY18" fmla="*/ 298174 h 327992"/>
              <a:gd name="connsiteX19" fmla="*/ 2345635 w 2345635"/>
              <a:gd name="connsiteY19" fmla="*/ 238539 h 327992"/>
              <a:gd name="connsiteX20" fmla="*/ 2335696 w 2345635"/>
              <a:gd name="connsiteY20" fmla="*/ 198783 h 32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5635" h="327992">
                <a:moveTo>
                  <a:pt x="0" y="0"/>
                </a:moveTo>
                <a:lnTo>
                  <a:pt x="178905" y="49696"/>
                </a:lnTo>
                <a:cubicBezTo>
                  <a:pt x="368356" y="104953"/>
                  <a:pt x="81613" y="64819"/>
                  <a:pt x="566531" y="79513"/>
                </a:cubicBezTo>
                <a:lnTo>
                  <a:pt x="715618" y="129209"/>
                </a:lnTo>
                <a:cubicBezTo>
                  <a:pt x="725557" y="132522"/>
                  <a:pt x="735271" y="136607"/>
                  <a:pt x="745435" y="139148"/>
                </a:cubicBezTo>
                <a:cubicBezTo>
                  <a:pt x="782868" y="148506"/>
                  <a:pt x="814631" y="157895"/>
                  <a:pt x="854766" y="159026"/>
                </a:cubicBezTo>
                <a:cubicBezTo>
                  <a:pt x="1066742" y="164997"/>
                  <a:pt x="1278835" y="165653"/>
                  <a:pt x="1490870" y="168966"/>
                </a:cubicBezTo>
                <a:cubicBezTo>
                  <a:pt x="1509772" y="172746"/>
                  <a:pt x="1550008" y="178656"/>
                  <a:pt x="1570383" y="188844"/>
                </a:cubicBezTo>
                <a:cubicBezTo>
                  <a:pt x="1581067" y="194186"/>
                  <a:pt x="1589284" y="203871"/>
                  <a:pt x="1600200" y="208722"/>
                </a:cubicBezTo>
                <a:cubicBezTo>
                  <a:pt x="1619348" y="217232"/>
                  <a:pt x="1639957" y="221974"/>
                  <a:pt x="1659835" y="228600"/>
                </a:cubicBezTo>
                <a:lnTo>
                  <a:pt x="1689652" y="238539"/>
                </a:lnTo>
                <a:lnTo>
                  <a:pt x="1749287" y="258418"/>
                </a:lnTo>
                <a:cubicBezTo>
                  <a:pt x="1759226" y="261731"/>
                  <a:pt x="1768832" y="266302"/>
                  <a:pt x="1779105" y="268357"/>
                </a:cubicBezTo>
                <a:cubicBezTo>
                  <a:pt x="1795670" y="271670"/>
                  <a:pt x="1812411" y="274199"/>
                  <a:pt x="1828800" y="278296"/>
                </a:cubicBezTo>
                <a:cubicBezTo>
                  <a:pt x="1838964" y="280837"/>
                  <a:pt x="1848345" y="286180"/>
                  <a:pt x="1858618" y="288235"/>
                </a:cubicBezTo>
                <a:cubicBezTo>
                  <a:pt x="1911941" y="298899"/>
                  <a:pt x="1928998" y="294779"/>
                  <a:pt x="1977887" y="308113"/>
                </a:cubicBezTo>
                <a:cubicBezTo>
                  <a:pt x="1998102" y="313626"/>
                  <a:pt x="2037522" y="327992"/>
                  <a:pt x="2037522" y="327992"/>
                </a:cubicBezTo>
                <a:cubicBezTo>
                  <a:pt x="2117035" y="324679"/>
                  <a:pt x="2196966" y="326841"/>
                  <a:pt x="2276061" y="318052"/>
                </a:cubicBezTo>
                <a:cubicBezTo>
                  <a:pt x="2287933" y="316733"/>
                  <a:pt x="2298013" y="307164"/>
                  <a:pt x="2305879" y="298174"/>
                </a:cubicBezTo>
                <a:cubicBezTo>
                  <a:pt x="2321611" y="280194"/>
                  <a:pt x="2345635" y="238539"/>
                  <a:pt x="2345635" y="238539"/>
                </a:cubicBezTo>
                <a:lnTo>
                  <a:pt x="2335696" y="198783"/>
                </a:lnTo>
              </a:path>
            </a:pathLst>
          </a:custGeom>
          <a:noFill/>
          <a:ln w="88900" cmpd="sng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6" name="Elipse 145"/>
          <p:cNvSpPr/>
          <p:nvPr/>
        </p:nvSpPr>
        <p:spPr>
          <a:xfrm>
            <a:off x="6286388" y="4372034"/>
            <a:ext cx="116119" cy="1085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1" name="Text Box 37"/>
          <p:cNvSpPr txBox="1">
            <a:spLocks noChangeArrowheads="1"/>
          </p:cNvSpPr>
          <p:nvPr/>
        </p:nvSpPr>
        <p:spPr bwMode="auto">
          <a:xfrm>
            <a:off x="4383227" y="1135785"/>
            <a:ext cx="83781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99">
                    <a:alpha val="67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Dourados</a:t>
            </a:r>
          </a:p>
        </p:txBody>
      </p:sp>
      <p:sp>
        <p:nvSpPr>
          <p:cNvPr id="157" name="Elipse 156"/>
          <p:cNvSpPr/>
          <p:nvPr/>
        </p:nvSpPr>
        <p:spPr>
          <a:xfrm>
            <a:off x="7115476" y="4209519"/>
            <a:ext cx="116119" cy="1085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0" name="Elipse 159"/>
          <p:cNvSpPr/>
          <p:nvPr/>
        </p:nvSpPr>
        <p:spPr>
          <a:xfrm>
            <a:off x="5504829" y="5914173"/>
            <a:ext cx="116119" cy="1085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2" name="Elipse 161"/>
          <p:cNvSpPr/>
          <p:nvPr/>
        </p:nvSpPr>
        <p:spPr>
          <a:xfrm>
            <a:off x="6134164" y="5152572"/>
            <a:ext cx="116119" cy="1085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3" name="Elipse 162"/>
          <p:cNvSpPr/>
          <p:nvPr/>
        </p:nvSpPr>
        <p:spPr>
          <a:xfrm>
            <a:off x="4106852" y="4259734"/>
            <a:ext cx="116119" cy="1085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5" name="Elipse 164"/>
          <p:cNvSpPr/>
          <p:nvPr/>
        </p:nvSpPr>
        <p:spPr>
          <a:xfrm>
            <a:off x="5503732" y="3456966"/>
            <a:ext cx="116119" cy="1085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6" name="Elipse 165"/>
          <p:cNvSpPr/>
          <p:nvPr/>
        </p:nvSpPr>
        <p:spPr>
          <a:xfrm>
            <a:off x="3629019" y="4830687"/>
            <a:ext cx="116119" cy="1085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7" name="Elipse 166"/>
          <p:cNvSpPr/>
          <p:nvPr/>
        </p:nvSpPr>
        <p:spPr>
          <a:xfrm>
            <a:off x="4477479" y="5655960"/>
            <a:ext cx="116119" cy="1085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8" name="Elipse 167"/>
          <p:cNvSpPr/>
          <p:nvPr/>
        </p:nvSpPr>
        <p:spPr>
          <a:xfrm>
            <a:off x="7152782" y="3171911"/>
            <a:ext cx="116119" cy="1085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3" name="Elipse 172"/>
          <p:cNvSpPr/>
          <p:nvPr/>
        </p:nvSpPr>
        <p:spPr>
          <a:xfrm>
            <a:off x="7162211" y="3485884"/>
            <a:ext cx="116119" cy="1085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4" name="Elipse 173"/>
          <p:cNvSpPr/>
          <p:nvPr/>
        </p:nvSpPr>
        <p:spPr>
          <a:xfrm>
            <a:off x="6628765" y="3162292"/>
            <a:ext cx="116119" cy="1085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5" name="Elipse 174"/>
          <p:cNvSpPr/>
          <p:nvPr/>
        </p:nvSpPr>
        <p:spPr>
          <a:xfrm>
            <a:off x="5019003" y="3171817"/>
            <a:ext cx="116119" cy="1085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8" name="Elipse 177"/>
          <p:cNvSpPr/>
          <p:nvPr/>
        </p:nvSpPr>
        <p:spPr>
          <a:xfrm>
            <a:off x="6981581" y="2733031"/>
            <a:ext cx="116119" cy="1085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8" name="Forma Livre 77"/>
          <p:cNvSpPr/>
          <p:nvPr/>
        </p:nvSpPr>
        <p:spPr>
          <a:xfrm>
            <a:off x="6746532" y="3235976"/>
            <a:ext cx="419443" cy="40624"/>
          </a:xfrm>
          <a:custGeom>
            <a:avLst/>
            <a:gdLst>
              <a:gd name="connsiteX0" fmla="*/ 419443 w 419443"/>
              <a:gd name="connsiteY0" fmla="*/ 2524 h 40624"/>
              <a:gd name="connsiteX1" fmla="*/ 371818 w 419443"/>
              <a:gd name="connsiteY1" fmla="*/ 12049 h 40624"/>
              <a:gd name="connsiteX2" fmla="*/ 286093 w 419443"/>
              <a:gd name="connsiteY2" fmla="*/ 21574 h 40624"/>
              <a:gd name="connsiteX3" fmla="*/ 209893 w 419443"/>
              <a:gd name="connsiteY3" fmla="*/ 40624 h 40624"/>
              <a:gd name="connsiteX4" fmla="*/ 57493 w 419443"/>
              <a:gd name="connsiteY4" fmla="*/ 31099 h 40624"/>
              <a:gd name="connsiteX5" fmla="*/ 343 w 419443"/>
              <a:gd name="connsiteY5" fmla="*/ 2524 h 40624"/>
              <a:gd name="connsiteX6" fmla="*/ 19393 w 419443"/>
              <a:gd name="connsiteY6" fmla="*/ 2524 h 40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443" h="40624">
                <a:moveTo>
                  <a:pt x="419443" y="2524"/>
                </a:moveTo>
                <a:cubicBezTo>
                  <a:pt x="403568" y="5699"/>
                  <a:pt x="387845" y="9759"/>
                  <a:pt x="371818" y="12049"/>
                </a:cubicBezTo>
                <a:cubicBezTo>
                  <a:pt x="343356" y="16115"/>
                  <a:pt x="314406" y="16578"/>
                  <a:pt x="286093" y="21574"/>
                </a:cubicBezTo>
                <a:cubicBezTo>
                  <a:pt x="260310" y="26124"/>
                  <a:pt x="209893" y="40624"/>
                  <a:pt x="209893" y="40624"/>
                </a:cubicBezTo>
                <a:cubicBezTo>
                  <a:pt x="159093" y="37449"/>
                  <a:pt x="108112" y="36427"/>
                  <a:pt x="57493" y="31099"/>
                </a:cubicBezTo>
                <a:cubicBezTo>
                  <a:pt x="45597" y="29847"/>
                  <a:pt x="5873" y="13583"/>
                  <a:pt x="343" y="2524"/>
                </a:cubicBezTo>
                <a:cubicBezTo>
                  <a:pt x="-2497" y="-3156"/>
                  <a:pt x="13043" y="2524"/>
                  <a:pt x="19393" y="2524"/>
                </a:cubicBezTo>
              </a:path>
            </a:pathLst>
          </a:custGeom>
          <a:noFill/>
          <a:ln w="31750">
            <a:solidFill>
              <a:srgbClr val="3CAE8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9" name="Elipse 178"/>
          <p:cNvSpPr/>
          <p:nvPr/>
        </p:nvSpPr>
        <p:spPr>
          <a:xfrm>
            <a:off x="7191131" y="2885431"/>
            <a:ext cx="116119" cy="1085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6" name="Elipse 185"/>
          <p:cNvSpPr/>
          <p:nvPr/>
        </p:nvSpPr>
        <p:spPr>
          <a:xfrm>
            <a:off x="6687008" y="2674058"/>
            <a:ext cx="116119" cy="1085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9" name="Elipse 188"/>
          <p:cNvSpPr/>
          <p:nvPr/>
        </p:nvSpPr>
        <p:spPr>
          <a:xfrm>
            <a:off x="6019359" y="2799761"/>
            <a:ext cx="116119" cy="1085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2" name="Elipse 191"/>
          <p:cNvSpPr/>
          <p:nvPr/>
        </p:nvSpPr>
        <p:spPr>
          <a:xfrm>
            <a:off x="5125447" y="2465616"/>
            <a:ext cx="116119" cy="1085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4" name="Elipse 193"/>
          <p:cNvSpPr/>
          <p:nvPr/>
        </p:nvSpPr>
        <p:spPr>
          <a:xfrm>
            <a:off x="8134787" y="2239120"/>
            <a:ext cx="116119" cy="1085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5" name="Elipse 194"/>
          <p:cNvSpPr/>
          <p:nvPr/>
        </p:nvSpPr>
        <p:spPr>
          <a:xfrm>
            <a:off x="5886883" y="1026736"/>
            <a:ext cx="116119" cy="1085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6" name="Elipse 195"/>
          <p:cNvSpPr/>
          <p:nvPr/>
        </p:nvSpPr>
        <p:spPr>
          <a:xfrm>
            <a:off x="5163297" y="502569"/>
            <a:ext cx="116119" cy="1085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7" name="Elipse 196"/>
          <p:cNvSpPr/>
          <p:nvPr/>
        </p:nvSpPr>
        <p:spPr>
          <a:xfrm>
            <a:off x="4718619" y="1068006"/>
            <a:ext cx="116119" cy="1085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8" name="Elipse 197"/>
          <p:cNvSpPr/>
          <p:nvPr/>
        </p:nvSpPr>
        <p:spPr>
          <a:xfrm>
            <a:off x="6543882" y="321099"/>
            <a:ext cx="116119" cy="1085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1" name="Text Box 37"/>
          <p:cNvSpPr txBox="1">
            <a:spLocks noChangeArrowheads="1"/>
          </p:cNvSpPr>
          <p:nvPr/>
        </p:nvSpPr>
        <p:spPr bwMode="auto">
          <a:xfrm>
            <a:off x="6826677" y="2530419"/>
            <a:ext cx="5722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99">
                    <a:alpha val="67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Curitiba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9434218" y="2813359"/>
            <a:ext cx="243832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O </a:t>
            </a:r>
            <a:r>
              <a:rPr lang="pt-BR" sz="1200" b="1" dirty="0">
                <a:solidFill>
                  <a:schemeClr val="bg1"/>
                </a:solidFill>
              </a:rPr>
              <a:t>EVTEA  da Ferrovia Litorânea mostrou-se viável em seu VPL</a:t>
            </a:r>
            <a:r>
              <a:rPr lang="pt-BR" sz="1200" dirty="0">
                <a:solidFill>
                  <a:schemeClr val="bg1"/>
                </a:solidFill>
              </a:rPr>
              <a:t> tanto na análise financeira quanto na análise socioeconômica, da ordem de </a:t>
            </a:r>
            <a:r>
              <a:rPr lang="pt-BR" sz="1200" b="1" dirty="0">
                <a:solidFill>
                  <a:schemeClr val="bg1"/>
                </a:solidFill>
              </a:rPr>
              <a:t>R$ 2,3 bilhões e R$ 10, 2 bilhões</a:t>
            </a:r>
            <a:r>
              <a:rPr lang="pt-BR" sz="1200" dirty="0">
                <a:solidFill>
                  <a:schemeClr val="bg1"/>
                </a:solidFill>
              </a:rPr>
              <a:t>, respectivamente. </a:t>
            </a:r>
          </a:p>
          <a:p>
            <a:endParaRPr lang="pt-BR" sz="1200" dirty="0">
              <a:solidFill>
                <a:schemeClr val="bg1"/>
              </a:solidFill>
            </a:endParaRPr>
          </a:p>
          <a:p>
            <a:r>
              <a:rPr lang="pt-BR" sz="1200" dirty="0">
                <a:solidFill>
                  <a:schemeClr val="bg1"/>
                </a:solidFill>
              </a:rPr>
              <a:t>Com a inclusão das propostas da FUNAI o projeto tornou-se inviável, conforme trecho retirado da análise do DNIT </a:t>
            </a:r>
          </a:p>
          <a:p>
            <a:r>
              <a:rPr lang="pt-BR" sz="1200" dirty="0">
                <a:solidFill>
                  <a:schemeClr val="bg1"/>
                </a:solidFill>
              </a:rPr>
              <a:t> </a:t>
            </a:r>
          </a:p>
          <a:p>
            <a:r>
              <a:rPr lang="pt-BR" sz="1200" dirty="0">
                <a:solidFill>
                  <a:schemeClr val="bg1"/>
                </a:solidFill>
              </a:rPr>
              <a:t>O </a:t>
            </a:r>
            <a:r>
              <a:rPr lang="pt-BR" sz="1200" b="1" dirty="0">
                <a:solidFill>
                  <a:schemeClr val="bg1"/>
                </a:solidFill>
              </a:rPr>
              <a:t>EVTEA  da Ferrovia Leste Oeste mostrou-se viável em seu VPL</a:t>
            </a:r>
            <a:r>
              <a:rPr lang="pt-BR" sz="1200" dirty="0">
                <a:solidFill>
                  <a:schemeClr val="bg1"/>
                </a:solidFill>
              </a:rPr>
              <a:t> na análise socioeconômica da ordem de </a:t>
            </a:r>
            <a:r>
              <a:rPr lang="pt-BR" sz="1200" b="1" dirty="0">
                <a:solidFill>
                  <a:schemeClr val="bg1"/>
                </a:solidFill>
              </a:rPr>
              <a:t>R$ 5 bilhões</a:t>
            </a:r>
            <a:r>
              <a:rPr lang="pt-BR" sz="1200" dirty="0">
                <a:solidFill>
                  <a:schemeClr val="bg1"/>
                </a:solidFill>
              </a:rPr>
              <a:t>. </a:t>
            </a:r>
          </a:p>
          <a:p>
            <a:endParaRPr lang="pt-BR" sz="1200" dirty="0">
              <a:solidFill>
                <a:schemeClr val="bg1"/>
              </a:solidFill>
            </a:endParaRPr>
          </a:p>
        </p:txBody>
      </p:sp>
      <p:cxnSp>
        <p:nvCxnSpPr>
          <p:cNvPr id="38" name="Conector de Seta Reta 37"/>
          <p:cNvCxnSpPr/>
          <p:nvPr/>
        </p:nvCxnSpPr>
        <p:spPr>
          <a:xfrm flipV="1">
            <a:off x="7826516" y="3978345"/>
            <a:ext cx="1472950" cy="1853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Seta para a Direita 134"/>
          <p:cNvSpPr/>
          <p:nvPr/>
        </p:nvSpPr>
        <p:spPr>
          <a:xfrm rot="16200000">
            <a:off x="6531236" y="68277"/>
            <a:ext cx="218197" cy="82771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6" name="Seta para a Direita 135"/>
          <p:cNvSpPr/>
          <p:nvPr/>
        </p:nvSpPr>
        <p:spPr>
          <a:xfrm rot="19617043">
            <a:off x="9076350" y="1566046"/>
            <a:ext cx="218197" cy="82771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9" name="Conector reto 48"/>
          <p:cNvCxnSpPr/>
          <p:nvPr/>
        </p:nvCxnSpPr>
        <p:spPr>
          <a:xfrm flipV="1">
            <a:off x="7257975" y="4112758"/>
            <a:ext cx="719553" cy="6894"/>
          </a:xfrm>
          <a:prstGeom prst="line">
            <a:avLst/>
          </a:prstGeom>
          <a:ln w="34925" cap="rnd">
            <a:solidFill>
              <a:srgbClr val="00B0F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ector reto 146"/>
          <p:cNvCxnSpPr/>
          <p:nvPr/>
        </p:nvCxnSpPr>
        <p:spPr>
          <a:xfrm>
            <a:off x="6921545" y="3688331"/>
            <a:ext cx="1081043" cy="0"/>
          </a:xfrm>
          <a:prstGeom prst="line">
            <a:avLst/>
          </a:prstGeom>
          <a:ln w="34925" cap="rnd">
            <a:solidFill>
              <a:srgbClr val="00B0F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" name="Agrupar 152"/>
          <p:cNvGrpSpPr/>
          <p:nvPr/>
        </p:nvGrpSpPr>
        <p:grpSpPr>
          <a:xfrm>
            <a:off x="-56926" y="-37406"/>
            <a:ext cx="2173256" cy="1573161"/>
            <a:chOff x="7926388" y="0"/>
            <a:chExt cx="1443038" cy="1044576"/>
          </a:xfrm>
          <a:solidFill>
            <a:srgbClr val="033D98"/>
          </a:solidFill>
        </p:grpSpPr>
        <p:sp>
          <p:nvSpPr>
            <p:cNvPr id="158" name="Freeform 11"/>
            <p:cNvSpPr>
              <a:spLocks/>
            </p:cNvSpPr>
            <p:nvPr/>
          </p:nvSpPr>
          <p:spPr bwMode="auto">
            <a:xfrm>
              <a:off x="7926388" y="198438"/>
              <a:ext cx="550863" cy="636588"/>
            </a:xfrm>
            <a:custGeom>
              <a:avLst/>
              <a:gdLst>
                <a:gd name="T0" fmla="*/ 0 w 347"/>
                <a:gd name="T1" fmla="*/ 0 h 401"/>
                <a:gd name="T2" fmla="*/ 0 w 347"/>
                <a:gd name="T3" fmla="*/ 401 h 401"/>
                <a:gd name="T4" fmla="*/ 347 w 347"/>
                <a:gd name="T5" fmla="*/ 200 h 401"/>
                <a:gd name="T6" fmla="*/ 0 w 347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401">
                  <a:moveTo>
                    <a:pt x="0" y="0"/>
                  </a:moveTo>
                  <a:lnTo>
                    <a:pt x="0" y="401"/>
                  </a:lnTo>
                  <a:lnTo>
                    <a:pt x="347" y="2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auto">
            <a:xfrm>
              <a:off x="8015288" y="0"/>
              <a:ext cx="1354138" cy="782638"/>
            </a:xfrm>
            <a:custGeom>
              <a:avLst/>
              <a:gdLst>
                <a:gd name="T0" fmla="*/ 0 w 853"/>
                <a:gd name="T1" fmla="*/ 493 h 493"/>
                <a:gd name="T2" fmla="*/ 0 w 853"/>
                <a:gd name="T3" fmla="*/ 493 h 493"/>
                <a:gd name="T4" fmla="*/ 853 w 853"/>
                <a:gd name="T5" fmla="*/ 0 h 493"/>
                <a:gd name="T6" fmla="*/ 853 w 853"/>
                <a:gd name="T7" fmla="*/ 2 h 493"/>
                <a:gd name="T8" fmla="*/ 0 w 853"/>
                <a:gd name="T9" fmla="*/ 49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3" h="493">
                  <a:moveTo>
                    <a:pt x="0" y="493"/>
                  </a:moveTo>
                  <a:lnTo>
                    <a:pt x="0" y="493"/>
                  </a:lnTo>
                  <a:lnTo>
                    <a:pt x="853" y="0"/>
                  </a:lnTo>
                  <a:lnTo>
                    <a:pt x="853" y="2"/>
                  </a:lnTo>
                  <a:lnTo>
                    <a:pt x="0" y="4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0" name="Freeform 13"/>
            <p:cNvSpPr>
              <a:spLocks/>
            </p:cNvSpPr>
            <p:nvPr/>
          </p:nvSpPr>
          <p:spPr bwMode="auto">
            <a:xfrm>
              <a:off x="8015288" y="779463"/>
              <a:ext cx="454025" cy="265113"/>
            </a:xfrm>
            <a:custGeom>
              <a:avLst/>
              <a:gdLst>
                <a:gd name="T0" fmla="*/ 0 w 286"/>
                <a:gd name="T1" fmla="*/ 167 h 167"/>
                <a:gd name="T2" fmla="*/ 0 w 286"/>
                <a:gd name="T3" fmla="*/ 165 h 167"/>
                <a:gd name="T4" fmla="*/ 286 w 286"/>
                <a:gd name="T5" fmla="*/ 0 h 167"/>
                <a:gd name="T6" fmla="*/ 286 w 286"/>
                <a:gd name="T7" fmla="*/ 2 h 167"/>
                <a:gd name="T8" fmla="*/ 0 w 286"/>
                <a:gd name="T9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167">
                  <a:moveTo>
                    <a:pt x="0" y="167"/>
                  </a:moveTo>
                  <a:lnTo>
                    <a:pt x="0" y="165"/>
                  </a:lnTo>
                  <a:lnTo>
                    <a:pt x="286" y="0"/>
                  </a:lnTo>
                  <a:lnTo>
                    <a:pt x="286" y="2"/>
                  </a:lnTo>
                  <a:lnTo>
                    <a:pt x="0" y="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4" name="Forma Livre 3"/>
          <p:cNvSpPr/>
          <p:nvPr/>
        </p:nvSpPr>
        <p:spPr>
          <a:xfrm>
            <a:off x="7710801" y="1675082"/>
            <a:ext cx="252571" cy="271421"/>
          </a:xfrm>
          <a:custGeom>
            <a:avLst/>
            <a:gdLst>
              <a:gd name="connsiteX0" fmla="*/ 0 w 163773"/>
              <a:gd name="connsiteY0" fmla="*/ 0 h 232028"/>
              <a:gd name="connsiteX1" fmla="*/ 13647 w 163773"/>
              <a:gd name="connsiteY1" fmla="*/ 122830 h 232028"/>
              <a:gd name="connsiteX2" fmla="*/ 27295 w 163773"/>
              <a:gd name="connsiteY2" fmla="*/ 163774 h 232028"/>
              <a:gd name="connsiteX3" fmla="*/ 68238 w 163773"/>
              <a:gd name="connsiteY3" fmla="*/ 177421 h 232028"/>
              <a:gd name="connsiteX4" fmla="*/ 163773 w 163773"/>
              <a:gd name="connsiteY4" fmla="*/ 232012 h 232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773" h="232028">
                <a:moveTo>
                  <a:pt x="0" y="0"/>
                </a:moveTo>
                <a:cubicBezTo>
                  <a:pt x="4549" y="40943"/>
                  <a:pt x="6875" y="82195"/>
                  <a:pt x="13647" y="122830"/>
                </a:cubicBezTo>
                <a:cubicBezTo>
                  <a:pt x="16012" y="137021"/>
                  <a:pt x="17122" y="153601"/>
                  <a:pt x="27295" y="163774"/>
                </a:cubicBezTo>
                <a:cubicBezTo>
                  <a:pt x="37467" y="173946"/>
                  <a:pt x="54590" y="172872"/>
                  <a:pt x="68238" y="177421"/>
                </a:cubicBezTo>
                <a:cubicBezTo>
                  <a:pt x="153910" y="234536"/>
                  <a:pt x="117320" y="232012"/>
                  <a:pt x="163773" y="232012"/>
                </a:cubicBezTo>
              </a:path>
            </a:pathLst>
          </a:cu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8" name="Elipse 137"/>
          <p:cNvSpPr/>
          <p:nvPr/>
        </p:nvSpPr>
        <p:spPr>
          <a:xfrm>
            <a:off x="7638288" y="1579057"/>
            <a:ext cx="116119" cy="1085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7442015" y="1513244"/>
            <a:ext cx="660027" cy="64523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0" name="Elipse 139"/>
          <p:cNvSpPr/>
          <p:nvPr/>
        </p:nvSpPr>
        <p:spPr>
          <a:xfrm>
            <a:off x="7692039" y="1843007"/>
            <a:ext cx="116119" cy="1085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36" name="Conector de Seta Reta 35"/>
          <p:cNvCxnSpPr/>
          <p:nvPr/>
        </p:nvCxnSpPr>
        <p:spPr>
          <a:xfrm flipV="1">
            <a:off x="8102042" y="1640542"/>
            <a:ext cx="2200120" cy="2423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ixaDeTexto 41"/>
          <p:cNvSpPr txBox="1"/>
          <p:nvPr/>
        </p:nvSpPr>
        <p:spPr>
          <a:xfrm>
            <a:off x="10272051" y="1333238"/>
            <a:ext cx="15199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/>
              <a:t>Trecho a ser revitalizado entre Sumaré e Iperó</a:t>
            </a:r>
          </a:p>
        </p:txBody>
      </p:sp>
      <p:sp>
        <p:nvSpPr>
          <p:cNvPr id="144" name="Elipse 143"/>
          <p:cNvSpPr/>
          <p:nvPr/>
        </p:nvSpPr>
        <p:spPr>
          <a:xfrm>
            <a:off x="7944731" y="1902914"/>
            <a:ext cx="116119" cy="1085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Retângulo 39"/>
          <p:cNvSpPr/>
          <p:nvPr/>
        </p:nvSpPr>
        <p:spPr>
          <a:xfrm>
            <a:off x="7556012" y="1913426"/>
            <a:ext cx="4427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00" b="1" dirty="0"/>
              <a:t>Iperó</a:t>
            </a:r>
          </a:p>
        </p:txBody>
      </p:sp>
    </p:spTree>
    <p:extLst>
      <p:ext uri="{BB962C8B-B14F-4D97-AF65-F5344CB8AC3E}">
        <p14:creationId xmlns:p14="http://schemas.microsoft.com/office/powerpoint/2010/main" val="2417424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D82D617-3620-4C4F-8DA7-42D0C60376C2}"/>
              </a:ext>
            </a:extLst>
          </p:cNvPr>
          <p:cNvSpPr txBox="1"/>
          <p:nvPr/>
        </p:nvSpPr>
        <p:spPr>
          <a:xfrm>
            <a:off x="209006" y="1257573"/>
            <a:ext cx="11547565" cy="5468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pt-BR" b="1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ATUALIZAÇÃO DOS PROJETOS: ERRO HISTÓRICO</a:t>
            </a:r>
          </a:p>
          <a:p>
            <a:pPr marL="342900" indent="-342900" algn="just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Os eixos   são  complementares</a:t>
            </a:r>
          </a:p>
          <a:p>
            <a:pPr marL="342900" indent="-342900" algn="just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3CAE8C"/>
                </a:solidFill>
                <a:latin typeface="+mj-lt"/>
                <a:cs typeface="Arial" panose="020B0604020202020204" pitchFamily="34" charset="0"/>
              </a:rPr>
              <a:t>Revisão das referências construtivas</a:t>
            </a:r>
          </a:p>
          <a:p>
            <a:pPr marL="342900" indent="-342900" algn="just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3CAE8C"/>
                </a:solidFill>
                <a:cs typeface="Arial" panose="020B0604020202020204" pitchFamily="34" charset="0"/>
              </a:rPr>
              <a:t>Aspectos de Regulação</a:t>
            </a:r>
          </a:p>
          <a:p>
            <a:pPr marL="342900" indent="-342900" algn="just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3CAE8C"/>
                </a:solidFill>
                <a:cs typeface="Arial" panose="020B0604020202020204" pitchFamily="34" charset="0"/>
              </a:rPr>
              <a:t>Um Projeto que beneficia o Brasil/maior e melhor inserção nacional no comércio internacional</a:t>
            </a:r>
            <a:endParaRPr lang="pt-BR" b="1" dirty="0">
              <a:solidFill>
                <a:srgbClr val="3CAE8C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-77070" y="0"/>
            <a:ext cx="2173256" cy="1573161"/>
            <a:chOff x="7926388" y="0"/>
            <a:chExt cx="1443038" cy="1044576"/>
          </a:xfrm>
        </p:grpSpPr>
        <p:sp>
          <p:nvSpPr>
            <p:cNvPr id="4" name="Freeform 11"/>
            <p:cNvSpPr>
              <a:spLocks/>
            </p:cNvSpPr>
            <p:nvPr/>
          </p:nvSpPr>
          <p:spPr bwMode="auto">
            <a:xfrm>
              <a:off x="7926388" y="198438"/>
              <a:ext cx="550863" cy="636588"/>
            </a:xfrm>
            <a:custGeom>
              <a:avLst/>
              <a:gdLst>
                <a:gd name="T0" fmla="*/ 0 w 347"/>
                <a:gd name="T1" fmla="*/ 0 h 401"/>
                <a:gd name="T2" fmla="*/ 0 w 347"/>
                <a:gd name="T3" fmla="*/ 401 h 401"/>
                <a:gd name="T4" fmla="*/ 347 w 347"/>
                <a:gd name="T5" fmla="*/ 200 h 401"/>
                <a:gd name="T6" fmla="*/ 0 w 347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401">
                  <a:moveTo>
                    <a:pt x="0" y="0"/>
                  </a:moveTo>
                  <a:lnTo>
                    <a:pt x="0" y="401"/>
                  </a:lnTo>
                  <a:lnTo>
                    <a:pt x="347" y="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C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" name="Freeform 12"/>
            <p:cNvSpPr>
              <a:spLocks/>
            </p:cNvSpPr>
            <p:nvPr/>
          </p:nvSpPr>
          <p:spPr bwMode="auto">
            <a:xfrm>
              <a:off x="8015288" y="0"/>
              <a:ext cx="1354138" cy="782638"/>
            </a:xfrm>
            <a:custGeom>
              <a:avLst/>
              <a:gdLst>
                <a:gd name="T0" fmla="*/ 0 w 853"/>
                <a:gd name="T1" fmla="*/ 493 h 493"/>
                <a:gd name="T2" fmla="*/ 0 w 853"/>
                <a:gd name="T3" fmla="*/ 493 h 493"/>
                <a:gd name="T4" fmla="*/ 853 w 853"/>
                <a:gd name="T5" fmla="*/ 0 h 493"/>
                <a:gd name="T6" fmla="*/ 853 w 853"/>
                <a:gd name="T7" fmla="*/ 2 h 493"/>
                <a:gd name="T8" fmla="*/ 0 w 853"/>
                <a:gd name="T9" fmla="*/ 49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3" h="493">
                  <a:moveTo>
                    <a:pt x="0" y="493"/>
                  </a:moveTo>
                  <a:lnTo>
                    <a:pt x="0" y="493"/>
                  </a:lnTo>
                  <a:lnTo>
                    <a:pt x="853" y="0"/>
                  </a:lnTo>
                  <a:lnTo>
                    <a:pt x="853" y="2"/>
                  </a:lnTo>
                  <a:lnTo>
                    <a:pt x="0" y="493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" name="Freeform 13"/>
            <p:cNvSpPr>
              <a:spLocks/>
            </p:cNvSpPr>
            <p:nvPr/>
          </p:nvSpPr>
          <p:spPr bwMode="auto">
            <a:xfrm>
              <a:off x="8015288" y="779463"/>
              <a:ext cx="454025" cy="265113"/>
            </a:xfrm>
            <a:custGeom>
              <a:avLst/>
              <a:gdLst>
                <a:gd name="T0" fmla="*/ 0 w 286"/>
                <a:gd name="T1" fmla="*/ 167 h 167"/>
                <a:gd name="T2" fmla="*/ 0 w 286"/>
                <a:gd name="T3" fmla="*/ 165 h 167"/>
                <a:gd name="T4" fmla="*/ 286 w 286"/>
                <a:gd name="T5" fmla="*/ 0 h 167"/>
                <a:gd name="T6" fmla="*/ 286 w 286"/>
                <a:gd name="T7" fmla="*/ 2 h 167"/>
                <a:gd name="T8" fmla="*/ 0 w 286"/>
                <a:gd name="T9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167">
                  <a:moveTo>
                    <a:pt x="0" y="167"/>
                  </a:moveTo>
                  <a:lnTo>
                    <a:pt x="0" y="165"/>
                  </a:lnTo>
                  <a:lnTo>
                    <a:pt x="286" y="0"/>
                  </a:lnTo>
                  <a:lnTo>
                    <a:pt x="286" y="2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84C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3DEE30AB-2ED8-4F0E-8ADE-41906288B7D6}"/>
              </a:ext>
            </a:extLst>
          </p:cNvPr>
          <p:cNvSpPr txBox="1"/>
          <p:nvPr/>
        </p:nvSpPr>
        <p:spPr>
          <a:xfrm>
            <a:off x="1338349" y="362714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70C0"/>
                </a:solidFill>
              </a:rPr>
              <a:t>I. Complexo Ferroviário Multimodal Catarinense conectado com a Malha Sul, integrando o Corredor de Contêineres do Mercado Interno </a:t>
            </a:r>
          </a:p>
        </p:txBody>
      </p:sp>
    </p:spTree>
    <p:extLst>
      <p:ext uri="{BB962C8B-B14F-4D97-AF65-F5344CB8AC3E}">
        <p14:creationId xmlns:p14="http://schemas.microsoft.com/office/powerpoint/2010/main" val="4223984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, Tabela&#10;&#10;Descrição gerada automaticamente">
            <a:extLst>
              <a:ext uri="{FF2B5EF4-FFF2-40B4-BE49-F238E27FC236}">
                <a16:creationId xmlns:a16="http://schemas.microsoft.com/office/drawing/2014/main" id="{764DEC31-2341-42EE-9819-A9C116F5E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94" y="1092377"/>
            <a:ext cx="11865732" cy="5721903"/>
          </a:xfrm>
          <a:prstGeom prst="rect">
            <a:avLst/>
          </a:prstGeom>
        </p:spPr>
      </p:pic>
      <p:sp>
        <p:nvSpPr>
          <p:cNvPr id="24" name="Retângulo 2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Seta para a Direita 24"/>
          <p:cNvSpPr/>
          <p:nvPr/>
        </p:nvSpPr>
        <p:spPr>
          <a:xfrm>
            <a:off x="-129396" y="0"/>
            <a:ext cx="6225395" cy="914400"/>
          </a:xfrm>
          <a:prstGeom prst="rightArrow">
            <a:avLst>
              <a:gd name="adj1" fmla="val 100000"/>
              <a:gd name="adj2" fmla="val 49892"/>
            </a:avLst>
          </a:prstGeom>
          <a:gradFill flip="none" rotWithShape="1">
            <a:gsLst>
              <a:gs pos="100000">
                <a:schemeClr val="tx1">
                  <a:alpha val="15000"/>
                </a:schemeClr>
              </a:gs>
              <a:gs pos="0">
                <a:srgbClr val="3CAE8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Seta para a Direita 25"/>
          <p:cNvSpPr/>
          <p:nvPr/>
        </p:nvSpPr>
        <p:spPr>
          <a:xfrm flipH="1">
            <a:off x="6095993" y="0"/>
            <a:ext cx="6096001" cy="914400"/>
          </a:xfrm>
          <a:prstGeom prst="rightArrow">
            <a:avLst>
              <a:gd name="adj1" fmla="val 100000"/>
              <a:gd name="adj2" fmla="val 51594"/>
            </a:avLst>
          </a:prstGeom>
          <a:gradFill flip="none" rotWithShape="1">
            <a:gsLst>
              <a:gs pos="100000">
                <a:schemeClr val="tx1">
                  <a:alpha val="15000"/>
                </a:schemeClr>
              </a:gs>
              <a:gs pos="0">
                <a:srgbClr val="3CAE8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/>
          <p:cNvSpPr/>
          <p:nvPr/>
        </p:nvSpPr>
        <p:spPr>
          <a:xfrm>
            <a:off x="1560834" y="227037"/>
            <a:ext cx="38896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i="1" dirty="0">
                <a:solidFill>
                  <a:schemeClr val="bg1"/>
                </a:solidFill>
              </a:rPr>
              <a:t>Destino da Produção </a:t>
            </a:r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1" y="226097"/>
            <a:ext cx="694487" cy="485906"/>
          </a:xfrm>
          <a:prstGeom prst="rect">
            <a:avLst/>
          </a:prstGeom>
        </p:spPr>
      </p:pic>
      <p:grpSp>
        <p:nvGrpSpPr>
          <p:cNvPr id="29" name="Agrupar 28"/>
          <p:cNvGrpSpPr/>
          <p:nvPr/>
        </p:nvGrpSpPr>
        <p:grpSpPr>
          <a:xfrm rot="16200000">
            <a:off x="5682517" y="7370"/>
            <a:ext cx="826960" cy="899659"/>
            <a:chOff x="1199222" y="2772065"/>
            <a:chExt cx="1011238" cy="1100137"/>
          </a:xfrm>
          <a:solidFill>
            <a:schemeClr val="bg1"/>
          </a:solidFill>
        </p:grpSpPr>
        <p:sp>
          <p:nvSpPr>
            <p:cNvPr id="30" name="Freeform 13"/>
            <p:cNvSpPr>
              <a:spLocks/>
            </p:cNvSpPr>
            <p:nvPr/>
          </p:nvSpPr>
          <p:spPr bwMode="auto">
            <a:xfrm>
              <a:off x="1199222" y="2772065"/>
              <a:ext cx="546100" cy="1028700"/>
            </a:xfrm>
            <a:custGeom>
              <a:avLst/>
              <a:gdLst>
                <a:gd name="T0" fmla="*/ 88 w 1722"/>
                <a:gd name="T1" fmla="*/ 1603 h 3238"/>
                <a:gd name="T2" fmla="*/ 124 w 1722"/>
                <a:gd name="T3" fmla="*/ 1392 h 3238"/>
                <a:gd name="T4" fmla="*/ 188 w 1722"/>
                <a:gd name="T5" fmla="*/ 1193 h 3238"/>
                <a:gd name="T6" fmla="*/ 277 w 1722"/>
                <a:gd name="T7" fmla="*/ 1007 h 3238"/>
                <a:gd name="T8" fmla="*/ 391 w 1722"/>
                <a:gd name="T9" fmla="*/ 836 h 3238"/>
                <a:gd name="T10" fmla="*/ 527 w 1722"/>
                <a:gd name="T11" fmla="*/ 682 h 3238"/>
                <a:gd name="T12" fmla="*/ 683 w 1722"/>
                <a:gd name="T13" fmla="*/ 547 h 3238"/>
                <a:gd name="T14" fmla="*/ 856 w 1722"/>
                <a:gd name="T15" fmla="*/ 433 h 3238"/>
                <a:gd name="T16" fmla="*/ 1045 w 1722"/>
                <a:gd name="T17" fmla="*/ 344 h 3238"/>
                <a:gd name="T18" fmla="*/ 1247 w 1722"/>
                <a:gd name="T19" fmla="*/ 279 h 3238"/>
                <a:gd name="T20" fmla="*/ 1460 w 1722"/>
                <a:gd name="T21" fmla="*/ 241 h 3238"/>
                <a:gd name="T22" fmla="*/ 1722 w 1722"/>
                <a:gd name="T23" fmla="*/ 194 h 3238"/>
                <a:gd name="T24" fmla="*/ 1487 w 1722"/>
                <a:gd name="T25" fmla="*/ 159 h 3238"/>
                <a:gd name="T26" fmla="*/ 1259 w 1722"/>
                <a:gd name="T27" fmla="*/ 194 h 3238"/>
                <a:gd name="T28" fmla="*/ 1041 w 1722"/>
                <a:gd name="T29" fmla="*/ 260 h 3238"/>
                <a:gd name="T30" fmla="*/ 838 w 1722"/>
                <a:gd name="T31" fmla="*/ 353 h 3238"/>
                <a:gd name="T32" fmla="*/ 652 w 1722"/>
                <a:gd name="T33" fmla="*/ 472 h 3238"/>
                <a:gd name="T34" fmla="*/ 483 w 1722"/>
                <a:gd name="T35" fmla="*/ 614 h 3238"/>
                <a:gd name="T36" fmla="*/ 337 w 1722"/>
                <a:gd name="T37" fmla="*/ 777 h 3238"/>
                <a:gd name="T38" fmla="*/ 213 w 1722"/>
                <a:gd name="T39" fmla="*/ 958 h 3238"/>
                <a:gd name="T40" fmla="*/ 116 w 1722"/>
                <a:gd name="T41" fmla="*/ 1157 h 3238"/>
                <a:gd name="T42" fmla="*/ 47 w 1722"/>
                <a:gd name="T43" fmla="*/ 1369 h 3238"/>
                <a:gd name="T44" fmla="*/ 9 w 1722"/>
                <a:gd name="T45" fmla="*/ 1592 h 3238"/>
                <a:gd name="T46" fmla="*/ 2 w 1722"/>
                <a:gd name="T47" fmla="*/ 1808 h 3238"/>
                <a:gd name="T48" fmla="*/ 19 w 1722"/>
                <a:gd name="T49" fmla="*/ 1991 h 3238"/>
                <a:gd name="T50" fmla="*/ 56 w 1722"/>
                <a:gd name="T51" fmla="*/ 2168 h 3238"/>
                <a:gd name="T52" fmla="*/ 112 w 1722"/>
                <a:gd name="T53" fmla="*/ 2338 h 3238"/>
                <a:gd name="T54" fmla="*/ 185 w 1722"/>
                <a:gd name="T55" fmla="*/ 2498 h 3238"/>
                <a:gd name="T56" fmla="*/ 277 w 1722"/>
                <a:gd name="T57" fmla="*/ 2651 h 3238"/>
                <a:gd name="T58" fmla="*/ 384 w 1722"/>
                <a:gd name="T59" fmla="*/ 2790 h 3238"/>
                <a:gd name="T60" fmla="*/ 508 w 1722"/>
                <a:gd name="T61" fmla="*/ 2918 h 3238"/>
                <a:gd name="T62" fmla="*/ 645 w 1722"/>
                <a:gd name="T63" fmla="*/ 3032 h 3238"/>
                <a:gd name="T64" fmla="*/ 795 w 1722"/>
                <a:gd name="T65" fmla="*/ 3132 h 3238"/>
                <a:gd name="T66" fmla="*/ 959 w 1722"/>
                <a:gd name="T67" fmla="*/ 3215 h 3238"/>
                <a:gd name="T68" fmla="*/ 991 w 1722"/>
                <a:gd name="T69" fmla="*/ 3142 h 3238"/>
                <a:gd name="T70" fmla="*/ 836 w 1722"/>
                <a:gd name="T71" fmla="*/ 3062 h 3238"/>
                <a:gd name="T72" fmla="*/ 692 w 1722"/>
                <a:gd name="T73" fmla="*/ 2968 h 3238"/>
                <a:gd name="T74" fmla="*/ 562 w 1722"/>
                <a:gd name="T75" fmla="*/ 2860 h 3238"/>
                <a:gd name="T76" fmla="*/ 446 w 1722"/>
                <a:gd name="T77" fmla="*/ 2738 h 3238"/>
                <a:gd name="T78" fmla="*/ 344 w 1722"/>
                <a:gd name="T79" fmla="*/ 2605 h 3238"/>
                <a:gd name="T80" fmla="*/ 256 w 1722"/>
                <a:gd name="T81" fmla="*/ 2461 h 3238"/>
                <a:gd name="T82" fmla="*/ 187 w 1722"/>
                <a:gd name="T83" fmla="*/ 2308 h 3238"/>
                <a:gd name="T84" fmla="*/ 133 w 1722"/>
                <a:gd name="T85" fmla="*/ 2147 h 3238"/>
                <a:gd name="T86" fmla="*/ 98 w 1722"/>
                <a:gd name="T87" fmla="*/ 1979 h 3238"/>
                <a:gd name="T88" fmla="*/ 82 w 1722"/>
                <a:gd name="T89" fmla="*/ 1805 h 3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22" h="3238">
                  <a:moveTo>
                    <a:pt x="81" y="1747"/>
                  </a:moveTo>
                  <a:lnTo>
                    <a:pt x="83" y="1674"/>
                  </a:lnTo>
                  <a:lnTo>
                    <a:pt x="88" y="1603"/>
                  </a:lnTo>
                  <a:lnTo>
                    <a:pt x="96" y="1532"/>
                  </a:lnTo>
                  <a:lnTo>
                    <a:pt x="109" y="1461"/>
                  </a:lnTo>
                  <a:lnTo>
                    <a:pt x="124" y="1392"/>
                  </a:lnTo>
                  <a:lnTo>
                    <a:pt x="141" y="1325"/>
                  </a:lnTo>
                  <a:lnTo>
                    <a:pt x="163" y="1258"/>
                  </a:lnTo>
                  <a:lnTo>
                    <a:pt x="188" y="1193"/>
                  </a:lnTo>
                  <a:lnTo>
                    <a:pt x="214" y="1130"/>
                  </a:lnTo>
                  <a:lnTo>
                    <a:pt x="245" y="1067"/>
                  </a:lnTo>
                  <a:lnTo>
                    <a:pt x="277" y="1007"/>
                  </a:lnTo>
                  <a:lnTo>
                    <a:pt x="313" y="949"/>
                  </a:lnTo>
                  <a:lnTo>
                    <a:pt x="352" y="892"/>
                  </a:lnTo>
                  <a:lnTo>
                    <a:pt x="391" y="836"/>
                  </a:lnTo>
                  <a:lnTo>
                    <a:pt x="434" y="782"/>
                  </a:lnTo>
                  <a:lnTo>
                    <a:pt x="480" y="731"/>
                  </a:lnTo>
                  <a:lnTo>
                    <a:pt x="527" y="682"/>
                  </a:lnTo>
                  <a:lnTo>
                    <a:pt x="577" y="635"/>
                  </a:lnTo>
                  <a:lnTo>
                    <a:pt x="630" y="590"/>
                  </a:lnTo>
                  <a:lnTo>
                    <a:pt x="683" y="547"/>
                  </a:lnTo>
                  <a:lnTo>
                    <a:pt x="739" y="507"/>
                  </a:lnTo>
                  <a:lnTo>
                    <a:pt x="797" y="469"/>
                  </a:lnTo>
                  <a:lnTo>
                    <a:pt x="856" y="433"/>
                  </a:lnTo>
                  <a:lnTo>
                    <a:pt x="918" y="401"/>
                  </a:lnTo>
                  <a:lnTo>
                    <a:pt x="981" y="371"/>
                  </a:lnTo>
                  <a:lnTo>
                    <a:pt x="1045" y="344"/>
                  </a:lnTo>
                  <a:lnTo>
                    <a:pt x="1111" y="319"/>
                  </a:lnTo>
                  <a:lnTo>
                    <a:pt x="1179" y="297"/>
                  </a:lnTo>
                  <a:lnTo>
                    <a:pt x="1247" y="279"/>
                  </a:lnTo>
                  <a:lnTo>
                    <a:pt x="1317" y="264"/>
                  </a:lnTo>
                  <a:lnTo>
                    <a:pt x="1388" y="251"/>
                  </a:lnTo>
                  <a:lnTo>
                    <a:pt x="1460" y="241"/>
                  </a:lnTo>
                  <a:lnTo>
                    <a:pt x="1319" y="317"/>
                  </a:lnTo>
                  <a:lnTo>
                    <a:pt x="1358" y="388"/>
                  </a:lnTo>
                  <a:lnTo>
                    <a:pt x="1722" y="194"/>
                  </a:lnTo>
                  <a:lnTo>
                    <a:pt x="1358" y="0"/>
                  </a:lnTo>
                  <a:lnTo>
                    <a:pt x="1319" y="70"/>
                  </a:lnTo>
                  <a:lnTo>
                    <a:pt x="1487" y="159"/>
                  </a:lnTo>
                  <a:lnTo>
                    <a:pt x="1410" y="167"/>
                  </a:lnTo>
                  <a:lnTo>
                    <a:pt x="1333" y="179"/>
                  </a:lnTo>
                  <a:lnTo>
                    <a:pt x="1259" y="194"/>
                  </a:lnTo>
                  <a:lnTo>
                    <a:pt x="1184" y="212"/>
                  </a:lnTo>
                  <a:lnTo>
                    <a:pt x="1112" y="235"/>
                  </a:lnTo>
                  <a:lnTo>
                    <a:pt x="1041" y="260"/>
                  </a:lnTo>
                  <a:lnTo>
                    <a:pt x="972" y="288"/>
                  </a:lnTo>
                  <a:lnTo>
                    <a:pt x="904" y="318"/>
                  </a:lnTo>
                  <a:lnTo>
                    <a:pt x="838" y="353"/>
                  </a:lnTo>
                  <a:lnTo>
                    <a:pt x="774" y="389"/>
                  </a:lnTo>
                  <a:lnTo>
                    <a:pt x="712" y="429"/>
                  </a:lnTo>
                  <a:lnTo>
                    <a:pt x="652" y="472"/>
                  </a:lnTo>
                  <a:lnTo>
                    <a:pt x="594" y="516"/>
                  </a:lnTo>
                  <a:lnTo>
                    <a:pt x="538" y="564"/>
                  </a:lnTo>
                  <a:lnTo>
                    <a:pt x="483" y="614"/>
                  </a:lnTo>
                  <a:lnTo>
                    <a:pt x="432" y="666"/>
                  </a:lnTo>
                  <a:lnTo>
                    <a:pt x="383" y="720"/>
                  </a:lnTo>
                  <a:lnTo>
                    <a:pt x="337" y="777"/>
                  </a:lnTo>
                  <a:lnTo>
                    <a:pt x="294" y="835"/>
                  </a:lnTo>
                  <a:lnTo>
                    <a:pt x="252" y="896"/>
                  </a:lnTo>
                  <a:lnTo>
                    <a:pt x="213" y="958"/>
                  </a:lnTo>
                  <a:lnTo>
                    <a:pt x="178" y="1023"/>
                  </a:lnTo>
                  <a:lnTo>
                    <a:pt x="146" y="1088"/>
                  </a:lnTo>
                  <a:lnTo>
                    <a:pt x="116" y="1157"/>
                  </a:lnTo>
                  <a:lnTo>
                    <a:pt x="90" y="1226"/>
                  </a:lnTo>
                  <a:lnTo>
                    <a:pt x="67" y="1297"/>
                  </a:lnTo>
                  <a:lnTo>
                    <a:pt x="47" y="1369"/>
                  </a:lnTo>
                  <a:lnTo>
                    <a:pt x="31" y="1442"/>
                  </a:lnTo>
                  <a:lnTo>
                    <a:pt x="18" y="1516"/>
                  </a:lnTo>
                  <a:lnTo>
                    <a:pt x="9" y="1592"/>
                  </a:lnTo>
                  <a:lnTo>
                    <a:pt x="3" y="1669"/>
                  </a:lnTo>
                  <a:lnTo>
                    <a:pt x="0" y="1747"/>
                  </a:lnTo>
                  <a:lnTo>
                    <a:pt x="2" y="1808"/>
                  </a:lnTo>
                  <a:lnTo>
                    <a:pt x="5" y="1870"/>
                  </a:lnTo>
                  <a:lnTo>
                    <a:pt x="11" y="1931"/>
                  </a:lnTo>
                  <a:lnTo>
                    <a:pt x="19" y="1991"/>
                  </a:lnTo>
                  <a:lnTo>
                    <a:pt x="29" y="2050"/>
                  </a:lnTo>
                  <a:lnTo>
                    <a:pt x="41" y="2110"/>
                  </a:lnTo>
                  <a:lnTo>
                    <a:pt x="56" y="2168"/>
                  </a:lnTo>
                  <a:lnTo>
                    <a:pt x="73" y="2225"/>
                  </a:lnTo>
                  <a:lnTo>
                    <a:pt x="91" y="2282"/>
                  </a:lnTo>
                  <a:lnTo>
                    <a:pt x="112" y="2338"/>
                  </a:lnTo>
                  <a:lnTo>
                    <a:pt x="134" y="2392"/>
                  </a:lnTo>
                  <a:lnTo>
                    <a:pt x="160" y="2446"/>
                  </a:lnTo>
                  <a:lnTo>
                    <a:pt x="185" y="2498"/>
                  </a:lnTo>
                  <a:lnTo>
                    <a:pt x="214" y="2551"/>
                  </a:lnTo>
                  <a:lnTo>
                    <a:pt x="245" y="2601"/>
                  </a:lnTo>
                  <a:lnTo>
                    <a:pt x="277" y="2651"/>
                  </a:lnTo>
                  <a:lnTo>
                    <a:pt x="311" y="2698"/>
                  </a:lnTo>
                  <a:lnTo>
                    <a:pt x="347" y="2745"/>
                  </a:lnTo>
                  <a:lnTo>
                    <a:pt x="384" y="2790"/>
                  </a:lnTo>
                  <a:lnTo>
                    <a:pt x="424" y="2834"/>
                  </a:lnTo>
                  <a:lnTo>
                    <a:pt x="464" y="2878"/>
                  </a:lnTo>
                  <a:lnTo>
                    <a:pt x="508" y="2918"/>
                  </a:lnTo>
                  <a:lnTo>
                    <a:pt x="552" y="2958"/>
                  </a:lnTo>
                  <a:lnTo>
                    <a:pt x="597" y="2996"/>
                  </a:lnTo>
                  <a:lnTo>
                    <a:pt x="645" y="3032"/>
                  </a:lnTo>
                  <a:lnTo>
                    <a:pt x="694" y="3067"/>
                  </a:lnTo>
                  <a:lnTo>
                    <a:pt x="744" y="3101"/>
                  </a:lnTo>
                  <a:lnTo>
                    <a:pt x="795" y="3132"/>
                  </a:lnTo>
                  <a:lnTo>
                    <a:pt x="848" y="3161"/>
                  </a:lnTo>
                  <a:lnTo>
                    <a:pt x="903" y="3189"/>
                  </a:lnTo>
                  <a:lnTo>
                    <a:pt x="959" y="3215"/>
                  </a:lnTo>
                  <a:lnTo>
                    <a:pt x="1016" y="3238"/>
                  </a:lnTo>
                  <a:lnTo>
                    <a:pt x="1046" y="3164"/>
                  </a:lnTo>
                  <a:lnTo>
                    <a:pt x="991" y="3142"/>
                  </a:lnTo>
                  <a:lnTo>
                    <a:pt x="938" y="3117"/>
                  </a:lnTo>
                  <a:lnTo>
                    <a:pt x="887" y="3090"/>
                  </a:lnTo>
                  <a:lnTo>
                    <a:pt x="836" y="3062"/>
                  </a:lnTo>
                  <a:lnTo>
                    <a:pt x="787" y="3033"/>
                  </a:lnTo>
                  <a:lnTo>
                    <a:pt x="739" y="3001"/>
                  </a:lnTo>
                  <a:lnTo>
                    <a:pt x="692" y="2968"/>
                  </a:lnTo>
                  <a:lnTo>
                    <a:pt x="647" y="2933"/>
                  </a:lnTo>
                  <a:lnTo>
                    <a:pt x="604" y="2897"/>
                  </a:lnTo>
                  <a:lnTo>
                    <a:pt x="562" y="2860"/>
                  </a:lnTo>
                  <a:lnTo>
                    <a:pt x="521" y="2821"/>
                  </a:lnTo>
                  <a:lnTo>
                    <a:pt x="483" y="2780"/>
                  </a:lnTo>
                  <a:lnTo>
                    <a:pt x="446" y="2738"/>
                  </a:lnTo>
                  <a:lnTo>
                    <a:pt x="410" y="2695"/>
                  </a:lnTo>
                  <a:lnTo>
                    <a:pt x="376" y="2651"/>
                  </a:lnTo>
                  <a:lnTo>
                    <a:pt x="344" y="2605"/>
                  </a:lnTo>
                  <a:lnTo>
                    <a:pt x="312" y="2558"/>
                  </a:lnTo>
                  <a:lnTo>
                    <a:pt x="284" y="2510"/>
                  </a:lnTo>
                  <a:lnTo>
                    <a:pt x="256" y="2461"/>
                  </a:lnTo>
                  <a:lnTo>
                    <a:pt x="232" y="2411"/>
                  </a:lnTo>
                  <a:lnTo>
                    <a:pt x="207" y="2360"/>
                  </a:lnTo>
                  <a:lnTo>
                    <a:pt x="187" y="2308"/>
                  </a:lnTo>
                  <a:lnTo>
                    <a:pt x="167" y="2255"/>
                  </a:lnTo>
                  <a:lnTo>
                    <a:pt x="149" y="2202"/>
                  </a:lnTo>
                  <a:lnTo>
                    <a:pt x="133" y="2147"/>
                  </a:lnTo>
                  <a:lnTo>
                    <a:pt x="119" y="2091"/>
                  </a:lnTo>
                  <a:lnTo>
                    <a:pt x="107" y="2035"/>
                  </a:lnTo>
                  <a:lnTo>
                    <a:pt x="98" y="1979"/>
                  </a:lnTo>
                  <a:lnTo>
                    <a:pt x="90" y="1921"/>
                  </a:lnTo>
                  <a:lnTo>
                    <a:pt x="85" y="1864"/>
                  </a:lnTo>
                  <a:lnTo>
                    <a:pt x="82" y="1805"/>
                  </a:lnTo>
                  <a:lnTo>
                    <a:pt x="81" y="1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/>
            </a:p>
          </p:txBody>
        </p:sp>
        <p:sp>
          <p:nvSpPr>
            <p:cNvPr id="31" name="Freeform 14"/>
            <p:cNvSpPr>
              <a:spLocks/>
            </p:cNvSpPr>
            <p:nvPr/>
          </p:nvSpPr>
          <p:spPr bwMode="auto">
            <a:xfrm>
              <a:off x="1664360" y="2843502"/>
              <a:ext cx="546100" cy="1028700"/>
            </a:xfrm>
            <a:custGeom>
              <a:avLst/>
              <a:gdLst>
                <a:gd name="T0" fmla="*/ 730 w 1720"/>
                <a:gd name="T1" fmla="*/ 97 h 3239"/>
                <a:gd name="T2" fmla="*/ 885 w 1720"/>
                <a:gd name="T3" fmla="*/ 176 h 3239"/>
                <a:gd name="T4" fmla="*/ 1029 w 1720"/>
                <a:gd name="T5" fmla="*/ 270 h 3239"/>
                <a:gd name="T6" fmla="*/ 1160 w 1720"/>
                <a:gd name="T7" fmla="*/ 378 h 3239"/>
                <a:gd name="T8" fmla="*/ 1276 w 1720"/>
                <a:gd name="T9" fmla="*/ 501 h 3239"/>
                <a:gd name="T10" fmla="*/ 1378 w 1720"/>
                <a:gd name="T11" fmla="*/ 633 h 3239"/>
                <a:gd name="T12" fmla="*/ 1464 w 1720"/>
                <a:gd name="T13" fmla="*/ 777 h 3239"/>
                <a:gd name="T14" fmla="*/ 1535 w 1720"/>
                <a:gd name="T15" fmla="*/ 930 h 3239"/>
                <a:gd name="T16" fmla="*/ 1588 w 1720"/>
                <a:gd name="T17" fmla="*/ 1092 h 3239"/>
                <a:gd name="T18" fmla="*/ 1623 w 1720"/>
                <a:gd name="T19" fmla="*/ 1259 h 3239"/>
                <a:gd name="T20" fmla="*/ 1640 w 1720"/>
                <a:gd name="T21" fmla="*/ 1432 h 3239"/>
                <a:gd name="T22" fmla="*/ 1633 w 1720"/>
                <a:gd name="T23" fmla="*/ 1636 h 3239"/>
                <a:gd name="T24" fmla="*/ 1598 w 1720"/>
                <a:gd name="T25" fmla="*/ 1847 h 3239"/>
                <a:gd name="T26" fmla="*/ 1534 w 1720"/>
                <a:gd name="T27" fmla="*/ 2045 h 3239"/>
                <a:gd name="T28" fmla="*/ 1443 w 1720"/>
                <a:gd name="T29" fmla="*/ 2230 h 3239"/>
                <a:gd name="T30" fmla="*/ 1329 w 1720"/>
                <a:gd name="T31" fmla="*/ 2403 h 3239"/>
                <a:gd name="T32" fmla="*/ 1193 w 1720"/>
                <a:gd name="T33" fmla="*/ 2556 h 3239"/>
                <a:gd name="T34" fmla="*/ 1037 w 1720"/>
                <a:gd name="T35" fmla="*/ 2691 h 3239"/>
                <a:gd name="T36" fmla="*/ 864 w 1720"/>
                <a:gd name="T37" fmla="*/ 2805 h 3239"/>
                <a:gd name="T38" fmla="*/ 676 w 1720"/>
                <a:gd name="T39" fmla="*/ 2895 h 3239"/>
                <a:gd name="T40" fmla="*/ 475 w 1720"/>
                <a:gd name="T41" fmla="*/ 2960 h 3239"/>
                <a:gd name="T42" fmla="*/ 262 w 1720"/>
                <a:gd name="T43" fmla="*/ 2996 h 3239"/>
                <a:gd name="T44" fmla="*/ 0 w 1720"/>
                <a:gd name="T45" fmla="*/ 3045 h 3239"/>
                <a:gd name="T46" fmla="*/ 234 w 1720"/>
                <a:gd name="T47" fmla="*/ 3078 h 3239"/>
                <a:gd name="T48" fmla="*/ 463 w 1720"/>
                <a:gd name="T49" fmla="*/ 3044 h 3239"/>
                <a:gd name="T50" fmla="*/ 680 w 1720"/>
                <a:gd name="T51" fmla="*/ 2978 h 3239"/>
                <a:gd name="T52" fmla="*/ 883 w 1720"/>
                <a:gd name="T53" fmla="*/ 2885 h 3239"/>
                <a:gd name="T54" fmla="*/ 1070 w 1720"/>
                <a:gd name="T55" fmla="*/ 2767 h 3239"/>
                <a:gd name="T56" fmla="*/ 1238 w 1720"/>
                <a:gd name="T57" fmla="*/ 2625 h 3239"/>
                <a:gd name="T58" fmla="*/ 1384 w 1720"/>
                <a:gd name="T59" fmla="*/ 2462 h 3239"/>
                <a:gd name="T60" fmla="*/ 1507 w 1720"/>
                <a:gd name="T61" fmla="*/ 2280 h 3239"/>
                <a:gd name="T62" fmla="*/ 1605 w 1720"/>
                <a:gd name="T63" fmla="*/ 2082 h 3239"/>
                <a:gd name="T64" fmla="*/ 1675 w 1720"/>
                <a:gd name="T65" fmla="*/ 1870 h 3239"/>
                <a:gd name="T66" fmla="*/ 1713 w 1720"/>
                <a:gd name="T67" fmla="*/ 1646 h 3239"/>
                <a:gd name="T68" fmla="*/ 1719 w 1720"/>
                <a:gd name="T69" fmla="*/ 1430 h 3239"/>
                <a:gd name="T70" fmla="*/ 1703 w 1720"/>
                <a:gd name="T71" fmla="*/ 1247 h 3239"/>
                <a:gd name="T72" fmla="*/ 1666 w 1720"/>
                <a:gd name="T73" fmla="*/ 1071 h 3239"/>
                <a:gd name="T74" fmla="*/ 1610 w 1720"/>
                <a:gd name="T75" fmla="*/ 901 h 3239"/>
                <a:gd name="T76" fmla="*/ 1535 w 1720"/>
                <a:gd name="T77" fmla="*/ 740 h 3239"/>
                <a:gd name="T78" fmla="*/ 1445 w 1720"/>
                <a:gd name="T79" fmla="*/ 588 h 3239"/>
                <a:gd name="T80" fmla="*/ 1336 w 1720"/>
                <a:gd name="T81" fmla="*/ 448 h 3239"/>
                <a:gd name="T82" fmla="*/ 1214 w 1720"/>
                <a:gd name="T83" fmla="*/ 320 h 3239"/>
                <a:gd name="T84" fmla="*/ 1077 w 1720"/>
                <a:gd name="T85" fmla="*/ 206 h 3239"/>
                <a:gd name="T86" fmla="*/ 926 w 1720"/>
                <a:gd name="T87" fmla="*/ 106 h 3239"/>
                <a:gd name="T88" fmla="*/ 762 w 1720"/>
                <a:gd name="T89" fmla="*/ 24 h 3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20" h="3239">
                  <a:moveTo>
                    <a:pt x="705" y="0"/>
                  </a:moveTo>
                  <a:lnTo>
                    <a:pt x="676" y="75"/>
                  </a:lnTo>
                  <a:lnTo>
                    <a:pt x="730" y="97"/>
                  </a:lnTo>
                  <a:lnTo>
                    <a:pt x="783" y="121"/>
                  </a:lnTo>
                  <a:lnTo>
                    <a:pt x="835" y="148"/>
                  </a:lnTo>
                  <a:lnTo>
                    <a:pt x="885" y="176"/>
                  </a:lnTo>
                  <a:lnTo>
                    <a:pt x="935" y="205"/>
                  </a:lnTo>
                  <a:lnTo>
                    <a:pt x="983" y="237"/>
                  </a:lnTo>
                  <a:lnTo>
                    <a:pt x="1029" y="270"/>
                  </a:lnTo>
                  <a:lnTo>
                    <a:pt x="1074" y="305"/>
                  </a:lnTo>
                  <a:lnTo>
                    <a:pt x="1118" y="341"/>
                  </a:lnTo>
                  <a:lnTo>
                    <a:pt x="1160" y="378"/>
                  </a:lnTo>
                  <a:lnTo>
                    <a:pt x="1199" y="418"/>
                  </a:lnTo>
                  <a:lnTo>
                    <a:pt x="1239" y="459"/>
                  </a:lnTo>
                  <a:lnTo>
                    <a:pt x="1276" y="501"/>
                  </a:lnTo>
                  <a:lnTo>
                    <a:pt x="1312" y="544"/>
                  </a:lnTo>
                  <a:lnTo>
                    <a:pt x="1346" y="588"/>
                  </a:lnTo>
                  <a:lnTo>
                    <a:pt x="1378" y="633"/>
                  </a:lnTo>
                  <a:lnTo>
                    <a:pt x="1408" y="680"/>
                  </a:lnTo>
                  <a:lnTo>
                    <a:pt x="1438" y="729"/>
                  </a:lnTo>
                  <a:lnTo>
                    <a:pt x="1464" y="777"/>
                  </a:lnTo>
                  <a:lnTo>
                    <a:pt x="1490" y="827"/>
                  </a:lnTo>
                  <a:lnTo>
                    <a:pt x="1513" y="879"/>
                  </a:lnTo>
                  <a:lnTo>
                    <a:pt x="1535" y="930"/>
                  </a:lnTo>
                  <a:lnTo>
                    <a:pt x="1554" y="983"/>
                  </a:lnTo>
                  <a:lnTo>
                    <a:pt x="1572" y="1037"/>
                  </a:lnTo>
                  <a:lnTo>
                    <a:pt x="1588" y="1092"/>
                  </a:lnTo>
                  <a:lnTo>
                    <a:pt x="1602" y="1146"/>
                  </a:lnTo>
                  <a:lnTo>
                    <a:pt x="1613" y="1203"/>
                  </a:lnTo>
                  <a:lnTo>
                    <a:pt x="1623" y="1259"/>
                  </a:lnTo>
                  <a:lnTo>
                    <a:pt x="1631" y="1317"/>
                  </a:lnTo>
                  <a:lnTo>
                    <a:pt x="1636" y="1374"/>
                  </a:lnTo>
                  <a:lnTo>
                    <a:pt x="1640" y="1432"/>
                  </a:lnTo>
                  <a:lnTo>
                    <a:pt x="1640" y="1492"/>
                  </a:lnTo>
                  <a:lnTo>
                    <a:pt x="1639" y="1565"/>
                  </a:lnTo>
                  <a:lnTo>
                    <a:pt x="1633" y="1636"/>
                  </a:lnTo>
                  <a:lnTo>
                    <a:pt x="1625" y="1707"/>
                  </a:lnTo>
                  <a:lnTo>
                    <a:pt x="1613" y="1777"/>
                  </a:lnTo>
                  <a:lnTo>
                    <a:pt x="1598" y="1847"/>
                  </a:lnTo>
                  <a:lnTo>
                    <a:pt x="1579" y="1914"/>
                  </a:lnTo>
                  <a:lnTo>
                    <a:pt x="1559" y="1980"/>
                  </a:lnTo>
                  <a:lnTo>
                    <a:pt x="1534" y="2045"/>
                  </a:lnTo>
                  <a:lnTo>
                    <a:pt x="1506" y="2108"/>
                  </a:lnTo>
                  <a:lnTo>
                    <a:pt x="1476" y="2171"/>
                  </a:lnTo>
                  <a:lnTo>
                    <a:pt x="1443" y="2230"/>
                  </a:lnTo>
                  <a:lnTo>
                    <a:pt x="1408" y="2290"/>
                  </a:lnTo>
                  <a:lnTo>
                    <a:pt x="1370" y="2347"/>
                  </a:lnTo>
                  <a:lnTo>
                    <a:pt x="1329" y="2403"/>
                  </a:lnTo>
                  <a:lnTo>
                    <a:pt x="1286" y="2455"/>
                  </a:lnTo>
                  <a:lnTo>
                    <a:pt x="1241" y="2507"/>
                  </a:lnTo>
                  <a:lnTo>
                    <a:pt x="1193" y="2556"/>
                  </a:lnTo>
                  <a:lnTo>
                    <a:pt x="1143" y="2604"/>
                  </a:lnTo>
                  <a:lnTo>
                    <a:pt x="1092" y="2648"/>
                  </a:lnTo>
                  <a:lnTo>
                    <a:pt x="1037" y="2691"/>
                  </a:lnTo>
                  <a:lnTo>
                    <a:pt x="982" y="2732"/>
                  </a:lnTo>
                  <a:lnTo>
                    <a:pt x="923" y="2769"/>
                  </a:lnTo>
                  <a:lnTo>
                    <a:pt x="864" y="2805"/>
                  </a:lnTo>
                  <a:lnTo>
                    <a:pt x="804" y="2838"/>
                  </a:lnTo>
                  <a:lnTo>
                    <a:pt x="741" y="2868"/>
                  </a:lnTo>
                  <a:lnTo>
                    <a:pt x="676" y="2895"/>
                  </a:lnTo>
                  <a:lnTo>
                    <a:pt x="609" y="2919"/>
                  </a:lnTo>
                  <a:lnTo>
                    <a:pt x="543" y="2941"/>
                  </a:lnTo>
                  <a:lnTo>
                    <a:pt x="475" y="2960"/>
                  </a:lnTo>
                  <a:lnTo>
                    <a:pt x="405" y="2975"/>
                  </a:lnTo>
                  <a:lnTo>
                    <a:pt x="333" y="2988"/>
                  </a:lnTo>
                  <a:lnTo>
                    <a:pt x="262" y="2996"/>
                  </a:lnTo>
                  <a:lnTo>
                    <a:pt x="401" y="2921"/>
                  </a:lnTo>
                  <a:lnTo>
                    <a:pt x="364" y="2850"/>
                  </a:lnTo>
                  <a:lnTo>
                    <a:pt x="0" y="3045"/>
                  </a:lnTo>
                  <a:lnTo>
                    <a:pt x="364" y="3239"/>
                  </a:lnTo>
                  <a:lnTo>
                    <a:pt x="401" y="3168"/>
                  </a:lnTo>
                  <a:lnTo>
                    <a:pt x="234" y="3078"/>
                  </a:lnTo>
                  <a:lnTo>
                    <a:pt x="312" y="3070"/>
                  </a:lnTo>
                  <a:lnTo>
                    <a:pt x="387" y="3059"/>
                  </a:lnTo>
                  <a:lnTo>
                    <a:pt x="463" y="3044"/>
                  </a:lnTo>
                  <a:lnTo>
                    <a:pt x="536" y="3026"/>
                  </a:lnTo>
                  <a:lnTo>
                    <a:pt x="609" y="3004"/>
                  </a:lnTo>
                  <a:lnTo>
                    <a:pt x="680" y="2978"/>
                  </a:lnTo>
                  <a:lnTo>
                    <a:pt x="749" y="2951"/>
                  </a:lnTo>
                  <a:lnTo>
                    <a:pt x="816" y="2919"/>
                  </a:lnTo>
                  <a:lnTo>
                    <a:pt x="883" y="2885"/>
                  </a:lnTo>
                  <a:lnTo>
                    <a:pt x="947" y="2849"/>
                  </a:lnTo>
                  <a:lnTo>
                    <a:pt x="1010" y="2809"/>
                  </a:lnTo>
                  <a:lnTo>
                    <a:pt x="1070" y="2767"/>
                  </a:lnTo>
                  <a:lnTo>
                    <a:pt x="1128" y="2722"/>
                  </a:lnTo>
                  <a:lnTo>
                    <a:pt x="1184" y="2675"/>
                  </a:lnTo>
                  <a:lnTo>
                    <a:pt x="1238" y="2625"/>
                  </a:lnTo>
                  <a:lnTo>
                    <a:pt x="1289" y="2572"/>
                  </a:lnTo>
                  <a:lnTo>
                    <a:pt x="1338" y="2518"/>
                  </a:lnTo>
                  <a:lnTo>
                    <a:pt x="1384" y="2462"/>
                  </a:lnTo>
                  <a:lnTo>
                    <a:pt x="1428" y="2403"/>
                  </a:lnTo>
                  <a:lnTo>
                    <a:pt x="1469" y="2342"/>
                  </a:lnTo>
                  <a:lnTo>
                    <a:pt x="1507" y="2280"/>
                  </a:lnTo>
                  <a:lnTo>
                    <a:pt x="1543" y="2215"/>
                  </a:lnTo>
                  <a:lnTo>
                    <a:pt x="1576" y="2150"/>
                  </a:lnTo>
                  <a:lnTo>
                    <a:pt x="1605" y="2082"/>
                  </a:lnTo>
                  <a:lnTo>
                    <a:pt x="1632" y="2013"/>
                  </a:lnTo>
                  <a:lnTo>
                    <a:pt x="1655" y="1942"/>
                  </a:lnTo>
                  <a:lnTo>
                    <a:pt x="1675" y="1870"/>
                  </a:lnTo>
                  <a:lnTo>
                    <a:pt x="1691" y="1797"/>
                  </a:lnTo>
                  <a:lnTo>
                    <a:pt x="1704" y="1722"/>
                  </a:lnTo>
                  <a:lnTo>
                    <a:pt x="1713" y="1646"/>
                  </a:lnTo>
                  <a:lnTo>
                    <a:pt x="1719" y="1570"/>
                  </a:lnTo>
                  <a:lnTo>
                    <a:pt x="1720" y="1492"/>
                  </a:lnTo>
                  <a:lnTo>
                    <a:pt x="1719" y="1430"/>
                  </a:lnTo>
                  <a:lnTo>
                    <a:pt x="1716" y="1368"/>
                  </a:lnTo>
                  <a:lnTo>
                    <a:pt x="1710" y="1308"/>
                  </a:lnTo>
                  <a:lnTo>
                    <a:pt x="1703" y="1247"/>
                  </a:lnTo>
                  <a:lnTo>
                    <a:pt x="1692" y="1188"/>
                  </a:lnTo>
                  <a:lnTo>
                    <a:pt x="1680" y="1129"/>
                  </a:lnTo>
                  <a:lnTo>
                    <a:pt x="1666" y="1071"/>
                  </a:lnTo>
                  <a:lnTo>
                    <a:pt x="1648" y="1014"/>
                  </a:lnTo>
                  <a:lnTo>
                    <a:pt x="1629" y="957"/>
                  </a:lnTo>
                  <a:lnTo>
                    <a:pt x="1610" y="901"/>
                  </a:lnTo>
                  <a:lnTo>
                    <a:pt x="1586" y="846"/>
                  </a:lnTo>
                  <a:lnTo>
                    <a:pt x="1562" y="793"/>
                  </a:lnTo>
                  <a:lnTo>
                    <a:pt x="1535" y="740"/>
                  </a:lnTo>
                  <a:lnTo>
                    <a:pt x="1507" y="688"/>
                  </a:lnTo>
                  <a:lnTo>
                    <a:pt x="1476" y="638"/>
                  </a:lnTo>
                  <a:lnTo>
                    <a:pt x="1445" y="588"/>
                  </a:lnTo>
                  <a:lnTo>
                    <a:pt x="1410" y="540"/>
                  </a:lnTo>
                  <a:lnTo>
                    <a:pt x="1375" y="494"/>
                  </a:lnTo>
                  <a:lnTo>
                    <a:pt x="1336" y="448"/>
                  </a:lnTo>
                  <a:lnTo>
                    <a:pt x="1298" y="404"/>
                  </a:lnTo>
                  <a:lnTo>
                    <a:pt x="1256" y="361"/>
                  </a:lnTo>
                  <a:lnTo>
                    <a:pt x="1214" y="320"/>
                  </a:lnTo>
                  <a:lnTo>
                    <a:pt x="1170" y="281"/>
                  </a:lnTo>
                  <a:lnTo>
                    <a:pt x="1124" y="242"/>
                  </a:lnTo>
                  <a:lnTo>
                    <a:pt x="1077" y="206"/>
                  </a:lnTo>
                  <a:lnTo>
                    <a:pt x="1028" y="171"/>
                  </a:lnTo>
                  <a:lnTo>
                    <a:pt x="978" y="138"/>
                  </a:lnTo>
                  <a:lnTo>
                    <a:pt x="926" y="106"/>
                  </a:lnTo>
                  <a:lnTo>
                    <a:pt x="872" y="77"/>
                  </a:lnTo>
                  <a:lnTo>
                    <a:pt x="818" y="49"/>
                  </a:lnTo>
                  <a:lnTo>
                    <a:pt x="762" y="24"/>
                  </a:lnTo>
                  <a:lnTo>
                    <a:pt x="7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/>
            </a:p>
          </p:txBody>
        </p:sp>
      </p:grpSp>
      <p:sp>
        <p:nvSpPr>
          <p:cNvPr id="32" name="Freeform 12"/>
          <p:cNvSpPr>
            <a:spLocks noEditPoints="1"/>
          </p:cNvSpPr>
          <p:nvPr/>
        </p:nvSpPr>
        <p:spPr bwMode="auto">
          <a:xfrm rot="18975206">
            <a:off x="5769498" y="130699"/>
            <a:ext cx="652999" cy="653000"/>
          </a:xfrm>
          <a:custGeom>
            <a:avLst/>
            <a:gdLst>
              <a:gd name="T0" fmla="*/ 2130 w 2512"/>
              <a:gd name="T1" fmla="*/ 1066 h 2513"/>
              <a:gd name="T2" fmla="*/ 1926 w 2512"/>
              <a:gd name="T3" fmla="*/ 1045 h 2513"/>
              <a:gd name="T4" fmla="*/ 1756 w 2512"/>
              <a:gd name="T5" fmla="*/ 1127 h 2513"/>
              <a:gd name="T6" fmla="*/ 1613 w 2512"/>
              <a:gd name="T7" fmla="*/ 1415 h 2513"/>
              <a:gd name="T8" fmla="*/ 1838 w 2512"/>
              <a:gd name="T9" fmla="*/ 1548 h 2513"/>
              <a:gd name="T10" fmla="*/ 2017 w 2512"/>
              <a:gd name="T11" fmla="*/ 1388 h 2513"/>
              <a:gd name="T12" fmla="*/ 2333 w 2512"/>
              <a:gd name="T13" fmla="*/ 1549 h 2513"/>
              <a:gd name="T14" fmla="*/ 2120 w 2512"/>
              <a:gd name="T15" fmla="*/ 2027 h 2513"/>
              <a:gd name="T16" fmla="*/ 1875 w 2512"/>
              <a:gd name="T17" fmla="*/ 2005 h 2513"/>
              <a:gd name="T18" fmla="*/ 1424 w 2512"/>
              <a:gd name="T19" fmla="*/ 1822 h 2513"/>
              <a:gd name="T20" fmla="*/ 1141 w 2512"/>
              <a:gd name="T21" fmla="*/ 2030 h 2513"/>
              <a:gd name="T22" fmla="*/ 890 w 2512"/>
              <a:gd name="T23" fmla="*/ 2353 h 2513"/>
              <a:gd name="T24" fmla="*/ 628 w 2512"/>
              <a:gd name="T25" fmla="*/ 2057 h 2513"/>
              <a:gd name="T26" fmla="*/ 425 w 2512"/>
              <a:gd name="T27" fmla="*/ 1902 h 2513"/>
              <a:gd name="T28" fmla="*/ 181 w 2512"/>
              <a:gd name="T29" fmla="*/ 1735 h 2513"/>
              <a:gd name="T30" fmla="*/ 280 w 2512"/>
              <a:gd name="T31" fmla="*/ 1265 h 2513"/>
              <a:gd name="T32" fmla="*/ 690 w 2512"/>
              <a:gd name="T33" fmla="*/ 1177 h 2513"/>
              <a:gd name="T34" fmla="*/ 960 w 2512"/>
              <a:gd name="T35" fmla="*/ 1152 h 2513"/>
              <a:gd name="T36" fmla="*/ 1051 w 2512"/>
              <a:gd name="T37" fmla="*/ 862 h 2513"/>
              <a:gd name="T38" fmla="*/ 1289 w 2512"/>
              <a:gd name="T39" fmla="*/ 640 h 2513"/>
              <a:gd name="T40" fmla="*/ 1211 w 2512"/>
              <a:gd name="T41" fmla="*/ 424 h 2513"/>
              <a:gd name="T42" fmla="*/ 1407 w 2512"/>
              <a:gd name="T43" fmla="*/ 546 h 2513"/>
              <a:gd name="T44" fmla="*/ 1624 w 2512"/>
              <a:gd name="T45" fmla="*/ 373 h 2513"/>
              <a:gd name="T46" fmla="*/ 1798 w 2512"/>
              <a:gd name="T47" fmla="*/ 212 h 2513"/>
              <a:gd name="T48" fmla="*/ 2323 w 2512"/>
              <a:gd name="T49" fmla="*/ 761 h 2513"/>
              <a:gd name="T50" fmla="*/ 2091 w 2512"/>
              <a:gd name="T51" fmla="*/ 1327 h 2513"/>
              <a:gd name="T52" fmla="*/ 1888 w 2512"/>
              <a:gd name="T53" fmla="*/ 1460 h 2513"/>
              <a:gd name="T54" fmla="*/ 1806 w 2512"/>
              <a:gd name="T55" fmla="*/ 1394 h 2513"/>
              <a:gd name="T56" fmla="*/ 1875 w 2512"/>
              <a:gd name="T57" fmla="*/ 1117 h 2513"/>
              <a:gd name="T58" fmla="*/ 2123 w 2512"/>
              <a:gd name="T59" fmla="*/ 1156 h 2513"/>
              <a:gd name="T60" fmla="*/ 2286 w 2512"/>
              <a:gd name="T61" fmla="*/ 949 h 2513"/>
              <a:gd name="T62" fmla="*/ 2414 w 2512"/>
              <a:gd name="T63" fmla="*/ 1470 h 2513"/>
              <a:gd name="T64" fmla="*/ 1049 w 2512"/>
              <a:gd name="T65" fmla="*/ 2168 h 2513"/>
              <a:gd name="T66" fmla="*/ 1345 w 2512"/>
              <a:gd name="T67" fmla="*/ 1934 h 2513"/>
              <a:gd name="T68" fmla="*/ 1685 w 2512"/>
              <a:gd name="T69" fmla="*/ 1965 h 2513"/>
              <a:gd name="T70" fmla="*/ 2027 w 2512"/>
              <a:gd name="T71" fmla="*/ 2082 h 2513"/>
              <a:gd name="T72" fmla="*/ 1734 w 2512"/>
              <a:gd name="T73" fmla="*/ 2332 h 2513"/>
              <a:gd name="T74" fmla="*/ 1040 w 2512"/>
              <a:gd name="T75" fmla="*/ 2413 h 2513"/>
              <a:gd name="T76" fmla="*/ 376 w 2512"/>
              <a:gd name="T77" fmla="*/ 2032 h 2513"/>
              <a:gd name="T78" fmla="*/ 491 w 2512"/>
              <a:gd name="T79" fmla="*/ 2149 h 2513"/>
              <a:gd name="T80" fmla="*/ 584 w 2512"/>
              <a:gd name="T81" fmla="*/ 533 h 2513"/>
              <a:gd name="T82" fmla="*/ 471 w 2512"/>
              <a:gd name="T83" fmla="*/ 852 h 2513"/>
              <a:gd name="T84" fmla="*/ 143 w 2512"/>
              <a:gd name="T85" fmla="*/ 979 h 2513"/>
              <a:gd name="T86" fmla="*/ 526 w 2512"/>
              <a:gd name="T87" fmla="*/ 335 h 2513"/>
              <a:gd name="T88" fmla="*/ 1447 w 2512"/>
              <a:gd name="T89" fmla="*/ 412 h 2513"/>
              <a:gd name="T90" fmla="*/ 1186 w 2512"/>
              <a:gd name="T91" fmla="*/ 347 h 2513"/>
              <a:gd name="T92" fmla="*/ 1186 w 2512"/>
              <a:gd name="T93" fmla="*/ 553 h 2513"/>
              <a:gd name="T94" fmla="*/ 1041 w 2512"/>
              <a:gd name="T95" fmla="*/ 776 h 2513"/>
              <a:gd name="T96" fmla="*/ 940 w 2512"/>
              <a:gd name="T97" fmla="*/ 1051 h 2513"/>
              <a:gd name="T98" fmla="*/ 742 w 2512"/>
              <a:gd name="T99" fmla="*/ 1076 h 2513"/>
              <a:gd name="T100" fmla="*/ 318 w 2512"/>
              <a:gd name="T101" fmla="*/ 1140 h 2513"/>
              <a:gd name="T102" fmla="*/ 92 w 2512"/>
              <a:gd name="T103" fmla="*/ 1087 h 2513"/>
              <a:gd name="T104" fmla="*/ 300 w 2512"/>
              <a:gd name="T105" fmla="*/ 931 h 2513"/>
              <a:gd name="T106" fmla="*/ 536 w 2512"/>
              <a:gd name="T107" fmla="*/ 900 h 2513"/>
              <a:gd name="T108" fmla="*/ 643 w 2512"/>
              <a:gd name="T109" fmla="*/ 587 h 2513"/>
              <a:gd name="T110" fmla="*/ 633 w 2512"/>
              <a:gd name="T111" fmla="*/ 320 h 2513"/>
              <a:gd name="T112" fmla="*/ 1431 w 2512"/>
              <a:gd name="T113" fmla="*/ 93 h 2513"/>
              <a:gd name="T114" fmla="*/ 505 w 2512"/>
              <a:gd name="T115" fmla="*/ 2263 h 2513"/>
              <a:gd name="T116" fmla="*/ 1855 w 2512"/>
              <a:gd name="T117" fmla="*/ 2361 h 2513"/>
              <a:gd name="T118" fmla="*/ 2511 w 2512"/>
              <a:gd name="T119" fmla="*/ 1192 h 2513"/>
              <a:gd name="T120" fmla="*/ 1745 w 2512"/>
              <a:gd name="T121" fmla="*/ 99 h 2513"/>
              <a:gd name="T122" fmla="*/ 412 w 2512"/>
              <a:gd name="T123" fmla="*/ 327 h 25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12" h="2513">
                <a:moveTo>
                  <a:pt x="2362" y="855"/>
                </a:moveTo>
                <a:lnTo>
                  <a:pt x="2340" y="854"/>
                </a:lnTo>
                <a:lnTo>
                  <a:pt x="2318" y="857"/>
                </a:lnTo>
                <a:lnTo>
                  <a:pt x="2306" y="858"/>
                </a:lnTo>
                <a:lnTo>
                  <a:pt x="2295" y="860"/>
                </a:lnTo>
                <a:lnTo>
                  <a:pt x="2283" y="862"/>
                </a:lnTo>
                <a:lnTo>
                  <a:pt x="2272" y="866"/>
                </a:lnTo>
                <a:lnTo>
                  <a:pt x="2260" y="871"/>
                </a:lnTo>
                <a:lnTo>
                  <a:pt x="2250" y="876"/>
                </a:lnTo>
                <a:lnTo>
                  <a:pt x="2238" y="882"/>
                </a:lnTo>
                <a:lnTo>
                  <a:pt x="2227" y="890"/>
                </a:lnTo>
                <a:lnTo>
                  <a:pt x="2217" y="899"/>
                </a:lnTo>
                <a:lnTo>
                  <a:pt x="2206" y="909"/>
                </a:lnTo>
                <a:lnTo>
                  <a:pt x="2197" y="919"/>
                </a:lnTo>
                <a:lnTo>
                  <a:pt x="2189" y="931"/>
                </a:lnTo>
                <a:lnTo>
                  <a:pt x="2179" y="947"/>
                </a:lnTo>
                <a:lnTo>
                  <a:pt x="2169" y="964"/>
                </a:lnTo>
                <a:lnTo>
                  <a:pt x="2162" y="978"/>
                </a:lnTo>
                <a:lnTo>
                  <a:pt x="2156" y="992"/>
                </a:lnTo>
                <a:lnTo>
                  <a:pt x="2147" y="1016"/>
                </a:lnTo>
                <a:lnTo>
                  <a:pt x="2140" y="1038"/>
                </a:lnTo>
                <a:lnTo>
                  <a:pt x="2134" y="1057"/>
                </a:lnTo>
                <a:lnTo>
                  <a:pt x="2130" y="1066"/>
                </a:lnTo>
                <a:lnTo>
                  <a:pt x="2126" y="1070"/>
                </a:lnTo>
                <a:lnTo>
                  <a:pt x="2123" y="1072"/>
                </a:lnTo>
                <a:lnTo>
                  <a:pt x="2118" y="1073"/>
                </a:lnTo>
                <a:lnTo>
                  <a:pt x="2112" y="1074"/>
                </a:lnTo>
                <a:lnTo>
                  <a:pt x="2098" y="1079"/>
                </a:lnTo>
                <a:lnTo>
                  <a:pt x="2084" y="1083"/>
                </a:lnTo>
                <a:lnTo>
                  <a:pt x="2073" y="1088"/>
                </a:lnTo>
                <a:lnTo>
                  <a:pt x="2060" y="1093"/>
                </a:lnTo>
                <a:lnTo>
                  <a:pt x="2046" y="1099"/>
                </a:lnTo>
                <a:lnTo>
                  <a:pt x="2034" y="1103"/>
                </a:lnTo>
                <a:lnTo>
                  <a:pt x="2025" y="1106"/>
                </a:lnTo>
                <a:lnTo>
                  <a:pt x="2017" y="1107"/>
                </a:lnTo>
                <a:lnTo>
                  <a:pt x="2009" y="1106"/>
                </a:lnTo>
                <a:lnTo>
                  <a:pt x="2002" y="1102"/>
                </a:lnTo>
                <a:lnTo>
                  <a:pt x="1995" y="1096"/>
                </a:lnTo>
                <a:lnTo>
                  <a:pt x="1985" y="1087"/>
                </a:lnTo>
                <a:lnTo>
                  <a:pt x="1978" y="1079"/>
                </a:lnTo>
                <a:lnTo>
                  <a:pt x="1970" y="1072"/>
                </a:lnTo>
                <a:lnTo>
                  <a:pt x="1962" y="1065"/>
                </a:lnTo>
                <a:lnTo>
                  <a:pt x="1954" y="1059"/>
                </a:lnTo>
                <a:lnTo>
                  <a:pt x="1945" y="1054"/>
                </a:lnTo>
                <a:lnTo>
                  <a:pt x="1935" y="1050"/>
                </a:lnTo>
                <a:lnTo>
                  <a:pt x="1926" y="1045"/>
                </a:lnTo>
                <a:lnTo>
                  <a:pt x="1916" y="1043"/>
                </a:lnTo>
                <a:lnTo>
                  <a:pt x="1906" y="1040"/>
                </a:lnTo>
                <a:lnTo>
                  <a:pt x="1896" y="1038"/>
                </a:lnTo>
                <a:lnTo>
                  <a:pt x="1887" y="1037"/>
                </a:lnTo>
                <a:lnTo>
                  <a:pt x="1876" y="1037"/>
                </a:lnTo>
                <a:lnTo>
                  <a:pt x="1866" y="1038"/>
                </a:lnTo>
                <a:lnTo>
                  <a:pt x="1855" y="1039"/>
                </a:lnTo>
                <a:lnTo>
                  <a:pt x="1846" y="1042"/>
                </a:lnTo>
                <a:lnTo>
                  <a:pt x="1835" y="1044"/>
                </a:lnTo>
                <a:lnTo>
                  <a:pt x="1827" y="1047"/>
                </a:lnTo>
                <a:lnTo>
                  <a:pt x="1819" y="1051"/>
                </a:lnTo>
                <a:lnTo>
                  <a:pt x="1811" y="1056"/>
                </a:lnTo>
                <a:lnTo>
                  <a:pt x="1804" y="1060"/>
                </a:lnTo>
                <a:lnTo>
                  <a:pt x="1797" y="1065"/>
                </a:lnTo>
                <a:lnTo>
                  <a:pt x="1790" y="1071"/>
                </a:lnTo>
                <a:lnTo>
                  <a:pt x="1784" y="1076"/>
                </a:lnTo>
                <a:lnTo>
                  <a:pt x="1778" y="1082"/>
                </a:lnTo>
                <a:lnTo>
                  <a:pt x="1774" y="1089"/>
                </a:lnTo>
                <a:lnTo>
                  <a:pt x="1769" y="1096"/>
                </a:lnTo>
                <a:lnTo>
                  <a:pt x="1764" y="1103"/>
                </a:lnTo>
                <a:lnTo>
                  <a:pt x="1762" y="1111"/>
                </a:lnTo>
                <a:lnTo>
                  <a:pt x="1759" y="1118"/>
                </a:lnTo>
                <a:lnTo>
                  <a:pt x="1756" y="1127"/>
                </a:lnTo>
                <a:lnTo>
                  <a:pt x="1755" y="1135"/>
                </a:lnTo>
                <a:lnTo>
                  <a:pt x="1754" y="1144"/>
                </a:lnTo>
                <a:lnTo>
                  <a:pt x="1753" y="1161"/>
                </a:lnTo>
                <a:lnTo>
                  <a:pt x="1754" y="1181"/>
                </a:lnTo>
                <a:lnTo>
                  <a:pt x="1755" y="1201"/>
                </a:lnTo>
                <a:lnTo>
                  <a:pt x="1756" y="1223"/>
                </a:lnTo>
                <a:lnTo>
                  <a:pt x="1759" y="1251"/>
                </a:lnTo>
                <a:lnTo>
                  <a:pt x="1760" y="1284"/>
                </a:lnTo>
                <a:lnTo>
                  <a:pt x="1760" y="1299"/>
                </a:lnTo>
                <a:lnTo>
                  <a:pt x="1759" y="1313"/>
                </a:lnTo>
                <a:lnTo>
                  <a:pt x="1756" y="1324"/>
                </a:lnTo>
                <a:lnTo>
                  <a:pt x="1754" y="1332"/>
                </a:lnTo>
                <a:lnTo>
                  <a:pt x="1735" y="1337"/>
                </a:lnTo>
                <a:lnTo>
                  <a:pt x="1712" y="1345"/>
                </a:lnTo>
                <a:lnTo>
                  <a:pt x="1699" y="1350"/>
                </a:lnTo>
                <a:lnTo>
                  <a:pt x="1687" y="1357"/>
                </a:lnTo>
                <a:lnTo>
                  <a:pt x="1674" y="1363"/>
                </a:lnTo>
                <a:lnTo>
                  <a:pt x="1662" y="1370"/>
                </a:lnTo>
                <a:lnTo>
                  <a:pt x="1650" y="1378"/>
                </a:lnTo>
                <a:lnTo>
                  <a:pt x="1639" y="1387"/>
                </a:lnTo>
                <a:lnTo>
                  <a:pt x="1630" y="1395"/>
                </a:lnTo>
                <a:lnTo>
                  <a:pt x="1620" y="1406"/>
                </a:lnTo>
                <a:lnTo>
                  <a:pt x="1613" y="1415"/>
                </a:lnTo>
                <a:lnTo>
                  <a:pt x="1607" y="1425"/>
                </a:lnTo>
                <a:lnTo>
                  <a:pt x="1605" y="1437"/>
                </a:lnTo>
                <a:lnTo>
                  <a:pt x="1604" y="1449"/>
                </a:lnTo>
                <a:lnTo>
                  <a:pt x="1604" y="1453"/>
                </a:lnTo>
                <a:lnTo>
                  <a:pt x="1605" y="1460"/>
                </a:lnTo>
                <a:lnTo>
                  <a:pt x="1609" y="1470"/>
                </a:lnTo>
                <a:lnTo>
                  <a:pt x="1614" y="1478"/>
                </a:lnTo>
                <a:lnTo>
                  <a:pt x="1618" y="1482"/>
                </a:lnTo>
                <a:lnTo>
                  <a:pt x="1623" y="1487"/>
                </a:lnTo>
                <a:lnTo>
                  <a:pt x="1627" y="1491"/>
                </a:lnTo>
                <a:lnTo>
                  <a:pt x="1633" y="1495"/>
                </a:lnTo>
                <a:lnTo>
                  <a:pt x="1641" y="1498"/>
                </a:lnTo>
                <a:lnTo>
                  <a:pt x="1649" y="1501"/>
                </a:lnTo>
                <a:lnTo>
                  <a:pt x="1659" y="1503"/>
                </a:lnTo>
                <a:lnTo>
                  <a:pt x="1669" y="1506"/>
                </a:lnTo>
                <a:lnTo>
                  <a:pt x="1684" y="1508"/>
                </a:lnTo>
                <a:lnTo>
                  <a:pt x="1703" y="1513"/>
                </a:lnTo>
                <a:lnTo>
                  <a:pt x="1721" y="1517"/>
                </a:lnTo>
                <a:lnTo>
                  <a:pt x="1741" y="1524"/>
                </a:lnTo>
                <a:lnTo>
                  <a:pt x="1771" y="1534"/>
                </a:lnTo>
                <a:lnTo>
                  <a:pt x="1804" y="1542"/>
                </a:lnTo>
                <a:lnTo>
                  <a:pt x="1820" y="1545"/>
                </a:lnTo>
                <a:lnTo>
                  <a:pt x="1838" y="1548"/>
                </a:lnTo>
                <a:lnTo>
                  <a:pt x="1854" y="1549"/>
                </a:lnTo>
                <a:lnTo>
                  <a:pt x="1870" y="1549"/>
                </a:lnTo>
                <a:lnTo>
                  <a:pt x="1885" y="1548"/>
                </a:lnTo>
                <a:lnTo>
                  <a:pt x="1901" y="1545"/>
                </a:lnTo>
                <a:lnTo>
                  <a:pt x="1908" y="1543"/>
                </a:lnTo>
                <a:lnTo>
                  <a:pt x="1915" y="1539"/>
                </a:lnTo>
                <a:lnTo>
                  <a:pt x="1922" y="1537"/>
                </a:lnTo>
                <a:lnTo>
                  <a:pt x="1928" y="1533"/>
                </a:lnTo>
                <a:lnTo>
                  <a:pt x="1934" y="1529"/>
                </a:lnTo>
                <a:lnTo>
                  <a:pt x="1940" y="1523"/>
                </a:lnTo>
                <a:lnTo>
                  <a:pt x="1946" y="1517"/>
                </a:lnTo>
                <a:lnTo>
                  <a:pt x="1951" y="1512"/>
                </a:lnTo>
                <a:lnTo>
                  <a:pt x="1955" y="1505"/>
                </a:lnTo>
                <a:lnTo>
                  <a:pt x="1960" y="1496"/>
                </a:lnTo>
                <a:lnTo>
                  <a:pt x="1965" y="1487"/>
                </a:lnTo>
                <a:lnTo>
                  <a:pt x="1968" y="1478"/>
                </a:lnTo>
                <a:lnTo>
                  <a:pt x="1978" y="1446"/>
                </a:lnTo>
                <a:lnTo>
                  <a:pt x="1988" y="1423"/>
                </a:lnTo>
                <a:lnTo>
                  <a:pt x="1996" y="1407"/>
                </a:lnTo>
                <a:lnTo>
                  <a:pt x="2003" y="1396"/>
                </a:lnTo>
                <a:lnTo>
                  <a:pt x="2009" y="1391"/>
                </a:lnTo>
                <a:lnTo>
                  <a:pt x="2013" y="1388"/>
                </a:lnTo>
                <a:lnTo>
                  <a:pt x="2017" y="1388"/>
                </a:lnTo>
                <a:lnTo>
                  <a:pt x="2022" y="1389"/>
                </a:lnTo>
                <a:lnTo>
                  <a:pt x="2040" y="1395"/>
                </a:lnTo>
                <a:lnTo>
                  <a:pt x="2058" y="1400"/>
                </a:lnTo>
                <a:lnTo>
                  <a:pt x="2075" y="1405"/>
                </a:lnTo>
                <a:lnTo>
                  <a:pt x="2095" y="1409"/>
                </a:lnTo>
                <a:lnTo>
                  <a:pt x="2119" y="1413"/>
                </a:lnTo>
                <a:lnTo>
                  <a:pt x="2149" y="1417"/>
                </a:lnTo>
                <a:lnTo>
                  <a:pt x="2187" y="1422"/>
                </a:lnTo>
                <a:lnTo>
                  <a:pt x="2233" y="1427"/>
                </a:lnTo>
                <a:lnTo>
                  <a:pt x="2248" y="1429"/>
                </a:lnTo>
                <a:lnTo>
                  <a:pt x="2259" y="1432"/>
                </a:lnTo>
                <a:lnTo>
                  <a:pt x="2268" y="1437"/>
                </a:lnTo>
                <a:lnTo>
                  <a:pt x="2275" y="1443"/>
                </a:lnTo>
                <a:lnTo>
                  <a:pt x="2281" y="1450"/>
                </a:lnTo>
                <a:lnTo>
                  <a:pt x="2286" y="1459"/>
                </a:lnTo>
                <a:lnTo>
                  <a:pt x="2290" y="1470"/>
                </a:lnTo>
                <a:lnTo>
                  <a:pt x="2295" y="1481"/>
                </a:lnTo>
                <a:lnTo>
                  <a:pt x="2300" y="1494"/>
                </a:lnTo>
                <a:lnTo>
                  <a:pt x="2305" y="1508"/>
                </a:lnTo>
                <a:lnTo>
                  <a:pt x="2312" y="1522"/>
                </a:lnTo>
                <a:lnTo>
                  <a:pt x="2322" y="1536"/>
                </a:lnTo>
                <a:lnTo>
                  <a:pt x="2327" y="1543"/>
                </a:lnTo>
                <a:lnTo>
                  <a:pt x="2333" y="1549"/>
                </a:lnTo>
                <a:lnTo>
                  <a:pt x="2340" y="1555"/>
                </a:lnTo>
                <a:lnTo>
                  <a:pt x="2348" y="1560"/>
                </a:lnTo>
                <a:lnTo>
                  <a:pt x="2357" y="1565"/>
                </a:lnTo>
                <a:lnTo>
                  <a:pt x="2366" y="1570"/>
                </a:lnTo>
                <a:lnTo>
                  <a:pt x="2376" y="1574"/>
                </a:lnTo>
                <a:lnTo>
                  <a:pt x="2388" y="1577"/>
                </a:lnTo>
                <a:lnTo>
                  <a:pt x="2379" y="1609"/>
                </a:lnTo>
                <a:lnTo>
                  <a:pt x="2368" y="1641"/>
                </a:lnTo>
                <a:lnTo>
                  <a:pt x="2357" y="1673"/>
                </a:lnTo>
                <a:lnTo>
                  <a:pt x="2344" y="1704"/>
                </a:lnTo>
                <a:lnTo>
                  <a:pt x="2331" y="1735"/>
                </a:lnTo>
                <a:lnTo>
                  <a:pt x="2317" y="1764"/>
                </a:lnTo>
                <a:lnTo>
                  <a:pt x="2302" y="1794"/>
                </a:lnTo>
                <a:lnTo>
                  <a:pt x="2287" y="1823"/>
                </a:lnTo>
                <a:lnTo>
                  <a:pt x="2270" y="1852"/>
                </a:lnTo>
                <a:lnTo>
                  <a:pt x="2253" y="1880"/>
                </a:lnTo>
                <a:lnTo>
                  <a:pt x="2236" y="1908"/>
                </a:lnTo>
                <a:lnTo>
                  <a:pt x="2216" y="1935"/>
                </a:lnTo>
                <a:lnTo>
                  <a:pt x="2197" y="1962"/>
                </a:lnTo>
                <a:lnTo>
                  <a:pt x="2176" y="1987"/>
                </a:lnTo>
                <a:lnTo>
                  <a:pt x="2156" y="2013"/>
                </a:lnTo>
                <a:lnTo>
                  <a:pt x="2134" y="2039"/>
                </a:lnTo>
                <a:lnTo>
                  <a:pt x="2120" y="2027"/>
                </a:lnTo>
                <a:lnTo>
                  <a:pt x="2104" y="2016"/>
                </a:lnTo>
                <a:lnTo>
                  <a:pt x="2095" y="2012"/>
                </a:lnTo>
                <a:lnTo>
                  <a:pt x="2086" y="2008"/>
                </a:lnTo>
                <a:lnTo>
                  <a:pt x="2075" y="2005"/>
                </a:lnTo>
                <a:lnTo>
                  <a:pt x="2065" y="2002"/>
                </a:lnTo>
                <a:lnTo>
                  <a:pt x="2052" y="2000"/>
                </a:lnTo>
                <a:lnTo>
                  <a:pt x="2038" y="2000"/>
                </a:lnTo>
                <a:lnTo>
                  <a:pt x="2024" y="2001"/>
                </a:lnTo>
                <a:lnTo>
                  <a:pt x="2011" y="2004"/>
                </a:lnTo>
                <a:lnTo>
                  <a:pt x="1997" y="2007"/>
                </a:lnTo>
                <a:lnTo>
                  <a:pt x="1984" y="2013"/>
                </a:lnTo>
                <a:lnTo>
                  <a:pt x="1972" y="2020"/>
                </a:lnTo>
                <a:lnTo>
                  <a:pt x="1959" y="2028"/>
                </a:lnTo>
                <a:lnTo>
                  <a:pt x="1948" y="2035"/>
                </a:lnTo>
                <a:lnTo>
                  <a:pt x="1940" y="2040"/>
                </a:lnTo>
                <a:lnTo>
                  <a:pt x="1935" y="2041"/>
                </a:lnTo>
                <a:lnTo>
                  <a:pt x="1932" y="2042"/>
                </a:lnTo>
                <a:lnTo>
                  <a:pt x="1928" y="2042"/>
                </a:lnTo>
                <a:lnTo>
                  <a:pt x="1924" y="2041"/>
                </a:lnTo>
                <a:lnTo>
                  <a:pt x="1916" y="2037"/>
                </a:lnTo>
                <a:lnTo>
                  <a:pt x="1905" y="2030"/>
                </a:lnTo>
                <a:lnTo>
                  <a:pt x="1891" y="2019"/>
                </a:lnTo>
                <a:lnTo>
                  <a:pt x="1875" y="2005"/>
                </a:lnTo>
                <a:lnTo>
                  <a:pt x="1854" y="1985"/>
                </a:lnTo>
                <a:lnTo>
                  <a:pt x="1830" y="1965"/>
                </a:lnTo>
                <a:lnTo>
                  <a:pt x="1816" y="1955"/>
                </a:lnTo>
                <a:lnTo>
                  <a:pt x="1801" y="1943"/>
                </a:lnTo>
                <a:lnTo>
                  <a:pt x="1785" y="1933"/>
                </a:lnTo>
                <a:lnTo>
                  <a:pt x="1768" y="1922"/>
                </a:lnTo>
                <a:lnTo>
                  <a:pt x="1753" y="1913"/>
                </a:lnTo>
                <a:lnTo>
                  <a:pt x="1740" y="1905"/>
                </a:lnTo>
                <a:lnTo>
                  <a:pt x="1727" y="1898"/>
                </a:lnTo>
                <a:lnTo>
                  <a:pt x="1717" y="1891"/>
                </a:lnTo>
                <a:lnTo>
                  <a:pt x="1688" y="1872"/>
                </a:lnTo>
                <a:lnTo>
                  <a:pt x="1663" y="1858"/>
                </a:lnTo>
                <a:lnTo>
                  <a:pt x="1652" y="1852"/>
                </a:lnTo>
                <a:lnTo>
                  <a:pt x="1639" y="1848"/>
                </a:lnTo>
                <a:lnTo>
                  <a:pt x="1627" y="1843"/>
                </a:lnTo>
                <a:lnTo>
                  <a:pt x="1614" y="1840"/>
                </a:lnTo>
                <a:lnTo>
                  <a:pt x="1600" y="1836"/>
                </a:lnTo>
                <a:lnTo>
                  <a:pt x="1585" y="1834"/>
                </a:lnTo>
                <a:lnTo>
                  <a:pt x="1568" y="1831"/>
                </a:lnTo>
                <a:lnTo>
                  <a:pt x="1549" y="1829"/>
                </a:lnTo>
                <a:lnTo>
                  <a:pt x="1504" y="1826"/>
                </a:lnTo>
                <a:lnTo>
                  <a:pt x="1446" y="1822"/>
                </a:lnTo>
                <a:lnTo>
                  <a:pt x="1424" y="1822"/>
                </a:lnTo>
                <a:lnTo>
                  <a:pt x="1403" y="1822"/>
                </a:lnTo>
                <a:lnTo>
                  <a:pt x="1384" y="1824"/>
                </a:lnTo>
                <a:lnTo>
                  <a:pt x="1368" y="1828"/>
                </a:lnTo>
                <a:lnTo>
                  <a:pt x="1353" y="1833"/>
                </a:lnTo>
                <a:lnTo>
                  <a:pt x="1339" y="1837"/>
                </a:lnTo>
                <a:lnTo>
                  <a:pt x="1326" y="1844"/>
                </a:lnTo>
                <a:lnTo>
                  <a:pt x="1316" y="1851"/>
                </a:lnTo>
                <a:lnTo>
                  <a:pt x="1306" y="1858"/>
                </a:lnTo>
                <a:lnTo>
                  <a:pt x="1297" y="1866"/>
                </a:lnTo>
                <a:lnTo>
                  <a:pt x="1289" y="1876"/>
                </a:lnTo>
                <a:lnTo>
                  <a:pt x="1282" y="1885"/>
                </a:lnTo>
                <a:lnTo>
                  <a:pt x="1269" y="1904"/>
                </a:lnTo>
                <a:lnTo>
                  <a:pt x="1257" y="1922"/>
                </a:lnTo>
                <a:lnTo>
                  <a:pt x="1248" y="1938"/>
                </a:lnTo>
                <a:lnTo>
                  <a:pt x="1236" y="1955"/>
                </a:lnTo>
                <a:lnTo>
                  <a:pt x="1225" y="1971"/>
                </a:lnTo>
                <a:lnTo>
                  <a:pt x="1210" y="1986"/>
                </a:lnTo>
                <a:lnTo>
                  <a:pt x="1200" y="1994"/>
                </a:lnTo>
                <a:lnTo>
                  <a:pt x="1191" y="2002"/>
                </a:lnTo>
                <a:lnTo>
                  <a:pt x="1181" y="2009"/>
                </a:lnTo>
                <a:lnTo>
                  <a:pt x="1169" y="2016"/>
                </a:lnTo>
                <a:lnTo>
                  <a:pt x="1155" y="2023"/>
                </a:lnTo>
                <a:lnTo>
                  <a:pt x="1141" y="2030"/>
                </a:lnTo>
                <a:lnTo>
                  <a:pt x="1125" y="2037"/>
                </a:lnTo>
                <a:lnTo>
                  <a:pt x="1107" y="2043"/>
                </a:lnTo>
                <a:lnTo>
                  <a:pt x="1092" y="2049"/>
                </a:lnTo>
                <a:lnTo>
                  <a:pt x="1077" y="2056"/>
                </a:lnTo>
                <a:lnTo>
                  <a:pt x="1062" y="2063"/>
                </a:lnTo>
                <a:lnTo>
                  <a:pt x="1049" y="2070"/>
                </a:lnTo>
                <a:lnTo>
                  <a:pt x="1036" y="2078"/>
                </a:lnTo>
                <a:lnTo>
                  <a:pt x="1024" y="2086"/>
                </a:lnTo>
                <a:lnTo>
                  <a:pt x="1012" y="2096"/>
                </a:lnTo>
                <a:lnTo>
                  <a:pt x="1001" y="2104"/>
                </a:lnTo>
                <a:lnTo>
                  <a:pt x="991" y="2114"/>
                </a:lnTo>
                <a:lnTo>
                  <a:pt x="981" y="2123"/>
                </a:lnTo>
                <a:lnTo>
                  <a:pt x="972" y="2134"/>
                </a:lnTo>
                <a:lnTo>
                  <a:pt x="963" y="2144"/>
                </a:lnTo>
                <a:lnTo>
                  <a:pt x="948" y="2167"/>
                </a:lnTo>
                <a:lnTo>
                  <a:pt x="934" y="2189"/>
                </a:lnTo>
                <a:lnTo>
                  <a:pt x="924" y="2212"/>
                </a:lnTo>
                <a:lnTo>
                  <a:pt x="913" y="2235"/>
                </a:lnTo>
                <a:lnTo>
                  <a:pt x="906" y="2260"/>
                </a:lnTo>
                <a:lnTo>
                  <a:pt x="900" y="2283"/>
                </a:lnTo>
                <a:lnTo>
                  <a:pt x="896" y="2307"/>
                </a:lnTo>
                <a:lnTo>
                  <a:pt x="892" y="2331"/>
                </a:lnTo>
                <a:lnTo>
                  <a:pt x="890" y="2353"/>
                </a:lnTo>
                <a:lnTo>
                  <a:pt x="890" y="2375"/>
                </a:lnTo>
                <a:lnTo>
                  <a:pt x="849" y="2360"/>
                </a:lnTo>
                <a:lnTo>
                  <a:pt x="810" y="2344"/>
                </a:lnTo>
                <a:lnTo>
                  <a:pt x="770" y="2327"/>
                </a:lnTo>
                <a:lnTo>
                  <a:pt x="732" y="2310"/>
                </a:lnTo>
                <a:lnTo>
                  <a:pt x="694" y="2290"/>
                </a:lnTo>
                <a:lnTo>
                  <a:pt x="657" y="2269"/>
                </a:lnTo>
                <a:lnTo>
                  <a:pt x="621" y="2247"/>
                </a:lnTo>
                <a:lnTo>
                  <a:pt x="586" y="2224"/>
                </a:lnTo>
                <a:lnTo>
                  <a:pt x="600" y="2201"/>
                </a:lnTo>
                <a:lnTo>
                  <a:pt x="614" y="2177"/>
                </a:lnTo>
                <a:lnTo>
                  <a:pt x="621" y="2164"/>
                </a:lnTo>
                <a:lnTo>
                  <a:pt x="627" y="2150"/>
                </a:lnTo>
                <a:lnTo>
                  <a:pt x="633" y="2137"/>
                </a:lnTo>
                <a:lnTo>
                  <a:pt x="636" y="2125"/>
                </a:lnTo>
                <a:lnTo>
                  <a:pt x="640" y="2113"/>
                </a:lnTo>
                <a:lnTo>
                  <a:pt x="641" y="2103"/>
                </a:lnTo>
                <a:lnTo>
                  <a:pt x="641" y="2093"/>
                </a:lnTo>
                <a:lnTo>
                  <a:pt x="640" y="2084"/>
                </a:lnTo>
                <a:lnTo>
                  <a:pt x="637" y="2077"/>
                </a:lnTo>
                <a:lnTo>
                  <a:pt x="635" y="2069"/>
                </a:lnTo>
                <a:lnTo>
                  <a:pt x="632" y="2063"/>
                </a:lnTo>
                <a:lnTo>
                  <a:pt x="628" y="2057"/>
                </a:lnTo>
                <a:lnTo>
                  <a:pt x="623" y="2050"/>
                </a:lnTo>
                <a:lnTo>
                  <a:pt x="618" y="2044"/>
                </a:lnTo>
                <a:lnTo>
                  <a:pt x="611" y="2039"/>
                </a:lnTo>
                <a:lnTo>
                  <a:pt x="604" y="2033"/>
                </a:lnTo>
                <a:lnTo>
                  <a:pt x="596" y="2028"/>
                </a:lnTo>
                <a:lnTo>
                  <a:pt x="586" y="2023"/>
                </a:lnTo>
                <a:lnTo>
                  <a:pt x="577" y="2019"/>
                </a:lnTo>
                <a:lnTo>
                  <a:pt x="568" y="2015"/>
                </a:lnTo>
                <a:lnTo>
                  <a:pt x="544" y="2008"/>
                </a:lnTo>
                <a:lnTo>
                  <a:pt x="520" y="2004"/>
                </a:lnTo>
                <a:lnTo>
                  <a:pt x="492" y="1999"/>
                </a:lnTo>
                <a:lnTo>
                  <a:pt x="462" y="1994"/>
                </a:lnTo>
                <a:lnTo>
                  <a:pt x="455" y="1994"/>
                </a:lnTo>
                <a:lnTo>
                  <a:pt x="450" y="1993"/>
                </a:lnTo>
                <a:lnTo>
                  <a:pt x="447" y="1991"/>
                </a:lnTo>
                <a:lnTo>
                  <a:pt x="443" y="1989"/>
                </a:lnTo>
                <a:lnTo>
                  <a:pt x="441" y="1985"/>
                </a:lnTo>
                <a:lnTo>
                  <a:pt x="440" y="1979"/>
                </a:lnTo>
                <a:lnTo>
                  <a:pt x="439" y="1971"/>
                </a:lnTo>
                <a:lnTo>
                  <a:pt x="437" y="1961"/>
                </a:lnTo>
                <a:lnTo>
                  <a:pt x="435" y="1940"/>
                </a:lnTo>
                <a:lnTo>
                  <a:pt x="429" y="1915"/>
                </a:lnTo>
                <a:lnTo>
                  <a:pt x="425" y="1902"/>
                </a:lnTo>
                <a:lnTo>
                  <a:pt x="420" y="1890"/>
                </a:lnTo>
                <a:lnTo>
                  <a:pt x="412" y="1877"/>
                </a:lnTo>
                <a:lnTo>
                  <a:pt x="402" y="1864"/>
                </a:lnTo>
                <a:lnTo>
                  <a:pt x="394" y="1854"/>
                </a:lnTo>
                <a:lnTo>
                  <a:pt x="385" y="1845"/>
                </a:lnTo>
                <a:lnTo>
                  <a:pt x="376" y="1840"/>
                </a:lnTo>
                <a:lnTo>
                  <a:pt x="366" y="1835"/>
                </a:lnTo>
                <a:lnTo>
                  <a:pt x="357" y="1831"/>
                </a:lnTo>
                <a:lnTo>
                  <a:pt x="349" y="1830"/>
                </a:lnTo>
                <a:lnTo>
                  <a:pt x="341" y="1829"/>
                </a:lnTo>
                <a:lnTo>
                  <a:pt x="333" y="1829"/>
                </a:lnTo>
                <a:lnTo>
                  <a:pt x="321" y="1830"/>
                </a:lnTo>
                <a:lnTo>
                  <a:pt x="311" y="1833"/>
                </a:lnTo>
                <a:lnTo>
                  <a:pt x="299" y="1836"/>
                </a:lnTo>
                <a:lnTo>
                  <a:pt x="288" y="1841"/>
                </a:lnTo>
                <a:lnTo>
                  <a:pt x="278" y="1847"/>
                </a:lnTo>
                <a:lnTo>
                  <a:pt x="269" y="1854"/>
                </a:lnTo>
                <a:lnTo>
                  <a:pt x="259" y="1861"/>
                </a:lnTo>
                <a:lnTo>
                  <a:pt x="251" y="1868"/>
                </a:lnTo>
                <a:lnTo>
                  <a:pt x="233" y="1835"/>
                </a:lnTo>
                <a:lnTo>
                  <a:pt x="214" y="1802"/>
                </a:lnTo>
                <a:lnTo>
                  <a:pt x="198" y="1769"/>
                </a:lnTo>
                <a:lnTo>
                  <a:pt x="181" y="1735"/>
                </a:lnTo>
                <a:lnTo>
                  <a:pt x="166" y="1700"/>
                </a:lnTo>
                <a:lnTo>
                  <a:pt x="152" y="1664"/>
                </a:lnTo>
                <a:lnTo>
                  <a:pt x="141" y="1628"/>
                </a:lnTo>
                <a:lnTo>
                  <a:pt x="129" y="1592"/>
                </a:lnTo>
                <a:lnTo>
                  <a:pt x="119" y="1555"/>
                </a:lnTo>
                <a:lnTo>
                  <a:pt x="109" y="1517"/>
                </a:lnTo>
                <a:lnTo>
                  <a:pt x="101" y="1480"/>
                </a:lnTo>
                <a:lnTo>
                  <a:pt x="94" y="1442"/>
                </a:lnTo>
                <a:lnTo>
                  <a:pt x="90" y="1402"/>
                </a:lnTo>
                <a:lnTo>
                  <a:pt x="85" y="1364"/>
                </a:lnTo>
                <a:lnTo>
                  <a:pt x="83" y="1324"/>
                </a:lnTo>
                <a:lnTo>
                  <a:pt x="80" y="1285"/>
                </a:lnTo>
                <a:lnTo>
                  <a:pt x="101" y="1291"/>
                </a:lnTo>
                <a:lnTo>
                  <a:pt x="124" y="1295"/>
                </a:lnTo>
                <a:lnTo>
                  <a:pt x="149" y="1299"/>
                </a:lnTo>
                <a:lnTo>
                  <a:pt x="174" y="1300"/>
                </a:lnTo>
                <a:lnTo>
                  <a:pt x="190" y="1300"/>
                </a:lnTo>
                <a:lnTo>
                  <a:pt x="206" y="1298"/>
                </a:lnTo>
                <a:lnTo>
                  <a:pt x="222" y="1294"/>
                </a:lnTo>
                <a:lnTo>
                  <a:pt x="237" y="1289"/>
                </a:lnTo>
                <a:lnTo>
                  <a:pt x="252" y="1284"/>
                </a:lnTo>
                <a:lnTo>
                  <a:pt x="266" y="1275"/>
                </a:lnTo>
                <a:lnTo>
                  <a:pt x="280" y="1265"/>
                </a:lnTo>
                <a:lnTo>
                  <a:pt x="293" y="1252"/>
                </a:lnTo>
                <a:lnTo>
                  <a:pt x="308" y="1238"/>
                </a:lnTo>
                <a:lnTo>
                  <a:pt x="322" y="1228"/>
                </a:lnTo>
                <a:lnTo>
                  <a:pt x="328" y="1223"/>
                </a:lnTo>
                <a:lnTo>
                  <a:pt x="335" y="1220"/>
                </a:lnTo>
                <a:lnTo>
                  <a:pt x="341" y="1217"/>
                </a:lnTo>
                <a:lnTo>
                  <a:pt x="348" y="1215"/>
                </a:lnTo>
                <a:lnTo>
                  <a:pt x="361" y="1213"/>
                </a:lnTo>
                <a:lnTo>
                  <a:pt x="376" y="1211"/>
                </a:lnTo>
                <a:lnTo>
                  <a:pt x="391" y="1211"/>
                </a:lnTo>
                <a:lnTo>
                  <a:pt x="409" y="1213"/>
                </a:lnTo>
                <a:lnTo>
                  <a:pt x="425" y="1213"/>
                </a:lnTo>
                <a:lnTo>
                  <a:pt x="440" y="1214"/>
                </a:lnTo>
                <a:lnTo>
                  <a:pt x="457" y="1214"/>
                </a:lnTo>
                <a:lnTo>
                  <a:pt x="476" y="1213"/>
                </a:lnTo>
                <a:lnTo>
                  <a:pt x="513" y="1210"/>
                </a:lnTo>
                <a:lnTo>
                  <a:pt x="543" y="1206"/>
                </a:lnTo>
                <a:lnTo>
                  <a:pt x="570" y="1201"/>
                </a:lnTo>
                <a:lnTo>
                  <a:pt x="597" y="1194"/>
                </a:lnTo>
                <a:lnTo>
                  <a:pt x="615" y="1190"/>
                </a:lnTo>
                <a:lnTo>
                  <a:pt x="636" y="1186"/>
                </a:lnTo>
                <a:lnTo>
                  <a:pt x="662" y="1181"/>
                </a:lnTo>
                <a:lnTo>
                  <a:pt x="690" y="1177"/>
                </a:lnTo>
                <a:lnTo>
                  <a:pt x="706" y="1173"/>
                </a:lnTo>
                <a:lnTo>
                  <a:pt x="720" y="1171"/>
                </a:lnTo>
                <a:lnTo>
                  <a:pt x="733" y="1167"/>
                </a:lnTo>
                <a:lnTo>
                  <a:pt x="743" y="1163"/>
                </a:lnTo>
                <a:lnTo>
                  <a:pt x="762" y="1156"/>
                </a:lnTo>
                <a:lnTo>
                  <a:pt x="777" y="1149"/>
                </a:lnTo>
                <a:lnTo>
                  <a:pt x="779" y="1147"/>
                </a:lnTo>
                <a:lnTo>
                  <a:pt x="782" y="1146"/>
                </a:lnTo>
                <a:lnTo>
                  <a:pt x="789" y="1153"/>
                </a:lnTo>
                <a:lnTo>
                  <a:pt x="799" y="1164"/>
                </a:lnTo>
                <a:lnTo>
                  <a:pt x="808" y="1173"/>
                </a:lnTo>
                <a:lnTo>
                  <a:pt x="820" y="1181"/>
                </a:lnTo>
                <a:lnTo>
                  <a:pt x="832" y="1187"/>
                </a:lnTo>
                <a:lnTo>
                  <a:pt x="843" y="1192"/>
                </a:lnTo>
                <a:lnTo>
                  <a:pt x="856" y="1194"/>
                </a:lnTo>
                <a:lnTo>
                  <a:pt x="870" y="1194"/>
                </a:lnTo>
                <a:lnTo>
                  <a:pt x="883" y="1193"/>
                </a:lnTo>
                <a:lnTo>
                  <a:pt x="897" y="1189"/>
                </a:lnTo>
                <a:lnTo>
                  <a:pt x="910" y="1185"/>
                </a:lnTo>
                <a:lnTo>
                  <a:pt x="922" y="1178"/>
                </a:lnTo>
                <a:lnTo>
                  <a:pt x="935" y="1171"/>
                </a:lnTo>
                <a:lnTo>
                  <a:pt x="947" y="1161"/>
                </a:lnTo>
                <a:lnTo>
                  <a:pt x="960" y="1152"/>
                </a:lnTo>
                <a:lnTo>
                  <a:pt x="970" y="1140"/>
                </a:lnTo>
                <a:lnTo>
                  <a:pt x="981" y="1129"/>
                </a:lnTo>
                <a:lnTo>
                  <a:pt x="991" y="1116"/>
                </a:lnTo>
                <a:lnTo>
                  <a:pt x="1000" y="1103"/>
                </a:lnTo>
                <a:lnTo>
                  <a:pt x="1008" y="1090"/>
                </a:lnTo>
                <a:lnTo>
                  <a:pt x="1017" y="1078"/>
                </a:lnTo>
                <a:lnTo>
                  <a:pt x="1024" y="1064"/>
                </a:lnTo>
                <a:lnTo>
                  <a:pt x="1029" y="1050"/>
                </a:lnTo>
                <a:lnTo>
                  <a:pt x="1034" y="1037"/>
                </a:lnTo>
                <a:lnTo>
                  <a:pt x="1038" y="1024"/>
                </a:lnTo>
                <a:lnTo>
                  <a:pt x="1040" y="1011"/>
                </a:lnTo>
                <a:lnTo>
                  <a:pt x="1042" y="993"/>
                </a:lnTo>
                <a:lnTo>
                  <a:pt x="1042" y="974"/>
                </a:lnTo>
                <a:lnTo>
                  <a:pt x="1041" y="956"/>
                </a:lnTo>
                <a:lnTo>
                  <a:pt x="1040" y="938"/>
                </a:lnTo>
                <a:lnTo>
                  <a:pt x="1039" y="919"/>
                </a:lnTo>
                <a:lnTo>
                  <a:pt x="1038" y="904"/>
                </a:lnTo>
                <a:lnTo>
                  <a:pt x="1039" y="892"/>
                </a:lnTo>
                <a:lnTo>
                  <a:pt x="1041" y="880"/>
                </a:lnTo>
                <a:lnTo>
                  <a:pt x="1042" y="875"/>
                </a:lnTo>
                <a:lnTo>
                  <a:pt x="1045" y="871"/>
                </a:lnTo>
                <a:lnTo>
                  <a:pt x="1048" y="867"/>
                </a:lnTo>
                <a:lnTo>
                  <a:pt x="1051" y="862"/>
                </a:lnTo>
                <a:lnTo>
                  <a:pt x="1061" y="855"/>
                </a:lnTo>
                <a:lnTo>
                  <a:pt x="1074" y="850"/>
                </a:lnTo>
                <a:lnTo>
                  <a:pt x="1092" y="842"/>
                </a:lnTo>
                <a:lnTo>
                  <a:pt x="1111" y="835"/>
                </a:lnTo>
                <a:lnTo>
                  <a:pt x="1131" y="828"/>
                </a:lnTo>
                <a:lnTo>
                  <a:pt x="1149" y="822"/>
                </a:lnTo>
                <a:lnTo>
                  <a:pt x="1178" y="811"/>
                </a:lnTo>
                <a:lnTo>
                  <a:pt x="1206" y="801"/>
                </a:lnTo>
                <a:lnTo>
                  <a:pt x="1220" y="795"/>
                </a:lnTo>
                <a:lnTo>
                  <a:pt x="1233" y="788"/>
                </a:lnTo>
                <a:lnTo>
                  <a:pt x="1246" y="781"/>
                </a:lnTo>
                <a:lnTo>
                  <a:pt x="1257" y="773"/>
                </a:lnTo>
                <a:lnTo>
                  <a:pt x="1268" y="765"/>
                </a:lnTo>
                <a:lnTo>
                  <a:pt x="1277" y="755"/>
                </a:lnTo>
                <a:lnTo>
                  <a:pt x="1285" y="746"/>
                </a:lnTo>
                <a:lnTo>
                  <a:pt x="1291" y="736"/>
                </a:lnTo>
                <a:lnTo>
                  <a:pt x="1296" y="723"/>
                </a:lnTo>
                <a:lnTo>
                  <a:pt x="1298" y="710"/>
                </a:lnTo>
                <a:lnTo>
                  <a:pt x="1298" y="697"/>
                </a:lnTo>
                <a:lnTo>
                  <a:pt x="1296" y="682"/>
                </a:lnTo>
                <a:lnTo>
                  <a:pt x="1292" y="668"/>
                </a:lnTo>
                <a:lnTo>
                  <a:pt x="1290" y="654"/>
                </a:lnTo>
                <a:lnTo>
                  <a:pt x="1289" y="640"/>
                </a:lnTo>
                <a:lnTo>
                  <a:pt x="1288" y="626"/>
                </a:lnTo>
                <a:lnTo>
                  <a:pt x="1286" y="608"/>
                </a:lnTo>
                <a:lnTo>
                  <a:pt x="1284" y="589"/>
                </a:lnTo>
                <a:lnTo>
                  <a:pt x="1281" y="570"/>
                </a:lnTo>
                <a:lnTo>
                  <a:pt x="1275" y="552"/>
                </a:lnTo>
                <a:lnTo>
                  <a:pt x="1272" y="543"/>
                </a:lnTo>
                <a:lnTo>
                  <a:pt x="1268" y="533"/>
                </a:lnTo>
                <a:lnTo>
                  <a:pt x="1263" y="525"/>
                </a:lnTo>
                <a:lnTo>
                  <a:pt x="1259" y="516"/>
                </a:lnTo>
                <a:lnTo>
                  <a:pt x="1253" y="508"/>
                </a:lnTo>
                <a:lnTo>
                  <a:pt x="1246" y="499"/>
                </a:lnTo>
                <a:lnTo>
                  <a:pt x="1238" y="491"/>
                </a:lnTo>
                <a:lnTo>
                  <a:pt x="1229" y="484"/>
                </a:lnTo>
                <a:lnTo>
                  <a:pt x="1213" y="472"/>
                </a:lnTo>
                <a:lnTo>
                  <a:pt x="1199" y="462"/>
                </a:lnTo>
                <a:lnTo>
                  <a:pt x="1190" y="455"/>
                </a:lnTo>
                <a:lnTo>
                  <a:pt x="1182" y="449"/>
                </a:lnTo>
                <a:lnTo>
                  <a:pt x="1185" y="444"/>
                </a:lnTo>
                <a:lnTo>
                  <a:pt x="1191" y="437"/>
                </a:lnTo>
                <a:lnTo>
                  <a:pt x="1196" y="432"/>
                </a:lnTo>
                <a:lnTo>
                  <a:pt x="1200" y="429"/>
                </a:lnTo>
                <a:lnTo>
                  <a:pt x="1205" y="426"/>
                </a:lnTo>
                <a:lnTo>
                  <a:pt x="1211" y="424"/>
                </a:lnTo>
                <a:lnTo>
                  <a:pt x="1215" y="422"/>
                </a:lnTo>
                <a:lnTo>
                  <a:pt x="1221" y="420"/>
                </a:lnTo>
                <a:lnTo>
                  <a:pt x="1226" y="420"/>
                </a:lnTo>
                <a:lnTo>
                  <a:pt x="1232" y="420"/>
                </a:lnTo>
                <a:lnTo>
                  <a:pt x="1245" y="423"/>
                </a:lnTo>
                <a:lnTo>
                  <a:pt x="1259" y="427"/>
                </a:lnTo>
                <a:lnTo>
                  <a:pt x="1275" y="433"/>
                </a:lnTo>
                <a:lnTo>
                  <a:pt x="1292" y="441"/>
                </a:lnTo>
                <a:lnTo>
                  <a:pt x="1300" y="445"/>
                </a:lnTo>
                <a:lnTo>
                  <a:pt x="1309" y="456"/>
                </a:lnTo>
                <a:lnTo>
                  <a:pt x="1318" y="472"/>
                </a:lnTo>
                <a:lnTo>
                  <a:pt x="1326" y="484"/>
                </a:lnTo>
                <a:lnTo>
                  <a:pt x="1334" y="497"/>
                </a:lnTo>
                <a:lnTo>
                  <a:pt x="1343" y="510"/>
                </a:lnTo>
                <a:lnTo>
                  <a:pt x="1354" y="520"/>
                </a:lnTo>
                <a:lnTo>
                  <a:pt x="1360" y="526"/>
                </a:lnTo>
                <a:lnTo>
                  <a:pt x="1366" y="531"/>
                </a:lnTo>
                <a:lnTo>
                  <a:pt x="1371" y="534"/>
                </a:lnTo>
                <a:lnTo>
                  <a:pt x="1378" y="539"/>
                </a:lnTo>
                <a:lnTo>
                  <a:pt x="1384" y="541"/>
                </a:lnTo>
                <a:lnTo>
                  <a:pt x="1392" y="544"/>
                </a:lnTo>
                <a:lnTo>
                  <a:pt x="1399" y="545"/>
                </a:lnTo>
                <a:lnTo>
                  <a:pt x="1407" y="546"/>
                </a:lnTo>
                <a:lnTo>
                  <a:pt x="1409" y="546"/>
                </a:lnTo>
                <a:lnTo>
                  <a:pt x="1409" y="546"/>
                </a:lnTo>
                <a:lnTo>
                  <a:pt x="1417" y="545"/>
                </a:lnTo>
                <a:lnTo>
                  <a:pt x="1424" y="544"/>
                </a:lnTo>
                <a:lnTo>
                  <a:pt x="1432" y="541"/>
                </a:lnTo>
                <a:lnTo>
                  <a:pt x="1438" y="539"/>
                </a:lnTo>
                <a:lnTo>
                  <a:pt x="1450" y="532"/>
                </a:lnTo>
                <a:lnTo>
                  <a:pt x="1461" y="523"/>
                </a:lnTo>
                <a:lnTo>
                  <a:pt x="1470" y="513"/>
                </a:lnTo>
                <a:lnTo>
                  <a:pt x="1478" y="504"/>
                </a:lnTo>
                <a:lnTo>
                  <a:pt x="1484" y="496"/>
                </a:lnTo>
                <a:lnTo>
                  <a:pt x="1488" y="490"/>
                </a:lnTo>
                <a:lnTo>
                  <a:pt x="1497" y="477"/>
                </a:lnTo>
                <a:lnTo>
                  <a:pt x="1507" y="466"/>
                </a:lnTo>
                <a:lnTo>
                  <a:pt x="1517" y="455"/>
                </a:lnTo>
                <a:lnTo>
                  <a:pt x="1527" y="447"/>
                </a:lnTo>
                <a:lnTo>
                  <a:pt x="1549" y="431"/>
                </a:lnTo>
                <a:lnTo>
                  <a:pt x="1570" y="417"/>
                </a:lnTo>
                <a:lnTo>
                  <a:pt x="1585" y="406"/>
                </a:lnTo>
                <a:lnTo>
                  <a:pt x="1602" y="395"/>
                </a:lnTo>
                <a:lnTo>
                  <a:pt x="1610" y="388"/>
                </a:lnTo>
                <a:lnTo>
                  <a:pt x="1617" y="381"/>
                </a:lnTo>
                <a:lnTo>
                  <a:pt x="1624" y="373"/>
                </a:lnTo>
                <a:lnTo>
                  <a:pt x="1630" y="365"/>
                </a:lnTo>
                <a:lnTo>
                  <a:pt x="1634" y="355"/>
                </a:lnTo>
                <a:lnTo>
                  <a:pt x="1638" y="346"/>
                </a:lnTo>
                <a:lnTo>
                  <a:pt x="1640" y="334"/>
                </a:lnTo>
                <a:lnTo>
                  <a:pt x="1641" y="323"/>
                </a:lnTo>
                <a:lnTo>
                  <a:pt x="1640" y="310"/>
                </a:lnTo>
                <a:lnTo>
                  <a:pt x="1638" y="297"/>
                </a:lnTo>
                <a:lnTo>
                  <a:pt x="1633" y="282"/>
                </a:lnTo>
                <a:lnTo>
                  <a:pt x="1626" y="267"/>
                </a:lnTo>
                <a:lnTo>
                  <a:pt x="1618" y="249"/>
                </a:lnTo>
                <a:lnTo>
                  <a:pt x="1613" y="231"/>
                </a:lnTo>
                <a:lnTo>
                  <a:pt x="1610" y="213"/>
                </a:lnTo>
                <a:lnTo>
                  <a:pt x="1607" y="196"/>
                </a:lnTo>
                <a:lnTo>
                  <a:pt x="1606" y="180"/>
                </a:lnTo>
                <a:lnTo>
                  <a:pt x="1606" y="163"/>
                </a:lnTo>
                <a:lnTo>
                  <a:pt x="1607" y="148"/>
                </a:lnTo>
                <a:lnTo>
                  <a:pt x="1610" y="134"/>
                </a:lnTo>
                <a:lnTo>
                  <a:pt x="1642" y="145"/>
                </a:lnTo>
                <a:lnTo>
                  <a:pt x="1674" y="156"/>
                </a:lnTo>
                <a:lnTo>
                  <a:pt x="1705" y="169"/>
                </a:lnTo>
                <a:lnTo>
                  <a:pt x="1737" y="183"/>
                </a:lnTo>
                <a:lnTo>
                  <a:pt x="1768" y="197"/>
                </a:lnTo>
                <a:lnTo>
                  <a:pt x="1798" y="212"/>
                </a:lnTo>
                <a:lnTo>
                  <a:pt x="1827" y="228"/>
                </a:lnTo>
                <a:lnTo>
                  <a:pt x="1856" y="245"/>
                </a:lnTo>
                <a:lnTo>
                  <a:pt x="1885" y="263"/>
                </a:lnTo>
                <a:lnTo>
                  <a:pt x="1913" y="281"/>
                </a:lnTo>
                <a:lnTo>
                  <a:pt x="1941" y="301"/>
                </a:lnTo>
                <a:lnTo>
                  <a:pt x="1968" y="320"/>
                </a:lnTo>
                <a:lnTo>
                  <a:pt x="1995" y="341"/>
                </a:lnTo>
                <a:lnTo>
                  <a:pt x="2020" y="362"/>
                </a:lnTo>
                <a:lnTo>
                  <a:pt x="2045" y="384"/>
                </a:lnTo>
                <a:lnTo>
                  <a:pt x="2069" y="408"/>
                </a:lnTo>
                <a:lnTo>
                  <a:pt x="2094" y="431"/>
                </a:lnTo>
                <a:lnTo>
                  <a:pt x="2117" y="455"/>
                </a:lnTo>
                <a:lnTo>
                  <a:pt x="2139" y="480"/>
                </a:lnTo>
                <a:lnTo>
                  <a:pt x="2161" y="505"/>
                </a:lnTo>
                <a:lnTo>
                  <a:pt x="2182" y="532"/>
                </a:lnTo>
                <a:lnTo>
                  <a:pt x="2203" y="559"/>
                </a:lnTo>
                <a:lnTo>
                  <a:pt x="2222" y="586"/>
                </a:lnTo>
                <a:lnTo>
                  <a:pt x="2241" y="613"/>
                </a:lnTo>
                <a:lnTo>
                  <a:pt x="2259" y="643"/>
                </a:lnTo>
                <a:lnTo>
                  <a:pt x="2276" y="670"/>
                </a:lnTo>
                <a:lnTo>
                  <a:pt x="2293" y="701"/>
                </a:lnTo>
                <a:lnTo>
                  <a:pt x="2308" y="731"/>
                </a:lnTo>
                <a:lnTo>
                  <a:pt x="2323" y="761"/>
                </a:lnTo>
                <a:lnTo>
                  <a:pt x="2337" y="791"/>
                </a:lnTo>
                <a:lnTo>
                  <a:pt x="2350" y="823"/>
                </a:lnTo>
                <a:lnTo>
                  <a:pt x="2362" y="855"/>
                </a:lnTo>
                <a:close/>
                <a:moveTo>
                  <a:pt x="2369" y="1455"/>
                </a:moveTo>
                <a:lnTo>
                  <a:pt x="2365" y="1439"/>
                </a:lnTo>
                <a:lnTo>
                  <a:pt x="2357" y="1423"/>
                </a:lnTo>
                <a:lnTo>
                  <a:pt x="2353" y="1415"/>
                </a:lnTo>
                <a:lnTo>
                  <a:pt x="2348" y="1406"/>
                </a:lnTo>
                <a:lnTo>
                  <a:pt x="2343" y="1399"/>
                </a:lnTo>
                <a:lnTo>
                  <a:pt x="2336" y="1391"/>
                </a:lnTo>
                <a:lnTo>
                  <a:pt x="2329" y="1382"/>
                </a:lnTo>
                <a:lnTo>
                  <a:pt x="2319" y="1375"/>
                </a:lnTo>
                <a:lnTo>
                  <a:pt x="2310" y="1368"/>
                </a:lnTo>
                <a:lnTo>
                  <a:pt x="2300" y="1363"/>
                </a:lnTo>
                <a:lnTo>
                  <a:pt x="2287" y="1358"/>
                </a:lnTo>
                <a:lnTo>
                  <a:pt x="2274" y="1353"/>
                </a:lnTo>
                <a:lnTo>
                  <a:pt x="2259" y="1350"/>
                </a:lnTo>
                <a:lnTo>
                  <a:pt x="2243" y="1348"/>
                </a:lnTo>
                <a:lnTo>
                  <a:pt x="2196" y="1342"/>
                </a:lnTo>
                <a:lnTo>
                  <a:pt x="2160" y="1337"/>
                </a:lnTo>
                <a:lnTo>
                  <a:pt x="2132" y="1334"/>
                </a:lnTo>
                <a:lnTo>
                  <a:pt x="2110" y="1330"/>
                </a:lnTo>
                <a:lnTo>
                  <a:pt x="2091" y="1327"/>
                </a:lnTo>
                <a:lnTo>
                  <a:pt x="2076" y="1322"/>
                </a:lnTo>
                <a:lnTo>
                  <a:pt x="2061" y="1317"/>
                </a:lnTo>
                <a:lnTo>
                  <a:pt x="2045" y="1313"/>
                </a:lnTo>
                <a:lnTo>
                  <a:pt x="2035" y="1310"/>
                </a:lnTo>
                <a:lnTo>
                  <a:pt x="2027" y="1308"/>
                </a:lnTo>
                <a:lnTo>
                  <a:pt x="2019" y="1307"/>
                </a:lnTo>
                <a:lnTo>
                  <a:pt x="2011" y="1307"/>
                </a:lnTo>
                <a:lnTo>
                  <a:pt x="2004" y="1307"/>
                </a:lnTo>
                <a:lnTo>
                  <a:pt x="1997" y="1308"/>
                </a:lnTo>
                <a:lnTo>
                  <a:pt x="1990" y="1309"/>
                </a:lnTo>
                <a:lnTo>
                  <a:pt x="1983" y="1311"/>
                </a:lnTo>
                <a:lnTo>
                  <a:pt x="1972" y="1317"/>
                </a:lnTo>
                <a:lnTo>
                  <a:pt x="1960" y="1325"/>
                </a:lnTo>
                <a:lnTo>
                  <a:pt x="1949" y="1335"/>
                </a:lnTo>
                <a:lnTo>
                  <a:pt x="1941" y="1345"/>
                </a:lnTo>
                <a:lnTo>
                  <a:pt x="1932" y="1357"/>
                </a:lnTo>
                <a:lnTo>
                  <a:pt x="1925" y="1371"/>
                </a:lnTo>
                <a:lnTo>
                  <a:pt x="1918" y="1384"/>
                </a:lnTo>
                <a:lnTo>
                  <a:pt x="1912" y="1398"/>
                </a:lnTo>
                <a:lnTo>
                  <a:pt x="1901" y="1425"/>
                </a:lnTo>
                <a:lnTo>
                  <a:pt x="1891" y="1453"/>
                </a:lnTo>
                <a:lnTo>
                  <a:pt x="1890" y="1457"/>
                </a:lnTo>
                <a:lnTo>
                  <a:pt x="1888" y="1460"/>
                </a:lnTo>
                <a:lnTo>
                  <a:pt x="1884" y="1464"/>
                </a:lnTo>
                <a:lnTo>
                  <a:pt x="1881" y="1466"/>
                </a:lnTo>
                <a:lnTo>
                  <a:pt x="1877" y="1467"/>
                </a:lnTo>
                <a:lnTo>
                  <a:pt x="1871" y="1469"/>
                </a:lnTo>
                <a:lnTo>
                  <a:pt x="1866" y="1470"/>
                </a:lnTo>
                <a:lnTo>
                  <a:pt x="1859" y="1470"/>
                </a:lnTo>
                <a:lnTo>
                  <a:pt x="1842" y="1467"/>
                </a:lnTo>
                <a:lnTo>
                  <a:pt x="1821" y="1464"/>
                </a:lnTo>
                <a:lnTo>
                  <a:pt x="1796" y="1457"/>
                </a:lnTo>
                <a:lnTo>
                  <a:pt x="1766" y="1448"/>
                </a:lnTo>
                <a:lnTo>
                  <a:pt x="1752" y="1443"/>
                </a:lnTo>
                <a:lnTo>
                  <a:pt x="1739" y="1439"/>
                </a:lnTo>
                <a:lnTo>
                  <a:pt x="1726" y="1436"/>
                </a:lnTo>
                <a:lnTo>
                  <a:pt x="1713" y="1432"/>
                </a:lnTo>
                <a:lnTo>
                  <a:pt x="1727" y="1425"/>
                </a:lnTo>
                <a:lnTo>
                  <a:pt x="1741" y="1420"/>
                </a:lnTo>
                <a:lnTo>
                  <a:pt x="1756" y="1414"/>
                </a:lnTo>
                <a:lnTo>
                  <a:pt x="1769" y="1412"/>
                </a:lnTo>
                <a:lnTo>
                  <a:pt x="1776" y="1409"/>
                </a:lnTo>
                <a:lnTo>
                  <a:pt x="1783" y="1408"/>
                </a:lnTo>
                <a:lnTo>
                  <a:pt x="1790" y="1405"/>
                </a:lnTo>
                <a:lnTo>
                  <a:pt x="1796" y="1402"/>
                </a:lnTo>
                <a:lnTo>
                  <a:pt x="1806" y="1394"/>
                </a:lnTo>
                <a:lnTo>
                  <a:pt x="1814" y="1386"/>
                </a:lnTo>
                <a:lnTo>
                  <a:pt x="1821" y="1375"/>
                </a:lnTo>
                <a:lnTo>
                  <a:pt x="1827" y="1364"/>
                </a:lnTo>
                <a:lnTo>
                  <a:pt x="1832" y="1351"/>
                </a:lnTo>
                <a:lnTo>
                  <a:pt x="1835" y="1337"/>
                </a:lnTo>
                <a:lnTo>
                  <a:pt x="1838" y="1323"/>
                </a:lnTo>
                <a:lnTo>
                  <a:pt x="1839" y="1308"/>
                </a:lnTo>
                <a:lnTo>
                  <a:pt x="1840" y="1293"/>
                </a:lnTo>
                <a:lnTo>
                  <a:pt x="1840" y="1278"/>
                </a:lnTo>
                <a:lnTo>
                  <a:pt x="1839" y="1246"/>
                </a:lnTo>
                <a:lnTo>
                  <a:pt x="1837" y="1217"/>
                </a:lnTo>
                <a:lnTo>
                  <a:pt x="1835" y="1197"/>
                </a:lnTo>
                <a:lnTo>
                  <a:pt x="1834" y="1180"/>
                </a:lnTo>
                <a:lnTo>
                  <a:pt x="1833" y="1164"/>
                </a:lnTo>
                <a:lnTo>
                  <a:pt x="1834" y="1150"/>
                </a:lnTo>
                <a:lnTo>
                  <a:pt x="1835" y="1143"/>
                </a:lnTo>
                <a:lnTo>
                  <a:pt x="1838" y="1137"/>
                </a:lnTo>
                <a:lnTo>
                  <a:pt x="1841" y="1132"/>
                </a:lnTo>
                <a:lnTo>
                  <a:pt x="1846" y="1128"/>
                </a:lnTo>
                <a:lnTo>
                  <a:pt x="1854" y="1123"/>
                </a:lnTo>
                <a:lnTo>
                  <a:pt x="1861" y="1120"/>
                </a:lnTo>
                <a:lnTo>
                  <a:pt x="1868" y="1118"/>
                </a:lnTo>
                <a:lnTo>
                  <a:pt x="1875" y="1117"/>
                </a:lnTo>
                <a:lnTo>
                  <a:pt x="1883" y="1117"/>
                </a:lnTo>
                <a:lnTo>
                  <a:pt x="1892" y="1118"/>
                </a:lnTo>
                <a:lnTo>
                  <a:pt x="1901" y="1122"/>
                </a:lnTo>
                <a:lnTo>
                  <a:pt x="1910" y="1125"/>
                </a:lnTo>
                <a:lnTo>
                  <a:pt x="1918" y="1132"/>
                </a:lnTo>
                <a:lnTo>
                  <a:pt x="1926" y="1139"/>
                </a:lnTo>
                <a:lnTo>
                  <a:pt x="1938" y="1152"/>
                </a:lnTo>
                <a:lnTo>
                  <a:pt x="1948" y="1161"/>
                </a:lnTo>
                <a:lnTo>
                  <a:pt x="1960" y="1170"/>
                </a:lnTo>
                <a:lnTo>
                  <a:pt x="1972" y="1177"/>
                </a:lnTo>
                <a:lnTo>
                  <a:pt x="1983" y="1181"/>
                </a:lnTo>
                <a:lnTo>
                  <a:pt x="1994" y="1185"/>
                </a:lnTo>
                <a:lnTo>
                  <a:pt x="2004" y="1186"/>
                </a:lnTo>
                <a:lnTo>
                  <a:pt x="2016" y="1187"/>
                </a:lnTo>
                <a:lnTo>
                  <a:pt x="2026" y="1186"/>
                </a:lnTo>
                <a:lnTo>
                  <a:pt x="2035" y="1185"/>
                </a:lnTo>
                <a:lnTo>
                  <a:pt x="2046" y="1184"/>
                </a:lnTo>
                <a:lnTo>
                  <a:pt x="2055" y="1180"/>
                </a:lnTo>
                <a:lnTo>
                  <a:pt x="2074" y="1174"/>
                </a:lnTo>
                <a:lnTo>
                  <a:pt x="2091" y="1167"/>
                </a:lnTo>
                <a:lnTo>
                  <a:pt x="2102" y="1163"/>
                </a:lnTo>
                <a:lnTo>
                  <a:pt x="2112" y="1159"/>
                </a:lnTo>
                <a:lnTo>
                  <a:pt x="2123" y="1156"/>
                </a:lnTo>
                <a:lnTo>
                  <a:pt x="2133" y="1152"/>
                </a:lnTo>
                <a:lnTo>
                  <a:pt x="2144" y="1149"/>
                </a:lnTo>
                <a:lnTo>
                  <a:pt x="2154" y="1145"/>
                </a:lnTo>
                <a:lnTo>
                  <a:pt x="2162" y="1140"/>
                </a:lnTo>
                <a:lnTo>
                  <a:pt x="2170" y="1136"/>
                </a:lnTo>
                <a:lnTo>
                  <a:pt x="2177" y="1131"/>
                </a:lnTo>
                <a:lnTo>
                  <a:pt x="2183" y="1125"/>
                </a:lnTo>
                <a:lnTo>
                  <a:pt x="2189" y="1120"/>
                </a:lnTo>
                <a:lnTo>
                  <a:pt x="2194" y="1114"/>
                </a:lnTo>
                <a:lnTo>
                  <a:pt x="2202" y="1101"/>
                </a:lnTo>
                <a:lnTo>
                  <a:pt x="2208" y="1088"/>
                </a:lnTo>
                <a:lnTo>
                  <a:pt x="2212" y="1074"/>
                </a:lnTo>
                <a:lnTo>
                  <a:pt x="2217" y="1061"/>
                </a:lnTo>
                <a:lnTo>
                  <a:pt x="2223" y="1043"/>
                </a:lnTo>
                <a:lnTo>
                  <a:pt x="2230" y="1023"/>
                </a:lnTo>
                <a:lnTo>
                  <a:pt x="2234" y="1013"/>
                </a:lnTo>
                <a:lnTo>
                  <a:pt x="2240" y="1001"/>
                </a:lnTo>
                <a:lnTo>
                  <a:pt x="2247" y="989"/>
                </a:lnTo>
                <a:lnTo>
                  <a:pt x="2255" y="976"/>
                </a:lnTo>
                <a:lnTo>
                  <a:pt x="2262" y="967"/>
                </a:lnTo>
                <a:lnTo>
                  <a:pt x="2269" y="960"/>
                </a:lnTo>
                <a:lnTo>
                  <a:pt x="2277" y="953"/>
                </a:lnTo>
                <a:lnTo>
                  <a:pt x="2286" y="949"/>
                </a:lnTo>
                <a:lnTo>
                  <a:pt x="2294" y="944"/>
                </a:lnTo>
                <a:lnTo>
                  <a:pt x="2303" y="940"/>
                </a:lnTo>
                <a:lnTo>
                  <a:pt x="2312" y="938"/>
                </a:lnTo>
                <a:lnTo>
                  <a:pt x="2322" y="937"/>
                </a:lnTo>
                <a:lnTo>
                  <a:pt x="2340" y="935"/>
                </a:lnTo>
                <a:lnTo>
                  <a:pt x="2359" y="936"/>
                </a:lnTo>
                <a:lnTo>
                  <a:pt x="2375" y="937"/>
                </a:lnTo>
                <a:lnTo>
                  <a:pt x="2389" y="939"/>
                </a:lnTo>
                <a:lnTo>
                  <a:pt x="2398" y="978"/>
                </a:lnTo>
                <a:lnTo>
                  <a:pt x="2408" y="1016"/>
                </a:lnTo>
                <a:lnTo>
                  <a:pt x="2415" y="1056"/>
                </a:lnTo>
                <a:lnTo>
                  <a:pt x="2422" y="1095"/>
                </a:lnTo>
                <a:lnTo>
                  <a:pt x="2426" y="1135"/>
                </a:lnTo>
                <a:lnTo>
                  <a:pt x="2430" y="1175"/>
                </a:lnTo>
                <a:lnTo>
                  <a:pt x="2432" y="1216"/>
                </a:lnTo>
                <a:lnTo>
                  <a:pt x="2432" y="1257"/>
                </a:lnTo>
                <a:lnTo>
                  <a:pt x="2432" y="1288"/>
                </a:lnTo>
                <a:lnTo>
                  <a:pt x="2431" y="1318"/>
                </a:lnTo>
                <a:lnTo>
                  <a:pt x="2429" y="1350"/>
                </a:lnTo>
                <a:lnTo>
                  <a:pt x="2426" y="1380"/>
                </a:lnTo>
                <a:lnTo>
                  <a:pt x="2423" y="1410"/>
                </a:lnTo>
                <a:lnTo>
                  <a:pt x="2418" y="1441"/>
                </a:lnTo>
                <a:lnTo>
                  <a:pt x="2414" y="1470"/>
                </a:lnTo>
                <a:lnTo>
                  <a:pt x="2408" y="1500"/>
                </a:lnTo>
                <a:lnTo>
                  <a:pt x="2400" y="1498"/>
                </a:lnTo>
                <a:lnTo>
                  <a:pt x="2393" y="1494"/>
                </a:lnTo>
                <a:lnTo>
                  <a:pt x="2388" y="1491"/>
                </a:lnTo>
                <a:lnTo>
                  <a:pt x="2383" y="1485"/>
                </a:lnTo>
                <a:lnTo>
                  <a:pt x="2376" y="1472"/>
                </a:lnTo>
                <a:lnTo>
                  <a:pt x="2369" y="1455"/>
                </a:lnTo>
                <a:close/>
                <a:moveTo>
                  <a:pt x="970" y="2398"/>
                </a:moveTo>
                <a:lnTo>
                  <a:pt x="970" y="2385"/>
                </a:lnTo>
                <a:lnTo>
                  <a:pt x="970" y="2370"/>
                </a:lnTo>
                <a:lnTo>
                  <a:pt x="970" y="2353"/>
                </a:lnTo>
                <a:lnTo>
                  <a:pt x="972" y="2335"/>
                </a:lnTo>
                <a:lnTo>
                  <a:pt x="975" y="2317"/>
                </a:lnTo>
                <a:lnTo>
                  <a:pt x="978" y="2296"/>
                </a:lnTo>
                <a:lnTo>
                  <a:pt x="984" y="2276"/>
                </a:lnTo>
                <a:lnTo>
                  <a:pt x="991" y="2255"/>
                </a:lnTo>
                <a:lnTo>
                  <a:pt x="1000" y="2235"/>
                </a:lnTo>
                <a:lnTo>
                  <a:pt x="1012" y="2214"/>
                </a:lnTo>
                <a:lnTo>
                  <a:pt x="1018" y="2205"/>
                </a:lnTo>
                <a:lnTo>
                  <a:pt x="1025" y="2196"/>
                </a:lnTo>
                <a:lnTo>
                  <a:pt x="1033" y="2186"/>
                </a:lnTo>
                <a:lnTo>
                  <a:pt x="1041" y="2177"/>
                </a:lnTo>
                <a:lnTo>
                  <a:pt x="1049" y="2168"/>
                </a:lnTo>
                <a:lnTo>
                  <a:pt x="1060" y="2160"/>
                </a:lnTo>
                <a:lnTo>
                  <a:pt x="1070" y="2151"/>
                </a:lnTo>
                <a:lnTo>
                  <a:pt x="1081" y="2144"/>
                </a:lnTo>
                <a:lnTo>
                  <a:pt x="1092" y="2137"/>
                </a:lnTo>
                <a:lnTo>
                  <a:pt x="1105" y="2130"/>
                </a:lnTo>
                <a:lnTo>
                  <a:pt x="1119" y="2125"/>
                </a:lnTo>
                <a:lnTo>
                  <a:pt x="1133" y="2120"/>
                </a:lnTo>
                <a:lnTo>
                  <a:pt x="1156" y="2111"/>
                </a:lnTo>
                <a:lnTo>
                  <a:pt x="1177" y="2103"/>
                </a:lnTo>
                <a:lnTo>
                  <a:pt x="1196" y="2093"/>
                </a:lnTo>
                <a:lnTo>
                  <a:pt x="1213" y="2084"/>
                </a:lnTo>
                <a:lnTo>
                  <a:pt x="1228" y="2073"/>
                </a:lnTo>
                <a:lnTo>
                  <a:pt x="1242" y="2064"/>
                </a:lnTo>
                <a:lnTo>
                  <a:pt x="1255" y="2054"/>
                </a:lnTo>
                <a:lnTo>
                  <a:pt x="1267" y="2043"/>
                </a:lnTo>
                <a:lnTo>
                  <a:pt x="1277" y="2033"/>
                </a:lnTo>
                <a:lnTo>
                  <a:pt x="1286" y="2022"/>
                </a:lnTo>
                <a:lnTo>
                  <a:pt x="1295" y="2012"/>
                </a:lnTo>
                <a:lnTo>
                  <a:pt x="1302" y="2001"/>
                </a:lnTo>
                <a:lnTo>
                  <a:pt x="1316" y="1982"/>
                </a:lnTo>
                <a:lnTo>
                  <a:pt x="1326" y="1963"/>
                </a:lnTo>
                <a:lnTo>
                  <a:pt x="1335" y="1948"/>
                </a:lnTo>
                <a:lnTo>
                  <a:pt x="1345" y="1934"/>
                </a:lnTo>
                <a:lnTo>
                  <a:pt x="1349" y="1928"/>
                </a:lnTo>
                <a:lnTo>
                  <a:pt x="1354" y="1923"/>
                </a:lnTo>
                <a:lnTo>
                  <a:pt x="1360" y="1919"/>
                </a:lnTo>
                <a:lnTo>
                  <a:pt x="1364" y="1914"/>
                </a:lnTo>
                <a:lnTo>
                  <a:pt x="1371" y="1911"/>
                </a:lnTo>
                <a:lnTo>
                  <a:pt x="1378" y="1908"/>
                </a:lnTo>
                <a:lnTo>
                  <a:pt x="1386" y="1906"/>
                </a:lnTo>
                <a:lnTo>
                  <a:pt x="1395" y="1904"/>
                </a:lnTo>
                <a:lnTo>
                  <a:pt x="1405" y="1902"/>
                </a:lnTo>
                <a:lnTo>
                  <a:pt x="1416" y="1902"/>
                </a:lnTo>
                <a:lnTo>
                  <a:pt x="1428" y="1901"/>
                </a:lnTo>
                <a:lnTo>
                  <a:pt x="1442" y="1902"/>
                </a:lnTo>
                <a:lnTo>
                  <a:pt x="1493" y="1905"/>
                </a:lnTo>
                <a:lnTo>
                  <a:pt x="1534" y="1908"/>
                </a:lnTo>
                <a:lnTo>
                  <a:pt x="1566" y="1912"/>
                </a:lnTo>
                <a:lnTo>
                  <a:pt x="1590" y="1916"/>
                </a:lnTo>
                <a:lnTo>
                  <a:pt x="1600" y="1920"/>
                </a:lnTo>
                <a:lnTo>
                  <a:pt x="1611" y="1923"/>
                </a:lnTo>
                <a:lnTo>
                  <a:pt x="1620" y="1927"/>
                </a:lnTo>
                <a:lnTo>
                  <a:pt x="1630" y="1932"/>
                </a:lnTo>
                <a:lnTo>
                  <a:pt x="1649" y="1943"/>
                </a:lnTo>
                <a:lnTo>
                  <a:pt x="1674" y="1958"/>
                </a:lnTo>
                <a:lnTo>
                  <a:pt x="1685" y="1965"/>
                </a:lnTo>
                <a:lnTo>
                  <a:pt x="1697" y="1973"/>
                </a:lnTo>
                <a:lnTo>
                  <a:pt x="1711" y="1982"/>
                </a:lnTo>
                <a:lnTo>
                  <a:pt x="1726" y="1991"/>
                </a:lnTo>
                <a:lnTo>
                  <a:pt x="1755" y="2009"/>
                </a:lnTo>
                <a:lnTo>
                  <a:pt x="1780" y="2028"/>
                </a:lnTo>
                <a:lnTo>
                  <a:pt x="1802" y="2047"/>
                </a:lnTo>
                <a:lnTo>
                  <a:pt x="1821" y="2064"/>
                </a:lnTo>
                <a:lnTo>
                  <a:pt x="1840" y="2080"/>
                </a:lnTo>
                <a:lnTo>
                  <a:pt x="1859" y="2096"/>
                </a:lnTo>
                <a:lnTo>
                  <a:pt x="1869" y="2103"/>
                </a:lnTo>
                <a:lnTo>
                  <a:pt x="1878" y="2108"/>
                </a:lnTo>
                <a:lnTo>
                  <a:pt x="1889" y="2113"/>
                </a:lnTo>
                <a:lnTo>
                  <a:pt x="1899" y="2118"/>
                </a:lnTo>
                <a:lnTo>
                  <a:pt x="1911" y="2120"/>
                </a:lnTo>
                <a:lnTo>
                  <a:pt x="1923" y="2122"/>
                </a:lnTo>
                <a:lnTo>
                  <a:pt x="1935" y="2122"/>
                </a:lnTo>
                <a:lnTo>
                  <a:pt x="1947" y="2120"/>
                </a:lnTo>
                <a:lnTo>
                  <a:pt x="1961" y="2116"/>
                </a:lnTo>
                <a:lnTo>
                  <a:pt x="1975" y="2111"/>
                </a:lnTo>
                <a:lnTo>
                  <a:pt x="1990" y="2104"/>
                </a:lnTo>
                <a:lnTo>
                  <a:pt x="2005" y="2093"/>
                </a:lnTo>
                <a:lnTo>
                  <a:pt x="2017" y="2086"/>
                </a:lnTo>
                <a:lnTo>
                  <a:pt x="2027" y="2082"/>
                </a:lnTo>
                <a:lnTo>
                  <a:pt x="2033" y="2080"/>
                </a:lnTo>
                <a:lnTo>
                  <a:pt x="2038" y="2080"/>
                </a:lnTo>
                <a:lnTo>
                  <a:pt x="2044" y="2080"/>
                </a:lnTo>
                <a:lnTo>
                  <a:pt x="2049" y="2080"/>
                </a:lnTo>
                <a:lnTo>
                  <a:pt x="2058" y="2083"/>
                </a:lnTo>
                <a:lnTo>
                  <a:pt x="2065" y="2086"/>
                </a:lnTo>
                <a:lnTo>
                  <a:pt x="2073" y="2091"/>
                </a:lnTo>
                <a:lnTo>
                  <a:pt x="2079" y="2097"/>
                </a:lnTo>
                <a:lnTo>
                  <a:pt x="2059" y="2115"/>
                </a:lnTo>
                <a:lnTo>
                  <a:pt x="2038" y="2134"/>
                </a:lnTo>
                <a:lnTo>
                  <a:pt x="2017" y="2153"/>
                </a:lnTo>
                <a:lnTo>
                  <a:pt x="1996" y="2171"/>
                </a:lnTo>
                <a:lnTo>
                  <a:pt x="1974" y="2187"/>
                </a:lnTo>
                <a:lnTo>
                  <a:pt x="1952" y="2205"/>
                </a:lnTo>
                <a:lnTo>
                  <a:pt x="1928" y="2221"/>
                </a:lnTo>
                <a:lnTo>
                  <a:pt x="1906" y="2236"/>
                </a:lnTo>
                <a:lnTo>
                  <a:pt x="1882" y="2253"/>
                </a:lnTo>
                <a:lnTo>
                  <a:pt x="1859" y="2267"/>
                </a:lnTo>
                <a:lnTo>
                  <a:pt x="1834" y="2281"/>
                </a:lnTo>
                <a:lnTo>
                  <a:pt x="1810" y="2294"/>
                </a:lnTo>
                <a:lnTo>
                  <a:pt x="1784" y="2307"/>
                </a:lnTo>
                <a:lnTo>
                  <a:pt x="1760" y="2320"/>
                </a:lnTo>
                <a:lnTo>
                  <a:pt x="1734" y="2332"/>
                </a:lnTo>
                <a:lnTo>
                  <a:pt x="1707" y="2343"/>
                </a:lnTo>
                <a:lnTo>
                  <a:pt x="1682" y="2354"/>
                </a:lnTo>
                <a:lnTo>
                  <a:pt x="1655" y="2363"/>
                </a:lnTo>
                <a:lnTo>
                  <a:pt x="1628" y="2372"/>
                </a:lnTo>
                <a:lnTo>
                  <a:pt x="1602" y="2382"/>
                </a:lnTo>
                <a:lnTo>
                  <a:pt x="1574" y="2390"/>
                </a:lnTo>
                <a:lnTo>
                  <a:pt x="1546" y="2397"/>
                </a:lnTo>
                <a:lnTo>
                  <a:pt x="1518" y="2404"/>
                </a:lnTo>
                <a:lnTo>
                  <a:pt x="1490" y="2410"/>
                </a:lnTo>
                <a:lnTo>
                  <a:pt x="1461" y="2415"/>
                </a:lnTo>
                <a:lnTo>
                  <a:pt x="1433" y="2420"/>
                </a:lnTo>
                <a:lnTo>
                  <a:pt x="1404" y="2424"/>
                </a:lnTo>
                <a:lnTo>
                  <a:pt x="1375" y="2427"/>
                </a:lnTo>
                <a:lnTo>
                  <a:pt x="1346" y="2429"/>
                </a:lnTo>
                <a:lnTo>
                  <a:pt x="1316" y="2432"/>
                </a:lnTo>
                <a:lnTo>
                  <a:pt x="1286" y="2433"/>
                </a:lnTo>
                <a:lnTo>
                  <a:pt x="1256" y="2433"/>
                </a:lnTo>
                <a:lnTo>
                  <a:pt x="1219" y="2433"/>
                </a:lnTo>
                <a:lnTo>
                  <a:pt x="1183" y="2431"/>
                </a:lnTo>
                <a:lnTo>
                  <a:pt x="1147" y="2428"/>
                </a:lnTo>
                <a:lnTo>
                  <a:pt x="1111" y="2424"/>
                </a:lnTo>
                <a:lnTo>
                  <a:pt x="1075" y="2419"/>
                </a:lnTo>
                <a:lnTo>
                  <a:pt x="1040" y="2413"/>
                </a:lnTo>
                <a:lnTo>
                  <a:pt x="1005" y="2406"/>
                </a:lnTo>
                <a:lnTo>
                  <a:pt x="970" y="2398"/>
                </a:lnTo>
                <a:close/>
                <a:moveTo>
                  <a:pt x="297" y="1936"/>
                </a:moveTo>
                <a:lnTo>
                  <a:pt x="308" y="1925"/>
                </a:lnTo>
                <a:lnTo>
                  <a:pt x="320" y="1915"/>
                </a:lnTo>
                <a:lnTo>
                  <a:pt x="325" y="1913"/>
                </a:lnTo>
                <a:lnTo>
                  <a:pt x="329" y="1911"/>
                </a:lnTo>
                <a:lnTo>
                  <a:pt x="333" y="1909"/>
                </a:lnTo>
                <a:lnTo>
                  <a:pt x="336" y="1909"/>
                </a:lnTo>
                <a:lnTo>
                  <a:pt x="337" y="1909"/>
                </a:lnTo>
                <a:lnTo>
                  <a:pt x="340" y="1913"/>
                </a:lnTo>
                <a:lnTo>
                  <a:pt x="344" y="1920"/>
                </a:lnTo>
                <a:lnTo>
                  <a:pt x="348" y="1926"/>
                </a:lnTo>
                <a:lnTo>
                  <a:pt x="351" y="1933"/>
                </a:lnTo>
                <a:lnTo>
                  <a:pt x="354" y="1940"/>
                </a:lnTo>
                <a:lnTo>
                  <a:pt x="356" y="1955"/>
                </a:lnTo>
                <a:lnTo>
                  <a:pt x="358" y="1970"/>
                </a:lnTo>
                <a:lnTo>
                  <a:pt x="359" y="1984"/>
                </a:lnTo>
                <a:lnTo>
                  <a:pt x="363" y="2000"/>
                </a:lnTo>
                <a:lnTo>
                  <a:pt x="365" y="2008"/>
                </a:lnTo>
                <a:lnTo>
                  <a:pt x="368" y="2016"/>
                </a:lnTo>
                <a:lnTo>
                  <a:pt x="371" y="2025"/>
                </a:lnTo>
                <a:lnTo>
                  <a:pt x="376" y="2032"/>
                </a:lnTo>
                <a:lnTo>
                  <a:pt x="380" y="2040"/>
                </a:lnTo>
                <a:lnTo>
                  <a:pt x="387" y="2047"/>
                </a:lnTo>
                <a:lnTo>
                  <a:pt x="394" y="2053"/>
                </a:lnTo>
                <a:lnTo>
                  <a:pt x="404" y="2059"/>
                </a:lnTo>
                <a:lnTo>
                  <a:pt x="413" y="2064"/>
                </a:lnTo>
                <a:lnTo>
                  <a:pt x="425" y="2069"/>
                </a:lnTo>
                <a:lnTo>
                  <a:pt x="437" y="2072"/>
                </a:lnTo>
                <a:lnTo>
                  <a:pt x="452" y="2075"/>
                </a:lnTo>
                <a:lnTo>
                  <a:pt x="480" y="2078"/>
                </a:lnTo>
                <a:lnTo>
                  <a:pt x="502" y="2082"/>
                </a:lnTo>
                <a:lnTo>
                  <a:pt x="521" y="2085"/>
                </a:lnTo>
                <a:lnTo>
                  <a:pt x="535" y="2089"/>
                </a:lnTo>
                <a:lnTo>
                  <a:pt x="546" y="2092"/>
                </a:lnTo>
                <a:lnTo>
                  <a:pt x="553" y="2096"/>
                </a:lnTo>
                <a:lnTo>
                  <a:pt x="557" y="2098"/>
                </a:lnTo>
                <a:lnTo>
                  <a:pt x="561" y="2100"/>
                </a:lnTo>
                <a:lnTo>
                  <a:pt x="561" y="2100"/>
                </a:lnTo>
                <a:lnTo>
                  <a:pt x="559" y="2101"/>
                </a:lnTo>
                <a:lnTo>
                  <a:pt x="554" y="2119"/>
                </a:lnTo>
                <a:lnTo>
                  <a:pt x="544" y="2139"/>
                </a:lnTo>
                <a:lnTo>
                  <a:pt x="534" y="2157"/>
                </a:lnTo>
                <a:lnTo>
                  <a:pt x="522" y="2175"/>
                </a:lnTo>
                <a:lnTo>
                  <a:pt x="491" y="2149"/>
                </a:lnTo>
                <a:lnTo>
                  <a:pt x="459" y="2121"/>
                </a:lnTo>
                <a:lnTo>
                  <a:pt x="430" y="2093"/>
                </a:lnTo>
                <a:lnTo>
                  <a:pt x="401" y="2063"/>
                </a:lnTo>
                <a:lnTo>
                  <a:pt x="373" y="2033"/>
                </a:lnTo>
                <a:lnTo>
                  <a:pt x="347" y="2001"/>
                </a:lnTo>
                <a:lnTo>
                  <a:pt x="321" y="1969"/>
                </a:lnTo>
                <a:lnTo>
                  <a:pt x="297" y="1936"/>
                </a:lnTo>
                <a:close/>
                <a:moveTo>
                  <a:pt x="526" y="335"/>
                </a:moveTo>
                <a:lnTo>
                  <a:pt x="549" y="354"/>
                </a:lnTo>
                <a:lnTo>
                  <a:pt x="571" y="373"/>
                </a:lnTo>
                <a:lnTo>
                  <a:pt x="591" y="391"/>
                </a:lnTo>
                <a:lnTo>
                  <a:pt x="608" y="409"/>
                </a:lnTo>
                <a:lnTo>
                  <a:pt x="622" y="425"/>
                </a:lnTo>
                <a:lnTo>
                  <a:pt x="634" y="440"/>
                </a:lnTo>
                <a:lnTo>
                  <a:pt x="639" y="447"/>
                </a:lnTo>
                <a:lnTo>
                  <a:pt x="641" y="453"/>
                </a:lnTo>
                <a:lnTo>
                  <a:pt x="643" y="458"/>
                </a:lnTo>
                <a:lnTo>
                  <a:pt x="644" y="462"/>
                </a:lnTo>
                <a:lnTo>
                  <a:pt x="636" y="473"/>
                </a:lnTo>
                <a:lnTo>
                  <a:pt x="627" y="483"/>
                </a:lnTo>
                <a:lnTo>
                  <a:pt x="616" y="495"/>
                </a:lnTo>
                <a:lnTo>
                  <a:pt x="606" y="506"/>
                </a:lnTo>
                <a:lnTo>
                  <a:pt x="584" y="533"/>
                </a:lnTo>
                <a:lnTo>
                  <a:pt x="562" y="559"/>
                </a:lnTo>
                <a:lnTo>
                  <a:pt x="553" y="572"/>
                </a:lnTo>
                <a:lnTo>
                  <a:pt x="542" y="586"/>
                </a:lnTo>
                <a:lnTo>
                  <a:pt x="534" y="598"/>
                </a:lnTo>
                <a:lnTo>
                  <a:pt x="526" y="611"/>
                </a:lnTo>
                <a:lnTo>
                  <a:pt x="520" y="624"/>
                </a:lnTo>
                <a:lnTo>
                  <a:pt x="514" y="637"/>
                </a:lnTo>
                <a:lnTo>
                  <a:pt x="511" y="650"/>
                </a:lnTo>
                <a:lnTo>
                  <a:pt x="507" y="661"/>
                </a:lnTo>
                <a:lnTo>
                  <a:pt x="507" y="674"/>
                </a:lnTo>
                <a:lnTo>
                  <a:pt x="508" y="686"/>
                </a:lnTo>
                <a:lnTo>
                  <a:pt x="511" y="697"/>
                </a:lnTo>
                <a:lnTo>
                  <a:pt x="516" y="709"/>
                </a:lnTo>
                <a:lnTo>
                  <a:pt x="518" y="718"/>
                </a:lnTo>
                <a:lnTo>
                  <a:pt x="518" y="733"/>
                </a:lnTo>
                <a:lnTo>
                  <a:pt x="515" y="751"/>
                </a:lnTo>
                <a:lnTo>
                  <a:pt x="511" y="772"/>
                </a:lnTo>
                <a:lnTo>
                  <a:pt x="505" y="793"/>
                </a:lnTo>
                <a:lnTo>
                  <a:pt x="496" y="814"/>
                </a:lnTo>
                <a:lnTo>
                  <a:pt x="491" y="824"/>
                </a:lnTo>
                <a:lnTo>
                  <a:pt x="485" y="835"/>
                </a:lnTo>
                <a:lnTo>
                  <a:pt x="478" y="844"/>
                </a:lnTo>
                <a:lnTo>
                  <a:pt x="471" y="852"/>
                </a:lnTo>
                <a:lnTo>
                  <a:pt x="464" y="859"/>
                </a:lnTo>
                <a:lnTo>
                  <a:pt x="458" y="864"/>
                </a:lnTo>
                <a:lnTo>
                  <a:pt x="452" y="867"/>
                </a:lnTo>
                <a:lnTo>
                  <a:pt x="447" y="868"/>
                </a:lnTo>
                <a:lnTo>
                  <a:pt x="439" y="869"/>
                </a:lnTo>
                <a:lnTo>
                  <a:pt x="433" y="868"/>
                </a:lnTo>
                <a:lnTo>
                  <a:pt x="407" y="860"/>
                </a:lnTo>
                <a:lnTo>
                  <a:pt x="382" y="855"/>
                </a:lnTo>
                <a:lnTo>
                  <a:pt x="357" y="852"/>
                </a:lnTo>
                <a:lnTo>
                  <a:pt x="334" y="850"/>
                </a:lnTo>
                <a:lnTo>
                  <a:pt x="312" y="850"/>
                </a:lnTo>
                <a:lnTo>
                  <a:pt x="291" y="852"/>
                </a:lnTo>
                <a:lnTo>
                  <a:pt x="271" y="855"/>
                </a:lnTo>
                <a:lnTo>
                  <a:pt x="252" y="861"/>
                </a:lnTo>
                <a:lnTo>
                  <a:pt x="235" y="868"/>
                </a:lnTo>
                <a:lnTo>
                  <a:pt x="219" y="876"/>
                </a:lnTo>
                <a:lnTo>
                  <a:pt x="204" y="887"/>
                </a:lnTo>
                <a:lnTo>
                  <a:pt x="190" y="900"/>
                </a:lnTo>
                <a:lnTo>
                  <a:pt x="177" y="914"/>
                </a:lnTo>
                <a:lnTo>
                  <a:pt x="166" y="930"/>
                </a:lnTo>
                <a:lnTo>
                  <a:pt x="157" y="947"/>
                </a:lnTo>
                <a:lnTo>
                  <a:pt x="149" y="966"/>
                </a:lnTo>
                <a:lnTo>
                  <a:pt x="143" y="979"/>
                </a:lnTo>
                <a:lnTo>
                  <a:pt x="136" y="990"/>
                </a:lnTo>
                <a:lnTo>
                  <a:pt x="131" y="994"/>
                </a:lnTo>
                <a:lnTo>
                  <a:pt x="128" y="999"/>
                </a:lnTo>
                <a:lnTo>
                  <a:pt x="123" y="1001"/>
                </a:lnTo>
                <a:lnTo>
                  <a:pt x="119" y="1003"/>
                </a:lnTo>
                <a:lnTo>
                  <a:pt x="113" y="1006"/>
                </a:lnTo>
                <a:lnTo>
                  <a:pt x="107" y="1007"/>
                </a:lnTo>
                <a:lnTo>
                  <a:pt x="119" y="957"/>
                </a:lnTo>
                <a:lnTo>
                  <a:pt x="133" y="907"/>
                </a:lnTo>
                <a:lnTo>
                  <a:pt x="149" y="859"/>
                </a:lnTo>
                <a:lnTo>
                  <a:pt x="168" y="811"/>
                </a:lnTo>
                <a:lnTo>
                  <a:pt x="188" y="765"/>
                </a:lnTo>
                <a:lnTo>
                  <a:pt x="211" y="719"/>
                </a:lnTo>
                <a:lnTo>
                  <a:pt x="234" y="675"/>
                </a:lnTo>
                <a:lnTo>
                  <a:pt x="261" y="632"/>
                </a:lnTo>
                <a:lnTo>
                  <a:pt x="287" y="590"/>
                </a:lnTo>
                <a:lnTo>
                  <a:pt x="318" y="550"/>
                </a:lnTo>
                <a:lnTo>
                  <a:pt x="348" y="510"/>
                </a:lnTo>
                <a:lnTo>
                  <a:pt x="380" y="472"/>
                </a:lnTo>
                <a:lnTo>
                  <a:pt x="415" y="436"/>
                </a:lnTo>
                <a:lnTo>
                  <a:pt x="450" y="401"/>
                </a:lnTo>
                <a:lnTo>
                  <a:pt x="487" y="367"/>
                </a:lnTo>
                <a:lnTo>
                  <a:pt x="526" y="335"/>
                </a:lnTo>
                <a:close/>
                <a:moveTo>
                  <a:pt x="1532" y="113"/>
                </a:moveTo>
                <a:lnTo>
                  <a:pt x="1528" y="131"/>
                </a:lnTo>
                <a:lnTo>
                  <a:pt x="1527" y="152"/>
                </a:lnTo>
                <a:lnTo>
                  <a:pt x="1526" y="175"/>
                </a:lnTo>
                <a:lnTo>
                  <a:pt x="1527" y="198"/>
                </a:lnTo>
                <a:lnTo>
                  <a:pt x="1530" y="224"/>
                </a:lnTo>
                <a:lnTo>
                  <a:pt x="1535" y="251"/>
                </a:lnTo>
                <a:lnTo>
                  <a:pt x="1539" y="263"/>
                </a:lnTo>
                <a:lnTo>
                  <a:pt x="1543" y="276"/>
                </a:lnTo>
                <a:lnTo>
                  <a:pt x="1548" y="289"/>
                </a:lnTo>
                <a:lnTo>
                  <a:pt x="1555" y="303"/>
                </a:lnTo>
                <a:lnTo>
                  <a:pt x="1559" y="310"/>
                </a:lnTo>
                <a:lnTo>
                  <a:pt x="1561" y="316"/>
                </a:lnTo>
                <a:lnTo>
                  <a:pt x="1561" y="320"/>
                </a:lnTo>
                <a:lnTo>
                  <a:pt x="1560" y="325"/>
                </a:lnTo>
                <a:lnTo>
                  <a:pt x="1555" y="330"/>
                </a:lnTo>
                <a:lnTo>
                  <a:pt x="1549" y="334"/>
                </a:lnTo>
                <a:lnTo>
                  <a:pt x="1540" y="341"/>
                </a:lnTo>
                <a:lnTo>
                  <a:pt x="1527" y="349"/>
                </a:lnTo>
                <a:lnTo>
                  <a:pt x="1502" y="366"/>
                </a:lnTo>
                <a:lnTo>
                  <a:pt x="1475" y="387"/>
                </a:lnTo>
                <a:lnTo>
                  <a:pt x="1461" y="398"/>
                </a:lnTo>
                <a:lnTo>
                  <a:pt x="1447" y="412"/>
                </a:lnTo>
                <a:lnTo>
                  <a:pt x="1434" y="429"/>
                </a:lnTo>
                <a:lnTo>
                  <a:pt x="1421" y="446"/>
                </a:lnTo>
                <a:lnTo>
                  <a:pt x="1414" y="456"/>
                </a:lnTo>
                <a:lnTo>
                  <a:pt x="1409" y="462"/>
                </a:lnTo>
                <a:lnTo>
                  <a:pt x="1397" y="447"/>
                </a:lnTo>
                <a:lnTo>
                  <a:pt x="1386" y="430"/>
                </a:lnTo>
                <a:lnTo>
                  <a:pt x="1376" y="412"/>
                </a:lnTo>
                <a:lnTo>
                  <a:pt x="1364" y="396"/>
                </a:lnTo>
                <a:lnTo>
                  <a:pt x="1357" y="389"/>
                </a:lnTo>
                <a:lnTo>
                  <a:pt x="1350" y="383"/>
                </a:lnTo>
                <a:lnTo>
                  <a:pt x="1343" y="377"/>
                </a:lnTo>
                <a:lnTo>
                  <a:pt x="1335" y="373"/>
                </a:lnTo>
                <a:lnTo>
                  <a:pt x="1327" y="369"/>
                </a:lnTo>
                <a:lnTo>
                  <a:pt x="1310" y="361"/>
                </a:lnTo>
                <a:lnTo>
                  <a:pt x="1290" y="353"/>
                </a:lnTo>
                <a:lnTo>
                  <a:pt x="1278" y="349"/>
                </a:lnTo>
                <a:lnTo>
                  <a:pt x="1267" y="346"/>
                </a:lnTo>
                <a:lnTo>
                  <a:pt x="1254" y="344"/>
                </a:lnTo>
                <a:lnTo>
                  <a:pt x="1241" y="341"/>
                </a:lnTo>
                <a:lnTo>
                  <a:pt x="1228" y="341"/>
                </a:lnTo>
                <a:lnTo>
                  <a:pt x="1214" y="341"/>
                </a:lnTo>
                <a:lnTo>
                  <a:pt x="1200" y="344"/>
                </a:lnTo>
                <a:lnTo>
                  <a:pt x="1186" y="347"/>
                </a:lnTo>
                <a:lnTo>
                  <a:pt x="1172" y="353"/>
                </a:lnTo>
                <a:lnTo>
                  <a:pt x="1160" y="360"/>
                </a:lnTo>
                <a:lnTo>
                  <a:pt x="1146" y="370"/>
                </a:lnTo>
                <a:lnTo>
                  <a:pt x="1133" y="382"/>
                </a:lnTo>
                <a:lnTo>
                  <a:pt x="1126" y="390"/>
                </a:lnTo>
                <a:lnTo>
                  <a:pt x="1120" y="398"/>
                </a:lnTo>
                <a:lnTo>
                  <a:pt x="1113" y="406"/>
                </a:lnTo>
                <a:lnTo>
                  <a:pt x="1107" y="416"/>
                </a:lnTo>
                <a:lnTo>
                  <a:pt x="1104" y="426"/>
                </a:lnTo>
                <a:lnTo>
                  <a:pt x="1100" y="437"/>
                </a:lnTo>
                <a:lnTo>
                  <a:pt x="1098" y="447"/>
                </a:lnTo>
                <a:lnTo>
                  <a:pt x="1098" y="459"/>
                </a:lnTo>
                <a:lnTo>
                  <a:pt x="1100" y="470"/>
                </a:lnTo>
                <a:lnTo>
                  <a:pt x="1105" y="481"/>
                </a:lnTo>
                <a:lnTo>
                  <a:pt x="1111" y="490"/>
                </a:lnTo>
                <a:lnTo>
                  <a:pt x="1118" y="498"/>
                </a:lnTo>
                <a:lnTo>
                  <a:pt x="1126" y="506"/>
                </a:lnTo>
                <a:lnTo>
                  <a:pt x="1134" y="513"/>
                </a:lnTo>
                <a:lnTo>
                  <a:pt x="1143" y="520"/>
                </a:lnTo>
                <a:lnTo>
                  <a:pt x="1153" y="527"/>
                </a:lnTo>
                <a:lnTo>
                  <a:pt x="1165" y="537"/>
                </a:lnTo>
                <a:lnTo>
                  <a:pt x="1179" y="546"/>
                </a:lnTo>
                <a:lnTo>
                  <a:pt x="1186" y="553"/>
                </a:lnTo>
                <a:lnTo>
                  <a:pt x="1192" y="561"/>
                </a:lnTo>
                <a:lnTo>
                  <a:pt x="1197" y="570"/>
                </a:lnTo>
                <a:lnTo>
                  <a:pt x="1200" y="580"/>
                </a:lnTo>
                <a:lnTo>
                  <a:pt x="1203" y="591"/>
                </a:lnTo>
                <a:lnTo>
                  <a:pt x="1205" y="604"/>
                </a:lnTo>
                <a:lnTo>
                  <a:pt x="1206" y="618"/>
                </a:lnTo>
                <a:lnTo>
                  <a:pt x="1207" y="633"/>
                </a:lnTo>
                <a:lnTo>
                  <a:pt x="1210" y="650"/>
                </a:lnTo>
                <a:lnTo>
                  <a:pt x="1211" y="666"/>
                </a:lnTo>
                <a:lnTo>
                  <a:pt x="1213" y="683"/>
                </a:lnTo>
                <a:lnTo>
                  <a:pt x="1218" y="700"/>
                </a:lnTo>
                <a:lnTo>
                  <a:pt x="1218" y="702"/>
                </a:lnTo>
                <a:lnTo>
                  <a:pt x="1218" y="702"/>
                </a:lnTo>
                <a:lnTo>
                  <a:pt x="1213" y="708"/>
                </a:lnTo>
                <a:lnTo>
                  <a:pt x="1205" y="714"/>
                </a:lnTo>
                <a:lnTo>
                  <a:pt x="1193" y="719"/>
                </a:lnTo>
                <a:lnTo>
                  <a:pt x="1181" y="725"/>
                </a:lnTo>
                <a:lnTo>
                  <a:pt x="1152" y="736"/>
                </a:lnTo>
                <a:lnTo>
                  <a:pt x="1124" y="745"/>
                </a:lnTo>
                <a:lnTo>
                  <a:pt x="1104" y="752"/>
                </a:lnTo>
                <a:lnTo>
                  <a:pt x="1083" y="760"/>
                </a:lnTo>
                <a:lnTo>
                  <a:pt x="1062" y="767"/>
                </a:lnTo>
                <a:lnTo>
                  <a:pt x="1041" y="776"/>
                </a:lnTo>
                <a:lnTo>
                  <a:pt x="1026" y="784"/>
                </a:lnTo>
                <a:lnTo>
                  <a:pt x="1011" y="793"/>
                </a:lnTo>
                <a:lnTo>
                  <a:pt x="999" y="802"/>
                </a:lnTo>
                <a:lnTo>
                  <a:pt x="989" y="812"/>
                </a:lnTo>
                <a:lnTo>
                  <a:pt x="981" y="823"/>
                </a:lnTo>
                <a:lnTo>
                  <a:pt x="974" y="833"/>
                </a:lnTo>
                <a:lnTo>
                  <a:pt x="969" y="845"/>
                </a:lnTo>
                <a:lnTo>
                  <a:pt x="964" y="855"/>
                </a:lnTo>
                <a:lnTo>
                  <a:pt x="961" y="867"/>
                </a:lnTo>
                <a:lnTo>
                  <a:pt x="960" y="879"/>
                </a:lnTo>
                <a:lnTo>
                  <a:pt x="958" y="890"/>
                </a:lnTo>
                <a:lnTo>
                  <a:pt x="957" y="902"/>
                </a:lnTo>
                <a:lnTo>
                  <a:pt x="958" y="924"/>
                </a:lnTo>
                <a:lnTo>
                  <a:pt x="960" y="945"/>
                </a:lnTo>
                <a:lnTo>
                  <a:pt x="961" y="960"/>
                </a:lnTo>
                <a:lnTo>
                  <a:pt x="962" y="974"/>
                </a:lnTo>
                <a:lnTo>
                  <a:pt x="962" y="987"/>
                </a:lnTo>
                <a:lnTo>
                  <a:pt x="961" y="1001"/>
                </a:lnTo>
                <a:lnTo>
                  <a:pt x="960" y="1008"/>
                </a:lnTo>
                <a:lnTo>
                  <a:pt x="957" y="1016"/>
                </a:lnTo>
                <a:lnTo>
                  <a:pt x="954" y="1025"/>
                </a:lnTo>
                <a:lnTo>
                  <a:pt x="949" y="1033"/>
                </a:lnTo>
                <a:lnTo>
                  <a:pt x="940" y="1051"/>
                </a:lnTo>
                <a:lnTo>
                  <a:pt x="928" y="1068"/>
                </a:lnTo>
                <a:lnTo>
                  <a:pt x="914" y="1083"/>
                </a:lnTo>
                <a:lnTo>
                  <a:pt x="900" y="1096"/>
                </a:lnTo>
                <a:lnTo>
                  <a:pt x="893" y="1102"/>
                </a:lnTo>
                <a:lnTo>
                  <a:pt x="886" y="1107"/>
                </a:lnTo>
                <a:lnTo>
                  <a:pt x="879" y="1110"/>
                </a:lnTo>
                <a:lnTo>
                  <a:pt x="874" y="1113"/>
                </a:lnTo>
                <a:lnTo>
                  <a:pt x="868" y="1114"/>
                </a:lnTo>
                <a:lnTo>
                  <a:pt x="863" y="1114"/>
                </a:lnTo>
                <a:lnTo>
                  <a:pt x="861" y="1113"/>
                </a:lnTo>
                <a:lnTo>
                  <a:pt x="857" y="1109"/>
                </a:lnTo>
                <a:lnTo>
                  <a:pt x="842" y="1094"/>
                </a:lnTo>
                <a:lnTo>
                  <a:pt x="828" y="1081"/>
                </a:lnTo>
                <a:lnTo>
                  <a:pt x="821" y="1076"/>
                </a:lnTo>
                <a:lnTo>
                  <a:pt x="814" y="1073"/>
                </a:lnTo>
                <a:lnTo>
                  <a:pt x="807" y="1070"/>
                </a:lnTo>
                <a:lnTo>
                  <a:pt x="801" y="1067"/>
                </a:lnTo>
                <a:lnTo>
                  <a:pt x="794" y="1066"/>
                </a:lnTo>
                <a:lnTo>
                  <a:pt x="787" y="1065"/>
                </a:lnTo>
                <a:lnTo>
                  <a:pt x="780" y="1065"/>
                </a:lnTo>
                <a:lnTo>
                  <a:pt x="773" y="1066"/>
                </a:lnTo>
                <a:lnTo>
                  <a:pt x="758" y="1070"/>
                </a:lnTo>
                <a:lnTo>
                  <a:pt x="742" y="1076"/>
                </a:lnTo>
                <a:lnTo>
                  <a:pt x="730" y="1082"/>
                </a:lnTo>
                <a:lnTo>
                  <a:pt x="718" y="1087"/>
                </a:lnTo>
                <a:lnTo>
                  <a:pt x="700" y="1093"/>
                </a:lnTo>
                <a:lnTo>
                  <a:pt x="678" y="1097"/>
                </a:lnTo>
                <a:lnTo>
                  <a:pt x="647" y="1102"/>
                </a:lnTo>
                <a:lnTo>
                  <a:pt x="621" y="1107"/>
                </a:lnTo>
                <a:lnTo>
                  <a:pt x="599" y="1111"/>
                </a:lnTo>
                <a:lnTo>
                  <a:pt x="578" y="1116"/>
                </a:lnTo>
                <a:lnTo>
                  <a:pt x="555" y="1122"/>
                </a:lnTo>
                <a:lnTo>
                  <a:pt x="530" y="1127"/>
                </a:lnTo>
                <a:lnTo>
                  <a:pt x="504" y="1130"/>
                </a:lnTo>
                <a:lnTo>
                  <a:pt x="471" y="1133"/>
                </a:lnTo>
                <a:lnTo>
                  <a:pt x="456" y="1133"/>
                </a:lnTo>
                <a:lnTo>
                  <a:pt x="441" y="1133"/>
                </a:lnTo>
                <a:lnTo>
                  <a:pt x="427" y="1133"/>
                </a:lnTo>
                <a:lnTo>
                  <a:pt x="414" y="1132"/>
                </a:lnTo>
                <a:lnTo>
                  <a:pt x="393" y="1131"/>
                </a:lnTo>
                <a:lnTo>
                  <a:pt x="372" y="1131"/>
                </a:lnTo>
                <a:lnTo>
                  <a:pt x="362" y="1132"/>
                </a:lnTo>
                <a:lnTo>
                  <a:pt x="350" y="1133"/>
                </a:lnTo>
                <a:lnTo>
                  <a:pt x="340" y="1135"/>
                </a:lnTo>
                <a:lnTo>
                  <a:pt x="329" y="1137"/>
                </a:lnTo>
                <a:lnTo>
                  <a:pt x="318" y="1140"/>
                </a:lnTo>
                <a:lnTo>
                  <a:pt x="306" y="1145"/>
                </a:lnTo>
                <a:lnTo>
                  <a:pt x="295" y="1151"/>
                </a:lnTo>
                <a:lnTo>
                  <a:pt x="284" y="1157"/>
                </a:lnTo>
                <a:lnTo>
                  <a:pt x="272" y="1165"/>
                </a:lnTo>
                <a:lnTo>
                  <a:pt x="259" y="1174"/>
                </a:lnTo>
                <a:lnTo>
                  <a:pt x="248" y="1186"/>
                </a:lnTo>
                <a:lnTo>
                  <a:pt x="235" y="1197"/>
                </a:lnTo>
                <a:lnTo>
                  <a:pt x="228" y="1204"/>
                </a:lnTo>
                <a:lnTo>
                  <a:pt x="220" y="1210"/>
                </a:lnTo>
                <a:lnTo>
                  <a:pt x="211" y="1214"/>
                </a:lnTo>
                <a:lnTo>
                  <a:pt x="201" y="1217"/>
                </a:lnTo>
                <a:lnTo>
                  <a:pt x="191" y="1220"/>
                </a:lnTo>
                <a:lnTo>
                  <a:pt x="180" y="1220"/>
                </a:lnTo>
                <a:lnTo>
                  <a:pt x="170" y="1221"/>
                </a:lnTo>
                <a:lnTo>
                  <a:pt x="158" y="1220"/>
                </a:lnTo>
                <a:lnTo>
                  <a:pt x="137" y="1216"/>
                </a:lnTo>
                <a:lnTo>
                  <a:pt x="116" y="1211"/>
                </a:lnTo>
                <a:lnTo>
                  <a:pt x="98" y="1206"/>
                </a:lnTo>
                <a:lnTo>
                  <a:pt x="81" y="1200"/>
                </a:lnTo>
                <a:lnTo>
                  <a:pt x="83" y="1171"/>
                </a:lnTo>
                <a:lnTo>
                  <a:pt x="85" y="1143"/>
                </a:lnTo>
                <a:lnTo>
                  <a:pt x="88" y="1115"/>
                </a:lnTo>
                <a:lnTo>
                  <a:pt x="92" y="1087"/>
                </a:lnTo>
                <a:lnTo>
                  <a:pt x="97" y="1087"/>
                </a:lnTo>
                <a:lnTo>
                  <a:pt x="100" y="1087"/>
                </a:lnTo>
                <a:lnTo>
                  <a:pt x="112" y="1087"/>
                </a:lnTo>
                <a:lnTo>
                  <a:pt x="124" y="1085"/>
                </a:lnTo>
                <a:lnTo>
                  <a:pt x="137" y="1082"/>
                </a:lnTo>
                <a:lnTo>
                  <a:pt x="150" y="1078"/>
                </a:lnTo>
                <a:lnTo>
                  <a:pt x="159" y="1073"/>
                </a:lnTo>
                <a:lnTo>
                  <a:pt x="169" y="1067"/>
                </a:lnTo>
                <a:lnTo>
                  <a:pt x="178" y="1060"/>
                </a:lnTo>
                <a:lnTo>
                  <a:pt x="188" y="1051"/>
                </a:lnTo>
                <a:lnTo>
                  <a:pt x="198" y="1040"/>
                </a:lnTo>
                <a:lnTo>
                  <a:pt x="207" y="1028"/>
                </a:lnTo>
                <a:lnTo>
                  <a:pt x="216" y="1011"/>
                </a:lnTo>
                <a:lnTo>
                  <a:pt x="223" y="994"/>
                </a:lnTo>
                <a:lnTo>
                  <a:pt x="228" y="982"/>
                </a:lnTo>
                <a:lnTo>
                  <a:pt x="234" y="972"/>
                </a:lnTo>
                <a:lnTo>
                  <a:pt x="241" y="962"/>
                </a:lnTo>
                <a:lnTo>
                  <a:pt x="249" y="954"/>
                </a:lnTo>
                <a:lnTo>
                  <a:pt x="257" y="947"/>
                </a:lnTo>
                <a:lnTo>
                  <a:pt x="266" y="942"/>
                </a:lnTo>
                <a:lnTo>
                  <a:pt x="277" y="937"/>
                </a:lnTo>
                <a:lnTo>
                  <a:pt x="287" y="933"/>
                </a:lnTo>
                <a:lnTo>
                  <a:pt x="300" y="931"/>
                </a:lnTo>
                <a:lnTo>
                  <a:pt x="313" y="930"/>
                </a:lnTo>
                <a:lnTo>
                  <a:pt x="327" y="930"/>
                </a:lnTo>
                <a:lnTo>
                  <a:pt x="341" y="930"/>
                </a:lnTo>
                <a:lnTo>
                  <a:pt x="357" y="932"/>
                </a:lnTo>
                <a:lnTo>
                  <a:pt x="373" y="935"/>
                </a:lnTo>
                <a:lnTo>
                  <a:pt x="391" y="939"/>
                </a:lnTo>
                <a:lnTo>
                  <a:pt x="409" y="944"/>
                </a:lnTo>
                <a:lnTo>
                  <a:pt x="418" y="946"/>
                </a:lnTo>
                <a:lnTo>
                  <a:pt x="427" y="949"/>
                </a:lnTo>
                <a:lnTo>
                  <a:pt x="435" y="950"/>
                </a:lnTo>
                <a:lnTo>
                  <a:pt x="443" y="950"/>
                </a:lnTo>
                <a:lnTo>
                  <a:pt x="452" y="949"/>
                </a:lnTo>
                <a:lnTo>
                  <a:pt x="461" y="947"/>
                </a:lnTo>
                <a:lnTo>
                  <a:pt x="469" y="946"/>
                </a:lnTo>
                <a:lnTo>
                  <a:pt x="477" y="944"/>
                </a:lnTo>
                <a:lnTo>
                  <a:pt x="485" y="940"/>
                </a:lnTo>
                <a:lnTo>
                  <a:pt x="492" y="937"/>
                </a:lnTo>
                <a:lnTo>
                  <a:pt x="500" y="932"/>
                </a:lnTo>
                <a:lnTo>
                  <a:pt x="508" y="926"/>
                </a:lnTo>
                <a:lnTo>
                  <a:pt x="515" y="921"/>
                </a:lnTo>
                <a:lnTo>
                  <a:pt x="522" y="915"/>
                </a:lnTo>
                <a:lnTo>
                  <a:pt x="529" y="907"/>
                </a:lnTo>
                <a:lnTo>
                  <a:pt x="536" y="900"/>
                </a:lnTo>
                <a:lnTo>
                  <a:pt x="546" y="887"/>
                </a:lnTo>
                <a:lnTo>
                  <a:pt x="555" y="874"/>
                </a:lnTo>
                <a:lnTo>
                  <a:pt x="563" y="859"/>
                </a:lnTo>
                <a:lnTo>
                  <a:pt x="570" y="845"/>
                </a:lnTo>
                <a:lnTo>
                  <a:pt x="577" y="829"/>
                </a:lnTo>
                <a:lnTo>
                  <a:pt x="582" y="814"/>
                </a:lnTo>
                <a:lnTo>
                  <a:pt x="587" y="797"/>
                </a:lnTo>
                <a:lnTo>
                  <a:pt x="591" y="781"/>
                </a:lnTo>
                <a:lnTo>
                  <a:pt x="594" y="765"/>
                </a:lnTo>
                <a:lnTo>
                  <a:pt x="597" y="750"/>
                </a:lnTo>
                <a:lnTo>
                  <a:pt x="598" y="734"/>
                </a:lnTo>
                <a:lnTo>
                  <a:pt x="598" y="721"/>
                </a:lnTo>
                <a:lnTo>
                  <a:pt x="597" y="707"/>
                </a:lnTo>
                <a:lnTo>
                  <a:pt x="594" y="695"/>
                </a:lnTo>
                <a:lnTo>
                  <a:pt x="592" y="683"/>
                </a:lnTo>
                <a:lnTo>
                  <a:pt x="587" y="674"/>
                </a:lnTo>
                <a:lnTo>
                  <a:pt x="587" y="669"/>
                </a:lnTo>
                <a:lnTo>
                  <a:pt x="589" y="664"/>
                </a:lnTo>
                <a:lnTo>
                  <a:pt x="592" y="658"/>
                </a:lnTo>
                <a:lnTo>
                  <a:pt x="596" y="651"/>
                </a:lnTo>
                <a:lnTo>
                  <a:pt x="605" y="637"/>
                </a:lnTo>
                <a:lnTo>
                  <a:pt x="616" y="620"/>
                </a:lnTo>
                <a:lnTo>
                  <a:pt x="643" y="587"/>
                </a:lnTo>
                <a:lnTo>
                  <a:pt x="666" y="559"/>
                </a:lnTo>
                <a:lnTo>
                  <a:pt x="678" y="546"/>
                </a:lnTo>
                <a:lnTo>
                  <a:pt x="689" y="533"/>
                </a:lnTo>
                <a:lnTo>
                  <a:pt x="699" y="522"/>
                </a:lnTo>
                <a:lnTo>
                  <a:pt x="708" y="510"/>
                </a:lnTo>
                <a:lnTo>
                  <a:pt x="713" y="503"/>
                </a:lnTo>
                <a:lnTo>
                  <a:pt x="717" y="496"/>
                </a:lnTo>
                <a:lnTo>
                  <a:pt x="720" y="489"/>
                </a:lnTo>
                <a:lnTo>
                  <a:pt x="722" y="482"/>
                </a:lnTo>
                <a:lnTo>
                  <a:pt x="723" y="474"/>
                </a:lnTo>
                <a:lnTo>
                  <a:pt x="723" y="467"/>
                </a:lnTo>
                <a:lnTo>
                  <a:pt x="723" y="459"/>
                </a:lnTo>
                <a:lnTo>
                  <a:pt x="723" y="451"/>
                </a:lnTo>
                <a:lnTo>
                  <a:pt x="720" y="439"/>
                </a:lnTo>
                <a:lnTo>
                  <a:pt x="717" y="429"/>
                </a:lnTo>
                <a:lnTo>
                  <a:pt x="712" y="417"/>
                </a:lnTo>
                <a:lnTo>
                  <a:pt x="706" y="406"/>
                </a:lnTo>
                <a:lnTo>
                  <a:pt x="699" y="395"/>
                </a:lnTo>
                <a:lnTo>
                  <a:pt x="691" y="383"/>
                </a:lnTo>
                <a:lnTo>
                  <a:pt x="683" y="373"/>
                </a:lnTo>
                <a:lnTo>
                  <a:pt x="673" y="361"/>
                </a:lnTo>
                <a:lnTo>
                  <a:pt x="654" y="340"/>
                </a:lnTo>
                <a:lnTo>
                  <a:pt x="633" y="320"/>
                </a:lnTo>
                <a:lnTo>
                  <a:pt x="613" y="302"/>
                </a:lnTo>
                <a:lnTo>
                  <a:pt x="593" y="285"/>
                </a:lnTo>
                <a:lnTo>
                  <a:pt x="629" y="262"/>
                </a:lnTo>
                <a:lnTo>
                  <a:pt x="665" y="240"/>
                </a:lnTo>
                <a:lnTo>
                  <a:pt x="704" y="219"/>
                </a:lnTo>
                <a:lnTo>
                  <a:pt x="742" y="199"/>
                </a:lnTo>
                <a:lnTo>
                  <a:pt x="780" y="181"/>
                </a:lnTo>
                <a:lnTo>
                  <a:pt x="821" y="163"/>
                </a:lnTo>
                <a:lnTo>
                  <a:pt x="862" y="148"/>
                </a:lnTo>
                <a:lnTo>
                  <a:pt x="903" y="134"/>
                </a:lnTo>
                <a:lnTo>
                  <a:pt x="946" y="121"/>
                </a:lnTo>
                <a:lnTo>
                  <a:pt x="988" y="111"/>
                </a:lnTo>
                <a:lnTo>
                  <a:pt x="1032" y="102"/>
                </a:lnTo>
                <a:lnTo>
                  <a:pt x="1076" y="93"/>
                </a:lnTo>
                <a:lnTo>
                  <a:pt x="1120" y="88"/>
                </a:lnTo>
                <a:lnTo>
                  <a:pt x="1164" y="84"/>
                </a:lnTo>
                <a:lnTo>
                  <a:pt x="1211" y="81"/>
                </a:lnTo>
                <a:lnTo>
                  <a:pt x="1256" y="81"/>
                </a:lnTo>
                <a:lnTo>
                  <a:pt x="1291" y="81"/>
                </a:lnTo>
                <a:lnTo>
                  <a:pt x="1327" y="82"/>
                </a:lnTo>
                <a:lnTo>
                  <a:pt x="1362" y="85"/>
                </a:lnTo>
                <a:lnTo>
                  <a:pt x="1396" y="89"/>
                </a:lnTo>
                <a:lnTo>
                  <a:pt x="1431" y="93"/>
                </a:lnTo>
                <a:lnTo>
                  <a:pt x="1464" y="99"/>
                </a:lnTo>
                <a:lnTo>
                  <a:pt x="1498" y="105"/>
                </a:lnTo>
                <a:lnTo>
                  <a:pt x="1532" y="113"/>
                </a:lnTo>
                <a:close/>
                <a:moveTo>
                  <a:pt x="0" y="1257"/>
                </a:moveTo>
                <a:lnTo>
                  <a:pt x="1" y="1321"/>
                </a:lnTo>
                <a:lnTo>
                  <a:pt x="6" y="1385"/>
                </a:lnTo>
                <a:lnTo>
                  <a:pt x="14" y="1448"/>
                </a:lnTo>
                <a:lnTo>
                  <a:pt x="26" y="1509"/>
                </a:lnTo>
                <a:lnTo>
                  <a:pt x="40" y="1571"/>
                </a:lnTo>
                <a:lnTo>
                  <a:pt x="56" y="1630"/>
                </a:lnTo>
                <a:lnTo>
                  <a:pt x="76" y="1688"/>
                </a:lnTo>
                <a:lnTo>
                  <a:pt x="99" y="1745"/>
                </a:lnTo>
                <a:lnTo>
                  <a:pt x="123" y="1801"/>
                </a:lnTo>
                <a:lnTo>
                  <a:pt x="151" y="1855"/>
                </a:lnTo>
                <a:lnTo>
                  <a:pt x="181" y="1908"/>
                </a:lnTo>
                <a:lnTo>
                  <a:pt x="215" y="1958"/>
                </a:lnTo>
                <a:lnTo>
                  <a:pt x="250" y="2008"/>
                </a:lnTo>
                <a:lnTo>
                  <a:pt x="287" y="2056"/>
                </a:lnTo>
                <a:lnTo>
                  <a:pt x="327" y="2101"/>
                </a:lnTo>
                <a:lnTo>
                  <a:pt x="369" y="2144"/>
                </a:lnTo>
                <a:lnTo>
                  <a:pt x="412" y="2186"/>
                </a:lnTo>
                <a:lnTo>
                  <a:pt x="457" y="2226"/>
                </a:lnTo>
                <a:lnTo>
                  <a:pt x="505" y="2263"/>
                </a:lnTo>
                <a:lnTo>
                  <a:pt x="554" y="2298"/>
                </a:lnTo>
                <a:lnTo>
                  <a:pt x="605" y="2331"/>
                </a:lnTo>
                <a:lnTo>
                  <a:pt x="658" y="2361"/>
                </a:lnTo>
                <a:lnTo>
                  <a:pt x="712" y="2389"/>
                </a:lnTo>
                <a:lnTo>
                  <a:pt x="768" y="2414"/>
                </a:lnTo>
                <a:lnTo>
                  <a:pt x="825" y="2436"/>
                </a:lnTo>
                <a:lnTo>
                  <a:pt x="883" y="2456"/>
                </a:lnTo>
                <a:lnTo>
                  <a:pt x="942" y="2474"/>
                </a:lnTo>
                <a:lnTo>
                  <a:pt x="1004" y="2488"/>
                </a:lnTo>
                <a:lnTo>
                  <a:pt x="1065" y="2499"/>
                </a:lnTo>
                <a:lnTo>
                  <a:pt x="1128" y="2506"/>
                </a:lnTo>
                <a:lnTo>
                  <a:pt x="1192" y="2512"/>
                </a:lnTo>
                <a:lnTo>
                  <a:pt x="1256" y="2513"/>
                </a:lnTo>
                <a:lnTo>
                  <a:pt x="1321" y="2512"/>
                </a:lnTo>
                <a:lnTo>
                  <a:pt x="1384" y="2506"/>
                </a:lnTo>
                <a:lnTo>
                  <a:pt x="1447" y="2499"/>
                </a:lnTo>
                <a:lnTo>
                  <a:pt x="1509" y="2488"/>
                </a:lnTo>
                <a:lnTo>
                  <a:pt x="1570" y="2474"/>
                </a:lnTo>
                <a:lnTo>
                  <a:pt x="1630" y="2456"/>
                </a:lnTo>
                <a:lnTo>
                  <a:pt x="1688" y="2436"/>
                </a:lnTo>
                <a:lnTo>
                  <a:pt x="1745" y="2414"/>
                </a:lnTo>
                <a:lnTo>
                  <a:pt x="1801" y="2389"/>
                </a:lnTo>
                <a:lnTo>
                  <a:pt x="1855" y="2361"/>
                </a:lnTo>
                <a:lnTo>
                  <a:pt x="1908" y="2331"/>
                </a:lnTo>
                <a:lnTo>
                  <a:pt x="1959" y="2298"/>
                </a:lnTo>
                <a:lnTo>
                  <a:pt x="2008" y="2263"/>
                </a:lnTo>
                <a:lnTo>
                  <a:pt x="2055" y="2226"/>
                </a:lnTo>
                <a:lnTo>
                  <a:pt x="2101" y="2186"/>
                </a:lnTo>
                <a:lnTo>
                  <a:pt x="2145" y="2144"/>
                </a:lnTo>
                <a:lnTo>
                  <a:pt x="2186" y="2101"/>
                </a:lnTo>
                <a:lnTo>
                  <a:pt x="2225" y="2056"/>
                </a:lnTo>
                <a:lnTo>
                  <a:pt x="2262" y="2008"/>
                </a:lnTo>
                <a:lnTo>
                  <a:pt x="2298" y="1958"/>
                </a:lnTo>
                <a:lnTo>
                  <a:pt x="2331" y="1908"/>
                </a:lnTo>
                <a:lnTo>
                  <a:pt x="2361" y="1855"/>
                </a:lnTo>
                <a:lnTo>
                  <a:pt x="2389" y="1801"/>
                </a:lnTo>
                <a:lnTo>
                  <a:pt x="2414" y="1745"/>
                </a:lnTo>
                <a:lnTo>
                  <a:pt x="2437" y="1688"/>
                </a:lnTo>
                <a:lnTo>
                  <a:pt x="2457" y="1630"/>
                </a:lnTo>
                <a:lnTo>
                  <a:pt x="2473" y="1571"/>
                </a:lnTo>
                <a:lnTo>
                  <a:pt x="2487" y="1509"/>
                </a:lnTo>
                <a:lnTo>
                  <a:pt x="2498" y="1448"/>
                </a:lnTo>
                <a:lnTo>
                  <a:pt x="2507" y="1385"/>
                </a:lnTo>
                <a:lnTo>
                  <a:pt x="2511" y="1321"/>
                </a:lnTo>
                <a:lnTo>
                  <a:pt x="2512" y="1257"/>
                </a:lnTo>
                <a:lnTo>
                  <a:pt x="2511" y="1192"/>
                </a:lnTo>
                <a:lnTo>
                  <a:pt x="2507" y="1129"/>
                </a:lnTo>
                <a:lnTo>
                  <a:pt x="2498" y="1066"/>
                </a:lnTo>
                <a:lnTo>
                  <a:pt x="2487" y="1003"/>
                </a:lnTo>
                <a:lnTo>
                  <a:pt x="2473" y="943"/>
                </a:lnTo>
                <a:lnTo>
                  <a:pt x="2457" y="883"/>
                </a:lnTo>
                <a:lnTo>
                  <a:pt x="2437" y="825"/>
                </a:lnTo>
                <a:lnTo>
                  <a:pt x="2414" y="768"/>
                </a:lnTo>
                <a:lnTo>
                  <a:pt x="2389" y="712"/>
                </a:lnTo>
                <a:lnTo>
                  <a:pt x="2361" y="658"/>
                </a:lnTo>
                <a:lnTo>
                  <a:pt x="2331" y="605"/>
                </a:lnTo>
                <a:lnTo>
                  <a:pt x="2298" y="554"/>
                </a:lnTo>
                <a:lnTo>
                  <a:pt x="2262" y="505"/>
                </a:lnTo>
                <a:lnTo>
                  <a:pt x="2225" y="458"/>
                </a:lnTo>
                <a:lnTo>
                  <a:pt x="2186" y="412"/>
                </a:lnTo>
                <a:lnTo>
                  <a:pt x="2145" y="368"/>
                </a:lnTo>
                <a:lnTo>
                  <a:pt x="2101" y="327"/>
                </a:lnTo>
                <a:lnTo>
                  <a:pt x="2055" y="288"/>
                </a:lnTo>
                <a:lnTo>
                  <a:pt x="2008" y="251"/>
                </a:lnTo>
                <a:lnTo>
                  <a:pt x="1959" y="214"/>
                </a:lnTo>
                <a:lnTo>
                  <a:pt x="1908" y="182"/>
                </a:lnTo>
                <a:lnTo>
                  <a:pt x="1855" y="152"/>
                </a:lnTo>
                <a:lnTo>
                  <a:pt x="1801" y="124"/>
                </a:lnTo>
                <a:lnTo>
                  <a:pt x="1745" y="99"/>
                </a:lnTo>
                <a:lnTo>
                  <a:pt x="1688" y="76"/>
                </a:lnTo>
                <a:lnTo>
                  <a:pt x="1630" y="56"/>
                </a:lnTo>
                <a:lnTo>
                  <a:pt x="1570" y="40"/>
                </a:lnTo>
                <a:lnTo>
                  <a:pt x="1509" y="26"/>
                </a:lnTo>
                <a:lnTo>
                  <a:pt x="1447" y="14"/>
                </a:lnTo>
                <a:lnTo>
                  <a:pt x="1384" y="6"/>
                </a:lnTo>
                <a:lnTo>
                  <a:pt x="1321" y="2"/>
                </a:lnTo>
                <a:lnTo>
                  <a:pt x="1256" y="0"/>
                </a:lnTo>
                <a:lnTo>
                  <a:pt x="1192" y="2"/>
                </a:lnTo>
                <a:lnTo>
                  <a:pt x="1128" y="6"/>
                </a:lnTo>
                <a:lnTo>
                  <a:pt x="1065" y="14"/>
                </a:lnTo>
                <a:lnTo>
                  <a:pt x="1004" y="26"/>
                </a:lnTo>
                <a:lnTo>
                  <a:pt x="942" y="40"/>
                </a:lnTo>
                <a:lnTo>
                  <a:pt x="883" y="56"/>
                </a:lnTo>
                <a:lnTo>
                  <a:pt x="825" y="76"/>
                </a:lnTo>
                <a:lnTo>
                  <a:pt x="768" y="99"/>
                </a:lnTo>
                <a:lnTo>
                  <a:pt x="712" y="124"/>
                </a:lnTo>
                <a:lnTo>
                  <a:pt x="658" y="152"/>
                </a:lnTo>
                <a:lnTo>
                  <a:pt x="605" y="182"/>
                </a:lnTo>
                <a:lnTo>
                  <a:pt x="554" y="214"/>
                </a:lnTo>
                <a:lnTo>
                  <a:pt x="505" y="251"/>
                </a:lnTo>
                <a:lnTo>
                  <a:pt x="457" y="288"/>
                </a:lnTo>
                <a:lnTo>
                  <a:pt x="412" y="327"/>
                </a:lnTo>
                <a:lnTo>
                  <a:pt x="369" y="368"/>
                </a:lnTo>
                <a:lnTo>
                  <a:pt x="327" y="412"/>
                </a:lnTo>
                <a:lnTo>
                  <a:pt x="287" y="458"/>
                </a:lnTo>
                <a:lnTo>
                  <a:pt x="250" y="505"/>
                </a:lnTo>
                <a:lnTo>
                  <a:pt x="215" y="554"/>
                </a:lnTo>
                <a:lnTo>
                  <a:pt x="181" y="605"/>
                </a:lnTo>
                <a:lnTo>
                  <a:pt x="151" y="658"/>
                </a:lnTo>
                <a:lnTo>
                  <a:pt x="123" y="712"/>
                </a:lnTo>
                <a:lnTo>
                  <a:pt x="99" y="768"/>
                </a:lnTo>
                <a:lnTo>
                  <a:pt x="76" y="825"/>
                </a:lnTo>
                <a:lnTo>
                  <a:pt x="56" y="883"/>
                </a:lnTo>
                <a:lnTo>
                  <a:pt x="40" y="943"/>
                </a:lnTo>
                <a:lnTo>
                  <a:pt x="26" y="1003"/>
                </a:lnTo>
                <a:lnTo>
                  <a:pt x="14" y="1066"/>
                </a:lnTo>
                <a:lnTo>
                  <a:pt x="6" y="1129"/>
                </a:lnTo>
                <a:lnTo>
                  <a:pt x="1" y="1192"/>
                </a:lnTo>
                <a:lnTo>
                  <a:pt x="0" y="125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159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6000" decel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73448" y="1064601"/>
            <a:ext cx="109912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3C4756"/>
                </a:solidFill>
                <a:cs typeface="Arial" panose="020B0604020202020204" pitchFamily="34" charset="0"/>
              </a:rPr>
              <a:t>Destino da Produção Setor de Abate e Fabricação de Carne de Santa Catarina de 2011 a 2018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Seta para a Direita 24"/>
          <p:cNvSpPr/>
          <p:nvPr/>
        </p:nvSpPr>
        <p:spPr>
          <a:xfrm>
            <a:off x="-129396" y="0"/>
            <a:ext cx="6225395" cy="914400"/>
          </a:xfrm>
          <a:prstGeom prst="rightArrow">
            <a:avLst>
              <a:gd name="adj1" fmla="val 100000"/>
              <a:gd name="adj2" fmla="val 49892"/>
            </a:avLst>
          </a:prstGeom>
          <a:gradFill flip="none" rotWithShape="1">
            <a:gsLst>
              <a:gs pos="100000">
                <a:schemeClr val="tx1">
                  <a:alpha val="15000"/>
                </a:schemeClr>
              </a:gs>
              <a:gs pos="0">
                <a:srgbClr val="3CAE8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Seta para a Direita 25"/>
          <p:cNvSpPr/>
          <p:nvPr/>
        </p:nvSpPr>
        <p:spPr>
          <a:xfrm flipH="1">
            <a:off x="6095993" y="0"/>
            <a:ext cx="6096001" cy="914400"/>
          </a:xfrm>
          <a:prstGeom prst="rightArrow">
            <a:avLst>
              <a:gd name="adj1" fmla="val 100000"/>
              <a:gd name="adj2" fmla="val 51594"/>
            </a:avLst>
          </a:prstGeom>
          <a:gradFill flip="none" rotWithShape="1">
            <a:gsLst>
              <a:gs pos="100000">
                <a:schemeClr val="tx1">
                  <a:alpha val="15000"/>
                </a:schemeClr>
              </a:gs>
              <a:gs pos="0">
                <a:srgbClr val="3CAE8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/>
          <p:cNvSpPr/>
          <p:nvPr/>
        </p:nvSpPr>
        <p:spPr>
          <a:xfrm>
            <a:off x="1560834" y="227037"/>
            <a:ext cx="38896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i="1" dirty="0">
                <a:solidFill>
                  <a:schemeClr val="bg1"/>
                </a:solidFill>
              </a:rPr>
              <a:t>Destino da Produção </a:t>
            </a:r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1" y="226097"/>
            <a:ext cx="694487" cy="485906"/>
          </a:xfrm>
          <a:prstGeom prst="rect">
            <a:avLst/>
          </a:prstGeom>
        </p:spPr>
      </p:pic>
      <p:grpSp>
        <p:nvGrpSpPr>
          <p:cNvPr id="29" name="Agrupar 28"/>
          <p:cNvGrpSpPr/>
          <p:nvPr/>
        </p:nvGrpSpPr>
        <p:grpSpPr>
          <a:xfrm rot="16200000">
            <a:off x="5682517" y="7370"/>
            <a:ext cx="826960" cy="899659"/>
            <a:chOff x="1199222" y="2772065"/>
            <a:chExt cx="1011238" cy="1100137"/>
          </a:xfrm>
          <a:solidFill>
            <a:schemeClr val="bg1"/>
          </a:solidFill>
        </p:grpSpPr>
        <p:sp>
          <p:nvSpPr>
            <p:cNvPr id="30" name="Freeform 13"/>
            <p:cNvSpPr>
              <a:spLocks/>
            </p:cNvSpPr>
            <p:nvPr/>
          </p:nvSpPr>
          <p:spPr bwMode="auto">
            <a:xfrm>
              <a:off x="1199222" y="2772065"/>
              <a:ext cx="546100" cy="1028700"/>
            </a:xfrm>
            <a:custGeom>
              <a:avLst/>
              <a:gdLst>
                <a:gd name="T0" fmla="*/ 88 w 1722"/>
                <a:gd name="T1" fmla="*/ 1603 h 3238"/>
                <a:gd name="T2" fmla="*/ 124 w 1722"/>
                <a:gd name="T3" fmla="*/ 1392 h 3238"/>
                <a:gd name="T4" fmla="*/ 188 w 1722"/>
                <a:gd name="T5" fmla="*/ 1193 h 3238"/>
                <a:gd name="T6" fmla="*/ 277 w 1722"/>
                <a:gd name="T7" fmla="*/ 1007 h 3238"/>
                <a:gd name="T8" fmla="*/ 391 w 1722"/>
                <a:gd name="T9" fmla="*/ 836 h 3238"/>
                <a:gd name="T10" fmla="*/ 527 w 1722"/>
                <a:gd name="T11" fmla="*/ 682 h 3238"/>
                <a:gd name="T12" fmla="*/ 683 w 1722"/>
                <a:gd name="T13" fmla="*/ 547 h 3238"/>
                <a:gd name="T14" fmla="*/ 856 w 1722"/>
                <a:gd name="T15" fmla="*/ 433 h 3238"/>
                <a:gd name="T16" fmla="*/ 1045 w 1722"/>
                <a:gd name="T17" fmla="*/ 344 h 3238"/>
                <a:gd name="T18" fmla="*/ 1247 w 1722"/>
                <a:gd name="T19" fmla="*/ 279 h 3238"/>
                <a:gd name="T20" fmla="*/ 1460 w 1722"/>
                <a:gd name="T21" fmla="*/ 241 h 3238"/>
                <a:gd name="T22" fmla="*/ 1722 w 1722"/>
                <a:gd name="T23" fmla="*/ 194 h 3238"/>
                <a:gd name="T24" fmla="*/ 1487 w 1722"/>
                <a:gd name="T25" fmla="*/ 159 h 3238"/>
                <a:gd name="T26" fmla="*/ 1259 w 1722"/>
                <a:gd name="T27" fmla="*/ 194 h 3238"/>
                <a:gd name="T28" fmla="*/ 1041 w 1722"/>
                <a:gd name="T29" fmla="*/ 260 h 3238"/>
                <a:gd name="T30" fmla="*/ 838 w 1722"/>
                <a:gd name="T31" fmla="*/ 353 h 3238"/>
                <a:gd name="T32" fmla="*/ 652 w 1722"/>
                <a:gd name="T33" fmla="*/ 472 h 3238"/>
                <a:gd name="T34" fmla="*/ 483 w 1722"/>
                <a:gd name="T35" fmla="*/ 614 h 3238"/>
                <a:gd name="T36" fmla="*/ 337 w 1722"/>
                <a:gd name="T37" fmla="*/ 777 h 3238"/>
                <a:gd name="T38" fmla="*/ 213 w 1722"/>
                <a:gd name="T39" fmla="*/ 958 h 3238"/>
                <a:gd name="T40" fmla="*/ 116 w 1722"/>
                <a:gd name="T41" fmla="*/ 1157 h 3238"/>
                <a:gd name="T42" fmla="*/ 47 w 1722"/>
                <a:gd name="T43" fmla="*/ 1369 h 3238"/>
                <a:gd name="T44" fmla="*/ 9 w 1722"/>
                <a:gd name="T45" fmla="*/ 1592 h 3238"/>
                <a:gd name="T46" fmla="*/ 2 w 1722"/>
                <a:gd name="T47" fmla="*/ 1808 h 3238"/>
                <a:gd name="T48" fmla="*/ 19 w 1722"/>
                <a:gd name="T49" fmla="*/ 1991 h 3238"/>
                <a:gd name="T50" fmla="*/ 56 w 1722"/>
                <a:gd name="T51" fmla="*/ 2168 h 3238"/>
                <a:gd name="T52" fmla="*/ 112 w 1722"/>
                <a:gd name="T53" fmla="*/ 2338 h 3238"/>
                <a:gd name="T54" fmla="*/ 185 w 1722"/>
                <a:gd name="T55" fmla="*/ 2498 h 3238"/>
                <a:gd name="T56" fmla="*/ 277 w 1722"/>
                <a:gd name="T57" fmla="*/ 2651 h 3238"/>
                <a:gd name="T58" fmla="*/ 384 w 1722"/>
                <a:gd name="T59" fmla="*/ 2790 h 3238"/>
                <a:gd name="T60" fmla="*/ 508 w 1722"/>
                <a:gd name="T61" fmla="*/ 2918 h 3238"/>
                <a:gd name="T62" fmla="*/ 645 w 1722"/>
                <a:gd name="T63" fmla="*/ 3032 h 3238"/>
                <a:gd name="T64" fmla="*/ 795 w 1722"/>
                <a:gd name="T65" fmla="*/ 3132 h 3238"/>
                <a:gd name="T66" fmla="*/ 959 w 1722"/>
                <a:gd name="T67" fmla="*/ 3215 h 3238"/>
                <a:gd name="T68" fmla="*/ 991 w 1722"/>
                <a:gd name="T69" fmla="*/ 3142 h 3238"/>
                <a:gd name="T70" fmla="*/ 836 w 1722"/>
                <a:gd name="T71" fmla="*/ 3062 h 3238"/>
                <a:gd name="T72" fmla="*/ 692 w 1722"/>
                <a:gd name="T73" fmla="*/ 2968 h 3238"/>
                <a:gd name="T74" fmla="*/ 562 w 1722"/>
                <a:gd name="T75" fmla="*/ 2860 h 3238"/>
                <a:gd name="T76" fmla="*/ 446 w 1722"/>
                <a:gd name="T77" fmla="*/ 2738 h 3238"/>
                <a:gd name="T78" fmla="*/ 344 w 1722"/>
                <a:gd name="T79" fmla="*/ 2605 h 3238"/>
                <a:gd name="T80" fmla="*/ 256 w 1722"/>
                <a:gd name="T81" fmla="*/ 2461 h 3238"/>
                <a:gd name="T82" fmla="*/ 187 w 1722"/>
                <a:gd name="T83" fmla="*/ 2308 h 3238"/>
                <a:gd name="T84" fmla="*/ 133 w 1722"/>
                <a:gd name="T85" fmla="*/ 2147 h 3238"/>
                <a:gd name="T86" fmla="*/ 98 w 1722"/>
                <a:gd name="T87" fmla="*/ 1979 h 3238"/>
                <a:gd name="T88" fmla="*/ 82 w 1722"/>
                <a:gd name="T89" fmla="*/ 1805 h 3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22" h="3238">
                  <a:moveTo>
                    <a:pt x="81" y="1747"/>
                  </a:moveTo>
                  <a:lnTo>
                    <a:pt x="83" y="1674"/>
                  </a:lnTo>
                  <a:lnTo>
                    <a:pt x="88" y="1603"/>
                  </a:lnTo>
                  <a:lnTo>
                    <a:pt x="96" y="1532"/>
                  </a:lnTo>
                  <a:lnTo>
                    <a:pt x="109" y="1461"/>
                  </a:lnTo>
                  <a:lnTo>
                    <a:pt x="124" y="1392"/>
                  </a:lnTo>
                  <a:lnTo>
                    <a:pt x="141" y="1325"/>
                  </a:lnTo>
                  <a:lnTo>
                    <a:pt x="163" y="1258"/>
                  </a:lnTo>
                  <a:lnTo>
                    <a:pt x="188" y="1193"/>
                  </a:lnTo>
                  <a:lnTo>
                    <a:pt x="214" y="1130"/>
                  </a:lnTo>
                  <a:lnTo>
                    <a:pt x="245" y="1067"/>
                  </a:lnTo>
                  <a:lnTo>
                    <a:pt x="277" y="1007"/>
                  </a:lnTo>
                  <a:lnTo>
                    <a:pt x="313" y="949"/>
                  </a:lnTo>
                  <a:lnTo>
                    <a:pt x="352" y="892"/>
                  </a:lnTo>
                  <a:lnTo>
                    <a:pt x="391" y="836"/>
                  </a:lnTo>
                  <a:lnTo>
                    <a:pt x="434" y="782"/>
                  </a:lnTo>
                  <a:lnTo>
                    <a:pt x="480" y="731"/>
                  </a:lnTo>
                  <a:lnTo>
                    <a:pt x="527" y="682"/>
                  </a:lnTo>
                  <a:lnTo>
                    <a:pt x="577" y="635"/>
                  </a:lnTo>
                  <a:lnTo>
                    <a:pt x="630" y="590"/>
                  </a:lnTo>
                  <a:lnTo>
                    <a:pt x="683" y="547"/>
                  </a:lnTo>
                  <a:lnTo>
                    <a:pt x="739" y="507"/>
                  </a:lnTo>
                  <a:lnTo>
                    <a:pt x="797" y="469"/>
                  </a:lnTo>
                  <a:lnTo>
                    <a:pt x="856" y="433"/>
                  </a:lnTo>
                  <a:lnTo>
                    <a:pt x="918" y="401"/>
                  </a:lnTo>
                  <a:lnTo>
                    <a:pt x="981" y="371"/>
                  </a:lnTo>
                  <a:lnTo>
                    <a:pt x="1045" y="344"/>
                  </a:lnTo>
                  <a:lnTo>
                    <a:pt x="1111" y="319"/>
                  </a:lnTo>
                  <a:lnTo>
                    <a:pt x="1179" y="297"/>
                  </a:lnTo>
                  <a:lnTo>
                    <a:pt x="1247" y="279"/>
                  </a:lnTo>
                  <a:lnTo>
                    <a:pt x="1317" y="264"/>
                  </a:lnTo>
                  <a:lnTo>
                    <a:pt x="1388" y="251"/>
                  </a:lnTo>
                  <a:lnTo>
                    <a:pt x="1460" y="241"/>
                  </a:lnTo>
                  <a:lnTo>
                    <a:pt x="1319" y="317"/>
                  </a:lnTo>
                  <a:lnTo>
                    <a:pt x="1358" y="388"/>
                  </a:lnTo>
                  <a:lnTo>
                    <a:pt x="1722" y="194"/>
                  </a:lnTo>
                  <a:lnTo>
                    <a:pt x="1358" y="0"/>
                  </a:lnTo>
                  <a:lnTo>
                    <a:pt x="1319" y="70"/>
                  </a:lnTo>
                  <a:lnTo>
                    <a:pt x="1487" y="159"/>
                  </a:lnTo>
                  <a:lnTo>
                    <a:pt x="1410" y="167"/>
                  </a:lnTo>
                  <a:lnTo>
                    <a:pt x="1333" y="179"/>
                  </a:lnTo>
                  <a:lnTo>
                    <a:pt x="1259" y="194"/>
                  </a:lnTo>
                  <a:lnTo>
                    <a:pt x="1184" y="212"/>
                  </a:lnTo>
                  <a:lnTo>
                    <a:pt x="1112" y="235"/>
                  </a:lnTo>
                  <a:lnTo>
                    <a:pt x="1041" y="260"/>
                  </a:lnTo>
                  <a:lnTo>
                    <a:pt x="972" y="288"/>
                  </a:lnTo>
                  <a:lnTo>
                    <a:pt x="904" y="318"/>
                  </a:lnTo>
                  <a:lnTo>
                    <a:pt x="838" y="353"/>
                  </a:lnTo>
                  <a:lnTo>
                    <a:pt x="774" y="389"/>
                  </a:lnTo>
                  <a:lnTo>
                    <a:pt x="712" y="429"/>
                  </a:lnTo>
                  <a:lnTo>
                    <a:pt x="652" y="472"/>
                  </a:lnTo>
                  <a:lnTo>
                    <a:pt x="594" y="516"/>
                  </a:lnTo>
                  <a:lnTo>
                    <a:pt x="538" y="564"/>
                  </a:lnTo>
                  <a:lnTo>
                    <a:pt x="483" y="614"/>
                  </a:lnTo>
                  <a:lnTo>
                    <a:pt x="432" y="666"/>
                  </a:lnTo>
                  <a:lnTo>
                    <a:pt x="383" y="720"/>
                  </a:lnTo>
                  <a:lnTo>
                    <a:pt x="337" y="777"/>
                  </a:lnTo>
                  <a:lnTo>
                    <a:pt x="294" y="835"/>
                  </a:lnTo>
                  <a:lnTo>
                    <a:pt x="252" y="896"/>
                  </a:lnTo>
                  <a:lnTo>
                    <a:pt x="213" y="958"/>
                  </a:lnTo>
                  <a:lnTo>
                    <a:pt x="178" y="1023"/>
                  </a:lnTo>
                  <a:lnTo>
                    <a:pt x="146" y="1088"/>
                  </a:lnTo>
                  <a:lnTo>
                    <a:pt x="116" y="1157"/>
                  </a:lnTo>
                  <a:lnTo>
                    <a:pt x="90" y="1226"/>
                  </a:lnTo>
                  <a:lnTo>
                    <a:pt x="67" y="1297"/>
                  </a:lnTo>
                  <a:lnTo>
                    <a:pt x="47" y="1369"/>
                  </a:lnTo>
                  <a:lnTo>
                    <a:pt x="31" y="1442"/>
                  </a:lnTo>
                  <a:lnTo>
                    <a:pt x="18" y="1516"/>
                  </a:lnTo>
                  <a:lnTo>
                    <a:pt x="9" y="1592"/>
                  </a:lnTo>
                  <a:lnTo>
                    <a:pt x="3" y="1669"/>
                  </a:lnTo>
                  <a:lnTo>
                    <a:pt x="0" y="1747"/>
                  </a:lnTo>
                  <a:lnTo>
                    <a:pt x="2" y="1808"/>
                  </a:lnTo>
                  <a:lnTo>
                    <a:pt x="5" y="1870"/>
                  </a:lnTo>
                  <a:lnTo>
                    <a:pt x="11" y="1931"/>
                  </a:lnTo>
                  <a:lnTo>
                    <a:pt x="19" y="1991"/>
                  </a:lnTo>
                  <a:lnTo>
                    <a:pt x="29" y="2050"/>
                  </a:lnTo>
                  <a:lnTo>
                    <a:pt x="41" y="2110"/>
                  </a:lnTo>
                  <a:lnTo>
                    <a:pt x="56" y="2168"/>
                  </a:lnTo>
                  <a:lnTo>
                    <a:pt x="73" y="2225"/>
                  </a:lnTo>
                  <a:lnTo>
                    <a:pt x="91" y="2282"/>
                  </a:lnTo>
                  <a:lnTo>
                    <a:pt x="112" y="2338"/>
                  </a:lnTo>
                  <a:lnTo>
                    <a:pt x="134" y="2392"/>
                  </a:lnTo>
                  <a:lnTo>
                    <a:pt x="160" y="2446"/>
                  </a:lnTo>
                  <a:lnTo>
                    <a:pt x="185" y="2498"/>
                  </a:lnTo>
                  <a:lnTo>
                    <a:pt x="214" y="2551"/>
                  </a:lnTo>
                  <a:lnTo>
                    <a:pt x="245" y="2601"/>
                  </a:lnTo>
                  <a:lnTo>
                    <a:pt x="277" y="2651"/>
                  </a:lnTo>
                  <a:lnTo>
                    <a:pt x="311" y="2698"/>
                  </a:lnTo>
                  <a:lnTo>
                    <a:pt x="347" y="2745"/>
                  </a:lnTo>
                  <a:lnTo>
                    <a:pt x="384" y="2790"/>
                  </a:lnTo>
                  <a:lnTo>
                    <a:pt x="424" y="2834"/>
                  </a:lnTo>
                  <a:lnTo>
                    <a:pt x="464" y="2878"/>
                  </a:lnTo>
                  <a:lnTo>
                    <a:pt x="508" y="2918"/>
                  </a:lnTo>
                  <a:lnTo>
                    <a:pt x="552" y="2958"/>
                  </a:lnTo>
                  <a:lnTo>
                    <a:pt x="597" y="2996"/>
                  </a:lnTo>
                  <a:lnTo>
                    <a:pt x="645" y="3032"/>
                  </a:lnTo>
                  <a:lnTo>
                    <a:pt x="694" y="3067"/>
                  </a:lnTo>
                  <a:lnTo>
                    <a:pt x="744" y="3101"/>
                  </a:lnTo>
                  <a:lnTo>
                    <a:pt x="795" y="3132"/>
                  </a:lnTo>
                  <a:lnTo>
                    <a:pt x="848" y="3161"/>
                  </a:lnTo>
                  <a:lnTo>
                    <a:pt x="903" y="3189"/>
                  </a:lnTo>
                  <a:lnTo>
                    <a:pt x="959" y="3215"/>
                  </a:lnTo>
                  <a:lnTo>
                    <a:pt x="1016" y="3238"/>
                  </a:lnTo>
                  <a:lnTo>
                    <a:pt x="1046" y="3164"/>
                  </a:lnTo>
                  <a:lnTo>
                    <a:pt x="991" y="3142"/>
                  </a:lnTo>
                  <a:lnTo>
                    <a:pt x="938" y="3117"/>
                  </a:lnTo>
                  <a:lnTo>
                    <a:pt x="887" y="3090"/>
                  </a:lnTo>
                  <a:lnTo>
                    <a:pt x="836" y="3062"/>
                  </a:lnTo>
                  <a:lnTo>
                    <a:pt x="787" y="3033"/>
                  </a:lnTo>
                  <a:lnTo>
                    <a:pt x="739" y="3001"/>
                  </a:lnTo>
                  <a:lnTo>
                    <a:pt x="692" y="2968"/>
                  </a:lnTo>
                  <a:lnTo>
                    <a:pt x="647" y="2933"/>
                  </a:lnTo>
                  <a:lnTo>
                    <a:pt x="604" y="2897"/>
                  </a:lnTo>
                  <a:lnTo>
                    <a:pt x="562" y="2860"/>
                  </a:lnTo>
                  <a:lnTo>
                    <a:pt x="521" y="2821"/>
                  </a:lnTo>
                  <a:lnTo>
                    <a:pt x="483" y="2780"/>
                  </a:lnTo>
                  <a:lnTo>
                    <a:pt x="446" y="2738"/>
                  </a:lnTo>
                  <a:lnTo>
                    <a:pt x="410" y="2695"/>
                  </a:lnTo>
                  <a:lnTo>
                    <a:pt x="376" y="2651"/>
                  </a:lnTo>
                  <a:lnTo>
                    <a:pt x="344" y="2605"/>
                  </a:lnTo>
                  <a:lnTo>
                    <a:pt x="312" y="2558"/>
                  </a:lnTo>
                  <a:lnTo>
                    <a:pt x="284" y="2510"/>
                  </a:lnTo>
                  <a:lnTo>
                    <a:pt x="256" y="2461"/>
                  </a:lnTo>
                  <a:lnTo>
                    <a:pt x="232" y="2411"/>
                  </a:lnTo>
                  <a:lnTo>
                    <a:pt x="207" y="2360"/>
                  </a:lnTo>
                  <a:lnTo>
                    <a:pt x="187" y="2308"/>
                  </a:lnTo>
                  <a:lnTo>
                    <a:pt x="167" y="2255"/>
                  </a:lnTo>
                  <a:lnTo>
                    <a:pt x="149" y="2202"/>
                  </a:lnTo>
                  <a:lnTo>
                    <a:pt x="133" y="2147"/>
                  </a:lnTo>
                  <a:lnTo>
                    <a:pt x="119" y="2091"/>
                  </a:lnTo>
                  <a:lnTo>
                    <a:pt x="107" y="2035"/>
                  </a:lnTo>
                  <a:lnTo>
                    <a:pt x="98" y="1979"/>
                  </a:lnTo>
                  <a:lnTo>
                    <a:pt x="90" y="1921"/>
                  </a:lnTo>
                  <a:lnTo>
                    <a:pt x="85" y="1864"/>
                  </a:lnTo>
                  <a:lnTo>
                    <a:pt x="82" y="1805"/>
                  </a:lnTo>
                  <a:lnTo>
                    <a:pt x="81" y="1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/>
            </a:p>
          </p:txBody>
        </p:sp>
        <p:sp>
          <p:nvSpPr>
            <p:cNvPr id="31" name="Freeform 14"/>
            <p:cNvSpPr>
              <a:spLocks/>
            </p:cNvSpPr>
            <p:nvPr/>
          </p:nvSpPr>
          <p:spPr bwMode="auto">
            <a:xfrm>
              <a:off x="1664360" y="2843502"/>
              <a:ext cx="546100" cy="1028700"/>
            </a:xfrm>
            <a:custGeom>
              <a:avLst/>
              <a:gdLst>
                <a:gd name="T0" fmla="*/ 730 w 1720"/>
                <a:gd name="T1" fmla="*/ 97 h 3239"/>
                <a:gd name="T2" fmla="*/ 885 w 1720"/>
                <a:gd name="T3" fmla="*/ 176 h 3239"/>
                <a:gd name="T4" fmla="*/ 1029 w 1720"/>
                <a:gd name="T5" fmla="*/ 270 h 3239"/>
                <a:gd name="T6" fmla="*/ 1160 w 1720"/>
                <a:gd name="T7" fmla="*/ 378 h 3239"/>
                <a:gd name="T8" fmla="*/ 1276 w 1720"/>
                <a:gd name="T9" fmla="*/ 501 h 3239"/>
                <a:gd name="T10" fmla="*/ 1378 w 1720"/>
                <a:gd name="T11" fmla="*/ 633 h 3239"/>
                <a:gd name="T12" fmla="*/ 1464 w 1720"/>
                <a:gd name="T13" fmla="*/ 777 h 3239"/>
                <a:gd name="T14" fmla="*/ 1535 w 1720"/>
                <a:gd name="T15" fmla="*/ 930 h 3239"/>
                <a:gd name="T16" fmla="*/ 1588 w 1720"/>
                <a:gd name="T17" fmla="*/ 1092 h 3239"/>
                <a:gd name="T18" fmla="*/ 1623 w 1720"/>
                <a:gd name="T19" fmla="*/ 1259 h 3239"/>
                <a:gd name="T20" fmla="*/ 1640 w 1720"/>
                <a:gd name="T21" fmla="*/ 1432 h 3239"/>
                <a:gd name="T22" fmla="*/ 1633 w 1720"/>
                <a:gd name="T23" fmla="*/ 1636 h 3239"/>
                <a:gd name="T24" fmla="*/ 1598 w 1720"/>
                <a:gd name="T25" fmla="*/ 1847 h 3239"/>
                <a:gd name="T26" fmla="*/ 1534 w 1720"/>
                <a:gd name="T27" fmla="*/ 2045 h 3239"/>
                <a:gd name="T28" fmla="*/ 1443 w 1720"/>
                <a:gd name="T29" fmla="*/ 2230 h 3239"/>
                <a:gd name="T30" fmla="*/ 1329 w 1720"/>
                <a:gd name="T31" fmla="*/ 2403 h 3239"/>
                <a:gd name="T32" fmla="*/ 1193 w 1720"/>
                <a:gd name="T33" fmla="*/ 2556 h 3239"/>
                <a:gd name="T34" fmla="*/ 1037 w 1720"/>
                <a:gd name="T35" fmla="*/ 2691 h 3239"/>
                <a:gd name="T36" fmla="*/ 864 w 1720"/>
                <a:gd name="T37" fmla="*/ 2805 h 3239"/>
                <a:gd name="T38" fmla="*/ 676 w 1720"/>
                <a:gd name="T39" fmla="*/ 2895 h 3239"/>
                <a:gd name="T40" fmla="*/ 475 w 1720"/>
                <a:gd name="T41" fmla="*/ 2960 h 3239"/>
                <a:gd name="T42" fmla="*/ 262 w 1720"/>
                <a:gd name="T43" fmla="*/ 2996 h 3239"/>
                <a:gd name="T44" fmla="*/ 0 w 1720"/>
                <a:gd name="T45" fmla="*/ 3045 h 3239"/>
                <a:gd name="T46" fmla="*/ 234 w 1720"/>
                <a:gd name="T47" fmla="*/ 3078 h 3239"/>
                <a:gd name="T48" fmla="*/ 463 w 1720"/>
                <a:gd name="T49" fmla="*/ 3044 h 3239"/>
                <a:gd name="T50" fmla="*/ 680 w 1720"/>
                <a:gd name="T51" fmla="*/ 2978 h 3239"/>
                <a:gd name="T52" fmla="*/ 883 w 1720"/>
                <a:gd name="T53" fmla="*/ 2885 h 3239"/>
                <a:gd name="T54" fmla="*/ 1070 w 1720"/>
                <a:gd name="T55" fmla="*/ 2767 h 3239"/>
                <a:gd name="T56" fmla="*/ 1238 w 1720"/>
                <a:gd name="T57" fmla="*/ 2625 h 3239"/>
                <a:gd name="T58" fmla="*/ 1384 w 1720"/>
                <a:gd name="T59" fmla="*/ 2462 h 3239"/>
                <a:gd name="T60" fmla="*/ 1507 w 1720"/>
                <a:gd name="T61" fmla="*/ 2280 h 3239"/>
                <a:gd name="T62" fmla="*/ 1605 w 1720"/>
                <a:gd name="T63" fmla="*/ 2082 h 3239"/>
                <a:gd name="T64" fmla="*/ 1675 w 1720"/>
                <a:gd name="T65" fmla="*/ 1870 h 3239"/>
                <a:gd name="T66" fmla="*/ 1713 w 1720"/>
                <a:gd name="T67" fmla="*/ 1646 h 3239"/>
                <a:gd name="T68" fmla="*/ 1719 w 1720"/>
                <a:gd name="T69" fmla="*/ 1430 h 3239"/>
                <a:gd name="T70" fmla="*/ 1703 w 1720"/>
                <a:gd name="T71" fmla="*/ 1247 h 3239"/>
                <a:gd name="T72" fmla="*/ 1666 w 1720"/>
                <a:gd name="T73" fmla="*/ 1071 h 3239"/>
                <a:gd name="T74" fmla="*/ 1610 w 1720"/>
                <a:gd name="T75" fmla="*/ 901 h 3239"/>
                <a:gd name="T76" fmla="*/ 1535 w 1720"/>
                <a:gd name="T77" fmla="*/ 740 h 3239"/>
                <a:gd name="T78" fmla="*/ 1445 w 1720"/>
                <a:gd name="T79" fmla="*/ 588 h 3239"/>
                <a:gd name="T80" fmla="*/ 1336 w 1720"/>
                <a:gd name="T81" fmla="*/ 448 h 3239"/>
                <a:gd name="T82" fmla="*/ 1214 w 1720"/>
                <a:gd name="T83" fmla="*/ 320 h 3239"/>
                <a:gd name="T84" fmla="*/ 1077 w 1720"/>
                <a:gd name="T85" fmla="*/ 206 h 3239"/>
                <a:gd name="T86" fmla="*/ 926 w 1720"/>
                <a:gd name="T87" fmla="*/ 106 h 3239"/>
                <a:gd name="T88" fmla="*/ 762 w 1720"/>
                <a:gd name="T89" fmla="*/ 24 h 3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20" h="3239">
                  <a:moveTo>
                    <a:pt x="705" y="0"/>
                  </a:moveTo>
                  <a:lnTo>
                    <a:pt x="676" y="75"/>
                  </a:lnTo>
                  <a:lnTo>
                    <a:pt x="730" y="97"/>
                  </a:lnTo>
                  <a:lnTo>
                    <a:pt x="783" y="121"/>
                  </a:lnTo>
                  <a:lnTo>
                    <a:pt x="835" y="148"/>
                  </a:lnTo>
                  <a:lnTo>
                    <a:pt x="885" y="176"/>
                  </a:lnTo>
                  <a:lnTo>
                    <a:pt x="935" y="205"/>
                  </a:lnTo>
                  <a:lnTo>
                    <a:pt x="983" y="237"/>
                  </a:lnTo>
                  <a:lnTo>
                    <a:pt x="1029" y="270"/>
                  </a:lnTo>
                  <a:lnTo>
                    <a:pt x="1074" y="305"/>
                  </a:lnTo>
                  <a:lnTo>
                    <a:pt x="1118" y="341"/>
                  </a:lnTo>
                  <a:lnTo>
                    <a:pt x="1160" y="378"/>
                  </a:lnTo>
                  <a:lnTo>
                    <a:pt x="1199" y="418"/>
                  </a:lnTo>
                  <a:lnTo>
                    <a:pt x="1239" y="459"/>
                  </a:lnTo>
                  <a:lnTo>
                    <a:pt x="1276" y="501"/>
                  </a:lnTo>
                  <a:lnTo>
                    <a:pt x="1312" y="544"/>
                  </a:lnTo>
                  <a:lnTo>
                    <a:pt x="1346" y="588"/>
                  </a:lnTo>
                  <a:lnTo>
                    <a:pt x="1378" y="633"/>
                  </a:lnTo>
                  <a:lnTo>
                    <a:pt x="1408" y="680"/>
                  </a:lnTo>
                  <a:lnTo>
                    <a:pt x="1438" y="729"/>
                  </a:lnTo>
                  <a:lnTo>
                    <a:pt x="1464" y="777"/>
                  </a:lnTo>
                  <a:lnTo>
                    <a:pt x="1490" y="827"/>
                  </a:lnTo>
                  <a:lnTo>
                    <a:pt x="1513" y="879"/>
                  </a:lnTo>
                  <a:lnTo>
                    <a:pt x="1535" y="930"/>
                  </a:lnTo>
                  <a:lnTo>
                    <a:pt x="1554" y="983"/>
                  </a:lnTo>
                  <a:lnTo>
                    <a:pt x="1572" y="1037"/>
                  </a:lnTo>
                  <a:lnTo>
                    <a:pt x="1588" y="1092"/>
                  </a:lnTo>
                  <a:lnTo>
                    <a:pt x="1602" y="1146"/>
                  </a:lnTo>
                  <a:lnTo>
                    <a:pt x="1613" y="1203"/>
                  </a:lnTo>
                  <a:lnTo>
                    <a:pt x="1623" y="1259"/>
                  </a:lnTo>
                  <a:lnTo>
                    <a:pt x="1631" y="1317"/>
                  </a:lnTo>
                  <a:lnTo>
                    <a:pt x="1636" y="1374"/>
                  </a:lnTo>
                  <a:lnTo>
                    <a:pt x="1640" y="1432"/>
                  </a:lnTo>
                  <a:lnTo>
                    <a:pt x="1640" y="1492"/>
                  </a:lnTo>
                  <a:lnTo>
                    <a:pt x="1639" y="1565"/>
                  </a:lnTo>
                  <a:lnTo>
                    <a:pt x="1633" y="1636"/>
                  </a:lnTo>
                  <a:lnTo>
                    <a:pt x="1625" y="1707"/>
                  </a:lnTo>
                  <a:lnTo>
                    <a:pt x="1613" y="1777"/>
                  </a:lnTo>
                  <a:lnTo>
                    <a:pt x="1598" y="1847"/>
                  </a:lnTo>
                  <a:lnTo>
                    <a:pt x="1579" y="1914"/>
                  </a:lnTo>
                  <a:lnTo>
                    <a:pt x="1559" y="1980"/>
                  </a:lnTo>
                  <a:lnTo>
                    <a:pt x="1534" y="2045"/>
                  </a:lnTo>
                  <a:lnTo>
                    <a:pt x="1506" y="2108"/>
                  </a:lnTo>
                  <a:lnTo>
                    <a:pt x="1476" y="2171"/>
                  </a:lnTo>
                  <a:lnTo>
                    <a:pt x="1443" y="2230"/>
                  </a:lnTo>
                  <a:lnTo>
                    <a:pt x="1408" y="2290"/>
                  </a:lnTo>
                  <a:lnTo>
                    <a:pt x="1370" y="2347"/>
                  </a:lnTo>
                  <a:lnTo>
                    <a:pt x="1329" y="2403"/>
                  </a:lnTo>
                  <a:lnTo>
                    <a:pt x="1286" y="2455"/>
                  </a:lnTo>
                  <a:lnTo>
                    <a:pt x="1241" y="2507"/>
                  </a:lnTo>
                  <a:lnTo>
                    <a:pt x="1193" y="2556"/>
                  </a:lnTo>
                  <a:lnTo>
                    <a:pt x="1143" y="2604"/>
                  </a:lnTo>
                  <a:lnTo>
                    <a:pt x="1092" y="2648"/>
                  </a:lnTo>
                  <a:lnTo>
                    <a:pt x="1037" y="2691"/>
                  </a:lnTo>
                  <a:lnTo>
                    <a:pt x="982" y="2732"/>
                  </a:lnTo>
                  <a:lnTo>
                    <a:pt x="923" y="2769"/>
                  </a:lnTo>
                  <a:lnTo>
                    <a:pt x="864" y="2805"/>
                  </a:lnTo>
                  <a:lnTo>
                    <a:pt x="804" y="2838"/>
                  </a:lnTo>
                  <a:lnTo>
                    <a:pt x="741" y="2868"/>
                  </a:lnTo>
                  <a:lnTo>
                    <a:pt x="676" y="2895"/>
                  </a:lnTo>
                  <a:lnTo>
                    <a:pt x="609" y="2919"/>
                  </a:lnTo>
                  <a:lnTo>
                    <a:pt x="543" y="2941"/>
                  </a:lnTo>
                  <a:lnTo>
                    <a:pt x="475" y="2960"/>
                  </a:lnTo>
                  <a:lnTo>
                    <a:pt x="405" y="2975"/>
                  </a:lnTo>
                  <a:lnTo>
                    <a:pt x="333" y="2988"/>
                  </a:lnTo>
                  <a:lnTo>
                    <a:pt x="262" y="2996"/>
                  </a:lnTo>
                  <a:lnTo>
                    <a:pt x="401" y="2921"/>
                  </a:lnTo>
                  <a:lnTo>
                    <a:pt x="364" y="2850"/>
                  </a:lnTo>
                  <a:lnTo>
                    <a:pt x="0" y="3045"/>
                  </a:lnTo>
                  <a:lnTo>
                    <a:pt x="364" y="3239"/>
                  </a:lnTo>
                  <a:lnTo>
                    <a:pt x="401" y="3168"/>
                  </a:lnTo>
                  <a:lnTo>
                    <a:pt x="234" y="3078"/>
                  </a:lnTo>
                  <a:lnTo>
                    <a:pt x="312" y="3070"/>
                  </a:lnTo>
                  <a:lnTo>
                    <a:pt x="387" y="3059"/>
                  </a:lnTo>
                  <a:lnTo>
                    <a:pt x="463" y="3044"/>
                  </a:lnTo>
                  <a:lnTo>
                    <a:pt x="536" y="3026"/>
                  </a:lnTo>
                  <a:lnTo>
                    <a:pt x="609" y="3004"/>
                  </a:lnTo>
                  <a:lnTo>
                    <a:pt x="680" y="2978"/>
                  </a:lnTo>
                  <a:lnTo>
                    <a:pt x="749" y="2951"/>
                  </a:lnTo>
                  <a:lnTo>
                    <a:pt x="816" y="2919"/>
                  </a:lnTo>
                  <a:lnTo>
                    <a:pt x="883" y="2885"/>
                  </a:lnTo>
                  <a:lnTo>
                    <a:pt x="947" y="2849"/>
                  </a:lnTo>
                  <a:lnTo>
                    <a:pt x="1010" y="2809"/>
                  </a:lnTo>
                  <a:lnTo>
                    <a:pt x="1070" y="2767"/>
                  </a:lnTo>
                  <a:lnTo>
                    <a:pt x="1128" y="2722"/>
                  </a:lnTo>
                  <a:lnTo>
                    <a:pt x="1184" y="2675"/>
                  </a:lnTo>
                  <a:lnTo>
                    <a:pt x="1238" y="2625"/>
                  </a:lnTo>
                  <a:lnTo>
                    <a:pt x="1289" y="2572"/>
                  </a:lnTo>
                  <a:lnTo>
                    <a:pt x="1338" y="2518"/>
                  </a:lnTo>
                  <a:lnTo>
                    <a:pt x="1384" y="2462"/>
                  </a:lnTo>
                  <a:lnTo>
                    <a:pt x="1428" y="2403"/>
                  </a:lnTo>
                  <a:lnTo>
                    <a:pt x="1469" y="2342"/>
                  </a:lnTo>
                  <a:lnTo>
                    <a:pt x="1507" y="2280"/>
                  </a:lnTo>
                  <a:lnTo>
                    <a:pt x="1543" y="2215"/>
                  </a:lnTo>
                  <a:lnTo>
                    <a:pt x="1576" y="2150"/>
                  </a:lnTo>
                  <a:lnTo>
                    <a:pt x="1605" y="2082"/>
                  </a:lnTo>
                  <a:lnTo>
                    <a:pt x="1632" y="2013"/>
                  </a:lnTo>
                  <a:lnTo>
                    <a:pt x="1655" y="1942"/>
                  </a:lnTo>
                  <a:lnTo>
                    <a:pt x="1675" y="1870"/>
                  </a:lnTo>
                  <a:lnTo>
                    <a:pt x="1691" y="1797"/>
                  </a:lnTo>
                  <a:lnTo>
                    <a:pt x="1704" y="1722"/>
                  </a:lnTo>
                  <a:lnTo>
                    <a:pt x="1713" y="1646"/>
                  </a:lnTo>
                  <a:lnTo>
                    <a:pt x="1719" y="1570"/>
                  </a:lnTo>
                  <a:lnTo>
                    <a:pt x="1720" y="1492"/>
                  </a:lnTo>
                  <a:lnTo>
                    <a:pt x="1719" y="1430"/>
                  </a:lnTo>
                  <a:lnTo>
                    <a:pt x="1716" y="1368"/>
                  </a:lnTo>
                  <a:lnTo>
                    <a:pt x="1710" y="1308"/>
                  </a:lnTo>
                  <a:lnTo>
                    <a:pt x="1703" y="1247"/>
                  </a:lnTo>
                  <a:lnTo>
                    <a:pt x="1692" y="1188"/>
                  </a:lnTo>
                  <a:lnTo>
                    <a:pt x="1680" y="1129"/>
                  </a:lnTo>
                  <a:lnTo>
                    <a:pt x="1666" y="1071"/>
                  </a:lnTo>
                  <a:lnTo>
                    <a:pt x="1648" y="1014"/>
                  </a:lnTo>
                  <a:lnTo>
                    <a:pt x="1629" y="957"/>
                  </a:lnTo>
                  <a:lnTo>
                    <a:pt x="1610" y="901"/>
                  </a:lnTo>
                  <a:lnTo>
                    <a:pt x="1586" y="846"/>
                  </a:lnTo>
                  <a:lnTo>
                    <a:pt x="1562" y="793"/>
                  </a:lnTo>
                  <a:lnTo>
                    <a:pt x="1535" y="740"/>
                  </a:lnTo>
                  <a:lnTo>
                    <a:pt x="1507" y="688"/>
                  </a:lnTo>
                  <a:lnTo>
                    <a:pt x="1476" y="638"/>
                  </a:lnTo>
                  <a:lnTo>
                    <a:pt x="1445" y="588"/>
                  </a:lnTo>
                  <a:lnTo>
                    <a:pt x="1410" y="540"/>
                  </a:lnTo>
                  <a:lnTo>
                    <a:pt x="1375" y="494"/>
                  </a:lnTo>
                  <a:lnTo>
                    <a:pt x="1336" y="448"/>
                  </a:lnTo>
                  <a:lnTo>
                    <a:pt x="1298" y="404"/>
                  </a:lnTo>
                  <a:lnTo>
                    <a:pt x="1256" y="361"/>
                  </a:lnTo>
                  <a:lnTo>
                    <a:pt x="1214" y="320"/>
                  </a:lnTo>
                  <a:lnTo>
                    <a:pt x="1170" y="281"/>
                  </a:lnTo>
                  <a:lnTo>
                    <a:pt x="1124" y="242"/>
                  </a:lnTo>
                  <a:lnTo>
                    <a:pt x="1077" y="206"/>
                  </a:lnTo>
                  <a:lnTo>
                    <a:pt x="1028" y="171"/>
                  </a:lnTo>
                  <a:lnTo>
                    <a:pt x="978" y="138"/>
                  </a:lnTo>
                  <a:lnTo>
                    <a:pt x="926" y="106"/>
                  </a:lnTo>
                  <a:lnTo>
                    <a:pt x="872" y="77"/>
                  </a:lnTo>
                  <a:lnTo>
                    <a:pt x="818" y="49"/>
                  </a:lnTo>
                  <a:lnTo>
                    <a:pt x="762" y="24"/>
                  </a:lnTo>
                  <a:lnTo>
                    <a:pt x="7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/>
            </a:p>
          </p:txBody>
        </p:sp>
      </p:grpSp>
      <p:sp>
        <p:nvSpPr>
          <p:cNvPr id="32" name="Freeform 12"/>
          <p:cNvSpPr>
            <a:spLocks noEditPoints="1"/>
          </p:cNvSpPr>
          <p:nvPr/>
        </p:nvSpPr>
        <p:spPr bwMode="auto">
          <a:xfrm rot="18975206">
            <a:off x="5769498" y="130699"/>
            <a:ext cx="652999" cy="653000"/>
          </a:xfrm>
          <a:custGeom>
            <a:avLst/>
            <a:gdLst>
              <a:gd name="T0" fmla="*/ 2130 w 2512"/>
              <a:gd name="T1" fmla="*/ 1066 h 2513"/>
              <a:gd name="T2" fmla="*/ 1926 w 2512"/>
              <a:gd name="T3" fmla="*/ 1045 h 2513"/>
              <a:gd name="T4" fmla="*/ 1756 w 2512"/>
              <a:gd name="T5" fmla="*/ 1127 h 2513"/>
              <a:gd name="T6" fmla="*/ 1613 w 2512"/>
              <a:gd name="T7" fmla="*/ 1415 h 2513"/>
              <a:gd name="T8" fmla="*/ 1838 w 2512"/>
              <a:gd name="T9" fmla="*/ 1548 h 2513"/>
              <a:gd name="T10" fmla="*/ 2017 w 2512"/>
              <a:gd name="T11" fmla="*/ 1388 h 2513"/>
              <a:gd name="T12" fmla="*/ 2333 w 2512"/>
              <a:gd name="T13" fmla="*/ 1549 h 2513"/>
              <a:gd name="T14" fmla="*/ 2120 w 2512"/>
              <a:gd name="T15" fmla="*/ 2027 h 2513"/>
              <a:gd name="T16" fmla="*/ 1875 w 2512"/>
              <a:gd name="T17" fmla="*/ 2005 h 2513"/>
              <a:gd name="T18" fmla="*/ 1424 w 2512"/>
              <a:gd name="T19" fmla="*/ 1822 h 2513"/>
              <a:gd name="T20" fmla="*/ 1141 w 2512"/>
              <a:gd name="T21" fmla="*/ 2030 h 2513"/>
              <a:gd name="T22" fmla="*/ 890 w 2512"/>
              <a:gd name="T23" fmla="*/ 2353 h 2513"/>
              <a:gd name="T24" fmla="*/ 628 w 2512"/>
              <a:gd name="T25" fmla="*/ 2057 h 2513"/>
              <a:gd name="T26" fmla="*/ 425 w 2512"/>
              <a:gd name="T27" fmla="*/ 1902 h 2513"/>
              <a:gd name="T28" fmla="*/ 181 w 2512"/>
              <a:gd name="T29" fmla="*/ 1735 h 2513"/>
              <a:gd name="T30" fmla="*/ 280 w 2512"/>
              <a:gd name="T31" fmla="*/ 1265 h 2513"/>
              <a:gd name="T32" fmla="*/ 690 w 2512"/>
              <a:gd name="T33" fmla="*/ 1177 h 2513"/>
              <a:gd name="T34" fmla="*/ 960 w 2512"/>
              <a:gd name="T35" fmla="*/ 1152 h 2513"/>
              <a:gd name="T36" fmla="*/ 1051 w 2512"/>
              <a:gd name="T37" fmla="*/ 862 h 2513"/>
              <a:gd name="T38" fmla="*/ 1289 w 2512"/>
              <a:gd name="T39" fmla="*/ 640 h 2513"/>
              <a:gd name="T40" fmla="*/ 1211 w 2512"/>
              <a:gd name="T41" fmla="*/ 424 h 2513"/>
              <a:gd name="T42" fmla="*/ 1407 w 2512"/>
              <a:gd name="T43" fmla="*/ 546 h 2513"/>
              <a:gd name="T44" fmla="*/ 1624 w 2512"/>
              <a:gd name="T45" fmla="*/ 373 h 2513"/>
              <a:gd name="T46" fmla="*/ 1798 w 2512"/>
              <a:gd name="T47" fmla="*/ 212 h 2513"/>
              <a:gd name="T48" fmla="*/ 2323 w 2512"/>
              <a:gd name="T49" fmla="*/ 761 h 2513"/>
              <a:gd name="T50" fmla="*/ 2091 w 2512"/>
              <a:gd name="T51" fmla="*/ 1327 h 2513"/>
              <a:gd name="T52" fmla="*/ 1888 w 2512"/>
              <a:gd name="T53" fmla="*/ 1460 h 2513"/>
              <a:gd name="T54" fmla="*/ 1806 w 2512"/>
              <a:gd name="T55" fmla="*/ 1394 h 2513"/>
              <a:gd name="T56" fmla="*/ 1875 w 2512"/>
              <a:gd name="T57" fmla="*/ 1117 h 2513"/>
              <a:gd name="T58" fmla="*/ 2123 w 2512"/>
              <a:gd name="T59" fmla="*/ 1156 h 2513"/>
              <a:gd name="T60" fmla="*/ 2286 w 2512"/>
              <a:gd name="T61" fmla="*/ 949 h 2513"/>
              <a:gd name="T62" fmla="*/ 2414 w 2512"/>
              <a:gd name="T63" fmla="*/ 1470 h 2513"/>
              <a:gd name="T64" fmla="*/ 1049 w 2512"/>
              <a:gd name="T65" fmla="*/ 2168 h 2513"/>
              <a:gd name="T66" fmla="*/ 1345 w 2512"/>
              <a:gd name="T67" fmla="*/ 1934 h 2513"/>
              <a:gd name="T68" fmla="*/ 1685 w 2512"/>
              <a:gd name="T69" fmla="*/ 1965 h 2513"/>
              <a:gd name="T70" fmla="*/ 2027 w 2512"/>
              <a:gd name="T71" fmla="*/ 2082 h 2513"/>
              <a:gd name="T72" fmla="*/ 1734 w 2512"/>
              <a:gd name="T73" fmla="*/ 2332 h 2513"/>
              <a:gd name="T74" fmla="*/ 1040 w 2512"/>
              <a:gd name="T75" fmla="*/ 2413 h 2513"/>
              <a:gd name="T76" fmla="*/ 376 w 2512"/>
              <a:gd name="T77" fmla="*/ 2032 h 2513"/>
              <a:gd name="T78" fmla="*/ 491 w 2512"/>
              <a:gd name="T79" fmla="*/ 2149 h 2513"/>
              <a:gd name="T80" fmla="*/ 584 w 2512"/>
              <a:gd name="T81" fmla="*/ 533 h 2513"/>
              <a:gd name="T82" fmla="*/ 471 w 2512"/>
              <a:gd name="T83" fmla="*/ 852 h 2513"/>
              <a:gd name="T84" fmla="*/ 143 w 2512"/>
              <a:gd name="T85" fmla="*/ 979 h 2513"/>
              <a:gd name="T86" fmla="*/ 526 w 2512"/>
              <a:gd name="T87" fmla="*/ 335 h 2513"/>
              <a:gd name="T88" fmla="*/ 1447 w 2512"/>
              <a:gd name="T89" fmla="*/ 412 h 2513"/>
              <a:gd name="T90" fmla="*/ 1186 w 2512"/>
              <a:gd name="T91" fmla="*/ 347 h 2513"/>
              <a:gd name="T92" fmla="*/ 1186 w 2512"/>
              <a:gd name="T93" fmla="*/ 553 h 2513"/>
              <a:gd name="T94" fmla="*/ 1041 w 2512"/>
              <a:gd name="T95" fmla="*/ 776 h 2513"/>
              <a:gd name="T96" fmla="*/ 940 w 2512"/>
              <a:gd name="T97" fmla="*/ 1051 h 2513"/>
              <a:gd name="T98" fmla="*/ 742 w 2512"/>
              <a:gd name="T99" fmla="*/ 1076 h 2513"/>
              <a:gd name="T100" fmla="*/ 318 w 2512"/>
              <a:gd name="T101" fmla="*/ 1140 h 2513"/>
              <a:gd name="T102" fmla="*/ 92 w 2512"/>
              <a:gd name="T103" fmla="*/ 1087 h 2513"/>
              <a:gd name="T104" fmla="*/ 300 w 2512"/>
              <a:gd name="T105" fmla="*/ 931 h 2513"/>
              <a:gd name="T106" fmla="*/ 536 w 2512"/>
              <a:gd name="T107" fmla="*/ 900 h 2513"/>
              <a:gd name="T108" fmla="*/ 643 w 2512"/>
              <a:gd name="T109" fmla="*/ 587 h 2513"/>
              <a:gd name="T110" fmla="*/ 633 w 2512"/>
              <a:gd name="T111" fmla="*/ 320 h 2513"/>
              <a:gd name="T112" fmla="*/ 1431 w 2512"/>
              <a:gd name="T113" fmla="*/ 93 h 2513"/>
              <a:gd name="T114" fmla="*/ 505 w 2512"/>
              <a:gd name="T115" fmla="*/ 2263 h 2513"/>
              <a:gd name="T116" fmla="*/ 1855 w 2512"/>
              <a:gd name="T117" fmla="*/ 2361 h 2513"/>
              <a:gd name="T118" fmla="*/ 2511 w 2512"/>
              <a:gd name="T119" fmla="*/ 1192 h 2513"/>
              <a:gd name="T120" fmla="*/ 1745 w 2512"/>
              <a:gd name="T121" fmla="*/ 99 h 2513"/>
              <a:gd name="T122" fmla="*/ 412 w 2512"/>
              <a:gd name="T123" fmla="*/ 327 h 25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12" h="2513">
                <a:moveTo>
                  <a:pt x="2362" y="855"/>
                </a:moveTo>
                <a:lnTo>
                  <a:pt x="2340" y="854"/>
                </a:lnTo>
                <a:lnTo>
                  <a:pt x="2318" y="857"/>
                </a:lnTo>
                <a:lnTo>
                  <a:pt x="2306" y="858"/>
                </a:lnTo>
                <a:lnTo>
                  <a:pt x="2295" y="860"/>
                </a:lnTo>
                <a:lnTo>
                  <a:pt x="2283" y="862"/>
                </a:lnTo>
                <a:lnTo>
                  <a:pt x="2272" y="866"/>
                </a:lnTo>
                <a:lnTo>
                  <a:pt x="2260" y="871"/>
                </a:lnTo>
                <a:lnTo>
                  <a:pt x="2250" y="876"/>
                </a:lnTo>
                <a:lnTo>
                  <a:pt x="2238" y="882"/>
                </a:lnTo>
                <a:lnTo>
                  <a:pt x="2227" y="890"/>
                </a:lnTo>
                <a:lnTo>
                  <a:pt x="2217" y="899"/>
                </a:lnTo>
                <a:lnTo>
                  <a:pt x="2206" y="909"/>
                </a:lnTo>
                <a:lnTo>
                  <a:pt x="2197" y="919"/>
                </a:lnTo>
                <a:lnTo>
                  <a:pt x="2189" y="931"/>
                </a:lnTo>
                <a:lnTo>
                  <a:pt x="2179" y="947"/>
                </a:lnTo>
                <a:lnTo>
                  <a:pt x="2169" y="964"/>
                </a:lnTo>
                <a:lnTo>
                  <a:pt x="2162" y="978"/>
                </a:lnTo>
                <a:lnTo>
                  <a:pt x="2156" y="992"/>
                </a:lnTo>
                <a:lnTo>
                  <a:pt x="2147" y="1016"/>
                </a:lnTo>
                <a:lnTo>
                  <a:pt x="2140" y="1038"/>
                </a:lnTo>
                <a:lnTo>
                  <a:pt x="2134" y="1057"/>
                </a:lnTo>
                <a:lnTo>
                  <a:pt x="2130" y="1066"/>
                </a:lnTo>
                <a:lnTo>
                  <a:pt x="2126" y="1070"/>
                </a:lnTo>
                <a:lnTo>
                  <a:pt x="2123" y="1072"/>
                </a:lnTo>
                <a:lnTo>
                  <a:pt x="2118" y="1073"/>
                </a:lnTo>
                <a:lnTo>
                  <a:pt x="2112" y="1074"/>
                </a:lnTo>
                <a:lnTo>
                  <a:pt x="2098" y="1079"/>
                </a:lnTo>
                <a:lnTo>
                  <a:pt x="2084" y="1083"/>
                </a:lnTo>
                <a:lnTo>
                  <a:pt x="2073" y="1088"/>
                </a:lnTo>
                <a:lnTo>
                  <a:pt x="2060" y="1093"/>
                </a:lnTo>
                <a:lnTo>
                  <a:pt x="2046" y="1099"/>
                </a:lnTo>
                <a:lnTo>
                  <a:pt x="2034" y="1103"/>
                </a:lnTo>
                <a:lnTo>
                  <a:pt x="2025" y="1106"/>
                </a:lnTo>
                <a:lnTo>
                  <a:pt x="2017" y="1107"/>
                </a:lnTo>
                <a:lnTo>
                  <a:pt x="2009" y="1106"/>
                </a:lnTo>
                <a:lnTo>
                  <a:pt x="2002" y="1102"/>
                </a:lnTo>
                <a:lnTo>
                  <a:pt x="1995" y="1096"/>
                </a:lnTo>
                <a:lnTo>
                  <a:pt x="1985" y="1087"/>
                </a:lnTo>
                <a:lnTo>
                  <a:pt x="1978" y="1079"/>
                </a:lnTo>
                <a:lnTo>
                  <a:pt x="1970" y="1072"/>
                </a:lnTo>
                <a:lnTo>
                  <a:pt x="1962" y="1065"/>
                </a:lnTo>
                <a:lnTo>
                  <a:pt x="1954" y="1059"/>
                </a:lnTo>
                <a:lnTo>
                  <a:pt x="1945" y="1054"/>
                </a:lnTo>
                <a:lnTo>
                  <a:pt x="1935" y="1050"/>
                </a:lnTo>
                <a:lnTo>
                  <a:pt x="1926" y="1045"/>
                </a:lnTo>
                <a:lnTo>
                  <a:pt x="1916" y="1043"/>
                </a:lnTo>
                <a:lnTo>
                  <a:pt x="1906" y="1040"/>
                </a:lnTo>
                <a:lnTo>
                  <a:pt x="1896" y="1038"/>
                </a:lnTo>
                <a:lnTo>
                  <a:pt x="1887" y="1037"/>
                </a:lnTo>
                <a:lnTo>
                  <a:pt x="1876" y="1037"/>
                </a:lnTo>
                <a:lnTo>
                  <a:pt x="1866" y="1038"/>
                </a:lnTo>
                <a:lnTo>
                  <a:pt x="1855" y="1039"/>
                </a:lnTo>
                <a:lnTo>
                  <a:pt x="1846" y="1042"/>
                </a:lnTo>
                <a:lnTo>
                  <a:pt x="1835" y="1044"/>
                </a:lnTo>
                <a:lnTo>
                  <a:pt x="1827" y="1047"/>
                </a:lnTo>
                <a:lnTo>
                  <a:pt x="1819" y="1051"/>
                </a:lnTo>
                <a:lnTo>
                  <a:pt x="1811" y="1056"/>
                </a:lnTo>
                <a:lnTo>
                  <a:pt x="1804" y="1060"/>
                </a:lnTo>
                <a:lnTo>
                  <a:pt x="1797" y="1065"/>
                </a:lnTo>
                <a:lnTo>
                  <a:pt x="1790" y="1071"/>
                </a:lnTo>
                <a:lnTo>
                  <a:pt x="1784" y="1076"/>
                </a:lnTo>
                <a:lnTo>
                  <a:pt x="1778" y="1082"/>
                </a:lnTo>
                <a:lnTo>
                  <a:pt x="1774" y="1089"/>
                </a:lnTo>
                <a:lnTo>
                  <a:pt x="1769" y="1096"/>
                </a:lnTo>
                <a:lnTo>
                  <a:pt x="1764" y="1103"/>
                </a:lnTo>
                <a:lnTo>
                  <a:pt x="1762" y="1111"/>
                </a:lnTo>
                <a:lnTo>
                  <a:pt x="1759" y="1118"/>
                </a:lnTo>
                <a:lnTo>
                  <a:pt x="1756" y="1127"/>
                </a:lnTo>
                <a:lnTo>
                  <a:pt x="1755" y="1135"/>
                </a:lnTo>
                <a:lnTo>
                  <a:pt x="1754" y="1144"/>
                </a:lnTo>
                <a:lnTo>
                  <a:pt x="1753" y="1161"/>
                </a:lnTo>
                <a:lnTo>
                  <a:pt x="1754" y="1181"/>
                </a:lnTo>
                <a:lnTo>
                  <a:pt x="1755" y="1201"/>
                </a:lnTo>
                <a:lnTo>
                  <a:pt x="1756" y="1223"/>
                </a:lnTo>
                <a:lnTo>
                  <a:pt x="1759" y="1251"/>
                </a:lnTo>
                <a:lnTo>
                  <a:pt x="1760" y="1284"/>
                </a:lnTo>
                <a:lnTo>
                  <a:pt x="1760" y="1299"/>
                </a:lnTo>
                <a:lnTo>
                  <a:pt x="1759" y="1313"/>
                </a:lnTo>
                <a:lnTo>
                  <a:pt x="1756" y="1324"/>
                </a:lnTo>
                <a:lnTo>
                  <a:pt x="1754" y="1332"/>
                </a:lnTo>
                <a:lnTo>
                  <a:pt x="1735" y="1337"/>
                </a:lnTo>
                <a:lnTo>
                  <a:pt x="1712" y="1345"/>
                </a:lnTo>
                <a:lnTo>
                  <a:pt x="1699" y="1350"/>
                </a:lnTo>
                <a:lnTo>
                  <a:pt x="1687" y="1357"/>
                </a:lnTo>
                <a:lnTo>
                  <a:pt x="1674" y="1363"/>
                </a:lnTo>
                <a:lnTo>
                  <a:pt x="1662" y="1370"/>
                </a:lnTo>
                <a:lnTo>
                  <a:pt x="1650" y="1378"/>
                </a:lnTo>
                <a:lnTo>
                  <a:pt x="1639" y="1387"/>
                </a:lnTo>
                <a:lnTo>
                  <a:pt x="1630" y="1395"/>
                </a:lnTo>
                <a:lnTo>
                  <a:pt x="1620" y="1406"/>
                </a:lnTo>
                <a:lnTo>
                  <a:pt x="1613" y="1415"/>
                </a:lnTo>
                <a:lnTo>
                  <a:pt x="1607" y="1425"/>
                </a:lnTo>
                <a:lnTo>
                  <a:pt x="1605" y="1437"/>
                </a:lnTo>
                <a:lnTo>
                  <a:pt x="1604" y="1449"/>
                </a:lnTo>
                <a:lnTo>
                  <a:pt x="1604" y="1453"/>
                </a:lnTo>
                <a:lnTo>
                  <a:pt x="1605" y="1460"/>
                </a:lnTo>
                <a:lnTo>
                  <a:pt x="1609" y="1470"/>
                </a:lnTo>
                <a:lnTo>
                  <a:pt x="1614" y="1478"/>
                </a:lnTo>
                <a:lnTo>
                  <a:pt x="1618" y="1482"/>
                </a:lnTo>
                <a:lnTo>
                  <a:pt x="1623" y="1487"/>
                </a:lnTo>
                <a:lnTo>
                  <a:pt x="1627" y="1491"/>
                </a:lnTo>
                <a:lnTo>
                  <a:pt x="1633" y="1495"/>
                </a:lnTo>
                <a:lnTo>
                  <a:pt x="1641" y="1498"/>
                </a:lnTo>
                <a:lnTo>
                  <a:pt x="1649" y="1501"/>
                </a:lnTo>
                <a:lnTo>
                  <a:pt x="1659" y="1503"/>
                </a:lnTo>
                <a:lnTo>
                  <a:pt x="1669" y="1506"/>
                </a:lnTo>
                <a:lnTo>
                  <a:pt x="1684" y="1508"/>
                </a:lnTo>
                <a:lnTo>
                  <a:pt x="1703" y="1513"/>
                </a:lnTo>
                <a:lnTo>
                  <a:pt x="1721" y="1517"/>
                </a:lnTo>
                <a:lnTo>
                  <a:pt x="1741" y="1524"/>
                </a:lnTo>
                <a:lnTo>
                  <a:pt x="1771" y="1534"/>
                </a:lnTo>
                <a:lnTo>
                  <a:pt x="1804" y="1542"/>
                </a:lnTo>
                <a:lnTo>
                  <a:pt x="1820" y="1545"/>
                </a:lnTo>
                <a:lnTo>
                  <a:pt x="1838" y="1548"/>
                </a:lnTo>
                <a:lnTo>
                  <a:pt x="1854" y="1549"/>
                </a:lnTo>
                <a:lnTo>
                  <a:pt x="1870" y="1549"/>
                </a:lnTo>
                <a:lnTo>
                  <a:pt x="1885" y="1548"/>
                </a:lnTo>
                <a:lnTo>
                  <a:pt x="1901" y="1545"/>
                </a:lnTo>
                <a:lnTo>
                  <a:pt x="1908" y="1543"/>
                </a:lnTo>
                <a:lnTo>
                  <a:pt x="1915" y="1539"/>
                </a:lnTo>
                <a:lnTo>
                  <a:pt x="1922" y="1537"/>
                </a:lnTo>
                <a:lnTo>
                  <a:pt x="1928" y="1533"/>
                </a:lnTo>
                <a:lnTo>
                  <a:pt x="1934" y="1529"/>
                </a:lnTo>
                <a:lnTo>
                  <a:pt x="1940" y="1523"/>
                </a:lnTo>
                <a:lnTo>
                  <a:pt x="1946" y="1517"/>
                </a:lnTo>
                <a:lnTo>
                  <a:pt x="1951" y="1512"/>
                </a:lnTo>
                <a:lnTo>
                  <a:pt x="1955" y="1505"/>
                </a:lnTo>
                <a:lnTo>
                  <a:pt x="1960" y="1496"/>
                </a:lnTo>
                <a:lnTo>
                  <a:pt x="1965" y="1487"/>
                </a:lnTo>
                <a:lnTo>
                  <a:pt x="1968" y="1478"/>
                </a:lnTo>
                <a:lnTo>
                  <a:pt x="1978" y="1446"/>
                </a:lnTo>
                <a:lnTo>
                  <a:pt x="1988" y="1423"/>
                </a:lnTo>
                <a:lnTo>
                  <a:pt x="1996" y="1407"/>
                </a:lnTo>
                <a:lnTo>
                  <a:pt x="2003" y="1396"/>
                </a:lnTo>
                <a:lnTo>
                  <a:pt x="2009" y="1391"/>
                </a:lnTo>
                <a:lnTo>
                  <a:pt x="2013" y="1388"/>
                </a:lnTo>
                <a:lnTo>
                  <a:pt x="2017" y="1388"/>
                </a:lnTo>
                <a:lnTo>
                  <a:pt x="2022" y="1389"/>
                </a:lnTo>
                <a:lnTo>
                  <a:pt x="2040" y="1395"/>
                </a:lnTo>
                <a:lnTo>
                  <a:pt x="2058" y="1400"/>
                </a:lnTo>
                <a:lnTo>
                  <a:pt x="2075" y="1405"/>
                </a:lnTo>
                <a:lnTo>
                  <a:pt x="2095" y="1409"/>
                </a:lnTo>
                <a:lnTo>
                  <a:pt x="2119" y="1413"/>
                </a:lnTo>
                <a:lnTo>
                  <a:pt x="2149" y="1417"/>
                </a:lnTo>
                <a:lnTo>
                  <a:pt x="2187" y="1422"/>
                </a:lnTo>
                <a:lnTo>
                  <a:pt x="2233" y="1427"/>
                </a:lnTo>
                <a:lnTo>
                  <a:pt x="2248" y="1429"/>
                </a:lnTo>
                <a:lnTo>
                  <a:pt x="2259" y="1432"/>
                </a:lnTo>
                <a:lnTo>
                  <a:pt x="2268" y="1437"/>
                </a:lnTo>
                <a:lnTo>
                  <a:pt x="2275" y="1443"/>
                </a:lnTo>
                <a:lnTo>
                  <a:pt x="2281" y="1450"/>
                </a:lnTo>
                <a:lnTo>
                  <a:pt x="2286" y="1459"/>
                </a:lnTo>
                <a:lnTo>
                  <a:pt x="2290" y="1470"/>
                </a:lnTo>
                <a:lnTo>
                  <a:pt x="2295" y="1481"/>
                </a:lnTo>
                <a:lnTo>
                  <a:pt x="2300" y="1494"/>
                </a:lnTo>
                <a:lnTo>
                  <a:pt x="2305" y="1508"/>
                </a:lnTo>
                <a:lnTo>
                  <a:pt x="2312" y="1522"/>
                </a:lnTo>
                <a:lnTo>
                  <a:pt x="2322" y="1536"/>
                </a:lnTo>
                <a:lnTo>
                  <a:pt x="2327" y="1543"/>
                </a:lnTo>
                <a:lnTo>
                  <a:pt x="2333" y="1549"/>
                </a:lnTo>
                <a:lnTo>
                  <a:pt x="2340" y="1555"/>
                </a:lnTo>
                <a:lnTo>
                  <a:pt x="2348" y="1560"/>
                </a:lnTo>
                <a:lnTo>
                  <a:pt x="2357" y="1565"/>
                </a:lnTo>
                <a:lnTo>
                  <a:pt x="2366" y="1570"/>
                </a:lnTo>
                <a:lnTo>
                  <a:pt x="2376" y="1574"/>
                </a:lnTo>
                <a:lnTo>
                  <a:pt x="2388" y="1577"/>
                </a:lnTo>
                <a:lnTo>
                  <a:pt x="2379" y="1609"/>
                </a:lnTo>
                <a:lnTo>
                  <a:pt x="2368" y="1641"/>
                </a:lnTo>
                <a:lnTo>
                  <a:pt x="2357" y="1673"/>
                </a:lnTo>
                <a:lnTo>
                  <a:pt x="2344" y="1704"/>
                </a:lnTo>
                <a:lnTo>
                  <a:pt x="2331" y="1735"/>
                </a:lnTo>
                <a:lnTo>
                  <a:pt x="2317" y="1764"/>
                </a:lnTo>
                <a:lnTo>
                  <a:pt x="2302" y="1794"/>
                </a:lnTo>
                <a:lnTo>
                  <a:pt x="2287" y="1823"/>
                </a:lnTo>
                <a:lnTo>
                  <a:pt x="2270" y="1852"/>
                </a:lnTo>
                <a:lnTo>
                  <a:pt x="2253" y="1880"/>
                </a:lnTo>
                <a:lnTo>
                  <a:pt x="2236" y="1908"/>
                </a:lnTo>
                <a:lnTo>
                  <a:pt x="2216" y="1935"/>
                </a:lnTo>
                <a:lnTo>
                  <a:pt x="2197" y="1962"/>
                </a:lnTo>
                <a:lnTo>
                  <a:pt x="2176" y="1987"/>
                </a:lnTo>
                <a:lnTo>
                  <a:pt x="2156" y="2013"/>
                </a:lnTo>
                <a:lnTo>
                  <a:pt x="2134" y="2039"/>
                </a:lnTo>
                <a:lnTo>
                  <a:pt x="2120" y="2027"/>
                </a:lnTo>
                <a:lnTo>
                  <a:pt x="2104" y="2016"/>
                </a:lnTo>
                <a:lnTo>
                  <a:pt x="2095" y="2012"/>
                </a:lnTo>
                <a:lnTo>
                  <a:pt x="2086" y="2008"/>
                </a:lnTo>
                <a:lnTo>
                  <a:pt x="2075" y="2005"/>
                </a:lnTo>
                <a:lnTo>
                  <a:pt x="2065" y="2002"/>
                </a:lnTo>
                <a:lnTo>
                  <a:pt x="2052" y="2000"/>
                </a:lnTo>
                <a:lnTo>
                  <a:pt x="2038" y="2000"/>
                </a:lnTo>
                <a:lnTo>
                  <a:pt x="2024" y="2001"/>
                </a:lnTo>
                <a:lnTo>
                  <a:pt x="2011" y="2004"/>
                </a:lnTo>
                <a:lnTo>
                  <a:pt x="1997" y="2007"/>
                </a:lnTo>
                <a:lnTo>
                  <a:pt x="1984" y="2013"/>
                </a:lnTo>
                <a:lnTo>
                  <a:pt x="1972" y="2020"/>
                </a:lnTo>
                <a:lnTo>
                  <a:pt x="1959" y="2028"/>
                </a:lnTo>
                <a:lnTo>
                  <a:pt x="1948" y="2035"/>
                </a:lnTo>
                <a:lnTo>
                  <a:pt x="1940" y="2040"/>
                </a:lnTo>
                <a:lnTo>
                  <a:pt x="1935" y="2041"/>
                </a:lnTo>
                <a:lnTo>
                  <a:pt x="1932" y="2042"/>
                </a:lnTo>
                <a:lnTo>
                  <a:pt x="1928" y="2042"/>
                </a:lnTo>
                <a:lnTo>
                  <a:pt x="1924" y="2041"/>
                </a:lnTo>
                <a:lnTo>
                  <a:pt x="1916" y="2037"/>
                </a:lnTo>
                <a:lnTo>
                  <a:pt x="1905" y="2030"/>
                </a:lnTo>
                <a:lnTo>
                  <a:pt x="1891" y="2019"/>
                </a:lnTo>
                <a:lnTo>
                  <a:pt x="1875" y="2005"/>
                </a:lnTo>
                <a:lnTo>
                  <a:pt x="1854" y="1985"/>
                </a:lnTo>
                <a:lnTo>
                  <a:pt x="1830" y="1965"/>
                </a:lnTo>
                <a:lnTo>
                  <a:pt x="1816" y="1955"/>
                </a:lnTo>
                <a:lnTo>
                  <a:pt x="1801" y="1943"/>
                </a:lnTo>
                <a:lnTo>
                  <a:pt x="1785" y="1933"/>
                </a:lnTo>
                <a:lnTo>
                  <a:pt x="1768" y="1922"/>
                </a:lnTo>
                <a:lnTo>
                  <a:pt x="1753" y="1913"/>
                </a:lnTo>
                <a:lnTo>
                  <a:pt x="1740" y="1905"/>
                </a:lnTo>
                <a:lnTo>
                  <a:pt x="1727" y="1898"/>
                </a:lnTo>
                <a:lnTo>
                  <a:pt x="1717" y="1891"/>
                </a:lnTo>
                <a:lnTo>
                  <a:pt x="1688" y="1872"/>
                </a:lnTo>
                <a:lnTo>
                  <a:pt x="1663" y="1858"/>
                </a:lnTo>
                <a:lnTo>
                  <a:pt x="1652" y="1852"/>
                </a:lnTo>
                <a:lnTo>
                  <a:pt x="1639" y="1848"/>
                </a:lnTo>
                <a:lnTo>
                  <a:pt x="1627" y="1843"/>
                </a:lnTo>
                <a:lnTo>
                  <a:pt x="1614" y="1840"/>
                </a:lnTo>
                <a:lnTo>
                  <a:pt x="1600" y="1836"/>
                </a:lnTo>
                <a:lnTo>
                  <a:pt x="1585" y="1834"/>
                </a:lnTo>
                <a:lnTo>
                  <a:pt x="1568" y="1831"/>
                </a:lnTo>
                <a:lnTo>
                  <a:pt x="1549" y="1829"/>
                </a:lnTo>
                <a:lnTo>
                  <a:pt x="1504" y="1826"/>
                </a:lnTo>
                <a:lnTo>
                  <a:pt x="1446" y="1822"/>
                </a:lnTo>
                <a:lnTo>
                  <a:pt x="1424" y="1822"/>
                </a:lnTo>
                <a:lnTo>
                  <a:pt x="1403" y="1822"/>
                </a:lnTo>
                <a:lnTo>
                  <a:pt x="1384" y="1824"/>
                </a:lnTo>
                <a:lnTo>
                  <a:pt x="1368" y="1828"/>
                </a:lnTo>
                <a:lnTo>
                  <a:pt x="1353" y="1833"/>
                </a:lnTo>
                <a:lnTo>
                  <a:pt x="1339" y="1837"/>
                </a:lnTo>
                <a:lnTo>
                  <a:pt x="1326" y="1844"/>
                </a:lnTo>
                <a:lnTo>
                  <a:pt x="1316" y="1851"/>
                </a:lnTo>
                <a:lnTo>
                  <a:pt x="1306" y="1858"/>
                </a:lnTo>
                <a:lnTo>
                  <a:pt x="1297" y="1866"/>
                </a:lnTo>
                <a:lnTo>
                  <a:pt x="1289" y="1876"/>
                </a:lnTo>
                <a:lnTo>
                  <a:pt x="1282" y="1885"/>
                </a:lnTo>
                <a:lnTo>
                  <a:pt x="1269" y="1904"/>
                </a:lnTo>
                <a:lnTo>
                  <a:pt x="1257" y="1922"/>
                </a:lnTo>
                <a:lnTo>
                  <a:pt x="1248" y="1938"/>
                </a:lnTo>
                <a:lnTo>
                  <a:pt x="1236" y="1955"/>
                </a:lnTo>
                <a:lnTo>
                  <a:pt x="1225" y="1971"/>
                </a:lnTo>
                <a:lnTo>
                  <a:pt x="1210" y="1986"/>
                </a:lnTo>
                <a:lnTo>
                  <a:pt x="1200" y="1994"/>
                </a:lnTo>
                <a:lnTo>
                  <a:pt x="1191" y="2002"/>
                </a:lnTo>
                <a:lnTo>
                  <a:pt x="1181" y="2009"/>
                </a:lnTo>
                <a:lnTo>
                  <a:pt x="1169" y="2016"/>
                </a:lnTo>
                <a:lnTo>
                  <a:pt x="1155" y="2023"/>
                </a:lnTo>
                <a:lnTo>
                  <a:pt x="1141" y="2030"/>
                </a:lnTo>
                <a:lnTo>
                  <a:pt x="1125" y="2037"/>
                </a:lnTo>
                <a:lnTo>
                  <a:pt x="1107" y="2043"/>
                </a:lnTo>
                <a:lnTo>
                  <a:pt x="1092" y="2049"/>
                </a:lnTo>
                <a:lnTo>
                  <a:pt x="1077" y="2056"/>
                </a:lnTo>
                <a:lnTo>
                  <a:pt x="1062" y="2063"/>
                </a:lnTo>
                <a:lnTo>
                  <a:pt x="1049" y="2070"/>
                </a:lnTo>
                <a:lnTo>
                  <a:pt x="1036" y="2078"/>
                </a:lnTo>
                <a:lnTo>
                  <a:pt x="1024" y="2086"/>
                </a:lnTo>
                <a:lnTo>
                  <a:pt x="1012" y="2096"/>
                </a:lnTo>
                <a:lnTo>
                  <a:pt x="1001" y="2104"/>
                </a:lnTo>
                <a:lnTo>
                  <a:pt x="991" y="2114"/>
                </a:lnTo>
                <a:lnTo>
                  <a:pt x="981" y="2123"/>
                </a:lnTo>
                <a:lnTo>
                  <a:pt x="972" y="2134"/>
                </a:lnTo>
                <a:lnTo>
                  <a:pt x="963" y="2144"/>
                </a:lnTo>
                <a:lnTo>
                  <a:pt x="948" y="2167"/>
                </a:lnTo>
                <a:lnTo>
                  <a:pt x="934" y="2189"/>
                </a:lnTo>
                <a:lnTo>
                  <a:pt x="924" y="2212"/>
                </a:lnTo>
                <a:lnTo>
                  <a:pt x="913" y="2235"/>
                </a:lnTo>
                <a:lnTo>
                  <a:pt x="906" y="2260"/>
                </a:lnTo>
                <a:lnTo>
                  <a:pt x="900" y="2283"/>
                </a:lnTo>
                <a:lnTo>
                  <a:pt x="896" y="2307"/>
                </a:lnTo>
                <a:lnTo>
                  <a:pt x="892" y="2331"/>
                </a:lnTo>
                <a:lnTo>
                  <a:pt x="890" y="2353"/>
                </a:lnTo>
                <a:lnTo>
                  <a:pt x="890" y="2375"/>
                </a:lnTo>
                <a:lnTo>
                  <a:pt x="849" y="2360"/>
                </a:lnTo>
                <a:lnTo>
                  <a:pt x="810" y="2344"/>
                </a:lnTo>
                <a:lnTo>
                  <a:pt x="770" y="2327"/>
                </a:lnTo>
                <a:lnTo>
                  <a:pt x="732" y="2310"/>
                </a:lnTo>
                <a:lnTo>
                  <a:pt x="694" y="2290"/>
                </a:lnTo>
                <a:lnTo>
                  <a:pt x="657" y="2269"/>
                </a:lnTo>
                <a:lnTo>
                  <a:pt x="621" y="2247"/>
                </a:lnTo>
                <a:lnTo>
                  <a:pt x="586" y="2224"/>
                </a:lnTo>
                <a:lnTo>
                  <a:pt x="600" y="2201"/>
                </a:lnTo>
                <a:lnTo>
                  <a:pt x="614" y="2177"/>
                </a:lnTo>
                <a:lnTo>
                  <a:pt x="621" y="2164"/>
                </a:lnTo>
                <a:lnTo>
                  <a:pt x="627" y="2150"/>
                </a:lnTo>
                <a:lnTo>
                  <a:pt x="633" y="2137"/>
                </a:lnTo>
                <a:lnTo>
                  <a:pt x="636" y="2125"/>
                </a:lnTo>
                <a:lnTo>
                  <a:pt x="640" y="2113"/>
                </a:lnTo>
                <a:lnTo>
                  <a:pt x="641" y="2103"/>
                </a:lnTo>
                <a:lnTo>
                  <a:pt x="641" y="2093"/>
                </a:lnTo>
                <a:lnTo>
                  <a:pt x="640" y="2084"/>
                </a:lnTo>
                <a:lnTo>
                  <a:pt x="637" y="2077"/>
                </a:lnTo>
                <a:lnTo>
                  <a:pt x="635" y="2069"/>
                </a:lnTo>
                <a:lnTo>
                  <a:pt x="632" y="2063"/>
                </a:lnTo>
                <a:lnTo>
                  <a:pt x="628" y="2057"/>
                </a:lnTo>
                <a:lnTo>
                  <a:pt x="623" y="2050"/>
                </a:lnTo>
                <a:lnTo>
                  <a:pt x="618" y="2044"/>
                </a:lnTo>
                <a:lnTo>
                  <a:pt x="611" y="2039"/>
                </a:lnTo>
                <a:lnTo>
                  <a:pt x="604" y="2033"/>
                </a:lnTo>
                <a:lnTo>
                  <a:pt x="596" y="2028"/>
                </a:lnTo>
                <a:lnTo>
                  <a:pt x="586" y="2023"/>
                </a:lnTo>
                <a:lnTo>
                  <a:pt x="577" y="2019"/>
                </a:lnTo>
                <a:lnTo>
                  <a:pt x="568" y="2015"/>
                </a:lnTo>
                <a:lnTo>
                  <a:pt x="544" y="2008"/>
                </a:lnTo>
                <a:lnTo>
                  <a:pt x="520" y="2004"/>
                </a:lnTo>
                <a:lnTo>
                  <a:pt x="492" y="1999"/>
                </a:lnTo>
                <a:lnTo>
                  <a:pt x="462" y="1994"/>
                </a:lnTo>
                <a:lnTo>
                  <a:pt x="455" y="1994"/>
                </a:lnTo>
                <a:lnTo>
                  <a:pt x="450" y="1993"/>
                </a:lnTo>
                <a:lnTo>
                  <a:pt x="447" y="1991"/>
                </a:lnTo>
                <a:lnTo>
                  <a:pt x="443" y="1989"/>
                </a:lnTo>
                <a:lnTo>
                  <a:pt x="441" y="1985"/>
                </a:lnTo>
                <a:lnTo>
                  <a:pt x="440" y="1979"/>
                </a:lnTo>
                <a:lnTo>
                  <a:pt x="439" y="1971"/>
                </a:lnTo>
                <a:lnTo>
                  <a:pt x="437" y="1961"/>
                </a:lnTo>
                <a:lnTo>
                  <a:pt x="435" y="1940"/>
                </a:lnTo>
                <a:lnTo>
                  <a:pt x="429" y="1915"/>
                </a:lnTo>
                <a:lnTo>
                  <a:pt x="425" y="1902"/>
                </a:lnTo>
                <a:lnTo>
                  <a:pt x="420" y="1890"/>
                </a:lnTo>
                <a:lnTo>
                  <a:pt x="412" y="1877"/>
                </a:lnTo>
                <a:lnTo>
                  <a:pt x="402" y="1864"/>
                </a:lnTo>
                <a:lnTo>
                  <a:pt x="394" y="1854"/>
                </a:lnTo>
                <a:lnTo>
                  <a:pt x="385" y="1845"/>
                </a:lnTo>
                <a:lnTo>
                  <a:pt x="376" y="1840"/>
                </a:lnTo>
                <a:lnTo>
                  <a:pt x="366" y="1835"/>
                </a:lnTo>
                <a:lnTo>
                  <a:pt x="357" y="1831"/>
                </a:lnTo>
                <a:lnTo>
                  <a:pt x="349" y="1830"/>
                </a:lnTo>
                <a:lnTo>
                  <a:pt x="341" y="1829"/>
                </a:lnTo>
                <a:lnTo>
                  <a:pt x="333" y="1829"/>
                </a:lnTo>
                <a:lnTo>
                  <a:pt x="321" y="1830"/>
                </a:lnTo>
                <a:lnTo>
                  <a:pt x="311" y="1833"/>
                </a:lnTo>
                <a:lnTo>
                  <a:pt x="299" y="1836"/>
                </a:lnTo>
                <a:lnTo>
                  <a:pt x="288" y="1841"/>
                </a:lnTo>
                <a:lnTo>
                  <a:pt x="278" y="1847"/>
                </a:lnTo>
                <a:lnTo>
                  <a:pt x="269" y="1854"/>
                </a:lnTo>
                <a:lnTo>
                  <a:pt x="259" y="1861"/>
                </a:lnTo>
                <a:lnTo>
                  <a:pt x="251" y="1868"/>
                </a:lnTo>
                <a:lnTo>
                  <a:pt x="233" y="1835"/>
                </a:lnTo>
                <a:lnTo>
                  <a:pt x="214" y="1802"/>
                </a:lnTo>
                <a:lnTo>
                  <a:pt x="198" y="1769"/>
                </a:lnTo>
                <a:lnTo>
                  <a:pt x="181" y="1735"/>
                </a:lnTo>
                <a:lnTo>
                  <a:pt x="166" y="1700"/>
                </a:lnTo>
                <a:lnTo>
                  <a:pt x="152" y="1664"/>
                </a:lnTo>
                <a:lnTo>
                  <a:pt x="141" y="1628"/>
                </a:lnTo>
                <a:lnTo>
                  <a:pt x="129" y="1592"/>
                </a:lnTo>
                <a:lnTo>
                  <a:pt x="119" y="1555"/>
                </a:lnTo>
                <a:lnTo>
                  <a:pt x="109" y="1517"/>
                </a:lnTo>
                <a:lnTo>
                  <a:pt x="101" y="1480"/>
                </a:lnTo>
                <a:lnTo>
                  <a:pt x="94" y="1442"/>
                </a:lnTo>
                <a:lnTo>
                  <a:pt x="90" y="1402"/>
                </a:lnTo>
                <a:lnTo>
                  <a:pt x="85" y="1364"/>
                </a:lnTo>
                <a:lnTo>
                  <a:pt x="83" y="1324"/>
                </a:lnTo>
                <a:lnTo>
                  <a:pt x="80" y="1285"/>
                </a:lnTo>
                <a:lnTo>
                  <a:pt x="101" y="1291"/>
                </a:lnTo>
                <a:lnTo>
                  <a:pt x="124" y="1295"/>
                </a:lnTo>
                <a:lnTo>
                  <a:pt x="149" y="1299"/>
                </a:lnTo>
                <a:lnTo>
                  <a:pt x="174" y="1300"/>
                </a:lnTo>
                <a:lnTo>
                  <a:pt x="190" y="1300"/>
                </a:lnTo>
                <a:lnTo>
                  <a:pt x="206" y="1298"/>
                </a:lnTo>
                <a:lnTo>
                  <a:pt x="222" y="1294"/>
                </a:lnTo>
                <a:lnTo>
                  <a:pt x="237" y="1289"/>
                </a:lnTo>
                <a:lnTo>
                  <a:pt x="252" y="1284"/>
                </a:lnTo>
                <a:lnTo>
                  <a:pt x="266" y="1275"/>
                </a:lnTo>
                <a:lnTo>
                  <a:pt x="280" y="1265"/>
                </a:lnTo>
                <a:lnTo>
                  <a:pt x="293" y="1252"/>
                </a:lnTo>
                <a:lnTo>
                  <a:pt x="308" y="1238"/>
                </a:lnTo>
                <a:lnTo>
                  <a:pt x="322" y="1228"/>
                </a:lnTo>
                <a:lnTo>
                  <a:pt x="328" y="1223"/>
                </a:lnTo>
                <a:lnTo>
                  <a:pt x="335" y="1220"/>
                </a:lnTo>
                <a:lnTo>
                  <a:pt x="341" y="1217"/>
                </a:lnTo>
                <a:lnTo>
                  <a:pt x="348" y="1215"/>
                </a:lnTo>
                <a:lnTo>
                  <a:pt x="361" y="1213"/>
                </a:lnTo>
                <a:lnTo>
                  <a:pt x="376" y="1211"/>
                </a:lnTo>
                <a:lnTo>
                  <a:pt x="391" y="1211"/>
                </a:lnTo>
                <a:lnTo>
                  <a:pt x="409" y="1213"/>
                </a:lnTo>
                <a:lnTo>
                  <a:pt x="425" y="1213"/>
                </a:lnTo>
                <a:lnTo>
                  <a:pt x="440" y="1214"/>
                </a:lnTo>
                <a:lnTo>
                  <a:pt x="457" y="1214"/>
                </a:lnTo>
                <a:lnTo>
                  <a:pt x="476" y="1213"/>
                </a:lnTo>
                <a:lnTo>
                  <a:pt x="513" y="1210"/>
                </a:lnTo>
                <a:lnTo>
                  <a:pt x="543" y="1206"/>
                </a:lnTo>
                <a:lnTo>
                  <a:pt x="570" y="1201"/>
                </a:lnTo>
                <a:lnTo>
                  <a:pt x="597" y="1194"/>
                </a:lnTo>
                <a:lnTo>
                  <a:pt x="615" y="1190"/>
                </a:lnTo>
                <a:lnTo>
                  <a:pt x="636" y="1186"/>
                </a:lnTo>
                <a:lnTo>
                  <a:pt x="662" y="1181"/>
                </a:lnTo>
                <a:lnTo>
                  <a:pt x="690" y="1177"/>
                </a:lnTo>
                <a:lnTo>
                  <a:pt x="706" y="1173"/>
                </a:lnTo>
                <a:lnTo>
                  <a:pt x="720" y="1171"/>
                </a:lnTo>
                <a:lnTo>
                  <a:pt x="733" y="1167"/>
                </a:lnTo>
                <a:lnTo>
                  <a:pt x="743" y="1163"/>
                </a:lnTo>
                <a:lnTo>
                  <a:pt x="762" y="1156"/>
                </a:lnTo>
                <a:lnTo>
                  <a:pt x="777" y="1149"/>
                </a:lnTo>
                <a:lnTo>
                  <a:pt x="779" y="1147"/>
                </a:lnTo>
                <a:lnTo>
                  <a:pt x="782" y="1146"/>
                </a:lnTo>
                <a:lnTo>
                  <a:pt x="789" y="1153"/>
                </a:lnTo>
                <a:lnTo>
                  <a:pt x="799" y="1164"/>
                </a:lnTo>
                <a:lnTo>
                  <a:pt x="808" y="1173"/>
                </a:lnTo>
                <a:lnTo>
                  <a:pt x="820" y="1181"/>
                </a:lnTo>
                <a:lnTo>
                  <a:pt x="832" y="1187"/>
                </a:lnTo>
                <a:lnTo>
                  <a:pt x="843" y="1192"/>
                </a:lnTo>
                <a:lnTo>
                  <a:pt x="856" y="1194"/>
                </a:lnTo>
                <a:lnTo>
                  <a:pt x="870" y="1194"/>
                </a:lnTo>
                <a:lnTo>
                  <a:pt x="883" y="1193"/>
                </a:lnTo>
                <a:lnTo>
                  <a:pt x="897" y="1189"/>
                </a:lnTo>
                <a:lnTo>
                  <a:pt x="910" y="1185"/>
                </a:lnTo>
                <a:lnTo>
                  <a:pt x="922" y="1178"/>
                </a:lnTo>
                <a:lnTo>
                  <a:pt x="935" y="1171"/>
                </a:lnTo>
                <a:lnTo>
                  <a:pt x="947" y="1161"/>
                </a:lnTo>
                <a:lnTo>
                  <a:pt x="960" y="1152"/>
                </a:lnTo>
                <a:lnTo>
                  <a:pt x="970" y="1140"/>
                </a:lnTo>
                <a:lnTo>
                  <a:pt x="981" y="1129"/>
                </a:lnTo>
                <a:lnTo>
                  <a:pt x="991" y="1116"/>
                </a:lnTo>
                <a:lnTo>
                  <a:pt x="1000" y="1103"/>
                </a:lnTo>
                <a:lnTo>
                  <a:pt x="1008" y="1090"/>
                </a:lnTo>
                <a:lnTo>
                  <a:pt x="1017" y="1078"/>
                </a:lnTo>
                <a:lnTo>
                  <a:pt x="1024" y="1064"/>
                </a:lnTo>
                <a:lnTo>
                  <a:pt x="1029" y="1050"/>
                </a:lnTo>
                <a:lnTo>
                  <a:pt x="1034" y="1037"/>
                </a:lnTo>
                <a:lnTo>
                  <a:pt x="1038" y="1024"/>
                </a:lnTo>
                <a:lnTo>
                  <a:pt x="1040" y="1011"/>
                </a:lnTo>
                <a:lnTo>
                  <a:pt x="1042" y="993"/>
                </a:lnTo>
                <a:lnTo>
                  <a:pt x="1042" y="974"/>
                </a:lnTo>
                <a:lnTo>
                  <a:pt x="1041" y="956"/>
                </a:lnTo>
                <a:lnTo>
                  <a:pt x="1040" y="938"/>
                </a:lnTo>
                <a:lnTo>
                  <a:pt x="1039" y="919"/>
                </a:lnTo>
                <a:lnTo>
                  <a:pt x="1038" y="904"/>
                </a:lnTo>
                <a:lnTo>
                  <a:pt x="1039" y="892"/>
                </a:lnTo>
                <a:lnTo>
                  <a:pt x="1041" y="880"/>
                </a:lnTo>
                <a:lnTo>
                  <a:pt x="1042" y="875"/>
                </a:lnTo>
                <a:lnTo>
                  <a:pt x="1045" y="871"/>
                </a:lnTo>
                <a:lnTo>
                  <a:pt x="1048" y="867"/>
                </a:lnTo>
                <a:lnTo>
                  <a:pt x="1051" y="862"/>
                </a:lnTo>
                <a:lnTo>
                  <a:pt x="1061" y="855"/>
                </a:lnTo>
                <a:lnTo>
                  <a:pt x="1074" y="850"/>
                </a:lnTo>
                <a:lnTo>
                  <a:pt x="1092" y="842"/>
                </a:lnTo>
                <a:lnTo>
                  <a:pt x="1111" y="835"/>
                </a:lnTo>
                <a:lnTo>
                  <a:pt x="1131" y="828"/>
                </a:lnTo>
                <a:lnTo>
                  <a:pt x="1149" y="822"/>
                </a:lnTo>
                <a:lnTo>
                  <a:pt x="1178" y="811"/>
                </a:lnTo>
                <a:lnTo>
                  <a:pt x="1206" y="801"/>
                </a:lnTo>
                <a:lnTo>
                  <a:pt x="1220" y="795"/>
                </a:lnTo>
                <a:lnTo>
                  <a:pt x="1233" y="788"/>
                </a:lnTo>
                <a:lnTo>
                  <a:pt x="1246" y="781"/>
                </a:lnTo>
                <a:lnTo>
                  <a:pt x="1257" y="773"/>
                </a:lnTo>
                <a:lnTo>
                  <a:pt x="1268" y="765"/>
                </a:lnTo>
                <a:lnTo>
                  <a:pt x="1277" y="755"/>
                </a:lnTo>
                <a:lnTo>
                  <a:pt x="1285" y="746"/>
                </a:lnTo>
                <a:lnTo>
                  <a:pt x="1291" y="736"/>
                </a:lnTo>
                <a:lnTo>
                  <a:pt x="1296" y="723"/>
                </a:lnTo>
                <a:lnTo>
                  <a:pt x="1298" y="710"/>
                </a:lnTo>
                <a:lnTo>
                  <a:pt x="1298" y="697"/>
                </a:lnTo>
                <a:lnTo>
                  <a:pt x="1296" y="682"/>
                </a:lnTo>
                <a:lnTo>
                  <a:pt x="1292" y="668"/>
                </a:lnTo>
                <a:lnTo>
                  <a:pt x="1290" y="654"/>
                </a:lnTo>
                <a:lnTo>
                  <a:pt x="1289" y="640"/>
                </a:lnTo>
                <a:lnTo>
                  <a:pt x="1288" y="626"/>
                </a:lnTo>
                <a:lnTo>
                  <a:pt x="1286" y="608"/>
                </a:lnTo>
                <a:lnTo>
                  <a:pt x="1284" y="589"/>
                </a:lnTo>
                <a:lnTo>
                  <a:pt x="1281" y="570"/>
                </a:lnTo>
                <a:lnTo>
                  <a:pt x="1275" y="552"/>
                </a:lnTo>
                <a:lnTo>
                  <a:pt x="1272" y="543"/>
                </a:lnTo>
                <a:lnTo>
                  <a:pt x="1268" y="533"/>
                </a:lnTo>
                <a:lnTo>
                  <a:pt x="1263" y="525"/>
                </a:lnTo>
                <a:lnTo>
                  <a:pt x="1259" y="516"/>
                </a:lnTo>
                <a:lnTo>
                  <a:pt x="1253" y="508"/>
                </a:lnTo>
                <a:lnTo>
                  <a:pt x="1246" y="499"/>
                </a:lnTo>
                <a:lnTo>
                  <a:pt x="1238" y="491"/>
                </a:lnTo>
                <a:lnTo>
                  <a:pt x="1229" y="484"/>
                </a:lnTo>
                <a:lnTo>
                  <a:pt x="1213" y="472"/>
                </a:lnTo>
                <a:lnTo>
                  <a:pt x="1199" y="462"/>
                </a:lnTo>
                <a:lnTo>
                  <a:pt x="1190" y="455"/>
                </a:lnTo>
                <a:lnTo>
                  <a:pt x="1182" y="449"/>
                </a:lnTo>
                <a:lnTo>
                  <a:pt x="1185" y="444"/>
                </a:lnTo>
                <a:lnTo>
                  <a:pt x="1191" y="437"/>
                </a:lnTo>
                <a:lnTo>
                  <a:pt x="1196" y="432"/>
                </a:lnTo>
                <a:lnTo>
                  <a:pt x="1200" y="429"/>
                </a:lnTo>
                <a:lnTo>
                  <a:pt x="1205" y="426"/>
                </a:lnTo>
                <a:lnTo>
                  <a:pt x="1211" y="424"/>
                </a:lnTo>
                <a:lnTo>
                  <a:pt x="1215" y="422"/>
                </a:lnTo>
                <a:lnTo>
                  <a:pt x="1221" y="420"/>
                </a:lnTo>
                <a:lnTo>
                  <a:pt x="1226" y="420"/>
                </a:lnTo>
                <a:lnTo>
                  <a:pt x="1232" y="420"/>
                </a:lnTo>
                <a:lnTo>
                  <a:pt x="1245" y="423"/>
                </a:lnTo>
                <a:lnTo>
                  <a:pt x="1259" y="427"/>
                </a:lnTo>
                <a:lnTo>
                  <a:pt x="1275" y="433"/>
                </a:lnTo>
                <a:lnTo>
                  <a:pt x="1292" y="441"/>
                </a:lnTo>
                <a:lnTo>
                  <a:pt x="1300" y="445"/>
                </a:lnTo>
                <a:lnTo>
                  <a:pt x="1309" y="456"/>
                </a:lnTo>
                <a:lnTo>
                  <a:pt x="1318" y="472"/>
                </a:lnTo>
                <a:lnTo>
                  <a:pt x="1326" y="484"/>
                </a:lnTo>
                <a:lnTo>
                  <a:pt x="1334" y="497"/>
                </a:lnTo>
                <a:lnTo>
                  <a:pt x="1343" y="510"/>
                </a:lnTo>
                <a:lnTo>
                  <a:pt x="1354" y="520"/>
                </a:lnTo>
                <a:lnTo>
                  <a:pt x="1360" y="526"/>
                </a:lnTo>
                <a:lnTo>
                  <a:pt x="1366" y="531"/>
                </a:lnTo>
                <a:lnTo>
                  <a:pt x="1371" y="534"/>
                </a:lnTo>
                <a:lnTo>
                  <a:pt x="1378" y="539"/>
                </a:lnTo>
                <a:lnTo>
                  <a:pt x="1384" y="541"/>
                </a:lnTo>
                <a:lnTo>
                  <a:pt x="1392" y="544"/>
                </a:lnTo>
                <a:lnTo>
                  <a:pt x="1399" y="545"/>
                </a:lnTo>
                <a:lnTo>
                  <a:pt x="1407" y="546"/>
                </a:lnTo>
                <a:lnTo>
                  <a:pt x="1409" y="546"/>
                </a:lnTo>
                <a:lnTo>
                  <a:pt x="1409" y="546"/>
                </a:lnTo>
                <a:lnTo>
                  <a:pt x="1417" y="545"/>
                </a:lnTo>
                <a:lnTo>
                  <a:pt x="1424" y="544"/>
                </a:lnTo>
                <a:lnTo>
                  <a:pt x="1432" y="541"/>
                </a:lnTo>
                <a:lnTo>
                  <a:pt x="1438" y="539"/>
                </a:lnTo>
                <a:lnTo>
                  <a:pt x="1450" y="532"/>
                </a:lnTo>
                <a:lnTo>
                  <a:pt x="1461" y="523"/>
                </a:lnTo>
                <a:lnTo>
                  <a:pt x="1470" y="513"/>
                </a:lnTo>
                <a:lnTo>
                  <a:pt x="1478" y="504"/>
                </a:lnTo>
                <a:lnTo>
                  <a:pt x="1484" y="496"/>
                </a:lnTo>
                <a:lnTo>
                  <a:pt x="1488" y="490"/>
                </a:lnTo>
                <a:lnTo>
                  <a:pt x="1497" y="477"/>
                </a:lnTo>
                <a:lnTo>
                  <a:pt x="1507" y="466"/>
                </a:lnTo>
                <a:lnTo>
                  <a:pt x="1517" y="455"/>
                </a:lnTo>
                <a:lnTo>
                  <a:pt x="1527" y="447"/>
                </a:lnTo>
                <a:lnTo>
                  <a:pt x="1549" y="431"/>
                </a:lnTo>
                <a:lnTo>
                  <a:pt x="1570" y="417"/>
                </a:lnTo>
                <a:lnTo>
                  <a:pt x="1585" y="406"/>
                </a:lnTo>
                <a:lnTo>
                  <a:pt x="1602" y="395"/>
                </a:lnTo>
                <a:lnTo>
                  <a:pt x="1610" y="388"/>
                </a:lnTo>
                <a:lnTo>
                  <a:pt x="1617" y="381"/>
                </a:lnTo>
                <a:lnTo>
                  <a:pt x="1624" y="373"/>
                </a:lnTo>
                <a:lnTo>
                  <a:pt x="1630" y="365"/>
                </a:lnTo>
                <a:lnTo>
                  <a:pt x="1634" y="355"/>
                </a:lnTo>
                <a:lnTo>
                  <a:pt x="1638" y="346"/>
                </a:lnTo>
                <a:lnTo>
                  <a:pt x="1640" y="334"/>
                </a:lnTo>
                <a:lnTo>
                  <a:pt x="1641" y="323"/>
                </a:lnTo>
                <a:lnTo>
                  <a:pt x="1640" y="310"/>
                </a:lnTo>
                <a:lnTo>
                  <a:pt x="1638" y="297"/>
                </a:lnTo>
                <a:lnTo>
                  <a:pt x="1633" y="282"/>
                </a:lnTo>
                <a:lnTo>
                  <a:pt x="1626" y="267"/>
                </a:lnTo>
                <a:lnTo>
                  <a:pt x="1618" y="249"/>
                </a:lnTo>
                <a:lnTo>
                  <a:pt x="1613" y="231"/>
                </a:lnTo>
                <a:lnTo>
                  <a:pt x="1610" y="213"/>
                </a:lnTo>
                <a:lnTo>
                  <a:pt x="1607" y="196"/>
                </a:lnTo>
                <a:lnTo>
                  <a:pt x="1606" y="180"/>
                </a:lnTo>
                <a:lnTo>
                  <a:pt x="1606" y="163"/>
                </a:lnTo>
                <a:lnTo>
                  <a:pt x="1607" y="148"/>
                </a:lnTo>
                <a:lnTo>
                  <a:pt x="1610" y="134"/>
                </a:lnTo>
                <a:lnTo>
                  <a:pt x="1642" y="145"/>
                </a:lnTo>
                <a:lnTo>
                  <a:pt x="1674" y="156"/>
                </a:lnTo>
                <a:lnTo>
                  <a:pt x="1705" y="169"/>
                </a:lnTo>
                <a:lnTo>
                  <a:pt x="1737" y="183"/>
                </a:lnTo>
                <a:lnTo>
                  <a:pt x="1768" y="197"/>
                </a:lnTo>
                <a:lnTo>
                  <a:pt x="1798" y="212"/>
                </a:lnTo>
                <a:lnTo>
                  <a:pt x="1827" y="228"/>
                </a:lnTo>
                <a:lnTo>
                  <a:pt x="1856" y="245"/>
                </a:lnTo>
                <a:lnTo>
                  <a:pt x="1885" y="263"/>
                </a:lnTo>
                <a:lnTo>
                  <a:pt x="1913" y="281"/>
                </a:lnTo>
                <a:lnTo>
                  <a:pt x="1941" y="301"/>
                </a:lnTo>
                <a:lnTo>
                  <a:pt x="1968" y="320"/>
                </a:lnTo>
                <a:lnTo>
                  <a:pt x="1995" y="341"/>
                </a:lnTo>
                <a:lnTo>
                  <a:pt x="2020" y="362"/>
                </a:lnTo>
                <a:lnTo>
                  <a:pt x="2045" y="384"/>
                </a:lnTo>
                <a:lnTo>
                  <a:pt x="2069" y="408"/>
                </a:lnTo>
                <a:lnTo>
                  <a:pt x="2094" y="431"/>
                </a:lnTo>
                <a:lnTo>
                  <a:pt x="2117" y="455"/>
                </a:lnTo>
                <a:lnTo>
                  <a:pt x="2139" y="480"/>
                </a:lnTo>
                <a:lnTo>
                  <a:pt x="2161" y="505"/>
                </a:lnTo>
                <a:lnTo>
                  <a:pt x="2182" y="532"/>
                </a:lnTo>
                <a:lnTo>
                  <a:pt x="2203" y="559"/>
                </a:lnTo>
                <a:lnTo>
                  <a:pt x="2222" y="586"/>
                </a:lnTo>
                <a:lnTo>
                  <a:pt x="2241" y="613"/>
                </a:lnTo>
                <a:lnTo>
                  <a:pt x="2259" y="643"/>
                </a:lnTo>
                <a:lnTo>
                  <a:pt x="2276" y="670"/>
                </a:lnTo>
                <a:lnTo>
                  <a:pt x="2293" y="701"/>
                </a:lnTo>
                <a:lnTo>
                  <a:pt x="2308" y="731"/>
                </a:lnTo>
                <a:lnTo>
                  <a:pt x="2323" y="761"/>
                </a:lnTo>
                <a:lnTo>
                  <a:pt x="2337" y="791"/>
                </a:lnTo>
                <a:lnTo>
                  <a:pt x="2350" y="823"/>
                </a:lnTo>
                <a:lnTo>
                  <a:pt x="2362" y="855"/>
                </a:lnTo>
                <a:close/>
                <a:moveTo>
                  <a:pt x="2369" y="1455"/>
                </a:moveTo>
                <a:lnTo>
                  <a:pt x="2365" y="1439"/>
                </a:lnTo>
                <a:lnTo>
                  <a:pt x="2357" y="1423"/>
                </a:lnTo>
                <a:lnTo>
                  <a:pt x="2353" y="1415"/>
                </a:lnTo>
                <a:lnTo>
                  <a:pt x="2348" y="1406"/>
                </a:lnTo>
                <a:lnTo>
                  <a:pt x="2343" y="1399"/>
                </a:lnTo>
                <a:lnTo>
                  <a:pt x="2336" y="1391"/>
                </a:lnTo>
                <a:lnTo>
                  <a:pt x="2329" y="1382"/>
                </a:lnTo>
                <a:lnTo>
                  <a:pt x="2319" y="1375"/>
                </a:lnTo>
                <a:lnTo>
                  <a:pt x="2310" y="1368"/>
                </a:lnTo>
                <a:lnTo>
                  <a:pt x="2300" y="1363"/>
                </a:lnTo>
                <a:lnTo>
                  <a:pt x="2287" y="1358"/>
                </a:lnTo>
                <a:lnTo>
                  <a:pt x="2274" y="1353"/>
                </a:lnTo>
                <a:lnTo>
                  <a:pt x="2259" y="1350"/>
                </a:lnTo>
                <a:lnTo>
                  <a:pt x="2243" y="1348"/>
                </a:lnTo>
                <a:lnTo>
                  <a:pt x="2196" y="1342"/>
                </a:lnTo>
                <a:lnTo>
                  <a:pt x="2160" y="1337"/>
                </a:lnTo>
                <a:lnTo>
                  <a:pt x="2132" y="1334"/>
                </a:lnTo>
                <a:lnTo>
                  <a:pt x="2110" y="1330"/>
                </a:lnTo>
                <a:lnTo>
                  <a:pt x="2091" y="1327"/>
                </a:lnTo>
                <a:lnTo>
                  <a:pt x="2076" y="1322"/>
                </a:lnTo>
                <a:lnTo>
                  <a:pt x="2061" y="1317"/>
                </a:lnTo>
                <a:lnTo>
                  <a:pt x="2045" y="1313"/>
                </a:lnTo>
                <a:lnTo>
                  <a:pt x="2035" y="1310"/>
                </a:lnTo>
                <a:lnTo>
                  <a:pt x="2027" y="1308"/>
                </a:lnTo>
                <a:lnTo>
                  <a:pt x="2019" y="1307"/>
                </a:lnTo>
                <a:lnTo>
                  <a:pt x="2011" y="1307"/>
                </a:lnTo>
                <a:lnTo>
                  <a:pt x="2004" y="1307"/>
                </a:lnTo>
                <a:lnTo>
                  <a:pt x="1997" y="1308"/>
                </a:lnTo>
                <a:lnTo>
                  <a:pt x="1990" y="1309"/>
                </a:lnTo>
                <a:lnTo>
                  <a:pt x="1983" y="1311"/>
                </a:lnTo>
                <a:lnTo>
                  <a:pt x="1972" y="1317"/>
                </a:lnTo>
                <a:lnTo>
                  <a:pt x="1960" y="1325"/>
                </a:lnTo>
                <a:lnTo>
                  <a:pt x="1949" y="1335"/>
                </a:lnTo>
                <a:lnTo>
                  <a:pt x="1941" y="1345"/>
                </a:lnTo>
                <a:lnTo>
                  <a:pt x="1932" y="1357"/>
                </a:lnTo>
                <a:lnTo>
                  <a:pt x="1925" y="1371"/>
                </a:lnTo>
                <a:lnTo>
                  <a:pt x="1918" y="1384"/>
                </a:lnTo>
                <a:lnTo>
                  <a:pt x="1912" y="1398"/>
                </a:lnTo>
                <a:lnTo>
                  <a:pt x="1901" y="1425"/>
                </a:lnTo>
                <a:lnTo>
                  <a:pt x="1891" y="1453"/>
                </a:lnTo>
                <a:lnTo>
                  <a:pt x="1890" y="1457"/>
                </a:lnTo>
                <a:lnTo>
                  <a:pt x="1888" y="1460"/>
                </a:lnTo>
                <a:lnTo>
                  <a:pt x="1884" y="1464"/>
                </a:lnTo>
                <a:lnTo>
                  <a:pt x="1881" y="1466"/>
                </a:lnTo>
                <a:lnTo>
                  <a:pt x="1877" y="1467"/>
                </a:lnTo>
                <a:lnTo>
                  <a:pt x="1871" y="1469"/>
                </a:lnTo>
                <a:lnTo>
                  <a:pt x="1866" y="1470"/>
                </a:lnTo>
                <a:lnTo>
                  <a:pt x="1859" y="1470"/>
                </a:lnTo>
                <a:lnTo>
                  <a:pt x="1842" y="1467"/>
                </a:lnTo>
                <a:lnTo>
                  <a:pt x="1821" y="1464"/>
                </a:lnTo>
                <a:lnTo>
                  <a:pt x="1796" y="1457"/>
                </a:lnTo>
                <a:lnTo>
                  <a:pt x="1766" y="1448"/>
                </a:lnTo>
                <a:lnTo>
                  <a:pt x="1752" y="1443"/>
                </a:lnTo>
                <a:lnTo>
                  <a:pt x="1739" y="1439"/>
                </a:lnTo>
                <a:lnTo>
                  <a:pt x="1726" y="1436"/>
                </a:lnTo>
                <a:lnTo>
                  <a:pt x="1713" y="1432"/>
                </a:lnTo>
                <a:lnTo>
                  <a:pt x="1727" y="1425"/>
                </a:lnTo>
                <a:lnTo>
                  <a:pt x="1741" y="1420"/>
                </a:lnTo>
                <a:lnTo>
                  <a:pt x="1756" y="1414"/>
                </a:lnTo>
                <a:lnTo>
                  <a:pt x="1769" y="1412"/>
                </a:lnTo>
                <a:lnTo>
                  <a:pt x="1776" y="1409"/>
                </a:lnTo>
                <a:lnTo>
                  <a:pt x="1783" y="1408"/>
                </a:lnTo>
                <a:lnTo>
                  <a:pt x="1790" y="1405"/>
                </a:lnTo>
                <a:lnTo>
                  <a:pt x="1796" y="1402"/>
                </a:lnTo>
                <a:lnTo>
                  <a:pt x="1806" y="1394"/>
                </a:lnTo>
                <a:lnTo>
                  <a:pt x="1814" y="1386"/>
                </a:lnTo>
                <a:lnTo>
                  <a:pt x="1821" y="1375"/>
                </a:lnTo>
                <a:lnTo>
                  <a:pt x="1827" y="1364"/>
                </a:lnTo>
                <a:lnTo>
                  <a:pt x="1832" y="1351"/>
                </a:lnTo>
                <a:lnTo>
                  <a:pt x="1835" y="1337"/>
                </a:lnTo>
                <a:lnTo>
                  <a:pt x="1838" y="1323"/>
                </a:lnTo>
                <a:lnTo>
                  <a:pt x="1839" y="1308"/>
                </a:lnTo>
                <a:lnTo>
                  <a:pt x="1840" y="1293"/>
                </a:lnTo>
                <a:lnTo>
                  <a:pt x="1840" y="1278"/>
                </a:lnTo>
                <a:lnTo>
                  <a:pt x="1839" y="1246"/>
                </a:lnTo>
                <a:lnTo>
                  <a:pt x="1837" y="1217"/>
                </a:lnTo>
                <a:lnTo>
                  <a:pt x="1835" y="1197"/>
                </a:lnTo>
                <a:lnTo>
                  <a:pt x="1834" y="1180"/>
                </a:lnTo>
                <a:lnTo>
                  <a:pt x="1833" y="1164"/>
                </a:lnTo>
                <a:lnTo>
                  <a:pt x="1834" y="1150"/>
                </a:lnTo>
                <a:lnTo>
                  <a:pt x="1835" y="1143"/>
                </a:lnTo>
                <a:lnTo>
                  <a:pt x="1838" y="1137"/>
                </a:lnTo>
                <a:lnTo>
                  <a:pt x="1841" y="1132"/>
                </a:lnTo>
                <a:lnTo>
                  <a:pt x="1846" y="1128"/>
                </a:lnTo>
                <a:lnTo>
                  <a:pt x="1854" y="1123"/>
                </a:lnTo>
                <a:lnTo>
                  <a:pt x="1861" y="1120"/>
                </a:lnTo>
                <a:lnTo>
                  <a:pt x="1868" y="1118"/>
                </a:lnTo>
                <a:lnTo>
                  <a:pt x="1875" y="1117"/>
                </a:lnTo>
                <a:lnTo>
                  <a:pt x="1883" y="1117"/>
                </a:lnTo>
                <a:lnTo>
                  <a:pt x="1892" y="1118"/>
                </a:lnTo>
                <a:lnTo>
                  <a:pt x="1901" y="1122"/>
                </a:lnTo>
                <a:lnTo>
                  <a:pt x="1910" y="1125"/>
                </a:lnTo>
                <a:lnTo>
                  <a:pt x="1918" y="1132"/>
                </a:lnTo>
                <a:lnTo>
                  <a:pt x="1926" y="1139"/>
                </a:lnTo>
                <a:lnTo>
                  <a:pt x="1938" y="1152"/>
                </a:lnTo>
                <a:lnTo>
                  <a:pt x="1948" y="1161"/>
                </a:lnTo>
                <a:lnTo>
                  <a:pt x="1960" y="1170"/>
                </a:lnTo>
                <a:lnTo>
                  <a:pt x="1972" y="1177"/>
                </a:lnTo>
                <a:lnTo>
                  <a:pt x="1983" y="1181"/>
                </a:lnTo>
                <a:lnTo>
                  <a:pt x="1994" y="1185"/>
                </a:lnTo>
                <a:lnTo>
                  <a:pt x="2004" y="1186"/>
                </a:lnTo>
                <a:lnTo>
                  <a:pt x="2016" y="1187"/>
                </a:lnTo>
                <a:lnTo>
                  <a:pt x="2026" y="1186"/>
                </a:lnTo>
                <a:lnTo>
                  <a:pt x="2035" y="1185"/>
                </a:lnTo>
                <a:lnTo>
                  <a:pt x="2046" y="1184"/>
                </a:lnTo>
                <a:lnTo>
                  <a:pt x="2055" y="1180"/>
                </a:lnTo>
                <a:lnTo>
                  <a:pt x="2074" y="1174"/>
                </a:lnTo>
                <a:lnTo>
                  <a:pt x="2091" y="1167"/>
                </a:lnTo>
                <a:lnTo>
                  <a:pt x="2102" y="1163"/>
                </a:lnTo>
                <a:lnTo>
                  <a:pt x="2112" y="1159"/>
                </a:lnTo>
                <a:lnTo>
                  <a:pt x="2123" y="1156"/>
                </a:lnTo>
                <a:lnTo>
                  <a:pt x="2133" y="1152"/>
                </a:lnTo>
                <a:lnTo>
                  <a:pt x="2144" y="1149"/>
                </a:lnTo>
                <a:lnTo>
                  <a:pt x="2154" y="1145"/>
                </a:lnTo>
                <a:lnTo>
                  <a:pt x="2162" y="1140"/>
                </a:lnTo>
                <a:lnTo>
                  <a:pt x="2170" y="1136"/>
                </a:lnTo>
                <a:lnTo>
                  <a:pt x="2177" y="1131"/>
                </a:lnTo>
                <a:lnTo>
                  <a:pt x="2183" y="1125"/>
                </a:lnTo>
                <a:lnTo>
                  <a:pt x="2189" y="1120"/>
                </a:lnTo>
                <a:lnTo>
                  <a:pt x="2194" y="1114"/>
                </a:lnTo>
                <a:lnTo>
                  <a:pt x="2202" y="1101"/>
                </a:lnTo>
                <a:lnTo>
                  <a:pt x="2208" y="1088"/>
                </a:lnTo>
                <a:lnTo>
                  <a:pt x="2212" y="1074"/>
                </a:lnTo>
                <a:lnTo>
                  <a:pt x="2217" y="1061"/>
                </a:lnTo>
                <a:lnTo>
                  <a:pt x="2223" y="1043"/>
                </a:lnTo>
                <a:lnTo>
                  <a:pt x="2230" y="1023"/>
                </a:lnTo>
                <a:lnTo>
                  <a:pt x="2234" y="1013"/>
                </a:lnTo>
                <a:lnTo>
                  <a:pt x="2240" y="1001"/>
                </a:lnTo>
                <a:lnTo>
                  <a:pt x="2247" y="989"/>
                </a:lnTo>
                <a:lnTo>
                  <a:pt x="2255" y="976"/>
                </a:lnTo>
                <a:lnTo>
                  <a:pt x="2262" y="967"/>
                </a:lnTo>
                <a:lnTo>
                  <a:pt x="2269" y="960"/>
                </a:lnTo>
                <a:lnTo>
                  <a:pt x="2277" y="953"/>
                </a:lnTo>
                <a:lnTo>
                  <a:pt x="2286" y="949"/>
                </a:lnTo>
                <a:lnTo>
                  <a:pt x="2294" y="944"/>
                </a:lnTo>
                <a:lnTo>
                  <a:pt x="2303" y="940"/>
                </a:lnTo>
                <a:lnTo>
                  <a:pt x="2312" y="938"/>
                </a:lnTo>
                <a:lnTo>
                  <a:pt x="2322" y="937"/>
                </a:lnTo>
                <a:lnTo>
                  <a:pt x="2340" y="935"/>
                </a:lnTo>
                <a:lnTo>
                  <a:pt x="2359" y="936"/>
                </a:lnTo>
                <a:lnTo>
                  <a:pt x="2375" y="937"/>
                </a:lnTo>
                <a:lnTo>
                  <a:pt x="2389" y="939"/>
                </a:lnTo>
                <a:lnTo>
                  <a:pt x="2398" y="978"/>
                </a:lnTo>
                <a:lnTo>
                  <a:pt x="2408" y="1016"/>
                </a:lnTo>
                <a:lnTo>
                  <a:pt x="2415" y="1056"/>
                </a:lnTo>
                <a:lnTo>
                  <a:pt x="2422" y="1095"/>
                </a:lnTo>
                <a:lnTo>
                  <a:pt x="2426" y="1135"/>
                </a:lnTo>
                <a:lnTo>
                  <a:pt x="2430" y="1175"/>
                </a:lnTo>
                <a:lnTo>
                  <a:pt x="2432" y="1216"/>
                </a:lnTo>
                <a:lnTo>
                  <a:pt x="2432" y="1257"/>
                </a:lnTo>
                <a:lnTo>
                  <a:pt x="2432" y="1288"/>
                </a:lnTo>
                <a:lnTo>
                  <a:pt x="2431" y="1318"/>
                </a:lnTo>
                <a:lnTo>
                  <a:pt x="2429" y="1350"/>
                </a:lnTo>
                <a:lnTo>
                  <a:pt x="2426" y="1380"/>
                </a:lnTo>
                <a:lnTo>
                  <a:pt x="2423" y="1410"/>
                </a:lnTo>
                <a:lnTo>
                  <a:pt x="2418" y="1441"/>
                </a:lnTo>
                <a:lnTo>
                  <a:pt x="2414" y="1470"/>
                </a:lnTo>
                <a:lnTo>
                  <a:pt x="2408" y="1500"/>
                </a:lnTo>
                <a:lnTo>
                  <a:pt x="2400" y="1498"/>
                </a:lnTo>
                <a:lnTo>
                  <a:pt x="2393" y="1494"/>
                </a:lnTo>
                <a:lnTo>
                  <a:pt x="2388" y="1491"/>
                </a:lnTo>
                <a:lnTo>
                  <a:pt x="2383" y="1485"/>
                </a:lnTo>
                <a:lnTo>
                  <a:pt x="2376" y="1472"/>
                </a:lnTo>
                <a:lnTo>
                  <a:pt x="2369" y="1455"/>
                </a:lnTo>
                <a:close/>
                <a:moveTo>
                  <a:pt x="970" y="2398"/>
                </a:moveTo>
                <a:lnTo>
                  <a:pt x="970" y="2385"/>
                </a:lnTo>
                <a:lnTo>
                  <a:pt x="970" y="2370"/>
                </a:lnTo>
                <a:lnTo>
                  <a:pt x="970" y="2353"/>
                </a:lnTo>
                <a:lnTo>
                  <a:pt x="972" y="2335"/>
                </a:lnTo>
                <a:lnTo>
                  <a:pt x="975" y="2317"/>
                </a:lnTo>
                <a:lnTo>
                  <a:pt x="978" y="2296"/>
                </a:lnTo>
                <a:lnTo>
                  <a:pt x="984" y="2276"/>
                </a:lnTo>
                <a:lnTo>
                  <a:pt x="991" y="2255"/>
                </a:lnTo>
                <a:lnTo>
                  <a:pt x="1000" y="2235"/>
                </a:lnTo>
                <a:lnTo>
                  <a:pt x="1012" y="2214"/>
                </a:lnTo>
                <a:lnTo>
                  <a:pt x="1018" y="2205"/>
                </a:lnTo>
                <a:lnTo>
                  <a:pt x="1025" y="2196"/>
                </a:lnTo>
                <a:lnTo>
                  <a:pt x="1033" y="2186"/>
                </a:lnTo>
                <a:lnTo>
                  <a:pt x="1041" y="2177"/>
                </a:lnTo>
                <a:lnTo>
                  <a:pt x="1049" y="2168"/>
                </a:lnTo>
                <a:lnTo>
                  <a:pt x="1060" y="2160"/>
                </a:lnTo>
                <a:lnTo>
                  <a:pt x="1070" y="2151"/>
                </a:lnTo>
                <a:lnTo>
                  <a:pt x="1081" y="2144"/>
                </a:lnTo>
                <a:lnTo>
                  <a:pt x="1092" y="2137"/>
                </a:lnTo>
                <a:lnTo>
                  <a:pt x="1105" y="2130"/>
                </a:lnTo>
                <a:lnTo>
                  <a:pt x="1119" y="2125"/>
                </a:lnTo>
                <a:lnTo>
                  <a:pt x="1133" y="2120"/>
                </a:lnTo>
                <a:lnTo>
                  <a:pt x="1156" y="2111"/>
                </a:lnTo>
                <a:lnTo>
                  <a:pt x="1177" y="2103"/>
                </a:lnTo>
                <a:lnTo>
                  <a:pt x="1196" y="2093"/>
                </a:lnTo>
                <a:lnTo>
                  <a:pt x="1213" y="2084"/>
                </a:lnTo>
                <a:lnTo>
                  <a:pt x="1228" y="2073"/>
                </a:lnTo>
                <a:lnTo>
                  <a:pt x="1242" y="2064"/>
                </a:lnTo>
                <a:lnTo>
                  <a:pt x="1255" y="2054"/>
                </a:lnTo>
                <a:lnTo>
                  <a:pt x="1267" y="2043"/>
                </a:lnTo>
                <a:lnTo>
                  <a:pt x="1277" y="2033"/>
                </a:lnTo>
                <a:lnTo>
                  <a:pt x="1286" y="2022"/>
                </a:lnTo>
                <a:lnTo>
                  <a:pt x="1295" y="2012"/>
                </a:lnTo>
                <a:lnTo>
                  <a:pt x="1302" y="2001"/>
                </a:lnTo>
                <a:lnTo>
                  <a:pt x="1316" y="1982"/>
                </a:lnTo>
                <a:lnTo>
                  <a:pt x="1326" y="1963"/>
                </a:lnTo>
                <a:lnTo>
                  <a:pt x="1335" y="1948"/>
                </a:lnTo>
                <a:lnTo>
                  <a:pt x="1345" y="1934"/>
                </a:lnTo>
                <a:lnTo>
                  <a:pt x="1349" y="1928"/>
                </a:lnTo>
                <a:lnTo>
                  <a:pt x="1354" y="1923"/>
                </a:lnTo>
                <a:lnTo>
                  <a:pt x="1360" y="1919"/>
                </a:lnTo>
                <a:lnTo>
                  <a:pt x="1364" y="1914"/>
                </a:lnTo>
                <a:lnTo>
                  <a:pt x="1371" y="1911"/>
                </a:lnTo>
                <a:lnTo>
                  <a:pt x="1378" y="1908"/>
                </a:lnTo>
                <a:lnTo>
                  <a:pt x="1386" y="1906"/>
                </a:lnTo>
                <a:lnTo>
                  <a:pt x="1395" y="1904"/>
                </a:lnTo>
                <a:lnTo>
                  <a:pt x="1405" y="1902"/>
                </a:lnTo>
                <a:lnTo>
                  <a:pt x="1416" y="1902"/>
                </a:lnTo>
                <a:lnTo>
                  <a:pt x="1428" y="1901"/>
                </a:lnTo>
                <a:lnTo>
                  <a:pt x="1442" y="1902"/>
                </a:lnTo>
                <a:lnTo>
                  <a:pt x="1493" y="1905"/>
                </a:lnTo>
                <a:lnTo>
                  <a:pt x="1534" y="1908"/>
                </a:lnTo>
                <a:lnTo>
                  <a:pt x="1566" y="1912"/>
                </a:lnTo>
                <a:lnTo>
                  <a:pt x="1590" y="1916"/>
                </a:lnTo>
                <a:lnTo>
                  <a:pt x="1600" y="1920"/>
                </a:lnTo>
                <a:lnTo>
                  <a:pt x="1611" y="1923"/>
                </a:lnTo>
                <a:lnTo>
                  <a:pt x="1620" y="1927"/>
                </a:lnTo>
                <a:lnTo>
                  <a:pt x="1630" y="1932"/>
                </a:lnTo>
                <a:lnTo>
                  <a:pt x="1649" y="1943"/>
                </a:lnTo>
                <a:lnTo>
                  <a:pt x="1674" y="1958"/>
                </a:lnTo>
                <a:lnTo>
                  <a:pt x="1685" y="1965"/>
                </a:lnTo>
                <a:lnTo>
                  <a:pt x="1697" y="1973"/>
                </a:lnTo>
                <a:lnTo>
                  <a:pt x="1711" y="1982"/>
                </a:lnTo>
                <a:lnTo>
                  <a:pt x="1726" y="1991"/>
                </a:lnTo>
                <a:lnTo>
                  <a:pt x="1755" y="2009"/>
                </a:lnTo>
                <a:lnTo>
                  <a:pt x="1780" y="2028"/>
                </a:lnTo>
                <a:lnTo>
                  <a:pt x="1802" y="2047"/>
                </a:lnTo>
                <a:lnTo>
                  <a:pt x="1821" y="2064"/>
                </a:lnTo>
                <a:lnTo>
                  <a:pt x="1840" y="2080"/>
                </a:lnTo>
                <a:lnTo>
                  <a:pt x="1859" y="2096"/>
                </a:lnTo>
                <a:lnTo>
                  <a:pt x="1869" y="2103"/>
                </a:lnTo>
                <a:lnTo>
                  <a:pt x="1878" y="2108"/>
                </a:lnTo>
                <a:lnTo>
                  <a:pt x="1889" y="2113"/>
                </a:lnTo>
                <a:lnTo>
                  <a:pt x="1899" y="2118"/>
                </a:lnTo>
                <a:lnTo>
                  <a:pt x="1911" y="2120"/>
                </a:lnTo>
                <a:lnTo>
                  <a:pt x="1923" y="2122"/>
                </a:lnTo>
                <a:lnTo>
                  <a:pt x="1935" y="2122"/>
                </a:lnTo>
                <a:lnTo>
                  <a:pt x="1947" y="2120"/>
                </a:lnTo>
                <a:lnTo>
                  <a:pt x="1961" y="2116"/>
                </a:lnTo>
                <a:lnTo>
                  <a:pt x="1975" y="2111"/>
                </a:lnTo>
                <a:lnTo>
                  <a:pt x="1990" y="2104"/>
                </a:lnTo>
                <a:lnTo>
                  <a:pt x="2005" y="2093"/>
                </a:lnTo>
                <a:lnTo>
                  <a:pt x="2017" y="2086"/>
                </a:lnTo>
                <a:lnTo>
                  <a:pt x="2027" y="2082"/>
                </a:lnTo>
                <a:lnTo>
                  <a:pt x="2033" y="2080"/>
                </a:lnTo>
                <a:lnTo>
                  <a:pt x="2038" y="2080"/>
                </a:lnTo>
                <a:lnTo>
                  <a:pt x="2044" y="2080"/>
                </a:lnTo>
                <a:lnTo>
                  <a:pt x="2049" y="2080"/>
                </a:lnTo>
                <a:lnTo>
                  <a:pt x="2058" y="2083"/>
                </a:lnTo>
                <a:lnTo>
                  <a:pt x="2065" y="2086"/>
                </a:lnTo>
                <a:lnTo>
                  <a:pt x="2073" y="2091"/>
                </a:lnTo>
                <a:lnTo>
                  <a:pt x="2079" y="2097"/>
                </a:lnTo>
                <a:lnTo>
                  <a:pt x="2059" y="2115"/>
                </a:lnTo>
                <a:lnTo>
                  <a:pt x="2038" y="2134"/>
                </a:lnTo>
                <a:lnTo>
                  <a:pt x="2017" y="2153"/>
                </a:lnTo>
                <a:lnTo>
                  <a:pt x="1996" y="2171"/>
                </a:lnTo>
                <a:lnTo>
                  <a:pt x="1974" y="2187"/>
                </a:lnTo>
                <a:lnTo>
                  <a:pt x="1952" y="2205"/>
                </a:lnTo>
                <a:lnTo>
                  <a:pt x="1928" y="2221"/>
                </a:lnTo>
                <a:lnTo>
                  <a:pt x="1906" y="2236"/>
                </a:lnTo>
                <a:lnTo>
                  <a:pt x="1882" y="2253"/>
                </a:lnTo>
                <a:lnTo>
                  <a:pt x="1859" y="2267"/>
                </a:lnTo>
                <a:lnTo>
                  <a:pt x="1834" y="2281"/>
                </a:lnTo>
                <a:lnTo>
                  <a:pt x="1810" y="2294"/>
                </a:lnTo>
                <a:lnTo>
                  <a:pt x="1784" y="2307"/>
                </a:lnTo>
                <a:lnTo>
                  <a:pt x="1760" y="2320"/>
                </a:lnTo>
                <a:lnTo>
                  <a:pt x="1734" y="2332"/>
                </a:lnTo>
                <a:lnTo>
                  <a:pt x="1707" y="2343"/>
                </a:lnTo>
                <a:lnTo>
                  <a:pt x="1682" y="2354"/>
                </a:lnTo>
                <a:lnTo>
                  <a:pt x="1655" y="2363"/>
                </a:lnTo>
                <a:lnTo>
                  <a:pt x="1628" y="2372"/>
                </a:lnTo>
                <a:lnTo>
                  <a:pt x="1602" y="2382"/>
                </a:lnTo>
                <a:lnTo>
                  <a:pt x="1574" y="2390"/>
                </a:lnTo>
                <a:lnTo>
                  <a:pt x="1546" y="2397"/>
                </a:lnTo>
                <a:lnTo>
                  <a:pt x="1518" y="2404"/>
                </a:lnTo>
                <a:lnTo>
                  <a:pt x="1490" y="2410"/>
                </a:lnTo>
                <a:lnTo>
                  <a:pt x="1461" y="2415"/>
                </a:lnTo>
                <a:lnTo>
                  <a:pt x="1433" y="2420"/>
                </a:lnTo>
                <a:lnTo>
                  <a:pt x="1404" y="2424"/>
                </a:lnTo>
                <a:lnTo>
                  <a:pt x="1375" y="2427"/>
                </a:lnTo>
                <a:lnTo>
                  <a:pt x="1346" y="2429"/>
                </a:lnTo>
                <a:lnTo>
                  <a:pt x="1316" y="2432"/>
                </a:lnTo>
                <a:lnTo>
                  <a:pt x="1286" y="2433"/>
                </a:lnTo>
                <a:lnTo>
                  <a:pt x="1256" y="2433"/>
                </a:lnTo>
                <a:lnTo>
                  <a:pt x="1219" y="2433"/>
                </a:lnTo>
                <a:lnTo>
                  <a:pt x="1183" y="2431"/>
                </a:lnTo>
                <a:lnTo>
                  <a:pt x="1147" y="2428"/>
                </a:lnTo>
                <a:lnTo>
                  <a:pt x="1111" y="2424"/>
                </a:lnTo>
                <a:lnTo>
                  <a:pt x="1075" y="2419"/>
                </a:lnTo>
                <a:lnTo>
                  <a:pt x="1040" y="2413"/>
                </a:lnTo>
                <a:lnTo>
                  <a:pt x="1005" y="2406"/>
                </a:lnTo>
                <a:lnTo>
                  <a:pt x="970" y="2398"/>
                </a:lnTo>
                <a:close/>
                <a:moveTo>
                  <a:pt x="297" y="1936"/>
                </a:moveTo>
                <a:lnTo>
                  <a:pt x="308" y="1925"/>
                </a:lnTo>
                <a:lnTo>
                  <a:pt x="320" y="1915"/>
                </a:lnTo>
                <a:lnTo>
                  <a:pt x="325" y="1913"/>
                </a:lnTo>
                <a:lnTo>
                  <a:pt x="329" y="1911"/>
                </a:lnTo>
                <a:lnTo>
                  <a:pt x="333" y="1909"/>
                </a:lnTo>
                <a:lnTo>
                  <a:pt x="336" y="1909"/>
                </a:lnTo>
                <a:lnTo>
                  <a:pt x="337" y="1909"/>
                </a:lnTo>
                <a:lnTo>
                  <a:pt x="340" y="1913"/>
                </a:lnTo>
                <a:lnTo>
                  <a:pt x="344" y="1920"/>
                </a:lnTo>
                <a:lnTo>
                  <a:pt x="348" y="1926"/>
                </a:lnTo>
                <a:lnTo>
                  <a:pt x="351" y="1933"/>
                </a:lnTo>
                <a:lnTo>
                  <a:pt x="354" y="1940"/>
                </a:lnTo>
                <a:lnTo>
                  <a:pt x="356" y="1955"/>
                </a:lnTo>
                <a:lnTo>
                  <a:pt x="358" y="1970"/>
                </a:lnTo>
                <a:lnTo>
                  <a:pt x="359" y="1984"/>
                </a:lnTo>
                <a:lnTo>
                  <a:pt x="363" y="2000"/>
                </a:lnTo>
                <a:lnTo>
                  <a:pt x="365" y="2008"/>
                </a:lnTo>
                <a:lnTo>
                  <a:pt x="368" y="2016"/>
                </a:lnTo>
                <a:lnTo>
                  <a:pt x="371" y="2025"/>
                </a:lnTo>
                <a:lnTo>
                  <a:pt x="376" y="2032"/>
                </a:lnTo>
                <a:lnTo>
                  <a:pt x="380" y="2040"/>
                </a:lnTo>
                <a:lnTo>
                  <a:pt x="387" y="2047"/>
                </a:lnTo>
                <a:lnTo>
                  <a:pt x="394" y="2053"/>
                </a:lnTo>
                <a:lnTo>
                  <a:pt x="404" y="2059"/>
                </a:lnTo>
                <a:lnTo>
                  <a:pt x="413" y="2064"/>
                </a:lnTo>
                <a:lnTo>
                  <a:pt x="425" y="2069"/>
                </a:lnTo>
                <a:lnTo>
                  <a:pt x="437" y="2072"/>
                </a:lnTo>
                <a:lnTo>
                  <a:pt x="452" y="2075"/>
                </a:lnTo>
                <a:lnTo>
                  <a:pt x="480" y="2078"/>
                </a:lnTo>
                <a:lnTo>
                  <a:pt x="502" y="2082"/>
                </a:lnTo>
                <a:lnTo>
                  <a:pt x="521" y="2085"/>
                </a:lnTo>
                <a:lnTo>
                  <a:pt x="535" y="2089"/>
                </a:lnTo>
                <a:lnTo>
                  <a:pt x="546" y="2092"/>
                </a:lnTo>
                <a:lnTo>
                  <a:pt x="553" y="2096"/>
                </a:lnTo>
                <a:lnTo>
                  <a:pt x="557" y="2098"/>
                </a:lnTo>
                <a:lnTo>
                  <a:pt x="561" y="2100"/>
                </a:lnTo>
                <a:lnTo>
                  <a:pt x="561" y="2100"/>
                </a:lnTo>
                <a:lnTo>
                  <a:pt x="559" y="2101"/>
                </a:lnTo>
                <a:lnTo>
                  <a:pt x="554" y="2119"/>
                </a:lnTo>
                <a:lnTo>
                  <a:pt x="544" y="2139"/>
                </a:lnTo>
                <a:lnTo>
                  <a:pt x="534" y="2157"/>
                </a:lnTo>
                <a:lnTo>
                  <a:pt x="522" y="2175"/>
                </a:lnTo>
                <a:lnTo>
                  <a:pt x="491" y="2149"/>
                </a:lnTo>
                <a:lnTo>
                  <a:pt x="459" y="2121"/>
                </a:lnTo>
                <a:lnTo>
                  <a:pt x="430" y="2093"/>
                </a:lnTo>
                <a:lnTo>
                  <a:pt x="401" y="2063"/>
                </a:lnTo>
                <a:lnTo>
                  <a:pt x="373" y="2033"/>
                </a:lnTo>
                <a:lnTo>
                  <a:pt x="347" y="2001"/>
                </a:lnTo>
                <a:lnTo>
                  <a:pt x="321" y="1969"/>
                </a:lnTo>
                <a:lnTo>
                  <a:pt x="297" y="1936"/>
                </a:lnTo>
                <a:close/>
                <a:moveTo>
                  <a:pt x="526" y="335"/>
                </a:moveTo>
                <a:lnTo>
                  <a:pt x="549" y="354"/>
                </a:lnTo>
                <a:lnTo>
                  <a:pt x="571" y="373"/>
                </a:lnTo>
                <a:lnTo>
                  <a:pt x="591" y="391"/>
                </a:lnTo>
                <a:lnTo>
                  <a:pt x="608" y="409"/>
                </a:lnTo>
                <a:lnTo>
                  <a:pt x="622" y="425"/>
                </a:lnTo>
                <a:lnTo>
                  <a:pt x="634" y="440"/>
                </a:lnTo>
                <a:lnTo>
                  <a:pt x="639" y="447"/>
                </a:lnTo>
                <a:lnTo>
                  <a:pt x="641" y="453"/>
                </a:lnTo>
                <a:lnTo>
                  <a:pt x="643" y="458"/>
                </a:lnTo>
                <a:lnTo>
                  <a:pt x="644" y="462"/>
                </a:lnTo>
                <a:lnTo>
                  <a:pt x="636" y="473"/>
                </a:lnTo>
                <a:lnTo>
                  <a:pt x="627" y="483"/>
                </a:lnTo>
                <a:lnTo>
                  <a:pt x="616" y="495"/>
                </a:lnTo>
                <a:lnTo>
                  <a:pt x="606" y="506"/>
                </a:lnTo>
                <a:lnTo>
                  <a:pt x="584" y="533"/>
                </a:lnTo>
                <a:lnTo>
                  <a:pt x="562" y="559"/>
                </a:lnTo>
                <a:lnTo>
                  <a:pt x="553" y="572"/>
                </a:lnTo>
                <a:lnTo>
                  <a:pt x="542" y="586"/>
                </a:lnTo>
                <a:lnTo>
                  <a:pt x="534" y="598"/>
                </a:lnTo>
                <a:lnTo>
                  <a:pt x="526" y="611"/>
                </a:lnTo>
                <a:lnTo>
                  <a:pt x="520" y="624"/>
                </a:lnTo>
                <a:lnTo>
                  <a:pt x="514" y="637"/>
                </a:lnTo>
                <a:lnTo>
                  <a:pt x="511" y="650"/>
                </a:lnTo>
                <a:lnTo>
                  <a:pt x="507" y="661"/>
                </a:lnTo>
                <a:lnTo>
                  <a:pt x="507" y="674"/>
                </a:lnTo>
                <a:lnTo>
                  <a:pt x="508" y="686"/>
                </a:lnTo>
                <a:lnTo>
                  <a:pt x="511" y="697"/>
                </a:lnTo>
                <a:lnTo>
                  <a:pt x="516" y="709"/>
                </a:lnTo>
                <a:lnTo>
                  <a:pt x="518" y="718"/>
                </a:lnTo>
                <a:lnTo>
                  <a:pt x="518" y="733"/>
                </a:lnTo>
                <a:lnTo>
                  <a:pt x="515" y="751"/>
                </a:lnTo>
                <a:lnTo>
                  <a:pt x="511" y="772"/>
                </a:lnTo>
                <a:lnTo>
                  <a:pt x="505" y="793"/>
                </a:lnTo>
                <a:lnTo>
                  <a:pt x="496" y="814"/>
                </a:lnTo>
                <a:lnTo>
                  <a:pt x="491" y="824"/>
                </a:lnTo>
                <a:lnTo>
                  <a:pt x="485" y="835"/>
                </a:lnTo>
                <a:lnTo>
                  <a:pt x="478" y="844"/>
                </a:lnTo>
                <a:lnTo>
                  <a:pt x="471" y="852"/>
                </a:lnTo>
                <a:lnTo>
                  <a:pt x="464" y="859"/>
                </a:lnTo>
                <a:lnTo>
                  <a:pt x="458" y="864"/>
                </a:lnTo>
                <a:lnTo>
                  <a:pt x="452" y="867"/>
                </a:lnTo>
                <a:lnTo>
                  <a:pt x="447" y="868"/>
                </a:lnTo>
                <a:lnTo>
                  <a:pt x="439" y="869"/>
                </a:lnTo>
                <a:lnTo>
                  <a:pt x="433" y="868"/>
                </a:lnTo>
                <a:lnTo>
                  <a:pt x="407" y="860"/>
                </a:lnTo>
                <a:lnTo>
                  <a:pt x="382" y="855"/>
                </a:lnTo>
                <a:lnTo>
                  <a:pt x="357" y="852"/>
                </a:lnTo>
                <a:lnTo>
                  <a:pt x="334" y="850"/>
                </a:lnTo>
                <a:lnTo>
                  <a:pt x="312" y="850"/>
                </a:lnTo>
                <a:lnTo>
                  <a:pt x="291" y="852"/>
                </a:lnTo>
                <a:lnTo>
                  <a:pt x="271" y="855"/>
                </a:lnTo>
                <a:lnTo>
                  <a:pt x="252" y="861"/>
                </a:lnTo>
                <a:lnTo>
                  <a:pt x="235" y="868"/>
                </a:lnTo>
                <a:lnTo>
                  <a:pt x="219" y="876"/>
                </a:lnTo>
                <a:lnTo>
                  <a:pt x="204" y="887"/>
                </a:lnTo>
                <a:lnTo>
                  <a:pt x="190" y="900"/>
                </a:lnTo>
                <a:lnTo>
                  <a:pt x="177" y="914"/>
                </a:lnTo>
                <a:lnTo>
                  <a:pt x="166" y="930"/>
                </a:lnTo>
                <a:lnTo>
                  <a:pt x="157" y="947"/>
                </a:lnTo>
                <a:lnTo>
                  <a:pt x="149" y="966"/>
                </a:lnTo>
                <a:lnTo>
                  <a:pt x="143" y="979"/>
                </a:lnTo>
                <a:lnTo>
                  <a:pt x="136" y="990"/>
                </a:lnTo>
                <a:lnTo>
                  <a:pt x="131" y="994"/>
                </a:lnTo>
                <a:lnTo>
                  <a:pt x="128" y="999"/>
                </a:lnTo>
                <a:lnTo>
                  <a:pt x="123" y="1001"/>
                </a:lnTo>
                <a:lnTo>
                  <a:pt x="119" y="1003"/>
                </a:lnTo>
                <a:lnTo>
                  <a:pt x="113" y="1006"/>
                </a:lnTo>
                <a:lnTo>
                  <a:pt x="107" y="1007"/>
                </a:lnTo>
                <a:lnTo>
                  <a:pt x="119" y="957"/>
                </a:lnTo>
                <a:lnTo>
                  <a:pt x="133" y="907"/>
                </a:lnTo>
                <a:lnTo>
                  <a:pt x="149" y="859"/>
                </a:lnTo>
                <a:lnTo>
                  <a:pt x="168" y="811"/>
                </a:lnTo>
                <a:lnTo>
                  <a:pt x="188" y="765"/>
                </a:lnTo>
                <a:lnTo>
                  <a:pt x="211" y="719"/>
                </a:lnTo>
                <a:lnTo>
                  <a:pt x="234" y="675"/>
                </a:lnTo>
                <a:lnTo>
                  <a:pt x="261" y="632"/>
                </a:lnTo>
                <a:lnTo>
                  <a:pt x="287" y="590"/>
                </a:lnTo>
                <a:lnTo>
                  <a:pt x="318" y="550"/>
                </a:lnTo>
                <a:lnTo>
                  <a:pt x="348" y="510"/>
                </a:lnTo>
                <a:lnTo>
                  <a:pt x="380" y="472"/>
                </a:lnTo>
                <a:lnTo>
                  <a:pt x="415" y="436"/>
                </a:lnTo>
                <a:lnTo>
                  <a:pt x="450" y="401"/>
                </a:lnTo>
                <a:lnTo>
                  <a:pt x="487" y="367"/>
                </a:lnTo>
                <a:lnTo>
                  <a:pt x="526" y="335"/>
                </a:lnTo>
                <a:close/>
                <a:moveTo>
                  <a:pt x="1532" y="113"/>
                </a:moveTo>
                <a:lnTo>
                  <a:pt x="1528" y="131"/>
                </a:lnTo>
                <a:lnTo>
                  <a:pt x="1527" y="152"/>
                </a:lnTo>
                <a:lnTo>
                  <a:pt x="1526" y="175"/>
                </a:lnTo>
                <a:lnTo>
                  <a:pt x="1527" y="198"/>
                </a:lnTo>
                <a:lnTo>
                  <a:pt x="1530" y="224"/>
                </a:lnTo>
                <a:lnTo>
                  <a:pt x="1535" y="251"/>
                </a:lnTo>
                <a:lnTo>
                  <a:pt x="1539" y="263"/>
                </a:lnTo>
                <a:lnTo>
                  <a:pt x="1543" y="276"/>
                </a:lnTo>
                <a:lnTo>
                  <a:pt x="1548" y="289"/>
                </a:lnTo>
                <a:lnTo>
                  <a:pt x="1555" y="303"/>
                </a:lnTo>
                <a:lnTo>
                  <a:pt x="1559" y="310"/>
                </a:lnTo>
                <a:lnTo>
                  <a:pt x="1561" y="316"/>
                </a:lnTo>
                <a:lnTo>
                  <a:pt x="1561" y="320"/>
                </a:lnTo>
                <a:lnTo>
                  <a:pt x="1560" y="325"/>
                </a:lnTo>
                <a:lnTo>
                  <a:pt x="1555" y="330"/>
                </a:lnTo>
                <a:lnTo>
                  <a:pt x="1549" y="334"/>
                </a:lnTo>
                <a:lnTo>
                  <a:pt x="1540" y="341"/>
                </a:lnTo>
                <a:lnTo>
                  <a:pt x="1527" y="349"/>
                </a:lnTo>
                <a:lnTo>
                  <a:pt x="1502" y="366"/>
                </a:lnTo>
                <a:lnTo>
                  <a:pt x="1475" y="387"/>
                </a:lnTo>
                <a:lnTo>
                  <a:pt x="1461" y="398"/>
                </a:lnTo>
                <a:lnTo>
                  <a:pt x="1447" y="412"/>
                </a:lnTo>
                <a:lnTo>
                  <a:pt x="1434" y="429"/>
                </a:lnTo>
                <a:lnTo>
                  <a:pt x="1421" y="446"/>
                </a:lnTo>
                <a:lnTo>
                  <a:pt x="1414" y="456"/>
                </a:lnTo>
                <a:lnTo>
                  <a:pt x="1409" y="462"/>
                </a:lnTo>
                <a:lnTo>
                  <a:pt x="1397" y="447"/>
                </a:lnTo>
                <a:lnTo>
                  <a:pt x="1386" y="430"/>
                </a:lnTo>
                <a:lnTo>
                  <a:pt x="1376" y="412"/>
                </a:lnTo>
                <a:lnTo>
                  <a:pt x="1364" y="396"/>
                </a:lnTo>
                <a:lnTo>
                  <a:pt x="1357" y="389"/>
                </a:lnTo>
                <a:lnTo>
                  <a:pt x="1350" y="383"/>
                </a:lnTo>
                <a:lnTo>
                  <a:pt x="1343" y="377"/>
                </a:lnTo>
                <a:lnTo>
                  <a:pt x="1335" y="373"/>
                </a:lnTo>
                <a:lnTo>
                  <a:pt x="1327" y="369"/>
                </a:lnTo>
                <a:lnTo>
                  <a:pt x="1310" y="361"/>
                </a:lnTo>
                <a:lnTo>
                  <a:pt x="1290" y="353"/>
                </a:lnTo>
                <a:lnTo>
                  <a:pt x="1278" y="349"/>
                </a:lnTo>
                <a:lnTo>
                  <a:pt x="1267" y="346"/>
                </a:lnTo>
                <a:lnTo>
                  <a:pt x="1254" y="344"/>
                </a:lnTo>
                <a:lnTo>
                  <a:pt x="1241" y="341"/>
                </a:lnTo>
                <a:lnTo>
                  <a:pt x="1228" y="341"/>
                </a:lnTo>
                <a:lnTo>
                  <a:pt x="1214" y="341"/>
                </a:lnTo>
                <a:lnTo>
                  <a:pt x="1200" y="344"/>
                </a:lnTo>
                <a:lnTo>
                  <a:pt x="1186" y="347"/>
                </a:lnTo>
                <a:lnTo>
                  <a:pt x="1172" y="353"/>
                </a:lnTo>
                <a:lnTo>
                  <a:pt x="1160" y="360"/>
                </a:lnTo>
                <a:lnTo>
                  <a:pt x="1146" y="370"/>
                </a:lnTo>
                <a:lnTo>
                  <a:pt x="1133" y="382"/>
                </a:lnTo>
                <a:lnTo>
                  <a:pt x="1126" y="390"/>
                </a:lnTo>
                <a:lnTo>
                  <a:pt x="1120" y="398"/>
                </a:lnTo>
                <a:lnTo>
                  <a:pt x="1113" y="406"/>
                </a:lnTo>
                <a:lnTo>
                  <a:pt x="1107" y="416"/>
                </a:lnTo>
                <a:lnTo>
                  <a:pt x="1104" y="426"/>
                </a:lnTo>
                <a:lnTo>
                  <a:pt x="1100" y="437"/>
                </a:lnTo>
                <a:lnTo>
                  <a:pt x="1098" y="447"/>
                </a:lnTo>
                <a:lnTo>
                  <a:pt x="1098" y="459"/>
                </a:lnTo>
                <a:lnTo>
                  <a:pt x="1100" y="470"/>
                </a:lnTo>
                <a:lnTo>
                  <a:pt x="1105" y="481"/>
                </a:lnTo>
                <a:lnTo>
                  <a:pt x="1111" y="490"/>
                </a:lnTo>
                <a:lnTo>
                  <a:pt x="1118" y="498"/>
                </a:lnTo>
                <a:lnTo>
                  <a:pt x="1126" y="506"/>
                </a:lnTo>
                <a:lnTo>
                  <a:pt x="1134" y="513"/>
                </a:lnTo>
                <a:lnTo>
                  <a:pt x="1143" y="520"/>
                </a:lnTo>
                <a:lnTo>
                  <a:pt x="1153" y="527"/>
                </a:lnTo>
                <a:lnTo>
                  <a:pt x="1165" y="537"/>
                </a:lnTo>
                <a:lnTo>
                  <a:pt x="1179" y="546"/>
                </a:lnTo>
                <a:lnTo>
                  <a:pt x="1186" y="553"/>
                </a:lnTo>
                <a:lnTo>
                  <a:pt x="1192" y="561"/>
                </a:lnTo>
                <a:lnTo>
                  <a:pt x="1197" y="570"/>
                </a:lnTo>
                <a:lnTo>
                  <a:pt x="1200" y="580"/>
                </a:lnTo>
                <a:lnTo>
                  <a:pt x="1203" y="591"/>
                </a:lnTo>
                <a:lnTo>
                  <a:pt x="1205" y="604"/>
                </a:lnTo>
                <a:lnTo>
                  <a:pt x="1206" y="618"/>
                </a:lnTo>
                <a:lnTo>
                  <a:pt x="1207" y="633"/>
                </a:lnTo>
                <a:lnTo>
                  <a:pt x="1210" y="650"/>
                </a:lnTo>
                <a:lnTo>
                  <a:pt x="1211" y="666"/>
                </a:lnTo>
                <a:lnTo>
                  <a:pt x="1213" y="683"/>
                </a:lnTo>
                <a:lnTo>
                  <a:pt x="1218" y="700"/>
                </a:lnTo>
                <a:lnTo>
                  <a:pt x="1218" y="702"/>
                </a:lnTo>
                <a:lnTo>
                  <a:pt x="1218" y="702"/>
                </a:lnTo>
                <a:lnTo>
                  <a:pt x="1213" y="708"/>
                </a:lnTo>
                <a:lnTo>
                  <a:pt x="1205" y="714"/>
                </a:lnTo>
                <a:lnTo>
                  <a:pt x="1193" y="719"/>
                </a:lnTo>
                <a:lnTo>
                  <a:pt x="1181" y="725"/>
                </a:lnTo>
                <a:lnTo>
                  <a:pt x="1152" y="736"/>
                </a:lnTo>
                <a:lnTo>
                  <a:pt x="1124" y="745"/>
                </a:lnTo>
                <a:lnTo>
                  <a:pt x="1104" y="752"/>
                </a:lnTo>
                <a:lnTo>
                  <a:pt x="1083" y="760"/>
                </a:lnTo>
                <a:lnTo>
                  <a:pt x="1062" y="767"/>
                </a:lnTo>
                <a:lnTo>
                  <a:pt x="1041" y="776"/>
                </a:lnTo>
                <a:lnTo>
                  <a:pt x="1026" y="784"/>
                </a:lnTo>
                <a:lnTo>
                  <a:pt x="1011" y="793"/>
                </a:lnTo>
                <a:lnTo>
                  <a:pt x="999" y="802"/>
                </a:lnTo>
                <a:lnTo>
                  <a:pt x="989" y="812"/>
                </a:lnTo>
                <a:lnTo>
                  <a:pt x="981" y="823"/>
                </a:lnTo>
                <a:lnTo>
                  <a:pt x="974" y="833"/>
                </a:lnTo>
                <a:lnTo>
                  <a:pt x="969" y="845"/>
                </a:lnTo>
                <a:lnTo>
                  <a:pt x="964" y="855"/>
                </a:lnTo>
                <a:lnTo>
                  <a:pt x="961" y="867"/>
                </a:lnTo>
                <a:lnTo>
                  <a:pt x="960" y="879"/>
                </a:lnTo>
                <a:lnTo>
                  <a:pt x="958" y="890"/>
                </a:lnTo>
                <a:lnTo>
                  <a:pt x="957" y="902"/>
                </a:lnTo>
                <a:lnTo>
                  <a:pt x="958" y="924"/>
                </a:lnTo>
                <a:lnTo>
                  <a:pt x="960" y="945"/>
                </a:lnTo>
                <a:lnTo>
                  <a:pt x="961" y="960"/>
                </a:lnTo>
                <a:lnTo>
                  <a:pt x="962" y="974"/>
                </a:lnTo>
                <a:lnTo>
                  <a:pt x="962" y="987"/>
                </a:lnTo>
                <a:lnTo>
                  <a:pt x="961" y="1001"/>
                </a:lnTo>
                <a:lnTo>
                  <a:pt x="960" y="1008"/>
                </a:lnTo>
                <a:lnTo>
                  <a:pt x="957" y="1016"/>
                </a:lnTo>
                <a:lnTo>
                  <a:pt x="954" y="1025"/>
                </a:lnTo>
                <a:lnTo>
                  <a:pt x="949" y="1033"/>
                </a:lnTo>
                <a:lnTo>
                  <a:pt x="940" y="1051"/>
                </a:lnTo>
                <a:lnTo>
                  <a:pt x="928" y="1068"/>
                </a:lnTo>
                <a:lnTo>
                  <a:pt x="914" y="1083"/>
                </a:lnTo>
                <a:lnTo>
                  <a:pt x="900" y="1096"/>
                </a:lnTo>
                <a:lnTo>
                  <a:pt x="893" y="1102"/>
                </a:lnTo>
                <a:lnTo>
                  <a:pt x="886" y="1107"/>
                </a:lnTo>
                <a:lnTo>
                  <a:pt x="879" y="1110"/>
                </a:lnTo>
                <a:lnTo>
                  <a:pt x="874" y="1113"/>
                </a:lnTo>
                <a:lnTo>
                  <a:pt x="868" y="1114"/>
                </a:lnTo>
                <a:lnTo>
                  <a:pt x="863" y="1114"/>
                </a:lnTo>
                <a:lnTo>
                  <a:pt x="861" y="1113"/>
                </a:lnTo>
                <a:lnTo>
                  <a:pt x="857" y="1109"/>
                </a:lnTo>
                <a:lnTo>
                  <a:pt x="842" y="1094"/>
                </a:lnTo>
                <a:lnTo>
                  <a:pt x="828" y="1081"/>
                </a:lnTo>
                <a:lnTo>
                  <a:pt x="821" y="1076"/>
                </a:lnTo>
                <a:lnTo>
                  <a:pt x="814" y="1073"/>
                </a:lnTo>
                <a:lnTo>
                  <a:pt x="807" y="1070"/>
                </a:lnTo>
                <a:lnTo>
                  <a:pt x="801" y="1067"/>
                </a:lnTo>
                <a:lnTo>
                  <a:pt x="794" y="1066"/>
                </a:lnTo>
                <a:lnTo>
                  <a:pt x="787" y="1065"/>
                </a:lnTo>
                <a:lnTo>
                  <a:pt x="780" y="1065"/>
                </a:lnTo>
                <a:lnTo>
                  <a:pt x="773" y="1066"/>
                </a:lnTo>
                <a:lnTo>
                  <a:pt x="758" y="1070"/>
                </a:lnTo>
                <a:lnTo>
                  <a:pt x="742" y="1076"/>
                </a:lnTo>
                <a:lnTo>
                  <a:pt x="730" y="1082"/>
                </a:lnTo>
                <a:lnTo>
                  <a:pt x="718" y="1087"/>
                </a:lnTo>
                <a:lnTo>
                  <a:pt x="700" y="1093"/>
                </a:lnTo>
                <a:lnTo>
                  <a:pt x="678" y="1097"/>
                </a:lnTo>
                <a:lnTo>
                  <a:pt x="647" y="1102"/>
                </a:lnTo>
                <a:lnTo>
                  <a:pt x="621" y="1107"/>
                </a:lnTo>
                <a:lnTo>
                  <a:pt x="599" y="1111"/>
                </a:lnTo>
                <a:lnTo>
                  <a:pt x="578" y="1116"/>
                </a:lnTo>
                <a:lnTo>
                  <a:pt x="555" y="1122"/>
                </a:lnTo>
                <a:lnTo>
                  <a:pt x="530" y="1127"/>
                </a:lnTo>
                <a:lnTo>
                  <a:pt x="504" y="1130"/>
                </a:lnTo>
                <a:lnTo>
                  <a:pt x="471" y="1133"/>
                </a:lnTo>
                <a:lnTo>
                  <a:pt x="456" y="1133"/>
                </a:lnTo>
                <a:lnTo>
                  <a:pt x="441" y="1133"/>
                </a:lnTo>
                <a:lnTo>
                  <a:pt x="427" y="1133"/>
                </a:lnTo>
                <a:lnTo>
                  <a:pt x="414" y="1132"/>
                </a:lnTo>
                <a:lnTo>
                  <a:pt x="393" y="1131"/>
                </a:lnTo>
                <a:lnTo>
                  <a:pt x="372" y="1131"/>
                </a:lnTo>
                <a:lnTo>
                  <a:pt x="362" y="1132"/>
                </a:lnTo>
                <a:lnTo>
                  <a:pt x="350" y="1133"/>
                </a:lnTo>
                <a:lnTo>
                  <a:pt x="340" y="1135"/>
                </a:lnTo>
                <a:lnTo>
                  <a:pt x="329" y="1137"/>
                </a:lnTo>
                <a:lnTo>
                  <a:pt x="318" y="1140"/>
                </a:lnTo>
                <a:lnTo>
                  <a:pt x="306" y="1145"/>
                </a:lnTo>
                <a:lnTo>
                  <a:pt x="295" y="1151"/>
                </a:lnTo>
                <a:lnTo>
                  <a:pt x="284" y="1157"/>
                </a:lnTo>
                <a:lnTo>
                  <a:pt x="272" y="1165"/>
                </a:lnTo>
                <a:lnTo>
                  <a:pt x="259" y="1174"/>
                </a:lnTo>
                <a:lnTo>
                  <a:pt x="248" y="1186"/>
                </a:lnTo>
                <a:lnTo>
                  <a:pt x="235" y="1197"/>
                </a:lnTo>
                <a:lnTo>
                  <a:pt x="228" y="1204"/>
                </a:lnTo>
                <a:lnTo>
                  <a:pt x="220" y="1210"/>
                </a:lnTo>
                <a:lnTo>
                  <a:pt x="211" y="1214"/>
                </a:lnTo>
                <a:lnTo>
                  <a:pt x="201" y="1217"/>
                </a:lnTo>
                <a:lnTo>
                  <a:pt x="191" y="1220"/>
                </a:lnTo>
                <a:lnTo>
                  <a:pt x="180" y="1220"/>
                </a:lnTo>
                <a:lnTo>
                  <a:pt x="170" y="1221"/>
                </a:lnTo>
                <a:lnTo>
                  <a:pt x="158" y="1220"/>
                </a:lnTo>
                <a:lnTo>
                  <a:pt x="137" y="1216"/>
                </a:lnTo>
                <a:lnTo>
                  <a:pt x="116" y="1211"/>
                </a:lnTo>
                <a:lnTo>
                  <a:pt x="98" y="1206"/>
                </a:lnTo>
                <a:lnTo>
                  <a:pt x="81" y="1200"/>
                </a:lnTo>
                <a:lnTo>
                  <a:pt x="83" y="1171"/>
                </a:lnTo>
                <a:lnTo>
                  <a:pt x="85" y="1143"/>
                </a:lnTo>
                <a:lnTo>
                  <a:pt x="88" y="1115"/>
                </a:lnTo>
                <a:lnTo>
                  <a:pt x="92" y="1087"/>
                </a:lnTo>
                <a:lnTo>
                  <a:pt x="97" y="1087"/>
                </a:lnTo>
                <a:lnTo>
                  <a:pt x="100" y="1087"/>
                </a:lnTo>
                <a:lnTo>
                  <a:pt x="112" y="1087"/>
                </a:lnTo>
                <a:lnTo>
                  <a:pt x="124" y="1085"/>
                </a:lnTo>
                <a:lnTo>
                  <a:pt x="137" y="1082"/>
                </a:lnTo>
                <a:lnTo>
                  <a:pt x="150" y="1078"/>
                </a:lnTo>
                <a:lnTo>
                  <a:pt x="159" y="1073"/>
                </a:lnTo>
                <a:lnTo>
                  <a:pt x="169" y="1067"/>
                </a:lnTo>
                <a:lnTo>
                  <a:pt x="178" y="1060"/>
                </a:lnTo>
                <a:lnTo>
                  <a:pt x="188" y="1051"/>
                </a:lnTo>
                <a:lnTo>
                  <a:pt x="198" y="1040"/>
                </a:lnTo>
                <a:lnTo>
                  <a:pt x="207" y="1028"/>
                </a:lnTo>
                <a:lnTo>
                  <a:pt x="216" y="1011"/>
                </a:lnTo>
                <a:lnTo>
                  <a:pt x="223" y="994"/>
                </a:lnTo>
                <a:lnTo>
                  <a:pt x="228" y="982"/>
                </a:lnTo>
                <a:lnTo>
                  <a:pt x="234" y="972"/>
                </a:lnTo>
                <a:lnTo>
                  <a:pt x="241" y="962"/>
                </a:lnTo>
                <a:lnTo>
                  <a:pt x="249" y="954"/>
                </a:lnTo>
                <a:lnTo>
                  <a:pt x="257" y="947"/>
                </a:lnTo>
                <a:lnTo>
                  <a:pt x="266" y="942"/>
                </a:lnTo>
                <a:lnTo>
                  <a:pt x="277" y="937"/>
                </a:lnTo>
                <a:lnTo>
                  <a:pt x="287" y="933"/>
                </a:lnTo>
                <a:lnTo>
                  <a:pt x="300" y="931"/>
                </a:lnTo>
                <a:lnTo>
                  <a:pt x="313" y="930"/>
                </a:lnTo>
                <a:lnTo>
                  <a:pt x="327" y="930"/>
                </a:lnTo>
                <a:lnTo>
                  <a:pt x="341" y="930"/>
                </a:lnTo>
                <a:lnTo>
                  <a:pt x="357" y="932"/>
                </a:lnTo>
                <a:lnTo>
                  <a:pt x="373" y="935"/>
                </a:lnTo>
                <a:lnTo>
                  <a:pt x="391" y="939"/>
                </a:lnTo>
                <a:lnTo>
                  <a:pt x="409" y="944"/>
                </a:lnTo>
                <a:lnTo>
                  <a:pt x="418" y="946"/>
                </a:lnTo>
                <a:lnTo>
                  <a:pt x="427" y="949"/>
                </a:lnTo>
                <a:lnTo>
                  <a:pt x="435" y="950"/>
                </a:lnTo>
                <a:lnTo>
                  <a:pt x="443" y="950"/>
                </a:lnTo>
                <a:lnTo>
                  <a:pt x="452" y="949"/>
                </a:lnTo>
                <a:lnTo>
                  <a:pt x="461" y="947"/>
                </a:lnTo>
                <a:lnTo>
                  <a:pt x="469" y="946"/>
                </a:lnTo>
                <a:lnTo>
                  <a:pt x="477" y="944"/>
                </a:lnTo>
                <a:lnTo>
                  <a:pt x="485" y="940"/>
                </a:lnTo>
                <a:lnTo>
                  <a:pt x="492" y="937"/>
                </a:lnTo>
                <a:lnTo>
                  <a:pt x="500" y="932"/>
                </a:lnTo>
                <a:lnTo>
                  <a:pt x="508" y="926"/>
                </a:lnTo>
                <a:lnTo>
                  <a:pt x="515" y="921"/>
                </a:lnTo>
                <a:lnTo>
                  <a:pt x="522" y="915"/>
                </a:lnTo>
                <a:lnTo>
                  <a:pt x="529" y="907"/>
                </a:lnTo>
                <a:lnTo>
                  <a:pt x="536" y="900"/>
                </a:lnTo>
                <a:lnTo>
                  <a:pt x="546" y="887"/>
                </a:lnTo>
                <a:lnTo>
                  <a:pt x="555" y="874"/>
                </a:lnTo>
                <a:lnTo>
                  <a:pt x="563" y="859"/>
                </a:lnTo>
                <a:lnTo>
                  <a:pt x="570" y="845"/>
                </a:lnTo>
                <a:lnTo>
                  <a:pt x="577" y="829"/>
                </a:lnTo>
                <a:lnTo>
                  <a:pt x="582" y="814"/>
                </a:lnTo>
                <a:lnTo>
                  <a:pt x="587" y="797"/>
                </a:lnTo>
                <a:lnTo>
                  <a:pt x="591" y="781"/>
                </a:lnTo>
                <a:lnTo>
                  <a:pt x="594" y="765"/>
                </a:lnTo>
                <a:lnTo>
                  <a:pt x="597" y="750"/>
                </a:lnTo>
                <a:lnTo>
                  <a:pt x="598" y="734"/>
                </a:lnTo>
                <a:lnTo>
                  <a:pt x="598" y="721"/>
                </a:lnTo>
                <a:lnTo>
                  <a:pt x="597" y="707"/>
                </a:lnTo>
                <a:lnTo>
                  <a:pt x="594" y="695"/>
                </a:lnTo>
                <a:lnTo>
                  <a:pt x="592" y="683"/>
                </a:lnTo>
                <a:lnTo>
                  <a:pt x="587" y="674"/>
                </a:lnTo>
                <a:lnTo>
                  <a:pt x="587" y="669"/>
                </a:lnTo>
                <a:lnTo>
                  <a:pt x="589" y="664"/>
                </a:lnTo>
                <a:lnTo>
                  <a:pt x="592" y="658"/>
                </a:lnTo>
                <a:lnTo>
                  <a:pt x="596" y="651"/>
                </a:lnTo>
                <a:lnTo>
                  <a:pt x="605" y="637"/>
                </a:lnTo>
                <a:lnTo>
                  <a:pt x="616" y="620"/>
                </a:lnTo>
                <a:lnTo>
                  <a:pt x="643" y="587"/>
                </a:lnTo>
                <a:lnTo>
                  <a:pt x="666" y="559"/>
                </a:lnTo>
                <a:lnTo>
                  <a:pt x="678" y="546"/>
                </a:lnTo>
                <a:lnTo>
                  <a:pt x="689" y="533"/>
                </a:lnTo>
                <a:lnTo>
                  <a:pt x="699" y="522"/>
                </a:lnTo>
                <a:lnTo>
                  <a:pt x="708" y="510"/>
                </a:lnTo>
                <a:lnTo>
                  <a:pt x="713" y="503"/>
                </a:lnTo>
                <a:lnTo>
                  <a:pt x="717" y="496"/>
                </a:lnTo>
                <a:lnTo>
                  <a:pt x="720" y="489"/>
                </a:lnTo>
                <a:lnTo>
                  <a:pt x="722" y="482"/>
                </a:lnTo>
                <a:lnTo>
                  <a:pt x="723" y="474"/>
                </a:lnTo>
                <a:lnTo>
                  <a:pt x="723" y="467"/>
                </a:lnTo>
                <a:lnTo>
                  <a:pt x="723" y="459"/>
                </a:lnTo>
                <a:lnTo>
                  <a:pt x="723" y="451"/>
                </a:lnTo>
                <a:lnTo>
                  <a:pt x="720" y="439"/>
                </a:lnTo>
                <a:lnTo>
                  <a:pt x="717" y="429"/>
                </a:lnTo>
                <a:lnTo>
                  <a:pt x="712" y="417"/>
                </a:lnTo>
                <a:lnTo>
                  <a:pt x="706" y="406"/>
                </a:lnTo>
                <a:lnTo>
                  <a:pt x="699" y="395"/>
                </a:lnTo>
                <a:lnTo>
                  <a:pt x="691" y="383"/>
                </a:lnTo>
                <a:lnTo>
                  <a:pt x="683" y="373"/>
                </a:lnTo>
                <a:lnTo>
                  <a:pt x="673" y="361"/>
                </a:lnTo>
                <a:lnTo>
                  <a:pt x="654" y="340"/>
                </a:lnTo>
                <a:lnTo>
                  <a:pt x="633" y="320"/>
                </a:lnTo>
                <a:lnTo>
                  <a:pt x="613" y="302"/>
                </a:lnTo>
                <a:lnTo>
                  <a:pt x="593" y="285"/>
                </a:lnTo>
                <a:lnTo>
                  <a:pt x="629" y="262"/>
                </a:lnTo>
                <a:lnTo>
                  <a:pt x="665" y="240"/>
                </a:lnTo>
                <a:lnTo>
                  <a:pt x="704" y="219"/>
                </a:lnTo>
                <a:lnTo>
                  <a:pt x="742" y="199"/>
                </a:lnTo>
                <a:lnTo>
                  <a:pt x="780" y="181"/>
                </a:lnTo>
                <a:lnTo>
                  <a:pt x="821" y="163"/>
                </a:lnTo>
                <a:lnTo>
                  <a:pt x="862" y="148"/>
                </a:lnTo>
                <a:lnTo>
                  <a:pt x="903" y="134"/>
                </a:lnTo>
                <a:lnTo>
                  <a:pt x="946" y="121"/>
                </a:lnTo>
                <a:lnTo>
                  <a:pt x="988" y="111"/>
                </a:lnTo>
                <a:lnTo>
                  <a:pt x="1032" y="102"/>
                </a:lnTo>
                <a:lnTo>
                  <a:pt x="1076" y="93"/>
                </a:lnTo>
                <a:lnTo>
                  <a:pt x="1120" y="88"/>
                </a:lnTo>
                <a:lnTo>
                  <a:pt x="1164" y="84"/>
                </a:lnTo>
                <a:lnTo>
                  <a:pt x="1211" y="81"/>
                </a:lnTo>
                <a:lnTo>
                  <a:pt x="1256" y="81"/>
                </a:lnTo>
                <a:lnTo>
                  <a:pt x="1291" y="81"/>
                </a:lnTo>
                <a:lnTo>
                  <a:pt x="1327" y="82"/>
                </a:lnTo>
                <a:lnTo>
                  <a:pt x="1362" y="85"/>
                </a:lnTo>
                <a:lnTo>
                  <a:pt x="1396" y="89"/>
                </a:lnTo>
                <a:lnTo>
                  <a:pt x="1431" y="93"/>
                </a:lnTo>
                <a:lnTo>
                  <a:pt x="1464" y="99"/>
                </a:lnTo>
                <a:lnTo>
                  <a:pt x="1498" y="105"/>
                </a:lnTo>
                <a:lnTo>
                  <a:pt x="1532" y="113"/>
                </a:lnTo>
                <a:close/>
                <a:moveTo>
                  <a:pt x="0" y="1257"/>
                </a:moveTo>
                <a:lnTo>
                  <a:pt x="1" y="1321"/>
                </a:lnTo>
                <a:lnTo>
                  <a:pt x="6" y="1385"/>
                </a:lnTo>
                <a:lnTo>
                  <a:pt x="14" y="1448"/>
                </a:lnTo>
                <a:lnTo>
                  <a:pt x="26" y="1509"/>
                </a:lnTo>
                <a:lnTo>
                  <a:pt x="40" y="1571"/>
                </a:lnTo>
                <a:lnTo>
                  <a:pt x="56" y="1630"/>
                </a:lnTo>
                <a:lnTo>
                  <a:pt x="76" y="1688"/>
                </a:lnTo>
                <a:lnTo>
                  <a:pt x="99" y="1745"/>
                </a:lnTo>
                <a:lnTo>
                  <a:pt x="123" y="1801"/>
                </a:lnTo>
                <a:lnTo>
                  <a:pt x="151" y="1855"/>
                </a:lnTo>
                <a:lnTo>
                  <a:pt x="181" y="1908"/>
                </a:lnTo>
                <a:lnTo>
                  <a:pt x="215" y="1958"/>
                </a:lnTo>
                <a:lnTo>
                  <a:pt x="250" y="2008"/>
                </a:lnTo>
                <a:lnTo>
                  <a:pt x="287" y="2056"/>
                </a:lnTo>
                <a:lnTo>
                  <a:pt x="327" y="2101"/>
                </a:lnTo>
                <a:lnTo>
                  <a:pt x="369" y="2144"/>
                </a:lnTo>
                <a:lnTo>
                  <a:pt x="412" y="2186"/>
                </a:lnTo>
                <a:lnTo>
                  <a:pt x="457" y="2226"/>
                </a:lnTo>
                <a:lnTo>
                  <a:pt x="505" y="2263"/>
                </a:lnTo>
                <a:lnTo>
                  <a:pt x="554" y="2298"/>
                </a:lnTo>
                <a:lnTo>
                  <a:pt x="605" y="2331"/>
                </a:lnTo>
                <a:lnTo>
                  <a:pt x="658" y="2361"/>
                </a:lnTo>
                <a:lnTo>
                  <a:pt x="712" y="2389"/>
                </a:lnTo>
                <a:lnTo>
                  <a:pt x="768" y="2414"/>
                </a:lnTo>
                <a:lnTo>
                  <a:pt x="825" y="2436"/>
                </a:lnTo>
                <a:lnTo>
                  <a:pt x="883" y="2456"/>
                </a:lnTo>
                <a:lnTo>
                  <a:pt x="942" y="2474"/>
                </a:lnTo>
                <a:lnTo>
                  <a:pt x="1004" y="2488"/>
                </a:lnTo>
                <a:lnTo>
                  <a:pt x="1065" y="2499"/>
                </a:lnTo>
                <a:lnTo>
                  <a:pt x="1128" y="2506"/>
                </a:lnTo>
                <a:lnTo>
                  <a:pt x="1192" y="2512"/>
                </a:lnTo>
                <a:lnTo>
                  <a:pt x="1256" y="2513"/>
                </a:lnTo>
                <a:lnTo>
                  <a:pt x="1321" y="2512"/>
                </a:lnTo>
                <a:lnTo>
                  <a:pt x="1384" y="2506"/>
                </a:lnTo>
                <a:lnTo>
                  <a:pt x="1447" y="2499"/>
                </a:lnTo>
                <a:lnTo>
                  <a:pt x="1509" y="2488"/>
                </a:lnTo>
                <a:lnTo>
                  <a:pt x="1570" y="2474"/>
                </a:lnTo>
                <a:lnTo>
                  <a:pt x="1630" y="2456"/>
                </a:lnTo>
                <a:lnTo>
                  <a:pt x="1688" y="2436"/>
                </a:lnTo>
                <a:lnTo>
                  <a:pt x="1745" y="2414"/>
                </a:lnTo>
                <a:lnTo>
                  <a:pt x="1801" y="2389"/>
                </a:lnTo>
                <a:lnTo>
                  <a:pt x="1855" y="2361"/>
                </a:lnTo>
                <a:lnTo>
                  <a:pt x="1908" y="2331"/>
                </a:lnTo>
                <a:lnTo>
                  <a:pt x="1959" y="2298"/>
                </a:lnTo>
                <a:lnTo>
                  <a:pt x="2008" y="2263"/>
                </a:lnTo>
                <a:lnTo>
                  <a:pt x="2055" y="2226"/>
                </a:lnTo>
                <a:lnTo>
                  <a:pt x="2101" y="2186"/>
                </a:lnTo>
                <a:lnTo>
                  <a:pt x="2145" y="2144"/>
                </a:lnTo>
                <a:lnTo>
                  <a:pt x="2186" y="2101"/>
                </a:lnTo>
                <a:lnTo>
                  <a:pt x="2225" y="2056"/>
                </a:lnTo>
                <a:lnTo>
                  <a:pt x="2262" y="2008"/>
                </a:lnTo>
                <a:lnTo>
                  <a:pt x="2298" y="1958"/>
                </a:lnTo>
                <a:lnTo>
                  <a:pt x="2331" y="1908"/>
                </a:lnTo>
                <a:lnTo>
                  <a:pt x="2361" y="1855"/>
                </a:lnTo>
                <a:lnTo>
                  <a:pt x="2389" y="1801"/>
                </a:lnTo>
                <a:lnTo>
                  <a:pt x="2414" y="1745"/>
                </a:lnTo>
                <a:lnTo>
                  <a:pt x="2437" y="1688"/>
                </a:lnTo>
                <a:lnTo>
                  <a:pt x="2457" y="1630"/>
                </a:lnTo>
                <a:lnTo>
                  <a:pt x="2473" y="1571"/>
                </a:lnTo>
                <a:lnTo>
                  <a:pt x="2487" y="1509"/>
                </a:lnTo>
                <a:lnTo>
                  <a:pt x="2498" y="1448"/>
                </a:lnTo>
                <a:lnTo>
                  <a:pt x="2507" y="1385"/>
                </a:lnTo>
                <a:lnTo>
                  <a:pt x="2511" y="1321"/>
                </a:lnTo>
                <a:lnTo>
                  <a:pt x="2512" y="1257"/>
                </a:lnTo>
                <a:lnTo>
                  <a:pt x="2511" y="1192"/>
                </a:lnTo>
                <a:lnTo>
                  <a:pt x="2507" y="1129"/>
                </a:lnTo>
                <a:lnTo>
                  <a:pt x="2498" y="1066"/>
                </a:lnTo>
                <a:lnTo>
                  <a:pt x="2487" y="1003"/>
                </a:lnTo>
                <a:lnTo>
                  <a:pt x="2473" y="943"/>
                </a:lnTo>
                <a:lnTo>
                  <a:pt x="2457" y="883"/>
                </a:lnTo>
                <a:lnTo>
                  <a:pt x="2437" y="825"/>
                </a:lnTo>
                <a:lnTo>
                  <a:pt x="2414" y="768"/>
                </a:lnTo>
                <a:lnTo>
                  <a:pt x="2389" y="712"/>
                </a:lnTo>
                <a:lnTo>
                  <a:pt x="2361" y="658"/>
                </a:lnTo>
                <a:lnTo>
                  <a:pt x="2331" y="605"/>
                </a:lnTo>
                <a:lnTo>
                  <a:pt x="2298" y="554"/>
                </a:lnTo>
                <a:lnTo>
                  <a:pt x="2262" y="505"/>
                </a:lnTo>
                <a:lnTo>
                  <a:pt x="2225" y="458"/>
                </a:lnTo>
                <a:lnTo>
                  <a:pt x="2186" y="412"/>
                </a:lnTo>
                <a:lnTo>
                  <a:pt x="2145" y="368"/>
                </a:lnTo>
                <a:lnTo>
                  <a:pt x="2101" y="327"/>
                </a:lnTo>
                <a:lnTo>
                  <a:pt x="2055" y="288"/>
                </a:lnTo>
                <a:lnTo>
                  <a:pt x="2008" y="251"/>
                </a:lnTo>
                <a:lnTo>
                  <a:pt x="1959" y="214"/>
                </a:lnTo>
                <a:lnTo>
                  <a:pt x="1908" y="182"/>
                </a:lnTo>
                <a:lnTo>
                  <a:pt x="1855" y="152"/>
                </a:lnTo>
                <a:lnTo>
                  <a:pt x="1801" y="124"/>
                </a:lnTo>
                <a:lnTo>
                  <a:pt x="1745" y="99"/>
                </a:lnTo>
                <a:lnTo>
                  <a:pt x="1688" y="76"/>
                </a:lnTo>
                <a:lnTo>
                  <a:pt x="1630" y="56"/>
                </a:lnTo>
                <a:lnTo>
                  <a:pt x="1570" y="40"/>
                </a:lnTo>
                <a:lnTo>
                  <a:pt x="1509" y="26"/>
                </a:lnTo>
                <a:lnTo>
                  <a:pt x="1447" y="14"/>
                </a:lnTo>
                <a:lnTo>
                  <a:pt x="1384" y="6"/>
                </a:lnTo>
                <a:lnTo>
                  <a:pt x="1321" y="2"/>
                </a:lnTo>
                <a:lnTo>
                  <a:pt x="1256" y="0"/>
                </a:lnTo>
                <a:lnTo>
                  <a:pt x="1192" y="2"/>
                </a:lnTo>
                <a:lnTo>
                  <a:pt x="1128" y="6"/>
                </a:lnTo>
                <a:lnTo>
                  <a:pt x="1065" y="14"/>
                </a:lnTo>
                <a:lnTo>
                  <a:pt x="1004" y="26"/>
                </a:lnTo>
                <a:lnTo>
                  <a:pt x="942" y="40"/>
                </a:lnTo>
                <a:lnTo>
                  <a:pt x="883" y="56"/>
                </a:lnTo>
                <a:lnTo>
                  <a:pt x="825" y="76"/>
                </a:lnTo>
                <a:lnTo>
                  <a:pt x="768" y="99"/>
                </a:lnTo>
                <a:lnTo>
                  <a:pt x="712" y="124"/>
                </a:lnTo>
                <a:lnTo>
                  <a:pt x="658" y="152"/>
                </a:lnTo>
                <a:lnTo>
                  <a:pt x="605" y="182"/>
                </a:lnTo>
                <a:lnTo>
                  <a:pt x="554" y="214"/>
                </a:lnTo>
                <a:lnTo>
                  <a:pt x="505" y="251"/>
                </a:lnTo>
                <a:lnTo>
                  <a:pt x="457" y="288"/>
                </a:lnTo>
                <a:lnTo>
                  <a:pt x="412" y="327"/>
                </a:lnTo>
                <a:lnTo>
                  <a:pt x="369" y="368"/>
                </a:lnTo>
                <a:lnTo>
                  <a:pt x="327" y="412"/>
                </a:lnTo>
                <a:lnTo>
                  <a:pt x="287" y="458"/>
                </a:lnTo>
                <a:lnTo>
                  <a:pt x="250" y="505"/>
                </a:lnTo>
                <a:lnTo>
                  <a:pt x="215" y="554"/>
                </a:lnTo>
                <a:lnTo>
                  <a:pt x="181" y="605"/>
                </a:lnTo>
                <a:lnTo>
                  <a:pt x="151" y="658"/>
                </a:lnTo>
                <a:lnTo>
                  <a:pt x="123" y="712"/>
                </a:lnTo>
                <a:lnTo>
                  <a:pt x="99" y="768"/>
                </a:lnTo>
                <a:lnTo>
                  <a:pt x="76" y="825"/>
                </a:lnTo>
                <a:lnTo>
                  <a:pt x="56" y="883"/>
                </a:lnTo>
                <a:lnTo>
                  <a:pt x="40" y="943"/>
                </a:lnTo>
                <a:lnTo>
                  <a:pt x="26" y="1003"/>
                </a:lnTo>
                <a:lnTo>
                  <a:pt x="14" y="1066"/>
                </a:lnTo>
                <a:lnTo>
                  <a:pt x="6" y="1129"/>
                </a:lnTo>
                <a:lnTo>
                  <a:pt x="1" y="1192"/>
                </a:lnTo>
                <a:lnTo>
                  <a:pt x="0" y="125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pt-BR"/>
          </a:p>
        </p:txBody>
      </p:sp>
      <p:sp>
        <p:nvSpPr>
          <p:cNvPr id="36" name="CaixaDeTexto 35"/>
          <p:cNvSpPr txBox="1"/>
          <p:nvPr/>
        </p:nvSpPr>
        <p:spPr>
          <a:xfrm>
            <a:off x="68649" y="6519446"/>
            <a:ext cx="7154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>
                <a:solidFill>
                  <a:prstClr val="black"/>
                </a:solidFill>
                <a:cs typeface="Arial" panose="020B0604020202020204" pitchFamily="34" charset="0"/>
              </a:rPr>
              <a:t>Fonte: MDIC e IBGE - Elaboração e compilação FIESC-GETMS</a:t>
            </a:r>
            <a:r>
              <a:rPr lang="pt-BR" sz="800" dirty="0">
                <a:cs typeface="Arial" panose="020B0604020202020204" pitchFamily="34" charset="0"/>
              </a:rPr>
              <a:t>*Estimativa feita em relação a média de crescimento dos últimos 10 anos.</a:t>
            </a:r>
          </a:p>
          <a:p>
            <a:r>
              <a:rPr lang="pt-BR" sz="800" dirty="0">
                <a:solidFill>
                  <a:prstClr val="black"/>
                </a:solidFill>
                <a:cs typeface="Arial" panose="020B0604020202020204" pitchFamily="34" charset="0"/>
              </a:rPr>
              <a:t>*Foi levado em consideração uma taxa média de câmbio anual fornecido pelo IPEA - Instituto de Pesquisa Econômica Aplicada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373447" y="2164484"/>
          <a:ext cx="11383124" cy="3930867"/>
        </p:xfrm>
        <a:graphic>
          <a:graphicData uri="http://schemas.openxmlformats.org/drawingml/2006/table">
            <a:tbl>
              <a:tblPr/>
              <a:tblGrid>
                <a:gridCol w="5081354">
                  <a:extLst>
                    <a:ext uri="{9D8B030D-6E8A-4147-A177-3AD203B41FA5}">
                      <a16:colId xmlns:a16="http://schemas.microsoft.com/office/drawing/2014/main" val="57719347"/>
                    </a:ext>
                  </a:extLst>
                </a:gridCol>
                <a:gridCol w="3150885">
                  <a:extLst>
                    <a:ext uri="{9D8B030D-6E8A-4147-A177-3AD203B41FA5}">
                      <a16:colId xmlns:a16="http://schemas.microsoft.com/office/drawing/2014/main" val="671328353"/>
                    </a:ext>
                  </a:extLst>
                </a:gridCol>
                <a:gridCol w="3150885">
                  <a:extLst>
                    <a:ext uri="{9D8B030D-6E8A-4147-A177-3AD203B41FA5}">
                      <a16:colId xmlns:a16="http://schemas.microsoft.com/office/drawing/2014/main" val="3675401041"/>
                    </a:ext>
                  </a:extLst>
                </a:gridCol>
              </a:tblGrid>
              <a:tr h="43676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7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Mercado Externo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7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Mercado Interno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7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6466238"/>
                  </a:ext>
                </a:extLst>
              </a:tr>
              <a:tr h="43676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478505"/>
                  </a:ext>
                </a:extLst>
              </a:tr>
              <a:tr h="43676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644337"/>
                  </a:ext>
                </a:extLst>
              </a:tr>
              <a:tr h="43676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766047"/>
                  </a:ext>
                </a:extLst>
              </a:tr>
              <a:tr h="43676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173972"/>
                  </a:ext>
                </a:extLst>
              </a:tr>
              <a:tr h="43676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247913"/>
                  </a:ext>
                </a:extLst>
              </a:tr>
              <a:tr h="43676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18272"/>
                  </a:ext>
                </a:extLst>
              </a:tr>
              <a:tr h="43676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832698"/>
                  </a:ext>
                </a:extLst>
              </a:tr>
              <a:tr h="43676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9004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995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6000" decel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ema do Office">
  <a:themeElements>
    <a:clrScheme name="Amarelo Verde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ESC2016" id="{D10A49D2-C5D5-4B52-9B18-396A2D3B8D83}" vid="{6D84E701-B325-4053-85B8-96C97FF4D4E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FIESC2016</Template>
  <TotalTime>1640</TotalTime>
  <Words>5110</Words>
  <Application>Microsoft Office PowerPoint</Application>
  <PresentationFormat>Widescreen</PresentationFormat>
  <Paragraphs>892</Paragraphs>
  <Slides>50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55" baseType="lpstr">
      <vt:lpstr>Arial</vt:lpstr>
      <vt:lpstr>Calibri</vt:lpstr>
      <vt:lpstr>Century Gothic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Sistema FIESC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JAISON HENICKA</dc:creator>
  <cp:lastModifiedBy>EGIDIO ANTONIO MARTORANO</cp:lastModifiedBy>
  <cp:revision>142</cp:revision>
  <dcterms:created xsi:type="dcterms:W3CDTF">2016-04-20T20:48:49Z</dcterms:created>
  <dcterms:modified xsi:type="dcterms:W3CDTF">2021-05-17T13:19:52Z</dcterms:modified>
</cp:coreProperties>
</file>